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drawings/drawing7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drawings/drawing8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drawings/drawing9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drawings/drawing10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drawings/drawing11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drawings/drawing12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drawings/drawing13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drawings/drawing14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drawings/drawing15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drawings/drawing16.xml" ContentType="application/vnd.openxmlformats-officedocument.drawingml.chartshape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drawings/drawing17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drawings/drawing18.xml" ContentType="application/vnd.openxmlformats-officedocument.drawingml.chartshape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ppt/notesSlides/notesSlide29.xml" ContentType="application/vnd.openxmlformats-officedocument.presentationml.notesSlide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drawings/drawing19.xml" ContentType="application/vnd.openxmlformats-officedocument.drawingml.chartshapes+xml"/>
  <Override PartName="/ppt/notesSlides/notesSlide30.xml" ContentType="application/vnd.openxmlformats-officedocument.presentationml.notesSlide+xml"/>
  <Override PartName="/ppt/charts/chart21.xml" ContentType="application/vnd.openxmlformats-officedocument.drawingml.chart+xml"/>
  <Override PartName="/ppt/theme/themeOverride21.xml" ContentType="application/vnd.openxmlformats-officedocument.themeOverride+xml"/>
  <Override PartName="/ppt/drawings/drawing20.xml" ContentType="application/vnd.openxmlformats-officedocument.drawingml.chartshape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22.xml" ContentType="application/vnd.openxmlformats-officedocument.drawingml.chart+xml"/>
  <Override PartName="/ppt/theme/themeOverride22.xml" ContentType="application/vnd.openxmlformats-officedocument.themeOverride+xml"/>
  <Override PartName="/ppt/drawings/drawing21.xml" ContentType="application/vnd.openxmlformats-officedocument.drawingml.chartshapes+xml"/>
  <Override PartName="/ppt/notesSlides/notesSlide33.xml" ContentType="application/vnd.openxmlformats-officedocument.presentationml.notesSlide+xml"/>
  <Override PartName="/ppt/charts/chart23.xml" ContentType="application/vnd.openxmlformats-officedocument.drawingml.chart+xml"/>
  <Override PartName="/ppt/theme/themeOverride23.xml" ContentType="application/vnd.openxmlformats-officedocument.themeOverride+xml"/>
  <Override PartName="/ppt/drawings/drawing22.xml" ContentType="application/vnd.openxmlformats-officedocument.drawingml.chartshape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24.xml" ContentType="application/vnd.openxmlformats-officedocument.drawingml.chart+xml"/>
  <Override PartName="/ppt/theme/themeOverride24.xml" ContentType="application/vnd.openxmlformats-officedocument.themeOverride+xml"/>
  <Override PartName="/ppt/drawings/drawing23.xml" ContentType="application/vnd.openxmlformats-officedocument.drawingml.chartshape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25.xml" ContentType="application/vnd.openxmlformats-officedocument.drawingml.chart+xml"/>
  <Override PartName="/ppt/theme/themeOverride25.xml" ContentType="application/vnd.openxmlformats-officedocument.themeOverride+xml"/>
  <Override PartName="/ppt/drawings/drawing24.xml" ContentType="application/vnd.openxmlformats-officedocument.drawingml.chartshape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46"/>
  </p:notesMasterIdLst>
  <p:sldIdLst>
    <p:sldId id="7030" r:id="rId2"/>
    <p:sldId id="7024" r:id="rId3"/>
    <p:sldId id="6332" r:id="rId4"/>
    <p:sldId id="7175" r:id="rId5"/>
    <p:sldId id="6708" r:id="rId6"/>
    <p:sldId id="6852" r:id="rId7"/>
    <p:sldId id="6965" r:id="rId8"/>
    <p:sldId id="7207" r:id="rId9"/>
    <p:sldId id="6944" r:id="rId10"/>
    <p:sldId id="6996" r:id="rId11"/>
    <p:sldId id="6266" r:id="rId12"/>
    <p:sldId id="7025" r:id="rId13"/>
    <p:sldId id="6403" r:id="rId14"/>
    <p:sldId id="7153" r:id="rId15"/>
    <p:sldId id="7018" r:id="rId16"/>
    <p:sldId id="6603" r:id="rId17"/>
    <p:sldId id="4067" r:id="rId18"/>
    <p:sldId id="5568" r:id="rId19"/>
    <p:sldId id="5701" r:id="rId20"/>
    <p:sldId id="5702" r:id="rId21"/>
    <p:sldId id="4074" r:id="rId22"/>
    <p:sldId id="369" r:id="rId23"/>
    <p:sldId id="7164" r:id="rId24"/>
    <p:sldId id="6103" r:id="rId25"/>
    <p:sldId id="7145" r:id="rId26"/>
    <p:sldId id="7048" r:id="rId27"/>
    <p:sldId id="7292" r:id="rId28"/>
    <p:sldId id="6704" r:id="rId29"/>
    <p:sldId id="6985" r:id="rId30"/>
    <p:sldId id="7086" r:id="rId31"/>
    <p:sldId id="7159" r:id="rId32"/>
    <p:sldId id="7234" r:id="rId33"/>
    <p:sldId id="7114" r:id="rId34"/>
    <p:sldId id="5655" r:id="rId35"/>
    <p:sldId id="7232" r:id="rId36"/>
    <p:sldId id="6925" r:id="rId37"/>
    <p:sldId id="6799" r:id="rId38"/>
    <p:sldId id="5976" r:id="rId39"/>
    <p:sldId id="6003" r:id="rId40"/>
    <p:sldId id="6460" r:id="rId41"/>
    <p:sldId id="7230" r:id="rId42"/>
    <p:sldId id="7231" r:id="rId43"/>
    <p:sldId id="7235" r:id="rId44"/>
    <p:sldId id="6871" r:id="rId4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Georgia" panose="02040502050405020303" pitchFamily="18" charset="0"/>
      <p:regular r:id="rId51"/>
      <p:bold r:id="rId52"/>
      <p:italic r:id="rId53"/>
      <p:boldItalic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8A685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754" autoAdjust="0"/>
    <p:restoredTop sz="90129" autoAdjust="0"/>
  </p:normalViewPr>
  <p:slideViewPr>
    <p:cSldViewPr snapToGrid="0">
      <p:cViewPr varScale="1">
        <p:scale>
          <a:sx n="135" d="100"/>
          <a:sy n="135" d="100"/>
        </p:scale>
        <p:origin x="169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itr.itreconomics.com\DFS\Data\DEPTS\ITRDATA\PowerPoint%20Charts\Misc%20IMPORTANT%20Charts\IMF%20Global%20GDP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oleObject" Target="file:///\\itr.itreconomics.com\DFS\Data\DEPTS\ITRDATA\PowerPoint%20Charts\Master%20SQL%20Charts.xlsx" TargetMode="External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oleObject" Target="file:///\\itr.itreconomics.com\DFS\Data\DEPTS\ITRDATA\PowerPoint%20Charts\Charts%20from%20SQL\SOC%20MMA\SOC%20MMA%204%20SQL%20Charts.xlsx" TargetMode="External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2.xml"/><Relationship Id="rId2" Type="http://schemas.openxmlformats.org/officeDocument/2006/relationships/oleObject" Target="file:///\\itr.itreconomics.com\DFS\Data\DEPTS\ITRDATA\PowerPoint%20Charts\Charts%20from%20SQL\SOC%20MMA\SOC%20MMA%2011%20SQL%20Charts.xlsx" TargetMode="External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3.xml"/><Relationship Id="rId2" Type="http://schemas.openxmlformats.org/officeDocument/2006/relationships/oleObject" Target="file:///\\itr.itreconomics.com\DFS\Data\DEPTS\ITRDATA\PowerPoint%20Charts\Charts%20from%20SQL\SOC%20MMA\SOC%20MMA%206%20SQL%20Charts.xlsx" TargetMode="External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4.xml"/><Relationship Id="rId2" Type="http://schemas.openxmlformats.org/officeDocument/2006/relationships/oleObject" Target="file:///\\itr.itreconomics.com\DFS\Data\DEPTS\ITRDATA\PowerPoint%20Charts\Charts%20from%20SQL\SOC%20MMT\SOC%20MMT%204%20SQL%20Charts.xlsx" TargetMode="External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5.xml"/><Relationship Id="rId2" Type="http://schemas.openxmlformats.org/officeDocument/2006/relationships/oleObject" Target="file:///\\itr.itreconomics.com\DFS\Data\DEPTS\ITRDATA\PowerPoint%20Charts\Charts%20from%20SQL\SOC%20MMA\SOC%20MMA%204%20SQL%20Charts.xlsx" TargetMode="External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6.xml"/><Relationship Id="rId2" Type="http://schemas.openxmlformats.org/officeDocument/2006/relationships/oleObject" Target="file:///\\itr.itreconomics.com\DFS\Data\DEPTS\ITRDATA\PowerPoint%20Charts\Charts%20from%20SQL\SOC%20MMT\SOC%20MMT%209%20SQL%20Charts.xlsx" TargetMode="External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7.xml"/><Relationship Id="rId2" Type="http://schemas.openxmlformats.org/officeDocument/2006/relationships/oleObject" Target="file:///\\itr.itreconomics.com\DFS\Data\DEPTS\ITRDATA\PowerPoint%20Charts\Charts%20from%20SQL\Raw%20Comp\Raw%20Comp%206%20SQL%20Charts.xlsx" TargetMode="External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8.xml"/><Relationship Id="rId2" Type="http://schemas.openxmlformats.org/officeDocument/2006/relationships/oleObject" Target="file:///\\itr.itreconomics.com\DFS\Data\DEPTS\ITRDATA\PowerPoint%20Charts\Charts%20from%20SQL\12MMA%20Comp\12MMA%20Comp%208%20SQL%20Charts.xlsx" TargetMode="External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\\itr.itreconomics.com\DFS\Data\DEPTS\ITRDATA\PowerPoint%20Charts\Charts%20from%20SQL\3-12%20Comp\3-12%20Comp%20Price%20Snake%20NSQL%20Charts.xlsx" TargetMode="External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itr.itreconomics.com\DFS\Data\DEPTS\ITRDATA\PowerPoint%20Charts\Charts%20-%20Reserve\Comps\TIPRONSA%20Comp%20NSQL.xlsx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9.xml"/><Relationship Id="rId2" Type="http://schemas.openxmlformats.org/officeDocument/2006/relationships/oleObject" Target="file:///\\itr.itreconomics.com\DFS\Data\DEPTS\ITRDATA\PowerPoint%20Charts\TEC%20Generic%204%20SQL.xlsx" TargetMode="External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0.xml"/><Relationship Id="rId2" Type="http://schemas.openxmlformats.org/officeDocument/2006/relationships/oleObject" Target="file:///\\itr.itreconomics.com\DFS\Data\DEPTS\ITRDATA\PowerPoint%20Charts\TEC%20Generic%204%20SQL.xlsx" TargetMode="External"/><Relationship Id="rId1" Type="http://schemas.openxmlformats.org/officeDocument/2006/relationships/themeOverride" Target="../theme/themeOverrid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1.xml"/><Relationship Id="rId2" Type="http://schemas.openxmlformats.org/officeDocument/2006/relationships/oleObject" Target="file:///\\itr.itreconomics.com\DFS\Data\DEPTS\ITRDATA\PowerPoint%20Charts\Master%20SQL%20Charts.xlsx" TargetMode="External"/><Relationship Id="rId1" Type="http://schemas.openxmlformats.org/officeDocument/2006/relationships/themeOverride" Target="../theme/themeOverrid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2.xml"/><Relationship Id="rId2" Type="http://schemas.openxmlformats.org/officeDocument/2006/relationships/oleObject" Target="file:///\\itr.itreconomics.com\DFS\Data\DEPTS\ITRDATA\PowerPoint%20Charts\Charts%20from%20SQL\3-12%20Comp\3-12%20Comp%206%20SQL%20Charts.xlsx" TargetMode="External"/><Relationship Id="rId1" Type="http://schemas.openxmlformats.org/officeDocument/2006/relationships/themeOverride" Target="../theme/themeOverrid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3.xml"/><Relationship Id="rId2" Type="http://schemas.openxmlformats.org/officeDocument/2006/relationships/oleObject" Target="file:///\\itr.itreconomics.com\DFS\Data\DEPTS\ITRDATA\PowerPoint%20Charts\Charts%20from%20SQL\12-12%20Comp\12-12%20Comp%2011%20SQL%20Charts.xlsx" TargetMode="External"/><Relationship Id="rId1" Type="http://schemas.openxmlformats.org/officeDocument/2006/relationships/themeOverride" Target="../theme/themeOverrid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4.xml"/><Relationship Id="rId2" Type="http://schemas.openxmlformats.org/officeDocument/2006/relationships/oleObject" Target="file:///\\itr.itreconomics.com\DFS\Data\DEPTS\ITRDATA\PowerPoint%20Charts\Charts%20-%20Reserve\Comps\CONNRES%20Comp%20NSQL.xlsx" TargetMode="External"/><Relationship Id="rId1" Type="http://schemas.openxmlformats.org/officeDocument/2006/relationships/themeOverride" Target="../theme/themeOverride2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\\itr.itreconomics.com\DFS\Data\DEPTS\ITRDATA\PowerPoint%20Charts\Charts%20-%20Reserve\Comps\CHINAIP%20Comp%20NSQL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file:///\\itr.itreconomics.com\DFS\Data\DEPTS\ITRDATA\PowerPoint%20Charts\Charts%20from%20SQL\12MMA%20Comp\12MMA%20Comp%206%20SQL%20Charts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oleObject" Target="file:///\\itr.itreconomics.com\DFS\Data\DEPTS\ITRDATA\PowerPoint%20Charts\Charts%20from%20SQL\Raw%20Comp\Raw%20Comp%202%20NSQL%20Charts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oleObject" Target="file:///\\itr.itreconomics.com\DFS\Data\DEPTS\ITRDATA\PowerPoint%20Charts\Master%20SQL%20Charts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oleObject" Target="file:///\\itr.itreconomics.com\DFS\Data\DEPTS\ITRDATA\PowerPoint%20Charts\TEC%20Generic%204%20SQL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oleObject" Target="file:///\\itr.itreconomics.com\DFS\Data\DEPTS\ITRDATA\PowerPoint%20Charts\Master%20SQL%20Charts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oleObject" Target="file:///\\itr.itreconomics.com\DFS\Data\DEPTS\ITRDATA\PowerPoint%20Charts\Charts%20from%20SQL\SOC%20MMA\SOC%20MMA%205%20NSQL%20Charts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6786428482154018E-3"/>
          <c:y val="3.5866187299504228E-2"/>
          <c:w val="0.98001566768439663"/>
          <c:h val="0.91640784485272664"/>
        </c:manualLayout>
      </c:layout>
      <c:pie3DChart>
        <c:varyColors val="1"/>
        <c:ser>
          <c:idx val="0"/>
          <c:order val="0"/>
          <c:tx>
            <c:v>Percent of World GDP</c:v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C6D0-437D-9B68-DBA169240958}"/>
              </c:ext>
            </c:extLst>
          </c:dPt>
          <c:dLbls>
            <c:dLbl>
              <c:idx val="0"/>
              <c:layout>
                <c:manualLayout>
                  <c:x val="1.4074133590444053E-3"/>
                  <c:y val="7.4889727325749616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D0-437D-9B68-DBA169240958}"/>
                </c:ext>
              </c:extLst>
            </c:dLbl>
            <c:dLbl>
              <c:idx val="1"/>
              <c:layout>
                <c:manualLayout>
                  <c:x val="4.2160475236411935E-3"/>
                  <c:y val="-8.680555555555555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D0-437D-9B68-DBA169240958}"/>
                </c:ext>
              </c:extLst>
            </c:dLbl>
            <c:dLbl>
              <c:idx val="2"/>
              <c:layout>
                <c:manualLayout>
                  <c:x val="3.4013605442176874E-2"/>
                  <c:y val="-2.46459426946632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6D0-437D-9B68-DBA169240958}"/>
                </c:ext>
              </c:extLst>
            </c:dLbl>
            <c:dLbl>
              <c:idx val="3"/>
              <c:layout>
                <c:manualLayout>
                  <c:x val="2.838024479952693E-2"/>
                  <c:y val="-8.680555555555555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D0-437D-9B68-DBA169240958}"/>
                </c:ext>
              </c:extLst>
            </c:dLbl>
            <c:dLbl>
              <c:idx val="4"/>
              <c:layout>
                <c:manualLayout>
                  <c:x val="3.9734413611775585E-2"/>
                  <c:y val="-2.893518518518624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D0-437D-9B68-DBA169240958}"/>
                </c:ext>
              </c:extLst>
            </c:dLbl>
            <c:dLbl>
              <c:idx val="5"/>
              <c:layout>
                <c:manualLayout>
                  <c:x val="3.6844836359740694E-2"/>
                  <c:y val="1.409303003791182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D0-437D-9B68-DBA169240958}"/>
                </c:ext>
              </c:extLst>
            </c:dLbl>
            <c:dLbl>
              <c:idx val="6"/>
              <c:layout>
                <c:manualLayout>
                  <c:x val="3.5396667654811739E-2"/>
                  <c:y val="1.950527668416437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6D0-437D-9B68-DBA169240958}"/>
                </c:ext>
              </c:extLst>
            </c:dLbl>
            <c:dLbl>
              <c:idx val="7"/>
              <c:layout>
                <c:manualLayout>
                  <c:x val="2.6884027471914533E-2"/>
                  <c:y val="2.818583223972003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6D0-437D-9B68-DBA169240958}"/>
                </c:ext>
              </c:extLst>
            </c:dLbl>
            <c:dLbl>
              <c:idx val="8"/>
              <c:layout>
                <c:manualLayout>
                  <c:x val="1.5583376107579759E-2"/>
                  <c:y val="3.14539133129192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6D0-437D-9B68-DBA169240958}"/>
                </c:ext>
              </c:extLst>
            </c:dLbl>
            <c:dLbl>
              <c:idx val="9"/>
              <c:layout>
                <c:manualLayout>
                  <c:x val="8.4901217704929487E-3"/>
                  <c:y val="2.025462962962962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6D0-437D-9B68-DBA169240958}"/>
                </c:ext>
              </c:extLst>
            </c:dLbl>
            <c:dLbl>
              <c:idx val="10"/>
              <c:layout>
                <c:manualLayout>
                  <c:x val="2.8247585123287902E-3"/>
                  <c:y val="1.98796114027412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6D0-437D-9B68-DBA169240958}"/>
                </c:ext>
              </c:extLst>
            </c:dLbl>
            <c:dLbl>
              <c:idx val="11"/>
              <c:layout>
                <c:manualLayout>
                  <c:x val="-7.0613505644317506E-3"/>
                  <c:y val="-8.408291411490230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6D0-437D-9B68-DBA169240958}"/>
                </c:ext>
              </c:extLst>
            </c:dLbl>
            <c:dLbl>
              <c:idx val="12"/>
              <c:layout>
                <c:manualLayout>
                  <c:x val="-4.3011655492933218E-3"/>
                  <c:y val="-2.87649916156314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6D0-437D-9B68-DBA169240958}"/>
                </c:ext>
              </c:extLst>
            </c:dLbl>
            <c:dLbl>
              <c:idx val="13"/>
              <c:layout>
                <c:manualLayout>
                  <c:x val="-9.9269850813323846E-3"/>
                  <c:y val="-5.964042906095071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6D0-437D-9B68-DBA169240958}"/>
                </c:ext>
              </c:extLst>
            </c:dLbl>
            <c:dLbl>
              <c:idx val="14"/>
              <c:layout>
                <c:manualLayout>
                  <c:x val="-9.8907645066724503E-3"/>
                  <c:y val="-6.617636337124525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6D0-437D-9B68-DBA169240958}"/>
                </c:ext>
              </c:extLst>
            </c:dLbl>
            <c:dLbl>
              <c:idx val="15"/>
              <c:layout>
                <c:manualLayout>
                  <c:x val="-4.2614430707571928E-3"/>
                  <c:y val="2.144393409157188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6D0-437D-9B68-DBA169240958}"/>
                </c:ext>
              </c:extLst>
            </c:dLbl>
            <c:dLbl>
              <c:idx val="16"/>
              <c:layout>
                <c:manualLayout>
                  <c:x val="-2.6041933812518238E-17"/>
                  <c:y val="-1.307189542483663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6D0-437D-9B68-DBA169240958}"/>
                </c:ext>
              </c:extLst>
            </c:dLbl>
            <c:dLbl>
              <c:idx val="17"/>
              <c:layout>
                <c:manualLayout>
                  <c:x val="4.2613314503718467E-3"/>
                  <c:y val="-3.23053368328958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6D0-437D-9B68-DBA169240958}"/>
                </c:ext>
              </c:extLst>
            </c:dLbl>
            <c:dLbl>
              <c:idx val="18"/>
              <c:layout>
                <c:manualLayout>
                  <c:x val="1.1405050366536709E-2"/>
                  <c:y val="-5.22879301545640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6D0-437D-9B68-DBA169240958}"/>
                </c:ext>
              </c:extLst>
            </c:dLbl>
            <c:dLbl>
              <c:idx val="19"/>
              <c:layout>
                <c:manualLayout>
                  <c:x val="3.409165263424567E-2"/>
                  <c:y val="-7.51636560135865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6D0-437D-9B68-DBA169240958}"/>
                </c:ext>
              </c:extLst>
            </c:dLbl>
            <c:dLbl>
              <c:idx val="20"/>
              <c:layout>
                <c:manualLayout>
                  <c:x val="1.9528808898887641E-5"/>
                  <c:y val="1.09272473753280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6D0-437D-9B68-DBA1692409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'Links-Formulas'!$B$4:$B$24</c:f>
              <c:strCache>
                <c:ptCount val="21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Germany</c:v>
                </c:pt>
                <c:pt idx="4">
                  <c:v>India</c:v>
                </c:pt>
                <c:pt idx="5">
                  <c:v>United Kingdom</c:v>
                </c:pt>
                <c:pt idx="6">
                  <c:v>France</c:v>
                </c:pt>
                <c:pt idx="7">
                  <c:v>Russia</c:v>
                </c:pt>
                <c:pt idx="8">
                  <c:v>Canada</c:v>
                </c:pt>
                <c:pt idx="9">
                  <c:v>Italy</c:v>
                </c:pt>
                <c:pt idx="10">
                  <c:v>Brazil</c:v>
                </c:pt>
                <c:pt idx="11">
                  <c:v>Australia</c:v>
                </c:pt>
                <c:pt idx="12">
                  <c:v>Korea</c:v>
                </c:pt>
                <c:pt idx="13">
                  <c:v>Mexico</c:v>
                </c:pt>
                <c:pt idx="14">
                  <c:v>Spain</c:v>
                </c:pt>
                <c:pt idx="15">
                  <c:v>Indonesia</c:v>
                </c:pt>
                <c:pt idx="16">
                  <c:v>Saudi Arabia</c:v>
                </c:pt>
                <c:pt idx="17">
                  <c:v>Netherlands</c:v>
                </c:pt>
                <c:pt idx="18">
                  <c:v>Turkey</c:v>
                </c:pt>
                <c:pt idx="19">
                  <c:v>Switzerland</c:v>
                </c:pt>
                <c:pt idx="20">
                  <c:v>SUM ROW</c:v>
                </c:pt>
              </c:strCache>
            </c:strRef>
          </c:cat>
          <c:val>
            <c:numRef>
              <c:f>'Links-Formulas'!$K$4:$K$24</c:f>
              <c:numCache>
                <c:formatCode>0.0%</c:formatCode>
                <c:ptCount val="21"/>
                <c:pt idx="0">
                  <c:v>0.25414506775792917</c:v>
                </c:pt>
                <c:pt idx="1">
                  <c:v>0.18064526791938573</c:v>
                </c:pt>
                <c:pt idx="2">
                  <c:v>4.2252306472674889E-2</c:v>
                </c:pt>
                <c:pt idx="3">
                  <c:v>4.0673979668354669E-2</c:v>
                </c:pt>
                <c:pt idx="4">
                  <c:v>3.3797579564890094E-2</c:v>
                </c:pt>
                <c:pt idx="5">
                  <c:v>3.0645746478476281E-2</c:v>
                </c:pt>
                <c:pt idx="6">
                  <c:v>2.7785569957339783E-2</c:v>
                </c:pt>
                <c:pt idx="7">
                  <c:v>2.2109469907929929E-2</c:v>
                </c:pt>
                <c:pt idx="8">
                  <c:v>2.1356410520583173E-2</c:v>
                </c:pt>
                <c:pt idx="9">
                  <c:v>2.0080648833908192E-2</c:v>
                </c:pt>
                <c:pt idx="10">
                  <c:v>1.9203583258847287E-2</c:v>
                </c:pt>
                <c:pt idx="11">
                  <c:v>1.6985534231581268E-2</c:v>
                </c:pt>
                <c:pt idx="12">
                  <c:v>1.6619783345371172E-2</c:v>
                </c:pt>
                <c:pt idx="13">
                  <c:v>1.4113261493180419E-2</c:v>
                </c:pt>
                <c:pt idx="14">
                  <c:v>1.3977717989329643E-2</c:v>
                </c:pt>
                <c:pt idx="15">
                  <c:v>1.3162191420582255E-2</c:v>
                </c:pt>
                <c:pt idx="16">
                  <c:v>1.1059745103359933E-2</c:v>
                </c:pt>
                <c:pt idx="17">
                  <c:v>9.9173112767793892E-3</c:v>
                </c:pt>
                <c:pt idx="18">
                  <c:v>9.0375010979662582E-3</c:v>
                </c:pt>
                <c:pt idx="19">
                  <c:v>8.0564998739029257E-3</c:v>
                </c:pt>
                <c:pt idx="20">
                  <c:v>0.19437482382762786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C6D0-437D-9B68-DBA16924095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1343269591301086E-2"/>
          <c:y val="8.9049971694714625E-2"/>
          <c:w val="0.91359325605900943"/>
          <c:h val="0.8385533425968813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NDFCGXA!$A$9:$A$884</c:f>
              <c:numCache>
                <c:formatCode>mmm\-yy</c:formatCode>
                <c:ptCount val="876"/>
                <c:pt idx="0">
                  <c:v>24838</c:v>
                </c:pt>
                <c:pt idx="1">
                  <c:v>24869</c:v>
                </c:pt>
                <c:pt idx="2">
                  <c:v>24898</c:v>
                </c:pt>
                <c:pt idx="3">
                  <c:v>24929</c:v>
                </c:pt>
                <c:pt idx="4">
                  <c:v>24959</c:v>
                </c:pt>
                <c:pt idx="5">
                  <c:v>24990</c:v>
                </c:pt>
                <c:pt idx="6">
                  <c:v>25020</c:v>
                </c:pt>
                <c:pt idx="7">
                  <c:v>25051</c:v>
                </c:pt>
                <c:pt idx="8">
                  <c:v>25082</c:v>
                </c:pt>
                <c:pt idx="9">
                  <c:v>25112</c:v>
                </c:pt>
                <c:pt idx="10">
                  <c:v>25143</c:v>
                </c:pt>
                <c:pt idx="11">
                  <c:v>25173</c:v>
                </c:pt>
                <c:pt idx="12">
                  <c:v>25204</c:v>
                </c:pt>
                <c:pt idx="13">
                  <c:v>25235</c:v>
                </c:pt>
                <c:pt idx="14">
                  <c:v>25263</c:v>
                </c:pt>
                <c:pt idx="15">
                  <c:v>25294</c:v>
                </c:pt>
                <c:pt idx="16">
                  <c:v>25324</c:v>
                </c:pt>
                <c:pt idx="17">
                  <c:v>25355</c:v>
                </c:pt>
                <c:pt idx="18">
                  <c:v>25385</c:v>
                </c:pt>
                <c:pt idx="19">
                  <c:v>25416</c:v>
                </c:pt>
                <c:pt idx="20">
                  <c:v>25447</c:v>
                </c:pt>
                <c:pt idx="21">
                  <c:v>25477</c:v>
                </c:pt>
                <c:pt idx="22">
                  <c:v>25508</c:v>
                </c:pt>
                <c:pt idx="23">
                  <c:v>25538</c:v>
                </c:pt>
                <c:pt idx="24">
                  <c:v>25569</c:v>
                </c:pt>
                <c:pt idx="25">
                  <c:v>25600</c:v>
                </c:pt>
                <c:pt idx="26">
                  <c:v>25628</c:v>
                </c:pt>
                <c:pt idx="27">
                  <c:v>25659</c:v>
                </c:pt>
                <c:pt idx="28">
                  <c:v>25689</c:v>
                </c:pt>
                <c:pt idx="29">
                  <c:v>25720</c:v>
                </c:pt>
                <c:pt idx="30">
                  <c:v>25750</c:v>
                </c:pt>
                <c:pt idx="31">
                  <c:v>25781</c:v>
                </c:pt>
                <c:pt idx="32">
                  <c:v>25812</c:v>
                </c:pt>
                <c:pt idx="33">
                  <c:v>25842</c:v>
                </c:pt>
                <c:pt idx="34">
                  <c:v>25873</c:v>
                </c:pt>
                <c:pt idx="35">
                  <c:v>25903</c:v>
                </c:pt>
                <c:pt idx="36">
                  <c:v>25934</c:v>
                </c:pt>
                <c:pt idx="37">
                  <c:v>25965</c:v>
                </c:pt>
                <c:pt idx="38">
                  <c:v>25993</c:v>
                </c:pt>
                <c:pt idx="39">
                  <c:v>26024</c:v>
                </c:pt>
                <c:pt idx="40">
                  <c:v>26054</c:v>
                </c:pt>
                <c:pt idx="41">
                  <c:v>26085</c:v>
                </c:pt>
                <c:pt idx="42">
                  <c:v>26115</c:v>
                </c:pt>
                <c:pt idx="43">
                  <c:v>26146</c:v>
                </c:pt>
                <c:pt idx="44">
                  <c:v>26177</c:v>
                </c:pt>
                <c:pt idx="45">
                  <c:v>26207</c:v>
                </c:pt>
                <c:pt idx="46">
                  <c:v>26238</c:v>
                </c:pt>
                <c:pt idx="47">
                  <c:v>26268</c:v>
                </c:pt>
                <c:pt idx="48">
                  <c:v>26299</c:v>
                </c:pt>
                <c:pt idx="49">
                  <c:v>26330</c:v>
                </c:pt>
                <c:pt idx="50">
                  <c:v>26359</c:v>
                </c:pt>
                <c:pt idx="51">
                  <c:v>26390</c:v>
                </c:pt>
                <c:pt idx="52">
                  <c:v>26420</c:v>
                </c:pt>
                <c:pt idx="53">
                  <c:v>26451</c:v>
                </c:pt>
                <c:pt idx="54">
                  <c:v>26481</c:v>
                </c:pt>
                <c:pt idx="55">
                  <c:v>26512</c:v>
                </c:pt>
                <c:pt idx="56">
                  <c:v>26543</c:v>
                </c:pt>
                <c:pt idx="57">
                  <c:v>26573</c:v>
                </c:pt>
                <c:pt idx="58">
                  <c:v>26604</c:v>
                </c:pt>
                <c:pt idx="59">
                  <c:v>26634</c:v>
                </c:pt>
                <c:pt idx="60">
                  <c:v>26665</c:v>
                </c:pt>
                <c:pt idx="61">
                  <c:v>26696</c:v>
                </c:pt>
                <c:pt idx="62">
                  <c:v>26724</c:v>
                </c:pt>
                <c:pt idx="63">
                  <c:v>26755</c:v>
                </c:pt>
                <c:pt idx="64">
                  <c:v>26785</c:v>
                </c:pt>
                <c:pt idx="65">
                  <c:v>26816</c:v>
                </c:pt>
                <c:pt idx="66">
                  <c:v>26846</c:v>
                </c:pt>
                <c:pt idx="67">
                  <c:v>26877</c:v>
                </c:pt>
                <c:pt idx="68">
                  <c:v>26908</c:v>
                </c:pt>
                <c:pt idx="69">
                  <c:v>26938</c:v>
                </c:pt>
                <c:pt idx="70">
                  <c:v>26969</c:v>
                </c:pt>
                <c:pt idx="71">
                  <c:v>26999</c:v>
                </c:pt>
                <c:pt idx="72">
                  <c:v>27030</c:v>
                </c:pt>
                <c:pt idx="73">
                  <c:v>27061</c:v>
                </c:pt>
                <c:pt idx="74">
                  <c:v>27089</c:v>
                </c:pt>
                <c:pt idx="75">
                  <c:v>27120</c:v>
                </c:pt>
                <c:pt idx="76">
                  <c:v>27150</c:v>
                </c:pt>
                <c:pt idx="77">
                  <c:v>27181</c:v>
                </c:pt>
                <c:pt idx="78">
                  <c:v>27211</c:v>
                </c:pt>
                <c:pt idx="79">
                  <c:v>27242</c:v>
                </c:pt>
                <c:pt idx="80">
                  <c:v>27273</c:v>
                </c:pt>
                <c:pt idx="81">
                  <c:v>27303</c:v>
                </c:pt>
                <c:pt idx="82">
                  <c:v>27334</c:v>
                </c:pt>
                <c:pt idx="83">
                  <c:v>27364</c:v>
                </c:pt>
                <c:pt idx="84">
                  <c:v>27395</c:v>
                </c:pt>
                <c:pt idx="85">
                  <c:v>27426</c:v>
                </c:pt>
                <c:pt idx="86">
                  <c:v>27454</c:v>
                </c:pt>
                <c:pt idx="87">
                  <c:v>27485</c:v>
                </c:pt>
                <c:pt idx="88">
                  <c:v>27515</c:v>
                </c:pt>
                <c:pt idx="89">
                  <c:v>27546</c:v>
                </c:pt>
                <c:pt idx="90">
                  <c:v>27576</c:v>
                </c:pt>
                <c:pt idx="91">
                  <c:v>27607</c:v>
                </c:pt>
                <c:pt idx="92">
                  <c:v>27638</c:v>
                </c:pt>
                <c:pt idx="93">
                  <c:v>27668</c:v>
                </c:pt>
                <c:pt idx="94">
                  <c:v>27699</c:v>
                </c:pt>
                <c:pt idx="95">
                  <c:v>27729</c:v>
                </c:pt>
                <c:pt idx="96">
                  <c:v>27760</c:v>
                </c:pt>
                <c:pt idx="97">
                  <c:v>27791</c:v>
                </c:pt>
                <c:pt idx="98">
                  <c:v>27820</c:v>
                </c:pt>
                <c:pt idx="99">
                  <c:v>27851</c:v>
                </c:pt>
                <c:pt idx="100">
                  <c:v>27881</c:v>
                </c:pt>
                <c:pt idx="101">
                  <c:v>27912</c:v>
                </c:pt>
                <c:pt idx="102">
                  <c:v>27942</c:v>
                </c:pt>
                <c:pt idx="103">
                  <c:v>27973</c:v>
                </c:pt>
                <c:pt idx="104">
                  <c:v>28004</c:v>
                </c:pt>
                <c:pt idx="105">
                  <c:v>28034</c:v>
                </c:pt>
                <c:pt idx="106">
                  <c:v>28065</c:v>
                </c:pt>
                <c:pt idx="107">
                  <c:v>28095</c:v>
                </c:pt>
                <c:pt idx="108">
                  <c:v>28126</c:v>
                </c:pt>
                <c:pt idx="109">
                  <c:v>28157</c:v>
                </c:pt>
                <c:pt idx="110">
                  <c:v>28185</c:v>
                </c:pt>
                <c:pt idx="111">
                  <c:v>28216</c:v>
                </c:pt>
                <c:pt idx="112">
                  <c:v>28246</c:v>
                </c:pt>
                <c:pt idx="113">
                  <c:v>28277</c:v>
                </c:pt>
                <c:pt idx="114">
                  <c:v>28307</c:v>
                </c:pt>
                <c:pt idx="115">
                  <c:v>28338</c:v>
                </c:pt>
                <c:pt idx="116">
                  <c:v>28369</c:v>
                </c:pt>
                <c:pt idx="117">
                  <c:v>28399</c:v>
                </c:pt>
                <c:pt idx="118">
                  <c:v>28430</c:v>
                </c:pt>
                <c:pt idx="119">
                  <c:v>28460</c:v>
                </c:pt>
                <c:pt idx="120">
                  <c:v>28491</c:v>
                </c:pt>
                <c:pt idx="121">
                  <c:v>28522</c:v>
                </c:pt>
                <c:pt idx="122">
                  <c:v>28550</c:v>
                </c:pt>
                <c:pt idx="123">
                  <c:v>28581</c:v>
                </c:pt>
                <c:pt idx="124">
                  <c:v>28611</c:v>
                </c:pt>
                <c:pt idx="125">
                  <c:v>28642</c:v>
                </c:pt>
                <c:pt idx="126">
                  <c:v>28672</c:v>
                </c:pt>
                <c:pt idx="127">
                  <c:v>28703</c:v>
                </c:pt>
                <c:pt idx="128">
                  <c:v>28734</c:v>
                </c:pt>
                <c:pt idx="129">
                  <c:v>28764</c:v>
                </c:pt>
                <c:pt idx="130">
                  <c:v>28795</c:v>
                </c:pt>
                <c:pt idx="131">
                  <c:v>28825</c:v>
                </c:pt>
                <c:pt idx="132">
                  <c:v>28856</c:v>
                </c:pt>
                <c:pt idx="133">
                  <c:v>28887</c:v>
                </c:pt>
                <c:pt idx="134">
                  <c:v>28915</c:v>
                </c:pt>
                <c:pt idx="135">
                  <c:v>28946</c:v>
                </c:pt>
                <c:pt idx="136">
                  <c:v>28976</c:v>
                </c:pt>
                <c:pt idx="137">
                  <c:v>29007</c:v>
                </c:pt>
                <c:pt idx="138">
                  <c:v>29037</c:v>
                </c:pt>
                <c:pt idx="139">
                  <c:v>29068</c:v>
                </c:pt>
                <c:pt idx="140">
                  <c:v>29099</c:v>
                </c:pt>
                <c:pt idx="141">
                  <c:v>29129</c:v>
                </c:pt>
                <c:pt idx="142">
                  <c:v>29160</c:v>
                </c:pt>
                <c:pt idx="143">
                  <c:v>29190</c:v>
                </c:pt>
                <c:pt idx="144">
                  <c:v>29221</c:v>
                </c:pt>
                <c:pt idx="145">
                  <c:v>29252</c:v>
                </c:pt>
                <c:pt idx="146">
                  <c:v>29281</c:v>
                </c:pt>
                <c:pt idx="147">
                  <c:v>29312</c:v>
                </c:pt>
                <c:pt idx="148">
                  <c:v>29342</c:v>
                </c:pt>
                <c:pt idx="149">
                  <c:v>29373</c:v>
                </c:pt>
                <c:pt idx="150">
                  <c:v>29403</c:v>
                </c:pt>
                <c:pt idx="151">
                  <c:v>29434</c:v>
                </c:pt>
                <c:pt idx="152">
                  <c:v>29465</c:v>
                </c:pt>
                <c:pt idx="153">
                  <c:v>29495</c:v>
                </c:pt>
                <c:pt idx="154">
                  <c:v>29526</c:v>
                </c:pt>
                <c:pt idx="155">
                  <c:v>29556</c:v>
                </c:pt>
                <c:pt idx="156">
                  <c:v>29587</c:v>
                </c:pt>
                <c:pt idx="157">
                  <c:v>29618</c:v>
                </c:pt>
                <c:pt idx="158">
                  <c:v>29646</c:v>
                </c:pt>
                <c:pt idx="159">
                  <c:v>29677</c:v>
                </c:pt>
                <c:pt idx="160">
                  <c:v>29707</c:v>
                </c:pt>
                <c:pt idx="161">
                  <c:v>29738</c:v>
                </c:pt>
                <c:pt idx="162">
                  <c:v>29768</c:v>
                </c:pt>
                <c:pt idx="163">
                  <c:v>29799</c:v>
                </c:pt>
                <c:pt idx="164">
                  <c:v>29830</c:v>
                </c:pt>
                <c:pt idx="165">
                  <c:v>29860</c:v>
                </c:pt>
                <c:pt idx="166">
                  <c:v>29891</c:v>
                </c:pt>
                <c:pt idx="167">
                  <c:v>29921</c:v>
                </c:pt>
                <c:pt idx="168">
                  <c:v>29952</c:v>
                </c:pt>
                <c:pt idx="169">
                  <c:v>29983</c:v>
                </c:pt>
                <c:pt idx="170">
                  <c:v>30011</c:v>
                </c:pt>
                <c:pt idx="171">
                  <c:v>30042</c:v>
                </c:pt>
                <c:pt idx="172">
                  <c:v>30072</c:v>
                </c:pt>
                <c:pt idx="173">
                  <c:v>30103</c:v>
                </c:pt>
                <c:pt idx="174">
                  <c:v>30133</c:v>
                </c:pt>
                <c:pt idx="175">
                  <c:v>30164</c:v>
                </c:pt>
                <c:pt idx="176">
                  <c:v>30195</c:v>
                </c:pt>
                <c:pt idx="177">
                  <c:v>30225</c:v>
                </c:pt>
                <c:pt idx="178">
                  <c:v>30256</c:v>
                </c:pt>
                <c:pt idx="179">
                  <c:v>30286</c:v>
                </c:pt>
                <c:pt idx="180">
                  <c:v>30317</c:v>
                </c:pt>
                <c:pt idx="181">
                  <c:v>30348</c:v>
                </c:pt>
                <c:pt idx="182">
                  <c:v>30376</c:v>
                </c:pt>
                <c:pt idx="183">
                  <c:v>30407</c:v>
                </c:pt>
                <c:pt idx="184">
                  <c:v>30437</c:v>
                </c:pt>
                <c:pt idx="185">
                  <c:v>30468</c:v>
                </c:pt>
                <c:pt idx="186">
                  <c:v>30498</c:v>
                </c:pt>
                <c:pt idx="187">
                  <c:v>30529</c:v>
                </c:pt>
                <c:pt idx="188">
                  <c:v>30560</c:v>
                </c:pt>
                <c:pt idx="189">
                  <c:v>30590</c:v>
                </c:pt>
                <c:pt idx="190">
                  <c:v>30621</c:v>
                </c:pt>
                <c:pt idx="191">
                  <c:v>30651</c:v>
                </c:pt>
                <c:pt idx="192">
                  <c:v>30682</c:v>
                </c:pt>
                <c:pt idx="193">
                  <c:v>30713</c:v>
                </c:pt>
                <c:pt idx="194">
                  <c:v>30742</c:v>
                </c:pt>
                <c:pt idx="195">
                  <c:v>30773</c:v>
                </c:pt>
                <c:pt idx="196">
                  <c:v>30803</c:v>
                </c:pt>
                <c:pt idx="197">
                  <c:v>30834</c:v>
                </c:pt>
                <c:pt idx="198">
                  <c:v>30864</c:v>
                </c:pt>
                <c:pt idx="199">
                  <c:v>30895</c:v>
                </c:pt>
                <c:pt idx="200">
                  <c:v>30926</c:v>
                </c:pt>
                <c:pt idx="201">
                  <c:v>30956</c:v>
                </c:pt>
                <c:pt idx="202">
                  <c:v>30987</c:v>
                </c:pt>
                <c:pt idx="203">
                  <c:v>31017</c:v>
                </c:pt>
                <c:pt idx="204">
                  <c:v>31048</c:v>
                </c:pt>
                <c:pt idx="205">
                  <c:v>31079</c:v>
                </c:pt>
                <c:pt idx="206">
                  <c:v>31107</c:v>
                </c:pt>
                <c:pt idx="207">
                  <c:v>31138</c:v>
                </c:pt>
                <c:pt idx="208">
                  <c:v>31168</c:v>
                </c:pt>
                <c:pt idx="209">
                  <c:v>31199</c:v>
                </c:pt>
                <c:pt idx="210">
                  <c:v>31229</c:v>
                </c:pt>
                <c:pt idx="211">
                  <c:v>31260</c:v>
                </c:pt>
                <c:pt idx="212">
                  <c:v>31291</c:v>
                </c:pt>
                <c:pt idx="213">
                  <c:v>31321</c:v>
                </c:pt>
                <c:pt idx="214">
                  <c:v>31352</c:v>
                </c:pt>
                <c:pt idx="215">
                  <c:v>31382</c:v>
                </c:pt>
                <c:pt idx="216">
                  <c:v>31413</c:v>
                </c:pt>
                <c:pt idx="217">
                  <c:v>31444</c:v>
                </c:pt>
                <c:pt idx="218">
                  <c:v>31472</c:v>
                </c:pt>
                <c:pt idx="219">
                  <c:v>31503</c:v>
                </c:pt>
                <c:pt idx="220">
                  <c:v>31533</c:v>
                </c:pt>
                <c:pt idx="221">
                  <c:v>31564</c:v>
                </c:pt>
                <c:pt idx="222">
                  <c:v>31594</c:v>
                </c:pt>
                <c:pt idx="223">
                  <c:v>31625</c:v>
                </c:pt>
                <c:pt idx="224">
                  <c:v>31656</c:v>
                </c:pt>
                <c:pt idx="225">
                  <c:v>31686</c:v>
                </c:pt>
                <c:pt idx="226">
                  <c:v>31717</c:v>
                </c:pt>
                <c:pt idx="227">
                  <c:v>31747</c:v>
                </c:pt>
                <c:pt idx="228">
                  <c:v>31778</c:v>
                </c:pt>
                <c:pt idx="229">
                  <c:v>31809</c:v>
                </c:pt>
                <c:pt idx="230">
                  <c:v>31837</c:v>
                </c:pt>
                <c:pt idx="231">
                  <c:v>31868</c:v>
                </c:pt>
                <c:pt idx="232">
                  <c:v>31898</c:v>
                </c:pt>
                <c:pt idx="233">
                  <c:v>31929</c:v>
                </c:pt>
                <c:pt idx="234">
                  <c:v>31959</c:v>
                </c:pt>
                <c:pt idx="235">
                  <c:v>31990</c:v>
                </c:pt>
                <c:pt idx="236">
                  <c:v>32021</c:v>
                </c:pt>
                <c:pt idx="237">
                  <c:v>32051</c:v>
                </c:pt>
                <c:pt idx="238">
                  <c:v>32082</c:v>
                </c:pt>
                <c:pt idx="239">
                  <c:v>32112</c:v>
                </c:pt>
                <c:pt idx="240">
                  <c:v>32143</c:v>
                </c:pt>
                <c:pt idx="241">
                  <c:v>32174</c:v>
                </c:pt>
                <c:pt idx="242">
                  <c:v>32203</c:v>
                </c:pt>
                <c:pt idx="243">
                  <c:v>32234</c:v>
                </c:pt>
                <c:pt idx="244">
                  <c:v>32264</c:v>
                </c:pt>
                <c:pt idx="245">
                  <c:v>32295</c:v>
                </c:pt>
                <c:pt idx="246">
                  <c:v>32325</c:v>
                </c:pt>
                <c:pt idx="247">
                  <c:v>32356</c:v>
                </c:pt>
                <c:pt idx="248">
                  <c:v>32387</c:v>
                </c:pt>
                <c:pt idx="249">
                  <c:v>32417</c:v>
                </c:pt>
                <c:pt idx="250">
                  <c:v>32448</c:v>
                </c:pt>
                <c:pt idx="251">
                  <c:v>32478</c:v>
                </c:pt>
                <c:pt idx="252">
                  <c:v>32509</c:v>
                </c:pt>
                <c:pt idx="253">
                  <c:v>32540</c:v>
                </c:pt>
                <c:pt idx="254">
                  <c:v>32568</c:v>
                </c:pt>
                <c:pt idx="255">
                  <c:v>32599</c:v>
                </c:pt>
                <c:pt idx="256">
                  <c:v>32629</c:v>
                </c:pt>
                <c:pt idx="257">
                  <c:v>32660</c:v>
                </c:pt>
                <c:pt idx="258">
                  <c:v>32690</c:v>
                </c:pt>
                <c:pt idx="259">
                  <c:v>32721</c:v>
                </c:pt>
                <c:pt idx="260">
                  <c:v>32752</c:v>
                </c:pt>
                <c:pt idx="261">
                  <c:v>32782</c:v>
                </c:pt>
                <c:pt idx="262">
                  <c:v>32813</c:v>
                </c:pt>
                <c:pt idx="263">
                  <c:v>32843</c:v>
                </c:pt>
                <c:pt idx="264">
                  <c:v>32874</c:v>
                </c:pt>
                <c:pt idx="265">
                  <c:v>32905</c:v>
                </c:pt>
                <c:pt idx="266">
                  <c:v>32933</c:v>
                </c:pt>
                <c:pt idx="267">
                  <c:v>32964</c:v>
                </c:pt>
                <c:pt idx="268">
                  <c:v>32994</c:v>
                </c:pt>
                <c:pt idx="269">
                  <c:v>33025</c:v>
                </c:pt>
                <c:pt idx="270">
                  <c:v>33055</c:v>
                </c:pt>
                <c:pt idx="271">
                  <c:v>33086</c:v>
                </c:pt>
                <c:pt idx="272">
                  <c:v>33117</c:v>
                </c:pt>
                <c:pt idx="273">
                  <c:v>33147</c:v>
                </c:pt>
                <c:pt idx="274">
                  <c:v>33178</c:v>
                </c:pt>
                <c:pt idx="275">
                  <c:v>33208</c:v>
                </c:pt>
                <c:pt idx="276">
                  <c:v>33239</c:v>
                </c:pt>
                <c:pt idx="277">
                  <c:v>33270</c:v>
                </c:pt>
                <c:pt idx="278">
                  <c:v>33298</c:v>
                </c:pt>
                <c:pt idx="279">
                  <c:v>33329</c:v>
                </c:pt>
                <c:pt idx="280">
                  <c:v>33359</c:v>
                </c:pt>
                <c:pt idx="281">
                  <c:v>33390</c:v>
                </c:pt>
                <c:pt idx="282">
                  <c:v>33420</c:v>
                </c:pt>
                <c:pt idx="283">
                  <c:v>33451</c:v>
                </c:pt>
                <c:pt idx="284">
                  <c:v>33482</c:v>
                </c:pt>
                <c:pt idx="285">
                  <c:v>33512</c:v>
                </c:pt>
                <c:pt idx="286">
                  <c:v>33543</c:v>
                </c:pt>
                <c:pt idx="287">
                  <c:v>33573</c:v>
                </c:pt>
                <c:pt idx="288">
                  <c:v>33604</c:v>
                </c:pt>
                <c:pt idx="289">
                  <c:v>33635</c:v>
                </c:pt>
                <c:pt idx="290">
                  <c:v>33664</c:v>
                </c:pt>
                <c:pt idx="291">
                  <c:v>33695</c:v>
                </c:pt>
                <c:pt idx="292">
                  <c:v>33725</c:v>
                </c:pt>
                <c:pt idx="293">
                  <c:v>33756</c:v>
                </c:pt>
                <c:pt idx="294">
                  <c:v>33786</c:v>
                </c:pt>
                <c:pt idx="295">
                  <c:v>33817</c:v>
                </c:pt>
                <c:pt idx="296">
                  <c:v>33848</c:v>
                </c:pt>
                <c:pt idx="297">
                  <c:v>33878</c:v>
                </c:pt>
                <c:pt idx="298">
                  <c:v>33909</c:v>
                </c:pt>
                <c:pt idx="299">
                  <c:v>33939</c:v>
                </c:pt>
                <c:pt idx="300">
                  <c:v>33970</c:v>
                </c:pt>
                <c:pt idx="301">
                  <c:v>34001</c:v>
                </c:pt>
                <c:pt idx="302">
                  <c:v>34029</c:v>
                </c:pt>
                <c:pt idx="303">
                  <c:v>34060</c:v>
                </c:pt>
                <c:pt idx="304">
                  <c:v>34090</c:v>
                </c:pt>
                <c:pt idx="305">
                  <c:v>34121</c:v>
                </c:pt>
                <c:pt idx="306">
                  <c:v>34151</c:v>
                </c:pt>
                <c:pt idx="307">
                  <c:v>34182</c:v>
                </c:pt>
                <c:pt idx="308">
                  <c:v>34213</c:v>
                </c:pt>
                <c:pt idx="309">
                  <c:v>34243</c:v>
                </c:pt>
                <c:pt idx="310">
                  <c:v>34274</c:v>
                </c:pt>
                <c:pt idx="311">
                  <c:v>34304</c:v>
                </c:pt>
                <c:pt idx="312">
                  <c:v>34335</c:v>
                </c:pt>
                <c:pt idx="313">
                  <c:v>34366</c:v>
                </c:pt>
                <c:pt idx="314">
                  <c:v>34394</c:v>
                </c:pt>
                <c:pt idx="315">
                  <c:v>34425</c:v>
                </c:pt>
                <c:pt idx="316">
                  <c:v>34455</c:v>
                </c:pt>
                <c:pt idx="317">
                  <c:v>34486</c:v>
                </c:pt>
                <c:pt idx="318">
                  <c:v>34516</c:v>
                </c:pt>
                <c:pt idx="319">
                  <c:v>34547</c:v>
                </c:pt>
                <c:pt idx="320">
                  <c:v>34578</c:v>
                </c:pt>
                <c:pt idx="321">
                  <c:v>34608</c:v>
                </c:pt>
                <c:pt idx="322">
                  <c:v>34639</c:v>
                </c:pt>
                <c:pt idx="323">
                  <c:v>34669</c:v>
                </c:pt>
                <c:pt idx="324">
                  <c:v>34700</c:v>
                </c:pt>
                <c:pt idx="325">
                  <c:v>34731</c:v>
                </c:pt>
                <c:pt idx="326">
                  <c:v>34759</c:v>
                </c:pt>
                <c:pt idx="327">
                  <c:v>34790</c:v>
                </c:pt>
                <c:pt idx="328">
                  <c:v>34820</c:v>
                </c:pt>
                <c:pt idx="329">
                  <c:v>34851</c:v>
                </c:pt>
                <c:pt idx="330">
                  <c:v>34881</c:v>
                </c:pt>
                <c:pt idx="331">
                  <c:v>34912</c:v>
                </c:pt>
                <c:pt idx="332">
                  <c:v>34943</c:v>
                </c:pt>
                <c:pt idx="333">
                  <c:v>34973</c:v>
                </c:pt>
                <c:pt idx="334">
                  <c:v>35004</c:v>
                </c:pt>
                <c:pt idx="335">
                  <c:v>35034</c:v>
                </c:pt>
                <c:pt idx="336">
                  <c:v>35065</c:v>
                </c:pt>
                <c:pt idx="337">
                  <c:v>35096</c:v>
                </c:pt>
                <c:pt idx="338">
                  <c:v>35125</c:v>
                </c:pt>
                <c:pt idx="339">
                  <c:v>35156</c:v>
                </c:pt>
                <c:pt idx="340">
                  <c:v>35186</c:v>
                </c:pt>
                <c:pt idx="341">
                  <c:v>35217</c:v>
                </c:pt>
                <c:pt idx="342">
                  <c:v>35247</c:v>
                </c:pt>
                <c:pt idx="343">
                  <c:v>35278</c:v>
                </c:pt>
                <c:pt idx="344">
                  <c:v>35309</c:v>
                </c:pt>
                <c:pt idx="345">
                  <c:v>35339</c:v>
                </c:pt>
                <c:pt idx="346">
                  <c:v>35370</c:v>
                </c:pt>
                <c:pt idx="347">
                  <c:v>35400</c:v>
                </c:pt>
                <c:pt idx="348">
                  <c:v>35431</c:v>
                </c:pt>
                <c:pt idx="349">
                  <c:v>35462</c:v>
                </c:pt>
                <c:pt idx="350">
                  <c:v>35490</c:v>
                </c:pt>
                <c:pt idx="351">
                  <c:v>35521</c:v>
                </c:pt>
                <c:pt idx="352">
                  <c:v>35551</c:v>
                </c:pt>
                <c:pt idx="353">
                  <c:v>35582</c:v>
                </c:pt>
                <c:pt idx="354">
                  <c:v>35612</c:v>
                </c:pt>
                <c:pt idx="355">
                  <c:v>35643</c:v>
                </c:pt>
                <c:pt idx="356">
                  <c:v>35674</c:v>
                </c:pt>
                <c:pt idx="357">
                  <c:v>35704</c:v>
                </c:pt>
                <c:pt idx="358">
                  <c:v>35735</c:v>
                </c:pt>
                <c:pt idx="359">
                  <c:v>35765</c:v>
                </c:pt>
                <c:pt idx="360">
                  <c:v>35796</c:v>
                </c:pt>
                <c:pt idx="361">
                  <c:v>35827</c:v>
                </c:pt>
                <c:pt idx="362">
                  <c:v>35855</c:v>
                </c:pt>
                <c:pt idx="363">
                  <c:v>35886</c:v>
                </c:pt>
                <c:pt idx="364">
                  <c:v>35916</c:v>
                </c:pt>
                <c:pt idx="365">
                  <c:v>35947</c:v>
                </c:pt>
                <c:pt idx="366">
                  <c:v>35977</c:v>
                </c:pt>
                <c:pt idx="367">
                  <c:v>36008</c:v>
                </c:pt>
                <c:pt idx="368">
                  <c:v>36039</c:v>
                </c:pt>
                <c:pt idx="369">
                  <c:v>36069</c:v>
                </c:pt>
                <c:pt idx="370">
                  <c:v>36100</c:v>
                </c:pt>
                <c:pt idx="371">
                  <c:v>36130</c:v>
                </c:pt>
                <c:pt idx="372">
                  <c:v>36161</c:v>
                </c:pt>
                <c:pt idx="373">
                  <c:v>36192</c:v>
                </c:pt>
                <c:pt idx="374">
                  <c:v>36220</c:v>
                </c:pt>
                <c:pt idx="375">
                  <c:v>36251</c:v>
                </c:pt>
                <c:pt idx="376">
                  <c:v>36281</c:v>
                </c:pt>
                <c:pt idx="377">
                  <c:v>36312</c:v>
                </c:pt>
                <c:pt idx="378">
                  <c:v>36342</c:v>
                </c:pt>
                <c:pt idx="379">
                  <c:v>36373</c:v>
                </c:pt>
                <c:pt idx="380">
                  <c:v>36404</c:v>
                </c:pt>
                <c:pt idx="381">
                  <c:v>36434</c:v>
                </c:pt>
                <c:pt idx="382">
                  <c:v>36465</c:v>
                </c:pt>
                <c:pt idx="383">
                  <c:v>36495</c:v>
                </c:pt>
                <c:pt idx="384">
                  <c:v>36526</c:v>
                </c:pt>
                <c:pt idx="385">
                  <c:v>36557</c:v>
                </c:pt>
                <c:pt idx="386">
                  <c:v>36586</c:v>
                </c:pt>
                <c:pt idx="387">
                  <c:v>36617</c:v>
                </c:pt>
                <c:pt idx="388">
                  <c:v>36647</c:v>
                </c:pt>
                <c:pt idx="389">
                  <c:v>36678</c:v>
                </c:pt>
                <c:pt idx="390">
                  <c:v>36708</c:v>
                </c:pt>
                <c:pt idx="391">
                  <c:v>36739</c:v>
                </c:pt>
                <c:pt idx="392">
                  <c:v>36770</c:v>
                </c:pt>
                <c:pt idx="393">
                  <c:v>36800</c:v>
                </c:pt>
                <c:pt idx="394">
                  <c:v>36831</c:v>
                </c:pt>
                <c:pt idx="395">
                  <c:v>36861</c:v>
                </c:pt>
                <c:pt idx="396">
                  <c:v>36892</c:v>
                </c:pt>
                <c:pt idx="397">
                  <c:v>36923</c:v>
                </c:pt>
                <c:pt idx="398">
                  <c:v>36951</c:v>
                </c:pt>
                <c:pt idx="399">
                  <c:v>36982</c:v>
                </c:pt>
                <c:pt idx="400">
                  <c:v>37012</c:v>
                </c:pt>
                <c:pt idx="401">
                  <c:v>37043</c:v>
                </c:pt>
                <c:pt idx="402">
                  <c:v>37073</c:v>
                </c:pt>
                <c:pt idx="403">
                  <c:v>37104</c:v>
                </c:pt>
                <c:pt idx="404">
                  <c:v>37135</c:v>
                </c:pt>
                <c:pt idx="405">
                  <c:v>37165</c:v>
                </c:pt>
                <c:pt idx="406">
                  <c:v>37196</c:v>
                </c:pt>
                <c:pt idx="407">
                  <c:v>37226</c:v>
                </c:pt>
                <c:pt idx="408">
                  <c:v>37257</c:v>
                </c:pt>
                <c:pt idx="409">
                  <c:v>37288</c:v>
                </c:pt>
                <c:pt idx="410">
                  <c:v>37316</c:v>
                </c:pt>
                <c:pt idx="411">
                  <c:v>37347</c:v>
                </c:pt>
                <c:pt idx="412">
                  <c:v>37377</c:v>
                </c:pt>
                <c:pt idx="413">
                  <c:v>37408</c:v>
                </c:pt>
                <c:pt idx="414">
                  <c:v>37438</c:v>
                </c:pt>
                <c:pt idx="415">
                  <c:v>37469</c:v>
                </c:pt>
                <c:pt idx="416">
                  <c:v>37500</c:v>
                </c:pt>
                <c:pt idx="417">
                  <c:v>37530</c:v>
                </c:pt>
                <c:pt idx="418">
                  <c:v>37561</c:v>
                </c:pt>
                <c:pt idx="419">
                  <c:v>37591</c:v>
                </c:pt>
                <c:pt idx="420">
                  <c:v>37622</c:v>
                </c:pt>
                <c:pt idx="421">
                  <c:v>37653</c:v>
                </c:pt>
                <c:pt idx="422">
                  <c:v>37681</c:v>
                </c:pt>
                <c:pt idx="423">
                  <c:v>37712</c:v>
                </c:pt>
                <c:pt idx="424">
                  <c:v>37742</c:v>
                </c:pt>
                <c:pt idx="425">
                  <c:v>37773</c:v>
                </c:pt>
                <c:pt idx="426">
                  <c:v>37803</c:v>
                </c:pt>
                <c:pt idx="427">
                  <c:v>37834</c:v>
                </c:pt>
                <c:pt idx="428">
                  <c:v>37865</c:v>
                </c:pt>
                <c:pt idx="429">
                  <c:v>37895</c:v>
                </c:pt>
                <c:pt idx="430">
                  <c:v>37926</c:v>
                </c:pt>
                <c:pt idx="431">
                  <c:v>37956</c:v>
                </c:pt>
                <c:pt idx="432">
                  <c:v>37987</c:v>
                </c:pt>
                <c:pt idx="433">
                  <c:v>38018</c:v>
                </c:pt>
                <c:pt idx="434">
                  <c:v>38047</c:v>
                </c:pt>
                <c:pt idx="435">
                  <c:v>38078</c:v>
                </c:pt>
                <c:pt idx="436">
                  <c:v>38108</c:v>
                </c:pt>
                <c:pt idx="437">
                  <c:v>38139</c:v>
                </c:pt>
                <c:pt idx="438">
                  <c:v>38169</c:v>
                </c:pt>
                <c:pt idx="439">
                  <c:v>38200</c:v>
                </c:pt>
                <c:pt idx="440">
                  <c:v>38231</c:v>
                </c:pt>
                <c:pt idx="441">
                  <c:v>38261</c:v>
                </c:pt>
                <c:pt idx="442">
                  <c:v>38292</c:v>
                </c:pt>
                <c:pt idx="443">
                  <c:v>38322</c:v>
                </c:pt>
                <c:pt idx="444">
                  <c:v>38353</c:v>
                </c:pt>
                <c:pt idx="445">
                  <c:v>38384</c:v>
                </c:pt>
                <c:pt idx="446">
                  <c:v>38412</c:v>
                </c:pt>
                <c:pt idx="447">
                  <c:v>38443</c:v>
                </c:pt>
                <c:pt idx="448">
                  <c:v>38473</c:v>
                </c:pt>
                <c:pt idx="449">
                  <c:v>38504</c:v>
                </c:pt>
                <c:pt idx="450">
                  <c:v>38534</c:v>
                </c:pt>
                <c:pt idx="451">
                  <c:v>38565</c:v>
                </c:pt>
                <c:pt idx="452">
                  <c:v>38596</c:v>
                </c:pt>
                <c:pt idx="453">
                  <c:v>38626</c:v>
                </c:pt>
                <c:pt idx="454">
                  <c:v>38657</c:v>
                </c:pt>
                <c:pt idx="455">
                  <c:v>38687</c:v>
                </c:pt>
                <c:pt idx="456">
                  <c:v>38718</c:v>
                </c:pt>
                <c:pt idx="457">
                  <c:v>38749</c:v>
                </c:pt>
                <c:pt idx="458">
                  <c:v>38777</c:v>
                </c:pt>
                <c:pt idx="459">
                  <c:v>38808</c:v>
                </c:pt>
                <c:pt idx="460">
                  <c:v>38838</c:v>
                </c:pt>
                <c:pt idx="461">
                  <c:v>38869</c:v>
                </c:pt>
                <c:pt idx="462">
                  <c:v>38899</c:v>
                </c:pt>
                <c:pt idx="463">
                  <c:v>38930</c:v>
                </c:pt>
                <c:pt idx="464">
                  <c:v>38961</c:v>
                </c:pt>
                <c:pt idx="465">
                  <c:v>38991</c:v>
                </c:pt>
                <c:pt idx="466">
                  <c:v>39022</c:v>
                </c:pt>
                <c:pt idx="467">
                  <c:v>39052</c:v>
                </c:pt>
                <c:pt idx="468">
                  <c:v>39083</c:v>
                </c:pt>
                <c:pt idx="469">
                  <c:v>39114</c:v>
                </c:pt>
                <c:pt idx="470">
                  <c:v>39142</c:v>
                </c:pt>
                <c:pt idx="471">
                  <c:v>39173</c:v>
                </c:pt>
                <c:pt idx="472">
                  <c:v>39203</c:v>
                </c:pt>
                <c:pt idx="473">
                  <c:v>39234</c:v>
                </c:pt>
                <c:pt idx="474">
                  <c:v>39264</c:v>
                </c:pt>
                <c:pt idx="475">
                  <c:v>39295</c:v>
                </c:pt>
                <c:pt idx="476">
                  <c:v>39326</c:v>
                </c:pt>
                <c:pt idx="477">
                  <c:v>39356</c:v>
                </c:pt>
                <c:pt idx="478">
                  <c:v>39387</c:v>
                </c:pt>
                <c:pt idx="479">
                  <c:v>39417</c:v>
                </c:pt>
                <c:pt idx="480">
                  <c:v>39448</c:v>
                </c:pt>
                <c:pt idx="481">
                  <c:v>39479</c:v>
                </c:pt>
                <c:pt idx="482">
                  <c:v>39508</c:v>
                </c:pt>
                <c:pt idx="483">
                  <c:v>39539</c:v>
                </c:pt>
                <c:pt idx="484">
                  <c:v>39569</c:v>
                </c:pt>
                <c:pt idx="485">
                  <c:v>39600</c:v>
                </c:pt>
                <c:pt idx="486">
                  <c:v>39630</c:v>
                </c:pt>
                <c:pt idx="487">
                  <c:v>39661</c:v>
                </c:pt>
                <c:pt idx="488">
                  <c:v>39692</c:v>
                </c:pt>
                <c:pt idx="489">
                  <c:v>39722</c:v>
                </c:pt>
                <c:pt idx="490">
                  <c:v>39753</c:v>
                </c:pt>
                <c:pt idx="491">
                  <c:v>39783</c:v>
                </c:pt>
                <c:pt idx="492">
                  <c:v>39814</c:v>
                </c:pt>
                <c:pt idx="493">
                  <c:v>39845</c:v>
                </c:pt>
                <c:pt idx="494">
                  <c:v>39873</c:v>
                </c:pt>
                <c:pt idx="495">
                  <c:v>39904</c:v>
                </c:pt>
                <c:pt idx="496">
                  <c:v>39934</c:v>
                </c:pt>
                <c:pt idx="497">
                  <c:v>39965</c:v>
                </c:pt>
                <c:pt idx="498">
                  <c:v>39995</c:v>
                </c:pt>
                <c:pt idx="499">
                  <c:v>40026</c:v>
                </c:pt>
                <c:pt idx="500">
                  <c:v>40057</c:v>
                </c:pt>
                <c:pt idx="501">
                  <c:v>40087</c:v>
                </c:pt>
                <c:pt idx="502">
                  <c:v>40118</c:v>
                </c:pt>
                <c:pt idx="503">
                  <c:v>40148</c:v>
                </c:pt>
                <c:pt idx="504">
                  <c:v>40179</c:v>
                </c:pt>
                <c:pt idx="505">
                  <c:v>40210</c:v>
                </c:pt>
                <c:pt idx="506">
                  <c:v>40238</c:v>
                </c:pt>
                <c:pt idx="507">
                  <c:v>40269</c:v>
                </c:pt>
                <c:pt idx="508">
                  <c:v>40299</c:v>
                </c:pt>
                <c:pt idx="509">
                  <c:v>40330</c:v>
                </c:pt>
                <c:pt idx="510">
                  <c:v>40360</c:v>
                </c:pt>
                <c:pt idx="511">
                  <c:v>40391</c:v>
                </c:pt>
                <c:pt idx="512">
                  <c:v>40422</c:v>
                </c:pt>
                <c:pt idx="513">
                  <c:v>40452</c:v>
                </c:pt>
                <c:pt idx="514">
                  <c:v>40483</c:v>
                </c:pt>
                <c:pt idx="515">
                  <c:v>40513</c:v>
                </c:pt>
                <c:pt idx="516">
                  <c:v>40544</c:v>
                </c:pt>
                <c:pt idx="517">
                  <c:v>40575</c:v>
                </c:pt>
                <c:pt idx="518">
                  <c:v>40603</c:v>
                </c:pt>
                <c:pt idx="519">
                  <c:v>40634</c:v>
                </c:pt>
                <c:pt idx="520">
                  <c:v>40664</c:v>
                </c:pt>
                <c:pt idx="521">
                  <c:v>40695</c:v>
                </c:pt>
                <c:pt idx="522">
                  <c:v>40725</c:v>
                </c:pt>
                <c:pt idx="523">
                  <c:v>40756</c:v>
                </c:pt>
                <c:pt idx="524">
                  <c:v>40787</c:v>
                </c:pt>
                <c:pt idx="525">
                  <c:v>40817</c:v>
                </c:pt>
                <c:pt idx="526">
                  <c:v>40848</c:v>
                </c:pt>
                <c:pt idx="527">
                  <c:v>40878</c:v>
                </c:pt>
                <c:pt idx="528">
                  <c:v>40909</c:v>
                </c:pt>
                <c:pt idx="529">
                  <c:v>40940</c:v>
                </c:pt>
                <c:pt idx="530">
                  <c:v>40969</c:v>
                </c:pt>
                <c:pt idx="531">
                  <c:v>41000</c:v>
                </c:pt>
                <c:pt idx="532">
                  <c:v>41030</c:v>
                </c:pt>
                <c:pt idx="533">
                  <c:v>41061</c:v>
                </c:pt>
                <c:pt idx="534">
                  <c:v>41091</c:v>
                </c:pt>
                <c:pt idx="535">
                  <c:v>41122</c:v>
                </c:pt>
                <c:pt idx="536">
                  <c:v>41153</c:v>
                </c:pt>
                <c:pt idx="537">
                  <c:v>41183</c:v>
                </c:pt>
                <c:pt idx="538">
                  <c:v>41214</c:v>
                </c:pt>
                <c:pt idx="539">
                  <c:v>41244</c:v>
                </c:pt>
                <c:pt idx="540">
                  <c:v>41275</c:v>
                </c:pt>
                <c:pt idx="541">
                  <c:v>41306</c:v>
                </c:pt>
                <c:pt idx="542">
                  <c:v>41334</c:v>
                </c:pt>
                <c:pt idx="543">
                  <c:v>41365</c:v>
                </c:pt>
                <c:pt idx="544">
                  <c:v>41395</c:v>
                </c:pt>
                <c:pt idx="545">
                  <c:v>41426</c:v>
                </c:pt>
                <c:pt idx="546">
                  <c:v>41456</c:v>
                </c:pt>
                <c:pt idx="547">
                  <c:v>41487</c:v>
                </c:pt>
                <c:pt idx="548">
                  <c:v>41518</c:v>
                </c:pt>
                <c:pt idx="549">
                  <c:v>41548</c:v>
                </c:pt>
                <c:pt idx="550">
                  <c:v>41579</c:v>
                </c:pt>
                <c:pt idx="551">
                  <c:v>41609</c:v>
                </c:pt>
                <c:pt idx="552">
                  <c:v>41640</c:v>
                </c:pt>
                <c:pt idx="553">
                  <c:v>41671</c:v>
                </c:pt>
                <c:pt idx="554">
                  <c:v>41699</c:v>
                </c:pt>
                <c:pt idx="555">
                  <c:v>41730</c:v>
                </c:pt>
                <c:pt idx="556">
                  <c:v>41760</c:v>
                </c:pt>
                <c:pt idx="557">
                  <c:v>41791</c:v>
                </c:pt>
                <c:pt idx="558">
                  <c:v>41821</c:v>
                </c:pt>
                <c:pt idx="559">
                  <c:v>41852</c:v>
                </c:pt>
                <c:pt idx="560">
                  <c:v>41883</c:v>
                </c:pt>
                <c:pt idx="561">
                  <c:v>41913</c:v>
                </c:pt>
                <c:pt idx="562">
                  <c:v>41944</c:v>
                </c:pt>
                <c:pt idx="563">
                  <c:v>41974</c:v>
                </c:pt>
                <c:pt idx="564">
                  <c:v>42005</c:v>
                </c:pt>
                <c:pt idx="565">
                  <c:v>42036</c:v>
                </c:pt>
                <c:pt idx="566">
                  <c:v>42064</c:v>
                </c:pt>
                <c:pt idx="567">
                  <c:v>42095</c:v>
                </c:pt>
                <c:pt idx="568">
                  <c:v>42125</c:v>
                </c:pt>
                <c:pt idx="569">
                  <c:v>42156</c:v>
                </c:pt>
                <c:pt idx="570">
                  <c:v>42186</c:v>
                </c:pt>
                <c:pt idx="571">
                  <c:v>42217</c:v>
                </c:pt>
                <c:pt idx="572">
                  <c:v>42248</c:v>
                </c:pt>
                <c:pt idx="573">
                  <c:v>42278</c:v>
                </c:pt>
                <c:pt idx="574">
                  <c:v>42309</c:v>
                </c:pt>
                <c:pt idx="575">
                  <c:v>42339</c:v>
                </c:pt>
                <c:pt idx="576">
                  <c:v>42370</c:v>
                </c:pt>
                <c:pt idx="577">
                  <c:v>42401</c:v>
                </c:pt>
                <c:pt idx="578">
                  <c:v>42430</c:v>
                </c:pt>
                <c:pt idx="579">
                  <c:v>42461</c:v>
                </c:pt>
                <c:pt idx="580">
                  <c:v>42491</c:v>
                </c:pt>
                <c:pt idx="581">
                  <c:v>42522</c:v>
                </c:pt>
                <c:pt idx="582">
                  <c:v>42552</c:v>
                </c:pt>
                <c:pt idx="583">
                  <c:v>42583</c:v>
                </c:pt>
                <c:pt idx="584">
                  <c:v>42614</c:v>
                </c:pt>
                <c:pt idx="585">
                  <c:v>42644</c:v>
                </c:pt>
                <c:pt idx="586">
                  <c:v>42675</c:v>
                </c:pt>
                <c:pt idx="587">
                  <c:v>42705</c:v>
                </c:pt>
                <c:pt idx="588">
                  <c:v>42736</c:v>
                </c:pt>
                <c:pt idx="589">
                  <c:v>42767</c:v>
                </c:pt>
                <c:pt idx="590">
                  <c:v>42795</c:v>
                </c:pt>
                <c:pt idx="591">
                  <c:v>42826</c:v>
                </c:pt>
                <c:pt idx="592">
                  <c:v>42856</c:v>
                </c:pt>
                <c:pt idx="593">
                  <c:v>42887</c:v>
                </c:pt>
                <c:pt idx="594">
                  <c:v>42917</c:v>
                </c:pt>
                <c:pt idx="595">
                  <c:v>42948</c:v>
                </c:pt>
                <c:pt idx="596">
                  <c:v>42979</c:v>
                </c:pt>
                <c:pt idx="597">
                  <c:v>43009</c:v>
                </c:pt>
                <c:pt idx="598">
                  <c:v>43040</c:v>
                </c:pt>
                <c:pt idx="599">
                  <c:v>43070</c:v>
                </c:pt>
                <c:pt idx="600">
                  <c:v>43101</c:v>
                </c:pt>
                <c:pt idx="601">
                  <c:v>43132</c:v>
                </c:pt>
                <c:pt idx="602">
                  <c:v>43160</c:v>
                </c:pt>
                <c:pt idx="603">
                  <c:v>43191</c:v>
                </c:pt>
                <c:pt idx="604">
                  <c:v>43221</c:v>
                </c:pt>
                <c:pt idx="605">
                  <c:v>43252</c:v>
                </c:pt>
                <c:pt idx="606">
                  <c:v>43282</c:v>
                </c:pt>
                <c:pt idx="607">
                  <c:v>43313</c:v>
                </c:pt>
                <c:pt idx="608">
                  <c:v>43344</c:v>
                </c:pt>
                <c:pt idx="609">
                  <c:v>43374</c:v>
                </c:pt>
                <c:pt idx="610">
                  <c:v>43405</c:v>
                </c:pt>
                <c:pt idx="611">
                  <c:v>43435</c:v>
                </c:pt>
                <c:pt idx="612">
                  <c:v>43466</c:v>
                </c:pt>
                <c:pt idx="613">
                  <c:v>43497</c:v>
                </c:pt>
                <c:pt idx="614">
                  <c:v>43525</c:v>
                </c:pt>
                <c:pt idx="615">
                  <c:v>43556</c:v>
                </c:pt>
                <c:pt idx="616">
                  <c:v>43586</c:v>
                </c:pt>
                <c:pt idx="617">
                  <c:v>43617</c:v>
                </c:pt>
                <c:pt idx="618">
                  <c:v>43647</c:v>
                </c:pt>
                <c:pt idx="619">
                  <c:v>43678</c:v>
                </c:pt>
                <c:pt idx="620">
                  <c:v>43709</c:v>
                </c:pt>
                <c:pt idx="621">
                  <c:v>43739</c:v>
                </c:pt>
                <c:pt idx="622">
                  <c:v>43770</c:v>
                </c:pt>
                <c:pt idx="623">
                  <c:v>43800</c:v>
                </c:pt>
                <c:pt idx="624">
                  <c:v>43831</c:v>
                </c:pt>
                <c:pt idx="625">
                  <c:v>43862</c:v>
                </c:pt>
                <c:pt idx="626">
                  <c:v>43891</c:v>
                </c:pt>
                <c:pt idx="627">
                  <c:v>43922</c:v>
                </c:pt>
                <c:pt idx="628">
                  <c:v>43952</c:v>
                </c:pt>
                <c:pt idx="629">
                  <c:v>43983</c:v>
                </c:pt>
                <c:pt idx="630">
                  <c:v>44013</c:v>
                </c:pt>
                <c:pt idx="631">
                  <c:v>44044</c:v>
                </c:pt>
                <c:pt idx="632">
                  <c:v>44075</c:v>
                </c:pt>
                <c:pt idx="633">
                  <c:v>44105</c:v>
                </c:pt>
                <c:pt idx="634">
                  <c:v>44136</c:v>
                </c:pt>
                <c:pt idx="635">
                  <c:v>44166</c:v>
                </c:pt>
                <c:pt idx="636">
                  <c:v>44197</c:v>
                </c:pt>
                <c:pt idx="637">
                  <c:v>44228</c:v>
                </c:pt>
                <c:pt idx="638">
                  <c:v>44256</c:v>
                </c:pt>
                <c:pt idx="639">
                  <c:v>44287</c:v>
                </c:pt>
                <c:pt idx="640">
                  <c:v>44317</c:v>
                </c:pt>
                <c:pt idx="641">
                  <c:v>44348</c:v>
                </c:pt>
                <c:pt idx="642">
                  <c:v>44378</c:v>
                </c:pt>
                <c:pt idx="643">
                  <c:v>44409</c:v>
                </c:pt>
                <c:pt idx="644">
                  <c:v>44440</c:v>
                </c:pt>
                <c:pt idx="645">
                  <c:v>44470</c:v>
                </c:pt>
                <c:pt idx="646">
                  <c:v>44501</c:v>
                </c:pt>
                <c:pt idx="647">
                  <c:v>44531</c:v>
                </c:pt>
                <c:pt idx="648">
                  <c:v>44562</c:v>
                </c:pt>
                <c:pt idx="649">
                  <c:v>44593</c:v>
                </c:pt>
                <c:pt idx="650">
                  <c:v>44621</c:v>
                </c:pt>
                <c:pt idx="651">
                  <c:v>44652</c:v>
                </c:pt>
                <c:pt idx="652">
                  <c:v>44682</c:v>
                </c:pt>
                <c:pt idx="653">
                  <c:v>44713</c:v>
                </c:pt>
                <c:pt idx="654">
                  <c:v>44743</c:v>
                </c:pt>
                <c:pt idx="655">
                  <c:v>44774</c:v>
                </c:pt>
                <c:pt idx="656">
                  <c:v>44805</c:v>
                </c:pt>
                <c:pt idx="657">
                  <c:v>44835</c:v>
                </c:pt>
                <c:pt idx="658">
                  <c:v>44866</c:v>
                </c:pt>
                <c:pt idx="659">
                  <c:v>44896</c:v>
                </c:pt>
                <c:pt idx="660">
                  <c:v>44927</c:v>
                </c:pt>
                <c:pt idx="661">
                  <c:v>44958</c:v>
                </c:pt>
                <c:pt idx="662">
                  <c:v>44986</c:v>
                </c:pt>
                <c:pt idx="663">
                  <c:v>45017</c:v>
                </c:pt>
                <c:pt idx="664">
                  <c:v>45047</c:v>
                </c:pt>
                <c:pt idx="665">
                  <c:v>45078</c:v>
                </c:pt>
                <c:pt idx="666">
                  <c:v>45108</c:v>
                </c:pt>
                <c:pt idx="667">
                  <c:v>45139</c:v>
                </c:pt>
                <c:pt idx="668">
                  <c:v>45170</c:v>
                </c:pt>
                <c:pt idx="669">
                  <c:v>45200</c:v>
                </c:pt>
                <c:pt idx="670">
                  <c:v>45231</c:v>
                </c:pt>
                <c:pt idx="671">
                  <c:v>45261</c:v>
                </c:pt>
                <c:pt idx="672">
                  <c:v>45292</c:v>
                </c:pt>
                <c:pt idx="673">
                  <c:v>45323</c:v>
                </c:pt>
                <c:pt idx="674">
                  <c:v>45352</c:v>
                </c:pt>
                <c:pt idx="675">
                  <c:v>45383</c:v>
                </c:pt>
                <c:pt idx="676">
                  <c:v>45413</c:v>
                </c:pt>
                <c:pt idx="677">
                  <c:v>45444</c:v>
                </c:pt>
                <c:pt idx="678">
                  <c:v>45474</c:v>
                </c:pt>
                <c:pt idx="679">
                  <c:v>45505</c:v>
                </c:pt>
                <c:pt idx="680">
                  <c:v>45536</c:v>
                </c:pt>
                <c:pt idx="681">
                  <c:v>45566</c:v>
                </c:pt>
                <c:pt idx="682">
                  <c:v>45597</c:v>
                </c:pt>
                <c:pt idx="683">
                  <c:v>45627</c:v>
                </c:pt>
                <c:pt idx="684">
                  <c:v>45658</c:v>
                </c:pt>
                <c:pt idx="685">
                  <c:v>45689</c:v>
                </c:pt>
                <c:pt idx="686">
                  <c:v>45717</c:v>
                </c:pt>
                <c:pt idx="687">
                  <c:v>45748</c:v>
                </c:pt>
                <c:pt idx="688">
                  <c:v>45778</c:v>
                </c:pt>
                <c:pt idx="689">
                  <c:v>45809</c:v>
                </c:pt>
                <c:pt idx="690">
                  <c:v>45839</c:v>
                </c:pt>
                <c:pt idx="691">
                  <c:v>45870</c:v>
                </c:pt>
                <c:pt idx="692">
                  <c:v>45901</c:v>
                </c:pt>
                <c:pt idx="693">
                  <c:v>45931</c:v>
                </c:pt>
                <c:pt idx="694">
                  <c:v>45962</c:v>
                </c:pt>
                <c:pt idx="695">
                  <c:v>45992</c:v>
                </c:pt>
                <c:pt idx="696">
                  <c:v>46023</c:v>
                </c:pt>
                <c:pt idx="697">
                  <c:v>46054</c:v>
                </c:pt>
                <c:pt idx="698">
                  <c:v>46082</c:v>
                </c:pt>
                <c:pt idx="699">
                  <c:v>46113</c:v>
                </c:pt>
                <c:pt idx="700">
                  <c:v>46143</c:v>
                </c:pt>
                <c:pt idx="701">
                  <c:v>46174</c:v>
                </c:pt>
                <c:pt idx="702">
                  <c:v>46204</c:v>
                </c:pt>
                <c:pt idx="703">
                  <c:v>46235</c:v>
                </c:pt>
                <c:pt idx="704">
                  <c:v>46266</c:v>
                </c:pt>
                <c:pt idx="705">
                  <c:v>46296</c:v>
                </c:pt>
                <c:pt idx="706">
                  <c:v>46327</c:v>
                </c:pt>
                <c:pt idx="707">
                  <c:v>46357</c:v>
                </c:pt>
                <c:pt idx="708">
                  <c:v>46388</c:v>
                </c:pt>
                <c:pt idx="709">
                  <c:v>46419</c:v>
                </c:pt>
                <c:pt idx="710">
                  <c:v>46447</c:v>
                </c:pt>
                <c:pt idx="711">
                  <c:v>46478</c:v>
                </c:pt>
                <c:pt idx="712">
                  <c:v>46508</c:v>
                </c:pt>
                <c:pt idx="713">
                  <c:v>46539</c:v>
                </c:pt>
                <c:pt idx="714">
                  <c:v>46569</c:v>
                </c:pt>
                <c:pt idx="715">
                  <c:v>46600</c:v>
                </c:pt>
                <c:pt idx="716">
                  <c:v>46631</c:v>
                </c:pt>
                <c:pt idx="717">
                  <c:v>46661</c:v>
                </c:pt>
                <c:pt idx="718">
                  <c:v>46692</c:v>
                </c:pt>
                <c:pt idx="719">
                  <c:v>46722</c:v>
                </c:pt>
                <c:pt idx="720">
                  <c:v>46753</c:v>
                </c:pt>
                <c:pt idx="721">
                  <c:v>46784</c:v>
                </c:pt>
                <c:pt idx="722">
                  <c:v>46813</c:v>
                </c:pt>
                <c:pt idx="723">
                  <c:v>46844</c:v>
                </c:pt>
                <c:pt idx="724">
                  <c:v>46874</c:v>
                </c:pt>
                <c:pt idx="725">
                  <c:v>46905</c:v>
                </c:pt>
                <c:pt idx="726">
                  <c:v>46935</c:v>
                </c:pt>
                <c:pt idx="727">
                  <c:v>46966</c:v>
                </c:pt>
                <c:pt idx="728">
                  <c:v>46997</c:v>
                </c:pt>
                <c:pt idx="729">
                  <c:v>47027</c:v>
                </c:pt>
                <c:pt idx="730">
                  <c:v>47058</c:v>
                </c:pt>
                <c:pt idx="731">
                  <c:v>47088</c:v>
                </c:pt>
                <c:pt idx="732">
                  <c:v>47119</c:v>
                </c:pt>
                <c:pt idx="733">
                  <c:v>47150</c:v>
                </c:pt>
                <c:pt idx="734">
                  <c:v>47178</c:v>
                </c:pt>
                <c:pt idx="735">
                  <c:v>47209</c:v>
                </c:pt>
                <c:pt idx="736">
                  <c:v>47239</c:v>
                </c:pt>
                <c:pt idx="737">
                  <c:v>47270</c:v>
                </c:pt>
                <c:pt idx="738">
                  <c:v>47300</c:v>
                </c:pt>
                <c:pt idx="739">
                  <c:v>47331</c:v>
                </c:pt>
                <c:pt idx="740">
                  <c:v>47362</c:v>
                </c:pt>
                <c:pt idx="741">
                  <c:v>47392</c:v>
                </c:pt>
                <c:pt idx="742">
                  <c:v>47423</c:v>
                </c:pt>
                <c:pt idx="743">
                  <c:v>47453</c:v>
                </c:pt>
                <c:pt idx="744">
                  <c:v>47484</c:v>
                </c:pt>
                <c:pt idx="745">
                  <c:v>47515</c:v>
                </c:pt>
                <c:pt idx="746">
                  <c:v>47543</c:v>
                </c:pt>
                <c:pt idx="747">
                  <c:v>47574</c:v>
                </c:pt>
                <c:pt idx="748">
                  <c:v>47604</c:v>
                </c:pt>
                <c:pt idx="749">
                  <c:v>47635</c:v>
                </c:pt>
                <c:pt idx="750">
                  <c:v>47665</c:v>
                </c:pt>
                <c:pt idx="751">
                  <c:v>47696</c:v>
                </c:pt>
                <c:pt idx="752">
                  <c:v>47727</c:v>
                </c:pt>
                <c:pt idx="753">
                  <c:v>47757</c:v>
                </c:pt>
                <c:pt idx="754">
                  <c:v>47788</c:v>
                </c:pt>
                <c:pt idx="755">
                  <c:v>47818</c:v>
                </c:pt>
                <c:pt idx="756">
                  <c:v>47849</c:v>
                </c:pt>
                <c:pt idx="757">
                  <c:v>47880</c:v>
                </c:pt>
                <c:pt idx="758">
                  <c:v>47908</c:v>
                </c:pt>
                <c:pt idx="759">
                  <c:v>47939</c:v>
                </c:pt>
                <c:pt idx="760">
                  <c:v>47969</c:v>
                </c:pt>
                <c:pt idx="761">
                  <c:v>48000</c:v>
                </c:pt>
                <c:pt idx="762">
                  <c:v>48030</c:v>
                </c:pt>
                <c:pt idx="763">
                  <c:v>48061</c:v>
                </c:pt>
                <c:pt idx="764">
                  <c:v>48092</c:v>
                </c:pt>
                <c:pt idx="765">
                  <c:v>48122</c:v>
                </c:pt>
                <c:pt idx="766">
                  <c:v>48153</c:v>
                </c:pt>
                <c:pt idx="767">
                  <c:v>48183</c:v>
                </c:pt>
                <c:pt idx="768">
                  <c:v>48214</c:v>
                </c:pt>
                <c:pt idx="769">
                  <c:v>48245</c:v>
                </c:pt>
                <c:pt idx="770">
                  <c:v>48274</c:v>
                </c:pt>
                <c:pt idx="771">
                  <c:v>48305</c:v>
                </c:pt>
                <c:pt idx="772">
                  <c:v>48335</c:v>
                </c:pt>
                <c:pt idx="773">
                  <c:v>48366</c:v>
                </c:pt>
                <c:pt idx="774">
                  <c:v>48396</c:v>
                </c:pt>
                <c:pt idx="775">
                  <c:v>48427</c:v>
                </c:pt>
                <c:pt idx="776">
                  <c:v>48458</c:v>
                </c:pt>
                <c:pt idx="777">
                  <c:v>48488</c:v>
                </c:pt>
                <c:pt idx="778">
                  <c:v>48519</c:v>
                </c:pt>
                <c:pt idx="779">
                  <c:v>48549</c:v>
                </c:pt>
                <c:pt idx="780">
                  <c:v>48580</c:v>
                </c:pt>
                <c:pt idx="781">
                  <c:v>48611</c:v>
                </c:pt>
                <c:pt idx="782">
                  <c:v>48639</c:v>
                </c:pt>
                <c:pt idx="783">
                  <c:v>48670</c:v>
                </c:pt>
                <c:pt idx="784">
                  <c:v>48700</c:v>
                </c:pt>
                <c:pt idx="785">
                  <c:v>48731</c:v>
                </c:pt>
                <c:pt idx="786">
                  <c:v>48761</c:v>
                </c:pt>
                <c:pt idx="787">
                  <c:v>48792</c:v>
                </c:pt>
                <c:pt idx="788">
                  <c:v>48823</c:v>
                </c:pt>
                <c:pt idx="789">
                  <c:v>48853</c:v>
                </c:pt>
                <c:pt idx="790">
                  <c:v>48884</c:v>
                </c:pt>
                <c:pt idx="791">
                  <c:v>48914</c:v>
                </c:pt>
                <c:pt idx="792">
                  <c:v>48945</c:v>
                </c:pt>
                <c:pt idx="793">
                  <c:v>48976</c:v>
                </c:pt>
                <c:pt idx="794">
                  <c:v>49004</c:v>
                </c:pt>
                <c:pt idx="795">
                  <c:v>49035</c:v>
                </c:pt>
                <c:pt idx="796">
                  <c:v>49065</c:v>
                </c:pt>
                <c:pt idx="797">
                  <c:v>49096</c:v>
                </c:pt>
                <c:pt idx="798">
                  <c:v>49126</c:v>
                </c:pt>
                <c:pt idx="799">
                  <c:v>49157</c:v>
                </c:pt>
                <c:pt idx="800">
                  <c:v>49188</c:v>
                </c:pt>
                <c:pt idx="801">
                  <c:v>49218</c:v>
                </c:pt>
                <c:pt idx="802">
                  <c:v>49249</c:v>
                </c:pt>
                <c:pt idx="803">
                  <c:v>49279</c:v>
                </c:pt>
                <c:pt idx="804">
                  <c:v>49310</c:v>
                </c:pt>
                <c:pt idx="805">
                  <c:v>49341</c:v>
                </c:pt>
                <c:pt idx="806">
                  <c:v>49369</c:v>
                </c:pt>
                <c:pt idx="807">
                  <c:v>49400</c:v>
                </c:pt>
                <c:pt idx="808">
                  <c:v>49430</c:v>
                </c:pt>
                <c:pt idx="809">
                  <c:v>49461</c:v>
                </c:pt>
                <c:pt idx="810">
                  <c:v>49491</c:v>
                </c:pt>
                <c:pt idx="811">
                  <c:v>49522</c:v>
                </c:pt>
                <c:pt idx="812">
                  <c:v>49553</c:v>
                </c:pt>
                <c:pt idx="813">
                  <c:v>49583</c:v>
                </c:pt>
                <c:pt idx="814">
                  <c:v>49614</c:v>
                </c:pt>
                <c:pt idx="815">
                  <c:v>49644</c:v>
                </c:pt>
                <c:pt idx="816">
                  <c:v>49675</c:v>
                </c:pt>
                <c:pt idx="817">
                  <c:v>49706</c:v>
                </c:pt>
                <c:pt idx="818">
                  <c:v>49735</c:v>
                </c:pt>
                <c:pt idx="819">
                  <c:v>49766</c:v>
                </c:pt>
                <c:pt idx="820">
                  <c:v>49796</c:v>
                </c:pt>
                <c:pt idx="821">
                  <c:v>49827</c:v>
                </c:pt>
                <c:pt idx="822">
                  <c:v>49857</c:v>
                </c:pt>
                <c:pt idx="823">
                  <c:v>49888</c:v>
                </c:pt>
                <c:pt idx="824">
                  <c:v>49919</c:v>
                </c:pt>
                <c:pt idx="825">
                  <c:v>49949</c:v>
                </c:pt>
                <c:pt idx="826">
                  <c:v>49980</c:v>
                </c:pt>
                <c:pt idx="827">
                  <c:v>50010</c:v>
                </c:pt>
                <c:pt idx="828">
                  <c:v>50041</c:v>
                </c:pt>
                <c:pt idx="829">
                  <c:v>50072</c:v>
                </c:pt>
                <c:pt idx="830">
                  <c:v>50100</c:v>
                </c:pt>
                <c:pt idx="831">
                  <c:v>50131</c:v>
                </c:pt>
                <c:pt idx="832">
                  <c:v>50161</c:v>
                </c:pt>
                <c:pt idx="833">
                  <c:v>50192</c:v>
                </c:pt>
                <c:pt idx="834">
                  <c:v>50222</c:v>
                </c:pt>
                <c:pt idx="835">
                  <c:v>50253</c:v>
                </c:pt>
                <c:pt idx="836">
                  <c:v>50284</c:v>
                </c:pt>
                <c:pt idx="837">
                  <c:v>50314</c:v>
                </c:pt>
                <c:pt idx="838">
                  <c:v>50345</c:v>
                </c:pt>
                <c:pt idx="839">
                  <c:v>50375</c:v>
                </c:pt>
                <c:pt idx="840">
                  <c:v>50406</c:v>
                </c:pt>
                <c:pt idx="841">
                  <c:v>50437</c:v>
                </c:pt>
                <c:pt idx="842">
                  <c:v>50465</c:v>
                </c:pt>
                <c:pt idx="843">
                  <c:v>50496</c:v>
                </c:pt>
                <c:pt idx="844">
                  <c:v>50526</c:v>
                </c:pt>
                <c:pt idx="845">
                  <c:v>50557</c:v>
                </c:pt>
                <c:pt idx="846">
                  <c:v>50587</c:v>
                </c:pt>
                <c:pt idx="847">
                  <c:v>50618</c:v>
                </c:pt>
                <c:pt idx="848">
                  <c:v>50649</c:v>
                </c:pt>
                <c:pt idx="849">
                  <c:v>50679</c:v>
                </c:pt>
                <c:pt idx="850">
                  <c:v>50710</c:v>
                </c:pt>
                <c:pt idx="851">
                  <c:v>50740</c:v>
                </c:pt>
                <c:pt idx="852">
                  <c:v>50771</c:v>
                </c:pt>
                <c:pt idx="853">
                  <c:v>50802</c:v>
                </c:pt>
                <c:pt idx="854">
                  <c:v>50830</c:v>
                </c:pt>
                <c:pt idx="855">
                  <c:v>50861</c:v>
                </c:pt>
                <c:pt idx="856">
                  <c:v>50891</c:v>
                </c:pt>
                <c:pt idx="857">
                  <c:v>50922</c:v>
                </c:pt>
                <c:pt idx="858">
                  <c:v>50952</c:v>
                </c:pt>
                <c:pt idx="859">
                  <c:v>50983</c:v>
                </c:pt>
                <c:pt idx="860">
                  <c:v>51014</c:v>
                </c:pt>
                <c:pt idx="861">
                  <c:v>51044</c:v>
                </c:pt>
                <c:pt idx="862">
                  <c:v>51075</c:v>
                </c:pt>
                <c:pt idx="863">
                  <c:v>51105</c:v>
                </c:pt>
                <c:pt idx="864">
                  <c:v>51136</c:v>
                </c:pt>
                <c:pt idx="865">
                  <c:v>51167</c:v>
                </c:pt>
                <c:pt idx="866">
                  <c:v>51196</c:v>
                </c:pt>
                <c:pt idx="867">
                  <c:v>51227</c:v>
                </c:pt>
                <c:pt idx="868">
                  <c:v>51257</c:v>
                </c:pt>
                <c:pt idx="869">
                  <c:v>51288</c:v>
                </c:pt>
                <c:pt idx="870">
                  <c:v>51318</c:v>
                </c:pt>
                <c:pt idx="871">
                  <c:v>51349</c:v>
                </c:pt>
                <c:pt idx="872">
                  <c:v>51380</c:v>
                </c:pt>
                <c:pt idx="873">
                  <c:v>51410</c:v>
                </c:pt>
                <c:pt idx="874">
                  <c:v>51441</c:v>
                </c:pt>
                <c:pt idx="875">
                  <c:v>51471</c:v>
                </c:pt>
              </c:numCache>
            </c:numRef>
          </c:cat>
          <c:val>
            <c:numRef>
              <c:f>NDFCGXA!$B$9:$B$884</c:f>
              <c:numCache>
                <c:formatCode>General</c:formatCode>
                <c:ptCount val="87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80-4718-AB31-5E2ADCEF40C4}"/>
            </c:ext>
          </c:extLst>
        </c:ser>
        <c:ser>
          <c:idx val="3"/>
          <c:order val="1"/>
          <c:tx>
            <c:v>3/12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cat>
            <c:numRef>
              <c:f>NDFCGXA!$A$9:$A$884</c:f>
              <c:numCache>
                <c:formatCode>mmm\-yy</c:formatCode>
                <c:ptCount val="876"/>
                <c:pt idx="0">
                  <c:v>24838</c:v>
                </c:pt>
                <c:pt idx="1">
                  <c:v>24869</c:v>
                </c:pt>
                <c:pt idx="2">
                  <c:v>24898</c:v>
                </c:pt>
                <c:pt idx="3">
                  <c:v>24929</c:v>
                </c:pt>
                <c:pt idx="4">
                  <c:v>24959</c:v>
                </c:pt>
                <c:pt idx="5">
                  <c:v>24990</c:v>
                </c:pt>
                <c:pt idx="6">
                  <c:v>25020</c:v>
                </c:pt>
                <c:pt idx="7">
                  <c:v>25051</c:v>
                </c:pt>
                <c:pt idx="8">
                  <c:v>25082</c:v>
                </c:pt>
                <c:pt idx="9">
                  <c:v>25112</c:v>
                </c:pt>
                <c:pt idx="10">
                  <c:v>25143</c:v>
                </c:pt>
                <c:pt idx="11">
                  <c:v>25173</c:v>
                </c:pt>
                <c:pt idx="12">
                  <c:v>25204</c:v>
                </c:pt>
                <c:pt idx="13">
                  <c:v>25235</c:v>
                </c:pt>
                <c:pt idx="14">
                  <c:v>25263</c:v>
                </c:pt>
                <c:pt idx="15">
                  <c:v>25294</c:v>
                </c:pt>
                <c:pt idx="16">
                  <c:v>25324</c:v>
                </c:pt>
                <c:pt idx="17">
                  <c:v>25355</c:v>
                </c:pt>
                <c:pt idx="18">
                  <c:v>25385</c:v>
                </c:pt>
                <c:pt idx="19">
                  <c:v>25416</c:v>
                </c:pt>
                <c:pt idx="20">
                  <c:v>25447</c:v>
                </c:pt>
                <c:pt idx="21">
                  <c:v>25477</c:v>
                </c:pt>
                <c:pt idx="22">
                  <c:v>25508</c:v>
                </c:pt>
                <c:pt idx="23">
                  <c:v>25538</c:v>
                </c:pt>
                <c:pt idx="24">
                  <c:v>25569</c:v>
                </c:pt>
                <c:pt idx="25">
                  <c:v>25600</c:v>
                </c:pt>
                <c:pt idx="26">
                  <c:v>25628</c:v>
                </c:pt>
                <c:pt idx="27">
                  <c:v>25659</c:v>
                </c:pt>
                <c:pt idx="28">
                  <c:v>25689</c:v>
                </c:pt>
                <c:pt idx="29">
                  <c:v>25720</c:v>
                </c:pt>
                <c:pt idx="30">
                  <c:v>25750</c:v>
                </c:pt>
                <c:pt idx="31">
                  <c:v>25781</c:v>
                </c:pt>
                <c:pt idx="32">
                  <c:v>25812</c:v>
                </c:pt>
                <c:pt idx="33">
                  <c:v>25842</c:v>
                </c:pt>
                <c:pt idx="34">
                  <c:v>25873</c:v>
                </c:pt>
                <c:pt idx="35">
                  <c:v>25903</c:v>
                </c:pt>
                <c:pt idx="36">
                  <c:v>25934</c:v>
                </c:pt>
                <c:pt idx="37">
                  <c:v>25965</c:v>
                </c:pt>
                <c:pt idx="38">
                  <c:v>25993</c:v>
                </c:pt>
                <c:pt idx="39">
                  <c:v>26024</c:v>
                </c:pt>
                <c:pt idx="40">
                  <c:v>26054</c:v>
                </c:pt>
                <c:pt idx="41">
                  <c:v>26085</c:v>
                </c:pt>
                <c:pt idx="42">
                  <c:v>26115</c:v>
                </c:pt>
                <c:pt idx="43">
                  <c:v>26146</c:v>
                </c:pt>
                <c:pt idx="44">
                  <c:v>26177</c:v>
                </c:pt>
                <c:pt idx="45">
                  <c:v>26207</c:v>
                </c:pt>
                <c:pt idx="46">
                  <c:v>26238</c:v>
                </c:pt>
                <c:pt idx="47">
                  <c:v>26268</c:v>
                </c:pt>
                <c:pt idx="48">
                  <c:v>26299</c:v>
                </c:pt>
                <c:pt idx="49">
                  <c:v>26330</c:v>
                </c:pt>
                <c:pt idx="50">
                  <c:v>26359</c:v>
                </c:pt>
                <c:pt idx="51">
                  <c:v>26390</c:v>
                </c:pt>
                <c:pt idx="52">
                  <c:v>26420</c:v>
                </c:pt>
                <c:pt idx="53">
                  <c:v>26451</c:v>
                </c:pt>
                <c:pt idx="54">
                  <c:v>26481</c:v>
                </c:pt>
                <c:pt idx="55">
                  <c:v>26512</c:v>
                </c:pt>
                <c:pt idx="56">
                  <c:v>26543</c:v>
                </c:pt>
                <c:pt idx="57">
                  <c:v>26573</c:v>
                </c:pt>
                <c:pt idx="58">
                  <c:v>26604</c:v>
                </c:pt>
                <c:pt idx="59">
                  <c:v>26634</c:v>
                </c:pt>
                <c:pt idx="60">
                  <c:v>26665</c:v>
                </c:pt>
                <c:pt idx="61">
                  <c:v>26696</c:v>
                </c:pt>
                <c:pt idx="62">
                  <c:v>26724</c:v>
                </c:pt>
                <c:pt idx="63">
                  <c:v>26755</c:v>
                </c:pt>
                <c:pt idx="64">
                  <c:v>26785</c:v>
                </c:pt>
                <c:pt idx="65">
                  <c:v>26816</c:v>
                </c:pt>
                <c:pt idx="66">
                  <c:v>26846</c:v>
                </c:pt>
                <c:pt idx="67">
                  <c:v>26877</c:v>
                </c:pt>
                <c:pt idx="68">
                  <c:v>26908</c:v>
                </c:pt>
                <c:pt idx="69">
                  <c:v>26938</c:v>
                </c:pt>
                <c:pt idx="70">
                  <c:v>26969</c:v>
                </c:pt>
                <c:pt idx="71">
                  <c:v>26999</c:v>
                </c:pt>
                <c:pt idx="72">
                  <c:v>27030</c:v>
                </c:pt>
                <c:pt idx="73">
                  <c:v>27061</c:v>
                </c:pt>
                <c:pt idx="74">
                  <c:v>27089</c:v>
                </c:pt>
                <c:pt idx="75">
                  <c:v>27120</c:v>
                </c:pt>
                <c:pt idx="76">
                  <c:v>27150</c:v>
                </c:pt>
                <c:pt idx="77">
                  <c:v>27181</c:v>
                </c:pt>
                <c:pt idx="78">
                  <c:v>27211</c:v>
                </c:pt>
                <c:pt idx="79">
                  <c:v>27242</c:v>
                </c:pt>
                <c:pt idx="80">
                  <c:v>27273</c:v>
                </c:pt>
                <c:pt idx="81">
                  <c:v>27303</c:v>
                </c:pt>
                <c:pt idx="82">
                  <c:v>27334</c:v>
                </c:pt>
                <c:pt idx="83">
                  <c:v>27364</c:v>
                </c:pt>
                <c:pt idx="84">
                  <c:v>27395</c:v>
                </c:pt>
                <c:pt idx="85">
                  <c:v>27426</c:v>
                </c:pt>
                <c:pt idx="86">
                  <c:v>27454</c:v>
                </c:pt>
                <c:pt idx="87">
                  <c:v>27485</c:v>
                </c:pt>
                <c:pt idx="88">
                  <c:v>27515</c:v>
                </c:pt>
                <c:pt idx="89">
                  <c:v>27546</c:v>
                </c:pt>
                <c:pt idx="90">
                  <c:v>27576</c:v>
                </c:pt>
                <c:pt idx="91">
                  <c:v>27607</c:v>
                </c:pt>
                <c:pt idx="92">
                  <c:v>27638</c:v>
                </c:pt>
                <c:pt idx="93">
                  <c:v>27668</c:v>
                </c:pt>
                <c:pt idx="94">
                  <c:v>27699</c:v>
                </c:pt>
                <c:pt idx="95">
                  <c:v>27729</c:v>
                </c:pt>
                <c:pt idx="96">
                  <c:v>27760</c:v>
                </c:pt>
                <c:pt idx="97">
                  <c:v>27791</c:v>
                </c:pt>
                <c:pt idx="98">
                  <c:v>27820</c:v>
                </c:pt>
                <c:pt idx="99">
                  <c:v>27851</c:v>
                </c:pt>
                <c:pt idx="100">
                  <c:v>27881</c:v>
                </c:pt>
                <c:pt idx="101">
                  <c:v>27912</c:v>
                </c:pt>
                <c:pt idx="102">
                  <c:v>27942</c:v>
                </c:pt>
                <c:pt idx="103">
                  <c:v>27973</c:v>
                </c:pt>
                <c:pt idx="104">
                  <c:v>28004</c:v>
                </c:pt>
                <c:pt idx="105">
                  <c:v>28034</c:v>
                </c:pt>
                <c:pt idx="106">
                  <c:v>28065</c:v>
                </c:pt>
                <c:pt idx="107">
                  <c:v>28095</c:v>
                </c:pt>
                <c:pt idx="108">
                  <c:v>28126</c:v>
                </c:pt>
                <c:pt idx="109">
                  <c:v>28157</c:v>
                </c:pt>
                <c:pt idx="110">
                  <c:v>28185</c:v>
                </c:pt>
                <c:pt idx="111">
                  <c:v>28216</c:v>
                </c:pt>
                <c:pt idx="112">
                  <c:v>28246</c:v>
                </c:pt>
                <c:pt idx="113">
                  <c:v>28277</c:v>
                </c:pt>
                <c:pt idx="114">
                  <c:v>28307</c:v>
                </c:pt>
                <c:pt idx="115">
                  <c:v>28338</c:v>
                </c:pt>
                <c:pt idx="116">
                  <c:v>28369</c:v>
                </c:pt>
                <c:pt idx="117">
                  <c:v>28399</c:v>
                </c:pt>
                <c:pt idx="118">
                  <c:v>28430</c:v>
                </c:pt>
                <c:pt idx="119">
                  <c:v>28460</c:v>
                </c:pt>
                <c:pt idx="120">
                  <c:v>28491</c:v>
                </c:pt>
                <c:pt idx="121">
                  <c:v>28522</c:v>
                </c:pt>
                <c:pt idx="122">
                  <c:v>28550</c:v>
                </c:pt>
                <c:pt idx="123">
                  <c:v>28581</c:v>
                </c:pt>
                <c:pt idx="124">
                  <c:v>28611</c:v>
                </c:pt>
                <c:pt idx="125">
                  <c:v>28642</c:v>
                </c:pt>
                <c:pt idx="126">
                  <c:v>28672</c:v>
                </c:pt>
                <c:pt idx="127">
                  <c:v>28703</c:v>
                </c:pt>
                <c:pt idx="128">
                  <c:v>28734</c:v>
                </c:pt>
                <c:pt idx="129">
                  <c:v>28764</c:v>
                </c:pt>
                <c:pt idx="130">
                  <c:v>28795</c:v>
                </c:pt>
                <c:pt idx="131">
                  <c:v>28825</c:v>
                </c:pt>
                <c:pt idx="132">
                  <c:v>28856</c:v>
                </c:pt>
                <c:pt idx="133">
                  <c:v>28887</c:v>
                </c:pt>
                <c:pt idx="134">
                  <c:v>28915</c:v>
                </c:pt>
                <c:pt idx="135">
                  <c:v>28946</c:v>
                </c:pt>
                <c:pt idx="136">
                  <c:v>28976</c:v>
                </c:pt>
                <c:pt idx="137">
                  <c:v>29007</c:v>
                </c:pt>
                <c:pt idx="138">
                  <c:v>29037</c:v>
                </c:pt>
                <c:pt idx="139">
                  <c:v>29068</c:v>
                </c:pt>
                <c:pt idx="140">
                  <c:v>29099</c:v>
                </c:pt>
                <c:pt idx="141">
                  <c:v>29129</c:v>
                </c:pt>
                <c:pt idx="142">
                  <c:v>29160</c:v>
                </c:pt>
                <c:pt idx="143">
                  <c:v>29190</c:v>
                </c:pt>
                <c:pt idx="144">
                  <c:v>29221</c:v>
                </c:pt>
                <c:pt idx="145">
                  <c:v>29252</c:v>
                </c:pt>
                <c:pt idx="146">
                  <c:v>29281</c:v>
                </c:pt>
                <c:pt idx="147">
                  <c:v>29312</c:v>
                </c:pt>
                <c:pt idx="148">
                  <c:v>29342</c:v>
                </c:pt>
                <c:pt idx="149">
                  <c:v>29373</c:v>
                </c:pt>
                <c:pt idx="150">
                  <c:v>29403</c:v>
                </c:pt>
                <c:pt idx="151">
                  <c:v>29434</c:v>
                </c:pt>
                <c:pt idx="152">
                  <c:v>29465</c:v>
                </c:pt>
                <c:pt idx="153">
                  <c:v>29495</c:v>
                </c:pt>
                <c:pt idx="154">
                  <c:v>29526</c:v>
                </c:pt>
                <c:pt idx="155">
                  <c:v>29556</c:v>
                </c:pt>
                <c:pt idx="156">
                  <c:v>29587</c:v>
                </c:pt>
                <c:pt idx="157">
                  <c:v>29618</c:v>
                </c:pt>
                <c:pt idx="158">
                  <c:v>29646</c:v>
                </c:pt>
                <c:pt idx="159">
                  <c:v>29677</c:v>
                </c:pt>
                <c:pt idx="160">
                  <c:v>29707</c:v>
                </c:pt>
                <c:pt idx="161">
                  <c:v>29738</c:v>
                </c:pt>
                <c:pt idx="162">
                  <c:v>29768</c:v>
                </c:pt>
                <c:pt idx="163">
                  <c:v>29799</c:v>
                </c:pt>
                <c:pt idx="164">
                  <c:v>29830</c:v>
                </c:pt>
                <c:pt idx="165">
                  <c:v>29860</c:v>
                </c:pt>
                <c:pt idx="166">
                  <c:v>29891</c:v>
                </c:pt>
                <c:pt idx="167">
                  <c:v>29921</c:v>
                </c:pt>
                <c:pt idx="168">
                  <c:v>29952</c:v>
                </c:pt>
                <c:pt idx="169">
                  <c:v>29983</c:v>
                </c:pt>
                <c:pt idx="170">
                  <c:v>30011</c:v>
                </c:pt>
                <c:pt idx="171">
                  <c:v>30042</c:v>
                </c:pt>
                <c:pt idx="172">
                  <c:v>30072</c:v>
                </c:pt>
                <c:pt idx="173">
                  <c:v>30103</c:v>
                </c:pt>
                <c:pt idx="174">
                  <c:v>30133</c:v>
                </c:pt>
                <c:pt idx="175">
                  <c:v>30164</c:v>
                </c:pt>
                <c:pt idx="176">
                  <c:v>30195</c:v>
                </c:pt>
                <c:pt idx="177">
                  <c:v>30225</c:v>
                </c:pt>
                <c:pt idx="178">
                  <c:v>30256</c:v>
                </c:pt>
                <c:pt idx="179">
                  <c:v>30286</c:v>
                </c:pt>
                <c:pt idx="180">
                  <c:v>30317</c:v>
                </c:pt>
                <c:pt idx="181">
                  <c:v>30348</c:v>
                </c:pt>
                <c:pt idx="182">
                  <c:v>30376</c:v>
                </c:pt>
                <c:pt idx="183">
                  <c:v>30407</c:v>
                </c:pt>
                <c:pt idx="184">
                  <c:v>30437</c:v>
                </c:pt>
                <c:pt idx="185">
                  <c:v>30468</c:v>
                </c:pt>
                <c:pt idx="186">
                  <c:v>30498</c:v>
                </c:pt>
                <c:pt idx="187">
                  <c:v>30529</c:v>
                </c:pt>
                <c:pt idx="188">
                  <c:v>30560</c:v>
                </c:pt>
                <c:pt idx="189">
                  <c:v>30590</c:v>
                </c:pt>
                <c:pt idx="190">
                  <c:v>30621</c:v>
                </c:pt>
                <c:pt idx="191">
                  <c:v>30651</c:v>
                </c:pt>
                <c:pt idx="192">
                  <c:v>30682</c:v>
                </c:pt>
                <c:pt idx="193">
                  <c:v>30713</c:v>
                </c:pt>
                <c:pt idx="194">
                  <c:v>30742</c:v>
                </c:pt>
                <c:pt idx="195">
                  <c:v>30773</c:v>
                </c:pt>
                <c:pt idx="196">
                  <c:v>30803</c:v>
                </c:pt>
                <c:pt idx="197">
                  <c:v>30834</c:v>
                </c:pt>
                <c:pt idx="198">
                  <c:v>30864</c:v>
                </c:pt>
                <c:pt idx="199">
                  <c:v>30895</c:v>
                </c:pt>
                <c:pt idx="200">
                  <c:v>30926</c:v>
                </c:pt>
                <c:pt idx="201">
                  <c:v>30956</c:v>
                </c:pt>
                <c:pt idx="202">
                  <c:v>30987</c:v>
                </c:pt>
                <c:pt idx="203">
                  <c:v>31017</c:v>
                </c:pt>
                <c:pt idx="204">
                  <c:v>31048</c:v>
                </c:pt>
                <c:pt idx="205">
                  <c:v>31079</c:v>
                </c:pt>
                <c:pt idx="206">
                  <c:v>31107</c:v>
                </c:pt>
                <c:pt idx="207">
                  <c:v>31138</c:v>
                </c:pt>
                <c:pt idx="208">
                  <c:v>31168</c:v>
                </c:pt>
                <c:pt idx="209">
                  <c:v>31199</c:v>
                </c:pt>
                <c:pt idx="210">
                  <c:v>31229</c:v>
                </c:pt>
                <c:pt idx="211">
                  <c:v>31260</c:v>
                </c:pt>
                <c:pt idx="212">
                  <c:v>31291</c:v>
                </c:pt>
                <c:pt idx="213">
                  <c:v>31321</c:v>
                </c:pt>
                <c:pt idx="214">
                  <c:v>31352</c:v>
                </c:pt>
                <c:pt idx="215">
                  <c:v>31382</c:v>
                </c:pt>
                <c:pt idx="216">
                  <c:v>31413</c:v>
                </c:pt>
                <c:pt idx="217">
                  <c:v>31444</c:v>
                </c:pt>
                <c:pt idx="218">
                  <c:v>31472</c:v>
                </c:pt>
                <c:pt idx="219">
                  <c:v>31503</c:v>
                </c:pt>
                <c:pt idx="220">
                  <c:v>31533</c:v>
                </c:pt>
                <c:pt idx="221">
                  <c:v>31564</c:v>
                </c:pt>
                <c:pt idx="222">
                  <c:v>31594</c:v>
                </c:pt>
                <c:pt idx="223">
                  <c:v>31625</c:v>
                </c:pt>
                <c:pt idx="224">
                  <c:v>31656</c:v>
                </c:pt>
                <c:pt idx="225">
                  <c:v>31686</c:v>
                </c:pt>
                <c:pt idx="226">
                  <c:v>31717</c:v>
                </c:pt>
                <c:pt idx="227">
                  <c:v>31747</c:v>
                </c:pt>
                <c:pt idx="228">
                  <c:v>31778</c:v>
                </c:pt>
                <c:pt idx="229">
                  <c:v>31809</c:v>
                </c:pt>
                <c:pt idx="230">
                  <c:v>31837</c:v>
                </c:pt>
                <c:pt idx="231">
                  <c:v>31868</c:v>
                </c:pt>
                <c:pt idx="232">
                  <c:v>31898</c:v>
                </c:pt>
                <c:pt idx="233">
                  <c:v>31929</c:v>
                </c:pt>
                <c:pt idx="234">
                  <c:v>31959</c:v>
                </c:pt>
                <c:pt idx="235">
                  <c:v>31990</c:v>
                </c:pt>
                <c:pt idx="236">
                  <c:v>32021</c:v>
                </c:pt>
                <c:pt idx="237">
                  <c:v>32051</c:v>
                </c:pt>
                <c:pt idx="238">
                  <c:v>32082</c:v>
                </c:pt>
                <c:pt idx="239">
                  <c:v>32112</c:v>
                </c:pt>
                <c:pt idx="240">
                  <c:v>32143</c:v>
                </c:pt>
                <c:pt idx="241">
                  <c:v>32174</c:v>
                </c:pt>
                <c:pt idx="242">
                  <c:v>32203</c:v>
                </c:pt>
                <c:pt idx="243">
                  <c:v>32234</c:v>
                </c:pt>
                <c:pt idx="244">
                  <c:v>32264</c:v>
                </c:pt>
                <c:pt idx="245">
                  <c:v>32295</c:v>
                </c:pt>
                <c:pt idx="246">
                  <c:v>32325</c:v>
                </c:pt>
                <c:pt idx="247">
                  <c:v>32356</c:v>
                </c:pt>
                <c:pt idx="248">
                  <c:v>32387</c:v>
                </c:pt>
                <c:pt idx="249">
                  <c:v>32417</c:v>
                </c:pt>
                <c:pt idx="250">
                  <c:v>32448</c:v>
                </c:pt>
                <c:pt idx="251">
                  <c:v>32478</c:v>
                </c:pt>
                <c:pt idx="252">
                  <c:v>32509</c:v>
                </c:pt>
                <c:pt idx="253">
                  <c:v>32540</c:v>
                </c:pt>
                <c:pt idx="254">
                  <c:v>32568</c:v>
                </c:pt>
                <c:pt idx="255">
                  <c:v>32599</c:v>
                </c:pt>
                <c:pt idx="256">
                  <c:v>32629</c:v>
                </c:pt>
                <c:pt idx="257">
                  <c:v>32660</c:v>
                </c:pt>
                <c:pt idx="258">
                  <c:v>32690</c:v>
                </c:pt>
                <c:pt idx="259">
                  <c:v>32721</c:v>
                </c:pt>
                <c:pt idx="260">
                  <c:v>32752</c:v>
                </c:pt>
                <c:pt idx="261">
                  <c:v>32782</c:v>
                </c:pt>
                <c:pt idx="262">
                  <c:v>32813</c:v>
                </c:pt>
                <c:pt idx="263">
                  <c:v>32843</c:v>
                </c:pt>
                <c:pt idx="264">
                  <c:v>32874</c:v>
                </c:pt>
                <c:pt idx="265">
                  <c:v>32905</c:v>
                </c:pt>
                <c:pt idx="266">
                  <c:v>32933</c:v>
                </c:pt>
                <c:pt idx="267">
                  <c:v>32964</c:v>
                </c:pt>
                <c:pt idx="268">
                  <c:v>32994</c:v>
                </c:pt>
                <c:pt idx="269">
                  <c:v>33025</c:v>
                </c:pt>
                <c:pt idx="270">
                  <c:v>33055</c:v>
                </c:pt>
                <c:pt idx="271">
                  <c:v>33086</c:v>
                </c:pt>
                <c:pt idx="272">
                  <c:v>33117</c:v>
                </c:pt>
                <c:pt idx="273">
                  <c:v>33147</c:v>
                </c:pt>
                <c:pt idx="274">
                  <c:v>33178</c:v>
                </c:pt>
                <c:pt idx="275">
                  <c:v>33208</c:v>
                </c:pt>
                <c:pt idx="276">
                  <c:v>33239</c:v>
                </c:pt>
                <c:pt idx="277">
                  <c:v>33270</c:v>
                </c:pt>
                <c:pt idx="278">
                  <c:v>33298</c:v>
                </c:pt>
                <c:pt idx="279">
                  <c:v>33329</c:v>
                </c:pt>
                <c:pt idx="280">
                  <c:v>33359</c:v>
                </c:pt>
                <c:pt idx="281">
                  <c:v>33390</c:v>
                </c:pt>
                <c:pt idx="282">
                  <c:v>33420</c:v>
                </c:pt>
                <c:pt idx="283">
                  <c:v>33451</c:v>
                </c:pt>
                <c:pt idx="284">
                  <c:v>33482</c:v>
                </c:pt>
                <c:pt idx="285">
                  <c:v>33512</c:v>
                </c:pt>
                <c:pt idx="286">
                  <c:v>33543</c:v>
                </c:pt>
                <c:pt idx="287">
                  <c:v>33573</c:v>
                </c:pt>
                <c:pt idx="288">
                  <c:v>33604</c:v>
                </c:pt>
                <c:pt idx="289">
                  <c:v>33635</c:v>
                </c:pt>
                <c:pt idx="290">
                  <c:v>33664</c:v>
                </c:pt>
                <c:pt idx="291">
                  <c:v>33695</c:v>
                </c:pt>
                <c:pt idx="292">
                  <c:v>33725</c:v>
                </c:pt>
                <c:pt idx="293">
                  <c:v>33756</c:v>
                </c:pt>
                <c:pt idx="294">
                  <c:v>33786</c:v>
                </c:pt>
                <c:pt idx="295">
                  <c:v>33817</c:v>
                </c:pt>
                <c:pt idx="296">
                  <c:v>33848</c:v>
                </c:pt>
                <c:pt idx="297">
                  <c:v>33878</c:v>
                </c:pt>
                <c:pt idx="298">
                  <c:v>33909</c:v>
                </c:pt>
                <c:pt idx="299">
                  <c:v>33939</c:v>
                </c:pt>
                <c:pt idx="300">
                  <c:v>33970</c:v>
                </c:pt>
                <c:pt idx="301">
                  <c:v>34001</c:v>
                </c:pt>
                <c:pt idx="302">
                  <c:v>34029</c:v>
                </c:pt>
                <c:pt idx="303">
                  <c:v>34060</c:v>
                </c:pt>
                <c:pt idx="304">
                  <c:v>34090</c:v>
                </c:pt>
                <c:pt idx="305">
                  <c:v>34121</c:v>
                </c:pt>
                <c:pt idx="306">
                  <c:v>34151</c:v>
                </c:pt>
                <c:pt idx="307">
                  <c:v>34182</c:v>
                </c:pt>
                <c:pt idx="308">
                  <c:v>34213</c:v>
                </c:pt>
                <c:pt idx="309">
                  <c:v>34243</c:v>
                </c:pt>
                <c:pt idx="310">
                  <c:v>34274</c:v>
                </c:pt>
                <c:pt idx="311">
                  <c:v>34304</c:v>
                </c:pt>
                <c:pt idx="312">
                  <c:v>34335</c:v>
                </c:pt>
                <c:pt idx="313">
                  <c:v>34366</c:v>
                </c:pt>
                <c:pt idx="314">
                  <c:v>34394</c:v>
                </c:pt>
                <c:pt idx="315">
                  <c:v>34425</c:v>
                </c:pt>
                <c:pt idx="316">
                  <c:v>34455</c:v>
                </c:pt>
                <c:pt idx="317">
                  <c:v>34486</c:v>
                </c:pt>
                <c:pt idx="318">
                  <c:v>34516</c:v>
                </c:pt>
                <c:pt idx="319">
                  <c:v>34547</c:v>
                </c:pt>
                <c:pt idx="320">
                  <c:v>34578</c:v>
                </c:pt>
                <c:pt idx="321">
                  <c:v>34608</c:v>
                </c:pt>
                <c:pt idx="322">
                  <c:v>34639</c:v>
                </c:pt>
                <c:pt idx="323">
                  <c:v>34669</c:v>
                </c:pt>
                <c:pt idx="324">
                  <c:v>34700</c:v>
                </c:pt>
                <c:pt idx="325">
                  <c:v>34731</c:v>
                </c:pt>
                <c:pt idx="326">
                  <c:v>34759</c:v>
                </c:pt>
                <c:pt idx="327">
                  <c:v>34790</c:v>
                </c:pt>
                <c:pt idx="328">
                  <c:v>34820</c:v>
                </c:pt>
                <c:pt idx="329">
                  <c:v>34851</c:v>
                </c:pt>
                <c:pt idx="330">
                  <c:v>34881</c:v>
                </c:pt>
                <c:pt idx="331">
                  <c:v>34912</c:v>
                </c:pt>
                <c:pt idx="332">
                  <c:v>34943</c:v>
                </c:pt>
                <c:pt idx="333">
                  <c:v>34973</c:v>
                </c:pt>
                <c:pt idx="334">
                  <c:v>35004</c:v>
                </c:pt>
                <c:pt idx="335">
                  <c:v>35034</c:v>
                </c:pt>
                <c:pt idx="336">
                  <c:v>35065</c:v>
                </c:pt>
                <c:pt idx="337">
                  <c:v>35096</c:v>
                </c:pt>
                <c:pt idx="338">
                  <c:v>35125</c:v>
                </c:pt>
                <c:pt idx="339">
                  <c:v>35156</c:v>
                </c:pt>
                <c:pt idx="340">
                  <c:v>35186</c:v>
                </c:pt>
                <c:pt idx="341">
                  <c:v>35217</c:v>
                </c:pt>
                <c:pt idx="342">
                  <c:v>35247</c:v>
                </c:pt>
                <c:pt idx="343">
                  <c:v>35278</c:v>
                </c:pt>
                <c:pt idx="344">
                  <c:v>35309</c:v>
                </c:pt>
                <c:pt idx="345">
                  <c:v>35339</c:v>
                </c:pt>
                <c:pt idx="346">
                  <c:v>35370</c:v>
                </c:pt>
                <c:pt idx="347">
                  <c:v>35400</c:v>
                </c:pt>
                <c:pt idx="348">
                  <c:v>35431</c:v>
                </c:pt>
                <c:pt idx="349">
                  <c:v>35462</c:v>
                </c:pt>
                <c:pt idx="350">
                  <c:v>35490</c:v>
                </c:pt>
                <c:pt idx="351">
                  <c:v>35521</c:v>
                </c:pt>
                <c:pt idx="352">
                  <c:v>35551</c:v>
                </c:pt>
                <c:pt idx="353">
                  <c:v>35582</c:v>
                </c:pt>
                <c:pt idx="354">
                  <c:v>35612</c:v>
                </c:pt>
                <c:pt idx="355">
                  <c:v>35643</c:v>
                </c:pt>
                <c:pt idx="356">
                  <c:v>35674</c:v>
                </c:pt>
                <c:pt idx="357">
                  <c:v>35704</c:v>
                </c:pt>
                <c:pt idx="358">
                  <c:v>35735</c:v>
                </c:pt>
                <c:pt idx="359">
                  <c:v>35765</c:v>
                </c:pt>
                <c:pt idx="360">
                  <c:v>35796</c:v>
                </c:pt>
                <c:pt idx="361">
                  <c:v>35827</c:v>
                </c:pt>
                <c:pt idx="362">
                  <c:v>35855</c:v>
                </c:pt>
                <c:pt idx="363">
                  <c:v>35886</c:v>
                </c:pt>
                <c:pt idx="364">
                  <c:v>35916</c:v>
                </c:pt>
                <c:pt idx="365">
                  <c:v>35947</c:v>
                </c:pt>
                <c:pt idx="366">
                  <c:v>35977</c:v>
                </c:pt>
                <c:pt idx="367">
                  <c:v>36008</c:v>
                </c:pt>
                <c:pt idx="368">
                  <c:v>36039</c:v>
                </c:pt>
                <c:pt idx="369">
                  <c:v>36069</c:v>
                </c:pt>
                <c:pt idx="370">
                  <c:v>36100</c:v>
                </c:pt>
                <c:pt idx="371">
                  <c:v>36130</c:v>
                </c:pt>
                <c:pt idx="372">
                  <c:v>36161</c:v>
                </c:pt>
                <c:pt idx="373">
                  <c:v>36192</c:v>
                </c:pt>
                <c:pt idx="374">
                  <c:v>36220</c:v>
                </c:pt>
                <c:pt idx="375">
                  <c:v>36251</c:v>
                </c:pt>
                <c:pt idx="376">
                  <c:v>36281</c:v>
                </c:pt>
                <c:pt idx="377">
                  <c:v>36312</c:v>
                </c:pt>
                <c:pt idx="378">
                  <c:v>36342</c:v>
                </c:pt>
                <c:pt idx="379">
                  <c:v>36373</c:v>
                </c:pt>
                <c:pt idx="380">
                  <c:v>36404</c:v>
                </c:pt>
                <c:pt idx="381">
                  <c:v>36434</c:v>
                </c:pt>
                <c:pt idx="382">
                  <c:v>36465</c:v>
                </c:pt>
                <c:pt idx="383">
                  <c:v>36495</c:v>
                </c:pt>
                <c:pt idx="384">
                  <c:v>36526</c:v>
                </c:pt>
                <c:pt idx="385">
                  <c:v>36557</c:v>
                </c:pt>
                <c:pt idx="386">
                  <c:v>36586</c:v>
                </c:pt>
                <c:pt idx="387">
                  <c:v>36617</c:v>
                </c:pt>
                <c:pt idx="388">
                  <c:v>36647</c:v>
                </c:pt>
                <c:pt idx="389">
                  <c:v>36678</c:v>
                </c:pt>
                <c:pt idx="390">
                  <c:v>36708</c:v>
                </c:pt>
                <c:pt idx="391">
                  <c:v>36739</c:v>
                </c:pt>
                <c:pt idx="392">
                  <c:v>36770</c:v>
                </c:pt>
                <c:pt idx="393">
                  <c:v>36800</c:v>
                </c:pt>
                <c:pt idx="394">
                  <c:v>36831</c:v>
                </c:pt>
                <c:pt idx="395">
                  <c:v>36861</c:v>
                </c:pt>
                <c:pt idx="396">
                  <c:v>36892</c:v>
                </c:pt>
                <c:pt idx="397">
                  <c:v>36923</c:v>
                </c:pt>
                <c:pt idx="398">
                  <c:v>36951</c:v>
                </c:pt>
                <c:pt idx="399">
                  <c:v>36982</c:v>
                </c:pt>
                <c:pt idx="400">
                  <c:v>37012</c:v>
                </c:pt>
                <c:pt idx="401">
                  <c:v>37043</c:v>
                </c:pt>
                <c:pt idx="402">
                  <c:v>37073</c:v>
                </c:pt>
                <c:pt idx="403">
                  <c:v>37104</c:v>
                </c:pt>
                <c:pt idx="404">
                  <c:v>37135</c:v>
                </c:pt>
                <c:pt idx="405">
                  <c:v>37165</c:v>
                </c:pt>
                <c:pt idx="406">
                  <c:v>37196</c:v>
                </c:pt>
                <c:pt idx="407">
                  <c:v>37226</c:v>
                </c:pt>
                <c:pt idx="408">
                  <c:v>37257</c:v>
                </c:pt>
                <c:pt idx="409">
                  <c:v>37288</c:v>
                </c:pt>
                <c:pt idx="410">
                  <c:v>37316</c:v>
                </c:pt>
                <c:pt idx="411">
                  <c:v>37347</c:v>
                </c:pt>
                <c:pt idx="412">
                  <c:v>37377</c:v>
                </c:pt>
                <c:pt idx="413">
                  <c:v>37408</c:v>
                </c:pt>
                <c:pt idx="414">
                  <c:v>37438</c:v>
                </c:pt>
                <c:pt idx="415">
                  <c:v>37469</c:v>
                </c:pt>
                <c:pt idx="416">
                  <c:v>37500</c:v>
                </c:pt>
                <c:pt idx="417">
                  <c:v>37530</c:v>
                </c:pt>
                <c:pt idx="418">
                  <c:v>37561</c:v>
                </c:pt>
                <c:pt idx="419">
                  <c:v>37591</c:v>
                </c:pt>
                <c:pt idx="420">
                  <c:v>37622</c:v>
                </c:pt>
                <c:pt idx="421">
                  <c:v>37653</c:v>
                </c:pt>
                <c:pt idx="422">
                  <c:v>37681</c:v>
                </c:pt>
                <c:pt idx="423">
                  <c:v>37712</c:v>
                </c:pt>
                <c:pt idx="424">
                  <c:v>37742</c:v>
                </c:pt>
                <c:pt idx="425">
                  <c:v>37773</c:v>
                </c:pt>
                <c:pt idx="426">
                  <c:v>37803</c:v>
                </c:pt>
                <c:pt idx="427">
                  <c:v>37834</c:v>
                </c:pt>
                <c:pt idx="428">
                  <c:v>37865</c:v>
                </c:pt>
                <c:pt idx="429">
                  <c:v>37895</c:v>
                </c:pt>
                <c:pt idx="430">
                  <c:v>37926</c:v>
                </c:pt>
                <c:pt idx="431">
                  <c:v>37956</c:v>
                </c:pt>
                <c:pt idx="432">
                  <c:v>37987</c:v>
                </c:pt>
                <c:pt idx="433">
                  <c:v>38018</c:v>
                </c:pt>
                <c:pt idx="434">
                  <c:v>38047</c:v>
                </c:pt>
                <c:pt idx="435">
                  <c:v>38078</c:v>
                </c:pt>
                <c:pt idx="436">
                  <c:v>38108</c:v>
                </c:pt>
                <c:pt idx="437">
                  <c:v>38139</c:v>
                </c:pt>
                <c:pt idx="438">
                  <c:v>38169</c:v>
                </c:pt>
                <c:pt idx="439">
                  <c:v>38200</c:v>
                </c:pt>
                <c:pt idx="440">
                  <c:v>38231</c:v>
                </c:pt>
                <c:pt idx="441">
                  <c:v>38261</c:v>
                </c:pt>
                <c:pt idx="442">
                  <c:v>38292</c:v>
                </c:pt>
                <c:pt idx="443">
                  <c:v>38322</c:v>
                </c:pt>
                <c:pt idx="444">
                  <c:v>38353</c:v>
                </c:pt>
                <c:pt idx="445">
                  <c:v>38384</c:v>
                </c:pt>
                <c:pt idx="446">
                  <c:v>38412</c:v>
                </c:pt>
                <c:pt idx="447">
                  <c:v>38443</c:v>
                </c:pt>
                <c:pt idx="448">
                  <c:v>38473</c:v>
                </c:pt>
                <c:pt idx="449">
                  <c:v>38504</c:v>
                </c:pt>
                <c:pt idx="450">
                  <c:v>38534</c:v>
                </c:pt>
                <c:pt idx="451">
                  <c:v>38565</c:v>
                </c:pt>
                <c:pt idx="452">
                  <c:v>38596</c:v>
                </c:pt>
                <c:pt idx="453">
                  <c:v>38626</c:v>
                </c:pt>
                <c:pt idx="454">
                  <c:v>38657</c:v>
                </c:pt>
                <c:pt idx="455">
                  <c:v>38687</c:v>
                </c:pt>
                <c:pt idx="456">
                  <c:v>38718</c:v>
                </c:pt>
                <c:pt idx="457">
                  <c:v>38749</c:v>
                </c:pt>
                <c:pt idx="458">
                  <c:v>38777</c:v>
                </c:pt>
                <c:pt idx="459">
                  <c:v>38808</c:v>
                </c:pt>
                <c:pt idx="460">
                  <c:v>38838</c:v>
                </c:pt>
                <c:pt idx="461">
                  <c:v>38869</c:v>
                </c:pt>
                <c:pt idx="462">
                  <c:v>38899</c:v>
                </c:pt>
                <c:pt idx="463">
                  <c:v>38930</c:v>
                </c:pt>
                <c:pt idx="464">
                  <c:v>38961</c:v>
                </c:pt>
                <c:pt idx="465">
                  <c:v>38991</c:v>
                </c:pt>
                <c:pt idx="466">
                  <c:v>39022</c:v>
                </c:pt>
                <c:pt idx="467">
                  <c:v>39052</c:v>
                </c:pt>
                <c:pt idx="468">
                  <c:v>39083</c:v>
                </c:pt>
                <c:pt idx="469">
                  <c:v>39114</c:v>
                </c:pt>
                <c:pt idx="470">
                  <c:v>39142</c:v>
                </c:pt>
                <c:pt idx="471">
                  <c:v>39173</c:v>
                </c:pt>
                <c:pt idx="472">
                  <c:v>39203</c:v>
                </c:pt>
                <c:pt idx="473">
                  <c:v>39234</c:v>
                </c:pt>
                <c:pt idx="474">
                  <c:v>39264</c:v>
                </c:pt>
                <c:pt idx="475">
                  <c:v>39295</c:v>
                </c:pt>
                <c:pt idx="476">
                  <c:v>39326</c:v>
                </c:pt>
                <c:pt idx="477">
                  <c:v>39356</c:v>
                </c:pt>
                <c:pt idx="478">
                  <c:v>39387</c:v>
                </c:pt>
                <c:pt idx="479">
                  <c:v>39417</c:v>
                </c:pt>
                <c:pt idx="480">
                  <c:v>39448</c:v>
                </c:pt>
                <c:pt idx="481">
                  <c:v>39479</c:v>
                </c:pt>
                <c:pt idx="482">
                  <c:v>39508</c:v>
                </c:pt>
                <c:pt idx="483">
                  <c:v>39539</c:v>
                </c:pt>
                <c:pt idx="484">
                  <c:v>39569</c:v>
                </c:pt>
                <c:pt idx="485">
                  <c:v>39600</c:v>
                </c:pt>
                <c:pt idx="486">
                  <c:v>39630</c:v>
                </c:pt>
                <c:pt idx="487">
                  <c:v>39661</c:v>
                </c:pt>
                <c:pt idx="488">
                  <c:v>39692</c:v>
                </c:pt>
                <c:pt idx="489">
                  <c:v>39722</c:v>
                </c:pt>
                <c:pt idx="490">
                  <c:v>39753</c:v>
                </c:pt>
                <c:pt idx="491">
                  <c:v>39783</c:v>
                </c:pt>
                <c:pt idx="492">
                  <c:v>39814</c:v>
                </c:pt>
                <c:pt idx="493">
                  <c:v>39845</c:v>
                </c:pt>
                <c:pt idx="494">
                  <c:v>39873</c:v>
                </c:pt>
                <c:pt idx="495">
                  <c:v>39904</c:v>
                </c:pt>
                <c:pt idx="496">
                  <c:v>39934</c:v>
                </c:pt>
                <c:pt idx="497">
                  <c:v>39965</c:v>
                </c:pt>
                <c:pt idx="498">
                  <c:v>39995</c:v>
                </c:pt>
                <c:pt idx="499">
                  <c:v>40026</c:v>
                </c:pt>
                <c:pt idx="500">
                  <c:v>40057</c:v>
                </c:pt>
                <c:pt idx="501">
                  <c:v>40087</c:v>
                </c:pt>
                <c:pt idx="502">
                  <c:v>40118</c:v>
                </c:pt>
                <c:pt idx="503">
                  <c:v>40148</c:v>
                </c:pt>
                <c:pt idx="504">
                  <c:v>40179</c:v>
                </c:pt>
                <c:pt idx="505">
                  <c:v>40210</c:v>
                </c:pt>
                <c:pt idx="506">
                  <c:v>40238</c:v>
                </c:pt>
                <c:pt idx="507">
                  <c:v>40269</c:v>
                </c:pt>
                <c:pt idx="508">
                  <c:v>40299</c:v>
                </c:pt>
                <c:pt idx="509">
                  <c:v>40330</c:v>
                </c:pt>
                <c:pt idx="510">
                  <c:v>40360</c:v>
                </c:pt>
                <c:pt idx="511">
                  <c:v>40391</c:v>
                </c:pt>
                <c:pt idx="512">
                  <c:v>40422</c:v>
                </c:pt>
                <c:pt idx="513">
                  <c:v>40452</c:v>
                </c:pt>
                <c:pt idx="514">
                  <c:v>40483</c:v>
                </c:pt>
                <c:pt idx="515">
                  <c:v>40513</c:v>
                </c:pt>
                <c:pt idx="516">
                  <c:v>40544</c:v>
                </c:pt>
                <c:pt idx="517">
                  <c:v>40575</c:v>
                </c:pt>
                <c:pt idx="518">
                  <c:v>40603</c:v>
                </c:pt>
                <c:pt idx="519">
                  <c:v>40634</c:v>
                </c:pt>
                <c:pt idx="520">
                  <c:v>40664</c:v>
                </c:pt>
                <c:pt idx="521">
                  <c:v>40695</c:v>
                </c:pt>
                <c:pt idx="522">
                  <c:v>40725</c:v>
                </c:pt>
                <c:pt idx="523">
                  <c:v>40756</c:v>
                </c:pt>
                <c:pt idx="524">
                  <c:v>40787</c:v>
                </c:pt>
                <c:pt idx="525">
                  <c:v>40817</c:v>
                </c:pt>
                <c:pt idx="526">
                  <c:v>40848</c:v>
                </c:pt>
                <c:pt idx="527">
                  <c:v>40878</c:v>
                </c:pt>
                <c:pt idx="528">
                  <c:v>40909</c:v>
                </c:pt>
                <c:pt idx="529">
                  <c:v>40940</c:v>
                </c:pt>
                <c:pt idx="530">
                  <c:v>40969</c:v>
                </c:pt>
                <c:pt idx="531">
                  <c:v>41000</c:v>
                </c:pt>
                <c:pt idx="532">
                  <c:v>41030</c:v>
                </c:pt>
                <c:pt idx="533">
                  <c:v>41061</c:v>
                </c:pt>
                <c:pt idx="534">
                  <c:v>41091</c:v>
                </c:pt>
                <c:pt idx="535">
                  <c:v>41122</c:v>
                </c:pt>
                <c:pt idx="536">
                  <c:v>41153</c:v>
                </c:pt>
                <c:pt idx="537">
                  <c:v>41183</c:v>
                </c:pt>
                <c:pt idx="538">
                  <c:v>41214</c:v>
                </c:pt>
                <c:pt idx="539">
                  <c:v>41244</c:v>
                </c:pt>
                <c:pt idx="540">
                  <c:v>41275</c:v>
                </c:pt>
                <c:pt idx="541">
                  <c:v>41306</c:v>
                </c:pt>
                <c:pt idx="542">
                  <c:v>41334</c:v>
                </c:pt>
                <c:pt idx="543">
                  <c:v>41365</c:v>
                </c:pt>
                <c:pt idx="544">
                  <c:v>41395</c:v>
                </c:pt>
                <c:pt idx="545">
                  <c:v>41426</c:v>
                </c:pt>
                <c:pt idx="546">
                  <c:v>41456</c:v>
                </c:pt>
                <c:pt idx="547">
                  <c:v>41487</c:v>
                </c:pt>
                <c:pt idx="548">
                  <c:v>41518</c:v>
                </c:pt>
                <c:pt idx="549">
                  <c:v>41548</c:v>
                </c:pt>
                <c:pt idx="550">
                  <c:v>41579</c:v>
                </c:pt>
                <c:pt idx="551">
                  <c:v>41609</c:v>
                </c:pt>
                <c:pt idx="552">
                  <c:v>41640</c:v>
                </c:pt>
                <c:pt idx="553">
                  <c:v>41671</c:v>
                </c:pt>
                <c:pt idx="554">
                  <c:v>41699</c:v>
                </c:pt>
                <c:pt idx="555">
                  <c:v>41730</c:v>
                </c:pt>
                <c:pt idx="556">
                  <c:v>41760</c:v>
                </c:pt>
                <c:pt idx="557">
                  <c:v>41791</c:v>
                </c:pt>
                <c:pt idx="558">
                  <c:v>41821</c:v>
                </c:pt>
                <c:pt idx="559">
                  <c:v>41852</c:v>
                </c:pt>
                <c:pt idx="560">
                  <c:v>41883</c:v>
                </c:pt>
                <c:pt idx="561">
                  <c:v>41913</c:v>
                </c:pt>
                <c:pt idx="562">
                  <c:v>41944</c:v>
                </c:pt>
                <c:pt idx="563">
                  <c:v>41974</c:v>
                </c:pt>
                <c:pt idx="564">
                  <c:v>42005</c:v>
                </c:pt>
                <c:pt idx="565">
                  <c:v>42036</c:v>
                </c:pt>
                <c:pt idx="566">
                  <c:v>42064</c:v>
                </c:pt>
                <c:pt idx="567">
                  <c:v>42095</c:v>
                </c:pt>
                <c:pt idx="568">
                  <c:v>42125</c:v>
                </c:pt>
                <c:pt idx="569">
                  <c:v>42156</c:v>
                </c:pt>
                <c:pt idx="570">
                  <c:v>42186</c:v>
                </c:pt>
                <c:pt idx="571">
                  <c:v>42217</c:v>
                </c:pt>
                <c:pt idx="572">
                  <c:v>42248</c:v>
                </c:pt>
                <c:pt idx="573">
                  <c:v>42278</c:v>
                </c:pt>
                <c:pt idx="574">
                  <c:v>42309</c:v>
                </c:pt>
                <c:pt idx="575">
                  <c:v>42339</c:v>
                </c:pt>
                <c:pt idx="576">
                  <c:v>42370</c:v>
                </c:pt>
                <c:pt idx="577">
                  <c:v>42401</c:v>
                </c:pt>
                <c:pt idx="578">
                  <c:v>42430</c:v>
                </c:pt>
                <c:pt idx="579">
                  <c:v>42461</c:v>
                </c:pt>
                <c:pt idx="580">
                  <c:v>42491</c:v>
                </c:pt>
                <c:pt idx="581">
                  <c:v>42522</c:v>
                </c:pt>
                <c:pt idx="582">
                  <c:v>42552</c:v>
                </c:pt>
                <c:pt idx="583">
                  <c:v>42583</c:v>
                </c:pt>
                <c:pt idx="584">
                  <c:v>42614</c:v>
                </c:pt>
                <c:pt idx="585">
                  <c:v>42644</c:v>
                </c:pt>
                <c:pt idx="586">
                  <c:v>42675</c:v>
                </c:pt>
                <c:pt idx="587">
                  <c:v>42705</c:v>
                </c:pt>
                <c:pt idx="588">
                  <c:v>42736</c:v>
                </c:pt>
                <c:pt idx="589">
                  <c:v>42767</c:v>
                </c:pt>
                <c:pt idx="590">
                  <c:v>42795</c:v>
                </c:pt>
                <c:pt idx="591">
                  <c:v>42826</c:v>
                </c:pt>
                <c:pt idx="592">
                  <c:v>42856</c:v>
                </c:pt>
                <c:pt idx="593">
                  <c:v>42887</c:v>
                </c:pt>
                <c:pt idx="594">
                  <c:v>42917</c:v>
                </c:pt>
                <c:pt idx="595">
                  <c:v>42948</c:v>
                </c:pt>
                <c:pt idx="596">
                  <c:v>42979</c:v>
                </c:pt>
                <c:pt idx="597">
                  <c:v>43009</c:v>
                </c:pt>
                <c:pt idx="598">
                  <c:v>43040</c:v>
                </c:pt>
                <c:pt idx="599">
                  <c:v>43070</c:v>
                </c:pt>
                <c:pt idx="600">
                  <c:v>43101</c:v>
                </c:pt>
                <c:pt idx="601">
                  <c:v>43132</c:v>
                </c:pt>
                <c:pt idx="602">
                  <c:v>43160</c:v>
                </c:pt>
                <c:pt idx="603">
                  <c:v>43191</c:v>
                </c:pt>
                <c:pt idx="604">
                  <c:v>43221</c:v>
                </c:pt>
                <c:pt idx="605">
                  <c:v>43252</c:v>
                </c:pt>
                <c:pt idx="606">
                  <c:v>43282</c:v>
                </c:pt>
                <c:pt idx="607">
                  <c:v>43313</c:v>
                </c:pt>
                <c:pt idx="608">
                  <c:v>43344</c:v>
                </c:pt>
                <c:pt idx="609">
                  <c:v>43374</c:v>
                </c:pt>
                <c:pt idx="610">
                  <c:v>43405</c:v>
                </c:pt>
                <c:pt idx="611">
                  <c:v>43435</c:v>
                </c:pt>
                <c:pt idx="612">
                  <c:v>43466</c:v>
                </c:pt>
                <c:pt idx="613">
                  <c:v>43497</c:v>
                </c:pt>
                <c:pt idx="614">
                  <c:v>43525</c:v>
                </c:pt>
                <c:pt idx="615">
                  <c:v>43556</c:v>
                </c:pt>
                <c:pt idx="616">
                  <c:v>43586</c:v>
                </c:pt>
                <c:pt idx="617">
                  <c:v>43617</c:v>
                </c:pt>
                <c:pt idx="618">
                  <c:v>43647</c:v>
                </c:pt>
                <c:pt idx="619">
                  <c:v>43678</c:v>
                </c:pt>
                <c:pt idx="620">
                  <c:v>43709</c:v>
                </c:pt>
                <c:pt idx="621">
                  <c:v>43739</c:v>
                </c:pt>
                <c:pt idx="622">
                  <c:v>43770</c:v>
                </c:pt>
                <c:pt idx="623">
                  <c:v>43800</c:v>
                </c:pt>
                <c:pt idx="624">
                  <c:v>43831</c:v>
                </c:pt>
                <c:pt idx="625">
                  <c:v>43862</c:v>
                </c:pt>
                <c:pt idx="626">
                  <c:v>43891</c:v>
                </c:pt>
                <c:pt idx="627">
                  <c:v>43922</c:v>
                </c:pt>
                <c:pt idx="628">
                  <c:v>43952</c:v>
                </c:pt>
                <c:pt idx="629">
                  <c:v>43983</c:v>
                </c:pt>
                <c:pt idx="630">
                  <c:v>44013</c:v>
                </c:pt>
                <c:pt idx="631">
                  <c:v>44044</c:v>
                </c:pt>
                <c:pt idx="632">
                  <c:v>44075</c:v>
                </c:pt>
                <c:pt idx="633">
                  <c:v>44105</c:v>
                </c:pt>
                <c:pt idx="634">
                  <c:v>44136</c:v>
                </c:pt>
                <c:pt idx="635">
                  <c:v>44166</c:v>
                </c:pt>
                <c:pt idx="636">
                  <c:v>44197</c:v>
                </c:pt>
                <c:pt idx="637">
                  <c:v>44228</c:v>
                </c:pt>
                <c:pt idx="638">
                  <c:v>44256</c:v>
                </c:pt>
                <c:pt idx="639">
                  <c:v>44287</c:v>
                </c:pt>
                <c:pt idx="640">
                  <c:v>44317</c:v>
                </c:pt>
                <c:pt idx="641">
                  <c:v>44348</c:v>
                </c:pt>
                <c:pt idx="642">
                  <c:v>44378</c:v>
                </c:pt>
                <c:pt idx="643">
                  <c:v>44409</c:v>
                </c:pt>
                <c:pt idx="644">
                  <c:v>44440</c:v>
                </c:pt>
                <c:pt idx="645">
                  <c:v>44470</c:v>
                </c:pt>
                <c:pt idx="646">
                  <c:v>44501</c:v>
                </c:pt>
                <c:pt idx="647">
                  <c:v>44531</c:v>
                </c:pt>
                <c:pt idx="648">
                  <c:v>44562</c:v>
                </c:pt>
                <c:pt idx="649">
                  <c:v>44593</c:v>
                </c:pt>
                <c:pt idx="650">
                  <c:v>44621</c:v>
                </c:pt>
                <c:pt idx="651">
                  <c:v>44652</c:v>
                </c:pt>
                <c:pt idx="652">
                  <c:v>44682</c:v>
                </c:pt>
                <c:pt idx="653">
                  <c:v>44713</c:v>
                </c:pt>
                <c:pt idx="654">
                  <c:v>44743</c:v>
                </c:pt>
                <c:pt idx="655">
                  <c:v>44774</c:v>
                </c:pt>
                <c:pt idx="656">
                  <c:v>44805</c:v>
                </c:pt>
                <c:pt idx="657">
                  <c:v>44835</c:v>
                </c:pt>
                <c:pt idx="658">
                  <c:v>44866</c:v>
                </c:pt>
                <c:pt idx="659">
                  <c:v>44896</c:v>
                </c:pt>
                <c:pt idx="660">
                  <c:v>44927</c:v>
                </c:pt>
                <c:pt idx="661">
                  <c:v>44958</c:v>
                </c:pt>
                <c:pt idx="662">
                  <c:v>44986</c:v>
                </c:pt>
                <c:pt idx="663">
                  <c:v>45017</c:v>
                </c:pt>
                <c:pt idx="664">
                  <c:v>45047</c:v>
                </c:pt>
                <c:pt idx="665">
                  <c:v>45078</c:v>
                </c:pt>
                <c:pt idx="666">
                  <c:v>45108</c:v>
                </c:pt>
                <c:pt idx="667">
                  <c:v>45139</c:v>
                </c:pt>
                <c:pt idx="668">
                  <c:v>45170</c:v>
                </c:pt>
                <c:pt idx="669">
                  <c:v>45200</c:v>
                </c:pt>
                <c:pt idx="670">
                  <c:v>45231</c:v>
                </c:pt>
                <c:pt idx="671">
                  <c:v>45261</c:v>
                </c:pt>
                <c:pt idx="672">
                  <c:v>45292</c:v>
                </c:pt>
                <c:pt idx="673">
                  <c:v>45323</c:v>
                </c:pt>
                <c:pt idx="674">
                  <c:v>45352</c:v>
                </c:pt>
                <c:pt idx="675">
                  <c:v>45383</c:v>
                </c:pt>
                <c:pt idx="676">
                  <c:v>45413</c:v>
                </c:pt>
                <c:pt idx="677">
                  <c:v>45444</c:v>
                </c:pt>
                <c:pt idx="678">
                  <c:v>45474</c:v>
                </c:pt>
                <c:pt idx="679">
                  <c:v>45505</c:v>
                </c:pt>
                <c:pt idx="680">
                  <c:v>45536</c:v>
                </c:pt>
                <c:pt idx="681">
                  <c:v>45566</c:v>
                </c:pt>
                <c:pt idx="682">
                  <c:v>45597</c:v>
                </c:pt>
                <c:pt idx="683">
                  <c:v>45627</c:v>
                </c:pt>
                <c:pt idx="684">
                  <c:v>45658</c:v>
                </c:pt>
                <c:pt idx="685">
                  <c:v>45689</c:v>
                </c:pt>
                <c:pt idx="686">
                  <c:v>45717</c:v>
                </c:pt>
                <c:pt idx="687">
                  <c:v>45748</c:v>
                </c:pt>
                <c:pt idx="688">
                  <c:v>45778</c:v>
                </c:pt>
                <c:pt idx="689">
                  <c:v>45809</c:v>
                </c:pt>
                <c:pt idx="690">
                  <c:v>45839</c:v>
                </c:pt>
                <c:pt idx="691">
                  <c:v>45870</c:v>
                </c:pt>
                <c:pt idx="692">
                  <c:v>45901</c:v>
                </c:pt>
                <c:pt idx="693">
                  <c:v>45931</c:v>
                </c:pt>
                <c:pt idx="694">
                  <c:v>45962</c:v>
                </c:pt>
                <c:pt idx="695">
                  <c:v>45992</c:v>
                </c:pt>
                <c:pt idx="696">
                  <c:v>46023</c:v>
                </c:pt>
                <c:pt idx="697">
                  <c:v>46054</c:v>
                </c:pt>
                <c:pt idx="698">
                  <c:v>46082</c:v>
                </c:pt>
                <c:pt idx="699">
                  <c:v>46113</c:v>
                </c:pt>
                <c:pt idx="700">
                  <c:v>46143</c:v>
                </c:pt>
                <c:pt idx="701">
                  <c:v>46174</c:v>
                </c:pt>
                <c:pt idx="702">
                  <c:v>46204</c:v>
                </c:pt>
                <c:pt idx="703">
                  <c:v>46235</c:v>
                </c:pt>
                <c:pt idx="704">
                  <c:v>46266</c:v>
                </c:pt>
                <c:pt idx="705">
                  <c:v>46296</c:v>
                </c:pt>
                <c:pt idx="706">
                  <c:v>46327</c:v>
                </c:pt>
                <c:pt idx="707">
                  <c:v>46357</c:v>
                </c:pt>
                <c:pt idx="708">
                  <c:v>46388</c:v>
                </c:pt>
                <c:pt idx="709">
                  <c:v>46419</c:v>
                </c:pt>
                <c:pt idx="710">
                  <c:v>46447</c:v>
                </c:pt>
                <c:pt idx="711">
                  <c:v>46478</c:v>
                </c:pt>
                <c:pt idx="712">
                  <c:v>46508</c:v>
                </c:pt>
                <c:pt idx="713">
                  <c:v>46539</c:v>
                </c:pt>
                <c:pt idx="714">
                  <c:v>46569</c:v>
                </c:pt>
                <c:pt idx="715">
                  <c:v>46600</c:v>
                </c:pt>
                <c:pt idx="716">
                  <c:v>46631</c:v>
                </c:pt>
                <c:pt idx="717">
                  <c:v>46661</c:v>
                </c:pt>
                <c:pt idx="718">
                  <c:v>46692</c:v>
                </c:pt>
                <c:pt idx="719">
                  <c:v>46722</c:v>
                </c:pt>
                <c:pt idx="720">
                  <c:v>46753</c:v>
                </c:pt>
                <c:pt idx="721">
                  <c:v>46784</c:v>
                </c:pt>
                <c:pt idx="722">
                  <c:v>46813</c:v>
                </c:pt>
                <c:pt idx="723">
                  <c:v>46844</c:v>
                </c:pt>
                <c:pt idx="724">
                  <c:v>46874</c:v>
                </c:pt>
                <c:pt idx="725">
                  <c:v>46905</c:v>
                </c:pt>
                <c:pt idx="726">
                  <c:v>46935</c:v>
                </c:pt>
                <c:pt idx="727">
                  <c:v>46966</c:v>
                </c:pt>
                <c:pt idx="728">
                  <c:v>46997</c:v>
                </c:pt>
                <c:pt idx="729">
                  <c:v>47027</c:v>
                </c:pt>
                <c:pt idx="730">
                  <c:v>47058</c:v>
                </c:pt>
                <c:pt idx="731">
                  <c:v>47088</c:v>
                </c:pt>
                <c:pt idx="732">
                  <c:v>47119</c:v>
                </c:pt>
                <c:pt idx="733">
                  <c:v>47150</c:v>
                </c:pt>
                <c:pt idx="734">
                  <c:v>47178</c:v>
                </c:pt>
                <c:pt idx="735">
                  <c:v>47209</c:v>
                </c:pt>
                <c:pt idx="736">
                  <c:v>47239</c:v>
                </c:pt>
                <c:pt idx="737">
                  <c:v>47270</c:v>
                </c:pt>
                <c:pt idx="738">
                  <c:v>47300</c:v>
                </c:pt>
                <c:pt idx="739">
                  <c:v>47331</c:v>
                </c:pt>
                <c:pt idx="740">
                  <c:v>47362</c:v>
                </c:pt>
                <c:pt idx="741">
                  <c:v>47392</c:v>
                </c:pt>
                <c:pt idx="742">
                  <c:v>47423</c:v>
                </c:pt>
                <c:pt idx="743">
                  <c:v>47453</c:v>
                </c:pt>
                <c:pt idx="744">
                  <c:v>47484</c:v>
                </c:pt>
                <c:pt idx="745">
                  <c:v>47515</c:v>
                </c:pt>
                <c:pt idx="746">
                  <c:v>47543</c:v>
                </c:pt>
                <c:pt idx="747">
                  <c:v>47574</c:v>
                </c:pt>
                <c:pt idx="748">
                  <c:v>47604</c:v>
                </c:pt>
                <c:pt idx="749">
                  <c:v>47635</c:v>
                </c:pt>
                <c:pt idx="750">
                  <c:v>47665</c:v>
                </c:pt>
                <c:pt idx="751">
                  <c:v>47696</c:v>
                </c:pt>
                <c:pt idx="752">
                  <c:v>47727</c:v>
                </c:pt>
                <c:pt idx="753">
                  <c:v>47757</c:v>
                </c:pt>
                <c:pt idx="754">
                  <c:v>47788</c:v>
                </c:pt>
                <c:pt idx="755">
                  <c:v>47818</c:v>
                </c:pt>
                <c:pt idx="756">
                  <c:v>47849</c:v>
                </c:pt>
                <c:pt idx="757">
                  <c:v>47880</c:v>
                </c:pt>
                <c:pt idx="758">
                  <c:v>47908</c:v>
                </c:pt>
                <c:pt idx="759">
                  <c:v>47939</c:v>
                </c:pt>
                <c:pt idx="760">
                  <c:v>47969</c:v>
                </c:pt>
                <c:pt idx="761">
                  <c:v>48000</c:v>
                </c:pt>
                <c:pt idx="762">
                  <c:v>48030</c:v>
                </c:pt>
                <c:pt idx="763">
                  <c:v>48061</c:v>
                </c:pt>
                <c:pt idx="764">
                  <c:v>48092</c:v>
                </c:pt>
                <c:pt idx="765">
                  <c:v>48122</c:v>
                </c:pt>
                <c:pt idx="766">
                  <c:v>48153</c:v>
                </c:pt>
                <c:pt idx="767">
                  <c:v>48183</c:v>
                </c:pt>
                <c:pt idx="768">
                  <c:v>48214</c:v>
                </c:pt>
                <c:pt idx="769">
                  <c:v>48245</c:v>
                </c:pt>
                <c:pt idx="770">
                  <c:v>48274</c:v>
                </c:pt>
                <c:pt idx="771">
                  <c:v>48305</c:v>
                </c:pt>
                <c:pt idx="772">
                  <c:v>48335</c:v>
                </c:pt>
                <c:pt idx="773">
                  <c:v>48366</c:v>
                </c:pt>
                <c:pt idx="774">
                  <c:v>48396</c:v>
                </c:pt>
                <c:pt idx="775">
                  <c:v>48427</c:v>
                </c:pt>
                <c:pt idx="776">
                  <c:v>48458</c:v>
                </c:pt>
                <c:pt idx="777">
                  <c:v>48488</c:v>
                </c:pt>
                <c:pt idx="778">
                  <c:v>48519</c:v>
                </c:pt>
                <c:pt idx="779">
                  <c:v>48549</c:v>
                </c:pt>
                <c:pt idx="780">
                  <c:v>48580</c:v>
                </c:pt>
                <c:pt idx="781">
                  <c:v>48611</c:v>
                </c:pt>
                <c:pt idx="782">
                  <c:v>48639</c:v>
                </c:pt>
                <c:pt idx="783">
                  <c:v>48670</c:v>
                </c:pt>
                <c:pt idx="784">
                  <c:v>48700</c:v>
                </c:pt>
                <c:pt idx="785">
                  <c:v>48731</c:v>
                </c:pt>
                <c:pt idx="786">
                  <c:v>48761</c:v>
                </c:pt>
                <c:pt idx="787">
                  <c:v>48792</c:v>
                </c:pt>
                <c:pt idx="788">
                  <c:v>48823</c:v>
                </c:pt>
                <c:pt idx="789">
                  <c:v>48853</c:v>
                </c:pt>
                <c:pt idx="790">
                  <c:v>48884</c:v>
                </c:pt>
                <c:pt idx="791">
                  <c:v>48914</c:v>
                </c:pt>
                <c:pt idx="792">
                  <c:v>48945</c:v>
                </c:pt>
                <c:pt idx="793">
                  <c:v>48976</c:v>
                </c:pt>
                <c:pt idx="794">
                  <c:v>49004</c:v>
                </c:pt>
                <c:pt idx="795">
                  <c:v>49035</c:v>
                </c:pt>
                <c:pt idx="796">
                  <c:v>49065</c:v>
                </c:pt>
                <c:pt idx="797">
                  <c:v>49096</c:v>
                </c:pt>
                <c:pt idx="798">
                  <c:v>49126</c:v>
                </c:pt>
                <c:pt idx="799">
                  <c:v>49157</c:v>
                </c:pt>
                <c:pt idx="800">
                  <c:v>49188</c:v>
                </c:pt>
                <c:pt idx="801">
                  <c:v>49218</c:v>
                </c:pt>
                <c:pt idx="802">
                  <c:v>49249</c:v>
                </c:pt>
                <c:pt idx="803">
                  <c:v>49279</c:v>
                </c:pt>
                <c:pt idx="804">
                  <c:v>49310</c:v>
                </c:pt>
                <c:pt idx="805">
                  <c:v>49341</c:v>
                </c:pt>
                <c:pt idx="806">
                  <c:v>49369</c:v>
                </c:pt>
                <c:pt idx="807">
                  <c:v>49400</c:v>
                </c:pt>
                <c:pt idx="808">
                  <c:v>49430</c:v>
                </c:pt>
                <c:pt idx="809">
                  <c:v>49461</c:v>
                </c:pt>
                <c:pt idx="810">
                  <c:v>49491</c:v>
                </c:pt>
                <c:pt idx="811">
                  <c:v>49522</c:v>
                </c:pt>
                <c:pt idx="812">
                  <c:v>49553</c:v>
                </c:pt>
                <c:pt idx="813">
                  <c:v>49583</c:v>
                </c:pt>
                <c:pt idx="814">
                  <c:v>49614</c:v>
                </c:pt>
                <c:pt idx="815">
                  <c:v>49644</c:v>
                </c:pt>
                <c:pt idx="816">
                  <c:v>49675</c:v>
                </c:pt>
                <c:pt idx="817">
                  <c:v>49706</c:v>
                </c:pt>
                <c:pt idx="818">
                  <c:v>49735</c:v>
                </c:pt>
                <c:pt idx="819">
                  <c:v>49766</c:v>
                </c:pt>
                <c:pt idx="820">
                  <c:v>49796</c:v>
                </c:pt>
                <c:pt idx="821">
                  <c:v>49827</c:v>
                </c:pt>
                <c:pt idx="822">
                  <c:v>49857</c:v>
                </c:pt>
                <c:pt idx="823">
                  <c:v>49888</c:v>
                </c:pt>
                <c:pt idx="824">
                  <c:v>49919</c:v>
                </c:pt>
                <c:pt idx="825">
                  <c:v>49949</c:v>
                </c:pt>
                <c:pt idx="826">
                  <c:v>49980</c:v>
                </c:pt>
                <c:pt idx="827">
                  <c:v>50010</c:v>
                </c:pt>
                <c:pt idx="828">
                  <c:v>50041</c:v>
                </c:pt>
                <c:pt idx="829">
                  <c:v>50072</c:v>
                </c:pt>
                <c:pt idx="830">
                  <c:v>50100</c:v>
                </c:pt>
                <c:pt idx="831">
                  <c:v>50131</c:v>
                </c:pt>
                <c:pt idx="832">
                  <c:v>50161</c:v>
                </c:pt>
                <c:pt idx="833">
                  <c:v>50192</c:v>
                </c:pt>
                <c:pt idx="834">
                  <c:v>50222</c:v>
                </c:pt>
                <c:pt idx="835">
                  <c:v>50253</c:v>
                </c:pt>
                <c:pt idx="836">
                  <c:v>50284</c:v>
                </c:pt>
                <c:pt idx="837">
                  <c:v>50314</c:v>
                </c:pt>
                <c:pt idx="838">
                  <c:v>50345</c:v>
                </c:pt>
                <c:pt idx="839">
                  <c:v>50375</c:v>
                </c:pt>
                <c:pt idx="840">
                  <c:v>50406</c:v>
                </c:pt>
                <c:pt idx="841">
                  <c:v>50437</c:v>
                </c:pt>
                <c:pt idx="842">
                  <c:v>50465</c:v>
                </c:pt>
                <c:pt idx="843">
                  <c:v>50496</c:v>
                </c:pt>
                <c:pt idx="844">
                  <c:v>50526</c:v>
                </c:pt>
                <c:pt idx="845">
                  <c:v>50557</c:v>
                </c:pt>
                <c:pt idx="846">
                  <c:v>50587</c:v>
                </c:pt>
                <c:pt idx="847">
                  <c:v>50618</c:v>
                </c:pt>
                <c:pt idx="848">
                  <c:v>50649</c:v>
                </c:pt>
                <c:pt idx="849">
                  <c:v>50679</c:v>
                </c:pt>
                <c:pt idx="850">
                  <c:v>50710</c:v>
                </c:pt>
                <c:pt idx="851">
                  <c:v>50740</c:v>
                </c:pt>
                <c:pt idx="852">
                  <c:v>50771</c:v>
                </c:pt>
                <c:pt idx="853">
                  <c:v>50802</c:v>
                </c:pt>
                <c:pt idx="854">
                  <c:v>50830</c:v>
                </c:pt>
                <c:pt idx="855">
                  <c:v>50861</c:v>
                </c:pt>
                <c:pt idx="856">
                  <c:v>50891</c:v>
                </c:pt>
                <c:pt idx="857">
                  <c:v>50922</c:v>
                </c:pt>
                <c:pt idx="858">
                  <c:v>50952</c:v>
                </c:pt>
                <c:pt idx="859">
                  <c:v>50983</c:v>
                </c:pt>
                <c:pt idx="860">
                  <c:v>51014</c:v>
                </c:pt>
                <c:pt idx="861">
                  <c:v>51044</c:v>
                </c:pt>
                <c:pt idx="862">
                  <c:v>51075</c:v>
                </c:pt>
                <c:pt idx="863">
                  <c:v>51105</c:v>
                </c:pt>
                <c:pt idx="864">
                  <c:v>51136</c:v>
                </c:pt>
                <c:pt idx="865">
                  <c:v>51167</c:v>
                </c:pt>
                <c:pt idx="866">
                  <c:v>51196</c:v>
                </c:pt>
                <c:pt idx="867">
                  <c:v>51227</c:v>
                </c:pt>
                <c:pt idx="868">
                  <c:v>51257</c:v>
                </c:pt>
                <c:pt idx="869">
                  <c:v>51288</c:v>
                </c:pt>
                <c:pt idx="870">
                  <c:v>51318</c:v>
                </c:pt>
                <c:pt idx="871">
                  <c:v>51349</c:v>
                </c:pt>
                <c:pt idx="872">
                  <c:v>51380</c:v>
                </c:pt>
                <c:pt idx="873">
                  <c:v>51410</c:v>
                </c:pt>
                <c:pt idx="874">
                  <c:v>51441</c:v>
                </c:pt>
                <c:pt idx="875">
                  <c:v>51471</c:v>
                </c:pt>
              </c:numCache>
            </c:numRef>
          </c:cat>
          <c:val>
            <c:numRef>
              <c:f>NDFCGXA!$G$9:$G$884</c:f>
              <c:numCache>
                <c:formatCode>General</c:formatCode>
                <c:ptCount val="876"/>
                <c:pt idx="0" formatCode="0.0">
                  <c:v>0</c:v>
                </c:pt>
                <c:pt idx="14" formatCode="0.0">
                  <c:v>12.374718311700001</c:v>
                </c:pt>
                <c:pt idx="15" formatCode="0.0">
                  <c:v>25.778184404699999</c:v>
                </c:pt>
                <c:pt idx="16" formatCode="0.0">
                  <c:v>25.373120028300001</c:v>
                </c:pt>
                <c:pt idx="17" formatCode="0.0">
                  <c:v>24.1470974856</c:v>
                </c:pt>
                <c:pt idx="18" formatCode="0.0">
                  <c:v>13.5692992674</c:v>
                </c:pt>
                <c:pt idx="19" formatCode="0.0">
                  <c:v>9.2309579245000002</c:v>
                </c:pt>
                <c:pt idx="20" formatCode="0.0">
                  <c:v>15.7293656945</c:v>
                </c:pt>
                <c:pt idx="21" formatCode="0.0">
                  <c:v>13.4869958338</c:v>
                </c:pt>
                <c:pt idx="22" formatCode="0.0">
                  <c:v>18.246593024399999</c:v>
                </c:pt>
                <c:pt idx="23" formatCode="0.0">
                  <c:v>12.3376742994</c:v>
                </c:pt>
                <c:pt idx="24" formatCode="0.0">
                  <c:v>17.623733424600001</c:v>
                </c:pt>
                <c:pt idx="25" formatCode="0.0">
                  <c:v>10.203604759799999</c:v>
                </c:pt>
                <c:pt idx="26" formatCode="0.0">
                  <c:v>1.1264010923000001</c:v>
                </c:pt>
                <c:pt idx="27" formatCode="0.0">
                  <c:v>-10.9505537776</c:v>
                </c:pt>
                <c:pt idx="28" formatCode="0.0">
                  <c:v>-13.620592824899999</c:v>
                </c:pt>
                <c:pt idx="29" formatCode="0.0">
                  <c:v>-13.240123995399999</c:v>
                </c:pt>
                <c:pt idx="30" formatCode="0.0">
                  <c:v>-7.2466452419999996</c:v>
                </c:pt>
                <c:pt idx="31" formatCode="0.0">
                  <c:v>-6.6919875013999999</c:v>
                </c:pt>
                <c:pt idx="32" formatCode="0.0">
                  <c:v>-11.821079243</c:v>
                </c:pt>
                <c:pt idx="33" formatCode="0.0">
                  <c:v>-13.714874913099999</c:v>
                </c:pt>
                <c:pt idx="34" formatCode="0.0">
                  <c:v>-15.132844009399999</c:v>
                </c:pt>
                <c:pt idx="35" formatCode="0.0">
                  <c:v>-9.2290365704999999</c:v>
                </c:pt>
                <c:pt idx="36" formatCode="0.0">
                  <c:v>-10.0100843366</c:v>
                </c:pt>
                <c:pt idx="37" formatCode="0.0">
                  <c:v>-6.9155850027000003</c:v>
                </c:pt>
                <c:pt idx="38" formatCode="0.0">
                  <c:v>-2.311713482</c:v>
                </c:pt>
                <c:pt idx="39" formatCode="0.0">
                  <c:v>1.5961533143</c:v>
                </c:pt>
                <c:pt idx="40" formatCode="0.0">
                  <c:v>3.5035714572000001</c:v>
                </c:pt>
                <c:pt idx="41" formatCode="0.0">
                  <c:v>3.5225084245999998</c:v>
                </c:pt>
                <c:pt idx="42" formatCode="0.0">
                  <c:v>3.5072127440999998</c:v>
                </c:pt>
                <c:pt idx="43" formatCode="0.0">
                  <c:v>6.5439428008</c:v>
                </c:pt>
                <c:pt idx="44" formatCode="0.0">
                  <c:v>3.7438490728999998</c:v>
                </c:pt>
                <c:pt idx="45" formatCode="0.0">
                  <c:v>9.0504480439999995</c:v>
                </c:pt>
                <c:pt idx="46" formatCode="0.0">
                  <c:v>6.0150519213999996</c:v>
                </c:pt>
                <c:pt idx="47" formatCode="0.0">
                  <c:v>4.6461348214999996</c:v>
                </c:pt>
                <c:pt idx="48" formatCode="0.0">
                  <c:v>5.9654152703000003</c:v>
                </c:pt>
                <c:pt idx="49" formatCode="0.0">
                  <c:v>8.2601228725000002</c:v>
                </c:pt>
                <c:pt idx="50" formatCode="0.0">
                  <c:v>13.2238557428</c:v>
                </c:pt>
                <c:pt idx="51" formatCode="0.0">
                  <c:v>15.6306636579</c:v>
                </c:pt>
                <c:pt idx="52" formatCode="0.0">
                  <c:v>17.461030449900001</c:v>
                </c:pt>
                <c:pt idx="53" formatCode="0.0">
                  <c:v>19.3183210117</c:v>
                </c:pt>
                <c:pt idx="54" formatCode="0.0">
                  <c:v>22.896571696900001</c:v>
                </c:pt>
                <c:pt idx="55" formatCode="0.0">
                  <c:v>21.721720838900001</c:v>
                </c:pt>
                <c:pt idx="56" formatCode="0.0">
                  <c:v>28.1256267929</c:v>
                </c:pt>
                <c:pt idx="57" formatCode="0.0">
                  <c:v>24.231437261899998</c:v>
                </c:pt>
                <c:pt idx="58" formatCode="0.0">
                  <c:v>31.021064440300002</c:v>
                </c:pt>
                <c:pt idx="59" formatCode="0.0">
                  <c:v>32.064275127899997</c:v>
                </c:pt>
                <c:pt idx="60" formatCode="0.0">
                  <c:v>34.713871519000001</c:v>
                </c:pt>
                <c:pt idx="61" formatCode="0.0">
                  <c:v>28.661577747199999</c:v>
                </c:pt>
                <c:pt idx="62" formatCode="0.0">
                  <c:v>23.7845429815</c:v>
                </c:pt>
                <c:pt idx="63" formatCode="0.0">
                  <c:v>24.913455319800001</c:v>
                </c:pt>
                <c:pt idx="64" formatCode="0.0">
                  <c:v>29.1406773376</c:v>
                </c:pt>
                <c:pt idx="65" formatCode="0.0">
                  <c:v>28.487128591099999</c:v>
                </c:pt>
                <c:pt idx="66" formatCode="0.0">
                  <c:v>25.311202903000002</c:v>
                </c:pt>
                <c:pt idx="67" formatCode="0.0">
                  <c:v>25.255633445299999</c:v>
                </c:pt>
                <c:pt idx="68" formatCode="0.0">
                  <c:v>22.969394018599999</c:v>
                </c:pt>
                <c:pt idx="69" formatCode="0.0">
                  <c:v>25.677850407499999</c:v>
                </c:pt>
                <c:pt idx="70" formatCode="0.0">
                  <c:v>26.113971728399999</c:v>
                </c:pt>
                <c:pt idx="71" formatCode="0.0">
                  <c:v>27.144826016</c:v>
                </c:pt>
                <c:pt idx="72" formatCode="0.0">
                  <c:v>24.649965444500001</c:v>
                </c:pt>
                <c:pt idx="73" formatCode="0.0">
                  <c:v>25.532967746699999</c:v>
                </c:pt>
                <c:pt idx="74" formatCode="0.0">
                  <c:v>28.274517996299998</c:v>
                </c:pt>
                <c:pt idx="75" formatCode="0.0">
                  <c:v>24.070168770900001</c:v>
                </c:pt>
                <c:pt idx="76" formatCode="0.0">
                  <c:v>19.763359741599999</c:v>
                </c:pt>
                <c:pt idx="77" formatCode="0.0">
                  <c:v>17.2968584242</c:v>
                </c:pt>
                <c:pt idx="78" formatCode="0.0">
                  <c:v>25.0814347727</c:v>
                </c:pt>
                <c:pt idx="79" formatCode="0.0">
                  <c:v>29.063222548900001</c:v>
                </c:pt>
                <c:pt idx="80" formatCode="0.0">
                  <c:v>29.809778227599999</c:v>
                </c:pt>
                <c:pt idx="81" formatCode="0.0">
                  <c:v>17.307792714600001</c:v>
                </c:pt>
                <c:pt idx="82" formatCode="0.0">
                  <c:v>5.9662895486999998</c:v>
                </c:pt>
                <c:pt idx="83" formatCode="0.0">
                  <c:v>-2.6577037975</c:v>
                </c:pt>
                <c:pt idx="84" formatCode="0.0">
                  <c:v>-3.0090462663999999</c:v>
                </c:pt>
                <c:pt idx="85" formatCode="0.0">
                  <c:v>-6.4900978617999998</c:v>
                </c:pt>
                <c:pt idx="86" formatCode="0.0">
                  <c:v>-11.631251073</c:v>
                </c:pt>
                <c:pt idx="87" formatCode="0.0">
                  <c:v>-14.6732871245</c:v>
                </c:pt>
                <c:pt idx="88" formatCode="0.0">
                  <c:v>-15.2656949193</c:v>
                </c:pt>
                <c:pt idx="89" formatCode="0.0">
                  <c:v>-13.6612977164</c:v>
                </c:pt>
                <c:pt idx="90" formatCode="0.0">
                  <c:v>-19.447359041999999</c:v>
                </c:pt>
                <c:pt idx="91" formatCode="0.0">
                  <c:v>-20.393541283299999</c:v>
                </c:pt>
                <c:pt idx="92" formatCode="0.0">
                  <c:v>-21.4552586392</c:v>
                </c:pt>
                <c:pt idx="93" formatCode="0.0">
                  <c:v>-15.1583314244</c:v>
                </c:pt>
                <c:pt idx="94" formatCode="0.0">
                  <c:v>-11.163836653700001</c:v>
                </c:pt>
                <c:pt idx="95" formatCode="0.0">
                  <c:v>-7.5175306425999997</c:v>
                </c:pt>
                <c:pt idx="96" formatCode="0.0">
                  <c:v>-8.0156893436000001</c:v>
                </c:pt>
                <c:pt idx="97" formatCode="0.0">
                  <c:v>-1.9529944499</c:v>
                </c:pt>
                <c:pt idx="98" formatCode="0.0">
                  <c:v>4.4021800338999997</c:v>
                </c:pt>
                <c:pt idx="99" formatCode="0.0">
                  <c:v>11.1009501605</c:v>
                </c:pt>
                <c:pt idx="100" formatCode="0.0">
                  <c:v>12.074421339400001</c:v>
                </c:pt>
                <c:pt idx="101" formatCode="0.0">
                  <c:v>13.83094255</c:v>
                </c:pt>
                <c:pt idx="102" formatCode="0.0">
                  <c:v>20.3508513335</c:v>
                </c:pt>
                <c:pt idx="103" formatCode="0.0">
                  <c:v>20.1404518358</c:v>
                </c:pt>
                <c:pt idx="104" formatCode="0.0">
                  <c:v>21.922152285999999</c:v>
                </c:pt>
                <c:pt idx="105" formatCode="0.0">
                  <c:v>19.095607150700001</c:v>
                </c:pt>
                <c:pt idx="106" formatCode="0.0">
                  <c:v>20.967191381799999</c:v>
                </c:pt>
                <c:pt idx="107" formatCode="0.0">
                  <c:v>25.337144205000001</c:v>
                </c:pt>
                <c:pt idx="108" formatCode="0.0">
                  <c:v>27.146576763500001</c:v>
                </c:pt>
                <c:pt idx="109" formatCode="0.0">
                  <c:v>25.093610982000001</c:v>
                </c:pt>
                <c:pt idx="110" formatCode="0.0">
                  <c:v>21.402785590400001</c:v>
                </c:pt>
                <c:pt idx="111" formatCode="0.0">
                  <c:v>16.885531739600001</c:v>
                </c:pt>
                <c:pt idx="112" formatCode="0.0">
                  <c:v>17.432960730400001</c:v>
                </c:pt>
                <c:pt idx="113" formatCode="0.0">
                  <c:v>15.475331884699999</c:v>
                </c:pt>
                <c:pt idx="114" formatCode="0.0">
                  <c:v>10.712957853200001</c:v>
                </c:pt>
                <c:pt idx="115" formatCode="0.0">
                  <c:v>9.5906197388999992</c:v>
                </c:pt>
                <c:pt idx="116" formatCode="0.0">
                  <c:v>11.2926137326</c:v>
                </c:pt>
                <c:pt idx="117" formatCode="0.0">
                  <c:v>18.5392443814</c:v>
                </c:pt>
                <c:pt idx="118" formatCode="0.0">
                  <c:v>21.5877171974</c:v>
                </c:pt>
                <c:pt idx="119" formatCode="0.0">
                  <c:v>20.070930914800002</c:v>
                </c:pt>
                <c:pt idx="120" formatCode="0.0">
                  <c:v>17.605085132100001</c:v>
                </c:pt>
                <c:pt idx="121" formatCode="0.0">
                  <c:v>18.526585365300001</c:v>
                </c:pt>
                <c:pt idx="122" formatCode="0.0">
                  <c:v>20.223442792699998</c:v>
                </c:pt>
                <c:pt idx="123" formatCode="0.0">
                  <c:v>24.208678604999999</c:v>
                </c:pt>
                <c:pt idx="124" formatCode="0.0">
                  <c:v>25.953439575400001</c:v>
                </c:pt>
                <c:pt idx="125" formatCode="0.0">
                  <c:v>25.701496926299999</c:v>
                </c:pt>
                <c:pt idx="126" formatCode="0.0">
                  <c:v>25.409553572099998</c:v>
                </c:pt>
                <c:pt idx="127" formatCode="0.0">
                  <c:v>24.5778472993</c:v>
                </c:pt>
                <c:pt idx="128" formatCode="0.0">
                  <c:v>25.6677302909</c:v>
                </c:pt>
                <c:pt idx="129" formatCode="0.0">
                  <c:v>27.738997896699999</c:v>
                </c:pt>
                <c:pt idx="130" formatCode="0.0">
                  <c:v>25.359700378199999</c:v>
                </c:pt>
                <c:pt idx="131" formatCode="0.0">
                  <c:v>23.902898319199998</c:v>
                </c:pt>
                <c:pt idx="132" formatCode="0.0">
                  <c:v>23.328179863799999</c:v>
                </c:pt>
                <c:pt idx="133" formatCode="0.0">
                  <c:v>23.5602648166</c:v>
                </c:pt>
                <c:pt idx="134" formatCode="0.0">
                  <c:v>30.3596569708</c:v>
                </c:pt>
                <c:pt idx="135" formatCode="0.0">
                  <c:v>24.845605132300001</c:v>
                </c:pt>
                <c:pt idx="136" formatCode="0.0">
                  <c:v>20.891653976600001</c:v>
                </c:pt>
                <c:pt idx="137" formatCode="0.0">
                  <c:v>11.695312471699999</c:v>
                </c:pt>
                <c:pt idx="138" formatCode="0.0">
                  <c:v>10.966720090200001</c:v>
                </c:pt>
                <c:pt idx="139" formatCode="0.0">
                  <c:v>9.8988646710000001</c:v>
                </c:pt>
                <c:pt idx="140" formatCode="0.0">
                  <c:v>8.0085379365999998</c:v>
                </c:pt>
                <c:pt idx="141" formatCode="0.0">
                  <c:v>7.3214072285</c:v>
                </c:pt>
                <c:pt idx="142" formatCode="0.0">
                  <c:v>9.8128155009999993</c:v>
                </c:pt>
                <c:pt idx="143" formatCode="0.0">
                  <c:v>11.088592119399999</c:v>
                </c:pt>
                <c:pt idx="144" formatCode="0.0">
                  <c:v>14.2308884209</c:v>
                </c:pt>
                <c:pt idx="145" formatCode="0.0">
                  <c:v>11.128716237100001</c:v>
                </c:pt>
                <c:pt idx="146" formatCode="0.0">
                  <c:v>3.5564690092000002</c:v>
                </c:pt>
                <c:pt idx="147" formatCode="0.0">
                  <c:v>-3.4234946925999998</c:v>
                </c:pt>
                <c:pt idx="148" formatCode="0.0">
                  <c:v>-8.6710877046999997</c:v>
                </c:pt>
                <c:pt idx="149" formatCode="0.0">
                  <c:v>-5.6416754448999997</c:v>
                </c:pt>
                <c:pt idx="150" formatCode="0.0">
                  <c:v>7.1615262099999993E-2</c:v>
                </c:pt>
                <c:pt idx="151" formatCode="0.0">
                  <c:v>4.7388821987999998</c:v>
                </c:pt>
                <c:pt idx="152" formatCode="0.0">
                  <c:v>7.7413461745000003</c:v>
                </c:pt>
                <c:pt idx="153" formatCode="0.0">
                  <c:v>4.1124408209999999</c:v>
                </c:pt>
                <c:pt idx="154" formatCode="0.0">
                  <c:v>2.4837192460000002</c:v>
                </c:pt>
                <c:pt idx="155" formatCode="0.0">
                  <c:v>5.1463659260999997</c:v>
                </c:pt>
                <c:pt idx="156" formatCode="0.0">
                  <c:v>5.4341822718000001</c:v>
                </c:pt>
                <c:pt idx="157" formatCode="0.0">
                  <c:v>6.9408943840999999</c:v>
                </c:pt>
                <c:pt idx="158" formatCode="0.0">
                  <c:v>4.6967640061000004</c:v>
                </c:pt>
                <c:pt idx="159" formatCode="0.0">
                  <c:v>14.807668618999999</c:v>
                </c:pt>
                <c:pt idx="160" formatCode="0.0">
                  <c:v>21.078456865500002</c:v>
                </c:pt>
                <c:pt idx="161" formatCode="0.0">
                  <c:v>25.756229692400002</c:v>
                </c:pt>
                <c:pt idx="162" formatCode="0.0">
                  <c:v>14.835409029399999</c:v>
                </c:pt>
                <c:pt idx="163" formatCode="0.0">
                  <c:v>12.464025556999999</c:v>
                </c:pt>
                <c:pt idx="164" formatCode="0.0">
                  <c:v>6.5904617051000001</c:v>
                </c:pt>
                <c:pt idx="165" formatCode="0.0">
                  <c:v>4.7255721634999999</c:v>
                </c:pt>
                <c:pt idx="166" formatCode="0.0">
                  <c:v>3.4652208792999999</c:v>
                </c:pt>
                <c:pt idx="167" formatCode="0.0">
                  <c:v>-0.44469066509999999</c:v>
                </c:pt>
                <c:pt idx="168" formatCode="0.0">
                  <c:v>-3.0075209565000001</c:v>
                </c:pt>
                <c:pt idx="169" formatCode="0.0">
                  <c:v>-6.8120617473999996</c:v>
                </c:pt>
                <c:pt idx="170" formatCode="0.0">
                  <c:v>-6.5988677289000002</c:v>
                </c:pt>
                <c:pt idx="171" formatCode="0.0">
                  <c:v>-8.8314592394000009</c:v>
                </c:pt>
                <c:pt idx="172" formatCode="0.0">
                  <c:v>-12.226819269</c:v>
                </c:pt>
                <c:pt idx="173" formatCode="0.0">
                  <c:v>-16.653528401399999</c:v>
                </c:pt>
                <c:pt idx="174" formatCode="0.0">
                  <c:v>-18.1555351861</c:v>
                </c:pt>
                <c:pt idx="175" formatCode="0.0">
                  <c:v>-20.889984863700001</c:v>
                </c:pt>
                <c:pt idx="176" formatCode="0.0">
                  <c:v>-18.668210866399999</c:v>
                </c:pt>
                <c:pt idx="177" formatCode="0.0">
                  <c:v>-15.2035327348</c:v>
                </c:pt>
                <c:pt idx="178" formatCode="0.0">
                  <c:v>-13.445922170399999</c:v>
                </c:pt>
                <c:pt idx="179" formatCode="0.0">
                  <c:v>-12.752170877199999</c:v>
                </c:pt>
                <c:pt idx="180" formatCode="0.0">
                  <c:v>-15.752833791600001</c:v>
                </c:pt>
                <c:pt idx="181" formatCode="0.0">
                  <c:v>-15.555590837</c:v>
                </c:pt>
                <c:pt idx="182" formatCode="0.0">
                  <c:v>-12.915382726200001</c:v>
                </c:pt>
                <c:pt idx="183" formatCode="0.0">
                  <c:v>-9.4476314749999997</c:v>
                </c:pt>
                <c:pt idx="184" formatCode="0.0">
                  <c:v>-1.9982460112</c:v>
                </c:pt>
                <c:pt idx="185" formatCode="0.0">
                  <c:v>3.0586401797999998</c:v>
                </c:pt>
                <c:pt idx="186" formatCode="0.0">
                  <c:v>7.9961256470000004</c:v>
                </c:pt>
                <c:pt idx="187" formatCode="0.0">
                  <c:v>11.1996611396</c:v>
                </c:pt>
                <c:pt idx="188" formatCode="0.0">
                  <c:v>15.779334178199999</c:v>
                </c:pt>
                <c:pt idx="189" formatCode="0.0">
                  <c:v>19.342319079700001</c:v>
                </c:pt>
                <c:pt idx="190" formatCode="0.0">
                  <c:v>19.560515048399999</c:v>
                </c:pt>
                <c:pt idx="191" formatCode="0.0">
                  <c:v>19.1175865182</c:v>
                </c:pt>
                <c:pt idx="192" formatCode="0.0">
                  <c:v>22.790355632099999</c:v>
                </c:pt>
                <c:pt idx="193" formatCode="0.0">
                  <c:v>26.939722618899999</c:v>
                </c:pt>
                <c:pt idx="194" formatCode="0.0">
                  <c:v>26.106399871600001</c:v>
                </c:pt>
                <c:pt idx="195" formatCode="0.0">
                  <c:v>22.531511677499999</c:v>
                </c:pt>
                <c:pt idx="196" formatCode="0.0">
                  <c:v>22.869708898599999</c:v>
                </c:pt>
                <c:pt idx="197" formatCode="0.0">
                  <c:v>22.727961622500001</c:v>
                </c:pt>
                <c:pt idx="198" formatCode="0.0">
                  <c:v>25.330280558599998</c:v>
                </c:pt>
                <c:pt idx="199" formatCode="0.0">
                  <c:v>21.529304310099999</c:v>
                </c:pt>
                <c:pt idx="200" formatCode="0.0">
                  <c:v>15.543920573099999</c:v>
                </c:pt>
                <c:pt idx="201" formatCode="0.0">
                  <c:v>9.1509098081999998</c:v>
                </c:pt>
                <c:pt idx="202" formatCode="0.0">
                  <c:v>8.5447884080000005</c:v>
                </c:pt>
                <c:pt idx="203" formatCode="0.0">
                  <c:v>10.5614350243</c:v>
                </c:pt>
                <c:pt idx="204" formatCode="0.0">
                  <c:v>8.3824389205000003</c:v>
                </c:pt>
                <c:pt idx="205" formatCode="0.0">
                  <c:v>10.0715376141</c:v>
                </c:pt>
                <c:pt idx="206" formatCode="0.0">
                  <c:v>9.8193341460999992</c:v>
                </c:pt>
                <c:pt idx="207" formatCode="0.0">
                  <c:v>10.4656575168</c:v>
                </c:pt>
                <c:pt idx="208" formatCode="0.0">
                  <c:v>1.9684781168000001</c:v>
                </c:pt>
                <c:pt idx="209" formatCode="0.0">
                  <c:v>-0.46017209679999999</c:v>
                </c:pt>
                <c:pt idx="210" formatCode="0.0">
                  <c:v>-1.4008454797000001</c:v>
                </c:pt>
                <c:pt idx="211" formatCode="0.0">
                  <c:v>0.71802206889999998</c:v>
                </c:pt>
                <c:pt idx="212" formatCode="0.0">
                  <c:v>2.0903765691</c:v>
                </c:pt>
                <c:pt idx="213" formatCode="0.0">
                  <c:v>3.3959705053999998</c:v>
                </c:pt>
                <c:pt idx="214" formatCode="0.0">
                  <c:v>4.0355478737999997</c:v>
                </c:pt>
                <c:pt idx="215" formatCode="0.0">
                  <c:v>1.3388052286000001</c:v>
                </c:pt>
                <c:pt idx="216" formatCode="0.0">
                  <c:v>1.1380509460999999</c:v>
                </c:pt>
                <c:pt idx="217" formatCode="0.0">
                  <c:v>-3.0599926931999999</c:v>
                </c:pt>
                <c:pt idx="218" formatCode="0.0">
                  <c:v>-6.4293826789999997</c:v>
                </c:pt>
                <c:pt idx="219" formatCode="0.0">
                  <c:v>-7.3028534672000003</c:v>
                </c:pt>
                <c:pt idx="220" formatCode="0.0">
                  <c:v>-7.0466370113999997</c:v>
                </c:pt>
                <c:pt idx="221" formatCode="0.0">
                  <c:v>-3.1769968934000001</c:v>
                </c:pt>
                <c:pt idx="222" formatCode="0.0">
                  <c:v>-3.6953891196000002</c:v>
                </c:pt>
                <c:pt idx="223" formatCode="0.0">
                  <c:v>-1.7037946448000001</c:v>
                </c:pt>
                <c:pt idx="224" formatCode="0.0">
                  <c:v>-3.1389258699</c:v>
                </c:pt>
                <c:pt idx="225" formatCode="0.0">
                  <c:v>-4.8568537745000002</c:v>
                </c:pt>
                <c:pt idx="226" formatCode="0.0">
                  <c:v>-6.8011138987999997</c:v>
                </c:pt>
                <c:pt idx="227" formatCode="0.0">
                  <c:v>-6.1215972968000001</c:v>
                </c:pt>
                <c:pt idx="228" formatCode="0.0">
                  <c:v>-3.7269373575999998</c:v>
                </c:pt>
                <c:pt idx="229" formatCode="0.0">
                  <c:v>-3.0835802118000002</c:v>
                </c:pt>
                <c:pt idx="230" formatCode="0.0">
                  <c:v>-3.3162730439999999</c:v>
                </c:pt>
                <c:pt idx="231" formatCode="0.0">
                  <c:v>-1.1095583452</c:v>
                </c:pt>
                <c:pt idx="232" formatCode="0.0">
                  <c:v>3.7810881373999998</c:v>
                </c:pt>
                <c:pt idx="233" formatCode="0.0">
                  <c:v>6.3711635332999998</c:v>
                </c:pt>
                <c:pt idx="234" formatCode="0.0">
                  <c:v>8.3563775536999998</c:v>
                </c:pt>
                <c:pt idx="235" formatCode="0.0">
                  <c:v>7.1437042094000001</c:v>
                </c:pt>
                <c:pt idx="236" formatCode="0.0">
                  <c:v>8.4056360106000003</c:v>
                </c:pt>
                <c:pt idx="237" formatCode="0.0">
                  <c:v>9.0621339324000001</c:v>
                </c:pt>
                <c:pt idx="238" formatCode="0.0">
                  <c:v>11.1074414751</c:v>
                </c:pt>
                <c:pt idx="239" formatCode="0.0">
                  <c:v>12.278066404300001</c:v>
                </c:pt>
                <c:pt idx="240" formatCode="0.0">
                  <c:v>14.228818651399999</c:v>
                </c:pt>
                <c:pt idx="241" formatCode="0.0">
                  <c:v>15.1893573305</c:v>
                </c:pt>
                <c:pt idx="242" formatCode="0.0">
                  <c:v>18.358480868000001</c:v>
                </c:pt>
                <c:pt idx="243" formatCode="0.0">
                  <c:v>16.056767995000001</c:v>
                </c:pt>
                <c:pt idx="244" formatCode="0.0">
                  <c:v>15.830950014600001</c:v>
                </c:pt>
                <c:pt idx="245" formatCode="0.0">
                  <c:v>10.036306871100001</c:v>
                </c:pt>
                <c:pt idx="246" formatCode="0.0">
                  <c:v>9.2860807118000004</c:v>
                </c:pt>
                <c:pt idx="247" formatCode="0.0">
                  <c:v>12.629840144899999</c:v>
                </c:pt>
                <c:pt idx="248" formatCode="0.0">
                  <c:v>15.8142719245</c:v>
                </c:pt>
                <c:pt idx="249" formatCode="0.0">
                  <c:v>14.531757930099999</c:v>
                </c:pt>
                <c:pt idx="250" formatCode="0.0">
                  <c:v>9.6924807612000006</c:v>
                </c:pt>
                <c:pt idx="251" formatCode="0.0">
                  <c:v>7.4893571299000001</c:v>
                </c:pt>
                <c:pt idx="252" formatCode="0.0">
                  <c:v>6.5385837154999997</c:v>
                </c:pt>
                <c:pt idx="253" formatCode="0.0">
                  <c:v>5.9852712177000003</c:v>
                </c:pt>
                <c:pt idx="254" formatCode="0.0">
                  <c:v>4.1564389299000002</c:v>
                </c:pt>
                <c:pt idx="255" formatCode="0.0">
                  <c:v>3.7370038183999998</c:v>
                </c:pt>
                <c:pt idx="256" formatCode="0.0">
                  <c:v>2.8477838805000002</c:v>
                </c:pt>
                <c:pt idx="257" formatCode="0.0">
                  <c:v>8.0785217649999996</c:v>
                </c:pt>
                <c:pt idx="258" formatCode="0.0">
                  <c:v>5.0543823548000004</c:v>
                </c:pt>
                <c:pt idx="259" formatCode="0.0">
                  <c:v>0.38699154029999999</c:v>
                </c:pt>
                <c:pt idx="260" formatCode="0.0">
                  <c:v>-5.2291799826999998</c:v>
                </c:pt>
                <c:pt idx="261" formatCode="0.0">
                  <c:v>-4.6634152899999997</c:v>
                </c:pt>
                <c:pt idx="262" formatCode="0.0">
                  <c:v>-1.3334507074999999</c:v>
                </c:pt>
                <c:pt idx="263" formatCode="0.0">
                  <c:v>0.4363007364</c:v>
                </c:pt>
                <c:pt idx="264" formatCode="0.0">
                  <c:v>2.4701721441000002</c:v>
                </c:pt>
                <c:pt idx="265" formatCode="0.0">
                  <c:v>2.0683714413000001</c:v>
                </c:pt>
                <c:pt idx="266" formatCode="0.0">
                  <c:v>1.0874056443</c:v>
                </c:pt>
                <c:pt idx="267" formatCode="0.0">
                  <c:v>1.1226009210000001</c:v>
                </c:pt>
                <c:pt idx="268" formatCode="0.0">
                  <c:v>2.0899182883999998</c:v>
                </c:pt>
                <c:pt idx="269" formatCode="0.0">
                  <c:v>-1.6372007175000001</c:v>
                </c:pt>
                <c:pt idx="270" formatCode="0.0">
                  <c:v>1.1494797799000001</c:v>
                </c:pt>
                <c:pt idx="271" formatCode="0.0">
                  <c:v>1.4758827570999999</c:v>
                </c:pt>
                <c:pt idx="272" formatCode="0.0">
                  <c:v>5.1854757750999996</c:v>
                </c:pt>
                <c:pt idx="273" formatCode="0.0">
                  <c:v>5.8817189104000001</c:v>
                </c:pt>
                <c:pt idx="274" formatCode="0.0">
                  <c:v>3.5285465041999999</c:v>
                </c:pt>
                <c:pt idx="275" formatCode="0.0">
                  <c:v>2.0194344272000002</c:v>
                </c:pt>
                <c:pt idx="276" formatCode="0.0">
                  <c:v>-3.3109662705999998</c:v>
                </c:pt>
                <c:pt idx="277" formatCode="0.0">
                  <c:v>-4.4128321143999996</c:v>
                </c:pt>
                <c:pt idx="278" formatCode="0.0">
                  <c:v>-7.1096886534000001</c:v>
                </c:pt>
                <c:pt idx="279" formatCode="0.0">
                  <c:v>-8.4356821530000001</c:v>
                </c:pt>
                <c:pt idx="280" formatCode="0.0">
                  <c:v>-7.7453331500000004</c:v>
                </c:pt>
                <c:pt idx="281" formatCode="0.0">
                  <c:v>-7.2724419939000002</c:v>
                </c:pt>
                <c:pt idx="282" formatCode="0.0">
                  <c:v>-7.1735451594999997</c:v>
                </c:pt>
                <c:pt idx="283" formatCode="0.0">
                  <c:v>-6.9568861194</c:v>
                </c:pt>
                <c:pt idx="284" formatCode="0.0">
                  <c:v>-4.9645861524999999</c:v>
                </c:pt>
                <c:pt idx="285" formatCode="0.0">
                  <c:v>-5.4948166909999996</c:v>
                </c:pt>
                <c:pt idx="286" formatCode="0.0">
                  <c:v>-4.0199365516999999</c:v>
                </c:pt>
                <c:pt idx="287" formatCode="0.0">
                  <c:v>-5.0170351855000002</c:v>
                </c:pt>
                <c:pt idx="288" formatCode="0.0">
                  <c:v>-1.4886942847</c:v>
                </c:pt>
                <c:pt idx="289" formatCode="0.0">
                  <c:v>-0.58889192940000001</c:v>
                </c:pt>
                <c:pt idx="290" formatCode="0.0">
                  <c:v>6.4552104134999997</c:v>
                </c:pt>
                <c:pt idx="291" formatCode="0.0">
                  <c:v>8.0996966985000007</c:v>
                </c:pt>
                <c:pt idx="292" formatCode="0.0">
                  <c:v>8.0429923541000008</c:v>
                </c:pt>
                <c:pt idx="293" formatCode="0.0">
                  <c:v>9.1847860771000001</c:v>
                </c:pt>
                <c:pt idx="294" formatCode="0.0">
                  <c:v>9.1830922102999999</c:v>
                </c:pt>
                <c:pt idx="295" formatCode="0.0">
                  <c:v>9.9939434255999995</c:v>
                </c:pt>
                <c:pt idx="296" formatCode="0.0">
                  <c:v>7.4749388096000002</c:v>
                </c:pt>
                <c:pt idx="297" formatCode="0.0">
                  <c:v>8.5996869253000003</c:v>
                </c:pt>
                <c:pt idx="298" formatCode="0.0">
                  <c:v>9.3480099392000007</c:v>
                </c:pt>
                <c:pt idx="299" formatCode="0.0">
                  <c:v>13.6249317758</c:v>
                </c:pt>
                <c:pt idx="300" formatCode="0.0">
                  <c:v>11.0925029765</c:v>
                </c:pt>
                <c:pt idx="301" formatCode="0.0">
                  <c:v>10.318803426600001</c:v>
                </c:pt>
                <c:pt idx="302" formatCode="0.0">
                  <c:v>4.9627205101999996</c:v>
                </c:pt>
                <c:pt idx="303" formatCode="0.0">
                  <c:v>5.9205702457999996</c:v>
                </c:pt>
                <c:pt idx="304" formatCode="0.0">
                  <c:v>5.2890347026000004</c:v>
                </c:pt>
                <c:pt idx="305" formatCode="0.0">
                  <c:v>4.2935469497999996</c:v>
                </c:pt>
                <c:pt idx="306" formatCode="0.0">
                  <c:v>4.3669987094999998</c:v>
                </c:pt>
                <c:pt idx="307" formatCode="0.0">
                  <c:v>6.0980622979000003</c:v>
                </c:pt>
                <c:pt idx="308" formatCode="0.0">
                  <c:v>6.8163772406999996</c:v>
                </c:pt>
                <c:pt idx="309" formatCode="0.0">
                  <c:v>7.8086889213999999</c:v>
                </c:pt>
                <c:pt idx="310" formatCode="0.0">
                  <c:v>7.4955560809000001</c:v>
                </c:pt>
                <c:pt idx="311" formatCode="0.0">
                  <c:v>10.0175792582</c:v>
                </c:pt>
                <c:pt idx="312" formatCode="0.0">
                  <c:v>9.8251107035</c:v>
                </c:pt>
                <c:pt idx="313" formatCode="0.0">
                  <c:v>11.393100714399999</c:v>
                </c:pt>
                <c:pt idx="314" formatCode="0.0">
                  <c:v>10.919982961600001</c:v>
                </c:pt>
                <c:pt idx="315" formatCode="0.0">
                  <c:v>12.2211317712</c:v>
                </c:pt>
                <c:pt idx="316" formatCode="0.0">
                  <c:v>12.2366757952</c:v>
                </c:pt>
                <c:pt idx="317" formatCode="0.0">
                  <c:v>14.3233276083</c:v>
                </c:pt>
                <c:pt idx="318" formatCode="0.0">
                  <c:v>13.954688181</c:v>
                </c:pt>
                <c:pt idx="319" formatCode="0.0">
                  <c:v>14.102552813000001</c:v>
                </c:pt>
                <c:pt idx="320" formatCode="0.0">
                  <c:v>12.991919403900001</c:v>
                </c:pt>
                <c:pt idx="321" formatCode="0.0">
                  <c:v>13.9343646427</c:v>
                </c:pt>
                <c:pt idx="322" formatCode="0.0">
                  <c:v>13.400021179299999</c:v>
                </c:pt>
                <c:pt idx="323" formatCode="0.0">
                  <c:v>10.778857885000001</c:v>
                </c:pt>
                <c:pt idx="324" formatCode="0.0">
                  <c:v>12.272742082600001</c:v>
                </c:pt>
                <c:pt idx="325" formatCode="0.0">
                  <c:v>12.126849073500001</c:v>
                </c:pt>
                <c:pt idx="326" formatCode="0.0">
                  <c:v>14.6713730104</c:v>
                </c:pt>
                <c:pt idx="327" formatCode="0.0">
                  <c:v>10.6731527535</c:v>
                </c:pt>
                <c:pt idx="328" formatCode="0.0">
                  <c:v>11.2740382735</c:v>
                </c:pt>
                <c:pt idx="329" formatCode="0.0">
                  <c:v>9.7346145045999997</c:v>
                </c:pt>
                <c:pt idx="330" formatCode="0.0">
                  <c:v>9.2850619394000002</c:v>
                </c:pt>
                <c:pt idx="331" formatCode="0.0">
                  <c:v>6.7612829536000003</c:v>
                </c:pt>
                <c:pt idx="332" formatCode="0.0">
                  <c:v>7.3945079098999997</c:v>
                </c:pt>
                <c:pt idx="333" formatCode="0.0">
                  <c:v>8.6390081626999997</c:v>
                </c:pt>
                <c:pt idx="334" formatCode="0.0">
                  <c:v>9.5049960131999995</c:v>
                </c:pt>
                <c:pt idx="335" formatCode="0.0">
                  <c:v>9.2604040102000003</c:v>
                </c:pt>
                <c:pt idx="336" formatCode="0.0">
                  <c:v>7.0105560995999996</c:v>
                </c:pt>
                <c:pt idx="337" formatCode="0.0">
                  <c:v>7.6415386945000003</c:v>
                </c:pt>
                <c:pt idx="338" formatCode="0.0">
                  <c:v>6.4954682778999997</c:v>
                </c:pt>
                <c:pt idx="339" formatCode="0.0">
                  <c:v>7.3649973895</c:v>
                </c:pt>
                <c:pt idx="340" formatCode="0.0">
                  <c:v>5.3027374634999997</c:v>
                </c:pt>
                <c:pt idx="341" formatCode="0.0">
                  <c:v>4.7249730705999999</c:v>
                </c:pt>
                <c:pt idx="342" formatCode="0.0">
                  <c:v>6.9840861689000002</c:v>
                </c:pt>
                <c:pt idx="343" formatCode="0.0">
                  <c:v>7.8207565582000003</c:v>
                </c:pt>
                <c:pt idx="344" formatCode="0.0">
                  <c:v>6.7030369419999998</c:v>
                </c:pt>
                <c:pt idx="345" formatCode="0.0">
                  <c:v>4.4892893757000003</c:v>
                </c:pt>
                <c:pt idx="346" formatCode="0.0">
                  <c:v>3.9050661558000002</c:v>
                </c:pt>
                <c:pt idx="347" formatCode="0.0">
                  <c:v>3.3744764975999999</c:v>
                </c:pt>
                <c:pt idx="348" formatCode="0.0">
                  <c:v>3.9125954250000001</c:v>
                </c:pt>
                <c:pt idx="349" formatCode="0.0">
                  <c:v>4.5801475564</c:v>
                </c:pt>
                <c:pt idx="350" formatCode="0.0">
                  <c:v>8.0262277532000006</c:v>
                </c:pt>
                <c:pt idx="351" formatCode="0.0">
                  <c:v>9.5250924909000005</c:v>
                </c:pt>
                <c:pt idx="352" formatCode="0.0">
                  <c:v>9.5081091904000008</c:v>
                </c:pt>
                <c:pt idx="353" formatCode="0.0">
                  <c:v>9.8623701008999998</c:v>
                </c:pt>
                <c:pt idx="354" formatCode="0.0">
                  <c:v>11.0660827068</c:v>
                </c:pt>
                <c:pt idx="355" formatCode="0.0">
                  <c:v>12.9233822306</c:v>
                </c:pt>
                <c:pt idx="356" formatCode="0.0">
                  <c:v>16.764938301600001</c:v>
                </c:pt>
                <c:pt idx="357" formatCode="0.0">
                  <c:v>14.745029692699999</c:v>
                </c:pt>
                <c:pt idx="358" formatCode="0.0">
                  <c:v>13.166367837499999</c:v>
                </c:pt>
                <c:pt idx="359" formatCode="0.0">
                  <c:v>10.861154622800001</c:v>
                </c:pt>
                <c:pt idx="360" formatCode="0.0">
                  <c:v>10.7210199061</c:v>
                </c:pt>
                <c:pt idx="361" formatCode="0.0">
                  <c:v>11.0921020593</c:v>
                </c:pt>
                <c:pt idx="362" formatCode="0.0">
                  <c:v>8.5292587454</c:v>
                </c:pt>
                <c:pt idx="363" formatCode="0.0">
                  <c:v>6.4359940481000004</c:v>
                </c:pt>
                <c:pt idx="364" formatCode="0.0">
                  <c:v>5.9636997487999999</c:v>
                </c:pt>
                <c:pt idx="365" formatCode="0.0">
                  <c:v>5.6615284254000002</c:v>
                </c:pt>
                <c:pt idx="366" formatCode="0.0">
                  <c:v>3.567628654</c:v>
                </c:pt>
                <c:pt idx="367" formatCode="0.0">
                  <c:v>1.3851287165999999</c:v>
                </c:pt>
                <c:pt idx="368" formatCode="0.0">
                  <c:v>-1.4588069249</c:v>
                </c:pt>
                <c:pt idx="369" formatCode="0.0">
                  <c:v>-1.1577212354999999</c:v>
                </c:pt>
                <c:pt idx="370" formatCode="0.0">
                  <c:v>-0.8284472611</c:v>
                </c:pt>
                <c:pt idx="371" formatCode="0.0">
                  <c:v>0.87274295499999999</c:v>
                </c:pt>
                <c:pt idx="372" formatCode="0.0">
                  <c:v>1.4890896340999999</c:v>
                </c:pt>
                <c:pt idx="373" formatCode="0.0">
                  <c:v>0.44873310760000001</c:v>
                </c:pt>
                <c:pt idx="374" formatCode="0.0">
                  <c:v>0.29961136119999998</c:v>
                </c:pt>
                <c:pt idx="375" formatCode="0.0">
                  <c:v>2.4774660511</c:v>
                </c:pt>
                <c:pt idx="376" formatCode="0.0">
                  <c:v>4.3989163756999998</c:v>
                </c:pt>
                <c:pt idx="377" formatCode="0.0">
                  <c:v>2.3992591279000002</c:v>
                </c:pt>
                <c:pt idx="378" formatCode="0.0">
                  <c:v>3.4331251595999999</c:v>
                </c:pt>
                <c:pt idx="379" formatCode="0.0">
                  <c:v>4.4136679060999997</c:v>
                </c:pt>
                <c:pt idx="380" formatCode="0.0">
                  <c:v>7.2200470770000003</c:v>
                </c:pt>
                <c:pt idx="381" formatCode="0.0">
                  <c:v>6.6611650209000004</c:v>
                </c:pt>
                <c:pt idx="382" formatCode="0.0">
                  <c:v>6.7555100525</c:v>
                </c:pt>
                <c:pt idx="383" formatCode="0.0">
                  <c:v>7.19380752</c:v>
                </c:pt>
                <c:pt idx="384" formatCode="0.0">
                  <c:v>9.1884014213</c:v>
                </c:pt>
                <c:pt idx="385" formatCode="0.0">
                  <c:v>7.6317073869999996</c:v>
                </c:pt>
                <c:pt idx="386" formatCode="0.0">
                  <c:v>7.3199735990999999</c:v>
                </c:pt>
                <c:pt idx="387" formatCode="0.0">
                  <c:v>5.5936939611999996</c:v>
                </c:pt>
                <c:pt idx="388" formatCode="0.0">
                  <c:v>7.0486862910000001</c:v>
                </c:pt>
                <c:pt idx="389" formatCode="0.0">
                  <c:v>10.608733517099999</c:v>
                </c:pt>
                <c:pt idx="390" formatCode="0.0">
                  <c:v>9.2151262295999992</c:v>
                </c:pt>
                <c:pt idx="391" formatCode="0.0">
                  <c:v>8.1126403516999996</c:v>
                </c:pt>
                <c:pt idx="392" formatCode="0.0">
                  <c:v>4.3605844769999997</c:v>
                </c:pt>
                <c:pt idx="393" formatCode="0.0">
                  <c:v>4.4677683568999997</c:v>
                </c:pt>
                <c:pt idx="394" formatCode="0.0">
                  <c:v>3.2628112238</c:v>
                </c:pt>
                <c:pt idx="395" formatCode="0.0">
                  <c:v>-8.8164910299999996E-2</c:v>
                </c:pt>
                <c:pt idx="396" formatCode="0.0">
                  <c:v>-2.8263308748</c:v>
                </c:pt>
                <c:pt idx="397" formatCode="0.0">
                  <c:v>-3.0013977357999999</c:v>
                </c:pt>
                <c:pt idx="398" formatCode="0.0">
                  <c:v>-4.7249187505999997</c:v>
                </c:pt>
                <c:pt idx="399" formatCode="0.0">
                  <c:v>-7.5868787213999997</c:v>
                </c:pt>
                <c:pt idx="400" formatCode="0.0">
                  <c:v>-10.5947926691</c:v>
                </c:pt>
                <c:pt idx="401" formatCode="0.0">
                  <c:v>-14.947837015199999</c:v>
                </c:pt>
                <c:pt idx="402" formatCode="0.0">
                  <c:v>-15.7006407061</c:v>
                </c:pt>
                <c:pt idx="403" formatCode="0.0">
                  <c:v>-17.236352695200001</c:v>
                </c:pt>
                <c:pt idx="404" formatCode="0.0">
                  <c:v>-19.153936545200001</c:v>
                </c:pt>
                <c:pt idx="405" formatCode="0.0">
                  <c:v>-20.731732232700001</c:v>
                </c:pt>
                <c:pt idx="406" formatCode="0.0">
                  <c:v>-21.5536289273</c:v>
                </c:pt>
                <c:pt idx="407" formatCode="0.0">
                  <c:v>-18.788343558200001</c:v>
                </c:pt>
                <c:pt idx="408" formatCode="0.0">
                  <c:v>-18.963215094799999</c:v>
                </c:pt>
                <c:pt idx="409" formatCode="0.0">
                  <c:v>-19.0138598614</c:v>
                </c:pt>
                <c:pt idx="410" formatCode="0.0">
                  <c:v>-19.826938593800001</c:v>
                </c:pt>
                <c:pt idx="411" formatCode="0.0">
                  <c:v>-15.3698724344</c:v>
                </c:pt>
                <c:pt idx="412" formatCode="0.0">
                  <c:v>-12.5934709901</c:v>
                </c:pt>
                <c:pt idx="413" formatCode="0.0">
                  <c:v>-10.1487719048</c:v>
                </c:pt>
                <c:pt idx="414" formatCode="0.0">
                  <c:v>-9.7092112560999997</c:v>
                </c:pt>
                <c:pt idx="415" formatCode="0.0">
                  <c:v>-8.4172720490999993</c:v>
                </c:pt>
                <c:pt idx="416" formatCode="0.0">
                  <c:v>-5.2967971345000002</c:v>
                </c:pt>
                <c:pt idx="417" formatCode="0.0">
                  <c:v>-3.4776053042999999</c:v>
                </c:pt>
                <c:pt idx="418" formatCode="0.0">
                  <c:v>-3.3474490823999998</c:v>
                </c:pt>
                <c:pt idx="419" formatCode="0.0">
                  <c:v>-4.4633733038000001</c:v>
                </c:pt>
                <c:pt idx="420" formatCode="0.0">
                  <c:v>-2.9516831549</c:v>
                </c:pt>
                <c:pt idx="421" formatCode="0.0">
                  <c:v>-2.2234446413</c:v>
                </c:pt>
                <c:pt idx="422" formatCode="0.0">
                  <c:v>3.8875585631999998</c:v>
                </c:pt>
                <c:pt idx="423" formatCode="0.0">
                  <c:v>1.5619484056999999</c:v>
                </c:pt>
                <c:pt idx="424" formatCode="0.0">
                  <c:v>2.1601685984999999</c:v>
                </c:pt>
                <c:pt idx="425" formatCode="0.0">
                  <c:v>0.47882914710000002</c:v>
                </c:pt>
                <c:pt idx="426" formatCode="0.0">
                  <c:v>1.0294246697</c:v>
                </c:pt>
                <c:pt idx="427" formatCode="0.0">
                  <c:v>0.5399967148</c:v>
                </c:pt>
                <c:pt idx="428" formatCode="0.0">
                  <c:v>2.0774380091000002</c:v>
                </c:pt>
                <c:pt idx="429" formatCode="0.0">
                  <c:v>3.5087719298</c:v>
                </c:pt>
                <c:pt idx="430" formatCode="0.0">
                  <c:v>5.6150434437000003</c:v>
                </c:pt>
                <c:pt idx="431" formatCode="0.0">
                  <c:v>6.5458016559000001</c:v>
                </c:pt>
                <c:pt idx="432" formatCode="0.0">
                  <c:v>5.7767510472000003</c:v>
                </c:pt>
                <c:pt idx="433" formatCode="0.0">
                  <c:v>6.6233721132000003</c:v>
                </c:pt>
                <c:pt idx="434" formatCode="0.0">
                  <c:v>5.8686763407999996</c:v>
                </c:pt>
                <c:pt idx="435" formatCode="0.0">
                  <c:v>7.4705859204999996</c:v>
                </c:pt>
                <c:pt idx="436" formatCode="0.0">
                  <c:v>5.9972924186999998</c:v>
                </c:pt>
                <c:pt idx="437" formatCode="0.0">
                  <c:v>5.1835200084000004</c:v>
                </c:pt>
                <c:pt idx="438" formatCode="0.0">
                  <c:v>5.2557026980000003</c:v>
                </c:pt>
                <c:pt idx="439" formatCode="0.0">
                  <c:v>5.9734106643000002</c:v>
                </c:pt>
                <c:pt idx="440" formatCode="0.0">
                  <c:v>6.6088964364000002</c:v>
                </c:pt>
                <c:pt idx="441" formatCode="0.0">
                  <c:v>5.2021257384000004</c:v>
                </c:pt>
                <c:pt idx="442" formatCode="0.0">
                  <c:v>6.3227253608999998</c:v>
                </c:pt>
                <c:pt idx="443" formatCode="0.0">
                  <c:v>5.9130014867999998</c:v>
                </c:pt>
                <c:pt idx="444" formatCode="0.0">
                  <c:v>9.5818861171999998</c:v>
                </c:pt>
                <c:pt idx="445" formatCode="0.0">
                  <c:v>10.150412674</c:v>
                </c:pt>
                <c:pt idx="446" formatCode="0.0">
                  <c:v>8.6040641171000001</c:v>
                </c:pt>
                <c:pt idx="447" formatCode="0.0">
                  <c:v>7.2222323928999996</c:v>
                </c:pt>
                <c:pt idx="448" formatCode="0.0">
                  <c:v>7.0245646898</c:v>
                </c:pt>
                <c:pt idx="449" formatCode="0.0">
                  <c:v>10.323580507599999</c:v>
                </c:pt>
                <c:pt idx="450" formatCode="0.0">
                  <c:v>8.7950384682999996</c:v>
                </c:pt>
                <c:pt idx="451" formatCode="0.0">
                  <c:v>11.5573370333</c:v>
                </c:pt>
                <c:pt idx="452" formatCode="0.0">
                  <c:v>9.0626908522999994</c:v>
                </c:pt>
                <c:pt idx="453" formatCode="0.0">
                  <c:v>11.0251474392</c:v>
                </c:pt>
                <c:pt idx="454" formatCode="0.0">
                  <c:v>8.0396528576000001</c:v>
                </c:pt>
                <c:pt idx="455" formatCode="0.0">
                  <c:v>9.1494288730999997</c:v>
                </c:pt>
                <c:pt idx="456" formatCode="0.0">
                  <c:v>8.2980153917999999</c:v>
                </c:pt>
                <c:pt idx="457" formatCode="0.0">
                  <c:v>8.4764005606000001</c:v>
                </c:pt>
                <c:pt idx="458" formatCode="0.0">
                  <c:v>10.949829744200001</c:v>
                </c:pt>
                <c:pt idx="459" formatCode="0.0">
                  <c:v>10.1113235896</c:v>
                </c:pt>
                <c:pt idx="460" formatCode="0.0">
                  <c:v>11.5631375267</c:v>
                </c:pt>
                <c:pt idx="461" formatCode="0.0">
                  <c:v>9.2782454032999997</c:v>
                </c:pt>
                <c:pt idx="462" formatCode="0.0">
                  <c:v>11.1875463133</c:v>
                </c:pt>
                <c:pt idx="463" formatCode="0.0">
                  <c:v>9.1104866757000007</c:v>
                </c:pt>
                <c:pt idx="464" formatCode="0.0">
                  <c:v>10.775829720400001</c:v>
                </c:pt>
                <c:pt idx="465" formatCode="0.0">
                  <c:v>10.6564256606</c:v>
                </c:pt>
                <c:pt idx="466" formatCode="0.0">
                  <c:v>12.026383819099999</c:v>
                </c:pt>
                <c:pt idx="467" formatCode="0.0">
                  <c:v>9.6021193916000005</c:v>
                </c:pt>
                <c:pt idx="468" formatCode="0.0">
                  <c:v>6.8102325322999997</c:v>
                </c:pt>
                <c:pt idx="469" formatCode="0.0">
                  <c:v>3.7028556474999998</c:v>
                </c:pt>
                <c:pt idx="470" formatCode="0.0">
                  <c:v>1.9870324398000001</c:v>
                </c:pt>
                <c:pt idx="471" formatCode="0.0">
                  <c:v>2.9131131441</c:v>
                </c:pt>
                <c:pt idx="472" formatCode="0.0">
                  <c:v>2.6894728530999998</c:v>
                </c:pt>
                <c:pt idx="473" formatCode="0.0">
                  <c:v>2.6212666258000001</c:v>
                </c:pt>
                <c:pt idx="474" formatCode="0.0">
                  <c:v>1.5286443709999999</c:v>
                </c:pt>
                <c:pt idx="475" formatCode="0.0">
                  <c:v>2.5616127500000001</c:v>
                </c:pt>
                <c:pt idx="476" formatCode="0.0">
                  <c:v>1.0047580086000001</c:v>
                </c:pt>
                <c:pt idx="477" formatCode="0.0">
                  <c:v>-0.14720485420000001</c:v>
                </c:pt>
                <c:pt idx="478" formatCode="0.0">
                  <c:v>-1.98275734</c:v>
                </c:pt>
                <c:pt idx="479" formatCode="0.0">
                  <c:v>0.36608177159999999</c:v>
                </c:pt>
                <c:pt idx="480" formatCode="0.0">
                  <c:v>2.5325521170999998</c:v>
                </c:pt>
                <c:pt idx="481" formatCode="0.0">
                  <c:v>5.6030449273</c:v>
                </c:pt>
                <c:pt idx="482" formatCode="0.0">
                  <c:v>3.4817081937999999</c:v>
                </c:pt>
                <c:pt idx="483" formatCode="0.0">
                  <c:v>3.2801623255000001</c:v>
                </c:pt>
                <c:pt idx="484" formatCode="0.0">
                  <c:v>2.6160584519999999</c:v>
                </c:pt>
                <c:pt idx="485" formatCode="0.0">
                  <c:v>4.8227337241999999</c:v>
                </c:pt>
                <c:pt idx="486" formatCode="0.0">
                  <c:v>5.2818466562999999</c:v>
                </c:pt>
                <c:pt idx="487" formatCode="0.0">
                  <c:v>2.9051578644</c:v>
                </c:pt>
                <c:pt idx="488" formatCode="0.0">
                  <c:v>1.3363258777</c:v>
                </c:pt>
                <c:pt idx="489" formatCode="0.0">
                  <c:v>-3.4191878303999999</c:v>
                </c:pt>
                <c:pt idx="490" formatCode="0.0">
                  <c:v>-5.9650292769000002</c:v>
                </c:pt>
                <c:pt idx="491" formatCode="0.0">
                  <c:v>-11.8782446199</c:v>
                </c:pt>
                <c:pt idx="492" formatCode="0.0">
                  <c:v>-18.425781111599999</c:v>
                </c:pt>
                <c:pt idx="493" formatCode="0.0">
                  <c:v>-23.906788267300001</c:v>
                </c:pt>
                <c:pt idx="494" formatCode="0.0">
                  <c:v>-26.584024772700001</c:v>
                </c:pt>
                <c:pt idx="495" formatCode="0.0">
                  <c:v>-27.7488973287</c:v>
                </c:pt>
                <c:pt idx="496" formatCode="0.0">
                  <c:v>-28.452447129900001</c:v>
                </c:pt>
                <c:pt idx="497" formatCode="0.0">
                  <c:v>-28.552429322399998</c:v>
                </c:pt>
                <c:pt idx="498" formatCode="0.0">
                  <c:v>-26.282199191899998</c:v>
                </c:pt>
                <c:pt idx="499" formatCode="0.0">
                  <c:v>-24.587229361399999</c:v>
                </c:pt>
                <c:pt idx="500" formatCode="0.0">
                  <c:v>-22.150658078900001</c:v>
                </c:pt>
                <c:pt idx="501" formatCode="0.0">
                  <c:v>-18.946622236900001</c:v>
                </c:pt>
                <c:pt idx="502" formatCode="0.0">
                  <c:v>-14.854671466099999</c:v>
                </c:pt>
                <c:pt idx="503" formatCode="0.0">
                  <c:v>-9.5352845786000007</c:v>
                </c:pt>
                <c:pt idx="504" formatCode="0.0">
                  <c:v>-3.9902709610999998</c:v>
                </c:pt>
                <c:pt idx="505" formatCode="0.0">
                  <c:v>2.0045403098999999</c:v>
                </c:pt>
                <c:pt idx="506" formatCode="0.0">
                  <c:v>8.6155385217999996</c:v>
                </c:pt>
                <c:pt idx="507" formatCode="0.0">
                  <c:v>11.2555948174</c:v>
                </c:pt>
                <c:pt idx="508" formatCode="0.0">
                  <c:v>15.3323334279</c:v>
                </c:pt>
                <c:pt idx="509" formatCode="0.0">
                  <c:v>15.8767948311</c:v>
                </c:pt>
                <c:pt idx="510" formatCode="0.0">
                  <c:v>14.8110656774</c:v>
                </c:pt>
                <c:pt idx="511" formatCode="0.0">
                  <c:v>14.6633690938</c:v>
                </c:pt>
                <c:pt idx="512" formatCode="0.0">
                  <c:v>13.3682145192</c:v>
                </c:pt>
                <c:pt idx="513" formatCode="0.0">
                  <c:v>13.39061712</c:v>
                </c:pt>
                <c:pt idx="514" formatCode="0.0">
                  <c:v>12.406534537200001</c:v>
                </c:pt>
                <c:pt idx="515" formatCode="0.0">
                  <c:v>12.5986374091</c:v>
                </c:pt>
                <c:pt idx="516" formatCode="0.0">
                  <c:v>15.3086547409</c:v>
                </c:pt>
                <c:pt idx="517" formatCode="0.0">
                  <c:v>13.949088296899999</c:v>
                </c:pt>
                <c:pt idx="518" formatCode="0.0">
                  <c:v>12.8167629194</c:v>
                </c:pt>
                <c:pt idx="519" formatCode="0.0">
                  <c:v>12.694043485</c:v>
                </c:pt>
                <c:pt idx="520" formatCode="0.0">
                  <c:v>13.1241652412</c:v>
                </c:pt>
                <c:pt idx="521" formatCode="0.0">
                  <c:v>11.883781298300001</c:v>
                </c:pt>
                <c:pt idx="522" formatCode="0.0">
                  <c:v>10.8516340096</c:v>
                </c:pt>
                <c:pt idx="523" formatCode="0.0">
                  <c:v>10.5115854116</c:v>
                </c:pt>
                <c:pt idx="524" formatCode="0.0">
                  <c:v>11.197069343400001</c:v>
                </c:pt>
                <c:pt idx="525" formatCode="0.0">
                  <c:v>12.5479245367</c:v>
                </c:pt>
                <c:pt idx="526" formatCode="0.0">
                  <c:v>10.8884435537</c:v>
                </c:pt>
                <c:pt idx="527" formatCode="0.0">
                  <c:v>10.9490676315</c:v>
                </c:pt>
                <c:pt idx="528" formatCode="0.0">
                  <c:v>9.4023225574999998</c:v>
                </c:pt>
                <c:pt idx="529" formatCode="0.0">
                  <c:v>14.611687098199999</c:v>
                </c:pt>
                <c:pt idx="530" formatCode="0.0">
                  <c:v>15.2512921785</c:v>
                </c:pt>
                <c:pt idx="531" formatCode="0.0">
                  <c:v>14.616627568</c:v>
                </c:pt>
                <c:pt idx="532" formatCode="0.0">
                  <c:v>10.7082936327</c:v>
                </c:pt>
                <c:pt idx="533" formatCode="0.0">
                  <c:v>8.1875026010000003</c:v>
                </c:pt>
                <c:pt idx="534" formatCode="0.0">
                  <c:v>4.9025148345999998</c:v>
                </c:pt>
                <c:pt idx="535" formatCode="0.0">
                  <c:v>1.3866287130999999</c:v>
                </c:pt>
                <c:pt idx="536" formatCode="0.0">
                  <c:v>-2.1919698675000001</c:v>
                </c:pt>
                <c:pt idx="537" formatCode="0.0">
                  <c:v>-2.2940208391999999</c:v>
                </c:pt>
                <c:pt idx="538" formatCode="0.0">
                  <c:v>-1.2574668420999999</c:v>
                </c:pt>
                <c:pt idx="539" formatCode="0.0">
                  <c:v>-0.63666465979999998</c:v>
                </c:pt>
                <c:pt idx="540" formatCode="0.0">
                  <c:v>0.74641393440000003</c:v>
                </c:pt>
                <c:pt idx="541" formatCode="0.0">
                  <c:v>-2.6435720388999999</c:v>
                </c:pt>
                <c:pt idx="542" formatCode="0.0">
                  <c:v>-3.1364421746</c:v>
                </c:pt>
                <c:pt idx="543" formatCode="0.0">
                  <c:v>-3.8663475543999999</c:v>
                </c:pt>
                <c:pt idx="544" formatCode="0.0">
                  <c:v>-1.4631111693000001</c:v>
                </c:pt>
                <c:pt idx="545" formatCode="0.0">
                  <c:v>1.1424669784999999</c:v>
                </c:pt>
                <c:pt idx="546" formatCode="0.0">
                  <c:v>1.8501059982000001</c:v>
                </c:pt>
                <c:pt idx="547" formatCode="0.0">
                  <c:v>2.5897884507</c:v>
                </c:pt>
                <c:pt idx="548" formatCode="0.0">
                  <c:v>3.8345250472000001</c:v>
                </c:pt>
                <c:pt idx="549" formatCode="0.0">
                  <c:v>1.8789197491</c:v>
                </c:pt>
                <c:pt idx="550" formatCode="0.0">
                  <c:v>1.6031293577000001</c:v>
                </c:pt>
                <c:pt idx="551" formatCode="0.0">
                  <c:v>0.52461234729999995</c:v>
                </c:pt>
                <c:pt idx="552" formatCode="0.0">
                  <c:v>0.45205611800000001</c:v>
                </c:pt>
                <c:pt idx="553" formatCode="0.0">
                  <c:v>0.4620591899</c:v>
                </c:pt>
                <c:pt idx="554" formatCode="0.0">
                  <c:v>0.84001225420000003</c:v>
                </c:pt>
                <c:pt idx="555" formatCode="0.0">
                  <c:v>0.77757315319999998</c:v>
                </c:pt>
                <c:pt idx="556" formatCode="0.0">
                  <c:v>-1.6139521415</c:v>
                </c:pt>
                <c:pt idx="557" formatCode="0.0">
                  <c:v>-1.9643731548000001</c:v>
                </c:pt>
                <c:pt idx="558" formatCode="0.0">
                  <c:v>-0.35066410679999999</c:v>
                </c:pt>
                <c:pt idx="559" formatCode="0.0">
                  <c:v>2.5706940874000002</c:v>
                </c:pt>
                <c:pt idx="560" formatCode="0.0">
                  <c:v>3.44720132</c:v>
                </c:pt>
                <c:pt idx="561" formatCode="0.0">
                  <c:v>2.9478127591000001</c:v>
                </c:pt>
                <c:pt idx="562" formatCode="0.0">
                  <c:v>-0.13775147209999999</c:v>
                </c:pt>
                <c:pt idx="563" formatCode="0.0">
                  <c:v>-2.5129338489999999</c:v>
                </c:pt>
                <c:pt idx="564" formatCode="0.0">
                  <c:v>-4.7578791774999996</c:v>
                </c:pt>
                <c:pt idx="565" formatCode="0.0">
                  <c:v>-4.1092795203000003</c:v>
                </c:pt>
                <c:pt idx="566" formatCode="0.0">
                  <c:v>-5.2092827251999996</c:v>
                </c:pt>
                <c:pt idx="567" formatCode="0.0">
                  <c:v>-4.4505680443999998</c:v>
                </c:pt>
                <c:pt idx="568" formatCode="0.0">
                  <c:v>-4.8069361149000001</c:v>
                </c:pt>
                <c:pt idx="569" formatCode="0.0">
                  <c:v>-5.4991150012999999</c:v>
                </c:pt>
                <c:pt idx="570" formatCode="0.0">
                  <c:v>-6.2619183359999999</c:v>
                </c:pt>
                <c:pt idx="571" formatCode="0.0">
                  <c:v>-6.5270809115999997</c:v>
                </c:pt>
                <c:pt idx="572" formatCode="0.0">
                  <c:v>-7.1535449206999999</c:v>
                </c:pt>
                <c:pt idx="573" formatCode="0.0">
                  <c:v>-6.8587969403000004</c:v>
                </c:pt>
                <c:pt idx="574" formatCode="0.0">
                  <c:v>-4.9982315193</c:v>
                </c:pt>
                <c:pt idx="575" formatCode="0.0">
                  <c:v>-4.7344747458000001</c:v>
                </c:pt>
                <c:pt idx="576" formatCode="0.0">
                  <c:v>-5.2113506990999996</c:v>
                </c:pt>
                <c:pt idx="577" formatCode="0.0">
                  <c:v>-5.7065060871000002</c:v>
                </c:pt>
                <c:pt idx="578" formatCode="0.0">
                  <c:v>-4.9486422637</c:v>
                </c:pt>
                <c:pt idx="579" formatCode="0.0">
                  <c:v>-5.0079941713</c:v>
                </c:pt>
                <c:pt idx="580" formatCode="0.0">
                  <c:v>-5.5762797768999999</c:v>
                </c:pt>
                <c:pt idx="581" formatCode="0.0">
                  <c:v>-5.9653624118000002</c:v>
                </c:pt>
                <c:pt idx="582" formatCode="0.0">
                  <c:v>-6.4296088124999997</c:v>
                </c:pt>
                <c:pt idx="583" formatCode="0.0">
                  <c:v>-5.1809991552000003</c:v>
                </c:pt>
                <c:pt idx="584" formatCode="0.0">
                  <c:v>-4.6937744327999997</c:v>
                </c:pt>
                <c:pt idx="585" formatCode="0.0">
                  <c:v>-4.3703160210999998</c:v>
                </c:pt>
                <c:pt idx="586" formatCode="0.0">
                  <c:v>-5.2830048186000003</c:v>
                </c:pt>
                <c:pt idx="587" formatCode="0.0">
                  <c:v>-4.1936635333999996</c:v>
                </c:pt>
                <c:pt idx="588" formatCode="0.0">
                  <c:v>-2.0561617565999999</c:v>
                </c:pt>
                <c:pt idx="589" formatCode="0.0">
                  <c:v>-2.0330192083999998</c:v>
                </c:pt>
                <c:pt idx="590" formatCode="0.0">
                  <c:v>-0.80870596159999997</c:v>
                </c:pt>
                <c:pt idx="591" formatCode="0.0">
                  <c:v>-1.0721932824</c:v>
                </c:pt>
                <c:pt idx="592" formatCode="0.0">
                  <c:v>1.2447798688</c:v>
                </c:pt>
                <c:pt idx="593" formatCode="0.0">
                  <c:v>1.3549795361000001</c:v>
                </c:pt>
                <c:pt idx="594" formatCode="0.0">
                  <c:v>2.6688856015</c:v>
                </c:pt>
                <c:pt idx="595" formatCode="0.0">
                  <c:v>1.3159423818</c:v>
                </c:pt>
                <c:pt idx="596" formatCode="0.0">
                  <c:v>2.8187956917000001</c:v>
                </c:pt>
                <c:pt idx="597" formatCode="0.0">
                  <c:v>4.6451216904999999</c:v>
                </c:pt>
                <c:pt idx="598" formatCode="0.0">
                  <c:v>7.2179015637999999</c:v>
                </c:pt>
                <c:pt idx="599" formatCode="0.0">
                  <c:v>7.4323714040000004</c:v>
                </c:pt>
                <c:pt idx="600" formatCode="0.0">
                  <c:v>6.7342206955000004</c:v>
                </c:pt>
                <c:pt idx="601" formatCode="0.0">
                  <c:v>6.6309178304999996</c:v>
                </c:pt>
                <c:pt idx="602" formatCode="0.0">
                  <c:v>5.7191576154000003</c:v>
                </c:pt>
                <c:pt idx="603" formatCode="0.0">
                  <c:v>6.0538514965000001</c:v>
                </c:pt>
                <c:pt idx="604" formatCode="0.0">
                  <c:v>6.5519014722</c:v>
                </c:pt>
                <c:pt idx="605" formatCode="0.0">
                  <c:v>8.9887095991999999</c:v>
                </c:pt>
                <c:pt idx="606" formatCode="0.0">
                  <c:v>10.621251234800001</c:v>
                </c:pt>
                <c:pt idx="607" formatCode="0.0">
                  <c:v>10.8599830679</c:v>
                </c:pt>
                <c:pt idx="608" formatCode="0.0">
                  <c:v>8.5871223016999991</c:v>
                </c:pt>
                <c:pt idx="609" formatCode="0.0">
                  <c:v>7.0637402000999998</c:v>
                </c:pt>
                <c:pt idx="610" formatCode="0.0">
                  <c:v>4.9576042610000002</c:v>
                </c:pt>
                <c:pt idx="611" formatCode="0.0">
                  <c:v>4.7469917503000003</c:v>
                </c:pt>
                <c:pt idx="612" formatCode="0.0">
                  <c:v>3.9503749235000001</c:v>
                </c:pt>
                <c:pt idx="613" formatCode="0.0">
                  <c:v>3.6419405253999999</c:v>
                </c:pt>
                <c:pt idx="614" formatCode="0.0">
                  <c:v>3.7875094647999998</c:v>
                </c:pt>
                <c:pt idx="615" formatCode="0.0">
                  <c:v>3.1237149514000002</c:v>
                </c:pt>
                <c:pt idx="616" formatCode="0.0">
                  <c:v>2.2987933822</c:v>
                </c:pt>
                <c:pt idx="617" formatCode="0.0">
                  <c:v>-0.31665579859999998</c:v>
                </c:pt>
                <c:pt idx="618" formatCode="0.0">
                  <c:v>-2.2107870223999999</c:v>
                </c:pt>
                <c:pt idx="619" formatCode="0.0">
                  <c:v>-3.2768712308999999</c:v>
                </c:pt>
                <c:pt idx="620" formatCode="0.0">
                  <c:v>-2.6736711619000002</c:v>
                </c:pt>
                <c:pt idx="621" formatCode="0.0">
                  <c:v>-3.0518257636000001</c:v>
                </c:pt>
                <c:pt idx="622" formatCode="0.0">
                  <c:v>-3.3023128165000002</c:v>
                </c:pt>
                <c:pt idx="623" formatCode="0.0">
                  <c:v>-3.8882534713000001</c:v>
                </c:pt>
                <c:pt idx="624" formatCode="0.0">
                  <c:v>-4.8987889763999997</c:v>
                </c:pt>
                <c:pt idx="625" formatCode="0.0">
                  <c:v>-5.7933475238999996</c:v>
                </c:pt>
                <c:pt idx="626" formatCode="0.0">
                  <c:v>-7.9082155295999996</c:v>
                </c:pt>
                <c:pt idx="627" formatCode="0.0">
                  <c:v>-11.4606409688</c:v>
                </c:pt>
                <c:pt idx="628" formatCode="0.0">
                  <c:v>-14.9658308811</c:v>
                </c:pt>
                <c:pt idx="629" formatCode="0.0">
                  <c:v>-15.2566815503</c:v>
                </c:pt>
                <c:pt idx="630" formatCode="0.0">
                  <c:v>-12.4359886381</c:v>
                </c:pt>
                <c:pt idx="631" formatCode="0.0">
                  <c:v>-9.6945246718</c:v>
                </c:pt>
                <c:pt idx="632" formatCode="0.0">
                  <c:v>-7.8356350115</c:v>
                </c:pt>
                <c:pt idx="633" formatCode="0.0">
                  <c:v>-6.5717774324000002</c:v>
                </c:pt>
                <c:pt idx="634" formatCode="0.0">
                  <c:v>-4.1101828296000003</c:v>
                </c:pt>
                <c:pt idx="635" formatCode="0.0">
                  <c:v>-1.8748075346999999</c:v>
                </c:pt>
                <c:pt idx="636" formatCode="0.0">
                  <c:v>0.91585326810000001</c:v>
                </c:pt>
                <c:pt idx="637" formatCode="0.0">
                  <c:v>3.2558392769000002</c:v>
                </c:pt>
                <c:pt idx="638" formatCode="0.0">
                  <c:v>6.2953417075000004</c:v>
                </c:pt>
                <c:pt idx="639" formatCode="0.0">
                  <c:v>12.7673060884</c:v>
                </c:pt>
                <c:pt idx="640" formatCode="0.0">
                  <c:v>17.370986008900001</c:v>
                </c:pt>
                <c:pt idx="641" formatCode="0.0">
                  <c:v>19.5893591265</c:v>
                </c:pt>
                <c:pt idx="642" formatCode="0.0">
                  <c:v>16.038442480299999</c:v>
                </c:pt>
                <c:pt idx="643" formatCode="0.0">
                  <c:v>15.2015116902</c:v>
                </c:pt>
                <c:pt idx="644" formatCode="0.0">
                  <c:v>13.6445702567</c:v>
                </c:pt>
                <c:pt idx="645" formatCode="0.0">
                  <c:v>13.056580134000001</c:v>
                </c:pt>
                <c:pt idx="646" formatCode="0.0">
                  <c:v>12.239670222000001</c:v>
                </c:pt>
                <c:pt idx="647" formatCode="0.0">
                  <c:v>12.2728070595</c:v>
                </c:pt>
                <c:pt idx="648" formatCode="0.0">
                  <c:v>11.783523390099999</c:v>
                </c:pt>
                <c:pt idx="649" formatCode="0.0">
                  <c:v>10.358555233300001</c:v>
                </c:pt>
                <c:pt idx="650" formatCode="0.0">
                  <c:v>9.0578212018999995</c:v>
                </c:pt>
                <c:pt idx="651" formatCode="0.0">
                  <c:v>7.3536082677000003</c:v>
                </c:pt>
                <c:pt idx="652" formatCode="0.0">
                  <c:v>7.4358537001</c:v>
                </c:pt>
                <c:pt idx="653" formatCode="0.0">
                  <c:v>7.2753411996999997</c:v>
                </c:pt>
                <c:pt idx="654" formatCode="0.0">
                  <c:v>7.7986434550999997</c:v>
                </c:pt>
                <c:pt idx="655" formatCode="0.0">
                  <c:v>7.3900164025999997</c:v>
                </c:pt>
                <c:pt idx="656" formatCode="0.0">
                  <c:v>6.7004344372000002</c:v>
                </c:pt>
                <c:pt idx="657" formatCode="0.0">
                  <c:v>6.2365057224999996</c:v>
                </c:pt>
                <c:pt idx="658" formatCode="0.0">
                  <c:v>4.6378604373999996</c:v>
                </c:pt>
                <c:pt idx="659" formatCode="0.0">
                  <c:v>3.0046334460000002</c:v>
                </c:pt>
                <c:pt idx="660" formatCode="0.0">
                  <c:v>3.1811229643000001</c:v>
                </c:pt>
                <c:pt idx="661" formatCode="0.0">
                  <c:v>3.0019828470999999</c:v>
                </c:pt>
                <c:pt idx="662" formatCode="0.0">
                  <c:v>3.2882265107999999</c:v>
                </c:pt>
                <c:pt idx="663" formatCode="0.0">
                  <c:v>1.8491131054000001</c:v>
                </c:pt>
                <c:pt idx="664" formatCode="0.0">
                  <c:v>2.0353544746000001</c:v>
                </c:pt>
                <c:pt idx="665" formatCode="0.0">
                  <c:v>1.8684729939</c:v>
                </c:pt>
                <c:pt idx="666" formatCode="0.0">
                  <c:v>1.718102257</c:v>
                </c:pt>
                <c:pt idx="875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4B80-4718-AB31-5E2ADCEF40C4}"/>
            </c:ext>
          </c:extLst>
        </c:ser>
        <c:ser>
          <c:idx val="6"/>
          <c:order val="2"/>
          <c:tx>
            <c:v>12/12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cat>
            <c:numRef>
              <c:f>NDFCGXA!$A$9:$A$884</c:f>
              <c:numCache>
                <c:formatCode>mmm\-yy</c:formatCode>
                <c:ptCount val="876"/>
                <c:pt idx="0">
                  <c:v>24838</c:v>
                </c:pt>
                <c:pt idx="1">
                  <c:v>24869</c:v>
                </c:pt>
                <c:pt idx="2">
                  <c:v>24898</c:v>
                </c:pt>
                <c:pt idx="3">
                  <c:v>24929</c:v>
                </c:pt>
                <c:pt idx="4">
                  <c:v>24959</c:v>
                </c:pt>
                <c:pt idx="5">
                  <c:v>24990</c:v>
                </c:pt>
                <c:pt idx="6">
                  <c:v>25020</c:v>
                </c:pt>
                <c:pt idx="7">
                  <c:v>25051</c:v>
                </c:pt>
                <c:pt idx="8">
                  <c:v>25082</c:v>
                </c:pt>
                <c:pt idx="9">
                  <c:v>25112</c:v>
                </c:pt>
                <c:pt idx="10">
                  <c:v>25143</c:v>
                </c:pt>
                <c:pt idx="11">
                  <c:v>25173</c:v>
                </c:pt>
                <c:pt idx="12">
                  <c:v>25204</c:v>
                </c:pt>
                <c:pt idx="13">
                  <c:v>25235</c:v>
                </c:pt>
                <c:pt idx="14">
                  <c:v>25263</c:v>
                </c:pt>
                <c:pt idx="15">
                  <c:v>25294</c:v>
                </c:pt>
                <c:pt idx="16">
                  <c:v>25324</c:v>
                </c:pt>
                <c:pt idx="17">
                  <c:v>25355</c:v>
                </c:pt>
                <c:pt idx="18">
                  <c:v>25385</c:v>
                </c:pt>
                <c:pt idx="19">
                  <c:v>25416</c:v>
                </c:pt>
                <c:pt idx="20">
                  <c:v>25447</c:v>
                </c:pt>
                <c:pt idx="21">
                  <c:v>25477</c:v>
                </c:pt>
                <c:pt idx="22">
                  <c:v>25508</c:v>
                </c:pt>
                <c:pt idx="23">
                  <c:v>25538</c:v>
                </c:pt>
                <c:pt idx="24">
                  <c:v>25569</c:v>
                </c:pt>
                <c:pt idx="25">
                  <c:v>25600</c:v>
                </c:pt>
                <c:pt idx="26">
                  <c:v>25628</c:v>
                </c:pt>
                <c:pt idx="27">
                  <c:v>25659</c:v>
                </c:pt>
                <c:pt idx="28">
                  <c:v>25689</c:v>
                </c:pt>
                <c:pt idx="29">
                  <c:v>25720</c:v>
                </c:pt>
                <c:pt idx="30">
                  <c:v>25750</c:v>
                </c:pt>
                <c:pt idx="31">
                  <c:v>25781</c:v>
                </c:pt>
                <c:pt idx="32">
                  <c:v>25812</c:v>
                </c:pt>
                <c:pt idx="33">
                  <c:v>25842</c:v>
                </c:pt>
                <c:pt idx="34">
                  <c:v>25873</c:v>
                </c:pt>
                <c:pt idx="35">
                  <c:v>25903</c:v>
                </c:pt>
                <c:pt idx="36">
                  <c:v>25934</c:v>
                </c:pt>
                <c:pt idx="37">
                  <c:v>25965</c:v>
                </c:pt>
                <c:pt idx="38">
                  <c:v>25993</c:v>
                </c:pt>
                <c:pt idx="39">
                  <c:v>26024</c:v>
                </c:pt>
                <c:pt idx="40">
                  <c:v>26054</c:v>
                </c:pt>
                <c:pt idx="41">
                  <c:v>26085</c:v>
                </c:pt>
                <c:pt idx="42">
                  <c:v>26115</c:v>
                </c:pt>
                <c:pt idx="43">
                  <c:v>26146</c:v>
                </c:pt>
                <c:pt idx="44">
                  <c:v>26177</c:v>
                </c:pt>
                <c:pt idx="45">
                  <c:v>26207</c:v>
                </c:pt>
                <c:pt idx="46">
                  <c:v>26238</c:v>
                </c:pt>
                <c:pt idx="47">
                  <c:v>26268</c:v>
                </c:pt>
                <c:pt idx="48">
                  <c:v>26299</c:v>
                </c:pt>
                <c:pt idx="49">
                  <c:v>26330</c:v>
                </c:pt>
                <c:pt idx="50">
                  <c:v>26359</c:v>
                </c:pt>
                <c:pt idx="51">
                  <c:v>26390</c:v>
                </c:pt>
                <c:pt idx="52">
                  <c:v>26420</c:v>
                </c:pt>
                <c:pt idx="53">
                  <c:v>26451</c:v>
                </c:pt>
                <c:pt idx="54">
                  <c:v>26481</c:v>
                </c:pt>
                <c:pt idx="55">
                  <c:v>26512</c:v>
                </c:pt>
                <c:pt idx="56">
                  <c:v>26543</c:v>
                </c:pt>
                <c:pt idx="57">
                  <c:v>26573</c:v>
                </c:pt>
                <c:pt idx="58">
                  <c:v>26604</c:v>
                </c:pt>
                <c:pt idx="59">
                  <c:v>26634</c:v>
                </c:pt>
                <c:pt idx="60">
                  <c:v>26665</c:v>
                </c:pt>
                <c:pt idx="61">
                  <c:v>26696</c:v>
                </c:pt>
                <c:pt idx="62">
                  <c:v>26724</c:v>
                </c:pt>
                <c:pt idx="63">
                  <c:v>26755</c:v>
                </c:pt>
                <c:pt idx="64">
                  <c:v>26785</c:v>
                </c:pt>
                <c:pt idx="65">
                  <c:v>26816</c:v>
                </c:pt>
                <c:pt idx="66">
                  <c:v>26846</c:v>
                </c:pt>
                <c:pt idx="67">
                  <c:v>26877</c:v>
                </c:pt>
                <c:pt idx="68">
                  <c:v>26908</c:v>
                </c:pt>
                <c:pt idx="69">
                  <c:v>26938</c:v>
                </c:pt>
                <c:pt idx="70">
                  <c:v>26969</c:v>
                </c:pt>
                <c:pt idx="71">
                  <c:v>26999</c:v>
                </c:pt>
                <c:pt idx="72">
                  <c:v>27030</c:v>
                </c:pt>
                <c:pt idx="73">
                  <c:v>27061</c:v>
                </c:pt>
                <c:pt idx="74">
                  <c:v>27089</c:v>
                </c:pt>
                <c:pt idx="75">
                  <c:v>27120</c:v>
                </c:pt>
                <c:pt idx="76">
                  <c:v>27150</c:v>
                </c:pt>
                <c:pt idx="77">
                  <c:v>27181</c:v>
                </c:pt>
                <c:pt idx="78">
                  <c:v>27211</c:v>
                </c:pt>
                <c:pt idx="79">
                  <c:v>27242</c:v>
                </c:pt>
                <c:pt idx="80">
                  <c:v>27273</c:v>
                </c:pt>
                <c:pt idx="81">
                  <c:v>27303</c:v>
                </c:pt>
                <c:pt idx="82">
                  <c:v>27334</c:v>
                </c:pt>
                <c:pt idx="83">
                  <c:v>27364</c:v>
                </c:pt>
                <c:pt idx="84">
                  <c:v>27395</c:v>
                </c:pt>
                <c:pt idx="85">
                  <c:v>27426</c:v>
                </c:pt>
                <c:pt idx="86">
                  <c:v>27454</c:v>
                </c:pt>
                <c:pt idx="87">
                  <c:v>27485</c:v>
                </c:pt>
                <c:pt idx="88">
                  <c:v>27515</c:v>
                </c:pt>
                <c:pt idx="89">
                  <c:v>27546</c:v>
                </c:pt>
                <c:pt idx="90">
                  <c:v>27576</c:v>
                </c:pt>
                <c:pt idx="91">
                  <c:v>27607</c:v>
                </c:pt>
                <c:pt idx="92">
                  <c:v>27638</c:v>
                </c:pt>
                <c:pt idx="93">
                  <c:v>27668</c:v>
                </c:pt>
                <c:pt idx="94">
                  <c:v>27699</c:v>
                </c:pt>
                <c:pt idx="95">
                  <c:v>27729</c:v>
                </c:pt>
                <c:pt idx="96">
                  <c:v>27760</c:v>
                </c:pt>
                <c:pt idx="97">
                  <c:v>27791</c:v>
                </c:pt>
                <c:pt idx="98">
                  <c:v>27820</c:v>
                </c:pt>
                <c:pt idx="99">
                  <c:v>27851</c:v>
                </c:pt>
                <c:pt idx="100">
                  <c:v>27881</c:v>
                </c:pt>
                <c:pt idx="101">
                  <c:v>27912</c:v>
                </c:pt>
                <c:pt idx="102">
                  <c:v>27942</c:v>
                </c:pt>
                <c:pt idx="103">
                  <c:v>27973</c:v>
                </c:pt>
                <c:pt idx="104">
                  <c:v>28004</c:v>
                </c:pt>
                <c:pt idx="105">
                  <c:v>28034</c:v>
                </c:pt>
                <c:pt idx="106">
                  <c:v>28065</c:v>
                </c:pt>
                <c:pt idx="107">
                  <c:v>28095</c:v>
                </c:pt>
                <c:pt idx="108">
                  <c:v>28126</c:v>
                </c:pt>
                <c:pt idx="109">
                  <c:v>28157</c:v>
                </c:pt>
                <c:pt idx="110">
                  <c:v>28185</c:v>
                </c:pt>
                <c:pt idx="111">
                  <c:v>28216</c:v>
                </c:pt>
                <c:pt idx="112">
                  <c:v>28246</c:v>
                </c:pt>
                <c:pt idx="113">
                  <c:v>28277</c:v>
                </c:pt>
                <c:pt idx="114">
                  <c:v>28307</c:v>
                </c:pt>
                <c:pt idx="115">
                  <c:v>28338</c:v>
                </c:pt>
                <c:pt idx="116">
                  <c:v>28369</c:v>
                </c:pt>
                <c:pt idx="117">
                  <c:v>28399</c:v>
                </c:pt>
                <c:pt idx="118">
                  <c:v>28430</c:v>
                </c:pt>
                <c:pt idx="119">
                  <c:v>28460</c:v>
                </c:pt>
                <c:pt idx="120">
                  <c:v>28491</c:v>
                </c:pt>
                <c:pt idx="121">
                  <c:v>28522</c:v>
                </c:pt>
                <c:pt idx="122">
                  <c:v>28550</c:v>
                </c:pt>
                <c:pt idx="123">
                  <c:v>28581</c:v>
                </c:pt>
                <c:pt idx="124">
                  <c:v>28611</c:v>
                </c:pt>
                <c:pt idx="125">
                  <c:v>28642</c:v>
                </c:pt>
                <c:pt idx="126">
                  <c:v>28672</c:v>
                </c:pt>
                <c:pt idx="127">
                  <c:v>28703</c:v>
                </c:pt>
                <c:pt idx="128">
                  <c:v>28734</c:v>
                </c:pt>
                <c:pt idx="129">
                  <c:v>28764</c:v>
                </c:pt>
                <c:pt idx="130">
                  <c:v>28795</c:v>
                </c:pt>
                <c:pt idx="131">
                  <c:v>28825</c:v>
                </c:pt>
                <c:pt idx="132">
                  <c:v>28856</c:v>
                </c:pt>
                <c:pt idx="133">
                  <c:v>28887</c:v>
                </c:pt>
                <c:pt idx="134">
                  <c:v>28915</c:v>
                </c:pt>
                <c:pt idx="135">
                  <c:v>28946</c:v>
                </c:pt>
                <c:pt idx="136">
                  <c:v>28976</c:v>
                </c:pt>
                <c:pt idx="137">
                  <c:v>29007</c:v>
                </c:pt>
                <c:pt idx="138">
                  <c:v>29037</c:v>
                </c:pt>
                <c:pt idx="139">
                  <c:v>29068</c:v>
                </c:pt>
                <c:pt idx="140">
                  <c:v>29099</c:v>
                </c:pt>
                <c:pt idx="141">
                  <c:v>29129</c:v>
                </c:pt>
                <c:pt idx="142">
                  <c:v>29160</c:v>
                </c:pt>
                <c:pt idx="143">
                  <c:v>29190</c:v>
                </c:pt>
                <c:pt idx="144">
                  <c:v>29221</c:v>
                </c:pt>
                <c:pt idx="145">
                  <c:v>29252</c:v>
                </c:pt>
                <c:pt idx="146">
                  <c:v>29281</c:v>
                </c:pt>
                <c:pt idx="147">
                  <c:v>29312</c:v>
                </c:pt>
                <c:pt idx="148">
                  <c:v>29342</c:v>
                </c:pt>
                <c:pt idx="149">
                  <c:v>29373</c:v>
                </c:pt>
                <c:pt idx="150">
                  <c:v>29403</c:v>
                </c:pt>
                <c:pt idx="151">
                  <c:v>29434</c:v>
                </c:pt>
                <c:pt idx="152">
                  <c:v>29465</c:v>
                </c:pt>
                <c:pt idx="153">
                  <c:v>29495</c:v>
                </c:pt>
                <c:pt idx="154">
                  <c:v>29526</c:v>
                </c:pt>
                <c:pt idx="155">
                  <c:v>29556</c:v>
                </c:pt>
                <c:pt idx="156">
                  <c:v>29587</c:v>
                </c:pt>
                <c:pt idx="157">
                  <c:v>29618</c:v>
                </c:pt>
                <c:pt idx="158">
                  <c:v>29646</c:v>
                </c:pt>
                <c:pt idx="159">
                  <c:v>29677</c:v>
                </c:pt>
                <c:pt idx="160">
                  <c:v>29707</c:v>
                </c:pt>
                <c:pt idx="161">
                  <c:v>29738</c:v>
                </c:pt>
                <c:pt idx="162">
                  <c:v>29768</c:v>
                </c:pt>
                <c:pt idx="163">
                  <c:v>29799</c:v>
                </c:pt>
                <c:pt idx="164">
                  <c:v>29830</c:v>
                </c:pt>
                <c:pt idx="165">
                  <c:v>29860</c:v>
                </c:pt>
                <c:pt idx="166">
                  <c:v>29891</c:v>
                </c:pt>
                <c:pt idx="167">
                  <c:v>29921</c:v>
                </c:pt>
                <c:pt idx="168">
                  <c:v>29952</c:v>
                </c:pt>
                <c:pt idx="169">
                  <c:v>29983</c:v>
                </c:pt>
                <c:pt idx="170">
                  <c:v>30011</c:v>
                </c:pt>
                <c:pt idx="171">
                  <c:v>30042</c:v>
                </c:pt>
                <c:pt idx="172">
                  <c:v>30072</c:v>
                </c:pt>
                <c:pt idx="173">
                  <c:v>30103</c:v>
                </c:pt>
                <c:pt idx="174">
                  <c:v>30133</c:v>
                </c:pt>
                <c:pt idx="175">
                  <c:v>30164</c:v>
                </c:pt>
                <c:pt idx="176">
                  <c:v>30195</c:v>
                </c:pt>
                <c:pt idx="177">
                  <c:v>30225</c:v>
                </c:pt>
                <c:pt idx="178">
                  <c:v>30256</c:v>
                </c:pt>
                <c:pt idx="179">
                  <c:v>30286</c:v>
                </c:pt>
                <c:pt idx="180">
                  <c:v>30317</c:v>
                </c:pt>
                <c:pt idx="181">
                  <c:v>30348</c:v>
                </c:pt>
                <c:pt idx="182">
                  <c:v>30376</c:v>
                </c:pt>
                <c:pt idx="183">
                  <c:v>30407</c:v>
                </c:pt>
                <c:pt idx="184">
                  <c:v>30437</c:v>
                </c:pt>
                <c:pt idx="185">
                  <c:v>30468</c:v>
                </c:pt>
                <c:pt idx="186">
                  <c:v>30498</c:v>
                </c:pt>
                <c:pt idx="187">
                  <c:v>30529</c:v>
                </c:pt>
                <c:pt idx="188">
                  <c:v>30560</c:v>
                </c:pt>
                <c:pt idx="189">
                  <c:v>30590</c:v>
                </c:pt>
                <c:pt idx="190">
                  <c:v>30621</c:v>
                </c:pt>
                <c:pt idx="191">
                  <c:v>30651</c:v>
                </c:pt>
                <c:pt idx="192">
                  <c:v>30682</c:v>
                </c:pt>
                <c:pt idx="193">
                  <c:v>30713</c:v>
                </c:pt>
                <c:pt idx="194">
                  <c:v>30742</c:v>
                </c:pt>
                <c:pt idx="195">
                  <c:v>30773</c:v>
                </c:pt>
                <c:pt idx="196">
                  <c:v>30803</c:v>
                </c:pt>
                <c:pt idx="197">
                  <c:v>30834</c:v>
                </c:pt>
                <c:pt idx="198">
                  <c:v>30864</c:v>
                </c:pt>
                <c:pt idx="199">
                  <c:v>30895</c:v>
                </c:pt>
                <c:pt idx="200">
                  <c:v>30926</c:v>
                </c:pt>
                <c:pt idx="201">
                  <c:v>30956</c:v>
                </c:pt>
                <c:pt idx="202">
                  <c:v>30987</c:v>
                </c:pt>
                <c:pt idx="203">
                  <c:v>31017</c:v>
                </c:pt>
                <c:pt idx="204">
                  <c:v>31048</c:v>
                </c:pt>
                <c:pt idx="205">
                  <c:v>31079</c:v>
                </c:pt>
                <c:pt idx="206">
                  <c:v>31107</c:v>
                </c:pt>
                <c:pt idx="207">
                  <c:v>31138</c:v>
                </c:pt>
                <c:pt idx="208">
                  <c:v>31168</c:v>
                </c:pt>
                <c:pt idx="209">
                  <c:v>31199</c:v>
                </c:pt>
                <c:pt idx="210">
                  <c:v>31229</c:v>
                </c:pt>
                <c:pt idx="211">
                  <c:v>31260</c:v>
                </c:pt>
                <c:pt idx="212">
                  <c:v>31291</c:v>
                </c:pt>
                <c:pt idx="213">
                  <c:v>31321</c:v>
                </c:pt>
                <c:pt idx="214">
                  <c:v>31352</c:v>
                </c:pt>
                <c:pt idx="215">
                  <c:v>31382</c:v>
                </c:pt>
                <c:pt idx="216">
                  <c:v>31413</c:v>
                </c:pt>
                <c:pt idx="217">
                  <c:v>31444</c:v>
                </c:pt>
                <c:pt idx="218">
                  <c:v>31472</c:v>
                </c:pt>
                <c:pt idx="219">
                  <c:v>31503</c:v>
                </c:pt>
                <c:pt idx="220">
                  <c:v>31533</c:v>
                </c:pt>
                <c:pt idx="221">
                  <c:v>31564</c:v>
                </c:pt>
                <c:pt idx="222">
                  <c:v>31594</c:v>
                </c:pt>
                <c:pt idx="223">
                  <c:v>31625</c:v>
                </c:pt>
                <c:pt idx="224">
                  <c:v>31656</c:v>
                </c:pt>
                <c:pt idx="225">
                  <c:v>31686</c:v>
                </c:pt>
                <c:pt idx="226">
                  <c:v>31717</c:v>
                </c:pt>
                <c:pt idx="227">
                  <c:v>31747</c:v>
                </c:pt>
                <c:pt idx="228">
                  <c:v>31778</c:v>
                </c:pt>
                <c:pt idx="229">
                  <c:v>31809</c:v>
                </c:pt>
                <c:pt idx="230">
                  <c:v>31837</c:v>
                </c:pt>
                <c:pt idx="231">
                  <c:v>31868</c:v>
                </c:pt>
                <c:pt idx="232">
                  <c:v>31898</c:v>
                </c:pt>
                <c:pt idx="233">
                  <c:v>31929</c:v>
                </c:pt>
                <c:pt idx="234">
                  <c:v>31959</c:v>
                </c:pt>
                <c:pt idx="235">
                  <c:v>31990</c:v>
                </c:pt>
                <c:pt idx="236">
                  <c:v>32021</c:v>
                </c:pt>
                <c:pt idx="237">
                  <c:v>32051</c:v>
                </c:pt>
                <c:pt idx="238">
                  <c:v>32082</c:v>
                </c:pt>
                <c:pt idx="239">
                  <c:v>32112</c:v>
                </c:pt>
                <c:pt idx="240">
                  <c:v>32143</c:v>
                </c:pt>
                <c:pt idx="241">
                  <c:v>32174</c:v>
                </c:pt>
                <c:pt idx="242">
                  <c:v>32203</c:v>
                </c:pt>
                <c:pt idx="243">
                  <c:v>32234</c:v>
                </c:pt>
                <c:pt idx="244">
                  <c:v>32264</c:v>
                </c:pt>
                <c:pt idx="245">
                  <c:v>32295</c:v>
                </c:pt>
                <c:pt idx="246">
                  <c:v>32325</c:v>
                </c:pt>
                <c:pt idx="247">
                  <c:v>32356</c:v>
                </c:pt>
                <c:pt idx="248">
                  <c:v>32387</c:v>
                </c:pt>
                <c:pt idx="249">
                  <c:v>32417</c:v>
                </c:pt>
                <c:pt idx="250">
                  <c:v>32448</c:v>
                </c:pt>
                <c:pt idx="251">
                  <c:v>32478</c:v>
                </c:pt>
                <c:pt idx="252">
                  <c:v>32509</c:v>
                </c:pt>
                <c:pt idx="253">
                  <c:v>32540</c:v>
                </c:pt>
                <c:pt idx="254">
                  <c:v>32568</c:v>
                </c:pt>
                <c:pt idx="255">
                  <c:v>32599</c:v>
                </c:pt>
                <c:pt idx="256">
                  <c:v>32629</c:v>
                </c:pt>
                <c:pt idx="257">
                  <c:v>32660</c:v>
                </c:pt>
                <c:pt idx="258">
                  <c:v>32690</c:v>
                </c:pt>
                <c:pt idx="259">
                  <c:v>32721</c:v>
                </c:pt>
                <c:pt idx="260">
                  <c:v>32752</c:v>
                </c:pt>
                <c:pt idx="261">
                  <c:v>32782</c:v>
                </c:pt>
                <c:pt idx="262">
                  <c:v>32813</c:v>
                </c:pt>
                <c:pt idx="263">
                  <c:v>32843</c:v>
                </c:pt>
                <c:pt idx="264">
                  <c:v>32874</c:v>
                </c:pt>
                <c:pt idx="265">
                  <c:v>32905</c:v>
                </c:pt>
                <c:pt idx="266">
                  <c:v>32933</c:v>
                </c:pt>
                <c:pt idx="267">
                  <c:v>32964</c:v>
                </c:pt>
                <c:pt idx="268">
                  <c:v>32994</c:v>
                </c:pt>
                <c:pt idx="269">
                  <c:v>33025</c:v>
                </c:pt>
                <c:pt idx="270">
                  <c:v>33055</c:v>
                </c:pt>
                <c:pt idx="271">
                  <c:v>33086</c:v>
                </c:pt>
                <c:pt idx="272">
                  <c:v>33117</c:v>
                </c:pt>
                <c:pt idx="273">
                  <c:v>33147</c:v>
                </c:pt>
                <c:pt idx="274">
                  <c:v>33178</c:v>
                </c:pt>
                <c:pt idx="275">
                  <c:v>33208</c:v>
                </c:pt>
                <c:pt idx="276">
                  <c:v>33239</c:v>
                </c:pt>
                <c:pt idx="277">
                  <c:v>33270</c:v>
                </c:pt>
                <c:pt idx="278">
                  <c:v>33298</c:v>
                </c:pt>
                <c:pt idx="279">
                  <c:v>33329</c:v>
                </c:pt>
                <c:pt idx="280">
                  <c:v>33359</c:v>
                </c:pt>
                <c:pt idx="281">
                  <c:v>33390</c:v>
                </c:pt>
                <c:pt idx="282">
                  <c:v>33420</c:v>
                </c:pt>
                <c:pt idx="283">
                  <c:v>33451</c:v>
                </c:pt>
                <c:pt idx="284">
                  <c:v>33482</c:v>
                </c:pt>
                <c:pt idx="285">
                  <c:v>33512</c:v>
                </c:pt>
                <c:pt idx="286">
                  <c:v>33543</c:v>
                </c:pt>
                <c:pt idx="287">
                  <c:v>33573</c:v>
                </c:pt>
                <c:pt idx="288">
                  <c:v>33604</c:v>
                </c:pt>
                <c:pt idx="289">
                  <c:v>33635</c:v>
                </c:pt>
                <c:pt idx="290">
                  <c:v>33664</c:v>
                </c:pt>
                <c:pt idx="291">
                  <c:v>33695</c:v>
                </c:pt>
                <c:pt idx="292">
                  <c:v>33725</c:v>
                </c:pt>
                <c:pt idx="293">
                  <c:v>33756</c:v>
                </c:pt>
                <c:pt idx="294">
                  <c:v>33786</c:v>
                </c:pt>
                <c:pt idx="295">
                  <c:v>33817</c:v>
                </c:pt>
                <c:pt idx="296">
                  <c:v>33848</c:v>
                </c:pt>
                <c:pt idx="297">
                  <c:v>33878</c:v>
                </c:pt>
                <c:pt idx="298">
                  <c:v>33909</c:v>
                </c:pt>
                <c:pt idx="299">
                  <c:v>33939</c:v>
                </c:pt>
                <c:pt idx="300">
                  <c:v>33970</c:v>
                </c:pt>
                <c:pt idx="301">
                  <c:v>34001</c:v>
                </c:pt>
                <c:pt idx="302">
                  <c:v>34029</c:v>
                </c:pt>
                <c:pt idx="303">
                  <c:v>34060</c:v>
                </c:pt>
                <c:pt idx="304">
                  <c:v>34090</c:v>
                </c:pt>
                <c:pt idx="305">
                  <c:v>34121</c:v>
                </c:pt>
                <c:pt idx="306">
                  <c:v>34151</c:v>
                </c:pt>
                <c:pt idx="307">
                  <c:v>34182</c:v>
                </c:pt>
                <c:pt idx="308">
                  <c:v>34213</c:v>
                </c:pt>
                <c:pt idx="309">
                  <c:v>34243</c:v>
                </c:pt>
                <c:pt idx="310">
                  <c:v>34274</c:v>
                </c:pt>
                <c:pt idx="311">
                  <c:v>34304</c:v>
                </c:pt>
                <c:pt idx="312">
                  <c:v>34335</c:v>
                </c:pt>
                <c:pt idx="313">
                  <c:v>34366</c:v>
                </c:pt>
                <c:pt idx="314">
                  <c:v>34394</c:v>
                </c:pt>
                <c:pt idx="315">
                  <c:v>34425</c:v>
                </c:pt>
                <c:pt idx="316">
                  <c:v>34455</c:v>
                </c:pt>
                <c:pt idx="317">
                  <c:v>34486</c:v>
                </c:pt>
                <c:pt idx="318">
                  <c:v>34516</c:v>
                </c:pt>
                <c:pt idx="319">
                  <c:v>34547</c:v>
                </c:pt>
                <c:pt idx="320">
                  <c:v>34578</c:v>
                </c:pt>
                <c:pt idx="321">
                  <c:v>34608</c:v>
                </c:pt>
                <c:pt idx="322">
                  <c:v>34639</c:v>
                </c:pt>
                <c:pt idx="323">
                  <c:v>34669</c:v>
                </c:pt>
                <c:pt idx="324">
                  <c:v>34700</c:v>
                </c:pt>
                <c:pt idx="325">
                  <c:v>34731</c:v>
                </c:pt>
                <c:pt idx="326">
                  <c:v>34759</c:v>
                </c:pt>
                <c:pt idx="327">
                  <c:v>34790</c:v>
                </c:pt>
                <c:pt idx="328">
                  <c:v>34820</c:v>
                </c:pt>
                <c:pt idx="329">
                  <c:v>34851</c:v>
                </c:pt>
                <c:pt idx="330">
                  <c:v>34881</c:v>
                </c:pt>
                <c:pt idx="331">
                  <c:v>34912</c:v>
                </c:pt>
                <c:pt idx="332">
                  <c:v>34943</c:v>
                </c:pt>
                <c:pt idx="333">
                  <c:v>34973</c:v>
                </c:pt>
                <c:pt idx="334">
                  <c:v>35004</c:v>
                </c:pt>
                <c:pt idx="335">
                  <c:v>35034</c:v>
                </c:pt>
                <c:pt idx="336">
                  <c:v>35065</c:v>
                </c:pt>
                <c:pt idx="337">
                  <c:v>35096</c:v>
                </c:pt>
                <c:pt idx="338">
                  <c:v>35125</c:v>
                </c:pt>
                <c:pt idx="339">
                  <c:v>35156</c:v>
                </c:pt>
                <c:pt idx="340">
                  <c:v>35186</c:v>
                </c:pt>
                <c:pt idx="341">
                  <c:v>35217</c:v>
                </c:pt>
                <c:pt idx="342">
                  <c:v>35247</c:v>
                </c:pt>
                <c:pt idx="343">
                  <c:v>35278</c:v>
                </c:pt>
                <c:pt idx="344">
                  <c:v>35309</c:v>
                </c:pt>
                <c:pt idx="345">
                  <c:v>35339</c:v>
                </c:pt>
                <c:pt idx="346">
                  <c:v>35370</c:v>
                </c:pt>
                <c:pt idx="347">
                  <c:v>35400</c:v>
                </c:pt>
                <c:pt idx="348">
                  <c:v>35431</c:v>
                </c:pt>
                <c:pt idx="349">
                  <c:v>35462</c:v>
                </c:pt>
                <c:pt idx="350">
                  <c:v>35490</c:v>
                </c:pt>
                <c:pt idx="351">
                  <c:v>35521</c:v>
                </c:pt>
                <c:pt idx="352">
                  <c:v>35551</c:v>
                </c:pt>
                <c:pt idx="353">
                  <c:v>35582</c:v>
                </c:pt>
                <c:pt idx="354">
                  <c:v>35612</c:v>
                </c:pt>
                <c:pt idx="355">
                  <c:v>35643</c:v>
                </c:pt>
                <c:pt idx="356">
                  <c:v>35674</c:v>
                </c:pt>
                <c:pt idx="357">
                  <c:v>35704</c:v>
                </c:pt>
                <c:pt idx="358">
                  <c:v>35735</c:v>
                </c:pt>
                <c:pt idx="359">
                  <c:v>35765</c:v>
                </c:pt>
                <c:pt idx="360">
                  <c:v>35796</c:v>
                </c:pt>
                <c:pt idx="361">
                  <c:v>35827</c:v>
                </c:pt>
                <c:pt idx="362">
                  <c:v>35855</c:v>
                </c:pt>
                <c:pt idx="363">
                  <c:v>35886</c:v>
                </c:pt>
                <c:pt idx="364">
                  <c:v>35916</c:v>
                </c:pt>
                <c:pt idx="365">
                  <c:v>35947</c:v>
                </c:pt>
                <c:pt idx="366">
                  <c:v>35977</c:v>
                </c:pt>
                <c:pt idx="367">
                  <c:v>36008</c:v>
                </c:pt>
                <c:pt idx="368">
                  <c:v>36039</c:v>
                </c:pt>
                <c:pt idx="369">
                  <c:v>36069</c:v>
                </c:pt>
                <c:pt idx="370">
                  <c:v>36100</c:v>
                </c:pt>
                <c:pt idx="371">
                  <c:v>36130</c:v>
                </c:pt>
                <c:pt idx="372">
                  <c:v>36161</c:v>
                </c:pt>
                <c:pt idx="373">
                  <c:v>36192</c:v>
                </c:pt>
                <c:pt idx="374">
                  <c:v>36220</c:v>
                </c:pt>
                <c:pt idx="375">
                  <c:v>36251</c:v>
                </c:pt>
                <c:pt idx="376">
                  <c:v>36281</c:v>
                </c:pt>
                <c:pt idx="377">
                  <c:v>36312</c:v>
                </c:pt>
                <c:pt idx="378">
                  <c:v>36342</c:v>
                </c:pt>
                <c:pt idx="379">
                  <c:v>36373</c:v>
                </c:pt>
                <c:pt idx="380">
                  <c:v>36404</c:v>
                </c:pt>
                <c:pt idx="381">
                  <c:v>36434</c:v>
                </c:pt>
                <c:pt idx="382">
                  <c:v>36465</c:v>
                </c:pt>
                <c:pt idx="383">
                  <c:v>36495</c:v>
                </c:pt>
                <c:pt idx="384">
                  <c:v>36526</c:v>
                </c:pt>
                <c:pt idx="385">
                  <c:v>36557</c:v>
                </c:pt>
                <c:pt idx="386">
                  <c:v>36586</c:v>
                </c:pt>
                <c:pt idx="387">
                  <c:v>36617</c:v>
                </c:pt>
                <c:pt idx="388">
                  <c:v>36647</c:v>
                </c:pt>
                <c:pt idx="389">
                  <c:v>36678</c:v>
                </c:pt>
                <c:pt idx="390">
                  <c:v>36708</c:v>
                </c:pt>
                <c:pt idx="391">
                  <c:v>36739</c:v>
                </c:pt>
                <c:pt idx="392">
                  <c:v>36770</c:v>
                </c:pt>
                <c:pt idx="393">
                  <c:v>36800</c:v>
                </c:pt>
                <c:pt idx="394">
                  <c:v>36831</c:v>
                </c:pt>
                <c:pt idx="395">
                  <c:v>36861</c:v>
                </c:pt>
                <c:pt idx="396">
                  <c:v>36892</c:v>
                </c:pt>
                <c:pt idx="397">
                  <c:v>36923</c:v>
                </c:pt>
                <c:pt idx="398">
                  <c:v>36951</c:v>
                </c:pt>
                <c:pt idx="399">
                  <c:v>36982</c:v>
                </c:pt>
                <c:pt idx="400">
                  <c:v>37012</c:v>
                </c:pt>
                <c:pt idx="401">
                  <c:v>37043</c:v>
                </c:pt>
                <c:pt idx="402">
                  <c:v>37073</c:v>
                </c:pt>
                <c:pt idx="403">
                  <c:v>37104</c:v>
                </c:pt>
                <c:pt idx="404">
                  <c:v>37135</c:v>
                </c:pt>
                <c:pt idx="405">
                  <c:v>37165</c:v>
                </c:pt>
                <c:pt idx="406">
                  <c:v>37196</c:v>
                </c:pt>
                <c:pt idx="407">
                  <c:v>37226</c:v>
                </c:pt>
                <c:pt idx="408">
                  <c:v>37257</c:v>
                </c:pt>
                <c:pt idx="409">
                  <c:v>37288</c:v>
                </c:pt>
                <c:pt idx="410">
                  <c:v>37316</c:v>
                </c:pt>
                <c:pt idx="411">
                  <c:v>37347</c:v>
                </c:pt>
                <c:pt idx="412">
                  <c:v>37377</c:v>
                </c:pt>
                <c:pt idx="413">
                  <c:v>37408</c:v>
                </c:pt>
                <c:pt idx="414">
                  <c:v>37438</c:v>
                </c:pt>
                <c:pt idx="415">
                  <c:v>37469</c:v>
                </c:pt>
                <c:pt idx="416">
                  <c:v>37500</c:v>
                </c:pt>
                <c:pt idx="417">
                  <c:v>37530</c:v>
                </c:pt>
                <c:pt idx="418">
                  <c:v>37561</c:v>
                </c:pt>
                <c:pt idx="419">
                  <c:v>37591</c:v>
                </c:pt>
                <c:pt idx="420">
                  <c:v>37622</c:v>
                </c:pt>
                <c:pt idx="421">
                  <c:v>37653</c:v>
                </c:pt>
                <c:pt idx="422">
                  <c:v>37681</c:v>
                </c:pt>
                <c:pt idx="423">
                  <c:v>37712</c:v>
                </c:pt>
                <c:pt idx="424">
                  <c:v>37742</c:v>
                </c:pt>
                <c:pt idx="425">
                  <c:v>37773</c:v>
                </c:pt>
                <c:pt idx="426">
                  <c:v>37803</c:v>
                </c:pt>
                <c:pt idx="427">
                  <c:v>37834</c:v>
                </c:pt>
                <c:pt idx="428">
                  <c:v>37865</c:v>
                </c:pt>
                <c:pt idx="429">
                  <c:v>37895</c:v>
                </c:pt>
                <c:pt idx="430">
                  <c:v>37926</c:v>
                </c:pt>
                <c:pt idx="431">
                  <c:v>37956</c:v>
                </c:pt>
                <c:pt idx="432">
                  <c:v>37987</c:v>
                </c:pt>
                <c:pt idx="433">
                  <c:v>38018</c:v>
                </c:pt>
                <c:pt idx="434">
                  <c:v>38047</c:v>
                </c:pt>
                <c:pt idx="435">
                  <c:v>38078</c:v>
                </c:pt>
                <c:pt idx="436">
                  <c:v>38108</c:v>
                </c:pt>
                <c:pt idx="437">
                  <c:v>38139</c:v>
                </c:pt>
                <c:pt idx="438">
                  <c:v>38169</c:v>
                </c:pt>
                <c:pt idx="439">
                  <c:v>38200</c:v>
                </c:pt>
                <c:pt idx="440">
                  <c:v>38231</c:v>
                </c:pt>
                <c:pt idx="441">
                  <c:v>38261</c:v>
                </c:pt>
                <c:pt idx="442">
                  <c:v>38292</c:v>
                </c:pt>
                <c:pt idx="443">
                  <c:v>38322</c:v>
                </c:pt>
                <c:pt idx="444">
                  <c:v>38353</c:v>
                </c:pt>
                <c:pt idx="445">
                  <c:v>38384</c:v>
                </c:pt>
                <c:pt idx="446">
                  <c:v>38412</c:v>
                </c:pt>
                <c:pt idx="447">
                  <c:v>38443</c:v>
                </c:pt>
                <c:pt idx="448">
                  <c:v>38473</c:v>
                </c:pt>
                <c:pt idx="449">
                  <c:v>38504</c:v>
                </c:pt>
                <c:pt idx="450">
                  <c:v>38534</c:v>
                </c:pt>
                <c:pt idx="451">
                  <c:v>38565</c:v>
                </c:pt>
                <c:pt idx="452">
                  <c:v>38596</c:v>
                </c:pt>
                <c:pt idx="453">
                  <c:v>38626</c:v>
                </c:pt>
                <c:pt idx="454">
                  <c:v>38657</c:v>
                </c:pt>
                <c:pt idx="455">
                  <c:v>38687</c:v>
                </c:pt>
                <c:pt idx="456">
                  <c:v>38718</c:v>
                </c:pt>
                <c:pt idx="457">
                  <c:v>38749</c:v>
                </c:pt>
                <c:pt idx="458">
                  <c:v>38777</c:v>
                </c:pt>
                <c:pt idx="459">
                  <c:v>38808</c:v>
                </c:pt>
                <c:pt idx="460">
                  <c:v>38838</c:v>
                </c:pt>
                <c:pt idx="461">
                  <c:v>38869</c:v>
                </c:pt>
                <c:pt idx="462">
                  <c:v>38899</c:v>
                </c:pt>
                <c:pt idx="463">
                  <c:v>38930</c:v>
                </c:pt>
                <c:pt idx="464">
                  <c:v>38961</c:v>
                </c:pt>
                <c:pt idx="465">
                  <c:v>38991</c:v>
                </c:pt>
                <c:pt idx="466">
                  <c:v>39022</c:v>
                </c:pt>
                <c:pt idx="467">
                  <c:v>39052</c:v>
                </c:pt>
                <c:pt idx="468">
                  <c:v>39083</c:v>
                </c:pt>
                <c:pt idx="469">
                  <c:v>39114</c:v>
                </c:pt>
                <c:pt idx="470">
                  <c:v>39142</c:v>
                </c:pt>
                <c:pt idx="471">
                  <c:v>39173</c:v>
                </c:pt>
                <c:pt idx="472">
                  <c:v>39203</c:v>
                </c:pt>
                <c:pt idx="473">
                  <c:v>39234</c:v>
                </c:pt>
                <c:pt idx="474">
                  <c:v>39264</c:v>
                </c:pt>
                <c:pt idx="475">
                  <c:v>39295</c:v>
                </c:pt>
                <c:pt idx="476">
                  <c:v>39326</c:v>
                </c:pt>
                <c:pt idx="477">
                  <c:v>39356</c:v>
                </c:pt>
                <c:pt idx="478">
                  <c:v>39387</c:v>
                </c:pt>
                <c:pt idx="479">
                  <c:v>39417</c:v>
                </c:pt>
                <c:pt idx="480">
                  <c:v>39448</c:v>
                </c:pt>
                <c:pt idx="481">
                  <c:v>39479</c:v>
                </c:pt>
                <c:pt idx="482">
                  <c:v>39508</c:v>
                </c:pt>
                <c:pt idx="483">
                  <c:v>39539</c:v>
                </c:pt>
                <c:pt idx="484">
                  <c:v>39569</c:v>
                </c:pt>
                <c:pt idx="485">
                  <c:v>39600</c:v>
                </c:pt>
                <c:pt idx="486">
                  <c:v>39630</c:v>
                </c:pt>
                <c:pt idx="487">
                  <c:v>39661</c:v>
                </c:pt>
                <c:pt idx="488">
                  <c:v>39692</c:v>
                </c:pt>
                <c:pt idx="489">
                  <c:v>39722</c:v>
                </c:pt>
                <c:pt idx="490">
                  <c:v>39753</c:v>
                </c:pt>
                <c:pt idx="491">
                  <c:v>39783</c:v>
                </c:pt>
                <c:pt idx="492">
                  <c:v>39814</c:v>
                </c:pt>
                <c:pt idx="493">
                  <c:v>39845</c:v>
                </c:pt>
                <c:pt idx="494">
                  <c:v>39873</c:v>
                </c:pt>
                <c:pt idx="495">
                  <c:v>39904</c:v>
                </c:pt>
                <c:pt idx="496">
                  <c:v>39934</c:v>
                </c:pt>
                <c:pt idx="497">
                  <c:v>39965</c:v>
                </c:pt>
                <c:pt idx="498">
                  <c:v>39995</c:v>
                </c:pt>
                <c:pt idx="499">
                  <c:v>40026</c:v>
                </c:pt>
                <c:pt idx="500">
                  <c:v>40057</c:v>
                </c:pt>
                <c:pt idx="501">
                  <c:v>40087</c:v>
                </c:pt>
                <c:pt idx="502">
                  <c:v>40118</c:v>
                </c:pt>
                <c:pt idx="503">
                  <c:v>40148</c:v>
                </c:pt>
                <c:pt idx="504">
                  <c:v>40179</c:v>
                </c:pt>
                <c:pt idx="505">
                  <c:v>40210</c:v>
                </c:pt>
                <c:pt idx="506">
                  <c:v>40238</c:v>
                </c:pt>
                <c:pt idx="507">
                  <c:v>40269</c:v>
                </c:pt>
                <c:pt idx="508">
                  <c:v>40299</c:v>
                </c:pt>
                <c:pt idx="509">
                  <c:v>40330</c:v>
                </c:pt>
                <c:pt idx="510">
                  <c:v>40360</c:v>
                </c:pt>
                <c:pt idx="511">
                  <c:v>40391</c:v>
                </c:pt>
                <c:pt idx="512">
                  <c:v>40422</c:v>
                </c:pt>
                <c:pt idx="513">
                  <c:v>40452</c:v>
                </c:pt>
                <c:pt idx="514">
                  <c:v>40483</c:v>
                </c:pt>
                <c:pt idx="515">
                  <c:v>40513</c:v>
                </c:pt>
                <c:pt idx="516">
                  <c:v>40544</c:v>
                </c:pt>
                <c:pt idx="517">
                  <c:v>40575</c:v>
                </c:pt>
                <c:pt idx="518">
                  <c:v>40603</c:v>
                </c:pt>
                <c:pt idx="519">
                  <c:v>40634</c:v>
                </c:pt>
                <c:pt idx="520">
                  <c:v>40664</c:v>
                </c:pt>
                <c:pt idx="521">
                  <c:v>40695</c:v>
                </c:pt>
                <c:pt idx="522">
                  <c:v>40725</c:v>
                </c:pt>
                <c:pt idx="523">
                  <c:v>40756</c:v>
                </c:pt>
                <c:pt idx="524">
                  <c:v>40787</c:v>
                </c:pt>
                <c:pt idx="525">
                  <c:v>40817</c:v>
                </c:pt>
                <c:pt idx="526">
                  <c:v>40848</c:v>
                </c:pt>
                <c:pt idx="527">
                  <c:v>40878</c:v>
                </c:pt>
                <c:pt idx="528">
                  <c:v>40909</c:v>
                </c:pt>
                <c:pt idx="529">
                  <c:v>40940</c:v>
                </c:pt>
                <c:pt idx="530">
                  <c:v>40969</c:v>
                </c:pt>
                <c:pt idx="531">
                  <c:v>41000</c:v>
                </c:pt>
                <c:pt idx="532">
                  <c:v>41030</c:v>
                </c:pt>
                <c:pt idx="533">
                  <c:v>41061</c:v>
                </c:pt>
                <c:pt idx="534">
                  <c:v>41091</c:v>
                </c:pt>
                <c:pt idx="535">
                  <c:v>41122</c:v>
                </c:pt>
                <c:pt idx="536">
                  <c:v>41153</c:v>
                </c:pt>
                <c:pt idx="537">
                  <c:v>41183</c:v>
                </c:pt>
                <c:pt idx="538">
                  <c:v>41214</c:v>
                </c:pt>
                <c:pt idx="539">
                  <c:v>41244</c:v>
                </c:pt>
                <c:pt idx="540">
                  <c:v>41275</c:v>
                </c:pt>
                <c:pt idx="541">
                  <c:v>41306</c:v>
                </c:pt>
                <c:pt idx="542">
                  <c:v>41334</c:v>
                </c:pt>
                <c:pt idx="543">
                  <c:v>41365</c:v>
                </c:pt>
                <c:pt idx="544">
                  <c:v>41395</c:v>
                </c:pt>
                <c:pt idx="545">
                  <c:v>41426</c:v>
                </c:pt>
                <c:pt idx="546">
                  <c:v>41456</c:v>
                </c:pt>
                <c:pt idx="547">
                  <c:v>41487</c:v>
                </c:pt>
                <c:pt idx="548">
                  <c:v>41518</c:v>
                </c:pt>
                <c:pt idx="549">
                  <c:v>41548</c:v>
                </c:pt>
                <c:pt idx="550">
                  <c:v>41579</c:v>
                </c:pt>
                <c:pt idx="551">
                  <c:v>41609</c:v>
                </c:pt>
                <c:pt idx="552">
                  <c:v>41640</c:v>
                </c:pt>
                <c:pt idx="553">
                  <c:v>41671</c:v>
                </c:pt>
                <c:pt idx="554">
                  <c:v>41699</c:v>
                </c:pt>
                <c:pt idx="555">
                  <c:v>41730</c:v>
                </c:pt>
                <c:pt idx="556">
                  <c:v>41760</c:v>
                </c:pt>
                <c:pt idx="557">
                  <c:v>41791</c:v>
                </c:pt>
                <c:pt idx="558">
                  <c:v>41821</c:v>
                </c:pt>
                <c:pt idx="559">
                  <c:v>41852</c:v>
                </c:pt>
                <c:pt idx="560">
                  <c:v>41883</c:v>
                </c:pt>
                <c:pt idx="561">
                  <c:v>41913</c:v>
                </c:pt>
                <c:pt idx="562">
                  <c:v>41944</c:v>
                </c:pt>
                <c:pt idx="563">
                  <c:v>41974</c:v>
                </c:pt>
                <c:pt idx="564">
                  <c:v>42005</c:v>
                </c:pt>
                <c:pt idx="565">
                  <c:v>42036</c:v>
                </c:pt>
                <c:pt idx="566">
                  <c:v>42064</c:v>
                </c:pt>
                <c:pt idx="567">
                  <c:v>42095</c:v>
                </c:pt>
                <c:pt idx="568">
                  <c:v>42125</c:v>
                </c:pt>
                <c:pt idx="569">
                  <c:v>42156</c:v>
                </c:pt>
                <c:pt idx="570">
                  <c:v>42186</c:v>
                </c:pt>
                <c:pt idx="571">
                  <c:v>42217</c:v>
                </c:pt>
                <c:pt idx="572">
                  <c:v>42248</c:v>
                </c:pt>
                <c:pt idx="573">
                  <c:v>42278</c:v>
                </c:pt>
                <c:pt idx="574">
                  <c:v>42309</c:v>
                </c:pt>
                <c:pt idx="575">
                  <c:v>42339</c:v>
                </c:pt>
                <c:pt idx="576">
                  <c:v>42370</c:v>
                </c:pt>
                <c:pt idx="577">
                  <c:v>42401</c:v>
                </c:pt>
                <c:pt idx="578">
                  <c:v>42430</c:v>
                </c:pt>
                <c:pt idx="579">
                  <c:v>42461</c:v>
                </c:pt>
                <c:pt idx="580">
                  <c:v>42491</c:v>
                </c:pt>
                <c:pt idx="581">
                  <c:v>42522</c:v>
                </c:pt>
                <c:pt idx="582">
                  <c:v>42552</c:v>
                </c:pt>
                <c:pt idx="583">
                  <c:v>42583</c:v>
                </c:pt>
                <c:pt idx="584">
                  <c:v>42614</c:v>
                </c:pt>
                <c:pt idx="585">
                  <c:v>42644</c:v>
                </c:pt>
                <c:pt idx="586">
                  <c:v>42675</c:v>
                </c:pt>
                <c:pt idx="587">
                  <c:v>42705</c:v>
                </c:pt>
                <c:pt idx="588">
                  <c:v>42736</c:v>
                </c:pt>
                <c:pt idx="589">
                  <c:v>42767</c:v>
                </c:pt>
                <c:pt idx="590">
                  <c:v>42795</c:v>
                </c:pt>
                <c:pt idx="591">
                  <c:v>42826</c:v>
                </c:pt>
                <c:pt idx="592">
                  <c:v>42856</c:v>
                </c:pt>
                <c:pt idx="593">
                  <c:v>42887</c:v>
                </c:pt>
                <c:pt idx="594">
                  <c:v>42917</c:v>
                </c:pt>
                <c:pt idx="595">
                  <c:v>42948</c:v>
                </c:pt>
                <c:pt idx="596">
                  <c:v>42979</c:v>
                </c:pt>
                <c:pt idx="597">
                  <c:v>43009</c:v>
                </c:pt>
                <c:pt idx="598">
                  <c:v>43040</c:v>
                </c:pt>
                <c:pt idx="599">
                  <c:v>43070</c:v>
                </c:pt>
                <c:pt idx="600">
                  <c:v>43101</c:v>
                </c:pt>
                <c:pt idx="601">
                  <c:v>43132</c:v>
                </c:pt>
                <c:pt idx="602">
                  <c:v>43160</c:v>
                </c:pt>
                <c:pt idx="603">
                  <c:v>43191</c:v>
                </c:pt>
                <c:pt idx="604">
                  <c:v>43221</c:v>
                </c:pt>
                <c:pt idx="605">
                  <c:v>43252</c:v>
                </c:pt>
                <c:pt idx="606">
                  <c:v>43282</c:v>
                </c:pt>
                <c:pt idx="607">
                  <c:v>43313</c:v>
                </c:pt>
                <c:pt idx="608">
                  <c:v>43344</c:v>
                </c:pt>
                <c:pt idx="609">
                  <c:v>43374</c:v>
                </c:pt>
                <c:pt idx="610">
                  <c:v>43405</c:v>
                </c:pt>
                <c:pt idx="611">
                  <c:v>43435</c:v>
                </c:pt>
                <c:pt idx="612">
                  <c:v>43466</c:v>
                </c:pt>
                <c:pt idx="613">
                  <c:v>43497</c:v>
                </c:pt>
                <c:pt idx="614">
                  <c:v>43525</c:v>
                </c:pt>
                <c:pt idx="615">
                  <c:v>43556</c:v>
                </c:pt>
                <c:pt idx="616">
                  <c:v>43586</c:v>
                </c:pt>
                <c:pt idx="617">
                  <c:v>43617</c:v>
                </c:pt>
                <c:pt idx="618">
                  <c:v>43647</c:v>
                </c:pt>
                <c:pt idx="619">
                  <c:v>43678</c:v>
                </c:pt>
                <c:pt idx="620">
                  <c:v>43709</c:v>
                </c:pt>
                <c:pt idx="621">
                  <c:v>43739</c:v>
                </c:pt>
                <c:pt idx="622">
                  <c:v>43770</c:v>
                </c:pt>
                <c:pt idx="623">
                  <c:v>43800</c:v>
                </c:pt>
                <c:pt idx="624">
                  <c:v>43831</c:v>
                </c:pt>
                <c:pt idx="625">
                  <c:v>43862</c:v>
                </c:pt>
                <c:pt idx="626">
                  <c:v>43891</c:v>
                </c:pt>
                <c:pt idx="627">
                  <c:v>43922</c:v>
                </c:pt>
                <c:pt idx="628">
                  <c:v>43952</c:v>
                </c:pt>
                <c:pt idx="629">
                  <c:v>43983</c:v>
                </c:pt>
                <c:pt idx="630">
                  <c:v>44013</c:v>
                </c:pt>
                <c:pt idx="631">
                  <c:v>44044</c:v>
                </c:pt>
                <c:pt idx="632">
                  <c:v>44075</c:v>
                </c:pt>
                <c:pt idx="633">
                  <c:v>44105</c:v>
                </c:pt>
                <c:pt idx="634">
                  <c:v>44136</c:v>
                </c:pt>
                <c:pt idx="635">
                  <c:v>44166</c:v>
                </c:pt>
                <c:pt idx="636">
                  <c:v>44197</c:v>
                </c:pt>
                <c:pt idx="637">
                  <c:v>44228</c:v>
                </c:pt>
                <c:pt idx="638">
                  <c:v>44256</c:v>
                </c:pt>
                <c:pt idx="639">
                  <c:v>44287</c:v>
                </c:pt>
                <c:pt idx="640">
                  <c:v>44317</c:v>
                </c:pt>
                <c:pt idx="641">
                  <c:v>44348</c:v>
                </c:pt>
                <c:pt idx="642">
                  <c:v>44378</c:v>
                </c:pt>
                <c:pt idx="643">
                  <c:v>44409</c:v>
                </c:pt>
                <c:pt idx="644">
                  <c:v>44440</c:v>
                </c:pt>
                <c:pt idx="645">
                  <c:v>44470</c:v>
                </c:pt>
                <c:pt idx="646">
                  <c:v>44501</c:v>
                </c:pt>
                <c:pt idx="647">
                  <c:v>44531</c:v>
                </c:pt>
                <c:pt idx="648">
                  <c:v>44562</c:v>
                </c:pt>
                <c:pt idx="649">
                  <c:v>44593</c:v>
                </c:pt>
                <c:pt idx="650">
                  <c:v>44621</c:v>
                </c:pt>
                <c:pt idx="651">
                  <c:v>44652</c:v>
                </c:pt>
                <c:pt idx="652">
                  <c:v>44682</c:v>
                </c:pt>
                <c:pt idx="653">
                  <c:v>44713</c:v>
                </c:pt>
                <c:pt idx="654">
                  <c:v>44743</c:v>
                </c:pt>
                <c:pt idx="655">
                  <c:v>44774</c:v>
                </c:pt>
                <c:pt idx="656">
                  <c:v>44805</c:v>
                </c:pt>
                <c:pt idx="657">
                  <c:v>44835</c:v>
                </c:pt>
                <c:pt idx="658">
                  <c:v>44866</c:v>
                </c:pt>
                <c:pt idx="659">
                  <c:v>44896</c:v>
                </c:pt>
                <c:pt idx="660">
                  <c:v>44927</c:v>
                </c:pt>
                <c:pt idx="661">
                  <c:v>44958</c:v>
                </c:pt>
                <c:pt idx="662">
                  <c:v>44986</c:v>
                </c:pt>
                <c:pt idx="663">
                  <c:v>45017</c:v>
                </c:pt>
                <c:pt idx="664">
                  <c:v>45047</c:v>
                </c:pt>
                <c:pt idx="665">
                  <c:v>45078</c:v>
                </c:pt>
                <c:pt idx="666">
                  <c:v>45108</c:v>
                </c:pt>
                <c:pt idx="667">
                  <c:v>45139</c:v>
                </c:pt>
                <c:pt idx="668">
                  <c:v>45170</c:v>
                </c:pt>
                <c:pt idx="669">
                  <c:v>45200</c:v>
                </c:pt>
                <c:pt idx="670">
                  <c:v>45231</c:v>
                </c:pt>
                <c:pt idx="671">
                  <c:v>45261</c:v>
                </c:pt>
                <c:pt idx="672">
                  <c:v>45292</c:v>
                </c:pt>
                <c:pt idx="673">
                  <c:v>45323</c:v>
                </c:pt>
                <c:pt idx="674">
                  <c:v>45352</c:v>
                </c:pt>
                <c:pt idx="675">
                  <c:v>45383</c:v>
                </c:pt>
                <c:pt idx="676">
                  <c:v>45413</c:v>
                </c:pt>
                <c:pt idx="677">
                  <c:v>45444</c:v>
                </c:pt>
                <c:pt idx="678">
                  <c:v>45474</c:v>
                </c:pt>
                <c:pt idx="679">
                  <c:v>45505</c:v>
                </c:pt>
                <c:pt idx="680">
                  <c:v>45536</c:v>
                </c:pt>
                <c:pt idx="681">
                  <c:v>45566</c:v>
                </c:pt>
                <c:pt idx="682">
                  <c:v>45597</c:v>
                </c:pt>
                <c:pt idx="683">
                  <c:v>45627</c:v>
                </c:pt>
                <c:pt idx="684">
                  <c:v>45658</c:v>
                </c:pt>
                <c:pt idx="685">
                  <c:v>45689</c:v>
                </c:pt>
                <c:pt idx="686">
                  <c:v>45717</c:v>
                </c:pt>
                <c:pt idx="687">
                  <c:v>45748</c:v>
                </c:pt>
                <c:pt idx="688">
                  <c:v>45778</c:v>
                </c:pt>
                <c:pt idx="689">
                  <c:v>45809</c:v>
                </c:pt>
                <c:pt idx="690">
                  <c:v>45839</c:v>
                </c:pt>
                <c:pt idx="691">
                  <c:v>45870</c:v>
                </c:pt>
                <c:pt idx="692">
                  <c:v>45901</c:v>
                </c:pt>
                <c:pt idx="693">
                  <c:v>45931</c:v>
                </c:pt>
                <c:pt idx="694">
                  <c:v>45962</c:v>
                </c:pt>
                <c:pt idx="695">
                  <c:v>45992</c:v>
                </c:pt>
                <c:pt idx="696">
                  <c:v>46023</c:v>
                </c:pt>
                <c:pt idx="697">
                  <c:v>46054</c:v>
                </c:pt>
                <c:pt idx="698">
                  <c:v>46082</c:v>
                </c:pt>
                <c:pt idx="699">
                  <c:v>46113</c:v>
                </c:pt>
                <c:pt idx="700">
                  <c:v>46143</c:v>
                </c:pt>
                <c:pt idx="701">
                  <c:v>46174</c:v>
                </c:pt>
                <c:pt idx="702">
                  <c:v>46204</c:v>
                </c:pt>
                <c:pt idx="703">
                  <c:v>46235</c:v>
                </c:pt>
                <c:pt idx="704">
                  <c:v>46266</c:v>
                </c:pt>
                <c:pt idx="705">
                  <c:v>46296</c:v>
                </c:pt>
                <c:pt idx="706">
                  <c:v>46327</c:v>
                </c:pt>
                <c:pt idx="707">
                  <c:v>46357</c:v>
                </c:pt>
                <c:pt idx="708">
                  <c:v>46388</c:v>
                </c:pt>
                <c:pt idx="709">
                  <c:v>46419</c:v>
                </c:pt>
                <c:pt idx="710">
                  <c:v>46447</c:v>
                </c:pt>
                <c:pt idx="711">
                  <c:v>46478</c:v>
                </c:pt>
                <c:pt idx="712">
                  <c:v>46508</c:v>
                </c:pt>
                <c:pt idx="713">
                  <c:v>46539</c:v>
                </c:pt>
                <c:pt idx="714">
                  <c:v>46569</c:v>
                </c:pt>
                <c:pt idx="715">
                  <c:v>46600</c:v>
                </c:pt>
                <c:pt idx="716">
                  <c:v>46631</c:v>
                </c:pt>
                <c:pt idx="717">
                  <c:v>46661</c:v>
                </c:pt>
                <c:pt idx="718">
                  <c:v>46692</c:v>
                </c:pt>
                <c:pt idx="719">
                  <c:v>46722</c:v>
                </c:pt>
                <c:pt idx="720">
                  <c:v>46753</c:v>
                </c:pt>
                <c:pt idx="721">
                  <c:v>46784</c:v>
                </c:pt>
                <c:pt idx="722">
                  <c:v>46813</c:v>
                </c:pt>
                <c:pt idx="723">
                  <c:v>46844</c:v>
                </c:pt>
                <c:pt idx="724">
                  <c:v>46874</c:v>
                </c:pt>
                <c:pt idx="725">
                  <c:v>46905</c:v>
                </c:pt>
                <c:pt idx="726">
                  <c:v>46935</c:v>
                </c:pt>
                <c:pt idx="727">
                  <c:v>46966</c:v>
                </c:pt>
                <c:pt idx="728">
                  <c:v>46997</c:v>
                </c:pt>
                <c:pt idx="729">
                  <c:v>47027</c:v>
                </c:pt>
                <c:pt idx="730">
                  <c:v>47058</c:v>
                </c:pt>
                <c:pt idx="731">
                  <c:v>47088</c:v>
                </c:pt>
                <c:pt idx="732">
                  <c:v>47119</c:v>
                </c:pt>
                <c:pt idx="733">
                  <c:v>47150</c:v>
                </c:pt>
                <c:pt idx="734">
                  <c:v>47178</c:v>
                </c:pt>
                <c:pt idx="735">
                  <c:v>47209</c:v>
                </c:pt>
                <c:pt idx="736">
                  <c:v>47239</c:v>
                </c:pt>
                <c:pt idx="737">
                  <c:v>47270</c:v>
                </c:pt>
                <c:pt idx="738">
                  <c:v>47300</c:v>
                </c:pt>
                <c:pt idx="739">
                  <c:v>47331</c:v>
                </c:pt>
                <c:pt idx="740">
                  <c:v>47362</c:v>
                </c:pt>
                <c:pt idx="741">
                  <c:v>47392</c:v>
                </c:pt>
                <c:pt idx="742">
                  <c:v>47423</c:v>
                </c:pt>
                <c:pt idx="743">
                  <c:v>47453</c:v>
                </c:pt>
                <c:pt idx="744">
                  <c:v>47484</c:v>
                </c:pt>
                <c:pt idx="745">
                  <c:v>47515</c:v>
                </c:pt>
                <c:pt idx="746">
                  <c:v>47543</c:v>
                </c:pt>
                <c:pt idx="747">
                  <c:v>47574</c:v>
                </c:pt>
                <c:pt idx="748">
                  <c:v>47604</c:v>
                </c:pt>
                <c:pt idx="749">
                  <c:v>47635</c:v>
                </c:pt>
                <c:pt idx="750">
                  <c:v>47665</c:v>
                </c:pt>
                <c:pt idx="751">
                  <c:v>47696</c:v>
                </c:pt>
                <c:pt idx="752">
                  <c:v>47727</c:v>
                </c:pt>
                <c:pt idx="753">
                  <c:v>47757</c:v>
                </c:pt>
                <c:pt idx="754">
                  <c:v>47788</c:v>
                </c:pt>
                <c:pt idx="755">
                  <c:v>47818</c:v>
                </c:pt>
                <c:pt idx="756">
                  <c:v>47849</c:v>
                </c:pt>
                <c:pt idx="757">
                  <c:v>47880</c:v>
                </c:pt>
                <c:pt idx="758">
                  <c:v>47908</c:v>
                </c:pt>
                <c:pt idx="759">
                  <c:v>47939</c:v>
                </c:pt>
                <c:pt idx="760">
                  <c:v>47969</c:v>
                </c:pt>
                <c:pt idx="761">
                  <c:v>48000</c:v>
                </c:pt>
                <c:pt idx="762">
                  <c:v>48030</c:v>
                </c:pt>
                <c:pt idx="763">
                  <c:v>48061</c:v>
                </c:pt>
                <c:pt idx="764">
                  <c:v>48092</c:v>
                </c:pt>
                <c:pt idx="765">
                  <c:v>48122</c:v>
                </c:pt>
                <c:pt idx="766">
                  <c:v>48153</c:v>
                </c:pt>
                <c:pt idx="767">
                  <c:v>48183</c:v>
                </c:pt>
                <c:pt idx="768">
                  <c:v>48214</c:v>
                </c:pt>
                <c:pt idx="769">
                  <c:v>48245</c:v>
                </c:pt>
                <c:pt idx="770">
                  <c:v>48274</c:v>
                </c:pt>
                <c:pt idx="771">
                  <c:v>48305</c:v>
                </c:pt>
                <c:pt idx="772">
                  <c:v>48335</c:v>
                </c:pt>
                <c:pt idx="773">
                  <c:v>48366</c:v>
                </c:pt>
                <c:pt idx="774">
                  <c:v>48396</c:v>
                </c:pt>
                <c:pt idx="775">
                  <c:v>48427</c:v>
                </c:pt>
                <c:pt idx="776">
                  <c:v>48458</c:v>
                </c:pt>
                <c:pt idx="777">
                  <c:v>48488</c:v>
                </c:pt>
                <c:pt idx="778">
                  <c:v>48519</c:v>
                </c:pt>
                <c:pt idx="779">
                  <c:v>48549</c:v>
                </c:pt>
                <c:pt idx="780">
                  <c:v>48580</c:v>
                </c:pt>
                <c:pt idx="781">
                  <c:v>48611</c:v>
                </c:pt>
                <c:pt idx="782">
                  <c:v>48639</c:v>
                </c:pt>
                <c:pt idx="783">
                  <c:v>48670</c:v>
                </c:pt>
                <c:pt idx="784">
                  <c:v>48700</c:v>
                </c:pt>
                <c:pt idx="785">
                  <c:v>48731</c:v>
                </c:pt>
                <c:pt idx="786">
                  <c:v>48761</c:v>
                </c:pt>
                <c:pt idx="787">
                  <c:v>48792</c:v>
                </c:pt>
                <c:pt idx="788">
                  <c:v>48823</c:v>
                </c:pt>
                <c:pt idx="789">
                  <c:v>48853</c:v>
                </c:pt>
                <c:pt idx="790">
                  <c:v>48884</c:v>
                </c:pt>
                <c:pt idx="791">
                  <c:v>48914</c:v>
                </c:pt>
                <c:pt idx="792">
                  <c:v>48945</c:v>
                </c:pt>
                <c:pt idx="793">
                  <c:v>48976</c:v>
                </c:pt>
                <c:pt idx="794">
                  <c:v>49004</c:v>
                </c:pt>
                <c:pt idx="795">
                  <c:v>49035</c:v>
                </c:pt>
                <c:pt idx="796">
                  <c:v>49065</c:v>
                </c:pt>
                <c:pt idx="797">
                  <c:v>49096</c:v>
                </c:pt>
                <c:pt idx="798">
                  <c:v>49126</c:v>
                </c:pt>
                <c:pt idx="799">
                  <c:v>49157</c:v>
                </c:pt>
                <c:pt idx="800">
                  <c:v>49188</c:v>
                </c:pt>
                <c:pt idx="801">
                  <c:v>49218</c:v>
                </c:pt>
                <c:pt idx="802">
                  <c:v>49249</c:v>
                </c:pt>
                <c:pt idx="803">
                  <c:v>49279</c:v>
                </c:pt>
                <c:pt idx="804">
                  <c:v>49310</c:v>
                </c:pt>
                <c:pt idx="805">
                  <c:v>49341</c:v>
                </c:pt>
                <c:pt idx="806">
                  <c:v>49369</c:v>
                </c:pt>
                <c:pt idx="807">
                  <c:v>49400</c:v>
                </c:pt>
                <c:pt idx="808">
                  <c:v>49430</c:v>
                </c:pt>
                <c:pt idx="809">
                  <c:v>49461</c:v>
                </c:pt>
                <c:pt idx="810">
                  <c:v>49491</c:v>
                </c:pt>
                <c:pt idx="811">
                  <c:v>49522</c:v>
                </c:pt>
                <c:pt idx="812">
                  <c:v>49553</c:v>
                </c:pt>
                <c:pt idx="813">
                  <c:v>49583</c:v>
                </c:pt>
                <c:pt idx="814">
                  <c:v>49614</c:v>
                </c:pt>
                <c:pt idx="815">
                  <c:v>49644</c:v>
                </c:pt>
                <c:pt idx="816">
                  <c:v>49675</c:v>
                </c:pt>
                <c:pt idx="817">
                  <c:v>49706</c:v>
                </c:pt>
                <c:pt idx="818">
                  <c:v>49735</c:v>
                </c:pt>
                <c:pt idx="819">
                  <c:v>49766</c:v>
                </c:pt>
                <c:pt idx="820">
                  <c:v>49796</c:v>
                </c:pt>
                <c:pt idx="821">
                  <c:v>49827</c:v>
                </c:pt>
                <c:pt idx="822">
                  <c:v>49857</c:v>
                </c:pt>
                <c:pt idx="823">
                  <c:v>49888</c:v>
                </c:pt>
                <c:pt idx="824">
                  <c:v>49919</c:v>
                </c:pt>
                <c:pt idx="825">
                  <c:v>49949</c:v>
                </c:pt>
                <c:pt idx="826">
                  <c:v>49980</c:v>
                </c:pt>
                <c:pt idx="827">
                  <c:v>50010</c:v>
                </c:pt>
                <c:pt idx="828">
                  <c:v>50041</c:v>
                </c:pt>
                <c:pt idx="829">
                  <c:v>50072</c:v>
                </c:pt>
                <c:pt idx="830">
                  <c:v>50100</c:v>
                </c:pt>
                <c:pt idx="831">
                  <c:v>50131</c:v>
                </c:pt>
                <c:pt idx="832">
                  <c:v>50161</c:v>
                </c:pt>
                <c:pt idx="833">
                  <c:v>50192</c:v>
                </c:pt>
                <c:pt idx="834">
                  <c:v>50222</c:v>
                </c:pt>
                <c:pt idx="835">
                  <c:v>50253</c:v>
                </c:pt>
                <c:pt idx="836">
                  <c:v>50284</c:v>
                </c:pt>
                <c:pt idx="837">
                  <c:v>50314</c:v>
                </c:pt>
                <c:pt idx="838">
                  <c:v>50345</c:v>
                </c:pt>
                <c:pt idx="839">
                  <c:v>50375</c:v>
                </c:pt>
                <c:pt idx="840">
                  <c:v>50406</c:v>
                </c:pt>
                <c:pt idx="841">
                  <c:v>50437</c:v>
                </c:pt>
                <c:pt idx="842">
                  <c:v>50465</c:v>
                </c:pt>
                <c:pt idx="843">
                  <c:v>50496</c:v>
                </c:pt>
                <c:pt idx="844">
                  <c:v>50526</c:v>
                </c:pt>
                <c:pt idx="845">
                  <c:v>50557</c:v>
                </c:pt>
                <c:pt idx="846">
                  <c:v>50587</c:v>
                </c:pt>
                <c:pt idx="847">
                  <c:v>50618</c:v>
                </c:pt>
                <c:pt idx="848">
                  <c:v>50649</c:v>
                </c:pt>
                <c:pt idx="849">
                  <c:v>50679</c:v>
                </c:pt>
                <c:pt idx="850">
                  <c:v>50710</c:v>
                </c:pt>
                <c:pt idx="851">
                  <c:v>50740</c:v>
                </c:pt>
                <c:pt idx="852">
                  <c:v>50771</c:v>
                </c:pt>
                <c:pt idx="853">
                  <c:v>50802</c:v>
                </c:pt>
                <c:pt idx="854">
                  <c:v>50830</c:v>
                </c:pt>
                <c:pt idx="855">
                  <c:v>50861</c:v>
                </c:pt>
                <c:pt idx="856">
                  <c:v>50891</c:v>
                </c:pt>
                <c:pt idx="857">
                  <c:v>50922</c:v>
                </c:pt>
                <c:pt idx="858">
                  <c:v>50952</c:v>
                </c:pt>
                <c:pt idx="859">
                  <c:v>50983</c:v>
                </c:pt>
                <c:pt idx="860">
                  <c:v>51014</c:v>
                </c:pt>
                <c:pt idx="861">
                  <c:v>51044</c:v>
                </c:pt>
                <c:pt idx="862">
                  <c:v>51075</c:v>
                </c:pt>
                <c:pt idx="863">
                  <c:v>51105</c:v>
                </c:pt>
                <c:pt idx="864">
                  <c:v>51136</c:v>
                </c:pt>
                <c:pt idx="865">
                  <c:v>51167</c:v>
                </c:pt>
                <c:pt idx="866">
                  <c:v>51196</c:v>
                </c:pt>
                <c:pt idx="867">
                  <c:v>51227</c:v>
                </c:pt>
                <c:pt idx="868">
                  <c:v>51257</c:v>
                </c:pt>
                <c:pt idx="869">
                  <c:v>51288</c:v>
                </c:pt>
                <c:pt idx="870">
                  <c:v>51318</c:v>
                </c:pt>
                <c:pt idx="871">
                  <c:v>51349</c:v>
                </c:pt>
                <c:pt idx="872">
                  <c:v>51380</c:v>
                </c:pt>
                <c:pt idx="873">
                  <c:v>51410</c:v>
                </c:pt>
                <c:pt idx="874">
                  <c:v>51441</c:v>
                </c:pt>
                <c:pt idx="875">
                  <c:v>51471</c:v>
                </c:pt>
              </c:numCache>
            </c:numRef>
          </c:cat>
          <c:val>
            <c:numRef>
              <c:f>NDFCGXA!$I$9:$I$884</c:f>
              <c:numCache>
                <c:formatCode>General</c:formatCode>
                <c:ptCount val="876"/>
                <c:pt idx="0" formatCode="0.0">
                  <c:v>0</c:v>
                </c:pt>
                <c:pt idx="23" formatCode="0.0">
                  <c:v>16.1799909599</c:v>
                </c:pt>
                <c:pt idx="24" formatCode="0.0">
                  <c:v>17.618787047600001</c:v>
                </c:pt>
                <c:pt idx="25" formatCode="0.0">
                  <c:v>15.749592785899999</c:v>
                </c:pt>
                <c:pt idx="26" formatCode="0.0">
                  <c:v>13.0289579469</c:v>
                </c:pt>
                <c:pt idx="27" formatCode="0.0">
                  <c:v>7.1392893186000004</c:v>
                </c:pt>
                <c:pt idx="28" formatCode="0.0">
                  <c:v>4.8826565098000003</c:v>
                </c:pt>
                <c:pt idx="29" formatCode="0.0">
                  <c:v>2.8293513460000002</c:v>
                </c:pt>
                <c:pt idx="30" formatCode="0.0">
                  <c:v>1.9412530511999999</c:v>
                </c:pt>
                <c:pt idx="31" formatCode="0.0">
                  <c:v>1.0249493617000001</c:v>
                </c:pt>
                <c:pt idx="32" formatCode="0.0">
                  <c:v>-3.5938277923999999</c:v>
                </c:pt>
                <c:pt idx="33" formatCode="0.0">
                  <c:v>-4.6339828333000002</c:v>
                </c:pt>
                <c:pt idx="34" formatCode="0.0">
                  <c:v>-7.0085698508999998</c:v>
                </c:pt>
                <c:pt idx="35" formatCode="0.0">
                  <c:v>-8.4678023539999998</c:v>
                </c:pt>
                <c:pt idx="36" formatCode="0.0">
                  <c:v>-10.5039769088</c:v>
                </c:pt>
                <c:pt idx="37" formatCode="0.0">
                  <c:v>-10.770537515499999</c:v>
                </c:pt>
                <c:pt idx="38" formatCode="0.0">
                  <c:v>-9.2727404878000002</c:v>
                </c:pt>
                <c:pt idx="39" formatCode="0.0">
                  <c:v>-7.3729903564999999</c:v>
                </c:pt>
                <c:pt idx="40" formatCode="0.0">
                  <c:v>-6.5250141904000003</c:v>
                </c:pt>
                <c:pt idx="41" formatCode="0.0">
                  <c:v>-5.0295768012000002</c:v>
                </c:pt>
                <c:pt idx="42" formatCode="0.0">
                  <c:v>-4.8383274435999999</c:v>
                </c:pt>
                <c:pt idx="43" formatCode="0.0">
                  <c:v>-3.4905399347000001</c:v>
                </c:pt>
                <c:pt idx="44" formatCode="0.0">
                  <c:v>-1.2774807178000001</c:v>
                </c:pt>
                <c:pt idx="45" formatCode="0.0">
                  <c:v>0.72996484240000004</c:v>
                </c:pt>
                <c:pt idx="46" formatCode="0.0">
                  <c:v>2.0517327750000001</c:v>
                </c:pt>
                <c:pt idx="47" formatCode="0.0">
                  <c:v>2.3039115653</c:v>
                </c:pt>
                <c:pt idx="48" formatCode="0.0">
                  <c:v>4.9007294507000001</c:v>
                </c:pt>
                <c:pt idx="49" formatCode="0.0">
                  <c:v>6.0562024606999998</c:v>
                </c:pt>
                <c:pt idx="50" formatCode="0.0">
                  <c:v>6.3742446344000001</c:v>
                </c:pt>
                <c:pt idx="51" formatCode="0.0">
                  <c:v>8.7112301197999997</c:v>
                </c:pt>
                <c:pt idx="52" formatCode="0.0">
                  <c:v>9.7667720698</c:v>
                </c:pt>
                <c:pt idx="53" formatCode="0.0">
                  <c:v>10.5549562334</c:v>
                </c:pt>
                <c:pt idx="54" formatCode="0.0">
                  <c:v>13.641368265500001</c:v>
                </c:pt>
                <c:pt idx="55" formatCode="0.0">
                  <c:v>13.554702904399999</c:v>
                </c:pt>
                <c:pt idx="56" formatCode="0.0">
                  <c:v>16.331253641</c:v>
                </c:pt>
                <c:pt idx="57" formatCode="0.0">
                  <c:v>17.331680177100001</c:v>
                </c:pt>
                <c:pt idx="58" formatCode="0.0">
                  <c:v>19.647984314399999</c:v>
                </c:pt>
                <c:pt idx="59" formatCode="0.0">
                  <c:v>23.0423087082</c:v>
                </c:pt>
                <c:pt idx="60" formatCode="0.0">
                  <c:v>24.228764282099998</c:v>
                </c:pt>
                <c:pt idx="61" formatCode="0.0">
                  <c:v>24.687966904</c:v>
                </c:pt>
                <c:pt idx="62" formatCode="0.0">
                  <c:v>25.649263594000001</c:v>
                </c:pt>
                <c:pt idx="63" formatCode="0.0">
                  <c:v>26.582603966400001</c:v>
                </c:pt>
                <c:pt idx="64" formatCode="0.0">
                  <c:v>27.723804005400002</c:v>
                </c:pt>
                <c:pt idx="65" formatCode="0.0">
                  <c:v>27.989932207799999</c:v>
                </c:pt>
                <c:pt idx="66" formatCode="0.0">
                  <c:v>27.062098872499998</c:v>
                </c:pt>
                <c:pt idx="67" formatCode="0.0">
                  <c:v>28.3913639216</c:v>
                </c:pt>
                <c:pt idx="68" formatCode="0.0">
                  <c:v>26.6386672404</c:v>
                </c:pt>
                <c:pt idx="69" formatCode="0.0">
                  <c:v>27.298199382</c:v>
                </c:pt>
                <c:pt idx="70" formatCode="0.0">
                  <c:v>27.228218740599999</c:v>
                </c:pt>
                <c:pt idx="71" formatCode="0.0">
                  <c:v>25.6740792449</c:v>
                </c:pt>
                <c:pt idx="72" formatCode="0.0">
                  <c:v>25.128828916100002</c:v>
                </c:pt>
                <c:pt idx="73" formatCode="0.0">
                  <c:v>26.480234028800002</c:v>
                </c:pt>
                <c:pt idx="74" formatCode="0.0">
                  <c:v>26.7999617754</c:v>
                </c:pt>
                <c:pt idx="75" formatCode="0.0">
                  <c:v>24.8753274892</c:v>
                </c:pt>
                <c:pt idx="76" formatCode="0.0">
                  <c:v>23.939900577900001</c:v>
                </c:pt>
                <c:pt idx="77" formatCode="0.0">
                  <c:v>23.679118142499998</c:v>
                </c:pt>
                <c:pt idx="78" formatCode="0.0">
                  <c:v>24.836539855200002</c:v>
                </c:pt>
                <c:pt idx="79" formatCode="0.0">
                  <c:v>25.0169150943</c:v>
                </c:pt>
                <c:pt idx="80" formatCode="0.0">
                  <c:v>25.395982365199998</c:v>
                </c:pt>
                <c:pt idx="81" formatCode="0.0">
                  <c:v>22.699702307900001</c:v>
                </c:pt>
                <c:pt idx="82" formatCode="0.0">
                  <c:v>19.6562735748</c:v>
                </c:pt>
                <c:pt idx="83" formatCode="0.0">
                  <c:v>17.423181222499998</c:v>
                </c:pt>
                <c:pt idx="84" formatCode="0.0">
                  <c:v>15.4705088893</c:v>
                </c:pt>
                <c:pt idx="85" formatCode="0.0">
                  <c:v>11.5097732248</c:v>
                </c:pt>
                <c:pt idx="86" formatCode="0.0">
                  <c:v>7.0698178310999999</c:v>
                </c:pt>
                <c:pt idx="87" formatCode="0.0">
                  <c:v>4.9338965608000001</c:v>
                </c:pt>
                <c:pt idx="88" formatCode="0.0">
                  <c:v>2.0938451189</c:v>
                </c:pt>
                <c:pt idx="89" formatCode="0.0">
                  <c:v>-0.98903426009999995</c:v>
                </c:pt>
                <c:pt idx="90" formatCode="0.0">
                  <c:v>-6.1687478979000003</c:v>
                </c:pt>
                <c:pt idx="91" formatCode="0.0">
                  <c:v>-9.7496322559999999</c:v>
                </c:pt>
                <c:pt idx="92" formatCode="0.0">
                  <c:v>-12.698190589099999</c:v>
                </c:pt>
                <c:pt idx="93" formatCode="0.0">
                  <c:v>-13.395970760000001</c:v>
                </c:pt>
                <c:pt idx="94" formatCode="0.0">
                  <c:v>-13.621095222399999</c:v>
                </c:pt>
                <c:pt idx="95" formatCode="0.0">
                  <c:v>-13.8512009149</c:v>
                </c:pt>
                <c:pt idx="96" formatCode="0.0">
                  <c:v>-14.582417276399999</c:v>
                </c:pt>
                <c:pt idx="97" formatCode="0.0">
                  <c:v>-12.7253415169</c:v>
                </c:pt>
                <c:pt idx="98" formatCode="0.0">
                  <c:v>-10.265617799399999</c:v>
                </c:pt>
                <c:pt idx="99" formatCode="0.0">
                  <c:v>-8.6225425758000007</c:v>
                </c:pt>
                <c:pt idx="100" formatCode="0.0">
                  <c:v>-6.2728415179999999</c:v>
                </c:pt>
                <c:pt idx="101" formatCode="0.0">
                  <c:v>-3.5771719089</c:v>
                </c:pt>
                <c:pt idx="102" formatCode="0.0">
                  <c:v>1.3615446328</c:v>
                </c:pt>
                <c:pt idx="103" formatCode="0.0">
                  <c:v>4.3587264443000002</c:v>
                </c:pt>
                <c:pt idx="104" formatCode="0.0">
                  <c:v>7.9273530024000003</c:v>
                </c:pt>
                <c:pt idx="105" formatCode="0.0">
                  <c:v>10.444270446599999</c:v>
                </c:pt>
                <c:pt idx="106" formatCode="0.0">
                  <c:v>12.7119074942</c:v>
                </c:pt>
                <c:pt idx="107" formatCode="0.0">
                  <c:v>16.151187240500001</c:v>
                </c:pt>
                <c:pt idx="108" formatCode="0.0">
                  <c:v>19.2604907011</c:v>
                </c:pt>
                <c:pt idx="109" formatCode="0.0">
                  <c:v>19.518001824100001</c:v>
                </c:pt>
                <c:pt idx="110" formatCode="0.0">
                  <c:v>20.525324947400001</c:v>
                </c:pt>
                <c:pt idx="111" formatCode="0.0">
                  <c:v>20.656736649199999</c:v>
                </c:pt>
                <c:pt idx="112" formatCode="0.0">
                  <c:v>20.7827374431</c:v>
                </c:pt>
                <c:pt idx="113" formatCode="0.0">
                  <c:v>20.759417387900001</c:v>
                </c:pt>
                <c:pt idx="114" formatCode="0.0">
                  <c:v>17.948376226400001</c:v>
                </c:pt>
                <c:pt idx="115" formatCode="0.0">
                  <c:v>17.828341956300001</c:v>
                </c:pt>
                <c:pt idx="116" formatCode="0.0">
                  <c:v>17.9532661802</c:v>
                </c:pt>
                <c:pt idx="117" formatCode="0.0">
                  <c:v>17.8503387911</c:v>
                </c:pt>
                <c:pt idx="118" formatCode="0.0">
                  <c:v>18.134677978300001</c:v>
                </c:pt>
                <c:pt idx="119" formatCode="0.0">
                  <c:v>16.971524921899999</c:v>
                </c:pt>
                <c:pt idx="120" formatCode="0.0">
                  <c:v>15.9187365891</c:v>
                </c:pt>
                <c:pt idx="121" formatCode="0.0">
                  <c:v>16.787260001700002</c:v>
                </c:pt>
                <c:pt idx="122" formatCode="0.0">
                  <c:v>16.865245875399999</c:v>
                </c:pt>
                <c:pt idx="123" formatCode="0.0">
                  <c:v>17.9500572022</c:v>
                </c:pt>
                <c:pt idx="124" formatCode="0.0">
                  <c:v>19.112493154399999</c:v>
                </c:pt>
                <c:pt idx="125" formatCode="0.0">
                  <c:v>19.569747467199999</c:v>
                </c:pt>
                <c:pt idx="126" formatCode="0.0">
                  <c:v>21.622202496500002</c:v>
                </c:pt>
                <c:pt idx="127" formatCode="0.0">
                  <c:v>22.761830308699999</c:v>
                </c:pt>
                <c:pt idx="128" formatCode="0.0">
                  <c:v>23.0088601074</c:v>
                </c:pt>
                <c:pt idx="129" formatCode="0.0">
                  <c:v>23.930487450800001</c:v>
                </c:pt>
                <c:pt idx="130" formatCode="0.0">
                  <c:v>23.726591717000002</c:v>
                </c:pt>
                <c:pt idx="131" formatCode="0.0">
                  <c:v>23.9010636796</c:v>
                </c:pt>
                <c:pt idx="132" formatCode="0.0">
                  <c:v>25.169117152399998</c:v>
                </c:pt>
                <c:pt idx="133" formatCode="0.0">
                  <c:v>24.842799289399998</c:v>
                </c:pt>
                <c:pt idx="134" formatCode="0.0">
                  <c:v>26.5147432459</c:v>
                </c:pt>
                <c:pt idx="135" formatCode="0.0">
                  <c:v>25.298026788600001</c:v>
                </c:pt>
                <c:pt idx="136" formatCode="0.0">
                  <c:v>23.463662354299998</c:v>
                </c:pt>
                <c:pt idx="137" formatCode="0.0">
                  <c:v>22.5012502923</c:v>
                </c:pt>
                <c:pt idx="138" formatCode="0.0">
                  <c:v>21.396842536099999</c:v>
                </c:pt>
                <c:pt idx="139" formatCode="0.0">
                  <c:v>19.680478917199999</c:v>
                </c:pt>
                <c:pt idx="140" formatCode="0.0">
                  <c:v>18.085201384600001</c:v>
                </c:pt>
                <c:pt idx="141" formatCode="0.0">
                  <c:v>16.200307711800001</c:v>
                </c:pt>
                <c:pt idx="142" formatCode="0.0">
                  <c:v>15.731018468</c:v>
                </c:pt>
                <c:pt idx="143" formatCode="0.0">
                  <c:v>14.9627243027</c:v>
                </c:pt>
                <c:pt idx="144" formatCode="0.0">
                  <c:v>14.2202839218</c:v>
                </c:pt>
                <c:pt idx="145" formatCode="0.0">
                  <c:v>12.868012434300001</c:v>
                </c:pt>
                <c:pt idx="146" formatCode="0.0">
                  <c:v>8.3930945984999994</c:v>
                </c:pt>
                <c:pt idx="147" formatCode="0.0">
                  <c:v>6.7505351858999996</c:v>
                </c:pt>
                <c:pt idx="148" formatCode="0.0">
                  <c:v>4.9950972211</c:v>
                </c:pt>
                <c:pt idx="149" formatCode="0.0">
                  <c:v>4.0058064454000002</c:v>
                </c:pt>
                <c:pt idx="150" formatCode="0.0">
                  <c:v>4.1593085909000003</c:v>
                </c:pt>
                <c:pt idx="151" formatCode="0.0">
                  <c:v>3.8614746658999999</c:v>
                </c:pt>
                <c:pt idx="152" formatCode="0.0">
                  <c:v>4.0128342443999996</c:v>
                </c:pt>
                <c:pt idx="153" formatCode="0.0">
                  <c:v>3.4048063352</c:v>
                </c:pt>
                <c:pt idx="154" formatCode="0.0">
                  <c:v>2.0922850881000001</c:v>
                </c:pt>
                <c:pt idx="155" formatCode="0.0">
                  <c:v>2.6616378227999999</c:v>
                </c:pt>
                <c:pt idx="156" formatCode="0.0">
                  <c:v>1.5015233574</c:v>
                </c:pt>
                <c:pt idx="157" formatCode="0.0">
                  <c:v>1.2462875439000001</c:v>
                </c:pt>
                <c:pt idx="158" formatCode="0.0">
                  <c:v>2.9782080943000002</c:v>
                </c:pt>
                <c:pt idx="159" formatCode="0.0">
                  <c:v>6.257214855</c:v>
                </c:pt>
                <c:pt idx="160" formatCode="0.0">
                  <c:v>8.7057255805999993</c:v>
                </c:pt>
                <c:pt idx="161" formatCode="0.0">
                  <c:v>10.4541467506</c:v>
                </c:pt>
                <c:pt idx="162" formatCode="0.0">
                  <c:v>9.7638451984000003</c:v>
                </c:pt>
                <c:pt idx="163" formatCode="0.0">
                  <c:v>10.533973078200001</c:v>
                </c:pt>
                <c:pt idx="164" formatCode="0.0">
                  <c:v>10.1231629316</c:v>
                </c:pt>
                <c:pt idx="165" formatCode="0.0">
                  <c:v>9.8627992828999993</c:v>
                </c:pt>
                <c:pt idx="166" formatCode="0.0">
                  <c:v>10.739441510200001</c:v>
                </c:pt>
                <c:pt idx="167" formatCode="0.0">
                  <c:v>8.5810214480999996</c:v>
                </c:pt>
                <c:pt idx="168" formatCode="0.0">
                  <c:v>7.5614102920999997</c:v>
                </c:pt>
                <c:pt idx="169" formatCode="0.0">
                  <c:v>6.9288721842000003</c:v>
                </c:pt>
                <c:pt idx="170" formatCode="0.0">
                  <c:v>5.4285562002000001</c:v>
                </c:pt>
                <c:pt idx="171" formatCode="0.0">
                  <c:v>1.2229322343</c:v>
                </c:pt>
                <c:pt idx="172" formatCode="0.0">
                  <c:v>-1.4204255846</c:v>
                </c:pt>
                <c:pt idx="173" formatCode="0.0">
                  <c:v>-4.7722053330999996</c:v>
                </c:pt>
                <c:pt idx="174" formatCode="0.0">
                  <c:v>-6.5403199262999996</c:v>
                </c:pt>
                <c:pt idx="175" formatCode="0.0">
                  <c:v>-9.2635762392000007</c:v>
                </c:pt>
                <c:pt idx="176" formatCode="0.0">
                  <c:v>-10.6177486583</c:v>
                </c:pt>
                <c:pt idx="177" formatCode="0.0">
                  <c:v>-11.2386936447</c:v>
                </c:pt>
                <c:pt idx="178" formatCode="0.0">
                  <c:v>-13.2877556782</c:v>
                </c:pt>
                <c:pt idx="179" formatCode="0.0">
                  <c:v>-13.6113223913</c:v>
                </c:pt>
                <c:pt idx="180" formatCode="0.0">
                  <c:v>-14.3505252017</c:v>
                </c:pt>
                <c:pt idx="181" formatCode="0.0">
                  <c:v>-15.474143552199999</c:v>
                </c:pt>
                <c:pt idx="182" formatCode="0.0">
                  <c:v>-15.2699799754</c:v>
                </c:pt>
                <c:pt idx="183" formatCode="0.0">
                  <c:v>-14.6398857592</c:v>
                </c:pt>
                <c:pt idx="184" formatCode="0.0">
                  <c:v>-13.1177192019</c:v>
                </c:pt>
                <c:pt idx="185" formatCode="0.0">
                  <c:v>-10.6039459527</c:v>
                </c:pt>
                <c:pt idx="186" formatCode="0.0">
                  <c:v>-8.777627957</c:v>
                </c:pt>
                <c:pt idx="187" formatCode="0.0">
                  <c:v>-5.7794401458999998</c:v>
                </c:pt>
                <c:pt idx="188" formatCode="0.0">
                  <c:v>-2.7413963461000002</c:v>
                </c:pt>
                <c:pt idx="189" formatCode="0.0">
                  <c:v>-0.52714654029999997</c:v>
                </c:pt>
                <c:pt idx="190" formatCode="0.0">
                  <c:v>2.5533984946000001</c:v>
                </c:pt>
                <c:pt idx="191" formatCode="0.0">
                  <c:v>5.4167532165000001</c:v>
                </c:pt>
                <c:pt idx="192" formatCode="0.0">
                  <c:v>9.2178592238999997</c:v>
                </c:pt>
                <c:pt idx="193" formatCode="0.0">
                  <c:v>13.414768109800001</c:v>
                </c:pt>
                <c:pt idx="194" formatCode="0.0">
                  <c:v>15.8627043752</c:v>
                </c:pt>
                <c:pt idx="195" formatCode="0.0">
                  <c:v>18.267339214100001</c:v>
                </c:pt>
                <c:pt idx="196" formatCode="0.0">
                  <c:v>20.2614357699</c:v>
                </c:pt>
                <c:pt idx="197" formatCode="0.0">
                  <c:v>21.053668302799998</c:v>
                </c:pt>
                <c:pt idx="198" formatCode="0.0">
                  <c:v>22.5383352331</c:v>
                </c:pt>
                <c:pt idx="199" formatCode="0.0">
                  <c:v>22.6502048688</c:v>
                </c:pt>
                <c:pt idx="200" formatCode="0.0">
                  <c:v>20.8076113059</c:v>
                </c:pt>
                <c:pt idx="201" formatCode="0.0">
                  <c:v>19.568784644699999</c:v>
                </c:pt>
                <c:pt idx="202" formatCode="0.0">
                  <c:v>19.377282642000001</c:v>
                </c:pt>
                <c:pt idx="203" formatCode="0.0">
                  <c:v>18.366336707999999</c:v>
                </c:pt>
                <c:pt idx="204" formatCode="0.0">
                  <c:v>15.9132672415</c:v>
                </c:pt>
                <c:pt idx="205" formatCode="0.0">
                  <c:v>15.328742809</c:v>
                </c:pt>
                <c:pt idx="206" formatCode="0.0">
                  <c:v>14.3664405457</c:v>
                </c:pt>
                <c:pt idx="207" formatCode="0.0">
                  <c:v>12.9151334191</c:v>
                </c:pt>
                <c:pt idx="208" formatCode="0.0">
                  <c:v>9.9126577065999992</c:v>
                </c:pt>
                <c:pt idx="209" formatCode="0.0">
                  <c:v>8.4624271311000001</c:v>
                </c:pt>
                <c:pt idx="210" formatCode="0.0">
                  <c:v>6.5309809890999997</c:v>
                </c:pt>
                <c:pt idx="211" formatCode="0.0">
                  <c:v>5.1990366728000001</c:v>
                </c:pt>
                <c:pt idx="212" formatCode="0.0">
                  <c:v>5.3794474773000003</c:v>
                </c:pt>
                <c:pt idx="213" formatCode="0.0">
                  <c:v>5.1298601340000003</c:v>
                </c:pt>
                <c:pt idx="214" formatCode="0.0">
                  <c:v>4.1023302680000002</c:v>
                </c:pt>
                <c:pt idx="215" formatCode="0.0">
                  <c:v>3.1249199828999998</c:v>
                </c:pt>
                <c:pt idx="216" formatCode="0.0">
                  <c:v>3.3991095921999999</c:v>
                </c:pt>
                <c:pt idx="217" formatCode="0.0">
                  <c:v>0.91626902570000002</c:v>
                </c:pt>
                <c:pt idx="218" formatCode="0.0">
                  <c:v>-0.96845403480000003</c:v>
                </c:pt>
                <c:pt idx="219" formatCode="0.0">
                  <c:v>-1.2237726888</c:v>
                </c:pt>
                <c:pt idx="220" formatCode="0.0">
                  <c:v>-1.4017311034</c:v>
                </c:pt>
                <c:pt idx="221" formatCode="0.0">
                  <c:v>-1.6493040446</c:v>
                </c:pt>
                <c:pt idx="222" formatCode="0.0">
                  <c:v>-1.7829014019</c:v>
                </c:pt>
                <c:pt idx="223" formatCode="0.0">
                  <c:v>-1.980884933</c:v>
                </c:pt>
                <c:pt idx="224" formatCode="0.0">
                  <c:v>-2.8804122109999999</c:v>
                </c:pt>
                <c:pt idx="225" formatCode="0.0">
                  <c:v>-3.7950986954000001</c:v>
                </c:pt>
                <c:pt idx="226" formatCode="0.0">
                  <c:v>-4.7179590089000003</c:v>
                </c:pt>
                <c:pt idx="227" formatCode="0.0">
                  <c:v>-4.7600630676</c:v>
                </c:pt>
                <c:pt idx="228" formatCode="0.0">
                  <c:v>-4.9594319414000001</c:v>
                </c:pt>
                <c:pt idx="229" formatCode="0.0">
                  <c:v>-4.7364219936999996</c:v>
                </c:pt>
                <c:pt idx="230" formatCode="0.0">
                  <c:v>-3.9623676393</c:v>
                </c:pt>
                <c:pt idx="231" formatCode="0.0">
                  <c:v>-3.3412241406000001</c:v>
                </c:pt>
                <c:pt idx="232" formatCode="0.0">
                  <c:v>-2.0632729414000002</c:v>
                </c:pt>
                <c:pt idx="233" formatCode="0.0">
                  <c:v>-1.6151062475</c:v>
                </c:pt>
                <c:pt idx="234" formatCode="0.0">
                  <c:v>-0.45525260550000002</c:v>
                </c:pt>
                <c:pt idx="235" formatCode="0.0">
                  <c:v>7.0320228700000001E-2</c:v>
                </c:pt>
                <c:pt idx="236" formatCode="0.0">
                  <c:v>1.1475858281</c:v>
                </c:pt>
                <c:pt idx="237" formatCode="0.0">
                  <c:v>3.0269604763000002</c:v>
                </c:pt>
                <c:pt idx="238" formatCode="0.0">
                  <c:v>4.7186769906999997</c:v>
                </c:pt>
                <c:pt idx="239" formatCode="0.0">
                  <c:v>5.8701180558999999</c:v>
                </c:pt>
                <c:pt idx="240" formatCode="0.0">
                  <c:v>7.4943832442999998</c:v>
                </c:pt>
                <c:pt idx="241" formatCode="0.0">
                  <c:v>9.3008332710000001</c:v>
                </c:pt>
                <c:pt idx="242" formatCode="0.0">
                  <c:v>11.341073396200001</c:v>
                </c:pt>
                <c:pt idx="243" formatCode="0.0">
                  <c:v>11.9754505973</c:v>
                </c:pt>
                <c:pt idx="244" formatCode="0.0">
                  <c:v>12.3512779506</c:v>
                </c:pt>
                <c:pt idx="245" formatCode="0.0">
                  <c:v>12.238531926</c:v>
                </c:pt>
                <c:pt idx="246" formatCode="0.0">
                  <c:v>12.144846814699999</c:v>
                </c:pt>
                <c:pt idx="247" formatCode="0.0">
                  <c:v>13.679072208599999</c:v>
                </c:pt>
                <c:pt idx="248" formatCode="0.0">
                  <c:v>14.0546959606</c:v>
                </c:pt>
                <c:pt idx="249" formatCode="0.0">
                  <c:v>13.503609061300001</c:v>
                </c:pt>
                <c:pt idx="250" formatCode="0.0">
                  <c:v>13.231138850600001</c:v>
                </c:pt>
                <c:pt idx="251" formatCode="0.0">
                  <c:v>12.7323953802</c:v>
                </c:pt>
                <c:pt idx="252" formatCode="0.0">
                  <c:v>11.523118054799999</c:v>
                </c:pt>
                <c:pt idx="253" formatCode="0.0">
                  <c:v>10.8986877803</c:v>
                </c:pt>
                <c:pt idx="254" formatCode="0.0">
                  <c:v>9.2071041459000007</c:v>
                </c:pt>
                <c:pt idx="255" formatCode="0.0">
                  <c:v>8.3773661372999992</c:v>
                </c:pt>
                <c:pt idx="256" formatCode="0.0">
                  <c:v>7.6315928563000002</c:v>
                </c:pt>
                <c:pt idx="257" formatCode="0.0">
                  <c:v>8.7153362058999999</c:v>
                </c:pt>
                <c:pt idx="258" formatCode="0.0">
                  <c:v>7.3232446087999996</c:v>
                </c:pt>
                <c:pt idx="259" formatCode="0.0">
                  <c:v>4.6409663057000001</c:v>
                </c:pt>
                <c:pt idx="260" formatCode="0.0">
                  <c:v>3.5095936196999999</c:v>
                </c:pt>
                <c:pt idx="261" formatCode="0.0">
                  <c:v>2.5157173841999998</c:v>
                </c:pt>
                <c:pt idx="262" formatCode="0.0">
                  <c:v>1.8953229092999999</c:v>
                </c:pt>
                <c:pt idx="263" formatCode="0.0">
                  <c:v>1.795181793</c:v>
                </c:pt>
                <c:pt idx="264" formatCode="0.0">
                  <c:v>1.5643620311999999</c:v>
                </c:pt>
                <c:pt idx="265" formatCode="0.0">
                  <c:v>0.97687140699999997</c:v>
                </c:pt>
                <c:pt idx="266" formatCode="0.0">
                  <c:v>1.0448061659000001</c:v>
                </c:pt>
                <c:pt idx="267" formatCode="0.0">
                  <c:v>0.91125562039999997</c:v>
                </c:pt>
                <c:pt idx="268" formatCode="0.0">
                  <c:v>0.79779660919999995</c:v>
                </c:pt>
                <c:pt idx="269" formatCode="0.0">
                  <c:v>-1.3422788755999999</c:v>
                </c:pt>
                <c:pt idx="270" formatCode="0.0">
                  <c:v>-9.0852980000000003E-3</c:v>
                </c:pt>
                <c:pt idx="271" formatCode="0.0">
                  <c:v>1.0648262571</c:v>
                </c:pt>
                <c:pt idx="272" formatCode="0.0">
                  <c:v>1.1814229974999999</c:v>
                </c:pt>
                <c:pt idx="273" formatCode="0.0">
                  <c:v>2.6256081624999998</c:v>
                </c:pt>
                <c:pt idx="274" formatCode="0.0">
                  <c:v>2.2947885252</c:v>
                </c:pt>
                <c:pt idx="275" formatCode="0.0">
                  <c:v>1.5758340104999999</c:v>
                </c:pt>
                <c:pt idx="276" formatCode="0.0">
                  <c:v>1.1726339568999999</c:v>
                </c:pt>
                <c:pt idx="277" formatCode="0.0">
                  <c:v>0.66120447159999995</c:v>
                </c:pt>
                <c:pt idx="278" formatCode="0.0">
                  <c:v>-0.49402801140000002</c:v>
                </c:pt>
                <c:pt idx="279" formatCode="0.0">
                  <c:v>-1.2941161128000001</c:v>
                </c:pt>
                <c:pt idx="280" formatCode="0.0">
                  <c:v>-1.8577244911999999</c:v>
                </c:pt>
                <c:pt idx="281" formatCode="0.0">
                  <c:v>-1.9484719770000001</c:v>
                </c:pt>
                <c:pt idx="282" formatCode="0.0">
                  <c:v>-3.3782556706000002</c:v>
                </c:pt>
                <c:pt idx="283" formatCode="0.0">
                  <c:v>-3.9251785837000002</c:v>
                </c:pt>
                <c:pt idx="284" formatCode="0.0">
                  <c:v>-4.3669904138</c:v>
                </c:pt>
                <c:pt idx="285" formatCode="0.0">
                  <c:v>-6.1190866044999996</c:v>
                </c:pt>
                <c:pt idx="286" formatCode="0.0">
                  <c:v>-5.7803754869999997</c:v>
                </c:pt>
                <c:pt idx="287" formatCode="0.0">
                  <c:v>-6.0995739644000002</c:v>
                </c:pt>
                <c:pt idx="288" formatCode="0.0">
                  <c:v>-5.7047566392000002</c:v>
                </c:pt>
                <c:pt idx="289" formatCode="0.0">
                  <c:v>-4.8808841611</c:v>
                </c:pt>
                <c:pt idx="290" formatCode="0.0">
                  <c:v>-2.8858450152000001</c:v>
                </c:pt>
                <c:pt idx="291" formatCode="0.0">
                  <c:v>-1.6861482382999999</c:v>
                </c:pt>
                <c:pt idx="292" formatCode="0.0">
                  <c:v>-1.0104698703999999</c:v>
                </c:pt>
                <c:pt idx="293" formatCode="0.0">
                  <c:v>1.2289640279</c:v>
                </c:pt>
                <c:pt idx="294" formatCode="0.0">
                  <c:v>2.3643080929</c:v>
                </c:pt>
                <c:pt idx="295" formatCode="0.0">
                  <c:v>3.1436603613999998</c:v>
                </c:pt>
                <c:pt idx="296" formatCode="0.0">
                  <c:v>4.3595702333000004</c:v>
                </c:pt>
                <c:pt idx="297" formatCode="0.0">
                  <c:v>6.0604739619999997</c:v>
                </c:pt>
                <c:pt idx="298" formatCode="0.0">
                  <c:v>6.6847922659999996</c:v>
                </c:pt>
                <c:pt idx="299" formatCode="0.0">
                  <c:v>9.2132413061000005</c:v>
                </c:pt>
                <c:pt idx="300" formatCode="0.0">
                  <c:v>9.2440547079000002</c:v>
                </c:pt>
                <c:pt idx="301" formatCode="0.0">
                  <c:v>9.422129129</c:v>
                </c:pt>
                <c:pt idx="302" formatCode="0.0">
                  <c:v>8.7846468880999993</c:v>
                </c:pt>
                <c:pt idx="303" formatCode="0.0">
                  <c:v>8.6479034425000005</c:v>
                </c:pt>
                <c:pt idx="304" formatCode="0.0">
                  <c:v>8.6692651499999993</c:v>
                </c:pt>
                <c:pt idx="305" formatCode="0.0">
                  <c:v>7.5014744687999997</c:v>
                </c:pt>
                <c:pt idx="306" formatCode="0.0">
                  <c:v>7.4195666092000003</c:v>
                </c:pt>
                <c:pt idx="307" formatCode="0.0">
                  <c:v>7.7077684843999998</c:v>
                </c:pt>
                <c:pt idx="308" formatCode="0.0">
                  <c:v>7.3346499386000001</c:v>
                </c:pt>
                <c:pt idx="309" formatCode="0.0">
                  <c:v>7.2381429402000004</c:v>
                </c:pt>
                <c:pt idx="310" formatCode="0.0">
                  <c:v>7.2530854725999996</c:v>
                </c:pt>
                <c:pt idx="311" formatCode="0.0">
                  <c:v>6.5818100909000004</c:v>
                </c:pt>
                <c:pt idx="312" formatCode="0.0">
                  <c:v>7.0130853743000001</c:v>
                </c:pt>
                <c:pt idx="313" formatCode="0.0">
                  <c:v>7.5960920631000004</c:v>
                </c:pt>
                <c:pt idx="314" formatCode="0.0">
                  <c:v>8.0470411835999993</c:v>
                </c:pt>
                <c:pt idx="315" formatCode="0.0">
                  <c:v>8.6141959970999995</c:v>
                </c:pt>
                <c:pt idx="316" formatCode="0.0">
                  <c:v>9.3405953021000006</c:v>
                </c:pt>
                <c:pt idx="317" formatCode="0.0">
                  <c:v>10.5778339827</c:v>
                </c:pt>
                <c:pt idx="318" formatCode="0.0">
                  <c:v>10.9679931469</c:v>
                </c:pt>
                <c:pt idx="319" formatCode="0.0">
                  <c:v>11.3018487387</c:v>
                </c:pt>
                <c:pt idx="320" formatCode="0.0">
                  <c:v>12.0699548217</c:v>
                </c:pt>
                <c:pt idx="321" formatCode="0.0">
                  <c:v>12.5098502328</c:v>
                </c:pt>
                <c:pt idx="322" formatCode="0.0">
                  <c:v>12.802684895500001</c:v>
                </c:pt>
                <c:pt idx="323" formatCode="0.0">
                  <c:v>12.226407651200001</c:v>
                </c:pt>
                <c:pt idx="324" formatCode="0.0">
                  <c:v>13.0875688028</c:v>
                </c:pt>
                <c:pt idx="325" formatCode="0.0">
                  <c:v>12.956511279900001</c:v>
                </c:pt>
                <c:pt idx="326" formatCode="0.0">
                  <c:v>13.1530548693</c:v>
                </c:pt>
                <c:pt idx="327" formatCode="0.0">
                  <c:v>12.6521351189</c:v>
                </c:pt>
                <c:pt idx="328" formatCode="0.0">
                  <c:v>12.683617787999999</c:v>
                </c:pt>
                <c:pt idx="329" formatCode="0.0">
                  <c:v>11.9760926712</c:v>
                </c:pt>
                <c:pt idx="330" formatCode="0.0">
                  <c:v>11.493616773799999</c:v>
                </c:pt>
                <c:pt idx="331" formatCode="0.0">
                  <c:v>10.8407479224</c:v>
                </c:pt>
                <c:pt idx="332" formatCode="0.0">
                  <c:v>10.5869936657</c:v>
                </c:pt>
                <c:pt idx="333" formatCode="0.0">
                  <c:v>10.17054053</c:v>
                </c:pt>
                <c:pt idx="334" formatCode="0.0">
                  <c:v>9.8795115884999998</c:v>
                </c:pt>
                <c:pt idx="335" formatCode="0.0">
                  <c:v>10.183757720199999</c:v>
                </c:pt>
                <c:pt idx="336" formatCode="0.0">
                  <c:v>8.8629881599000004</c:v>
                </c:pt>
                <c:pt idx="337" formatCode="0.0">
                  <c:v>8.7807985533000004</c:v>
                </c:pt>
                <c:pt idx="338" formatCode="0.0">
                  <c:v>8.2132626053000006</c:v>
                </c:pt>
                <c:pt idx="339" formatCode="0.0">
                  <c:v>8.0467733517000006</c:v>
                </c:pt>
                <c:pt idx="340" formatCode="0.0">
                  <c:v>7.3005899484999999</c:v>
                </c:pt>
                <c:pt idx="341" formatCode="0.0">
                  <c:v>6.9475370907</c:v>
                </c:pt>
                <c:pt idx="342" formatCode="0.0">
                  <c:v>7.4939169247999997</c:v>
                </c:pt>
                <c:pt idx="343" formatCode="0.0">
                  <c:v>7.5545687323999999</c:v>
                </c:pt>
                <c:pt idx="344" formatCode="0.0">
                  <c:v>6.7849135055999996</c:v>
                </c:pt>
                <c:pt idx="345" formatCode="0.0">
                  <c:v>6.4341954878000003</c:v>
                </c:pt>
                <c:pt idx="346" formatCode="0.0">
                  <c:v>6.1065030381999996</c:v>
                </c:pt>
                <c:pt idx="347" formatCode="0.0">
                  <c:v>5.2716078706999996</c:v>
                </c:pt>
                <c:pt idx="348" formatCode="0.0">
                  <c:v>5.6526015404000001</c:v>
                </c:pt>
                <c:pt idx="349" formatCode="0.0">
                  <c:v>5.3498564304</c:v>
                </c:pt>
                <c:pt idx="350" formatCode="0.0">
                  <c:v>5.6811490309000003</c:v>
                </c:pt>
                <c:pt idx="351" formatCode="0.0">
                  <c:v>6.2421017003000001</c:v>
                </c:pt>
                <c:pt idx="352" formatCode="0.0">
                  <c:v>6.4174921716000002</c:v>
                </c:pt>
                <c:pt idx="353" formatCode="0.0">
                  <c:v>6.9763988903999996</c:v>
                </c:pt>
                <c:pt idx="354" formatCode="0.0">
                  <c:v>7.2771410072</c:v>
                </c:pt>
                <c:pt idx="355" formatCode="0.0">
                  <c:v>7.7098524954999998</c:v>
                </c:pt>
                <c:pt idx="356" formatCode="0.0">
                  <c:v>9.4469131290000004</c:v>
                </c:pt>
                <c:pt idx="357" formatCode="0.0">
                  <c:v>9.8752930702999997</c:v>
                </c:pt>
                <c:pt idx="358" formatCode="0.0">
                  <c:v>10.090782755999999</c:v>
                </c:pt>
                <c:pt idx="359" formatCode="0.0">
                  <c:v>11.3550646108</c:v>
                </c:pt>
                <c:pt idx="360" formatCode="0.0">
                  <c:v>11.5291699718</c:v>
                </c:pt>
                <c:pt idx="361" formatCode="0.0">
                  <c:v>11.6860760814</c:v>
                </c:pt>
                <c:pt idx="362" formatCode="0.0">
                  <c:v>11.421742009400001</c:v>
                </c:pt>
                <c:pt idx="363" formatCode="0.0">
                  <c:v>10.658408082599999</c:v>
                </c:pt>
                <c:pt idx="364" formatCode="0.0">
                  <c:v>10.7101549481</c:v>
                </c:pt>
                <c:pt idx="365" formatCode="0.0">
                  <c:v>10.288281979400001</c:v>
                </c:pt>
                <c:pt idx="366" formatCode="0.0">
                  <c:v>8.7235542358</c:v>
                </c:pt>
                <c:pt idx="367" formatCode="0.0">
                  <c:v>7.7722305515999999</c:v>
                </c:pt>
                <c:pt idx="368" formatCode="0.0">
                  <c:v>5.7504393993000003</c:v>
                </c:pt>
                <c:pt idx="369" formatCode="0.0">
                  <c:v>4.6736670274999996</c:v>
                </c:pt>
                <c:pt idx="370" formatCode="0.0">
                  <c:v>4.1843297269999997</c:v>
                </c:pt>
                <c:pt idx="371" formatCode="0.0">
                  <c:v>3.2775295472999999</c:v>
                </c:pt>
                <c:pt idx="372" formatCode="0.0">
                  <c:v>2.5174395620999999</c:v>
                </c:pt>
                <c:pt idx="373" formatCode="0.0">
                  <c:v>1.6655087457</c:v>
                </c:pt>
                <c:pt idx="374" formatCode="0.0">
                  <c:v>1.2920900433</c:v>
                </c:pt>
                <c:pt idx="375" formatCode="0.0">
                  <c:v>1.5623101183000001</c:v>
                </c:pt>
                <c:pt idx="376" formatCode="0.0">
                  <c:v>1.3345401851000001</c:v>
                </c:pt>
                <c:pt idx="377" formatCode="0.0">
                  <c:v>0.53456281819999996</c:v>
                </c:pt>
                <c:pt idx="378" formatCode="0.0">
                  <c:v>1.546141102</c:v>
                </c:pt>
                <c:pt idx="379" formatCode="0.0">
                  <c:v>2.0764312573999999</c:v>
                </c:pt>
                <c:pt idx="380" formatCode="0.0">
                  <c:v>2.6638306055999998</c:v>
                </c:pt>
                <c:pt idx="381" formatCode="0.0">
                  <c:v>3.5305863784999998</c:v>
                </c:pt>
                <c:pt idx="382" formatCode="0.0">
                  <c:v>4.0202998407999999</c:v>
                </c:pt>
                <c:pt idx="383" formatCode="0.0">
                  <c:v>4.2690672352999997</c:v>
                </c:pt>
                <c:pt idx="384" formatCode="0.0">
                  <c:v>5.4239819730000001</c:v>
                </c:pt>
                <c:pt idx="385" formatCode="0.0">
                  <c:v>5.8122423898999998</c:v>
                </c:pt>
                <c:pt idx="386" formatCode="0.0">
                  <c:v>6.0317342200999997</c:v>
                </c:pt>
                <c:pt idx="387" formatCode="0.0">
                  <c:v>6.2125099178000003</c:v>
                </c:pt>
                <c:pt idx="388" formatCode="0.0">
                  <c:v>6.4798812828000001</c:v>
                </c:pt>
                <c:pt idx="389" formatCode="0.0">
                  <c:v>8.1018376929000002</c:v>
                </c:pt>
                <c:pt idx="390" formatCode="0.0">
                  <c:v>7.6447804456000004</c:v>
                </c:pt>
                <c:pt idx="391" formatCode="0.0">
                  <c:v>7.3846616423000002</c:v>
                </c:pt>
                <c:pt idx="392" formatCode="0.0">
                  <c:v>7.3564834942999999</c:v>
                </c:pt>
                <c:pt idx="393" formatCode="0.0">
                  <c:v>7.0575761701999999</c:v>
                </c:pt>
                <c:pt idx="394" formatCode="0.0">
                  <c:v>6.4583877380999999</c:v>
                </c:pt>
                <c:pt idx="395" formatCode="0.0">
                  <c:v>5.4478229995999996</c:v>
                </c:pt>
                <c:pt idx="396" formatCode="0.0">
                  <c:v>4.0313380821999996</c:v>
                </c:pt>
                <c:pt idx="397" formatCode="0.0">
                  <c:v>3.7752770570999998</c:v>
                </c:pt>
                <c:pt idx="398" formatCode="0.0">
                  <c:v>2.4141849561000002</c:v>
                </c:pt>
                <c:pt idx="399" formatCode="0.0">
                  <c:v>0.65930646749999999</c:v>
                </c:pt>
                <c:pt idx="400" formatCode="0.0">
                  <c:v>-0.74083854120000003</c:v>
                </c:pt>
                <c:pt idx="401" formatCode="0.0">
                  <c:v>-4.0437814243999997</c:v>
                </c:pt>
                <c:pt idx="402" formatCode="0.0">
                  <c:v>-5.5198188053999999</c:v>
                </c:pt>
                <c:pt idx="403" formatCode="0.0">
                  <c:v>-6.9667181740000004</c:v>
                </c:pt>
                <c:pt idx="404" formatCode="0.0">
                  <c:v>-9.7937030061999995</c:v>
                </c:pt>
                <c:pt idx="405" formatCode="0.0">
                  <c:v>-11.815006483399999</c:v>
                </c:pt>
                <c:pt idx="406" formatCode="0.0">
                  <c:v>-13.1963975843</c:v>
                </c:pt>
                <c:pt idx="407" formatCode="0.0">
                  <c:v>-14.433008489600001</c:v>
                </c:pt>
                <c:pt idx="408" formatCode="0.0">
                  <c:v>-15.7315530275</c:v>
                </c:pt>
                <c:pt idx="409" formatCode="0.0">
                  <c:v>-17.0778328498</c:v>
                </c:pt>
                <c:pt idx="410" formatCode="0.0">
                  <c:v>-18.123403817900002</c:v>
                </c:pt>
                <c:pt idx="411" formatCode="0.0">
                  <c:v>-17.729179212999998</c:v>
                </c:pt>
                <c:pt idx="412" formatCode="0.0">
                  <c:v>-17.723651734299999</c:v>
                </c:pt>
                <c:pt idx="413" formatCode="0.0">
                  <c:v>-17.1433821613</c:v>
                </c:pt>
                <c:pt idx="414" formatCode="0.0">
                  <c:v>-16.4499506937</c:v>
                </c:pt>
                <c:pt idx="415" formatCode="0.0">
                  <c:v>-15.767637772500001</c:v>
                </c:pt>
                <c:pt idx="416" formatCode="0.0">
                  <c:v>-13.9545324621</c:v>
                </c:pt>
                <c:pt idx="417" formatCode="0.0">
                  <c:v>-12.2528521447</c:v>
                </c:pt>
                <c:pt idx="418" formatCode="0.0">
                  <c:v>-11.2174364203</c:v>
                </c:pt>
                <c:pt idx="419" formatCode="0.0">
                  <c:v>-10.319905501799999</c:v>
                </c:pt>
                <c:pt idx="420" formatCode="0.0">
                  <c:v>-8.2146823254000001</c:v>
                </c:pt>
                <c:pt idx="421" formatCode="0.0">
                  <c:v>-6.8942791011000004</c:v>
                </c:pt>
                <c:pt idx="422" formatCode="0.0">
                  <c:v>-4.2756158721000004</c:v>
                </c:pt>
                <c:pt idx="423" formatCode="0.0">
                  <c:v>-3.7819725918999998</c:v>
                </c:pt>
                <c:pt idx="424" formatCode="0.0">
                  <c:v>-3.0323715336000001</c:v>
                </c:pt>
                <c:pt idx="425" formatCode="0.0">
                  <c:v>-1.4461811416999999</c:v>
                </c:pt>
                <c:pt idx="426" formatCode="0.0">
                  <c:v>-0.98046386669999996</c:v>
                </c:pt>
                <c:pt idx="427" formatCode="0.0">
                  <c:v>-0.72646219089999997</c:v>
                </c:pt>
                <c:pt idx="428" formatCode="0.0">
                  <c:v>0.41221443200000002</c:v>
                </c:pt>
                <c:pt idx="429" formatCode="0.0">
                  <c:v>0.79761135940000005</c:v>
                </c:pt>
                <c:pt idx="430" formatCode="0.0">
                  <c:v>1.5389434541</c:v>
                </c:pt>
                <c:pt idx="431" formatCode="0.0">
                  <c:v>3.2295789851999999</c:v>
                </c:pt>
                <c:pt idx="432" formatCode="0.0">
                  <c:v>2.9449934435</c:v>
                </c:pt>
                <c:pt idx="433" formatCode="0.0">
                  <c:v>3.7167871839000002</c:v>
                </c:pt>
                <c:pt idx="434" formatCode="0.0">
                  <c:v>3.7343484394000002</c:v>
                </c:pt>
                <c:pt idx="435" formatCode="0.0">
                  <c:v>4.4559346539</c:v>
                </c:pt>
                <c:pt idx="436" formatCode="0.0">
                  <c:v>4.7105879181999999</c:v>
                </c:pt>
                <c:pt idx="437" formatCode="0.0">
                  <c:v>4.9323732017999999</c:v>
                </c:pt>
                <c:pt idx="438" formatCode="0.0">
                  <c:v>5.5090707020999998</c:v>
                </c:pt>
                <c:pt idx="439" formatCode="0.0">
                  <c:v>6.0474722449999998</c:v>
                </c:pt>
                <c:pt idx="440" formatCode="0.0">
                  <c:v>6.0458875933999998</c:v>
                </c:pt>
                <c:pt idx="441" formatCode="0.0">
                  <c:v>5.9285084287999998</c:v>
                </c:pt>
                <c:pt idx="442" formatCode="0.0">
                  <c:v>6.2256809337999997</c:v>
                </c:pt>
                <c:pt idx="443" formatCode="0.0">
                  <c:v>5.8900809798999996</c:v>
                </c:pt>
                <c:pt idx="444" formatCode="0.0">
                  <c:v>6.8759315312</c:v>
                </c:pt>
                <c:pt idx="445" formatCode="0.0">
                  <c:v>7.1159165198999998</c:v>
                </c:pt>
                <c:pt idx="446" formatCode="0.0">
                  <c:v>6.5923343365999996</c:v>
                </c:pt>
                <c:pt idx="447" formatCode="0.0">
                  <c:v>6.8212689916000002</c:v>
                </c:pt>
                <c:pt idx="448" formatCode="0.0">
                  <c:v>7.3708386341000001</c:v>
                </c:pt>
                <c:pt idx="449" formatCode="0.0">
                  <c:v>7.8909169474</c:v>
                </c:pt>
                <c:pt idx="450" formatCode="0.0">
                  <c:v>7.6888438410999997</c:v>
                </c:pt>
                <c:pt idx="451" formatCode="0.0">
                  <c:v>8.7300328608999997</c:v>
                </c:pt>
                <c:pt idx="452" formatCode="0.0">
                  <c:v>8.485073839</c:v>
                </c:pt>
                <c:pt idx="453" formatCode="0.0">
                  <c:v>9.1495361606000003</c:v>
                </c:pt>
                <c:pt idx="454" formatCode="0.0">
                  <c:v>9.1400216718999996</c:v>
                </c:pt>
                <c:pt idx="455" formatCode="0.0">
                  <c:v>9.2856022620999994</c:v>
                </c:pt>
                <c:pt idx="456" formatCode="0.0">
                  <c:v>8.8307344020999992</c:v>
                </c:pt>
                <c:pt idx="457" formatCode="0.0">
                  <c:v>8.7325467958999994</c:v>
                </c:pt>
                <c:pt idx="458" formatCode="0.0">
                  <c:v>9.8853308313999992</c:v>
                </c:pt>
                <c:pt idx="459" formatCode="0.0">
                  <c:v>9.5677410789999993</c:v>
                </c:pt>
                <c:pt idx="460" formatCode="0.0">
                  <c:v>9.8993394149</c:v>
                </c:pt>
                <c:pt idx="461" formatCode="0.0">
                  <c:v>9.6223249686999992</c:v>
                </c:pt>
                <c:pt idx="462" formatCode="0.0">
                  <c:v>10.157788741199999</c:v>
                </c:pt>
                <c:pt idx="463" formatCode="0.0">
                  <c:v>9.3230277341000001</c:v>
                </c:pt>
                <c:pt idx="464" formatCode="0.0">
                  <c:v>10.0416094808</c:v>
                </c:pt>
                <c:pt idx="465" formatCode="0.0">
                  <c:v>10.084127955</c:v>
                </c:pt>
                <c:pt idx="466" formatCode="0.0">
                  <c:v>10.3265254736</c:v>
                </c:pt>
                <c:pt idx="467" formatCode="0.0">
                  <c:v>10.1393017294</c:v>
                </c:pt>
                <c:pt idx="468" formatCode="0.0">
                  <c:v>9.6705042915000003</c:v>
                </c:pt>
                <c:pt idx="469" formatCode="0.0">
                  <c:v>9.0618774785999996</c:v>
                </c:pt>
                <c:pt idx="470" formatCode="0.0">
                  <c:v>7.7922617069999998</c:v>
                </c:pt>
                <c:pt idx="471" formatCode="0.0">
                  <c:v>7.7640136350000004</c:v>
                </c:pt>
                <c:pt idx="472" formatCode="0.0">
                  <c:v>6.7567880687999997</c:v>
                </c:pt>
                <c:pt idx="473" formatCode="0.0">
                  <c:v>6.0873859976000002</c:v>
                </c:pt>
                <c:pt idx="474" formatCode="0.0">
                  <c:v>5.3832266095000003</c:v>
                </c:pt>
                <c:pt idx="475" formatCode="0.0">
                  <c:v>5.1507740502999999</c:v>
                </c:pt>
                <c:pt idx="476" formatCode="0.0">
                  <c:v>3.7283254540000001</c:v>
                </c:pt>
                <c:pt idx="477" formatCode="0.0">
                  <c:v>2.6855395332000001</c:v>
                </c:pt>
                <c:pt idx="478" formatCode="0.0">
                  <c:v>1.6756183397</c:v>
                </c:pt>
                <c:pt idx="479" formatCode="0.0">
                  <c:v>1.4847333955999999</c:v>
                </c:pt>
                <c:pt idx="480" formatCode="0.0">
                  <c:v>1.6900799487</c:v>
                </c:pt>
                <c:pt idx="481" formatCode="0.0">
                  <c:v>2.1579238272999999</c:v>
                </c:pt>
                <c:pt idx="482" formatCode="0.0">
                  <c:v>1.8608383078999999</c:v>
                </c:pt>
                <c:pt idx="483" formatCode="0.0">
                  <c:v>1.7922502328000001</c:v>
                </c:pt>
                <c:pt idx="484" formatCode="0.0">
                  <c:v>2.1426109160000002</c:v>
                </c:pt>
                <c:pt idx="485" formatCode="0.0">
                  <c:v>2.4216620513999998</c:v>
                </c:pt>
                <c:pt idx="486" formatCode="0.0">
                  <c:v>2.7155097801000001</c:v>
                </c:pt>
                <c:pt idx="487" formatCode="0.0">
                  <c:v>2.2299087430000002</c:v>
                </c:pt>
                <c:pt idx="488" formatCode="0.0">
                  <c:v>2.4999522861000001</c:v>
                </c:pt>
                <c:pt idx="489" formatCode="0.0">
                  <c:v>1.8829173759</c:v>
                </c:pt>
                <c:pt idx="490" formatCode="0.0">
                  <c:v>1.2461420737</c:v>
                </c:pt>
                <c:pt idx="491" formatCode="0.0">
                  <c:v>-0.61716232439999996</c:v>
                </c:pt>
                <c:pt idx="492" formatCode="0.0">
                  <c:v>-3.3528333187000001</c:v>
                </c:pt>
                <c:pt idx="493" formatCode="0.0">
                  <c:v>-6.1540745736</c:v>
                </c:pt>
                <c:pt idx="494" formatCode="0.0">
                  <c:v>-8.2179609171999992</c:v>
                </c:pt>
                <c:pt idx="495" formatCode="0.0">
                  <c:v>-11.3065206805</c:v>
                </c:pt>
                <c:pt idx="496" formatCode="0.0">
                  <c:v>-14.1300597976</c:v>
                </c:pt>
                <c:pt idx="497" formatCode="0.0">
                  <c:v>-16.6884393761</c:v>
                </c:pt>
                <c:pt idx="498" formatCode="0.0">
                  <c:v>-19.063403415300002</c:v>
                </c:pt>
                <c:pt idx="499" formatCode="0.0">
                  <c:v>-20.834998597399998</c:v>
                </c:pt>
                <c:pt idx="500" formatCode="0.0">
                  <c:v>-22.356727984500001</c:v>
                </c:pt>
                <c:pt idx="501" formatCode="0.0">
                  <c:v>-22.9475170746</c:v>
                </c:pt>
                <c:pt idx="502" formatCode="0.0">
                  <c:v>-23.140409461899999</c:v>
                </c:pt>
                <c:pt idx="503" formatCode="0.0">
                  <c:v>-22.146813164299999</c:v>
                </c:pt>
                <c:pt idx="504" formatCode="0.0">
                  <c:v>-20.116895206700001</c:v>
                </c:pt>
                <c:pt idx="505" formatCode="0.0">
                  <c:v>-17.780834700900002</c:v>
                </c:pt>
                <c:pt idx="506" formatCode="0.0">
                  <c:v>-14.6696144128</c:v>
                </c:pt>
                <c:pt idx="507" formatCode="0.0">
                  <c:v>-11.3004263484</c:v>
                </c:pt>
                <c:pt idx="508" formatCode="0.0">
                  <c:v>-7.4328917431999999</c:v>
                </c:pt>
                <c:pt idx="509" formatCode="0.0">
                  <c:v>-3.5927508198</c:v>
                </c:pt>
                <c:pt idx="510" formatCode="0.0">
                  <c:v>-0.6254171999</c:v>
                </c:pt>
                <c:pt idx="511" formatCode="0.0">
                  <c:v>3.1708253960000001</c:v>
                </c:pt>
                <c:pt idx="512" formatCode="0.0">
                  <c:v>6.3806894213999996</c:v>
                </c:pt>
                <c:pt idx="513" formatCode="0.0">
                  <c:v>8.6786571015000007</c:v>
                </c:pt>
                <c:pt idx="514" formatCode="0.0">
                  <c:v>11.068299446299999</c:v>
                </c:pt>
                <c:pt idx="515" formatCode="0.0">
                  <c:v>12.6223992219</c:v>
                </c:pt>
                <c:pt idx="516" formatCode="0.0">
                  <c:v>13.706737735100001</c:v>
                </c:pt>
                <c:pt idx="517" formatCode="0.0">
                  <c:v>14.0599774962</c:v>
                </c:pt>
                <c:pt idx="518" formatCode="0.0">
                  <c:v>13.6265911395</c:v>
                </c:pt>
                <c:pt idx="519" formatCode="0.0">
                  <c:v>14.0206655935</c:v>
                </c:pt>
                <c:pt idx="520" formatCode="0.0">
                  <c:v>13.512621005</c:v>
                </c:pt>
                <c:pt idx="521" formatCode="0.0">
                  <c:v>12.644991635</c:v>
                </c:pt>
                <c:pt idx="522" formatCode="0.0">
                  <c:v>12.996106791300001</c:v>
                </c:pt>
                <c:pt idx="523" formatCode="0.0">
                  <c:v>12.4602037265</c:v>
                </c:pt>
                <c:pt idx="524" formatCode="0.0">
                  <c:v>12.1016064238</c:v>
                </c:pt>
                <c:pt idx="525" formatCode="0.0">
                  <c:v>12.7850698823</c:v>
                </c:pt>
                <c:pt idx="526" formatCode="0.0">
                  <c:v>12.0595956033</c:v>
                </c:pt>
                <c:pt idx="527" formatCode="0.0">
                  <c:v>11.6838708548</c:v>
                </c:pt>
                <c:pt idx="528" formatCode="0.0">
                  <c:v>11.352186616599999</c:v>
                </c:pt>
                <c:pt idx="529" formatCode="0.0">
                  <c:v>12.2866537994</c:v>
                </c:pt>
                <c:pt idx="530" formatCode="0.0">
                  <c:v>12.341963525700001</c:v>
                </c:pt>
                <c:pt idx="531" formatCode="0.0">
                  <c:v>11.892669358599999</c:v>
                </c:pt>
                <c:pt idx="532" formatCode="0.0">
                  <c:v>11.666348042599999</c:v>
                </c:pt>
                <c:pt idx="533" formatCode="0.0">
                  <c:v>11.35105746</c:v>
                </c:pt>
                <c:pt idx="534" formatCode="0.0">
                  <c:v>10.3159929864</c:v>
                </c:pt>
                <c:pt idx="535" formatCode="0.0">
                  <c:v>9.2814905300999992</c:v>
                </c:pt>
                <c:pt idx="536" formatCode="0.0">
                  <c:v>7.8872363301000004</c:v>
                </c:pt>
                <c:pt idx="537" formatCode="0.0">
                  <c:v>6.4556807925999999</c:v>
                </c:pt>
                <c:pt idx="538" formatCode="0.0">
                  <c:v>6.1631831283</c:v>
                </c:pt>
                <c:pt idx="539" formatCode="0.0">
                  <c:v>4.9495548496000001</c:v>
                </c:pt>
                <c:pt idx="540" formatCode="0.0">
                  <c:v>4.3324384011000001</c:v>
                </c:pt>
                <c:pt idx="541" formatCode="0.0">
                  <c:v>1.9687059533</c:v>
                </c:pt>
                <c:pt idx="542" formatCode="0.0">
                  <c:v>0.46543760210000001</c:v>
                </c:pt>
                <c:pt idx="543" formatCode="0.0">
                  <c:v>-0.2519612967</c:v>
                </c:pt>
                <c:pt idx="544" formatCode="0.0">
                  <c:v>-1.0352724583999999</c:v>
                </c:pt>
                <c:pt idx="545" formatCode="0.0">
                  <c:v>-1.1954693059999999</c:v>
                </c:pt>
                <c:pt idx="546" formatCode="0.0">
                  <c:v>-0.9485907093</c:v>
                </c:pt>
                <c:pt idx="547" formatCode="0.0">
                  <c:v>-0.73907097399999999</c:v>
                </c:pt>
                <c:pt idx="548" formatCode="0.0">
                  <c:v>0.2215605917</c:v>
                </c:pt>
                <c:pt idx="549" formatCode="0.0">
                  <c:v>7.2217961499999997E-2</c:v>
                </c:pt>
                <c:pt idx="550" formatCode="0.0">
                  <c:v>-4.5396249700000002E-2</c:v>
                </c:pt>
                <c:pt idx="551" formatCode="0.0">
                  <c:v>0.50916205439999995</c:v>
                </c:pt>
                <c:pt idx="552" formatCode="0.0">
                  <c:v>1.6129712E-3</c:v>
                </c:pt>
                <c:pt idx="553" formatCode="0.0">
                  <c:v>0.7408369347</c:v>
                </c:pt>
                <c:pt idx="554" formatCode="0.0">
                  <c:v>1.5489557348</c:v>
                </c:pt>
                <c:pt idx="555" formatCode="0.0">
                  <c:v>1.2365380444</c:v>
                </c:pt>
                <c:pt idx="556" formatCode="0.0">
                  <c:v>0.70964482650000005</c:v>
                </c:pt>
                <c:pt idx="557" formatCode="0.0">
                  <c:v>0.73013887150000001</c:v>
                </c:pt>
                <c:pt idx="558" formatCode="0.0">
                  <c:v>0.67867036010000004</c:v>
                </c:pt>
                <c:pt idx="559" formatCode="0.0">
                  <c:v>0.71666951099999998</c:v>
                </c:pt>
                <c:pt idx="560" formatCode="0.0">
                  <c:v>0.66395628669999995</c:v>
                </c:pt>
                <c:pt idx="561" formatCode="0.0">
                  <c:v>0.94834117920000005</c:v>
                </c:pt>
                <c:pt idx="562" formatCode="0.0">
                  <c:v>0.29198330239999998</c:v>
                </c:pt>
                <c:pt idx="563" formatCode="0.0">
                  <c:v>-8.5070235499999994E-2</c:v>
                </c:pt>
                <c:pt idx="564" formatCode="0.0">
                  <c:v>-0.32916490380000002</c:v>
                </c:pt>
                <c:pt idx="565" formatCode="0.0">
                  <c:v>-0.83628331739999995</c:v>
                </c:pt>
                <c:pt idx="566" formatCode="0.0">
                  <c:v>-1.6086142044</c:v>
                </c:pt>
                <c:pt idx="567" formatCode="0.0">
                  <c:v>-1.6660991239</c:v>
                </c:pt>
                <c:pt idx="568" formatCode="0.0">
                  <c:v>-1.6567419814</c:v>
                </c:pt>
                <c:pt idx="569" formatCode="0.0">
                  <c:v>-2.5121221756000001</c:v>
                </c:pt>
                <c:pt idx="570" formatCode="0.0">
                  <c:v>-3.1579247427000001</c:v>
                </c:pt>
                <c:pt idx="571" formatCode="0.0">
                  <c:v>-3.9243333902000002</c:v>
                </c:pt>
                <c:pt idx="572" formatCode="0.0">
                  <c:v>-5.1066408500999998</c:v>
                </c:pt>
                <c:pt idx="573" formatCode="0.0">
                  <c:v>-5.5857762465</c:v>
                </c:pt>
                <c:pt idx="574" formatCode="0.0">
                  <c:v>-5.1158037219999999</c:v>
                </c:pt>
                <c:pt idx="575" formatCode="0.0">
                  <c:v>-5.6570919378999998</c:v>
                </c:pt>
                <c:pt idx="576" formatCode="0.0">
                  <c:v>-5.7016703057000004</c:v>
                </c:pt>
                <c:pt idx="577" formatCode="0.0">
                  <c:v>-5.5073702841000003</c:v>
                </c:pt>
                <c:pt idx="578" formatCode="0.0">
                  <c:v>-5.5997488225999996</c:v>
                </c:pt>
                <c:pt idx="579" formatCode="0.0">
                  <c:v>-5.8549085779999999</c:v>
                </c:pt>
                <c:pt idx="580" formatCode="0.0">
                  <c:v>-5.7083260554999997</c:v>
                </c:pt>
                <c:pt idx="581" formatCode="0.0">
                  <c:v>-5.7169611802000002</c:v>
                </c:pt>
                <c:pt idx="582" formatCode="0.0">
                  <c:v>-5.8892035746999998</c:v>
                </c:pt>
                <c:pt idx="583" formatCode="0.0">
                  <c:v>-5.3640349860000001</c:v>
                </c:pt>
                <c:pt idx="584" formatCode="0.0">
                  <c:v>-5.0896649116999999</c:v>
                </c:pt>
                <c:pt idx="585" formatCode="0.0">
                  <c:v>-5.2526429375000001</c:v>
                </c:pt>
                <c:pt idx="586" formatCode="0.0">
                  <c:v>-5.4385726989999998</c:v>
                </c:pt>
                <c:pt idx="587" formatCode="0.0">
                  <c:v>-4.9625936800000003</c:v>
                </c:pt>
                <c:pt idx="588" formatCode="0.0">
                  <c:v>-4.5103581012999996</c:v>
                </c:pt>
                <c:pt idx="589" formatCode="0.0">
                  <c:v>-4.5596685608999996</c:v>
                </c:pt>
                <c:pt idx="590" formatCode="0.0">
                  <c:v>-3.9500466964999998</c:v>
                </c:pt>
                <c:pt idx="591" formatCode="0.0">
                  <c:v>-3.5153987626999998</c:v>
                </c:pt>
                <c:pt idx="592" formatCode="0.0">
                  <c:v>-2.8388910216999999</c:v>
                </c:pt>
                <c:pt idx="593" formatCode="0.0">
                  <c:v>-2.1057055254999999</c:v>
                </c:pt>
                <c:pt idx="594" formatCode="0.0">
                  <c:v>-1.2586997968</c:v>
                </c:pt>
                <c:pt idx="595" formatCode="0.0">
                  <c:v>-1.2103115222</c:v>
                </c:pt>
                <c:pt idx="596" formatCode="0.0">
                  <c:v>-0.2334480287</c:v>
                </c:pt>
                <c:pt idx="597" formatCode="0.0">
                  <c:v>1.0397195135999999</c:v>
                </c:pt>
                <c:pt idx="598" formatCode="0.0">
                  <c:v>1.9154208615999999</c:v>
                </c:pt>
                <c:pt idx="599" formatCode="0.0">
                  <c:v>2.6557174017</c:v>
                </c:pt>
                <c:pt idx="600" formatCode="0.0">
                  <c:v>3.1781031745999999</c:v>
                </c:pt>
                <c:pt idx="601" formatCode="0.0">
                  <c:v>4.0538817417999997</c:v>
                </c:pt>
                <c:pt idx="602" formatCode="0.0">
                  <c:v>4.3119460476000002</c:v>
                </c:pt>
                <c:pt idx="603" formatCode="0.0">
                  <c:v>5.0247940299999998</c:v>
                </c:pt>
                <c:pt idx="604" formatCode="0.0">
                  <c:v>5.4278313128000004</c:v>
                </c:pt>
                <c:pt idx="605" formatCode="0.0">
                  <c:v>6.2589205111000004</c:v>
                </c:pt>
                <c:pt idx="606" formatCode="0.0">
                  <c:v>7.0160555069999999</c:v>
                </c:pt>
                <c:pt idx="607" formatCode="0.0">
                  <c:v>7.8205405375000003</c:v>
                </c:pt>
                <c:pt idx="608" formatCode="0.0">
                  <c:v>7.6919280882000001</c:v>
                </c:pt>
                <c:pt idx="609" formatCode="0.0">
                  <c:v>7.6173932930000001</c:v>
                </c:pt>
                <c:pt idx="610" formatCode="0.0">
                  <c:v>7.2261002872000004</c:v>
                </c:pt>
                <c:pt idx="611" formatCode="0.0">
                  <c:v>6.9991961447</c:v>
                </c:pt>
                <c:pt idx="612" formatCode="0.0">
                  <c:v>6.9080653049</c:v>
                </c:pt>
                <c:pt idx="613" formatCode="0.0">
                  <c:v>6.4678889916999998</c:v>
                </c:pt>
                <c:pt idx="614" formatCode="0.0">
                  <c:v>6.4869035004000004</c:v>
                </c:pt>
                <c:pt idx="615" formatCode="0.0">
                  <c:v>6.1335367856999996</c:v>
                </c:pt>
                <c:pt idx="616" formatCode="0.0">
                  <c:v>5.3491422633000001</c:v>
                </c:pt>
                <c:pt idx="617" formatCode="0.0">
                  <c:v>4.0941962620999997</c:v>
                </c:pt>
                <c:pt idx="618" formatCode="0.0">
                  <c:v>2.8987838620000002</c:v>
                </c:pt>
                <c:pt idx="619" formatCode="0.0">
                  <c:v>1.8245303934999999</c:v>
                </c:pt>
                <c:pt idx="620" formatCode="0.0">
                  <c:v>1.3170523078</c:v>
                </c:pt>
                <c:pt idx="621" formatCode="0.0">
                  <c:v>0.3539361801</c:v>
                </c:pt>
                <c:pt idx="622" formatCode="0.0">
                  <c:v>-0.2268878507</c:v>
                </c:pt>
                <c:pt idx="623" formatCode="0.0">
                  <c:v>-0.81016595940000002</c:v>
                </c:pt>
                <c:pt idx="624" formatCode="0.0">
                  <c:v>-1.7622442828</c:v>
                </c:pt>
                <c:pt idx="625" formatCode="0.0">
                  <c:v>-2.4951427037</c:v>
                </c:pt>
                <c:pt idx="626" formatCode="0.0">
                  <c:v>-3.6868652230999999</c:v>
                </c:pt>
                <c:pt idx="627" formatCode="0.0">
                  <c:v>-5.4093247236000002</c:v>
                </c:pt>
                <c:pt idx="628" formatCode="0.0">
                  <c:v>-6.8827874958999997</c:v>
                </c:pt>
                <c:pt idx="629" formatCode="0.0">
                  <c:v>-7.4517604834000002</c:v>
                </c:pt>
                <c:pt idx="630" formatCode="0.0">
                  <c:v>-7.9619798017000001</c:v>
                </c:pt>
                <c:pt idx="631" formatCode="0.0">
                  <c:v>-8.4931053253000002</c:v>
                </c:pt>
                <c:pt idx="632" formatCode="0.0">
                  <c:v>-8.7466157430999996</c:v>
                </c:pt>
                <c:pt idx="633" formatCode="0.0">
                  <c:v>-8.8799701513000002</c:v>
                </c:pt>
                <c:pt idx="634" formatCode="0.0">
                  <c:v>-8.7345572833999992</c:v>
                </c:pt>
                <c:pt idx="635" formatCode="0.0">
                  <c:v>-8.3049780897000005</c:v>
                </c:pt>
                <c:pt idx="636" formatCode="0.0">
                  <c:v>-7.5609625409000003</c:v>
                </c:pt>
                <c:pt idx="637" formatCode="0.0">
                  <c:v>-6.6446060851000004</c:v>
                </c:pt>
                <c:pt idx="638" formatCode="0.0">
                  <c:v>-4.9240796076000004</c:v>
                </c:pt>
                <c:pt idx="639" formatCode="0.0">
                  <c:v>-1.7124179225</c:v>
                </c:pt>
                <c:pt idx="640" formatCode="0.0">
                  <c:v>1.2492652952000001</c:v>
                </c:pt>
                <c:pt idx="641" formatCode="0.0">
                  <c:v>3.5397693102000001</c:v>
                </c:pt>
                <c:pt idx="642" formatCode="0.0">
                  <c:v>5.3621827580000003</c:v>
                </c:pt>
                <c:pt idx="643" formatCode="0.0">
                  <c:v>7.5844883547000004</c:v>
                </c:pt>
                <c:pt idx="644" formatCode="0.0">
                  <c:v>9.0857650289999992</c:v>
                </c:pt>
                <c:pt idx="645" formatCode="0.0">
                  <c:v>10.605100651800001</c:v>
                </c:pt>
                <c:pt idx="646" formatCode="0.0">
                  <c:v>11.9238694961</c:v>
                </c:pt>
                <c:pt idx="647" formatCode="0.0">
                  <c:v>12.8202857684</c:v>
                </c:pt>
                <c:pt idx="648" formatCode="0.0">
                  <c:v>13.3722342445</c:v>
                </c:pt>
                <c:pt idx="649" formatCode="0.0">
                  <c:v>13.7040035294</c:v>
                </c:pt>
                <c:pt idx="650" formatCode="0.0">
                  <c:v>13.4541196015</c:v>
                </c:pt>
                <c:pt idx="651" formatCode="0.0">
                  <c:v>11.8848807686</c:v>
                </c:pt>
                <c:pt idx="652" formatCode="0.0">
                  <c:v>11.1612608714</c:v>
                </c:pt>
                <c:pt idx="653" formatCode="0.0">
                  <c:v>10.4422330836</c:v>
                </c:pt>
                <c:pt idx="654" formatCode="0.0">
                  <c:v>9.8938060857999997</c:v>
                </c:pt>
                <c:pt idx="655" formatCode="0.0">
                  <c:v>9.2673989873</c:v>
                </c:pt>
                <c:pt idx="656" formatCode="0.0">
                  <c:v>8.7538288535</c:v>
                </c:pt>
                <c:pt idx="657" formatCode="0.0">
                  <c:v>8.2037293429999991</c:v>
                </c:pt>
                <c:pt idx="658" formatCode="0.0">
                  <c:v>7.3880140556000002</c:v>
                </c:pt>
                <c:pt idx="659" formatCode="0.0">
                  <c:v>6.4542832335</c:v>
                </c:pt>
                <c:pt idx="660" formatCode="0.0">
                  <c:v>6.1219670151000001</c:v>
                </c:pt>
                <c:pt idx="661" formatCode="0.0">
                  <c:v>5.5974258151000003</c:v>
                </c:pt>
                <c:pt idx="662" formatCode="0.0">
                  <c:v>5.0302704414999999</c:v>
                </c:pt>
                <c:pt idx="663" formatCode="0.0">
                  <c:v>4.7110052583000002</c:v>
                </c:pt>
                <c:pt idx="664" formatCode="0.0">
                  <c:v>4.2176775475000001</c:v>
                </c:pt>
                <c:pt idx="665" formatCode="0.0">
                  <c:v>3.6709613057000001</c:v>
                </c:pt>
                <c:pt idx="666" formatCode="0.0">
                  <c:v>3.2186816385000001</c:v>
                </c:pt>
                <c:pt idx="875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4B80-4718-AB31-5E2ADCEF40C4}"/>
            </c:ext>
          </c:extLst>
        </c:ser>
        <c:ser>
          <c:idx val="4"/>
          <c:order val="5"/>
          <c:tx>
            <c:strRef>
              <c:f>NDFCGXA!$L$7</c:f>
              <c:strCache>
                <c:ptCount val="1"/>
                <c:pt idx="0">
                  <c:v>1.7%</c:v>
                </c:pt>
              </c:strCache>
            </c:strRef>
          </c:tx>
          <c:marker>
            <c:symbol val="none"/>
          </c:marker>
          <c:dLbls>
            <c:dLbl>
              <c:idx val="143"/>
              <c:layout>
                <c:manualLayout>
                  <c:x val="0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80-4718-AB31-5E2ADCEF40C4}"/>
                </c:ext>
              </c:extLst>
            </c:dLbl>
            <c:dLbl>
              <c:idx val="176"/>
              <c:layout>
                <c:manualLayout>
                  <c:x val="-1.039292604736326E-16"/>
                  <c:y val="-5.555555555555558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B80-4718-AB31-5E2ADCEF40C4}"/>
                </c:ext>
              </c:extLst>
            </c:dLbl>
            <c:dLbl>
              <c:idx val="274"/>
              <c:layout>
                <c:manualLayout>
                  <c:x val="0"/>
                  <c:y val="2.287581699346399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80-4718-AB31-5E2ADCEF40C4}"/>
                </c:ext>
              </c:extLst>
            </c:dLbl>
            <c:dLbl>
              <c:idx val="334"/>
              <c:layout>
                <c:manualLayout>
                  <c:x val="-1.039292604736326E-16"/>
                  <c:y val="2.28758169934640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B80-4718-AB31-5E2ADCEF40C4}"/>
                </c:ext>
              </c:extLst>
            </c:dLbl>
            <c:dLbl>
              <c:idx val="630"/>
              <c:layout>
                <c:manualLayout>
                  <c:x val="-0.10345804988662131"/>
                  <c:y val="9.4771241830065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B80-4718-AB31-5E2ADCEF40C4}"/>
                </c:ext>
              </c:extLst>
            </c:dLbl>
            <c:dLbl>
              <c:idx val="656"/>
              <c:layout>
                <c:manualLayout>
                  <c:x val="0"/>
                  <c:y val="-4.575163398692807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B80-4718-AB31-5E2ADCEF40C4}"/>
                </c:ext>
              </c:extLst>
            </c:dLbl>
            <c:dLbl>
              <c:idx val="657"/>
              <c:layout>
                <c:manualLayout>
                  <c:x val="4.2517006802721092E-3"/>
                  <c:y val="-5.228758169934640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B80-4718-AB31-5E2ADCEF40C4}"/>
                </c:ext>
              </c:extLst>
            </c:dLbl>
            <c:dLbl>
              <c:idx val="665"/>
              <c:layout>
                <c:manualLayout>
                  <c:x val="-1.039292604736326E-16"/>
                  <c:y val="-4.248366013071898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B80-4718-AB31-5E2ADCEF40C4}"/>
                </c:ext>
              </c:extLst>
            </c:dLbl>
            <c:dLbl>
              <c:idx val="666"/>
              <c:layout>
                <c:manualLayout>
                  <c:x val="-1.436265709156194E-3"/>
                  <c:y val="-4.575163398692813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4B80-4718-AB31-5E2ADCEF40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5F5F5F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NDFCGXA!$A$9:$A$884</c:f>
              <c:numCache>
                <c:formatCode>mmm\-yy</c:formatCode>
                <c:ptCount val="876"/>
                <c:pt idx="0">
                  <c:v>24838</c:v>
                </c:pt>
                <c:pt idx="1">
                  <c:v>24869</c:v>
                </c:pt>
                <c:pt idx="2">
                  <c:v>24898</c:v>
                </c:pt>
                <c:pt idx="3">
                  <c:v>24929</c:v>
                </c:pt>
                <c:pt idx="4">
                  <c:v>24959</c:v>
                </c:pt>
                <c:pt idx="5">
                  <c:v>24990</c:v>
                </c:pt>
                <c:pt idx="6">
                  <c:v>25020</c:v>
                </c:pt>
                <c:pt idx="7">
                  <c:v>25051</c:v>
                </c:pt>
                <c:pt idx="8">
                  <c:v>25082</c:v>
                </c:pt>
                <c:pt idx="9">
                  <c:v>25112</c:v>
                </c:pt>
                <c:pt idx="10">
                  <c:v>25143</c:v>
                </c:pt>
                <c:pt idx="11">
                  <c:v>25173</c:v>
                </c:pt>
                <c:pt idx="12">
                  <c:v>25204</c:v>
                </c:pt>
                <c:pt idx="13">
                  <c:v>25235</c:v>
                </c:pt>
                <c:pt idx="14">
                  <c:v>25263</c:v>
                </c:pt>
                <c:pt idx="15">
                  <c:v>25294</c:v>
                </c:pt>
                <c:pt idx="16">
                  <c:v>25324</c:v>
                </c:pt>
                <c:pt idx="17">
                  <c:v>25355</c:v>
                </c:pt>
                <c:pt idx="18">
                  <c:v>25385</c:v>
                </c:pt>
                <c:pt idx="19">
                  <c:v>25416</c:v>
                </c:pt>
                <c:pt idx="20">
                  <c:v>25447</c:v>
                </c:pt>
                <c:pt idx="21">
                  <c:v>25477</c:v>
                </c:pt>
                <c:pt idx="22">
                  <c:v>25508</c:v>
                </c:pt>
                <c:pt idx="23">
                  <c:v>25538</c:v>
                </c:pt>
                <c:pt idx="24">
                  <c:v>25569</c:v>
                </c:pt>
                <c:pt idx="25">
                  <c:v>25600</c:v>
                </c:pt>
                <c:pt idx="26">
                  <c:v>25628</c:v>
                </c:pt>
                <c:pt idx="27">
                  <c:v>25659</c:v>
                </c:pt>
                <c:pt idx="28">
                  <c:v>25689</c:v>
                </c:pt>
                <c:pt idx="29">
                  <c:v>25720</c:v>
                </c:pt>
                <c:pt idx="30">
                  <c:v>25750</c:v>
                </c:pt>
                <c:pt idx="31">
                  <c:v>25781</c:v>
                </c:pt>
                <c:pt idx="32">
                  <c:v>25812</c:v>
                </c:pt>
                <c:pt idx="33">
                  <c:v>25842</c:v>
                </c:pt>
                <c:pt idx="34">
                  <c:v>25873</c:v>
                </c:pt>
                <c:pt idx="35">
                  <c:v>25903</c:v>
                </c:pt>
                <c:pt idx="36">
                  <c:v>25934</c:v>
                </c:pt>
                <c:pt idx="37">
                  <c:v>25965</c:v>
                </c:pt>
                <c:pt idx="38">
                  <c:v>25993</c:v>
                </c:pt>
                <c:pt idx="39">
                  <c:v>26024</c:v>
                </c:pt>
                <c:pt idx="40">
                  <c:v>26054</c:v>
                </c:pt>
                <c:pt idx="41">
                  <c:v>26085</c:v>
                </c:pt>
                <c:pt idx="42">
                  <c:v>26115</c:v>
                </c:pt>
                <c:pt idx="43">
                  <c:v>26146</c:v>
                </c:pt>
                <c:pt idx="44">
                  <c:v>26177</c:v>
                </c:pt>
                <c:pt idx="45">
                  <c:v>26207</c:v>
                </c:pt>
                <c:pt idx="46">
                  <c:v>26238</c:v>
                </c:pt>
                <c:pt idx="47">
                  <c:v>26268</c:v>
                </c:pt>
                <c:pt idx="48">
                  <c:v>26299</c:v>
                </c:pt>
                <c:pt idx="49">
                  <c:v>26330</c:v>
                </c:pt>
                <c:pt idx="50">
                  <c:v>26359</c:v>
                </c:pt>
                <c:pt idx="51">
                  <c:v>26390</c:v>
                </c:pt>
                <c:pt idx="52">
                  <c:v>26420</c:v>
                </c:pt>
                <c:pt idx="53">
                  <c:v>26451</c:v>
                </c:pt>
                <c:pt idx="54">
                  <c:v>26481</c:v>
                </c:pt>
                <c:pt idx="55">
                  <c:v>26512</c:v>
                </c:pt>
                <c:pt idx="56">
                  <c:v>26543</c:v>
                </c:pt>
                <c:pt idx="57">
                  <c:v>26573</c:v>
                </c:pt>
                <c:pt idx="58">
                  <c:v>26604</c:v>
                </c:pt>
                <c:pt idx="59">
                  <c:v>26634</c:v>
                </c:pt>
                <c:pt idx="60">
                  <c:v>26665</c:v>
                </c:pt>
                <c:pt idx="61">
                  <c:v>26696</c:v>
                </c:pt>
                <c:pt idx="62">
                  <c:v>26724</c:v>
                </c:pt>
                <c:pt idx="63">
                  <c:v>26755</c:v>
                </c:pt>
                <c:pt idx="64">
                  <c:v>26785</c:v>
                </c:pt>
                <c:pt idx="65">
                  <c:v>26816</c:v>
                </c:pt>
                <c:pt idx="66">
                  <c:v>26846</c:v>
                </c:pt>
                <c:pt idx="67">
                  <c:v>26877</c:v>
                </c:pt>
                <c:pt idx="68">
                  <c:v>26908</c:v>
                </c:pt>
                <c:pt idx="69">
                  <c:v>26938</c:v>
                </c:pt>
                <c:pt idx="70">
                  <c:v>26969</c:v>
                </c:pt>
                <c:pt idx="71">
                  <c:v>26999</c:v>
                </c:pt>
                <c:pt idx="72">
                  <c:v>27030</c:v>
                </c:pt>
                <c:pt idx="73">
                  <c:v>27061</c:v>
                </c:pt>
                <c:pt idx="74">
                  <c:v>27089</c:v>
                </c:pt>
                <c:pt idx="75">
                  <c:v>27120</c:v>
                </c:pt>
                <c:pt idx="76">
                  <c:v>27150</c:v>
                </c:pt>
                <c:pt idx="77">
                  <c:v>27181</c:v>
                </c:pt>
                <c:pt idx="78">
                  <c:v>27211</c:v>
                </c:pt>
                <c:pt idx="79">
                  <c:v>27242</c:v>
                </c:pt>
                <c:pt idx="80">
                  <c:v>27273</c:v>
                </c:pt>
                <c:pt idx="81">
                  <c:v>27303</c:v>
                </c:pt>
                <c:pt idx="82">
                  <c:v>27334</c:v>
                </c:pt>
                <c:pt idx="83">
                  <c:v>27364</c:v>
                </c:pt>
                <c:pt idx="84">
                  <c:v>27395</c:v>
                </c:pt>
                <c:pt idx="85">
                  <c:v>27426</c:v>
                </c:pt>
                <c:pt idx="86">
                  <c:v>27454</c:v>
                </c:pt>
                <c:pt idx="87">
                  <c:v>27485</c:v>
                </c:pt>
                <c:pt idx="88">
                  <c:v>27515</c:v>
                </c:pt>
                <c:pt idx="89">
                  <c:v>27546</c:v>
                </c:pt>
                <c:pt idx="90">
                  <c:v>27576</c:v>
                </c:pt>
                <c:pt idx="91">
                  <c:v>27607</c:v>
                </c:pt>
                <c:pt idx="92">
                  <c:v>27638</c:v>
                </c:pt>
                <c:pt idx="93">
                  <c:v>27668</c:v>
                </c:pt>
                <c:pt idx="94">
                  <c:v>27699</c:v>
                </c:pt>
                <c:pt idx="95">
                  <c:v>27729</c:v>
                </c:pt>
                <c:pt idx="96">
                  <c:v>27760</c:v>
                </c:pt>
                <c:pt idx="97">
                  <c:v>27791</c:v>
                </c:pt>
                <c:pt idx="98">
                  <c:v>27820</c:v>
                </c:pt>
                <c:pt idx="99">
                  <c:v>27851</c:v>
                </c:pt>
                <c:pt idx="100">
                  <c:v>27881</c:v>
                </c:pt>
                <c:pt idx="101">
                  <c:v>27912</c:v>
                </c:pt>
                <c:pt idx="102">
                  <c:v>27942</c:v>
                </c:pt>
                <c:pt idx="103">
                  <c:v>27973</c:v>
                </c:pt>
                <c:pt idx="104">
                  <c:v>28004</c:v>
                </c:pt>
                <c:pt idx="105">
                  <c:v>28034</c:v>
                </c:pt>
                <c:pt idx="106">
                  <c:v>28065</c:v>
                </c:pt>
                <c:pt idx="107">
                  <c:v>28095</c:v>
                </c:pt>
                <c:pt idx="108">
                  <c:v>28126</c:v>
                </c:pt>
                <c:pt idx="109">
                  <c:v>28157</c:v>
                </c:pt>
                <c:pt idx="110">
                  <c:v>28185</c:v>
                </c:pt>
                <c:pt idx="111">
                  <c:v>28216</c:v>
                </c:pt>
                <c:pt idx="112">
                  <c:v>28246</c:v>
                </c:pt>
                <c:pt idx="113">
                  <c:v>28277</c:v>
                </c:pt>
                <c:pt idx="114">
                  <c:v>28307</c:v>
                </c:pt>
                <c:pt idx="115">
                  <c:v>28338</c:v>
                </c:pt>
                <c:pt idx="116">
                  <c:v>28369</c:v>
                </c:pt>
                <c:pt idx="117">
                  <c:v>28399</c:v>
                </c:pt>
                <c:pt idx="118">
                  <c:v>28430</c:v>
                </c:pt>
                <c:pt idx="119">
                  <c:v>28460</c:v>
                </c:pt>
                <c:pt idx="120">
                  <c:v>28491</c:v>
                </c:pt>
                <c:pt idx="121">
                  <c:v>28522</c:v>
                </c:pt>
                <c:pt idx="122">
                  <c:v>28550</c:v>
                </c:pt>
                <c:pt idx="123">
                  <c:v>28581</c:v>
                </c:pt>
                <c:pt idx="124">
                  <c:v>28611</c:v>
                </c:pt>
                <c:pt idx="125">
                  <c:v>28642</c:v>
                </c:pt>
                <c:pt idx="126">
                  <c:v>28672</c:v>
                </c:pt>
                <c:pt idx="127">
                  <c:v>28703</c:v>
                </c:pt>
                <c:pt idx="128">
                  <c:v>28734</c:v>
                </c:pt>
                <c:pt idx="129">
                  <c:v>28764</c:v>
                </c:pt>
                <c:pt idx="130">
                  <c:v>28795</c:v>
                </c:pt>
                <c:pt idx="131">
                  <c:v>28825</c:v>
                </c:pt>
                <c:pt idx="132">
                  <c:v>28856</c:v>
                </c:pt>
                <c:pt idx="133">
                  <c:v>28887</c:v>
                </c:pt>
                <c:pt idx="134">
                  <c:v>28915</c:v>
                </c:pt>
                <c:pt idx="135">
                  <c:v>28946</c:v>
                </c:pt>
                <c:pt idx="136">
                  <c:v>28976</c:v>
                </c:pt>
                <c:pt idx="137">
                  <c:v>29007</c:v>
                </c:pt>
                <c:pt idx="138">
                  <c:v>29037</c:v>
                </c:pt>
                <c:pt idx="139">
                  <c:v>29068</c:v>
                </c:pt>
                <c:pt idx="140">
                  <c:v>29099</c:v>
                </c:pt>
                <c:pt idx="141">
                  <c:v>29129</c:v>
                </c:pt>
                <c:pt idx="142">
                  <c:v>29160</c:v>
                </c:pt>
                <c:pt idx="143">
                  <c:v>29190</c:v>
                </c:pt>
                <c:pt idx="144">
                  <c:v>29221</c:v>
                </c:pt>
                <c:pt idx="145">
                  <c:v>29252</c:v>
                </c:pt>
                <c:pt idx="146">
                  <c:v>29281</c:v>
                </c:pt>
                <c:pt idx="147">
                  <c:v>29312</c:v>
                </c:pt>
                <c:pt idx="148">
                  <c:v>29342</c:v>
                </c:pt>
                <c:pt idx="149">
                  <c:v>29373</c:v>
                </c:pt>
                <c:pt idx="150">
                  <c:v>29403</c:v>
                </c:pt>
                <c:pt idx="151">
                  <c:v>29434</c:v>
                </c:pt>
                <c:pt idx="152">
                  <c:v>29465</c:v>
                </c:pt>
                <c:pt idx="153">
                  <c:v>29495</c:v>
                </c:pt>
                <c:pt idx="154">
                  <c:v>29526</c:v>
                </c:pt>
                <c:pt idx="155">
                  <c:v>29556</c:v>
                </c:pt>
                <c:pt idx="156">
                  <c:v>29587</c:v>
                </c:pt>
                <c:pt idx="157">
                  <c:v>29618</c:v>
                </c:pt>
                <c:pt idx="158">
                  <c:v>29646</c:v>
                </c:pt>
                <c:pt idx="159">
                  <c:v>29677</c:v>
                </c:pt>
                <c:pt idx="160">
                  <c:v>29707</c:v>
                </c:pt>
                <c:pt idx="161">
                  <c:v>29738</c:v>
                </c:pt>
                <c:pt idx="162">
                  <c:v>29768</c:v>
                </c:pt>
                <c:pt idx="163">
                  <c:v>29799</c:v>
                </c:pt>
                <c:pt idx="164">
                  <c:v>29830</c:v>
                </c:pt>
                <c:pt idx="165">
                  <c:v>29860</c:v>
                </c:pt>
                <c:pt idx="166">
                  <c:v>29891</c:v>
                </c:pt>
                <c:pt idx="167">
                  <c:v>29921</c:v>
                </c:pt>
                <c:pt idx="168">
                  <c:v>29952</c:v>
                </c:pt>
                <c:pt idx="169">
                  <c:v>29983</c:v>
                </c:pt>
                <c:pt idx="170">
                  <c:v>30011</c:v>
                </c:pt>
                <c:pt idx="171">
                  <c:v>30042</c:v>
                </c:pt>
                <c:pt idx="172">
                  <c:v>30072</c:v>
                </c:pt>
                <c:pt idx="173">
                  <c:v>30103</c:v>
                </c:pt>
                <c:pt idx="174">
                  <c:v>30133</c:v>
                </c:pt>
                <c:pt idx="175">
                  <c:v>30164</c:v>
                </c:pt>
                <c:pt idx="176">
                  <c:v>30195</c:v>
                </c:pt>
                <c:pt idx="177">
                  <c:v>30225</c:v>
                </c:pt>
                <c:pt idx="178">
                  <c:v>30256</c:v>
                </c:pt>
                <c:pt idx="179">
                  <c:v>30286</c:v>
                </c:pt>
                <c:pt idx="180">
                  <c:v>30317</c:v>
                </c:pt>
                <c:pt idx="181">
                  <c:v>30348</c:v>
                </c:pt>
                <c:pt idx="182">
                  <c:v>30376</c:v>
                </c:pt>
                <c:pt idx="183">
                  <c:v>30407</c:v>
                </c:pt>
                <c:pt idx="184">
                  <c:v>30437</c:v>
                </c:pt>
                <c:pt idx="185">
                  <c:v>30468</c:v>
                </c:pt>
                <c:pt idx="186">
                  <c:v>30498</c:v>
                </c:pt>
                <c:pt idx="187">
                  <c:v>30529</c:v>
                </c:pt>
                <c:pt idx="188">
                  <c:v>30560</c:v>
                </c:pt>
                <c:pt idx="189">
                  <c:v>30590</c:v>
                </c:pt>
                <c:pt idx="190">
                  <c:v>30621</c:v>
                </c:pt>
                <c:pt idx="191">
                  <c:v>30651</c:v>
                </c:pt>
                <c:pt idx="192">
                  <c:v>30682</c:v>
                </c:pt>
                <c:pt idx="193">
                  <c:v>30713</c:v>
                </c:pt>
                <c:pt idx="194">
                  <c:v>30742</c:v>
                </c:pt>
                <c:pt idx="195">
                  <c:v>30773</c:v>
                </c:pt>
                <c:pt idx="196">
                  <c:v>30803</c:v>
                </c:pt>
                <c:pt idx="197">
                  <c:v>30834</c:v>
                </c:pt>
                <c:pt idx="198">
                  <c:v>30864</c:v>
                </c:pt>
                <c:pt idx="199">
                  <c:v>30895</c:v>
                </c:pt>
                <c:pt idx="200">
                  <c:v>30926</c:v>
                </c:pt>
                <c:pt idx="201">
                  <c:v>30956</c:v>
                </c:pt>
                <c:pt idx="202">
                  <c:v>30987</c:v>
                </c:pt>
                <c:pt idx="203">
                  <c:v>31017</c:v>
                </c:pt>
                <c:pt idx="204">
                  <c:v>31048</c:v>
                </c:pt>
                <c:pt idx="205">
                  <c:v>31079</c:v>
                </c:pt>
                <c:pt idx="206">
                  <c:v>31107</c:v>
                </c:pt>
                <c:pt idx="207">
                  <c:v>31138</c:v>
                </c:pt>
                <c:pt idx="208">
                  <c:v>31168</c:v>
                </c:pt>
                <c:pt idx="209">
                  <c:v>31199</c:v>
                </c:pt>
                <c:pt idx="210">
                  <c:v>31229</c:v>
                </c:pt>
                <c:pt idx="211">
                  <c:v>31260</c:v>
                </c:pt>
                <c:pt idx="212">
                  <c:v>31291</c:v>
                </c:pt>
                <c:pt idx="213">
                  <c:v>31321</c:v>
                </c:pt>
                <c:pt idx="214">
                  <c:v>31352</c:v>
                </c:pt>
                <c:pt idx="215">
                  <c:v>31382</c:v>
                </c:pt>
                <c:pt idx="216">
                  <c:v>31413</c:v>
                </c:pt>
                <c:pt idx="217">
                  <c:v>31444</c:v>
                </c:pt>
                <c:pt idx="218">
                  <c:v>31472</c:v>
                </c:pt>
                <c:pt idx="219">
                  <c:v>31503</c:v>
                </c:pt>
                <c:pt idx="220">
                  <c:v>31533</c:v>
                </c:pt>
                <c:pt idx="221">
                  <c:v>31564</c:v>
                </c:pt>
                <c:pt idx="222">
                  <c:v>31594</c:v>
                </c:pt>
                <c:pt idx="223">
                  <c:v>31625</c:v>
                </c:pt>
                <c:pt idx="224">
                  <c:v>31656</c:v>
                </c:pt>
                <c:pt idx="225">
                  <c:v>31686</c:v>
                </c:pt>
                <c:pt idx="226">
                  <c:v>31717</c:v>
                </c:pt>
                <c:pt idx="227">
                  <c:v>31747</c:v>
                </c:pt>
                <c:pt idx="228">
                  <c:v>31778</c:v>
                </c:pt>
                <c:pt idx="229">
                  <c:v>31809</c:v>
                </c:pt>
                <c:pt idx="230">
                  <c:v>31837</c:v>
                </c:pt>
                <c:pt idx="231">
                  <c:v>31868</c:v>
                </c:pt>
                <c:pt idx="232">
                  <c:v>31898</c:v>
                </c:pt>
                <c:pt idx="233">
                  <c:v>31929</c:v>
                </c:pt>
                <c:pt idx="234">
                  <c:v>31959</c:v>
                </c:pt>
                <c:pt idx="235">
                  <c:v>31990</c:v>
                </c:pt>
                <c:pt idx="236">
                  <c:v>32021</c:v>
                </c:pt>
                <c:pt idx="237">
                  <c:v>32051</c:v>
                </c:pt>
                <c:pt idx="238">
                  <c:v>32082</c:v>
                </c:pt>
                <c:pt idx="239">
                  <c:v>32112</c:v>
                </c:pt>
                <c:pt idx="240">
                  <c:v>32143</c:v>
                </c:pt>
                <c:pt idx="241">
                  <c:v>32174</c:v>
                </c:pt>
                <c:pt idx="242">
                  <c:v>32203</c:v>
                </c:pt>
                <c:pt idx="243">
                  <c:v>32234</c:v>
                </c:pt>
                <c:pt idx="244">
                  <c:v>32264</c:v>
                </c:pt>
                <c:pt idx="245">
                  <c:v>32295</c:v>
                </c:pt>
                <c:pt idx="246">
                  <c:v>32325</c:v>
                </c:pt>
                <c:pt idx="247">
                  <c:v>32356</c:v>
                </c:pt>
                <c:pt idx="248">
                  <c:v>32387</c:v>
                </c:pt>
                <c:pt idx="249">
                  <c:v>32417</c:v>
                </c:pt>
                <c:pt idx="250">
                  <c:v>32448</c:v>
                </c:pt>
                <c:pt idx="251">
                  <c:v>32478</c:v>
                </c:pt>
                <c:pt idx="252">
                  <c:v>32509</c:v>
                </c:pt>
                <c:pt idx="253">
                  <c:v>32540</c:v>
                </c:pt>
                <c:pt idx="254">
                  <c:v>32568</c:v>
                </c:pt>
                <c:pt idx="255">
                  <c:v>32599</c:v>
                </c:pt>
                <c:pt idx="256">
                  <c:v>32629</c:v>
                </c:pt>
                <c:pt idx="257">
                  <c:v>32660</c:v>
                </c:pt>
                <c:pt idx="258">
                  <c:v>32690</c:v>
                </c:pt>
                <c:pt idx="259">
                  <c:v>32721</c:v>
                </c:pt>
                <c:pt idx="260">
                  <c:v>32752</c:v>
                </c:pt>
                <c:pt idx="261">
                  <c:v>32782</c:v>
                </c:pt>
                <c:pt idx="262">
                  <c:v>32813</c:v>
                </c:pt>
                <c:pt idx="263">
                  <c:v>32843</c:v>
                </c:pt>
                <c:pt idx="264">
                  <c:v>32874</c:v>
                </c:pt>
                <c:pt idx="265">
                  <c:v>32905</c:v>
                </c:pt>
                <c:pt idx="266">
                  <c:v>32933</c:v>
                </c:pt>
                <c:pt idx="267">
                  <c:v>32964</c:v>
                </c:pt>
                <c:pt idx="268">
                  <c:v>32994</c:v>
                </c:pt>
                <c:pt idx="269">
                  <c:v>33025</c:v>
                </c:pt>
                <c:pt idx="270">
                  <c:v>33055</c:v>
                </c:pt>
                <c:pt idx="271">
                  <c:v>33086</c:v>
                </c:pt>
                <c:pt idx="272">
                  <c:v>33117</c:v>
                </c:pt>
                <c:pt idx="273">
                  <c:v>33147</c:v>
                </c:pt>
                <c:pt idx="274">
                  <c:v>33178</c:v>
                </c:pt>
                <c:pt idx="275">
                  <c:v>33208</c:v>
                </c:pt>
                <c:pt idx="276">
                  <c:v>33239</c:v>
                </c:pt>
                <c:pt idx="277">
                  <c:v>33270</c:v>
                </c:pt>
                <c:pt idx="278">
                  <c:v>33298</c:v>
                </c:pt>
                <c:pt idx="279">
                  <c:v>33329</c:v>
                </c:pt>
                <c:pt idx="280">
                  <c:v>33359</c:v>
                </c:pt>
                <c:pt idx="281">
                  <c:v>33390</c:v>
                </c:pt>
                <c:pt idx="282">
                  <c:v>33420</c:v>
                </c:pt>
                <c:pt idx="283">
                  <c:v>33451</c:v>
                </c:pt>
                <c:pt idx="284">
                  <c:v>33482</c:v>
                </c:pt>
                <c:pt idx="285">
                  <c:v>33512</c:v>
                </c:pt>
                <c:pt idx="286">
                  <c:v>33543</c:v>
                </c:pt>
                <c:pt idx="287">
                  <c:v>33573</c:v>
                </c:pt>
                <c:pt idx="288">
                  <c:v>33604</c:v>
                </c:pt>
                <c:pt idx="289">
                  <c:v>33635</c:v>
                </c:pt>
                <c:pt idx="290">
                  <c:v>33664</c:v>
                </c:pt>
                <c:pt idx="291">
                  <c:v>33695</c:v>
                </c:pt>
                <c:pt idx="292">
                  <c:v>33725</c:v>
                </c:pt>
                <c:pt idx="293">
                  <c:v>33756</c:v>
                </c:pt>
                <c:pt idx="294">
                  <c:v>33786</c:v>
                </c:pt>
                <c:pt idx="295">
                  <c:v>33817</c:v>
                </c:pt>
                <c:pt idx="296">
                  <c:v>33848</c:v>
                </c:pt>
                <c:pt idx="297">
                  <c:v>33878</c:v>
                </c:pt>
                <c:pt idx="298">
                  <c:v>33909</c:v>
                </c:pt>
                <c:pt idx="299">
                  <c:v>33939</c:v>
                </c:pt>
                <c:pt idx="300">
                  <c:v>33970</c:v>
                </c:pt>
                <c:pt idx="301">
                  <c:v>34001</c:v>
                </c:pt>
                <c:pt idx="302">
                  <c:v>34029</c:v>
                </c:pt>
                <c:pt idx="303">
                  <c:v>34060</c:v>
                </c:pt>
                <c:pt idx="304">
                  <c:v>34090</c:v>
                </c:pt>
                <c:pt idx="305">
                  <c:v>34121</c:v>
                </c:pt>
                <c:pt idx="306">
                  <c:v>34151</c:v>
                </c:pt>
                <c:pt idx="307">
                  <c:v>34182</c:v>
                </c:pt>
                <c:pt idx="308">
                  <c:v>34213</c:v>
                </c:pt>
                <c:pt idx="309">
                  <c:v>34243</c:v>
                </c:pt>
                <c:pt idx="310">
                  <c:v>34274</c:v>
                </c:pt>
                <c:pt idx="311">
                  <c:v>34304</c:v>
                </c:pt>
                <c:pt idx="312">
                  <c:v>34335</c:v>
                </c:pt>
                <c:pt idx="313">
                  <c:v>34366</c:v>
                </c:pt>
                <c:pt idx="314">
                  <c:v>34394</c:v>
                </c:pt>
                <c:pt idx="315">
                  <c:v>34425</c:v>
                </c:pt>
                <c:pt idx="316">
                  <c:v>34455</c:v>
                </c:pt>
                <c:pt idx="317">
                  <c:v>34486</c:v>
                </c:pt>
                <c:pt idx="318">
                  <c:v>34516</c:v>
                </c:pt>
                <c:pt idx="319">
                  <c:v>34547</c:v>
                </c:pt>
                <c:pt idx="320">
                  <c:v>34578</c:v>
                </c:pt>
                <c:pt idx="321">
                  <c:v>34608</c:v>
                </c:pt>
                <c:pt idx="322">
                  <c:v>34639</c:v>
                </c:pt>
                <c:pt idx="323">
                  <c:v>34669</c:v>
                </c:pt>
                <c:pt idx="324">
                  <c:v>34700</c:v>
                </c:pt>
                <c:pt idx="325">
                  <c:v>34731</c:v>
                </c:pt>
                <c:pt idx="326">
                  <c:v>34759</c:v>
                </c:pt>
                <c:pt idx="327">
                  <c:v>34790</c:v>
                </c:pt>
                <c:pt idx="328">
                  <c:v>34820</c:v>
                </c:pt>
                <c:pt idx="329">
                  <c:v>34851</c:v>
                </c:pt>
                <c:pt idx="330">
                  <c:v>34881</c:v>
                </c:pt>
                <c:pt idx="331">
                  <c:v>34912</c:v>
                </c:pt>
                <c:pt idx="332">
                  <c:v>34943</c:v>
                </c:pt>
                <c:pt idx="333">
                  <c:v>34973</c:v>
                </c:pt>
                <c:pt idx="334">
                  <c:v>35004</c:v>
                </c:pt>
                <c:pt idx="335">
                  <c:v>35034</c:v>
                </c:pt>
                <c:pt idx="336">
                  <c:v>35065</c:v>
                </c:pt>
                <c:pt idx="337">
                  <c:v>35096</c:v>
                </c:pt>
                <c:pt idx="338">
                  <c:v>35125</c:v>
                </c:pt>
                <c:pt idx="339">
                  <c:v>35156</c:v>
                </c:pt>
                <c:pt idx="340">
                  <c:v>35186</c:v>
                </c:pt>
                <c:pt idx="341">
                  <c:v>35217</c:v>
                </c:pt>
                <c:pt idx="342">
                  <c:v>35247</c:v>
                </c:pt>
                <c:pt idx="343">
                  <c:v>35278</c:v>
                </c:pt>
                <c:pt idx="344">
                  <c:v>35309</c:v>
                </c:pt>
                <c:pt idx="345">
                  <c:v>35339</c:v>
                </c:pt>
                <c:pt idx="346">
                  <c:v>35370</c:v>
                </c:pt>
                <c:pt idx="347">
                  <c:v>35400</c:v>
                </c:pt>
                <c:pt idx="348">
                  <c:v>35431</c:v>
                </c:pt>
                <c:pt idx="349">
                  <c:v>35462</c:v>
                </c:pt>
                <c:pt idx="350">
                  <c:v>35490</c:v>
                </c:pt>
                <c:pt idx="351">
                  <c:v>35521</c:v>
                </c:pt>
                <c:pt idx="352">
                  <c:v>35551</c:v>
                </c:pt>
                <c:pt idx="353">
                  <c:v>35582</c:v>
                </c:pt>
                <c:pt idx="354">
                  <c:v>35612</c:v>
                </c:pt>
                <c:pt idx="355">
                  <c:v>35643</c:v>
                </c:pt>
                <c:pt idx="356">
                  <c:v>35674</c:v>
                </c:pt>
                <c:pt idx="357">
                  <c:v>35704</c:v>
                </c:pt>
                <c:pt idx="358">
                  <c:v>35735</c:v>
                </c:pt>
                <c:pt idx="359">
                  <c:v>35765</c:v>
                </c:pt>
                <c:pt idx="360">
                  <c:v>35796</c:v>
                </c:pt>
                <c:pt idx="361">
                  <c:v>35827</c:v>
                </c:pt>
                <c:pt idx="362">
                  <c:v>35855</c:v>
                </c:pt>
                <c:pt idx="363">
                  <c:v>35886</c:v>
                </c:pt>
                <c:pt idx="364">
                  <c:v>35916</c:v>
                </c:pt>
                <c:pt idx="365">
                  <c:v>35947</c:v>
                </c:pt>
                <c:pt idx="366">
                  <c:v>35977</c:v>
                </c:pt>
                <c:pt idx="367">
                  <c:v>36008</c:v>
                </c:pt>
                <c:pt idx="368">
                  <c:v>36039</c:v>
                </c:pt>
                <c:pt idx="369">
                  <c:v>36069</c:v>
                </c:pt>
                <c:pt idx="370">
                  <c:v>36100</c:v>
                </c:pt>
                <c:pt idx="371">
                  <c:v>36130</c:v>
                </c:pt>
                <c:pt idx="372">
                  <c:v>36161</c:v>
                </c:pt>
                <c:pt idx="373">
                  <c:v>36192</c:v>
                </c:pt>
                <c:pt idx="374">
                  <c:v>36220</c:v>
                </c:pt>
                <c:pt idx="375">
                  <c:v>36251</c:v>
                </c:pt>
                <c:pt idx="376">
                  <c:v>36281</c:v>
                </c:pt>
                <c:pt idx="377">
                  <c:v>36312</c:v>
                </c:pt>
                <c:pt idx="378">
                  <c:v>36342</c:v>
                </c:pt>
                <c:pt idx="379">
                  <c:v>36373</c:v>
                </c:pt>
                <c:pt idx="380">
                  <c:v>36404</c:v>
                </c:pt>
                <c:pt idx="381">
                  <c:v>36434</c:v>
                </c:pt>
                <c:pt idx="382">
                  <c:v>36465</c:v>
                </c:pt>
                <c:pt idx="383">
                  <c:v>36495</c:v>
                </c:pt>
                <c:pt idx="384">
                  <c:v>36526</c:v>
                </c:pt>
                <c:pt idx="385">
                  <c:v>36557</c:v>
                </c:pt>
                <c:pt idx="386">
                  <c:v>36586</c:v>
                </c:pt>
                <c:pt idx="387">
                  <c:v>36617</c:v>
                </c:pt>
                <c:pt idx="388">
                  <c:v>36647</c:v>
                </c:pt>
                <c:pt idx="389">
                  <c:v>36678</c:v>
                </c:pt>
                <c:pt idx="390">
                  <c:v>36708</c:v>
                </c:pt>
                <c:pt idx="391">
                  <c:v>36739</c:v>
                </c:pt>
                <c:pt idx="392">
                  <c:v>36770</c:v>
                </c:pt>
                <c:pt idx="393">
                  <c:v>36800</c:v>
                </c:pt>
                <c:pt idx="394">
                  <c:v>36831</c:v>
                </c:pt>
                <c:pt idx="395">
                  <c:v>36861</c:v>
                </c:pt>
                <c:pt idx="396">
                  <c:v>36892</c:v>
                </c:pt>
                <c:pt idx="397">
                  <c:v>36923</c:v>
                </c:pt>
                <c:pt idx="398">
                  <c:v>36951</c:v>
                </c:pt>
                <c:pt idx="399">
                  <c:v>36982</c:v>
                </c:pt>
                <c:pt idx="400">
                  <c:v>37012</c:v>
                </c:pt>
                <c:pt idx="401">
                  <c:v>37043</c:v>
                </c:pt>
                <c:pt idx="402">
                  <c:v>37073</c:v>
                </c:pt>
                <c:pt idx="403">
                  <c:v>37104</c:v>
                </c:pt>
                <c:pt idx="404">
                  <c:v>37135</c:v>
                </c:pt>
                <c:pt idx="405">
                  <c:v>37165</c:v>
                </c:pt>
                <c:pt idx="406">
                  <c:v>37196</c:v>
                </c:pt>
                <c:pt idx="407">
                  <c:v>37226</c:v>
                </c:pt>
                <c:pt idx="408">
                  <c:v>37257</c:v>
                </c:pt>
                <c:pt idx="409">
                  <c:v>37288</c:v>
                </c:pt>
                <c:pt idx="410">
                  <c:v>37316</c:v>
                </c:pt>
                <c:pt idx="411">
                  <c:v>37347</c:v>
                </c:pt>
                <c:pt idx="412">
                  <c:v>37377</c:v>
                </c:pt>
                <c:pt idx="413">
                  <c:v>37408</c:v>
                </c:pt>
                <c:pt idx="414">
                  <c:v>37438</c:v>
                </c:pt>
                <c:pt idx="415">
                  <c:v>37469</c:v>
                </c:pt>
                <c:pt idx="416">
                  <c:v>37500</c:v>
                </c:pt>
                <c:pt idx="417">
                  <c:v>37530</c:v>
                </c:pt>
                <c:pt idx="418">
                  <c:v>37561</c:v>
                </c:pt>
                <c:pt idx="419">
                  <c:v>37591</c:v>
                </c:pt>
                <c:pt idx="420">
                  <c:v>37622</c:v>
                </c:pt>
                <c:pt idx="421">
                  <c:v>37653</c:v>
                </c:pt>
                <c:pt idx="422">
                  <c:v>37681</c:v>
                </c:pt>
                <c:pt idx="423">
                  <c:v>37712</c:v>
                </c:pt>
                <c:pt idx="424">
                  <c:v>37742</c:v>
                </c:pt>
                <c:pt idx="425">
                  <c:v>37773</c:v>
                </c:pt>
                <c:pt idx="426">
                  <c:v>37803</c:v>
                </c:pt>
                <c:pt idx="427">
                  <c:v>37834</c:v>
                </c:pt>
                <c:pt idx="428">
                  <c:v>37865</c:v>
                </c:pt>
                <c:pt idx="429">
                  <c:v>37895</c:v>
                </c:pt>
                <c:pt idx="430">
                  <c:v>37926</c:v>
                </c:pt>
                <c:pt idx="431">
                  <c:v>37956</c:v>
                </c:pt>
                <c:pt idx="432">
                  <c:v>37987</c:v>
                </c:pt>
                <c:pt idx="433">
                  <c:v>38018</c:v>
                </c:pt>
                <c:pt idx="434">
                  <c:v>38047</c:v>
                </c:pt>
                <c:pt idx="435">
                  <c:v>38078</c:v>
                </c:pt>
                <c:pt idx="436">
                  <c:v>38108</c:v>
                </c:pt>
                <c:pt idx="437">
                  <c:v>38139</c:v>
                </c:pt>
                <c:pt idx="438">
                  <c:v>38169</c:v>
                </c:pt>
                <c:pt idx="439">
                  <c:v>38200</c:v>
                </c:pt>
                <c:pt idx="440">
                  <c:v>38231</c:v>
                </c:pt>
                <c:pt idx="441">
                  <c:v>38261</c:v>
                </c:pt>
                <c:pt idx="442">
                  <c:v>38292</c:v>
                </c:pt>
                <c:pt idx="443">
                  <c:v>38322</c:v>
                </c:pt>
                <c:pt idx="444">
                  <c:v>38353</c:v>
                </c:pt>
                <c:pt idx="445">
                  <c:v>38384</c:v>
                </c:pt>
                <c:pt idx="446">
                  <c:v>38412</c:v>
                </c:pt>
                <c:pt idx="447">
                  <c:v>38443</c:v>
                </c:pt>
                <c:pt idx="448">
                  <c:v>38473</c:v>
                </c:pt>
                <c:pt idx="449">
                  <c:v>38504</c:v>
                </c:pt>
                <c:pt idx="450">
                  <c:v>38534</c:v>
                </c:pt>
                <c:pt idx="451">
                  <c:v>38565</c:v>
                </c:pt>
                <c:pt idx="452">
                  <c:v>38596</c:v>
                </c:pt>
                <c:pt idx="453">
                  <c:v>38626</c:v>
                </c:pt>
                <c:pt idx="454">
                  <c:v>38657</c:v>
                </c:pt>
                <c:pt idx="455">
                  <c:v>38687</c:v>
                </c:pt>
                <c:pt idx="456">
                  <c:v>38718</c:v>
                </c:pt>
                <c:pt idx="457">
                  <c:v>38749</c:v>
                </c:pt>
                <c:pt idx="458">
                  <c:v>38777</c:v>
                </c:pt>
                <c:pt idx="459">
                  <c:v>38808</c:v>
                </c:pt>
                <c:pt idx="460">
                  <c:v>38838</c:v>
                </c:pt>
                <c:pt idx="461">
                  <c:v>38869</c:v>
                </c:pt>
                <c:pt idx="462">
                  <c:v>38899</c:v>
                </c:pt>
                <c:pt idx="463">
                  <c:v>38930</c:v>
                </c:pt>
                <c:pt idx="464">
                  <c:v>38961</c:v>
                </c:pt>
                <c:pt idx="465">
                  <c:v>38991</c:v>
                </c:pt>
                <c:pt idx="466">
                  <c:v>39022</c:v>
                </c:pt>
                <c:pt idx="467">
                  <c:v>39052</c:v>
                </c:pt>
                <c:pt idx="468">
                  <c:v>39083</c:v>
                </c:pt>
                <c:pt idx="469">
                  <c:v>39114</c:v>
                </c:pt>
                <c:pt idx="470">
                  <c:v>39142</c:v>
                </c:pt>
                <c:pt idx="471">
                  <c:v>39173</c:v>
                </c:pt>
                <c:pt idx="472">
                  <c:v>39203</c:v>
                </c:pt>
                <c:pt idx="473">
                  <c:v>39234</c:v>
                </c:pt>
                <c:pt idx="474">
                  <c:v>39264</c:v>
                </c:pt>
                <c:pt idx="475">
                  <c:v>39295</c:v>
                </c:pt>
                <c:pt idx="476">
                  <c:v>39326</c:v>
                </c:pt>
                <c:pt idx="477">
                  <c:v>39356</c:v>
                </c:pt>
                <c:pt idx="478">
                  <c:v>39387</c:v>
                </c:pt>
                <c:pt idx="479">
                  <c:v>39417</c:v>
                </c:pt>
                <c:pt idx="480">
                  <c:v>39448</c:v>
                </c:pt>
                <c:pt idx="481">
                  <c:v>39479</c:v>
                </c:pt>
                <c:pt idx="482">
                  <c:v>39508</c:v>
                </c:pt>
                <c:pt idx="483">
                  <c:v>39539</c:v>
                </c:pt>
                <c:pt idx="484">
                  <c:v>39569</c:v>
                </c:pt>
                <c:pt idx="485">
                  <c:v>39600</c:v>
                </c:pt>
                <c:pt idx="486">
                  <c:v>39630</c:v>
                </c:pt>
                <c:pt idx="487">
                  <c:v>39661</c:v>
                </c:pt>
                <c:pt idx="488">
                  <c:v>39692</c:v>
                </c:pt>
                <c:pt idx="489">
                  <c:v>39722</c:v>
                </c:pt>
                <c:pt idx="490">
                  <c:v>39753</c:v>
                </c:pt>
                <c:pt idx="491">
                  <c:v>39783</c:v>
                </c:pt>
                <c:pt idx="492">
                  <c:v>39814</c:v>
                </c:pt>
                <c:pt idx="493">
                  <c:v>39845</c:v>
                </c:pt>
                <c:pt idx="494">
                  <c:v>39873</c:v>
                </c:pt>
                <c:pt idx="495">
                  <c:v>39904</c:v>
                </c:pt>
                <c:pt idx="496">
                  <c:v>39934</c:v>
                </c:pt>
                <c:pt idx="497">
                  <c:v>39965</c:v>
                </c:pt>
                <c:pt idx="498">
                  <c:v>39995</c:v>
                </c:pt>
                <c:pt idx="499">
                  <c:v>40026</c:v>
                </c:pt>
                <c:pt idx="500">
                  <c:v>40057</c:v>
                </c:pt>
                <c:pt idx="501">
                  <c:v>40087</c:v>
                </c:pt>
                <c:pt idx="502">
                  <c:v>40118</c:v>
                </c:pt>
                <c:pt idx="503">
                  <c:v>40148</c:v>
                </c:pt>
                <c:pt idx="504">
                  <c:v>40179</c:v>
                </c:pt>
                <c:pt idx="505">
                  <c:v>40210</c:v>
                </c:pt>
                <c:pt idx="506">
                  <c:v>40238</c:v>
                </c:pt>
                <c:pt idx="507">
                  <c:v>40269</c:v>
                </c:pt>
                <c:pt idx="508">
                  <c:v>40299</c:v>
                </c:pt>
                <c:pt idx="509">
                  <c:v>40330</c:v>
                </c:pt>
                <c:pt idx="510">
                  <c:v>40360</c:v>
                </c:pt>
                <c:pt idx="511">
                  <c:v>40391</c:v>
                </c:pt>
                <c:pt idx="512">
                  <c:v>40422</c:v>
                </c:pt>
                <c:pt idx="513">
                  <c:v>40452</c:v>
                </c:pt>
                <c:pt idx="514">
                  <c:v>40483</c:v>
                </c:pt>
                <c:pt idx="515">
                  <c:v>40513</c:v>
                </c:pt>
                <c:pt idx="516">
                  <c:v>40544</c:v>
                </c:pt>
                <c:pt idx="517">
                  <c:v>40575</c:v>
                </c:pt>
                <c:pt idx="518">
                  <c:v>40603</c:v>
                </c:pt>
                <c:pt idx="519">
                  <c:v>40634</c:v>
                </c:pt>
                <c:pt idx="520">
                  <c:v>40664</c:v>
                </c:pt>
                <c:pt idx="521">
                  <c:v>40695</c:v>
                </c:pt>
                <c:pt idx="522">
                  <c:v>40725</c:v>
                </c:pt>
                <c:pt idx="523">
                  <c:v>40756</c:v>
                </c:pt>
                <c:pt idx="524">
                  <c:v>40787</c:v>
                </c:pt>
                <c:pt idx="525">
                  <c:v>40817</c:v>
                </c:pt>
                <c:pt idx="526">
                  <c:v>40848</c:v>
                </c:pt>
                <c:pt idx="527">
                  <c:v>40878</c:v>
                </c:pt>
                <c:pt idx="528">
                  <c:v>40909</c:v>
                </c:pt>
                <c:pt idx="529">
                  <c:v>40940</c:v>
                </c:pt>
                <c:pt idx="530">
                  <c:v>40969</c:v>
                </c:pt>
                <c:pt idx="531">
                  <c:v>41000</c:v>
                </c:pt>
                <c:pt idx="532">
                  <c:v>41030</c:v>
                </c:pt>
                <c:pt idx="533">
                  <c:v>41061</c:v>
                </c:pt>
                <c:pt idx="534">
                  <c:v>41091</c:v>
                </c:pt>
                <c:pt idx="535">
                  <c:v>41122</c:v>
                </c:pt>
                <c:pt idx="536">
                  <c:v>41153</c:v>
                </c:pt>
                <c:pt idx="537">
                  <c:v>41183</c:v>
                </c:pt>
                <c:pt idx="538">
                  <c:v>41214</c:v>
                </c:pt>
                <c:pt idx="539">
                  <c:v>41244</c:v>
                </c:pt>
                <c:pt idx="540">
                  <c:v>41275</c:v>
                </c:pt>
                <c:pt idx="541">
                  <c:v>41306</c:v>
                </c:pt>
                <c:pt idx="542">
                  <c:v>41334</c:v>
                </c:pt>
                <c:pt idx="543">
                  <c:v>41365</c:v>
                </c:pt>
                <c:pt idx="544">
                  <c:v>41395</c:v>
                </c:pt>
                <c:pt idx="545">
                  <c:v>41426</c:v>
                </c:pt>
                <c:pt idx="546">
                  <c:v>41456</c:v>
                </c:pt>
                <c:pt idx="547">
                  <c:v>41487</c:v>
                </c:pt>
                <c:pt idx="548">
                  <c:v>41518</c:v>
                </c:pt>
                <c:pt idx="549">
                  <c:v>41548</c:v>
                </c:pt>
                <c:pt idx="550">
                  <c:v>41579</c:v>
                </c:pt>
                <c:pt idx="551">
                  <c:v>41609</c:v>
                </c:pt>
                <c:pt idx="552">
                  <c:v>41640</c:v>
                </c:pt>
                <c:pt idx="553">
                  <c:v>41671</c:v>
                </c:pt>
                <c:pt idx="554">
                  <c:v>41699</c:v>
                </c:pt>
                <c:pt idx="555">
                  <c:v>41730</c:v>
                </c:pt>
                <c:pt idx="556">
                  <c:v>41760</c:v>
                </c:pt>
                <c:pt idx="557">
                  <c:v>41791</c:v>
                </c:pt>
                <c:pt idx="558">
                  <c:v>41821</c:v>
                </c:pt>
                <c:pt idx="559">
                  <c:v>41852</c:v>
                </c:pt>
                <c:pt idx="560">
                  <c:v>41883</c:v>
                </c:pt>
                <c:pt idx="561">
                  <c:v>41913</c:v>
                </c:pt>
                <c:pt idx="562">
                  <c:v>41944</c:v>
                </c:pt>
                <c:pt idx="563">
                  <c:v>41974</c:v>
                </c:pt>
                <c:pt idx="564">
                  <c:v>42005</c:v>
                </c:pt>
                <c:pt idx="565">
                  <c:v>42036</c:v>
                </c:pt>
                <c:pt idx="566">
                  <c:v>42064</c:v>
                </c:pt>
                <c:pt idx="567">
                  <c:v>42095</c:v>
                </c:pt>
                <c:pt idx="568">
                  <c:v>42125</c:v>
                </c:pt>
                <c:pt idx="569">
                  <c:v>42156</c:v>
                </c:pt>
                <c:pt idx="570">
                  <c:v>42186</c:v>
                </c:pt>
                <c:pt idx="571">
                  <c:v>42217</c:v>
                </c:pt>
                <c:pt idx="572">
                  <c:v>42248</c:v>
                </c:pt>
                <c:pt idx="573">
                  <c:v>42278</c:v>
                </c:pt>
                <c:pt idx="574">
                  <c:v>42309</c:v>
                </c:pt>
                <c:pt idx="575">
                  <c:v>42339</c:v>
                </c:pt>
                <c:pt idx="576">
                  <c:v>42370</c:v>
                </c:pt>
                <c:pt idx="577">
                  <c:v>42401</c:v>
                </c:pt>
                <c:pt idx="578">
                  <c:v>42430</c:v>
                </c:pt>
                <c:pt idx="579">
                  <c:v>42461</c:v>
                </c:pt>
                <c:pt idx="580">
                  <c:v>42491</c:v>
                </c:pt>
                <c:pt idx="581">
                  <c:v>42522</c:v>
                </c:pt>
                <c:pt idx="582">
                  <c:v>42552</c:v>
                </c:pt>
                <c:pt idx="583">
                  <c:v>42583</c:v>
                </c:pt>
                <c:pt idx="584">
                  <c:v>42614</c:v>
                </c:pt>
                <c:pt idx="585">
                  <c:v>42644</c:v>
                </c:pt>
                <c:pt idx="586">
                  <c:v>42675</c:v>
                </c:pt>
                <c:pt idx="587">
                  <c:v>42705</c:v>
                </c:pt>
                <c:pt idx="588">
                  <c:v>42736</c:v>
                </c:pt>
                <c:pt idx="589">
                  <c:v>42767</c:v>
                </c:pt>
                <c:pt idx="590">
                  <c:v>42795</c:v>
                </c:pt>
                <c:pt idx="591">
                  <c:v>42826</c:v>
                </c:pt>
                <c:pt idx="592">
                  <c:v>42856</c:v>
                </c:pt>
                <c:pt idx="593">
                  <c:v>42887</c:v>
                </c:pt>
                <c:pt idx="594">
                  <c:v>42917</c:v>
                </c:pt>
                <c:pt idx="595">
                  <c:v>42948</c:v>
                </c:pt>
                <c:pt idx="596">
                  <c:v>42979</c:v>
                </c:pt>
                <c:pt idx="597">
                  <c:v>43009</c:v>
                </c:pt>
                <c:pt idx="598">
                  <c:v>43040</c:v>
                </c:pt>
                <c:pt idx="599">
                  <c:v>43070</c:v>
                </c:pt>
                <c:pt idx="600">
                  <c:v>43101</c:v>
                </c:pt>
                <c:pt idx="601">
                  <c:v>43132</c:v>
                </c:pt>
                <c:pt idx="602">
                  <c:v>43160</c:v>
                </c:pt>
                <c:pt idx="603">
                  <c:v>43191</c:v>
                </c:pt>
                <c:pt idx="604">
                  <c:v>43221</c:v>
                </c:pt>
                <c:pt idx="605">
                  <c:v>43252</c:v>
                </c:pt>
                <c:pt idx="606">
                  <c:v>43282</c:v>
                </c:pt>
                <c:pt idx="607">
                  <c:v>43313</c:v>
                </c:pt>
                <c:pt idx="608">
                  <c:v>43344</c:v>
                </c:pt>
                <c:pt idx="609">
                  <c:v>43374</c:v>
                </c:pt>
                <c:pt idx="610">
                  <c:v>43405</c:v>
                </c:pt>
                <c:pt idx="611">
                  <c:v>43435</c:v>
                </c:pt>
                <c:pt idx="612">
                  <c:v>43466</c:v>
                </c:pt>
                <c:pt idx="613">
                  <c:v>43497</c:v>
                </c:pt>
                <c:pt idx="614">
                  <c:v>43525</c:v>
                </c:pt>
                <c:pt idx="615">
                  <c:v>43556</c:v>
                </c:pt>
                <c:pt idx="616">
                  <c:v>43586</c:v>
                </c:pt>
                <c:pt idx="617">
                  <c:v>43617</c:v>
                </c:pt>
                <c:pt idx="618">
                  <c:v>43647</c:v>
                </c:pt>
                <c:pt idx="619">
                  <c:v>43678</c:v>
                </c:pt>
                <c:pt idx="620">
                  <c:v>43709</c:v>
                </c:pt>
                <c:pt idx="621">
                  <c:v>43739</c:v>
                </c:pt>
                <c:pt idx="622">
                  <c:v>43770</c:v>
                </c:pt>
                <c:pt idx="623">
                  <c:v>43800</c:v>
                </c:pt>
                <c:pt idx="624">
                  <c:v>43831</c:v>
                </c:pt>
                <c:pt idx="625">
                  <c:v>43862</c:v>
                </c:pt>
                <c:pt idx="626">
                  <c:v>43891</c:v>
                </c:pt>
                <c:pt idx="627">
                  <c:v>43922</c:v>
                </c:pt>
                <c:pt idx="628">
                  <c:v>43952</c:v>
                </c:pt>
                <c:pt idx="629">
                  <c:v>43983</c:v>
                </c:pt>
                <c:pt idx="630">
                  <c:v>44013</c:v>
                </c:pt>
                <c:pt idx="631">
                  <c:v>44044</c:v>
                </c:pt>
                <c:pt idx="632">
                  <c:v>44075</c:v>
                </c:pt>
                <c:pt idx="633">
                  <c:v>44105</c:v>
                </c:pt>
                <c:pt idx="634">
                  <c:v>44136</c:v>
                </c:pt>
                <c:pt idx="635">
                  <c:v>44166</c:v>
                </c:pt>
                <c:pt idx="636">
                  <c:v>44197</c:v>
                </c:pt>
                <c:pt idx="637">
                  <c:v>44228</c:v>
                </c:pt>
                <c:pt idx="638">
                  <c:v>44256</c:v>
                </c:pt>
                <c:pt idx="639">
                  <c:v>44287</c:v>
                </c:pt>
                <c:pt idx="640">
                  <c:v>44317</c:v>
                </c:pt>
                <c:pt idx="641">
                  <c:v>44348</c:v>
                </c:pt>
                <c:pt idx="642">
                  <c:v>44378</c:v>
                </c:pt>
                <c:pt idx="643">
                  <c:v>44409</c:v>
                </c:pt>
                <c:pt idx="644">
                  <c:v>44440</c:v>
                </c:pt>
                <c:pt idx="645">
                  <c:v>44470</c:v>
                </c:pt>
                <c:pt idx="646">
                  <c:v>44501</c:v>
                </c:pt>
                <c:pt idx="647">
                  <c:v>44531</c:v>
                </c:pt>
                <c:pt idx="648">
                  <c:v>44562</c:v>
                </c:pt>
                <c:pt idx="649">
                  <c:v>44593</c:v>
                </c:pt>
                <c:pt idx="650">
                  <c:v>44621</c:v>
                </c:pt>
                <c:pt idx="651">
                  <c:v>44652</c:v>
                </c:pt>
                <c:pt idx="652">
                  <c:v>44682</c:v>
                </c:pt>
                <c:pt idx="653">
                  <c:v>44713</c:v>
                </c:pt>
                <c:pt idx="654">
                  <c:v>44743</c:v>
                </c:pt>
                <c:pt idx="655">
                  <c:v>44774</c:v>
                </c:pt>
                <c:pt idx="656">
                  <c:v>44805</c:v>
                </c:pt>
                <c:pt idx="657">
                  <c:v>44835</c:v>
                </c:pt>
                <c:pt idx="658">
                  <c:v>44866</c:v>
                </c:pt>
                <c:pt idx="659">
                  <c:v>44896</c:v>
                </c:pt>
                <c:pt idx="660">
                  <c:v>44927</c:v>
                </c:pt>
                <c:pt idx="661">
                  <c:v>44958</c:v>
                </c:pt>
                <c:pt idx="662">
                  <c:v>44986</c:v>
                </c:pt>
                <c:pt idx="663">
                  <c:v>45017</c:v>
                </c:pt>
                <c:pt idx="664">
                  <c:v>45047</c:v>
                </c:pt>
                <c:pt idx="665">
                  <c:v>45078</c:v>
                </c:pt>
                <c:pt idx="666">
                  <c:v>45108</c:v>
                </c:pt>
                <c:pt idx="667">
                  <c:v>45139</c:v>
                </c:pt>
                <c:pt idx="668">
                  <c:v>45170</c:v>
                </c:pt>
                <c:pt idx="669">
                  <c:v>45200</c:v>
                </c:pt>
                <c:pt idx="670">
                  <c:v>45231</c:v>
                </c:pt>
                <c:pt idx="671">
                  <c:v>45261</c:v>
                </c:pt>
                <c:pt idx="672">
                  <c:v>45292</c:v>
                </c:pt>
                <c:pt idx="673">
                  <c:v>45323</c:v>
                </c:pt>
                <c:pt idx="674">
                  <c:v>45352</c:v>
                </c:pt>
                <c:pt idx="675">
                  <c:v>45383</c:v>
                </c:pt>
                <c:pt idx="676">
                  <c:v>45413</c:v>
                </c:pt>
                <c:pt idx="677">
                  <c:v>45444</c:v>
                </c:pt>
                <c:pt idx="678">
                  <c:v>45474</c:v>
                </c:pt>
                <c:pt idx="679">
                  <c:v>45505</c:v>
                </c:pt>
                <c:pt idx="680">
                  <c:v>45536</c:v>
                </c:pt>
                <c:pt idx="681">
                  <c:v>45566</c:v>
                </c:pt>
                <c:pt idx="682">
                  <c:v>45597</c:v>
                </c:pt>
                <c:pt idx="683">
                  <c:v>45627</c:v>
                </c:pt>
                <c:pt idx="684">
                  <c:v>45658</c:v>
                </c:pt>
                <c:pt idx="685">
                  <c:v>45689</c:v>
                </c:pt>
                <c:pt idx="686">
                  <c:v>45717</c:v>
                </c:pt>
                <c:pt idx="687">
                  <c:v>45748</c:v>
                </c:pt>
                <c:pt idx="688">
                  <c:v>45778</c:v>
                </c:pt>
                <c:pt idx="689">
                  <c:v>45809</c:v>
                </c:pt>
                <c:pt idx="690">
                  <c:v>45839</c:v>
                </c:pt>
                <c:pt idx="691">
                  <c:v>45870</c:v>
                </c:pt>
                <c:pt idx="692">
                  <c:v>45901</c:v>
                </c:pt>
                <c:pt idx="693">
                  <c:v>45931</c:v>
                </c:pt>
                <c:pt idx="694">
                  <c:v>45962</c:v>
                </c:pt>
                <c:pt idx="695">
                  <c:v>45992</c:v>
                </c:pt>
                <c:pt idx="696">
                  <c:v>46023</c:v>
                </c:pt>
                <c:pt idx="697">
                  <c:v>46054</c:v>
                </c:pt>
                <c:pt idx="698">
                  <c:v>46082</c:v>
                </c:pt>
                <c:pt idx="699">
                  <c:v>46113</c:v>
                </c:pt>
                <c:pt idx="700">
                  <c:v>46143</c:v>
                </c:pt>
                <c:pt idx="701">
                  <c:v>46174</c:v>
                </c:pt>
                <c:pt idx="702">
                  <c:v>46204</c:v>
                </c:pt>
                <c:pt idx="703">
                  <c:v>46235</c:v>
                </c:pt>
                <c:pt idx="704">
                  <c:v>46266</c:v>
                </c:pt>
                <c:pt idx="705">
                  <c:v>46296</c:v>
                </c:pt>
                <c:pt idx="706">
                  <c:v>46327</c:v>
                </c:pt>
                <c:pt idx="707">
                  <c:v>46357</c:v>
                </c:pt>
                <c:pt idx="708">
                  <c:v>46388</c:v>
                </c:pt>
                <c:pt idx="709">
                  <c:v>46419</c:v>
                </c:pt>
                <c:pt idx="710">
                  <c:v>46447</c:v>
                </c:pt>
                <c:pt idx="711">
                  <c:v>46478</c:v>
                </c:pt>
                <c:pt idx="712">
                  <c:v>46508</c:v>
                </c:pt>
                <c:pt idx="713">
                  <c:v>46539</c:v>
                </c:pt>
                <c:pt idx="714">
                  <c:v>46569</c:v>
                </c:pt>
                <c:pt idx="715">
                  <c:v>46600</c:v>
                </c:pt>
                <c:pt idx="716">
                  <c:v>46631</c:v>
                </c:pt>
                <c:pt idx="717">
                  <c:v>46661</c:v>
                </c:pt>
                <c:pt idx="718">
                  <c:v>46692</c:v>
                </c:pt>
                <c:pt idx="719">
                  <c:v>46722</c:v>
                </c:pt>
                <c:pt idx="720">
                  <c:v>46753</c:v>
                </c:pt>
                <c:pt idx="721">
                  <c:v>46784</c:v>
                </c:pt>
                <c:pt idx="722">
                  <c:v>46813</c:v>
                </c:pt>
                <c:pt idx="723">
                  <c:v>46844</c:v>
                </c:pt>
                <c:pt idx="724">
                  <c:v>46874</c:v>
                </c:pt>
                <c:pt idx="725">
                  <c:v>46905</c:v>
                </c:pt>
                <c:pt idx="726">
                  <c:v>46935</c:v>
                </c:pt>
                <c:pt idx="727">
                  <c:v>46966</c:v>
                </c:pt>
                <c:pt idx="728">
                  <c:v>46997</c:v>
                </c:pt>
                <c:pt idx="729">
                  <c:v>47027</c:v>
                </c:pt>
                <c:pt idx="730">
                  <c:v>47058</c:v>
                </c:pt>
                <c:pt idx="731">
                  <c:v>47088</c:v>
                </c:pt>
                <c:pt idx="732">
                  <c:v>47119</c:v>
                </c:pt>
                <c:pt idx="733">
                  <c:v>47150</c:v>
                </c:pt>
                <c:pt idx="734">
                  <c:v>47178</c:v>
                </c:pt>
                <c:pt idx="735">
                  <c:v>47209</c:v>
                </c:pt>
                <c:pt idx="736">
                  <c:v>47239</c:v>
                </c:pt>
                <c:pt idx="737">
                  <c:v>47270</c:v>
                </c:pt>
                <c:pt idx="738">
                  <c:v>47300</c:v>
                </c:pt>
                <c:pt idx="739">
                  <c:v>47331</c:v>
                </c:pt>
                <c:pt idx="740">
                  <c:v>47362</c:v>
                </c:pt>
                <c:pt idx="741">
                  <c:v>47392</c:v>
                </c:pt>
                <c:pt idx="742">
                  <c:v>47423</c:v>
                </c:pt>
                <c:pt idx="743">
                  <c:v>47453</c:v>
                </c:pt>
                <c:pt idx="744">
                  <c:v>47484</c:v>
                </c:pt>
                <c:pt idx="745">
                  <c:v>47515</c:v>
                </c:pt>
                <c:pt idx="746">
                  <c:v>47543</c:v>
                </c:pt>
                <c:pt idx="747">
                  <c:v>47574</c:v>
                </c:pt>
                <c:pt idx="748">
                  <c:v>47604</c:v>
                </c:pt>
                <c:pt idx="749">
                  <c:v>47635</c:v>
                </c:pt>
                <c:pt idx="750">
                  <c:v>47665</c:v>
                </c:pt>
                <c:pt idx="751">
                  <c:v>47696</c:v>
                </c:pt>
                <c:pt idx="752">
                  <c:v>47727</c:v>
                </c:pt>
                <c:pt idx="753">
                  <c:v>47757</c:v>
                </c:pt>
                <c:pt idx="754">
                  <c:v>47788</c:v>
                </c:pt>
                <c:pt idx="755">
                  <c:v>47818</c:v>
                </c:pt>
                <c:pt idx="756">
                  <c:v>47849</c:v>
                </c:pt>
                <c:pt idx="757">
                  <c:v>47880</c:v>
                </c:pt>
                <c:pt idx="758">
                  <c:v>47908</c:v>
                </c:pt>
                <c:pt idx="759">
                  <c:v>47939</c:v>
                </c:pt>
                <c:pt idx="760">
                  <c:v>47969</c:v>
                </c:pt>
                <c:pt idx="761">
                  <c:v>48000</c:v>
                </c:pt>
                <c:pt idx="762">
                  <c:v>48030</c:v>
                </c:pt>
                <c:pt idx="763">
                  <c:v>48061</c:v>
                </c:pt>
                <c:pt idx="764">
                  <c:v>48092</c:v>
                </c:pt>
                <c:pt idx="765">
                  <c:v>48122</c:v>
                </c:pt>
                <c:pt idx="766">
                  <c:v>48153</c:v>
                </c:pt>
                <c:pt idx="767">
                  <c:v>48183</c:v>
                </c:pt>
                <c:pt idx="768">
                  <c:v>48214</c:v>
                </c:pt>
                <c:pt idx="769">
                  <c:v>48245</c:v>
                </c:pt>
                <c:pt idx="770">
                  <c:v>48274</c:v>
                </c:pt>
                <c:pt idx="771">
                  <c:v>48305</c:v>
                </c:pt>
                <c:pt idx="772">
                  <c:v>48335</c:v>
                </c:pt>
                <c:pt idx="773">
                  <c:v>48366</c:v>
                </c:pt>
                <c:pt idx="774">
                  <c:v>48396</c:v>
                </c:pt>
                <c:pt idx="775">
                  <c:v>48427</c:v>
                </c:pt>
                <c:pt idx="776">
                  <c:v>48458</c:v>
                </c:pt>
                <c:pt idx="777">
                  <c:v>48488</c:v>
                </c:pt>
                <c:pt idx="778">
                  <c:v>48519</c:v>
                </c:pt>
                <c:pt idx="779">
                  <c:v>48549</c:v>
                </c:pt>
                <c:pt idx="780">
                  <c:v>48580</c:v>
                </c:pt>
                <c:pt idx="781">
                  <c:v>48611</c:v>
                </c:pt>
                <c:pt idx="782">
                  <c:v>48639</c:v>
                </c:pt>
                <c:pt idx="783">
                  <c:v>48670</c:v>
                </c:pt>
                <c:pt idx="784">
                  <c:v>48700</c:v>
                </c:pt>
                <c:pt idx="785">
                  <c:v>48731</c:v>
                </c:pt>
                <c:pt idx="786">
                  <c:v>48761</c:v>
                </c:pt>
                <c:pt idx="787">
                  <c:v>48792</c:v>
                </c:pt>
                <c:pt idx="788">
                  <c:v>48823</c:v>
                </c:pt>
                <c:pt idx="789">
                  <c:v>48853</c:v>
                </c:pt>
                <c:pt idx="790">
                  <c:v>48884</c:v>
                </c:pt>
                <c:pt idx="791">
                  <c:v>48914</c:v>
                </c:pt>
                <c:pt idx="792">
                  <c:v>48945</c:v>
                </c:pt>
                <c:pt idx="793">
                  <c:v>48976</c:v>
                </c:pt>
                <c:pt idx="794">
                  <c:v>49004</c:v>
                </c:pt>
                <c:pt idx="795">
                  <c:v>49035</c:v>
                </c:pt>
                <c:pt idx="796">
                  <c:v>49065</c:v>
                </c:pt>
                <c:pt idx="797">
                  <c:v>49096</c:v>
                </c:pt>
                <c:pt idx="798">
                  <c:v>49126</c:v>
                </c:pt>
                <c:pt idx="799">
                  <c:v>49157</c:v>
                </c:pt>
                <c:pt idx="800">
                  <c:v>49188</c:v>
                </c:pt>
                <c:pt idx="801">
                  <c:v>49218</c:v>
                </c:pt>
                <c:pt idx="802">
                  <c:v>49249</c:v>
                </c:pt>
                <c:pt idx="803">
                  <c:v>49279</c:v>
                </c:pt>
                <c:pt idx="804">
                  <c:v>49310</c:v>
                </c:pt>
                <c:pt idx="805">
                  <c:v>49341</c:v>
                </c:pt>
                <c:pt idx="806">
                  <c:v>49369</c:v>
                </c:pt>
                <c:pt idx="807">
                  <c:v>49400</c:v>
                </c:pt>
                <c:pt idx="808">
                  <c:v>49430</c:v>
                </c:pt>
                <c:pt idx="809">
                  <c:v>49461</c:v>
                </c:pt>
                <c:pt idx="810">
                  <c:v>49491</c:v>
                </c:pt>
                <c:pt idx="811">
                  <c:v>49522</c:v>
                </c:pt>
                <c:pt idx="812">
                  <c:v>49553</c:v>
                </c:pt>
                <c:pt idx="813">
                  <c:v>49583</c:v>
                </c:pt>
                <c:pt idx="814">
                  <c:v>49614</c:v>
                </c:pt>
                <c:pt idx="815">
                  <c:v>49644</c:v>
                </c:pt>
                <c:pt idx="816">
                  <c:v>49675</c:v>
                </c:pt>
                <c:pt idx="817">
                  <c:v>49706</c:v>
                </c:pt>
                <c:pt idx="818">
                  <c:v>49735</c:v>
                </c:pt>
                <c:pt idx="819">
                  <c:v>49766</c:v>
                </c:pt>
                <c:pt idx="820">
                  <c:v>49796</c:v>
                </c:pt>
                <c:pt idx="821">
                  <c:v>49827</c:v>
                </c:pt>
                <c:pt idx="822">
                  <c:v>49857</c:v>
                </c:pt>
                <c:pt idx="823">
                  <c:v>49888</c:v>
                </c:pt>
                <c:pt idx="824">
                  <c:v>49919</c:v>
                </c:pt>
                <c:pt idx="825">
                  <c:v>49949</c:v>
                </c:pt>
                <c:pt idx="826">
                  <c:v>49980</c:v>
                </c:pt>
                <c:pt idx="827">
                  <c:v>50010</c:v>
                </c:pt>
                <c:pt idx="828">
                  <c:v>50041</c:v>
                </c:pt>
                <c:pt idx="829">
                  <c:v>50072</c:v>
                </c:pt>
                <c:pt idx="830">
                  <c:v>50100</c:v>
                </c:pt>
                <c:pt idx="831">
                  <c:v>50131</c:v>
                </c:pt>
                <c:pt idx="832">
                  <c:v>50161</c:v>
                </c:pt>
                <c:pt idx="833">
                  <c:v>50192</c:v>
                </c:pt>
                <c:pt idx="834">
                  <c:v>50222</c:v>
                </c:pt>
                <c:pt idx="835">
                  <c:v>50253</c:v>
                </c:pt>
                <c:pt idx="836">
                  <c:v>50284</c:v>
                </c:pt>
                <c:pt idx="837">
                  <c:v>50314</c:v>
                </c:pt>
                <c:pt idx="838">
                  <c:v>50345</c:v>
                </c:pt>
                <c:pt idx="839">
                  <c:v>50375</c:v>
                </c:pt>
                <c:pt idx="840">
                  <c:v>50406</c:v>
                </c:pt>
                <c:pt idx="841">
                  <c:v>50437</c:v>
                </c:pt>
                <c:pt idx="842">
                  <c:v>50465</c:v>
                </c:pt>
                <c:pt idx="843">
                  <c:v>50496</c:v>
                </c:pt>
                <c:pt idx="844">
                  <c:v>50526</c:v>
                </c:pt>
                <c:pt idx="845">
                  <c:v>50557</c:v>
                </c:pt>
                <c:pt idx="846">
                  <c:v>50587</c:v>
                </c:pt>
                <c:pt idx="847">
                  <c:v>50618</c:v>
                </c:pt>
                <c:pt idx="848">
                  <c:v>50649</c:v>
                </c:pt>
                <c:pt idx="849">
                  <c:v>50679</c:v>
                </c:pt>
                <c:pt idx="850">
                  <c:v>50710</c:v>
                </c:pt>
                <c:pt idx="851">
                  <c:v>50740</c:v>
                </c:pt>
                <c:pt idx="852">
                  <c:v>50771</c:v>
                </c:pt>
                <c:pt idx="853">
                  <c:v>50802</c:v>
                </c:pt>
                <c:pt idx="854">
                  <c:v>50830</c:v>
                </c:pt>
                <c:pt idx="855">
                  <c:v>50861</c:v>
                </c:pt>
                <c:pt idx="856">
                  <c:v>50891</c:v>
                </c:pt>
                <c:pt idx="857">
                  <c:v>50922</c:v>
                </c:pt>
                <c:pt idx="858">
                  <c:v>50952</c:v>
                </c:pt>
                <c:pt idx="859">
                  <c:v>50983</c:v>
                </c:pt>
                <c:pt idx="860">
                  <c:v>51014</c:v>
                </c:pt>
                <c:pt idx="861">
                  <c:v>51044</c:v>
                </c:pt>
                <c:pt idx="862">
                  <c:v>51075</c:v>
                </c:pt>
                <c:pt idx="863">
                  <c:v>51105</c:v>
                </c:pt>
                <c:pt idx="864">
                  <c:v>51136</c:v>
                </c:pt>
                <c:pt idx="865">
                  <c:v>51167</c:v>
                </c:pt>
                <c:pt idx="866">
                  <c:v>51196</c:v>
                </c:pt>
                <c:pt idx="867">
                  <c:v>51227</c:v>
                </c:pt>
                <c:pt idx="868">
                  <c:v>51257</c:v>
                </c:pt>
                <c:pt idx="869">
                  <c:v>51288</c:v>
                </c:pt>
                <c:pt idx="870">
                  <c:v>51318</c:v>
                </c:pt>
                <c:pt idx="871">
                  <c:v>51349</c:v>
                </c:pt>
                <c:pt idx="872">
                  <c:v>51380</c:v>
                </c:pt>
                <c:pt idx="873">
                  <c:v>51410</c:v>
                </c:pt>
                <c:pt idx="874">
                  <c:v>51441</c:v>
                </c:pt>
                <c:pt idx="875">
                  <c:v>51471</c:v>
                </c:pt>
              </c:numCache>
            </c:numRef>
          </c:cat>
          <c:val>
            <c:numRef>
              <c:f>NDFCGXA!$L$9:$L$884</c:f>
              <c:numCache>
                <c:formatCode>General</c:formatCode>
                <c:ptCount val="876"/>
                <c:pt idx="666" formatCode="0.0">
                  <c:v>1.718102257</c:v>
                </c:pt>
                <c:pt idx="875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B80-4718-AB31-5E2ADCEF40C4}"/>
            </c:ext>
          </c:extLst>
        </c:ser>
        <c:ser>
          <c:idx val="7"/>
          <c:order val="6"/>
          <c:tx>
            <c:strRef>
              <c:f>NDFCGXA!$N$7</c:f>
              <c:strCache>
                <c:ptCount val="1"/>
                <c:pt idx="0">
                  <c:v>3.2%</c:v>
                </c:pt>
              </c:strCache>
            </c:strRef>
          </c:tx>
          <c:marker>
            <c:symbol val="none"/>
          </c:marker>
          <c:dLbls>
            <c:dLbl>
              <c:idx val="143"/>
              <c:layout>
                <c:manualLayout>
                  <c:x val="0"/>
                  <c:y val="4.901960784313725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B80-4718-AB31-5E2ADCEF40C4}"/>
                </c:ext>
              </c:extLst>
            </c:dLbl>
            <c:dLbl>
              <c:idx val="176"/>
              <c:layout>
                <c:manualLayout>
                  <c:x val="-1.039292604736326E-16"/>
                  <c:y val="1.633986928104572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B80-4718-AB31-5E2ADCEF40C4}"/>
                </c:ext>
              </c:extLst>
            </c:dLbl>
            <c:dLbl>
              <c:idx val="214"/>
              <c:layout>
                <c:manualLayout>
                  <c:x val="-1.4172335600908068E-3"/>
                  <c:y val="-3.59477124183006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B80-4718-AB31-5E2ADCEF40C4}"/>
                </c:ext>
              </c:extLst>
            </c:dLbl>
            <c:dLbl>
              <c:idx val="274"/>
              <c:layout>
                <c:manualLayout>
                  <c:x val="5.6689342403628117E-3"/>
                  <c:y val="-5.55555555555555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B80-4718-AB31-5E2ADCEF40C4}"/>
                </c:ext>
              </c:extLst>
            </c:dLbl>
            <c:dLbl>
              <c:idx val="323"/>
              <c:layout>
                <c:manualLayout>
                  <c:x val="1.4172335600905991E-3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B80-4718-AB31-5E2ADCEF40C4}"/>
                </c:ext>
              </c:extLst>
            </c:dLbl>
            <c:dLbl>
              <c:idx val="334"/>
              <c:layout>
                <c:manualLayout>
                  <c:x val="-1.039292604736326E-16"/>
                  <c:y val="-1.633986928104575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B80-4718-AB31-5E2ADCEF40C4}"/>
                </c:ext>
              </c:extLst>
            </c:dLbl>
            <c:dLbl>
              <c:idx val="625"/>
              <c:layout>
                <c:manualLayout>
                  <c:x val="-2.5510204081632654E-2"/>
                  <c:y val="-0.1078431372549019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B80-4718-AB31-5E2ADCEF40C4}"/>
                </c:ext>
              </c:extLst>
            </c:dLbl>
            <c:dLbl>
              <c:idx val="626"/>
              <c:layout>
                <c:manualLayout>
                  <c:x val="0"/>
                  <c:y val="-0.1013071895424836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B80-4718-AB31-5E2ADCEF40C4}"/>
                </c:ext>
              </c:extLst>
            </c:dLbl>
            <c:dLbl>
              <c:idx val="630"/>
              <c:layout>
                <c:manualLayout>
                  <c:x val="-0.10345804988662131"/>
                  <c:y val="3.59477124183006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B80-4718-AB31-5E2ADCEF40C4}"/>
                </c:ext>
              </c:extLst>
            </c:dLbl>
            <c:dLbl>
              <c:idx val="656"/>
              <c:layout>
                <c:manualLayout>
                  <c:x val="-2.8344671201814059E-3"/>
                  <c:y val="-9.803921568627453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B80-4718-AB31-5E2ADCEF40C4}"/>
                </c:ext>
              </c:extLst>
            </c:dLbl>
            <c:dLbl>
              <c:idx val="657"/>
              <c:layout>
                <c:manualLayout>
                  <c:x val="0"/>
                  <c:y val="-9.803921568627450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B80-4718-AB31-5E2ADCEF40C4}"/>
                </c:ext>
              </c:extLst>
            </c:dLbl>
            <c:dLbl>
              <c:idx val="665"/>
              <c:layout>
                <c:manualLayout>
                  <c:x val="-1.039292604736326E-16"/>
                  <c:y val="-9.150326797385623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B80-4718-AB31-5E2ADCEF40C4}"/>
                </c:ext>
              </c:extLst>
            </c:dLbl>
            <c:dLbl>
              <c:idx val="666"/>
              <c:layout>
                <c:manualLayout>
                  <c:x val="-2.872531418312388E-3"/>
                  <c:y val="-9.47712418300653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4B80-4718-AB31-5E2ADCEF40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NDFCGXA!$A$9:$A$884</c:f>
              <c:numCache>
                <c:formatCode>mmm\-yy</c:formatCode>
                <c:ptCount val="876"/>
                <c:pt idx="0">
                  <c:v>24838</c:v>
                </c:pt>
                <c:pt idx="1">
                  <c:v>24869</c:v>
                </c:pt>
                <c:pt idx="2">
                  <c:v>24898</c:v>
                </c:pt>
                <c:pt idx="3">
                  <c:v>24929</c:v>
                </c:pt>
                <c:pt idx="4">
                  <c:v>24959</c:v>
                </c:pt>
                <c:pt idx="5">
                  <c:v>24990</c:v>
                </c:pt>
                <c:pt idx="6">
                  <c:v>25020</c:v>
                </c:pt>
                <c:pt idx="7">
                  <c:v>25051</c:v>
                </c:pt>
                <c:pt idx="8">
                  <c:v>25082</c:v>
                </c:pt>
                <c:pt idx="9">
                  <c:v>25112</c:v>
                </c:pt>
                <c:pt idx="10">
                  <c:v>25143</c:v>
                </c:pt>
                <c:pt idx="11">
                  <c:v>25173</c:v>
                </c:pt>
                <c:pt idx="12">
                  <c:v>25204</c:v>
                </c:pt>
                <c:pt idx="13">
                  <c:v>25235</c:v>
                </c:pt>
                <c:pt idx="14">
                  <c:v>25263</c:v>
                </c:pt>
                <c:pt idx="15">
                  <c:v>25294</c:v>
                </c:pt>
                <c:pt idx="16">
                  <c:v>25324</c:v>
                </c:pt>
                <c:pt idx="17">
                  <c:v>25355</c:v>
                </c:pt>
                <c:pt idx="18">
                  <c:v>25385</c:v>
                </c:pt>
                <c:pt idx="19">
                  <c:v>25416</c:v>
                </c:pt>
                <c:pt idx="20">
                  <c:v>25447</c:v>
                </c:pt>
                <c:pt idx="21">
                  <c:v>25477</c:v>
                </c:pt>
                <c:pt idx="22">
                  <c:v>25508</c:v>
                </c:pt>
                <c:pt idx="23">
                  <c:v>25538</c:v>
                </c:pt>
                <c:pt idx="24">
                  <c:v>25569</c:v>
                </c:pt>
                <c:pt idx="25">
                  <c:v>25600</c:v>
                </c:pt>
                <c:pt idx="26">
                  <c:v>25628</c:v>
                </c:pt>
                <c:pt idx="27">
                  <c:v>25659</c:v>
                </c:pt>
                <c:pt idx="28">
                  <c:v>25689</c:v>
                </c:pt>
                <c:pt idx="29">
                  <c:v>25720</c:v>
                </c:pt>
                <c:pt idx="30">
                  <c:v>25750</c:v>
                </c:pt>
                <c:pt idx="31">
                  <c:v>25781</c:v>
                </c:pt>
                <c:pt idx="32">
                  <c:v>25812</c:v>
                </c:pt>
                <c:pt idx="33">
                  <c:v>25842</c:v>
                </c:pt>
                <c:pt idx="34">
                  <c:v>25873</c:v>
                </c:pt>
                <c:pt idx="35">
                  <c:v>25903</c:v>
                </c:pt>
                <c:pt idx="36">
                  <c:v>25934</c:v>
                </c:pt>
                <c:pt idx="37">
                  <c:v>25965</c:v>
                </c:pt>
                <c:pt idx="38">
                  <c:v>25993</c:v>
                </c:pt>
                <c:pt idx="39">
                  <c:v>26024</c:v>
                </c:pt>
                <c:pt idx="40">
                  <c:v>26054</c:v>
                </c:pt>
                <c:pt idx="41">
                  <c:v>26085</c:v>
                </c:pt>
                <c:pt idx="42">
                  <c:v>26115</c:v>
                </c:pt>
                <c:pt idx="43">
                  <c:v>26146</c:v>
                </c:pt>
                <c:pt idx="44">
                  <c:v>26177</c:v>
                </c:pt>
                <c:pt idx="45">
                  <c:v>26207</c:v>
                </c:pt>
                <c:pt idx="46">
                  <c:v>26238</c:v>
                </c:pt>
                <c:pt idx="47">
                  <c:v>26268</c:v>
                </c:pt>
                <c:pt idx="48">
                  <c:v>26299</c:v>
                </c:pt>
                <c:pt idx="49">
                  <c:v>26330</c:v>
                </c:pt>
                <c:pt idx="50">
                  <c:v>26359</c:v>
                </c:pt>
                <c:pt idx="51">
                  <c:v>26390</c:v>
                </c:pt>
                <c:pt idx="52">
                  <c:v>26420</c:v>
                </c:pt>
                <c:pt idx="53">
                  <c:v>26451</c:v>
                </c:pt>
                <c:pt idx="54">
                  <c:v>26481</c:v>
                </c:pt>
                <c:pt idx="55">
                  <c:v>26512</c:v>
                </c:pt>
                <c:pt idx="56">
                  <c:v>26543</c:v>
                </c:pt>
                <c:pt idx="57">
                  <c:v>26573</c:v>
                </c:pt>
                <c:pt idx="58">
                  <c:v>26604</c:v>
                </c:pt>
                <c:pt idx="59">
                  <c:v>26634</c:v>
                </c:pt>
                <c:pt idx="60">
                  <c:v>26665</c:v>
                </c:pt>
                <c:pt idx="61">
                  <c:v>26696</c:v>
                </c:pt>
                <c:pt idx="62">
                  <c:v>26724</c:v>
                </c:pt>
                <c:pt idx="63">
                  <c:v>26755</c:v>
                </c:pt>
                <c:pt idx="64">
                  <c:v>26785</c:v>
                </c:pt>
                <c:pt idx="65">
                  <c:v>26816</c:v>
                </c:pt>
                <c:pt idx="66">
                  <c:v>26846</c:v>
                </c:pt>
                <c:pt idx="67">
                  <c:v>26877</c:v>
                </c:pt>
                <c:pt idx="68">
                  <c:v>26908</c:v>
                </c:pt>
                <c:pt idx="69">
                  <c:v>26938</c:v>
                </c:pt>
                <c:pt idx="70">
                  <c:v>26969</c:v>
                </c:pt>
                <c:pt idx="71">
                  <c:v>26999</c:v>
                </c:pt>
                <c:pt idx="72">
                  <c:v>27030</c:v>
                </c:pt>
                <c:pt idx="73">
                  <c:v>27061</c:v>
                </c:pt>
                <c:pt idx="74">
                  <c:v>27089</c:v>
                </c:pt>
                <c:pt idx="75">
                  <c:v>27120</c:v>
                </c:pt>
                <c:pt idx="76">
                  <c:v>27150</c:v>
                </c:pt>
                <c:pt idx="77">
                  <c:v>27181</c:v>
                </c:pt>
                <c:pt idx="78">
                  <c:v>27211</c:v>
                </c:pt>
                <c:pt idx="79">
                  <c:v>27242</c:v>
                </c:pt>
                <c:pt idx="80">
                  <c:v>27273</c:v>
                </c:pt>
                <c:pt idx="81">
                  <c:v>27303</c:v>
                </c:pt>
                <c:pt idx="82">
                  <c:v>27334</c:v>
                </c:pt>
                <c:pt idx="83">
                  <c:v>27364</c:v>
                </c:pt>
                <c:pt idx="84">
                  <c:v>27395</c:v>
                </c:pt>
                <c:pt idx="85">
                  <c:v>27426</c:v>
                </c:pt>
                <c:pt idx="86">
                  <c:v>27454</c:v>
                </c:pt>
                <c:pt idx="87">
                  <c:v>27485</c:v>
                </c:pt>
                <c:pt idx="88">
                  <c:v>27515</c:v>
                </c:pt>
                <c:pt idx="89">
                  <c:v>27546</c:v>
                </c:pt>
                <c:pt idx="90">
                  <c:v>27576</c:v>
                </c:pt>
                <c:pt idx="91">
                  <c:v>27607</c:v>
                </c:pt>
                <c:pt idx="92">
                  <c:v>27638</c:v>
                </c:pt>
                <c:pt idx="93">
                  <c:v>27668</c:v>
                </c:pt>
                <c:pt idx="94">
                  <c:v>27699</c:v>
                </c:pt>
                <c:pt idx="95">
                  <c:v>27729</c:v>
                </c:pt>
                <c:pt idx="96">
                  <c:v>27760</c:v>
                </c:pt>
                <c:pt idx="97">
                  <c:v>27791</c:v>
                </c:pt>
                <c:pt idx="98">
                  <c:v>27820</c:v>
                </c:pt>
                <c:pt idx="99">
                  <c:v>27851</c:v>
                </c:pt>
                <c:pt idx="100">
                  <c:v>27881</c:v>
                </c:pt>
                <c:pt idx="101">
                  <c:v>27912</c:v>
                </c:pt>
                <c:pt idx="102">
                  <c:v>27942</c:v>
                </c:pt>
                <c:pt idx="103">
                  <c:v>27973</c:v>
                </c:pt>
                <c:pt idx="104">
                  <c:v>28004</c:v>
                </c:pt>
                <c:pt idx="105">
                  <c:v>28034</c:v>
                </c:pt>
                <c:pt idx="106">
                  <c:v>28065</c:v>
                </c:pt>
                <c:pt idx="107">
                  <c:v>28095</c:v>
                </c:pt>
                <c:pt idx="108">
                  <c:v>28126</c:v>
                </c:pt>
                <c:pt idx="109">
                  <c:v>28157</c:v>
                </c:pt>
                <c:pt idx="110">
                  <c:v>28185</c:v>
                </c:pt>
                <c:pt idx="111">
                  <c:v>28216</c:v>
                </c:pt>
                <c:pt idx="112">
                  <c:v>28246</c:v>
                </c:pt>
                <c:pt idx="113">
                  <c:v>28277</c:v>
                </c:pt>
                <c:pt idx="114">
                  <c:v>28307</c:v>
                </c:pt>
                <c:pt idx="115">
                  <c:v>28338</c:v>
                </c:pt>
                <c:pt idx="116">
                  <c:v>28369</c:v>
                </c:pt>
                <c:pt idx="117">
                  <c:v>28399</c:v>
                </c:pt>
                <c:pt idx="118">
                  <c:v>28430</c:v>
                </c:pt>
                <c:pt idx="119">
                  <c:v>28460</c:v>
                </c:pt>
                <c:pt idx="120">
                  <c:v>28491</c:v>
                </c:pt>
                <c:pt idx="121">
                  <c:v>28522</c:v>
                </c:pt>
                <c:pt idx="122">
                  <c:v>28550</c:v>
                </c:pt>
                <c:pt idx="123">
                  <c:v>28581</c:v>
                </c:pt>
                <c:pt idx="124">
                  <c:v>28611</c:v>
                </c:pt>
                <c:pt idx="125">
                  <c:v>28642</c:v>
                </c:pt>
                <c:pt idx="126">
                  <c:v>28672</c:v>
                </c:pt>
                <c:pt idx="127">
                  <c:v>28703</c:v>
                </c:pt>
                <c:pt idx="128">
                  <c:v>28734</c:v>
                </c:pt>
                <c:pt idx="129">
                  <c:v>28764</c:v>
                </c:pt>
                <c:pt idx="130">
                  <c:v>28795</c:v>
                </c:pt>
                <c:pt idx="131">
                  <c:v>28825</c:v>
                </c:pt>
                <c:pt idx="132">
                  <c:v>28856</c:v>
                </c:pt>
                <c:pt idx="133">
                  <c:v>28887</c:v>
                </c:pt>
                <c:pt idx="134">
                  <c:v>28915</c:v>
                </c:pt>
                <c:pt idx="135">
                  <c:v>28946</c:v>
                </c:pt>
                <c:pt idx="136">
                  <c:v>28976</c:v>
                </c:pt>
                <c:pt idx="137">
                  <c:v>29007</c:v>
                </c:pt>
                <c:pt idx="138">
                  <c:v>29037</c:v>
                </c:pt>
                <c:pt idx="139">
                  <c:v>29068</c:v>
                </c:pt>
                <c:pt idx="140">
                  <c:v>29099</c:v>
                </c:pt>
                <c:pt idx="141">
                  <c:v>29129</c:v>
                </c:pt>
                <c:pt idx="142">
                  <c:v>29160</c:v>
                </c:pt>
                <c:pt idx="143">
                  <c:v>29190</c:v>
                </c:pt>
                <c:pt idx="144">
                  <c:v>29221</c:v>
                </c:pt>
                <c:pt idx="145">
                  <c:v>29252</c:v>
                </c:pt>
                <c:pt idx="146">
                  <c:v>29281</c:v>
                </c:pt>
                <c:pt idx="147">
                  <c:v>29312</c:v>
                </c:pt>
                <c:pt idx="148">
                  <c:v>29342</c:v>
                </c:pt>
                <c:pt idx="149">
                  <c:v>29373</c:v>
                </c:pt>
                <c:pt idx="150">
                  <c:v>29403</c:v>
                </c:pt>
                <c:pt idx="151">
                  <c:v>29434</c:v>
                </c:pt>
                <c:pt idx="152">
                  <c:v>29465</c:v>
                </c:pt>
                <c:pt idx="153">
                  <c:v>29495</c:v>
                </c:pt>
                <c:pt idx="154">
                  <c:v>29526</c:v>
                </c:pt>
                <c:pt idx="155">
                  <c:v>29556</c:v>
                </c:pt>
                <c:pt idx="156">
                  <c:v>29587</c:v>
                </c:pt>
                <c:pt idx="157">
                  <c:v>29618</c:v>
                </c:pt>
                <c:pt idx="158">
                  <c:v>29646</c:v>
                </c:pt>
                <c:pt idx="159">
                  <c:v>29677</c:v>
                </c:pt>
                <c:pt idx="160">
                  <c:v>29707</c:v>
                </c:pt>
                <c:pt idx="161">
                  <c:v>29738</c:v>
                </c:pt>
                <c:pt idx="162">
                  <c:v>29768</c:v>
                </c:pt>
                <c:pt idx="163">
                  <c:v>29799</c:v>
                </c:pt>
                <c:pt idx="164">
                  <c:v>29830</c:v>
                </c:pt>
                <c:pt idx="165">
                  <c:v>29860</c:v>
                </c:pt>
                <c:pt idx="166">
                  <c:v>29891</c:v>
                </c:pt>
                <c:pt idx="167">
                  <c:v>29921</c:v>
                </c:pt>
                <c:pt idx="168">
                  <c:v>29952</c:v>
                </c:pt>
                <c:pt idx="169">
                  <c:v>29983</c:v>
                </c:pt>
                <c:pt idx="170">
                  <c:v>30011</c:v>
                </c:pt>
                <c:pt idx="171">
                  <c:v>30042</c:v>
                </c:pt>
                <c:pt idx="172">
                  <c:v>30072</c:v>
                </c:pt>
                <c:pt idx="173">
                  <c:v>30103</c:v>
                </c:pt>
                <c:pt idx="174">
                  <c:v>30133</c:v>
                </c:pt>
                <c:pt idx="175">
                  <c:v>30164</c:v>
                </c:pt>
                <c:pt idx="176">
                  <c:v>30195</c:v>
                </c:pt>
                <c:pt idx="177">
                  <c:v>30225</c:v>
                </c:pt>
                <c:pt idx="178">
                  <c:v>30256</c:v>
                </c:pt>
                <c:pt idx="179">
                  <c:v>30286</c:v>
                </c:pt>
                <c:pt idx="180">
                  <c:v>30317</c:v>
                </c:pt>
                <c:pt idx="181">
                  <c:v>30348</c:v>
                </c:pt>
                <c:pt idx="182">
                  <c:v>30376</c:v>
                </c:pt>
                <c:pt idx="183">
                  <c:v>30407</c:v>
                </c:pt>
                <c:pt idx="184">
                  <c:v>30437</c:v>
                </c:pt>
                <c:pt idx="185">
                  <c:v>30468</c:v>
                </c:pt>
                <c:pt idx="186">
                  <c:v>30498</c:v>
                </c:pt>
                <c:pt idx="187">
                  <c:v>30529</c:v>
                </c:pt>
                <c:pt idx="188">
                  <c:v>30560</c:v>
                </c:pt>
                <c:pt idx="189">
                  <c:v>30590</c:v>
                </c:pt>
                <c:pt idx="190">
                  <c:v>30621</c:v>
                </c:pt>
                <c:pt idx="191">
                  <c:v>30651</c:v>
                </c:pt>
                <c:pt idx="192">
                  <c:v>30682</c:v>
                </c:pt>
                <c:pt idx="193">
                  <c:v>30713</c:v>
                </c:pt>
                <c:pt idx="194">
                  <c:v>30742</c:v>
                </c:pt>
                <c:pt idx="195">
                  <c:v>30773</c:v>
                </c:pt>
                <c:pt idx="196">
                  <c:v>30803</c:v>
                </c:pt>
                <c:pt idx="197">
                  <c:v>30834</c:v>
                </c:pt>
                <c:pt idx="198">
                  <c:v>30864</c:v>
                </c:pt>
                <c:pt idx="199">
                  <c:v>30895</c:v>
                </c:pt>
                <c:pt idx="200">
                  <c:v>30926</c:v>
                </c:pt>
                <c:pt idx="201">
                  <c:v>30956</c:v>
                </c:pt>
                <c:pt idx="202">
                  <c:v>30987</c:v>
                </c:pt>
                <c:pt idx="203">
                  <c:v>31017</c:v>
                </c:pt>
                <c:pt idx="204">
                  <c:v>31048</c:v>
                </c:pt>
                <c:pt idx="205">
                  <c:v>31079</c:v>
                </c:pt>
                <c:pt idx="206">
                  <c:v>31107</c:v>
                </c:pt>
                <c:pt idx="207">
                  <c:v>31138</c:v>
                </c:pt>
                <c:pt idx="208">
                  <c:v>31168</c:v>
                </c:pt>
                <c:pt idx="209">
                  <c:v>31199</c:v>
                </c:pt>
                <c:pt idx="210">
                  <c:v>31229</c:v>
                </c:pt>
                <c:pt idx="211">
                  <c:v>31260</c:v>
                </c:pt>
                <c:pt idx="212">
                  <c:v>31291</c:v>
                </c:pt>
                <c:pt idx="213">
                  <c:v>31321</c:v>
                </c:pt>
                <c:pt idx="214">
                  <c:v>31352</c:v>
                </c:pt>
                <c:pt idx="215">
                  <c:v>31382</c:v>
                </c:pt>
                <c:pt idx="216">
                  <c:v>31413</c:v>
                </c:pt>
                <c:pt idx="217">
                  <c:v>31444</c:v>
                </c:pt>
                <c:pt idx="218">
                  <c:v>31472</c:v>
                </c:pt>
                <c:pt idx="219">
                  <c:v>31503</c:v>
                </c:pt>
                <c:pt idx="220">
                  <c:v>31533</c:v>
                </c:pt>
                <c:pt idx="221">
                  <c:v>31564</c:v>
                </c:pt>
                <c:pt idx="222">
                  <c:v>31594</c:v>
                </c:pt>
                <c:pt idx="223">
                  <c:v>31625</c:v>
                </c:pt>
                <c:pt idx="224">
                  <c:v>31656</c:v>
                </c:pt>
                <c:pt idx="225">
                  <c:v>31686</c:v>
                </c:pt>
                <c:pt idx="226">
                  <c:v>31717</c:v>
                </c:pt>
                <c:pt idx="227">
                  <c:v>31747</c:v>
                </c:pt>
                <c:pt idx="228">
                  <c:v>31778</c:v>
                </c:pt>
                <c:pt idx="229">
                  <c:v>31809</c:v>
                </c:pt>
                <c:pt idx="230">
                  <c:v>31837</c:v>
                </c:pt>
                <c:pt idx="231">
                  <c:v>31868</c:v>
                </c:pt>
                <c:pt idx="232">
                  <c:v>31898</c:v>
                </c:pt>
                <c:pt idx="233">
                  <c:v>31929</c:v>
                </c:pt>
                <c:pt idx="234">
                  <c:v>31959</c:v>
                </c:pt>
                <c:pt idx="235">
                  <c:v>31990</c:v>
                </c:pt>
                <c:pt idx="236">
                  <c:v>32021</c:v>
                </c:pt>
                <c:pt idx="237">
                  <c:v>32051</c:v>
                </c:pt>
                <c:pt idx="238">
                  <c:v>32082</c:v>
                </c:pt>
                <c:pt idx="239">
                  <c:v>32112</c:v>
                </c:pt>
                <c:pt idx="240">
                  <c:v>32143</c:v>
                </c:pt>
                <c:pt idx="241">
                  <c:v>32174</c:v>
                </c:pt>
                <c:pt idx="242">
                  <c:v>32203</c:v>
                </c:pt>
                <c:pt idx="243">
                  <c:v>32234</c:v>
                </c:pt>
                <c:pt idx="244">
                  <c:v>32264</c:v>
                </c:pt>
                <c:pt idx="245">
                  <c:v>32295</c:v>
                </c:pt>
                <c:pt idx="246">
                  <c:v>32325</c:v>
                </c:pt>
                <c:pt idx="247">
                  <c:v>32356</c:v>
                </c:pt>
                <c:pt idx="248">
                  <c:v>32387</c:v>
                </c:pt>
                <c:pt idx="249">
                  <c:v>32417</c:v>
                </c:pt>
                <c:pt idx="250">
                  <c:v>32448</c:v>
                </c:pt>
                <c:pt idx="251">
                  <c:v>32478</c:v>
                </c:pt>
                <c:pt idx="252">
                  <c:v>32509</c:v>
                </c:pt>
                <c:pt idx="253">
                  <c:v>32540</c:v>
                </c:pt>
                <c:pt idx="254">
                  <c:v>32568</c:v>
                </c:pt>
                <c:pt idx="255">
                  <c:v>32599</c:v>
                </c:pt>
                <c:pt idx="256">
                  <c:v>32629</c:v>
                </c:pt>
                <c:pt idx="257">
                  <c:v>32660</c:v>
                </c:pt>
                <c:pt idx="258">
                  <c:v>32690</c:v>
                </c:pt>
                <c:pt idx="259">
                  <c:v>32721</c:v>
                </c:pt>
                <c:pt idx="260">
                  <c:v>32752</c:v>
                </c:pt>
                <c:pt idx="261">
                  <c:v>32782</c:v>
                </c:pt>
                <c:pt idx="262">
                  <c:v>32813</c:v>
                </c:pt>
                <c:pt idx="263">
                  <c:v>32843</c:v>
                </c:pt>
                <c:pt idx="264">
                  <c:v>32874</c:v>
                </c:pt>
                <c:pt idx="265">
                  <c:v>32905</c:v>
                </c:pt>
                <c:pt idx="266">
                  <c:v>32933</c:v>
                </c:pt>
                <c:pt idx="267">
                  <c:v>32964</c:v>
                </c:pt>
                <c:pt idx="268">
                  <c:v>32994</c:v>
                </c:pt>
                <c:pt idx="269">
                  <c:v>33025</c:v>
                </c:pt>
                <c:pt idx="270">
                  <c:v>33055</c:v>
                </c:pt>
                <c:pt idx="271">
                  <c:v>33086</c:v>
                </c:pt>
                <c:pt idx="272">
                  <c:v>33117</c:v>
                </c:pt>
                <c:pt idx="273">
                  <c:v>33147</c:v>
                </c:pt>
                <c:pt idx="274">
                  <c:v>33178</c:v>
                </c:pt>
                <c:pt idx="275">
                  <c:v>33208</c:v>
                </c:pt>
                <c:pt idx="276">
                  <c:v>33239</c:v>
                </c:pt>
                <c:pt idx="277">
                  <c:v>33270</c:v>
                </c:pt>
                <c:pt idx="278">
                  <c:v>33298</c:v>
                </c:pt>
                <c:pt idx="279">
                  <c:v>33329</c:v>
                </c:pt>
                <c:pt idx="280">
                  <c:v>33359</c:v>
                </c:pt>
                <c:pt idx="281">
                  <c:v>33390</c:v>
                </c:pt>
                <c:pt idx="282">
                  <c:v>33420</c:v>
                </c:pt>
                <c:pt idx="283">
                  <c:v>33451</c:v>
                </c:pt>
                <c:pt idx="284">
                  <c:v>33482</c:v>
                </c:pt>
                <c:pt idx="285">
                  <c:v>33512</c:v>
                </c:pt>
                <c:pt idx="286">
                  <c:v>33543</c:v>
                </c:pt>
                <c:pt idx="287">
                  <c:v>33573</c:v>
                </c:pt>
                <c:pt idx="288">
                  <c:v>33604</c:v>
                </c:pt>
                <c:pt idx="289">
                  <c:v>33635</c:v>
                </c:pt>
                <c:pt idx="290">
                  <c:v>33664</c:v>
                </c:pt>
                <c:pt idx="291">
                  <c:v>33695</c:v>
                </c:pt>
                <c:pt idx="292">
                  <c:v>33725</c:v>
                </c:pt>
                <c:pt idx="293">
                  <c:v>33756</c:v>
                </c:pt>
                <c:pt idx="294">
                  <c:v>33786</c:v>
                </c:pt>
                <c:pt idx="295">
                  <c:v>33817</c:v>
                </c:pt>
                <c:pt idx="296">
                  <c:v>33848</c:v>
                </c:pt>
                <c:pt idx="297">
                  <c:v>33878</c:v>
                </c:pt>
                <c:pt idx="298">
                  <c:v>33909</c:v>
                </c:pt>
                <c:pt idx="299">
                  <c:v>33939</c:v>
                </c:pt>
                <c:pt idx="300">
                  <c:v>33970</c:v>
                </c:pt>
                <c:pt idx="301">
                  <c:v>34001</c:v>
                </c:pt>
                <c:pt idx="302">
                  <c:v>34029</c:v>
                </c:pt>
                <c:pt idx="303">
                  <c:v>34060</c:v>
                </c:pt>
                <c:pt idx="304">
                  <c:v>34090</c:v>
                </c:pt>
                <c:pt idx="305">
                  <c:v>34121</c:v>
                </c:pt>
                <c:pt idx="306">
                  <c:v>34151</c:v>
                </c:pt>
                <c:pt idx="307">
                  <c:v>34182</c:v>
                </c:pt>
                <c:pt idx="308">
                  <c:v>34213</c:v>
                </c:pt>
                <c:pt idx="309">
                  <c:v>34243</c:v>
                </c:pt>
                <c:pt idx="310">
                  <c:v>34274</c:v>
                </c:pt>
                <c:pt idx="311">
                  <c:v>34304</c:v>
                </c:pt>
                <c:pt idx="312">
                  <c:v>34335</c:v>
                </c:pt>
                <c:pt idx="313">
                  <c:v>34366</c:v>
                </c:pt>
                <c:pt idx="314">
                  <c:v>34394</c:v>
                </c:pt>
                <c:pt idx="315">
                  <c:v>34425</c:v>
                </c:pt>
                <c:pt idx="316">
                  <c:v>34455</c:v>
                </c:pt>
                <c:pt idx="317">
                  <c:v>34486</c:v>
                </c:pt>
                <c:pt idx="318">
                  <c:v>34516</c:v>
                </c:pt>
                <c:pt idx="319">
                  <c:v>34547</c:v>
                </c:pt>
                <c:pt idx="320">
                  <c:v>34578</c:v>
                </c:pt>
                <c:pt idx="321">
                  <c:v>34608</c:v>
                </c:pt>
                <c:pt idx="322">
                  <c:v>34639</c:v>
                </c:pt>
                <c:pt idx="323">
                  <c:v>34669</c:v>
                </c:pt>
                <c:pt idx="324">
                  <c:v>34700</c:v>
                </c:pt>
                <c:pt idx="325">
                  <c:v>34731</c:v>
                </c:pt>
                <c:pt idx="326">
                  <c:v>34759</c:v>
                </c:pt>
                <c:pt idx="327">
                  <c:v>34790</c:v>
                </c:pt>
                <c:pt idx="328">
                  <c:v>34820</c:v>
                </c:pt>
                <c:pt idx="329">
                  <c:v>34851</c:v>
                </c:pt>
                <c:pt idx="330">
                  <c:v>34881</c:v>
                </c:pt>
                <c:pt idx="331">
                  <c:v>34912</c:v>
                </c:pt>
                <c:pt idx="332">
                  <c:v>34943</c:v>
                </c:pt>
                <c:pt idx="333">
                  <c:v>34973</c:v>
                </c:pt>
                <c:pt idx="334">
                  <c:v>35004</c:v>
                </c:pt>
                <c:pt idx="335">
                  <c:v>35034</c:v>
                </c:pt>
                <c:pt idx="336">
                  <c:v>35065</c:v>
                </c:pt>
                <c:pt idx="337">
                  <c:v>35096</c:v>
                </c:pt>
                <c:pt idx="338">
                  <c:v>35125</c:v>
                </c:pt>
                <c:pt idx="339">
                  <c:v>35156</c:v>
                </c:pt>
                <c:pt idx="340">
                  <c:v>35186</c:v>
                </c:pt>
                <c:pt idx="341">
                  <c:v>35217</c:v>
                </c:pt>
                <c:pt idx="342">
                  <c:v>35247</c:v>
                </c:pt>
                <c:pt idx="343">
                  <c:v>35278</c:v>
                </c:pt>
                <c:pt idx="344">
                  <c:v>35309</c:v>
                </c:pt>
                <c:pt idx="345">
                  <c:v>35339</c:v>
                </c:pt>
                <c:pt idx="346">
                  <c:v>35370</c:v>
                </c:pt>
                <c:pt idx="347">
                  <c:v>35400</c:v>
                </c:pt>
                <c:pt idx="348">
                  <c:v>35431</c:v>
                </c:pt>
                <c:pt idx="349">
                  <c:v>35462</c:v>
                </c:pt>
                <c:pt idx="350">
                  <c:v>35490</c:v>
                </c:pt>
                <c:pt idx="351">
                  <c:v>35521</c:v>
                </c:pt>
                <c:pt idx="352">
                  <c:v>35551</c:v>
                </c:pt>
                <c:pt idx="353">
                  <c:v>35582</c:v>
                </c:pt>
                <c:pt idx="354">
                  <c:v>35612</c:v>
                </c:pt>
                <c:pt idx="355">
                  <c:v>35643</c:v>
                </c:pt>
                <c:pt idx="356">
                  <c:v>35674</c:v>
                </c:pt>
                <c:pt idx="357">
                  <c:v>35704</c:v>
                </c:pt>
                <c:pt idx="358">
                  <c:v>35735</c:v>
                </c:pt>
                <c:pt idx="359">
                  <c:v>35765</c:v>
                </c:pt>
                <c:pt idx="360">
                  <c:v>35796</c:v>
                </c:pt>
                <c:pt idx="361">
                  <c:v>35827</c:v>
                </c:pt>
                <c:pt idx="362">
                  <c:v>35855</c:v>
                </c:pt>
                <c:pt idx="363">
                  <c:v>35886</c:v>
                </c:pt>
                <c:pt idx="364">
                  <c:v>35916</c:v>
                </c:pt>
                <c:pt idx="365">
                  <c:v>35947</c:v>
                </c:pt>
                <c:pt idx="366">
                  <c:v>35977</c:v>
                </c:pt>
                <c:pt idx="367">
                  <c:v>36008</c:v>
                </c:pt>
                <c:pt idx="368">
                  <c:v>36039</c:v>
                </c:pt>
                <c:pt idx="369">
                  <c:v>36069</c:v>
                </c:pt>
                <c:pt idx="370">
                  <c:v>36100</c:v>
                </c:pt>
                <c:pt idx="371">
                  <c:v>36130</c:v>
                </c:pt>
                <c:pt idx="372">
                  <c:v>36161</c:v>
                </c:pt>
                <c:pt idx="373">
                  <c:v>36192</c:v>
                </c:pt>
                <c:pt idx="374">
                  <c:v>36220</c:v>
                </c:pt>
                <c:pt idx="375">
                  <c:v>36251</c:v>
                </c:pt>
                <c:pt idx="376">
                  <c:v>36281</c:v>
                </c:pt>
                <c:pt idx="377">
                  <c:v>36312</c:v>
                </c:pt>
                <c:pt idx="378">
                  <c:v>36342</c:v>
                </c:pt>
                <c:pt idx="379">
                  <c:v>36373</c:v>
                </c:pt>
                <c:pt idx="380">
                  <c:v>36404</c:v>
                </c:pt>
                <c:pt idx="381">
                  <c:v>36434</c:v>
                </c:pt>
                <c:pt idx="382">
                  <c:v>36465</c:v>
                </c:pt>
                <c:pt idx="383">
                  <c:v>36495</c:v>
                </c:pt>
                <c:pt idx="384">
                  <c:v>36526</c:v>
                </c:pt>
                <c:pt idx="385">
                  <c:v>36557</c:v>
                </c:pt>
                <c:pt idx="386">
                  <c:v>36586</c:v>
                </c:pt>
                <c:pt idx="387">
                  <c:v>36617</c:v>
                </c:pt>
                <c:pt idx="388">
                  <c:v>36647</c:v>
                </c:pt>
                <c:pt idx="389">
                  <c:v>36678</c:v>
                </c:pt>
                <c:pt idx="390">
                  <c:v>36708</c:v>
                </c:pt>
                <c:pt idx="391">
                  <c:v>36739</c:v>
                </c:pt>
                <c:pt idx="392">
                  <c:v>36770</c:v>
                </c:pt>
                <c:pt idx="393">
                  <c:v>36800</c:v>
                </c:pt>
                <c:pt idx="394">
                  <c:v>36831</c:v>
                </c:pt>
                <c:pt idx="395">
                  <c:v>36861</c:v>
                </c:pt>
                <c:pt idx="396">
                  <c:v>36892</c:v>
                </c:pt>
                <c:pt idx="397">
                  <c:v>36923</c:v>
                </c:pt>
                <c:pt idx="398">
                  <c:v>36951</c:v>
                </c:pt>
                <c:pt idx="399">
                  <c:v>36982</c:v>
                </c:pt>
                <c:pt idx="400">
                  <c:v>37012</c:v>
                </c:pt>
                <c:pt idx="401">
                  <c:v>37043</c:v>
                </c:pt>
                <c:pt idx="402">
                  <c:v>37073</c:v>
                </c:pt>
                <c:pt idx="403">
                  <c:v>37104</c:v>
                </c:pt>
                <c:pt idx="404">
                  <c:v>37135</c:v>
                </c:pt>
                <c:pt idx="405">
                  <c:v>37165</c:v>
                </c:pt>
                <c:pt idx="406">
                  <c:v>37196</c:v>
                </c:pt>
                <c:pt idx="407">
                  <c:v>37226</c:v>
                </c:pt>
                <c:pt idx="408">
                  <c:v>37257</c:v>
                </c:pt>
                <c:pt idx="409">
                  <c:v>37288</c:v>
                </c:pt>
                <c:pt idx="410">
                  <c:v>37316</c:v>
                </c:pt>
                <c:pt idx="411">
                  <c:v>37347</c:v>
                </c:pt>
                <c:pt idx="412">
                  <c:v>37377</c:v>
                </c:pt>
                <c:pt idx="413">
                  <c:v>37408</c:v>
                </c:pt>
                <c:pt idx="414">
                  <c:v>37438</c:v>
                </c:pt>
                <c:pt idx="415">
                  <c:v>37469</c:v>
                </c:pt>
                <c:pt idx="416">
                  <c:v>37500</c:v>
                </c:pt>
                <c:pt idx="417">
                  <c:v>37530</c:v>
                </c:pt>
                <c:pt idx="418">
                  <c:v>37561</c:v>
                </c:pt>
                <c:pt idx="419">
                  <c:v>37591</c:v>
                </c:pt>
                <c:pt idx="420">
                  <c:v>37622</c:v>
                </c:pt>
                <c:pt idx="421">
                  <c:v>37653</c:v>
                </c:pt>
                <c:pt idx="422">
                  <c:v>37681</c:v>
                </c:pt>
                <c:pt idx="423">
                  <c:v>37712</c:v>
                </c:pt>
                <c:pt idx="424">
                  <c:v>37742</c:v>
                </c:pt>
                <c:pt idx="425">
                  <c:v>37773</c:v>
                </c:pt>
                <c:pt idx="426">
                  <c:v>37803</c:v>
                </c:pt>
                <c:pt idx="427">
                  <c:v>37834</c:v>
                </c:pt>
                <c:pt idx="428">
                  <c:v>37865</c:v>
                </c:pt>
                <c:pt idx="429">
                  <c:v>37895</c:v>
                </c:pt>
                <c:pt idx="430">
                  <c:v>37926</c:v>
                </c:pt>
                <c:pt idx="431">
                  <c:v>37956</c:v>
                </c:pt>
                <c:pt idx="432">
                  <c:v>37987</c:v>
                </c:pt>
                <c:pt idx="433">
                  <c:v>38018</c:v>
                </c:pt>
                <c:pt idx="434">
                  <c:v>38047</c:v>
                </c:pt>
                <c:pt idx="435">
                  <c:v>38078</c:v>
                </c:pt>
                <c:pt idx="436">
                  <c:v>38108</c:v>
                </c:pt>
                <c:pt idx="437">
                  <c:v>38139</c:v>
                </c:pt>
                <c:pt idx="438">
                  <c:v>38169</c:v>
                </c:pt>
                <c:pt idx="439">
                  <c:v>38200</c:v>
                </c:pt>
                <c:pt idx="440">
                  <c:v>38231</c:v>
                </c:pt>
                <c:pt idx="441">
                  <c:v>38261</c:v>
                </c:pt>
                <c:pt idx="442">
                  <c:v>38292</c:v>
                </c:pt>
                <c:pt idx="443">
                  <c:v>38322</c:v>
                </c:pt>
                <c:pt idx="444">
                  <c:v>38353</c:v>
                </c:pt>
                <c:pt idx="445">
                  <c:v>38384</c:v>
                </c:pt>
                <c:pt idx="446">
                  <c:v>38412</c:v>
                </c:pt>
                <c:pt idx="447">
                  <c:v>38443</c:v>
                </c:pt>
                <c:pt idx="448">
                  <c:v>38473</c:v>
                </c:pt>
                <c:pt idx="449">
                  <c:v>38504</c:v>
                </c:pt>
                <c:pt idx="450">
                  <c:v>38534</c:v>
                </c:pt>
                <c:pt idx="451">
                  <c:v>38565</c:v>
                </c:pt>
                <c:pt idx="452">
                  <c:v>38596</c:v>
                </c:pt>
                <c:pt idx="453">
                  <c:v>38626</c:v>
                </c:pt>
                <c:pt idx="454">
                  <c:v>38657</c:v>
                </c:pt>
                <c:pt idx="455">
                  <c:v>38687</c:v>
                </c:pt>
                <c:pt idx="456">
                  <c:v>38718</c:v>
                </c:pt>
                <c:pt idx="457">
                  <c:v>38749</c:v>
                </c:pt>
                <c:pt idx="458">
                  <c:v>38777</c:v>
                </c:pt>
                <c:pt idx="459">
                  <c:v>38808</c:v>
                </c:pt>
                <c:pt idx="460">
                  <c:v>38838</c:v>
                </c:pt>
                <c:pt idx="461">
                  <c:v>38869</c:v>
                </c:pt>
                <c:pt idx="462">
                  <c:v>38899</c:v>
                </c:pt>
                <c:pt idx="463">
                  <c:v>38930</c:v>
                </c:pt>
                <c:pt idx="464">
                  <c:v>38961</c:v>
                </c:pt>
                <c:pt idx="465">
                  <c:v>38991</c:v>
                </c:pt>
                <c:pt idx="466">
                  <c:v>39022</c:v>
                </c:pt>
                <c:pt idx="467">
                  <c:v>39052</c:v>
                </c:pt>
                <c:pt idx="468">
                  <c:v>39083</c:v>
                </c:pt>
                <c:pt idx="469">
                  <c:v>39114</c:v>
                </c:pt>
                <c:pt idx="470">
                  <c:v>39142</c:v>
                </c:pt>
                <c:pt idx="471">
                  <c:v>39173</c:v>
                </c:pt>
                <c:pt idx="472">
                  <c:v>39203</c:v>
                </c:pt>
                <c:pt idx="473">
                  <c:v>39234</c:v>
                </c:pt>
                <c:pt idx="474">
                  <c:v>39264</c:v>
                </c:pt>
                <c:pt idx="475">
                  <c:v>39295</c:v>
                </c:pt>
                <c:pt idx="476">
                  <c:v>39326</c:v>
                </c:pt>
                <c:pt idx="477">
                  <c:v>39356</c:v>
                </c:pt>
                <c:pt idx="478">
                  <c:v>39387</c:v>
                </c:pt>
                <c:pt idx="479">
                  <c:v>39417</c:v>
                </c:pt>
                <c:pt idx="480">
                  <c:v>39448</c:v>
                </c:pt>
                <c:pt idx="481">
                  <c:v>39479</c:v>
                </c:pt>
                <c:pt idx="482">
                  <c:v>39508</c:v>
                </c:pt>
                <c:pt idx="483">
                  <c:v>39539</c:v>
                </c:pt>
                <c:pt idx="484">
                  <c:v>39569</c:v>
                </c:pt>
                <c:pt idx="485">
                  <c:v>39600</c:v>
                </c:pt>
                <c:pt idx="486">
                  <c:v>39630</c:v>
                </c:pt>
                <c:pt idx="487">
                  <c:v>39661</c:v>
                </c:pt>
                <c:pt idx="488">
                  <c:v>39692</c:v>
                </c:pt>
                <c:pt idx="489">
                  <c:v>39722</c:v>
                </c:pt>
                <c:pt idx="490">
                  <c:v>39753</c:v>
                </c:pt>
                <c:pt idx="491">
                  <c:v>39783</c:v>
                </c:pt>
                <c:pt idx="492">
                  <c:v>39814</c:v>
                </c:pt>
                <c:pt idx="493">
                  <c:v>39845</c:v>
                </c:pt>
                <c:pt idx="494">
                  <c:v>39873</c:v>
                </c:pt>
                <c:pt idx="495">
                  <c:v>39904</c:v>
                </c:pt>
                <c:pt idx="496">
                  <c:v>39934</c:v>
                </c:pt>
                <c:pt idx="497">
                  <c:v>39965</c:v>
                </c:pt>
                <c:pt idx="498">
                  <c:v>39995</c:v>
                </c:pt>
                <c:pt idx="499">
                  <c:v>40026</c:v>
                </c:pt>
                <c:pt idx="500">
                  <c:v>40057</c:v>
                </c:pt>
                <c:pt idx="501">
                  <c:v>40087</c:v>
                </c:pt>
                <c:pt idx="502">
                  <c:v>40118</c:v>
                </c:pt>
                <c:pt idx="503">
                  <c:v>40148</c:v>
                </c:pt>
                <c:pt idx="504">
                  <c:v>40179</c:v>
                </c:pt>
                <c:pt idx="505">
                  <c:v>40210</c:v>
                </c:pt>
                <c:pt idx="506">
                  <c:v>40238</c:v>
                </c:pt>
                <c:pt idx="507">
                  <c:v>40269</c:v>
                </c:pt>
                <c:pt idx="508">
                  <c:v>40299</c:v>
                </c:pt>
                <c:pt idx="509">
                  <c:v>40330</c:v>
                </c:pt>
                <c:pt idx="510">
                  <c:v>40360</c:v>
                </c:pt>
                <c:pt idx="511">
                  <c:v>40391</c:v>
                </c:pt>
                <c:pt idx="512">
                  <c:v>40422</c:v>
                </c:pt>
                <c:pt idx="513">
                  <c:v>40452</c:v>
                </c:pt>
                <c:pt idx="514">
                  <c:v>40483</c:v>
                </c:pt>
                <c:pt idx="515">
                  <c:v>40513</c:v>
                </c:pt>
                <c:pt idx="516">
                  <c:v>40544</c:v>
                </c:pt>
                <c:pt idx="517">
                  <c:v>40575</c:v>
                </c:pt>
                <c:pt idx="518">
                  <c:v>40603</c:v>
                </c:pt>
                <c:pt idx="519">
                  <c:v>40634</c:v>
                </c:pt>
                <c:pt idx="520">
                  <c:v>40664</c:v>
                </c:pt>
                <c:pt idx="521">
                  <c:v>40695</c:v>
                </c:pt>
                <c:pt idx="522">
                  <c:v>40725</c:v>
                </c:pt>
                <c:pt idx="523">
                  <c:v>40756</c:v>
                </c:pt>
                <c:pt idx="524">
                  <c:v>40787</c:v>
                </c:pt>
                <c:pt idx="525">
                  <c:v>40817</c:v>
                </c:pt>
                <c:pt idx="526">
                  <c:v>40848</c:v>
                </c:pt>
                <c:pt idx="527">
                  <c:v>40878</c:v>
                </c:pt>
                <c:pt idx="528">
                  <c:v>40909</c:v>
                </c:pt>
                <c:pt idx="529">
                  <c:v>40940</c:v>
                </c:pt>
                <c:pt idx="530">
                  <c:v>40969</c:v>
                </c:pt>
                <c:pt idx="531">
                  <c:v>41000</c:v>
                </c:pt>
                <c:pt idx="532">
                  <c:v>41030</c:v>
                </c:pt>
                <c:pt idx="533">
                  <c:v>41061</c:v>
                </c:pt>
                <c:pt idx="534">
                  <c:v>41091</c:v>
                </c:pt>
                <c:pt idx="535">
                  <c:v>41122</c:v>
                </c:pt>
                <c:pt idx="536">
                  <c:v>41153</c:v>
                </c:pt>
                <c:pt idx="537">
                  <c:v>41183</c:v>
                </c:pt>
                <c:pt idx="538">
                  <c:v>41214</c:v>
                </c:pt>
                <c:pt idx="539">
                  <c:v>41244</c:v>
                </c:pt>
                <c:pt idx="540">
                  <c:v>41275</c:v>
                </c:pt>
                <c:pt idx="541">
                  <c:v>41306</c:v>
                </c:pt>
                <c:pt idx="542">
                  <c:v>41334</c:v>
                </c:pt>
                <c:pt idx="543">
                  <c:v>41365</c:v>
                </c:pt>
                <c:pt idx="544">
                  <c:v>41395</c:v>
                </c:pt>
                <c:pt idx="545">
                  <c:v>41426</c:v>
                </c:pt>
                <c:pt idx="546">
                  <c:v>41456</c:v>
                </c:pt>
                <c:pt idx="547">
                  <c:v>41487</c:v>
                </c:pt>
                <c:pt idx="548">
                  <c:v>41518</c:v>
                </c:pt>
                <c:pt idx="549">
                  <c:v>41548</c:v>
                </c:pt>
                <c:pt idx="550">
                  <c:v>41579</c:v>
                </c:pt>
                <c:pt idx="551">
                  <c:v>41609</c:v>
                </c:pt>
                <c:pt idx="552">
                  <c:v>41640</c:v>
                </c:pt>
                <c:pt idx="553">
                  <c:v>41671</c:v>
                </c:pt>
                <c:pt idx="554">
                  <c:v>41699</c:v>
                </c:pt>
                <c:pt idx="555">
                  <c:v>41730</c:v>
                </c:pt>
                <c:pt idx="556">
                  <c:v>41760</c:v>
                </c:pt>
                <c:pt idx="557">
                  <c:v>41791</c:v>
                </c:pt>
                <c:pt idx="558">
                  <c:v>41821</c:v>
                </c:pt>
                <c:pt idx="559">
                  <c:v>41852</c:v>
                </c:pt>
                <c:pt idx="560">
                  <c:v>41883</c:v>
                </c:pt>
                <c:pt idx="561">
                  <c:v>41913</c:v>
                </c:pt>
                <c:pt idx="562">
                  <c:v>41944</c:v>
                </c:pt>
                <c:pt idx="563">
                  <c:v>41974</c:v>
                </c:pt>
                <c:pt idx="564">
                  <c:v>42005</c:v>
                </c:pt>
                <c:pt idx="565">
                  <c:v>42036</c:v>
                </c:pt>
                <c:pt idx="566">
                  <c:v>42064</c:v>
                </c:pt>
                <c:pt idx="567">
                  <c:v>42095</c:v>
                </c:pt>
                <c:pt idx="568">
                  <c:v>42125</c:v>
                </c:pt>
                <c:pt idx="569">
                  <c:v>42156</c:v>
                </c:pt>
                <c:pt idx="570">
                  <c:v>42186</c:v>
                </c:pt>
                <c:pt idx="571">
                  <c:v>42217</c:v>
                </c:pt>
                <c:pt idx="572">
                  <c:v>42248</c:v>
                </c:pt>
                <c:pt idx="573">
                  <c:v>42278</c:v>
                </c:pt>
                <c:pt idx="574">
                  <c:v>42309</c:v>
                </c:pt>
                <c:pt idx="575">
                  <c:v>42339</c:v>
                </c:pt>
                <c:pt idx="576">
                  <c:v>42370</c:v>
                </c:pt>
                <c:pt idx="577">
                  <c:v>42401</c:v>
                </c:pt>
                <c:pt idx="578">
                  <c:v>42430</c:v>
                </c:pt>
                <c:pt idx="579">
                  <c:v>42461</c:v>
                </c:pt>
                <c:pt idx="580">
                  <c:v>42491</c:v>
                </c:pt>
                <c:pt idx="581">
                  <c:v>42522</c:v>
                </c:pt>
                <c:pt idx="582">
                  <c:v>42552</c:v>
                </c:pt>
                <c:pt idx="583">
                  <c:v>42583</c:v>
                </c:pt>
                <c:pt idx="584">
                  <c:v>42614</c:v>
                </c:pt>
                <c:pt idx="585">
                  <c:v>42644</c:v>
                </c:pt>
                <c:pt idx="586">
                  <c:v>42675</c:v>
                </c:pt>
                <c:pt idx="587">
                  <c:v>42705</c:v>
                </c:pt>
                <c:pt idx="588">
                  <c:v>42736</c:v>
                </c:pt>
                <c:pt idx="589">
                  <c:v>42767</c:v>
                </c:pt>
                <c:pt idx="590">
                  <c:v>42795</c:v>
                </c:pt>
                <c:pt idx="591">
                  <c:v>42826</c:v>
                </c:pt>
                <c:pt idx="592">
                  <c:v>42856</c:v>
                </c:pt>
                <c:pt idx="593">
                  <c:v>42887</c:v>
                </c:pt>
                <c:pt idx="594">
                  <c:v>42917</c:v>
                </c:pt>
                <c:pt idx="595">
                  <c:v>42948</c:v>
                </c:pt>
                <c:pt idx="596">
                  <c:v>42979</c:v>
                </c:pt>
                <c:pt idx="597">
                  <c:v>43009</c:v>
                </c:pt>
                <c:pt idx="598">
                  <c:v>43040</c:v>
                </c:pt>
                <c:pt idx="599">
                  <c:v>43070</c:v>
                </c:pt>
                <c:pt idx="600">
                  <c:v>43101</c:v>
                </c:pt>
                <c:pt idx="601">
                  <c:v>43132</c:v>
                </c:pt>
                <c:pt idx="602">
                  <c:v>43160</c:v>
                </c:pt>
                <c:pt idx="603">
                  <c:v>43191</c:v>
                </c:pt>
                <c:pt idx="604">
                  <c:v>43221</c:v>
                </c:pt>
                <c:pt idx="605">
                  <c:v>43252</c:v>
                </c:pt>
                <c:pt idx="606">
                  <c:v>43282</c:v>
                </c:pt>
                <c:pt idx="607">
                  <c:v>43313</c:v>
                </c:pt>
                <c:pt idx="608">
                  <c:v>43344</c:v>
                </c:pt>
                <c:pt idx="609">
                  <c:v>43374</c:v>
                </c:pt>
                <c:pt idx="610">
                  <c:v>43405</c:v>
                </c:pt>
                <c:pt idx="611">
                  <c:v>43435</c:v>
                </c:pt>
                <c:pt idx="612">
                  <c:v>43466</c:v>
                </c:pt>
                <c:pt idx="613">
                  <c:v>43497</c:v>
                </c:pt>
                <c:pt idx="614">
                  <c:v>43525</c:v>
                </c:pt>
                <c:pt idx="615">
                  <c:v>43556</c:v>
                </c:pt>
                <c:pt idx="616">
                  <c:v>43586</c:v>
                </c:pt>
                <c:pt idx="617">
                  <c:v>43617</c:v>
                </c:pt>
                <c:pt idx="618">
                  <c:v>43647</c:v>
                </c:pt>
                <c:pt idx="619">
                  <c:v>43678</c:v>
                </c:pt>
                <c:pt idx="620">
                  <c:v>43709</c:v>
                </c:pt>
                <c:pt idx="621">
                  <c:v>43739</c:v>
                </c:pt>
                <c:pt idx="622">
                  <c:v>43770</c:v>
                </c:pt>
                <c:pt idx="623">
                  <c:v>43800</c:v>
                </c:pt>
                <c:pt idx="624">
                  <c:v>43831</c:v>
                </c:pt>
                <c:pt idx="625">
                  <c:v>43862</c:v>
                </c:pt>
                <c:pt idx="626">
                  <c:v>43891</c:v>
                </c:pt>
                <c:pt idx="627">
                  <c:v>43922</c:v>
                </c:pt>
                <c:pt idx="628">
                  <c:v>43952</c:v>
                </c:pt>
                <c:pt idx="629">
                  <c:v>43983</c:v>
                </c:pt>
                <c:pt idx="630">
                  <c:v>44013</c:v>
                </c:pt>
                <c:pt idx="631">
                  <c:v>44044</c:v>
                </c:pt>
                <c:pt idx="632">
                  <c:v>44075</c:v>
                </c:pt>
                <c:pt idx="633">
                  <c:v>44105</c:v>
                </c:pt>
                <c:pt idx="634">
                  <c:v>44136</c:v>
                </c:pt>
                <c:pt idx="635">
                  <c:v>44166</c:v>
                </c:pt>
                <c:pt idx="636">
                  <c:v>44197</c:v>
                </c:pt>
                <c:pt idx="637">
                  <c:v>44228</c:v>
                </c:pt>
                <c:pt idx="638">
                  <c:v>44256</c:v>
                </c:pt>
                <c:pt idx="639">
                  <c:v>44287</c:v>
                </c:pt>
                <c:pt idx="640">
                  <c:v>44317</c:v>
                </c:pt>
                <c:pt idx="641">
                  <c:v>44348</c:v>
                </c:pt>
                <c:pt idx="642">
                  <c:v>44378</c:v>
                </c:pt>
                <c:pt idx="643">
                  <c:v>44409</c:v>
                </c:pt>
                <c:pt idx="644">
                  <c:v>44440</c:v>
                </c:pt>
                <c:pt idx="645">
                  <c:v>44470</c:v>
                </c:pt>
                <c:pt idx="646">
                  <c:v>44501</c:v>
                </c:pt>
                <c:pt idx="647">
                  <c:v>44531</c:v>
                </c:pt>
                <c:pt idx="648">
                  <c:v>44562</c:v>
                </c:pt>
                <c:pt idx="649">
                  <c:v>44593</c:v>
                </c:pt>
                <c:pt idx="650">
                  <c:v>44621</c:v>
                </c:pt>
                <c:pt idx="651">
                  <c:v>44652</c:v>
                </c:pt>
                <c:pt idx="652">
                  <c:v>44682</c:v>
                </c:pt>
                <c:pt idx="653">
                  <c:v>44713</c:v>
                </c:pt>
                <c:pt idx="654">
                  <c:v>44743</c:v>
                </c:pt>
                <c:pt idx="655">
                  <c:v>44774</c:v>
                </c:pt>
                <c:pt idx="656">
                  <c:v>44805</c:v>
                </c:pt>
                <c:pt idx="657">
                  <c:v>44835</c:v>
                </c:pt>
                <c:pt idx="658">
                  <c:v>44866</c:v>
                </c:pt>
                <c:pt idx="659">
                  <c:v>44896</c:v>
                </c:pt>
                <c:pt idx="660">
                  <c:v>44927</c:v>
                </c:pt>
                <c:pt idx="661">
                  <c:v>44958</c:v>
                </c:pt>
                <c:pt idx="662">
                  <c:v>44986</c:v>
                </c:pt>
                <c:pt idx="663">
                  <c:v>45017</c:v>
                </c:pt>
                <c:pt idx="664">
                  <c:v>45047</c:v>
                </c:pt>
                <c:pt idx="665">
                  <c:v>45078</c:v>
                </c:pt>
                <c:pt idx="666">
                  <c:v>45108</c:v>
                </c:pt>
                <c:pt idx="667">
                  <c:v>45139</c:v>
                </c:pt>
                <c:pt idx="668">
                  <c:v>45170</c:v>
                </c:pt>
                <c:pt idx="669">
                  <c:v>45200</c:v>
                </c:pt>
                <c:pt idx="670">
                  <c:v>45231</c:v>
                </c:pt>
                <c:pt idx="671">
                  <c:v>45261</c:v>
                </c:pt>
                <c:pt idx="672">
                  <c:v>45292</c:v>
                </c:pt>
                <c:pt idx="673">
                  <c:v>45323</c:v>
                </c:pt>
                <c:pt idx="674">
                  <c:v>45352</c:v>
                </c:pt>
                <c:pt idx="675">
                  <c:v>45383</c:v>
                </c:pt>
                <c:pt idx="676">
                  <c:v>45413</c:v>
                </c:pt>
                <c:pt idx="677">
                  <c:v>45444</c:v>
                </c:pt>
                <c:pt idx="678">
                  <c:v>45474</c:v>
                </c:pt>
                <c:pt idx="679">
                  <c:v>45505</c:v>
                </c:pt>
                <c:pt idx="680">
                  <c:v>45536</c:v>
                </c:pt>
                <c:pt idx="681">
                  <c:v>45566</c:v>
                </c:pt>
                <c:pt idx="682">
                  <c:v>45597</c:v>
                </c:pt>
                <c:pt idx="683">
                  <c:v>45627</c:v>
                </c:pt>
                <c:pt idx="684">
                  <c:v>45658</c:v>
                </c:pt>
                <c:pt idx="685">
                  <c:v>45689</c:v>
                </c:pt>
                <c:pt idx="686">
                  <c:v>45717</c:v>
                </c:pt>
                <c:pt idx="687">
                  <c:v>45748</c:v>
                </c:pt>
                <c:pt idx="688">
                  <c:v>45778</c:v>
                </c:pt>
                <c:pt idx="689">
                  <c:v>45809</c:v>
                </c:pt>
                <c:pt idx="690">
                  <c:v>45839</c:v>
                </c:pt>
                <c:pt idx="691">
                  <c:v>45870</c:v>
                </c:pt>
                <c:pt idx="692">
                  <c:v>45901</c:v>
                </c:pt>
                <c:pt idx="693">
                  <c:v>45931</c:v>
                </c:pt>
                <c:pt idx="694">
                  <c:v>45962</c:v>
                </c:pt>
                <c:pt idx="695">
                  <c:v>45992</c:v>
                </c:pt>
                <c:pt idx="696">
                  <c:v>46023</c:v>
                </c:pt>
                <c:pt idx="697">
                  <c:v>46054</c:v>
                </c:pt>
                <c:pt idx="698">
                  <c:v>46082</c:v>
                </c:pt>
                <c:pt idx="699">
                  <c:v>46113</c:v>
                </c:pt>
                <c:pt idx="700">
                  <c:v>46143</c:v>
                </c:pt>
                <c:pt idx="701">
                  <c:v>46174</c:v>
                </c:pt>
                <c:pt idx="702">
                  <c:v>46204</c:v>
                </c:pt>
                <c:pt idx="703">
                  <c:v>46235</c:v>
                </c:pt>
                <c:pt idx="704">
                  <c:v>46266</c:v>
                </c:pt>
                <c:pt idx="705">
                  <c:v>46296</c:v>
                </c:pt>
                <c:pt idx="706">
                  <c:v>46327</c:v>
                </c:pt>
                <c:pt idx="707">
                  <c:v>46357</c:v>
                </c:pt>
                <c:pt idx="708">
                  <c:v>46388</c:v>
                </c:pt>
                <c:pt idx="709">
                  <c:v>46419</c:v>
                </c:pt>
                <c:pt idx="710">
                  <c:v>46447</c:v>
                </c:pt>
                <c:pt idx="711">
                  <c:v>46478</c:v>
                </c:pt>
                <c:pt idx="712">
                  <c:v>46508</c:v>
                </c:pt>
                <c:pt idx="713">
                  <c:v>46539</c:v>
                </c:pt>
                <c:pt idx="714">
                  <c:v>46569</c:v>
                </c:pt>
                <c:pt idx="715">
                  <c:v>46600</c:v>
                </c:pt>
                <c:pt idx="716">
                  <c:v>46631</c:v>
                </c:pt>
                <c:pt idx="717">
                  <c:v>46661</c:v>
                </c:pt>
                <c:pt idx="718">
                  <c:v>46692</c:v>
                </c:pt>
                <c:pt idx="719">
                  <c:v>46722</c:v>
                </c:pt>
                <c:pt idx="720">
                  <c:v>46753</c:v>
                </c:pt>
                <c:pt idx="721">
                  <c:v>46784</c:v>
                </c:pt>
                <c:pt idx="722">
                  <c:v>46813</c:v>
                </c:pt>
                <c:pt idx="723">
                  <c:v>46844</c:v>
                </c:pt>
                <c:pt idx="724">
                  <c:v>46874</c:v>
                </c:pt>
                <c:pt idx="725">
                  <c:v>46905</c:v>
                </c:pt>
                <c:pt idx="726">
                  <c:v>46935</c:v>
                </c:pt>
                <c:pt idx="727">
                  <c:v>46966</c:v>
                </c:pt>
                <c:pt idx="728">
                  <c:v>46997</c:v>
                </c:pt>
                <c:pt idx="729">
                  <c:v>47027</c:v>
                </c:pt>
                <c:pt idx="730">
                  <c:v>47058</c:v>
                </c:pt>
                <c:pt idx="731">
                  <c:v>47088</c:v>
                </c:pt>
                <c:pt idx="732">
                  <c:v>47119</c:v>
                </c:pt>
                <c:pt idx="733">
                  <c:v>47150</c:v>
                </c:pt>
                <c:pt idx="734">
                  <c:v>47178</c:v>
                </c:pt>
                <c:pt idx="735">
                  <c:v>47209</c:v>
                </c:pt>
                <c:pt idx="736">
                  <c:v>47239</c:v>
                </c:pt>
                <c:pt idx="737">
                  <c:v>47270</c:v>
                </c:pt>
                <c:pt idx="738">
                  <c:v>47300</c:v>
                </c:pt>
                <c:pt idx="739">
                  <c:v>47331</c:v>
                </c:pt>
                <c:pt idx="740">
                  <c:v>47362</c:v>
                </c:pt>
                <c:pt idx="741">
                  <c:v>47392</c:v>
                </c:pt>
                <c:pt idx="742">
                  <c:v>47423</c:v>
                </c:pt>
                <c:pt idx="743">
                  <c:v>47453</c:v>
                </c:pt>
                <c:pt idx="744">
                  <c:v>47484</c:v>
                </c:pt>
                <c:pt idx="745">
                  <c:v>47515</c:v>
                </c:pt>
                <c:pt idx="746">
                  <c:v>47543</c:v>
                </c:pt>
                <c:pt idx="747">
                  <c:v>47574</c:v>
                </c:pt>
                <c:pt idx="748">
                  <c:v>47604</c:v>
                </c:pt>
                <c:pt idx="749">
                  <c:v>47635</c:v>
                </c:pt>
                <c:pt idx="750">
                  <c:v>47665</c:v>
                </c:pt>
                <c:pt idx="751">
                  <c:v>47696</c:v>
                </c:pt>
                <c:pt idx="752">
                  <c:v>47727</c:v>
                </c:pt>
                <c:pt idx="753">
                  <c:v>47757</c:v>
                </c:pt>
                <c:pt idx="754">
                  <c:v>47788</c:v>
                </c:pt>
                <c:pt idx="755">
                  <c:v>47818</c:v>
                </c:pt>
                <c:pt idx="756">
                  <c:v>47849</c:v>
                </c:pt>
                <c:pt idx="757">
                  <c:v>47880</c:v>
                </c:pt>
                <c:pt idx="758">
                  <c:v>47908</c:v>
                </c:pt>
                <c:pt idx="759">
                  <c:v>47939</c:v>
                </c:pt>
                <c:pt idx="760">
                  <c:v>47969</c:v>
                </c:pt>
                <c:pt idx="761">
                  <c:v>48000</c:v>
                </c:pt>
                <c:pt idx="762">
                  <c:v>48030</c:v>
                </c:pt>
                <c:pt idx="763">
                  <c:v>48061</c:v>
                </c:pt>
                <c:pt idx="764">
                  <c:v>48092</c:v>
                </c:pt>
                <c:pt idx="765">
                  <c:v>48122</c:v>
                </c:pt>
                <c:pt idx="766">
                  <c:v>48153</c:v>
                </c:pt>
                <c:pt idx="767">
                  <c:v>48183</c:v>
                </c:pt>
                <c:pt idx="768">
                  <c:v>48214</c:v>
                </c:pt>
                <c:pt idx="769">
                  <c:v>48245</c:v>
                </c:pt>
                <c:pt idx="770">
                  <c:v>48274</c:v>
                </c:pt>
                <c:pt idx="771">
                  <c:v>48305</c:v>
                </c:pt>
                <c:pt idx="772">
                  <c:v>48335</c:v>
                </c:pt>
                <c:pt idx="773">
                  <c:v>48366</c:v>
                </c:pt>
                <c:pt idx="774">
                  <c:v>48396</c:v>
                </c:pt>
                <c:pt idx="775">
                  <c:v>48427</c:v>
                </c:pt>
                <c:pt idx="776">
                  <c:v>48458</c:v>
                </c:pt>
                <c:pt idx="777">
                  <c:v>48488</c:v>
                </c:pt>
                <c:pt idx="778">
                  <c:v>48519</c:v>
                </c:pt>
                <c:pt idx="779">
                  <c:v>48549</c:v>
                </c:pt>
                <c:pt idx="780">
                  <c:v>48580</c:v>
                </c:pt>
                <c:pt idx="781">
                  <c:v>48611</c:v>
                </c:pt>
                <c:pt idx="782">
                  <c:v>48639</c:v>
                </c:pt>
                <c:pt idx="783">
                  <c:v>48670</c:v>
                </c:pt>
                <c:pt idx="784">
                  <c:v>48700</c:v>
                </c:pt>
                <c:pt idx="785">
                  <c:v>48731</c:v>
                </c:pt>
                <c:pt idx="786">
                  <c:v>48761</c:v>
                </c:pt>
                <c:pt idx="787">
                  <c:v>48792</c:v>
                </c:pt>
                <c:pt idx="788">
                  <c:v>48823</c:v>
                </c:pt>
                <c:pt idx="789">
                  <c:v>48853</c:v>
                </c:pt>
                <c:pt idx="790">
                  <c:v>48884</c:v>
                </c:pt>
                <c:pt idx="791">
                  <c:v>48914</c:v>
                </c:pt>
                <c:pt idx="792">
                  <c:v>48945</c:v>
                </c:pt>
                <c:pt idx="793">
                  <c:v>48976</c:v>
                </c:pt>
                <c:pt idx="794">
                  <c:v>49004</c:v>
                </c:pt>
                <c:pt idx="795">
                  <c:v>49035</c:v>
                </c:pt>
                <c:pt idx="796">
                  <c:v>49065</c:v>
                </c:pt>
                <c:pt idx="797">
                  <c:v>49096</c:v>
                </c:pt>
                <c:pt idx="798">
                  <c:v>49126</c:v>
                </c:pt>
                <c:pt idx="799">
                  <c:v>49157</c:v>
                </c:pt>
                <c:pt idx="800">
                  <c:v>49188</c:v>
                </c:pt>
                <c:pt idx="801">
                  <c:v>49218</c:v>
                </c:pt>
                <c:pt idx="802">
                  <c:v>49249</c:v>
                </c:pt>
                <c:pt idx="803">
                  <c:v>49279</c:v>
                </c:pt>
                <c:pt idx="804">
                  <c:v>49310</c:v>
                </c:pt>
                <c:pt idx="805">
                  <c:v>49341</c:v>
                </c:pt>
                <c:pt idx="806">
                  <c:v>49369</c:v>
                </c:pt>
                <c:pt idx="807">
                  <c:v>49400</c:v>
                </c:pt>
                <c:pt idx="808">
                  <c:v>49430</c:v>
                </c:pt>
                <c:pt idx="809">
                  <c:v>49461</c:v>
                </c:pt>
                <c:pt idx="810">
                  <c:v>49491</c:v>
                </c:pt>
                <c:pt idx="811">
                  <c:v>49522</c:v>
                </c:pt>
                <c:pt idx="812">
                  <c:v>49553</c:v>
                </c:pt>
                <c:pt idx="813">
                  <c:v>49583</c:v>
                </c:pt>
                <c:pt idx="814">
                  <c:v>49614</c:v>
                </c:pt>
                <c:pt idx="815">
                  <c:v>49644</c:v>
                </c:pt>
                <c:pt idx="816">
                  <c:v>49675</c:v>
                </c:pt>
                <c:pt idx="817">
                  <c:v>49706</c:v>
                </c:pt>
                <c:pt idx="818">
                  <c:v>49735</c:v>
                </c:pt>
                <c:pt idx="819">
                  <c:v>49766</c:v>
                </c:pt>
                <c:pt idx="820">
                  <c:v>49796</c:v>
                </c:pt>
                <c:pt idx="821">
                  <c:v>49827</c:v>
                </c:pt>
                <c:pt idx="822">
                  <c:v>49857</c:v>
                </c:pt>
                <c:pt idx="823">
                  <c:v>49888</c:v>
                </c:pt>
                <c:pt idx="824">
                  <c:v>49919</c:v>
                </c:pt>
                <c:pt idx="825">
                  <c:v>49949</c:v>
                </c:pt>
                <c:pt idx="826">
                  <c:v>49980</c:v>
                </c:pt>
                <c:pt idx="827">
                  <c:v>50010</c:v>
                </c:pt>
                <c:pt idx="828">
                  <c:v>50041</c:v>
                </c:pt>
                <c:pt idx="829">
                  <c:v>50072</c:v>
                </c:pt>
                <c:pt idx="830">
                  <c:v>50100</c:v>
                </c:pt>
                <c:pt idx="831">
                  <c:v>50131</c:v>
                </c:pt>
                <c:pt idx="832">
                  <c:v>50161</c:v>
                </c:pt>
                <c:pt idx="833">
                  <c:v>50192</c:v>
                </c:pt>
                <c:pt idx="834">
                  <c:v>50222</c:v>
                </c:pt>
                <c:pt idx="835">
                  <c:v>50253</c:v>
                </c:pt>
                <c:pt idx="836">
                  <c:v>50284</c:v>
                </c:pt>
                <c:pt idx="837">
                  <c:v>50314</c:v>
                </c:pt>
                <c:pt idx="838">
                  <c:v>50345</c:v>
                </c:pt>
                <c:pt idx="839">
                  <c:v>50375</c:v>
                </c:pt>
                <c:pt idx="840">
                  <c:v>50406</c:v>
                </c:pt>
                <c:pt idx="841">
                  <c:v>50437</c:v>
                </c:pt>
                <c:pt idx="842">
                  <c:v>50465</c:v>
                </c:pt>
                <c:pt idx="843">
                  <c:v>50496</c:v>
                </c:pt>
                <c:pt idx="844">
                  <c:v>50526</c:v>
                </c:pt>
                <c:pt idx="845">
                  <c:v>50557</c:v>
                </c:pt>
                <c:pt idx="846">
                  <c:v>50587</c:v>
                </c:pt>
                <c:pt idx="847">
                  <c:v>50618</c:v>
                </c:pt>
                <c:pt idx="848">
                  <c:v>50649</c:v>
                </c:pt>
                <c:pt idx="849">
                  <c:v>50679</c:v>
                </c:pt>
                <c:pt idx="850">
                  <c:v>50710</c:v>
                </c:pt>
                <c:pt idx="851">
                  <c:v>50740</c:v>
                </c:pt>
                <c:pt idx="852">
                  <c:v>50771</c:v>
                </c:pt>
                <c:pt idx="853">
                  <c:v>50802</c:v>
                </c:pt>
                <c:pt idx="854">
                  <c:v>50830</c:v>
                </c:pt>
                <c:pt idx="855">
                  <c:v>50861</c:v>
                </c:pt>
                <c:pt idx="856">
                  <c:v>50891</c:v>
                </c:pt>
                <c:pt idx="857">
                  <c:v>50922</c:v>
                </c:pt>
                <c:pt idx="858">
                  <c:v>50952</c:v>
                </c:pt>
                <c:pt idx="859">
                  <c:v>50983</c:v>
                </c:pt>
                <c:pt idx="860">
                  <c:v>51014</c:v>
                </c:pt>
                <c:pt idx="861">
                  <c:v>51044</c:v>
                </c:pt>
                <c:pt idx="862">
                  <c:v>51075</c:v>
                </c:pt>
                <c:pt idx="863">
                  <c:v>51105</c:v>
                </c:pt>
                <c:pt idx="864">
                  <c:v>51136</c:v>
                </c:pt>
                <c:pt idx="865">
                  <c:v>51167</c:v>
                </c:pt>
                <c:pt idx="866">
                  <c:v>51196</c:v>
                </c:pt>
                <c:pt idx="867">
                  <c:v>51227</c:v>
                </c:pt>
                <c:pt idx="868">
                  <c:v>51257</c:v>
                </c:pt>
                <c:pt idx="869">
                  <c:v>51288</c:v>
                </c:pt>
                <c:pt idx="870">
                  <c:v>51318</c:v>
                </c:pt>
                <c:pt idx="871">
                  <c:v>51349</c:v>
                </c:pt>
                <c:pt idx="872">
                  <c:v>51380</c:v>
                </c:pt>
                <c:pt idx="873">
                  <c:v>51410</c:v>
                </c:pt>
                <c:pt idx="874">
                  <c:v>51441</c:v>
                </c:pt>
                <c:pt idx="875">
                  <c:v>51471</c:v>
                </c:pt>
              </c:numCache>
            </c:numRef>
          </c:cat>
          <c:val>
            <c:numRef>
              <c:f>NDFCGXA!$N$9:$N$884</c:f>
              <c:numCache>
                <c:formatCode>General</c:formatCode>
                <c:ptCount val="876"/>
                <c:pt idx="666" formatCode="0.0">
                  <c:v>3.2186816385000001</c:v>
                </c:pt>
                <c:pt idx="875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4B80-4718-AB31-5E2ADCEF40C4}"/>
            </c:ext>
          </c:extLst>
        </c:ser>
        <c:ser>
          <c:idx val="8"/>
          <c:order val="8"/>
          <c:tx>
            <c:v>12/12 Forecast</c:v>
          </c:tx>
          <c:spPr>
            <a:ln>
              <a:noFill/>
            </a:ln>
          </c:spPr>
          <c:marker>
            <c:symbol val="circle"/>
            <c:size val="8"/>
            <c:spPr>
              <a:solidFill>
                <a:srgbClr val="08A685"/>
              </a:solidFill>
              <a:ln>
                <a:solidFill>
                  <a:srgbClr val="05715A"/>
                </a:solidFill>
              </a:ln>
            </c:spPr>
          </c:marker>
          <c:cat>
            <c:numRef>
              <c:f>NDFCGXA!$A$9:$A$884</c:f>
              <c:numCache>
                <c:formatCode>mmm\-yy</c:formatCode>
                <c:ptCount val="876"/>
                <c:pt idx="0">
                  <c:v>24838</c:v>
                </c:pt>
                <c:pt idx="1">
                  <c:v>24869</c:v>
                </c:pt>
                <c:pt idx="2">
                  <c:v>24898</c:v>
                </c:pt>
                <c:pt idx="3">
                  <c:v>24929</c:v>
                </c:pt>
                <c:pt idx="4">
                  <c:v>24959</c:v>
                </c:pt>
                <c:pt idx="5">
                  <c:v>24990</c:v>
                </c:pt>
                <c:pt idx="6">
                  <c:v>25020</c:v>
                </c:pt>
                <c:pt idx="7">
                  <c:v>25051</c:v>
                </c:pt>
                <c:pt idx="8">
                  <c:v>25082</c:v>
                </c:pt>
                <c:pt idx="9">
                  <c:v>25112</c:v>
                </c:pt>
                <c:pt idx="10">
                  <c:v>25143</c:v>
                </c:pt>
                <c:pt idx="11">
                  <c:v>25173</c:v>
                </c:pt>
                <c:pt idx="12">
                  <c:v>25204</c:v>
                </c:pt>
                <c:pt idx="13">
                  <c:v>25235</c:v>
                </c:pt>
                <c:pt idx="14">
                  <c:v>25263</c:v>
                </c:pt>
                <c:pt idx="15">
                  <c:v>25294</c:v>
                </c:pt>
                <c:pt idx="16">
                  <c:v>25324</c:v>
                </c:pt>
                <c:pt idx="17">
                  <c:v>25355</c:v>
                </c:pt>
                <c:pt idx="18">
                  <c:v>25385</c:v>
                </c:pt>
                <c:pt idx="19">
                  <c:v>25416</c:v>
                </c:pt>
                <c:pt idx="20">
                  <c:v>25447</c:v>
                </c:pt>
                <c:pt idx="21">
                  <c:v>25477</c:v>
                </c:pt>
                <c:pt idx="22">
                  <c:v>25508</c:v>
                </c:pt>
                <c:pt idx="23">
                  <c:v>25538</c:v>
                </c:pt>
                <c:pt idx="24">
                  <c:v>25569</c:v>
                </c:pt>
                <c:pt idx="25">
                  <c:v>25600</c:v>
                </c:pt>
                <c:pt idx="26">
                  <c:v>25628</c:v>
                </c:pt>
                <c:pt idx="27">
                  <c:v>25659</c:v>
                </c:pt>
                <c:pt idx="28">
                  <c:v>25689</c:v>
                </c:pt>
                <c:pt idx="29">
                  <c:v>25720</c:v>
                </c:pt>
                <c:pt idx="30">
                  <c:v>25750</c:v>
                </c:pt>
                <c:pt idx="31">
                  <c:v>25781</c:v>
                </c:pt>
                <c:pt idx="32">
                  <c:v>25812</c:v>
                </c:pt>
                <c:pt idx="33">
                  <c:v>25842</c:v>
                </c:pt>
                <c:pt idx="34">
                  <c:v>25873</c:v>
                </c:pt>
                <c:pt idx="35">
                  <c:v>25903</c:v>
                </c:pt>
                <c:pt idx="36">
                  <c:v>25934</c:v>
                </c:pt>
                <c:pt idx="37">
                  <c:v>25965</c:v>
                </c:pt>
                <c:pt idx="38">
                  <c:v>25993</c:v>
                </c:pt>
                <c:pt idx="39">
                  <c:v>26024</c:v>
                </c:pt>
                <c:pt idx="40">
                  <c:v>26054</c:v>
                </c:pt>
                <c:pt idx="41">
                  <c:v>26085</c:v>
                </c:pt>
                <c:pt idx="42">
                  <c:v>26115</c:v>
                </c:pt>
                <c:pt idx="43">
                  <c:v>26146</c:v>
                </c:pt>
                <c:pt idx="44">
                  <c:v>26177</c:v>
                </c:pt>
                <c:pt idx="45">
                  <c:v>26207</c:v>
                </c:pt>
                <c:pt idx="46">
                  <c:v>26238</c:v>
                </c:pt>
                <c:pt idx="47">
                  <c:v>26268</c:v>
                </c:pt>
                <c:pt idx="48">
                  <c:v>26299</c:v>
                </c:pt>
                <c:pt idx="49">
                  <c:v>26330</c:v>
                </c:pt>
                <c:pt idx="50">
                  <c:v>26359</c:v>
                </c:pt>
                <c:pt idx="51">
                  <c:v>26390</c:v>
                </c:pt>
                <c:pt idx="52">
                  <c:v>26420</c:v>
                </c:pt>
                <c:pt idx="53">
                  <c:v>26451</c:v>
                </c:pt>
                <c:pt idx="54">
                  <c:v>26481</c:v>
                </c:pt>
                <c:pt idx="55">
                  <c:v>26512</c:v>
                </c:pt>
                <c:pt idx="56">
                  <c:v>26543</c:v>
                </c:pt>
                <c:pt idx="57">
                  <c:v>26573</c:v>
                </c:pt>
                <c:pt idx="58">
                  <c:v>26604</c:v>
                </c:pt>
                <c:pt idx="59">
                  <c:v>26634</c:v>
                </c:pt>
                <c:pt idx="60">
                  <c:v>26665</c:v>
                </c:pt>
                <c:pt idx="61">
                  <c:v>26696</c:v>
                </c:pt>
                <c:pt idx="62">
                  <c:v>26724</c:v>
                </c:pt>
                <c:pt idx="63">
                  <c:v>26755</c:v>
                </c:pt>
                <c:pt idx="64">
                  <c:v>26785</c:v>
                </c:pt>
                <c:pt idx="65">
                  <c:v>26816</c:v>
                </c:pt>
                <c:pt idx="66">
                  <c:v>26846</c:v>
                </c:pt>
                <c:pt idx="67">
                  <c:v>26877</c:v>
                </c:pt>
                <c:pt idx="68">
                  <c:v>26908</c:v>
                </c:pt>
                <c:pt idx="69">
                  <c:v>26938</c:v>
                </c:pt>
                <c:pt idx="70">
                  <c:v>26969</c:v>
                </c:pt>
                <c:pt idx="71">
                  <c:v>26999</c:v>
                </c:pt>
                <c:pt idx="72">
                  <c:v>27030</c:v>
                </c:pt>
                <c:pt idx="73">
                  <c:v>27061</c:v>
                </c:pt>
                <c:pt idx="74">
                  <c:v>27089</c:v>
                </c:pt>
                <c:pt idx="75">
                  <c:v>27120</c:v>
                </c:pt>
                <c:pt idx="76">
                  <c:v>27150</c:v>
                </c:pt>
                <c:pt idx="77">
                  <c:v>27181</c:v>
                </c:pt>
                <c:pt idx="78">
                  <c:v>27211</c:v>
                </c:pt>
                <c:pt idx="79">
                  <c:v>27242</c:v>
                </c:pt>
                <c:pt idx="80">
                  <c:v>27273</c:v>
                </c:pt>
                <c:pt idx="81">
                  <c:v>27303</c:v>
                </c:pt>
                <c:pt idx="82">
                  <c:v>27334</c:v>
                </c:pt>
                <c:pt idx="83">
                  <c:v>27364</c:v>
                </c:pt>
                <c:pt idx="84">
                  <c:v>27395</c:v>
                </c:pt>
                <c:pt idx="85">
                  <c:v>27426</c:v>
                </c:pt>
                <c:pt idx="86">
                  <c:v>27454</c:v>
                </c:pt>
                <c:pt idx="87">
                  <c:v>27485</c:v>
                </c:pt>
                <c:pt idx="88">
                  <c:v>27515</c:v>
                </c:pt>
                <c:pt idx="89">
                  <c:v>27546</c:v>
                </c:pt>
                <c:pt idx="90">
                  <c:v>27576</c:v>
                </c:pt>
                <c:pt idx="91">
                  <c:v>27607</c:v>
                </c:pt>
                <c:pt idx="92">
                  <c:v>27638</c:v>
                </c:pt>
                <c:pt idx="93">
                  <c:v>27668</c:v>
                </c:pt>
                <c:pt idx="94">
                  <c:v>27699</c:v>
                </c:pt>
                <c:pt idx="95">
                  <c:v>27729</c:v>
                </c:pt>
                <c:pt idx="96">
                  <c:v>27760</c:v>
                </c:pt>
                <c:pt idx="97">
                  <c:v>27791</c:v>
                </c:pt>
                <c:pt idx="98">
                  <c:v>27820</c:v>
                </c:pt>
                <c:pt idx="99">
                  <c:v>27851</c:v>
                </c:pt>
                <c:pt idx="100">
                  <c:v>27881</c:v>
                </c:pt>
                <c:pt idx="101">
                  <c:v>27912</c:v>
                </c:pt>
                <c:pt idx="102">
                  <c:v>27942</c:v>
                </c:pt>
                <c:pt idx="103">
                  <c:v>27973</c:v>
                </c:pt>
                <c:pt idx="104">
                  <c:v>28004</c:v>
                </c:pt>
                <c:pt idx="105">
                  <c:v>28034</c:v>
                </c:pt>
                <c:pt idx="106">
                  <c:v>28065</c:v>
                </c:pt>
                <c:pt idx="107">
                  <c:v>28095</c:v>
                </c:pt>
                <c:pt idx="108">
                  <c:v>28126</c:v>
                </c:pt>
                <c:pt idx="109">
                  <c:v>28157</c:v>
                </c:pt>
                <c:pt idx="110">
                  <c:v>28185</c:v>
                </c:pt>
                <c:pt idx="111">
                  <c:v>28216</c:v>
                </c:pt>
                <c:pt idx="112">
                  <c:v>28246</c:v>
                </c:pt>
                <c:pt idx="113">
                  <c:v>28277</c:v>
                </c:pt>
                <c:pt idx="114">
                  <c:v>28307</c:v>
                </c:pt>
                <c:pt idx="115">
                  <c:v>28338</c:v>
                </c:pt>
                <c:pt idx="116">
                  <c:v>28369</c:v>
                </c:pt>
                <c:pt idx="117">
                  <c:v>28399</c:v>
                </c:pt>
                <c:pt idx="118">
                  <c:v>28430</c:v>
                </c:pt>
                <c:pt idx="119">
                  <c:v>28460</c:v>
                </c:pt>
                <c:pt idx="120">
                  <c:v>28491</c:v>
                </c:pt>
                <c:pt idx="121">
                  <c:v>28522</c:v>
                </c:pt>
                <c:pt idx="122">
                  <c:v>28550</c:v>
                </c:pt>
                <c:pt idx="123">
                  <c:v>28581</c:v>
                </c:pt>
                <c:pt idx="124">
                  <c:v>28611</c:v>
                </c:pt>
                <c:pt idx="125">
                  <c:v>28642</c:v>
                </c:pt>
                <c:pt idx="126">
                  <c:v>28672</c:v>
                </c:pt>
                <c:pt idx="127">
                  <c:v>28703</c:v>
                </c:pt>
                <c:pt idx="128">
                  <c:v>28734</c:v>
                </c:pt>
                <c:pt idx="129">
                  <c:v>28764</c:v>
                </c:pt>
                <c:pt idx="130">
                  <c:v>28795</c:v>
                </c:pt>
                <c:pt idx="131">
                  <c:v>28825</c:v>
                </c:pt>
                <c:pt idx="132">
                  <c:v>28856</c:v>
                </c:pt>
                <c:pt idx="133">
                  <c:v>28887</c:v>
                </c:pt>
                <c:pt idx="134">
                  <c:v>28915</c:v>
                </c:pt>
                <c:pt idx="135">
                  <c:v>28946</c:v>
                </c:pt>
                <c:pt idx="136">
                  <c:v>28976</c:v>
                </c:pt>
                <c:pt idx="137">
                  <c:v>29007</c:v>
                </c:pt>
                <c:pt idx="138">
                  <c:v>29037</c:v>
                </c:pt>
                <c:pt idx="139">
                  <c:v>29068</c:v>
                </c:pt>
                <c:pt idx="140">
                  <c:v>29099</c:v>
                </c:pt>
                <c:pt idx="141">
                  <c:v>29129</c:v>
                </c:pt>
                <c:pt idx="142">
                  <c:v>29160</c:v>
                </c:pt>
                <c:pt idx="143">
                  <c:v>29190</c:v>
                </c:pt>
                <c:pt idx="144">
                  <c:v>29221</c:v>
                </c:pt>
                <c:pt idx="145">
                  <c:v>29252</c:v>
                </c:pt>
                <c:pt idx="146">
                  <c:v>29281</c:v>
                </c:pt>
                <c:pt idx="147">
                  <c:v>29312</c:v>
                </c:pt>
                <c:pt idx="148">
                  <c:v>29342</c:v>
                </c:pt>
                <c:pt idx="149">
                  <c:v>29373</c:v>
                </c:pt>
                <c:pt idx="150">
                  <c:v>29403</c:v>
                </c:pt>
                <c:pt idx="151">
                  <c:v>29434</c:v>
                </c:pt>
                <c:pt idx="152">
                  <c:v>29465</c:v>
                </c:pt>
                <c:pt idx="153">
                  <c:v>29495</c:v>
                </c:pt>
                <c:pt idx="154">
                  <c:v>29526</c:v>
                </c:pt>
                <c:pt idx="155">
                  <c:v>29556</c:v>
                </c:pt>
                <c:pt idx="156">
                  <c:v>29587</c:v>
                </c:pt>
                <c:pt idx="157">
                  <c:v>29618</c:v>
                </c:pt>
                <c:pt idx="158">
                  <c:v>29646</c:v>
                </c:pt>
                <c:pt idx="159">
                  <c:v>29677</c:v>
                </c:pt>
                <c:pt idx="160">
                  <c:v>29707</c:v>
                </c:pt>
                <c:pt idx="161">
                  <c:v>29738</c:v>
                </c:pt>
                <c:pt idx="162">
                  <c:v>29768</c:v>
                </c:pt>
                <c:pt idx="163">
                  <c:v>29799</c:v>
                </c:pt>
                <c:pt idx="164">
                  <c:v>29830</c:v>
                </c:pt>
                <c:pt idx="165">
                  <c:v>29860</c:v>
                </c:pt>
                <c:pt idx="166">
                  <c:v>29891</c:v>
                </c:pt>
                <c:pt idx="167">
                  <c:v>29921</c:v>
                </c:pt>
                <c:pt idx="168">
                  <c:v>29952</c:v>
                </c:pt>
                <c:pt idx="169">
                  <c:v>29983</c:v>
                </c:pt>
                <c:pt idx="170">
                  <c:v>30011</c:v>
                </c:pt>
                <c:pt idx="171">
                  <c:v>30042</c:v>
                </c:pt>
                <c:pt idx="172">
                  <c:v>30072</c:v>
                </c:pt>
                <c:pt idx="173">
                  <c:v>30103</c:v>
                </c:pt>
                <c:pt idx="174">
                  <c:v>30133</c:v>
                </c:pt>
                <c:pt idx="175">
                  <c:v>30164</c:v>
                </c:pt>
                <c:pt idx="176">
                  <c:v>30195</c:v>
                </c:pt>
                <c:pt idx="177">
                  <c:v>30225</c:v>
                </c:pt>
                <c:pt idx="178">
                  <c:v>30256</c:v>
                </c:pt>
                <c:pt idx="179">
                  <c:v>30286</c:v>
                </c:pt>
                <c:pt idx="180">
                  <c:v>30317</c:v>
                </c:pt>
                <c:pt idx="181">
                  <c:v>30348</c:v>
                </c:pt>
                <c:pt idx="182">
                  <c:v>30376</c:v>
                </c:pt>
                <c:pt idx="183">
                  <c:v>30407</c:v>
                </c:pt>
                <c:pt idx="184">
                  <c:v>30437</c:v>
                </c:pt>
                <c:pt idx="185">
                  <c:v>30468</c:v>
                </c:pt>
                <c:pt idx="186">
                  <c:v>30498</c:v>
                </c:pt>
                <c:pt idx="187">
                  <c:v>30529</c:v>
                </c:pt>
                <c:pt idx="188">
                  <c:v>30560</c:v>
                </c:pt>
                <c:pt idx="189">
                  <c:v>30590</c:v>
                </c:pt>
                <c:pt idx="190">
                  <c:v>30621</c:v>
                </c:pt>
                <c:pt idx="191">
                  <c:v>30651</c:v>
                </c:pt>
                <c:pt idx="192">
                  <c:v>30682</c:v>
                </c:pt>
                <c:pt idx="193">
                  <c:v>30713</c:v>
                </c:pt>
                <c:pt idx="194">
                  <c:v>30742</c:v>
                </c:pt>
                <c:pt idx="195">
                  <c:v>30773</c:v>
                </c:pt>
                <c:pt idx="196">
                  <c:v>30803</c:v>
                </c:pt>
                <c:pt idx="197">
                  <c:v>30834</c:v>
                </c:pt>
                <c:pt idx="198">
                  <c:v>30864</c:v>
                </c:pt>
                <c:pt idx="199">
                  <c:v>30895</c:v>
                </c:pt>
                <c:pt idx="200">
                  <c:v>30926</c:v>
                </c:pt>
                <c:pt idx="201">
                  <c:v>30956</c:v>
                </c:pt>
                <c:pt idx="202">
                  <c:v>30987</c:v>
                </c:pt>
                <c:pt idx="203">
                  <c:v>31017</c:v>
                </c:pt>
                <c:pt idx="204">
                  <c:v>31048</c:v>
                </c:pt>
                <c:pt idx="205">
                  <c:v>31079</c:v>
                </c:pt>
                <c:pt idx="206">
                  <c:v>31107</c:v>
                </c:pt>
                <c:pt idx="207">
                  <c:v>31138</c:v>
                </c:pt>
                <c:pt idx="208">
                  <c:v>31168</c:v>
                </c:pt>
                <c:pt idx="209">
                  <c:v>31199</c:v>
                </c:pt>
                <c:pt idx="210">
                  <c:v>31229</c:v>
                </c:pt>
                <c:pt idx="211">
                  <c:v>31260</c:v>
                </c:pt>
                <c:pt idx="212">
                  <c:v>31291</c:v>
                </c:pt>
                <c:pt idx="213">
                  <c:v>31321</c:v>
                </c:pt>
                <c:pt idx="214">
                  <c:v>31352</c:v>
                </c:pt>
                <c:pt idx="215">
                  <c:v>31382</c:v>
                </c:pt>
                <c:pt idx="216">
                  <c:v>31413</c:v>
                </c:pt>
                <c:pt idx="217">
                  <c:v>31444</c:v>
                </c:pt>
                <c:pt idx="218">
                  <c:v>31472</c:v>
                </c:pt>
                <c:pt idx="219">
                  <c:v>31503</c:v>
                </c:pt>
                <c:pt idx="220">
                  <c:v>31533</c:v>
                </c:pt>
                <c:pt idx="221">
                  <c:v>31564</c:v>
                </c:pt>
                <c:pt idx="222">
                  <c:v>31594</c:v>
                </c:pt>
                <c:pt idx="223">
                  <c:v>31625</c:v>
                </c:pt>
                <c:pt idx="224">
                  <c:v>31656</c:v>
                </c:pt>
                <c:pt idx="225">
                  <c:v>31686</c:v>
                </c:pt>
                <c:pt idx="226">
                  <c:v>31717</c:v>
                </c:pt>
                <c:pt idx="227">
                  <c:v>31747</c:v>
                </c:pt>
                <c:pt idx="228">
                  <c:v>31778</c:v>
                </c:pt>
                <c:pt idx="229">
                  <c:v>31809</c:v>
                </c:pt>
                <c:pt idx="230">
                  <c:v>31837</c:v>
                </c:pt>
                <c:pt idx="231">
                  <c:v>31868</c:v>
                </c:pt>
                <c:pt idx="232">
                  <c:v>31898</c:v>
                </c:pt>
                <c:pt idx="233">
                  <c:v>31929</c:v>
                </c:pt>
                <c:pt idx="234">
                  <c:v>31959</c:v>
                </c:pt>
                <c:pt idx="235">
                  <c:v>31990</c:v>
                </c:pt>
                <c:pt idx="236">
                  <c:v>32021</c:v>
                </c:pt>
                <c:pt idx="237">
                  <c:v>32051</c:v>
                </c:pt>
                <c:pt idx="238">
                  <c:v>32082</c:v>
                </c:pt>
                <c:pt idx="239">
                  <c:v>32112</c:v>
                </c:pt>
                <c:pt idx="240">
                  <c:v>32143</c:v>
                </c:pt>
                <c:pt idx="241">
                  <c:v>32174</c:v>
                </c:pt>
                <c:pt idx="242">
                  <c:v>32203</c:v>
                </c:pt>
                <c:pt idx="243">
                  <c:v>32234</c:v>
                </c:pt>
                <c:pt idx="244">
                  <c:v>32264</c:v>
                </c:pt>
                <c:pt idx="245">
                  <c:v>32295</c:v>
                </c:pt>
                <c:pt idx="246">
                  <c:v>32325</c:v>
                </c:pt>
                <c:pt idx="247">
                  <c:v>32356</c:v>
                </c:pt>
                <c:pt idx="248">
                  <c:v>32387</c:v>
                </c:pt>
                <c:pt idx="249">
                  <c:v>32417</c:v>
                </c:pt>
                <c:pt idx="250">
                  <c:v>32448</c:v>
                </c:pt>
                <c:pt idx="251">
                  <c:v>32478</c:v>
                </c:pt>
                <c:pt idx="252">
                  <c:v>32509</c:v>
                </c:pt>
                <c:pt idx="253">
                  <c:v>32540</c:v>
                </c:pt>
                <c:pt idx="254">
                  <c:v>32568</c:v>
                </c:pt>
                <c:pt idx="255">
                  <c:v>32599</c:v>
                </c:pt>
                <c:pt idx="256">
                  <c:v>32629</c:v>
                </c:pt>
                <c:pt idx="257">
                  <c:v>32660</c:v>
                </c:pt>
                <c:pt idx="258">
                  <c:v>32690</c:v>
                </c:pt>
                <c:pt idx="259">
                  <c:v>32721</c:v>
                </c:pt>
                <c:pt idx="260">
                  <c:v>32752</c:v>
                </c:pt>
                <c:pt idx="261">
                  <c:v>32782</c:v>
                </c:pt>
                <c:pt idx="262">
                  <c:v>32813</c:v>
                </c:pt>
                <c:pt idx="263">
                  <c:v>32843</c:v>
                </c:pt>
                <c:pt idx="264">
                  <c:v>32874</c:v>
                </c:pt>
                <c:pt idx="265">
                  <c:v>32905</c:v>
                </c:pt>
                <c:pt idx="266">
                  <c:v>32933</c:v>
                </c:pt>
                <c:pt idx="267">
                  <c:v>32964</c:v>
                </c:pt>
                <c:pt idx="268">
                  <c:v>32994</c:v>
                </c:pt>
                <c:pt idx="269">
                  <c:v>33025</c:v>
                </c:pt>
                <c:pt idx="270">
                  <c:v>33055</c:v>
                </c:pt>
                <c:pt idx="271">
                  <c:v>33086</c:v>
                </c:pt>
                <c:pt idx="272">
                  <c:v>33117</c:v>
                </c:pt>
                <c:pt idx="273">
                  <c:v>33147</c:v>
                </c:pt>
                <c:pt idx="274">
                  <c:v>33178</c:v>
                </c:pt>
                <c:pt idx="275">
                  <c:v>33208</c:v>
                </c:pt>
                <c:pt idx="276">
                  <c:v>33239</c:v>
                </c:pt>
                <c:pt idx="277">
                  <c:v>33270</c:v>
                </c:pt>
                <c:pt idx="278">
                  <c:v>33298</c:v>
                </c:pt>
                <c:pt idx="279">
                  <c:v>33329</c:v>
                </c:pt>
                <c:pt idx="280">
                  <c:v>33359</c:v>
                </c:pt>
                <c:pt idx="281">
                  <c:v>33390</c:v>
                </c:pt>
                <c:pt idx="282">
                  <c:v>33420</c:v>
                </c:pt>
                <c:pt idx="283">
                  <c:v>33451</c:v>
                </c:pt>
                <c:pt idx="284">
                  <c:v>33482</c:v>
                </c:pt>
                <c:pt idx="285">
                  <c:v>33512</c:v>
                </c:pt>
                <c:pt idx="286">
                  <c:v>33543</c:v>
                </c:pt>
                <c:pt idx="287">
                  <c:v>33573</c:v>
                </c:pt>
                <c:pt idx="288">
                  <c:v>33604</c:v>
                </c:pt>
                <c:pt idx="289">
                  <c:v>33635</c:v>
                </c:pt>
                <c:pt idx="290">
                  <c:v>33664</c:v>
                </c:pt>
                <c:pt idx="291">
                  <c:v>33695</c:v>
                </c:pt>
                <c:pt idx="292">
                  <c:v>33725</c:v>
                </c:pt>
                <c:pt idx="293">
                  <c:v>33756</c:v>
                </c:pt>
                <c:pt idx="294">
                  <c:v>33786</c:v>
                </c:pt>
                <c:pt idx="295">
                  <c:v>33817</c:v>
                </c:pt>
                <c:pt idx="296">
                  <c:v>33848</c:v>
                </c:pt>
                <c:pt idx="297">
                  <c:v>33878</c:v>
                </c:pt>
                <c:pt idx="298">
                  <c:v>33909</c:v>
                </c:pt>
                <c:pt idx="299">
                  <c:v>33939</c:v>
                </c:pt>
                <c:pt idx="300">
                  <c:v>33970</c:v>
                </c:pt>
                <c:pt idx="301">
                  <c:v>34001</c:v>
                </c:pt>
                <c:pt idx="302">
                  <c:v>34029</c:v>
                </c:pt>
                <c:pt idx="303">
                  <c:v>34060</c:v>
                </c:pt>
                <c:pt idx="304">
                  <c:v>34090</c:v>
                </c:pt>
                <c:pt idx="305">
                  <c:v>34121</c:v>
                </c:pt>
                <c:pt idx="306">
                  <c:v>34151</c:v>
                </c:pt>
                <c:pt idx="307">
                  <c:v>34182</c:v>
                </c:pt>
                <c:pt idx="308">
                  <c:v>34213</c:v>
                </c:pt>
                <c:pt idx="309">
                  <c:v>34243</c:v>
                </c:pt>
                <c:pt idx="310">
                  <c:v>34274</c:v>
                </c:pt>
                <c:pt idx="311">
                  <c:v>34304</c:v>
                </c:pt>
                <c:pt idx="312">
                  <c:v>34335</c:v>
                </c:pt>
                <c:pt idx="313">
                  <c:v>34366</c:v>
                </c:pt>
                <c:pt idx="314">
                  <c:v>34394</c:v>
                </c:pt>
                <c:pt idx="315">
                  <c:v>34425</c:v>
                </c:pt>
                <c:pt idx="316">
                  <c:v>34455</c:v>
                </c:pt>
                <c:pt idx="317">
                  <c:v>34486</c:v>
                </c:pt>
                <c:pt idx="318">
                  <c:v>34516</c:v>
                </c:pt>
                <c:pt idx="319">
                  <c:v>34547</c:v>
                </c:pt>
                <c:pt idx="320">
                  <c:v>34578</c:v>
                </c:pt>
                <c:pt idx="321">
                  <c:v>34608</c:v>
                </c:pt>
                <c:pt idx="322">
                  <c:v>34639</c:v>
                </c:pt>
                <c:pt idx="323">
                  <c:v>34669</c:v>
                </c:pt>
                <c:pt idx="324">
                  <c:v>34700</c:v>
                </c:pt>
                <c:pt idx="325">
                  <c:v>34731</c:v>
                </c:pt>
                <c:pt idx="326">
                  <c:v>34759</c:v>
                </c:pt>
                <c:pt idx="327">
                  <c:v>34790</c:v>
                </c:pt>
                <c:pt idx="328">
                  <c:v>34820</c:v>
                </c:pt>
                <c:pt idx="329">
                  <c:v>34851</c:v>
                </c:pt>
                <c:pt idx="330">
                  <c:v>34881</c:v>
                </c:pt>
                <c:pt idx="331">
                  <c:v>34912</c:v>
                </c:pt>
                <c:pt idx="332">
                  <c:v>34943</c:v>
                </c:pt>
                <c:pt idx="333">
                  <c:v>34973</c:v>
                </c:pt>
                <c:pt idx="334">
                  <c:v>35004</c:v>
                </c:pt>
                <c:pt idx="335">
                  <c:v>35034</c:v>
                </c:pt>
                <c:pt idx="336">
                  <c:v>35065</c:v>
                </c:pt>
                <c:pt idx="337">
                  <c:v>35096</c:v>
                </c:pt>
                <c:pt idx="338">
                  <c:v>35125</c:v>
                </c:pt>
                <c:pt idx="339">
                  <c:v>35156</c:v>
                </c:pt>
                <c:pt idx="340">
                  <c:v>35186</c:v>
                </c:pt>
                <c:pt idx="341">
                  <c:v>35217</c:v>
                </c:pt>
                <c:pt idx="342">
                  <c:v>35247</c:v>
                </c:pt>
                <c:pt idx="343">
                  <c:v>35278</c:v>
                </c:pt>
                <c:pt idx="344">
                  <c:v>35309</c:v>
                </c:pt>
                <c:pt idx="345">
                  <c:v>35339</c:v>
                </c:pt>
                <c:pt idx="346">
                  <c:v>35370</c:v>
                </c:pt>
                <c:pt idx="347">
                  <c:v>35400</c:v>
                </c:pt>
                <c:pt idx="348">
                  <c:v>35431</c:v>
                </c:pt>
                <c:pt idx="349">
                  <c:v>35462</c:v>
                </c:pt>
                <c:pt idx="350">
                  <c:v>35490</c:v>
                </c:pt>
                <c:pt idx="351">
                  <c:v>35521</c:v>
                </c:pt>
                <c:pt idx="352">
                  <c:v>35551</c:v>
                </c:pt>
                <c:pt idx="353">
                  <c:v>35582</c:v>
                </c:pt>
                <c:pt idx="354">
                  <c:v>35612</c:v>
                </c:pt>
                <c:pt idx="355">
                  <c:v>35643</c:v>
                </c:pt>
                <c:pt idx="356">
                  <c:v>35674</c:v>
                </c:pt>
                <c:pt idx="357">
                  <c:v>35704</c:v>
                </c:pt>
                <c:pt idx="358">
                  <c:v>35735</c:v>
                </c:pt>
                <c:pt idx="359">
                  <c:v>35765</c:v>
                </c:pt>
                <c:pt idx="360">
                  <c:v>35796</c:v>
                </c:pt>
                <c:pt idx="361">
                  <c:v>35827</c:v>
                </c:pt>
                <c:pt idx="362">
                  <c:v>35855</c:v>
                </c:pt>
                <c:pt idx="363">
                  <c:v>35886</c:v>
                </c:pt>
                <c:pt idx="364">
                  <c:v>35916</c:v>
                </c:pt>
                <c:pt idx="365">
                  <c:v>35947</c:v>
                </c:pt>
                <c:pt idx="366">
                  <c:v>35977</c:v>
                </c:pt>
                <c:pt idx="367">
                  <c:v>36008</c:v>
                </c:pt>
                <c:pt idx="368">
                  <c:v>36039</c:v>
                </c:pt>
                <c:pt idx="369">
                  <c:v>36069</c:v>
                </c:pt>
                <c:pt idx="370">
                  <c:v>36100</c:v>
                </c:pt>
                <c:pt idx="371">
                  <c:v>36130</c:v>
                </c:pt>
                <c:pt idx="372">
                  <c:v>36161</c:v>
                </c:pt>
                <c:pt idx="373">
                  <c:v>36192</c:v>
                </c:pt>
                <c:pt idx="374">
                  <c:v>36220</c:v>
                </c:pt>
                <c:pt idx="375">
                  <c:v>36251</c:v>
                </c:pt>
                <c:pt idx="376">
                  <c:v>36281</c:v>
                </c:pt>
                <c:pt idx="377">
                  <c:v>36312</c:v>
                </c:pt>
                <c:pt idx="378">
                  <c:v>36342</c:v>
                </c:pt>
                <c:pt idx="379">
                  <c:v>36373</c:v>
                </c:pt>
                <c:pt idx="380">
                  <c:v>36404</c:v>
                </c:pt>
                <c:pt idx="381">
                  <c:v>36434</c:v>
                </c:pt>
                <c:pt idx="382">
                  <c:v>36465</c:v>
                </c:pt>
                <c:pt idx="383">
                  <c:v>36495</c:v>
                </c:pt>
                <c:pt idx="384">
                  <c:v>36526</c:v>
                </c:pt>
                <c:pt idx="385">
                  <c:v>36557</c:v>
                </c:pt>
                <c:pt idx="386">
                  <c:v>36586</c:v>
                </c:pt>
                <c:pt idx="387">
                  <c:v>36617</c:v>
                </c:pt>
                <c:pt idx="388">
                  <c:v>36647</c:v>
                </c:pt>
                <c:pt idx="389">
                  <c:v>36678</c:v>
                </c:pt>
                <c:pt idx="390">
                  <c:v>36708</c:v>
                </c:pt>
                <c:pt idx="391">
                  <c:v>36739</c:v>
                </c:pt>
                <c:pt idx="392">
                  <c:v>36770</c:v>
                </c:pt>
                <c:pt idx="393">
                  <c:v>36800</c:v>
                </c:pt>
                <c:pt idx="394">
                  <c:v>36831</c:v>
                </c:pt>
                <c:pt idx="395">
                  <c:v>36861</c:v>
                </c:pt>
                <c:pt idx="396">
                  <c:v>36892</c:v>
                </c:pt>
                <c:pt idx="397">
                  <c:v>36923</c:v>
                </c:pt>
                <c:pt idx="398">
                  <c:v>36951</c:v>
                </c:pt>
                <c:pt idx="399">
                  <c:v>36982</c:v>
                </c:pt>
                <c:pt idx="400">
                  <c:v>37012</c:v>
                </c:pt>
                <c:pt idx="401">
                  <c:v>37043</c:v>
                </c:pt>
                <c:pt idx="402">
                  <c:v>37073</c:v>
                </c:pt>
                <c:pt idx="403">
                  <c:v>37104</c:v>
                </c:pt>
                <c:pt idx="404">
                  <c:v>37135</c:v>
                </c:pt>
                <c:pt idx="405">
                  <c:v>37165</c:v>
                </c:pt>
                <c:pt idx="406">
                  <c:v>37196</c:v>
                </c:pt>
                <c:pt idx="407">
                  <c:v>37226</c:v>
                </c:pt>
                <c:pt idx="408">
                  <c:v>37257</c:v>
                </c:pt>
                <c:pt idx="409">
                  <c:v>37288</c:v>
                </c:pt>
                <c:pt idx="410">
                  <c:v>37316</c:v>
                </c:pt>
                <c:pt idx="411">
                  <c:v>37347</c:v>
                </c:pt>
                <c:pt idx="412">
                  <c:v>37377</c:v>
                </c:pt>
                <c:pt idx="413">
                  <c:v>37408</c:v>
                </c:pt>
                <c:pt idx="414">
                  <c:v>37438</c:v>
                </c:pt>
                <c:pt idx="415">
                  <c:v>37469</c:v>
                </c:pt>
                <c:pt idx="416">
                  <c:v>37500</c:v>
                </c:pt>
                <c:pt idx="417">
                  <c:v>37530</c:v>
                </c:pt>
                <c:pt idx="418">
                  <c:v>37561</c:v>
                </c:pt>
                <c:pt idx="419">
                  <c:v>37591</c:v>
                </c:pt>
                <c:pt idx="420">
                  <c:v>37622</c:v>
                </c:pt>
                <c:pt idx="421">
                  <c:v>37653</c:v>
                </c:pt>
                <c:pt idx="422">
                  <c:v>37681</c:v>
                </c:pt>
                <c:pt idx="423">
                  <c:v>37712</c:v>
                </c:pt>
                <c:pt idx="424">
                  <c:v>37742</c:v>
                </c:pt>
                <c:pt idx="425">
                  <c:v>37773</c:v>
                </c:pt>
                <c:pt idx="426">
                  <c:v>37803</c:v>
                </c:pt>
                <c:pt idx="427">
                  <c:v>37834</c:v>
                </c:pt>
                <c:pt idx="428">
                  <c:v>37865</c:v>
                </c:pt>
                <c:pt idx="429">
                  <c:v>37895</c:v>
                </c:pt>
                <c:pt idx="430">
                  <c:v>37926</c:v>
                </c:pt>
                <c:pt idx="431">
                  <c:v>37956</c:v>
                </c:pt>
                <c:pt idx="432">
                  <c:v>37987</c:v>
                </c:pt>
                <c:pt idx="433">
                  <c:v>38018</c:v>
                </c:pt>
                <c:pt idx="434">
                  <c:v>38047</c:v>
                </c:pt>
                <c:pt idx="435">
                  <c:v>38078</c:v>
                </c:pt>
                <c:pt idx="436">
                  <c:v>38108</c:v>
                </c:pt>
                <c:pt idx="437">
                  <c:v>38139</c:v>
                </c:pt>
                <c:pt idx="438">
                  <c:v>38169</c:v>
                </c:pt>
                <c:pt idx="439">
                  <c:v>38200</c:v>
                </c:pt>
                <c:pt idx="440">
                  <c:v>38231</c:v>
                </c:pt>
                <c:pt idx="441">
                  <c:v>38261</c:v>
                </c:pt>
                <c:pt idx="442">
                  <c:v>38292</c:v>
                </c:pt>
                <c:pt idx="443">
                  <c:v>38322</c:v>
                </c:pt>
                <c:pt idx="444">
                  <c:v>38353</c:v>
                </c:pt>
                <c:pt idx="445">
                  <c:v>38384</c:v>
                </c:pt>
                <c:pt idx="446">
                  <c:v>38412</c:v>
                </c:pt>
                <c:pt idx="447">
                  <c:v>38443</c:v>
                </c:pt>
                <c:pt idx="448">
                  <c:v>38473</c:v>
                </c:pt>
                <c:pt idx="449">
                  <c:v>38504</c:v>
                </c:pt>
                <c:pt idx="450">
                  <c:v>38534</c:v>
                </c:pt>
                <c:pt idx="451">
                  <c:v>38565</c:v>
                </c:pt>
                <c:pt idx="452">
                  <c:v>38596</c:v>
                </c:pt>
                <c:pt idx="453">
                  <c:v>38626</c:v>
                </c:pt>
                <c:pt idx="454">
                  <c:v>38657</c:v>
                </c:pt>
                <c:pt idx="455">
                  <c:v>38687</c:v>
                </c:pt>
                <c:pt idx="456">
                  <c:v>38718</c:v>
                </c:pt>
                <c:pt idx="457">
                  <c:v>38749</c:v>
                </c:pt>
                <c:pt idx="458">
                  <c:v>38777</c:v>
                </c:pt>
                <c:pt idx="459">
                  <c:v>38808</c:v>
                </c:pt>
                <c:pt idx="460">
                  <c:v>38838</c:v>
                </c:pt>
                <c:pt idx="461">
                  <c:v>38869</c:v>
                </c:pt>
                <c:pt idx="462">
                  <c:v>38899</c:v>
                </c:pt>
                <c:pt idx="463">
                  <c:v>38930</c:v>
                </c:pt>
                <c:pt idx="464">
                  <c:v>38961</c:v>
                </c:pt>
                <c:pt idx="465">
                  <c:v>38991</c:v>
                </c:pt>
                <c:pt idx="466">
                  <c:v>39022</c:v>
                </c:pt>
                <c:pt idx="467">
                  <c:v>39052</c:v>
                </c:pt>
                <c:pt idx="468">
                  <c:v>39083</c:v>
                </c:pt>
                <c:pt idx="469">
                  <c:v>39114</c:v>
                </c:pt>
                <c:pt idx="470">
                  <c:v>39142</c:v>
                </c:pt>
                <c:pt idx="471">
                  <c:v>39173</c:v>
                </c:pt>
                <c:pt idx="472">
                  <c:v>39203</c:v>
                </c:pt>
                <c:pt idx="473">
                  <c:v>39234</c:v>
                </c:pt>
                <c:pt idx="474">
                  <c:v>39264</c:v>
                </c:pt>
                <c:pt idx="475">
                  <c:v>39295</c:v>
                </c:pt>
                <c:pt idx="476">
                  <c:v>39326</c:v>
                </c:pt>
                <c:pt idx="477">
                  <c:v>39356</c:v>
                </c:pt>
                <c:pt idx="478">
                  <c:v>39387</c:v>
                </c:pt>
                <c:pt idx="479">
                  <c:v>39417</c:v>
                </c:pt>
                <c:pt idx="480">
                  <c:v>39448</c:v>
                </c:pt>
                <c:pt idx="481">
                  <c:v>39479</c:v>
                </c:pt>
                <c:pt idx="482">
                  <c:v>39508</c:v>
                </c:pt>
                <c:pt idx="483">
                  <c:v>39539</c:v>
                </c:pt>
                <c:pt idx="484">
                  <c:v>39569</c:v>
                </c:pt>
                <c:pt idx="485">
                  <c:v>39600</c:v>
                </c:pt>
                <c:pt idx="486">
                  <c:v>39630</c:v>
                </c:pt>
                <c:pt idx="487">
                  <c:v>39661</c:v>
                </c:pt>
                <c:pt idx="488">
                  <c:v>39692</c:v>
                </c:pt>
                <c:pt idx="489">
                  <c:v>39722</c:v>
                </c:pt>
                <c:pt idx="490">
                  <c:v>39753</c:v>
                </c:pt>
                <c:pt idx="491">
                  <c:v>39783</c:v>
                </c:pt>
                <c:pt idx="492">
                  <c:v>39814</c:v>
                </c:pt>
                <c:pt idx="493">
                  <c:v>39845</c:v>
                </c:pt>
                <c:pt idx="494">
                  <c:v>39873</c:v>
                </c:pt>
                <c:pt idx="495">
                  <c:v>39904</c:v>
                </c:pt>
                <c:pt idx="496">
                  <c:v>39934</c:v>
                </c:pt>
                <c:pt idx="497">
                  <c:v>39965</c:v>
                </c:pt>
                <c:pt idx="498">
                  <c:v>39995</c:v>
                </c:pt>
                <c:pt idx="499">
                  <c:v>40026</c:v>
                </c:pt>
                <c:pt idx="500">
                  <c:v>40057</c:v>
                </c:pt>
                <c:pt idx="501">
                  <c:v>40087</c:v>
                </c:pt>
                <c:pt idx="502">
                  <c:v>40118</c:v>
                </c:pt>
                <c:pt idx="503">
                  <c:v>40148</c:v>
                </c:pt>
                <c:pt idx="504">
                  <c:v>40179</c:v>
                </c:pt>
                <c:pt idx="505">
                  <c:v>40210</c:v>
                </c:pt>
                <c:pt idx="506">
                  <c:v>40238</c:v>
                </c:pt>
                <c:pt idx="507">
                  <c:v>40269</c:v>
                </c:pt>
                <c:pt idx="508">
                  <c:v>40299</c:v>
                </c:pt>
                <c:pt idx="509">
                  <c:v>40330</c:v>
                </c:pt>
                <c:pt idx="510">
                  <c:v>40360</c:v>
                </c:pt>
                <c:pt idx="511">
                  <c:v>40391</c:v>
                </c:pt>
                <c:pt idx="512">
                  <c:v>40422</c:v>
                </c:pt>
                <c:pt idx="513">
                  <c:v>40452</c:v>
                </c:pt>
                <c:pt idx="514">
                  <c:v>40483</c:v>
                </c:pt>
                <c:pt idx="515">
                  <c:v>40513</c:v>
                </c:pt>
                <c:pt idx="516">
                  <c:v>40544</c:v>
                </c:pt>
                <c:pt idx="517">
                  <c:v>40575</c:v>
                </c:pt>
                <c:pt idx="518">
                  <c:v>40603</c:v>
                </c:pt>
                <c:pt idx="519">
                  <c:v>40634</c:v>
                </c:pt>
                <c:pt idx="520">
                  <c:v>40664</c:v>
                </c:pt>
                <c:pt idx="521">
                  <c:v>40695</c:v>
                </c:pt>
                <c:pt idx="522">
                  <c:v>40725</c:v>
                </c:pt>
                <c:pt idx="523">
                  <c:v>40756</c:v>
                </c:pt>
                <c:pt idx="524">
                  <c:v>40787</c:v>
                </c:pt>
                <c:pt idx="525">
                  <c:v>40817</c:v>
                </c:pt>
                <c:pt idx="526">
                  <c:v>40848</c:v>
                </c:pt>
                <c:pt idx="527">
                  <c:v>40878</c:v>
                </c:pt>
                <c:pt idx="528">
                  <c:v>40909</c:v>
                </c:pt>
                <c:pt idx="529">
                  <c:v>40940</c:v>
                </c:pt>
                <c:pt idx="530">
                  <c:v>40969</c:v>
                </c:pt>
                <c:pt idx="531">
                  <c:v>41000</c:v>
                </c:pt>
                <c:pt idx="532">
                  <c:v>41030</c:v>
                </c:pt>
                <c:pt idx="533">
                  <c:v>41061</c:v>
                </c:pt>
                <c:pt idx="534">
                  <c:v>41091</c:v>
                </c:pt>
                <c:pt idx="535">
                  <c:v>41122</c:v>
                </c:pt>
                <c:pt idx="536">
                  <c:v>41153</c:v>
                </c:pt>
                <c:pt idx="537">
                  <c:v>41183</c:v>
                </c:pt>
                <c:pt idx="538">
                  <c:v>41214</c:v>
                </c:pt>
                <c:pt idx="539">
                  <c:v>41244</c:v>
                </c:pt>
                <c:pt idx="540">
                  <c:v>41275</c:v>
                </c:pt>
                <c:pt idx="541">
                  <c:v>41306</c:v>
                </c:pt>
                <c:pt idx="542">
                  <c:v>41334</c:v>
                </c:pt>
                <c:pt idx="543">
                  <c:v>41365</c:v>
                </c:pt>
                <c:pt idx="544">
                  <c:v>41395</c:v>
                </c:pt>
                <c:pt idx="545">
                  <c:v>41426</c:v>
                </c:pt>
                <c:pt idx="546">
                  <c:v>41456</c:v>
                </c:pt>
                <c:pt idx="547">
                  <c:v>41487</c:v>
                </c:pt>
                <c:pt idx="548">
                  <c:v>41518</c:v>
                </c:pt>
                <c:pt idx="549">
                  <c:v>41548</c:v>
                </c:pt>
                <c:pt idx="550">
                  <c:v>41579</c:v>
                </c:pt>
                <c:pt idx="551">
                  <c:v>41609</c:v>
                </c:pt>
                <c:pt idx="552">
                  <c:v>41640</c:v>
                </c:pt>
                <c:pt idx="553">
                  <c:v>41671</c:v>
                </c:pt>
                <c:pt idx="554">
                  <c:v>41699</c:v>
                </c:pt>
                <c:pt idx="555">
                  <c:v>41730</c:v>
                </c:pt>
                <c:pt idx="556">
                  <c:v>41760</c:v>
                </c:pt>
                <c:pt idx="557">
                  <c:v>41791</c:v>
                </c:pt>
                <c:pt idx="558">
                  <c:v>41821</c:v>
                </c:pt>
                <c:pt idx="559">
                  <c:v>41852</c:v>
                </c:pt>
                <c:pt idx="560">
                  <c:v>41883</c:v>
                </c:pt>
                <c:pt idx="561">
                  <c:v>41913</c:v>
                </c:pt>
                <c:pt idx="562">
                  <c:v>41944</c:v>
                </c:pt>
                <c:pt idx="563">
                  <c:v>41974</c:v>
                </c:pt>
                <c:pt idx="564">
                  <c:v>42005</c:v>
                </c:pt>
                <c:pt idx="565">
                  <c:v>42036</c:v>
                </c:pt>
                <c:pt idx="566">
                  <c:v>42064</c:v>
                </c:pt>
                <c:pt idx="567">
                  <c:v>42095</c:v>
                </c:pt>
                <c:pt idx="568">
                  <c:v>42125</c:v>
                </c:pt>
                <c:pt idx="569">
                  <c:v>42156</c:v>
                </c:pt>
                <c:pt idx="570">
                  <c:v>42186</c:v>
                </c:pt>
                <c:pt idx="571">
                  <c:v>42217</c:v>
                </c:pt>
                <c:pt idx="572">
                  <c:v>42248</c:v>
                </c:pt>
                <c:pt idx="573">
                  <c:v>42278</c:v>
                </c:pt>
                <c:pt idx="574">
                  <c:v>42309</c:v>
                </c:pt>
                <c:pt idx="575">
                  <c:v>42339</c:v>
                </c:pt>
                <c:pt idx="576">
                  <c:v>42370</c:v>
                </c:pt>
                <c:pt idx="577">
                  <c:v>42401</c:v>
                </c:pt>
                <c:pt idx="578">
                  <c:v>42430</c:v>
                </c:pt>
                <c:pt idx="579">
                  <c:v>42461</c:v>
                </c:pt>
                <c:pt idx="580">
                  <c:v>42491</c:v>
                </c:pt>
                <c:pt idx="581">
                  <c:v>42522</c:v>
                </c:pt>
                <c:pt idx="582">
                  <c:v>42552</c:v>
                </c:pt>
                <c:pt idx="583">
                  <c:v>42583</c:v>
                </c:pt>
                <c:pt idx="584">
                  <c:v>42614</c:v>
                </c:pt>
                <c:pt idx="585">
                  <c:v>42644</c:v>
                </c:pt>
                <c:pt idx="586">
                  <c:v>42675</c:v>
                </c:pt>
                <c:pt idx="587">
                  <c:v>42705</c:v>
                </c:pt>
                <c:pt idx="588">
                  <c:v>42736</c:v>
                </c:pt>
                <c:pt idx="589">
                  <c:v>42767</c:v>
                </c:pt>
                <c:pt idx="590">
                  <c:v>42795</c:v>
                </c:pt>
                <c:pt idx="591">
                  <c:v>42826</c:v>
                </c:pt>
                <c:pt idx="592">
                  <c:v>42856</c:v>
                </c:pt>
                <c:pt idx="593">
                  <c:v>42887</c:v>
                </c:pt>
                <c:pt idx="594">
                  <c:v>42917</c:v>
                </c:pt>
                <c:pt idx="595">
                  <c:v>42948</c:v>
                </c:pt>
                <c:pt idx="596">
                  <c:v>42979</c:v>
                </c:pt>
                <c:pt idx="597">
                  <c:v>43009</c:v>
                </c:pt>
                <c:pt idx="598">
                  <c:v>43040</c:v>
                </c:pt>
                <c:pt idx="599">
                  <c:v>43070</c:v>
                </c:pt>
                <c:pt idx="600">
                  <c:v>43101</c:v>
                </c:pt>
                <c:pt idx="601">
                  <c:v>43132</c:v>
                </c:pt>
                <c:pt idx="602">
                  <c:v>43160</c:v>
                </c:pt>
                <c:pt idx="603">
                  <c:v>43191</c:v>
                </c:pt>
                <c:pt idx="604">
                  <c:v>43221</c:v>
                </c:pt>
                <c:pt idx="605">
                  <c:v>43252</c:v>
                </c:pt>
                <c:pt idx="606">
                  <c:v>43282</c:v>
                </c:pt>
                <c:pt idx="607">
                  <c:v>43313</c:v>
                </c:pt>
                <c:pt idx="608">
                  <c:v>43344</c:v>
                </c:pt>
                <c:pt idx="609">
                  <c:v>43374</c:v>
                </c:pt>
                <c:pt idx="610">
                  <c:v>43405</c:v>
                </c:pt>
                <c:pt idx="611">
                  <c:v>43435</c:v>
                </c:pt>
                <c:pt idx="612">
                  <c:v>43466</c:v>
                </c:pt>
                <c:pt idx="613">
                  <c:v>43497</c:v>
                </c:pt>
                <c:pt idx="614">
                  <c:v>43525</c:v>
                </c:pt>
                <c:pt idx="615">
                  <c:v>43556</c:v>
                </c:pt>
                <c:pt idx="616">
                  <c:v>43586</c:v>
                </c:pt>
                <c:pt idx="617">
                  <c:v>43617</c:v>
                </c:pt>
                <c:pt idx="618">
                  <c:v>43647</c:v>
                </c:pt>
                <c:pt idx="619">
                  <c:v>43678</c:v>
                </c:pt>
                <c:pt idx="620">
                  <c:v>43709</c:v>
                </c:pt>
                <c:pt idx="621">
                  <c:v>43739</c:v>
                </c:pt>
                <c:pt idx="622">
                  <c:v>43770</c:v>
                </c:pt>
                <c:pt idx="623">
                  <c:v>43800</c:v>
                </c:pt>
                <c:pt idx="624">
                  <c:v>43831</c:v>
                </c:pt>
                <c:pt idx="625">
                  <c:v>43862</c:v>
                </c:pt>
                <c:pt idx="626">
                  <c:v>43891</c:v>
                </c:pt>
                <c:pt idx="627">
                  <c:v>43922</c:v>
                </c:pt>
                <c:pt idx="628">
                  <c:v>43952</c:v>
                </c:pt>
                <c:pt idx="629">
                  <c:v>43983</c:v>
                </c:pt>
                <c:pt idx="630">
                  <c:v>44013</c:v>
                </c:pt>
                <c:pt idx="631">
                  <c:v>44044</c:v>
                </c:pt>
                <c:pt idx="632">
                  <c:v>44075</c:v>
                </c:pt>
                <c:pt idx="633">
                  <c:v>44105</c:v>
                </c:pt>
                <c:pt idx="634">
                  <c:v>44136</c:v>
                </c:pt>
                <c:pt idx="635">
                  <c:v>44166</c:v>
                </c:pt>
                <c:pt idx="636">
                  <c:v>44197</c:v>
                </c:pt>
                <c:pt idx="637">
                  <c:v>44228</c:v>
                </c:pt>
                <c:pt idx="638">
                  <c:v>44256</c:v>
                </c:pt>
                <c:pt idx="639">
                  <c:v>44287</c:v>
                </c:pt>
                <c:pt idx="640">
                  <c:v>44317</c:v>
                </c:pt>
                <c:pt idx="641">
                  <c:v>44348</c:v>
                </c:pt>
                <c:pt idx="642">
                  <c:v>44378</c:v>
                </c:pt>
                <c:pt idx="643">
                  <c:v>44409</c:v>
                </c:pt>
                <c:pt idx="644">
                  <c:v>44440</c:v>
                </c:pt>
                <c:pt idx="645">
                  <c:v>44470</c:v>
                </c:pt>
                <c:pt idx="646">
                  <c:v>44501</c:v>
                </c:pt>
                <c:pt idx="647">
                  <c:v>44531</c:v>
                </c:pt>
                <c:pt idx="648">
                  <c:v>44562</c:v>
                </c:pt>
                <c:pt idx="649">
                  <c:v>44593</c:v>
                </c:pt>
                <c:pt idx="650">
                  <c:v>44621</c:v>
                </c:pt>
                <c:pt idx="651">
                  <c:v>44652</c:v>
                </c:pt>
                <c:pt idx="652">
                  <c:v>44682</c:v>
                </c:pt>
                <c:pt idx="653">
                  <c:v>44713</c:v>
                </c:pt>
                <c:pt idx="654">
                  <c:v>44743</c:v>
                </c:pt>
                <c:pt idx="655">
                  <c:v>44774</c:v>
                </c:pt>
                <c:pt idx="656">
                  <c:v>44805</c:v>
                </c:pt>
                <c:pt idx="657">
                  <c:v>44835</c:v>
                </c:pt>
                <c:pt idx="658">
                  <c:v>44866</c:v>
                </c:pt>
                <c:pt idx="659">
                  <c:v>44896</c:v>
                </c:pt>
                <c:pt idx="660">
                  <c:v>44927</c:v>
                </c:pt>
                <c:pt idx="661">
                  <c:v>44958</c:v>
                </c:pt>
                <c:pt idx="662">
                  <c:v>44986</c:v>
                </c:pt>
                <c:pt idx="663">
                  <c:v>45017</c:v>
                </c:pt>
                <c:pt idx="664">
                  <c:v>45047</c:v>
                </c:pt>
                <c:pt idx="665">
                  <c:v>45078</c:v>
                </c:pt>
                <c:pt idx="666">
                  <c:v>45108</c:v>
                </c:pt>
                <c:pt idx="667">
                  <c:v>45139</c:v>
                </c:pt>
                <c:pt idx="668">
                  <c:v>45170</c:v>
                </c:pt>
                <c:pt idx="669">
                  <c:v>45200</c:v>
                </c:pt>
                <c:pt idx="670">
                  <c:v>45231</c:v>
                </c:pt>
                <c:pt idx="671">
                  <c:v>45261</c:v>
                </c:pt>
                <c:pt idx="672">
                  <c:v>45292</c:v>
                </c:pt>
                <c:pt idx="673">
                  <c:v>45323</c:v>
                </c:pt>
                <c:pt idx="674">
                  <c:v>45352</c:v>
                </c:pt>
                <c:pt idx="675">
                  <c:v>45383</c:v>
                </c:pt>
                <c:pt idx="676">
                  <c:v>45413</c:v>
                </c:pt>
                <c:pt idx="677">
                  <c:v>45444</c:v>
                </c:pt>
                <c:pt idx="678">
                  <c:v>45474</c:v>
                </c:pt>
                <c:pt idx="679">
                  <c:v>45505</c:v>
                </c:pt>
                <c:pt idx="680">
                  <c:v>45536</c:v>
                </c:pt>
                <c:pt idx="681">
                  <c:v>45566</c:v>
                </c:pt>
                <c:pt idx="682">
                  <c:v>45597</c:v>
                </c:pt>
                <c:pt idx="683">
                  <c:v>45627</c:v>
                </c:pt>
                <c:pt idx="684">
                  <c:v>45658</c:v>
                </c:pt>
                <c:pt idx="685">
                  <c:v>45689</c:v>
                </c:pt>
                <c:pt idx="686">
                  <c:v>45717</c:v>
                </c:pt>
                <c:pt idx="687">
                  <c:v>45748</c:v>
                </c:pt>
                <c:pt idx="688">
                  <c:v>45778</c:v>
                </c:pt>
                <c:pt idx="689">
                  <c:v>45809</c:v>
                </c:pt>
                <c:pt idx="690">
                  <c:v>45839</c:v>
                </c:pt>
                <c:pt idx="691">
                  <c:v>45870</c:v>
                </c:pt>
                <c:pt idx="692">
                  <c:v>45901</c:v>
                </c:pt>
                <c:pt idx="693">
                  <c:v>45931</c:v>
                </c:pt>
                <c:pt idx="694">
                  <c:v>45962</c:v>
                </c:pt>
                <c:pt idx="695">
                  <c:v>45992</c:v>
                </c:pt>
                <c:pt idx="696">
                  <c:v>46023</c:v>
                </c:pt>
                <c:pt idx="697">
                  <c:v>46054</c:v>
                </c:pt>
                <c:pt idx="698">
                  <c:v>46082</c:v>
                </c:pt>
                <c:pt idx="699">
                  <c:v>46113</c:v>
                </c:pt>
                <c:pt idx="700">
                  <c:v>46143</c:v>
                </c:pt>
                <c:pt idx="701">
                  <c:v>46174</c:v>
                </c:pt>
                <c:pt idx="702">
                  <c:v>46204</c:v>
                </c:pt>
                <c:pt idx="703">
                  <c:v>46235</c:v>
                </c:pt>
                <c:pt idx="704">
                  <c:v>46266</c:v>
                </c:pt>
                <c:pt idx="705">
                  <c:v>46296</c:v>
                </c:pt>
                <c:pt idx="706">
                  <c:v>46327</c:v>
                </c:pt>
                <c:pt idx="707">
                  <c:v>46357</c:v>
                </c:pt>
                <c:pt idx="708">
                  <c:v>46388</c:v>
                </c:pt>
                <c:pt idx="709">
                  <c:v>46419</c:v>
                </c:pt>
                <c:pt idx="710">
                  <c:v>46447</c:v>
                </c:pt>
                <c:pt idx="711">
                  <c:v>46478</c:v>
                </c:pt>
                <c:pt idx="712">
                  <c:v>46508</c:v>
                </c:pt>
                <c:pt idx="713">
                  <c:v>46539</c:v>
                </c:pt>
                <c:pt idx="714">
                  <c:v>46569</c:v>
                </c:pt>
                <c:pt idx="715">
                  <c:v>46600</c:v>
                </c:pt>
                <c:pt idx="716">
                  <c:v>46631</c:v>
                </c:pt>
                <c:pt idx="717">
                  <c:v>46661</c:v>
                </c:pt>
                <c:pt idx="718">
                  <c:v>46692</c:v>
                </c:pt>
                <c:pt idx="719">
                  <c:v>46722</c:v>
                </c:pt>
                <c:pt idx="720">
                  <c:v>46753</c:v>
                </c:pt>
                <c:pt idx="721">
                  <c:v>46784</c:v>
                </c:pt>
                <c:pt idx="722">
                  <c:v>46813</c:v>
                </c:pt>
                <c:pt idx="723">
                  <c:v>46844</c:v>
                </c:pt>
                <c:pt idx="724">
                  <c:v>46874</c:v>
                </c:pt>
                <c:pt idx="725">
                  <c:v>46905</c:v>
                </c:pt>
                <c:pt idx="726">
                  <c:v>46935</c:v>
                </c:pt>
                <c:pt idx="727">
                  <c:v>46966</c:v>
                </c:pt>
                <c:pt idx="728">
                  <c:v>46997</c:v>
                </c:pt>
                <c:pt idx="729">
                  <c:v>47027</c:v>
                </c:pt>
                <c:pt idx="730">
                  <c:v>47058</c:v>
                </c:pt>
                <c:pt idx="731">
                  <c:v>47088</c:v>
                </c:pt>
                <c:pt idx="732">
                  <c:v>47119</c:v>
                </c:pt>
                <c:pt idx="733">
                  <c:v>47150</c:v>
                </c:pt>
                <c:pt idx="734">
                  <c:v>47178</c:v>
                </c:pt>
                <c:pt idx="735">
                  <c:v>47209</c:v>
                </c:pt>
                <c:pt idx="736">
                  <c:v>47239</c:v>
                </c:pt>
                <c:pt idx="737">
                  <c:v>47270</c:v>
                </c:pt>
                <c:pt idx="738">
                  <c:v>47300</c:v>
                </c:pt>
                <c:pt idx="739">
                  <c:v>47331</c:v>
                </c:pt>
                <c:pt idx="740">
                  <c:v>47362</c:v>
                </c:pt>
                <c:pt idx="741">
                  <c:v>47392</c:v>
                </c:pt>
                <c:pt idx="742">
                  <c:v>47423</c:v>
                </c:pt>
                <c:pt idx="743">
                  <c:v>47453</c:v>
                </c:pt>
                <c:pt idx="744">
                  <c:v>47484</c:v>
                </c:pt>
                <c:pt idx="745">
                  <c:v>47515</c:v>
                </c:pt>
                <c:pt idx="746">
                  <c:v>47543</c:v>
                </c:pt>
                <c:pt idx="747">
                  <c:v>47574</c:v>
                </c:pt>
                <c:pt idx="748">
                  <c:v>47604</c:v>
                </c:pt>
                <c:pt idx="749">
                  <c:v>47635</c:v>
                </c:pt>
                <c:pt idx="750">
                  <c:v>47665</c:v>
                </c:pt>
                <c:pt idx="751">
                  <c:v>47696</c:v>
                </c:pt>
                <c:pt idx="752">
                  <c:v>47727</c:v>
                </c:pt>
                <c:pt idx="753">
                  <c:v>47757</c:v>
                </c:pt>
                <c:pt idx="754">
                  <c:v>47788</c:v>
                </c:pt>
                <c:pt idx="755">
                  <c:v>47818</c:v>
                </c:pt>
                <c:pt idx="756">
                  <c:v>47849</c:v>
                </c:pt>
                <c:pt idx="757">
                  <c:v>47880</c:v>
                </c:pt>
                <c:pt idx="758">
                  <c:v>47908</c:v>
                </c:pt>
                <c:pt idx="759">
                  <c:v>47939</c:v>
                </c:pt>
                <c:pt idx="760">
                  <c:v>47969</c:v>
                </c:pt>
                <c:pt idx="761">
                  <c:v>48000</c:v>
                </c:pt>
                <c:pt idx="762">
                  <c:v>48030</c:v>
                </c:pt>
                <c:pt idx="763">
                  <c:v>48061</c:v>
                </c:pt>
                <c:pt idx="764">
                  <c:v>48092</c:v>
                </c:pt>
                <c:pt idx="765">
                  <c:v>48122</c:v>
                </c:pt>
                <c:pt idx="766">
                  <c:v>48153</c:v>
                </c:pt>
                <c:pt idx="767">
                  <c:v>48183</c:v>
                </c:pt>
                <c:pt idx="768">
                  <c:v>48214</c:v>
                </c:pt>
                <c:pt idx="769">
                  <c:v>48245</c:v>
                </c:pt>
                <c:pt idx="770">
                  <c:v>48274</c:v>
                </c:pt>
                <c:pt idx="771">
                  <c:v>48305</c:v>
                </c:pt>
                <c:pt idx="772">
                  <c:v>48335</c:v>
                </c:pt>
                <c:pt idx="773">
                  <c:v>48366</c:v>
                </c:pt>
                <c:pt idx="774">
                  <c:v>48396</c:v>
                </c:pt>
                <c:pt idx="775">
                  <c:v>48427</c:v>
                </c:pt>
                <c:pt idx="776">
                  <c:v>48458</c:v>
                </c:pt>
                <c:pt idx="777">
                  <c:v>48488</c:v>
                </c:pt>
                <c:pt idx="778">
                  <c:v>48519</c:v>
                </c:pt>
                <c:pt idx="779">
                  <c:v>48549</c:v>
                </c:pt>
                <c:pt idx="780">
                  <c:v>48580</c:v>
                </c:pt>
                <c:pt idx="781">
                  <c:v>48611</c:v>
                </c:pt>
                <c:pt idx="782">
                  <c:v>48639</c:v>
                </c:pt>
                <c:pt idx="783">
                  <c:v>48670</c:v>
                </c:pt>
                <c:pt idx="784">
                  <c:v>48700</c:v>
                </c:pt>
                <c:pt idx="785">
                  <c:v>48731</c:v>
                </c:pt>
                <c:pt idx="786">
                  <c:v>48761</c:v>
                </c:pt>
                <c:pt idx="787">
                  <c:v>48792</c:v>
                </c:pt>
                <c:pt idx="788">
                  <c:v>48823</c:v>
                </c:pt>
                <c:pt idx="789">
                  <c:v>48853</c:v>
                </c:pt>
                <c:pt idx="790">
                  <c:v>48884</c:v>
                </c:pt>
                <c:pt idx="791">
                  <c:v>48914</c:v>
                </c:pt>
                <c:pt idx="792">
                  <c:v>48945</c:v>
                </c:pt>
                <c:pt idx="793">
                  <c:v>48976</c:v>
                </c:pt>
                <c:pt idx="794">
                  <c:v>49004</c:v>
                </c:pt>
                <c:pt idx="795">
                  <c:v>49035</c:v>
                </c:pt>
                <c:pt idx="796">
                  <c:v>49065</c:v>
                </c:pt>
                <c:pt idx="797">
                  <c:v>49096</c:v>
                </c:pt>
                <c:pt idx="798">
                  <c:v>49126</c:v>
                </c:pt>
                <c:pt idx="799">
                  <c:v>49157</c:v>
                </c:pt>
                <c:pt idx="800">
                  <c:v>49188</c:v>
                </c:pt>
                <c:pt idx="801">
                  <c:v>49218</c:v>
                </c:pt>
                <c:pt idx="802">
                  <c:v>49249</c:v>
                </c:pt>
                <c:pt idx="803">
                  <c:v>49279</c:v>
                </c:pt>
                <c:pt idx="804">
                  <c:v>49310</c:v>
                </c:pt>
                <c:pt idx="805">
                  <c:v>49341</c:v>
                </c:pt>
                <c:pt idx="806">
                  <c:v>49369</c:v>
                </c:pt>
                <c:pt idx="807">
                  <c:v>49400</c:v>
                </c:pt>
                <c:pt idx="808">
                  <c:v>49430</c:v>
                </c:pt>
                <c:pt idx="809">
                  <c:v>49461</c:v>
                </c:pt>
                <c:pt idx="810">
                  <c:v>49491</c:v>
                </c:pt>
                <c:pt idx="811">
                  <c:v>49522</c:v>
                </c:pt>
                <c:pt idx="812">
                  <c:v>49553</c:v>
                </c:pt>
                <c:pt idx="813">
                  <c:v>49583</c:v>
                </c:pt>
                <c:pt idx="814">
                  <c:v>49614</c:v>
                </c:pt>
                <c:pt idx="815">
                  <c:v>49644</c:v>
                </c:pt>
                <c:pt idx="816">
                  <c:v>49675</c:v>
                </c:pt>
                <c:pt idx="817">
                  <c:v>49706</c:v>
                </c:pt>
                <c:pt idx="818">
                  <c:v>49735</c:v>
                </c:pt>
                <c:pt idx="819">
                  <c:v>49766</c:v>
                </c:pt>
                <c:pt idx="820">
                  <c:v>49796</c:v>
                </c:pt>
                <c:pt idx="821">
                  <c:v>49827</c:v>
                </c:pt>
                <c:pt idx="822">
                  <c:v>49857</c:v>
                </c:pt>
                <c:pt idx="823">
                  <c:v>49888</c:v>
                </c:pt>
                <c:pt idx="824">
                  <c:v>49919</c:v>
                </c:pt>
                <c:pt idx="825">
                  <c:v>49949</c:v>
                </c:pt>
                <c:pt idx="826">
                  <c:v>49980</c:v>
                </c:pt>
                <c:pt idx="827">
                  <c:v>50010</c:v>
                </c:pt>
                <c:pt idx="828">
                  <c:v>50041</c:v>
                </c:pt>
                <c:pt idx="829">
                  <c:v>50072</c:v>
                </c:pt>
                <c:pt idx="830">
                  <c:v>50100</c:v>
                </c:pt>
                <c:pt idx="831">
                  <c:v>50131</c:v>
                </c:pt>
                <c:pt idx="832">
                  <c:v>50161</c:v>
                </c:pt>
                <c:pt idx="833">
                  <c:v>50192</c:v>
                </c:pt>
                <c:pt idx="834">
                  <c:v>50222</c:v>
                </c:pt>
                <c:pt idx="835">
                  <c:v>50253</c:v>
                </c:pt>
                <c:pt idx="836">
                  <c:v>50284</c:v>
                </c:pt>
                <c:pt idx="837">
                  <c:v>50314</c:v>
                </c:pt>
                <c:pt idx="838">
                  <c:v>50345</c:v>
                </c:pt>
                <c:pt idx="839">
                  <c:v>50375</c:v>
                </c:pt>
                <c:pt idx="840">
                  <c:v>50406</c:v>
                </c:pt>
                <c:pt idx="841">
                  <c:v>50437</c:v>
                </c:pt>
                <c:pt idx="842">
                  <c:v>50465</c:v>
                </c:pt>
                <c:pt idx="843">
                  <c:v>50496</c:v>
                </c:pt>
                <c:pt idx="844">
                  <c:v>50526</c:v>
                </c:pt>
                <c:pt idx="845">
                  <c:v>50557</c:v>
                </c:pt>
                <c:pt idx="846">
                  <c:v>50587</c:v>
                </c:pt>
                <c:pt idx="847">
                  <c:v>50618</c:v>
                </c:pt>
                <c:pt idx="848">
                  <c:v>50649</c:v>
                </c:pt>
                <c:pt idx="849">
                  <c:v>50679</c:v>
                </c:pt>
                <c:pt idx="850">
                  <c:v>50710</c:v>
                </c:pt>
                <c:pt idx="851">
                  <c:v>50740</c:v>
                </c:pt>
                <c:pt idx="852">
                  <c:v>50771</c:v>
                </c:pt>
                <c:pt idx="853">
                  <c:v>50802</c:v>
                </c:pt>
                <c:pt idx="854">
                  <c:v>50830</c:v>
                </c:pt>
                <c:pt idx="855">
                  <c:v>50861</c:v>
                </c:pt>
                <c:pt idx="856">
                  <c:v>50891</c:v>
                </c:pt>
                <c:pt idx="857">
                  <c:v>50922</c:v>
                </c:pt>
                <c:pt idx="858">
                  <c:v>50952</c:v>
                </c:pt>
                <c:pt idx="859">
                  <c:v>50983</c:v>
                </c:pt>
                <c:pt idx="860">
                  <c:v>51014</c:v>
                </c:pt>
                <c:pt idx="861">
                  <c:v>51044</c:v>
                </c:pt>
                <c:pt idx="862">
                  <c:v>51075</c:v>
                </c:pt>
                <c:pt idx="863">
                  <c:v>51105</c:v>
                </c:pt>
                <c:pt idx="864">
                  <c:v>51136</c:v>
                </c:pt>
                <c:pt idx="865">
                  <c:v>51167</c:v>
                </c:pt>
                <c:pt idx="866">
                  <c:v>51196</c:v>
                </c:pt>
                <c:pt idx="867">
                  <c:v>51227</c:v>
                </c:pt>
                <c:pt idx="868">
                  <c:v>51257</c:v>
                </c:pt>
                <c:pt idx="869">
                  <c:v>51288</c:v>
                </c:pt>
                <c:pt idx="870">
                  <c:v>51318</c:v>
                </c:pt>
                <c:pt idx="871">
                  <c:v>51349</c:v>
                </c:pt>
                <c:pt idx="872">
                  <c:v>51380</c:v>
                </c:pt>
                <c:pt idx="873">
                  <c:v>51410</c:v>
                </c:pt>
                <c:pt idx="874">
                  <c:v>51441</c:v>
                </c:pt>
                <c:pt idx="875">
                  <c:v>51471</c:v>
                </c:pt>
              </c:numCache>
            </c:numRef>
          </c:cat>
          <c:val>
            <c:numRef>
              <c:f>NDFCGXA!$T$9:$T$704</c:f>
              <c:numCache>
                <c:formatCode>General</c:formatCode>
                <c:ptCount val="696"/>
                <c:pt idx="0" formatCode="0.0">
                  <c:v>0</c:v>
                </c:pt>
                <c:pt idx="668" formatCode="0.0">
                  <c:v>1.4</c:v>
                </c:pt>
                <c:pt idx="671" formatCode="0.0">
                  <c:v>0.3</c:v>
                </c:pt>
                <c:pt idx="674" formatCode="0.0">
                  <c:v>-1.35</c:v>
                </c:pt>
                <c:pt idx="677" formatCode="0.0">
                  <c:v>-2.4500000000000002</c:v>
                </c:pt>
                <c:pt idx="680" formatCode="0.0">
                  <c:v>-3.15</c:v>
                </c:pt>
                <c:pt idx="683" formatCode="0.0">
                  <c:v>-3.25</c:v>
                </c:pt>
                <c:pt idx="686" formatCode="0.0">
                  <c:v>-2.0499999999999998</c:v>
                </c:pt>
                <c:pt idx="689" formatCode="0.0">
                  <c:v>-0.45</c:v>
                </c:pt>
                <c:pt idx="692" formatCode="0.0">
                  <c:v>1.75</c:v>
                </c:pt>
                <c:pt idx="695" formatCode="0.0">
                  <c:v>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4B80-4718-AB31-5E2ADCEF40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</c:lineChart>
      <c:lineChart>
        <c:grouping val="standard"/>
        <c:varyColors val="0"/>
        <c:ser>
          <c:idx val="1"/>
          <c:order val="3"/>
          <c:tx>
            <c:v>3MMT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dLbls>
            <c:delete val="1"/>
          </c:dLbls>
          <c:cat>
            <c:numRef>
              <c:f>NDFCGXA!$A$9:$A$884</c:f>
              <c:numCache>
                <c:formatCode>mmm\-yy</c:formatCode>
                <c:ptCount val="876"/>
                <c:pt idx="0">
                  <c:v>24838</c:v>
                </c:pt>
                <c:pt idx="1">
                  <c:v>24869</c:v>
                </c:pt>
                <c:pt idx="2">
                  <c:v>24898</c:v>
                </c:pt>
                <c:pt idx="3">
                  <c:v>24929</c:v>
                </c:pt>
                <c:pt idx="4">
                  <c:v>24959</c:v>
                </c:pt>
                <c:pt idx="5">
                  <c:v>24990</c:v>
                </c:pt>
                <c:pt idx="6">
                  <c:v>25020</c:v>
                </c:pt>
                <c:pt idx="7">
                  <c:v>25051</c:v>
                </c:pt>
                <c:pt idx="8">
                  <c:v>25082</c:v>
                </c:pt>
                <c:pt idx="9">
                  <c:v>25112</c:v>
                </c:pt>
                <c:pt idx="10">
                  <c:v>25143</c:v>
                </c:pt>
                <c:pt idx="11">
                  <c:v>25173</c:v>
                </c:pt>
                <c:pt idx="12">
                  <c:v>25204</c:v>
                </c:pt>
                <c:pt idx="13">
                  <c:v>25235</c:v>
                </c:pt>
                <c:pt idx="14">
                  <c:v>25263</c:v>
                </c:pt>
                <c:pt idx="15">
                  <c:v>25294</c:v>
                </c:pt>
                <c:pt idx="16">
                  <c:v>25324</c:v>
                </c:pt>
                <c:pt idx="17">
                  <c:v>25355</c:v>
                </c:pt>
                <c:pt idx="18">
                  <c:v>25385</c:v>
                </c:pt>
                <c:pt idx="19">
                  <c:v>25416</c:v>
                </c:pt>
                <c:pt idx="20">
                  <c:v>25447</c:v>
                </c:pt>
                <c:pt idx="21">
                  <c:v>25477</c:v>
                </c:pt>
                <c:pt idx="22">
                  <c:v>25508</c:v>
                </c:pt>
                <c:pt idx="23">
                  <c:v>25538</c:v>
                </c:pt>
                <c:pt idx="24">
                  <c:v>25569</c:v>
                </c:pt>
                <c:pt idx="25">
                  <c:v>25600</c:v>
                </c:pt>
                <c:pt idx="26">
                  <c:v>25628</c:v>
                </c:pt>
                <c:pt idx="27">
                  <c:v>25659</c:v>
                </c:pt>
                <c:pt idx="28">
                  <c:v>25689</c:v>
                </c:pt>
                <c:pt idx="29">
                  <c:v>25720</c:v>
                </c:pt>
                <c:pt idx="30">
                  <c:v>25750</c:v>
                </c:pt>
                <c:pt idx="31">
                  <c:v>25781</c:v>
                </c:pt>
                <c:pt idx="32">
                  <c:v>25812</c:v>
                </c:pt>
                <c:pt idx="33">
                  <c:v>25842</c:v>
                </c:pt>
                <c:pt idx="34">
                  <c:v>25873</c:v>
                </c:pt>
                <c:pt idx="35">
                  <c:v>25903</c:v>
                </c:pt>
                <c:pt idx="36">
                  <c:v>25934</c:v>
                </c:pt>
                <c:pt idx="37">
                  <c:v>25965</c:v>
                </c:pt>
                <c:pt idx="38">
                  <c:v>25993</c:v>
                </c:pt>
                <c:pt idx="39">
                  <c:v>26024</c:v>
                </c:pt>
                <c:pt idx="40">
                  <c:v>26054</c:v>
                </c:pt>
                <c:pt idx="41">
                  <c:v>26085</c:v>
                </c:pt>
                <c:pt idx="42">
                  <c:v>26115</c:v>
                </c:pt>
                <c:pt idx="43">
                  <c:v>26146</c:v>
                </c:pt>
                <c:pt idx="44">
                  <c:v>26177</c:v>
                </c:pt>
                <c:pt idx="45">
                  <c:v>26207</c:v>
                </c:pt>
                <c:pt idx="46">
                  <c:v>26238</c:v>
                </c:pt>
                <c:pt idx="47">
                  <c:v>26268</c:v>
                </c:pt>
                <c:pt idx="48">
                  <c:v>26299</c:v>
                </c:pt>
                <c:pt idx="49">
                  <c:v>26330</c:v>
                </c:pt>
                <c:pt idx="50">
                  <c:v>26359</c:v>
                </c:pt>
                <c:pt idx="51">
                  <c:v>26390</c:v>
                </c:pt>
                <c:pt idx="52">
                  <c:v>26420</c:v>
                </c:pt>
                <c:pt idx="53">
                  <c:v>26451</c:v>
                </c:pt>
                <c:pt idx="54">
                  <c:v>26481</c:v>
                </c:pt>
                <c:pt idx="55">
                  <c:v>26512</c:v>
                </c:pt>
                <c:pt idx="56">
                  <c:v>26543</c:v>
                </c:pt>
                <c:pt idx="57">
                  <c:v>26573</c:v>
                </c:pt>
                <c:pt idx="58">
                  <c:v>26604</c:v>
                </c:pt>
                <c:pt idx="59">
                  <c:v>26634</c:v>
                </c:pt>
                <c:pt idx="60">
                  <c:v>26665</c:v>
                </c:pt>
                <c:pt idx="61">
                  <c:v>26696</c:v>
                </c:pt>
                <c:pt idx="62">
                  <c:v>26724</c:v>
                </c:pt>
                <c:pt idx="63">
                  <c:v>26755</c:v>
                </c:pt>
                <c:pt idx="64">
                  <c:v>26785</c:v>
                </c:pt>
                <c:pt idx="65">
                  <c:v>26816</c:v>
                </c:pt>
                <c:pt idx="66">
                  <c:v>26846</c:v>
                </c:pt>
                <c:pt idx="67">
                  <c:v>26877</c:v>
                </c:pt>
                <c:pt idx="68">
                  <c:v>26908</c:v>
                </c:pt>
                <c:pt idx="69">
                  <c:v>26938</c:v>
                </c:pt>
                <c:pt idx="70">
                  <c:v>26969</c:v>
                </c:pt>
                <c:pt idx="71">
                  <c:v>26999</c:v>
                </c:pt>
                <c:pt idx="72">
                  <c:v>27030</c:v>
                </c:pt>
                <c:pt idx="73">
                  <c:v>27061</c:v>
                </c:pt>
                <c:pt idx="74">
                  <c:v>27089</c:v>
                </c:pt>
                <c:pt idx="75">
                  <c:v>27120</c:v>
                </c:pt>
                <c:pt idx="76">
                  <c:v>27150</c:v>
                </c:pt>
                <c:pt idx="77">
                  <c:v>27181</c:v>
                </c:pt>
                <c:pt idx="78">
                  <c:v>27211</c:v>
                </c:pt>
                <c:pt idx="79">
                  <c:v>27242</c:v>
                </c:pt>
                <c:pt idx="80">
                  <c:v>27273</c:v>
                </c:pt>
                <c:pt idx="81">
                  <c:v>27303</c:v>
                </c:pt>
                <c:pt idx="82">
                  <c:v>27334</c:v>
                </c:pt>
                <c:pt idx="83">
                  <c:v>27364</c:v>
                </c:pt>
                <c:pt idx="84">
                  <c:v>27395</c:v>
                </c:pt>
                <c:pt idx="85">
                  <c:v>27426</c:v>
                </c:pt>
                <c:pt idx="86">
                  <c:v>27454</c:v>
                </c:pt>
                <c:pt idx="87">
                  <c:v>27485</c:v>
                </c:pt>
                <c:pt idx="88">
                  <c:v>27515</c:v>
                </c:pt>
                <c:pt idx="89">
                  <c:v>27546</c:v>
                </c:pt>
                <c:pt idx="90">
                  <c:v>27576</c:v>
                </c:pt>
                <c:pt idx="91">
                  <c:v>27607</c:v>
                </c:pt>
                <c:pt idx="92">
                  <c:v>27638</c:v>
                </c:pt>
                <c:pt idx="93">
                  <c:v>27668</c:v>
                </c:pt>
                <c:pt idx="94">
                  <c:v>27699</c:v>
                </c:pt>
                <c:pt idx="95">
                  <c:v>27729</c:v>
                </c:pt>
                <c:pt idx="96">
                  <c:v>27760</c:v>
                </c:pt>
                <c:pt idx="97">
                  <c:v>27791</c:v>
                </c:pt>
                <c:pt idx="98">
                  <c:v>27820</c:v>
                </c:pt>
                <c:pt idx="99">
                  <c:v>27851</c:v>
                </c:pt>
                <c:pt idx="100">
                  <c:v>27881</c:v>
                </c:pt>
                <c:pt idx="101">
                  <c:v>27912</c:v>
                </c:pt>
                <c:pt idx="102">
                  <c:v>27942</c:v>
                </c:pt>
                <c:pt idx="103">
                  <c:v>27973</c:v>
                </c:pt>
                <c:pt idx="104">
                  <c:v>28004</c:v>
                </c:pt>
                <c:pt idx="105">
                  <c:v>28034</c:v>
                </c:pt>
                <c:pt idx="106">
                  <c:v>28065</c:v>
                </c:pt>
                <c:pt idx="107">
                  <c:v>28095</c:v>
                </c:pt>
                <c:pt idx="108">
                  <c:v>28126</c:v>
                </c:pt>
                <c:pt idx="109">
                  <c:v>28157</c:v>
                </c:pt>
                <c:pt idx="110">
                  <c:v>28185</c:v>
                </c:pt>
                <c:pt idx="111">
                  <c:v>28216</c:v>
                </c:pt>
                <c:pt idx="112">
                  <c:v>28246</c:v>
                </c:pt>
                <c:pt idx="113">
                  <c:v>28277</c:v>
                </c:pt>
                <c:pt idx="114">
                  <c:v>28307</c:v>
                </c:pt>
                <c:pt idx="115">
                  <c:v>28338</c:v>
                </c:pt>
                <c:pt idx="116">
                  <c:v>28369</c:v>
                </c:pt>
                <c:pt idx="117">
                  <c:v>28399</c:v>
                </c:pt>
                <c:pt idx="118">
                  <c:v>28430</c:v>
                </c:pt>
                <c:pt idx="119">
                  <c:v>28460</c:v>
                </c:pt>
                <c:pt idx="120">
                  <c:v>28491</c:v>
                </c:pt>
                <c:pt idx="121">
                  <c:v>28522</c:v>
                </c:pt>
                <c:pt idx="122">
                  <c:v>28550</c:v>
                </c:pt>
                <c:pt idx="123">
                  <c:v>28581</c:v>
                </c:pt>
                <c:pt idx="124">
                  <c:v>28611</c:v>
                </c:pt>
                <c:pt idx="125">
                  <c:v>28642</c:v>
                </c:pt>
                <c:pt idx="126">
                  <c:v>28672</c:v>
                </c:pt>
                <c:pt idx="127">
                  <c:v>28703</c:v>
                </c:pt>
                <c:pt idx="128">
                  <c:v>28734</c:v>
                </c:pt>
                <c:pt idx="129">
                  <c:v>28764</c:v>
                </c:pt>
                <c:pt idx="130">
                  <c:v>28795</c:v>
                </c:pt>
                <c:pt idx="131">
                  <c:v>28825</c:v>
                </c:pt>
                <c:pt idx="132">
                  <c:v>28856</c:v>
                </c:pt>
                <c:pt idx="133">
                  <c:v>28887</c:v>
                </c:pt>
                <c:pt idx="134">
                  <c:v>28915</c:v>
                </c:pt>
                <c:pt idx="135">
                  <c:v>28946</c:v>
                </c:pt>
                <c:pt idx="136">
                  <c:v>28976</c:v>
                </c:pt>
                <c:pt idx="137">
                  <c:v>29007</c:v>
                </c:pt>
                <c:pt idx="138">
                  <c:v>29037</c:v>
                </c:pt>
                <c:pt idx="139">
                  <c:v>29068</c:v>
                </c:pt>
                <c:pt idx="140">
                  <c:v>29099</c:v>
                </c:pt>
                <c:pt idx="141">
                  <c:v>29129</c:v>
                </c:pt>
                <c:pt idx="142">
                  <c:v>29160</c:v>
                </c:pt>
                <c:pt idx="143">
                  <c:v>29190</c:v>
                </c:pt>
                <c:pt idx="144">
                  <c:v>29221</c:v>
                </c:pt>
                <c:pt idx="145">
                  <c:v>29252</c:v>
                </c:pt>
                <c:pt idx="146">
                  <c:v>29281</c:v>
                </c:pt>
                <c:pt idx="147">
                  <c:v>29312</c:v>
                </c:pt>
                <c:pt idx="148">
                  <c:v>29342</c:v>
                </c:pt>
                <c:pt idx="149">
                  <c:v>29373</c:v>
                </c:pt>
                <c:pt idx="150">
                  <c:v>29403</c:v>
                </c:pt>
                <c:pt idx="151">
                  <c:v>29434</c:v>
                </c:pt>
                <c:pt idx="152">
                  <c:v>29465</c:v>
                </c:pt>
                <c:pt idx="153">
                  <c:v>29495</c:v>
                </c:pt>
                <c:pt idx="154">
                  <c:v>29526</c:v>
                </c:pt>
                <c:pt idx="155">
                  <c:v>29556</c:v>
                </c:pt>
                <c:pt idx="156">
                  <c:v>29587</c:v>
                </c:pt>
                <c:pt idx="157">
                  <c:v>29618</c:v>
                </c:pt>
                <c:pt idx="158">
                  <c:v>29646</c:v>
                </c:pt>
                <c:pt idx="159">
                  <c:v>29677</c:v>
                </c:pt>
                <c:pt idx="160">
                  <c:v>29707</c:v>
                </c:pt>
                <c:pt idx="161">
                  <c:v>29738</c:v>
                </c:pt>
                <c:pt idx="162">
                  <c:v>29768</c:v>
                </c:pt>
                <c:pt idx="163">
                  <c:v>29799</c:v>
                </c:pt>
                <c:pt idx="164">
                  <c:v>29830</c:v>
                </c:pt>
                <c:pt idx="165">
                  <c:v>29860</c:v>
                </c:pt>
                <c:pt idx="166">
                  <c:v>29891</c:v>
                </c:pt>
                <c:pt idx="167">
                  <c:v>29921</c:v>
                </c:pt>
                <c:pt idx="168">
                  <c:v>29952</c:v>
                </c:pt>
                <c:pt idx="169">
                  <c:v>29983</c:v>
                </c:pt>
                <c:pt idx="170">
                  <c:v>30011</c:v>
                </c:pt>
                <c:pt idx="171">
                  <c:v>30042</c:v>
                </c:pt>
                <c:pt idx="172">
                  <c:v>30072</c:v>
                </c:pt>
                <c:pt idx="173">
                  <c:v>30103</c:v>
                </c:pt>
                <c:pt idx="174">
                  <c:v>30133</c:v>
                </c:pt>
                <c:pt idx="175">
                  <c:v>30164</c:v>
                </c:pt>
                <c:pt idx="176">
                  <c:v>30195</c:v>
                </c:pt>
                <c:pt idx="177">
                  <c:v>30225</c:v>
                </c:pt>
                <c:pt idx="178">
                  <c:v>30256</c:v>
                </c:pt>
                <c:pt idx="179">
                  <c:v>30286</c:v>
                </c:pt>
                <c:pt idx="180">
                  <c:v>30317</c:v>
                </c:pt>
                <c:pt idx="181">
                  <c:v>30348</c:v>
                </c:pt>
                <c:pt idx="182">
                  <c:v>30376</c:v>
                </c:pt>
                <c:pt idx="183">
                  <c:v>30407</c:v>
                </c:pt>
                <c:pt idx="184">
                  <c:v>30437</c:v>
                </c:pt>
                <c:pt idx="185">
                  <c:v>30468</c:v>
                </c:pt>
                <c:pt idx="186">
                  <c:v>30498</c:v>
                </c:pt>
                <c:pt idx="187">
                  <c:v>30529</c:v>
                </c:pt>
                <c:pt idx="188">
                  <c:v>30560</c:v>
                </c:pt>
                <c:pt idx="189">
                  <c:v>30590</c:v>
                </c:pt>
                <c:pt idx="190">
                  <c:v>30621</c:v>
                </c:pt>
                <c:pt idx="191">
                  <c:v>30651</c:v>
                </c:pt>
                <c:pt idx="192">
                  <c:v>30682</c:v>
                </c:pt>
                <c:pt idx="193">
                  <c:v>30713</c:v>
                </c:pt>
                <c:pt idx="194">
                  <c:v>30742</c:v>
                </c:pt>
                <c:pt idx="195">
                  <c:v>30773</c:v>
                </c:pt>
                <c:pt idx="196">
                  <c:v>30803</c:v>
                </c:pt>
                <c:pt idx="197">
                  <c:v>30834</c:v>
                </c:pt>
                <c:pt idx="198">
                  <c:v>30864</c:v>
                </c:pt>
                <c:pt idx="199">
                  <c:v>30895</c:v>
                </c:pt>
                <c:pt idx="200">
                  <c:v>30926</c:v>
                </c:pt>
                <c:pt idx="201">
                  <c:v>30956</c:v>
                </c:pt>
                <c:pt idx="202">
                  <c:v>30987</c:v>
                </c:pt>
                <c:pt idx="203">
                  <c:v>31017</c:v>
                </c:pt>
                <c:pt idx="204">
                  <c:v>31048</c:v>
                </c:pt>
                <c:pt idx="205">
                  <c:v>31079</c:v>
                </c:pt>
                <c:pt idx="206">
                  <c:v>31107</c:v>
                </c:pt>
                <c:pt idx="207">
                  <c:v>31138</c:v>
                </c:pt>
                <c:pt idx="208">
                  <c:v>31168</c:v>
                </c:pt>
                <c:pt idx="209">
                  <c:v>31199</c:v>
                </c:pt>
                <c:pt idx="210">
                  <c:v>31229</c:v>
                </c:pt>
                <c:pt idx="211">
                  <c:v>31260</c:v>
                </c:pt>
                <c:pt idx="212">
                  <c:v>31291</c:v>
                </c:pt>
                <c:pt idx="213">
                  <c:v>31321</c:v>
                </c:pt>
                <c:pt idx="214">
                  <c:v>31352</c:v>
                </c:pt>
                <c:pt idx="215">
                  <c:v>31382</c:v>
                </c:pt>
                <c:pt idx="216">
                  <c:v>31413</c:v>
                </c:pt>
                <c:pt idx="217">
                  <c:v>31444</c:v>
                </c:pt>
                <c:pt idx="218">
                  <c:v>31472</c:v>
                </c:pt>
                <c:pt idx="219">
                  <c:v>31503</c:v>
                </c:pt>
                <c:pt idx="220">
                  <c:v>31533</c:v>
                </c:pt>
                <c:pt idx="221">
                  <c:v>31564</c:v>
                </c:pt>
                <c:pt idx="222">
                  <c:v>31594</c:v>
                </c:pt>
                <c:pt idx="223">
                  <c:v>31625</c:v>
                </c:pt>
                <c:pt idx="224">
                  <c:v>31656</c:v>
                </c:pt>
                <c:pt idx="225">
                  <c:v>31686</c:v>
                </c:pt>
                <c:pt idx="226">
                  <c:v>31717</c:v>
                </c:pt>
                <c:pt idx="227">
                  <c:v>31747</c:v>
                </c:pt>
                <c:pt idx="228">
                  <c:v>31778</c:v>
                </c:pt>
                <c:pt idx="229">
                  <c:v>31809</c:v>
                </c:pt>
                <c:pt idx="230">
                  <c:v>31837</c:v>
                </c:pt>
                <c:pt idx="231">
                  <c:v>31868</c:v>
                </c:pt>
                <c:pt idx="232">
                  <c:v>31898</c:v>
                </c:pt>
                <c:pt idx="233">
                  <c:v>31929</c:v>
                </c:pt>
                <c:pt idx="234">
                  <c:v>31959</c:v>
                </c:pt>
                <c:pt idx="235">
                  <c:v>31990</c:v>
                </c:pt>
                <c:pt idx="236">
                  <c:v>32021</c:v>
                </c:pt>
                <c:pt idx="237">
                  <c:v>32051</c:v>
                </c:pt>
                <c:pt idx="238">
                  <c:v>32082</c:v>
                </c:pt>
                <c:pt idx="239">
                  <c:v>32112</c:v>
                </c:pt>
                <c:pt idx="240">
                  <c:v>32143</c:v>
                </c:pt>
                <c:pt idx="241">
                  <c:v>32174</c:v>
                </c:pt>
                <c:pt idx="242">
                  <c:v>32203</c:v>
                </c:pt>
                <c:pt idx="243">
                  <c:v>32234</c:v>
                </c:pt>
                <c:pt idx="244">
                  <c:v>32264</c:v>
                </c:pt>
                <c:pt idx="245">
                  <c:v>32295</c:v>
                </c:pt>
                <c:pt idx="246">
                  <c:v>32325</c:v>
                </c:pt>
                <c:pt idx="247">
                  <c:v>32356</c:v>
                </c:pt>
                <c:pt idx="248">
                  <c:v>32387</c:v>
                </c:pt>
                <c:pt idx="249">
                  <c:v>32417</c:v>
                </c:pt>
                <c:pt idx="250">
                  <c:v>32448</c:v>
                </c:pt>
                <c:pt idx="251">
                  <c:v>32478</c:v>
                </c:pt>
                <c:pt idx="252">
                  <c:v>32509</c:v>
                </c:pt>
                <c:pt idx="253">
                  <c:v>32540</c:v>
                </c:pt>
                <c:pt idx="254">
                  <c:v>32568</c:v>
                </c:pt>
                <c:pt idx="255">
                  <c:v>32599</c:v>
                </c:pt>
                <c:pt idx="256">
                  <c:v>32629</c:v>
                </c:pt>
                <c:pt idx="257">
                  <c:v>32660</c:v>
                </c:pt>
                <c:pt idx="258">
                  <c:v>32690</c:v>
                </c:pt>
                <c:pt idx="259">
                  <c:v>32721</c:v>
                </c:pt>
                <c:pt idx="260">
                  <c:v>32752</c:v>
                </c:pt>
                <c:pt idx="261">
                  <c:v>32782</c:v>
                </c:pt>
                <c:pt idx="262">
                  <c:v>32813</c:v>
                </c:pt>
                <c:pt idx="263">
                  <c:v>32843</c:v>
                </c:pt>
                <c:pt idx="264">
                  <c:v>32874</c:v>
                </c:pt>
                <c:pt idx="265">
                  <c:v>32905</c:v>
                </c:pt>
                <c:pt idx="266">
                  <c:v>32933</c:v>
                </c:pt>
                <c:pt idx="267">
                  <c:v>32964</c:v>
                </c:pt>
                <c:pt idx="268">
                  <c:v>32994</c:v>
                </c:pt>
                <c:pt idx="269">
                  <c:v>33025</c:v>
                </c:pt>
                <c:pt idx="270">
                  <c:v>33055</c:v>
                </c:pt>
                <c:pt idx="271">
                  <c:v>33086</c:v>
                </c:pt>
                <c:pt idx="272">
                  <c:v>33117</c:v>
                </c:pt>
                <c:pt idx="273">
                  <c:v>33147</c:v>
                </c:pt>
                <c:pt idx="274">
                  <c:v>33178</c:v>
                </c:pt>
                <c:pt idx="275">
                  <c:v>33208</c:v>
                </c:pt>
                <c:pt idx="276">
                  <c:v>33239</c:v>
                </c:pt>
                <c:pt idx="277">
                  <c:v>33270</c:v>
                </c:pt>
                <c:pt idx="278">
                  <c:v>33298</c:v>
                </c:pt>
                <c:pt idx="279">
                  <c:v>33329</c:v>
                </c:pt>
                <c:pt idx="280">
                  <c:v>33359</c:v>
                </c:pt>
                <c:pt idx="281">
                  <c:v>33390</c:v>
                </c:pt>
                <c:pt idx="282">
                  <c:v>33420</c:v>
                </c:pt>
                <c:pt idx="283">
                  <c:v>33451</c:v>
                </c:pt>
                <c:pt idx="284">
                  <c:v>33482</c:v>
                </c:pt>
                <c:pt idx="285">
                  <c:v>33512</c:v>
                </c:pt>
                <c:pt idx="286">
                  <c:v>33543</c:v>
                </c:pt>
                <c:pt idx="287">
                  <c:v>33573</c:v>
                </c:pt>
                <c:pt idx="288">
                  <c:v>33604</c:v>
                </c:pt>
                <c:pt idx="289">
                  <c:v>33635</c:v>
                </c:pt>
                <c:pt idx="290">
                  <c:v>33664</c:v>
                </c:pt>
                <c:pt idx="291">
                  <c:v>33695</c:v>
                </c:pt>
                <c:pt idx="292">
                  <c:v>33725</c:v>
                </c:pt>
                <c:pt idx="293">
                  <c:v>33756</c:v>
                </c:pt>
                <c:pt idx="294">
                  <c:v>33786</c:v>
                </c:pt>
                <c:pt idx="295">
                  <c:v>33817</c:v>
                </c:pt>
                <c:pt idx="296">
                  <c:v>33848</c:v>
                </c:pt>
                <c:pt idx="297">
                  <c:v>33878</c:v>
                </c:pt>
                <c:pt idx="298">
                  <c:v>33909</c:v>
                </c:pt>
                <c:pt idx="299">
                  <c:v>33939</c:v>
                </c:pt>
                <c:pt idx="300">
                  <c:v>33970</c:v>
                </c:pt>
                <c:pt idx="301">
                  <c:v>34001</c:v>
                </c:pt>
                <c:pt idx="302">
                  <c:v>34029</c:v>
                </c:pt>
                <c:pt idx="303">
                  <c:v>34060</c:v>
                </c:pt>
                <c:pt idx="304">
                  <c:v>34090</c:v>
                </c:pt>
                <c:pt idx="305">
                  <c:v>34121</c:v>
                </c:pt>
                <c:pt idx="306">
                  <c:v>34151</c:v>
                </c:pt>
                <c:pt idx="307">
                  <c:v>34182</c:v>
                </c:pt>
                <c:pt idx="308">
                  <c:v>34213</c:v>
                </c:pt>
                <c:pt idx="309">
                  <c:v>34243</c:v>
                </c:pt>
                <c:pt idx="310">
                  <c:v>34274</c:v>
                </c:pt>
                <c:pt idx="311">
                  <c:v>34304</c:v>
                </c:pt>
                <c:pt idx="312">
                  <c:v>34335</c:v>
                </c:pt>
                <c:pt idx="313">
                  <c:v>34366</c:v>
                </c:pt>
                <c:pt idx="314">
                  <c:v>34394</c:v>
                </c:pt>
                <c:pt idx="315">
                  <c:v>34425</c:v>
                </c:pt>
                <c:pt idx="316">
                  <c:v>34455</c:v>
                </c:pt>
                <c:pt idx="317">
                  <c:v>34486</c:v>
                </c:pt>
                <c:pt idx="318">
                  <c:v>34516</c:v>
                </c:pt>
                <c:pt idx="319">
                  <c:v>34547</c:v>
                </c:pt>
                <c:pt idx="320">
                  <c:v>34578</c:v>
                </c:pt>
                <c:pt idx="321">
                  <c:v>34608</c:v>
                </c:pt>
                <c:pt idx="322">
                  <c:v>34639</c:v>
                </c:pt>
                <c:pt idx="323">
                  <c:v>34669</c:v>
                </c:pt>
                <c:pt idx="324">
                  <c:v>34700</c:v>
                </c:pt>
                <c:pt idx="325">
                  <c:v>34731</c:v>
                </c:pt>
                <c:pt idx="326">
                  <c:v>34759</c:v>
                </c:pt>
                <c:pt idx="327">
                  <c:v>34790</c:v>
                </c:pt>
                <c:pt idx="328">
                  <c:v>34820</c:v>
                </c:pt>
                <c:pt idx="329">
                  <c:v>34851</c:v>
                </c:pt>
                <c:pt idx="330">
                  <c:v>34881</c:v>
                </c:pt>
                <c:pt idx="331">
                  <c:v>34912</c:v>
                </c:pt>
                <c:pt idx="332">
                  <c:v>34943</c:v>
                </c:pt>
                <c:pt idx="333">
                  <c:v>34973</c:v>
                </c:pt>
                <c:pt idx="334">
                  <c:v>35004</c:v>
                </c:pt>
                <c:pt idx="335">
                  <c:v>35034</c:v>
                </c:pt>
                <c:pt idx="336">
                  <c:v>35065</c:v>
                </c:pt>
                <c:pt idx="337">
                  <c:v>35096</c:v>
                </c:pt>
                <c:pt idx="338">
                  <c:v>35125</c:v>
                </c:pt>
                <c:pt idx="339">
                  <c:v>35156</c:v>
                </c:pt>
                <c:pt idx="340">
                  <c:v>35186</c:v>
                </c:pt>
                <c:pt idx="341">
                  <c:v>35217</c:v>
                </c:pt>
                <c:pt idx="342">
                  <c:v>35247</c:v>
                </c:pt>
                <c:pt idx="343">
                  <c:v>35278</c:v>
                </c:pt>
                <c:pt idx="344">
                  <c:v>35309</c:v>
                </c:pt>
                <c:pt idx="345">
                  <c:v>35339</c:v>
                </c:pt>
                <c:pt idx="346">
                  <c:v>35370</c:v>
                </c:pt>
                <c:pt idx="347">
                  <c:v>35400</c:v>
                </c:pt>
                <c:pt idx="348">
                  <c:v>35431</c:v>
                </c:pt>
                <c:pt idx="349">
                  <c:v>35462</c:v>
                </c:pt>
                <c:pt idx="350">
                  <c:v>35490</c:v>
                </c:pt>
                <c:pt idx="351">
                  <c:v>35521</c:v>
                </c:pt>
                <c:pt idx="352">
                  <c:v>35551</c:v>
                </c:pt>
                <c:pt idx="353">
                  <c:v>35582</c:v>
                </c:pt>
                <c:pt idx="354">
                  <c:v>35612</c:v>
                </c:pt>
                <c:pt idx="355">
                  <c:v>35643</c:v>
                </c:pt>
                <c:pt idx="356">
                  <c:v>35674</c:v>
                </c:pt>
                <c:pt idx="357">
                  <c:v>35704</c:v>
                </c:pt>
                <c:pt idx="358">
                  <c:v>35735</c:v>
                </c:pt>
                <c:pt idx="359">
                  <c:v>35765</c:v>
                </c:pt>
                <c:pt idx="360">
                  <c:v>35796</c:v>
                </c:pt>
                <c:pt idx="361">
                  <c:v>35827</c:v>
                </c:pt>
                <c:pt idx="362">
                  <c:v>35855</c:v>
                </c:pt>
                <c:pt idx="363">
                  <c:v>35886</c:v>
                </c:pt>
                <c:pt idx="364">
                  <c:v>35916</c:v>
                </c:pt>
                <c:pt idx="365">
                  <c:v>35947</c:v>
                </c:pt>
                <c:pt idx="366">
                  <c:v>35977</c:v>
                </c:pt>
                <c:pt idx="367">
                  <c:v>36008</c:v>
                </c:pt>
                <c:pt idx="368">
                  <c:v>36039</c:v>
                </c:pt>
                <c:pt idx="369">
                  <c:v>36069</c:v>
                </c:pt>
                <c:pt idx="370">
                  <c:v>36100</c:v>
                </c:pt>
                <c:pt idx="371">
                  <c:v>36130</c:v>
                </c:pt>
                <c:pt idx="372">
                  <c:v>36161</c:v>
                </c:pt>
                <c:pt idx="373">
                  <c:v>36192</c:v>
                </c:pt>
                <c:pt idx="374">
                  <c:v>36220</c:v>
                </c:pt>
                <c:pt idx="375">
                  <c:v>36251</c:v>
                </c:pt>
                <c:pt idx="376">
                  <c:v>36281</c:v>
                </c:pt>
                <c:pt idx="377">
                  <c:v>36312</c:v>
                </c:pt>
                <c:pt idx="378">
                  <c:v>36342</c:v>
                </c:pt>
                <c:pt idx="379">
                  <c:v>36373</c:v>
                </c:pt>
                <c:pt idx="380">
                  <c:v>36404</c:v>
                </c:pt>
                <c:pt idx="381">
                  <c:v>36434</c:v>
                </c:pt>
                <c:pt idx="382">
                  <c:v>36465</c:v>
                </c:pt>
                <c:pt idx="383">
                  <c:v>36495</c:v>
                </c:pt>
                <c:pt idx="384">
                  <c:v>36526</c:v>
                </c:pt>
                <c:pt idx="385">
                  <c:v>36557</c:v>
                </c:pt>
                <c:pt idx="386">
                  <c:v>36586</c:v>
                </c:pt>
                <c:pt idx="387">
                  <c:v>36617</c:v>
                </c:pt>
                <c:pt idx="388">
                  <c:v>36647</c:v>
                </c:pt>
                <c:pt idx="389">
                  <c:v>36678</c:v>
                </c:pt>
                <c:pt idx="390">
                  <c:v>36708</c:v>
                </c:pt>
                <c:pt idx="391">
                  <c:v>36739</c:v>
                </c:pt>
                <c:pt idx="392">
                  <c:v>36770</c:v>
                </c:pt>
                <c:pt idx="393">
                  <c:v>36800</c:v>
                </c:pt>
                <c:pt idx="394">
                  <c:v>36831</c:v>
                </c:pt>
                <c:pt idx="395">
                  <c:v>36861</c:v>
                </c:pt>
                <c:pt idx="396">
                  <c:v>36892</c:v>
                </c:pt>
                <c:pt idx="397">
                  <c:v>36923</c:v>
                </c:pt>
                <c:pt idx="398">
                  <c:v>36951</c:v>
                </c:pt>
                <c:pt idx="399">
                  <c:v>36982</c:v>
                </c:pt>
                <c:pt idx="400">
                  <c:v>37012</c:v>
                </c:pt>
                <c:pt idx="401">
                  <c:v>37043</c:v>
                </c:pt>
                <c:pt idx="402">
                  <c:v>37073</c:v>
                </c:pt>
                <c:pt idx="403">
                  <c:v>37104</c:v>
                </c:pt>
                <c:pt idx="404">
                  <c:v>37135</c:v>
                </c:pt>
                <c:pt idx="405">
                  <c:v>37165</c:v>
                </c:pt>
                <c:pt idx="406">
                  <c:v>37196</c:v>
                </c:pt>
                <c:pt idx="407">
                  <c:v>37226</c:v>
                </c:pt>
                <c:pt idx="408">
                  <c:v>37257</c:v>
                </c:pt>
                <c:pt idx="409">
                  <c:v>37288</c:v>
                </c:pt>
                <c:pt idx="410">
                  <c:v>37316</c:v>
                </c:pt>
                <c:pt idx="411">
                  <c:v>37347</c:v>
                </c:pt>
                <c:pt idx="412">
                  <c:v>37377</c:v>
                </c:pt>
                <c:pt idx="413">
                  <c:v>37408</c:v>
                </c:pt>
                <c:pt idx="414">
                  <c:v>37438</c:v>
                </c:pt>
                <c:pt idx="415">
                  <c:v>37469</c:v>
                </c:pt>
                <c:pt idx="416">
                  <c:v>37500</c:v>
                </c:pt>
                <c:pt idx="417">
                  <c:v>37530</c:v>
                </c:pt>
                <c:pt idx="418">
                  <c:v>37561</c:v>
                </c:pt>
                <c:pt idx="419">
                  <c:v>37591</c:v>
                </c:pt>
                <c:pt idx="420">
                  <c:v>37622</c:v>
                </c:pt>
                <c:pt idx="421">
                  <c:v>37653</c:v>
                </c:pt>
                <c:pt idx="422">
                  <c:v>37681</c:v>
                </c:pt>
                <c:pt idx="423">
                  <c:v>37712</c:v>
                </c:pt>
                <c:pt idx="424">
                  <c:v>37742</c:v>
                </c:pt>
                <c:pt idx="425">
                  <c:v>37773</c:v>
                </c:pt>
                <c:pt idx="426">
                  <c:v>37803</c:v>
                </c:pt>
                <c:pt idx="427">
                  <c:v>37834</c:v>
                </c:pt>
                <c:pt idx="428">
                  <c:v>37865</c:v>
                </c:pt>
                <c:pt idx="429">
                  <c:v>37895</c:v>
                </c:pt>
                <c:pt idx="430">
                  <c:v>37926</c:v>
                </c:pt>
                <c:pt idx="431">
                  <c:v>37956</c:v>
                </c:pt>
                <c:pt idx="432">
                  <c:v>37987</c:v>
                </c:pt>
                <c:pt idx="433">
                  <c:v>38018</c:v>
                </c:pt>
                <c:pt idx="434">
                  <c:v>38047</c:v>
                </c:pt>
                <c:pt idx="435">
                  <c:v>38078</c:v>
                </c:pt>
                <c:pt idx="436">
                  <c:v>38108</c:v>
                </c:pt>
                <c:pt idx="437">
                  <c:v>38139</c:v>
                </c:pt>
                <c:pt idx="438">
                  <c:v>38169</c:v>
                </c:pt>
                <c:pt idx="439">
                  <c:v>38200</c:v>
                </c:pt>
                <c:pt idx="440">
                  <c:v>38231</c:v>
                </c:pt>
                <c:pt idx="441">
                  <c:v>38261</c:v>
                </c:pt>
                <c:pt idx="442">
                  <c:v>38292</c:v>
                </c:pt>
                <c:pt idx="443">
                  <c:v>38322</c:v>
                </c:pt>
                <c:pt idx="444">
                  <c:v>38353</c:v>
                </c:pt>
                <c:pt idx="445">
                  <c:v>38384</c:v>
                </c:pt>
                <c:pt idx="446">
                  <c:v>38412</c:v>
                </c:pt>
                <c:pt idx="447">
                  <c:v>38443</c:v>
                </c:pt>
                <c:pt idx="448">
                  <c:v>38473</c:v>
                </c:pt>
                <c:pt idx="449">
                  <c:v>38504</c:v>
                </c:pt>
                <c:pt idx="450">
                  <c:v>38534</c:v>
                </c:pt>
                <c:pt idx="451">
                  <c:v>38565</c:v>
                </c:pt>
                <c:pt idx="452">
                  <c:v>38596</c:v>
                </c:pt>
                <c:pt idx="453">
                  <c:v>38626</c:v>
                </c:pt>
                <c:pt idx="454">
                  <c:v>38657</c:v>
                </c:pt>
                <c:pt idx="455">
                  <c:v>38687</c:v>
                </c:pt>
                <c:pt idx="456">
                  <c:v>38718</c:v>
                </c:pt>
                <c:pt idx="457">
                  <c:v>38749</c:v>
                </c:pt>
                <c:pt idx="458">
                  <c:v>38777</c:v>
                </c:pt>
                <c:pt idx="459">
                  <c:v>38808</c:v>
                </c:pt>
                <c:pt idx="460">
                  <c:v>38838</c:v>
                </c:pt>
                <c:pt idx="461">
                  <c:v>38869</c:v>
                </c:pt>
                <c:pt idx="462">
                  <c:v>38899</c:v>
                </c:pt>
                <c:pt idx="463">
                  <c:v>38930</c:v>
                </c:pt>
                <c:pt idx="464">
                  <c:v>38961</c:v>
                </c:pt>
                <c:pt idx="465">
                  <c:v>38991</c:v>
                </c:pt>
                <c:pt idx="466">
                  <c:v>39022</c:v>
                </c:pt>
                <c:pt idx="467">
                  <c:v>39052</c:v>
                </c:pt>
                <c:pt idx="468">
                  <c:v>39083</c:v>
                </c:pt>
                <c:pt idx="469">
                  <c:v>39114</c:v>
                </c:pt>
                <c:pt idx="470">
                  <c:v>39142</c:v>
                </c:pt>
                <c:pt idx="471">
                  <c:v>39173</c:v>
                </c:pt>
                <c:pt idx="472">
                  <c:v>39203</c:v>
                </c:pt>
                <c:pt idx="473">
                  <c:v>39234</c:v>
                </c:pt>
                <c:pt idx="474">
                  <c:v>39264</c:v>
                </c:pt>
                <c:pt idx="475">
                  <c:v>39295</c:v>
                </c:pt>
                <c:pt idx="476">
                  <c:v>39326</c:v>
                </c:pt>
                <c:pt idx="477">
                  <c:v>39356</c:v>
                </c:pt>
                <c:pt idx="478">
                  <c:v>39387</c:v>
                </c:pt>
                <c:pt idx="479">
                  <c:v>39417</c:v>
                </c:pt>
                <c:pt idx="480">
                  <c:v>39448</c:v>
                </c:pt>
                <c:pt idx="481">
                  <c:v>39479</c:v>
                </c:pt>
                <c:pt idx="482">
                  <c:v>39508</c:v>
                </c:pt>
                <c:pt idx="483">
                  <c:v>39539</c:v>
                </c:pt>
                <c:pt idx="484">
                  <c:v>39569</c:v>
                </c:pt>
                <c:pt idx="485">
                  <c:v>39600</c:v>
                </c:pt>
                <c:pt idx="486">
                  <c:v>39630</c:v>
                </c:pt>
                <c:pt idx="487">
                  <c:v>39661</c:v>
                </c:pt>
                <c:pt idx="488">
                  <c:v>39692</c:v>
                </c:pt>
                <c:pt idx="489">
                  <c:v>39722</c:v>
                </c:pt>
                <c:pt idx="490">
                  <c:v>39753</c:v>
                </c:pt>
                <c:pt idx="491">
                  <c:v>39783</c:v>
                </c:pt>
                <c:pt idx="492">
                  <c:v>39814</c:v>
                </c:pt>
                <c:pt idx="493">
                  <c:v>39845</c:v>
                </c:pt>
                <c:pt idx="494">
                  <c:v>39873</c:v>
                </c:pt>
                <c:pt idx="495">
                  <c:v>39904</c:v>
                </c:pt>
                <c:pt idx="496">
                  <c:v>39934</c:v>
                </c:pt>
                <c:pt idx="497">
                  <c:v>39965</c:v>
                </c:pt>
                <c:pt idx="498">
                  <c:v>39995</c:v>
                </c:pt>
                <c:pt idx="499">
                  <c:v>40026</c:v>
                </c:pt>
                <c:pt idx="500">
                  <c:v>40057</c:v>
                </c:pt>
                <c:pt idx="501">
                  <c:v>40087</c:v>
                </c:pt>
                <c:pt idx="502">
                  <c:v>40118</c:v>
                </c:pt>
                <c:pt idx="503">
                  <c:v>40148</c:v>
                </c:pt>
                <c:pt idx="504">
                  <c:v>40179</c:v>
                </c:pt>
                <c:pt idx="505">
                  <c:v>40210</c:v>
                </c:pt>
                <c:pt idx="506">
                  <c:v>40238</c:v>
                </c:pt>
                <c:pt idx="507">
                  <c:v>40269</c:v>
                </c:pt>
                <c:pt idx="508">
                  <c:v>40299</c:v>
                </c:pt>
                <c:pt idx="509">
                  <c:v>40330</c:v>
                </c:pt>
                <c:pt idx="510">
                  <c:v>40360</c:v>
                </c:pt>
                <c:pt idx="511">
                  <c:v>40391</c:v>
                </c:pt>
                <c:pt idx="512">
                  <c:v>40422</c:v>
                </c:pt>
                <c:pt idx="513">
                  <c:v>40452</c:v>
                </c:pt>
                <c:pt idx="514">
                  <c:v>40483</c:v>
                </c:pt>
                <c:pt idx="515">
                  <c:v>40513</c:v>
                </c:pt>
                <c:pt idx="516">
                  <c:v>40544</c:v>
                </c:pt>
                <c:pt idx="517">
                  <c:v>40575</c:v>
                </c:pt>
                <c:pt idx="518">
                  <c:v>40603</c:v>
                </c:pt>
                <c:pt idx="519">
                  <c:v>40634</c:v>
                </c:pt>
                <c:pt idx="520">
                  <c:v>40664</c:v>
                </c:pt>
                <c:pt idx="521">
                  <c:v>40695</c:v>
                </c:pt>
                <c:pt idx="522">
                  <c:v>40725</c:v>
                </c:pt>
                <c:pt idx="523">
                  <c:v>40756</c:v>
                </c:pt>
                <c:pt idx="524">
                  <c:v>40787</c:v>
                </c:pt>
                <c:pt idx="525">
                  <c:v>40817</c:v>
                </c:pt>
                <c:pt idx="526">
                  <c:v>40848</c:v>
                </c:pt>
                <c:pt idx="527">
                  <c:v>40878</c:v>
                </c:pt>
                <c:pt idx="528">
                  <c:v>40909</c:v>
                </c:pt>
                <c:pt idx="529">
                  <c:v>40940</c:v>
                </c:pt>
                <c:pt idx="530">
                  <c:v>40969</c:v>
                </c:pt>
                <c:pt idx="531">
                  <c:v>41000</c:v>
                </c:pt>
                <c:pt idx="532">
                  <c:v>41030</c:v>
                </c:pt>
                <c:pt idx="533">
                  <c:v>41061</c:v>
                </c:pt>
                <c:pt idx="534">
                  <c:v>41091</c:v>
                </c:pt>
                <c:pt idx="535">
                  <c:v>41122</c:v>
                </c:pt>
                <c:pt idx="536">
                  <c:v>41153</c:v>
                </c:pt>
                <c:pt idx="537">
                  <c:v>41183</c:v>
                </c:pt>
                <c:pt idx="538">
                  <c:v>41214</c:v>
                </c:pt>
                <c:pt idx="539">
                  <c:v>41244</c:v>
                </c:pt>
                <c:pt idx="540">
                  <c:v>41275</c:v>
                </c:pt>
                <c:pt idx="541">
                  <c:v>41306</c:v>
                </c:pt>
                <c:pt idx="542">
                  <c:v>41334</c:v>
                </c:pt>
                <c:pt idx="543">
                  <c:v>41365</c:v>
                </c:pt>
                <c:pt idx="544">
                  <c:v>41395</c:v>
                </c:pt>
                <c:pt idx="545">
                  <c:v>41426</c:v>
                </c:pt>
                <c:pt idx="546">
                  <c:v>41456</c:v>
                </c:pt>
                <c:pt idx="547">
                  <c:v>41487</c:v>
                </c:pt>
                <c:pt idx="548">
                  <c:v>41518</c:v>
                </c:pt>
                <c:pt idx="549">
                  <c:v>41548</c:v>
                </c:pt>
                <c:pt idx="550">
                  <c:v>41579</c:v>
                </c:pt>
                <c:pt idx="551">
                  <c:v>41609</c:v>
                </c:pt>
                <c:pt idx="552">
                  <c:v>41640</c:v>
                </c:pt>
                <c:pt idx="553">
                  <c:v>41671</c:v>
                </c:pt>
                <c:pt idx="554">
                  <c:v>41699</c:v>
                </c:pt>
                <c:pt idx="555">
                  <c:v>41730</c:v>
                </c:pt>
                <c:pt idx="556">
                  <c:v>41760</c:v>
                </c:pt>
                <c:pt idx="557">
                  <c:v>41791</c:v>
                </c:pt>
                <c:pt idx="558">
                  <c:v>41821</c:v>
                </c:pt>
                <c:pt idx="559">
                  <c:v>41852</c:v>
                </c:pt>
                <c:pt idx="560">
                  <c:v>41883</c:v>
                </c:pt>
                <c:pt idx="561">
                  <c:v>41913</c:v>
                </c:pt>
                <c:pt idx="562">
                  <c:v>41944</c:v>
                </c:pt>
                <c:pt idx="563">
                  <c:v>41974</c:v>
                </c:pt>
                <c:pt idx="564">
                  <c:v>42005</c:v>
                </c:pt>
                <c:pt idx="565">
                  <c:v>42036</c:v>
                </c:pt>
                <c:pt idx="566">
                  <c:v>42064</c:v>
                </c:pt>
                <c:pt idx="567">
                  <c:v>42095</c:v>
                </c:pt>
                <c:pt idx="568">
                  <c:v>42125</c:v>
                </c:pt>
                <c:pt idx="569">
                  <c:v>42156</c:v>
                </c:pt>
                <c:pt idx="570">
                  <c:v>42186</c:v>
                </c:pt>
                <c:pt idx="571">
                  <c:v>42217</c:v>
                </c:pt>
                <c:pt idx="572">
                  <c:v>42248</c:v>
                </c:pt>
                <c:pt idx="573">
                  <c:v>42278</c:v>
                </c:pt>
                <c:pt idx="574">
                  <c:v>42309</c:v>
                </c:pt>
                <c:pt idx="575">
                  <c:v>42339</c:v>
                </c:pt>
                <c:pt idx="576">
                  <c:v>42370</c:v>
                </c:pt>
                <c:pt idx="577">
                  <c:v>42401</c:v>
                </c:pt>
                <c:pt idx="578">
                  <c:v>42430</c:v>
                </c:pt>
                <c:pt idx="579">
                  <c:v>42461</c:v>
                </c:pt>
                <c:pt idx="580">
                  <c:v>42491</c:v>
                </c:pt>
                <c:pt idx="581">
                  <c:v>42522</c:v>
                </c:pt>
                <c:pt idx="582">
                  <c:v>42552</c:v>
                </c:pt>
                <c:pt idx="583">
                  <c:v>42583</c:v>
                </c:pt>
                <c:pt idx="584">
                  <c:v>42614</c:v>
                </c:pt>
                <c:pt idx="585">
                  <c:v>42644</c:v>
                </c:pt>
                <c:pt idx="586">
                  <c:v>42675</c:v>
                </c:pt>
                <c:pt idx="587">
                  <c:v>42705</c:v>
                </c:pt>
                <c:pt idx="588">
                  <c:v>42736</c:v>
                </c:pt>
                <c:pt idx="589">
                  <c:v>42767</c:v>
                </c:pt>
                <c:pt idx="590">
                  <c:v>42795</c:v>
                </c:pt>
                <c:pt idx="591">
                  <c:v>42826</c:v>
                </c:pt>
                <c:pt idx="592">
                  <c:v>42856</c:v>
                </c:pt>
                <c:pt idx="593">
                  <c:v>42887</c:v>
                </c:pt>
                <c:pt idx="594">
                  <c:v>42917</c:v>
                </c:pt>
                <c:pt idx="595">
                  <c:v>42948</c:v>
                </c:pt>
                <c:pt idx="596">
                  <c:v>42979</c:v>
                </c:pt>
                <c:pt idx="597">
                  <c:v>43009</c:v>
                </c:pt>
                <c:pt idx="598">
                  <c:v>43040</c:v>
                </c:pt>
                <c:pt idx="599">
                  <c:v>43070</c:v>
                </c:pt>
                <c:pt idx="600">
                  <c:v>43101</c:v>
                </c:pt>
                <c:pt idx="601">
                  <c:v>43132</c:v>
                </c:pt>
                <c:pt idx="602">
                  <c:v>43160</c:v>
                </c:pt>
                <c:pt idx="603">
                  <c:v>43191</c:v>
                </c:pt>
                <c:pt idx="604">
                  <c:v>43221</c:v>
                </c:pt>
                <c:pt idx="605">
                  <c:v>43252</c:v>
                </c:pt>
                <c:pt idx="606">
                  <c:v>43282</c:v>
                </c:pt>
                <c:pt idx="607">
                  <c:v>43313</c:v>
                </c:pt>
                <c:pt idx="608">
                  <c:v>43344</c:v>
                </c:pt>
                <c:pt idx="609">
                  <c:v>43374</c:v>
                </c:pt>
                <c:pt idx="610">
                  <c:v>43405</c:v>
                </c:pt>
                <c:pt idx="611">
                  <c:v>43435</c:v>
                </c:pt>
                <c:pt idx="612">
                  <c:v>43466</c:v>
                </c:pt>
                <c:pt idx="613">
                  <c:v>43497</c:v>
                </c:pt>
                <c:pt idx="614">
                  <c:v>43525</c:v>
                </c:pt>
                <c:pt idx="615">
                  <c:v>43556</c:v>
                </c:pt>
                <c:pt idx="616">
                  <c:v>43586</c:v>
                </c:pt>
                <c:pt idx="617">
                  <c:v>43617</c:v>
                </c:pt>
                <c:pt idx="618">
                  <c:v>43647</c:v>
                </c:pt>
                <c:pt idx="619">
                  <c:v>43678</c:v>
                </c:pt>
                <c:pt idx="620">
                  <c:v>43709</c:v>
                </c:pt>
                <c:pt idx="621">
                  <c:v>43739</c:v>
                </c:pt>
                <c:pt idx="622">
                  <c:v>43770</c:v>
                </c:pt>
                <c:pt idx="623">
                  <c:v>43800</c:v>
                </c:pt>
                <c:pt idx="624">
                  <c:v>43831</c:v>
                </c:pt>
                <c:pt idx="625">
                  <c:v>43862</c:v>
                </c:pt>
                <c:pt idx="626">
                  <c:v>43891</c:v>
                </c:pt>
                <c:pt idx="627">
                  <c:v>43922</c:v>
                </c:pt>
                <c:pt idx="628">
                  <c:v>43952</c:v>
                </c:pt>
                <c:pt idx="629">
                  <c:v>43983</c:v>
                </c:pt>
                <c:pt idx="630">
                  <c:v>44013</c:v>
                </c:pt>
                <c:pt idx="631">
                  <c:v>44044</c:v>
                </c:pt>
                <c:pt idx="632">
                  <c:v>44075</c:v>
                </c:pt>
                <c:pt idx="633">
                  <c:v>44105</c:v>
                </c:pt>
                <c:pt idx="634">
                  <c:v>44136</c:v>
                </c:pt>
                <c:pt idx="635">
                  <c:v>44166</c:v>
                </c:pt>
                <c:pt idx="636">
                  <c:v>44197</c:v>
                </c:pt>
                <c:pt idx="637">
                  <c:v>44228</c:v>
                </c:pt>
                <c:pt idx="638">
                  <c:v>44256</c:v>
                </c:pt>
                <c:pt idx="639">
                  <c:v>44287</c:v>
                </c:pt>
                <c:pt idx="640">
                  <c:v>44317</c:v>
                </c:pt>
                <c:pt idx="641">
                  <c:v>44348</c:v>
                </c:pt>
                <c:pt idx="642">
                  <c:v>44378</c:v>
                </c:pt>
                <c:pt idx="643">
                  <c:v>44409</c:v>
                </c:pt>
                <c:pt idx="644">
                  <c:v>44440</c:v>
                </c:pt>
                <c:pt idx="645">
                  <c:v>44470</c:v>
                </c:pt>
                <c:pt idx="646">
                  <c:v>44501</c:v>
                </c:pt>
                <c:pt idx="647">
                  <c:v>44531</c:v>
                </c:pt>
                <c:pt idx="648">
                  <c:v>44562</c:v>
                </c:pt>
                <c:pt idx="649">
                  <c:v>44593</c:v>
                </c:pt>
                <c:pt idx="650">
                  <c:v>44621</c:v>
                </c:pt>
                <c:pt idx="651">
                  <c:v>44652</c:v>
                </c:pt>
                <c:pt idx="652">
                  <c:v>44682</c:v>
                </c:pt>
                <c:pt idx="653">
                  <c:v>44713</c:v>
                </c:pt>
                <c:pt idx="654">
                  <c:v>44743</c:v>
                </c:pt>
                <c:pt idx="655">
                  <c:v>44774</c:v>
                </c:pt>
                <c:pt idx="656">
                  <c:v>44805</c:v>
                </c:pt>
                <c:pt idx="657">
                  <c:v>44835</c:v>
                </c:pt>
                <c:pt idx="658">
                  <c:v>44866</c:v>
                </c:pt>
                <c:pt idx="659">
                  <c:v>44896</c:v>
                </c:pt>
                <c:pt idx="660">
                  <c:v>44927</c:v>
                </c:pt>
                <c:pt idx="661">
                  <c:v>44958</c:v>
                </c:pt>
                <c:pt idx="662">
                  <c:v>44986</c:v>
                </c:pt>
                <c:pt idx="663">
                  <c:v>45017</c:v>
                </c:pt>
                <c:pt idx="664">
                  <c:v>45047</c:v>
                </c:pt>
                <c:pt idx="665">
                  <c:v>45078</c:v>
                </c:pt>
                <c:pt idx="666">
                  <c:v>45108</c:v>
                </c:pt>
                <c:pt idx="667">
                  <c:v>45139</c:v>
                </c:pt>
                <c:pt idx="668">
                  <c:v>45170</c:v>
                </c:pt>
                <c:pt idx="669">
                  <c:v>45200</c:v>
                </c:pt>
                <c:pt idx="670">
                  <c:v>45231</c:v>
                </c:pt>
                <c:pt idx="671">
                  <c:v>45261</c:v>
                </c:pt>
                <c:pt idx="672">
                  <c:v>45292</c:v>
                </c:pt>
                <c:pt idx="673">
                  <c:v>45323</c:v>
                </c:pt>
                <c:pt idx="674">
                  <c:v>45352</c:v>
                </c:pt>
                <c:pt idx="675">
                  <c:v>45383</c:v>
                </c:pt>
                <c:pt idx="676">
                  <c:v>45413</c:v>
                </c:pt>
                <c:pt idx="677">
                  <c:v>45444</c:v>
                </c:pt>
                <c:pt idx="678">
                  <c:v>45474</c:v>
                </c:pt>
                <c:pt idx="679">
                  <c:v>45505</c:v>
                </c:pt>
                <c:pt idx="680">
                  <c:v>45536</c:v>
                </c:pt>
                <c:pt idx="681">
                  <c:v>45566</c:v>
                </c:pt>
                <c:pt idx="682">
                  <c:v>45597</c:v>
                </c:pt>
                <c:pt idx="683">
                  <c:v>45627</c:v>
                </c:pt>
                <c:pt idx="684">
                  <c:v>45658</c:v>
                </c:pt>
                <c:pt idx="685">
                  <c:v>45689</c:v>
                </c:pt>
                <c:pt idx="686">
                  <c:v>45717</c:v>
                </c:pt>
                <c:pt idx="687">
                  <c:v>45748</c:v>
                </c:pt>
                <c:pt idx="688">
                  <c:v>45778</c:v>
                </c:pt>
                <c:pt idx="689">
                  <c:v>45809</c:v>
                </c:pt>
                <c:pt idx="690">
                  <c:v>45839</c:v>
                </c:pt>
                <c:pt idx="691">
                  <c:v>45870</c:v>
                </c:pt>
                <c:pt idx="692">
                  <c:v>45901</c:v>
                </c:pt>
                <c:pt idx="693">
                  <c:v>45931</c:v>
                </c:pt>
                <c:pt idx="694">
                  <c:v>45962</c:v>
                </c:pt>
                <c:pt idx="695">
                  <c:v>45992</c:v>
                </c:pt>
                <c:pt idx="696">
                  <c:v>46023</c:v>
                </c:pt>
                <c:pt idx="697">
                  <c:v>46054</c:v>
                </c:pt>
                <c:pt idx="698">
                  <c:v>46082</c:v>
                </c:pt>
                <c:pt idx="699">
                  <c:v>46113</c:v>
                </c:pt>
                <c:pt idx="700">
                  <c:v>46143</c:v>
                </c:pt>
                <c:pt idx="701">
                  <c:v>46174</c:v>
                </c:pt>
                <c:pt idx="702">
                  <c:v>46204</c:v>
                </c:pt>
                <c:pt idx="703">
                  <c:v>46235</c:v>
                </c:pt>
                <c:pt idx="704">
                  <c:v>46266</c:v>
                </c:pt>
                <c:pt idx="705">
                  <c:v>46296</c:v>
                </c:pt>
                <c:pt idx="706">
                  <c:v>46327</c:v>
                </c:pt>
                <c:pt idx="707">
                  <c:v>46357</c:v>
                </c:pt>
                <c:pt idx="708">
                  <c:v>46388</c:v>
                </c:pt>
                <c:pt idx="709">
                  <c:v>46419</c:v>
                </c:pt>
                <c:pt idx="710">
                  <c:v>46447</c:v>
                </c:pt>
                <c:pt idx="711">
                  <c:v>46478</c:v>
                </c:pt>
                <c:pt idx="712">
                  <c:v>46508</c:v>
                </c:pt>
                <c:pt idx="713">
                  <c:v>46539</c:v>
                </c:pt>
                <c:pt idx="714">
                  <c:v>46569</c:v>
                </c:pt>
                <c:pt idx="715">
                  <c:v>46600</c:v>
                </c:pt>
                <c:pt idx="716">
                  <c:v>46631</c:v>
                </c:pt>
                <c:pt idx="717">
                  <c:v>46661</c:v>
                </c:pt>
                <c:pt idx="718">
                  <c:v>46692</c:v>
                </c:pt>
                <c:pt idx="719">
                  <c:v>46722</c:v>
                </c:pt>
                <c:pt idx="720">
                  <c:v>46753</c:v>
                </c:pt>
                <c:pt idx="721">
                  <c:v>46784</c:v>
                </c:pt>
                <c:pt idx="722">
                  <c:v>46813</c:v>
                </c:pt>
                <c:pt idx="723">
                  <c:v>46844</c:v>
                </c:pt>
                <c:pt idx="724">
                  <c:v>46874</c:v>
                </c:pt>
                <c:pt idx="725">
                  <c:v>46905</c:v>
                </c:pt>
                <c:pt idx="726">
                  <c:v>46935</c:v>
                </c:pt>
                <c:pt idx="727">
                  <c:v>46966</c:v>
                </c:pt>
                <c:pt idx="728">
                  <c:v>46997</c:v>
                </c:pt>
                <c:pt idx="729">
                  <c:v>47027</c:v>
                </c:pt>
                <c:pt idx="730">
                  <c:v>47058</c:v>
                </c:pt>
                <c:pt idx="731">
                  <c:v>47088</c:v>
                </c:pt>
                <c:pt idx="732">
                  <c:v>47119</c:v>
                </c:pt>
                <c:pt idx="733">
                  <c:v>47150</c:v>
                </c:pt>
                <c:pt idx="734">
                  <c:v>47178</c:v>
                </c:pt>
                <c:pt idx="735">
                  <c:v>47209</c:v>
                </c:pt>
                <c:pt idx="736">
                  <c:v>47239</c:v>
                </c:pt>
                <c:pt idx="737">
                  <c:v>47270</c:v>
                </c:pt>
                <c:pt idx="738">
                  <c:v>47300</c:v>
                </c:pt>
                <c:pt idx="739">
                  <c:v>47331</c:v>
                </c:pt>
                <c:pt idx="740">
                  <c:v>47362</c:v>
                </c:pt>
                <c:pt idx="741">
                  <c:v>47392</c:v>
                </c:pt>
                <c:pt idx="742">
                  <c:v>47423</c:v>
                </c:pt>
                <c:pt idx="743">
                  <c:v>47453</c:v>
                </c:pt>
                <c:pt idx="744">
                  <c:v>47484</c:v>
                </c:pt>
                <c:pt idx="745">
                  <c:v>47515</c:v>
                </c:pt>
                <c:pt idx="746">
                  <c:v>47543</c:v>
                </c:pt>
                <c:pt idx="747">
                  <c:v>47574</c:v>
                </c:pt>
                <c:pt idx="748">
                  <c:v>47604</c:v>
                </c:pt>
                <c:pt idx="749">
                  <c:v>47635</c:v>
                </c:pt>
                <c:pt idx="750">
                  <c:v>47665</c:v>
                </c:pt>
                <c:pt idx="751">
                  <c:v>47696</c:v>
                </c:pt>
                <c:pt idx="752">
                  <c:v>47727</c:v>
                </c:pt>
                <c:pt idx="753">
                  <c:v>47757</c:v>
                </c:pt>
                <c:pt idx="754">
                  <c:v>47788</c:v>
                </c:pt>
                <c:pt idx="755">
                  <c:v>47818</c:v>
                </c:pt>
                <c:pt idx="756">
                  <c:v>47849</c:v>
                </c:pt>
                <c:pt idx="757">
                  <c:v>47880</c:v>
                </c:pt>
                <c:pt idx="758">
                  <c:v>47908</c:v>
                </c:pt>
                <c:pt idx="759">
                  <c:v>47939</c:v>
                </c:pt>
                <c:pt idx="760">
                  <c:v>47969</c:v>
                </c:pt>
                <c:pt idx="761">
                  <c:v>48000</c:v>
                </c:pt>
                <c:pt idx="762">
                  <c:v>48030</c:v>
                </c:pt>
                <c:pt idx="763">
                  <c:v>48061</c:v>
                </c:pt>
                <c:pt idx="764">
                  <c:v>48092</c:v>
                </c:pt>
                <c:pt idx="765">
                  <c:v>48122</c:v>
                </c:pt>
                <c:pt idx="766">
                  <c:v>48153</c:v>
                </c:pt>
                <c:pt idx="767">
                  <c:v>48183</c:v>
                </c:pt>
                <c:pt idx="768">
                  <c:v>48214</c:v>
                </c:pt>
                <c:pt idx="769">
                  <c:v>48245</c:v>
                </c:pt>
                <c:pt idx="770">
                  <c:v>48274</c:v>
                </c:pt>
                <c:pt idx="771">
                  <c:v>48305</c:v>
                </c:pt>
                <c:pt idx="772">
                  <c:v>48335</c:v>
                </c:pt>
                <c:pt idx="773">
                  <c:v>48366</c:v>
                </c:pt>
                <c:pt idx="774">
                  <c:v>48396</c:v>
                </c:pt>
                <c:pt idx="775">
                  <c:v>48427</c:v>
                </c:pt>
                <c:pt idx="776">
                  <c:v>48458</c:v>
                </c:pt>
                <c:pt idx="777">
                  <c:v>48488</c:v>
                </c:pt>
                <c:pt idx="778">
                  <c:v>48519</c:v>
                </c:pt>
                <c:pt idx="779">
                  <c:v>48549</c:v>
                </c:pt>
                <c:pt idx="780">
                  <c:v>48580</c:v>
                </c:pt>
                <c:pt idx="781">
                  <c:v>48611</c:v>
                </c:pt>
                <c:pt idx="782">
                  <c:v>48639</c:v>
                </c:pt>
                <c:pt idx="783">
                  <c:v>48670</c:v>
                </c:pt>
                <c:pt idx="784">
                  <c:v>48700</c:v>
                </c:pt>
                <c:pt idx="785">
                  <c:v>48731</c:v>
                </c:pt>
                <c:pt idx="786">
                  <c:v>48761</c:v>
                </c:pt>
                <c:pt idx="787">
                  <c:v>48792</c:v>
                </c:pt>
                <c:pt idx="788">
                  <c:v>48823</c:v>
                </c:pt>
                <c:pt idx="789">
                  <c:v>48853</c:v>
                </c:pt>
                <c:pt idx="790">
                  <c:v>48884</c:v>
                </c:pt>
                <c:pt idx="791">
                  <c:v>48914</c:v>
                </c:pt>
                <c:pt idx="792">
                  <c:v>48945</c:v>
                </c:pt>
                <c:pt idx="793">
                  <c:v>48976</c:v>
                </c:pt>
                <c:pt idx="794">
                  <c:v>49004</c:v>
                </c:pt>
                <c:pt idx="795">
                  <c:v>49035</c:v>
                </c:pt>
                <c:pt idx="796">
                  <c:v>49065</c:v>
                </c:pt>
                <c:pt idx="797">
                  <c:v>49096</c:v>
                </c:pt>
                <c:pt idx="798">
                  <c:v>49126</c:v>
                </c:pt>
                <c:pt idx="799">
                  <c:v>49157</c:v>
                </c:pt>
                <c:pt idx="800">
                  <c:v>49188</c:v>
                </c:pt>
                <c:pt idx="801">
                  <c:v>49218</c:v>
                </c:pt>
                <c:pt idx="802">
                  <c:v>49249</c:v>
                </c:pt>
                <c:pt idx="803">
                  <c:v>49279</c:v>
                </c:pt>
                <c:pt idx="804">
                  <c:v>49310</c:v>
                </c:pt>
                <c:pt idx="805">
                  <c:v>49341</c:v>
                </c:pt>
                <c:pt idx="806">
                  <c:v>49369</c:v>
                </c:pt>
                <c:pt idx="807">
                  <c:v>49400</c:v>
                </c:pt>
                <c:pt idx="808">
                  <c:v>49430</c:v>
                </c:pt>
                <c:pt idx="809">
                  <c:v>49461</c:v>
                </c:pt>
                <c:pt idx="810">
                  <c:v>49491</c:v>
                </c:pt>
                <c:pt idx="811">
                  <c:v>49522</c:v>
                </c:pt>
                <c:pt idx="812">
                  <c:v>49553</c:v>
                </c:pt>
                <c:pt idx="813">
                  <c:v>49583</c:v>
                </c:pt>
                <c:pt idx="814">
                  <c:v>49614</c:v>
                </c:pt>
                <c:pt idx="815">
                  <c:v>49644</c:v>
                </c:pt>
                <c:pt idx="816">
                  <c:v>49675</c:v>
                </c:pt>
                <c:pt idx="817">
                  <c:v>49706</c:v>
                </c:pt>
                <c:pt idx="818">
                  <c:v>49735</c:v>
                </c:pt>
                <c:pt idx="819">
                  <c:v>49766</c:v>
                </c:pt>
                <c:pt idx="820">
                  <c:v>49796</c:v>
                </c:pt>
                <c:pt idx="821">
                  <c:v>49827</c:v>
                </c:pt>
                <c:pt idx="822">
                  <c:v>49857</c:v>
                </c:pt>
                <c:pt idx="823">
                  <c:v>49888</c:v>
                </c:pt>
                <c:pt idx="824">
                  <c:v>49919</c:v>
                </c:pt>
                <c:pt idx="825">
                  <c:v>49949</c:v>
                </c:pt>
                <c:pt idx="826">
                  <c:v>49980</c:v>
                </c:pt>
                <c:pt idx="827">
                  <c:v>50010</c:v>
                </c:pt>
                <c:pt idx="828">
                  <c:v>50041</c:v>
                </c:pt>
                <c:pt idx="829">
                  <c:v>50072</c:v>
                </c:pt>
                <c:pt idx="830">
                  <c:v>50100</c:v>
                </c:pt>
                <c:pt idx="831">
                  <c:v>50131</c:v>
                </c:pt>
                <c:pt idx="832">
                  <c:v>50161</c:v>
                </c:pt>
                <c:pt idx="833">
                  <c:v>50192</c:v>
                </c:pt>
                <c:pt idx="834">
                  <c:v>50222</c:v>
                </c:pt>
                <c:pt idx="835">
                  <c:v>50253</c:v>
                </c:pt>
                <c:pt idx="836">
                  <c:v>50284</c:v>
                </c:pt>
                <c:pt idx="837">
                  <c:v>50314</c:v>
                </c:pt>
                <c:pt idx="838">
                  <c:v>50345</c:v>
                </c:pt>
                <c:pt idx="839">
                  <c:v>50375</c:v>
                </c:pt>
                <c:pt idx="840">
                  <c:v>50406</c:v>
                </c:pt>
                <c:pt idx="841">
                  <c:v>50437</c:v>
                </c:pt>
                <c:pt idx="842">
                  <c:v>50465</c:v>
                </c:pt>
                <c:pt idx="843">
                  <c:v>50496</c:v>
                </c:pt>
                <c:pt idx="844">
                  <c:v>50526</c:v>
                </c:pt>
                <c:pt idx="845">
                  <c:v>50557</c:v>
                </c:pt>
                <c:pt idx="846">
                  <c:v>50587</c:v>
                </c:pt>
                <c:pt idx="847">
                  <c:v>50618</c:v>
                </c:pt>
                <c:pt idx="848">
                  <c:v>50649</c:v>
                </c:pt>
                <c:pt idx="849">
                  <c:v>50679</c:v>
                </c:pt>
                <c:pt idx="850">
                  <c:v>50710</c:v>
                </c:pt>
                <c:pt idx="851">
                  <c:v>50740</c:v>
                </c:pt>
                <c:pt idx="852">
                  <c:v>50771</c:v>
                </c:pt>
                <c:pt idx="853">
                  <c:v>50802</c:v>
                </c:pt>
                <c:pt idx="854">
                  <c:v>50830</c:v>
                </c:pt>
                <c:pt idx="855">
                  <c:v>50861</c:v>
                </c:pt>
                <c:pt idx="856">
                  <c:v>50891</c:v>
                </c:pt>
                <c:pt idx="857">
                  <c:v>50922</c:v>
                </c:pt>
                <c:pt idx="858">
                  <c:v>50952</c:v>
                </c:pt>
                <c:pt idx="859">
                  <c:v>50983</c:v>
                </c:pt>
                <c:pt idx="860">
                  <c:v>51014</c:v>
                </c:pt>
                <c:pt idx="861">
                  <c:v>51044</c:v>
                </c:pt>
                <c:pt idx="862">
                  <c:v>51075</c:v>
                </c:pt>
                <c:pt idx="863">
                  <c:v>51105</c:v>
                </c:pt>
                <c:pt idx="864">
                  <c:v>51136</c:v>
                </c:pt>
                <c:pt idx="865">
                  <c:v>51167</c:v>
                </c:pt>
                <c:pt idx="866">
                  <c:v>51196</c:v>
                </c:pt>
                <c:pt idx="867">
                  <c:v>51227</c:v>
                </c:pt>
                <c:pt idx="868">
                  <c:v>51257</c:v>
                </c:pt>
                <c:pt idx="869">
                  <c:v>51288</c:v>
                </c:pt>
                <c:pt idx="870">
                  <c:v>51318</c:v>
                </c:pt>
                <c:pt idx="871">
                  <c:v>51349</c:v>
                </c:pt>
                <c:pt idx="872">
                  <c:v>51380</c:v>
                </c:pt>
                <c:pt idx="873">
                  <c:v>51410</c:v>
                </c:pt>
                <c:pt idx="874">
                  <c:v>51441</c:v>
                </c:pt>
                <c:pt idx="875">
                  <c:v>51471</c:v>
                </c:pt>
              </c:numCache>
            </c:numRef>
          </c:cat>
          <c:val>
            <c:numRef>
              <c:f>NDFCGXA!$J$9:$J$884</c:f>
              <c:numCache>
                <c:formatCode>General</c:formatCode>
                <c:ptCount val="876"/>
                <c:pt idx="0" formatCode="0.0">
                  <c:v>0</c:v>
                </c:pt>
                <c:pt idx="2" formatCode="0.0">
                  <c:v>88.151856302799999</c:v>
                </c:pt>
                <c:pt idx="3" formatCode="0.0">
                  <c:v>89.869181564399994</c:v>
                </c:pt>
                <c:pt idx="4" formatCode="0.0">
                  <c:v>89.813589317199998</c:v>
                </c:pt>
                <c:pt idx="5" formatCode="0.0">
                  <c:v>90.655555316399997</c:v>
                </c:pt>
                <c:pt idx="6" formatCode="0.0">
                  <c:v>89.089176218399999</c:v>
                </c:pt>
                <c:pt idx="7" formatCode="0.0">
                  <c:v>89.018570305200001</c:v>
                </c:pt>
                <c:pt idx="8" formatCode="0.0">
                  <c:v>86.552834912400002</c:v>
                </c:pt>
                <c:pt idx="9" formatCode="0.0">
                  <c:v>90.260361631600006</c:v>
                </c:pt>
                <c:pt idx="10" formatCode="0.0">
                  <c:v>90.351620721200007</c:v>
                </c:pt>
                <c:pt idx="11" formatCode="0.0">
                  <c:v>90.522920209600002</c:v>
                </c:pt>
                <c:pt idx="12" formatCode="0.0">
                  <c:v>85.747012699199999</c:v>
                </c:pt>
                <c:pt idx="13" formatCode="0.0">
                  <c:v>91.895616056799994</c:v>
                </c:pt>
                <c:pt idx="14" formatCode="0.0">
                  <c:v>99.060400206799997</c:v>
                </c:pt>
                <c:pt idx="15" formatCode="0.0">
                  <c:v>113.0358249112</c:v>
                </c:pt>
                <c:pt idx="16" formatCode="0.0">
                  <c:v>112.60209913680001</c:v>
                </c:pt>
                <c:pt idx="17" formatCode="0.0">
                  <c:v>112.5462406348</c:v>
                </c:pt>
                <c:pt idx="18" formatCode="0.0">
                  <c:v>101.1779531544</c:v>
                </c:pt>
                <c:pt idx="19" formatCode="0.0">
                  <c:v>97.235837075199996</c:v>
                </c:pt>
                <c:pt idx="20" formatCode="0.0">
                  <c:v>100.1670468348</c:v>
                </c:pt>
                <c:pt idx="21" formatCode="0.0">
                  <c:v>102.4337728444</c:v>
                </c:pt>
                <c:pt idx="22" formatCode="0.0">
                  <c:v>106.83771324520001</c:v>
                </c:pt>
                <c:pt idx="23" formatCode="0.0">
                  <c:v>101.6913432712</c:v>
                </c:pt>
                <c:pt idx="24" formatCode="0.0">
                  <c:v>100.8588376372</c:v>
                </c:pt>
                <c:pt idx="25" formatCode="0.0">
                  <c:v>101.2722815108</c:v>
                </c:pt>
                <c:pt idx="26" formatCode="0.0">
                  <c:v>100.1762176368</c:v>
                </c:pt>
                <c:pt idx="27" formatCode="0.0">
                  <c:v>100.6577761164</c:v>
                </c:pt>
                <c:pt idx="28" formatCode="0.0">
                  <c:v>97.265025700799995</c:v>
                </c:pt>
                <c:pt idx="29" formatCode="0.0">
                  <c:v>97.644978822400006</c:v>
                </c:pt>
                <c:pt idx="30" formatCode="0.0">
                  <c:v>93.845945826000005</c:v>
                </c:pt>
                <c:pt idx="31" formatCode="0.0">
                  <c:v>90.728827011199996</c:v>
                </c:pt>
                <c:pt idx="32" formatCode="0.0">
                  <c:v>88.326220853199999</c:v>
                </c:pt>
                <c:pt idx="33" formatCode="0.0">
                  <c:v>88.385109029999995</c:v>
                </c:pt>
                <c:pt idx="34" formatCode="0.0">
                  <c:v>90.670128756400004</c:v>
                </c:pt>
                <c:pt idx="35" formatCode="0.0">
                  <c:v>92.306212011599996</c:v>
                </c:pt>
                <c:pt idx="36" formatCode="0.0">
                  <c:v>90.7627829284</c:v>
                </c:pt>
                <c:pt idx="37" formatCode="0.0">
                  <c:v>94.268710798800001</c:v>
                </c:pt>
                <c:pt idx="38" formatCode="0.0">
                  <c:v>97.860430507999993</c:v>
                </c:pt>
                <c:pt idx="39" formatCode="0.0">
                  <c:v>102.264428546</c:v>
                </c:pt>
                <c:pt idx="40" formatCode="0.0">
                  <c:v>100.6727753792</c:v>
                </c:pt>
                <c:pt idx="41" formatCode="0.0">
                  <c:v>101.0845314276</c:v>
                </c:pt>
                <c:pt idx="42" formatCode="0.0">
                  <c:v>97.137322798</c:v>
                </c:pt>
                <c:pt idx="43" formatCode="0.0">
                  <c:v>96.666069554800004</c:v>
                </c:pt>
                <c:pt idx="44" formatCode="0.0">
                  <c:v>91.633021253600006</c:v>
                </c:pt>
                <c:pt idx="45" formatCode="0.0">
                  <c:v>96.384357401599999</c:v>
                </c:pt>
                <c:pt idx="46" formatCode="0.0">
                  <c:v>96.123984078399999</c:v>
                </c:pt>
                <c:pt idx="47" formatCode="0.0">
                  <c:v>96.594883070400002</c:v>
                </c:pt>
                <c:pt idx="48" formatCode="0.0">
                  <c:v>96.177159841199995</c:v>
                </c:pt>
                <c:pt idx="49" formatCode="0.0">
                  <c:v>102.0554221412</c:v>
                </c:pt>
                <c:pt idx="50" formatCode="0.0">
                  <c:v>110.8013526676</c:v>
                </c:pt>
                <c:pt idx="51" formatCode="0.0">
                  <c:v>118.24903741360001</c:v>
                </c:pt>
                <c:pt idx="52" formatCode="0.0">
                  <c:v>118.2512793428</c:v>
                </c:pt>
                <c:pt idx="53" formatCode="0.0">
                  <c:v>120.61236570200001</c:v>
                </c:pt>
                <c:pt idx="54" formatCode="0.0">
                  <c:v>119.3784395568</c:v>
                </c:pt>
                <c:pt idx="55" formatCode="0.0">
                  <c:v>117.66360332959999</c:v>
                </c:pt>
                <c:pt idx="56" formatCode="0.0">
                  <c:v>117.40538283079999</c:v>
                </c:pt>
                <c:pt idx="57" formatCode="0.0">
                  <c:v>119.7396724956</c:v>
                </c:pt>
                <c:pt idx="58" formatCode="0.0">
                  <c:v>125.942667122</c:v>
                </c:pt>
                <c:pt idx="59" formatCode="0.0">
                  <c:v>127.567332138</c:v>
                </c:pt>
                <c:pt idx="60" formatCode="0.0">
                  <c:v>129.56397553919999</c:v>
                </c:pt>
                <c:pt idx="61" formatCode="0.0">
                  <c:v>131.30611630320001</c:v>
                </c:pt>
                <c:pt idx="62" formatCode="0.0">
                  <c:v>137.15494801720001</c:v>
                </c:pt>
                <c:pt idx="63" formatCode="0.0">
                  <c:v>147.708958516</c:v>
                </c:pt>
                <c:pt idx="64" formatCode="0.0">
                  <c:v>152.710503104</c:v>
                </c:pt>
                <c:pt idx="65" formatCode="0.0">
                  <c:v>154.9713654164</c:v>
                </c:pt>
                <c:pt idx="66" formatCode="0.0">
                  <c:v>149.59455861559999</c:v>
                </c:pt>
                <c:pt idx="67" formatCode="0.0">
                  <c:v>147.3802916848</c:v>
                </c:pt>
                <c:pt idx="68" formatCode="0.0">
                  <c:v>144.37268781200001</c:v>
                </c:pt>
                <c:pt idx="69" formatCode="0.0">
                  <c:v>150.48624647759999</c:v>
                </c:pt>
                <c:pt idx="70" formatCode="0.0">
                  <c:v>158.8312996084</c:v>
                </c:pt>
                <c:pt idx="71" formatCode="0.0">
                  <c:v>162.19526250000001</c:v>
                </c:pt>
                <c:pt idx="72" formatCode="0.0">
                  <c:v>161.5014507384</c:v>
                </c:pt>
                <c:pt idx="73" formatCode="0.0">
                  <c:v>164.83246462880001</c:v>
                </c:pt>
                <c:pt idx="74" formatCode="0.0">
                  <c:v>175.93484847720001</c:v>
                </c:pt>
                <c:pt idx="75" formatCode="0.0">
                  <c:v>183.26275412039999</c:v>
                </c:pt>
                <c:pt idx="76" formatCode="0.0">
                  <c:v>182.8912291956</c:v>
                </c:pt>
                <c:pt idx="77" formatCode="0.0">
                  <c:v>181.7765430908</c:v>
                </c:pt>
                <c:pt idx="78" formatCode="0.0">
                  <c:v>187.11502025839999</c:v>
                </c:pt>
                <c:pt idx="79" formatCode="0.0">
                  <c:v>190.2137538508</c:v>
                </c:pt>
                <c:pt idx="80" formatCode="0.0">
                  <c:v>187.40986587040001</c:v>
                </c:pt>
                <c:pt idx="81" formatCode="0.0">
                  <c:v>176.53209408199999</c:v>
                </c:pt>
                <c:pt idx="82" formatCode="0.0">
                  <c:v>168.30763483679999</c:v>
                </c:pt>
                <c:pt idx="83" formatCode="0.0">
                  <c:v>157.8845928492</c:v>
                </c:pt>
                <c:pt idx="84" formatCode="0.0">
                  <c:v>156.64179736439999</c:v>
                </c:pt>
                <c:pt idx="85" formatCode="0.0">
                  <c:v>154.13467636639999</c:v>
                </c:pt>
                <c:pt idx="86" formatCode="0.0">
                  <c:v>155.47142452560001</c:v>
                </c:pt>
                <c:pt idx="87" formatCode="0.0">
                  <c:v>156.372084016</c:v>
                </c:pt>
                <c:pt idx="88" formatCode="0.0">
                  <c:v>154.97161211240001</c:v>
                </c:pt>
                <c:pt idx="89" formatCode="0.0">
                  <c:v>156.94350836039999</c:v>
                </c:pt>
                <c:pt idx="90" formatCode="0.0">
                  <c:v>150.72609044679999</c:v>
                </c:pt>
                <c:pt idx="91" formatCode="0.0">
                  <c:v>151.4224334324</c:v>
                </c:pt>
                <c:pt idx="92" formatCode="0.0">
                  <c:v>147.20059443240001</c:v>
                </c:pt>
                <c:pt idx="93" formatCode="0.0">
                  <c:v>149.77277419040001</c:v>
                </c:pt>
                <c:pt idx="94" formatCode="0.0">
                  <c:v>149.51804540800001</c:v>
                </c:pt>
                <c:pt idx="95" formatCode="0.0">
                  <c:v>146.01557020160001</c:v>
                </c:pt>
                <c:pt idx="96" formatCode="0.0">
                  <c:v>144.08587750519999</c:v>
                </c:pt>
                <c:pt idx="97" formatCode="0.0">
                  <c:v>151.12443469120001</c:v>
                </c:pt>
                <c:pt idx="98" formatCode="0.0">
                  <c:v>162.31555653480001</c:v>
                </c:pt>
                <c:pt idx="99" formatCode="0.0">
                  <c:v>173.73087112799999</c:v>
                </c:pt>
                <c:pt idx="100" formatCode="0.0">
                  <c:v>173.68353751519999</c:v>
                </c:pt>
                <c:pt idx="101" formatCode="0.0">
                  <c:v>178.650274838</c:v>
                </c:pt>
                <c:pt idx="102" formatCode="0.0">
                  <c:v>181.40013303480001</c:v>
                </c:pt>
                <c:pt idx="103" formatCode="0.0">
                  <c:v>181.91959570680001</c:v>
                </c:pt>
                <c:pt idx="104" formatCode="0.0">
                  <c:v>179.47013290960001</c:v>
                </c:pt>
                <c:pt idx="105" formatCode="0.0">
                  <c:v>178.37279476879999</c:v>
                </c:pt>
                <c:pt idx="106" formatCode="0.0">
                  <c:v>180.86778013879999</c:v>
                </c:pt>
                <c:pt idx="107" formatCode="0.0">
                  <c:v>183.0117457856</c:v>
                </c:pt>
                <c:pt idx="108" formatCode="0.0">
                  <c:v>183.200260848</c:v>
                </c:pt>
                <c:pt idx="109" formatCode="0.0">
                  <c:v>189.0470124316</c:v>
                </c:pt>
                <c:pt idx="110" formatCode="0.0">
                  <c:v>197.05560707999999</c:v>
                </c:pt>
                <c:pt idx="111" formatCode="0.0">
                  <c:v>203.06625251360001</c:v>
                </c:pt>
                <c:pt idx="112" formatCode="0.0">
                  <c:v>203.9617204056</c:v>
                </c:pt>
                <c:pt idx="113" formatCode="0.0">
                  <c:v>206.29699778200001</c:v>
                </c:pt>
                <c:pt idx="114" formatCode="0.0">
                  <c:v>200.83345283279999</c:v>
                </c:pt>
                <c:pt idx="115" formatCode="0.0">
                  <c:v>199.36681236160001</c:v>
                </c:pt>
                <c:pt idx="116" formatCode="0.0">
                  <c:v>199.73700178479999</c:v>
                </c:pt>
                <c:pt idx="117" formatCode="0.0">
                  <c:v>211.44176310079999</c:v>
                </c:pt>
                <c:pt idx="118" formatCode="0.0">
                  <c:v>219.91300501680001</c:v>
                </c:pt>
                <c:pt idx="119" formatCode="0.0">
                  <c:v>219.7439068484</c:v>
                </c:pt>
                <c:pt idx="120" formatCode="0.0">
                  <c:v>215.45282273239999</c:v>
                </c:pt>
                <c:pt idx="121" formatCode="0.0">
                  <c:v>224.0709685704</c:v>
                </c:pt>
                <c:pt idx="122" formatCode="0.0">
                  <c:v>236.9070350476</c:v>
                </c:pt>
                <c:pt idx="123" formatCode="0.0">
                  <c:v>252.22590894000001</c:v>
                </c:pt>
                <c:pt idx="124" formatCode="0.0">
                  <c:v>256.89680226839999</c:v>
                </c:pt>
                <c:pt idx="125" formatCode="0.0">
                  <c:v>259.31841432639999</c:v>
                </c:pt>
                <c:pt idx="126" formatCode="0.0">
                  <c:v>251.86433662120001</c:v>
                </c:pt>
                <c:pt idx="127" formatCode="0.0">
                  <c:v>248.36688306919999</c:v>
                </c:pt>
                <c:pt idx="128" formatCode="0.0">
                  <c:v>251.00495669399999</c:v>
                </c:pt>
                <c:pt idx="129" formatCode="0.0">
                  <c:v>270.09358932039999</c:v>
                </c:pt>
                <c:pt idx="130" formatCode="0.0">
                  <c:v>275.68228418199999</c:v>
                </c:pt>
                <c:pt idx="131" formatCode="0.0">
                  <c:v>272.2690694652</c:v>
                </c:pt>
                <c:pt idx="132" formatCode="0.0">
                  <c:v>265.71404474119998</c:v>
                </c:pt>
                <c:pt idx="133" formatCode="0.0">
                  <c:v>276.8626821432</c:v>
                </c:pt>
                <c:pt idx="134" formatCode="0.0">
                  <c:v>308.83119822800001</c:v>
                </c:pt>
                <c:pt idx="135" formatCode="0.0">
                  <c:v>314.89296231679998</c:v>
                </c:pt>
                <c:pt idx="136" formatCode="0.0">
                  <c:v>310.56679327559999</c:v>
                </c:pt>
                <c:pt idx="137" formatCode="0.0">
                  <c:v>289.64651317840003</c:v>
                </c:pt>
                <c:pt idx="138" formatCode="0.0">
                  <c:v>279.48559342559997</c:v>
                </c:pt>
                <c:pt idx="139" formatCode="0.0">
                  <c:v>272.95238471200003</c:v>
                </c:pt>
                <c:pt idx="140" formatCode="0.0">
                  <c:v>271.10678387399997</c:v>
                </c:pt>
                <c:pt idx="141" formatCode="0.0">
                  <c:v>289.86824089279997</c:v>
                </c:pt>
                <c:pt idx="142" formatCode="0.0">
                  <c:v>302.73447809800001</c:v>
                </c:pt>
                <c:pt idx="143" formatCode="0.0">
                  <c:v>302.45987604520002</c:v>
                </c:pt>
                <c:pt idx="144" formatCode="0.0">
                  <c:v>303.52751396719998</c:v>
                </c:pt>
                <c:pt idx="145" formatCode="0.0">
                  <c:v>307.67394440520002</c:v>
                </c:pt>
                <c:pt idx="146" formatCode="0.0">
                  <c:v>319.81468408360001</c:v>
                </c:pt>
                <c:pt idx="147" formatCode="0.0">
                  <c:v>304.11261846439999</c:v>
                </c:pt>
                <c:pt idx="148" formatCode="0.0">
                  <c:v>283.6372742488</c:v>
                </c:pt>
                <c:pt idx="149" formatCode="0.0">
                  <c:v>273.30559696720002</c:v>
                </c:pt>
                <c:pt idx="150" formatCode="0.0">
                  <c:v>279.68574776600002</c:v>
                </c:pt>
                <c:pt idx="151" formatCode="0.0">
                  <c:v>285.8872766824</c:v>
                </c:pt>
                <c:pt idx="152" formatCode="0.0">
                  <c:v>292.09409851639998</c:v>
                </c:pt>
                <c:pt idx="153" formatCode="0.0">
                  <c:v>301.78890075840002</c:v>
                </c:pt>
                <c:pt idx="154" formatCode="0.0">
                  <c:v>310.2535525948</c:v>
                </c:pt>
                <c:pt idx="155" formatCode="0.0">
                  <c:v>318.0255680464</c:v>
                </c:pt>
                <c:pt idx="156" formatCode="0.0">
                  <c:v>320.02175232119998</c:v>
                </c:pt>
                <c:pt idx="157" formatCode="0.0">
                  <c:v>329.02926793400002</c:v>
                </c:pt>
                <c:pt idx="158" formatCode="0.0">
                  <c:v>334.83562505240002</c:v>
                </c:pt>
                <c:pt idx="159" formatCode="0.0">
                  <c:v>349.1446072352</c:v>
                </c:pt>
                <c:pt idx="160" formatCode="0.0">
                  <c:v>343.42363475600001</c:v>
                </c:pt>
                <c:pt idx="161" formatCode="0.0">
                  <c:v>343.69881428439999</c:v>
                </c:pt>
                <c:pt idx="162" formatCode="0.0">
                  <c:v>321.17827244400002</c:v>
                </c:pt>
                <c:pt idx="163" formatCode="0.0">
                  <c:v>321.5203399124</c:v>
                </c:pt>
                <c:pt idx="164" formatCode="0.0">
                  <c:v>311.34444822199998</c:v>
                </c:pt>
                <c:pt idx="165" formatCode="0.0">
                  <c:v>316.05015304519998</c:v>
                </c:pt>
                <c:pt idx="166" formatCode="0.0">
                  <c:v>321.00452347840002</c:v>
                </c:pt>
                <c:pt idx="167" formatCode="0.0">
                  <c:v>316.6113380324</c:v>
                </c:pt>
                <c:pt idx="168" formatCode="0.0">
                  <c:v>310.39703105479998</c:v>
                </c:pt>
                <c:pt idx="169" formatCode="0.0">
                  <c:v>306.6155910352</c:v>
                </c:pt>
                <c:pt idx="170" formatCode="0.0">
                  <c:v>312.74026504559998</c:v>
                </c:pt>
                <c:pt idx="171" formatCode="0.0">
                  <c:v>318.31004356080001</c:v>
                </c:pt>
                <c:pt idx="172" formatCode="0.0">
                  <c:v>301.43384760719999</c:v>
                </c:pt>
                <c:pt idx="173" formatCode="0.0">
                  <c:v>286.460834632</c:v>
                </c:pt>
                <c:pt idx="174" formatCode="0.0">
                  <c:v>262.8666381804</c:v>
                </c:pt>
                <c:pt idx="175" formatCode="0.0">
                  <c:v>254.35478957079999</c:v>
                </c:pt>
                <c:pt idx="176" formatCode="0.0">
                  <c:v>253.22201010719999</c:v>
                </c:pt>
                <c:pt idx="177" formatCode="0.0">
                  <c:v>267.99936456839998</c:v>
                </c:pt>
                <c:pt idx="178" formatCode="0.0">
                  <c:v>277.842505088</c:v>
                </c:pt>
                <c:pt idx="179" formatCode="0.0">
                  <c:v>276.23651918960002</c:v>
                </c:pt>
                <c:pt idx="180" formatCode="0.0">
                  <c:v>261.50070265839997</c:v>
                </c:pt>
                <c:pt idx="181" formatCode="0.0">
                  <c:v>258.91972425120002</c:v>
                </c:pt>
                <c:pt idx="182" formatCode="0.0">
                  <c:v>272.34866287599999</c:v>
                </c:pt>
                <c:pt idx="183" formatCode="0.0">
                  <c:v>288.23728369679998</c:v>
                </c:pt>
                <c:pt idx="184" formatCode="0.0">
                  <c:v>295.41045777080001</c:v>
                </c:pt>
                <c:pt idx="185" formatCode="0.0">
                  <c:v>295.22264081959997</c:v>
                </c:pt>
                <c:pt idx="186" formatCode="0.0">
                  <c:v>283.8857848536</c:v>
                </c:pt>
                <c:pt idx="187" formatCode="0.0">
                  <c:v>282.84166409519997</c:v>
                </c:pt>
                <c:pt idx="188" formatCode="0.0">
                  <c:v>293.17875729479999</c:v>
                </c:pt>
                <c:pt idx="189" formatCode="0.0">
                  <c:v>319.83665679479998</c:v>
                </c:pt>
                <c:pt idx="190" formatCode="0.0">
                  <c:v>332.18993010679998</c:v>
                </c:pt>
                <c:pt idx="191" formatCode="0.0">
                  <c:v>329.04627474080002</c:v>
                </c:pt>
                <c:pt idx="192" formatCode="0.0">
                  <c:v>321.09764277480002</c:v>
                </c:pt>
                <c:pt idx="193" formatCode="0.0">
                  <c:v>328.67197977040001</c:v>
                </c:pt>
                <c:pt idx="194" formatCode="0.0">
                  <c:v>343.44909385160003</c:v>
                </c:pt>
                <c:pt idx="195" formatCode="0.0">
                  <c:v>353.18150093240001</c:v>
                </c:pt>
                <c:pt idx="196" formatCode="0.0">
                  <c:v>362.96996951919999</c:v>
                </c:pt>
                <c:pt idx="197" formatCode="0.0">
                  <c:v>362.3207293264</c:v>
                </c:pt>
                <c:pt idx="198" formatCode="0.0">
                  <c:v>355.79485062280003</c:v>
                </c:pt>
                <c:pt idx="199" formatCode="0.0">
                  <c:v>343.73550667400002</c:v>
                </c:pt>
                <c:pt idx="200" formatCode="0.0">
                  <c:v>338.750230466</c:v>
                </c:pt>
                <c:pt idx="201" formatCode="0.0">
                  <c:v>349.10462079199999</c:v>
                </c:pt>
                <c:pt idx="202" formatCode="0.0">
                  <c:v>360.57485674719999</c:v>
                </c:pt>
                <c:pt idx="203" formatCode="0.0">
                  <c:v>363.79828324760001</c:v>
                </c:pt>
                <c:pt idx="204" formatCode="0.0">
                  <c:v>348.01345655559999</c:v>
                </c:pt>
                <c:pt idx="205" formatCode="0.0">
                  <c:v>361.77430184000002</c:v>
                </c:pt>
                <c:pt idx="206" formatCode="0.0">
                  <c:v>377.17350799880001</c:v>
                </c:pt>
                <c:pt idx="207" formatCode="0.0">
                  <c:v>390.14426723280002</c:v>
                </c:pt>
                <c:pt idx="208" formatCode="0.0">
                  <c:v>370.11495393960001</c:v>
                </c:pt>
                <c:pt idx="209" formatCode="0.0">
                  <c:v>360.6534304292</c:v>
                </c:pt>
                <c:pt idx="210" formatCode="0.0">
                  <c:v>350.81071454080001</c:v>
                </c:pt>
                <c:pt idx="211" formatCode="0.0">
                  <c:v>346.20360347079998</c:v>
                </c:pt>
                <c:pt idx="212" formatCode="0.0">
                  <c:v>345.83138591160002</c:v>
                </c:pt>
                <c:pt idx="213" formatCode="0.0">
                  <c:v>360.96011074680001</c:v>
                </c:pt>
                <c:pt idx="214" formatCode="0.0">
                  <c:v>375.1260277124</c:v>
                </c:pt>
                <c:pt idx="215" formatCode="0.0">
                  <c:v>368.66883368560002</c:v>
                </c:pt>
                <c:pt idx="216" formatCode="0.0">
                  <c:v>351.97402699079998</c:v>
                </c:pt>
                <c:pt idx="217" formatCode="0.0">
                  <c:v>350.70403463719998</c:v>
                </c:pt>
                <c:pt idx="218" formatCode="0.0">
                  <c:v>352.92357980560001</c:v>
                </c:pt>
                <c:pt idx="219" formatCode="0.0">
                  <c:v>361.652603086</c:v>
                </c:pt>
                <c:pt idx="220" formatCode="0.0">
                  <c:v>344.03429661040002</c:v>
                </c:pt>
                <c:pt idx="221" formatCode="0.0">
                  <c:v>349.1954821484</c:v>
                </c:pt>
                <c:pt idx="222" formatCode="0.0">
                  <c:v>337.84689356519999</c:v>
                </c:pt>
                <c:pt idx="223" formatCode="0.0">
                  <c:v>340.30500501479997</c:v>
                </c:pt>
                <c:pt idx="224" formatCode="0.0">
                  <c:v>334.9759950728</c:v>
                </c:pt>
                <c:pt idx="225" formatCode="0.0">
                  <c:v>343.4288059836</c:v>
                </c:pt>
                <c:pt idx="226" formatCode="0.0">
                  <c:v>349.6132793036</c:v>
                </c:pt>
                <c:pt idx="227" formatCode="0.0">
                  <c:v>346.10041232840001</c:v>
                </c:pt>
                <c:pt idx="228" formatCode="0.0">
                  <c:v>338.85617548959999</c:v>
                </c:pt>
                <c:pt idx="229" formatCode="0.0">
                  <c:v>339.88979442319999</c:v>
                </c:pt>
                <c:pt idx="230" formatCode="0.0">
                  <c:v>341.21967026239997</c:v>
                </c:pt>
                <c:pt idx="231" formatCode="0.0">
                  <c:v>357.63985644759998</c:v>
                </c:pt>
                <c:pt idx="232" formatCode="0.0">
                  <c:v>357.04253658840003</c:v>
                </c:pt>
                <c:pt idx="233" formatCode="0.0">
                  <c:v>371.44329736719999</c:v>
                </c:pt>
                <c:pt idx="234" formatCode="0.0">
                  <c:v>366.07865554519998</c:v>
                </c:pt>
                <c:pt idx="235" formatCode="0.0">
                  <c:v>364.61538798279997</c:v>
                </c:pt>
                <c:pt idx="236" formatCode="0.0">
                  <c:v>363.13285794159998</c:v>
                </c:pt>
                <c:pt idx="237" formatCode="0.0">
                  <c:v>374.55078434479998</c:v>
                </c:pt>
                <c:pt idx="238" formatCode="0.0">
                  <c:v>388.4463696912</c:v>
                </c:pt>
                <c:pt idx="239" formatCode="0.0">
                  <c:v>388.59485077959999</c:v>
                </c:pt>
                <c:pt idx="240" formatCode="0.0">
                  <c:v>387.07140618919999</c:v>
                </c:pt>
                <c:pt idx="241" formatCode="0.0">
                  <c:v>391.51686982799998</c:v>
                </c:pt>
                <c:pt idx="242" formatCode="0.0">
                  <c:v>403.86241814599998</c:v>
                </c:pt>
                <c:pt idx="243" formatCode="0.0">
                  <c:v>415.06525845480002</c:v>
                </c:pt>
                <c:pt idx="244" formatCode="0.0">
                  <c:v>413.56576208680002</c:v>
                </c:pt>
                <c:pt idx="245" formatCode="0.0">
                  <c:v>408.72248654319998</c:v>
                </c:pt>
                <c:pt idx="246" formatCode="0.0">
                  <c:v>400.073014968</c:v>
                </c:pt>
                <c:pt idx="247" formatCode="0.0">
                  <c:v>410.66572862880003</c:v>
                </c:pt>
                <c:pt idx="248" formatCode="0.0">
                  <c:v>420.55967554400002</c:v>
                </c:pt>
                <c:pt idx="249" formatCode="0.0">
                  <c:v>428.97959765119998</c:v>
                </c:pt>
                <c:pt idx="250" formatCode="0.0">
                  <c:v>426.09645934119999</c:v>
                </c:pt>
                <c:pt idx="251" formatCode="0.0">
                  <c:v>417.6981069432</c:v>
                </c:pt>
                <c:pt idx="252" formatCode="0.0">
                  <c:v>412.38039412199998</c:v>
                </c:pt>
                <c:pt idx="253" formatCode="0.0">
                  <c:v>414.95021635080002</c:v>
                </c:pt>
                <c:pt idx="254" formatCode="0.0">
                  <c:v>420.64871291719999</c:v>
                </c:pt>
                <c:pt idx="255" formatCode="0.0">
                  <c:v>430.57626301279998</c:v>
                </c:pt>
                <c:pt idx="256" formatCode="0.0">
                  <c:v>425.34322119479998</c:v>
                </c:pt>
                <c:pt idx="257" formatCode="0.0">
                  <c:v>441.74122157720001</c:v>
                </c:pt>
                <c:pt idx="258" formatCode="0.0">
                  <c:v>420.2942348432</c:v>
                </c:pt>
                <c:pt idx="259" formatCode="0.0">
                  <c:v>412.25497025760001</c:v>
                </c:pt>
                <c:pt idx="260" formatCode="0.0">
                  <c:v>398.56785317480001</c:v>
                </c:pt>
                <c:pt idx="261" formatCode="0.0">
                  <c:v>408.97449750319998</c:v>
                </c:pt>
                <c:pt idx="262" formatCode="0.0">
                  <c:v>420.4146730896</c:v>
                </c:pt>
                <c:pt idx="263" formatCode="0.0">
                  <c:v>419.52052685960001</c:v>
                </c:pt>
                <c:pt idx="264" formatCode="0.0">
                  <c:v>422.56689974559998</c:v>
                </c:pt>
                <c:pt idx="265" formatCode="0.0">
                  <c:v>423.53292812159998</c:v>
                </c:pt>
                <c:pt idx="266" formatCode="0.0">
                  <c:v>425.2228707644</c:v>
                </c:pt>
                <c:pt idx="267" formatCode="0.0">
                  <c:v>435.40991610679998</c:v>
                </c:pt>
                <c:pt idx="268" formatCode="0.0">
                  <c:v>434.23254696359999</c:v>
                </c:pt>
                <c:pt idx="269" formatCode="0.0">
                  <c:v>434.509031128</c:v>
                </c:pt>
                <c:pt idx="270" formatCode="0.0">
                  <c:v>425.12543208879998</c:v>
                </c:pt>
                <c:pt idx="271" formatCode="0.0">
                  <c:v>418.33937027920001</c:v>
                </c:pt>
                <c:pt idx="272" formatCode="0.0">
                  <c:v>419.2354926488</c:v>
                </c:pt>
                <c:pt idx="273" formatCode="0.0">
                  <c:v>433.02922786160002</c:v>
                </c:pt>
                <c:pt idx="274" formatCode="0.0">
                  <c:v>435.24920034000002</c:v>
                </c:pt>
                <c:pt idx="275" formatCode="0.0">
                  <c:v>427.99246880880003</c:v>
                </c:pt>
                <c:pt idx="276" formatCode="0.0">
                  <c:v>408.57585222400002</c:v>
                </c:pt>
                <c:pt idx="277" formatCode="0.0">
                  <c:v>404.84313105400003</c:v>
                </c:pt>
                <c:pt idx="278" formatCode="0.0">
                  <c:v>394.99084856960002</c:v>
                </c:pt>
                <c:pt idx="279" formatCode="0.0">
                  <c:v>398.68011952120003</c:v>
                </c:pt>
                <c:pt idx="280" formatCode="0.0">
                  <c:v>400.5997895552</c:v>
                </c:pt>
                <c:pt idx="281" formatCode="0.0">
                  <c:v>402.9096138804</c:v>
                </c:pt>
                <c:pt idx="282" formatCode="0.0">
                  <c:v>394.62886723320003</c:v>
                </c:pt>
                <c:pt idx="283" formatCode="0.0">
                  <c:v>389.23597669639997</c:v>
                </c:pt>
                <c:pt idx="284" formatCode="0.0">
                  <c:v>398.42218543439998</c:v>
                </c:pt>
                <c:pt idx="285" formatCode="0.0">
                  <c:v>409.235065572</c:v>
                </c:pt>
                <c:pt idx="286" formatCode="0.0">
                  <c:v>417.75245864440001</c:v>
                </c:pt>
                <c:pt idx="287" formatCode="0.0">
                  <c:v>406.51993605680002</c:v>
                </c:pt>
                <c:pt idx="288" formatCode="0.0">
                  <c:v>402.49340686319999</c:v>
                </c:pt>
                <c:pt idx="289" formatCode="0.0">
                  <c:v>402.4590425284</c:v>
                </c:pt>
                <c:pt idx="290" formatCode="0.0">
                  <c:v>420.4883389588</c:v>
                </c:pt>
                <c:pt idx="291" formatCode="0.0">
                  <c:v>430.97199999999998</c:v>
                </c:pt>
                <c:pt idx="292" formatCode="0.0">
                  <c:v>432.82</c:v>
                </c:pt>
                <c:pt idx="293" formatCode="0.0">
                  <c:v>439.916</c:v>
                </c:pt>
                <c:pt idx="294" formatCode="0.0">
                  <c:v>430.86799999999999</c:v>
                </c:pt>
                <c:pt idx="295" formatCode="0.0">
                  <c:v>428.13600000000002</c:v>
                </c:pt>
                <c:pt idx="296" formatCode="0.0">
                  <c:v>428.20400000000001</c:v>
                </c:pt>
                <c:pt idx="297" formatCode="0.0">
                  <c:v>444.428</c:v>
                </c:pt>
                <c:pt idx="298" formatCode="0.0">
                  <c:v>456.80399999999997</c:v>
                </c:pt>
                <c:pt idx="299" formatCode="0.0">
                  <c:v>461.90800000000002</c:v>
                </c:pt>
                <c:pt idx="300" formatCode="0.0">
                  <c:v>447.14</c:v>
                </c:pt>
                <c:pt idx="301" formatCode="0.0">
                  <c:v>443.988</c:v>
                </c:pt>
                <c:pt idx="302" formatCode="0.0">
                  <c:v>441.35599999999999</c:v>
                </c:pt>
                <c:pt idx="303" formatCode="0.0">
                  <c:v>456.488</c:v>
                </c:pt>
                <c:pt idx="304" formatCode="0.0">
                  <c:v>455.71199999999999</c:v>
                </c:pt>
                <c:pt idx="305" formatCode="0.0">
                  <c:v>458.80399999999997</c:v>
                </c:pt>
                <c:pt idx="306" formatCode="0.0">
                  <c:v>449.68400000000003</c:v>
                </c:pt>
                <c:pt idx="307" formatCode="0.0">
                  <c:v>454.24400000000003</c:v>
                </c:pt>
                <c:pt idx="308" formatCode="0.0">
                  <c:v>457.392</c:v>
                </c:pt>
                <c:pt idx="309" formatCode="0.0">
                  <c:v>479.13200000000001</c:v>
                </c:pt>
                <c:pt idx="310" formatCode="0.0">
                  <c:v>491.04399999999998</c:v>
                </c:pt>
                <c:pt idx="311" formatCode="0.0">
                  <c:v>508.18</c:v>
                </c:pt>
                <c:pt idx="312" formatCode="0.0">
                  <c:v>491.072</c:v>
                </c:pt>
                <c:pt idx="313" formatCode="0.0">
                  <c:v>494.572</c:v>
                </c:pt>
                <c:pt idx="314" formatCode="0.0">
                  <c:v>489.55200000000002</c:v>
                </c:pt>
                <c:pt idx="315" formatCode="0.0">
                  <c:v>512.27599999999995</c:v>
                </c:pt>
                <c:pt idx="316" formatCode="0.0">
                  <c:v>511.476</c:v>
                </c:pt>
                <c:pt idx="317" formatCode="0.0">
                  <c:v>524.52</c:v>
                </c:pt>
                <c:pt idx="318" formatCode="0.0">
                  <c:v>512.43600000000004</c:v>
                </c:pt>
                <c:pt idx="319" formatCode="0.0">
                  <c:v>518.30399999999997</c:v>
                </c:pt>
                <c:pt idx="320" formatCode="0.0">
                  <c:v>516.81600000000003</c:v>
                </c:pt>
                <c:pt idx="321" formatCode="0.0">
                  <c:v>545.89599999999996</c:v>
                </c:pt>
                <c:pt idx="322" formatCode="0.0">
                  <c:v>556.84400000000005</c:v>
                </c:pt>
                <c:pt idx="323" formatCode="0.0">
                  <c:v>562.95600000000002</c:v>
                </c:pt>
                <c:pt idx="324" formatCode="0.0">
                  <c:v>551.34</c:v>
                </c:pt>
                <c:pt idx="325" formatCode="0.0">
                  <c:v>554.548</c:v>
                </c:pt>
                <c:pt idx="326" formatCode="0.0">
                  <c:v>561.37599999999998</c:v>
                </c:pt>
                <c:pt idx="327" formatCode="0.0">
                  <c:v>566.952</c:v>
                </c:pt>
                <c:pt idx="328" formatCode="0.0">
                  <c:v>569.14</c:v>
                </c:pt>
                <c:pt idx="329" formatCode="0.0">
                  <c:v>575.58000000000004</c:v>
                </c:pt>
                <c:pt idx="330" formatCode="0.0">
                  <c:v>560.01599999999996</c:v>
                </c:pt>
                <c:pt idx="331" formatCode="0.0">
                  <c:v>553.34799999999996</c:v>
                </c:pt>
                <c:pt idx="332" formatCode="0.0">
                  <c:v>555.03200000000004</c:v>
                </c:pt>
                <c:pt idx="333" formatCode="0.0">
                  <c:v>593.05600000000004</c:v>
                </c:pt>
                <c:pt idx="334" formatCode="0.0">
                  <c:v>609.77200000000005</c:v>
                </c:pt>
                <c:pt idx="335" formatCode="0.0">
                  <c:v>615.08799999999997</c:v>
                </c:pt>
                <c:pt idx="336" formatCode="0.0">
                  <c:v>589.99199999999996</c:v>
                </c:pt>
                <c:pt idx="337" formatCode="0.0">
                  <c:v>596.92399999999998</c:v>
                </c:pt>
                <c:pt idx="338" formatCode="0.0">
                  <c:v>597.84</c:v>
                </c:pt>
                <c:pt idx="339" formatCode="0.0">
                  <c:v>608.70799999999997</c:v>
                </c:pt>
                <c:pt idx="340" formatCode="0.0">
                  <c:v>599.32000000000005</c:v>
                </c:pt>
                <c:pt idx="341" formatCode="0.0">
                  <c:v>602.77599999999995</c:v>
                </c:pt>
                <c:pt idx="342" formatCode="0.0">
                  <c:v>599.12800000000004</c:v>
                </c:pt>
                <c:pt idx="343" formatCode="0.0">
                  <c:v>596.62400000000002</c:v>
                </c:pt>
                <c:pt idx="344" formatCode="0.0">
                  <c:v>592.23599999999999</c:v>
                </c:pt>
                <c:pt idx="345" formatCode="0.0">
                  <c:v>619.67999999999995</c:v>
                </c:pt>
                <c:pt idx="346" formatCode="0.0">
                  <c:v>633.58399999999995</c:v>
                </c:pt>
                <c:pt idx="347" formatCode="0.0">
                  <c:v>635.84400000000005</c:v>
                </c:pt>
                <c:pt idx="348" formatCode="0.0">
                  <c:v>613.07600000000002</c:v>
                </c:pt>
                <c:pt idx="349" formatCode="0.0">
                  <c:v>624.26400000000001</c:v>
                </c:pt>
                <c:pt idx="350" formatCode="0.0">
                  <c:v>645.82399999999996</c:v>
                </c:pt>
                <c:pt idx="351" formatCode="0.0">
                  <c:v>666.68799999999999</c:v>
                </c:pt>
                <c:pt idx="352" formatCode="0.0">
                  <c:v>656.30399999999997</c:v>
                </c:pt>
                <c:pt idx="353" formatCode="0.0">
                  <c:v>662.22400000000005</c:v>
                </c:pt>
                <c:pt idx="354" formatCode="0.0">
                  <c:v>665.428</c:v>
                </c:pt>
                <c:pt idx="355" formatCode="0.0">
                  <c:v>673.72799999999995</c:v>
                </c:pt>
                <c:pt idx="356" formatCode="0.0">
                  <c:v>691.524</c:v>
                </c:pt>
                <c:pt idx="357" formatCode="0.0">
                  <c:v>711.05200000000002</c:v>
                </c:pt>
                <c:pt idx="358" formatCode="0.0">
                  <c:v>717.00400000000002</c:v>
                </c:pt>
                <c:pt idx="359" formatCode="0.0">
                  <c:v>704.904</c:v>
                </c:pt>
                <c:pt idx="360" formatCode="0.0">
                  <c:v>678.80399999999997</c:v>
                </c:pt>
                <c:pt idx="361" formatCode="0.0">
                  <c:v>693.50800000000004</c:v>
                </c:pt>
                <c:pt idx="362" formatCode="0.0">
                  <c:v>700.90800000000002</c:v>
                </c:pt>
                <c:pt idx="363" formatCode="0.0">
                  <c:v>709.596</c:v>
                </c:pt>
                <c:pt idx="364" formatCode="0.0">
                  <c:v>695.44399999999996</c:v>
                </c:pt>
                <c:pt idx="365" formatCode="0.0">
                  <c:v>699.71600000000001</c:v>
                </c:pt>
                <c:pt idx="366" formatCode="0.0">
                  <c:v>689.16800000000001</c:v>
                </c:pt>
                <c:pt idx="367" formatCode="0.0">
                  <c:v>683.06</c:v>
                </c:pt>
                <c:pt idx="368" formatCode="0.0">
                  <c:v>681.43600000000004</c:v>
                </c:pt>
                <c:pt idx="369" formatCode="0.0">
                  <c:v>702.82</c:v>
                </c:pt>
                <c:pt idx="370" formatCode="0.0">
                  <c:v>711.06399999999996</c:v>
                </c:pt>
                <c:pt idx="371" formatCode="0.0">
                  <c:v>711.05600000000004</c:v>
                </c:pt>
                <c:pt idx="372" formatCode="0.0">
                  <c:v>688.91200000000003</c:v>
                </c:pt>
                <c:pt idx="373" formatCode="0.0">
                  <c:v>696.62</c:v>
                </c:pt>
                <c:pt idx="374" formatCode="0.0">
                  <c:v>703.00800000000004</c:v>
                </c:pt>
                <c:pt idx="375" formatCode="0.0">
                  <c:v>727.17600000000004</c:v>
                </c:pt>
                <c:pt idx="376" formatCode="0.0">
                  <c:v>726.03599999999994</c:v>
                </c:pt>
                <c:pt idx="377" formatCode="0.0">
                  <c:v>716.50400000000002</c:v>
                </c:pt>
                <c:pt idx="378" formatCode="0.0">
                  <c:v>712.82799999999997</c:v>
                </c:pt>
                <c:pt idx="379" formatCode="0.0">
                  <c:v>713.20799999999997</c:v>
                </c:pt>
                <c:pt idx="380" formatCode="0.0">
                  <c:v>730.63599999999997</c:v>
                </c:pt>
                <c:pt idx="381" formatCode="0.0">
                  <c:v>749.63599999999997</c:v>
                </c:pt>
                <c:pt idx="382" formatCode="0.0">
                  <c:v>759.1</c:v>
                </c:pt>
                <c:pt idx="383" formatCode="0.0">
                  <c:v>762.20799999999997</c:v>
                </c:pt>
                <c:pt idx="384" formatCode="0.0">
                  <c:v>752.21199999999999</c:v>
                </c:pt>
                <c:pt idx="385" formatCode="0.0">
                  <c:v>749.78399999999999</c:v>
                </c:pt>
                <c:pt idx="386" formatCode="0.0">
                  <c:v>754.46799999999996</c:v>
                </c:pt>
                <c:pt idx="387" formatCode="0.0">
                  <c:v>767.85199999999998</c:v>
                </c:pt>
                <c:pt idx="388" formatCode="0.0">
                  <c:v>777.21199999999999</c:v>
                </c:pt>
                <c:pt idx="389" formatCode="0.0">
                  <c:v>792.51599999999996</c:v>
                </c:pt>
                <c:pt idx="390" formatCode="0.0">
                  <c:v>778.51599999999996</c:v>
                </c:pt>
                <c:pt idx="391" formatCode="0.0">
                  <c:v>771.06799999999998</c:v>
                </c:pt>
                <c:pt idx="392" formatCode="0.0">
                  <c:v>762.49599999999998</c:v>
                </c:pt>
                <c:pt idx="393" formatCode="0.0">
                  <c:v>783.12800000000004</c:v>
                </c:pt>
                <c:pt idx="394" formatCode="0.0">
                  <c:v>783.86800000000005</c:v>
                </c:pt>
                <c:pt idx="395" formatCode="0.0">
                  <c:v>761.53599999999994</c:v>
                </c:pt>
                <c:pt idx="396" formatCode="0.0">
                  <c:v>730.952</c:v>
                </c:pt>
                <c:pt idx="397" formatCode="0.0">
                  <c:v>727.28</c:v>
                </c:pt>
                <c:pt idx="398" formatCode="0.0">
                  <c:v>718.82</c:v>
                </c:pt>
                <c:pt idx="399" formatCode="0.0">
                  <c:v>709.596</c:v>
                </c:pt>
                <c:pt idx="400" formatCode="0.0">
                  <c:v>694.86800000000005</c:v>
                </c:pt>
                <c:pt idx="401" formatCode="0.0">
                  <c:v>674.05200000000002</c:v>
                </c:pt>
                <c:pt idx="402" formatCode="0.0">
                  <c:v>656.28399999999999</c:v>
                </c:pt>
                <c:pt idx="403" formatCode="0.0">
                  <c:v>638.16399999999999</c:v>
                </c:pt>
                <c:pt idx="404" formatCode="0.0">
                  <c:v>616.44799999999998</c:v>
                </c:pt>
                <c:pt idx="405" formatCode="0.0">
                  <c:v>620.77200000000005</c:v>
                </c:pt>
                <c:pt idx="406" formatCode="0.0">
                  <c:v>614.91600000000005</c:v>
                </c:pt>
                <c:pt idx="407" formatCode="0.0">
                  <c:v>618.45600000000002</c:v>
                </c:pt>
                <c:pt idx="408" formatCode="0.0">
                  <c:v>592.34</c:v>
                </c:pt>
                <c:pt idx="409" formatCode="0.0">
                  <c:v>588.99599999999998</c:v>
                </c:pt>
                <c:pt idx="410" formatCode="0.0">
                  <c:v>576.29999999999995</c:v>
                </c:pt>
                <c:pt idx="411" formatCode="0.0">
                  <c:v>600.53200000000004</c:v>
                </c:pt>
                <c:pt idx="412" formatCode="0.0">
                  <c:v>607.36</c:v>
                </c:pt>
                <c:pt idx="413" formatCode="0.0">
                  <c:v>605.64400000000001</c:v>
                </c:pt>
                <c:pt idx="414" formatCode="0.0">
                  <c:v>592.56399999999996</c:v>
                </c:pt>
                <c:pt idx="415" formatCode="0.0">
                  <c:v>584.44799999999998</c:v>
                </c:pt>
                <c:pt idx="416" formatCode="0.0">
                  <c:v>583.79600000000005</c:v>
                </c:pt>
                <c:pt idx="417" formatCode="0.0">
                  <c:v>599.18399999999997</c:v>
                </c:pt>
                <c:pt idx="418" formatCode="0.0">
                  <c:v>594.33199999999999</c:v>
                </c:pt>
                <c:pt idx="419" formatCode="0.0">
                  <c:v>590.85199999999998</c:v>
                </c:pt>
                <c:pt idx="420" formatCode="0.0">
                  <c:v>574.85599999999999</c:v>
                </c:pt>
                <c:pt idx="421" formatCode="0.0">
                  <c:v>575.9</c:v>
                </c:pt>
                <c:pt idx="422" formatCode="0.0">
                  <c:v>598.70399999999995</c:v>
                </c:pt>
                <c:pt idx="423" formatCode="0.0">
                  <c:v>609.91200000000003</c:v>
                </c:pt>
                <c:pt idx="424" formatCode="0.0">
                  <c:v>620.48</c:v>
                </c:pt>
                <c:pt idx="425" formatCode="0.0">
                  <c:v>608.54399999999998</c:v>
                </c:pt>
                <c:pt idx="426" formatCode="0.0">
                  <c:v>598.66399999999999</c:v>
                </c:pt>
                <c:pt idx="427" formatCode="0.0">
                  <c:v>587.60400000000004</c:v>
                </c:pt>
                <c:pt idx="428" formatCode="0.0">
                  <c:v>595.92399999999998</c:v>
                </c:pt>
                <c:pt idx="429" formatCode="0.0">
                  <c:v>620.20799999999997</c:v>
                </c:pt>
                <c:pt idx="430" formatCode="0.0">
                  <c:v>627.70399999999995</c:v>
                </c:pt>
                <c:pt idx="431" formatCode="0.0">
                  <c:v>629.52800000000002</c:v>
                </c:pt>
                <c:pt idx="432" formatCode="0.0">
                  <c:v>608.06399999999996</c:v>
                </c:pt>
                <c:pt idx="433" formatCode="0.0">
                  <c:v>614.04399999999998</c:v>
                </c:pt>
                <c:pt idx="434" formatCode="0.0">
                  <c:v>633.84</c:v>
                </c:pt>
                <c:pt idx="435" formatCode="0.0">
                  <c:v>655.476</c:v>
                </c:pt>
                <c:pt idx="436" formatCode="0.0">
                  <c:v>657.69200000000001</c:v>
                </c:pt>
                <c:pt idx="437" formatCode="0.0">
                  <c:v>640.08799999999997</c:v>
                </c:pt>
                <c:pt idx="438" formatCode="0.0">
                  <c:v>630.12800000000004</c:v>
                </c:pt>
                <c:pt idx="439" formatCode="0.0">
                  <c:v>622.70399999999995</c:v>
                </c:pt>
                <c:pt idx="440" formatCode="0.0">
                  <c:v>635.30799999999999</c:v>
                </c:pt>
                <c:pt idx="441" formatCode="0.0">
                  <c:v>652.47199999999998</c:v>
                </c:pt>
                <c:pt idx="442" formatCode="0.0">
                  <c:v>667.39200000000005</c:v>
                </c:pt>
                <c:pt idx="443" formatCode="0.0">
                  <c:v>666.75199999999995</c:v>
                </c:pt>
                <c:pt idx="444" formatCode="0.0">
                  <c:v>666.32799999999997</c:v>
                </c:pt>
                <c:pt idx="445" formatCode="0.0">
                  <c:v>676.37199999999996</c:v>
                </c:pt>
                <c:pt idx="446" formatCode="0.0">
                  <c:v>688.37599999999998</c:v>
                </c:pt>
                <c:pt idx="447" formatCode="0.0">
                  <c:v>702.81600000000003</c:v>
                </c:pt>
                <c:pt idx="448" formatCode="0.0">
                  <c:v>703.89200000000005</c:v>
                </c:pt>
                <c:pt idx="449" formatCode="0.0">
                  <c:v>706.16800000000001</c:v>
                </c:pt>
                <c:pt idx="450" formatCode="0.0">
                  <c:v>685.548</c:v>
                </c:pt>
                <c:pt idx="451" formatCode="0.0">
                  <c:v>694.67200000000003</c:v>
                </c:pt>
                <c:pt idx="452" formatCode="0.0">
                  <c:v>692.88400000000001</c:v>
                </c:pt>
                <c:pt idx="453" formatCode="0.0">
                  <c:v>724.40800000000002</c:v>
                </c:pt>
                <c:pt idx="454" formatCode="0.0">
                  <c:v>721.048</c:v>
                </c:pt>
                <c:pt idx="455" formatCode="0.0">
                  <c:v>727.75599999999997</c:v>
                </c:pt>
                <c:pt idx="456" formatCode="0.0">
                  <c:v>721.62</c:v>
                </c:pt>
                <c:pt idx="457" formatCode="0.0">
                  <c:v>733.70399999999995</c:v>
                </c:pt>
                <c:pt idx="458" formatCode="0.0">
                  <c:v>763.75199999999995</c:v>
                </c:pt>
                <c:pt idx="459" formatCode="0.0">
                  <c:v>773.88</c:v>
                </c:pt>
                <c:pt idx="460" formatCode="0.0">
                  <c:v>785.28399999999999</c:v>
                </c:pt>
                <c:pt idx="461" formatCode="0.0">
                  <c:v>771.68799999999999</c:v>
                </c:pt>
                <c:pt idx="462" formatCode="0.0">
                  <c:v>762.24400000000003</c:v>
                </c:pt>
                <c:pt idx="463" formatCode="0.0">
                  <c:v>757.96</c:v>
                </c:pt>
                <c:pt idx="464" formatCode="0.0">
                  <c:v>767.548</c:v>
                </c:pt>
                <c:pt idx="465" formatCode="0.0">
                  <c:v>801.60400000000004</c:v>
                </c:pt>
                <c:pt idx="466" formatCode="0.0">
                  <c:v>807.76400000000001</c:v>
                </c:pt>
                <c:pt idx="467" formatCode="0.0">
                  <c:v>797.63599999999997</c:v>
                </c:pt>
                <c:pt idx="468" formatCode="0.0">
                  <c:v>770.76400000000001</c:v>
                </c:pt>
                <c:pt idx="469" formatCode="0.0">
                  <c:v>760.87199999999996</c:v>
                </c:pt>
                <c:pt idx="470" formatCode="0.0">
                  <c:v>778.928</c:v>
                </c:pt>
                <c:pt idx="471" formatCode="0.0">
                  <c:v>796.42399999999998</c:v>
                </c:pt>
                <c:pt idx="472" formatCode="0.0">
                  <c:v>806.404</c:v>
                </c:pt>
                <c:pt idx="473" formatCode="0.0">
                  <c:v>791.91600000000005</c:v>
                </c:pt>
                <c:pt idx="474" formatCode="0.0">
                  <c:v>773.89599999999996</c:v>
                </c:pt>
                <c:pt idx="475" formatCode="0.0">
                  <c:v>777.37599999999998</c:v>
                </c:pt>
                <c:pt idx="476" formatCode="0.0">
                  <c:v>775.26</c:v>
                </c:pt>
                <c:pt idx="477" formatCode="0.0">
                  <c:v>800.42399999999998</c:v>
                </c:pt>
                <c:pt idx="478" formatCode="0.0">
                  <c:v>791.74800000000005</c:v>
                </c:pt>
                <c:pt idx="479" formatCode="0.0">
                  <c:v>800.55600000000004</c:v>
                </c:pt>
                <c:pt idx="480" formatCode="0.0">
                  <c:v>790.28399999999999</c:v>
                </c:pt>
                <c:pt idx="481" formatCode="0.0">
                  <c:v>803.50400000000002</c:v>
                </c:pt>
                <c:pt idx="482" formatCode="0.0">
                  <c:v>806.048</c:v>
                </c:pt>
                <c:pt idx="483" formatCode="0.0">
                  <c:v>822.548</c:v>
                </c:pt>
                <c:pt idx="484" formatCode="0.0">
                  <c:v>827.5</c:v>
                </c:pt>
                <c:pt idx="485" formatCode="0.0">
                  <c:v>830.10799999999995</c:v>
                </c:pt>
                <c:pt idx="486" formatCode="0.0">
                  <c:v>814.77200000000005</c:v>
                </c:pt>
                <c:pt idx="487" formatCode="0.0">
                  <c:v>799.96</c:v>
                </c:pt>
                <c:pt idx="488" formatCode="0.0">
                  <c:v>785.62</c:v>
                </c:pt>
                <c:pt idx="489" formatCode="0.0">
                  <c:v>773.05600000000004</c:v>
                </c:pt>
                <c:pt idx="490" formatCode="0.0">
                  <c:v>744.52</c:v>
                </c:pt>
                <c:pt idx="491" formatCode="0.0">
                  <c:v>705.46400000000006</c:v>
                </c:pt>
                <c:pt idx="492" formatCode="0.0">
                  <c:v>644.66800000000001</c:v>
                </c:pt>
                <c:pt idx="493" formatCode="0.0">
                  <c:v>611.41200000000003</c:v>
                </c:pt>
                <c:pt idx="494" formatCode="0.0">
                  <c:v>591.76800000000003</c:v>
                </c:pt>
                <c:pt idx="495" formatCode="0.0">
                  <c:v>594.29999999999995</c:v>
                </c:pt>
                <c:pt idx="496" formatCode="0.0">
                  <c:v>592.05600000000004</c:v>
                </c:pt>
                <c:pt idx="497" formatCode="0.0">
                  <c:v>593.09199999999998</c:v>
                </c:pt>
                <c:pt idx="498" formatCode="0.0">
                  <c:v>600.63199999999995</c:v>
                </c:pt>
                <c:pt idx="499" formatCode="0.0">
                  <c:v>603.27200000000005</c:v>
                </c:pt>
                <c:pt idx="500" formatCode="0.0">
                  <c:v>611.6</c:v>
                </c:pt>
                <c:pt idx="501" formatCode="0.0">
                  <c:v>626.58799999999997</c:v>
                </c:pt>
                <c:pt idx="502" formatCode="0.0">
                  <c:v>633.92399999999998</c:v>
                </c:pt>
                <c:pt idx="503" formatCode="0.0">
                  <c:v>638.19600000000003</c:v>
                </c:pt>
                <c:pt idx="504" formatCode="0.0">
                  <c:v>618.94399999999996</c:v>
                </c:pt>
                <c:pt idx="505" formatCode="0.0">
                  <c:v>623.66800000000001</c:v>
                </c:pt>
                <c:pt idx="506" formatCode="0.0">
                  <c:v>642.75199999999995</c:v>
                </c:pt>
                <c:pt idx="507" formatCode="0.0">
                  <c:v>661.19200000000001</c:v>
                </c:pt>
                <c:pt idx="508" formatCode="0.0">
                  <c:v>682.83199999999999</c:v>
                </c:pt>
                <c:pt idx="509" formatCode="0.0">
                  <c:v>687.25599999999997</c:v>
                </c:pt>
                <c:pt idx="510" formatCode="0.0">
                  <c:v>689.59199999999998</c:v>
                </c:pt>
                <c:pt idx="511" formatCode="0.0">
                  <c:v>691.73199999999997</c:v>
                </c:pt>
                <c:pt idx="512" formatCode="0.0">
                  <c:v>693.36</c:v>
                </c:pt>
                <c:pt idx="513" formatCode="0.0">
                  <c:v>710.49199999999996</c:v>
                </c:pt>
                <c:pt idx="514" formatCode="0.0">
                  <c:v>712.572</c:v>
                </c:pt>
                <c:pt idx="515" formatCode="0.0">
                  <c:v>718.6</c:v>
                </c:pt>
                <c:pt idx="516" formatCode="0.0">
                  <c:v>713.69600000000003</c:v>
                </c:pt>
                <c:pt idx="517" formatCode="0.0">
                  <c:v>710.66399999999999</c:v>
                </c:pt>
                <c:pt idx="518" formatCode="0.0">
                  <c:v>725.13199999999995</c:v>
                </c:pt>
                <c:pt idx="519" formatCode="0.0">
                  <c:v>745.12400000000002</c:v>
                </c:pt>
                <c:pt idx="520" formatCode="0.0">
                  <c:v>772.44799999999998</c:v>
                </c:pt>
                <c:pt idx="521" formatCode="0.0">
                  <c:v>768.928</c:v>
                </c:pt>
                <c:pt idx="522" formatCode="0.0">
                  <c:v>764.42399999999998</c:v>
                </c:pt>
                <c:pt idx="523" formatCode="0.0">
                  <c:v>764.44399999999996</c:v>
                </c:pt>
                <c:pt idx="524" formatCode="0.0">
                  <c:v>770.99599999999998</c:v>
                </c:pt>
                <c:pt idx="525" formatCode="0.0">
                  <c:v>799.64400000000001</c:v>
                </c:pt>
                <c:pt idx="526" formatCode="0.0">
                  <c:v>790.16</c:v>
                </c:pt>
                <c:pt idx="527" formatCode="0.0">
                  <c:v>797.28</c:v>
                </c:pt>
                <c:pt idx="528" formatCode="0.0">
                  <c:v>780.8</c:v>
                </c:pt>
                <c:pt idx="529" formatCode="0.0">
                  <c:v>814.50400000000002</c:v>
                </c:pt>
                <c:pt idx="530" formatCode="0.0">
                  <c:v>835.72400000000005</c:v>
                </c:pt>
                <c:pt idx="531" formatCode="0.0">
                  <c:v>854.03599999999994</c:v>
                </c:pt>
                <c:pt idx="532" formatCode="0.0">
                  <c:v>855.16399999999999</c:v>
                </c:pt>
                <c:pt idx="533" formatCode="0.0">
                  <c:v>831.88400000000001</c:v>
                </c:pt>
                <c:pt idx="534" formatCode="0.0">
                  <c:v>801.9</c:v>
                </c:pt>
                <c:pt idx="535" formatCode="0.0">
                  <c:v>775.04399999999998</c:v>
                </c:pt>
                <c:pt idx="536" formatCode="0.0">
                  <c:v>754.096</c:v>
                </c:pt>
                <c:pt idx="537" formatCode="0.0">
                  <c:v>781.3</c:v>
                </c:pt>
                <c:pt idx="538" formatCode="0.0">
                  <c:v>780.22400000000005</c:v>
                </c:pt>
                <c:pt idx="539" formatCode="0.0">
                  <c:v>792.20399999999995</c:v>
                </c:pt>
                <c:pt idx="540" formatCode="0.0">
                  <c:v>786.62800000000004</c:v>
                </c:pt>
                <c:pt idx="541" formatCode="0.0">
                  <c:v>792.97199999999998</c:v>
                </c:pt>
                <c:pt idx="542" formatCode="0.0">
                  <c:v>809.51199999999994</c:v>
                </c:pt>
                <c:pt idx="543" formatCode="0.0">
                  <c:v>821.01599999999996</c:v>
                </c:pt>
                <c:pt idx="544" formatCode="0.0">
                  <c:v>842.65200000000004</c:v>
                </c:pt>
                <c:pt idx="545" formatCode="0.0">
                  <c:v>841.38800000000003</c:v>
                </c:pt>
                <c:pt idx="546" formatCode="0.0">
                  <c:v>816.73599999999999</c:v>
                </c:pt>
                <c:pt idx="547" formatCode="0.0">
                  <c:v>795.11599999999999</c:v>
                </c:pt>
                <c:pt idx="548" formatCode="0.0">
                  <c:v>783.01199999999994</c:v>
                </c:pt>
                <c:pt idx="549" formatCode="0.0">
                  <c:v>795.98</c:v>
                </c:pt>
                <c:pt idx="550" formatCode="0.0">
                  <c:v>792.73199999999997</c:v>
                </c:pt>
                <c:pt idx="551" formatCode="0.0">
                  <c:v>796.36</c:v>
                </c:pt>
                <c:pt idx="552" formatCode="0.0">
                  <c:v>790.18399999999997</c:v>
                </c:pt>
                <c:pt idx="553" formatCode="0.0">
                  <c:v>796.63599999999997</c:v>
                </c:pt>
                <c:pt idx="554" formatCode="0.0">
                  <c:v>816.31200000000001</c:v>
                </c:pt>
                <c:pt idx="555" formatCode="0.0">
                  <c:v>827.4</c:v>
                </c:pt>
                <c:pt idx="556" formatCode="0.0">
                  <c:v>829.05200000000002</c:v>
                </c:pt>
                <c:pt idx="557" formatCode="0.0">
                  <c:v>824.86</c:v>
                </c:pt>
                <c:pt idx="558" formatCode="0.0">
                  <c:v>813.87199999999996</c:v>
                </c:pt>
                <c:pt idx="559" formatCode="0.0">
                  <c:v>815.55600000000004</c:v>
                </c:pt>
                <c:pt idx="560" formatCode="0.0">
                  <c:v>810.00400000000002</c:v>
                </c:pt>
                <c:pt idx="561" formatCode="0.0">
                  <c:v>819.44399999999996</c:v>
                </c:pt>
                <c:pt idx="562" formatCode="0.0">
                  <c:v>791.64</c:v>
                </c:pt>
                <c:pt idx="563" formatCode="0.0">
                  <c:v>776.34799999999996</c:v>
                </c:pt>
                <c:pt idx="564" formatCode="0.0">
                  <c:v>752.58799999999997</c:v>
                </c:pt>
                <c:pt idx="565" formatCode="0.0">
                  <c:v>763.9</c:v>
                </c:pt>
                <c:pt idx="566" formatCode="0.0">
                  <c:v>773.78800000000001</c:v>
                </c:pt>
                <c:pt idx="567" formatCode="0.0">
                  <c:v>790.57600000000002</c:v>
                </c:pt>
                <c:pt idx="568" formatCode="0.0">
                  <c:v>789.2</c:v>
                </c:pt>
                <c:pt idx="569" formatCode="0.0">
                  <c:v>779.5</c:v>
                </c:pt>
                <c:pt idx="570" formatCode="0.0">
                  <c:v>762.90800000000002</c:v>
                </c:pt>
                <c:pt idx="571" formatCode="0.0">
                  <c:v>762.32399999999996</c:v>
                </c:pt>
                <c:pt idx="572" formatCode="0.0">
                  <c:v>752.06</c:v>
                </c:pt>
                <c:pt idx="573" formatCode="0.0">
                  <c:v>763.24</c:v>
                </c:pt>
                <c:pt idx="574" formatCode="0.0">
                  <c:v>752.072</c:v>
                </c:pt>
                <c:pt idx="575" formatCode="0.0">
                  <c:v>739.59199999999998</c:v>
                </c:pt>
                <c:pt idx="576" formatCode="0.0">
                  <c:v>713.36800000000005</c:v>
                </c:pt>
                <c:pt idx="577" formatCode="0.0">
                  <c:v>720.30799999999999</c:v>
                </c:pt>
                <c:pt idx="578" formatCode="0.0">
                  <c:v>735.49599999999998</c:v>
                </c:pt>
                <c:pt idx="579" formatCode="0.0">
                  <c:v>750.98400000000004</c:v>
                </c:pt>
                <c:pt idx="580" formatCode="0.0">
                  <c:v>745.19200000000001</c:v>
                </c:pt>
                <c:pt idx="581" formatCode="0.0">
                  <c:v>733</c:v>
                </c:pt>
                <c:pt idx="582" formatCode="0.0">
                  <c:v>713.85599999999999</c:v>
                </c:pt>
                <c:pt idx="583" formatCode="0.0">
                  <c:v>722.82799999999997</c:v>
                </c:pt>
                <c:pt idx="584" formatCode="0.0">
                  <c:v>716.76</c:v>
                </c:pt>
                <c:pt idx="585" formatCode="0.0">
                  <c:v>729.88400000000001</c:v>
                </c:pt>
                <c:pt idx="586" formatCode="0.0">
                  <c:v>712.34</c:v>
                </c:pt>
                <c:pt idx="587" formatCode="0.0">
                  <c:v>708.57600000000002</c:v>
                </c:pt>
                <c:pt idx="588" formatCode="0.0">
                  <c:v>698.7</c:v>
                </c:pt>
                <c:pt idx="589" formatCode="0.0">
                  <c:v>705.66399999999999</c:v>
                </c:pt>
                <c:pt idx="590" formatCode="0.0">
                  <c:v>729.548</c:v>
                </c:pt>
                <c:pt idx="591" formatCode="0.0">
                  <c:v>742.93200000000002</c:v>
                </c:pt>
                <c:pt idx="592" formatCode="0.0">
                  <c:v>754.46799999999996</c:v>
                </c:pt>
                <c:pt idx="593" formatCode="0.0">
                  <c:v>742.93200000000002</c:v>
                </c:pt>
                <c:pt idx="594" formatCode="0.0">
                  <c:v>732.90800000000002</c:v>
                </c:pt>
                <c:pt idx="595" formatCode="0.0">
                  <c:v>732.34</c:v>
                </c:pt>
                <c:pt idx="596" formatCode="0.0">
                  <c:v>736.96400000000006</c:v>
                </c:pt>
                <c:pt idx="597" formatCode="0.0">
                  <c:v>763.78800000000001</c:v>
                </c:pt>
                <c:pt idx="598" formatCode="0.0">
                  <c:v>763.75599999999997</c:v>
                </c:pt>
                <c:pt idx="599" formatCode="0.0">
                  <c:v>761.24</c:v>
                </c:pt>
                <c:pt idx="600" formatCode="0.0">
                  <c:v>745.75199999999995</c:v>
                </c:pt>
                <c:pt idx="601" formatCode="0.0">
                  <c:v>752.45600000000002</c:v>
                </c:pt>
                <c:pt idx="602" formatCode="0.0">
                  <c:v>771.27200000000005</c:v>
                </c:pt>
                <c:pt idx="603" formatCode="0.0">
                  <c:v>787.90800000000002</c:v>
                </c:pt>
                <c:pt idx="604" formatCode="0.0">
                  <c:v>803.9</c:v>
                </c:pt>
                <c:pt idx="605" formatCode="0.0">
                  <c:v>809.71199999999999</c:v>
                </c:pt>
                <c:pt idx="606" formatCode="0.0">
                  <c:v>810.75199999999995</c:v>
                </c:pt>
                <c:pt idx="607" formatCode="0.0">
                  <c:v>811.87199999999996</c:v>
                </c:pt>
                <c:pt idx="608" formatCode="0.0">
                  <c:v>800.24800000000005</c:v>
                </c:pt>
                <c:pt idx="609" formatCode="0.0">
                  <c:v>817.74</c:v>
                </c:pt>
                <c:pt idx="610" formatCode="0.0">
                  <c:v>801.62</c:v>
                </c:pt>
                <c:pt idx="611" formatCode="0.0">
                  <c:v>797.37599999999998</c:v>
                </c:pt>
                <c:pt idx="612" formatCode="0.0">
                  <c:v>775.21199999999999</c:v>
                </c:pt>
                <c:pt idx="613" formatCode="0.0">
                  <c:v>779.86</c:v>
                </c:pt>
                <c:pt idx="614" formatCode="0.0">
                  <c:v>800.48400000000004</c:v>
                </c:pt>
                <c:pt idx="615" formatCode="0.0">
                  <c:v>812.52</c:v>
                </c:pt>
                <c:pt idx="616" formatCode="0.0">
                  <c:v>822.38</c:v>
                </c:pt>
                <c:pt idx="617" formatCode="0.0">
                  <c:v>807.14800000000002</c:v>
                </c:pt>
                <c:pt idx="618" formatCode="0.0">
                  <c:v>792.82799999999997</c:v>
                </c:pt>
                <c:pt idx="619" formatCode="0.0">
                  <c:v>785.26800000000003</c:v>
                </c:pt>
                <c:pt idx="620" formatCode="0.0">
                  <c:v>778.85199999999998</c:v>
                </c:pt>
                <c:pt idx="621" formatCode="0.0">
                  <c:v>792.78399999999999</c:v>
                </c:pt>
                <c:pt idx="622" formatCode="0.0">
                  <c:v>775.14800000000002</c:v>
                </c:pt>
                <c:pt idx="623" formatCode="0.0">
                  <c:v>766.37199999999996</c:v>
                </c:pt>
                <c:pt idx="624" formatCode="0.0">
                  <c:v>737.23599999999999</c:v>
                </c:pt>
                <c:pt idx="625" formatCode="0.0">
                  <c:v>734.68</c:v>
                </c:pt>
                <c:pt idx="626" formatCode="0.0">
                  <c:v>737.18</c:v>
                </c:pt>
                <c:pt idx="627" formatCode="0.0">
                  <c:v>719.4</c:v>
                </c:pt>
                <c:pt idx="628" formatCode="0.0">
                  <c:v>699.30399999999997</c:v>
                </c:pt>
                <c:pt idx="629" formatCode="0.0">
                  <c:v>684.00400000000002</c:v>
                </c:pt>
                <c:pt idx="630" formatCode="0.0">
                  <c:v>694.23199999999997</c:v>
                </c:pt>
                <c:pt idx="631" formatCode="0.0">
                  <c:v>709.14</c:v>
                </c:pt>
                <c:pt idx="632" formatCode="0.0">
                  <c:v>717.82399999999996</c:v>
                </c:pt>
                <c:pt idx="633" formatCode="0.0">
                  <c:v>740.68399999999997</c:v>
                </c:pt>
                <c:pt idx="634" formatCode="0.0">
                  <c:v>743.28800000000001</c:v>
                </c:pt>
                <c:pt idx="635" formatCode="0.0">
                  <c:v>752.00400000000002</c:v>
                </c:pt>
                <c:pt idx="636" formatCode="0.0">
                  <c:v>743.98800000000006</c:v>
                </c:pt>
                <c:pt idx="637" formatCode="0.0">
                  <c:v>758.6</c:v>
                </c:pt>
                <c:pt idx="638" formatCode="0.0">
                  <c:v>783.58799999999997</c:v>
                </c:pt>
                <c:pt idx="639" formatCode="0.0">
                  <c:v>811.24800000000005</c:v>
                </c:pt>
                <c:pt idx="640" formatCode="0.0">
                  <c:v>820.78</c:v>
                </c:pt>
                <c:pt idx="641" formatCode="0.0">
                  <c:v>817.99599999999998</c:v>
                </c:pt>
                <c:pt idx="642" formatCode="0.0">
                  <c:v>805.57600000000002</c:v>
                </c:pt>
                <c:pt idx="643" formatCode="0.0">
                  <c:v>816.94</c:v>
                </c:pt>
                <c:pt idx="644" formatCode="0.0">
                  <c:v>815.76800000000003</c:v>
                </c:pt>
                <c:pt idx="645" formatCode="0.0">
                  <c:v>837.39200000000005</c:v>
                </c:pt>
                <c:pt idx="646" formatCode="0.0">
                  <c:v>834.26400000000001</c:v>
                </c:pt>
                <c:pt idx="647" formatCode="0.0">
                  <c:v>844.29600000000005</c:v>
                </c:pt>
                <c:pt idx="648" formatCode="0.0">
                  <c:v>831.65599999999995</c:v>
                </c:pt>
                <c:pt idx="649" formatCode="0.0">
                  <c:v>837.18</c:v>
                </c:pt>
                <c:pt idx="650" formatCode="0.0">
                  <c:v>854.56399999999996</c:v>
                </c:pt>
                <c:pt idx="651" formatCode="0.0">
                  <c:v>870.904</c:v>
                </c:pt>
                <c:pt idx="652" formatCode="0.0">
                  <c:v>881.81200000000001</c:v>
                </c:pt>
                <c:pt idx="653" formatCode="0.0">
                  <c:v>877.50800000000004</c:v>
                </c:pt>
                <c:pt idx="654" formatCode="0.0">
                  <c:v>868.4</c:v>
                </c:pt>
                <c:pt idx="655" formatCode="0.0">
                  <c:v>877.31200000000001</c:v>
                </c:pt>
                <c:pt idx="656" formatCode="0.0">
                  <c:v>870.428</c:v>
                </c:pt>
                <c:pt idx="657" formatCode="0.0">
                  <c:v>889.61599999999999</c:v>
                </c:pt>
                <c:pt idx="658" formatCode="0.0">
                  <c:v>872.95600000000002</c:v>
                </c:pt>
                <c:pt idx="659" formatCode="0.0">
                  <c:v>869.66399999999999</c:v>
                </c:pt>
                <c:pt idx="660" formatCode="0.0">
                  <c:v>858.11199999999997</c:v>
                </c:pt>
                <c:pt idx="661" formatCode="0.0">
                  <c:v>862.31200000000001</c:v>
                </c:pt>
                <c:pt idx="662" formatCode="0.0">
                  <c:v>882.66399999999999</c:v>
                </c:pt>
                <c:pt idx="663" formatCode="0.0">
                  <c:v>887.00800000000004</c:v>
                </c:pt>
                <c:pt idx="664" formatCode="0.0">
                  <c:v>899.76</c:v>
                </c:pt>
                <c:pt idx="665" formatCode="0.0">
                  <c:v>893.904</c:v>
                </c:pt>
                <c:pt idx="666" formatCode="0.0">
                  <c:v>883.32</c:v>
                </c:pt>
                <c:pt idx="875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4B80-4718-AB31-5E2ADCEF40C4}"/>
            </c:ext>
          </c:extLst>
        </c:ser>
        <c:ser>
          <c:idx val="2"/>
          <c:order val="4"/>
          <c:tx>
            <c:v>12MMT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NDFCGXA!$A$9:$A$884</c:f>
              <c:numCache>
                <c:formatCode>mmm\-yy</c:formatCode>
                <c:ptCount val="876"/>
                <c:pt idx="0">
                  <c:v>24838</c:v>
                </c:pt>
                <c:pt idx="1">
                  <c:v>24869</c:v>
                </c:pt>
                <c:pt idx="2">
                  <c:v>24898</c:v>
                </c:pt>
                <c:pt idx="3">
                  <c:v>24929</c:v>
                </c:pt>
                <c:pt idx="4">
                  <c:v>24959</c:v>
                </c:pt>
                <c:pt idx="5">
                  <c:v>24990</c:v>
                </c:pt>
                <c:pt idx="6">
                  <c:v>25020</c:v>
                </c:pt>
                <c:pt idx="7">
                  <c:v>25051</c:v>
                </c:pt>
                <c:pt idx="8">
                  <c:v>25082</c:v>
                </c:pt>
                <c:pt idx="9">
                  <c:v>25112</c:v>
                </c:pt>
                <c:pt idx="10">
                  <c:v>25143</c:v>
                </c:pt>
                <c:pt idx="11">
                  <c:v>25173</c:v>
                </c:pt>
                <c:pt idx="12">
                  <c:v>25204</c:v>
                </c:pt>
                <c:pt idx="13">
                  <c:v>25235</c:v>
                </c:pt>
                <c:pt idx="14">
                  <c:v>25263</c:v>
                </c:pt>
                <c:pt idx="15">
                  <c:v>25294</c:v>
                </c:pt>
                <c:pt idx="16">
                  <c:v>25324</c:v>
                </c:pt>
                <c:pt idx="17">
                  <c:v>25355</c:v>
                </c:pt>
                <c:pt idx="18">
                  <c:v>25385</c:v>
                </c:pt>
                <c:pt idx="19">
                  <c:v>25416</c:v>
                </c:pt>
                <c:pt idx="20">
                  <c:v>25447</c:v>
                </c:pt>
                <c:pt idx="21">
                  <c:v>25477</c:v>
                </c:pt>
                <c:pt idx="22">
                  <c:v>25508</c:v>
                </c:pt>
                <c:pt idx="23">
                  <c:v>25538</c:v>
                </c:pt>
                <c:pt idx="24">
                  <c:v>25569</c:v>
                </c:pt>
                <c:pt idx="25">
                  <c:v>25600</c:v>
                </c:pt>
                <c:pt idx="26">
                  <c:v>25628</c:v>
                </c:pt>
                <c:pt idx="27">
                  <c:v>25659</c:v>
                </c:pt>
                <c:pt idx="28">
                  <c:v>25689</c:v>
                </c:pt>
                <c:pt idx="29">
                  <c:v>25720</c:v>
                </c:pt>
                <c:pt idx="30">
                  <c:v>25750</c:v>
                </c:pt>
                <c:pt idx="31">
                  <c:v>25781</c:v>
                </c:pt>
                <c:pt idx="32">
                  <c:v>25812</c:v>
                </c:pt>
                <c:pt idx="33">
                  <c:v>25842</c:v>
                </c:pt>
                <c:pt idx="34">
                  <c:v>25873</c:v>
                </c:pt>
                <c:pt idx="35">
                  <c:v>25903</c:v>
                </c:pt>
                <c:pt idx="36">
                  <c:v>25934</c:v>
                </c:pt>
                <c:pt idx="37">
                  <c:v>25965</c:v>
                </c:pt>
                <c:pt idx="38">
                  <c:v>25993</c:v>
                </c:pt>
                <c:pt idx="39">
                  <c:v>26024</c:v>
                </c:pt>
                <c:pt idx="40">
                  <c:v>26054</c:v>
                </c:pt>
                <c:pt idx="41">
                  <c:v>26085</c:v>
                </c:pt>
                <c:pt idx="42">
                  <c:v>26115</c:v>
                </c:pt>
                <c:pt idx="43">
                  <c:v>26146</c:v>
                </c:pt>
                <c:pt idx="44">
                  <c:v>26177</c:v>
                </c:pt>
                <c:pt idx="45">
                  <c:v>26207</c:v>
                </c:pt>
                <c:pt idx="46">
                  <c:v>26238</c:v>
                </c:pt>
                <c:pt idx="47">
                  <c:v>26268</c:v>
                </c:pt>
                <c:pt idx="48">
                  <c:v>26299</c:v>
                </c:pt>
                <c:pt idx="49">
                  <c:v>26330</c:v>
                </c:pt>
                <c:pt idx="50">
                  <c:v>26359</c:v>
                </c:pt>
                <c:pt idx="51">
                  <c:v>26390</c:v>
                </c:pt>
                <c:pt idx="52">
                  <c:v>26420</c:v>
                </c:pt>
                <c:pt idx="53">
                  <c:v>26451</c:v>
                </c:pt>
                <c:pt idx="54">
                  <c:v>26481</c:v>
                </c:pt>
                <c:pt idx="55">
                  <c:v>26512</c:v>
                </c:pt>
                <c:pt idx="56">
                  <c:v>26543</c:v>
                </c:pt>
                <c:pt idx="57">
                  <c:v>26573</c:v>
                </c:pt>
                <c:pt idx="58">
                  <c:v>26604</c:v>
                </c:pt>
                <c:pt idx="59">
                  <c:v>26634</c:v>
                </c:pt>
                <c:pt idx="60">
                  <c:v>26665</c:v>
                </c:pt>
                <c:pt idx="61">
                  <c:v>26696</c:v>
                </c:pt>
                <c:pt idx="62">
                  <c:v>26724</c:v>
                </c:pt>
                <c:pt idx="63">
                  <c:v>26755</c:v>
                </c:pt>
                <c:pt idx="64">
                  <c:v>26785</c:v>
                </c:pt>
                <c:pt idx="65">
                  <c:v>26816</c:v>
                </c:pt>
                <c:pt idx="66">
                  <c:v>26846</c:v>
                </c:pt>
                <c:pt idx="67">
                  <c:v>26877</c:v>
                </c:pt>
                <c:pt idx="68">
                  <c:v>26908</c:v>
                </c:pt>
                <c:pt idx="69">
                  <c:v>26938</c:v>
                </c:pt>
                <c:pt idx="70">
                  <c:v>26969</c:v>
                </c:pt>
                <c:pt idx="71">
                  <c:v>26999</c:v>
                </c:pt>
                <c:pt idx="72">
                  <c:v>27030</c:v>
                </c:pt>
                <c:pt idx="73">
                  <c:v>27061</c:v>
                </c:pt>
                <c:pt idx="74">
                  <c:v>27089</c:v>
                </c:pt>
                <c:pt idx="75">
                  <c:v>27120</c:v>
                </c:pt>
                <c:pt idx="76">
                  <c:v>27150</c:v>
                </c:pt>
                <c:pt idx="77">
                  <c:v>27181</c:v>
                </c:pt>
                <c:pt idx="78">
                  <c:v>27211</c:v>
                </c:pt>
                <c:pt idx="79">
                  <c:v>27242</c:v>
                </c:pt>
                <c:pt idx="80">
                  <c:v>27273</c:v>
                </c:pt>
                <c:pt idx="81">
                  <c:v>27303</c:v>
                </c:pt>
                <c:pt idx="82">
                  <c:v>27334</c:v>
                </c:pt>
                <c:pt idx="83">
                  <c:v>27364</c:v>
                </c:pt>
                <c:pt idx="84">
                  <c:v>27395</c:v>
                </c:pt>
                <c:pt idx="85">
                  <c:v>27426</c:v>
                </c:pt>
                <c:pt idx="86">
                  <c:v>27454</c:v>
                </c:pt>
                <c:pt idx="87">
                  <c:v>27485</c:v>
                </c:pt>
                <c:pt idx="88">
                  <c:v>27515</c:v>
                </c:pt>
                <c:pt idx="89">
                  <c:v>27546</c:v>
                </c:pt>
                <c:pt idx="90">
                  <c:v>27576</c:v>
                </c:pt>
                <c:pt idx="91">
                  <c:v>27607</c:v>
                </c:pt>
                <c:pt idx="92">
                  <c:v>27638</c:v>
                </c:pt>
                <c:pt idx="93">
                  <c:v>27668</c:v>
                </c:pt>
                <c:pt idx="94">
                  <c:v>27699</c:v>
                </c:pt>
                <c:pt idx="95">
                  <c:v>27729</c:v>
                </c:pt>
                <c:pt idx="96">
                  <c:v>27760</c:v>
                </c:pt>
                <c:pt idx="97">
                  <c:v>27791</c:v>
                </c:pt>
                <c:pt idx="98">
                  <c:v>27820</c:v>
                </c:pt>
                <c:pt idx="99">
                  <c:v>27851</c:v>
                </c:pt>
                <c:pt idx="100">
                  <c:v>27881</c:v>
                </c:pt>
                <c:pt idx="101">
                  <c:v>27912</c:v>
                </c:pt>
                <c:pt idx="102">
                  <c:v>27942</c:v>
                </c:pt>
                <c:pt idx="103">
                  <c:v>27973</c:v>
                </c:pt>
                <c:pt idx="104">
                  <c:v>28004</c:v>
                </c:pt>
                <c:pt idx="105">
                  <c:v>28034</c:v>
                </c:pt>
                <c:pt idx="106">
                  <c:v>28065</c:v>
                </c:pt>
                <c:pt idx="107">
                  <c:v>28095</c:v>
                </c:pt>
                <c:pt idx="108">
                  <c:v>28126</c:v>
                </c:pt>
                <c:pt idx="109">
                  <c:v>28157</c:v>
                </c:pt>
                <c:pt idx="110">
                  <c:v>28185</c:v>
                </c:pt>
                <c:pt idx="111">
                  <c:v>28216</c:v>
                </c:pt>
                <c:pt idx="112">
                  <c:v>28246</c:v>
                </c:pt>
                <c:pt idx="113">
                  <c:v>28277</c:v>
                </c:pt>
                <c:pt idx="114">
                  <c:v>28307</c:v>
                </c:pt>
                <c:pt idx="115">
                  <c:v>28338</c:v>
                </c:pt>
                <c:pt idx="116">
                  <c:v>28369</c:v>
                </c:pt>
                <c:pt idx="117">
                  <c:v>28399</c:v>
                </c:pt>
                <c:pt idx="118">
                  <c:v>28430</c:v>
                </c:pt>
                <c:pt idx="119">
                  <c:v>28460</c:v>
                </c:pt>
                <c:pt idx="120">
                  <c:v>28491</c:v>
                </c:pt>
                <c:pt idx="121">
                  <c:v>28522</c:v>
                </c:pt>
                <c:pt idx="122">
                  <c:v>28550</c:v>
                </c:pt>
                <c:pt idx="123">
                  <c:v>28581</c:v>
                </c:pt>
                <c:pt idx="124">
                  <c:v>28611</c:v>
                </c:pt>
                <c:pt idx="125">
                  <c:v>28642</c:v>
                </c:pt>
                <c:pt idx="126">
                  <c:v>28672</c:v>
                </c:pt>
                <c:pt idx="127">
                  <c:v>28703</c:v>
                </c:pt>
                <c:pt idx="128">
                  <c:v>28734</c:v>
                </c:pt>
                <c:pt idx="129">
                  <c:v>28764</c:v>
                </c:pt>
                <c:pt idx="130">
                  <c:v>28795</c:v>
                </c:pt>
                <c:pt idx="131">
                  <c:v>28825</c:v>
                </c:pt>
                <c:pt idx="132">
                  <c:v>28856</c:v>
                </c:pt>
                <c:pt idx="133">
                  <c:v>28887</c:v>
                </c:pt>
                <c:pt idx="134">
                  <c:v>28915</c:v>
                </c:pt>
                <c:pt idx="135">
                  <c:v>28946</c:v>
                </c:pt>
                <c:pt idx="136">
                  <c:v>28976</c:v>
                </c:pt>
                <c:pt idx="137">
                  <c:v>29007</c:v>
                </c:pt>
                <c:pt idx="138">
                  <c:v>29037</c:v>
                </c:pt>
                <c:pt idx="139">
                  <c:v>29068</c:v>
                </c:pt>
                <c:pt idx="140">
                  <c:v>29099</c:v>
                </c:pt>
                <c:pt idx="141">
                  <c:v>29129</c:v>
                </c:pt>
                <c:pt idx="142">
                  <c:v>29160</c:v>
                </c:pt>
                <c:pt idx="143">
                  <c:v>29190</c:v>
                </c:pt>
                <c:pt idx="144">
                  <c:v>29221</c:v>
                </c:pt>
                <c:pt idx="145">
                  <c:v>29252</c:v>
                </c:pt>
                <c:pt idx="146">
                  <c:v>29281</c:v>
                </c:pt>
                <c:pt idx="147">
                  <c:v>29312</c:v>
                </c:pt>
                <c:pt idx="148">
                  <c:v>29342</c:v>
                </c:pt>
                <c:pt idx="149">
                  <c:v>29373</c:v>
                </c:pt>
                <c:pt idx="150">
                  <c:v>29403</c:v>
                </c:pt>
                <c:pt idx="151">
                  <c:v>29434</c:v>
                </c:pt>
                <c:pt idx="152">
                  <c:v>29465</c:v>
                </c:pt>
                <c:pt idx="153">
                  <c:v>29495</c:v>
                </c:pt>
                <c:pt idx="154">
                  <c:v>29526</c:v>
                </c:pt>
                <c:pt idx="155">
                  <c:v>29556</c:v>
                </c:pt>
                <c:pt idx="156">
                  <c:v>29587</c:v>
                </c:pt>
                <c:pt idx="157">
                  <c:v>29618</c:v>
                </c:pt>
                <c:pt idx="158">
                  <c:v>29646</c:v>
                </c:pt>
                <c:pt idx="159">
                  <c:v>29677</c:v>
                </c:pt>
                <c:pt idx="160">
                  <c:v>29707</c:v>
                </c:pt>
                <c:pt idx="161">
                  <c:v>29738</c:v>
                </c:pt>
                <c:pt idx="162">
                  <c:v>29768</c:v>
                </c:pt>
                <c:pt idx="163">
                  <c:v>29799</c:v>
                </c:pt>
                <c:pt idx="164">
                  <c:v>29830</c:v>
                </c:pt>
                <c:pt idx="165">
                  <c:v>29860</c:v>
                </c:pt>
                <c:pt idx="166">
                  <c:v>29891</c:v>
                </c:pt>
                <c:pt idx="167">
                  <c:v>29921</c:v>
                </c:pt>
                <c:pt idx="168">
                  <c:v>29952</c:v>
                </c:pt>
                <c:pt idx="169">
                  <c:v>29983</c:v>
                </c:pt>
                <c:pt idx="170">
                  <c:v>30011</c:v>
                </c:pt>
                <c:pt idx="171">
                  <c:v>30042</c:v>
                </c:pt>
                <c:pt idx="172">
                  <c:v>30072</c:v>
                </c:pt>
                <c:pt idx="173">
                  <c:v>30103</c:v>
                </c:pt>
                <c:pt idx="174">
                  <c:v>30133</c:v>
                </c:pt>
                <c:pt idx="175">
                  <c:v>30164</c:v>
                </c:pt>
                <c:pt idx="176">
                  <c:v>30195</c:v>
                </c:pt>
                <c:pt idx="177">
                  <c:v>30225</c:v>
                </c:pt>
                <c:pt idx="178">
                  <c:v>30256</c:v>
                </c:pt>
                <c:pt idx="179">
                  <c:v>30286</c:v>
                </c:pt>
                <c:pt idx="180">
                  <c:v>30317</c:v>
                </c:pt>
                <c:pt idx="181">
                  <c:v>30348</c:v>
                </c:pt>
                <c:pt idx="182">
                  <c:v>30376</c:v>
                </c:pt>
                <c:pt idx="183">
                  <c:v>30407</c:v>
                </c:pt>
                <c:pt idx="184">
                  <c:v>30437</c:v>
                </c:pt>
                <c:pt idx="185">
                  <c:v>30468</c:v>
                </c:pt>
                <c:pt idx="186">
                  <c:v>30498</c:v>
                </c:pt>
                <c:pt idx="187">
                  <c:v>30529</c:v>
                </c:pt>
                <c:pt idx="188">
                  <c:v>30560</c:v>
                </c:pt>
                <c:pt idx="189">
                  <c:v>30590</c:v>
                </c:pt>
                <c:pt idx="190">
                  <c:v>30621</c:v>
                </c:pt>
                <c:pt idx="191">
                  <c:v>30651</c:v>
                </c:pt>
                <c:pt idx="192">
                  <c:v>30682</c:v>
                </c:pt>
                <c:pt idx="193">
                  <c:v>30713</c:v>
                </c:pt>
                <c:pt idx="194">
                  <c:v>30742</c:v>
                </c:pt>
                <c:pt idx="195">
                  <c:v>30773</c:v>
                </c:pt>
                <c:pt idx="196">
                  <c:v>30803</c:v>
                </c:pt>
                <c:pt idx="197">
                  <c:v>30834</c:v>
                </c:pt>
                <c:pt idx="198">
                  <c:v>30864</c:v>
                </c:pt>
                <c:pt idx="199">
                  <c:v>30895</c:v>
                </c:pt>
                <c:pt idx="200">
                  <c:v>30926</c:v>
                </c:pt>
                <c:pt idx="201">
                  <c:v>30956</c:v>
                </c:pt>
                <c:pt idx="202">
                  <c:v>30987</c:v>
                </c:pt>
                <c:pt idx="203">
                  <c:v>31017</c:v>
                </c:pt>
                <c:pt idx="204">
                  <c:v>31048</c:v>
                </c:pt>
                <c:pt idx="205">
                  <c:v>31079</c:v>
                </c:pt>
                <c:pt idx="206">
                  <c:v>31107</c:v>
                </c:pt>
                <c:pt idx="207">
                  <c:v>31138</c:v>
                </c:pt>
                <c:pt idx="208">
                  <c:v>31168</c:v>
                </c:pt>
                <c:pt idx="209">
                  <c:v>31199</c:v>
                </c:pt>
                <c:pt idx="210">
                  <c:v>31229</c:v>
                </c:pt>
                <c:pt idx="211">
                  <c:v>31260</c:v>
                </c:pt>
                <c:pt idx="212">
                  <c:v>31291</c:v>
                </c:pt>
                <c:pt idx="213">
                  <c:v>31321</c:v>
                </c:pt>
                <c:pt idx="214">
                  <c:v>31352</c:v>
                </c:pt>
                <c:pt idx="215">
                  <c:v>31382</c:v>
                </c:pt>
                <c:pt idx="216">
                  <c:v>31413</c:v>
                </c:pt>
                <c:pt idx="217">
                  <c:v>31444</c:v>
                </c:pt>
                <c:pt idx="218">
                  <c:v>31472</c:v>
                </c:pt>
                <c:pt idx="219">
                  <c:v>31503</c:v>
                </c:pt>
                <c:pt idx="220">
                  <c:v>31533</c:v>
                </c:pt>
                <c:pt idx="221">
                  <c:v>31564</c:v>
                </c:pt>
                <c:pt idx="222">
                  <c:v>31594</c:v>
                </c:pt>
                <c:pt idx="223">
                  <c:v>31625</c:v>
                </c:pt>
                <c:pt idx="224">
                  <c:v>31656</c:v>
                </c:pt>
                <c:pt idx="225">
                  <c:v>31686</c:v>
                </c:pt>
                <c:pt idx="226">
                  <c:v>31717</c:v>
                </c:pt>
                <c:pt idx="227">
                  <c:v>31747</c:v>
                </c:pt>
                <c:pt idx="228">
                  <c:v>31778</c:v>
                </c:pt>
                <c:pt idx="229">
                  <c:v>31809</c:v>
                </c:pt>
                <c:pt idx="230">
                  <c:v>31837</c:v>
                </c:pt>
                <c:pt idx="231">
                  <c:v>31868</c:v>
                </c:pt>
                <c:pt idx="232">
                  <c:v>31898</c:v>
                </c:pt>
                <c:pt idx="233">
                  <c:v>31929</c:v>
                </c:pt>
                <c:pt idx="234">
                  <c:v>31959</c:v>
                </c:pt>
                <c:pt idx="235">
                  <c:v>31990</c:v>
                </c:pt>
                <c:pt idx="236">
                  <c:v>32021</c:v>
                </c:pt>
                <c:pt idx="237">
                  <c:v>32051</c:v>
                </c:pt>
                <c:pt idx="238">
                  <c:v>32082</c:v>
                </c:pt>
                <c:pt idx="239">
                  <c:v>32112</c:v>
                </c:pt>
                <c:pt idx="240">
                  <c:v>32143</c:v>
                </c:pt>
                <c:pt idx="241">
                  <c:v>32174</c:v>
                </c:pt>
                <c:pt idx="242">
                  <c:v>32203</c:v>
                </c:pt>
                <c:pt idx="243">
                  <c:v>32234</c:v>
                </c:pt>
                <c:pt idx="244">
                  <c:v>32264</c:v>
                </c:pt>
                <c:pt idx="245">
                  <c:v>32295</c:v>
                </c:pt>
                <c:pt idx="246">
                  <c:v>32325</c:v>
                </c:pt>
                <c:pt idx="247">
                  <c:v>32356</c:v>
                </c:pt>
                <c:pt idx="248">
                  <c:v>32387</c:v>
                </c:pt>
                <c:pt idx="249">
                  <c:v>32417</c:v>
                </c:pt>
                <c:pt idx="250">
                  <c:v>32448</c:v>
                </c:pt>
                <c:pt idx="251">
                  <c:v>32478</c:v>
                </c:pt>
                <c:pt idx="252">
                  <c:v>32509</c:v>
                </c:pt>
                <c:pt idx="253">
                  <c:v>32540</c:v>
                </c:pt>
                <c:pt idx="254">
                  <c:v>32568</c:v>
                </c:pt>
                <c:pt idx="255">
                  <c:v>32599</c:v>
                </c:pt>
                <c:pt idx="256">
                  <c:v>32629</c:v>
                </c:pt>
                <c:pt idx="257">
                  <c:v>32660</c:v>
                </c:pt>
                <c:pt idx="258">
                  <c:v>32690</c:v>
                </c:pt>
                <c:pt idx="259">
                  <c:v>32721</c:v>
                </c:pt>
                <c:pt idx="260">
                  <c:v>32752</c:v>
                </c:pt>
                <c:pt idx="261">
                  <c:v>32782</c:v>
                </c:pt>
                <c:pt idx="262">
                  <c:v>32813</c:v>
                </c:pt>
                <c:pt idx="263">
                  <c:v>32843</c:v>
                </c:pt>
                <c:pt idx="264">
                  <c:v>32874</c:v>
                </c:pt>
                <c:pt idx="265">
                  <c:v>32905</c:v>
                </c:pt>
                <c:pt idx="266">
                  <c:v>32933</c:v>
                </c:pt>
                <c:pt idx="267">
                  <c:v>32964</c:v>
                </c:pt>
                <c:pt idx="268">
                  <c:v>32994</c:v>
                </c:pt>
                <c:pt idx="269">
                  <c:v>33025</c:v>
                </c:pt>
                <c:pt idx="270">
                  <c:v>33055</c:v>
                </c:pt>
                <c:pt idx="271">
                  <c:v>33086</c:v>
                </c:pt>
                <c:pt idx="272">
                  <c:v>33117</c:v>
                </c:pt>
                <c:pt idx="273">
                  <c:v>33147</c:v>
                </c:pt>
                <c:pt idx="274">
                  <c:v>33178</c:v>
                </c:pt>
                <c:pt idx="275">
                  <c:v>33208</c:v>
                </c:pt>
                <c:pt idx="276">
                  <c:v>33239</c:v>
                </c:pt>
                <c:pt idx="277">
                  <c:v>33270</c:v>
                </c:pt>
                <c:pt idx="278">
                  <c:v>33298</c:v>
                </c:pt>
                <c:pt idx="279">
                  <c:v>33329</c:v>
                </c:pt>
                <c:pt idx="280">
                  <c:v>33359</c:v>
                </c:pt>
                <c:pt idx="281">
                  <c:v>33390</c:v>
                </c:pt>
                <c:pt idx="282">
                  <c:v>33420</c:v>
                </c:pt>
                <c:pt idx="283">
                  <c:v>33451</c:v>
                </c:pt>
                <c:pt idx="284">
                  <c:v>33482</c:v>
                </c:pt>
                <c:pt idx="285">
                  <c:v>33512</c:v>
                </c:pt>
                <c:pt idx="286">
                  <c:v>33543</c:v>
                </c:pt>
                <c:pt idx="287">
                  <c:v>33573</c:v>
                </c:pt>
                <c:pt idx="288">
                  <c:v>33604</c:v>
                </c:pt>
                <c:pt idx="289">
                  <c:v>33635</c:v>
                </c:pt>
                <c:pt idx="290">
                  <c:v>33664</c:v>
                </c:pt>
                <c:pt idx="291">
                  <c:v>33695</c:v>
                </c:pt>
                <c:pt idx="292">
                  <c:v>33725</c:v>
                </c:pt>
                <c:pt idx="293">
                  <c:v>33756</c:v>
                </c:pt>
                <c:pt idx="294">
                  <c:v>33786</c:v>
                </c:pt>
                <c:pt idx="295">
                  <c:v>33817</c:v>
                </c:pt>
                <c:pt idx="296">
                  <c:v>33848</c:v>
                </c:pt>
                <c:pt idx="297">
                  <c:v>33878</c:v>
                </c:pt>
                <c:pt idx="298">
                  <c:v>33909</c:v>
                </c:pt>
                <c:pt idx="299">
                  <c:v>33939</c:v>
                </c:pt>
                <c:pt idx="300">
                  <c:v>33970</c:v>
                </c:pt>
                <c:pt idx="301">
                  <c:v>34001</c:v>
                </c:pt>
                <c:pt idx="302">
                  <c:v>34029</c:v>
                </c:pt>
                <c:pt idx="303">
                  <c:v>34060</c:v>
                </c:pt>
                <c:pt idx="304">
                  <c:v>34090</c:v>
                </c:pt>
                <c:pt idx="305">
                  <c:v>34121</c:v>
                </c:pt>
                <c:pt idx="306">
                  <c:v>34151</c:v>
                </c:pt>
                <c:pt idx="307">
                  <c:v>34182</c:v>
                </c:pt>
                <c:pt idx="308">
                  <c:v>34213</c:v>
                </c:pt>
                <c:pt idx="309">
                  <c:v>34243</c:v>
                </c:pt>
                <c:pt idx="310">
                  <c:v>34274</c:v>
                </c:pt>
                <c:pt idx="311">
                  <c:v>34304</c:v>
                </c:pt>
                <c:pt idx="312">
                  <c:v>34335</c:v>
                </c:pt>
                <c:pt idx="313">
                  <c:v>34366</c:v>
                </c:pt>
                <c:pt idx="314">
                  <c:v>34394</c:v>
                </c:pt>
                <c:pt idx="315">
                  <c:v>34425</c:v>
                </c:pt>
                <c:pt idx="316">
                  <c:v>34455</c:v>
                </c:pt>
                <c:pt idx="317">
                  <c:v>34486</c:v>
                </c:pt>
                <c:pt idx="318">
                  <c:v>34516</c:v>
                </c:pt>
                <c:pt idx="319">
                  <c:v>34547</c:v>
                </c:pt>
                <c:pt idx="320">
                  <c:v>34578</c:v>
                </c:pt>
                <c:pt idx="321">
                  <c:v>34608</c:v>
                </c:pt>
                <c:pt idx="322">
                  <c:v>34639</c:v>
                </c:pt>
                <c:pt idx="323">
                  <c:v>34669</c:v>
                </c:pt>
                <c:pt idx="324">
                  <c:v>34700</c:v>
                </c:pt>
                <c:pt idx="325">
                  <c:v>34731</c:v>
                </c:pt>
                <c:pt idx="326">
                  <c:v>34759</c:v>
                </c:pt>
                <c:pt idx="327">
                  <c:v>34790</c:v>
                </c:pt>
                <c:pt idx="328">
                  <c:v>34820</c:v>
                </c:pt>
                <c:pt idx="329">
                  <c:v>34851</c:v>
                </c:pt>
                <c:pt idx="330">
                  <c:v>34881</c:v>
                </c:pt>
                <c:pt idx="331">
                  <c:v>34912</c:v>
                </c:pt>
                <c:pt idx="332">
                  <c:v>34943</c:v>
                </c:pt>
                <c:pt idx="333">
                  <c:v>34973</c:v>
                </c:pt>
                <c:pt idx="334">
                  <c:v>35004</c:v>
                </c:pt>
                <c:pt idx="335">
                  <c:v>35034</c:v>
                </c:pt>
                <c:pt idx="336">
                  <c:v>35065</c:v>
                </c:pt>
                <c:pt idx="337">
                  <c:v>35096</c:v>
                </c:pt>
                <c:pt idx="338">
                  <c:v>35125</c:v>
                </c:pt>
                <c:pt idx="339">
                  <c:v>35156</c:v>
                </c:pt>
                <c:pt idx="340">
                  <c:v>35186</c:v>
                </c:pt>
                <c:pt idx="341">
                  <c:v>35217</c:v>
                </c:pt>
                <c:pt idx="342">
                  <c:v>35247</c:v>
                </c:pt>
                <c:pt idx="343">
                  <c:v>35278</c:v>
                </c:pt>
                <c:pt idx="344">
                  <c:v>35309</c:v>
                </c:pt>
                <c:pt idx="345">
                  <c:v>35339</c:v>
                </c:pt>
                <c:pt idx="346">
                  <c:v>35370</c:v>
                </c:pt>
                <c:pt idx="347">
                  <c:v>35400</c:v>
                </c:pt>
                <c:pt idx="348">
                  <c:v>35431</c:v>
                </c:pt>
                <c:pt idx="349">
                  <c:v>35462</c:v>
                </c:pt>
                <c:pt idx="350">
                  <c:v>35490</c:v>
                </c:pt>
                <c:pt idx="351">
                  <c:v>35521</c:v>
                </c:pt>
                <c:pt idx="352">
                  <c:v>35551</c:v>
                </c:pt>
                <c:pt idx="353">
                  <c:v>35582</c:v>
                </c:pt>
                <c:pt idx="354">
                  <c:v>35612</c:v>
                </c:pt>
                <c:pt idx="355">
                  <c:v>35643</c:v>
                </c:pt>
                <c:pt idx="356">
                  <c:v>35674</c:v>
                </c:pt>
                <c:pt idx="357">
                  <c:v>35704</c:v>
                </c:pt>
                <c:pt idx="358">
                  <c:v>35735</c:v>
                </c:pt>
                <c:pt idx="359">
                  <c:v>35765</c:v>
                </c:pt>
                <c:pt idx="360">
                  <c:v>35796</c:v>
                </c:pt>
                <c:pt idx="361">
                  <c:v>35827</c:v>
                </c:pt>
                <c:pt idx="362">
                  <c:v>35855</c:v>
                </c:pt>
                <c:pt idx="363">
                  <c:v>35886</c:v>
                </c:pt>
                <c:pt idx="364">
                  <c:v>35916</c:v>
                </c:pt>
                <c:pt idx="365">
                  <c:v>35947</c:v>
                </c:pt>
                <c:pt idx="366">
                  <c:v>35977</c:v>
                </c:pt>
                <c:pt idx="367">
                  <c:v>36008</c:v>
                </c:pt>
                <c:pt idx="368">
                  <c:v>36039</c:v>
                </c:pt>
                <c:pt idx="369">
                  <c:v>36069</c:v>
                </c:pt>
                <c:pt idx="370">
                  <c:v>36100</c:v>
                </c:pt>
                <c:pt idx="371">
                  <c:v>36130</c:v>
                </c:pt>
                <c:pt idx="372">
                  <c:v>36161</c:v>
                </c:pt>
                <c:pt idx="373">
                  <c:v>36192</c:v>
                </c:pt>
                <c:pt idx="374">
                  <c:v>36220</c:v>
                </c:pt>
                <c:pt idx="375">
                  <c:v>36251</c:v>
                </c:pt>
                <c:pt idx="376">
                  <c:v>36281</c:v>
                </c:pt>
                <c:pt idx="377">
                  <c:v>36312</c:v>
                </c:pt>
                <c:pt idx="378">
                  <c:v>36342</c:v>
                </c:pt>
                <c:pt idx="379">
                  <c:v>36373</c:v>
                </c:pt>
                <c:pt idx="380">
                  <c:v>36404</c:v>
                </c:pt>
                <c:pt idx="381">
                  <c:v>36434</c:v>
                </c:pt>
                <c:pt idx="382">
                  <c:v>36465</c:v>
                </c:pt>
                <c:pt idx="383">
                  <c:v>36495</c:v>
                </c:pt>
                <c:pt idx="384">
                  <c:v>36526</c:v>
                </c:pt>
                <c:pt idx="385">
                  <c:v>36557</c:v>
                </c:pt>
                <c:pt idx="386">
                  <c:v>36586</c:v>
                </c:pt>
                <c:pt idx="387">
                  <c:v>36617</c:v>
                </c:pt>
                <c:pt idx="388">
                  <c:v>36647</c:v>
                </c:pt>
                <c:pt idx="389">
                  <c:v>36678</c:v>
                </c:pt>
                <c:pt idx="390">
                  <c:v>36708</c:v>
                </c:pt>
                <c:pt idx="391">
                  <c:v>36739</c:v>
                </c:pt>
                <c:pt idx="392">
                  <c:v>36770</c:v>
                </c:pt>
                <c:pt idx="393">
                  <c:v>36800</c:v>
                </c:pt>
                <c:pt idx="394">
                  <c:v>36831</c:v>
                </c:pt>
                <c:pt idx="395">
                  <c:v>36861</c:v>
                </c:pt>
                <c:pt idx="396">
                  <c:v>36892</c:v>
                </c:pt>
                <c:pt idx="397">
                  <c:v>36923</c:v>
                </c:pt>
                <c:pt idx="398">
                  <c:v>36951</c:v>
                </c:pt>
                <c:pt idx="399">
                  <c:v>36982</c:v>
                </c:pt>
                <c:pt idx="400">
                  <c:v>37012</c:v>
                </c:pt>
                <c:pt idx="401">
                  <c:v>37043</c:v>
                </c:pt>
                <c:pt idx="402">
                  <c:v>37073</c:v>
                </c:pt>
                <c:pt idx="403">
                  <c:v>37104</c:v>
                </c:pt>
                <c:pt idx="404">
                  <c:v>37135</c:v>
                </c:pt>
                <c:pt idx="405">
                  <c:v>37165</c:v>
                </c:pt>
                <c:pt idx="406">
                  <c:v>37196</c:v>
                </c:pt>
                <c:pt idx="407">
                  <c:v>37226</c:v>
                </c:pt>
                <c:pt idx="408">
                  <c:v>37257</c:v>
                </c:pt>
                <c:pt idx="409">
                  <c:v>37288</c:v>
                </c:pt>
                <c:pt idx="410">
                  <c:v>37316</c:v>
                </c:pt>
                <c:pt idx="411">
                  <c:v>37347</c:v>
                </c:pt>
                <c:pt idx="412">
                  <c:v>37377</c:v>
                </c:pt>
                <c:pt idx="413">
                  <c:v>37408</c:v>
                </c:pt>
                <c:pt idx="414">
                  <c:v>37438</c:v>
                </c:pt>
                <c:pt idx="415">
                  <c:v>37469</c:v>
                </c:pt>
                <c:pt idx="416">
                  <c:v>37500</c:v>
                </c:pt>
                <c:pt idx="417">
                  <c:v>37530</c:v>
                </c:pt>
                <c:pt idx="418">
                  <c:v>37561</c:v>
                </c:pt>
                <c:pt idx="419">
                  <c:v>37591</c:v>
                </c:pt>
                <c:pt idx="420">
                  <c:v>37622</c:v>
                </c:pt>
                <c:pt idx="421">
                  <c:v>37653</c:v>
                </c:pt>
                <c:pt idx="422">
                  <c:v>37681</c:v>
                </c:pt>
                <c:pt idx="423">
                  <c:v>37712</c:v>
                </c:pt>
                <c:pt idx="424">
                  <c:v>37742</c:v>
                </c:pt>
                <c:pt idx="425">
                  <c:v>37773</c:v>
                </c:pt>
                <c:pt idx="426">
                  <c:v>37803</c:v>
                </c:pt>
                <c:pt idx="427">
                  <c:v>37834</c:v>
                </c:pt>
                <c:pt idx="428">
                  <c:v>37865</c:v>
                </c:pt>
                <c:pt idx="429">
                  <c:v>37895</c:v>
                </c:pt>
                <c:pt idx="430">
                  <c:v>37926</c:v>
                </c:pt>
                <c:pt idx="431">
                  <c:v>37956</c:v>
                </c:pt>
                <c:pt idx="432">
                  <c:v>37987</c:v>
                </c:pt>
                <c:pt idx="433">
                  <c:v>38018</c:v>
                </c:pt>
                <c:pt idx="434">
                  <c:v>38047</c:v>
                </c:pt>
                <c:pt idx="435">
                  <c:v>38078</c:v>
                </c:pt>
                <c:pt idx="436">
                  <c:v>38108</c:v>
                </c:pt>
                <c:pt idx="437">
                  <c:v>38139</c:v>
                </c:pt>
                <c:pt idx="438">
                  <c:v>38169</c:v>
                </c:pt>
                <c:pt idx="439">
                  <c:v>38200</c:v>
                </c:pt>
                <c:pt idx="440">
                  <c:v>38231</c:v>
                </c:pt>
                <c:pt idx="441">
                  <c:v>38261</c:v>
                </c:pt>
                <c:pt idx="442">
                  <c:v>38292</c:v>
                </c:pt>
                <c:pt idx="443">
                  <c:v>38322</c:v>
                </c:pt>
                <c:pt idx="444">
                  <c:v>38353</c:v>
                </c:pt>
                <c:pt idx="445">
                  <c:v>38384</c:v>
                </c:pt>
                <c:pt idx="446">
                  <c:v>38412</c:v>
                </c:pt>
                <c:pt idx="447">
                  <c:v>38443</c:v>
                </c:pt>
                <c:pt idx="448">
                  <c:v>38473</c:v>
                </c:pt>
                <c:pt idx="449">
                  <c:v>38504</c:v>
                </c:pt>
                <c:pt idx="450">
                  <c:v>38534</c:v>
                </c:pt>
                <c:pt idx="451">
                  <c:v>38565</c:v>
                </c:pt>
                <c:pt idx="452">
                  <c:v>38596</c:v>
                </c:pt>
                <c:pt idx="453">
                  <c:v>38626</c:v>
                </c:pt>
                <c:pt idx="454">
                  <c:v>38657</c:v>
                </c:pt>
                <c:pt idx="455">
                  <c:v>38687</c:v>
                </c:pt>
                <c:pt idx="456">
                  <c:v>38718</c:v>
                </c:pt>
                <c:pt idx="457">
                  <c:v>38749</c:v>
                </c:pt>
                <c:pt idx="458">
                  <c:v>38777</c:v>
                </c:pt>
                <c:pt idx="459">
                  <c:v>38808</c:v>
                </c:pt>
                <c:pt idx="460">
                  <c:v>38838</c:v>
                </c:pt>
                <c:pt idx="461">
                  <c:v>38869</c:v>
                </c:pt>
                <c:pt idx="462">
                  <c:v>38899</c:v>
                </c:pt>
                <c:pt idx="463">
                  <c:v>38930</c:v>
                </c:pt>
                <c:pt idx="464">
                  <c:v>38961</c:v>
                </c:pt>
                <c:pt idx="465">
                  <c:v>38991</c:v>
                </c:pt>
                <c:pt idx="466">
                  <c:v>39022</c:v>
                </c:pt>
                <c:pt idx="467">
                  <c:v>39052</c:v>
                </c:pt>
                <c:pt idx="468">
                  <c:v>39083</c:v>
                </c:pt>
                <c:pt idx="469">
                  <c:v>39114</c:v>
                </c:pt>
                <c:pt idx="470">
                  <c:v>39142</c:v>
                </c:pt>
                <c:pt idx="471">
                  <c:v>39173</c:v>
                </c:pt>
                <c:pt idx="472">
                  <c:v>39203</c:v>
                </c:pt>
                <c:pt idx="473">
                  <c:v>39234</c:v>
                </c:pt>
                <c:pt idx="474">
                  <c:v>39264</c:v>
                </c:pt>
                <c:pt idx="475">
                  <c:v>39295</c:v>
                </c:pt>
                <c:pt idx="476">
                  <c:v>39326</c:v>
                </c:pt>
                <c:pt idx="477">
                  <c:v>39356</c:v>
                </c:pt>
                <c:pt idx="478">
                  <c:v>39387</c:v>
                </c:pt>
                <c:pt idx="479">
                  <c:v>39417</c:v>
                </c:pt>
                <c:pt idx="480">
                  <c:v>39448</c:v>
                </c:pt>
                <c:pt idx="481">
                  <c:v>39479</c:v>
                </c:pt>
                <c:pt idx="482">
                  <c:v>39508</c:v>
                </c:pt>
                <c:pt idx="483">
                  <c:v>39539</c:v>
                </c:pt>
                <c:pt idx="484">
                  <c:v>39569</c:v>
                </c:pt>
                <c:pt idx="485">
                  <c:v>39600</c:v>
                </c:pt>
                <c:pt idx="486">
                  <c:v>39630</c:v>
                </c:pt>
                <c:pt idx="487">
                  <c:v>39661</c:v>
                </c:pt>
                <c:pt idx="488">
                  <c:v>39692</c:v>
                </c:pt>
                <c:pt idx="489">
                  <c:v>39722</c:v>
                </c:pt>
                <c:pt idx="490">
                  <c:v>39753</c:v>
                </c:pt>
                <c:pt idx="491">
                  <c:v>39783</c:v>
                </c:pt>
                <c:pt idx="492">
                  <c:v>39814</c:v>
                </c:pt>
                <c:pt idx="493">
                  <c:v>39845</c:v>
                </c:pt>
                <c:pt idx="494">
                  <c:v>39873</c:v>
                </c:pt>
                <c:pt idx="495">
                  <c:v>39904</c:v>
                </c:pt>
                <c:pt idx="496">
                  <c:v>39934</c:v>
                </c:pt>
                <c:pt idx="497">
                  <c:v>39965</c:v>
                </c:pt>
                <c:pt idx="498">
                  <c:v>39995</c:v>
                </c:pt>
                <c:pt idx="499">
                  <c:v>40026</c:v>
                </c:pt>
                <c:pt idx="500">
                  <c:v>40057</c:v>
                </c:pt>
                <c:pt idx="501">
                  <c:v>40087</c:v>
                </c:pt>
                <c:pt idx="502">
                  <c:v>40118</c:v>
                </c:pt>
                <c:pt idx="503">
                  <c:v>40148</c:v>
                </c:pt>
                <c:pt idx="504">
                  <c:v>40179</c:v>
                </c:pt>
                <c:pt idx="505">
                  <c:v>40210</c:v>
                </c:pt>
                <c:pt idx="506">
                  <c:v>40238</c:v>
                </c:pt>
                <c:pt idx="507">
                  <c:v>40269</c:v>
                </c:pt>
                <c:pt idx="508">
                  <c:v>40299</c:v>
                </c:pt>
                <c:pt idx="509">
                  <c:v>40330</c:v>
                </c:pt>
                <c:pt idx="510">
                  <c:v>40360</c:v>
                </c:pt>
                <c:pt idx="511">
                  <c:v>40391</c:v>
                </c:pt>
                <c:pt idx="512">
                  <c:v>40422</c:v>
                </c:pt>
                <c:pt idx="513">
                  <c:v>40452</c:v>
                </c:pt>
                <c:pt idx="514">
                  <c:v>40483</c:v>
                </c:pt>
                <c:pt idx="515">
                  <c:v>40513</c:v>
                </c:pt>
                <c:pt idx="516">
                  <c:v>40544</c:v>
                </c:pt>
                <c:pt idx="517">
                  <c:v>40575</c:v>
                </c:pt>
                <c:pt idx="518">
                  <c:v>40603</c:v>
                </c:pt>
                <c:pt idx="519">
                  <c:v>40634</c:v>
                </c:pt>
                <c:pt idx="520">
                  <c:v>40664</c:v>
                </c:pt>
                <c:pt idx="521">
                  <c:v>40695</c:v>
                </c:pt>
                <c:pt idx="522">
                  <c:v>40725</c:v>
                </c:pt>
                <c:pt idx="523">
                  <c:v>40756</c:v>
                </c:pt>
                <c:pt idx="524">
                  <c:v>40787</c:v>
                </c:pt>
                <c:pt idx="525">
                  <c:v>40817</c:v>
                </c:pt>
                <c:pt idx="526">
                  <c:v>40848</c:v>
                </c:pt>
                <c:pt idx="527">
                  <c:v>40878</c:v>
                </c:pt>
                <c:pt idx="528">
                  <c:v>40909</c:v>
                </c:pt>
                <c:pt idx="529">
                  <c:v>40940</c:v>
                </c:pt>
                <c:pt idx="530">
                  <c:v>40969</c:v>
                </c:pt>
                <c:pt idx="531">
                  <c:v>41000</c:v>
                </c:pt>
                <c:pt idx="532">
                  <c:v>41030</c:v>
                </c:pt>
                <c:pt idx="533">
                  <c:v>41061</c:v>
                </c:pt>
                <c:pt idx="534">
                  <c:v>41091</c:v>
                </c:pt>
                <c:pt idx="535">
                  <c:v>41122</c:v>
                </c:pt>
                <c:pt idx="536">
                  <c:v>41153</c:v>
                </c:pt>
                <c:pt idx="537">
                  <c:v>41183</c:v>
                </c:pt>
                <c:pt idx="538">
                  <c:v>41214</c:v>
                </c:pt>
                <c:pt idx="539">
                  <c:v>41244</c:v>
                </c:pt>
                <c:pt idx="540">
                  <c:v>41275</c:v>
                </c:pt>
                <c:pt idx="541">
                  <c:v>41306</c:v>
                </c:pt>
                <c:pt idx="542">
                  <c:v>41334</c:v>
                </c:pt>
                <c:pt idx="543">
                  <c:v>41365</c:v>
                </c:pt>
                <c:pt idx="544">
                  <c:v>41395</c:v>
                </c:pt>
                <c:pt idx="545">
                  <c:v>41426</c:v>
                </c:pt>
                <c:pt idx="546">
                  <c:v>41456</c:v>
                </c:pt>
                <c:pt idx="547">
                  <c:v>41487</c:v>
                </c:pt>
                <c:pt idx="548">
                  <c:v>41518</c:v>
                </c:pt>
                <c:pt idx="549">
                  <c:v>41548</c:v>
                </c:pt>
                <c:pt idx="550">
                  <c:v>41579</c:v>
                </c:pt>
                <c:pt idx="551">
                  <c:v>41609</c:v>
                </c:pt>
                <c:pt idx="552">
                  <c:v>41640</c:v>
                </c:pt>
                <c:pt idx="553">
                  <c:v>41671</c:v>
                </c:pt>
                <c:pt idx="554">
                  <c:v>41699</c:v>
                </c:pt>
                <c:pt idx="555">
                  <c:v>41730</c:v>
                </c:pt>
                <c:pt idx="556">
                  <c:v>41760</c:v>
                </c:pt>
                <c:pt idx="557">
                  <c:v>41791</c:v>
                </c:pt>
                <c:pt idx="558">
                  <c:v>41821</c:v>
                </c:pt>
                <c:pt idx="559">
                  <c:v>41852</c:v>
                </c:pt>
                <c:pt idx="560">
                  <c:v>41883</c:v>
                </c:pt>
                <c:pt idx="561">
                  <c:v>41913</c:v>
                </c:pt>
                <c:pt idx="562">
                  <c:v>41944</c:v>
                </c:pt>
                <c:pt idx="563">
                  <c:v>41974</c:v>
                </c:pt>
                <c:pt idx="564">
                  <c:v>42005</c:v>
                </c:pt>
                <c:pt idx="565">
                  <c:v>42036</c:v>
                </c:pt>
                <c:pt idx="566">
                  <c:v>42064</c:v>
                </c:pt>
                <c:pt idx="567">
                  <c:v>42095</c:v>
                </c:pt>
                <c:pt idx="568">
                  <c:v>42125</c:v>
                </c:pt>
                <c:pt idx="569">
                  <c:v>42156</c:v>
                </c:pt>
                <c:pt idx="570">
                  <c:v>42186</c:v>
                </c:pt>
                <c:pt idx="571">
                  <c:v>42217</c:v>
                </c:pt>
                <c:pt idx="572">
                  <c:v>42248</c:v>
                </c:pt>
                <c:pt idx="573">
                  <c:v>42278</c:v>
                </c:pt>
                <c:pt idx="574">
                  <c:v>42309</c:v>
                </c:pt>
                <c:pt idx="575">
                  <c:v>42339</c:v>
                </c:pt>
                <c:pt idx="576">
                  <c:v>42370</c:v>
                </c:pt>
                <c:pt idx="577">
                  <c:v>42401</c:v>
                </c:pt>
                <c:pt idx="578">
                  <c:v>42430</c:v>
                </c:pt>
                <c:pt idx="579">
                  <c:v>42461</c:v>
                </c:pt>
                <c:pt idx="580">
                  <c:v>42491</c:v>
                </c:pt>
                <c:pt idx="581">
                  <c:v>42522</c:v>
                </c:pt>
                <c:pt idx="582">
                  <c:v>42552</c:v>
                </c:pt>
                <c:pt idx="583">
                  <c:v>42583</c:v>
                </c:pt>
                <c:pt idx="584">
                  <c:v>42614</c:v>
                </c:pt>
                <c:pt idx="585">
                  <c:v>42644</c:v>
                </c:pt>
                <c:pt idx="586">
                  <c:v>42675</c:v>
                </c:pt>
                <c:pt idx="587">
                  <c:v>42705</c:v>
                </c:pt>
                <c:pt idx="588">
                  <c:v>42736</c:v>
                </c:pt>
                <c:pt idx="589">
                  <c:v>42767</c:v>
                </c:pt>
                <c:pt idx="590">
                  <c:v>42795</c:v>
                </c:pt>
                <c:pt idx="591">
                  <c:v>42826</c:v>
                </c:pt>
                <c:pt idx="592">
                  <c:v>42856</c:v>
                </c:pt>
                <c:pt idx="593">
                  <c:v>42887</c:v>
                </c:pt>
                <c:pt idx="594">
                  <c:v>42917</c:v>
                </c:pt>
                <c:pt idx="595">
                  <c:v>42948</c:v>
                </c:pt>
                <c:pt idx="596">
                  <c:v>42979</c:v>
                </c:pt>
                <c:pt idx="597">
                  <c:v>43009</c:v>
                </c:pt>
                <c:pt idx="598">
                  <c:v>43040</c:v>
                </c:pt>
                <c:pt idx="599">
                  <c:v>43070</c:v>
                </c:pt>
                <c:pt idx="600">
                  <c:v>43101</c:v>
                </c:pt>
                <c:pt idx="601">
                  <c:v>43132</c:v>
                </c:pt>
                <c:pt idx="602">
                  <c:v>43160</c:v>
                </c:pt>
                <c:pt idx="603">
                  <c:v>43191</c:v>
                </c:pt>
                <c:pt idx="604">
                  <c:v>43221</c:v>
                </c:pt>
                <c:pt idx="605">
                  <c:v>43252</c:v>
                </c:pt>
                <c:pt idx="606">
                  <c:v>43282</c:v>
                </c:pt>
                <c:pt idx="607">
                  <c:v>43313</c:v>
                </c:pt>
                <c:pt idx="608">
                  <c:v>43344</c:v>
                </c:pt>
                <c:pt idx="609">
                  <c:v>43374</c:v>
                </c:pt>
                <c:pt idx="610">
                  <c:v>43405</c:v>
                </c:pt>
                <c:pt idx="611">
                  <c:v>43435</c:v>
                </c:pt>
                <c:pt idx="612">
                  <c:v>43466</c:v>
                </c:pt>
                <c:pt idx="613">
                  <c:v>43497</c:v>
                </c:pt>
                <c:pt idx="614">
                  <c:v>43525</c:v>
                </c:pt>
                <c:pt idx="615">
                  <c:v>43556</c:v>
                </c:pt>
                <c:pt idx="616">
                  <c:v>43586</c:v>
                </c:pt>
                <c:pt idx="617">
                  <c:v>43617</c:v>
                </c:pt>
                <c:pt idx="618">
                  <c:v>43647</c:v>
                </c:pt>
                <c:pt idx="619">
                  <c:v>43678</c:v>
                </c:pt>
                <c:pt idx="620">
                  <c:v>43709</c:v>
                </c:pt>
                <c:pt idx="621">
                  <c:v>43739</c:v>
                </c:pt>
                <c:pt idx="622">
                  <c:v>43770</c:v>
                </c:pt>
                <c:pt idx="623">
                  <c:v>43800</c:v>
                </c:pt>
                <c:pt idx="624">
                  <c:v>43831</c:v>
                </c:pt>
                <c:pt idx="625">
                  <c:v>43862</c:v>
                </c:pt>
                <c:pt idx="626">
                  <c:v>43891</c:v>
                </c:pt>
                <c:pt idx="627">
                  <c:v>43922</c:v>
                </c:pt>
                <c:pt idx="628">
                  <c:v>43952</c:v>
                </c:pt>
                <c:pt idx="629">
                  <c:v>43983</c:v>
                </c:pt>
                <c:pt idx="630">
                  <c:v>44013</c:v>
                </c:pt>
                <c:pt idx="631">
                  <c:v>44044</c:v>
                </c:pt>
                <c:pt idx="632">
                  <c:v>44075</c:v>
                </c:pt>
                <c:pt idx="633">
                  <c:v>44105</c:v>
                </c:pt>
                <c:pt idx="634">
                  <c:v>44136</c:v>
                </c:pt>
                <c:pt idx="635">
                  <c:v>44166</c:v>
                </c:pt>
                <c:pt idx="636">
                  <c:v>44197</c:v>
                </c:pt>
                <c:pt idx="637">
                  <c:v>44228</c:v>
                </c:pt>
                <c:pt idx="638">
                  <c:v>44256</c:v>
                </c:pt>
                <c:pt idx="639">
                  <c:v>44287</c:v>
                </c:pt>
                <c:pt idx="640">
                  <c:v>44317</c:v>
                </c:pt>
                <c:pt idx="641">
                  <c:v>44348</c:v>
                </c:pt>
                <c:pt idx="642">
                  <c:v>44378</c:v>
                </c:pt>
                <c:pt idx="643">
                  <c:v>44409</c:v>
                </c:pt>
                <c:pt idx="644">
                  <c:v>44440</c:v>
                </c:pt>
                <c:pt idx="645">
                  <c:v>44470</c:v>
                </c:pt>
                <c:pt idx="646">
                  <c:v>44501</c:v>
                </c:pt>
                <c:pt idx="647">
                  <c:v>44531</c:v>
                </c:pt>
                <c:pt idx="648">
                  <c:v>44562</c:v>
                </c:pt>
                <c:pt idx="649">
                  <c:v>44593</c:v>
                </c:pt>
                <c:pt idx="650">
                  <c:v>44621</c:v>
                </c:pt>
                <c:pt idx="651">
                  <c:v>44652</c:v>
                </c:pt>
                <c:pt idx="652">
                  <c:v>44682</c:v>
                </c:pt>
                <c:pt idx="653">
                  <c:v>44713</c:v>
                </c:pt>
                <c:pt idx="654">
                  <c:v>44743</c:v>
                </c:pt>
                <c:pt idx="655">
                  <c:v>44774</c:v>
                </c:pt>
                <c:pt idx="656">
                  <c:v>44805</c:v>
                </c:pt>
                <c:pt idx="657">
                  <c:v>44835</c:v>
                </c:pt>
                <c:pt idx="658">
                  <c:v>44866</c:v>
                </c:pt>
                <c:pt idx="659">
                  <c:v>44896</c:v>
                </c:pt>
                <c:pt idx="660">
                  <c:v>44927</c:v>
                </c:pt>
                <c:pt idx="661">
                  <c:v>44958</c:v>
                </c:pt>
                <c:pt idx="662">
                  <c:v>44986</c:v>
                </c:pt>
                <c:pt idx="663">
                  <c:v>45017</c:v>
                </c:pt>
                <c:pt idx="664">
                  <c:v>45047</c:v>
                </c:pt>
                <c:pt idx="665">
                  <c:v>45078</c:v>
                </c:pt>
                <c:pt idx="666">
                  <c:v>45108</c:v>
                </c:pt>
                <c:pt idx="667">
                  <c:v>45139</c:v>
                </c:pt>
                <c:pt idx="668">
                  <c:v>45170</c:v>
                </c:pt>
                <c:pt idx="669">
                  <c:v>45200</c:v>
                </c:pt>
                <c:pt idx="670">
                  <c:v>45231</c:v>
                </c:pt>
                <c:pt idx="671">
                  <c:v>45261</c:v>
                </c:pt>
                <c:pt idx="672">
                  <c:v>45292</c:v>
                </c:pt>
                <c:pt idx="673">
                  <c:v>45323</c:v>
                </c:pt>
                <c:pt idx="674">
                  <c:v>45352</c:v>
                </c:pt>
                <c:pt idx="675">
                  <c:v>45383</c:v>
                </c:pt>
                <c:pt idx="676">
                  <c:v>45413</c:v>
                </c:pt>
                <c:pt idx="677">
                  <c:v>45444</c:v>
                </c:pt>
                <c:pt idx="678">
                  <c:v>45474</c:v>
                </c:pt>
                <c:pt idx="679">
                  <c:v>45505</c:v>
                </c:pt>
                <c:pt idx="680">
                  <c:v>45536</c:v>
                </c:pt>
                <c:pt idx="681">
                  <c:v>45566</c:v>
                </c:pt>
                <c:pt idx="682">
                  <c:v>45597</c:v>
                </c:pt>
                <c:pt idx="683">
                  <c:v>45627</c:v>
                </c:pt>
                <c:pt idx="684">
                  <c:v>45658</c:v>
                </c:pt>
                <c:pt idx="685">
                  <c:v>45689</c:v>
                </c:pt>
                <c:pt idx="686">
                  <c:v>45717</c:v>
                </c:pt>
                <c:pt idx="687">
                  <c:v>45748</c:v>
                </c:pt>
                <c:pt idx="688">
                  <c:v>45778</c:v>
                </c:pt>
                <c:pt idx="689">
                  <c:v>45809</c:v>
                </c:pt>
                <c:pt idx="690">
                  <c:v>45839</c:v>
                </c:pt>
                <c:pt idx="691">
                  <c:v>45870</c:v>
                </c:pt>
                <c:pt idx="692">
                  <c:v>45901</c:v>
                </c:pt>
                <c:pt idx="693">
                  <c:v>45931</c:v>
                </c:pt>
                <c:pt idx="694">
                  <c:v>45962</c:v>
                </c:pt>
                <c:pt idx="695">
                  <c:v>45992</c:v>
                </c:pt>
                <c:pt idx="696">
                  <c:v>46023</c:v>
                </c:pt>
                <c:pt idx="697">
                  <c:v>46054</c:v>
                </c:pt>
                <c:pt idx="698">
                  <c:v>46082</c:v>
                </c:pt>
                <c:pt idx="699">
                  <c:v>46113</c:v>
                </c:pt>
                <c:pt idx="700">
                  <c:v>46143</c:v>
                </c:pt>
                <c:pt idx="701">
                  <c:v>46174</c:v>
                </c:pt>
                <c:pt idx="702">
                  <c:v>46204</c:v>
                </c:pt>
                <c:pt idx="703">
                  <c:v>46235</c:v>
                </c:pt>
                <c:pt idx="704">
                  <c:v>46266</c:v>
                </c:pt>
                <c:pt idx="705">
                  <c:v>46296</c:v>
                </c:pt>
                <c:pt idx="706">
                  <c:v>46327</c:v>
                </c:pt>
                <c:pt idx="707">
                  <c:v>46357</c:v>
                </c:pt>
                <c:pt idx="708">
                  <c:v>46388</c:v>
                </c:pt>
                <c:pt idx="709">
                  <c:v>46419</c:v>
                </c:pt>
                <c:pt idx="710">
                  <c:v>46447</c:v>
                </c:pt>
                <c:pt idx="711">
                  <c:v>46478</c:v>
                </c:pt>
                <c:pt idx="712">
                  <c:v>46508</c:v>
                </c:pt>
                <c:pt idx="713">
                  <c:v>46539</c:v>
                </c:pt>
                <c:pt idx="714">
                  <c:v>46569</c:v>
                </c:pt>
                <c:pt idx="715">
                  <c:v>46600</c:v>
                </c:pt>
                <c:pt idx="716">
                  <c:v>46631</c:v>
                </c:pt>
                <c:pt idx="717">
                  <c:v>46661</c:v>
                </c:pt>
                <c:pt idx="718">
                  <c:v>46692</c:v>
                </c:pt>
                <c:pt idx="719">
                  <c:v>46722</c:v>
                </c:pt>
                <c:pt idx="720">
                  <c:v>46753</c:v>
                </c:pt>
                <c:pt idx="721">
                  <c:v>46784</c:v>
                </c:pt>
                <c:pt idx="722">
                  <c:v>46813</c:v>
                </c:pt>
                <c:pt idx="723">
                  <c:v>46844</c:v>
                </c:pt>
                <c:pt idx="724">
                  <c:v>46874</c:v>
                </c:pt>
                <c:pt idx="725">
                  <c:v>46905</c:v>
                </c:pt>
                <c:pt idx="726">
                  <c:v>46935</c:v>
                </c:pt>
                <c:pt idx="727">
                  <c:v>46966</c:v>
                </c:pt>
                <c:pt idx="728">
                  <c:v>46997</c:v>
                </c:pt>
                <c:pt idx="729">
                  <c:v>47027</c:v>
                </c:pt>
                <c:pt idx="730">
                  <c:v>47058</c:v>
                </c:pt>
                <c:pt idx="731">
                  <c:v>47088</c:v>
                </c:pt>
                <c:pt idx="732">
                  <c:v>47119</c:v>
                </c:pt>
                <c:pt idx="733">
                  <c:v>47150</c:v>
                </c:pt>
                <c:pt idx="734">
                  <c:v>47178</c:v>
                </c:pt>
                <c:pt idx="735">
                  <c:v>47209</c:v>
                </c:pt>
                <c:pt idx="736">
                  <c:v>47239</c:v>
                </c:pt>
                <c:pt idx="737">
                  <c:v>47270</c:v>
                </c:pt>
                <c:pt idx="738">
                  <c:v>47300</c:v>
                </c:pt>
                <c:pt idx="739">
                  <c:v>47331</c:v>
                </c:pt>
                <c:pt idx="740">
                  <c:v>47362</c:v>
                </c:pt>
                <c:pt idx="741">
                  <c:v>47392</c:v>
                </c:pt>
                <c:pt idx="742">
                  <c:v>47423</c:v>
                </c:pt>
                <c:pt idx="743">
                  <c:v>47453</c:v>
                </c:pt>
                <c:pt idx="744">
                  <c:v>47484</c:v>
                </c:pt>
                <c:pt idx="745">
                  <c:v>47515</c:v>
                </c:pt>
                <c:pt idx="746">
                  <c:v>47543</c:v>
                </c:pt>
                <c:pt idx="747">
                  <c:v>47574</c:v>
                </c:pt>
                <c:pt idx="748">
                  <c:v>47604</c:v>
                </c:pt>
                <c:pt idx="749">
                  <c:v>47635</c:v>
                </c:pt>
                <c:pt idx="750">
                  <c:v>47665</c:v>
                </c:pt>
                <c:pt idx="751">
                  <c:v>47696</c:v>
                </c:pt>
                <c:pt idx="752">
                  <c:v>47727</c:v>
                </c:pt>
                <c:pt idx="753">
                  <c:v>47757</c:v>
                </c:pt>
                <c:pt idx="754">
                  <c:v>47788</c:v>
                </c:pt>
                <c:pt idx="755">
                  <c:v>47818</c:v>
                </c:pt>
                <c:pt idx="756">
                  <c:v>47849</c:v>
                </c:pt>
                <c:pt idx="757">
                  <c:v>47880</c:v>
                </c:pt>
                <c:pt idx="758">
                  <c:v>47908</c:v>
                </c:pt>
                <c:pt idx="759">
                  <c:v>47939</c:v>
                </c:pt>
                <c:pt idx="760">
                  <c:v>47969</c:v>
                </c:pt>
                <c:pt idx="761">
                  <c:v>48000</c:v>
                </c:pt>
                <c:pt idx="762">
                  <c:v>48030</c:v>
                </c:pt>
                <c:pt idx="763">
                  <c:v>48061</c:v>
                </c:pt>
                <c:pt idx="764">
                  <c:v>48092</c:v>
                </c:pt>
                <c:pt idx="765">
                  <c:v>48122</c:v>
                </c:pt>
                <c:pt idx="766">
                  <c:v>48153</c:v>
                </c:pt>
                <c:pt idx="767">
                  <c:v>48183</c:v>
                </c:pt>
                <c:pt idx="768">
                  <c:v>48214</c:v>
                </c:pt>
                <c:pt idx="769">
                  <c:v>48245</c:v>
                </c:pt>
                <c:pt idx="770">
                  <c:v>48274</c:v>
                </c:pt>
                <c:pt idx="771">
                  <c:v>48305</c:v>
                </c:pt>
                <c:pt idx="772">
                  <c:v>48335</c:v>
                </c:pt>
                <c:pt idx="773">
                  <c:v>48366</c:v>
                </c:pt>
                <c:pt idx="774">
                  <c:v>48396</c:v>
                </c:pt>
                <c:pt idx="775">
                  <c:v>48427</c:v>
                </c:pt>
                <c:pt idx="776">
                  <c:v>48458</c:v>
                </c:pt>
                <c:pt idx="777">
                  <c:v>48488</c:v>
                </c:pt>
                <c:pt idx="778">
                  <c:v>48519</c:v>
                </c:pt>
                <c:pt idx="779">
                  <c:v>48549</c:v>
                </c:pt>
                <c:pt idx="780">
                  <c:v>48580</c:v>
                </c:pt>
                <c:pt idx="781">
                  <c:v>48611</c:v>
                </c:pt>
                <c:pt idx="782">
                  <c:v>48639</c:v>
                </c:pt>
                <c:pt idx="783">
                  <c:v>48670</c:v>
                </c:pt>
                <c:pt idx="784">
                  <c:v>48700</c:v>
                </c:pt>
                <c:pt idx="785">
                  <c:v>48731</c:v>
                </c:pt>
                <c:pt idx="786">
                  <c:v>48761</c:v>
                </c:pt>
                <c:pt idx="787">
                  <c:v>48792</c:v>
                </c:pt>
                <c:pt idx="788">
                  <c:v>48823</c:v>
                </c:pt>
                <c:pt idx="789">
                  <c:v>48853</c:v>
                </c:pt>
                <c:pt idx="790">
                  <c:v>48884</c:v>
                </c:pt>
                <c:pt idx="791">
                  <c:v>48914</c:v>
                </c:pt>
                <c:pt idx="792">
                  <c:v>48945</c:v>
                </c:pt>
                <c:pt idx="793">
                  <c:v>48976</c:v>
                </c:pt>
                <c:pt idx="794">
                  <c:v>49004</c:v>
                </c:pt>
                <c:pt idx="795">
                  <c:v>49035</c:v>
                </c:pt>
                <c:pt idx="796">
                  <c:v>49065</c:v>
                </c:pt>
                <c:pt idx="797">
                  <c:v>49096</c:v>
                </c:pt>
                <c:pt idx="798">
                  <c:v>49126</c:v>
                </c:pt>
                <c:pt idx="799">
                  <c:v>49157</c:v>
                </c:pt>
                <c:pt idx="800">
                  <c:v>49188</c:v>
                </c:pt>
                <c:pt idx="801">
                  <c:v>49218</c:v>
                </c:pt>
                <c:pt idx="802">
                  <c:v>49249</c:v>
                </c:pt>
                <c:pt idx="803">
                  <c:v>49279</c:v>
                </c:pt>
                <c:pt idx="804">
                  <c:v>49310</c:v>
                </c:pt>
                <c:pt idx="805">
                  <c:v>49341</c:v>
                </c:pt>
                <c:pt idx="806">
                  <c:v>49369</c:v>
                </c:pt>
                <c:pt idx="807">
                  <c:v>49400</c:v>
                </c:pt>
                <c:pt idx="808">
                  <c:v>49430</c:v>
                </c:pt>
                <c:pt idx="809">
                  <c:v>49461</c:v>
                </c:pt>
                <c:pt idx="810">
                  <c:v>49491</c:v>
                </c:pt>
                <c:pt idx="811">
                  <c:v>49522</c:v>
                </c:pt>
                <c:pt idx="812">
                  <c:v>49553</c:v>
                </c:pt>
                <c:pt idx="813">
                  <c:v>49583</c:v>
                </c:pt>
                <c:pt idx="814">
                  <c:v>49614</c:v>
                </c:pt>
                <c:pt idx="815">
                  <c:v>49644</c:v>
                </c:pt>
                <c:pt idx="816">
                  <c:v>49675</c:v>
                </c:pt>
                <c:pt idx="817">
                  <c:v>49706</c:v>
                </c:pt>
                <c:pt idx="818">
                  <c:v>49735</c:v>
                </c:pt>
                <c:pt idx="819">
                  <c:v>49766</c:v>
                </c:pt>
                <c:pt idx="820">
                  <c:v>49796</c:v>
                </c:pt>
                <c:pt idx="821">
                  <c:v>49827</c:v>
                </c:pt>
                <c:pt idx="822">
                  <c:v>49857</c:v>
                </c:pt>
                <c:pt idx="823">
                  <c:v>49888</c:v>
                </c:pt>
                <c:pt idx="824">
                  <c:v>49919</c:v>
                </c:pt>
                <c:pt idx="825">
                  <c:v>49949</c:v>
                </c:pt>
                <c:pt idx="826">
                  <c:v>49980</c:v>
                </c:pt>
                <c:pt idx="827">
                  <c:v>50010</c:v>
                </c:pt>
                <c:pt idx="828">
                  <c:v>50041</c:v>
                </c:pt>
                <c:pt idx="829">
                  <c:v>50072</c:v>
                </c:pt>
                <c:pt idx="830">
                  <c:v>50100</c:v>
                </c:pt>
                <c:pt idx="831">
                  <c:v>50131</c:v>
                </c:pt>
                <c:pt idx="832">
                  <c:v>50161</c:v>
                </c:pt>
                <c:pt idx="833">
                  <c:v>50192</c:v>
                </c:pt>
                <c:pt idx="834">
                  <c:v>50222</c:v>
                </c:pt>
                <c:pt idx="835">
                  <c:v>50253</c:v>
                </c:pt>
                <c:pt idx="836">
                  <c:v>50284</c:v>
                </c:pt>
                <c:pt idx="837">
                  <c:v>50314</c:v>
                </c:pt>
                <c:pt idx="838">
                  <c:v>50345</c:v>
                </c:pt>
                <c:pt idx="839">
                  <c:v>50375</c:v>
                </c:pt>
                <c:pt idx="840">
                  <c:v>50406</c:v>
                </c:pt>
                <c:pt idx="841">
                  <c:v>50437</c:v>
                </c:pt>
                <c:pt idx="842">
                  <c:v>50465</c:v>
                </c:pt>
                <c:pt idx="843">
                  <c:v>50496</c:v>
                </c:pt>
                <c:pt idx="844">
                  <c:v>50526</c:v>
                </c:pt>
                <c:pt idx="845">
                  <c:v>50557</c:v>
                </c:pt>
                <c:pt idx="846">
                  <c:v>50587</c:v>
                </c:pt>
                <c:pt idx="847">
                  <c:v>50618</c:v>
                </c:pt>
                <c:pt idx="848">
                  <c:v>50649</c:v>
                </c:pt>
                <c:pt idx="849">
                  <c:v>50679</c:v>
                </c:pt>
                <c:pt idx="850">
                  <c:v>50710</c:v>
                </c:pt>
                <c:pt idx="851">
                  <c:v>50740</c:v>
                </c:pt>
                <c:pt idx="852">
                  <c:v>50771</c:v>
                </c:pt>
                <c:pt idx="853">
                  <c:v>50802</c:v>
                </c:pt>
                <c:pt idx="854">
                  <c:v>50830</c:v>
                </c:pt>
                <c:pt idx="855">
                  <c:v>50861</c:v>
                </c:pt>
                <c:pt idx="856">
                  <c:v>50891</c:v>
                </c:pt>
                <c:pt idx="857">
                  <c:v>50922</c:v>
                </c:pt>
                <c:pt idx="858">
                  <c:v>50952</c:v>
                </c:pt>
                <c:pt idx="859">
                  <c:v>50983</c:v>
                </c:pt>
                <c:pt idx="860">
                  <c:v>51014</c:v>
                </c:pt>
                <c:pt idx="861">
                  <c:v>51044</c:v>
                </c:pt>
                <c:pt idx="862">
                  <c:v>51075</c:v>
                </c:pt>
                <c:pt idx="863">
                  <c:v>51105</c:v>
                </c:pt>
                <c:pt idx="864">
                  <c:v>51136</c:v>
                </c:pt>
                <c:pt idx="865">
                  <c:v>51167</c:v>
                </c:pt>
                <c:pt idx="866">
                  <c:v>51196</c:v>
                </c:pt>
                <c:pt idx="867">
                  <c:v>51227</c:v>
                </c:pt>
                <c:pt idx="868">
                  <c:v>51257</c:v>
                </c:pt>
                <c:pt idx="869">
                  <c:v>51288</c:v>
                </c:pt>
                <c:pt idx="870">
                  <c:v>51318</c:v>
                </c:pt>
                <c:pt idx="871">
                  <c:v>51349</c:v>
                </c:pt>
                <c:pt idx="872">
                  <c:v>51380</c:v>
                </c:pt>
                <c:pt idx="873">
                  <c:v>51410</c:v>
                </c:pt>
                <c:pt idx="874">
                  <c:v>51441</c:v>
                </c:pt>
                <c:pt idx="875">
                  <c:v>51471</c:v>
                </c:pt>
              </c:numCache>
            </c:numRef>
          </c:cat>
          <c:val>
            <c:numRef>
              <c:f>NDFCGXA!$H$9:$H$884</c:f>
              <c:numCache>
                <c:formatCode>General</c:formatCode>
                <c:ptCount val="876"/>
                <c:pt idx="0" formatCode="0.0">
                  <c:v>0</c:v>
                </c:pt>
                <c:pt idx="11" formatCode="0.0">
                  <c:v>88.970791685400002</c:v>
                </c:pt>
                <c:pt idx="12" formatCode="0.0">
                  <c:v>88.741433028499998</c:v>
                </c:pt>
                <c:pt idx="13" formatCode="0.0">
                  <c:v>90.269849100299993</c:v>
                </c:pt>
                <c:pt idx="14" formatCode="0.0">
                  <c:v>91.697927661400001</c:v>
                </c:pt>
                <c:pt idx="15" formatCode="0.0">
                  <c:v>94.533093865200001</c:v>
                </c:pt>
                <c:pt idx="16" formatCode="0.0">
                  <c:v>95.966976555100004</c:v>
                </c:pt>
                <c:pt idx="17" formatCode="0.0">
                  <c:v>97.170598991000006</c:v>
                </c:pt>
                <c:pt idx="18" formatCode="0.0">
                  <c:v>97.555288099199998</c:v>
                </c:pt>
                <c:pt idx="19" formatCode="0.0">
                  <c:v>98.021293247599999</c:v>
                </c:pt>
                <c:pt idx="20" formatCode="0.0">
                  <c:v>100.5741519716</c:v>
                </c:pt>
                <c:pt idx="21" formatCode="0.0">
                  <c:v>100.59864090249999</c:v>
                </c:pt>
                <c:pt idx="22" formatCode="0.0">
                  <c:v>102.1428163786</c:v>
                </c:pt>
                <c:pt idx="23" formatCode="0.0">
                  <c:v>103.3662577371</c:v>
                </c:pt>
                <c:pt idx="24" formatCode="0.0">
                  <c:v>104.3765971369</c:v>
                </c:pt>
                <c:pt idx="25" formatCode="0.0">
                  <c:v>104.4869827421</c:v>
                </c:pt>
                <c:pt idx="26" formatCode="0.0">
                  <c:v>103.6452120946</c:v>
                </c:pt>
                <c:pt idx="27" formatCode="0.0">
                  <c:v>101.2820849382</c:v>
                </c:pt>
                <c:pt idx="28" formatCode="0.0">
                  <c:v>100.6527143831</c:v>
                </c:pt>
                <c:pt idx="29" formatCode="0.0">
                  <c:v>99.919896641500003</c:v>
                </c:pt>
                <c:pt idx="30" formatCode="0.0">
                  <c:v>99.449083106100005</c:v>
                </c:pt>
                <c:pt idx="31" formatCode="0.0">
                  <c:v>99.025961867099994</c:v>
                </c:pt>
                <c:pt idx="32" formatCode="0.0">
                  <c:v>96.959690146100002</c:v>
                </c:pt>
                <c:pt idx="33" formatCode="0.0">
                  <c:v>95.936917152500001</c:v>
                </c:pt>
                <c:pt idx="34" formatCode="0.0">
                  <c:v>94.984065744999995</c:v>
                </c:pt>
                <c:pt idx="35" formatCode="0.0">
                  <c:v>94.613407331199994</c:v>
                </c:pt>
                <c:pt idx="36" formatCode="0.0">
                  <c:v>93.4129034754</c:v>
                </c:pt>
                <c:pt idx="37" formatCode="0.0">
                  <c:v>93.233173066899994</c:v>
                </c:pt>
                <c:pt idx="38" formatCode="0.0">
                  <c:v>94.0344605489</c:v>
                </c:pt>
                <c:pt idx="39" formatCode="0.0">
                  <c:v>93.814566582799998</c:v>
                </c:pt>
                <c:pt idx="40" formatCode="0.0">
                  <c:v>94.0851104865</c:v>
                </c:pt>
                <c:pt idx="41" formatCode="0.0">
                  <c:v>94.8943487003</c:v>
                </c:pt>
                <c:pt idx="42" formatCode="0.0">
                  <c:v>94.637410825700002</c:v>
                </c:pt>
                <c:pt idx="43" formatCode="0.0">
                  <c:v>95.569421122400001</c:v>
                </c:pt>
                <c:pt idx="44" formatCode="0.0">
                  <c:v>95.721048800399998</c:v>
                </c:pt>
                <c:pt idx="45" formatCode="0.0">
                  <c:v>96.637222918600003</c:v>
                </c:pt>
                <c:pt idx="46" formatCode="0.0">
                  <c:v>96.932884952899997</c:v>
                </c:pt>
                <c:pt idx="47" formatCode="0.0">
                  <c:v>96.793216565099996</c:v>
                </c:pt>
                <c:pt idx="48" formatCode="0.0">
                  <c:v>97.990817146799998</c:v>
                </c:pt>
                <c:pt idx="49" formatCode="0.0">
                  <c:v>98.879562788499996</c:v>
                </c:pt>
                <c:pt idx="50" formatCode="0.0">
                  <c:v>100.028447105</c:v>
                </c:pt>
                <c:pt idx="51" formatCode="0.0">
                  <c:v>101.9869693637</c:v>
                </c:pt>
                <c:pt idx="52" formatCode="0.0">
                  <c:v>103.27418877940001</c:v>
                </c:pt>
                <c:pt idx="53" formatCode="0.0">
                  <c:v>104.9104056736</c:v>
                </c:pt>
                <c:pt idx="54" formatCode="0.0">
                  <c:v>107.5472485534</c:v>
                </c:pt>
                <c:pt idx="55" formatCode="0.0">
                  <c:v>108.5235722231</c:v>
                </c:pt>
                <c:pt idx="56" formatCode="0.0">
                  <c:v>111.3534960679</c:v>
                </c:pt>
                <c:pt idx="57" formatCode="0.0">
                  <c:v>113.386077327</c:v>
                </c:pt>
                <c:pt idx="58" formatCode="0.0">
                  <c:v>115.978242984</c:v>
                </c:pt>
                <c:pt idx="59" formatCode="0.0">
                  <c:v>119.09660833469999</c:v>
                </c:pt>
                <c:pt idx="60" formatCode="0.0">
                  <c:v>121.7327812515</c:v>
                </c:pt>
                <c:pt idx="61" formatCode="0.0">
                  <c:v>123.29091652459999</c:v>
                </c:pt>
                <c:pt idx="62" formatCode="0.0">
                  <c:v>125.6850071721</c:v>
                </c:pt>
                <c:pt idx="63" formatCode="0.0">
                  <c:v>129.09776152699999</c:v>
                </c:pt>
                <c:pt idx="64" formatCode="0.0">
                  <c:v>131.90572246479999</c:v>
                </c:pt>
                <c:pt idx="65" formatCode="0.0">
                  <c:v>134.27475710069999</c:v>
                </c:pt>
                <c:pt idx="66" formatCode="0.0">
                  <c:v>136.65179129169999</c:v>
                </c:pt>
                <c:pt idx="67" formatCode="0.0">
                  <c:v>139.3348945537</c:v>
                </c:pt>
                <c:pt idx="68" formatCode="0.0">
                  <c:v>141.016583346</c:v>
                </c:pt>
                <c:pt idx="69" formatCode="0.0">
                  <c:v>144.33843478719999</c:v>
                </c:pt>
                <c:pt idx="70" formatCode="0.0">
                  <c:v>147.55705267530001</c:v>
                </c:pt>
                <c:pt idx="71" formatCode="0.0">
                  <c:v>149.6735659366</c:v>
                </c:pt>
                <c:pt idx="72" formatCode="0.0">
                  <c:v>152.32280358700001</c:v>
                </c:pt>
                <c:pt idx="73" formatCode="0.0">
                  <c:v>155.9386397566</c:v>
                </c:pt>
                <c:pt idx="74" formatCode="0.0">
                  <c:v>159.3685410516</c:v>
                </c:pt>
                <c:pt idx="75" formatCode="0.0">
                  <c:v>161.2112524881</c:v>
                </c:pt>
                <c:pt idx="76" formatCode="0.0">
                  <c:v>163.48382127959999</c:v>
                </c:pt>
                <c:pt idx="77" formatCode="0.0">
                  <c:v>166.06983547019999</c:v>
                </c:pt>
                <c:pt idx="78" formatCode="0.0">
                  <c:v>170.5913678988</c:v>
                </c:pt>
                <c:pt idx="79" formatCode="0.0">
                  <c:v>174.19218682100001</c:v>
                </c:pt>
                <c:pt idx="80" formatCode="0.0">
                  <c:v>176.82912998469999</c:v>
                </c:pt>
                <c:pt idx="81" formatCode="0.0">
                  <c:v>177.10282979990001</c:v>
                </c:pt>
                <c:pt idx="82" formatCode="0.0">
                  <c:v>176.56127062819999</c:v>
                </c:pt>
                <c:pt idx="83" formatCode="0.0">
                  <c:v>175.75146257200001</c:v>
                </c:pt>
                <c:pt idx="84" formatCode="0.0">
                  <c:v>175.88791645649999</c:v>
                </c:pt>
                <c:pt idx="85" formatCode="0.0">
                  <c:v>173.88682356250001</c:v>
                </c:pt>
                <c:pt idx="86" formatCode="0.0">
                  <c:v>170.6356065841</c:v>
                </c:pt>
                <c:pt idx="87" formatCode="0.0">
                  <c:v>169.16524893030001</c:v>
                </c:pt>
                <c:pt idx="88" formatCode="0.0">
                  <c:v>166.90691929170001</c:v>
                </c:pt>
                <c:pt idx="89" formatCode="0.0">
                  <c:v>164.4273479016</c:v>
                </c:pt>
                <c:pt idx="90" formatCode="0.0">
                  <c:v>160.06801647750001</c:v>
                </c:pt>
                <c:pt idx="91" formatCode="0.0">
                  <c:v>157.20908918710001</c:v>
                </c:pt>
                <c:pt idx="92" formatCode="0.0">
                  <c:v>154.37503004210001</c:v>
                </c:pt>
                <c:pt idx="93" formatCode="0.0">
                  <c:v>153.37818650470001</c:v>
                </c:pt>
                <c:pt idx="94" formatCode="0.0">
                  <c:v>152.5116918299</c:v>
                </c:pt>
                <c:pt idx="95" formatCode="0.0">
                  <c:v>151.40777438020001</c:v>
                </c:pt>
                <c:pt idx="96" formatCode="0.0">
                  <c:v>150.23920653990001</c:v>
                </c:pt>
                <c:pt idx="97" formatCode="0.0">
                  <c:v>151.7591314112</c:v>
                </c:pt>
                <c:pt idx="98" formatCode="0.0">
                  <c:v>153.11880738240001</c:v>
                </c:pt>
                <c:pt idx="99" formatCode="0.0">
                  <c:v>154.57890331780001</c:v>
                </c:pt>
                <c:pt idx="100" formatCode="0.0">
                  <c:v>156.43711276190001</c:v>
                </c:pt>
                <c:pt idx="101" formatCode="0.0">
                  <c:v>158.54549900180001</c:v>
                </c:pt>
                <c:pt idx="102" formatCode="0.0">
                  <c:v>162.24741396479999</c:v>
                </c:pt>
                <c:pt idx="103" formatCode="0.0">
                  <c:v>164.06140333050001</c:v>
                </c:pt>
                <c:pt idx="104" formatCode="0.0">
                  <c:v>166.6128836211</c:v>
                </c:pt>
                <c:pt idx="105" formatCode="0.0">
                  <c:v>169.39741910929999</c:v>
                </c:pt>
                <c:pt idx="106" formatCode="0.0">
                  <c:v>171.89883701330001</c:v>
                </c:pt>
                <c:pt idx="107" formatCode="0.0">
                  <c:v>175.86192751710001</c:v>
                </c:pt>
                <c:pt idx="108" formatCode="0.0">
                  <c:v>179.1760149449</c:v>
                </c:pt>
                <c:pt idx="109" formatCode="0.0">
                  <c:v>181.3794814483</c:v>
                </c:pt>
                <c:pt idx="110" formatCode="0.0">
                  <c:v>184.54694015339999</c:v>
                </c:pt>
                <c:pt idx="111" formatCode="0.0">
                  <c:v>186.5098602914</c:v>
                </c:pt>
                <c:pt idx="112" formatCode="0.0">
                  <c:v>188.94902717100001</c:v>
                </c:pt>
                <c:pt idx="113" formatCode="0.0">
                  <c:v>191.45862088940001</c:v>
                </c:pt>
                <c:pt idx="114" formatCode="0.0">
                  <c:v>191.36819024089999</c:v>
                </c:pt>
                <c:pt idx="115" formatCode="0.0">
                  <c:v>193.3108313347</c:v>
                </c:pt>
                <c:pt idx="116" formatCode="0.0">
                  <c:v>196.5253381082</c:v>
                </c:pt>
                <c:pt idx="117" formatCode="0.0">
                  <c:v>199.63543232390001</c:v>
                </c:pt>
                <c:pt idx="118" formatCode="0.0">
                  <c:v>203.07213755410001</c:v>
                </c:pt>
                <c:pt idx="119" formatCode="0.0">
                  <c:v>205.70837837389999</c:v>
                </c:pt>
                <c:pt idx="120" formatCode="0.0">
                  <c:v>207.69857279499999</c:v>
                </c:pt>
                <c:pt idx="121" formatCode="0.0">
                  <c:v>211.82812658879999</c:v>
                </c:pt>
                <c:pt idx="122" formatCode="0.0">
                  <c:v>215.67123536579999</c:v>
                </c:pt>
                <c:pt idx="123" formatCode="0.0">
                  <c:v>219.9884869016</c:v>
                </c:pt>
                <c:pt idx="124" formatCode="0.0">
                  <c:v>225.06189705450001</c:v>
                </c:pt>
                <c:pt idx="125" formatCode="0.0">
                  <c:v>228.9265895019</c:v>
                </c:pt>
                <c:pt idx="126" formatCode="0.0">
                  <c:v>232.74620784870001</c:v>
                </c:pt>
                <c:pt idx="127" formatCode="0.0">
                  <c:v>237.31191473140001</c:v>
                </c:pt>
                <c:pt idx="128" formatCode="0.0">
                  <c:v>241.74357822920001</c:v>
                </c:pt>
                <c:pt idx="129" formatCode="0.0">
                  <c:v>247.40916440359999</c:v>
                </c:pt>
                <c:pt idx="130" formatCode="0.0">
                  <c:v>251.25423452269999</c:v>
                </c:pt>
                <c:pt idx="131" formatCode="0.0">
                  <c:v>254.87486888340001</c:v>
                </c:pt>
                <c:pt idx="132" formatCode="0.0">
                  <c:v>259.9744699057</c:v>
                </c:pt>
                <c:pt idx="133" formatCode="0.0">
                  <c:v>264.45216291589998</c:v>
                </c:pt>
                <c:pt idx="134" formatCode="0.0">
                  <c:v>272.85590967849998</c:v>
                </c:pt>
                <c:pt idx="135" formatCode="0.0">
                  <c:v>275.64123325000003</c:v>
                </c:pt>
                <c:pt idx="136" formatCode="0.0">
                  <c:v>277.86966066759999</c:v>
                </c:pt>
                <c:pt idx="137" formatCode="0.0">
                  <c:v>280.43793439149999</c:v>
                </c:pt>
                <c:pt idx="138" formatCode="0.0">
                  <c:v>282.54654745110003</c:v>
                </c:pt>
                <c:pt idx="139" formatCode="0.0">
                  <c:v>284.01603607829998</c:v>
                </c:pt>
                <c:pt idx="140" formatCode="0.0">
                  <c:v>285.46339118650002</c:v>
                </c:pt>
                <c:pt idx="141" formatCode="0.0">
                  <c:v>287.49021034420002</c:v>
                </c:pt>
                <c:pt idx="142" formatCode="0.0">
                  <c:v>290.7790845573</c:v>
                </c:pt>
                <c:pt idx="143" formatCode="0.0">
                  <c:v>293.01109283149998</c:v>
                </c:pt>
                <c:pt idx="144" formatCode="0.0">
                  <c:v>296.94357765059999</c:v>
                </c:pt>
                <c:pt idx="145" formatCode="0.0">
                  <c:v>298.48190012280003</c:v>
                </c:pt>
                <c:pt idx="146" formatCode="0.0">
                  <c:v>295.75696429549998</c:v>
                </c:pt>
                <c:pt idx="147" formatCode="0.0">
                  <c:v>294.24849168759999</c:v>
                </c:pt>
                <c:pt idx="148" formatCode="0.0">
                  <c:v>291.7495203661</c:v>
                </c:pt>
                <c:pt idx="149" formatCode="0.0">
                  <c:v>291.67173524269998</c:v>
                </c:pt>
                <c:pt idx="150" formatCode="0.0">
                  <c:v>294.29853027270002</c:v>
                </c:pt>
                <c:pt idx="151" formatCode="0.0">
                  <c:v>294.98324335870001</c:v>
                </c:pt>
                <c:pt idx="152" formatCode="0.0">
                  <c:v>296.91856390330003</c:v>
                </c:pt>
                <c:pt idx="153" formatCode="0.0">
                  <c:v>297.27869523909999</c:v>
                </c:pt>
                <c:pt idx="154" formatCode="0.0">
                  <c:v>296.86301198299998</c:v>
                </c:pt>
                <c:pt idx="155" formatCode="0.0">
                  <c:v>300.80998690360002</c:v>
                </c:pt>
                <c:pt idx="156" formatCode="0.0">
                  <c:v>301.40225482760002</c:v>
                </c:pt>
                <c:pt idx="157" formatCode="0.0">
                  <c:v>302.20184286509999</c:v>
                </c:pt>
                <c:pt idx="158" formatCode="0.0">
                  <c:v>304.56522214569998</c:v>
                </c:pt>
                <c:pt idx="159" formatCode="0.0">
                  <c:v>312.66025202029999</c:v>
                </c:pt>
                <c:pt idx="160" formatCode="0.0">
                  <c:v>317.14843299189999</c:v>
                </c:pt>
                <c:pt idx="161" formatCode="0.0">
                  <c:v>322.16352647500003</c:v>
                </c:pt>
                <c:pt idx="162" formatCode="0.0">
                  <c:v>323.03338318990001</c:v>
                </c:pt>
                <c:pt idx="163" formatCode="0.0">
                  <c:v>326.05669879940001</c:v>
                </c:pt>
                <c:pt idx="164" formatCode="0.0">
                  <c:v>326.97611390150001</c:v>
                </c:pt>
                <c:pt idx="165" formatCode="0.0">
                  <c:v>326.59869626160003</c:v>
                </c:pt>
                <c:pt idx="166" formatCode="0.0">
                  <c:v>328.74444152029997</c:v>
                </c:pt>
                <c:pt idx="167" formatCode="0.0">
                  <c:v>326.62255639799997</c:v>
                </c:pt>
                <c:pt idx="168" formatCode="0.0">
                  <c:v>324.19251594500003</c:v>
                </c:pt>
                <c:pt idx="169" formatCode="0.0">
                  <c:v>323.14102229560001</c:v>
                </c:pt>
                <c:pt idx="170" formatCode="0.0">
                  <c:v>321.09871639630001</c:v>
                </c:pt>
                <c:pt idx="171" formatCode="0.0">
                  <c:v>316.48387502629998</c:v>
                </c:pt>
                <c:pt idx="172" formatCode="0.0">
                  <c:v>312.64357550839998</c:v>
                </c:pt>
                <c:pt idx="173" formatCode="0.0">
                  <c:v>306.78922148330003</c:v>
                </c:pt>
                <c:pt idx="174" formatCode="0.0">
                  <c:v>301.90596646030002</c:v>
                </c:pt>
                <c:pt idx="175" formatCode="0.0">
                  <c:v>295.85218792299997</c:v>
                </c:pt>
                <c:pt idx="176" formatCode="0.0">
                  <c:v>292.2586119545</c:v>
                </c:pt>
                <c:pt idx="177" formatCode="0.0">
                  <c:v>289.89326934109999</c:v>
                </c:pt>
                <c:pt idx="178" formatCode="0.0">
                  <c:v>285.0616833254</c:v>
                </c:pt>
                <c:pt idx="179" formatCode="0.0">
                  <c:v>282.16490724379997</c:v>
                </c:pt>
                <c:pt idx="180" formatCode="0.0">
                  <c:v>277.66918724200002</c:v>
                </c:pt>
                <c:pt idx="181" formatCode="0.0">
                  <c:v>273.13771662940002</c:v>
                </c:pt>
                <c:pt idx="182" formatCode="0.0">
                  <c:v>272.06700670129999</c:v>
                </c:pt>
                <c:pt idx="183" formatCode="0.0">
                  <c:v>270.15099727609999</c:v>
                </c:pt>
                <c:pt idx="184" formatCode="0.0">
                  <c:v>271.63186917029998</c:v>
                </c:pt>
                <c:pt idx="185" formatCode="0.0">
                  <c:v>274.25745824820001</c:v>
                </c:pt>
                <c:pt idx="186" formatCode="0.0">
                  <c:v>275.40578394440001</c:v>
                </c:pt>
                <c:pt idx="187" formatCode="0.0">
                  <c:v>278.75358780139999</c:v>
                </c:pt>
                <c:pt idx="188" formatCode="0.0">
                  <c:v>284.24664504520001</c:v>
                </c:pt>
                <c:pt idx="189" formatCode="0.0">
                  <c:v>288.36510700100001</c:v>
                </c:pt>
                <c:pt idx="190" formatCode="0.0">
                  <c:v>292.34044405610001</c:v>
                </c:pt>
                <c:pt idx="191" formatCode="0.0">
                  <c:v>297.449083933</c:v>
                </c:pt>
                <c:pt idx="192" formatCode="0.0">
                  <c:v>303.2643420302</c:v>
                </c:pt>
                <c:pt idx="193" formatCode="0.0">
                  <c:v>309.7785079359</c:v>
                </c:pt>
                <c:pt idx="194" formatCode="0.0">
                  <c:v>315.22419167689998</c:v>
                </c:pt>
                <c:pt idx="195" formatCode="0.0">
                  <c:v>319.50039633900002</c:v>
                </c:pt>
                <c:pt idx="196" formatCode="0.0">
                  <c:v>326.66838587299998</c:v>
                </c:pt>
                <c:pt idx="197" formatCode="0.0">
                  <c:v>331.99871380360003</c:v>
                </c:pt>
                <c:pt idx="198" formatCode="0.0">
                  <c:v>337.4776627814</c:v>
                </c:pt>
                <c:pt idx="199" formatCode="0.0">
                  <c:v>341.8918465177</c:v>
                </c:pt>
                <c:pt idx="200" formatCode="0.0">
                  <c:v>343.39158209639999</c:v>
                </c:pt>
                <c:pt idx="201" formatCode="0.0">
                  <c:v>344.79465378060002</c:v>
                </c:pt>
                <c:pt idx="202" formatCode="0.0">
                  <c:v>348.98807817779999</c:v>
                </c:pt>
                <c:pt idx="203" formatCode="0.0">
                  <c:v>352.07958422310003</c:v>
                </c:pt>
                <c:pt idx="204" formatCode="0.0">
                  <c:v>351.52360722579999</c:v>
                </c:pt>
                <c:pt idx="205" formatCode="0.0">
                  <c:v>357.26365869519998</c:v>
                </c:pt>
                <c:pt idx="206" formatCode="0.0">
                  <c:v>360.51068775990001</c:v>
                </c:pt>
                <c:pt idx="207" formatCode="0.0">
                  <c:v>360.76429880090001</c:v>
                </c:pt>
                <c:pt idx="208" formatCode="0.0">
                  <c:v>359.0499048003</c:v>
                </c:pt>
                <c:pt idx="209" formatCode="0.0">
                  <c:v>360.09386303560001</c:v>
                </c:pt>
                <c:pt idx="210" formatCode="0.0">
                  <c:v>359.51826478039999</c:v>
                </c:pt>
                <c:pt idx="211" formatCode="0.0">
                  <c:v>359.66692899949999</c:v>
                </c:pt>
                <c:pt idx="212" formatCode="0.0">
                  <c:v>361.864151897</c:v>
                </c:pt>
                <c:pt idx="213" formatCode="0.0">
                  <c:v>362.4821372692</c:v>
                </c:pt>
                <c:pt idx="214" formatCode="0.0">
                  <c:v>363.30472174080001</c:v>
                </c:pt>
                <c:pt idx="215" formatCode="0.0">
                  <c:v>363.08178950640001</c:v>
                </c:pt>
                <c:pt idx="216" formatCode="0.0">
                  <c:v>363.47227987790001</c:v>
                </c:pt>
                <c:pt idx="217" formatCode="0.0">
                  <c:v>360.53715494020003</c:v>
                </c:pt>
                <c:pt idx="218" formatCode="0.0">
                  <c:v>357.01930745819999</c:v>
                </c:pt>
                <c:pt idx="219" formatCode="0.0">
                  <c:v>356.34936384119999</c:v>
                </c:pt>
                <c:pt idx="220" formatCode="0.0">
                  <c:v>354.01699060790003</c:v>
                </c:pt>
                <c:pt idx="221" formatCode="0.0">
                  <c:v>354.15482038800002</c:v>
                </c:pt>
                <c:pt idx="222" formatCode="0.0">
                  <c:v>353.10840859730001</c:v>
                </c:pt>
                <c:pt idx="223" formatCode="0.0">
                  <c:v>352.5423409938</c:v>
                </c:pt>
                <c:pt idx="224" formatCode="0.0">
                  <c:v>351.44097267820001</c:v>
                </c:pt>
                <c:pt idx="225" formatCode="0.0">
                  <c:v>348.7255824065</c:v>
                </c:pt>
                <c:pt idx="226" formatCode="0.0">
                  <c:v>346.16415389159999</c:v>
                </c:pt>
                <c:pt idx="227" formatCode="0.0">
                  <c:v>345.79886733889998</c:v>
                </c:pt>
                <c:pt idx="228" formatCode="0.0">
                  <c:v>345.4461195312</c:v>
                </c:pt>
                <c:pt idx="229" formatCode="0.0">
                  <c:v>343.46059383810001</c:v>
                </c:pt>
                <c:pt idx="230" formatCode="0.0">
                  <c:v>342.8728899532</c:v>
                </c:pt>
                <c:pt idx="231" formatCode="0.0">
                  <c:v>344.44293287160002</c:v>
                </c:pt>
                <c:pt idx="232" formatCode="0.0">
                  <c:v>346.7126538325</c:v>
                </c:pt>
                <c:pt idx="233" formatCode="0.0">
                  <c:v>348.43484375790001</c:v>
                </c:pt>
                <c:pt idx="234" formatCode="0.0">
                  <c:v>351.50087336659999</c:v>
                </c:pt>
                <c:pt idx="235" formatCode="0.0">
                  <c:v>352.79024957460001</c:v>
                </c:pt>
                <c:pt idx="236" formatCode="0.0">
                  <c:v>355.47405947509998</c:v>
                </c:pt>
                <c:pt idx="237" formatCode="0.0">
                  <c:v>359.2813679569</c:v>
                </c:pt>
                <c:pt idx="238" formatCode="0.0">
                  <c:v>362.49852217149999</c:v>
                </c:pt>
                <c:pt idx="239" formatCode="0.0">
                  <c:v>366.09766908789999</c:v>
                </c:pt>
                <c:pt idx="240" formatCode="0.0">
                  <c:v>371.33517563179998</c:v>
                </c:pt>
                <c:pt idx="241" formatCode="0.0">
                  <c:v>375.40529102279999</c:v>
                </c:pt>
                <c:pt idx="242" formatCode="0.0">
                  <c:v>381.75835605880002</c:v>
                </c:pt>
                <c:pt idx="243" formatCode="0.0">
                  <c:v>385.69152613369999</c:v>
                </c:pt>
                <c:pt idx="244" formatCode="0.0">
                  <c:v>389.5360973974</c:v>
                </c:pt>
                <c:pt idx="245" formatCode="0.0">
                  <c:v>391.07815335279997</c:v>
                </c:pt>
                <c:pt idx="246" formatCode="0.0">
                  <c:v>394.19011598930001</c:v>
                </c:pt>
                <c:pt idx="247" formatCode="0.0">
                  <c:v>401.04868255899999</c:v>
                </c:pt>
                <c:pt idx="248" formatCode="0.0">
                  <c:v>405.43485775329998</c:v>
                </c:pt>
                <c:pt idx="249" formatCode="0.0">
                  <c:v>407.79731931600003</c:v>
                </c:pt>
                <c:pt idx="250" formatCode="0.0">
                  <c:v>410.46120497150002</c:v>
                </c:pt>
                <c:pt idx="251" formatCode="0.0">
                  <c:v>412.71067179419998</c:v>
                </c:pt>
                <c:pt idx="252" formatCode="0.0">
                  <c:v>414.12456629910002</c:v>
                </c:pt>
                <c:pt idx="253" formatCode="0.0">
                  <c:v>416.3195416021</c:v>
                </c:pt>
                <c:pt idx="254" formatCode="0.0">
                  <c:v>416.90724548700001</c:v>
                </c:pt>
                <c:pt idx="255" formatCode="0.0">
                  <c:v>418.00231743849997</c:v>
                </c:pt>
                <c:pt idx="256" formatCode="0.0">
                  <c:v>419.26390637920002</c:v>
                </c:pt>
                <c:pt idx="257" formatCode="0.0">
                  <c:v>425.1619292455</c:v>
                </c:pt>
                <c:pt idx="258" formatCode="0.0">
                  <c:v>423.05762240730002</c:v>
                </c:pt>
                <c:pt idx="259" formatCode="0.0">
                  <c:v>419.66121678640002</c:v>
                </c:pt>
                <c:pt idx="260" formatCode="0.0">
                  <c:v>419.6639736532</c:v>
                </c:pt>
                <c:pt idx="261" formatCode="0.0">
                  <c:v>418.05634737029999</c:v>
                </c:pt>
                <c:pt idx="262" formatCode="0.0">
                  <c:v>418.24077022339998</c:v>
                </c:pt>
                <c:pt idx="263" formatCode="0.0">
                  <c:v>420.11957863240002</c:v>
                </c:pt>
                <c:pt idx="264" formatCode="0.0">
                  <c:v>420.60297377630002</c:v>
                </c:pt>
                <c:pt idx="265" formatCode="0.0">
                  <c:v>420.38644816610002</c:v>
                </c:pt>
                <c:pt idx="266" formatCode="0.0">
                  <c:v>421.26311809420002</c:v>
                </c:pt>
                <c:pt idx="267" formatCode="0.0">
                  <c:v>421.81138704979998</c:v>
                </c:pt>
                <c:pt idx="268" formatCode="0.0">
                  <c:v>422.6087796082</c:v>
                </c:pt>
                <c:pt idx="269" formatCode="0.0">
                  <c:v>419.45507048180002</c:v>
                </c:pt>
                <c:pt idx="270" formatCode="0.0">
                  <c:v>423.0191863613</c:v>
                </c:pt>
                <c:pt idx="271" formatCode="0.0">
                  <c:v>424.1298796136</c:v>
                </c:pt>
                <c:pt idx="272" formatCode="0.0">
                  <c:v>424.62198035040001</c:v>
                </c:pt>
                <c:pt idx="273" formatCode="0.0">
                  <c:v>429.03286895090002</c:v>
                </c:pt>
                <c:pt idx="274" formatCode="0.0">
                  <c:v>427.8385114262</c:v>
                </c:pt>
                <c:pt idx="275" formatCode="0.0">
                  <c:v>426.73996583759998</c:v>
                </c:pt>
                <c:pt idx="276" formatCode="0.0">
                  <c:v>425.53510707060002</c:v>
                </c:pt>
                <c:pt idx="277" formatCode="0.0">
                  <c:v>423.16606215939998</c:v>
                </c:pt>
                <c:pt idx="278" formatCode="0.0">
                  <c:v>419.18196028889997</c:v>
                </c:pt>
                <c:pt idx="279" formatCode="0.0">
                  <c:v>416.3526579242</c:v>
                </c:pt>
                <c:pt idx="280" formatCode="0.0">
                  <c:v>414.75787280740002</c:v>
                </c:pt>
                <c:pt idx="281" formatCode="0.0">
                  <c:v>411.28210597700001</c:v>
                </c:pt>
                <c:pt idx="282" formatCode="0.0">
                  <c:v>408.72851671019998</c:v>
                </c:pt>
                <c:pt idx="283" formatCode="0.0">
                  <c:v>407.48202441159998</c:v>
                </c:pt>
                <c:pt idx="284" formatCode="0.0">
                  <c:v>406.07877917339999</c:v>
                </c:pt>
                <c:pt idx="285" formatCode="0.0">
                  <c:v>402.77997613780002</c:v>
                </c:pt>
                <c:pt idx="286" formatCode="0.0">
                  <c:v>403.10783898770001</c:v>
                </c:pt>
                <c:pt idx="287" formatCode="0.0">
                  <c:v>400.71064598549998</c:v>
                </c:pt>
                <c:pt idx="288" formatCode="0.0">
                  <c:v>401.25936479749998</c:v>
                </c:pt>
                <c:pt idx="289" formatCode="0.0">
                  <c:v>402.51181685630002</c:v>
                </c:pt>
                <c:pt idx="290" formatCode="0.0">
                  <c:v>407.08501858289998</c:v>
                </c:pt>
                <c:pt idx="291" formatCode="0.0">
                  <c:v>409.33233491710001</c:v>
                </c:pt>
                <c:pt idx="292" formatCode="0.0">
                  <c:v>410.56686946740001</c:v>
                </c:pt>
                <c:pt idx="293" formatCode="0.0">
                  <c:v>416.33661511269997</c:v>
                </c:pt>
                <c:pt idx="294" formatCode="0.0">
                  <c:v>418.39211810879999</c:v>
                </c:pt>
                <c:pt idx="295" formatCode="0.0">
                  <c:v>420.2918752933</c:v>
                </c:pt>
                <c:pt idx="296" formatCode="0.0">
                  <c:v>423.78206875400002</c:v>
                </c:pt>
                <c:pt idx="297" formatCode="0.0">
                  <c:v>427.19035171579998</c:v>
                </c:pt>
                <c:pt idx="298" formatCode="0.0">
                  <c:v>430.0547606321</c:v>
                </c:pt>
                <c:pt idx="299" formatCode="0.0">
                  <c:v>437.62908473969998</c:v>
                </c:pt>
                <c:pt idx="300" formatCode="0.0">
                  <c:v>438.35199999999998</c:v>
                </c:pt>
                <c:pt idx="301" formatCode="0.0">
                  <c:v>440.43700000000001</c:v>
                </c:pt>
                <c:pt idx="302" formatCode="0.0">
                  <c:v>442.846</c:v>
                </c:pt>
                <c:pt idx="303" formatCode="0.0">
                  <c:v>444.73099999999999</c:v>
                </c:pt>
                <c:pt idx="304" formatCode="0.0">
                  <c:v>446.16</c:v>
                </c:pt>
                <c:pt idx="305" formatCode="0.0">
                  <c:v>447.56799999999998</c:v>
                </c:pt>
                <c:pt idx="306" formatCode="0.0">
                  <c:v>449.435</c:v>
                </c:pt>
                <c:pt idx="307" formatCode="0.0">
                  <c:v>452.68700000000001</c:v>
                </c:pt>
                <c:pt idx="308" formatCode="0.0">
                  <c:v>454.86500000000001</c:v>
                </c:pt>
                <c:pt idx="309" formatCode="0.0">
                  <c:v>458.11099999999999</c:v>
                </c:pt>
                <c:pt idx="310" formatCode="0.0">
                  <c:v>461.24700000000001</c:v>
                </c:pt>
                <c:pt idx="311" formatCode="0.0">
                  <c:v>466.43299999999999</c:v>
                </c:pt>
                <c:pt idx="312" formatCode="0.0">
                  <c:v>469.09399999999999</c:v>
                </c:pt>
                <c:pt idx="313" formatCode="0.0">
                  <c:v>473.89299999999997</c:v>
                </c:pt>
                <c:pt idx="314" formatCode="0.0">
                  <c:v>478.48200000000003</c:v>
                </c:pt>
                <c:pt idx="315" formatCode="0.0">
                  <c:v>483.041</c:v>
                </c:pt>
                <c:pt idx="316" formatCode="0.0">
                  <c:v>487.834</c:v>
                </c:pt>
                <c:pt idx="317" formatCode="0.0">
                  <c:v>494.911</c:v>
                </c:pt>
                <c:pt idx="318" formatCode="0.0">
                  <c:v>498.72899999999998</c:v>
                </c:pt>
                <c:pt idx="319" formatCode="0.0">
                  <c:v>503.84899999999999</c:v>
                </c:pt>
                <c:pt idx="320" formatCode="0.0">
                  <c:v>509.767</c:v>
                </c:pt>
                <c:pt idx="321" formatCode="0.0">
                  <c:v>515.41999999999996</c:v>
                </c:pt>
                <c:pt idx="322" formatCode="0.0">
                  <c:v>520.29899999999998</c:v>
                </c:pt>
                <c:pt idx="323" formatCode="0.0">
                  <c:v>523.46100000000001</c:v>
                </c:pt>
                <c:pt idx="324" formatCode="0.0">
                  <c:v>530.48699999999997</c:v>
                </c:pt>
                <c:pt idx="325" formatCode="0.0">
                  <c:v>535.29300000000001</c:v>
                </c:pt>
                <c:pt idx="326" formatCode="0.0">
                  <c:v>541.41700000000003</c:v>
                </c:pt>
                <c:pt idx="327" formatCode="0.0">
                  <c:v>544.15599999999995</c:v>
                </c:pt>
                <c:pt idx="328" formatCode="0.0">
                  <c:v>549.70899999999995</c:v>
                </c:pt>
                <c:pt idx="329" formatCode="0.0">
                  <c:v>554.18200000000002</c:v>
                </c:pt>
                <c:pt idx="330" formatCode="0.0">
                  <c:v>556.05100000000004</c:v>
                </c:pt>
                <c:pt idx="331" formatCode="0.0">
                  <c:v>558.47</c:v>
                </c:pt>
                <c:pt idx="332" formatCode="0.0">
                  <c:v>563.73599999999999</c:v>
                </c:pt>
                <c:pt idx="333" formatCode="0.0">
                  <c:v>567.84100000000001</c:v>
                </c:pt>
                <c:pt idx="334" formatCode="0.0">
                  <c:v>571.702</c:v>
                </c:pt>
                <c:pt idx="335" formatCode="0.0">
                  <c:v>576.76900000000001</c:v>
                </c:pt>
                <c:pt idx="336" formatCode="0.0">
                  <c:v>577.50400000000002</c:v>
                </c:pt>
                <c:pt idx="337" formatCode="0.0">
                  <c:v>582.29600000000005</c:v>
                </c:pt>
                <c:pt idx="338" formatCode="0.0">
                  <c:v>585.88499999999999</c:v>
                </c:pt>
                <c:pt idx="339" formatCode="0.0">
                  <c:v>587.94299999999998</c:v>
                </c:pt>
                <c:pt idx="340" formatCode="0.0">
                  <c:v>589.84100000000001</c:v>
                </c:pt>
                <c:pt idx="341" formatCode="0.0">
                  <c:v>592.68399999999997</c:v>
                </c:pt>
                <c:pt idx="342" formatCode="0.0">
                  <c:v>597.721</c:v>
                </c:pt>
                <c:pt idx="343" formatCode="0.0">
                  <c:v>600.66</c:v>
                </c:pt>
                <c:pt idx="344" formatCode="0.0">
                  <c:v>601.98500000000001</c:v>
                </c:pt>
                <c:pt idx="345" formatCode="0.0">
                  <c:v>604.37699999999995</c:v>
                </c:pt>
                <c:pt idx="346" formatCode="0.0">
                  <c:v>606.61300000000006</c:v>
                </c:pt>
                <c:pt idx="347" formatCode="0.0">
                  <c:v>607.17399999999998</c:v>
                </c:pt>
                <c:pt idx="348" formatCode="0.0">
                  <c:v>610.14800000000002</c:v>
                </c:pt>
                <c:pt idx="349" formatCode="0.0">
                  <c:v>613.44799999999998</c:v>
                </c:pt>
                <c:pt idx="350" formatCode="0.0">
                  <c:v>619.16999999999996</c:v>
                </c:pt>
                <c:pt idx="351" formatCode="0.0">
                  <c:v>624.64300000000003</c:v>
                </c:pt>
                <c:pt idx="352" formatCode="0.0">
                  <c:v>627.69399999999996</c:v>
                </c:pt>
                <c:pt idx="353" formatCode="0.0">
                  <c:v>634.03200000000004</c:v>
                </c:pt>
                <c:pt idx="354" formatCode="0.0">
                  <c:v>641.21799999999996</c:v>
                </c:pt>
                <c:pt idx="355" formatCode="0.0">
                  <c:v>646.97</c:v>
                </c:pt>
                <c:pt idx="356" formatCode="0.0">
                  <c:v>658.85400000000004</c:v>
                </c:pt>
                <c:pt idx="357" formatCode="0.0">
                  <c:v>664.06100000000004</c:v>
                </c:pt>
                <c:pt idx="358" formatCode="0.0">
                  <c:v>667.82500000000005</c:v>
                </c:pt>
                <c:pt idx="359" formatCode="0.0">
                  <c:v>676.11900000000003</c:v>
                </c:pt>
                <c:pt idx="360" formatCode="0.0">
                  <c:v>680.49300000000005</c:v>
                </c:pt>
                <c:pt idx="361" formatCode="0.0">
                  <c:v>685.13599999999997</c:v>
                </c:pt>
                <c:pt idx="362" formatCode="0.0">
                  <c:v>689.89</c:v>
                </c:pt>
                <c:pt idx="363" formatCode="0.0">
                  <c:v>691.22</c:v>
                </c:pt>
                <c:pt idx="364" formatCode="0.0">
                  <c:v>694.92100000000005</c:v>
                </c:pt>
                <c:pt idx="365" formatCode="0.0">
                  <c:v>699.26300000000003</c:v>
                </c:pt>
                <c:pt idx="366" formatCode="0.0">
                  <c:v>697.15499999999997</c:v>
                </c:pt>
                <c:pt idx="367" formatCode="0.0">
                  <c:v>697.25400000000002</c:v>
                </c:pt>
                <c:pt idx="368" formatCode="0.0">
                  <c:v>696.74099999999999</c:v>
                </c:pt>
                <c:pt idx="369" formatCode="0.0">
                  <c:v>695.09699999999998</c:v>
                </c:pt>
                <c:pt idx="370" formatCode="0.0">
                  <c:v>695.76900000000001</c:v>
                </c:pt>
                <c:pt idx="371" formatCode="0.0">
                  <c:v>698.279</c:v>
                </c:pt>
                <c:pt idx="372" formatCode="0.0">
                  <c:v>697.62400000000002</c:v>
                </c:pt>
                <c:pt idx="373" formatCode="0.0">
                  <c:v>696.54700000000003</c:v>
                </c:pt>
                <c:pt idx="374" formatCode="0.0">
                  <c:v>698.80399999999997</c:v>
                </c:pt>
                <c:pt idx="375" formatCode="0.0">
                  <c:v>702.01900000000001</c:v>
                </c:pt>
                <c:pt idx="376" formatCode="0.0">
                  <c:v>704.19500000000005</c:v>
                </c:pt>
                <c:pt idx="377" formatCode="0.0">
                  <c:v>703.00099999999998</c:v>
                </c:pt>
                <c:pt idx="378" formatCode="0.0">
                  <c:v>707.93399999999997</c:v>
                </c:pt>
                <c:pt idx="379" formatCode="0.0">
                  <c:v>711.73199999999997</c:v>
                </c:pt>
                <c:pt idx="380" formatCode="0.0">
                  <c:v>715.30100000000004</c:v>
                </c:pt>
                <c:pt idx="381" formatCode="0.0">
                  <c:v>719.63800000000003</c:v>
                </c:pt>
                <c:pt idx="382" formatCode="0.0">
                  <c:v>723.74099999999999</c:v>
                </c:pt>
                <c:pt idx="383" formatCode="0.0">
                  <c:v>728.08900000000006</c:v>
                </c:pt>
                <c:pt idx="384" formatCode="0.0">
                  <c:v>735.46299999999997</c:v>
                </c:pt>
                <c:pt idx="385" formatCode="0.0">
                  <c:v>737.03200000000004</c:v>
                </c:pt>
                <c:pt idx="386" formatCode="0.0">
                  <c:v>740.95399999999995</c:v>
                </c:pt>
                <c:pt idx="387" formatCode="0.0">
                  <c:v>745.63199999999995</c:v>
                </c:pt>
                <c:pt idx="388" formatCode="0.0">
                  <c:v>749.82600000000002</c:v>
                </c:pt>
                <c:pt idx="389" formatCode="0.0">
                  <c:v>759.95699999999999</c:v>
                </c:pt>
                <c:pt idx="390" formatCode="0.0">
                  <c:v>762.05399999999997</c:v>
                </c:pt>
                <c:pt idx="391" formatCode="0.0">
                  <c:v>764.29100000000005</c:v>
                </c:pt>
                <c:pt idx="392" formatCode="0.0">
                  <c:v>767.92200000000003</c:v>
                </c:pt>
                <c:pt idx="393" formatCode="0.0">
                  <c:v>770.42700000000002</c:v>
                </c:pt>
                <c:pt idx="394" formatCode="0.0">
                  <c:v>770.48299999999995</c:v>
                </c:pt>
                <c:pt idx="395" formatCode="0.0">
                  <c:v>767.75400000000002</c:v>
                </c:pt>
                <c:pt idx="396" formatCode="0.0">
                  <c:v>765.11199999999997</c:v>
                </c:pt>
                <c:pt idx="397" formatCode="0.0">
                  <c:v>764.85699999999997</c:v>
                </c:pt>
                <c:pt idx="398" formatCode="0.0">
                  <c:v>758.84199999999998</c:v>
                </c:pt>
                <c:pt idx="399" formatCode="0.0">
                  <c:v>750.548</c:v>
                </c:pt>
                <c:pt idx="400" formatCode="0.0">
                  <c:v>744.27099999999996</c:v>
                </c:pt>
                <c:pt idx="401" formatCode="0.0">
                  <c:v>729.226</c:v>
                </c:pt>
                <c:pt idx="402" formatCode="0.0">
                  <c:v>719.99</c:v>
                </c:pt>
                <c:pt idx="403" formatCode="0.0">
                  <c:v>711.04499999999996</c:v>
                </c:pt>
                <c:pt idx="404" formatCode="0.0">
                  <c:v>692.71400000000006</c:v>
                </c:pt>
                <c:pt idx="405" formatCode="0.0">
                  <c:v>679.40099999999995</c:v>
                </c:pt>
                <c:pt idx="406" formatCode="0.0">
                  <c:v>668.80700000000002</c:v>
                </c:pt>
                <c:pt idx="407" formatCode="0.0">
                  <c:v>656.94399999999996</c:v>
                </c:pt>
                <c:pt idx="408" formatCode="0.0">
                  <c:v>644.74800000000005</c:v>
                </c:pt>
                <c:pt idx="409" formatCode="0.0">
                  <c:v>634.23599999999999</c:v>
                </c:pt>
                <c:pt idx="410" formatCode="0.0">
                  <c:v>621.31399999999996</c:v>
                </c:pt>
                <c:pt idx="411" formatCode="0.0">
                  <c:v>617.48199999999997</c:v>
                </c:pt>
                <c:pt idx="412" formatCode="0.0">
                  <c:v>612.35900000000004</c:v>
                </c:pt>
                <c:pt idx="413" formatCode="0.0">
                  <c:v>604.21199999999999</c:v>
                </c:pt>
                <c:pt idx="414" formatCode="0.0">
                  <c:v>601.55200000000002</c:v>
                </c:pt>
                <c:pt idx="415" formatCode="0.0">
                  <c:v>598.92999999999995</c:v>
                </c:pt>
                <c:pt idx="416" formatCode="0.0">
                  <c:v>596.04899999999998</c:v>
                </c:pt>
                <c:pt idx="417" formatCode="0.0">
                  <c:v>596.15499999999997</c:v>
                </c:pt>
                <c:pt idx="418" formatCode="0.0">
                  <c:v>593.78399999999999</c:v>
                </c:pt>
                <c:pt idx="419" formatCode="0.0">
                  <c:v>589.14800000000002</c:v>
                </c:pt>
                <c:pt idx="420" formatCode="0.0">
                  <c:v>591.78399999999999</c:v>
                </c:pt>
                <c:pt idx="421" formatCode="0.0">
                  <c:v>590.51</c:v>
                </c:pt>
                <c:pt idx="422" formatCode="0.0">
                  <c:v>594.74900000000002</c:v>
                </c:pt>
                <c:pt idx="423" formatCode="0.0">
                  <c:v>594.12900000000002</c:v>
                </c:pt>
                <c:pt idx="424" formatCode="0.0">
                  <c:v>593.79</c:v>
                </c:pt>
                <c:pt idx="425" formatCode="0.0">
                  <c:v>595.47400000000005</c:v>
                </c:pt>
                <c:pt idx="426" formatCode="0.0">
                  <c:v>595.654</c:v>
                </c:pt>
                <c:pt idx="427" formatCode="0.0">
                  <c:v>594.57899999999995</c:v>
                </c:pt>
                <c:pt idx="428" formatCode="0.0">
                  <c:v>598.50599999999997</c:v>
                </c:pt>
                <c:pt idx="429" formatCode="0.0">
                  <c:v>600.91</c:v>
                </c:pt>
                <c:pt idx="430" formatCode="0.0">
                  <c:v>602.92200000000003</c:v>
                </c:pt>
                <c:pt idx="431" formatCode="0.0">
                  <c:v>608.17499999999995</c:v>
                </c:pt>
                <c:pt idx="432" formatCode="0.0">
                  <c:v>609.21199999999999</c:v>
                </c:pt>
                <c:pt idx="433" formatCode="0.0">
                  <c:v>612.45799999999997</c:v>
                </c:pt>
                <c:pt idx="434" formatCode="0.0">
                  <c:v>616.95899999999995</c:v>
                </c:pt>
                <c:pt idx="435" formatCode="0.0">
                  <c:v>620.60299999999995</c:v>
                </c:pt>
                <c:pt idx="436" formatCode="0.0">
                  <c:v>621.76099999999997</c:v>
                </c:pt>
                <c:pt idx="437" formatCode="0.0">
                  <c:v>624.84500000000003</c:v>
                </c:pt>
                <c:pt idx="438" formatCode="0.0">
                  <c:v>628.46900000000005</c:v>
                </c:pt>
                <c:pt idx="439" formatCode="0.0">
                  <c:v>630.53599999999994</c:v>
                </c:pt>
                <c:pt idx="440" formatCode="0.0">
                  <c:v>634.69100000000003</c:v>
                </c:pt>
                <c:pt idx="441" formatCode="0.0">
                  <c:v>636.53499999999997</c:v>
                </c:pt>
                <c:pt idx="442" formatCode="0.0">
                  <c:v>640.45799999999997</c:v>
                </c:pt>
                <c:pt idx="443" formatCode="0.0">
                  <c:v>643.99699999999996</c:v>
                </c:pt>
                <c:pt idx="444" formatCode="0.0">
                  <c:v>651.101</c:v>
                </c:pt>
                <c:pt idx="445" formatCode="0.0">
                  <c:v>656.04</c:v>
                </c:pt>
                <c:pt idx="446" formatCode="0.0">
                  <c:v>657.63099999999997</c:v>
                </c:pt>
                <c:pt idx="447" formatCode="0.0">
                  <c:v>662.93600000000004</c:v>
                </c:pt>
                <c:pt idx="448" formatCode="0.0">
                  <c:v>667.59</c:v>
                </c:pt>
                <c:pt idx="449" formatCode="0.0">
                  <c:v>674.15099999999995</c:v>
                </c:pt>
                <c:pt idx="450" formatCode="0.0">
                  <c:v>676.79100000000005</c:v>
                </c:pt>
                <c:pt idx="451" formatCode="0.0">
                  <c:v>685.58199999999999</c:v>
                </c:pt>
                <c:pt idx="452" formatCode="0.0">
                  <c:v>688.54499999999996</c:v>
                </c:pt>
                <c:pt idx="453" formatCode="0.0">
                  <c:v>694.77499999999998</c:v>
                </c:pt>
                <c:pt idx="454" formatCode="0.0">
                  <c:v>698.99599999999998</c:v>
                </c:pt>
                <c:pt idx="455" formatCode="0.0">
                  <c:v>703.79600000000005</c:v>
                </c:pt>
                <c:pt idx="456" formatCode="0.0">
                  <c:v>708.59799999999996</c:v>
                </c:pt>
                <c:pt idx="457" formatCode="0.0">
                  <c:v>713.32899999999995</c:v>
                </c:pt>
                <c:pt idx="458" formatCode="0.0">
                  <c:v>722.64</c:v>
                </c:pt>
                <c:pt idx="459" formatCode="0.0">
                  <c:v>726.36400000000003</c:v>
                </c:pt>
                <c:pt idx="460" formatCode="0.0">
                  <c:v>733.67700000000002</c:v>
                </c:pt>
                <c:pt idx="461" formatCode="0.0">
                  <c:v>739.02</c:v>
                </c:pt>
                <c:pt idx="462" formatCode="0.0">
                  <c:v>745.53800000000001</c:v>
                </c:pt>
                <c:pt idx="463" formatCode="0.0">
                  <c:v>749.49900000000002</c:v>
                </c:pt>
                <c:pt idx="464" formatCode="0.0">
                  <c:v>757.68600000000004</c:v>
                </c:pt>
                <c:pt idx="465" formatCode="0.0">
                  <c:v>764.83699999999999</c:v>
                </c:pt>
                <c:pt idx="466" formatCode="0.0">
                  <c:v>771.178</c:v>
                </c:pt>
                <c:pt idx="467" formatCode="0.0">
                  <c:v>775.15599999999995</c:v>
                </c:pt>
                <c:pt idx="468" formatCode="0.0">
                  <c:v>777.12300000000005</c:v>
                </c:pt>
                <c:pt idx="469" formatCode="0.0">
                  <c:v>777.97</c:v>
                </c:pt>
                <c:pt idx="470" formatCode="0.0">
                  <c:v>778.95</c:v>
                </c:pt>
                <c:pt idx="471" formatCode="0.0">
                  <c:v>782.75900000000001</c:v>
                </c:pt>
                <c:pt idx="472" formatCode="0.0">
                  <c:v>783.25</c:v>
                </c:pt>
                <c:pt idx="473" formatCode="0.0">
                  <c:v>784.00699999999995</c:v>
                </c:pt>
                <c:pt idx="474" formatCode="0.0">
                  <c:v>785.67200000000003</c:v>
                </c:pt>
                <c:pt idx="475" formatCode="0.0">
                  <c:v>788.10400000000004</c:v>
                </c:pt>
                <c:pt idx="476" formatCode="0.0">
                  <c:v>785.93499999999995</c:v>
                </c:pt>
                <c:pt idx="477" formatCode="0.0">
                  <c:v>785.37699999999995</c:v>
                </c:pt>
                <c:pt idx="478" formatCode="0.0">
                  <c:v>784.1</c:v>
                </c:pt>
                <c:pt idx="479" formatCode="0.0">
                  <c:v>786.66499999999996</c:v>
                </c:pt>
                <c:pt idx="480" formatCode="0.0">
                  <c:v>790.25699999999995</c:v>
                </c:pt>
                <c:pt idx="481" formatCode="0.0">
                  <c:v>794.75800000000004</c:v>
                </c:pt>
                <c:pt idx="482" formatCode="0.0">
                  <c:v>793.44500000000005</c:v>
                </c:pt>
                <c:pt idx="483" formatCode="0.0">
                  <c:v>796.78800000000001</c:v>
                </c:pt>
                <c:pt idx="484" formatCode="0.0">
                  <c:v>800.03200000000004</c:v>
                </c:pt>
                <c:pt idx="485" formatCode="0.0">
                  <c:v>802.99300000000005</c:v>
                </c:pt>
                <c:pt idx="486" formatCode="0.0">
                  <c:v>807.00699999999995</c:v>
                </c:pt>
                <c:pt idx="487" formatCode="0.0">
                  <c:v>805.678</c:v>
                </c:pt>
                <c:pt idx="488" formatCode="0.0">
                  <c:v>805.58299999999997</c:v>
                </c:pt>
                <c:pt idx="489" formatCode="0.0">
                  <c:v>800.16499999999996</c:v>
                </c:pt>
                <c:pt idx="490" formatCode="0.0">
                  <c:v>793.87099999999998</c:v>
                </c:pt>
                <c:pt idx="491" formatCode="0.0">
                  <c:v>781.81</c:v>
                </c:pt>
                <c:pt idx="492" formatCode="0.0">
                  <c:v>763.76099999999997</c:v>
                </c:pt>
                <c:pt idx="493" formatCode="0.0">
                  <c:v>745.84799999999996</c:v>
                </c:pt>
                <c:pt idx="494" formatCode="0.0">
                  <c:v>728.24</c:v>
                </c:pt>
                <c:pt idx="495" formatCode="0.0">
                  <c:v>706.69899999999996</c:v>
                </c:pt>
                <c:pt idx="496" formatCode="0.0">
                  <c:v>686.98699999999997</c:v>
                </c:pt>
                <c:pt idx="497" formatCode="0.0">
                  <c:v>668.98599999999999</c:v>
                </c:pt>
                <c:pt idx="498" formatCode="0.0">
                  <c:v>653.16399999999999</c:v>
                </c:pt>
                <c:pt idx="499" formatCode="0.0">
                  <c:v>637.81500000000005</c:v>
                </c:pt>
                <c:pt idx="500" formatCode="0.0">
                  <c:v>625.48099999999999</c:v>
                </c:pt>
                <c:pt idx="501" formatCode="0.0">
                  <c:v>616.54700000000003</c:v>
                </c:pt>
                <c:pt idx="502" formatCode="0.0">
                  <c:v>610.16600000000005</c:v>
                </c:pt>
                <c:pt idx="503" formatCode="0.0">
                  <c:v>608.66399999999999</c:v>
                </c:pt>
                <c:pt idx="504" formatCode="0.0">
                  <c:v>610.11599999999999</c:v>
                </c:pt>
                <c:pt idx="505" formatCode="0.0">
                  <c:v>613.23</c:v>
                </c:pt>
                <c:pt idx="506" formatCode="0.0">
                  <c:v>621.41</c:v>
                </c:pt>
                <c:pt idx="507" formatCode="0.0">
                  <c:v>626.83900000000006</c:v>
                </c:pt>
                <c:pt idx="508" formatCode="0.0">
                  <c:v>635.92399999999998</c:v>
                </c:pt>
                <c:pt idx="509" formatCode="0.0">
                  <c:v>644.95100000000002</c:v>
                </c:pt>
                <c:pt idx="510" formatCode="0.0">
                  <c:v>649.07899999999995</c:v>
                </c:pt>
                <c:pt idx="511" formatCode="0.0">
                  <c:v>658.03899999999999</c:v>
                </c:pt>
                <c:pt idx="512" formatCode="0.0">
                  <c:v>665.39099999999996</c:v>
                </c:pt>
                <c:pt idx="513" formatCode="0.0">
                  <c:v>670.05499999999995</c:v>
                </c:pt>
                <c:pt idx="514" formatCode="0.0">
                  <c:v>677.70100000000002</c:v>
                </c:pt>
                <c:pt idx="515" formatCode="0.0">
                  <c:v>685.49199999999996</c:v>
                </c:pt>
                <c:pt idx="516" formatCode="0.0">
                  <c:v>693.74300000000005</c:v>
                </c:pt>
                <c:pt idx="517" formatCode="0.0">
                  <c:v>699.45</c:v>
                </c:pt>
                <c:pt idx="518" formatCode="0.0">
                  <c:v>706.08699999999999</c:v>
                </c:pt>
                <c:pt idx="519" formatCode="0.0">
                  <c:v>714.726</c:v>
                </c:pt>
                <c:pt idx="520" formatCode="0.0">
                  <c:v>721.85400000000004</c:v>
                </c:pt>
                <c:pt idx="521" formatCode="0.0">
                  <c:v>726.505</c:v>
                </c:pt>
                <c:pt idx="522" formatCode="0.0">
                  <c:v>733.43399999999997</c:v>
                </c:pt>
                <c:pt idx="523" formatCode="0.0">
                  <c:v>740.03200000000004</c:v>
                </c:pt>
                <c:pt idx="524" formatCode="0.0">
                  <c:v>745.91399999999999</c:v>
                </c:pt>
                <c:pt idx="525" formatCode="0.0">
                  <c:v>755.72199999999998</c:v>
                </c:pt>
                <c:pt idx="526" formatCode="0.0">
                  <c:v>759.42899999999997</c:v>
                </c:pt>
                <c:pt idx="527" formatCode="0.0">
                  <c:v>765.58399999999995</c:v>
                </c:pt>
                <c:pt idx="528" formatCode="0.0">
                  <c:v>772.49800000000005</c:v>
                </c:pt>
                <c:pt idx="529" formatCode="0.0">
                  <c:v>785.38900000000001</c:v>
                </c:pt>
                <c:pt idx="530" formatCode="0.0">
                  <c:v>793.23199999999997</c:v>
                </c:pt>
                <c:pt idx="531" formatCode="0.0">
                  <c:v>799.726</c:v>
                </c:pt>
                <c:pt idx="532" formatCode="0.0">
                  <c:v>806.06799999999998</c:v>
                </c:pt>
                <c:pt idx="533" formatCode="0.0">
                  <c:v>808.971</c:v>
                </c:pt>
                <c:pt idx="534" formatCode="0.0">
                  <c:v>809.09500000000003</c:v>
                </c:pt>
                <c:pt idx="535" formatCode="0.0">
                  <c:v>808.71799999999996</c:v>
                </c:pt>
                <c:pt idx="536" formatCode="0.0">
                  <c:v>804.74599999999998</c:v>
                </c:pt>
                <c:pt idx="537" formatCode="0.0">
                  <c:v>804.50900000000001</c:v>
                </c:pt>
                <c:pt idx="538" formatCode="0.0">
                  <c:v>806.23400000000004</c:v>
                </c:pt>
                <c:pt idx="539" formatCode="0.0">
                  <c:v>803.47699999999998</c:v>
                </c:pt>
                <c:pt idx="540" formatCode="0.0">
                  <c:v>805.96600000000001</c:v>
                </c:pt>
                <c:pt idx="541" formatCode="0.0">
                  <c:v>800.851</c:v>
                </c:pt>
                <c:pt idx="542" formatCode="0.0">
                  <c:v>796.92399999999998</c:v>
                </c:pt>
                <c:pt idx="543" formatCode="0.0">
                  <c:v>797.71100000000001</c:v>
                </c:pt>
                <c:pt idx="544" formatCode="0.0">
                  <c:v>797.72299999999996</c:v>
                </c:pt>
                <c:pt idx="545" formatCode="0.0">
                  <c:v>799.3</c:v>
                </c:pt>
                <c:pt idx="546" formatCode="0.0">
                  <c:v>801.42</c:v>
                </c:pt>
                <c:pt idx="547" formatCode="0.0">
                  <c:v>802.74099999999999</c:v>
                </c:pt>
                <c:pt idx="548" formatCode="0.0">
                  <c:v>806.529</c:v>
                </c:pt>
                <c:pt idx="549" formatCode="0.0">
                  <c:v>805.09</c:v>
                </c:pt>
                <c:pt idx="550" formatCode="0.0">
                  <c:v>805.86800000000005</c:v>
                </c:pt>
                <c:pt idx="551" formatCode="0.0">
                  <c:v>807.56799999999998</c:v>
                </c:pt>
                <c:pt idx="552" formatCode="0.0">
                  <c:v>805.97900000000004</c:v>
                </c:pt>
                <c:pt idx="553" formatCode="0.0">
                  <c:v>806.78399999999999</c:v>
                </c:pt>
                <c:pt idx="554" formatCode="0.0">
                  <c:v>809.26800000000003</c:v>
                </c:pt>
                <c:pt idx="555" formatCode="0.0">
                  <c:v>807.57500000000005</c:v>
                </c:pt>
                <c:pt idx="556" formatCode="0.0">
                  <c:v>803.38400000000001</c:v>
                </c:pt>
                <c:pt idx="557" formatCode="0.0">
                  <c:v>805.13599999999997</c:v>
                </c:pt>
                <c:pt idx="558" formatCode="0.0">
                  <c:v>806.85900000000004</c:v>
                </c:pt>
                <c:pt idx="559" formatCode="0.0">
                  <c:v>808.49400000000003</c:v>
                </c:pt>
                <c:pt idx="560" formatCode="0.0">
                  <c:v>811.88400000000001</c:v>
                </c:pt>
                <c:pt idx="561" formatCode="0.0">
                  <c:v>812.72500000000002</c:v>
                </c:pt>
                <c:pt idx="562" formatCode="0.0">
                  <c:v>808.221</c:v>
                </c:pt>
                <c:pt idx="563" formatCode="0.0">
                  <c:v>806.88099999999997</c:v>
                </c:pt>
                <c:pt idx="564" formatCode="0.0">
                  <c:v>803.32600000000002</c:v>
                </c:pt>
                <c:pt idx="565" formatCode="0.0">
                  <c:v>800.03700000000003</c:v>
                </c:pt>
                <c:pt idx="566" formatCode="0.0">
                  <c:v>796.25</c:v>
                </c:pt>
                <c:pt idx="567" formatCode="0.0">
                  <c:v>794.12</c:v>
                </c:pt>
                <c:pt idx="568" formatCode="0.0">
                  <c:v>790.07399999999996</c:v>
                </c:pt>
                <c:pt idx="569" formatCode="0.0">
                  <c:v>784.91</c:v>
                </c:pt>
                <c:pt idx="570" formatCode="0.0">
                  <c:v>781.37900000000002</c:v>
                </c:pt>
                <c:pt idx="571" formatCode="0.0">
                  <c:v>776.76599999999996</c:v>
                </c:pt>
                <c:pt idx="572" formatCode="0.0">
                  <c:v>770.42399999999998</c:v>
                </c:pt>
                <c:pt idx="573" formatCode="0.0">
                  <c:v>767.32799999999997</c:v>
                </c:pt>
                <c:pt idx="574" formatCode="0.0">
                  <c:v>766.87400000000002</c:v>
                </c:pt>
                <c:pt idx="575" formatCode="0.0">
                  <c:v>761.23500000000001</c:v>
                </c:pt>
                <c:pt idx="576" formatCode="0.0">
                  <c:v>757.52300000000002</c:v>
                </c:pt>
                <c:pt idx="577" formatCode="0.0">
                  <c:v>755.976</c:v>
                </c:pt>
                <c:pt idx="578" formatCode="0.0">
                  <c:v>751.66200000000003</c:v>
                </c:pt>
                <c:pt idx="579" formatCode="0.0">
                  <c:v>747.625</c:v>
                </c:pt>
                <c:pt idx="580" formatCode="0.0">
                  <c:v>744.97400000000005</c:v>
                </c:pt>
                <c:pt idx="581" formatCode="0.0">
                  <c:v>740.03700000000003</c:v>
                </c:pt>
                <c:pt idx="582" formatCode="0.0">
                  <c:v>735.36199999999997</c:v>
                </c:pt>
                <c:pt idx="583" formatCode="0.0">
                  <c:v>735.1</c:v>
                </c:pt>
                <c:pt idx="584" formatCode="0.0">
                  <c:v>731.21199999999999</c:v>
                </c:pt>
                <c:pt idx="585" formatCode="0.0">
                  <c:v>727.02300000000002</c:v>
                </c:pt>
                <c:pt idx="586" formatCode="0.0">
                  <c:v>725.16700000000003</c:v>
                </c:pt>
                <c:pt idx="587" formatCode="0.0">
                  <c:v>723.45799999999997</c:v>
                </c:pt>
                <c:pt idx="588" formatCode="0.0">
                  <c:v>723.35599999999999</c:v>
                </c:pt>
                <c:pt idx="589" formatCode="0.0">
                  <c:v>721.50599999999997</c:v>
                </c:pt>
                <c:pt idx="590" formatCode="0.0">
                  <c:v>721.971</c:v>
                </c:pt>
                <c:pt idx="591" formatCode="0.0">
                  <c:v>721.34299999999996</c:v>
                </c:pt>
                <c:pt idx="592" formatCode="0.0">
                  <c:v>723.82500000000005</c:v>
                </c:pt>
                <c:pt idx="593" formatCode="0.0">
                  <c:v>724.45399999999995</c:v>
                </c:pt>
                <c:pt idx="594" formatCode="0.0">
                  <c:v>726.10599999999999</c:v>
                </c:pt>
                <c:pt idx="595" formatCode="0.0">
                  <c:v>726.20299999999997</c:v>
                </c:pt>
                <c:pt idx="596" formatCode="0.0">
                  <c:v>729.505</c:v>
                </c:pt>
                <c:pt idx="597" formatCode="0.0">
                  <c:v>734.58199999999999</c:v>
                </c:pt>
                <c:pt idx="598" formatCode="0.0">
                  <c:v>739.05700000000002</c:v>
                </c:pt>
                <c:pt idx="599" formatCode="0.0">
                  <c:v>742.67100000000005</c:v>
                </c:pt>
                <c:pt idx="600" formatCode="0.0">
                  <c:v>746.34500000000003</c:v>
                </c:pt>
                <c:pt idx="601" formatCode="0.0">
                  <c:v>750.755</c:v>
                </c:pt>
                <c:pt idx="602" formatCode="0.0">
                  <c:v>753.10199999999998</c:v>
                </c:pt>
                <c:pt idx="603" formatCode="0.0">
                  <c:v>757.58900000000006</c:v>
                </c:pt>
                <c:pt idx="604" formatCode="0.0">
                  <c:v>763.11300000000006</c:v>
                </c:pt>
                <c:pt idx="605" formatCode="0.0">
                  <c:v>769.79700000000003</c:v>
                </c:pt>
                <c:pt idx="606" formatCode="0.0">
                  <c:v>777.05</c:v>
                </c:pt>
                <c:pt idx="607" formatCode="0.0">
                  <c:v>782.99599999999998</c:v>
                </c:pt>
                <c:pt idx="608" formatCode="0.0">
                  <c:v>785.61800000000005</c:v>
                </c:pt>
                <c:pt idx="609" formatCode="0.0">
                  <c:v>790.53800000000001</c:v>
                </c:pt>
                <c:pt idx="610" formatCode="0.0">
                  <c:v>792.46199999999999</c:v>
                </c:pt>
                <c:pt idx="611" formatCode="0.0">
                  <c:v>794.65200000000004</c:v>
                </c:pt>
                <c:pt idx="612" formatCode="0.0">
                  <c:v>797.90300000000002</c:v>
                </c:pt>
                <c:pt idx="613" formatCode="0.0">
                  <c:v>799.31299999999999</c:v>
                </c:pt>
                <c:pt idx="614" formatCode="0.0">
                  <c:v>801.95500000000004</c:v>
                </c:pt>
                <c:pt idx="615" formatCode="0.0">
                  <c:v>804.05600000000004</c:v>
                </c:pt>
                <c:pt idx="616" formatCode="0.0">
                  <c:v>803.93299999999999</c:v>
                </c:pt>
                <c:pt idx="617" formatCode="0.0">
                  <c:v>801.31399999999996</c:v>
                </c:pt>
                <c:pt idx="618" formatCode="0.0">
                  <c:v>799.57500000000005</c:v>
                </c:pt>
                <c:pt idx="619" formatCode="0.0">
                  <c:v>797.28200000000004</c:v>
                </c:pt>
                <c:pt idx="620" formatCode="0.0">
                  <c:v>795.96500000000003</c:v>
                </c:pt>
                <c:pt idx="621" formatCode="0.0">
                  <c:v>793.33600000000001</c:v>
                </c:pt>
                <c:pt idx="622" formatCode="0.0">
                  <c:v>790.66399999999999</c:v>
                </c:pt>
                <c:pt idx="623" formatCode="0.0">
                  <c:v>788.21400000000006</c:v>
                </c:pt>
                <c:pt idx="624" formatCode="0.0">
                  <c:v>783.84199999999998</c:v>
                </c:pt>
                <c:pt idx="625" formatCode="0.0">
                  <c:v>779.36900000000003</c:v>
                </c:pt>
                <c:pt idx="626" formatCode="0.0">
                  <c:v>772.38800000000003</c:v>
                </c:pt>
                <c:pt idx="627" formatCode="0.0">
                  <c:v>760.56200000000001</c:v>
                </c:pt>
                <c:pt idx="628" formatCode="0.0">
                  <c:v>748.6</c:v>
                </c:pt>
                <c:pt idx="629" formatCode="0.0">
                  <c:v>741.60199999999998</c:v>
                </c:pt>
                <c:pt idx="630" formatCode="0.0">
                  <c:v>735.91300000000001</c:v>
                </c:pt>
                <c:pt idx="631" formatCode="0.0">
                  <c:v>729.56799999999998</c:v>
                </c:pt>
                <c:pt idx="632" formatCode="0.0">
                  <c:v>726.34500000000003</c:v>
                </c:pt>
                <c:pt idx="633" formatCode="0.0">
                  <c:v>722.88800000000003</c:v>
                </c:pt>
                <c:pt idx="634" formatCode="0.0">
                  <c:v>721.60299999999995</c:v>
                </c:pt>
                <c:pt idx="635" formatCode="0.0">
                  <c:v>722.75300000000004</c:v>
                </c:pt>
                <c:pt idx="636" formatCode="0.0">
                  <c:v>724.57600000000002</c:v>
                </c:pt>
                <c:pt idx="637" formatCode="0.0">
                  <c:v>727.58299999999997</c:v>
                </c:pt>
                <c:pt idx="638" formatCode="0.0">
                  <c:v>734.35500000000002</c:v>
                </c:pt>
                <c:pt idx="639" formatCode="0.0">
                  <c:v>747.53800000000001</c:v>
                </c:pt>
                <c:pt idx="640" formatCode="0.0">
                  <c:v>757.952</c:v>
                </c:pt>
                <c:pt idx="641" formatCode="0.0">
                  <c:v>767.85299999999995</c:v>
                </c:pt>
                <c:pt idx="642" formatCode="0.0">
                  <c:v>775.37400000000002</c:v>
                </c:pt>
                <c:pt idx="643" formatCode="0.0">
                  <c:v>784.90200000000004</c:v>
                </c:pt>
                <c:pt idx="644" formatCode="0.0">
                  <c:v>792.33900000000006</c:v>
                </c:pt>
                <c:pt idx="645" formatCode="0.0">
                  <c:v>799.55100000000004</c:v>
                </c:pt>
                <c:pt idx="646" formatCode="0.0">
                  <c:v>807.64599999999996</c:v>
                </c:pt>
                <c:pt idx="647" formatCode="0.0">
                  <c:v>815.41200000000003</c:v>
                </c:pt>
                <c:pt idx="648" formatCode="0.0">
                  <c:v>821.46799999999996</c:v>
                </c:pt>
                <c:pt idx="649" formatCode="0.0">
                  <c:v>827.29100000000005</c:v>
                </c:pt>
                <c:pt idx="650" formatCode="0.0">
                  <c:v>833.15599999999995</c:v>
                </c:pt>
                <c:pt idx="651" formatCode="0.0">
                  <c:v>836.38199999999995</c:v>
                </c:pt>
                <c:pt idx="652" formatCode="0.0">
                  <c:v>842.54899999999998</c:v>
                </c:pt>
                <c:pt idx="653" formatCode="0.0">
                  <c:v>848.03399999999999</c:v>
                </c:pt>
                <c:pt idx="654" formatCode="0.0">
                  <c:v>852.08799999999997</c:v>
                </c:pt>
                <c:pt idx="655" formatCode="0.0">
                  <c:v>857.64200000000005</c:v>
                </c:pt>
                <c:pt idx="656" formatCode="0.0">
                  <c:v>861.69899999999996</c:v>
                </c:pt>
                <c:pt idx="657" formatCode="0.0">
                  <c:v>865.14400000000001</c:v>
                </c:pt>
                <c:pt idx="658" formatCode="0.0">
                  <c:v>867.31500000000005</c:v>
                </c:pt>
                <c:pt idx="659" formatCode="0.0">
                  <c:v>868.04100000000005</c:v>
                </c:pt>
                <c:pt idx="660" formatCode="0.0">
                  <c:v>871.75800000000004</c:v>
                </c:pt>
                <c:pt idx="661" formatCode="0.0">
                  <c:v>873.59799999999996</c:v>
                </c:pt>
                <c:pt idx="662" formatCode="0.0">
                  <c:v>875.06600000000003</c:v>
                </c:pt>
                <c:pt idx="663" formatCode="0.0">
                  <c:v>875.78399999999999</c:v>
                </c:pt>
                <c:pt idx="664" formatCode="0.0">
                  <c:v>878.08500000000004</c:v>
                </c:pt>
                <c:pt idx="665" formatCode="0.0">
                  <c:v>879.16499999999996</c:v>
                </c:pt>
                <c:pt idx="666" formatCode="0.0">
                  <c:v>879.51400000000001</c:v>
                </c:pt>
                <c:pt idx="875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4B80-4718-AB31-5E2ADCEF40C4}"/>
            </c:ext>
          </c:extLst>
        </c:ser>
        <c:ser>
          <c:idx val="5"/>
          <c:order val="7"/>
          <c:tx>
            <c:strRef>
              <c:f>NDFCGXA!$M$7</c:f>
              <c:strCache>
                <c:ptCount val="1"/>
                <c:pt idx="0">
                  <c:v>$879.5</c:v>
                </c:pt>
              </c:strCache>
            </c:strRef>
          </c:tx>
          <c:marker>
            <c:symbol val="none"/>
          </c:marker>
          <c:dLbls>
            <c:dLbl>
              <c:idx val="630"/>
              <c:layout>
                <c:manualLayout>
                  <c:x val="-1.1337868480725623E-2"/>
                  <c:y val="-3.2679738562091504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4B80-4718-AB31-5E2ADCEF40C4}"/>
                </c:ext>
              </c:extLst>
            </c:dLbl>
            <c:dLbl>
              <c:idx val="656"/>
              <c:layout>
                <c:manualLayout>
                  <c:x val="0"/>
                  <c:y val="5.882352941176470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4B80-4718-AB31-5E2ADCEF40C4}"/>
                </c:ext>
              </c:extLst>
            </c:dLbl>
            <c:dLbl>
              <c:idx val="665"/>
              <c:layout>
                <c:manualLayout>
                  <c:x val="-8.5034013605442185E-3"/>
                  <c:y val="0.10457516339869269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4B80-4718-AB31-5E2ADCEF40C4}"/>
                </c:ext>
              </c:extLst>
            </c:dLbl>
            <c:dLbl>
              <c:idx val="666"/>
              <c:layout>
                <c:manualLayout>
                  <c:x val="-2.010771992818661E-2"/>
                  <c:y val="0.10130718954248361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B80-4718-AB31-5E2ADCEF40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NDFCGXA!$A$9:$A$884</c:f>
              <c:numCache>
                <c:formatCode>mmm\-yy</c:formatCode>
                <c:ptCount val="876"/>
                <c:pt idx="0">
                  <c:v>24838</c:v>
                </c:pt>
                <c:pt idx="1">
                  <c:v>24869</c:v>
                </c:pt>
                <c:pt idx="2">
                  <c:v>24898</c:v>
                </c:pt>
                <c:pt idx="3">
                  <c:v>24929</c:v>
                </c:pt>
                <c:pt idx="4">
                  <c:v>24959</c:v>
                </c:pt>
                <c:pt idx="5">
                  <c:v>24990</c:v>
                </c:pt>
                <c:pt idx="6">
                  <c:v>25020</c:v>
                </c:pt>
                <c:pt idx="7">
                  <c:v>25051</c:v>
                </c:pt>
                <c:pt idx="8">
                  <c:v>25082</c:v>
                </c:pt>
                <c:pt idx="9">
                  <c:v>25112</c:v>
                </c:pt>
                <c:pt idx="10">
                  <c:v>25143</c:v>
                </c:pt>
                <c:pt idx="11">
                  <c:v>25173</c:v>
                </c:pt>
                <c:pt idx="12">
                  <c:v>25204</c:v>
                </c:pt>
                <c:pt idx="13">
                  <c:v>25235</c:v>
                </c:pt>
                <c:pt idx="14">
                  <c:v>25263</c:v>
                </c:pt>
                <c:pt idx="15">
                  <c:v>25294</c:v>
                </c:pt>
                <c:pt idx="16">
                  <c:v>25324</c:v>
                </c:pt>
                <c:pt idx="17">
                  <c:v>25355</c:v>
                </c:pt>
                <c:pt idx="18">
                  <c:v>25385</c:v>
                </c:pt>
                <c:pt idx="19">
                  <c:v>25416</c:v>
                </c:pt>
                <c:pt idx="20">
                  <c:v>25447</c:v>
                </c:pt>
                <c:pt idx="21">
                  <c:v>25477</c:v>
                </c:pt>
                <c:pt idx="22">
                  <c:v>25508</c:v>
                </c:pt>
                <c:pt idx="23">
                  <c:v>25538</c:v>
                </c:pt>
                <c:pt idx="24">
                  <c:v>25569</c:v>
                </c:pt>
                <c:pt idx="25">
                  <c:v>25600</c:v>
                </c:pt>
                <c:pt idx="26">
                  <c:v>25628</c:v>
                </c:pt>
                <c:pt idx="27">
                  <c:v>25659</c:v>
                </c:pt>
                <c:pt idx="28">
                  <c:v>25689</c:v>
                </c:pt>
                <c:pt idx="29">
                  <c:v>25720</c:v>
                </c:pt>
                <c:pt idx="30">
                  <c:v>25750</c:v>
                </c:pt>
                <c:pt idx="31">
                  <c:v>25781</c:v>
                </c:pt>
                <c:pt idx="32">
                  <c:v>25812</c:v>
                </c:pt>
                <c:pt idx="33">
                  <c:v>25842</c:v>
                </c:pt>
                <c:pt idx="34">
                  <c:v>25873</c:v>
                </c:pt>
                <c:pt idx="35">
                  <c:v>25903</c:v>
                </c:pt>
                <c:pt idx="36">
                  <c:v>25934</c:v>
                </c:pt>
                <c:pt idx="37">
                  <c:v>25965</c:v>
                </c:pt>
                <c:pt idx="38">
                  <c:v>25993</c:v>
                </c:pt>
                <c:pt idx="39">
                  <c:v>26024</c:v>
                </c:pt>
                <c:pt idx="40">
                  <c:v>26054</c:v>
                </c:pt>
                <c:pt idx="41">
                  <c:v>26085</c:v>
                </c:pt>
                <c:pt idx="42">
                  <c:v>26115</c:v>
                </c:pt>
                <c:pt idx="43">
                  <c:v>26146</c:v>
                </c:pt>
                <c:pt idx="44">
                  <c:v>26177</c:v>
                </c:pt>
                <c:pt idx="45">
                  <c:v>26207</c:v>
                </c:pt>
                <c:pt idx="46">
                  <c:v>26238</c:v>
                </c:pt>
                <c:pt idx="47">
                  <c:v>26268</c:v>
                </c:pt>
                <c:pt idx="48">
                  <c:v>26299</c:v>
                </c:pt>
                <c:pt idx="49">
                  <c:v>26330</c:v>
                </c:pt>
                <c:pt idx="50">
                  <c:v>26359</c:v>
                </c:pt>
                <c:pt idx="51">
                  <c:v>26390</c:v>
                </c:pt>
                <c:pt idx="52">
                  <c:v>26420</c:v>
                </c:pt>
                <c:pt idx="53">
                  <c:v>26451</c:v>
                </c:pt>
                <c:pt idx="54">
                  <c:v>26481</c:v>
                </c:pt>
                <c:pt idx="55">
                  <c:v>26512</c:v>
                </c:pt>
                <c:pt idx="56">
                  <c:v>26543</c:v>
                </c:pt>
                <c:pt idx="57">
                  <c:v>26573</c:v>
                </c:pt>
                <c:pt idx="58">
                  <c:v>26604</c:v>
                </c:pt>
                <c:pt idx="59">
                  <c:v>26634</c:v>
                </c:pt>
                <c:pt idx="60">
                  <c:v>26665</c:v>
                </c:pt>
                <c:pt idx="61">
                  <c:v>26696</c:v>
                </c:pt>
                <c:pt idx="62">
                  <c:v>26724</c:v>
                </c:pt>
                <c:pt idx="63">
                  <c:v>26755</c:v>
                </c:pt>
                <c:pt idx="64">
                  <c:v>26785</c:v>
                </c:pt>
                <c:pt idx="65">
                  <c:v>26816</c:v>
                </c:pt>
                <c:pt idx="66">
                  <c:v>26846</c:v>
                </c:pt>
                <c:pt idx="67">
                  <c:v>26877</c:v>
                </c:pt>
                <c:pt idx="68">
                  <c:v>26908</c:v>
                </c:pt>
                <c:pt idx="69">
                  <c:v>26938</c:v>
                </c:pt>
                <c:pt idx="70">
                  <c:v>26969</c:v>
                </c:pt>
                <c:pt idx="71">
                  <c:v>26999</c:v>
                </c:pt>
                <c:pt idx="72">
                  <c:v>27030</c:v>
                </c:pt>
                <c:pt idx="73">
                  <c:v>27061</c:v>
                </c:pt>
                <c:pt idx="74">
                  <c:v>27089</c:v>
                </c:pt>
                <c:pt idx="75">
                  <c:v>27120</c:v>
                </c:pt>
                <c:pt idx="76">
                  <c:v>27150</c:v>
                </c:pt>
                <c:pt idx="77">
                  <c:v>27181</c:v>
                </c:pt>
                <c:pt idx="78">
                  <c:v>27211</c:v>
                </c:pt>
                <c:pt idx="79">
                  <c:v>27242</c:v>
                </c:pt>
                <c:pt idx="80">
                  <c:v>27273</c:v>
                </c:pt>
                <c:pt idx="81">
                  <c:v>27303</c:v>
                </c:pt>
                <c:pt idx="82">
                  <c:v>27334</c:v>
                </c:pt>
                <c:pt idx="83">
                  <c:v>27364</c:v>
                </c:pt>
                <c:pt idx="84">
                  <c:v>27395</c:v>
                </c:pt>
                <c:pt idx="85">
                  <c:v>27426</c:v>
                </c:pt>
                <c:pt idx="86">
                  <c:v>27454</c:v>
                </c:pt>
                <c:pt idx="87">
                  <c:v>27485</c:v>
                </c:pt>
                <c:pt idx="88">
                  <c:v>27515</c:v>
                </c:pt>
                <c:pt idx="89">
                  <c:v>27546</c:v>
                </c:pt>
                <c:pt idx="90">
                  <c:v>27576</c:v>
                </c:pt>
                <c:pt idx="91">
                  <c:v>27607</c:v>
                </c:pt>
                <c:pt idx="92">
                  <c:v>27638</c:v>
                </c:pt>
                <c:pt idx="93">
                  <c:v>27668</c:v>
                </c:pt>
                <c:pt idx="94">
                  <c:v>27699</c:v>
                </c:pt>
                <c:pt idx="95">
                  <c:v>27729</c:v>
                </c:pt>
                <c:pt idx="96">
                  <c:v>27760</c:v>
                </c:pt>
                <c:pt idx="97">
                  <c:v>27791</c:v>
                </c:pt>
                <c:pt idx="98">
                  <c:v>27820</c:v>
                </c:pt>
                <c:pt idx="99">
                  <c:v>27851</c:v>
                </c:pt>
                <c:pt idx="100">
                  <c:v>27881</c:v>
                </c:pt>
                <c:pt idx="101">
                  <c:v>27912</c:v>
                </c:pt>
                <c:pt idx="102">
                  <c:v>27942</c:v>
                </c:pt>
                <c:pt idx="103">
                  <c:v>27973</c:v>
                </c:pt>
                <c:pt idx="104">
                  <c:v>28004</c:v>
                </c:pt>
                <c:pt idx="105">
                  <c:v>28034</c:v>
                </c:pt>
                <c:pt idx="106">
                  <c:v>28065</c:v>
                </c:pt>
                <c:pt idx="107">
                  <c:v>28095</c:v>
                </c:pt>
                <c:pt idx="108">
                  <c:v>28126</c:v>
                </c:pt>
                <c:pt idx="109">
                  <c:v>28157</c:v>
                </c:pt>
                <c:pt idx="110">
                  <c:v>28185</c:v>
                </c:pt>
                <c:pt idx="111">
                  <c:v>28216</c:v>
                </c:pt>
                <c:pt idx="112">
                  <c:v>28246</c:v>
                </c:pt>
                <c:pt idx="113">
                  <c:v>28277</c:v>
                </c:pt>
                <c:pt idx="114">
                  <c:v>28307</c:v>
                </c:pt>
                <c:pt idx="115">
                  <c:v>28338</c:v>
                </c:pt>
                <c:pt idx="116">
                  <c:v>28369</c:v>
                </c:pt>
                <c:pt idx="117">
                  <c:v>28399</c:v>
                </c:pt>
                <c:pt idx="118">
                  <c:v>28430</c:v>
                </c:pt>
                <c:pt idx="119">
                  <c:v>28460</c:v>
                </c:pt>
                <c:pt idx="120">
                  <c:v>28491</c:v>
                </c:pt>
                <c:pt idx="121">
                  <c:v>28522</c:v>
                </c:pt>
                <c:pt idx="122">
                  <c:v>28550</c:v>
                </c:pt>
                <c:pt idx="123">
                  <c:v>28581</c:v>
                </c:pt>
                <c:pt idx="124">
                  <c:v>28611</c:v>
                </c:pt>
                <c:pt idx="125">
                  <c:v>28642</c:v>
                </c:pt>
                <c:pt idx="126">
                  <c:v>28672</c:v>
                </c:pt>
                <c:pt idx="127">
                  <c:v>28703</c:v>
                </c:pt>
                <c:pt idx="128">
                  <c:v>28734</c:v>
                </c:pt>
                <c:pt idx="129">
                  <c:v>28764</c:v>
                </c:pt>
                <c:pt idx="130">
                  <c:v>28795</c:v>
                </c:pt>
                <c:pt idx="131">
                  <c:v>28825</c:v>
                </c:pt>
                <c:pt idx="132">
                  <c:v>28856</c:v>
                </c:pt>
                <c:pt idx="133">
                  <c:v>28887</c:v>
                </c:pt>
                <c:pt idx="134">
                  <c:v>28915</c:v>
                </c:pt>
                <c:pt idx="135">
                  <c:v>28946</c:v>
                </c:pt>
                <c:pt idx="136">
                  <c:v>28976</c:v>
                </c:pt>
                <c:pt idx="137">
                  <c:v>29007</c:v>
                </c:pt>
                <c:pt idx="138">
                  <c:v>29037</c:v>
                </c:pt>
                <c:pt idx="139">
                  <c:v>29068</c:v>
                </c:pt>
                <c:pt idx="140">
                  <c:v>29099</c:v>
                </c:pt>
                <c:pt idx="141">
                  <c:v>29129</c:v>
                </c:pt>
                <c:pt idx="142">
                  <c:v>29160</c:v>
                </c:pt>
                <c:pt idx="143">
                  <c:v>29190</c:v>
                </c:pt>
                <c:pt idx="144">
                  <c:v>29221</c:v>
                </c:pt>
                <c:pt idx="145">
                  <c:v>29252</c:v>
                </c:pt>
                <c:pt idx="146">
                  <c:v>29281</c:v>
                </c:pt>
                <c:pt idx="147">
                  <c:v>29312</c:v>
                </c:pt>
                <c:pt idx="148">
                  <c:v>29342</c:v>
                </c:pt>
                <c:pt idx="149">
                  <c:v>29373</c:v>
                </c:pt>
                <c:pt idx="150">
                  <c:v>29403</c:v>
                </c:pt>
                <c:pt idx="151">
                  <c:v>29434</c:v>
                </c:pt>
                <c:pt idx="152">
                  <c:v>29465</c:v>
                </c:pt>
                <c:pt idx="153">
                  <c:v>29495</c:v>
                </c:pt>
                <c:pt idx="154">
                  <c:v>29526</c:v>
                </c:pt>
                <c:pt idx="155">
                  <c:v>29556</c:v>
                </c:pt>
                <c:pt idx="156">
                  <c:v>29587</c:v>
                </c:pt>
                <c:pt idx="157">
                  <c:v>29618</c:v>
                </c:pt>
                <c:pt idx="158">
                  <c:v>29646</c:v>
                </c:pt>
                <c:pt idx="159">
                  <c:v>29677</c:v>
                </c:pt>
                <c:pt idx="160">
                  <c:v>29707</c:v>
                </c:pt>
                <c:pt idx="161">
                  <c:v>29738</c:v>
                </c:pt>
                <c:pt idx="162">
                  <c:v>29768</c:v>
                </c:pt>
                <c:pt idx="163">
                  <c:v>29799</c:v>
                </c:pt>
                <c:pt idx="164">
                  <c:v>29830</c:v>
                </c:pt>
                <c:pt idx="165">
                  <c:v>29860</c:v>
                </c:pt>
                <c:pt idx="166">
                  <c:v>29891</c:v>
                </c:pt>
                <c:pt idx="167">
                  <c:v>29921</c:v>
                </c:pt>
                <c:pt idx="168">
                  <c:v>29952</c:v>
                </c:pt>
                <c:pt idx="169">
                  <c:v>29983</c:v>
                </c:pt>
                <c:pt idx="170">
                  <c:v>30011</c:v>
                </c:pt>
                <c:pt idx="171">
                  <c:v>30042</c:v>
                </c:pt>
                <c:pt idx="172">
                  <c:v>30072</c:v>
                </c:pt>
                <c:pt idx="173">
                  <c:v>30103</c:v>
                </c:pt>
                <c:pt idx="174">
                  <c:v>30133</c:v>
                </c:pt>
                <c:pt idx="175">
                  <c:v>30164</c:v>
                </c:pt>
                <c:pt idx="176">
                  <c:v>30195</c:v>
                </c:pt>
                <c:pt idx="177">
                  <c:v>30225</c:v>
                </c:pt>
                <c:pt idx="178">
                  <c:v>30256</c:v>
                </c:pt>
                <c:pt idx="179">
                  <c:v>30286</c:v>
                </c:pt>
                <c:pt idx="180">
                  <c:v>30317</c:v>
                </c:pt>
                <c:pt idx="181">
                  <c:v>30348</c:v>
                </c:pt>
                <c:pt idx="182">
                  <c:v>30376</c:v>
                </c:pt>
                <c:pt idx="183">
                  <c:v>30407</c:v>
                </c:pt>
                <c:pt idx="184">
                  <c:v>30437</c:v>
                </c:pt>
                <c:pt idx="185">
                  <c:v>30468</c:v>
                </c:pt>
                <c:pt idx="186">
                  <c:v>30498</c:v>
                </c:pt>
                <c:pt idx="187">
                  <c:v>30529</c:v>
                </c:pt>
                <c:pt idx="188">
                  <c:v>30560</c:v>
                </c:pt>
                <c:pt idx="189">
                  <c:v>30590</c:v>
                </c:pt>
                <c:pt idx="190">
                  <c:v>30621</c:v>
                </c:pt>
                <c:pt idx="191">
                  <c:v>30651</c:v>
                </c:pt>
                <c:pt idx="192">
                  <c:v>30682</c:v>
                </c:pt>
                <c:pt idx="193">
                  <c:v>30713</c:v>
                </c:pt>
                <c:pt idx="194">
                  <c:v>30742</c:v>
                </c:pt>
                <c:pt idx="195">
                  <c:v>30773</c:v>
                </c:pt>
                <c:pt idx="196">
                  <c:v>30803</c:v>
                </c:pt>
                <c:pt idx="197">
                  <c:v>30834</c:v>
                </c:pt>
                <c:pt idx="198">
                  <c:v>30864</c:v>
                </c:pt>
                <c:pt idx="199">
                  <c:v>30895</c:v>
                </c:pt>
                <c:pt idx="200">
                  <c:v>30926</c:v>
                </c:pt>
                <c:pt idx="201">
                  <c:v>30956</c:v>
                </c:pt>
                <c:pt idx="202">
                  <c:v>30987</c:v>
                </c:pt>
                <c:pt idx="203">
                  <c:v>31017</c:v>
                </c:pt>
                <c:pt idx="204">
                  <c:v>31048</c:v>
                </c:pt>
                <c:pt idx="205">
                  <c:v>31079</c:v>
                </c:pt>
                <c:pt idx="206">
                  <c:v>31107</c:v>
                </c:pt>
                <c:pt idx="207">
                  <c:v>31138</c:v>
                </c:pt>
                <c:pt idx="208">
                  <c:v>31168</c:v>
                </c:pt>
                <c:pt idx="209">
                  <c:v>31199</c:v>
                </c:pt>
                <c:pt idx="210">
                  <c:v>31229</c:v>
                </c:pt>
                <c:pt idx="211">
                  <c:v>31260</c:v>
                </c:pt>
                <c:pt idx="212">
                  <c:v>31291</c:v>
                </c:pt>
                <c:pt idx="213">
                  <c:v>31321</c:v>
                </c:pt>
                <c:pt idx="214">
                  <c:v>31352</c:v>
                </c:pt>
                <c:pt idx="215">
                  <c:v>31382</c:v>
                </c:pt>
                <c:pt idx="216">
                  <c:v>31413</c:v>
                </c:pt>
                <c:pt idx="217">
                  <c:v>31444</c:v>
                </c:pt>
                <c:pt idx="218">
                  <c:v>31472</c:v>
                </c:pt>
                <c:pt idx="219">
                  <c:v>31503</c:v>
                </c:pt>
                <c:pt idx="220">
                  <c:v>31533</c:v>
                </c:pt>
                <c:pt idx="221">
                  <c:v>31564</c:v>
                </c:pt>
                <c:pt idx="222">
                  <c:v>31594</c:v>
                </c:pt>
                <c:pt idx="223">
                  <c:v>31625</c:v>
                </c:pt>
                <c:pt idx="224">
                  <c:v>31656</c:v>
                </c:pt>
                <c:pt idx="225">
                  <c:v>31686</c:v>
                </c:pt>
                <c:pt idx="226">
                  <c:v>31717</c:v>
                </c:pt>
                <c:pt idx="227">
                  <c:v>31747</c:v>
                </c:pt>
                <c:pt idx="228">
                  <c:v>31778</c:v>
                </c:pt>
                <c:pt idx="229">
                  <c:v>31809</c:v>
                </c:pt>
                <c:pt idx="230">
                  <c:v>31837</c:v>
                </c:pt>
                <c:pt idx="231">
                  <c:v>31868</c:v>
                </c:pt>
                <c:pt idx="232">
                  <c:v>31898</c:v>
                </c:pt>
                <c:pt idx="233">
                  <c:v>31929</c:v>
                </c:pt>
                <c:pt idx="234">
                  <c:v>31959</c:v>
                </c:pt>
                <c:pt idx="235">
                  <c:v>31990</c:v>
                </c:pt>
                <c:pt idx="236">
                  <c:v>32021</c:v>
                </c:pt>
                <c:pt idx="237">
                  <c:v>32051</c:v>
                </c:pt>
                <c:pt idx="238">
                  <c:v>32082</c:v>
                </c:pt>
                <c:pt idx="239">
                  <c:v>32112</c:v>
                </c:pt>
                <c:pt idx="240">
                  <c:v>32143</c:v>
                </c:pt>
                <c:pt idx="241">
                  <c:v>32174</c:v>
                </c:pt>
                <c:pt idx="242">
                  <c:v>32203</c:v>
                </c:pt>
                <c:pt idx="243">
                  <c:v>32234</c:v>
                </c:pt>
                <c:pt idx="244">
                  <c:v>32264</c:v>
                </c:pt>
                <c:pt idx="245">
                  <c:v>32295</c:v>
                </c:pt>
                <c:pt idx="246">
                  <c:v>32325</c:v>
                </c:pt>
                <c:pt idx="247">
                  <c:v>32356</c:v>
                </c:pt>
                <c:pt idx="248">
                  <c:v>32387</c:v>
                </c:pt>
                <c:pt idx="249">
                  <c:v>32417</c:v>
                </c:pt>
                <c:pt idx="250">
                  <c:v>32448</c:v>
                </c:pt>
                <c:pt idx="251">
                  <c:v>32478</c:v>
                </c:pt>
                <c:pt idx="252">
                  <c:v>32509</c:v>
                </c:pt>
                <c:pt idx="253">
                  <c:v>32540</c:v>
                </c:pt>
                <c:pt idx="254">
                  <c:v>32568</c:v>
                </c:pt>
                <c:pt idx="255">
                  <c:v>32599</c:v>
                </c:pt>
                <c:pt idx="256">
                  <c:v>32629</c:v>
                </c:pt>
                <c:pt idx="257">
                  <c:v>32660</c:v>
                </c:pt>
                <c:pt idx="258">
                  <c:v>32690</c:v>
                </c:pt>
                <c:pt idx="259">
                  <c:v>32721</c:v>
                </c:pt>
                <c:pt idx="260">
                  <c:v>32752</c:v>
                </c:pt>
                <c:pt idx="261">
                  <c:v>32782</c:v>
                </c:pt>
                <c:pt idx="262">
                  <c:v>32813</c:v>
                </c:pt>
                <c:pt idx="263">
                  <c:v>32843</c:v>
                </c:pt>
                <c:pt idx="264">
                  <c:v>32874</c:v>
                </c:pt>
                <c:pt idx="265">
                  <c:v>32905</c:v>
                </c:pt>
                <c:pt idx="266">
                  <c:v>32933</c:v>
                </c:pt>
                <c:pt idx="267">
                  <c:v>32964</c:v>
                </c:pt>
                <c:pt idx="268">
                  <c:v>32994</c:v>
                </c:pt>
                <c:pt idx="269">
                  <c:v>33025</c:v>
                </c:pt>
                <c:pt idx="270">
                  <c:v>33055</c:v>
                </c:pt>
                <c:pt idx="271">
                  <c:v>33086</c:v>
                </c:pt>
                <c:pt idx="272">
                  <c:v>33117</c:v>
                </c:pt>
                <c:pt idx="273">
                  <c:v>33147</c:v>
                </c:pt>
                <c:pt idx="274">
                  <c:v>33178</c:v>
                </c:pt>
                <c:pt idx="275">
                  <c:v>33208</c:v>
                </c:pt>
                <c:pt idx="276">
                  <c:v>33239</c:v>
                </c:pt>
                <c:pt idx="277">
                  <c:v>33270</c:v>
                </c:pt>
                <c:pt idx="278">
                  <c:v>33298</c:v>
                </c:pt>
                <c:pt idx="279">
                  <c:v>33329</c:v>
                </c:pt>
                <c:pt idx="280">
                  <c:v>33359</c:v>
                </c:pt>
                <c:pt idx="281">
                  <c:v>33390</c:v>
                </c:pt>
                <c:pt idx="282">
                  <c:v>33420</c:v>
                </c:pt>
                <c:pt idx="283">
                  <c:v>33451</c:v>
                </c:pt>
                <c:pt idx="284">
                  <c:v>33482</c:v>
                </c:pt>
                <c:pt idx="285">
                  <c:v>33512</c:v>
                </c:pt>
                <c:pt idx="286">
                  <c:v>33543</c:v>
                </c:pt>
                <c:pt idx="287">
                  <c:v>33573</c:v>
                </c:pt>
                <c:pt idx="288">
                  <c:v>33604</c:v>
                </c:pt>
                <c:pt idx="289">
                  <c:v>33635</c:v>
                </c:pt>
                <c:pt idx="290">
                  <c:v>33664</c:v>
                </c:pt>
                <c:pt idx="291">
                  <c:v>33695</c:v>
                </c:pt>
                <c:pt idx="292">
                  <c:v>33725</c:v>
                </c:pt>
                <c:pt idx="293">
                  <c:v>33756</c:v>
                </c:pt>
                <c:pt idx="294">
                  <c:v>33786</c:v>
                </c:pt>
                <c:pt idx="295">
                  <c:v>33817</c:v>
                </c:pt>
                <c:pt idx="296">
                  <c:v>33848</c:v>
                </c:pt>
                <c:pt idx="297">
                  <c:v>33878</c:v>
                </c:pt>
                <c:pt idx="298">
                  <c:v>33909</c:v>
                </c:pt>
                <c:pt idx="299">
                  <c:v>33939</c:v>
                </c:pt>
                <c:pt idx="300">
                  <c:v>33970</c:v>
                </c:pt>
                <c:pt idx="301">
                  <c:v>34001</c:v>
                </c:pt>
                <c:pt idx="302">
                  <c:v>34029</c:v>
                </c:pt>
                <c:pt idx="303">
                  <c:v>34060</c:v>
                </c:pt>
                <c:pt idx="304">
                  <c:v>34090</c:v>
                </c:pt>
                <c:pt idx="305">
                  <c:v>34121</c:v>
                </c:pt>
                <c:pt idx="306">
                  <c:v>34151</c:v>
                </c:pt>
                <c:pt idx="307">
                  <c:v>34182</c:v>
                </c:pt>
                <c:pt idx="308">
                  <c:v>34213</c:v>
                </c:pt>
                <c:pt idx="309">
                  <c:v>34243</c:v>
                </c:pt>
                <c:pt idx="310">
                  <c:v>34274</c:v>
                </c:pt>
                <c:pt idx="311">
                  <c:v>34304</c:v>
                </c:pt>
                <c:pt idx="312">
                  <c:v>34335</c:v>
                </c:pt>
                <c:pt idx="313">
                  <c:v>34366</c:v>
                </c:pt>
                <c:pt idx="314">
                  <c:v>34394</c:v>
                </c:pt>
                <c:pt idx="315">
                  <c:v>34425</c:v>
                </c:pt>
                <c:pt idx="316">
                  <c:v>34455</c:v>
                </c:pt>
                <c:pt idx="317">
                  <c:v>34486</c:v>
                </c:pt>
                <c:pt idx="318">
                  <c:v>34516</c:v>
                </c:pt>
                <c:pt idx="319">
                  <c:v>34547</c:v>
                </c:pt>
                <c:pt idx="320">
                  <c:v>34578</c:v>
                </c:pt>
                <c:pt idx="321">
                  <c:v>34608</c:v>
                </c:pt>
                <c:pt idx="322">
                  <c:v>34639</c:v>
                </c:pt>
                <c:pt idx="323">
                  <c:v>34669</c:v>
                </c:pt>
                <c:pt idx="324">
                  <c:v>34700</c:v>
                </c:pt>
                <c:pt idx="325">
                  <c:v>34731</c:v>
                </c:pt>
                <c:pt idx="326">
                  <c:v>34759</c:v>
                </c:pt>
                <c:pt idx="327">
                  <c:v>34790</c:v>
                </c:pt>
                <c:pt idx="328">
                  <c:v>34820</c:v>
                </c:pt>
                <c:pt idx="329">
                  <c:v>34851</c:v>
                </c:pt>
                <c:pt idx="330">
                  <c:v>34881</c:v>
                </c:pt>
                <c:pt idx="331">
                  <c:v>34912</c:v>
                </c:pt>
                <c:pt idx="332">
                  <c:v>34943</c:v>
                </c:pt>
                <c:pt idx="333">
                  <c:v>34973</c:v>
                </c:pt>
                <c:pt idx="334">
                  <c:v>35004</c:v>
                </c:pt>
                <c:pt idx="335">
                  <c:v>35034</c:v>
                </c:pt>
                <c:pt idx="336">
                  <c:v>35065</c:v>
                </c:pt>
                <c:pt idx="337">
                  <c:v>35096</c:v>
                </c:pt>
                <c:pt idx="338">
                  <c:v>35125</c:v>
                </c:pt>
                <c:pt idx="339">
                  <c:v>35156</c:v>
                </c:pt>
                <c:pt idx="340">
                  <c:v>35186</c:v>
                </c:pt>
                <c:pt idx="341">
                  <c:v>35217</c:v>
                </c:pt>
                <c:pt idx="342">
                  <c:v>35247</c:v>
                </c:pt>
                <c:pt idx="343">
                  <c:v>35278</c:v>
                </c:pt>
                <c:pt idx="344">
                  <c:v>35309</c:v>
                </c:pt>
                <c:pt idx="345">
                  <c:v>35339</c:v>
                </c:pt>
                <c:pt idx="346">
                  <c:v>35370</c:v>
                </c:pt>
                <c:pt idx="347">
                  <c:v>35400</c:v>
                </c:pt>
                <c:pt idx="348">
                  <c:v>35431</c:v>
                </c:pt>
                <c:pt idx="349">
                  <c:v>35462</c:v>
                </c:pt>
                <c:pt idx="350">
                  <c:v>35490</c:v>
                </c:pt>
                <c:pt idx="351">
                  <c:v>35521</c:v>
                </c:pt>
                <c:pt idx="352">
                  <c:v>35551</c:v>
                </c:pt>
                <c:pt idx="353">
                  <c:v>35582</c:v>
                </c:pt>
                <c:pt idx="354">
                  <c:v>35612</c:v>
                </c:pt>
                <c:pt idx="355">
                  <c:v>35643</c:v>
                </c:pt>
                <c:pt idx="356">
                  <c:v>35674</c:v>
                </c:pt>
                <c:pt idx="357">
                  <c:v>35704</c:v>
                </c:pt>
                <c:pt idx="358">
                  <c:v>35735</c:v>
                </c:pt>
                <c:pt idx="359">
                  <c:v>35765</c:v>
                </c:pt>
                <c:pt idx="360">
                  <c:v>35796</c:v>
                </c:pt>
                <c:pt idx="361">
                  <c:v>35827</c:v>
                </c:pt>
                <c:pt idx="362">
                  <c:v>35855</c:v>
                </c:pt>
                <c:pt idx="363">
                  <c:v>35886</c:v>
                </c:pt>
                <c:pt idx="364">
                  <c:v>35916</c:v>
                </c:pt>
                <c:pt idx="365">
                  <c:v>35947</c:v>
                </c:pt>
                <c:pt idx="366">
                  <c:v>35977</c:v>
                </c:pt>
                <c:pt idx="367">
                  <c:v>36008</c:v>
                </c:pt>
                <c:pt idx="368">
                  <c:v>36039</c:v>
                </c:pt>
                <c:pt idx="369">
                  <c:v>36069</c:v>
                </c:pt>
                <c:pt idx="370">
                  <c:v>36100</c:v>
                </c:pt>
                <c:pt idx="371">
                  <c:v>36130</c:v>
                </c:pt>
                <c:pt idx="372">
                  <c:v>36161</c:v>
                </c:pt>
                <c:pt idx="373">
                  <c:v>36192</c:v>
                </c:pt>
                <c:pt idx="374">
                  <c:v>36220</c:v>
                </c:pt>
                <c:pt idx="375">
                  <c:v>36251</c:v>
                </c:pt>
                <c:pt idx="376">
                  <c:v>36281</c:v>
                </c:pt>
                <c:pt idx="377">
                  <c:v>36312</c:v>
                </c:pt>
                <c:pt idx="378">
                  <c:v>36342</c:v>
                </c:pt>
                <c:pt idx="379">
                  <c:v>36373</c:v>
                </c:pt>
                <c:pt idx="380">
                  <c:v>36404</c:v>
                </c:pt>
                <c:pt idx="381">
                  <c:v>36434</c:v>
                </c:pt>
                <c:pt idx="382">
                  <c:v>36465</c:v>
                </c:pt>
                <c:pt idx="383">
                  <c:v>36495</c:v>
                </c:pt>
                <c:pt idx="384">
                  <c:v>36526</c:v>
                </c:pt>
                <c:pt idx="385">
                  <c:v>36557</c:v>
                </c:pt>
                <c:pt idx="386">
                  <c:v>36586</c:v>
                </c:pt>
                <c:pt idx="387">
                  <c:v>36617</c:v>
                </c:pt>
                <c:pt idx="388">
                  <c:v>36647</c:v>
                </c:pt>
                <c:pt idx="389">
                  <c:v>36678</c:v>
                </c:pt>
                <c:pt idx="390">
                  <c:v>36708</c:v>
                </c:pt>
                <c:pt idx="391">
                  <c:v>36739</c:v>
                </c:pt>
                <c:pt idx="392">
                  <c:v>36770</c:v>
                </c:pt>
                <c:pt idx="393">
                  <c:v>36800</c:v>
                </c:pt>
                <c:pt idx="394">
                  <c:v>36831</c:v>
                </c:pt>
                <c:pt idx="395">
                  <c:v>36861</c:v>
                </c:pt>
                <c:pt idx="396">
                  <c:v>36892</c:v>
                </c:pt>
                <c:pt idx="397">
                  <c:v>36923</c:v>
                </c:pt>
                <c:pt idx="398">
                  <c:v>36951</c:v>
                </c:pt>
                <c:pt idx="399">
                  <c:v>36982</c:v>
                </c:pt>
                <c:pt idx="400">
                  <c:v>37012</c:v>
                </c:pt>
                <c:pt idx="401">
                  <c:v>37043</c:v>
                </c:pt>
                <c:pt idx="402">
                  <c:v>37073</c:v>
                </c:pt>
                <c:pt idx="403">
                  <c:v>37104</c:v>
                </c:pt>
                <c:pt idx="404">
                  <c:v>37135</c:v>
                </c:pt>
                <c:pt idx="405">
                  <c:v>37165</c:v>
                </c:pt>
                <c:pt idx="406">
                  <c:v>37196</c:v>
                </c:pt>
                <c:pt idx="407">
                  <c:v>37226</c:v>
                </c:pt>
                <c:pt idx="408">
                  <c:v>37257</c:v>
                </c:pt>
                <c:pt idx="409">
                  <c:v>37288</c:v>
                </c:pt>
                <c:pt idx="410">
                  <c:v>37316</c:v>
                </c:pt>
                <c:pt idx="411">
                  <c:v>37347</c:v>
                </c:pt>
                <c:pt idx="412">
                  <c:v>37377</c:v>
                </c:pt>
                <c:pt idx="413">
                  <c:v>37408</c:v>
                </c:pt>
                <c:pt idx="414">
                  <c:v>37438</c:v>
                </c:pt>
                <c:pt idx="415">
                  <c:v>37469</c:v>
                </c:pt>
                <c:pt idx="416">
                  <c:v>37500</c:v>
                </c:pt>
                <c:pt idx="417">
                  <c:v>37530</c:v>
                </c:pt>
                <c:pt idx="418">
                  <c:v>37561</c:v>
                </c:pt>
                <c:pt idx="419">
                  <c:v>37591</c:v>
                </c:pt>
                <c:pt idx="420">
                  <c:v>37622</c:v>
                </c:pt>
                <c:pt idx="421">
                  <c:v>37653</c:v>
                </c:pt>
                <c:pt idx="422">
                  <c:v>37681</c:v>
                </c:pt>
                <c:pt idx="423">
                  <c:v>37712</c:v>
                </c:pt>
                <c:pt idx="424">
                  <c:v>37742</c:v>
                </c:pt>
                <c:pt idx="425">
                  <c:v>37773</c:v>
                </c:pt>
                <c:pt idx="426">
                  <c:v>37803</c:v>
                </c:pt>
                <c:pt idx="427">
                  <c:v>37834</c:v>
                </c:pt>
                <c:pt idx="428">
                  <c:v>37865</c:v>
                </c:pt>
                <c:pt idx="429">
                  <c:v>37895</c:v>
                </c:pt>
                <c:pt idx="430">
                  <c:v>37926</c:v>
                </c:pt>
                <c:pt idx="431">
                  <c:v>37956</c:v>
                </c:pt>
                <c:pt idx="432">
                  <c:v>37987</c:v>
                </c:pt>
                <c:pt idx="433">
                  <c:v>38018</c:v>
                </c:pt>
                <c:pt idx="434">
                  <c:v>38047</c:v>
                </c:pt>
                <c:pt idx="435">
                  <c:v>38078</c:v>
                </c:pt>
                <c:pt idx="436">
                  <c:v>38108</c:v>
                </c:pt>
                <c:pt idx="437">
                  <c:v>38139</c:v>
                </c:pt>
                <c:pt idx="438">
                  <c:v>38169</c:v>
                </c:pt>
                <c:pt idx="439">
                  <c:v>38200</c:v>
                </c:pt>
                <c:pt idx="440">
                  <c:v>38231</c:v>
                </c:pt>
                <c:pt idx="441">
                  <c:v>38261</c:v>
                </c:pt>
                <c:pt idx="442">
                  <c:v>38292</c:v>
                </c:pt>
                <c:pt idx="443">
                  <c:v>38322</c:v>
                </c:pt>
                <c:pt idx="444">
                  <c:v>38353</c:v>
                </c:pt>
                <c:pt idx="445">
                  <c:v>38384</c:v>
                </c:pt>
                <c:pt idx="446">
                  <c:v>38412</c:v>
                </c:pt>
                <c:pt idx="447">
                  <c:v>38443</c:v>
                </c:pt>
                <c:pt idx="448">
                  <c:v>38473</c:v>
                </c:pt>
                <c:pt idx="449">
                  <c:v>38504</c:v>
                </c:pt>
                <c:pt idx="450">
                  <c:v>38534</c:v>
                </c:pt>
                <c:pt idx="451">
                  <c:v>38565</c:v>
                </c:pt>
                <c:pt idx="452">
                  <c:v>38596</c:v>
                </c:pt>
                <c:pt idx="453">
                  <c:v>38626</c:v>
                </c:pt>
                <c:pt idx="454">
                  <c:v>38657</c:v>
                </c:pt>
                <c:pt idx="455">
                  <c:v>38687</c:v>
                </c:pt>
                <c:pt idx="456">
                  <c:v>38718</c:v>
                </c:pt>
                <c:pt idx="457">
                  <c:v>38749</c:v>
                </c:pt>
                <c:pt idx="458">
                  <c:v>38777</c:v>
                </c:pt>
                <c:pt idx="459">
                  <c:v>38808</c:v>
                </c:pt>
                <c:pt idx="460">
                  <c:v>38838</c:v>
                </c:pt>
                <c:pt idx="461">
                  <c:v>38869</c:v>
                </c:pt>
                <c:pt idx="462">
                  <c:v>38899</c:v>
                </c:pt>
                <c:pt idx="463">
                  <c:v>38930</c:v>
                </c:pt>
                <c:pt idx="464">
                  <c:v>38961</c:v>
                </c:pt>
                <c:pt idx="465">
                  <c:v>38991</c:v>
                </c:pt>
                <c:pt idx="466">
                  <c:v>39022</c:v>
                </c:pt>
                <c:pt idx="467">
                  <c:v>39052</c:v>
                </c:pt>
                <c:pt idx="468">
                  <c:v>39083</c:v>
                </c:pt>
                <c:pt idx="469">
                  <c:v>39114</c:v>
                </c:pt>
                <c:pt idx="470">
                  <c:v>39142</c:v>
                </c:pt>
                <c:pt idx="471">
                  <c:v>39173</c:v>
                </c:pt>
                <c:pt idx="472">
                  <c:v>39203</c:v>
                </c:pt>
                <c:pt idx="473">
                  <c:v>39234</c:v>
                </c:pt>
                <c:pt idx="474">
                  <c:v>39264</c:v>
                </c:pt>
                <c:pt idx="475">
                  <c:v>39295</c:v>
                </c:pt>
                <c:pt idx="476">
                  <c:v>39326</c:v>
                </c:pt>
                <c:pt idx="477">
                  <c:v>39356</c:v>
                </c:pt>
                <c:pt idx="478">
                  <c:v>39387</c:v>
                </c:pt>
                <c:pt idx="479">
                  <c:v>39417</c:v>
                </c:pt>
                <c:pt idx="480">
                  <c:v>39448</c:v>
                </c:pt>
                <c:pt idx="481">
                  <c:v>39479</c:v>
                </c:pt>
                <c:pt idx="482">
                  <c:v>39508</c:v>
                </c:pt>
                <c:pt idx="483">
                  <c:v>39539</c:v>
                </c:pt>
                <c:pt idx="484">
                  <c:v>39569</c:v>
                </c:pt>
                <c:pt idx="485">
                  <c:v>39600</c:v>
                </c:pt>
                <c:pt idx="486">
                  <c:v>39630</c:v>
                </c:pt>
                <c:pt idx="487">
                  <c:v>39661</c:v>
                </c:pt>
                <c:pt idx="488">
                  <c:v>39692</c:v>
                </c:pt>
                <c:pt idx="489">
                  <c:v>39722</c:v>
                </c:pt>
                <c:pt idx="490">
                  <c:v>39753</c:v>
                </c:pt>
                <c:pt idx="491">
                  <c:v>39783</c:v>
                </c:pt>
                <c:pt idx="492">
                  <c:v>39814</c:v>
                </c:pt>
                <c:pt idx="493">
                  <c:v>39845</c:v>
                </c:pt>
                <c:pt idx="494">
                  <c:v>39873</c:v>
                </c:pt>
                <c:pt idx="495">
                  <c:v>39904</c:v>
                </c:pt>
                <c:pt idx="496">
                  <c:v>39934</c:v>
                </c:pt>
                <c:pt idx="497">
                  <c:v>39965</c:v>
                </c:pt>
                <c:pt idx="498">
                  <c:v>39995</c:v>
                </c:pt>
                <c:pt idx="499">
                  <c:v>40026</c:v>
                </c:pt>
                <c:pt idx="500">
                  <c:v>40057</c:v>
                </c:pt>
                <c:pt idx="501">
                  <c:v>40087</c:v>
                </c:pt>
                <c:pt idx="502">
                  <c:v>40118</c:v>
                </c:pt>
                <c:pt idx="503">
                  <c:v>40148</c:v>
                </c:pt>
                <c:pt idx="504">
                  <c:v>40179</c:v>
                </c:pt>
                <c:pt idx="505">
                  <c:v>40210</c:v>
                </c:pt>
                <c:pt idx="506">
                  <c:v>40238</c:v>
                </c:pt>
                <c:pt idx="507">
                  <c:v>40269</c:v>
                </c:pt>
                <c:pt idx="508">
                  <c:v>40299</c:v>
                </c:pt>
                <c:pt idx="509">
                  <c:v>40330</c:v>
                </c:pt>
                <c:pt idx="510">
                  <c:v>40360</c:v>
                </c:pt>
                <c:pt idx="511">
                  <c:v>40391</c:v>
                </c:pt>
                <c:pt idx="512">
                  <c:v>40422</c:v>
                </c:pt>
                <c:pt idx="513">
                  <c:v>40452</c:v>
                </c:pt>
                <c:pt idx="514">
                  <c:v>40483</c:v>
                </c:pt>
                <c:pt idx="515">
                  <c:v>40513</c:v>
                </c:pt>
                <c:pt idx="516">
                  <c:v>40544</c:v>
                </c:pt>
                <c:pt idx="517">
                  <c:v>40575</c:v>
                </c:pt>
                <c:pt idx="518">
                  <c:v>40603</c:v>
                </c:pt>
                <c:pt idx="519">
                  <c:v>40634</c:v>
                </c:pt>
                <c:pt idx="520">
                  <c:v>40664</c:v>
                </c:pt>
                <c:pt idx="521">
                  <c:v>40695</c:v>
                </c:pt>
                <c:pt idx="522">
                  <c:v>40725</c:v>
                </c:pt>
                <c:pt idx="523">
                  <c:v>40756</c:v>
                </c:pt>
                <c:pt idx="524">
                  <c:v>40787</c:v>
                </c:pt>
                <c:pt idx="525">
                  <c:v>40817</c:v>
                </c:pt>
                <c:pt idx="526">
                  <c:v>40848</c:v>
                </c:pt>
                <c:pt idx="527">
                  <c:v>40878</c:v>
                </c:pt>
                <c:pt idx="528">
                  <c:v>40909</c:v>
                </c:pt>
                <c:pt idx="529">
                  <c:v>40940</c:v>
                </c:pt>
                <c:pt idx="530">
                  <c:v>40969</c:v>
                </c:pt>
                <c:pt idx="531">
                  <c:v>41000</c:v>
                </c:pt>
                <c:pt idx="532">
                  <c:v>41030</c:v>
                </c:pt>
                <c:pt idx="533">
                  <c:v>41061</c:v>
                </c:pt>
                <c:pt idx="534">
                  <c:v>41091</c:v>
                </c:pt>
                <c:pt idx="535">
                  <c:v>41122</c:v>
                </c:pt>
                <c:pt idx="536">
                  <c:v>41153</c:v>
                </c:pt>
                <c:pt idx="537">
                  <c:v>41183</c:v>
                </c:pt>
                <c:pt idx="538">
                  <c:v>41214</c:v>
                </c:pt>
                <c:pt idx="539">
                  <c:v>41244</c:v>
                </c:pt>
                <c:pt idx="540">
                  <c:v>41275</c:v>
                </c:pt>
                <c:pt idx="541">
                  <c:v>41306</c:v>
                </c:pt>
                <c:pt idx="542">
                  <c:v>41334</c:v>
                </c:pt>
                <c:pt idx="543">
                  <c:v>41365</c:v>
                </c:pt>
                <c:pt idx="544">
                  <c:v>41395</c:v>
                </c:pt>
                <c:pt idx="545">
                  <c:v>41426</c:v>
                </c:pt>
                <c:pt idx="546">
                  <c:v>41456</c:v>
                </c:pt>
                <c:pt idx="547">
                  <c:v>41487</c:v>
                </c:pt>
                <c:pt idx="548">
                  <c:v>41518</c:v>
                </c:pt>
                <c:pt idx="549">
                  <c:v>41548</c:v>
                </c:pt>
                <c:pt idx="550">
                  <c:v>41579</c:v>
                </c:pt>
                <c:pt idx="551">
                  <c:v>41609</c:v>
                </c:pt>
                <c:pt idx="552">
                  <c:v>41640</c:v>
                </c:pt>
                <c:pt idx="553">
                  <c:v>41671</c:v>
                </c:pt>
                <c:pt idx="554">
                  <c:v>41699</c:v>
                </c:pt>
                <c:pt idx="555">
                  <c:v>41730</c:v>
                </c:pt>
                <c:pt idx="556">
                  <c:v>41760</c:v>
                </c:pt>
                <c:pt idx="557">
                  <c:v>41791</c:v>
                </c:pt>
                <c:pt idx="558">
                  <c:v>41821</c:v>
                </c:pt>
                <c:pt idx="559">
                  <c:v>41852</c:v>
                </c:pt>
                <c:pt idx="560">
                  <c:v>41883</c:v>
                </c:pt>
                <c:pt idx="561">
                  <c:v>41913</c:v>
                </c:pt>
                <c:pt idx="562">
                  <c:v>41944</c:v>
                </c:pt>
                <c:pt idx="563">
                  <c:v>41974</c:v>
                </c:pt>
                <c:pt idx="564">
                  <c:v>42005</c:v>
                </c:pt>
                <c:pt idx="565">
                  <c:v>42036</c:v>
                </c:pt>
                <c:pt idx="566">
                  <c:v>42064</c:v>
                </c:pt>
                <c:pt idx="567">
                  <c:v>42095</c:v>
                </c:pt>
                <c:pt idx="568">
                  <c:v>42125</c:v>
                </c:pt>
                <c:pt idx="569">
                  <c:v>42156</c:v>
                </c:pt>
                <c:pt idx="570">
                  <c:v>42186</c:v>
                </c:pt>
                <c:pt idx="571">
                  <c:v>42217</c:v>
                </c:pt>
                <c:pt idx="572">
                  <c:v>42248</c:v>
                </c:pt>
                <c:pt idx="573">
                  <c:v>42278</c:v>
                </c:pt>
                <c:pt idx="574">
                  <c:v>42309</c:v>
                </c:pt>
                <c:pt idx="575">
                  <c:v>42339</c:v>
                </c:pt>
                <c:pt idx="576">
                  <c:v>42370</c:v>
                </c:pt>
                <c:pt idx="577">
                  <c:v>42401</c:v>
                </c:pt>
                <c:pt idx="578">
                  <c:v>42430</c:v>
                </c:pt>
                <c:pt idx="579">
                  <c:v>42461</c:v>
                </c:pt>
                <c:pt idx="580">
                  <c:v>42491</c:v>
                </c:pt>
                <c:pt idx="581">
                  <c:v>42522</c:v>
                </c:pt>
                <c:pt idx="582">
                  <c:v>42552</c:v>
                </c:pt>
                <c:pt idx="583">
                  <c:v>42583</c:v>
                </c:pt>
                <c:pt idx="584">
                  <c:v>42614</c:v>
                </c:pt>
                <c:pt idx="585">
                  <c:v>42644</c:v>
                </c:pt>
                <c:pt idx="586">
                  <c:v>42675</c:v>
                </c:pt>
                <c:pt idx="587">
                  <c:v>42705</c:v>
                </c:pt>
                <c:pt idx="588">
                  <c:v>42736</c:v>
                </c:pt>
                <c:pt idx="589">
                  <c:v>42767</c:v>
                </c:pt>
                <c:pt idx="590">
                  <c:v>42795</c:v>
                </c:pt>
                <c:pt idx="591">
                  <c:v>42826</c:v>
                </c:pt>
                <c:pt idx="592">
                  <c:v>42856</c:v>
                </c:pt>
                <c:pt idx="593">
                  <c:v>42887</c:v>
                </c:pt>
                <c:pt idx="594">
                  <c:v>42917</c:v>
                </c:pt>
                <c:pt idx="595">
                  <c:v>42948</c:v>
                </c:pt>
                <c:pt idx="596">
                  <c:v>42979</c:v>
                </c:pt>
                <c:pt idx="597">
                  <c:v>43009</c:v>
                </c:pt>
                <c:pt idx="598">
                  <c:v>43040</c:v>
                </c:pt>
                <c:pt idx="599">
                  <c:v>43070</c:v>
                </c:pt>
                <c:pt idx="600">
                  <c:v>43101</c:v>
                </c:pt>
                <c:pt idx="601">
                  <c:v>43132</c:v>
                </c:pt>
                <c:pt idx="602">
                  <c:v>43160</c:v>
                </c:pt>
                <c:pt idx="603">
                  <c:v>43191</c:v>
                </c:pt>
                <c:pt idx="604">
                  <c:v>43221</c:v>
                </c:pt>
                <c:pt idx="605">
                  <c:v>43252</c:v>
                </c:pt>
                <c:pt idx="606">
                  <c:v>43282</c:v>
                </c:pt>
                <c:pt idx="607">
                  <c:v>43313</c:v>
                </c:pt>
                <c:pt idx="608">
                  <c:v>43344</c:v>
                </c:pt>
                <c:pt idx="609">
                  <c:v>43374</c:v>
                </c:pt>
                <c:pt idx="610">
                  <c:v>43405</c:v>
                </c:pt>
                <c:pt idx="611">
                  <c:v>43435</c:v>
                </c:pt>
                <c:pt idx="612">
                  <c:v>43466</c:v>
                </c:pt>
                <c:pt idx="613">
                  <c:v>43497</c:v>
                </c:pt>
                <c:pt idx="614">
                  <c:v>43525</c:v>
                </c:pt>
                <c:pt idx="615">
                  <c:v>43556</c:v>
                </c:pt>
                <c:pt idx="616">
                  <c:v>43586</c:v>
                </c:pt>
                <c:pt idx="617">
                  <c:v>43617</c:v>
                </c:pt>
                <c:pt idx="618">
                  <c:v>43647</c:v>
                </c:pt>
                <c:pt idx="619">
                  <c:v>43678</c:v>
                </c:pt>
                <c:pt idx="620">
                  <c:v>43709</c:v>
                </c:pt>
                <c:pt idx="621">
                  <c:v>43739</c:v>
                </c:pt>
                <c:pt idx="622">
                  <c:v>43770</c:v>
                </c:pt>
                <c:pt idx="623">
                  <c:v>43800</c:v>
                </c:pt>
                <c:pt idx="624">
                  <c:v>43831</c:v>
                </c:pt>
                <c:pt idx="625">
                  <c:v>43862</c:v>
                </c:pt>
                <c:pt idx="626">
                  <c:v>43891</c:v>
                </c:pt>
                <c:pt idx="627">
                  <c:v>43922</c:v>
                </c:pt>
                <c:pt idx="628">
                  <c:v>43952</c:v>
                </c:pt>
                <c:pt idx="629">
                  <c:v>43983</c:v>
                </c:pt>
                <c:pt idx="630">
                  <c:v>44013</c:v>
                </c:pt>
                <c:pt idx="631">
                  <c:v>44044</c:v>
                </c:pt>
                <c:pt idx="632">
                  <c:v>44075</c:v>
                </c:pt>
                <c:pt idx="633">
                  <c:v>44105</c:v>
                </c:pt>
                <c:pt idx="634">
                  <c:v>44136</c:v>
                </c:pt>
                <c:pt idx="635">
                  <c:v>44166</c:v>
                </c:pt>
                <c:pt idx="636">
                  <c:v>44197</c:v>
                </c:pt>
                <c:pt idx="637">
                  <c:v>44228</c:v>
                </c:pt>
                <c:pt idx="638">
                  <c:v>44256</c:v>
                </c:pt>
                <c:pt idx="639">
                  <c:v>44287</c:v>
                </c:pt>
                <c:pt idx="640">
                  <c:v>44317</c:v>
                </c:pt>
                <c:pt idx="641">
                  <c:v>44348</c:v>
                </c:pt>
                <c:pt idx="642">
                  <c:v>44378</c:v>
                </c:pt>
                <c:pt idx="643">
                  <c:v>44409</c:v>
                </c:pt>
                <c:pt idx="644">
                  <c:v>44440</c:v>
                </c:pt>
                <c:pt idx="645">
                  <c:v>44470</c:v>
                </c:pt>
                <c:pt idx="646">
                  <c:v>44501</c:v>
                </c:pt>
                <c:pt idx="647">
                  <c:v>44531</c:v>
                </c:pt>
                <c:pt idx="648">
                  <c:v>44562</c:v>
                </c:pt>
                <c:pt idx="649">
                  <c:v>44593</c:v>
                </c:pt>
                <c:pt idx="650">
                  <c:v>44621</c:v>
                </c:pt>
                <c:pt idx="651">
                  <c:v>44652</c:v>
                </c:pt>
                <c:pt idx="652">
                  <c:v>44682</c:v>
                </c:pt>
                <c:pt idx="653">
                  <c:v>44713</c:v>
                </c:pt>
                <c:pt idx="654">
                  <c:v>44743</c:v>
                </c:pt>
                <c:pt idx="655">
                  <c:v>44774</c:v>
                </c:pt>
                <c:pt idx="656">
                  <c:v>44805</c:v>
                </c:pt>
                <c:pt idx="657">
                  <c:v>44835</c:v>
                </c:pt>
                <c:pt idx="658">
                  <c:v>44866</c:v>
                </c:pt>
                <c:pt idx="659">
                  <c:v>44896</c:v>
                </c:pt>
                <c:pt idx="660">
                  <c:v>44927</c:v>
                </c:pt>
                <c:pt idx="661">
                  <c:v>44958</c:v>
                </c:pt>
                <c:pt idx="662">
                  <c:v>44986</c:v>
                </c:pt>
                <c:pt idx="663">
                  <c:v>45017</c:v>
                </c:pt>
                <c:pt idx="664">
                  <c:v>45047</c:v>
                </c:pt>
                <c:pt idx="665">
                  <c:v>45078</c:v>
                </c:pt>
                <c:pt idx="666">
                  <c:v>45108</c:v>
                </c:pt>
                <c:pt idx="667">
                  <c:v>45139</c:v>
                </c:pt>
                <c:pt idx="668">
                  <c:v>45170</c:v>
                </c:pt>
                <c:pt idx="669">
                  <c:v>45200</c:v>
                </c:pt>
                <c:pt idx="670">
                  <c:v>45231</c:v>
                </c:pt>
                <c:pt idx="671">
                  <c:v>45261</c:v>
                </c:pt>
                <c:pt idx="672">
                  <c:v>45292</c:v>
                </c:pt>
                <c:pt idx="673">
                  <c:v>45323</c:v>
                </c:pt>
                <c:pt idx="674">
                  <c:v>45352</c:v>
                </c:pt>
                <c:pt idx="675">
                  <c:v>45383</c:v>
                </c:pt>
                <c:pt idx="676">
                  <c:v>45413</c:v>
                </c:pt>
                <c:pt idx="677">
                  <c:v>45444</c:v>
                </c:pt>
                <c:pt idx="678">
                  <c:v>45474</c:v>
                </c:pt>
                <c:pt idx="679">
                  <c:v>45505</c:v>
                </c:pt>
                <c:pt idx="680">
                  <c:v>45536</c:v>
                </c:pt>
                <c:pt idx="681">
                  <c:v>45566</c:v>
                </c:pt>
                <c:pt idx="682">
                  <c:v>45597</c:v>
                </c:pt>
                <c:pt idx="683">
                  <c:v>45627</c:v>
                </c:pt>
                <c:pt idx="684">
                  <c:v>45658</c:v>
                </c:pt>
                <c:pt idx="685">
                  <c:v>45689</c:v>
                </c:pt>
                <c:pt idx="686">
                  <c:v>45717</c:v>
                </c:pt>
                <c:pt idx="687">
                  <c:v>45748</c:v>
                </c:pt>
                <c:pt idx="688">
                  <c:v>45778</c:v>
                </c:pt>
                <c:pt idx="689">
                  <c:v>45809</c:v>
                </c:pt>
                <c:pt idx="690">
                  <c:v>45839</c:v>
                </c:pt>
                <c:pt idx="691">
                  <c:v>45870</c:v>
                </c:pt>
                <c:pt idx="692">
                  <c:v>45901</c:v>
                </c:pt>
                <c:pt idx="693">
                  <c:v>45931</c:v>
                </c:pt>
                <c:pt idx="694">
                  <c:v>45962</c:v>
                </c:pt>
                <c:pt idx="695">
                  <c:v>45992</c:v>
                </c:pt>
                <c:pt idx="696">
                  <c:v>46023</c:v>
                </c:pt>
                <c:pt idx="697">
                  <c:v>46054</c:v>
                </c:pt>
                <c:pt idx="698">
                  <c:v>46082</c:v>
                </c:pt>
                <c:pt idx="699">
                  <c:v>46113</c:v>
                </c:pt>
                <c:pt idx="700">
                  <c:v>46143</c:v>
                </c:pt>
                <c:pt idx="701">
                  <c:v>46174</c:v>
                </c:pt>
                <c:pt idx="702">
                  <c:v>46204</c:v>
                </c:pt>
                <c:pt idx="703">
                  <c:v>46235</c:v>
                </c:pt>
                <c:pt idx="704">
                  <c:v>46266</c:v>
                </c:pt>
                <c:pt idx="705">
                  <c:v>46296</c:v>
                </c:pt>
                <c:pt idx="706">
                  <c:v>46327</c:v>
                </c:pt>
                <c:pt idx="707">
                  <c:v>46357</c:v>
                </c:pt>
                <c:pt idx="708">
                  <c:v>46388</c:v>
                </c:pt>
                <c:pt idx="709">
                  <c:v>46419</c:v>
                </c:pt>
                <c:pt idx="710">
                  <c:v>46447</c:v>
                </c:pt>
                <c:pt idx="711">
                  <c:v>46478</c:v>
                </c:pt>
                <c:pt idx="712">
                  <c:v>46508</c:v>
                </c:pt>
                <c:pt idx="713">
                  <c:v>46539</c:v>
                </c:pt>
                <c:pt idx="714">
                  <c:v>46569</c:v>
                </c:pt>
                <c:pt idx="715">
                  <c:v>46600</c:v>
                </c:pt>
                <c:pt idx="716">
                  <c:v>46631</c:v>
                </c:pt>
                <c:pt idx="717">
                  <c:v>46661</c:v>
                </c:pt>
                <c:pt idx="718">
                  <c:v>46692</c:v>
                </c:pt>
                <c:pt idx="719">
                  <c:v>46722</c:v>
                </c:pt>
                <c:pt idx="720">
                  <c:v>46753</c:v>
                </c:pt>
                <c:pt idx="721">
                  <c:v>46784</c:v>
                </c:pt>
                <c:pt idx="722">
                  <c:v>46813</c:v>
                </c:pt>
                <c:pt idx="723">
                  <c:v>46844</c:v>
                </c:pt>
                <c:pt idx="724">
                  <c:v>46874</c:v>
                </c:pt>
                <c:pt idx="725">
                  <c:v>46905</c:v>
                </c:pt>
                <c:pt idx="726">
                  <c:v>46935</c:v>
                </c:pt>
                <c:pt idx="727">
                  <c:v>46966</c:v>
                </c:pt>
                <c:pt idx="728">
                  <c:v>46997</c:v>
                </c:pt>
                <c:pt idx="729">
                  <c:v>47027</c:v>
                </c:pt>
                <c:pt idx="730">
                  <c:v>47058</c:v>
                </c:pt>
                <c:pt idx="731">
                  <c:v>47088</c:v>
                </c:pt>
                <c:pt idx="732">
                  <c:v>47119</c:v>
                </c:pt>
                <c:pt idx="733">
                  <c:v>47150</c:v>
                </c:pt>
                <c:pt idx="734">
                  <c:v>47178</c:v>
                </c:pt>
                <c:pt idx="735">
                  <c:v>47209</c:v>
                </c:pt>
                <c:pt idx="736">
                  <c:v>47239</c:v>
                </c:pt>
                <c:pt idx="737">
                  <c:v>47270</c:v>
                </c:pt>
                <c:pt idx="738">
                  <c:v>47300</c:v>
                </c:pt>
                <c:pt idx="739">
                  <c:v>47331</c:v>
                </c:pt>
                <c:pt idx="740">
                  <c:v>47362</c:v>
                </c:pt>
                <c:pt idx="741">
                  <c:v>47392</c:v>
                </c:pt>
                <c:pt idx="742">
                  <c:v>47423</c:v>
                </c:pt>
                <c:pt idx="743">
                  <c:v>47453</c:v>
                </c:pt>
                <c:pt idx="744">
                  <c:v>47484</c:v>
                </c:pt>
                <c:pt idx="745">
                  <c:v>47515</c:v>
                </c:pt>
                <c:pt idx="746">
                  <c:v>47543</c:v>
                </c:pt>
                <c:pt idx="747">
                  <c:v>47574</c:v>
                </c:pt>
                <c:pt idx="748">
                  <c:v>47604</c:v>
                </c:pt>
                <c:pt idx="749">
                  <c:v>47635</c:v>
                </c:pt>
                <c:pt idx="750">
                  <c:v>47665</c:v>
                </c:pt>
                <c:pt idx="751">
                  <c:v>47696</c:v>
                </c:pt>
                <c:pt idx="752">
                  <c:v>47727</c:v>
                </c:pt>
                <c:pt idx="753">
                  <c:v>47757</c:v>
                </c:pt>
                <c:pt idx="754">
                  <c:v>47788</c:v>
                </c:pt>
                <c:pt idx="755">
                  <c:v>47818</c:v>
                </c:pt>
                <c:pt idx="756">
                  <c:v>47849</c:v>
                </c:pt>
                <c:pt idx="757">
                  <c:v>47880</c:v>
                </c:pt>
                <c:pt idx="758">
                  <c:v>47908</c:v>
                </c:pt>
                <c:pt idx="759">
                  <c:v>47939</c:v>
                </c:pt>
                <c:pt idx="760">
                  <c:v>47969</c:v>
                </c:pt>
                <c:pt idx="761">
                  <c:v>48000</c:v>
                </c:pt>
                <c:pt idx="762">
                  <c:v>48030</c:v>
                </c:pt>
                <c:pt idx="763">
                  <c:v>48061</c:v>
                </c:pt>
                <c:pt idx="764">
                  <c:v>48092</c:v>
                </c:pt>
                <c:pt idx="765">
                  <c:v>48122</c:v>
                </c:pt>
                <c:pt idx="766">
                  <c:v>48153</c:v>
                </c:pt>
                <c:pt idx="767">
                  <c:v>48183</c:v>
                </c:pt>
                <c:pt idx="768">
                  <c:v>48214</c:v>
                </c:pt>
                <c:pt idx="769">
                  <c:v>48245</c:v>
                </c:pt>
                <c:pt idx="770">
                  <c:v>48274</c:v>
                </c:pt>
                <c:pt idx="771">
                  <c:v>48305</c:v>
                </c:pt>
                <c:pt idx="772">
                  <c:v>48335</c:v>
                </c:pt>
                <c:pt idx="773">
                  <c:v>48366</c:v>
                </c:pt>
                <c:pt idx="774">
                  <c:v>48396</c:v>
                </c:pt>
                <c:pt idx="775">
                  <c:v>48427</c:v>
                </c:pt>
                <c:pt idx="776">
                  <c:v>48458</c:v>
                </c:pt>
                <c:pt idx="777">
                  <c:v>48488</c:v>
                </c:pt>
                <c:pt idx="778">
                  <c:v>48519</c:v>
                </c:pt>
                <c:pt idx="779">
                  <c:v>48549</c:v>
                </c:pt>
                <c:pt idx="780">
                  <c:v>48580</c:v>
                </c:pt>
                <c:pt idx="781">
                  <c:v>48611</c:v>
                </c:pt>
                <c:pt idx="782">
                  <c:v>48639</c:v>
                </c:pt>
                <c:pt idx="783">
                  <c:v>48670</c:v>
                </c:pt>
                <c:pt idx="784">
                  <c:v>48700</c:v>
                </c:pt>
                <c:pt idx="785">
                  <c:v>48731</c:v>
                </c:pt>
                <c:pt idx="786">
                  <c:v>48761</c:v>
                </c:pt>
                <c:pt idx="787">
                  <c:v>48792</c:v>
                </c:pt>
                <c:pt idx="788">
                  <c:v>48823</c:v>
                </c:pt>
                <c:pt idx="789">
                  <c:v>48853</c:v>
                </c:pt>
                <c:pt idx="790">
                  <c:v>48884</c:v>
                </c:pt>
                <c:pt idx="791">
                  <c:v>48914</c:v>
                </c:pt>
                <c:pt idx="792">
                  <c:v>48945</c:v>
                </c:pt>
                <c:pt idx="793">
                  <c:v>48976</c:v>
                </c:pt>
                <c:pt idx="794">
                  <c:v>49004</c:v>
                </c:pt>
                <c:pt idx="795">
                  <c:v>49035</c:v>
                </c:pt>
                <c:pt idx="796">
                  <c:v>49065</c:v>
                </c:pt>
                <c:pt idx="797">
                  <c:v>49096</c:v>
                </c:pt>
                <c:pt idx="798">
                  <c:v>49126</c:v>
                </c:pt>
                <c:pt idx="799">
                  <c:v>49157</c:v>
                </c:pt>
                <c:pt idx="800">
                  <c:v>49188</c:v>
                </c:pt>
                <c:pt idx="801">
                  <c:v>49218</c:v>
                </c:pt>
                <c:pt idx="802">
                  <c:v>49249</c:v>
                </c:pt>
                <c:pt idx="803">
                  <c:v>49279</c:v>
                </c:pt>
                <c:pt idx="804">
                  <c:v>49310</c:v>
                </c:pt>
                <c:pt idx="805">
                  <c:v>49341</c:v>
                </c:pt>
                <c:pt idx="806">
                  <c:v>49369</c:v>
                </c:pt>
                <c:pt idx="807">
                  <c:v>49400</c:v>
                </c:pt>
                <c:pt idx="808">
                  <c:v>49430</c:v>
                </c:pt>
                <c:pt idx="809">
                  <c:v>49461</c:v>
                </c:pt>
                <c:pt idx="810">
                  <c:v>49491</c:v>
                </c:pt>
                <c:pt idx="811">
                  <c:v>49522</c:v>
                </c:pt>
                <c:pt idx="812">
                  <c:v>49553</c:v>
                </c:pt>
                <c:pt idx="813">
                  <c:v>49583</c:v>
                </c:pt>
                <c:pt idx="814">
                  <c:v>49614</c:v>
                </c:pt>
                <c:pt idx="815">
                  <c:v>49644</c:v>
                </c:pt>
                <c:pt idx="816">
                  <c:v>49675</c:v>
                </c:pt>
                <c:pt idx="817">
                  <c:v>49706</c:v>
                </c:pt>
                <c:pt idx="818">
                  <c:v>49735</c:v>
                </c:pt>
                <c:pt idx="819">
                  <c:v>49766</c:v>
                </c:pt>
                <c:pt idx="820">
                  <c:v>49796</c:v>
                </c:pt>
                <c:pt idx="821">
                  <c:v>49827</c:v>
                </c:pt>
                <c:pt idx="822">
                  <c:v>49857</c:v>
                </c:pt>
                <c:pt idx="823">
                  <c:v>49888</c:v>
                </c:pt>
                <c:pt idx="824">
                  <c:v>49919</c:v>
                </c:pt>
                <c:pt idx="825">
                  <c:v>49949</c:v>
                </c:pt>
                <c:pt idx="826">
                  <c:v>49980</c:v>
                </c:pt>
                <c:pt idx="827">
                  <c:v>50010</c:v>
                </c:pt>
                <c:pt idx="828">
                  <c:v>50041</c:v>
                </c:pt>
                <c:pt idx="829">
                  <c:v>50072</c:v>
                </c:pt>
                <c:pt idx="830">
                  <c:v>50100</c:v>
                </c:pt>
                <c:pt idx="831">
                  <c:v>50131</c:v>
                </c:pt>
                <c:pt idx="832">
                  <c:v>50161</c:v>
                </c:pt>
                <c:pt idx="833">
                  <c:v>50192</c:v>
                </c:pt>
                <c:pt idx="834">
                  <c:v>50222</c:v>
                </c:pt>
                <c:pt idx="835">
                  <c:v>50253</c:v>
                </c:pt>
                <c:pt idx="836">
                  <c:v>50284</c:v>
                </c:pt>
                <c:pt idx="837">
                  <c:v>50314</c:v>
                </c:pt>
                <c:pt idx="838">
                  <c:v>50345</c:v>
                </c:pt>
                <c:pt idx="839">
                  <c:v>50375</c:v>
                </c:pt>
                <c:pt idx="840">
                  <c:v>50406</c:v>
                </c:pt>
                <c:pt idx="841">
                  <c:v>50437</c:v>
                </c:pt>
                <c:pt idx="842">
                  <c:v>50465</c:v>
                </c:pt>
                <c:pt idx="843">
                  <c:v>50496</c:v>
                </c:pt>
                <c:pt idx="844">
                  <c:v>50526</c:v>
                </c:pt>
                <c:pt idx="845">
                  <c:v>50557</c:v>
                </c:pt>
                <c:pt idx="846">
                  <c:v>50587</c:v>
                </c:pt>
                <c:pt idx="847">
                  <c:v>50618</c:v>
                </c:pt>
                <c:pt idx="848">
                  <c:v>50649</c:v>
                </c:pt>
                <c:pt idx="849">
                  <c:v>50679</c:v>
                </c:pt>
                <c:pt idx="850">
                  <c:v>50710</c:v>
                </c:pt>
                <c:pt idx="851">
                  <c:v>50740</c:v>
                </c:pt>
                <c:pt idx="852">
                  <c:v>50771</c:v>
                </c:pt>
                <c:pt idx="853">
                  <c:v>50802</c:v>
                </c:pt>
                <c:pt idx="854">
                  <c:v>50830</c:v>
                </c:pt>
                <c:pt idx="855">
                  <c:v>50861</c:v>
                </c:pt>
                <c:pt idx="856">
                  <c:v>50891</c:v>
                </c:pt>
                <c:pt idx="857">
                  <c:v>50922</c:v>
                </c:pt>
                <c:pt idx="858">
                  <c:v>50952</c:v>
                </c:pt>
                <c:pt idx="859">
                  <c:v>50983</c:v>
                </c:pt>
                <c:pt idx="860">
                  <c:v>51014</c:v>
                </c:pt>
                <c:pt idx="861">
                  <c:v>51044</c:v>
                </c:pt>
                <c:pt idx="862">
                  <c:v>51075</c:v>
                </c:pt>
                <c:pt idx="863">
                  <c:v>51105</c:v>
                </c:pt>
                <c:pt idx="864">
                  <c:v>51136</c:v>
                </c:pt>
                <c:pt idx="865">
                  <c:v>51167</c:v>
                </c:pt>
                <c:pt idx="866">
                  <c:v>51196</c:v>
                </c:pt>
                <c:pt idx="867">
                  <c:v>51227</c:v>
                </c:pt>
                <c:pt idx="868">
                  <c:v>51257</c:v>
                </c:pt>
                <c:pt idx="869">
                  <c:v>51288</c:v>
                </c:pt>
                <c:pt idx="870">
                  <c:v>51318</c:v>
                </c:pt>
                <c:pt idx="871">
                  <c:v>51349</c:v>
                </c:pt>
                <c:pt idx="872">
                  <c:v>51380</c:v>
                </c:pt>
                <c:pt idx="873">
                  <c:v>51410</c:v>
                </c:pt>
                <c:pt idx="874">
                  <c:v>51441</c:v>
                </c:pt>
                <c:pt idx="875">
                  <c:v>51471</c:v>
                </c:pt>
              </c:numCache>
            </c:numRef>
          </c:cat>
          <c:val>
            <c:numRef>
              <c:f>NDFCGXA!$M$9:$M$884</c:f>
              <c:numCache>
                <c:formatCode>General</c:formatCode>
                <c:ptCount val="876"/>
                <c:pt idx="666" formatCode="0.0">
                  <c:v>879.51400000000001</c:v>
                </c:pt>
                <c:pt idx="875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4B80-4718-AB31-5E2ADCEF40C4}"/>
            </c:ext>
          </c:extLst>
        </c:ser>
        <c:ser>
          <c:idx val="9"/>
          <c:order val="9"/>
          <c:tx>
            <c:v>12 MMT Forecast</c:v>
          </c:tx>
          <c:spPr>
            <a:ln>
              <a:noFill/>
            </a:ln>
          </c:spPr>
          <c:marker>
            <c:symbol val="diamond"/>
            <c:size val="8"/>
            <c:spPr>
              <a:solidFill>
                <a:srgbClr val="08A685"/>
              </a:solidFill>
              <a:ln>
                <a:solidFill>
                  <a:srgbClr val="05715A"/>
                </a:solidFill>
              </a:ln>
            </c:spPr>
          </c:marker>
          <c:dLbls>
            <c:delete val="1"/>
          </c:dLbls>
          <c:cat>
            <c:numRef>
              <c:f>NDFCGXA!$A$9:$A$884</c:f>
              <c:numCache>
                <c:formatCode>mmm\-yy</c:formatCode>
                <c:ptCount val="876"/>
                <c:pt idx="0">
                  <c:v>24838</c:v>
                </c:pt>
                <c:pt idx="1">
                  <c:v>24869</c:v>
                </c:pt>
                <c:pt idx="2">
                  <c:v>24898</c:v>
                </c:pt>
                <c:pt idx="3">
                  <c:v>24929</c:v>
                </c:pt>
                <c:pt idx="4">
                  <c:v>24959</c:v>
                </c:pt>
                <c:pt idx="5">
                  <c:v>24990</c:v>
                </c:pt>
                <c:pt idx="6">
                  <c:v>25020</c:v>
                </c:pt>
                <c:pt idx="7">
                  <c:v>25051</c:v>
                </c:pt>
                <c:pt idx="8">
                  <c:v>25082</c:v>
                </c:pt>
                <c:pt idx="9">
                  <c:v>25112</c:v>
                </c:pt>
                <c:pt idx="10">
                  <c:v>25143</c:v>
                </c:pt>
                <c:pt idx="11">
                  <c:v>25173</c:v>
                </c:pt>
                <c:pt idx="12">
                  <c:v>25204</c:v>
                </c:pt>
                <c:pt idx="13">
                  <c:v>25235</c:v>
                </c:pt>
                <c:pt idx="14">
                  <c:v>25263</c:v>
                </c:pt>
                <c:pt idx="15">
                  <c:v>25294</c:v>
                </c:pt>
                <c:pt idx="16">
                  <c:v>25324</c:v>
                </c:pt>
                <c:pt idx="17">
                  <c:v>25355</c:v>
                </c:pt>
                <c:pt idx="18">
                  <c:v>25385</c:v>
                </c:pt>
                <c:pt idx="19">
                  <c:v>25416</c:v>
                </c:pt>
                <c:pt idx="20">
                  <c:v>25447</c:v>
                </c:pt>
                <c:pt idx="21">
                  <c:v>25477</c:v>
                </c:pt>
                <c:pt idx="22">
                  <c:v>25508</c:v>
                </c:pt>
                <c:pt idx="23">
                  <c:v>25538</c:v>
                </c:pt>
                <c:pt idx="24">
                  <c:v>25569</c:v>
                </c:pt>
                <c:pt idx="25">
                  <c:v>25600</c:v>
                </c:pt>
                <c:pt idx="26">
                  <c:v>25628</c:v>
                </c:pt>
                <c:pt idx="27">
                  <c:v>25659</c:v>
                </c:pt>
                <c:pt idx="28">
                  <c:v>25689</c:v>
                </c:pt>
                <c:pt idx="29">
                  <c:v>25720</c:v>
                </c:pt>
                <c:pt idx="30">
                  <c:v>25750</c:v>
                </c:pt>
                <c:pt idx="31">
                  <c:v>25781</c:v>
                </c:pt>
                <c:pt idx="32">
                  <c:v>25812</c:v>
                </c:pt>
                <c:pt idx="33">
                  <c:v>25842</c:v>
                </c:pt>
                <c:pt idx="34">
                  <c:v>25873</c:v>
                </c:pt>
                <c:pt idx="35">
                  <c:v>25903</c:v>
                </c:pt>
                <c:pt idx="36">
                  <c:v>25934</c:v>
                </c:pt>
                <c:pt idx="37">
                  <c:v>25965</c:v>
                </c:pt>
                <c:pt idx="38">
                  <c:v>25993</c:v>
                </c:pt>
                <c:pt idx="39">
                  <c:v>26024</c:v>
                </c:pt>
                <c:pt idx="40">
                  <c:v>26054</c:v>
                </c:pt>
                <c:pt idx="41">
                  <c:v>26085</c:v>
                </c:pt>
                <c:pt idx="42">
                  <c:v>26115</c:v>
                </c:pt>
                <c:pt idx="43">
                  <c:v>26146</c:v>
                </c:pt>
                <c:pt idx="44">
                  <c:v>26177</c:v>
                </c:pt>
                <c:pt idx="45">
                  <c:v>26207</c:v>
                </c:pt>
                <c:pt idx="46">
                  <c:v>26238</c:v>
                </c:pt>
                <c:pt idx="47">
                  <c:v>26268</c:v>
                </c:pt>
                <c:pt idx="48">
                  <c:v>26299</c:v>
                </c:pt>
                <c:pt idx="49">
                  <c:v>26330</c:v>
                </c:pt>
                <c:pt idx="50">
                  <c:v>26359</c:v>
                </c:pt>
                <c:pt idx="51">
                  <c:v>26390</c:v>
                </c:pt>
                <c:pt idx="52">
                  <c:v>26420</c:v>
                </c:pt>
                <c:pt idx="53">
                  <c:v>26451</c:v>
                </c:pt>
                <c:pt idx="54">
                  <c:v>26481</c:v>
                </c:pt>
                <c:pt idx="55">
                  <c:v>26512</c:v>
                </c:pt>
                <c:pt idx="56">
                  <c:v>26543</c:v>
                </c:pt>
                <c:pt idx="57">
                  <c:v>26573</c:v>
                </c:pt>
                <c:pt idx="58">
                  <c:v>26604</c:v>
                </c:pt>
                <c:pt idx="59">
                  <c:v>26634</c:v>
                </c:pt>
                <c:pt idx="60">
                  <c:v>26665</c:v>
                </c:pt>
                <c:pt idx="61">
                  <c:v>26696</c:v>
                </c:pt>
                <c:pt idx="62">
                  <c:v>26724</c:v>
                </c:pt>
                <c:pt idx="63">
                  <c:v>26755</c:v>
                </c:pt>
                <c:pt idx="64">
                  <c:v>26785</c:v>
                </c:pt>
                <c:pt idx="65">
                  <c:v>26816</c:v>
                </c:pt>
                <c:pt idx="66">
                  <c:v>26846</c:v>
                </c:pt>
                <c:pt idx="67">
                  <c:v>26877</c:v>
                </c:pt>
                <c:pt idx="68">
                  <c:v>26908</c:v>
                </c:pt>
                <c:pt idx="69">
                  <c:v>26938</c:v>
                </c:pt>
                <c:pt idx="70">
                  <c:v>26969</c:v>
                </c:pt>
                <c:pt idx="71">
                  <c:v>26999</c:v>
                </c:pt>
                <c:pt idx="72">
                  <c:v>27030</c:v>
                </c:pt>
                <c:pt idx="73">
                  <c:v>27061</c:v>
                </c:pt>
                <c:pt idx="74">
                  <c:v>27089</c:v>
                </c:pt>
                <c:pt idx="75">
                  <c:v>27120</c:v>
                </c:pt>
                <c:pt idx="76">
                  <c:v>27150</c:v>
                </c:pt>
                <c:pt idx="77">
                  <c:v>27181</c:v>
                </c:pt>
                <c:pt idx="78">
                  <c:v>27211</c:v>
                </c:pt>
                <c:pt idx="79">
                  <c:v>27242</c:v>
                </c:pt>
                <c:pt idx="80">
                  <c:v>27273</c:v>
                </c:pt>
                <c:pt idx="81">
                  <c:v>27303</c:v>
                </c:pt>
                <c:pt idx="82">
                  <c:v>27334</c:v>
                </c:pt>
                <c:pt idx="83">
                  <c:v>27364</c:v>
                </c:pt>
                <c:pt idx="84">
                  <c:v>27395</c:v>
                </c:pt>
                <c:pt idx="85">
                  <c:v>27426</c:v>
                </c:pt>
                <c:pt idx="86">
                  <c:v>27454</c:v>
                </c:pt>
                <c:pt idx="87">
                  <c:v>27485</c:v>
                </c:pt>
                <c:pt idx="88">
                  <c:v>27515</c:v>
                </c:pt>
                <c:pt idx="89">
                  <c:v>27546</c:v>
                </c:pt>
                <c:pt idx="90">
                  <c:v>27576</c:v>
                </c:pt>
                <c:pt idx="91">
                  <c:v>27607</c:v>
                </c:pt>
                <c:pt idx="92">
                  <c:v>27638</c:v>
                </c:pt>
                <c:pt idx="93">
                  <c:v>27668</c:v>
                </c:pt>
                <c:pt idx="94">
                  <c:v>27699</c:v>
                </c:pt>
                <c:pt idx="95">
                  <c:v>27729</c:v>
                </c:pt>
                <c:pt idx="96">
                  <c:v>27760</c:v>
                </c:pt>
                <c:pt idx="97">
                  <c:v>27791</c:v>
                </c:pt>
                <c:pt idx="98">
                  <c:v>27820</c:v>
                </c:pt>
                <c:pt idx="99">
                  <c:v>27851</c:v>
                </c:pt>
                <c:pt idx="100">
                  <c:v>27881</c:v>
                </c:pt>
                <c:pt idx="101">
                  <c:v>27912</c:v>
                </c:pt>
                <c:pt idx="102">
                  <c:v>27942</c:v>
                </c:pt>
                <c:pt idx="103">
                  <c:v>27973</c:v>
                </c:pt>
                <c:pt idx="104">
                  <c:v>28004</c:v>
                </c:pt>
                <c:pt idx="105">
                  <c:v>28034</c:v>
                </c:pt>
                <c:pt idx="106">
                  <c:v>28065</c:v>
                </c:pt>
                <c:pt idx="107">
                  <c:v>28095</c:v>
                </c:pt>
                <c:pt idx="108">
                  <c:v>28126</c:v>
                </c:pt>
                <c:pt idx="109">
                  <c:v>28157</c:v>
                </c:pt>
                <c:pt idx="110">
                  <c:v>28185</c:v>
                </c:pt>
                <c:pt idx="111">
                  <c:v>28216</c:v>
                </c:pt>
                <c:pt idx="112">
                  <c:v>28246</c:v>
                </c:pt>
                <c:pt idx="113">
                  <c:v>28277</c:v>
                </c:pt>
                <c:pt idx="114">
                  <c:v>28307</c:v>
                </c:pt>
                <c:pt idx="115">
                  <c:v>28338</c:v>
                </c:pt>
                <c:pt idx="116">
                  <c:v>28369</c:v>
                </c:pt>
                <c:pt idx="117">
                  <c:v>28399</c:v>
                </c:pt>
                <c:pt idx="118">
                  <c:v>28430</c:v>
                </c:pt>
                <c:pt idx="119">
                  <c:v>28460</c:v>
                </c:pt>
                <c:pt idx="120">
                  <c:v>28491</c:v>
                </c:pt>
                <c:pt idx="121">
                  <c:v>28522</c:v>
                </c:pt>
                <c:pt idx="122">
                  <c:v>28550</c:v>
                </c:pt>
                <c:pt idx="123">
                  <c:v>28581</c:v>
                </c:pt>
                <c:pt idx="124">
                  <c:v>28611</c:v>
                </c:pt>
                <c:pt idx="125">
                  <c:v>28642</c:v>
                </c:pt>
                <c:pt idx="126">
                  <c:v>28672</c:v>
                </c:pt>
                <c:pt idx="127">
                  <c:v>28703</c:v>
                </c:pt>
                <c:pt idx="128">
                  <c:v>28734</c:v>
                </c:pt>
                <c:pt idx="129">
                  <c:v>28764</c:v>
                </c:pt>
                <c:pt idx="130">
                  <c:v>28795</c:v>
                </c:pt>
                <c:pt idx="131">
                  <c:v>28825</c:v>
                </c:pt>
                <c:pt idx="132">
                  <c:v>28856</c:v>
                </c:pt>
                <c:pt idx="133">
                  <c:v>28887</c:v>
                </c:pt>
                <c:pt idx="134">
                  <c:v>28915</c:v>
                </c:pt>
                <c:pt idx="135">
                  <c:v>28946</c:v>
                </c:pt>
                <c:pt idx="136">
                  <c:v>28976</c:v>
                </c:pt>
                <c:pt idx="137">
                  <c:v>29007</c:v>
                </c:pt>
                <c:pt idx="138">
                  <c:v>29037</c:v>
                </c:pt>
                <c:pt idx="139">
                  <c:v>29068</c:v>
                </c:pt>
                <c:pt idx="140">
                  <c:v>29099</c:v>
                </c:pt>
                <c:pt idx="141">
                  <c:v>29129</c:v>
                </c:pt>
                <c:pt idx="142">
                  <c:v>29160</c:v>
                </c:pt>
                <c:pt idx="143">
                  <c:v>29190</c:v>
                </c:pt>
                <c:pt idx="144">
                  <c:v>29221</c:v>
                </c:pt>
                <c:pt idx="145">
                  <c:v>29252</c:v>
                </c:pt>
                <c:pt idx="146">
                  <c:v>29281</c:v>
                </c:pt>
                <c:pt idx="147">
                  <c:v>29312</c:v>
                </c:pt>
                <c:pt idx="148">
                  <c:v>29342</c:v>
                </c:pt>
                <c:pt idx="149">
                  <c:v>29373</c:v>
                </c:pt>
                <c:pt idx="150">
                  <c:v>29403</c:v>
                </c:pt>
                <c:pt idx="151">
                  <c:v>29434</c:v>
                </c:pt>
                <c:pt idx="152">
                  <c:v>29465</c:v>
                </c:pt>
                <c:pt idx="153">
                  <c:v>29495</c:v>
                </c:pt>
                <c:pt idx="154">
                  <c:v>29526</c:v>
                </c:pt>
                <c:pt idx="155">
                  <c:v>29556</c:v>
                </c:pt>
                <c:pt idx="156">
                  <c:v>29587</c:v>
                </c:pt>
                <c:pt idx="157">
                  <c:v>29618</c:v>
                </c:pt>
                <c:pt idx="158">
                  <c:v>29646</c:v>
                </c:pt>
                <c:pt idx="159">
                  <c:v>29677</c:v>
                </c:pt>
                <c:pt idx="160">
                  <c:v>29707</c:v>
                </c:pt>
                <c:pt idx="161">
                  <c:v>29738</c:v>
                </c:pt>
                <c:pt idx="162">
                  <c:v>29768</c:v>
                </c:pt>
                <c:pt idx="163">
                  <c:v>29799</c:v>
                </c:pt>
                <c:pt idx="164">
                  <c:v>29830</c:v>
                </c:pt>
                <c:pt idx="165">
                  <c:v>29860</c:v>
                </c:pt>
                <c:pt idx="166">
                  <c:v>29891</c:v>
                </c:pt>
                <c:pt idx="167">
                  <c:v>29921</c:v>
                </c:pt>
                <c:pt idx="168">
                  <c:v>29952</c:v>
                </c:pt>
                <c:pt idx="169">
                  <c:v>29983</c:v>
                </c:pt>
                <c:pt idx="170">
                  <c:v>30011</c:v>
                </c:pt>
                <c:pt idx="171">
                  <c:v>30042</c:v>
                </c:pt>
                <c:pt idx="172">
                  <c:v>30072</c:v>
                </c:pt>
                <c:pt idx="173">
                  <c:v>30103</c:v>
                </c:pt>
                <c:pt idx="174">
                  <c:v>30133</c:v>
                </c:pt>
                <c:pt idx="175">
                  <c:v>30164</c:v>
                </c:pt>
                <c:pt idx="176">
                  <c:v>30195</c:v>
                </c:pt>
                <c:pt idx="177">
                  <c:v>30225</c:v>
                </c:pt>
                <c:pt idx="178">
                  <c:v>30256</c:v>
                </c:pt>
                <c:pt idx="179">
                  <c:v>30286</c:v>
                </c:pt>
                <c:pt idx="180">
                  <c:v>30317</c:v>
                </c:pt>
                <c:pt idx="181">
                  <c:v>30348</c:v>
                </c:pt>
                <c:pt idx="182">
                  <c:v>30376</c:v>
                </c:pt>
                <c:pt idx="183">
                  <c:v>30407</c:v>
                </c:pt>
                <c:pt idx="184">
                  <c:v>30437</c:v>
                </c:pt>
                <c:pt idx="185">
                  <c:v>30468</c:v>
                </c:pt>
                <c:pt idx="186">
                  <c:v>30498</c:v>
                </c:pt>
                <c:pt idx="187">
                  <c:v>30529</c:v>
                </c:pt>
                <c:pt idx="188">
                  <c:v>30560</c:v>
                </c:pt>
                <c:pt idx="189">
                  <c:v>30590</c:v>
                </c:pt>
                <c:pt idx="190">
                  <c:v>30621</c:v>
                </c:pt>
                <c:pt idx="191">
                  <c:v>30651</c:v>
                </c:pt>
                <c:pt idx="192">
                  <c:v>30682</c:v>
                </c:pt>
                <c:pt idx="193">
                  <c:v>30713</c:v>
                </c:pt>
                <c:pt idx="194">
                  <c:v>30742</c:v>
                </c:pt>
                <c:pt idx="195">
                  <c:v>30773</c:v>
                </c:pt>
                <c:pt idx="196">
                  <c:v>30803</c:v>
                </c:pt>
                <c:pt idx="197">
                  <c:v>30834</c:v>
                </c:pt>
                <c:pt idx="198">
                  <c:v>30864</c:v>
                </c:pt>
                <c:pt idx="199">
                  <c:v>30895</c:v>
                </c:pt>
                <c:pt idx="200">
                  <c:v>30926</c:v>
                </c:pt>
                <c:pt idx="201">
                  <c:v>30956</c:v>
                </c:pt>
                <c:pt idx="202">
                  <c:v>30987</c:v>
                </c:pt>
                <c:pt idx="203">
                  <c:v>31017</c:v>
                </c:pt>
                <c:pt idx="204">
                  <c:v>31048</c:v>
                </c:pt>
                <c:pt idx="205">
                  <c:v>31079</c:v>
                </c:pt>
                <c:pt idx="206">
                  <c:v>31107</c:v>
                </c:pt>
                <c:pt idx="207">
                  <c:v>31138</c:v>
                </c:pt>
                <c:pt idx="208">
                  <c:v>31168</c:v>
                </c:pt>
                <c:pt idx="209">
                  <c:v>31199</c:v>
                </c:pt>
                <c:pt idx="210">
                  <c:v>31229</c:v>
                </c:pt>
                <c:pt idx="211">
                  <c:v>31260</c:v>
                </c:pt>
                <c:pt idx="212">
                  <c:v>31291</c:v>
                </c:pt>
                <c:pt idx="213">
                  <c:v>31321</c:v>
                </c:pt>
                <c:pt idx="214">
                  <c:v>31352</c:v>
                </c:pt>
                <c:pt idx="215">
                  <c:v>31382</c:v>
                </c:pt>
                <c:pt idx="216">
                  <c:v>31413</c:v>
                </c:pt>
                <c:pt idx="217">
                  <c:v>31444</c:v>
                </c:pt>
                <c:pt idx="218">
                  <c:v>31472</c:v>
                </c:pt>
                <c:pt idx="219">
                  <c:v>31503</c:v>
                </c:pt>
                <c:pt idx="220">
                  <c:v>31533</c:v>
                </c:pt>
                <c:pt idx="221">
                  <c:v>31564</c:v>
                </c:pt>
                <c:pt idx="222">
                  <c:v>31594</c:v>
                </c:pt>
                <c:pt idx="223">
                  <c:v>31625</c:v>
                </c:pt>
                <c:pt idx="224">
                  <c:v>31656</c:v>
                </c:pt>
                <c:pt idx="225">
                  <c:v>31686</c:v>
                </c:pt>
                <c:pt idx="226">
                  <c:v>31717</c:v>
                </c:pt>
                <c:pt idx="227">
                  <c:v>31747</c:v>
                </c:pt>
                <c:pt idx="228">
                  <c:v>31778</c:v>
                </c:pt>
                <c:pt idx="229">
                  <c:v>31809</c:v>
                </c:pt>
                <c:pt idx="230">
                  <c:v>31837</c:v>
                </c:pt>
                <c:pt idx="231">
                  <c:v>31868</c:v>
                </c:pt>
                <c:pt idx="232">
                  <c:v>31898</c:v>
                </c:pt>
                <c:pt idx="233">
                  <c:v>31929</c:v>
                </c:pt>
                <c:pt idx="234">
                  <c:v>31959</c:v>
                </c:pt>
                <c:pt idx="235">
                  <c:v>31990</c:v>
                </c:pt>
                <c:pt idx="236">
                  <c:v>32021</c:v>
                </c:pt>
                <c:pt idx="237">
                  <c:v>32051</c:v>
                </c:pt>
                <c:pt idx="238">
                  <c:v>32082</c:v>
                </c:pt>
                <c:pt idx="239">
                  <c:v>32112</c:v>
                </c:pt>
                <c:pt idx="240">
                  <c:v>32143</c:v>
                </c:pt>
                <c:pt idx="241">
                  <c:v>32174</c:v>
                </c:pt>
                <c:pt idx="242">
                  <c:v>32203</c:v>
                </c:pt>
                <c:pt idx="243">
                  <c:v>32234</c:v>
                </c:pt>
                <c:pt idx="244">
                  <c:v>32264</c:v>
                </c:pt>
                <c:pt idx="245">
                  <c:v>32295</c:v>
                </c:pt>
                <c:pt idx="246">
                  <c:v>32325</c:v>
                </c:pt>
                <c:pt idx="247">
                  <c:v>32356</c:v>
                </c:pt>
                <c:pt idx="248">
                  <c:v>32387</c:v>
                </c:pt>
                <c:pt idx="249">
                  <c:v>32417</c:v>
                </c:pt>
                <c:pt idx="250">
                  <c:v>32448</c:v>
                </c:pt>
                <c:pt idx="251">
                  <c:v>32478</c:v>
                </c:pt>
                <c:pt idx="252">
                  <c:v>32509</c:v>
                </c:pt>
                <c:pt idx="253">
                  <c:v>32540</c:v>
                </c:pt>
                <c:pt idx="254">
                  <c:v>32568</c:v>
                </c:pt>
                <c:pt idx="255">
                  <c:v>32599</c:v>
                </c:pt>
                <c:pt idx="256">
                  <c:v>32629</c:v>
                </c:pt>
                <c:pt idx="257">
                  <c:v>32660</c:v>
                </c:pt>
                <c:pt idx="258">
                  <c:v>32690</c:v>
                </c:pt>
                <c:pt idx="259">
                  <c:v>32721</c:v>
                </c:pt>
                <c:pt idx="260">
                  <c:v>32752</c:v>
                </c:pt>
                <c:pt idx="261">
                  <c:v>32782</c:v>
                </c:pt>
                <c:pt idx="262">
                  <c:v>32813</c:v>
                </c:pt>
                <c:pt idx="263">
                  <c:v>32843</c:v>
                </c:pt>
                <c:pt idx="264">
                  <c:v>32874</c:v>
                </c:pt>
                <c:pt idx="265">
                  <c:v>32905</c:v>
                </c:pt>
                <c:pt idx="266">
                  <c:v>32933</c:v>
                </c:pt>
                <c:pt idx="267">
                  <c:v>32964</c:v>
                </c:pt>
                <c:pt idx="268">
                  <c:v>32994</c:v>
                </c:pt>
                <c:pt idx="269">
                  <c:v>33025</c:v>
                </c:pt>
                <c:pt idx="270">
                  <c:v>33055</c:v>
                </c:pt>
                <c:pt idx="271">
                  <c:v>33086</c:v>
                </c:pt>
                <c:pt idx="272">
                  <c:v>33117</c:v>
                </c:pt>
                <c:pt idx="273">
                  <c:v>33147</c:v>
                </c:pt>
                <c:pt idx="274">
                  <c:v>33178</c:v>
                </c:pt>
                <c:pt idx="275">
                  <c:v>33208</c:v>
                </c:pt>
                <c:pt idx="276">
                  <c:v>33239</c:v>
                </c:pt>
                <c:pt idx="277">
                  <c:v>33270</c:v>
                </c:pt>
                <c:pt idx="278">
                  <c:v>33298</c:v>
                </c:pt>
                <c:pt idx="279">
                  <c:v>33329</c:v>
                </c:pt>
                <c:pt idx="280">
                  <c:v>33359</c:v>
                </c:pt>
                <c:pt idx="281">
                  <c:v>33390</c:v>
                </c:pt>
                <c:pt idx="282">
                  <c:v>33420</c:v>
                </c:pt>
                <c:pt idx="283">
                  <c:v>33451</c:v>
                </c:pt>
                <c:pt idx="284">
                  <c:v>33482</c:v>
                </c:pt>
                <c:pt idx="285">
                  <c:v>33512</c:v>
                </c:pt>
                <c:pt idx="286">
                  <c:v>33543</c:v>
                </c:pt>
                <c:pt idx="287">
                  <c:v>33573</c:v>
                </c:pt>
                <c:pt idx="288">
                  <c:v>33604</c:v>
                </c:pt>
                <c:pt idx="289">
                  <c:v>33635</c:v>
                </c:pt>
                <c:pt idx="290">
                  <c:v>33664</c:v>
                </c:pt>
                <c:pt idx="291">
                  <c:v>33695</c:v>
                </c:pt>
                <c:pt idx="292">
                  <c:v>33725</c:v>
                </c:pt>
                <c:pt idx="293">
                  <c:v>33756</c:v>
                </c:pt>
                <c:pt idx="294">
                  <c:v>33786</c:v>
                </c:pt>
                <c:pt idx="295">
                  <c:v>33817</c:v>
                </c:pt>
                <c:pt idx="296">
                  <c:v>33848</c:v>
                </c:pt>
                <c:pt idx="297">
                  <c:v>33878</c:v>
                </c:pt>
                <c:pt idx="298">
                  <c:v>33909</c:v>
                </c:pt>
                <c:pt idx="299">
                  <c:v>33939</c:v>
                </c:pt>
                <c:pt idx="300">
                  <c:v>33970</c:v>
                </c:pt>
                <c:pt idx="301">
                  <c:v>34001</c:v>
                </c:pt>
                <c:pt idx="302">
                  <c:v>34029</c:v>
                </c:pt>
                <c:pt idx="303">
                  <c:v>34060</c:v>
                </c:pt>
                <c:pt idx="304">
                  <c:v>34090</c:v>
                </c:pt>
                <c:pt idx="305">
                  <c:v>34121</c:v>
                </c:pt>
                <c:pt idx="306">
                  <c:v>34151</c:v>
                </c:pt>
                <c:pt idx="307">
                  <c:v>34182</c:v>
                </c:pt>
                <c:pt idx="308">
                  <c:v>34213</c:v>
                </c:pt>
                <c:pt idx="309">
                  <c:v>34243</c:v>
                </c:pt>
                <c:pt idx="310">
                  <c:v>34274</c:v>
                </c:pt>
                <c:pt idx="311">
                  <c:v>34304</c:v>
                </c:pt>
                <c:pt idx="312">
                  <c:v>34335</c:v>
                </c:pt>
                <c:pt idx="313">
                  <c:v>34366</c:v>
                </c:pt>
                <c:pt idx="314">
                  <c:v>34394</c:v>
                </c:pt>
                <c:pt idx="315">
                  <c:v>34425</c:v>
                </c:pt>
                <c:pt idx="316">
                  <c:v>34455</c:v>
                </c:pt>
                <c:pt idx="317">
                  <c:v>34486</c:v>
                </c:pt>
                <c:pt idx="318">
                  <c:v>34516</c:v>
                </c:pt>
                <c:pt idx="319">
                  <c:v>34547</c:v>
                </c:pt>
                <c:pt idx="320">
                  <c:v>34578</c:v>
                </c:pt>
                <c:pt idx="321">
                  <c:v>34608</c:v>
                </c:pt>
                <c:pt idx="322">
                  <c:v>34639</c:v>
                </c:pt>
                <c:pt idx="323">
                  <c:v>34669</c:v>
                </c:pt>
                <c:pt idx="324">
                  <c:v>34700</c:v>
                </c:pt>
                <c:pt idx="325">
                  <c:v>34731</c:v>
                </c:pt>
                <c:pt idx="326">
                  <c:v>34759</c:v>
                </c:pt>
                <c:pt idx="327">
                  <c:v>34790</c:v>
                </c:pt>
                <c:pt idx="328">
                  <c:v>34820</c:v>
                </c:pt>
                <c:pt idx="329">
                  <c:v>34851</c:v>
                </c:pt>
                <c:pt idx="330">
                  <c:v>34881</c:v>
                </c:pt>
                <c:pt idx="331">
                  <c:v>34912</c:v>
                </c:pt>
                <c:pt idx="332">
                  <c:v>34943</c:v>
                </c:pt>
                <c:pt idx="333">
                  <c:v>34973</c:v>
                </c:pt>
                <c:pt idx="334">
                  <c:v>35004</c:v>
                </c:pt>
                <c:pt idx="335">
                  <c:v>35034</c:v>
                </c:pt>
                <c:pt idx="336">
                  <c:v>35065</c:v>
                </c:pt>
                <c:pt idx="337">
                  <c:v>35096</c:v>
                </c:pt>
                <c:pt idx="338">
                  <c:v>35125</c:v>
                </c:pt>
                <c:pt idx="339">
                  <c:v>35156</c:v>
                </c:pt>
                <c:pt idx="340">
                  <c:v>35186</c:v>
                </c:pt>
                <c:pt idx="341">
                  <c:v>35217</c:v>
                </c:pt>
                <c:pt idx="342">
                  <c:v>35247</c:v>
                </c:pt>
                <c:pt idx="343">
                  <c:v>35278</c:v>
                </c:pt>
                <c:pt idx="344">
                  <c:v>35309</c:v>
                </c:pt>
                <c:pt idx="345">
                  <c:v>35339</c:v>
                </c:pt>
                <c:pt idx="346">
                  <c:v>35370</c:v>
                </c:pt>
                <c:pt idx="347">
                  <c:v>35400</c:v>
                </c:pt>
                <c:pt idx="348">
                  <c:v>35431</c:v>
                </c:pt>
                <c:pt idx="349">
                  <c:v>35462</c:v>
                </c:pt>
                <c:pt idx="350">
                  <c:v>35490</c:v>
                </c:pt>
                <c:pt idx="351">
                  <c:v>35521</c:v>
                </c:pt>
                <c:pt idx="352">
                  <c:v>35551</c:v>
                </c:pt>
                <c:pt idx="353">
                  <c:v>35582</c:v>
                </c:pt>
                <c:pt idx="354">
                  <c:v>35612</c:v>
                </c:pt>
                <c:pt idx="355">
                  <c:v>35643</c:v>
                </c:pt>
                <c:pt idx="356">
                  <c:v>35674</c:v>
                </c:pt>
                <c:pt idx="357">
                  <c:v>35704</c:v>
                </c:pt>
                <c:pt idx="358">
                  <c:v>35735</c:v>
                </c:pt>
                <c:pt idx="359">
                  <c:v>35765</c:v>
                </c:pt>
                <c:pt idx="360">
                  <c:v>35796</c:v>
                </c:pt>
                <c:pt idx="361">
                  <c:v>35827</c:v>
                </c:pt>
                <c:pt idx="362">
                  <c:v>35855</c:v>
                </c:pt>
                <c:pt idx="363">
                  <c:v>35886</c:v>
                </c:pt>
                <c:pt idx="364">
                  <c:v>35916</c:v>
                </c:pt>
                <c:pt idx="365">
                  <c:v>35947</c:v>
                </c:pt>
                <c:pt idx="366">
                  <c:v>35977</c:v>
                </c:pt>
                <c:pt idx="367">
                  <c:v>36008</c:v>
                </c:pt>
                <c:pt idx="368">
                  <c:v>36039</c:v>
                </c:pt>
                <c:pt idx="369">
                  <c:v>36069</c:v>
                </c:pt>
                <c:pt idx="370">
                  <c:v>36100</c:v>
                </c:pt>
                <c:pt idx="371">
                  <c:v>36130</c:v>
                </c:pt>
                <c:pt idx="372">
                  <c:v>36161</c:v>
                </c:pt>
                <c:pt idx="373">
                  <c:v>36192</c:v>
                </c:pt>
                <c:pt idx="374">
                  <c:v>36220</c:v>
                </c:pt>
                <c:pt idx="375">
                  <c:v>36251</c:v>
                </c:pt>
                <c:pt idx="376">
                  <c:v>36281</c:v>
                </c:pt>
                <c:pt idx="377">
                  <c:v>36312</c:v>
                </c:pt>
                <c:pt idx="378">
                  <c:v>36342</c:v>
                </c:pt>
                <c:pt idx="379">
                  <c:v>36373</c:v>
                </c:pt>
                <c:pt idx="380">
                  <c:v>36404</c:v>
                </c:pt>
                <c:pt idx="381">
                  <c:v>36434</c:v>
                </c:pt>
                <c:pt idx="382">
                  <c:v>36465</c:v>
                </c:pt>
                <c:pt idx="383">
                  <c:v>36495</c:v>
                </c:pt>
                <c:pt idx="384">
                  <c:v>36526</c:v>
                </c:pt>
                <c:pt idx="385">
                  <c:v>36557</c:v>
                </c:pt>
                <c:pt idx="386">
                  <c:v>36586</c:v>
                </c:pt>
                <c:pt idx="387">
                  <c:v>36617</c:v>
                </c:pt>
                <c:pt idx="388">
                  <c:v>36647</c:v>
                </c:pt>
                <c:pt idx="389">
                  <c:v>36678</c:v>
                </c:pt>
                <c:pt idx="390">
                  <c:v>36708</c:v>
                </c:pt>
                <c:pt idx="391">
                  <c:v>36739</c:v>
                </c:pt>
                <c:pt idx="392">
                  <c:v>36770</c:v>
                </c:pt>
                <c:pt idx="393">
                  <c:v>36800</c:v>
                </c:pt>
                <c:pt idx="394">
                  <c:v>36831</c:v>
                </c:pt>
                <c:pt idx="395">
                  <c:v>36861</c:v>
                </c:pt>
                <c:pt idx="396">
                  <c:v>36892</c:v>
                </c:pt>
                <c:pt idx="397">
                  <c:v>36923</c:v>
                </c:pt>
                <c:pt idx="398">
                  <c:v>36951</c:v>
                </c:pt>
                <c:pt idx="399">
                  <c:v>36982</c:v>
                </c:pt>
                <c:pt idx="400">
                  <c:v>37012</c:v>
                </c:pt>
                <c:pt idx="401">
                  <c:v>37043</c:v>
                </c:pt>
                <c:pt idx="402">
                  <c:v>37073</c:v>
                </c:pt>
                <c:pt idx="403">
                  <c:v>37104</c:v>
                </c:pt>
                <c:pt idx="404">
                  <c:v>37135</c:v>
                </c:pt>
                <c:pt idx="405">
                  <c:v>37165</c:v>
                </c:pt>
                <c:pt idx="406">
                  <c:v>37196</c:v>
                </c:pt>
                <c:pt idx="407">
                  <c:v>37226</c:v>
                </c:pt>
                <c:pt idx="408">
                  <c:v>37257</c:v>
                </c:pt>
                <c:pt idx="409">
                  <c:v>37288</c:v>
                </c:pt>
                <c:pt idx="410">
                  <c:v>37316</c:v>
                </c:pt>
                <c:pt idx="411">
                  <c:v>37347</c:v>
                </c:pt>
                <c:pt idx="412">
                  <c:v>37377</c:v>
                </c:pt>
                <c:pt idx="413">
                  <c:v>37408</c:v>
                </c:pt>
                <c:pt idx="414">
                  <c:v>37438</c:v>
                </c:pt>
                <c:pt idx="415">
                  <c:v>37469</c:v>
                </c:pt>
                <c:pt idx="416">
                  <c:v>37500</c:v>
                </c:pt>
                <c:pt idx="417">
                  <c:v>37530</c:v>
                </c:pt>
                <c:pt idx="418">
                  <c:v>37561</c:v>
                </c:pt>
                <c:pt idx="419">
                  <c:v>37591</c:v>
                </c:pt>
                <c:pt idx="420">
                  <c:v>37622</c:v>
                </c:pt>
                <c:pt idx="421">
                  <c:v>37653</c:v>
                </c:pt>
                <c:pt idx="422">
                  <c:v>37681</c:v>
                </c:pt>
                <c:pt idx="423">
                  <c:v>37712</c:v>
                </c:pt>
                <c:pt idx="424">
                  <c:v>37742</c:v>
                </c:pt>
                <c:pt idx="425">
                  <c:v>37773</c:v>
                </c:pt>
                <c:pt idx="426">
                  <c:v>37803</c:v>
                </c:pt>
                <c:pt idx="427">
                  <c:v>37834</c:v>
                </c:pt>
                <c:pt idx="428">
                  <c:v>37865</c:v>
                </c:pt>
                <c:pt idx="429">
                  <c:v>37895</c:v>
                </c:pt>
                <c:pt idx="430">
                  <c:v>37926</c:v>
                </c:pt>
                <c:pt idx="431">
                  <c:v>37956</c:v>
                </c:pt>
                <c:pt idx="432">
                  <c:v>37987</c:v>
                </c:pt>
                <c:pt idx="433">
                  <c:v>38018</c:v>
                </c:pt>
                <c:pt idx="434">
                  <c:v>38047</c:v>
                </c:pt>
                <c:pt idx="435">
                  <c:v>38078</c:v>
                </c:pt>
                <c:pt idx="436">
                  <c:v>38108</c:v>
                </c:pt>
                <c:pt idx="437">
                  <c:v>38139</c:v>
                </c:pt>
                <c:pt idx="438">
                  <c:v>38169</c:v>
                </c:pt>
                <c:pt idx="439">
                  <c:v>38200</c:v>
                </c:pt>
                <c:pt idx="440">
                  <c:v>38231</c:v>
                </c:pt>
                <c:pt idx="441">
                  <c:v>38261</c:v>
                </c:pt>
                <c:pt idx="442">
                  <c:v>38292</c:v>
                </c:pt>
                <c:pt idx="443">
                  <c:v>38322</c:v>
                </c:pt>
                <c:pt idx="444">
                  <c:v>38353</c:v>
                </c:pt>
                <c:pt idx="445">
                  <c:v>38384</c:v>
                </c:pt>
                <c:pt idx="446">
                  <c:v>38412</c:v>
                </c:pt>
                <c:pt idx="447">
                  <c:v>38443</c:v>
                </c:pt>
                <c:pt idx="448">
                  <c:v>38473</c:v>
                </c:pt>
                <c:pt idx="449">
                  <c:v>38504</c:v>
                </c:pt>
                <c:pt idx="450">
                  <c:v>38534</c:v>
                </c:pt>
                <c:pt idx="451">
                  <c:v>38565</c:v>
                </c:pt>
                <c:pt idx="452">
                  <c:v>38596</c:v>
                </c:pt>
                <c:pt idx="453">
                  <c:v>38626</c:v>
                </c:pt>
                <c:pt idx="454">
                  <c:v>38657</c:v>
                </c:pt>
                <c:pt idx="455">
                  <c:v>38687</c:v>
                </c:pt>
                <c:pt idx="456">
                  <c:v>38718</c:v>
                </c:pt>
                <c:pt idx="457">
                  <c:v>38749</c:v>
                </c:pt>
                <c:pt idx="458">
                  <c:v>38777</c:v>
                </c:pt>
                <c:pt idx="459">
                  <c:v>38808</c:v>
                </c:pt>
                <c:pt idx="460">
                  <c:v>38838</c:v>
                </c:pt>
                <c:pt idx="461">
                  <c:v>38869</c:v>
                </c:pt>
                <c:pt idx="462">
                  <c:v>38899</c:v>
                </c:pt>
                <c:pt idx="463">
                  <c:v>38930</c:v>
                </c:pt>
                <c:pt idx="464">
                  <c:v>38961</c:v>
                </c:pt>
                <c:pt idx="465">
                  <c:v>38991</c:v>
                </c:pt>
                <c:pt idx="466">
                  <c:v>39022</c:v>
                </c:pt>
                <c:pt idx="467">
                  <c:v>39052</c:v>
                </c:pt>
                <c:pt idx="468">
                  <c:v>39083</c:v>
                </c:pt>
                <c:pt idx="469">
                  <c:v>39114</c:v>
                </c:pt>
                <c:pt idx="470">
                  <c:v>39142</c:v>
                </c:pt>
                <c:pt idx="471">
                  <c:v>39173</c:v>
                </c:pt>
                <c:pt idx="472">
                  <c:v>39203</c:v>
                </c:pt>
                <c:pt idx="473">
                  <c:v>39234</c:v>
                </c:pt>
                <c:pt idx="474">
                  <c:v>39264</c:v>
                </c:pt>
                <c:pt idx="475">
                  <c:v>39295</c:v>
                </c:pt>
                <c:pt idx="476">
                  <c:v>39326</c:v>
                </c:pt>
                <c:pt idx="477">
                  <c:v>39356</c:v>
                </c:pt>
                <c:pt idx="478">
                  <c:v>39387</c:v>
                </c:pt>
                <c:pt idx="479">
                  <c:v>39417</c:v>
                </c:pt>
                <c:pt idx="480">
                  <c:v>39448</c:v>
                </c:pt>
                <c:pt idx="481">
                  <c:v>39479</c:v>
                </c:pt>
                <c:pt idx="482">
                  <c:v>39508</c:v>
                </c:pt>
                <c:pt idx="483">
                  <c:v>39539</c:v>
                </c:pt>
                <c:pt idx="484">
                  <c:v>39569</c:v>
                </c:pt>
                <c:pt idx="485">
                  <c:v>39600</c:v>
                </c:pt>
                <c:pt idx="486">
                  <c:v>39630</c:v>
                </c:pt>
                <c:pt idx="487">
                  <c:v>39661</c:v>
                </c:pt>
                <c:pt idx="488">
                  <c:v>39692</c:v>
                </c:pt>
                <c:pt idx="489">
                  <c:v>39722</c:v>
                </c:pt>
                <c:pt idx="490">
                  <c:v>39753</c:v>
                </c:pt>
                <c:pt idx="491">
                  <c:v>39783</c:v>
                </c:pt>
                <c:pt idx="492">
                  <c:v>39814</c:v>
                </c:pt>
                <c:pt idx="493">
                  <c:v>39845</c:v>
                </c:pt>
                <c:pt idx="494">
                  <c:v>39873</c:v>
                </c:pt>
                <c:pt idx="495">
                  <c:v>39904</c:v>
                </c:pt>
                <c:pt idx="496">
                  <c:v>39934</c:v>
                </c:pt>
                <c:pt idx="497">
                  <c:v>39965</c:v>
                </c:pt>
                <c:pt idx="498">
                  <c:v>39995</c:v>
                </c:pt>
                <c:pt idx="499">
                  <c:v>40026</c:v>
                </c:pt>
                <c:pt idx="500">
                  <c:v>40057</c:v>
                </c:pt>
                <c:pt idx="501">
                  <c:v>40087</c:v>
                </c:pt>
                <c:pt idx="502">
                  <c:v>40118</c:v>
                </c:pt>
                <c:pt idx="503">
                  <c:v>40148</c:v>
                </c:pt>
                <c:pt idx="504">
                  <c:v>40179</c:v>
                </c:pt>
                <c:pt idx="505">
                  <c:v>40210</c:v>
                </c:pt>
                <c:pt idx="506">
                  <c:v>40238</c:v>
                </c:pt>
                <c:pt idx="507">
                  <c:v>40269</c:v>
                </c:pt>
                <c:pt idx="508">
                  <c:v>40299</c:v>
                </c:pt>
                <c:pt idx="509">
                  <c:v>40330</c:v>
                </c:pt>
                <c:pt idx="510">
                  <c:v>40360</c:v>
                </c:pt>
                <c:pt idx="511">
                  <c:v>40391</c:v>
                </c:pt>
                <c:pt idx="512">
                  <c:v>40422</c:v>
                </c:pt>
                <c:pt idx="513">
                  <c:v>40452</c:v>
                </c:pt>
                <c:pt idx="514">
                  <c:v>40483</c:v>
                </c:pt>
                <c:pt idx="515">
                  <c:v>40513</c:v>
                </c:pt>
                <c:pt idx="516">
                  <c:v>40544</c:v>
                </c:pt>
                <c:pt idx="517">
                  <c:v>40575</c:v>
                </c:pt>
                <c:pt idx="518">
                  <c:v>40603</c:v>
                </c:pt>
                <c:pt idx="519">
                  <c:v>40634</c:v>
                </c:pt>
                <c:pt idx="520">
                  <c:v>40664</c:v>
                </c:pt>
                <c:pt idx="521">
                  <c:v>40695</c:v>
                </c:pt>
                <c:pt idx="522">
                  <c:v>40725</c:v>
                </c:pt>
                <c:pt idx="523">
                  <c:v>40756</c:v>
                </c:pt>
                <c:pt idx="524">
                  <c:v>40787</c:v>
                </c:pt>
                <c:pt idx="525">
                  <c:v>40817</c:v>
                </c:pt>
                <c:pt idx="526">
                  <c:v>40848</c:v>
                </c:pt>
                <c:pt idx="527">
                  <c:v>40878</c:v>
                </c:pt>
                <c:pt idx="528">
                  <c:v>40909</c:v>
                </c:pt>
                <c:pt idx="529">
                  <c:v>40940</c:v>
                </c:pt>
                <c:pt idx="530">
                  <c:v>40969</c:v>
                </c:pt>
                <c:pt idx="531">
                  <c:v>41000</c:v>
                </c:pt>
                <c:pt idx="532">
                  <c:v>41030</c:v>
                </c:pt>
                <c:pt idx="533">
                  <c:v>41061</c:v>
                </c:pt>
                <c:pt idx="534">
                  <c:v>41091</c:v>
                </c:pt>
                <c:pt idx="535">
                  <c:v>41122</c:v>
                </c:pt>
                <c:pt idx="536">
                  <c:v>41153</c:v>
                </c:pt>
                <c:pt idx="537">
                  <c:v>41183</c:v>
                </c:pt>
                <c:pt idx="538">
                  <c:v>41214</c:v>
                </c:pt>
                <c:pt idx="539">
                  <c:v>41244</c:v>
                </c:pt>
                <c:pt idx="540">
                  <c:v>41275</c:v>
                </c:pt>
                <c:pt idx="541">
                  <c:v>41306</c:v>
                </c:pt>
                <c:pt idx="542">
                  <c:v>41334</c:v>
                </c:pt>
                <c:pt idx="543">
                  <c:v>41365</c:v>
                </c:pt>
                <c:pt idx="544">
                  <c:v>41395</c:v>
                </c:pt>
                <c:pt idx="545">
                  <c:v>41426</c:v>
                </c:pt>
                <c:pt idx="546">
                  <c:v>41456</c:v>
                </c:pt>
                <c:pt idx="547">
                  <c:v>41487</c:v>
                </c:pt>
                <c:pt idx="548">
                  <c:v>41518</c:v>
                </c:pt>
                <c:pt idx="549">
                  <c:v>41548</c:v>
                </c:pt>
                <c:pt idx="550">
                  <c:v>41579</c:v>
                </c:pt>
                <c:pt idx="551">
                  <c:v>41609</c:v>
                </c:pt>
                <c:pt idx="552">
                  <c:v>41640</c:v>
                </c:pt>
                <c:pt idx="553">
                  <c:v>41671</c:v>
                </c:pt>
                <c:pt idx="554">
                  <c:v>41699</c:v>
                </c:pt>
                <c:pt idx="555">
                  <c:v>41730</c:v>
                </c:pt>
                <c:pt idx="556">
                  <c:v>41760</c:v>
                </c:pt>
                <c:pt idx="557">
                  <c:v>41791</c:v>
                </c:pt>
                <c:pt idx="558">
                  <c:v>41821</c:v>
                </c:pt>
                <c:pt idx="559">
                  <c:v>41852</c:v>
                </c:pt>
                <c:pt idx="560">
                  <c:v>41883</c:v>
                </c:pt>
                <c:pt idx="561">
                  <c:v>41913</c:v>
                </c:pt>
                <c:pt idx="562">
                  <c:v>41944</c:v>
                </c:pt>
                <c:pt idx="563">
                  <c:v>41974</c:v>
                </c:pt>
                <c:pt idx="564">
                  <c:v>42005</c:v>
                </c:pt>
                <c:pt idx="565">
                  <c:v>42036</c:v>
                </c:pt>
                <c:pt idx="566">
                  <c:v>42064</c:v>
                </c:pt>
                <c:pt idx="567">
                  <c:v>42095</c:v>
                </c:pt>
                <c:pt idx="568">
                  <c:v>42125</c:v>
                </c:pt>
                <c:pt idx="569">
                  <c:v>42156</c:v>
                </c:pt>
                <c:pt idx="570">
                  <c:v>42186</c:v>
                </c:pt>
                <c:pt idx="571">
                  <c:v>42217</c:v>
                </c:pt>
                <c:pt idx="572">
                  <c:v>42248</c:v>
                </c:pt>
                <c:pt idx="573">
                  <c:v>42278</c:v>
                </c:pt>
                <c:pt idx="574">
                  <c:v>42309</c:v>
                </c:pt>
                <c:pt idx="575">
                  <c:v>42339</c:v>
                </c:pt>
                <c:pt idx="576">
                  <c:v>42370</c:v>
                </c:pt>
                <c:pt idx="577">
                  <c:v>42401</c:v>
                </c:pt>
                <c:pt idx="578">
                  <c:v>42430</c:v>
                </c:pt>
                <c:pt idx="579">
                  <c:v>42461</c:v>
                </c:pt>
                <c:pt idx="580">
                  <c:v>42491</c:v>
                </c:pt>
                <c:pt idx="581">
                  <c:v>42522</c:v>
                </c:pt>
                <c:pt idx="582">
                  <c:v>42552</c:v>
                </c:pt>
                <c:pt idx="583">
                  <c:v>42583</c:v>
                </c:pt>
                <c:pt idx="584">
                  <c:v>42614</c:v>
                </c:pt>
                <c:pt idx="585">
                  <c:v>42644</c:v>
                </c:pt>
                <c:pt idx="586">
                  <c:v>42675</c:v>
                </c:pt>
                <c:pt idx="587">
                  <c:v>42705</c:v>
                </c:pt>
                <c:pt idx="588">
                  <c:v>42736</c:v>
                </c:pt>
                <c:pt idx="589">
                  <c:v>42767</c:v>
                </c:pt>
                <c:pt idx="590">
                  <c:v>42795</c:v>
                </c:pt>
                <c:pt idx="591">
                  <c:v>42826</c:v>
                </c:pt>
                <c:pt idx="592">
                  <c:v>42856</c:v>
                </c:pt>
                <c:pt idx="593">
                  <c:v>42887</c:v>
                </c:pt>
                <c:pt idx="594">
                  <c:v>42917</c:v>
                </c:pt>
                <c:pt idx="595">
                  <c:v>42948</c:v>
                </c:pt>
                <c:pt idx="596">
                  <c:v>42979</c:v>
                </c:pt>
                <c:pt idx="597">
                  <c:v>43009</c:v>
                </c:pt>
                <c:pt idx="598">
                  <c:v>43040</c:v>
                </c:pt>
                <c:pt idx="599">
                  <c:v>43070</c:v>
                </c:pt>
                <c:pt idx="600">
                  <c:v>43101</c:v>
                </c:pt>
                <c:pt idx="601">
                  <c:v>43132</c:v>
                </c:pt>
                <c:pt idx="602">
                  <c:v>43160</c:v>
                </c:pt>
                <c:pt idx="603">
                  <c:v>43191</c:v>
                </c:pt>
                <c:pt idx="604">
                  <c:v>43221</c:v>
                </c:pt>
                <c:pt idx="605">
                  <c:v>43252</c:v>
                </c:pt>
                <c:pt idx="606">
                  <c:v>43282</c:v>
                </c:pt>
                <c:pt idx="607">
                  <c:v>43313</c:v>
                </c:pt>
                <c:pt idx="608">
                  <c:v>43344</c:v>
                </c:pt>
                <c:pt idx="609">
                  <c:v>43374</c:v>
                </c:pt>
                <c:pt idx="610">
                  <c:v>43405</c:v>
                </c:pt>
                <c:pt idx="611">
                  <c:v>43435</c:v>
                </c:pt>
                <c:pt idx="612">
                  <c:v>43466</c:v>
                </c:pt>
                <c:pt idx="613">
                  <c:v>43497</c:v>
                </c:pt>
                <c:pt idx="614">
                  <c:v>43525</c:v>
                </c:pt>
                <c:pt idx="615">
                  <c:v>43556</c:v>
                </c:pt>
                <c:pt idx="616">
                  <c:v>43586</c:v>
                </c:pt>
                <c:pt idx="617">
                  <c:v>43617</c:v>
                </c:pt>
                <c:pt idx="618">
                  <c:v>43647</c:v>
                </c:pt>
                <c:pt idx="619">
                  <c:v>43678</c:v>
                </c:pt>
                <c:pt idx="620">
                  <c:v>43709</c:v>
                </c:pt>
                <c:pt idx="621">
                  <c:v>43739</c:v>
                </c:pt>
                <c:pt idx="622">
                  <c:v>43770</c:v>
                </c:pt>
                <c:pt idx="623">
                  <c:v>43800</c:v>
                </c:pt>
                <c:pt idx="624">
                  <c:v>43831</c:v>
                </c:pt>
                <c:pt idx="625">
                  <c:v>43862</c:v>
                </c:pt>
                <c:pt idx="626">
                  <c:v>43891</c:v>
                </c:pt>
                <c:pt idx="627">
                  <c:v>43922</c:v>
                </c:pt>
                <c:pt idx="628">
                  <c:v>43952</c:v>
                </c:pt>
                <c:pt idx="629">
                  <c:v>43983</c:v>
                </c:pt>
                <c:pt idx="630">
                  <c:v>44013</c:v>
                </c:pt>
                <c:pt idx="631">
                  <c:v>44044</c:v>
                </c:pt>
                <c:pt idx="632">
                  <c:v>44075</c:v>
                </c:pt>
                <c:pt idx="633">
                  <c:v>44105</c:v>
                </c:pt>
                <c:pt idx="634">
                  <c:v>44136</c:v>
                </c:pt>
                <c:pt idx="635">
                  <c:v>44166</c:v>
                </c:pt>
                <c:pt idx="636">
                  <c:v>44197</c:v>
                </c:pt>
                <c:pt idx="637">
                  <c:v>44228</c:v>
                </c:pt>
                <c:pt idx="638">
                  <c:v>44256</c:v>
                </c:pt>
                <c:pt idx="639">
                  <c:v>44287</c:v>
                </c:pt>
                <c:pt idx="640">
                  <c:v>44317</c:v>
                </c:pt>
                <c:pt idx="641">
                  <c:v>44348</c:v>
                </c:pt>
                <c:pt idx="642">
                  <c:v>44378</c:v>
                </c:pt>
                <c:pt idx="643">
                  <c:v>44409</c:v>
                </c:pt>
                <c:pt idx="644">
                  <c:v>44440</c:v>
                </c:pt>
                <c:pt idx="645">
                  <c:v>44470</c:v>
                </c:pt>
                <c:pt idx="646">
                  <c:v>44501</c:v>
                </c:pt>
                <c:pt idx="647">
                  <c:v>44531</c:v>
                </c:pt>
                <c:pt idx="648">
                  <c:v>44562</c:v>
                </c:pt>
                <c:pt idx="649">
                  <c:v>44593</c:v>
                </c:pt>
                <c:pt idx="650">
                  <c:v>44621</c:v>
                </c:pt>
                <c:pt idx="651">
                  <c:v>44652</c:v>
                </c:pt>
                <c:pt idx="652">
                  <c:v>44682</c:v>
                </c:pt>
                <c:pt idx="653">
                  <c:v>44713</c:v>
                </c:pt>
                <c:pt idx="654">
                  <c:v>44743</c:v>
                </c:pt>
                <c:pt idx="655">
                  <c:v>44774</c:v>
                </c:pt>
                <c:pt idx="656">
                  <c:v>44805</c:v>
                </c:pt>
                <c:pt idx="657">
                  <c:v>44835</c:v>
                </c:pt>
                <c:pt idx="658">
                  <c:v>44866</c:v>
                </c:pt>
                <c:pt idx="659">
                  <c:v>44896</c:v>
                </c:pt>
                <c:pt idx="660">
                  <c:v>44927</c:v>
                </c:pt>
                <c:pt idx="661">
                  <c:v>44958</c:v>
                </c:pt>
                <c:pt idx="662">
                  <c:v>44986</c:v>
                </c:pt>
                <c:pt idx="663">
                  <c:v>45017</c:v>
                </c:pt>
                <c:pt idx="664">
                  <c:v>45047</c:v>
                </c:pt>
                <c:pt idx="665">
                  <c:v>45078</c:v>
                </c:pt>
                <c:pt idx="666">
                  <c:v>45108</c:v>
                </c:pt>
                <c:pt idx="667">
                  <c:v>45139</c:v>
                </c:pt>
                <c:pt idx="668">
                  <c:v>45170</c:v>
                </c:pt>
                <c:pt idx="669">
                  <c:v>45200</c:v>
                </c:pt>
                <c:pt idx="670">
                  <c:v>45231</c:v>
                </c:pt>
                <c:pt idx="671">
                  <c:v>45261</c:v>
                </c:pt>
                <c:pt idx="672">
                  <c:v>45292</c:v>
                </c:pt>
                <c:pt idx="673">
                  <c:v>45323</c:v>
                </c:pt>
                <c:pt idx="674">
                  <c:v>45352</c:v>
                </c:pt>
                <c:pt idx="675">
                  <c:v>45383</c:v>
                </c:pt>
                <c:pt idx="676">
                  <c:v>45413</c:v>
                </c:pt>
                <c:pt idx="677">
                  <c:v>45444</c:v>
                </c:pt>
                <c:pt idx="678">
                  <c:v>45474</c:v>
                </c:pt>
                <c:pt idx="679">
                  <c:v>45505</c:v>
                </c:pt>
                <c:pt idx="680">
                  <c:v>45536</c:v>
                </c:pt>
                <c:pt idx="681">
                  <c:v>45566</c:v>
                </c:pt>
                <c:pt idx="682">
                  <c:v>45597</c:v>
                </c:pt>
                <c:pt idx="683">
                  <c:v>45627</c:v>
                </c:pt>
                <c:pt idx="684">
                  <c:v>45658</c:v>
                </c:pt>
                <c:pt idx="685">
                  <c:v>45689</c:v>
                </c:pt>
                <c:pt idx="686">
                  <c:v>45717</c:v>
                </c:pt>
                <c:pt idx="687">
                  <c:v>45748</c:v>
                </c:pt>
                <c:pt idx="688">
                  <c:v>45778</c:v>
                </c:pt>
                <c:pt idx="689">
                  <c:v>45809</c:v>
                </c:pt>
                <c:pt idx="690">
                  <c:v>45839</c:v>
                </c:pt>
                <c:pt idx="691">
                  <c:v>45870</c:v>
                </c:pt>
                <c:pt idx="692">
                  <c:v>45901</c:v>
                </c:pt>
                <c:pt idx="693">
                  <c:v>45931</c:v>
                </c:pt>
                <c:pt idx="694">
                  <c:v>45962</c:v>
                </c:pt>
                <c:pt idx="695">
                  <c:v>45992</c:v>
                </c:pt>
                <c:pt idx="696">
                  <c:v>46023</c:v>
                </c:pt>
                <c:pt idx="697">
                  <c:v>46054</c:v>
                </c:pt>
                <c:pt idx="698">
                  <c:v>46082</c:v>
                </c:pt>
                <c:pt idx="699">
                  <c:v>46113</c:v>
                </c:pt>
                <c:pt idx="700">
                  <c:v>46143</c:v>
                </c:pt>
                <c:pt idx="701">
                  <c:v>46174</c:v>
                </c:pt>
                <c:pt idx="702">
                  <c:v>46204</c:v>
                </c:pt>
                <c:pt idx="703">
                  <c:v>46235</c:v>
                </c:pt>
                <c:pt idx="704">
                  <c:v>46266</c:v>
                </c:pt>
                <c:pt idx="705">
                  <c:v>46296</c:v>
                </c:pt>
                <c:pt idx="706">
                  <c:v>46327</c:v>
                </c:pt>
                <c:pt idx="707">
                  <c:v>46357</c:v>
                </c:pt>
                <c:pt idx="708">
                  <c:v>46388</c:v>
                </c:pt>
                <c:pt idx="709">
                  <c:v>46419</c:v>
                </c:pt>
                <c:pt idx="710">
                  <c:v>46447</c:v>
                </c:pt>
                <c:pt idx="711">
                  <c:v>46478</c:v>
                </c:pt>
                <c:pt idx="712">
                  <c:v>46508</c:v>
                </c:pt>
                <c:pt idx="713">
                  <c:v>46539</c:v>
                </c:pt>
                <c:pt idx="714">
                  <c:v>46569</c:v>
                </c:pt>
                <c:pt idx="715">
                  <c:v>46600</c:v>
                </c:pt>
                <c:pt idx="716">
                  <c:v>46631</c:v>
                </c:pt>
                <c:pt idx="717">
                  <c:v>46661</c:v>
                </c:pt>
                <c:pt idx="718">
                  <c:v>46692</c:v>
                </c:pt>
                <c:pt idx="719">
                  <c:v>46722</c:v>
                </c:pt>
                <c:pt idx="720">
                  <c:v>46753</c:v>
                </c:pt>
                <c:pt idx="721">
                  <c:v>46784</c:v>
                </c:pt>
                <c:pt idx="722">
                  <c:v>46813</c:v>
                </c:pt>
                <c:pt idx="723">
                  <c:v>46844</c:v>
                </c:pt>
                <c:pt idx="724">
                  <c:v>46874</c:v>
                </c:pt>
                <c:pt idx="725">
                  <c:v>46905</c:v>
                </c:pt>
                <c:pt idx="726">
                  <c:v>46935</c:v>
                </c:pt>
                <c:pt idx="727">
                  <c:v>46966</c:v>
                </c:pt>
                <c:pt idx="728">
                  <c:v>46997</c:v>
                </c:pt>
                <c:pt idx="729">
                  <c:v>47027</c:v>
                </c:pt>
                <c:pt idx="730">
                  <c:v>47058</c:v>
                </c:pt>
                <c:pt idx="731">
                  <c:v>47088</c:v>
                </c:pt>
                <c:pt idx="732">
                  <c:v>47119</c:v>
                </c:pt>
                <c:pt idx="733">
                  <c:v>47150</c:v>
                </c:pt>
                <c:pt idx="734">
                  <c:v>47178</c:v>
                </c:pt>
                <c:pt idx="735">
                  <c:v>47209</c:v>
                </c:pt>
                <c:pt idx="736">
                  <c:v>47239</c:v>
                </c:pt>
                <c:pt idx="737">
                  <c:v>47270</c:v>
                </c:pt>
                <c:pt idx="738">
                  <c:v>47300</c:v>
                </c:pt>
                <c:pt idx="739">
                  <c:v>47331</c:v>
                </c:pt>
                <c:pt idx="740">
                  <c:v>47362</c:v>
                </c:pt>
                <c:pt idx="741">
                  <c:v>47392</c:v>
                </c:pt>
                <c:pt idx="742">
                  <c:v>47423</c:v>
                </c:pt>
                <c:pt idx="743">
                  <c:v>47453</c:v>
                </c:pt>
                <c:pt idx="744">
                  <c:v>47484</c:v>
                </c:pt>
                <c:pt idx="745">
                  <c:v>47515</c:v>
                </c:pt>
                <c:pt idx="746">
                  <c:v>47543</c:v>
                </c:pt>
                <c:pt idx="747">
                  <c:v>47574</c:v>
                </c:pt>
                <c:pt idx="748">
                  <c:v>47604</c:v>
                </c:pt>
                <c:pt idx="749">
                  <c:v>47635</c:v>
                </c:pt>
                <c:pt idx="750">
                  <c:v>47665</c:v>
                </c:pt>
                <c:pt idx="751">
                  <c:v>47696</c:v>
                </c:pt>
                <c:pt idx="752">
                  <c:v>47727</c:v>
                </c:pt>
                <c:pt idx="753">
                  <c:v>47757</c:v>
                </c:pt>
                <c:pt idx="754">
                  <c:v>47788</c:v>
                </c:pt>
                <c:pt idx="755">
                  <c:v>47818</c:v>
                </c:pt>
                <c:pt idx="756">
                  <c:v>47849</c:v>
                </c:pt>
                <c:pt idx="757">
                  <c:v>47880</c:v>
                </c:pt>
                <c:pt idx="758">
                  <c:v>47908</c:v>
                </c:pt>
                <c:pt idx="759">
                  <c:v>47939</c:v>
                </c:pt>
                <c:pt idx="760">
                  <c:v>47969</c:v>
                </c:pt>
                <c:pt idx="761">
                  <c:v>48000</c:v>
                </c:pt>
                <c:pt idx="762">
                  <c:v>48030</c:v>
                </c:pt>
                <c:pt idx="763">
                  <c:v>48061</c:v>
                </c:pt>
                <c:pt idx="764">
                  <c:v>48092</c:v>
                </c:pt>
                <c:pt idx="765">
                  <c:v>48122</c:v>
                </c:pt>
                <c:pt idx="766">
                  <c:v>48153</c:v>
                </c:pt>
                <c:pt idx="767">
                  <c:v>48183</c:v>
                </c:pt>
                <c:pt idx="768">
                  <c:v>48214</c:v>
                </c:pt>
                <c:pt idx="769">
                  <c:v>48245</c:v>
                </c:pt>
                <c:pt idx="770">
                  <c:v>48274</c:v>
                </c:pt>
                <c:pt idx="771">
                  <c:v>48305</c:v>
                </c:pt>
                <c:pt idx="772">
                  <c:v>48335</c:v>
                </c:pt>
                <c:pt idx="773">
                  <c:v>48366</c:v>
                </c:pt>
                <c:pt idx="774">
                  <c:v>48396</c:v>
                </c:pt>
                <c:pt idx="775">
                  <c:v>48427</c:v>
                </c:pt>
                <c:pt idx="776">
                  <c:v>48458</c:v>
                </c:pt>
                <c:pt idx="777">
                  <c:v>48488</c:v>
                </c:pt>
                <c:pt idx="778">
                  <c:v>48519</c:v>
                </c:pt>
                <c:pt idx="779">
                  <c:v>48549</c:v>
                </c:pt>
                <c:pt idx="780">
                  <c:v>48580</c:v>
                </c:pt>
                <c:pt idx="781">
                  <c:v>48611</c:v>
                </c:pt>
                <c:pt idx="782">
                  <c:v>48639</c:v>
                </c:pt>
                <c:pt idx="783">
                  <c:v>48670</c:v>
                </c:pt>
                <c:pt idx="784">
                  <c:v>48700</c:v>
                </c:pt>
                <c:pt idx="785">
                  <c:v>48731</c:v>
                </c:pt>
                <c:pt idx="786">
                  <c:v>48761</c:v>
                </c:pt>
                <c:pt idx="787">
                  <c:v>48792</c:v>
                </c:pt>
                <c:pt idx="788">
                  <c:v>48823</c:v>
                </c:pt>
                <c:pt idx="789">
                  <c:v>48853</c:v>
                </c:pt>
                <c:pt idx="790">
                  <c:v>48884</c:v>
                </c:pt>
                <c:pt idx="791">
                  <c:v>48914</c:v>
                </c:pt>
                <c:pt idx="792">
                  <c:v>48945</c:v>
                </c:pt>
                <c:pt idx="793">
                  <c:v>48976</c:v>
                </c:pt>
                <c:pt idx="794">
                  <c:v>49004</c:v>
                </c:pt>
                <c:pt idx="795">
                  <c:v>49035</c:v>
                </c:pt>
                <c:pt idx="796">
                  <c:v>49065</c:v>
                </c:pt>
                <c:pt idx="797">
                  <c:v>49096</c:v>
                </c:pt>
                <c:pt idx="798">
                  <c:v>49126</c:v>
                </c:pt>
                <c:pt idx="799">
                  <c:v>49157</c:v>
                </c:pt>
                <c:pt idx="800">
                  <c:v>49188</c:v>
                </c:pt>
                <c:pt idx="801">
                  <c:v>49218</c:v>
                </c:pt>
                <c:pt idx="802">
                  <c:v>49249</c:v>
                </c:pt>
                <c:pt idx="803">
                  <c:v>49279</c:v>
                </c:pt>
                <c:pt idx="804">
                  <c:v>49310</c:v>
                </c:pt>
                <c:pt idx="805">
                  <c:v>49341</c:v>
                </c:pt>
                <c:pt idx="806">
                  <c:v>49369</c:v>
                </c:pt>
                <c:pt idx="807">
                  <c:v>49400</c:v>
                </c:pt>
                <c:pt idx="808">
                  <c:v>49430</c:v>
                </c:pt>
                <c:pt idx="809">
                  <c:v>49461</c:v>
                </c:pt>
                <c:pt idx="810">
                  <c:v>49491</c:v>
                </c:pt>
                <c:pt idx="811">
                  <c:v>49522</c:v>
                </c:pt>
                <c:pt idx="812">
                  <c:v>49553</c:v>
                </c:pt>
                <c:pt idx="813">
                  <c:v>49583</c:v>
                </c:pt>
                <c:pt idx="814">
                  <c:v>49614</c:v>
                </c:pt>
                <c:pt idx="815">
                  <c:v>49644</c:v>
                </c:pt>
                <c:pt idx="816">
                  <c:v>49675</c:v>
                </c:pt>
                <c:pt idx="817">
                  <c:v>49706</c:v>
                </c:pt>
                <c:pt idx="818">
                  <c:v>49735</c:v>
                </c:pt>
                <c:pt idx="819">
                  <c:v>49766</c:v>
                </c:pt>
                <c:pt idx="820">
                  <c:v>49796</c:v>
                </c:pt>
                <c:pt idx="821">
                  <c:v>49827</c:v>
                </c:pt>
                <c:pt idx="822">
                  <c:v>49857</c:v>
                </c:pt>
                <c:pt idx="823">
                  <c:v>49888</c:v>
                </c:pt>
                <c:pt idx="824">
                  <c:v>49919</c:v>
                </c:pt>
                <c:pt idx="825">
                  <c:v>49949</c:v>
                </c:pt>
                <c:pt idx="826">
                  <c:v>49980</c:v>
                </c:pt>
                <c:pt idx="827">
                  <c:v>50010</c:v>
                </c:pt>
                <c:pt idx="828">
                  <c:v>50041</c:v>
                </c:pt>
                <c:pt idx="829">
                  <c:v>50072</c:v>
                </c:pt>
                <c:pt idx="830">
                  <c:v>50100</c:v>
                </c:pt>
                <c:pt idx="831">
                  <c:v>50131</c:v>
                </c:pt>
                <c:pt idx="832">
                  <c:v>50161</c:v>
                </c:pt>
                <c:pt idx="833">
                  <c:v>50192</c:v>
                </c:pt>
                <c:pt idx="834">
                  <c:v>50222</c:v>
                </c:pt>
                <c:pt idx="835">
                  <c:v>50253</c:v>
                </c:pt>
                <c:pt idx="836">
                  <c:v>50284</c:v>
                </c:pt>
                <c:pt idx="837">
                  <c:v>50314</c:v>
                </c:pt>
                <c:pt idx="838">
                  <c:v>50345</c:v>
                </c:pt>
                <c:pt idx="839">
                  <c:v>50375</c:v>
                </c:pt>
                <c:pt idx="840">
                  <c:v>50406</c:v>
                </c:pt>
                <c:pt idx="841">
                  <c:v>50437</c:v>
                </c:pt>
                <c:pt idx="842">
                  <c:v>50465</c:v>
                </c:pt>
                <c:pt idx="843">
                  <c:v>50496</c:v>
                </c:pt>
                <c:pt idx="844">
                  <c:v>50526</c:v>
                </c:pt>
                <c:pt idx="845">
                  <c:v>50557</c:v>
                </c:pt>
                <c:pt idx="846">
                  <c:v>50587</c:v>
                </c:pt>
                <c:pt idx="847">
                  <c:v>50618</c:v>
                </c:pt>
                <c:pt idx="848">
                  <c:v>50649</c:v>
                </c:pt>
                <c:pt idx="849">
                  <c:v>50679</c:v>
                </c:pt>
                <c:pt idx="850">
                  <c:v>50710</c:v>
                </c:pt>
                <c:pt idx="851">
                  <c:v>50740</c:v>
                </c:pt>
                <c:pt idx="852">
                  <c:v>50771</c:v>
                </c:pt>
                <c:pt idx="853">
                  <c:v>50802</c:v>
                </c:pt>
                <c:pt idx="854">
                  <c:v>50830</c:v>
                </c:pt>
                <c:pt idx="855">
                  <c:v>50861</c:v>
                </c:pt>
                <c:pt idx="856">
                  <c:v>50891</c:v>
                </c:pt>
                <c:pt idx="857">
                  <c:v>50922</c:v>
                </c:pt>
                <c:pt idx="858">
                  <c:v>50952</c:v>
                </c:pt>
                <c:pt idx="859">
                  <c:v>50983</c:v>
                </c:pt>
                <c:pt idx="860">
                  <c:v>51014</c:v>
                </c:pt>
                <c:pt idx="861">
                  <c:v>51044</c:v>
                </c:pt>
                <c:pt idx="862">
                  <c:v>51075</c:v>
                </c:pt>
                <c:pt idx="863">
                  <c:v>51105</c:v>
                </c:pt>
                <c:pt idx="864">
                  <c:v>51136</c:v>
                </c:pt>
                <c:pt idx="865">
                  <c:v>51167</c:v>
                </c:pt>
                <c:pt idx="866">
                  <c:v>51196</c:v>
                </c:pt>
                <c:pt idx="867">
                  <c:v>51227</c:v>
                </c:pt>
                <c:pt idx="868">
                  <c:v>51257</c:v>
                </c:pt>
                <c:pt idx="869">
                  <c:v>51288</c:v>
                </c:pt>
                <c:pt idx="870">
                  <c:v>51318</c:v>
                </c:pt>
                <c:pt idx="871">
                  <c:v>51349</c:v>
                </c:pt>
                <c:pt idx="872">
                  <c:v>51380</c:v>
                </c:pt>
                <c:pt idx="873">
                  <c:v>51410</c:v>
                </c:pt>
                <c:pt idx="874">
                  <c:v>51441</c:v>
                </c:pt>
                <c:pt idx="875">
                  <c:v>51471</c:v>
                </c:pt>
              </c:numCache>
            </c:numRef>
          </c:cat>
          <c:val>
            <c:numRef>
              <c:f>NDFCGXA!$S$9:$S$704</c:f>
              <c:numCache>
                <c:formatCode>General</c:formatCode>
                <c:ptCount val="696"/>
                <c:pt idx="0" formatCode="0.0">
                  <c:v>0</c:v>
                </c:pt>
                <c:pt idx="668" formatCode="0.0">
                  <c:v>875.64375600000005</c:v>
                </c:pt>
                <c:pt idx="671" formatCode="0.0">
                  <c:v>872.50568799999996</c:v>
                </c:pt>
                <c:pt idx="674" formatCode="0.0">
                  <c:v>863.01486250000005</c:v>
                </c:pt>
                <c:pt idx="677" formatCode="0.0">
                  <c:v>854.76778780450002</c:v>
                </c:pt>
                <c:pt idx="680" formatCode="0.0">
                  <c:v>848.060977686</c:v>
                </c:pt>
                <c:pt idx="683" formatCode="0.0">
                  <c:v>844.14925314000004</c:v>
                </c:pt>
                <c:pt idx="686" formatCode="0.0">
                  <c:v>845.32305781875004</c:v>
                </c:pt>
                <c:pt idx="689" formatCode="0.0">
                  <c:v>850.92133275937999</c:v>
                </c:pt>
                <c:pt idx="692" formatCode="0.0">
                  <c:v>862.90204479550505</c:v>
                </c:pt>
                <c:pt idx="695" formatCode="0.0">
                  <c:v>875.80485013274995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4B80-4718-AB31-5E2ADCEF40C4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52798751"/>
        <c:axId val="307581152"/>
      </c:lineChart>
      <c:dateAx>
        <c:axId val="1385417216"/>
        <c:scaling>
          <c:orientation val="minMax"/>
          <c:max val="46357"/>
          <c:min val="36526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7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2"/>
        <c:majorTimeUnit val="years"/>
        <c:minorUnit val="12"/>
        <c:minorTimeUnit val="months"/>
      </c:dateAx>
      <c:valAx>
        <c:axId val="1106967296"/>
        <c:scaling>
          <c:orientation val="minMax"/>
          <c:max val="20"/>
          <c:min val="-6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7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20"/>
      </c:valAx>
      <c:valAx>
        <c:axId val="307581152"/>
        <c:scaling>
          <c:orientation val="minMax"/>
          <c:max val="1150"/>
          <c:min val="550"/>
        </c:scaling>
        <c:delete val="0"/>
        <c:axPos val="r"/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752798751"/>
        <c:crosses val="max"/>
        <c:crossBetween val="between"/>
        <c:majorUnit val="150"/>
      </c:valAx>
      <c:catAx>
        <c:axId val="752798751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307581152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717093399039406E-2"/>
          <c:y val="8.9049971694714625E-2"/>
          <c:w val="0.91359325605900943"/>
          <c:h val="0.8385533425968813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OILGASX!$A$3:$A$1034</c:f>
              <c:numCache>
                <c:formatCode>mmm\-yy</c:formatCode>
                <c:ptCount val="1032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  <c:pt idx="504">
                  <c:v>32509</c:v>
                </c:pt>
                <c:pt idx="505">
                  <c:v>32540</c:v>
                </c:pt>
                <c:pt idx="506">
                  <c:v>32568</c:v>
                </c:pt>
                <c:pt idx="507">
                  <c:v>32599</c:v>
                </c:pt>
                <c:pt idx="508">
                  <c:v>32629</c:v>
                </c:pt>
                <c:pt idx="509">
                  <c:v>32660</c:v>
                </c:pt>
                <c:pt idx="510">
                  <c:v>32690</c:v>
                </c:pt>
                <c:pt idx="511">
                  <c:v>32721</c:v>
                </c:pt>
                <c:pt idx="512">
                  <c:v>32752</c:v>
                </c:pt>
                <c:pt idx="513">
                  <c:v>32782</c:v>
                </c:pt>
                <c:pt idx="514">
                  <c:v>32813</c:v>
                </c:pt>
                <c:pt idx="515">
                  <c:v>32843</c:v>
                </c:pt>
                <c:pt idx="516">
                  <c:v>32874</c:v>
                </c:pt>
                <c:pt idx="517">
                  <c:v>32905</c:v>
                </c:pt>
                <c:pt idx="518">
                  <c:v>32933</c:v>
                </c:pt>
                <c:pt idx="519">
                  <c:v>32964</c:v>
                </c:pt>
                <c:pt idx="520">
                  <c:v>32994</c:v>
                </c:pt>
                <c:pt idx="521">
                  <c:v>33025</c:v>
                </c:pt>
                <c:pt idx="522">
                  <c:v>33055</c:v>
                </c:pt>
                <c:pt idx="523">
                  <c:v>33086</c:v>
                </c:pt>
                <c:pt idx="524">
                  <c:v>33117</c:v>
                </c:pt>
                <c:pt idx="525">
                  <c:v>33147</c:v>
                </c:pt>
                <c:pt idx="526">
                  <c:v>33178</c:v>
                </c:pt>
                <c:pt idx="527">
                  <c:v>33208</c:v>
                </c:pt>
                <c:pt idx="528">
                  <c:v>33239</c:v>
                </c:pt>
                <c:pt idx="529">
                  <c:v>33270</c:v>
                </c:pt>
                <c:pt idx="530">
                  <c:v>33298</c:v>
                </c:pt>
                <c:pt idx="531">
                  <c:v>33329</c:v>
                </c:pt>
                <c:pt idx="532">
                  <c:v>33359</c:v>
                </c:pt>
                <c:pt idx="533">
                  <c:v>33390</c:v>
                </c:pt>
                <c:pt idx="534">
                  <c:v>33420</c:v>
                </c:pt>
                <c:pt idx="535">
                  <c:v>33451</c:v>
                </c:pt>
                <c:pt idx="536">
                  <c:v>33482</c:v>
                </c:pt>
                <c:pt idx="537">
                  <c:v>33512</c:v>
                </c:pt>
                <c:pt idx="538">
                  <c:v>33543</c:v>
                </c:pt>
                <c:pt idx="539">
                  <c:v>33573</c:v>
                </c:pt>
                <c:pt idx="540">
                  <c:v>33604</c:v>
                </c:pt>
                <c:pt idx="541">
                  <c:v>33635</c:v>
                </c:pt>
                <c:pt idx="542">
                  <c:v>33664</c:v>
                </c:pt>
                <c:pt idx="543">
                  <c:v>33695</c:v>
                </c:pt>
                <c:pt idx="544">
                  <c:v>33725</c:v>
                </c:pt>
                <c:pt idx="545">
                  <c:v>33756</c:v>
                </c:pt>
                <c:pt idx="546">
                  <c:v>33786</c:v>
                </c:pt>
                <c:pt idx="547">
                  <c:v>33817</c:v>
                </c:pt>
                <c:pt idx="548">
                  <c:v>33848</c:v>
                </c:pt>
                <c:pt idx="549">
                  <c:v>33878</c:v>
                </c:pt>
                <c:pt idx="550">
                  <c:v>33909</c:v>
                </c:pt>
                <c:pt idx="551">
                  <c:v>33939</c:v>
                </c:pt>
                <c:pt idx="552">
                  <c:v>33970</c:v>
                </c:pt>
                <c:pt idx="553">
                  <c:v>34001</c:v>
                </c:pt>
                <c:pt idx="554">
                  <c:v>34029</c:v>
                </c:pt>
                <c:pt idx="555">
                  <c:v>34060</c:v>
                </c:pt>
                <c:pt idx="556">
                  <c:v>34090</c:v>
                </c:pt>
                <c:pt idx="557">
                  <c:v>34121</c:v>
                </c:pt>
                <c:pt idx="558">
                  <c:v>34151</c:v>
                </c:pt>
                <c:pt idx="559">
                  <c:v>34182</c:v>
                </c:pt>
                <c:pt idx="560">
                  <c:v>34213</c:v>
                </c:pt>
                <c:pt idx="561">
                  <c:v>34243</c:v>
                </c:pt>
                <c:pt idx="562">
                  <c:v>34274</c:v>
                </c:pt>
                <c:pt idx="563">
                  <c:v>34304</c:v>
                </c:pt>
                <c:pt idx="564">
                  <c:v>34335</c:v>
                </c:pt>
                <c:pt idx="565">
                  <c:v>34366</c:v>
                </c:pt>
                <c:pt idx="566">
                  <c:v>34394</c:v>
                </c:pt>
                <c:pt idx="567">
                  <c:v>34425</c:v>
                </c:pt>
                <c:pt idx="568">
                  <c:v>34455</c:v>
                </c:pt>
                <c:pt idx="569">
                  <c:v>34486</c:v>
                </c:pt>
                <c:pt idx="570">
                  <c:v>34516</c:v>
                </c:pt>
                <c:pt idx="571">
                  <c:v>34547</c:v>
                </c:pt>
                <c:pt idx="572">
                  <c:v>34578</c:v>
                </c:pt>
                <c:pt idx="573">
                  <c:v>34608</c:v>
                </c:pt>
                <c:pt idx="574">
                  <c:v>34639</c:v>
                </c:pt>
                <c:pt idx="575">
                  <c:v>34669</c:v>
                </c:pt>
                <c:pt idx="576">
                  <c:v>34700</c:v>
                </c:pt>
                <c:pt idx="577">
                  <c:v>34731</c:v>
                </c:pt>
                <c:pt idx="578">
                  <c:v>34759</c:v>
                </c:pt>
                <c:pt idx="579">
                  <c:v>34790</c:v>
                </c:pt>
                <c:pt idx="580">
                  <c:v>34820</c:v>
                </c:pt>
                <c:pt idx="581">
                  <c:v>34851</c:v>
                </c:pt>
                <c:pt idx="582">
                  <c:v>34881</c:v>
                </c:pt>
                <c:pt idx="583">
                  <c:v>34912</c:v>
                </c:pt>
                <c:pt idx="584">
                  <c:v>34943</c:v>
                </c:pt>
                <c:pt idx="585">
                  <c:v>34973</c:v>
                </c:pt>
                <c:pt idx="586">
                  <c:v>35004</c:v>
                </c:pt>
                <c:pt idx="587">
                  <c:v>35034</c:v>
                </c:pt>
                <c:pt idx="588">
                  <c:v>35065</c:v>
                </c:pt>
                <c:pt idx="589">
                  <c:v>35096</c:v>
                </c:pt>
                <c:pt idx="590">
                  <c:v>35125</c:v>
                </c:pt>
                <c:pt idx="591">
                  <c:v>35156</c:v>
                </c:pt>
                <c:pt idx="592">
                  <c:v>35186</c:v>
                </c:pt>
                <c:pt idx="593">
                  <c:v>35217</c:v>
                </c:pt>
                <c:pt idx="594">
                  <c:v>35247</c:v>
                </c:pt>
                <c:pt idx="595">
                  <c:v>35278</c:v>
                </c:pt>
                <c:pt idx="596">
                  <c:v>35309</c:v>
                </c:pt>
                <c:pt idx="597">
                  <c:v>35339</c:v>
                </c:pt>
                <c:pt idx="598">
                  <c:v>35370</c:v>
                </c:pt>
                <c:pt idx="599">
                  <c:v>35400</c:v>
                </c:pt>
                <c:pt idx="600">
                  <c:v>35431</c:v>
                </c:pt>
                <c:pt idx="601">
                  <c:v>35462</c:v>
                </c:pt>
                <c:pt idx="602">
                  <c:v>35490</c:v>
                </c:pt>
                <c:pt idx="603">
                  <c:v>35521</c:v>
                </c:pt>
                <c:pt idx="604">
                  <c:v>35551</c:v>
                </c:pt>
                <c:pt idx="605">
                  <c:v>35582</c:v>
                </c:pt>
                <c:pt idx="606">
                  <c:v>35612</c:v>
                </c:pt>
                <c:pt idx="607">
                  <c:v>35643</c:v>
                </c:pt>
                <c:pt idx="608">
                  <c:v>35674</c:v>
                </c:pt>
                <c:pt idx="609">
                  <c:v>35704</c:v>
                </c:pt>
                <c:pt idx="610">
                  <c:v>35735</c:v>
                </c:pt>
                <c:pt idx="611">
                  <c:v>35765</c:v>
                </c:pt>
                <c:pt idx="612">
                  <c:v>35796</c:v>
                </c:pt>
                <c:pt idx="613">
                  <c:v>35827</c:v>
                </c:pt>
                <c:pt idx="614">
                  <c:v>35855</c:v>
                </c:pt>
                <c:pt idx="615">
                  <c:v>35886</c:v>
                </c:pt>
                <c:pt idx="616">
                  <c:v>35916</c:v>
                </c:pt>
                <c:pt idx="617">
                  <c:v>35947</c:v>
                </c:pt>
                <c:pt idx="618">
                  <c:v>35977</c:v>
                </c:pt>
                <c:pt idx="619">
                  <c:v>36008</c:v>
                </c:pt>
                <c:pt idx="620">
                  <c:v>36039</c:v>
                </c:pt>
                <c:pt idx="621">
                  <c:v>36069</c:v>
                </c:pt>
                <c:pt idx="622">
                  <c:v>36100</c:v>
                </c:pt>
                <c:pt idx="623">
                  <c:v>36130</c:v>
                </c:pt>
                <c:pt idx="624">
                  <c:v>36161</c:v>
                </c:pt>
                <c:pt idx="625">
                  <c:v>36192</c:v>
                </c:pt>
                <c:pt idx="626">
                  <c:v>36220</c:v>
                </c:pt>
                <c:pt idx="627">
                  <c:v>36251</c:v>
                </c:pt>
                <c:pt idx="628">
                  <c:v>36281</c:v>
                </c:pt>
                <c:pt idx="629">
                  <c:v>36312</c:v>
                </c:pt>
                <c:pt idx="630">
                  <c:v>36342</c:v>
                </c:pt>
                <c:pt idx="631">
                  <c:v>36373</c:v>
                </c:pt>
                <c:pt idx="632">
                  <c:v>36404</c:v>
                </c:pt>
                <c:pt idx="633">
                  <c:v>36434</c:v>
                </c:pt>
                <c:pt idx="634">
                  <c:v>36465</c:v>
                </c:pt>
                <c:pt idx="635">
                  <c:v>36495</c:v>
                </c:pt>
                <c:pt idx="636">
                  <c:v>36526</c:v>
                </c:pt>
                <c:pt idx="637">
                  <c:v>36557</c:v>
                </c:pt>
                <c:pt idx="638">
                  <c:v>36586</c:v>
                </c:pt>
                <c:pt idx="639">
                  <c:v>36617</c:v>
                </c:pt>
                <c:pt idx="640">
                  <c:v>36647</c:v>
                </c:pt>
                <c:pt idx="641">
                  <c:v>36678</c:v>
                </c:pt>
                <c:pt idx="642">
                  <c:v>36708</c:v>
                </c:pt>
                <c:pt idx="643">
                  <c:v>36739</c:v>
                </c:pt>
                <c:pt idx="644">
                  <c:v>36770</c:v>
                </c:pt>
                <c:pt idx="645">
                  <c:v>36800</c:v>
                </c:pt>
                <c:pt idx="646">
                  <c:v>36831</c:v>
                </c:pt>
                <c:pt idx="647">
                  <c:v>36861</c:v>
                </c:pt>
                <c:pt idx="648">
                  <c:v>36892</c:v>
                </c:pt>
                <c:pt idx="649">
                  <c:v>36923</c:v>
                </c:pt>
                <c:pt idx="650">
                  <c:v>36951</c:v>
                </c:pt>
                <c:pt idx="651">
                  <c:v>36982</c:v>
                </c:pt>
                <c:pt idx="652">
                  <c:v>37012</c:v>
                </c:pt>
                <c:pt idx="653">
                  <c:v>37043</c:v>
                </c:pt>
                <c:pt idx="654">
                  <c:v>37073</c:v>
                </c:pt>
                <c:pt idx="655">
                  <c:v>37104</c:v>
                </c:pt>
                <c:pt idx="656">
                  <c:v>37135</c:v>
                </c:pt>
                <c:pt idx="657">
                  <c:v>37165</c:v>
                </c:pt>
                <c:pt idx="658">
                  <c:v>37196</c:v>
                </c:pt>
                <c:pt idx="659">
                  <c:v>37226</c:v>
                </c:pt>
                <c:pt idx="660">
                  <c:v>37257</c:v>
                </c:pt>
                <c:pt idx="661">
                  <c:v>37288</c:v>
                </c:pt>
                <c:pt idx="662">
                  <c:v>37316</c:v>
                </c:pt>
                <c:pt idx="663">
                  <c:v>37347</c:v>
                </c:pt>
                <c:pt idx="664">
                  <c:v>37377</c:v>
                </c:pt>
                <c:pt idx="665">
                  <c:v>37408</c:v>
                </c:pt>
                <c:pt idx="666">
                  <c:v>37438</c:v>
                </c:pt>
                <c:pt idx="667">
                  <c:v>37469</c:v>
                </c:pt>
                <c:pt idx="668">
                  <c:v>37500</c:v>
                </c:pt>
                <c:pt idx="669">
                  <c:v>37530</c:v>
                </c:pt>
                <c:pt idx="670">
                  <c:v>37561</c:v>
                </c:pt>
                <c:pt idx="671">
                  <c:v>37591</c:v>
                </c:pt>
                <c:pt idx="672">
                  <c:v>37622</c:v>
                </c:pt>
                <c:pt idx="673">
                  <c:v>37653</c:v>
                </c:pt>
                <c:pt idx="674">
                  <c:v>37681</c:v>
                </c:pt>
                <c:pt idx="675">
                  <c:v>37712</c:v>
                </c:pt>
                <c:pt idx="676">
                  <c:v>37742</c:v>
                </c:pt>
                <c:pt idx="677">
                  <c:v>37773</c:v>
                </c:pt>
                <c:pt idx="678">
                  <c:v>37803</c:v>
                </c:pt>
                <c:pt idx="679">
                  <c:v>37834</c:v>
                </c:pt>
                <c:pt idx="680">
                  <c:v>37865</c:v>
                </c:pt>
                <c:pt idx="681">
                  <c:v>37895</c:v>
                </c:pt>
                <c:pt idx="682">
                  <c:v>37926</c:v>
                </c:pt>
                <c:pt idx="683">
                  <c:v>37956</c:v>
                </c:pt>
                <c:pt idx="684">
                  <c:v>37987</c:v>
                </c:pt>
                <c:pt idx="685">
                  <c:v>38018</c:v>
                </c:pt>
                <c:pt idx="686">
                  <c:v>38047</c:v>
                </c:pt>
                <c:pt idx="687">
                  <c:v>38078</c:v>
                </c:pt>
                <c:pt idx="688">
                  <c:v>38108</c:v>
                </c:pt>
                <c:pt idx="689">
                  <c:v>38139</c:v>
                </c:pt>
                <c:pt idx="690">
                  <c:v>38169</c:v>
                </c:pt>
                <c:pt idx="691">
                  <c:v>38200</c:v>
                </c:pt>
                <c:pt idx="692">
                  <c:v>38231</c:v>
                </c:pt>
                <c:pt idx="693">
                  <c:v>38261</c:v>
                </c:pt>
                <c:pt idx="694">
                  <c:v>38292</c:v>
                </c:pt>
                <c:pt idx="695">
                  <c:v>38322</c:v>
                </c:pt>
                <c:pt idx="696">
                  <c:v>38353</c:v>
                </c:pt>
                <c:pt idx="697">
                  <c:v>38384</c:v>
                </c:pt>
                <c:pt idx="698">
                  <c:v>38412</c:v>
                </c:pt>
                <c:pt idx="699">
                  <c:v>38443</c:v>
                </c:pt>
                <c:pt idx="700">
                  <c:v>38473</c:v>
                </c:pt>
                <c:pt idx="701">
                  <c:v>38504</c:v>
                </c:pt>
                <c:pt idx="702">
                  <c:v>38534</c:v>
                </c:pt>
                <c:pt idx="703">
                  <c:v>38565</c:v>
                </c:pt>
                <c:pt idx="704">
                  <c:v>38596</c:v>
                </c:pt>
                <c:pt idx="705">
                  <c:v>38626</c:v>
                </c:pt>
                <c:pt idx="706">
                  <c:v>38657</c:v>
                </c:pt>
                <c:pt idx="707">
                  <c:v>38687</c:v>
                </c:pt>
                <c:pt idx="708">
                  <c:v>38718</c:v>
                </c:pt>
                <c:pt idx="709">
                  <c:v>38749</c:v>
                </c:pt>
                <c:pt idx="710">
                  <c:v>38777</c:v>
                </c:pt>
                <c:pt idx="711">
                  <c:v>38808</c:v>
                </c:pt>
                <c:pt idx="712">
                  <c:v>38838</c:v>
                </c:pt>
                <c:pt idx="713">
                  <c:v>38869</c:v>
                </c:pt>
                <c:pt idx="714">
                  <c:v>38899</c:v>
                </c:pt>
                <c:pt idx="715">
                  <c:v>38930</c:v>
                </c:pt>
                <c:pt idx="716">
                  <c:v>38961</c:v>
                </c:pt>
                <c:pt idx="717">
                  <c:v>38991</c:v>
                </c:pt>
                <c:pt idx="718">
                  <c:v>39022</c:v>
                </c:pt>
                <c:pt idx="719">
                  <c:v>39052</c:v>
                </c:pt>
                <c:pt idx="720">
                  <c:v>39083</c:v>
                </c:pt>
                <c:pt idx="721">
                  <c:v>39114</c:v>
                </c:pt>
                <c:pt idx="722">
                  <c:v>39142</c:v>
                </c:pt>
                <c:pt idx="723">
                  <c:v>39173</c:v>
                </c:pt>
                <c:pt idx="724">
                  <c:v>39203</c:v>
                </c:pt>
                <c:pt idx="725">
                  <c:v>39234</c:v>
                </c:pt>
                <c:pt idx="726">
                  <c:v>39264</c:v>
                </c:pt>
                <c:pt idx="727">
                  <c:v>39295</c:v>
                </c:pt>
                <c:pt idx="728">
                  <c:v>39326</c:v>
                </c:pt>
                <c:pt idx="729">
                  <c:v>39356</c:v>
                </c:pt>
                <c:pt idx="730">
                  <c:v>39387</c:v>
                </c:pt>
                <c:pt idx="731">
                  <c:v>39417</c:v>
                </c:pt>
                <c:pt idx="732">
                  <c:v>39448</c:v>
                </c:pt>
                <c:pt idx="733">
                  <c:v>39479</c:v>
                </c:pt>
                <c:pt idx="734">
                  <c:v>39508</c:v>
                </c:pt>
                <c:pt idx="735">
                  <c:v>39539</c:v>
                </c:pt>
                <c:pt idx="736">
                  <c:v>39569</c:v>
                </c:pt>
                <c:pt idx="737">
                  <c:v>39600</c:v>
                </c:pt>
                <c:pt idx="738">
                  <c:v>39630</c:v>
                </c:pt>
                <c:pt idx="739">
                  <c:v>39661</c:v>
                </c:pt>
                <c:pt idx="740">
                  <c:v>39692</c:v>
                </c:pt>
                <c:pt idx="741">
                  <c:v>39722</c:v>
                </c:pt>
                <c:pt idx="742">
                  <c:v>39753</c:v>
                </c:pt>
                <c:pt idx="743">
                  <c:v>39783</c:v>
                </c:pt>
                <c:pt idx="744">
                  <c:v>39814</c:v>
                </c:pt>
                <c:pt idx="745">
                  <c:v>39845</c:v>
                </c:pt>
                <c:pt idx="746">
                  <c:v>39873</c:v>
                </c:pt>
                <c:pt idx="747">
                  <c:v>39904</c:v>
                </c:pt>
                <c:pt idx="748">
                  <c:v>39934</c:v>
                </c:pt>
                <c:pt idx="749">
                  <c:v>39965</c:v>
                </c:pt>
                <c:pt idx="750">
                  <c:v>39995</c:v>
                </c:pt>
                <c:pt idx="751">
                  <c:v>40026</c:v>
                </c:pt>
                <c:pt idx="752">
                  <c:v>40057</c:v>
                </c:pt>
                <c:pt idx="753">
                  <c:v>40087</c:v>
                </c:pt>
                <c:pt idx="754">
                  <c:v>40118</c:v>
                </c:pt>
                <c:pt idx="755">
                  <c:v>40148</c:v>
                </c:pt>
                <c:pt idx="756">
                  <c:v>40179</c:v>
                </c:pt>
                <c:pt idx="757">
                  <c:v>40210</c:v>
                </c:pt>
                <c:pt idx="758">
                  <c:v>40238</c:v>
                </c:pt>
                <c:pt idx="759">
                  <c:v>40269</c:v>
                </c:pt>
                <c:pt idx="760">
                  <c:v>40299</c:v>
                </c:pt>
                <c:pt idx="761">
                  <c:v>40330</c:v>
                </c:pt>
                <c:pt idx="762">
                  <c:v>40360</c:v>
                </c:pt>
                <c:pt idx="763">
                  <c:v>40391</c:v>
                </c:pt>
                <c:pt idx="764">
                  <c:v>40422</c:v>
                </c:pt>
                <c:pt idx="765">
                  <c:v>40452</c:v>
                </c:pt>
                <c:pt idx="766">
                  <c:v>40483</c:v>
                </c:pt>
                <c:pt idx="767">
                  <c:v>40513</c:v>
                </c:pt>
                <c:pt idx="768">
                  <c:v>40544</c:v>
                </c:pt>
                <c:pt idx="769">
                  <c:v>40575</c:v>
                </c:pt>
                <c:pt idx="770">
                  <c:v>40603</c:v>
                </c:pt>
                <c:pt idx="771">
                  <c:v>40634</c:v>
                </c:pt>
                <c:pt idx="772">
                  <c:v>40664</c:v>
                </c:pt>
                <c:pt idx="773">
                  <c:v>40695</c:v>
                </c:pt>
                <c:pt idx="774">
                  <c:v>40725</c:v>
                </c:pt>
                <c:pt idx="775">
                  <c:v>40756</c:v>
                </c:pt>
                <c:pt idx="776">
                  <c:v>40787</c:v>
                </c:pt>
                <c:pt idx="777">
                  <c:v>40817</c:v>
                </c:pt>
                <c:pt idx="778">
                  <c:v>40848</c:v>
                </c:pt>
                <c:pt idx="779">
                  <c:v>40878</c:v>
                </c:pt>
                <c:pt idx="780">
                  <c:v>40909</c:v>
                </c:pt>
                <c:pt idx="781">
                  <c:v>40940</c:v>
                </c:pt>
                <c:pt idx="782">
                  <c:v>40969</c:v>
                </c:pt>
                <c:pt idx="783">
                  <c:v>41000</c:v>
                </c:pt>
                <c:pt idx="784">
                  <c:v>41030</c:v>
                </c:pt>
                <c:pt idx="785">
                  <c:v>41061</c:v>
                </c:pt>
                <c:pt idx="786">
                  <c:v>41091</c:v>
                </c:pt>
                <c:pt idx="787">
                  <c:v>41122</c:v>
                </c:pt>
                <c:pt idx="788">
                  <c:v>41153</c:v>
                </c:pt>
                <c:pt idx="789">
                  <c:v>41183</c:v>
                </c:pt>
                <c:pt idx="790">
                  <c:v>41214</c:v>
                </c:pt>
                <c:pt idx="791">
                  <c:v>41244</c:v>
                </c:pt>
                <c:pt idx="792">
                  <c:v>41275</c:v>
                </c:pt>
                <c:pt idx="793">
                  <c:v>41306</c:v>
                </c:pt>
                <c:pt idx="794">
                  <c:v>41334</c:v>
                </c:pt>
                <c:pt idx="795">
                  <c:v>41365</c:v>
                </c:pt>
                <c:pt idx="796">
                  <c:v>41395</c:v>
                </c:pt>
                <c:pt idx="797">
                  <c:v>41426</c:v>
                </c:pt>
                <c:pt idx="798">
                  <c:v>41456</c:v>
                </c:pt>
                <c:pt idx="799">
                  <c:v>41487</c:v>
                </c:pt>
                <c:pt idx="800">
                  <c:v>41518</c:v>
                </c:pt>
                <c:pt idx="801">
                  <c:v>41548</c:v>
                </c:pt>
                <c:pt idx="802">
                  <c:v>41579</c:v>
                </c:pt>
                <c:pt idx="803">
                  <c:v>41609</c:v>
                </c:pt>
                <c:pt idx="804">
                  <c:v>41640</c:v>
                </c:pt>
                <c:pt idx="805">
                  <c:v>41671</c:v>
                </c:pt>
                <c:pt idx="806">
                  <c:v>41699</c:v>
                </c:pt>
                <c:pt idx="807">
                  <c:v>41730</c:v>
                </c:pt>
                <c:pt idx="808">
                  <c:v>41760</c:v>
                </c:pt>
                <c:pt idx="809">
                  <c:v>41791</c:v>
                </c:pt>
                <c:pt idx="810">
                  <c:v>41821</c:v>
                </c:pt>
                <c:pt idx="811">
                  <c:v>41852</c:v>
                </c:pt>
                <c:pt idx="812">
                  <c:v>41883</c:v>
                </c:pt>
                <c:pt idx="813">
                  <c:v>41913</c:v>
                </c:pt>
                <c:pt idx="814">
                  <c:v>41944</c:v>
                </c:pt>
                <c:pt idx="815">
                  <c:v>41974</c:v>
                </c:pt>
                <c:pt idx="816">
                  <c:v>42005</c:v>
                </c:pt>
                <c:pt idx="817">
                  <c:v>42036</c:v>
                </c:pt>
                <c:pt idx="818">
                  <c:v>42064</c:v>
                </c:pt>
                <c:pt idx="819">
                  <c:v>42095</c:v>
                </c:pt>
                <c:pt idx="820">
                  <c:v>42125</c:v>
                </c:pt>
                <c:pt idx="821">
                  <c:v>42156</c:v>
                </c:pt>
                <c:pt idx="822">
                  <c:v>42186</c:v>
                </c:pt>
                <c:pt idx="823">
                  <c:v>42217</c:v>
                </c:pt>
                <c:pt idx="824">
                  <c:v>42248</c:v>
                </c:pt>
                <c:pt idx="825">
                  <c:v>42278</c:v>
                </c:pt>
                <c:pt idx="826">
                  <c:v>42309</c:v>
                </c:pt>
                <c:pt idx="827">
                  <c:v>42339</c:v>
                </c:pt>
                <c:pt idx="828">
                  <c:v>42370</c:v>
                </c:pt>
                <c:pt idx="829">
                  <c:v>42401</c:v>
                </c:pt>
                <c:pt idx="830">
                  <c:v>42430</c:v>
                </c:pt>
                <c:pt idx="831">
                  <c:v>42461</c:v>
                </c:pt>
                <c:pt idx="832">
                  <c:v>42491</c:v>
                </c:pt>
                <c:pt idx="833">
                  <c:v>42522</c:v>
                </c:pt>
                <c:pt idx="834">
                  <c:v>42552</c:v>
                </c:pt>
                <c:pt idx="835">
                  <c:v>42583</c:v>
                </c:pt>
                <c:pt idx="836">
                  <c:v>42614</c:v>
                </c:pt>
                <c:pt idx="837">
                  <c:v>42644</c:v>
                </c:pt>
                <c:pt idx="838">
                  <c:v>42675</c:v>
                </c:pt>
                <c:pt idx="839">
                  <c:v>42705</c:v>
                </c:pt>
                <c:pt idx="840">
                  <c:v>42736</c:v>
                </c:pt>
                <c:pt idx="841">
                  <c:v>42767</c:v>
                </c:pt>
                <c:pt idx="842">
                  <c:v>42795</c:v>
                </c:pt>
                <c:pt idx="843">
                  <c:v>42826</c:v>
                </c:pt>
                <c:pt idx="844">
                  <c:v>42856</c:v>
                </c:pt>
                <c:pt idx="845">
                  <c:v>42887</c:v>
                </c:pt>
                <c:pt idx="846">
                  <c:v>42917</c:v>
                </c:pt>
                <c:pt idx="847">
                  <c:v>42948</c:v>
                </c:pt>
                <c:pt idx="848">
                  <c:v>42979</c:v>
                </c:pt>
                <c:pt idx="849">
                  <c:v>43009</c:v>
                </c:pt>
                <c:pt idx="850">
                  <c:v>43040</c:v>
                </c:pt>
                <c:pt idx="851">
                  <c:v>43070</c:v>
                </c:pt>
                <c:pt idx="852">
                  <c:v>43101</c:v>
                </c:pt>
                <c:pt idx="853">
                  <c:v>43132</c:v>
                </c:pt>
                <c:pt idx="854">
                  <c:v>43160</c:v>
                </c:pt>
                <c:pt idx="855">
                  <c:v>43191</c:v>
                </c:pt>
                <c:pt idx="856">
                  <c:v>43221</c:v>
                </c:pt>
                <c:pt idx="857">
                  <c:v>43252</c:v>
                </c:pt>
                <c:pt idx="858">
                  <c:v>43282</c:v>
                </c:pt>
                <c:pt idx="859">
                  <c:v>43313</c:v>
                </c:pt>
                <c:pt idx="860">
                  <c:v>43344</c:v>
                </c:pt>
                <c:pt idx="861">
                  <c:v>43374</c:v>
                </c:pt>
                <c:pt idx="862">
                  <c:v>43405</c:v>
                </c:pt>
                <c:pt idx="863">
                  <c:v>43435</c:v>
                </c:pt>
                <c:pt idx="864">
                  <c:v>43466</c:v>
                </c:pt>
                <c:pt idx="865">
                  <c:v>43497</c:v>
                </c:pt>
                <c:pt idx="866">
                  <c:v>43525</c:v>
                </c:pt>
                <c:pt idx="867">
                  <c:v>43556</c:v>
                </c:pt>
                <c:pt idx="868">
                  <c:v>43586</c:v>
                </c:pt>
                <c:pt idx="869">
                  <c:v>43617</c:v>
                </c:pt>
                <c:pt idx="870">
                  <c:v>43647</c:v>
                </c:pt>
                <c:pt idx="871">
                  <c:v>43678</c:v>
                </c:pt>
                <c:pt idx="872">
                  <c:v>43709</c:v>
                </c:pt>
                <c:pt idx="873">
                  <c:v>43739</c:v>
                </c:pt>
                <c:pt idx="874">
                  <c:v>43770</c:v>
                </c:pt>
                <c:pt idx="875">
                  <c:v>43800</c:v>
                </c:pt>
                <c:pt idx="876">
                  <c:v>43831</c:v>
                </c:pt>
                <c:pt idx="877">
                  <c:v>43862</c:v>
                </c:pt>
                <c:pt idx="878">
                  <c:v>43891</c:v>
                </c:pt>
                <c:pt idx="879">
                  <c:v>43922</c:v>
                </c:pt>
                <c:pt idx="880">
                  <c:v>43952</c:v>
                </c:pt>
                <c:pt idx="881">
                  <c:v>43983</c:v>
                </c:pt>
                <c:pt idx="882">
                  <c:v>44013</c:v>
                </c:pt>
                <c:pt idx="883">
                  <c:v>44044</c:v>
                </c:pt>
                <c:pt idx="884">
                  <c:v>44075</c:v>
                </c:pt>
                <c:pt idx="885">
                  <c:v>44105</c:v>
                </c:pt>
                <c:pt idx="886">
                  <c:v>44136</c:v>
                </c:pt>
                <c:pt idx="887">
                  <c:v>44166</c:v>
                </c:pt>
                <c:pt idx="888">
                  <c:v>44197</c:v>
                </c:pt>
                <c:pt idx="889">
                  <c:v>44228</c:v>
                </c:pt>
                <c:pt idx="890">
                  <c:v>44256</c:v>
                </c:pt>
                <c:pt idx="891">
                  <c:v>44287</c:v>
                </c:pt>
                <c:pt idx="892">
                  <c:v>44317</c:v>
                </c:pt>
                <c:pt idx="893">
                  <c:v>44348</c:v>
                </c:pt>
                <c:pt idx="894">
                  <c:v>44378</c:v>
                </c:pt>
                <c:pt idx="895">
                  <c:v>44409</c:v>
                </c:pt>
                <c:pt idx="896">
                  <c:v>44440</c:v>
                </c:pt>
                <c:pt idx="897">
                  <c:v>44470</c:v>
                </c:pt>
                <c:pt idx="898">
                  <c:v>44501</c:v>
                </c:pt>
                <c:pt idx="899">
                  <c:v>44531</c:v>
                </c:pt>
                <c:pt idx="900">
                  <c:v>44562</c:v>
                </c:pt>
                <c:pt idx="901">
                  <c:v>44593</c:v>
                </c:pt>
                <c:pt idx="902">
                  <c:v>44621</c:v>
                </c:pt>
                <c:pt idx="903">
                  <c:v>44652</c:v>
                </c:pt>
                <c:pt idx="904">
                  <c:v>44682</c:v>
                </c:pt>
                <c:pt idx="905">
                  <c:v>44713</c:v>
                </c:pt>
                <c:pt idx="906">
                  <c:v>44743</c:v>
                </c:pt>
                <c:pt idx="907">
                  <c:v>44774</c:v>
                </c:pt>
                <c:pt idx="908">
                  <c:v>44805</c:v>
                </c:pt>
                <c:pt idx="909">
                  <c:v>44835</c:v>
                </c:pt>
                <c:pt idx="910">
                  <c:v>44866</c:v>
                </c:pt>
                <c:pt idx="911">
                  <c:v>44896</c:v>
                </c:pt>
                <c:pt idx="912">
                  <c:v>44927</c:v>
                </c:pt>
                <c:pt idx="913">
                  <c:v>44958</c:v>
                </c:pt>
                <c:pt idx="914">
                  <c:v>44986</c:v>
                </c:pt>
                <c:pt idx="915">
                  <c:v>45017</c:v>
                </c:pt>
                <c:pt idx="916">
                  <c:v>45047</c:v>
                </c:pt>
                <c:pt idx="917">
                  <c:v>45078</c:v>
                </c:pt>
                <c:pt idx="918">
                  <c:v>45108</c:v>
                </c:pt>
                <c:pt idx="919">
                  <c:v>45139</c:v>
                </c:pt>
                <c:pt idx="920">
                  <c:v>45170</c:v>
                </c:pt>
                <c:pt idx="921">
                  <c:v>45200</c:v>
                </c:pt>
                <c:pt idx="922">
                  <c:v>45231</c:v>
                </c:pt>
                <c:pt idx="923">
                  <c:v>45261</c:v>
                </c:pt>
                <c:pt idx="924">
                  <c:v>45292</c:v>
                </c:pt>
                <c:pt idx="925">
                  <c:v>45323</c:v>
                </c:pt>
                <c:pt idx="926">
                  <c:v>45352</c:v>
                </c:pt>
                <c:pt idx="927">
                  <c:v>45383</c:v>
                </c:pt>
                <c:pt idx="928">
                  <c:v>45413</c:v>
                </c:pt>
                <c:pt idx="929">
                  <c:v>45444</c:v>
                </c:pt>
                <c:pt idx="930">
                  <c:v>45474</c:v>
                </c:pt>
                <c:pt idx="931">
                  <c:v>45505</c:v>
                </c:pt>
                <c:pt idx="932">
                  <c:v>45536</c:v>
                </c:pt>
                <c:pt idx="933">
                  <c:v>45566</c:v>
                </c:pt>
                <c:pt idx="934">
                  <c:v>45597</c:v>
                </c:pt>
                <c:pt idx="935">
                  <c:v>45627</c:v>
                </c:pt>
                <c:pt idx="936">
                  <c:v>45658</c:v>
                </c:pt>
                <c:pt idx="937">
                  <c:v>45689</c:v>
                </c:pt>
                <c:pt idx="938">
                  <c:v>45717</c:v>
                </c:pt>
                <c:pt idx="939">
                  <c:v>45748</c:v>
                </c:pt>
                <c:pt idx="940">
                  <c:v>45778</c:v>
                </c:pt>
                <c:pt idx="941">
                  <c:v>45809</c:v>
                </c:pt>
                <c:pt idx="942">
                  <c:v>45839</c:v>
                </c:pt>
                <c:pt idx="943">
                  <c:v>45870</c:v>
                </c:pt>
                <c:pt idx="944">
                  <c:v>45901</c:v>
                </c:pt>
                <c:pt idx="945">
                  <c:v>45931</c:v>
                </c:pt>
                <c:pt idx="946">
                  <c:v>45962</c:v>
                </c:pt>
                <c:pt idx="947">
                  <c:v>45992</c:v>
                </c:pt>
                <c:pt idx="948">
                  <c:v>46023</c:v>
                </c:pt>
                <c:pt idx="949">
                  <c:v>46054</c:v>
                </c:pt>
                <c:pt idx="950">
                  <c:v>46082</c:v>
                </c:pt>
                <c:pt idx="951">
                  <c:v>46113</c:v>
                </c:pt>
                <c:pt idx="952">
                  <c:v>46143</c:v>
                </c:pt>
                <c:pt idx="953">
                  <c:v>46174</c:v>
                </c:pt>
                <c:pt idx="954">
                  <c:v>46204</c:v>
                </c:pt>
                <c:pt idx="955">
                  <c:v>46235</c:v>
                </c:pt>
                <c:pt idx="956">
                  <c:v>46266</c:v>
                </c:pt>
                <c:pt idx="957">
                  <c:v>46296</c:v>
                </c:pt>
                <c:pt idx="958">
                  <c:v>46327</c:v>
                </c:pt>
                <c:pt idx="959">
                  <c:v>46357</c:v>
                </c:pt>
                <c:pt idx="960">
                  <c:v>46388</c:v>
                </c:pt>
                <c:pt idx="961">
                  <c:v>46419</c:v>
                </c:pt>
                <c:pt idx="962">
                  <c:v>46447</c:v>
                </c:pt>
                <c:pt idx="963">
                  <c:v>46478</c:v>
                </c:pt>
                <c:pt idx="964">
                  <c:v>46508</c:v>
                </c:pt>
                <c:pt idx="965">
                  <c:v>46539</c:v>
                </c:pt>
                <c:pt idx="966">
                  <c:v>46569</c:v>
                </c:pt>
                <c:pt idx="967">
                  <c:v>46600</c:v>
                </c:pt>
                <c:pt idx="968">
                  <c:v>46631</c:v>
                </c:pt>
                <c:pt idx="969">
                  <c:v>46661</c:v>
                </c:pt>
                <c:pt idx="970">
                  <c:v>46692</c:v>
                </c:pt>
                <c:pt idx="971">
                  <c:v>46722</c:v>
                </c:pt>
                <c:pt idx="972">
                  <c:v>46753</c:v>
                </c:pt>
                <c:pt idx="973">
                  <c:v>46784</c:v>
                </c:pt>
                <c:pt idx="974">
                  <c:v>46813</c:v>
                </c:pt>
                <c:pt idx="975">
                  <c:v>46844</c:v>
                </c:pt>
                <c:pt idx="976">
                  <c:v>46874</c:v>
                </c:pt>
                <c:pt idx="977">
                  <c:v>46905</c:v>
                </c:pt>
                <c:pt idx="978">
                  <c:v>46935</c:v>
                </c:pt>
                <c:pt idx="979">
                  <c:v>46966</c:v>
                </c:pt>
                <c:pt idx="980">
                  <c:v>46997</c:v>
                </c:pt>
                <c:pt idx="981">
                  <c:v>47027</c:v>
                </c:pt>
                <c:pt idx="982">
                  <c:v>47058</c:v>
                </c:pt>
                <c:pt idx="983">
                  <c:v>47088</c:v>
                </c:pt>
                <c:pt idx="984">
                  <c:v>47119</c:v>
                </c:pt>
                <c:pt idx="985">
                  <c:v>47150</c:v>
                </c:pt>
                <c:pt idx="986">
                  <c:v>47178</c:v>
                </c:pt>
                <c:pt idx="987">
                  <c:v>47209</c:v>
                </c:pt>
                <c:pt idx="988">
                  <c:v>47239</c:v>
                </c:pt>
                <c:pt idx="989">
                  <c:v>47270</c:v>
                </c:pt>
                <c:pt idx="990">
                  <c:v>47300</c:v>
                </c:pt>
                <c:pt idx="991">
                  <c:v>47331</c:v>
                </c:pt>
                <c:pt idx="992">
                  <c:v>47362</c:v>
                </c:pt>
                <c:pt idx="993">
                  <c:v>47392</c:v>
                </c:pt>
                <c:pt idx="994">
                  <c:v>47423</c:v>
                </c:pt>
                <c:pt idx="995">
                  <c:v>47453</c:v>
                </c:pt>
                <c:pt idx="996">
                  <c:v>47484</c:v>
                </c:pt>
                <c:pt idx="997">
                  <c:v>47515</c:v>
                </c:pt>
                <c:pt idx="998">
                  <c:v>47543</c:v>
                </c:pt>
                <c:pt idx="999">
                  <c:v>47574</c:v>
                </c:pt>
                <c:pt idx="1000">
                  <c:v>47604</c:v>
                </c:pt>
                <c:pt idx="1001">
                  <c:v>47635</c:v>
                </c:pt>
                <c:pt idx="1002">
                  <c:v>47665</c:v>
                </c:pt>
                <c:pt idx="1003">
                  <c:v>47696</c:v>
                </c:pt>
                <c:pt idx="1004">
                  <c:v>47727</c:v>
                </c:pt>
                <c:pt idx="1005">
                  <c:v>47757</c:v>
                </c:pt>
                <c:pt idx="1006">
                  <c:v>47788</c:v>
                </c:pt>
                <c:pt idx="1007">
                  <c:v>47818</c:v>
                </c:pt>
                <c:pt idx="1008">
                  <c:v>47849</c:v>
                </c:pt>
                <c:pt idx="1009">
                  <c:v>47880</c:v>
                </c:pt>
                <c:pt idx="1010">
                  <c:v>47908</c:v>
                </c:pt>
                <c:pt idx="1011">
                  <c:v>47939</c:v>
                </c:pt>
                <c:pt idx="1012">
                  <c:v>47969</c:v>
                </c:pt>
                <c:pt idx="1013">
                  <c:v>48000</c:v>
                </c:pt>
                <c:pt idx="1014">
                  <c:v>48030</c:v>
                </c:pt>
                <c:pt idx="1015">
                  <c:v>48061</c:v>
                </c:pt>
                <c:pt idx="1016">
                  <c:v>48092</c:v>
                </c:pt>
                <c:pt idx="1017">
                  <c:v>48122</c:v>
                </c:pt>
                <c:pt idx="1018">
                  <c:v>48153</c:v>
                </c:pt>
                <c:pt idx="1019">
                  <c:v>48183</c:v>
                </c:pt>
                <c:pt idx="1020">
                  <c:v>48214</c:v>
                </c:pt>
                <c:pt idx="1021">
                  <c:v>48245</c:v>
                </c:pt>
                <c:pt idx="1022">
                  <c:v>48274</c:v>
                </c:pt>
                <c:pt idx="1023">
                  <c:v>48305</c:v>
                </c:pt>
                <c:pt idx="1024">
                  <c:v>48335</c:v>
                </c:pt>
                <c:pt idx="1025">
                  <c:v>48366</c:v>
                </c:pt>
                <c:pt idx="1026">
                  <c:v>48396</c:v>
                </c:pt>
                <c:pt idx="1027">
                  <c:v>48427</c:v>
                </c:pt>
                <c:pt idx="1028">
                  <c:v>48458</c:v>
                </c:pt>
                <c:pt idx="1029">
                  <c:v>48488</c:v>
                </c:pt>
                <c:pt idx="1030">
                  <c:v>48519</c:v>
                </c:pt>
                <c:pt idx="1031">
                  <c:v>48549</c:v>
                </c:pt>
              </c:numCache>
            </c:numRef>
          </c:cat>
          <c:val>
            <c:numRef>
              <c:f>OILGASX!$B$3:$B$1034</c:f>
              <c:numCache>
                <c:formatCode>General</c:formatCode>
                <c:ptCount val="10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78-435B-BFA4-F8F21DD08FC4}"/>
            </c:ext>
          </c:extLst>
        </c:ser>
        <c:ser>
          <c:idx val="3"/>
          <c:order val="1"/>
          <c:tx>
            <c:v>3/12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cat>
            <c:numRef>
              <c:f>OILGASX!$A$3:$A$1034</c:f>
              <c:numCache>
                <c:formatCode>mmm\-yy</c:formatCode>
                <c:ptCount val="1032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  <c:pt idx="504">
                  <c:v>32509</c:v>
                </c:pt>
                <c:pt idx="505">
                  <c:v>32540</c:v>
                </c:pt>
                <c:pt idx="506">
                  <c:v>32568</c:v>
                </c:pt>
                <c:pt idx="507">
                  <c:v>32599</c:v>
                </c:pt>
                <c:pt idx="508">
                  <c:v>32629</c:v>
                </c:pt>
                <c:pt idx="509">
                  <c:v>32660</c:v>
                </c:pt>
                <c:pt idx="510">
                  <c:v>32690</c:v>
                </c:pt>
                <c:pt idx="511">
                  <c:v>32721</c:v>
                </c:pt>
                <c:pt idx="512">
                  <c:v>32752</c:v>
                </c:pt>
                <c:pt idx="513">
                  <c:v>32782</c:v>
                </c:pt>
                <c:pt idx="514">
                  <c:v>32813</c:v>
                </c:pt>
                <c:pt idx="515">
                  <c:v>32843</c:v>
                </c:pt>
                <c:pt idx="516">
                  <c:v>32874</c:v>
                </c:pt>
                <c:pt idx="517">
                  <c:v>32905</c:v>
                </c:pt>
                <c:pt idx="518">
                  <c:v>32933</c:v>
                </c:pt>
                <c:pt idx="519">
                  <c:v>32964</c:v>
                </c:pt>
                <c:pt idx="520">
                  <c:v>32994</c:v>
                </c:pt>
                <c:pt idx="521">
                  <c:v>33025</c:v>
                </c:pt>
                <c:pt idx="522">
                  <c:v>33055</c:v>
                </c:pt>
                <c:pt idx="523">
                  <c:v>33086</c:v>
                </c:pt>
                <c:pt idx="524">
                  <c:v>33117</c:v>
                </c:pt>
                <c:pt idx="525">
                  <c:v>33147</c:v>
                </c:pt>
                <c:pt idx="526">
                  <c:v>33178</c:v>
                </c:pt>
                <c:pt idx="527">
                  <c:v>33208</c:v>
                </c:pt>
                <c:pt idx="528">
                  <c:v>33239</c:v>
                </c:pt>
                <c:pt idx="529">
                  <c:v>33270</c:v>
                </c:pt>
                <c:pt idx="530">
                  <c:v>33298</c:v>
                </c:pt>
                <c:pt idx="531">
                  <c:v>33329</c:v>
                </c:pt>
                <c:pt idx="532">
                  <c:v>33359</c:v>
                </c:pt>
                <c:pt idx="533">
                  <c:v>33390</c:v>
                </c:pt>
                <c:pt idx="534">
                  <c:v>33420</c:v>
                </c:pt>
                <c:pt idx="535">
                  <c:v>33451</c:v>
                </c:pt>
                <c:pt idx="536">
                  <c:v>33482</c:v>
                </c:pt>
                <c:pt idx="537">
                  <c:v>33512</c:v>
                </c:pt>
                <c:pt idx="538">
                  <c:v>33543</c:v>
                </c:pt>
                <c:pt idx="539">
                  <c:v>33573</c:v>
                </c:pt>
                <c:pt idx="540">
                  <c:v>33604</c:v>
                </c:pt>
                <c:pt idx="541">
                  <c:v>33635</c:v>
                </c:pt>
                <c:pt idx="542">
                  <c:v>33664</c:v>
                </c:pt>
                <c:pt idx="543">
                  <c:v>33695</c:v>
                </c:pt>
                <c:pt idx="544">
                  <c:v>33725</c:v>
                </c:pt>
                <c:pt idx="545">
                  <c:v>33756</c:v>
                </c:pt>
                <c:pt idx="546">
                  <c:v>33786</c:v>
                </c:pt>
                <c:pt idx="547">
                  <c:v>33817</c:v>
                </c:pt>
                <c:pt idx="548">
                  <c:v>33848</c:v>
                </c:pt>
                <c:pt idx="549">
                  <c:v>33878</c:v>
                </c:pt>
                <c:pt idx="550">
                  <c:v>33909</c:v>
                </c:pt>
                <c:pt idx="551">
                  <c:v>33939</c:v>
                </c:pt>
                <c:pt idx="552">
                  <c:v>33970</c:v>
                </c:pt>
                <c:pt idx="553">
                  <c:v>34001</c:v>
                </c:pt>
                <c:pt idx="554">
                  <c:v>34029</c:v>
                </c:pt>
                <c:pt idx="555">
                  <c:v>34060</c:v>
                </c:pt>
                <c:pt idx="556">
                  <c:v>34090</c:v>
                </c:pt>
                <c:pt idx="557">
                  <c:v>34121</c:v>
                </c:pt>
                <c:pt idx="558">
                  <c:v>34151</c:v>
                </c:pt>
                <c:pt idx="559">
                  <c:v>34182</c:v>
                </c:pt>
                <c:pt idx="560">
                  <c:v>34213</c:v>
                </c:pt>
                <c:pt idx="561">
                  <c:v>34243</c:v>
                </c:pt>
                <c:pt idx="562">
                  <c:v>34274</c:v>
                </c:pt>
                <c:pt idx="563">
                  <c:v>34304</c:v>
                </c:pt>
                <c:pt idx="564">
                  <c:v>34335</c:v>
                </c:pt>
                <c:pt idx="565">
                  <c:v>34366</c:v>
                </c:pt>
                <c:pt idx="566">
                  <c:v>34394</c:v>
                </c:pt>
                <c:pt idx="567">
                  <c:v>34425</c:v>
                </c:pt>
                <c:pt idx="568">
                  <c:v>34455</c:v>
                </c:pt>
                <c:pt idx="569">
                  <c:v>34486</c:v>
                </c:pt>
                <c:pt idx="570">
                  <c:v>34516</c:v>
                </c:pt>
                <c:pt idx="571">
                  <c:v>34547</c:v>
                </c:pt>
                <c:pt idx="572">
                  <c:v>34578</c:v>
                </c:pt>
                <c:pt idx="573">
                  <c:v>34608</c:v>
                </c:pt>
                <c:pt idx="574">
                  <c:v>34639</c:v>
                </c:pt>
                <c:pt idx="575">
                  <c:v>34669</c:v>
                </c:pt>
                <c:pt idx="576">
                  <c:v>34700</c:v>
                </c:pt>
                <c:pt idx="577">
                  <c:v>34731</c:v>
                </c:pt>
                <c:pt idx="578">
                  <c:v>34759</c:v>
                </c:pt>
                <c:pt idx="579">
                  <c:v>34790</c:v>
                </c:pt>
                <c:pt idx="580">
                  <c:v>34820</c:v>
                </c:pt>
                <c:pt idx="581">
                  <c:v>34851</c:v>
                </c:pt>
                <c:pt idx="582">
                  <c:v>34881</c:v>
                </c:pt>
                <c:pt idx="583">
                  <c:v>34912</c:v>
                </c:pt>
                <c:pt idx="584">
                  <c:v>34943</c:v>
                </c:pt>
                <c:pt idx="585">
                  <c:v>34973</c:v>
                </c:pt>
                <c:pt idx="586">
                  <c:v>35004</c:v>
                </c:pt>
                <c:pt idx="587">
                  <c:v>35034</c:v>
                </c:pt>
                <c:pt idx="588">
                  <c:v>35065</c:v>
                </c:pt>
                <c:pt idx="589">
                  <c:v>35096</c:v>
                </c:pt>
                <c:pt idx="590">
                  <c:v>35125</c:v>
                </c:pt>
                <c:pt idx="591">
                  <c:v>35156</c:v>
                </c:pt>
                <c:pt idx="592">
                  <c:v>35186</c:v>
                </c:pt>
                <c:pt idx="593">
                  <c:v>35217</c:v>
                </c:pt>
                <c:pt idx="594">
                  <c:v>35247</c:v>
                </c:pt>
                <c:pt idx="595">
                  <c:v>35278</c:v>
                </c:pt>
                <c:pt idx="596">
                  <c:v>35309</c:v>
                </c:pt>
                <c:pt idx="597">
                  <c:v>35339</c:v>
                </c:pt>
                <c:pt idx="598">
                  <c:v>35370</c:v>
                </c:pt>
                <c:pt idx="599">
                  <c:v>35400</c:v>
                </c:pt>
                <c:pt idx="600">
                  <c:v>35431</c:v>
                </c:pt>
                <c:pt idx="601">
                  <c:v>35462</c:v>
                </c:pt>
                <c:pt idx="602">
                  <c:v>35490</c:v>
                </c:pt>
                <c:pt idx="603">
                  <c:v>35521</c:v>
                </c:pt>
                <c:pt idx="604">
                  <c:v>35551</c:v>
                </c:pt>
                <c:pt idx="605">
                  <c:v>35582</c:v>
                </c:pt>
                <c:pt idx="606">
                  <c:v>35612</c:v>
                </c:pt>
                <c:pt idx="607">
                  <c:v>35643</c:v>
                </c:pt>
                <c:pt idx="608">
                  <c:v>35674</c:v>
                </c:pt>
                <c:pt idx="609">
                  <c:v>35704</c:v>
                </c:pt>
                <c:pt idx="610">
                  <c:v>35735</c:v>
                </c:pt>
                <c:pt idx="611">
                  <c:v>35765</c:v>
                </c:pt>
                <c:pt idx="612">
                  <c:v>35796</c:v>
                </c:pt>
                <c:pt idx="613">
                  <c:v>35827</c:v>
                </c:pt>
                <c:pt idx="614">
                  <c:v>35855</c:v>
                </c:pt>
                <c:pt idx="615">
                  <c:v>35886</c:v>
                </c:pt>
                <c:pt idx="616">
                  <c:v>35916</c:v>
                </c:pt>
                <c:pt idx="617">
                  <c:v>35947</c:v>
                </c:pt>
                <c:pt idx="618">
                  <c:v>35977</c:v>
                </c:pt>
                <c:pt idx="619">
                  <c:v>36008</c:v>
                </c:pt>
                <c:pt idx="620">
                  <c:v>36039</c:v>
                </c:pt>
                <c:pt idx="621">
                  <c:v>36069</c:v>
                </c:pt>
                <c:pt idx="622">
                  <c:v>36100</c:v>
                </c:pt>
                <c:pt idx="623">
                  <c:v>36130</c:v>
                </c:pt>
                <c:pt idx="624">
                  <c:v>36161</c:v>
                </c:pt>
                <c:pt idx="625">
                  <c:v>36192</c:v>
                </c:pt>
                <c:pt idx="626">
                  <c:v>36220</c:v>
                </c:pt>
                <c:pt idx="627">
                  <c:v>36251</c:v>
                </c:pt>
                <c:pt idx="628">
                  <c:v>36281</c:v>
                </c:pt>
                <c:pt idx="629">
                  <c:v>36312</c:v>
                </c:pt>
                <c:pt idx="630">
                  <c:v>36342</c:v>
                </c:pt>
                <c:pt idx="631">
                  <c:v>36373</c:v>
                </c:pt>
                <c:pt idx="632">
                  <c:v>36404</c:v>
                </c:pt>
                <c:pt idx="633">
                  <c:v>36434</c:v>
                </c:pt>
                <c:pt idx="634">
                  <c:v>36465</c:v>
                </c:pt>
                <c:pt idx="635">
                  <c:v>36495</c:v>
                </c:pt>
                <c:pt idx="636">
                  <c:v>36526</c:v>
                </c:pt>
                <c:pt idx="637">
                  <c:v>36557</c:v>
                </c:pt>
                <c:pt idx="638">
                  <c:v>36586</c:v>
                </c:pt>
                <c:pt idx="639">
                  <c:v>36617</c:v>
                </c:pt>
                <c:pt idx="640">
                  <c:v>36647</c:v>
                </c:pt>
                <c:pt idx="641">
                  <c:v>36678</c:v>
                </c:pt>
                <c:pt idx="642">
                  <c:v>36708</c:v>
                </c:pt>
                <c:pt idx="643">
                  <c:v>36739</c:v>
                </c:pt>
                <c:pt idx="644">
                  <c:v>36770</c:v>
                </c:pt>
                <c:pt idx="645">
                  <c:v>36800</c:v>
                </c:pt>
                <c:pt idx="646">
                  <c:v>36831</c:v>
                </c:pt>
                <c:pt idx="647">
                  <c:v>36861</c:v>
                </c:pt>
                <c:pt idx="648">
                  <c:v>36892</c:v>
                </c:pt>
                <c:pt idx="649">
                  <c:v>36923</c:v>
                </c:pt>
                <c:pt idx="650">
                  <c:v>36951</c:v>
                </c:pt>
                <c:pt idx="651">
                  <c:v>36982</c:v>
                </c:pt>
                <c:pt idx="652">
                  <c:v>37012</c:v>
                </c:pt>
                <c:pt idx="653">
                  <c:v>37043</c:v>
                </c:pt>
                <c:pt idx="654">
                  <c:v>37073</c:v>
                </c:pt>
                <c:pt idx="655">
                  <c:v>37104</c:v>
                </c:pt>
                <c:pt idx="656">
                  <c:v>37135</c:v>
                </c:pt>
                <c:pt idx="657">
                  <c:v>37165</c:v>
                </c:pt>
                <c:pt idx="658">
                  <c:v>37196</c:v>
                </c:pt>
                <c:pt idx="659">
                  <c:v>37226</c:v>
                </c:pt>
                <c:pt idx="660">
                  <c:v>37257</c:v>
                </c:pt>
                <c:pt idx="661">
                  <c:v>37288</c:v>
                </c:pt>
                <c:pt idx="662">
                  <c:v>37316</c:v>
                </c:pt>
                <c:pt idx="663">
                  <c:v>37347</c:v>
                </c:pt>
                <c:pt idx="664">
                  <c:v>37377</c:v>
                </c:pt>
                <c:pt idx="665">
                  <c:v>37408</c:v>
                </c:pt>
                <c:pt idx="666">
                  <c:v>37438</c:v>
                </c:pt>
                <c:pt idx="667">
                  <c:v>37469</c:v>
                </c:pt>
                <c:pt idx="668">
                  <c:v>37500</c:v>
                </c:pt>
                <c:pt idx="669">
                  <c:v>37530</c:v>
                </c:pt>
                <c:pt idx="670">
                  <c:v>37561</c:v>
                </c:pt>
                <c:pt idx="671">
                  <c:v>37591</c:v>
                </c:pt>
                <c:pt idx="672">
                  <c:v>37622</c:v>
                </c:pt>
                <c:pt idx="673">
                  <c:v>37653</c:v>
                </c:pt>
                <c:pt idx="674">
                  <c:v>37681</c:v>
                </c:pt>
                <c:pt idx="675">
                  <c:v>37712</c:v>
                </c:pt>
                <c:pt idx="676">
                  <c:v>37742</c:v>
                </c:pt>
                <c:pt idx="677">
                  <c:v>37773</c:v>
                </c:pt>
                <c:pt idx="678">
                  <c:v>37803</c:v>
                </c:pt>
                <c:pt idx="679">
                  <c:v>37834</c:v>
                </c:pt>
                <c:pt idx="680">
                  <c:v>37865</c:v>
                </c:pt>
                <c:pt idx="681">
                  <c:v>37895</c:v>
                </c:pt>
                <c:pt idx="682">
                  <c:v>37926</c:v>
                </c:pt>
                <c:pt idx="683">
                  <c:v>37956</c:v>
                </c:pt>
                <c:pt idx="684">
                  <c:v>37987</c:v>
                </c:pt>
                <c:pt idx="685">
                  <c:v>38018</c:v>
                </c:pt>
                <c:pt idx="686">
                  <c:v>38047</c:v>
                </c:pt>
                <c:pt idx="687">
                  <c:v>38078</c:v>
                </c:pt>
                <c:pt idx="688">
                  <c:v>38108</c:v>
                </c:pt>
                <c:pt idx="689">
                  <c:v>38139</c:v>
                </c:pt>
                <c:pt idx="690">
                  <c:v>38169</c:v>
                </c:pt>
                <c:pt idx="691">
                  <c:v>38200</c:v>
                </c:pt>
                <c:pt idx="692">
                  <c:v>38231</c:v>
                </c:pt>
                <c:pt idx="693">
                  <c:v>38261</c:v>
                </c:pt>
                <c:pt idx="694">
                  <c:v>38292</c:v>
                </c:pt>
                <c:pt idx="695">
                  <c:v>38322</c:v>
                </c:pt>
                <c:pt idx="696">
                  <c:v>38353</c:v>
                </c:pt>
                <c:pt idx="697">
                  <c:v>38384</c:v>
                </c:pt>
                <c:pt idx="698">
                  <c:v>38412</c:v>
                </c:pt>
                <c:pt idx="699">
                  <c:v>38443</c:v>
                </c:pt>
                <c:pt idx="700">
                  <c:v>38473</c:v>
                </c:pt>
                <c:pt idx="701">
                  <c:v>38504</c:v>
                </c:pt>
                <c:pt idx="702">
                  <c:v>38534</c:v>
                </c:pt>
                <c:pt idx="703">
                  <c:v>38565</c:v>
                </c:pt>
                <c:pt idx="704">
                  <c:v>38596</c:v>
                </c:pt>
                <c:pt idx="705">
                  <c:v>38626</c:v>
                </c:pt>
                <c:pt idx="706">
                  <c:v>38657</c:v>
                </c:pt>
                <c:pt idx="707">
                  <c:v>38687</c:v>
                </c:pt>
                <c:pt idx="708">
                  <c:v>38718</c:v>
                </c:pt>
                <c:pt idx="709">
                  <c:v>38749</c:v>
                </c:pt>
                <c:pt idx="710">
                  <c:v>38777</c:v>
                </c:pt>
                <c:pt idx="711">
                  <c:v>38808</c:v>
                </c:pt>
                <c:pt idx="712">
                  <c:v>38838</c:v>
                </c:pt>
                <c:pt idx="713">
                  <c:v>38869</c:v>
                </c:pt>
                <c:pt idx="714">
                  <c:v>38899</c:v>
                </c:pt>
                <c:pt idx="715">
                  <c:v>38930</c:v>
                </c:pt>
                <c:pt idx="716">
                  <c:v>38961</c:v>
                </c:pt>
                <c:pt idx="717">
                  <c:v>38991</c:v>
                </c:pt>
                <c:pt idx="718">
                  <c:v>39022</c:v>
                </c:pt>
                <c:pt idx="719">
                  <c:v>39052</c:v>
                </c:pt>
                <c:pt idx="720">
                  <c:v>39083</c:v>
                </c:pt>
                <c:pt idx="721">
                  <c:v>39114</c:v>
                </c:pt>
                <c:pt idx="722">
                  <c:v>39142</c:v>
                </c:pt>
                <c:pt idx="723">
                  <c:v>39173</c:v>
                </c:pt>
                <c:pt idx="724">
                  <c:v>39203</c:v>
                </c:pt>
                <c:pt idx="725">
                  <c:v>39234</c:v>
                </c:pt>
                <c:pt idx="726">
                  <c:v>39264</c:v>
                </c:pt>
                <c:pt idx="727">
                  <c:v>39295</c:v>
                </c:pt>
                <c:pt idx="728">
                  <c:v>39326</c:v>
                </c:pt>
                <c:pt idx="729">
                  <c:v>39356</c:v>
                </c:pt>
                <c:pt idx="730">
                  <c:v>39387</c:v>
                </c:pt>
                <c:pt idx="731">
                  <c:v>39417</c:v>
                </c:pt>
                <c:pt idx="732">
                  <c:v>39448</c:v>
                </c:pt>
                <c:pt idx="733">
                  <c:v>39479</c:v>
                </c:pt>
                <c:pt idx="734">
                  <c:v>39508</c:v>
                </c:pt>
                <c:pt idx="735">
                  <c:v>39539</c:v>
                </c:pt>
                <c:pt idx="736">
                  <c:v>39569</c:v>
                </c:pt>
                <c:pt idx="737">
                  <c:v>39600</c:v>
                </c:pt>
                <c:pt idx="738">
                  <c:v>39630</c:v>
                </c:pt>
                <c:pt idx="739">
                  <c:v>39661</c:v>
                </c:pt>
                <c:pt idx="740">
                  <c:v>39692</c:v>
                </c:pt>
                <c:pt idx="741">
                  <c:v>39722</c:v>
                </c:pt>
                <c:pt idx="742">
                  <c:v>39753</c:v>
                </c:pt>
                <c:pt idx="743">
                  <c:v>39783</c:v>
                </c:pt>
                <c:pt idx="744">
                  <c:v>39814</c:v>
                </c:pt>
                <c:pt idx="745">
                  <c:v>39845</c:v>
                </c:pt>
                <c:pt idx="746">
                  <c:v>39873</c:v>
                </c:pt>
                <c:pt idx="747">
                  <c:v>39904</c:v>
                </c:pt>
                <c:pt idx="748">
                  <c:v>39934</c:v>
                </c:pt>
                <c:pt idx="749">
                  <c:v>39965</c:v>
                </c:pt>
                <c:pt idx="750">
                  <c:v>39995</c:v>
                </c:pt>
                <c:pt idx="751">
                  <c:v>40026</c:v>
                </c:pt>
                <c:pt idx="752">
                  <c:v>40057</c:v>
                </c:pt>
                <c:pt idx="753">
                  <c:v>40087</c:v>
                </c:pt>
                <c:pt idx="754">
                  <c:v>40118</c:v>
                </c:pt>
                <c:pt idx="755">
                  <c:v>40148</c:v>
                </c:pt>
                <c:pt idx="756">
                  <c:v>40179</c:v>
                </c:pt>
                <c:pt idx="757">
                  <c:v>40210</c:v>
                </c:pt>
                <c:pt idx="758">
                  <c:v>40238</c:v>
                </c:pt>
                <c:pt idx="759">
                  <c:v>40269</c:v>
                </c:pt>
                <c:pt idx="760">
                  <c:v>40299</c:v>
                </c:pt>
                <c:pt idx="761">
                  <c:v>40330</c:v>
                </c:pt>
                <c:pt idx="762">
                  <c:v>40360</c:v>
                </c:pt>
                <c:pt idx="763">
                  <c:v>40391</c:v>
                </c:pt>
                <c:pt idx="764">
                  <c:v>40422</c:v>
                </c:pt>
                <c:pt idx="765">
                  <c:v>40452</c:v>
                </c:pt>
                <c:pt idx="766">
                  <c:v>40483</c:v>
                </c:pt>
                <c:pt idx="767">
                  <c:v>40513</c:v>
                </c:pt>
                <c:pt idx="768">
                  <c:v>40544</c:v>
                </c:pt>
                <c:pt idx="769">
                  <c:v>40575</c:v>
                </c:pt>
                <c:pt idx="770">
                  <c:v>40603</c:v>
                </c:pt>
                <c:pt idx="771">
                  <c:v>40634</c:v>
                </c:pt>
                <c:pt idx="772">
                  <c:v>40664</c:v>
                </c:pt>
                <c:pt idx="773">
                  <c:v>40695</c:v>
                </c:pt>
                <c:pt idx="774">
                  <c:v>40725</c:v>
                </c:pt>
                <c:pt idx="775">
                  <c:v>40756</c:v>
                </c:pt>
                <c:pt idx="776">
                  <c:v>40787</c:v>
                </c:pt>
                <c:pt idx="777">
                  <c:v>40817</c:v>
                </c:pt>
                <c:pt idx="778">
                  <c:v>40848</c:v>
                </c:pt>
                <c:pt idx="779">
                  <c:v>40878</c:v>
                </c:pt>
                <c:pt idx="780">
                  <c:v>40909</c:v>
                </c:pt>
                <c:pt idx="781">
                  <c:v>40940</c:v>
                </c:pt>
                <c:pt idx="782">
                  <c:v>40969</c:v>
                </c:pt>
                <c:pt idx="783">
                  <c:v>41000</c:v>
                </c:pt>
                <c:pt idx="784">
                  <c:v>41030</c:v>
                </c:pt>
                <c:pt idx="785">
                  <c:v>41061</c:v>
                </c:pt>
                <c:pt idx="786">
                  <c:v>41091</c:v>
                </c:pt>
                <c:pt idx="787">
                  <c:v>41122</c:v>
                </c:pt>
                <c:pt idx="788">
                  <c:v>41153</c:v>
                </c:pt>
                <c:pt idx="789">
                  <c:v>41183</c:v>
                </c:pt>
                <c:pt idx="790">
                  <c:v>41214</c:v>
                </c:pt>
                <c:pt idx="791">
                  <c:v>41244</c:v>
                </c:pt>
                <c:pt idx="792">
                  <c:v>41275</c:v>
                </c:pt>
                <c:pt idx="793">
                  <c:v>41306</c:v>
                </c:pt>
                <c:pt idx="794">
                  <c:v>41334</c:v>
                </c:pt>
                <c:pt idx="795">
                  <c:v>41365</c:v>
                </c:pt>
                <c:pt idx="796">
                  <c:v>41395</c:v>
                </c:pt>
                <c:pt idx="797">
                  <c:v>41426</c:v>
                </c:pt>
                <c:pt idx="798">
                  <c:v>41456</c:v>
                </c:pt>
                <c:pt idx="799">
                  <c:v>41487</c:v>
                </c:pt>
                <c:pt idx="800">
                  <c:v>41518</c:v>
                </c:pt>
                <c:pt idx="801">
                  <c:v>41548</c:v>
                </c:pt>
                <c:pt idx="802">
                  <c:v>41579</c:v>
                </c:pt>
                <c:pt idx="803">
                  <c:v>41609</c:v>
                </c:pt>
                <c:pt idx="804">
                  <c:v>41640</c:v>
                </c:pt>
                <c:pt idx="805">
                  <c:v>41671</c:v>
                </c:pt>
                <c:pt idx="806">
                  <c:v>41699</c:v>
                </c:pt>
                <c:pt idx="807">
                  <c:v>41730</c:v>
                </c:pt>
                <c:pt idx="808">
                  <c:v>41760</c:v>
                </c:pt>
                <c:pt idx="809">
                  <c:v>41791</c:v>
                </c:pt>
                <c:pt idx="810">
                  <c:v>41821</c:v>
                </c:pt>
                <c:pt idx="811">
                  <c:v>41852</c:v>
                </c:pt>
                <c:pt idx="812">
                  <c:v>41883</c:v>
                </c:pt>
                <c:pt idx="813">
                  <c:v>41913</c:v>
                </c:pt>
                <c:pt idx="814">
                  <c:v>41944</c:v>
                </c:pt>
                <c:pt idx="815">
                  <c:v>41974</c:v>
                </c:pt>
                <c:pt idx="816">
                  <c:v>42005</c:v>
                </c:pt>
                <c:pt idx="817">
                  <c:v>42036</c:v>
                </c:pt>
                <c:pt idx="818">
                  <c:v>42064</c:v>
                </c:pt>
                <c:pt idx="819">
                  <c:v>42095</c:v>
                </c:pt>
                <c:pt idx="820">
                  <c:v>42125</c:v>
                </c:pt>
                <c:pt idx="821">
                  <c:v>42156</c:v>
                </c:pt>
                <c:pt idx="822">
                  <c:v>42186</c:v>
                </c:pt>
                <c:pt idx="823">
                  <c:v>42217</c:v>
                </c:pt>
                <c:pt idx="824">
                  <c:v>42248</c:v>
                </c:pt>
                <c:pt idx="825">
                  <c:v>42278</c:v>
                </c:pt>
                <c:pt idx="826">
                  <c:v>42309</c:v>
                </c:pt>
                <c:pt idx="827">
                  <c:v>42339</c:v>
                </c:pt>
                <c:pt idx="828">
                  <c:v>42370</c:v>
                </c:pt>
                <c:pt idx="829">
                  <c:v>42401</c:v>
                </c:pt>
                <c:pt idx="830">
                  <c:v>42430</c:v>
                </c:pt>
                <c:pt idx="831">
                  <c:v>42461</c:v>
                </c:pt>
                <c:pt idx="832">
                  <c:v>42491</c:v>
                </c:pt>
                <c:pt idx="833">
                  <c:v>42522</c:v>
                </c:pt>
                <c:pt idx="834">
                  <c:v>42552</c:v>
                </c:pt>
                <c:pt idx="835">
                  <c:v>42583</c:v>
                </c:pt>
                <c:pt idx="836">
                  <c:v>42614</c:v>
                </c:pt>
                <c:pt idx="837">
                  <c:v>42644</c:v>
                </c:pt>
                <c:pt idx="838">
                  <c:v>42675</c:v>
                </c:pt>
                <c:pt idx="839">
                  <c:v>42705</c:v>
                </c:pt>
                <c:pt idx="840">
                  <c:v>42736</c:v>
                </c:pt>
                <c:pt idx="841">
                  <c:v>42767</c:v>
                </c:pt>
                <c:pt idx="842">
                  <c:v>42795</c:v>
                </c:pt>
                <c:pt idx="843">
                  <c:v>42826</c:v>
                </c:pt>
                <c:pt idx="844">
                  <c:v>42856</c:v>
                </c:pt>
                <c:pt idx="845">
                  <c:v>42887</c:v>
                </c:pt>
                <c:pt idx="846">
                  <c:v>42917</c:v>
                </c:pt>
                <c:pt idx="847">
                  <c:v>42948</c:v>
                </c:pt>
                <c:pt idx="848">
                  <c:v>42979</c:v>
                </c:pt>
                <c:pt idx="849">
                  <c:v>43009</c:v>
                </c:pt>
                <c:pt idx="850">
                  <c:v>43040</c:v>
                </c:pt>
                <c:pt idx="851">
                  <c:v>43070</c:v>
                </c:pt>
                <c:pt idx="852">
                  <c:v>43101</c:v>
                </c:pt>
                <c:pt idx="853">
                  <c:v>43132</c:v>
                </c:pt>
                <c:pt idx="854">
                  <c:v>43160</c:v>
                </c:pt>
                <c:pt idx="855">
                  <c:v>43191</c:v>
                </c:pt>
                <c:pt idx="856">
                  <c:v>43221</c:v>
                </c:pt>
                <c:pt idx="857">
                  <c:v>43252</c:v>
                </c:pt>
                <c:pt idx="858">
                  <c:v>43282</c:v>
                </c:pt>
                <c:pt idx="859">
                  <c:v>43313</c:v>
                </c:pt>
                <c:pt idx="860">
                  <c:v>43344</c:v>
                </c:pt>
                <c:pt idx="861">
                  <c:v>43374</c:v>
                </c:pt>
                <c:pt idx="862">
                  <c:v>43405</c:v>
                </c:pt>
                <c:pt idx="863">
                  <c:v>43435</c:v>
                </c:pt>
                <c:pt idx="864">
                  <c:v>43466</c:v>
                </c:pt>
                <c:pt idx="865">
                  <c:v>43497</c:v>
                </c:pt>
                <c:pt idx="866">
                  <c:v>43525</c:v>
                </c:pt>
                <c:pt idx="867">
                  <c:v>43556</c:v>
                </c:pt>
                <c:pt idx="868">
                  <c:v>43586</c:v>
                </c:pt>
                <c:pt idx="869">
                  <c:v>43617</c:v>
                </c:pt>
                <c:pt idx="870">
                  <c:v>43647</c:v>
                </c:pt>
                <c:pt idx="871">
                  <c:v>43678</c:v>
                </c:pt>
                <c:pt idx="872">
                  <c:v>43709</c:v>
                </c:pt>
                <c:pt idx="873">
                  <c:v>43739</c:v>
                </c:pt>
                <c:pt idx="874">
                  <c:v>43770</c:v>
                </c:pt>
                <c:pt idx="875">
                  <c:v>43800</c:v>
                </c:pt>
                <c:pt idx="876">
                  <c:v>43831</c:v>
                </c:pt>
                <c:pt idx="877">
                  <c:v>43862</c:v>
                </c:pt>
                <c:pt idx="878">
                  <c:v>43891</c:v>
                </c:pt>
                <c:pt idx="879">
                  <c:v>43922</c:v>
                </c:pt>
                <c:pt idx="880">
                  <c:v>43952</c:v>
                </c:pt>
                <c:pt idx="881">
                  <c:v>43983</c:v>
                </c:pt>
                <c:pt idx="882">
                  <c:v>44013</c:v>
                </c:pt>
                <c:pt idx="883">
                  <c:v>44044</c:v>
                </c:pt>
                <c:pt idx="884">
                  <c:v>44075</c:v>
                </c:pt>
                <c:pt idx="885">
                  <c:v>44105</c:v>
                </c:pt>
                <c:pt idx="886">
                  <c:v>44136</c:v>
                </c:pt>
                <c:pt idx="887">
                  <c:v>44166</c:v>
                </c:pt>
                <c:pt idx="888">
                  <c:v>44197</c:v>
                </c:pt>
                <c:pt idx="889">
                  <c:v>44228</c:v>
                </c:pt>
                <c:pt idx="890">
                  <c:v>44256</c:v>
                </c:pt>
                <c:pt idx="891">
                  <c:v>44287</c:v>
                </c:pt>
                <c:pt idx="892">
                  <c:v>44317</c:v>
                </c:pt>
                <c:pt idx="893">
                  <c:v>44348</c:v>
                </c:pt>
                <c:pt idx="894">
                  <c:v>44378</c:v>
                </c:pt>
                <c:pt idx="895">
                  <c:v>44409</c:v>
                </c:pt>
                <c:pt idx="896">
                  <c:v>44440</c:v>
                </c:pt>
                <c:pt idx="897">
                  <c:v>44470</c:v>
                </c:pt>
                <c:pt idx="898">
                  <c:v>44501</c:v>
                </c:pt>
                <c:pt idx="899">
                  <c:v>44531</c:v>
                </c:pt>
                <c:pt idx="900">
                  <c:v>44562</c:v>
                </c:pt>
                <c:pt idx="901">
                  <c:v>44593</c:v>
                </c:pt>
                <c:pt idx="902">
                  <c:v>44621</c:v>
                </c:pt>
                <c:pt idx="903">
                  <c:v>44652</c:v>
                </c:pt>
                <c:pt idx="904">
                  <c:v>44682</c:v>
                </c:pt>
                <c:pt idx="905">
                  <c:v>44713</c:v>
                </c:pt>
                <c:pt idx="906">
                  <c:v>44743</c:v>
                </c:pt>
                <c:pt idx="907">
                  <c:v>44774</c:v>
                </c:pt>
                <c:pt idx="908">
                  <c:v>44805</c:v>
                </c:pt>
                <c:pt idx="909">
                  <c:v>44835</c:v>
                </c:pt>
                <c:pt idx="910">
                  <c:v>44866</c:v>
                </c:pt>
                <c:pt idx="911">
                  <c:v>44896</c:v>
                </c:pt>
                <c:pt idx="912">
                  <c:v>44927</c:v>
                </c:pt>
                <c:pt idx="913">
                  <c:v>44958</c:v>
                </c:pt>
                <c:pt idx="914">
                  <c:v>44986</c:v>
                </c:pt>
                <c:pt idx="915">
                  <c:v>45017</c:v>
                </c:pt>
                <c:pt idx="916">
                  <c:v>45047</c:v>
                </c:pt>
                <c:pt idx="917">
                  <c:v>45078</c:v>
                </c:pt>
                <c:pt idx="918">
                  <c:v>45108</c:v>
                </c:pt>
                <c:pt idx="919">
                  <c:v>45139</c:v>
                </c:pt>
                <c:pt idx="920">
                  <c:v>45170</c:v>
                </c:pt>
                <c:pt idx="921">
                  <c:v>45200</c:v>
                </c:pt>
                <c:pt idx="922">
                  <c:v>45231</c:v>
                </c:pt>
                <c:pt idx="923">
                  <c:v>45261</c:v>
                </c:pt>
                <c:pt idx="924">
                  <c:v>45292</c:v>
                </c:pt>
                <c:pt idx="925">
                  <c:v>45323</c:v>
                </c:pt>
                <c:pt idx="926">
                  <c:v>45352</c:v>
                </c:pt>
                <c:pt idx="927">
                  <c:v>45383</c:v>
                </c:pt>
                <c:pt idx="928">
                  <c:v>45413</c:v>
                </c:pt>
                <c:pt idx="929">
                  <c:v>45444</c:v>
                </c:pt>
                <c:pt idx="930">
                  <c:v>45474</c:v>
                </c:pt>
                <c:pt idx="931">
                  <c:v>45505</c:v>
                </c:pt>
                <c:pt idx="932">
                  <c:v>45536</c:v>
                </c:pt>
                <c:pt idx="933">
                  <c:v>45566</c:v>
                </c:pt>
                <c:pt idx="934">
                  <c:v>45597</c:v>
                </c:pt>
                <c:pt idx="935">
                  <c:v>45627</c:v>
                </c:pt>
                <c:pt idx="936">
                  <c:v>45658</c:v>
                </c:pt>
                <c:pt idx="937">
                  <c:v>45689</c:v>
                </c:pt>
                <c:pt idx="938">
                  <c:v>45717</c:v>
                </c:pt>
                <c:pt idx="939">
                  <c:v>45748</c:v>
                </c:pt>
                <c:pt idx="940">
                  <c:v>45778</c:v>
                </c:pt>
                <c:pt idx="941">
                  <c:v>45809</c:v>
                </c:pt>
                <c:pt idx="942">
                  <c:v>45839</c:v>
                </c:pt>
                <c:pt idx="943">
                  <c:v>45870</c:v>
                </c:pt>
                <c:pt idx="944">
                  <c:v>45901</c:v>
                </c:pt>
                <c:pt idx="945">
                  <c:v>45931</c:v>
                </c:pt>
                <c:pt idx="946">
                  <c:v>45962</c:v>
                </c:pt>
                <c:pt idx="947">
                  <c:v>45992</c:v>
                </c:pt>
                <c:pt idx="948">
                  <c:v>46023</c:v>
                </c:pt>
                <c:pt idx="949">
                  <c:v>46054</c:v>
                </c:pt>
                <c:pt idx="950">
                  <c:v>46082</c:v>
                </c:pt>
                <c:pt idx="951">
                  <c:v>46113</c:v>
                </c:pt>
                <c:pt idx="952">
                  <c:v>46143</c:v>
                </c:pt>
                <c:pt idx="953">
                  <c:v>46174</c:v>
                </c:pt>
                <c:pt idx="954">
                  <c:v>46204</c:v>
                </c:pt>
                <c:pt idx="955">
                  <c:v>46235</c:v>
                </c:pt>
                <c:pt idx="956">
                  <c:v>46266</c:v>
                </c:pt>
                <c:pt idx="957">
                  <c:v>46296</c:v>
                </c:pt>
                <c:pt idx="958">
                  <c:v>46327</c:v>
                </c:pt>
                <c:pt idx="959">
                  <c:v>46357</c:v>
                </c:pt>
                <c:pt idx="960">
                  <c:v>46388</c:v>
                </c:pt>
                <c:pt idx="961">
                  <c:v>46419</c:v>
                </c:pt>
                <c:pt idx="962">
                  <c:v>46447</c:v>
                </c:pt>
                <c:pt idx="963">
                  <c:v>46478</c:v>
                </c:pt>
                <c:pt idx="964">
                  <c:v>46508</c:v>
                </c:pt>
                <c:pt idx="965">
                  <c:v>46539</c:v>
                </c:pt>
                <c:pt idx="966">
                  <c:v>46569</c:v>
                </c:pt>
                <c:pt idx="967">
                  <c:v>46600</c:v>
                </c:pt>
                <c:pt idx="968">
                  <c:v>46631</c:v>
                </c:pt>
                <c:pt idx="969">
                  <c:v>46661</c:v>
                </c:pt>
                <c:pt idx="970">
                  <c:v>46692</c:v>
                </c:pt>
                <c:pt idx="971">
                  <c:v>46722</c:v>
                </c:pt>
                <c:pt idx="972">
                  <c:v>46753</c:v>
                </c:pt>
                <c:pt idx="973">
                  <c:v>46784</c:v>
                </c:pt>
                <c:pt idx="974">
                  <c:v>46813</c:v>
                </c:pt>
                <c:pt idx="975">
                  <c:v>46844</c:v>
                </c:pt>
                <c:pt idx="976">
                  <c:v>46874</c:v>
                </c:pt>
                <c:pt idx="977">
                  <c:v>46905</c:v>
                </c:pt>
                <c:pt idx="978">
                  <c:v>46935</c:v>
                </c:pt>
                <c:pt idx="979">
                  <c:v>46966</c:v>
                </c:pt>
                <c:pt idx="980">
                  <c:v>46997</c:v>
                </c:pt>
                <c:pt idx="981">
                  <c:v>47027</c:v>
                </c:pt>
                <c:pt idx="982">
                  <c:v>47058</c:v>
                </c:pt>
                <c:pt idx="983">
                  <c:v>47088</c:v>
                </c:pt>
                <c:pt idx="984">
                  <c:v>47119</c:v>
                </c:pt>
                <c:pt idx="985">
                  <c:v>47150</c:v>
                </c:pt>
                <c:pt idx="986">
                  <c:v>47178</c:v>
                </c:pt>
                <c:pt idx="987">
                  <c:v>47209</c:v>
                </c:pt>
                <c:pt idx="988">
                  <c:v>47239</c:v>
                </c:pt>
                <c:pt idx="989">
                  <c:v>47270</c:v>
                </c:pt>
                <c:pt idx="990">
                  <c:v>47300</c:v>
                </c:pt>
                <c:pt idx="991">
                  <c:v>47331</c:v>
                </c:pt>
                <c:pt idx="992">
                  <c:v>47362</c:v>
                </c:pt>
                <c:pt idx="993">
                  <c:v>47392</c:v>
                </c:pt>
                <c:pt idx="994">
                  <c:v>47423</c:v>
                </c:pt>
                <c:pt idx="995">
                  <c:v>47453</c:v>
                </c:pt>
                <c:pt idx="996">
                  <c:v>47484</c:v>
                </c:pt>
                <c:pt idx="997">
                  <c:v>47515</c:v>
                </c:pt>
                <c:pt idx="998">
                  <c:v>47543</c:v>
                </c:pt>
                <c:pt idx="999">
                  <c:v>47574</c:v>
                </c:pt>
                <c:pt idx="1000">
                  <c:v>47604</c:v>
                </c:pt>
                <c:pt idx="1001">
                  <c:v>47635</c:v>
                </c:pt>
                <c:pt idx="1002">
                  <c:v>47665</c:v>
                </c:pt>
                <c:pt idx="1003">
                  <c:v>47696</c:v>
                </c:pt>
                <c:pt idx="1004">
                  <c:v>47727</c:v>
                </c:pt>
                <c:pt idx="1005">
                  <c:v>47757</c:v>
                </c:pt>
                <c:pt idx="1006">
                  <c:v>47788</c:v>
                </c:pt>
                <c:pt idx="1007">
                  <c:v>47818</c:v>
                </c:pt>
                <c:pt idx="1008">
                  <c:v>47849</c:v>
                </c:pt>
                <c:pt idx="1009">
                  <c:v>47880</c:v>
                </c:pt>
                <c:pt idx="1010">
                  <c:v>47908</c:v>
                </c:pt>
                <c:pt idx="1011">
                  <c:v>47939</c:v>
                </c:pt>
                <c:pt idx="1012">
                  <c:v>47969</c:v>
                </c:pt>
                <c:pt idx="1013">
                  <c:v>48000</c:v>
                </c:pt>
                <c:pt idx="1014">
                  <c:v>48030</c:v>
                </c:pt>
                <c:pt idx="1015">
                  <c:v>48061</c:v>
                </c:pt>
                <c:pt idx="1016">
                  <c:v>48092</c:v>
                </c:pt>
                <c:pt idx="1017">
                  <c:v>48122</c:v>
                </c:pt>
                <c:pt idx="1018">
                  <c:v>48153</c:v>
                </c:pt>
                <c:pt idx="1019">
                  <c:v>48183</c:v>
                </c:pt>
                <c:pt idx="1020">
                  <c:v>48214</c:v>
                </c:pt>
                <c:pt idx="1021">
                  <c:v>48245</c:v>
                </c:pt>
                <c:pt idx="1022">
                  <c:v>48274</c:v>
                </c:pt>
                <c:pt idx="1023">
                  <c:v>48305</c:v>
                </c:pt>
                <c:pt idx="1024">
                  <c:v>48335</c:v>
                </c:pt>
                <c:pt idx="1025">
                  <c:v>48366</c:v>
                </c:pt>
                <c:pt idx="1026">
                  <c:v>48396</c:v>
                </c:pt>
                <c:pt idx="1027">
                  <c:v>48427</c:v>
                </c:pt>
                <c:pt idx="1028">
                  <c:v>48458</c:v>
                </c:pt>
                <c:pt idx="1029">
                  <c:v>48488</c:v>
                </c:pt>
                <c:pt idx="1030">
                  <c:v>48519</c:v>
                </c:pt>
                <c:pt idx="1031">
                  <c:v>48549</c:v>
                </c:pt>
              </c:numCache>
            </c:numRef>
          </c:cat>
          <c:val>
            <c:numRef>
              <c:f>OILGASX!$G$3:$G$1034</c:f>
              <c:numCache>
                <c:formatCode>General</c:formatCode>
                <c:ptCount val="1032"/>
                <c:pt idx="14" formatCode="0.0">
                  <c:v>12.025372790600001</c:v>
                </c:pt>
                <c:pt idx="15" formatCode="0.0">
                  <c:v>11.5644084027</c:v>
                </c:pt>
                <c:pt idx="16" formatCode="0.0">
                  <c:v>11.3482923729</c:v>
                </c:pt>
                <c:pt idx="17" formatCode="0.0">
                  <c:v>10.8993998106</c:v>
                </c:pt>
                <c:pt idx="18" formatCode="0.0">
                  <c:v>10.1205917867</c:v>
                </c:pt>
                <c:pt idx="19" formatCode="0.0">
                  <c:v>9.8791515614000005</c:v>
                </c:pt>
                <c:pt idx="20" formatCode="0.0">
                  <c:v>8.7623572594999999</c:v>
                </c:pt>
                <c:pt idx="21" formatCode="0.0">
                  <c:v>8.5667879157000009</c:v>
                </c:pt>
                <c:pt idx="22" formatCode="0.0">
                  <c:v>8.8892368406000006</c:v>
                </c:pt>
                <c:pt idx="23" formatCode="0.0">
                  <c:v>9.4356751154000005</c:v>
                </c:pt>
                <c:pt idx="24" formatCode="0.0">
                  <c:v>7.6353485650000001</c:v>
                </c:pt>
                <c:pt idx="25" formatCode="0.0">
                  <c:v>5.1516563690000003</c:v>
                </c:pt>
                <c:pt idx="26" formatCode="0.0">
                  <c:v>2.0288978687000001</c:v>
                </c:pt>
                <c:pt idx="27" formatCode="0.0">
                  <c:v>-0.4841274492</c:v>
                </c:pt>
                <c:pt idx="28" formatCode="0.0">
                  <c:v>-3.0974355390000001</c:v>
                </c:pt>
                <c:pt idx="29" formatCode="0.0">
                  <c:v>-5.7242034295000002</c:v>
                </c:pt>
                <c:pt idx="30" formatCode="0.0">
                  <c:v>-8.2195203621000008</c:v>
                </c:pt>
                <c:pt idx="31" formatCode="0.0">
                  <c:v>-10.047159025699999</c:v>
                </c:pt>
                <c:pt idx="32" formatCode="0.0">
                  <c:v>-9.9001736398000002</c:v>
                </c:pt>
                <c:pt idx="33" formatCode="0.0">
                  <c:v>-8.6213541466999999</c:v>
                </c:pt>
                <c:pt idx="34" formatCode="0.0">
                  <c:v>-7.2265671374</c:v>
                </c:pt>
                <c:pt idx="35" formatCode="0.0">
                  <c:v>-7.7442780742000004</c:v>
                </c:pt>
                <c:pt idx="36" formatCode="0.0">
                  <c:v>-5.7981275877999998</c:v>
                </c:pt>
                <c:pt idx="37" formatCode="0.0">
                  <c:v>-4.3907946300000003</c:v>
                </c:pt>
                <c:pt idx="38" formatCode="0.0">
                  <c:v>-2.0698350666000001</c:v>
                </c:pt>
                <c:pt idx="39" formatCode="0.0">
                  <c:v>-0.4913865556</c:v>
                </c:pt>
                <c:pt idx="40" formatCode="0.0">
                  <c:v>2.2392824985000002</c:v>
                </c:pt>
                <c:pt idx="41" formatCode="0.0">
                  <c:v>6.9400890525000003</c:v>
                </c:pt>
                <c:pt idx="42" formatCode="0.0">
                  <c:v>12.1873799934</c:v>
                </c:pt>
                <c:pt idx="43" formatCode="0.0">
                  <c:v>16.187116409800002</c:v>
                </c:pt>
                <c:pt idx="44" formatCode="0.0">
                  <c:v>18.5407337189</c:v>
                </c:pt>
                <c:pt idx="45" formatCode="0.0">
                  <c:v>18.542432349799999</c:v>
                </c:pt>
                <c:pt idx="46" formatCode="0.0">
                  <c:v>17.105852048100001</c:v>
                </c:pt>
                <c:pt idx="47" formatCode="0.0">
                  <c:v>16.078304043900001</c:v>
                </c:pt>
                <c:pt idx="48" formatCode="0.0">
                  <c:v>15.448610458699999</c:v>
                </c:pt>
                <c:pt idx="49" formatCode="0.0">
                  <c:v>15.9744061546</c:v>
                </c:pt>
                <c:pt idx="50" formatCode="0.0">
                  <c:v>17.630140492700001</c:v>
                </c:pt>
                <c:pt idx="51" formatCode="0.0">
                  <c:v>18.717177957800001</c:v>
                </c:pt>
                <c:pt idx="52" formatCode="0.0">
                  <c:v>18.950392605800001</c:v>
                </c:pt>
                <c:pt idx="53" formatCode="0.0">
                  <c:v>15.839513103</c:v>
                </c:pt>
                <c:pt idx="54" formatCode="0.0">
                  <c:v>12.9882045363</c:v>
                </c:pt>
                <c:pt idx="55" formatCode="0.0">
                  <c:v>10.8970834928</c:v>
                </c:pt>
                <c:pt idx="56" formatCode="0.0">
                  <c:v>9.5890233385000005</c:v>
                </c:pt>
                <c:pt idx="57" formatCode="0.0">
                  <c:v>8.9643846873000008</c:v>
                </c:pt>
                <c:pt idx="58" formatCode="0.0">
                  <c:v>8.6146334928999995</c:v>
                </c:pt>
                <c:pt idx="59" formatCode="0.0">
                  <c:v>9.6680592127999994</c:v>
                </c:pt>
                <c:pt idx="60" formatCode="0.0">
                  <c:v>9.7791554336999997</c:v>
                </c:pt>
                <c:pt idx="61" formatCode="0.0">
                  <c:v>9.9759208329</c:v>
                </c:pt>
                <c:pt idx="62" formatCode="0.0">
                  <c:v>9.1690351520999993</c:v>
                </c:pt>
                <c:pt idx="63" formatCode="0.0">
                  <c:v>8.3996216492000002</c:v>
                </c:pt>
                <c:pt idx="64" formatCode="0.0">
                  <c:v>1.6940347104</c:v>
                </c:pt>
                <c:pt idx="65" formatCode="0.0">
                  <c:v>0.28874309329999998</c:v>
                </c:pt>
                <c:pt idx="66" formatCode="0.0">
                  <c:v>-1.5158500732</c:v>
                </c:pt>
                <c:pt idx="67" formatCode="0.0">
                  <c:v>1.6559941855</c:v>
                </c:pt>
                <c:pt idx="68" formatCode="0.0">
                  <c:v>1.4842947095000001</c:v>
                </c:pt>
                <c:pt idx="69" formatCode="0.0">
                  <c:v>1.5120424562000001</c:v>
                </c:pt>
                <c:pt idx="70" formatCode="0.0">
                  <c:v>2.1090796825</c:v>
                </c:pt>
                <c:pt idx="71" formatCode="0.0">
                  <c:v>2.5484756626</c:v>
                </c:pt>
                <c:pt idx="72" formatCode="0.0">
                  <c:v>3.4631831402</c:v>
                </c:pt>
                <c:pt idx="73" formatCode="0.0">
                  <c:v>3.9798110837</c:v>
                </c:pt>
                <c:pt idx="74" formatCode="0.0">
                  <c:v>2.9109361605999999</c:v>
                </c:pt>
                <c:pt idx="75" formatCode="0.0">
                  <c:v>2.0897759177999999</c:v>
                </c:pt>
                <c:pt idx="76" formatCode="0.0">
                  <c:v>6.6837251772000004</c:v>
                </c:pt>
                <c:pt idx="77" formatCode="0.0">
                  <c:v>8.4069100637999998</c:v>
                </c:pt>
                <c:pt idx="78" formatCode="0.0">
                  <c:v>10.670347786700001</c:v>
                </c:pt>
                <c:pt idx="79" formatCode="0.0">
                  <c:v>7.6327950011999999</c:v>
                </c:pt>
                <c:pt idx="80" formatCode="0.0">
                  <c:v>7.2224342512000002</c:v>
                </c:pt>
                <c:pt idx="81" formatCode="0.0">
                  <c:v>4.4773167019000004</c:v>
                </c:pt>
                <c:pt idx="82" formatCode="0.0">
                  <c:v>1.9837559091999999</c:v>
                </c:pt>
                <c:pt idx="83" formatCode="0.0">
                  <c:v>4.9996900900000002E-2</c:v>
                </c:pt>
                <c:pt idx="84" formatCode="0.0">
                  <c:v>-9.0362028100000005E-2</c:v>
                </c:pt>
                <c:pt idx="85" formatCode="0.0">
                  <c:v>0.3007538307</c:v>
                </c:pt>
                <c:pt idx="86" formatCode="0.0">
                  <c:v>1.8252011236000001</c:v>
                </c:pt>
                <c:pt idx="87" formatCode="0.0">
                  <c:v>3.1751765604000002</c:v>
                </c:pt>
                <c:pt idx="88" formatCode="0.0">
                  <c:v>3.8215769034</c:v>
                </c:pt>
                <c:pt idx="89" formatCode="0.0">
                  <c:v>2.6649780818000002</c:v>
                </c:pt>
                <c:pt idx="90" formatCode="0.0">
                  <c:v>0.29804007310000002</c:v>
                </c:pt>
                <c:pt idx="91" formatCode="0.0">
                  <c:v>-2.1926039307999998</c:v>
                </c:pt>
                <c:pt idx="92" formatCode="0.0">
                  <c:v>-4.1708755746000001</c:v>
                </c:pt>
                <c:pt idx="93" formatCode="0.0">
                  <c:v>-3.3060831087000002</c:v>
                </c:pt>
                <c:pt idx="94" formatCode="0.0">
                  <c:v>-0.32111697839999997</c:v>
                </c:pt>
                <c:pt idx="95" formatCode="0.0">
                  <c:v>3.338177645</c:v>
                </c:pt>
                <c:pt idx="96" formatCode="0.0">
                  <c:v>6.0634977484999997</c:v>
                </c:pt>
                <c:pt idx="97" formatCode="0.0">
                  <c:v>7.1473840733999996</c:v>
                </c:pt>
                <c:pt idx="98" formatCode="0.0">
                  <c:v>7.3349375058000001</c:v>
                </c:pt>
                <c:pt idx="99" formatCode="0.0">
                  <c:v>6.8195624312999996</c:v>
                </c:pt>
                <c:pt idx="100" formatCode="0.0">
                  <c:v>5.9910112712999997</c:v>
                </c:pt>
                <c:pt idx="101" formatCode="0.0">
                  <c:v>5.6537423374999998</c:v>
                </c:pt>
                <c:pt idx="102" formatCode="0.0">
                  <c:v>6.5673886565000004</c:v>
                </c:pt>
                <c:pt idx="103" formatCode="0.0">
                  <c:v>8.4175857499000006</c:v>
                </c:pt>
                <c:pt idx="104" formatCode="0.0">
                  <c:v>11.191646677</c:v>
                </c:pt>
                <c:pt idx="105" formatCode="0.0">
                  <c:v>12.9784783513</c:v>
                </c:pt>
                <c:pt idx="106" formatCode="0.0">
                  <c:v>13.2670888649</c:v>
                </c:pt>
                <c:pt idx="107" formatCode="0.0">
                  <c:v>12.8840164861</c:v>
                </c:pt>
                <c:pt idx="108" formatCode="0.0">
                  <c:v>10.7835562272</c:v>
                </c:pt>
                <c:pt idx="109" formatCode="0.0">
                  <c:v>8.4044618213</c:v>
                </c:pt>
                <c:pt idx="110" formatCode="0.0">
                  <c:v>6.6250443271000004</c:v>
                </c:pt>
                <c:pt idx="111" formatCode="0.0">
                  <c:v>5.7060391401999997</c:v>
                </c:pt>
                <c:pt idx="112" formatCode="0.0">
                  <c:v>6.0828558603999996</c:v>
                </c:pt>
                <c:pt idx="113" formatCode="0.0">
                  <c:v>6.1616535903000003</c:v>
                </c:pt>
                <c:pt idx="114" formatCode="0.0">
                  <c:v>6.4048347551999996</c:v>
                </c:pt>
                <c:pt idx="115" formatCode="0.0">
                  <c:v>6.1912238519000002</c:v>
                </c:pt>
                <c:pt idx="116" formatCode="0.0">
                  <c:v>4.7177176981000004</c:v>
                </c:pt>
                <c:pt idx="117" formatCode="0.0">
                  <c:v>2.9695203554999998</c:v>
                </c:pt>
                <c:pt idx="118" formatCode="0.0">
                  <c:v>1.2294298902</c:v>
                </c:pt>
                <c:pt idx="119" formatCode="0.0">
                  <c:v>0.51654236360000005</c:v>
                </c:pt>
                <c:pt idx="120" formatCode="0.0">
                  <c:v>0.90523761719999996</c:v>
                </c:pt>
                <c:pt idx="121" formatCode="0.0">
                  <c:v>2.1199956272999998</c:v>
                </c:pt>
                <c:pt idx="122" formatCode="0.0">
                  <c:v>2.8741351577000001</c:v>
                </c:pt>
                <c:pt idx="123" formatCode="0.0">
                  <c:v>3.0170472054999999</c:v>
                </c:pt>
                <c:pt idx="124" formatCode="0.0">
                  <c:v>2.2106259149</c:v>
                </c:pt>
                <c:pt idx="125" formatCode="0.0">
                  <c:v>0.48427444330000002</c:v>
                </c:pt>
                <c:pt idx="126" formatCode="0.0">
                  <c:v>-1.0130317399</c:v>
                </c:pt>
                <c:pt idx="127" formatCode="0.0">
                  <c:v>-2.5392404476000001</c:v>
                </c:pt>
                <c:pt idx="128" formatCode="0.0">
                  <c:v>-2.3257007047</c:v>
                </c:pt>
                <c:pt idx="129" formatCode="0.0">
                  <c:v>-1.8840306546000001</c:v>
                </c:pt>
                <c:pt idx="130" formatCode="0.0">
                  <c:v>-1.7971576238</c:v>
                </c:pt>
                <c:pt idx="131" formatCode="0.0">
                  <c:v>-2.7041629559000002</c:v>
                </c:pt>
                <c:pt idx="132" formatCode="0.0">
                  <c:v>-4.6585905706000004</c:v>
                </c:pt>
                <c:pt idx="133" formatCode="0.0">
                  <c:v>-6.5064970560999997</c:v>
                </c:pt>
                <c:pt idx="134" formatCode="0.0">
                  <c:v>-10.370646966500001</c:v>
                </c:pt>
                <c:pt idx="135" formatCode="0.0">
                  <c:v>-12.6756887878</c:v>
                </c:pt>
                <c:pt idx="136" formatCode="0.0">
                  <c:v>-14.216041286699999</c:v>
                </c:pt>
                <c:pt idx="137" formatCode="0.0">
                  <c:v>-12.182180069699999</c:v>
                </c:pt>
                <c:pt idx="138" formatCode="0.0">
                  <c:v>-9.6192081441999999</c:v>
                </c:pt>
                <c:pt idx="139" formatCode="0.0">
                  <c:v>-5.7086564003999998</c:v>
                </c:pt>
                <c:pt idx="140" formatCode="0.0">
                  <c:v>-2.4603367545000001</c:v>
                </c:pt>
                <c:pt idx="141" formatCode="0.0">
                  <c:v>-0.48784623700000002</c:v>
                </c:pt>
                <c:pt idx="142" formatCode="0.0">
                  <c:v>0.27791503229999998</c:v>
                </c:pt>
                <c:pt idx="143" formatCode="0.0">
                  <c:v>1.4442626969000001</c:v>
                </c:pt>
                <c:pt idx="144" formatCode="0.0">
                  <c:v>2.6836499825</c:v>
                </c:pt>
                <c:pt idx="145" formatCode="0.0">
                  <c:v>3.4726292513999999</c:v>
                </c:pt>
                <c:pt idx="146" formatCode="0.0">
                  <c:v>6.3662877257000003</c:v>
                </c:pt>
                <c:pt idx="147" formatCode="0.0">
                  <c:v>9.6584270270000001</c:v>
                </c:pt>
                <c:pt idx="148" formatCode="0.0">
                  <c:v>13.6794361583</c:v>
                </c:pt>
                <c:pt idx="149" formatCode="0.0">
                  <c:v>13.9865117689</c:v>
                </c:pt>
                <c:pt idx="150" formatCode="0.0">
                  <c:v>11.892549089799999</c:v>
                </c:pt>
                <c:pt idx="151" formatCode="0.0">
                  <c:v>7.5641902425999996</c:v>
                </c:pt>
                <c:pt idx="152" formatCode="0.0">
                  <c:v>3.4534330564000002</c:v>
                </c:pt>
                <c:pt idx="153" formatCode="0.0">
                  <c:v>1.7337118308999999</c:v>
                </c:pt>
                <c:pt idx="154" formatCode="0.0">
                  <c:v>2.0310565048</c:v>
                </c:pt>
                <c:pt idx="155" formatCode="0.0">
                  <c:v>1.8399639481000001</c:v>
                </c:pt>
                <c:pt idx="156" formatCode="0.0">
                  <c:v>1.3380997347000001</c:v>
                </c:pt>
                <c:pt idx="157" formatCode="0.0">
                  <c:v>0.89736229489999997</c:v>
                </c:pt>
                <c:pt idx="158" formatCode="0.0">
                  <c:v>0.58143679500000001</c:v>
                </c:pt>
                <c:pt idx="159" formatCode="0.0">
                  <c:v>-0.2083586429</c:v>
                </c:pt>
                <c:pt idx="160" formatCode="0.0">
                  <c:v>-2.0587040714999998</c:v>
                </c:pt>
                <c:pt idx="161" formatCode="0.0">
                  <c:v>-2.9830265619</c:v>
                </c:pt>
                <c:pt idx="162" formatCode="0.0">
                  <c:v>-3.0296348710999998</c:v>
                </c:pt>
                <c:pt idx="163" formatCode="0.0">
                  <c:v>-1.8752001567000001</c:v>
                </c:pt>
                <c:pt idx="164" formatCode="0.0">
                  <c:v>-1.0321079858</c:v>
                </c:pt>
                <c:pt idx="165" formatCode="0.0">
                  <c:v>-0.65311723960000001</c:v>
                </c:pt>
                <c:pt idx="166" formatCode="0.0">
                  <c:v>-0.64199220570000004</c:v>
                </c:pt>
                <c:pt idx="167" formatCode="0.0">
                  <c:v>-0.62887365390000005</c:v>
                </c:pt>
                <c:pt idx="168" formatCode="0.0">
                  <c:v>-0.26845337279999998</c:v>
                </c:pt>
                <c:pt idx="169" formatCode="0.0">
                  <c:v>-0.34398837030000001</c:v>
                </c:pt>
                <c:pt idx="170" formatCode="0.0">
                  <c:v>0.81715638739999996</c:v>
                </c:pt>
                <c:pt idx="171" formatCode="0.0">
                  <c:v>1.3052655956000001</c:v>
                </c:pt>
                <c:pt idx="172" formatCode="0.0">
                  <c:v>2.4757636493000001</c:v>
                </c:pt>
                <c:pt idx="173" formatCode="0.0">
                  <c:v>2.1533947562</c:v>
                </c:pt>
                <c:pt idx="174" formatCode="0.0">
                  <c:v>2.4538684324000002</c:v>
                </c:pt>
                <c:pt idx="175" formatCode="0.0">
                  <c:v>2.6883461131000002</c:v>
                </c:pt>
                <c:pt idx="176" formatCode="0.0">
                  <c:v>2.6715921730000001</c:v>
                </c:pt>
                <c:pt idx="177" formatCode="0.0">
                  <c:v>3.1437229661999999</c:v>
                </c:pt>
                <c:pt idx="178" formatCode="0.0">
                  <c:v>2.9736177565999999</c:v>
                </c:pt>
                <c:pt idx="179" formatCode="0.0">
                  <c:v>4.1397185997000001</c:v>
                </c:pt>
                <c:pt idx="180" formatCode="0.0">
                  <c:v>4.3783898450000001</c:v>
                </c:pt>
                <c:pt idx="181" formatCode="0.0">
                  <c:v>4.8699283370000002</c:v>
                </c:pt>
                <c:pt idx="182" formatCode="0.0">
                  <c:v>3.8866745761999999</c:v>
                </c:pt>
                <c:pt idx="183" formatCode="0.0">
                  <c:v>3.2499686818</c:v>
                </c:pt>
                <c:pt idx="184" formatCode="0.0">
                  <c:v>2.2813201104999998</c:v>
                </c:pt>
                <c:pt idx="185" formatCode="0.0">
                  <c:v>2.3961366116999998</c:v>
                </c:pt>
                <c:pt idx="186" formatCode="0.0">
                  <c:v>2.6662809927</c:v>
                </c:pt>
                <c:pt idx="187" formatCode="0.0">
                  <c:v>2.9324572377</c:v>
                </c:pt>
                <c:pt idx="188" formatCode="0.0">
                  <c:v>3.6698059249999999</c:v>
                </c:pt>
                <c:pt idx="189" formatCode="0.0">
                  <c:v>3.1015251007</c:v>
                </c:pt>
                <c:pt idx="190" formatCode="0.0">
                  <c:v>2.8239821295</c:v>
                </c:pt>
                <c:pt idx="191" formatCode="0.0">
                  <c:v>1.0323964021000001</c:v>
                </c:pt>
                <c:pt idx="192" formatCode="0.0">
                  <c:v>0.56297545319999998</c:v>
                </c:pt>
                <c:pt idx="193" formatCode="0.0">
                  <c:v>1.1629652953</c:v>
                </c:pt>
                <c:pt idx="194" formatCode="0.0">
                  <c:v>2.4745469514999998</c:v>
                </c:pt>
                <c:pt idx="195" formatCode="0.0">
                  <c:v>3.5053690135000002</c:v>
                </c:pt>
                <c:pt idx="196" formatCode="0.0">
                  <c:v>4.326424813</c:v>
                </c:pt>
                <c:pt idx="197" formatCode="0.0">
                  <c:v>4.8432667052999996</c:v>
                </c:pt>
                <c:pt idx="198" formatCode="0.0">
                  <c:v>5.5812968833000003</c:v>
                </c:pt>
                <c:pt idx="199" formatCode="0.0">
                  <c:v>5.0758378428000004</c:v>
                </c:pt>
                <c:pt idx="200" formatCode="0.0">
                  <c:v>4.3082872303000004</c:v>
                </c:pt>
                <c:pt idx="201" formatCode="0.0">
                  <c:v>3.4129998914000002</c:v>
                </c:pt>
                <c:pt idx="202" formatCode="0.0">
                  <c:v>3.1109701701999999</c:v>
                </c:pt>
                <c:pt idx="203" formatCode="0.0">
                  <c:v>3.8928120217000002</c:v>
                </c:pt>
                <c:pt idx="204" formatCode="0.0">
                  <c:v>4.8113344127</c:v>
                </c:pt>
                <c:pt idx="205" formatCode="0.0">
                  <c:v>4.7626534843000004</c:v>
                </c:pt>
                <c:pt idx="206" formatCode="0.0">
                  <c:v>4.3843863810999997</c:v>
                </c:pt>
                <c:pt idx="207" formatCode="0.0">
                  <c:v>3.4679692922999998</c:v>
                </c:pt>
                <c:pt idx="208" formatCode="0.0">
                  <c:v>2.8437951148999998</c:v>
                </c:pt>
                <c:pt idx="209" formatCode="0.0">
                  <c:v>2.4470393078999999</c:v>
                </c:pt>
                <c:pt idx="210" formatCode="0.0">
                  <c:v>1.9496241903</c:v>
                </c:pt>
                <c:pt idx="211" formatCode="0.0">
                  <c:v>1.9877074827000001</c:v>
                </c:pt>
                <c:pt idx="212" formatCode="0.0">
                  <c:v>2.0843248517999999</c:v>
                </c:pt>
                <c:pt idx="213" formatCode="0.0">
                  <c:v>2.7258953547</c:v>
                </c:pt>
                <c:pt idx="214" formatCode="0.0">
                  <c:v>3.0972304408000002</c:v>
                </c:pt>
                <c:pt idx="215" formatCode="0.0">
                  <c:v>3.0002591169000001</c:v>
                </c:pt>
                <c:pt idx="216" formatCode="0.0">
                  <c:v>2.3745528720000002</c:v>
                </c:pt>
                <c:pt idx="217" formatCode="0.0">
                  <c:v>2.0826905151999999</c:v>
                </c:pt>
                <c:pt idx="218" formatCode="0.0">
                  <c:v>2.0560478818000001</c:v>
                </c:pt>
                <c:pt idx="219" formatCode="0.0">
                  <c:v>2.5666112708000002</c:v>
                </c:pt>
                <c:pt idx="220" formatCode="0.0">
                  <c:v>2.8343329746000001</c:v>
                </c:pt>
                <c:pt idx="221" formatCode="0.0">
                  <c:v>3.1263144966</c:v>
                </c:pt>
                <c:pt idx="222" formatCode="0.0">
                  <c:v>3.0703141276000001</c:v>
                </c:pt>
                <c:pt idx="223" formatCode="0.0">
                  <c:v>3.2451877601999999</c:v>
                </c:pt>
                <c:pt idx="224" formatCode="0.0">
                  <c:v>2.3971070981000002</c:v>
                </c:pt>
                <c:pt idx="225" formatCode="0.0">
                  <c:v>2.8185639436000001</c:v>
                </c:pt>
                <c:pt idx="226" formatCode="0.0">
                  <c:v>3.3093707168000002</c:v>
                </c:pt>
                <c:pt idx="227" formatCode="0.0">
                  <c:v>5.2463101411000004</c:v>
                </c:pt>
                <c:pt idx="228" formatCode="0.0">
                  <c:v>5.5124767909000001</c:v>
                </c:pt>
                <c:pt idx="229" formatCode="0.0">
                  <c:v>5.7756499641000003</c:v>
                </c:pt>
                <c:pt idx="230" formatCode="0.0">
                  <c:v>5.4470985633</c:v>
                </c:pt>
                <c:pt idx="231" formatCode="0.0">
                  <c:v>5.4891946862000003</c:v>
                </c:pt>
                <c:pt idx="232" formatCode="0.0">
                  <c:v>5.7737941327</c:v>
                </c:pt>
                <c:pt idx="233" formatCode="0.0">
                  <c:v>5.7709746502000003</c:v>
                </c:pt>
                <c:pt idx="234" formatCode="0.0">
                  <c:v>5.7867985479000001</c:v>
                </c:pt>
                <c:pt idx="235" formatCode="0.0">
                  <c:v>5.6765338801</c:v>
                </c:pt>
                <c:pt idx="236" formatCode="0.0">
                  <c:v>6.2570391141000004</c:v>
                </c:pt>
                <c:pt idx="237" formatCode="0.0">
                  <c:v>5.9181803062</c:v>
                </c:pt>
                <c:pt idx="238" formatCode="0.0">
                  <c:v>5.4397113040000002</c:v>
                </c:pt>
                <c:pt idx="239" formatCode="0.0">
                  <c:v>3.8666594719999998</c:v>
                </c:pt>
                <c:pt idx="240" formatCode="0.0">
                  <c:v>4.0191399627999997</c:v>
                </c:pt>
                <c:pt idx="241" formatCode="0.0">
                  <c:v>3.8644570787000001</c:v>
                </c:pt>
                <c:pt idx="242" formatCode="0.0">
                  <c:v>3.3807206763000002</c:v>
                </c:pt>
                <c:pt idx="243" formatCode="0.0">
                  <c:v>2.4122033536999998</c:v>
                </c:pt>
                <c:pt idx="244" formatCode="0.0">
                  <c:v>1.5152416059</c:v>
                </c:pt>
                <c:pt idx="245" formatCode="0.0">
                  <c:v>1.7329033457</c:v>
                </c:pt>
                <c:pt idx="246" formatCode="0.0">
                  <c:v>3.6554214183</c:v>
                </c:pt>
                <c:pt idx="247" formatCode="0.0">
                  <c:v>6.4774818611000002</c:v>
                </c:pt>
                <c:pt idx="248" formatCode="0.0">
                  <c:v>8.8489780376000002</c:v>
                </c:pt>
                <c:pt idx="249" formatCode="0.0">
                  <c:v>8.4297693296999991</c:v>
                </c:pt>
                <c:pt idx="250" formatCode="0.0">
                  <c:v>6.8051376338000003</c:v>
                </c:pt>
                <c:pt idx="251" formatCode="0.0">
                  <c:v>5.3949764771000002</c:v>
                </c:pt>
                <c:pt idx="252" formatCode="0.0">
                  <c:v>4.7413422865000001</c:v>
                </c:pt>
                <c:pt idx="253" formatCode="0.0">
                  <c:v>6.6995353625999998</c:v>
                </c:pt>
                <c:pt idx="254" formatCode="0.0">
                  <c:v>6.7403546821000004</c:v>
                </c:pt>
                <c:pt idx="255" formatCode="0.0">
                  <c:v>9.2043958580999998</c:v>
                </c:pt>
                <c:pt idx="256" formatCode="0.0">
                  <c:v>7.3984645275999998</c:v>
                </c:pt>
                <c:pt idx="257" formatCode="0.0">
                  <c:v>4.3868453312</c:v>
                </c:pt>
                <c:pt idx="258" formatCode="0.0">
                  <c:v>1.9219666076999999</c:v>
                </c:pt>
                <c:pt idx="259" formatCode="0.0">
                  <c:v>0.2878259286</c:v>
                </c:pt>
                <c:pt idx="260" formatCode="0.0">
                  <c:v>1.4832471929</c:v>
                </c:pt>
                <c:pt idx="261" formatCode="0.0">
                  <c:v>0.54727824749999998</c:v>
                </c:pt>
                <c:pt idx="262" formatCode="0.0">
                  <c:v>1.2541533508</c:v>
                </c:pt>
                <c:pt idx="263" formatCode="0.0">
                  <c:v>1.7437747601</c:v>
                </c:pt>
                <c:pt idx="264" formatCode="0.0">
                  <c:v>1.1586379168000001</c:v>
                </c:pt>
                <c:pt idx="265" formatCode="0.0">
                  <c:v>7.9604040700000003E-2</c:v>
                </c:pt>
                <c:pt idx="266" formatCode="0.0">
                  <c:v>0.77192859650000001</c:v>
                </c:pt>
                <c:pt idx="267" formatCode="0.0">
                  <c:v>0.94597067869999996</c:v>
                </c:pt>
                <c:pt idx="268" formatCode="0.0">
                  <c:v>2.9495103835999998</c:v>
                </c:pt>
                <c:pt idx="269" formatCode="0.0">
                  <c:v>3.4697598060999999</c:v>
                </c:pt>
                <c:pt idx="270" formatCode="0.0">
                  <c:v>2.9833352168</c:v>
                </c:pt>
                <c:pt idx="271" formatCode="0.0">
                  <c:v>3.2228319330000001</c:v>
                </c:pt>
                <c:pt idx="272" formatCode="0.0">
                  <c:v>3.1980366399000002</c:v>
                </c:pt>
                <c:pt idx="273" formatCode="0.0">
                  <c:v>4.6789282552999998</c:v>
                </c:pt>
                <c:pt idx="274" formatCode="0.0">
                  <c:v>3.348369328</c:v>
                </c:pt>
                <c:pt idx="275" formatCode="0.0">
                  <c:v>3.9107312148000002</c:v>
                </c:pt>
                <c:pt idx="276" formatCode="0.0">
                  <c:v>4.7326439034999996</c:v>
                </c:pt>
                <c:pt idx="277" formatCode="0.0">
                  <c:v>5.5892618459000003</c:v>
                </c:pt>
                <c:pt idx="278" formatCode="0.0">
                  <c:v>4.4305216168000001</c:v>
                </c:pt>
                <c:pt idx="279" formatCode="0.0">
                  <c:v>4.0936288142999997</c:v>
                </c:pt>
                <c:pt idx="280" formatCode="0.0">
                  <c:v>2.082461082</c:v>
                </c:pt>
                <c:pt idx="281" formatCode="0.0">
                  <c:v>0.22449274829999999</c:v>
                </c:pt>
                <c:pt idx="282" formatCode="0.0">
                  <c:v>-1.4800101357</c:v>
                </c:pt>
                <c:pt idx="283" formatCode="0.0">
                  <c:v>-1.3082265068000001</c:v>
                </c:pt>
                <c:pt idx="284" formatCode="0.0">
                  <c:v>1.1441003326000001</c:v>
                </c:pt>
                <c:pt idx="285" formatCode="0.0">
                  <c:v>3.4570808285000001</c:v>
                </c:pt>
                <c:pt idx="286" formatCode="0.0">
                  <c:v>5.1520283122999997</c:v>
                </c:pt>
                <c:pt idx="287" formatCode="0.0">
                  <c:v>3.1976503034000001</c:v>
                </c:pt>
                <c:pt idx="288" formatCode="0.0">
                  <c:v>1.6273976365</c:v>
                </c:pt>
                <c:pt idx="289" formatCode="0.0">
                  <c:v>0.4654624624</c:v>
                </c:pt>
                <c:pt idx="290" formatCode="0.0">
                  <c:v>1.6696170109999999</c:v>
                </c:pt>
                <c:pt idx="291" formatCode="0.0">
                  <c:v>1.6290078273999999</c:v>
                </c:pt>
                <c:pt idx="292" formatCode="0.0">
                  <c:v>2.3417710569999999</c:v>
                </c:pt>
                <c:pt idx="293" formatCode="0.0">
                  <c:v>2.2641652967999999</c:v>
                </c:pt>
                <c:pt idx="294" formatCode="0.0">
                  <c:v>2.3008997995999998</c:v>
                </c:pt>
                <c:pt idx="295" formatCode="0.0">
                  <c:v>1.2860458999999999E-2</c:v>
                </c:pt>
                <c:pt idx="296" formatCode="0.0">
                  <c:v>-3.3023706849000001</c:v>
                </c:pt>
                <c:pt idx="297" formatCode="0.0">
                  <c:v>-5.5208945776</c:v>
                </c:pt>
                <c:pt idx="298" formatCode="0.0">
                  <c:v>-5.8237192061999998</c:v>
                </c:pt>
                <c:pt idx="299" formatCode="0.0">
                  <c:v>-4.5632712242000002</c:v>
                </c:pt>
                <c:pt idx="300" formatCode="0.0">
                  <c:v>-3.6008821747000002</c:v>
                </c:pt>
                <c:pt idx="301" formatCode="0.0">
                  <c:v>-1.927984755</c:v>
                </c:pt>
                <c:pt idx="302" formatCode="0.0">
                  <c:v>-0.85077769219999999</c:v>
                </c:pt>
                <c:pt idx="303" formatCode="0.0">
                  <c:v>0.70310807939999997</c:v>
                </c:pt>
                <c:pt idx="304" formatCode="0.0">
                  <c:v>1.3467609527</c:v>
                </c:pt>
                <c:pt idx="305" formatCode="0.0">
                  <c:v>2.4362034356</c:v>
                </c:pt>
                <c:pt idx="306" formatCode="0.0">
                  <c:v>2.7881702698000002</c:v>
                </c:pt>
                <c:pt idx="307" formatCode="0.0">
                  <c:v>3.6802602129999999</c:v>
                </c:pt>
                <c:pt idx="308" formatCode="0.0">
                  <c:v>4.6301447864999998</c:v>
                </c:pt>
                <c:pt idx="309" formatCode="0.0">
                  <c:v>4.7035308223000003</c:v>
                </c:pt>
                <c:pt idx="310" formatCode="0.0">
                  <c:v>4.2320571595000001</c:v>
                </c:pt>
                <c:pt idx="311" formatCode="0.0">
                  <c:v>3.5055172105999999</c:v>
                </c:pt>
                <c:pt idx="312" formatCode="0.0">
                  <c:v>2.4740251478999999</c:v>
                </c:pt>
                <c:pt idx="313" formatCode="0.0">
                  <c:v>1.5256916896999999</c:v>
                </c:pt>
                <c:pt idx="314" formatCode="0.0">
                  <c:v>-0.25451676309999999</c:v>
                </c:pt>
                <c:pt idx="315" formatCode="0.0">
                  <c:v>-1.1947602447000001</c:v>
                </c:pt>
                <c:pt idx="316" formatCode="0.0">
                  <c:v>-2.1581152625</c:v>
                </c:pt>
                <c:pt idx="317" formatCode="0.0">
                  <c:v>-2.1811379156999999</c:v>
                </c:pt>
                <c:pt idx="318" formatCode="0.0">
                  <c:v>-1.7456316467999999</c:v>
                </c:pt>
                <c:pt idx="319" formatCode="0.0">
                  <c:v>-1.6352062938</c:v>
                </c:pt>
                <c:pt idx="320" formatCode="0.0">
                  <c:v>-2.1601456362000002</c:v>
                </c:pt>
                <c:pt idx="321" formatCode="0.0">
                  <c:v>-2.3950413725000002</c:v>
                </c:pt>
                <c:pt idx="322" formatCode="0.0">
                  <c:v>-2.4965753267999999</c:v>
                </c:pt>
                <c:pt idx="323" formatCode="0.0">
                  <c:v>-2.1735256547000001</c:v>
                </c:pt>
                <c:pt idx="324" formatCode="0.0">
                  <c:v>-2.0819492349000002</c:v>
                </c:pt>
                <c:pt idx="325" formatCode="0.0">
                  <c:v>-2.3748508250999998</c:v>
                </c:pt>
                <c:pt idx="326" formatCode="0.0">
                  <c:v>-2.3804613197000002</c:v>
                </c:pt>
                <c:pt idx="327" formatCode="0.0">
                  <c:v>-2.8149331956000001</c:v>
                </c:pt>
                <c:pt idx="328" formatCode="0.0">
                  <c:v>-2.9450597052999998</c:v>
                </c:pt>
                <c:pt idx="329" formatCode="0.0">
                  <c:v>-3.6855789966999999</c:v>
                </c:pt>
                <c:pt idx="330" formatCode="0.0">
                  <c:v>-4.1114842398000002</c:v>
                </c:pt>
                <c:pt idx="331" formatCode="0.0">
                  <c:v>-4.7361680403999999</c:v>
                </c:pt>
                <c:pt idx="332" formatCode="0.0">
                  <c:v>-4.9760439222999997</c:v>
                </c:pt>
                <c:pt idx="333" formatCode="0.0">
                  <c:v>-5.5864059090999998</c:v>
                </c:pt>
                <c:pt idx="334" formatCode="0.0">
                  <c:v>-6.0211614749000004</c:v>
                </c:pt>
                <c:pt idx="335" formatCode="0.0">
                  <c:v>-6.2565330045999996</c:v>
                </c:pt>
                <c:pt idx="336" formatCode="0.0">
                  <c:v>-6.1643193914000003</c:v>
                </c:pt>
                <c:pt idx="337" formatCode="0.0">
                  <c:v>-6.0074475353999999</c:v>
                </c:pt>
                <c:pt idx="338" formatCode="0.0">
                  <c:v>-6.0260194665000002</c:v>
                </c:pt>
                <c:pt idx="339" formatCode="0.0">
                  <c:v>-5.8935655484999998</c:v>
                </c:pt>
                <c:pt idx="340" formatCode="0.0">
                  <c:v>-6.0606126646999998</c:v>
                </c:pt>
                <c:pt idx="341" formatCode="0.0">
                  <c:v>-5.5506427205</c:v>
                </c:pt>
                <c:pt idx="342" formatCode="0.0">
                  <c:v>-5.5950731808</c:v>
                </c:pt>
                <c:pt idx="343" formatCode="0.0">
                  <c:v>-5.1650153603</c:v>
                </c:pt>
                <c:pt idx="344" formatCode="0.0">
                  <c:v>-5.2788773132999998</c:v>
                </c:pt>
                <c:pt idx="345" formatCode="0.0">
                  <c:v>-4.8098539074</c:v>
                </c:pt>
                <c:pt idx="346" formatCode="0.0">
                  <c:v>-4.4488501189000003</c:v>
                </c:pt>
                <c:pt idx="347" formatCode="0.0">
                  <c:v>-3.8514866948000002</c:v>
                </c:pt>
                <c:pt idx="348" formatCode="0.0">
                  <c:v>-3.1879148734</c:v>
                </c:pt>
                <c:pt idx="349" formatCode="0.0">
                  <c:v>-2.9537324751999998</c:v>
                </c:pt>
                <c:pt idx="350" formatCode="0.0">
                  <c:v>-2.7587874002000001</c:v>
                </c:pt>
                <c:pt idx="351" formatCode="0.0">
                  <c:v>-3.2404172723000002</c:v>
                </c:pt>
                <c:pt idx="352" formatCode="0.0">
                  <c:v>-2.8309735313000002</c:v>
                </c:pt>
                <c:pt idx="353" formatCode="0.0">
                  <c:v>-2.8344718756999998</c:v>
                </c:pt>
                <c:pt idx="354" formatCode="0.0">
                  <c:v>-2.1509096593999999</c:v>
                </c:pt>
                <c:pt idx="355" formatCode="0.0">
                  <c:v>-2.0163743371999998</c:v>
                </c:pt>
                <c:pt idx="356" formatCode="0.0">
                  <c:v>-1.7173672749</c:v>
                </c:pt>
                <c:pt idx="357" formatCode="0.0">
                  <c:v>-1.9336829166</c:v>
                </c:pt>
                <c:pt idx="358" formatCode="0.0">
                  <c:v>-1.6927545853999999</c:v>
                </c:pt>
                <c:pt idx="359" formatCode="0.0">
                  <c:v>-1.5095116516</c:v>
                </c:pt>
                <c:pt idx="360" formatCode="0.0">
                  <c:v>-1.6818812205</c:v>
                </c:pt>
                <c:pt idx="361" formatCode="0.0">
                  <c:v>-0.8875348287</c:v>
                </c:pt>
                <c:pt idx="362" formatCode="0.0">
                  <c:v>-0.44900978180000001</c:v>
                </c:pt>
                <c:pt idx="363" formatCode="0.0">
                  <c:v>0.9015002433</c:v>
                </c:pt>
                <c:pt idx="364" formatCode="0.0">
                  <c:v>0.57516490919999996</c:v>
                </c:pt>
                <c:pt idx="365" formatCode="0.0">
                  <c:v>0.61072297740000003</c:v>
                </c:pt>
                <c:pt idx="366" formatCode="0.0">
                  <c:v>0.14996375470000001</c:v>
                </c:pt>
                <c:pt idx="367" formatCode="0.0">
                  <c:v>0.50865696410000005</c:v>
                </c:pt>
                <c:pt idx="368" formatCode="0.0">
                  <c:v>1.2627193496</c:v>
                </c:pt>
                <c:pt idx="369" formatCode="0.0">
                  <c:v>2.3982576420999999</c:v>
                </c:pt>
                <c:pt idx="370" formatCode="0.0">
                  <c:v>2.8306965857000002</c:v>
                </c:pt>
                <c:pt idx="371" formatCode="0.0">
                  <c:v>2.7804159836000002</c:v>
                </c:pt>
                <c:pt idx="372" formatCode="0.0">
                  <c:v>2.8613372928</c:v>
                </c:pt>
                <c:pt idx="373" formatCode="0.0">
                  <c:v>2.2457818233000002</c:v>
                </c:pt>
                <c:pt idx="374" formatCode="0.0">
                  <c:v>2.5608684794999999</c:v>
                </c:pt>
                <c:pt idx="375" formatCode="0.0">
                  <c:v>2.9293798155999999</c:v>
                </c:pt>
                <c:pt idx="376" formatCode="0.0">
                  <c:v>3.9368501115000001</c:v>
                </c:pt>
                <c:pt idx="377" formatCode="0.0">
                  <c:v>4.125400033</c:v>
                </c:pt>
                <c:pt idx="378" formatCode="0.0">
                  <c:v>4.0480772863999999</c:v>
                </c:pt>
                <c:pt idx="379" formatCode="0.0">
                  <c:v>3.7648771985999998</c:v>
                </c:pt>
                <c:pt idx="380" formatCode="0.0">
                  <c:v>2.8456979053999998</c:v>
                </c:pt>
                <c:pt idx="381" formatCode="0.0">
                  <c:v>1.7907474896</c:v>
                </c:pt>
                <c:pt idx="382" formatCode="0.0">
                  <c:v>1.1300648960999999</c:v>
                </c:pt>
                <c:pt idx="383" formatCode="0.0">
                  <c:v>0.83813905879999995</c:v>
                </c:pt>
                <c:pt idx="384" formatCode="0.0">
                  <c:v>0.84086947889999997</c:v>
                </c:pt>
                <c:pt idx="385" formatCode="0.0">
                  <c:v>0.92099069099999997</c:v>
                </c:pt>
                <c:pt idx="386" formatCode="0.0">
                  <c:v>0.53348073740000002</c:v>
                </c:pt>
                <c:pt idx="387" formatCode="0.0">
                  <c:v>-0.2348422781</c:v>
                </c:pt>
                <c:pt idx="388" formatCode="0.0">
                  <c:v>-0.65459316089999997</c:v>
                </c:pt>
                <c:pt idx="389" formatCode="0.0">
                  <c:v>-1.1183627684999999</c:v>
                </c:pt>
                <c:pt idx="390" formatCode="0.0">
                  <c:v>-1.7838373675999999</c:v>
                </c:pt>
                <c:pt idx="391" formatCode="0.0">
                  <c:v>-1.9476136541</c:v>
                </c:pt>
                <c:pt idx="392" formatCode="0.0">
                  <c:v>-1.3487778131999999</c:v>
                </c:pt>
                <c:pt idx="393" formatCode="0.0">
                  <c:v>-0.14207063889999999</c:v>
                </c:pt>
                <c:pt idx="394" formatCode="0.0">
                  <c:v>1.0666867069999999</c:v>
                </c:pt>
                <c:pt idx="395" formatCode="0.0">
                  <c:v>1.919172528</c:v>
                </c:pt>
                <c:pt idx="396" formatCode="0.0">
                  <c:v>2.7074289445000002</c:v>
                </c:pt>
                <c:pt idx="397" formatCode="0.0">
                  <c:v>2.1382037602000001</c:v>
                </c:pt>
                <c:pt idx="398" formatCode="0.0">
                  <c:v>2.1060722801999998</c:v>
                </c:pt>
                <c:pt idx="399" formatCode="0.0">
                  <c:v>1.2877038856</c:v>
                </c:pt>
                <c:pt idx="400" formatCode="0.0">
                  <c:v>0.83285206649999999</c:v>
                </c:pt>
                <c:pt idx="401" formatCode="0.0">
                  <c:v>-5.6210261499999997E-2</c:v>
                </c:pt>
                <c:pt idx="402" formatCode="0.0">
                  <c:v>-0.16052461439999999</c:v>
                </c:pt>
                <c:pt idx="403" formatCode="0.0">
                  <c:v>-1.3378323744</c:v>
                </c:pt>
                <c:pt idx="404" formatCode="0.0">
                  <c:v>-1.4318953876</c:v>
                </c:pt>
                <c:pt idx="405" formatCode="0.0">
                  <c:v>-2.2173821902999999</c:v>
                </c:pt>
                <c:pt idx="406" formatCode="0.0">
                  <c:v>-2.3859828213999998</c:v>
                </c:pt>
                <c:pt idx="407" formatCode="0.0">
                  <c:v>-2.449877522</c:v>
                </c:pt>
                <c:pt idx="408" formatCode="0.0">
                  <c:v>-2.6170416804999999</c:v>
                </c:pt>
                <c:pt idx="409" formatCode="0.0">
                  <c:v>-2.2401923385</c:v>
                </c:pt>
                <c:pt idx="410" formatCode="0.0">
                  <c:v>-2.7501159033000002</c:v>
                </c:pt>
                <c:pt idx="411" formatCode="0.0">
                  <c:v>-2.2909528633999998</c:v>
                </c:pt>
                <c:pt idx="412" formatCode="0.0">
                  <c:v>-1.8141946228000001</c:v>
                </c:pt>
                <c:pt idx="413" formatCode="0.0">
                  <c:v>-0.4988570946</c:v>
                </c:pt>
                <c:pt idx="414" formatCode="0.0">
                  <c:v>0.14906043620000001</c:v>
                </c:pt>
                <c:pt idx="415" formatCode="0.0">
                  <c:v>1.9798700519000001</c:v>
                </c:pt>
                <c:pt idx="416" formatCode="0.0">
                  <c:v>1.5761257207999999</c:v>
                </c:pt>
                <c:pt idx="417" formatCode="0.0">
                  <c:v>1.5352263577</c:v>
                </c:pt>
                <c:pt idx="418" formatCode="0.0">
                  <c:v>4.2696078599999999E-2</c:v>
                </c:pt>
                <c:pt idx="419" formatCode="0.0">
                  <c:v>-0.54036801219999997</c:v>
                </c:pt>
                <c:pt idx="420" formatCode="0.0">
                  <c:v>-0.9406192001</c:v>
                </c:pt>
                <c:pt idx="421" formatCode="0.0">
                  <c:v>-0.51993091469999997</c:v>
                </c:pt>
                <c:pt idx="422" formatCode="0.0">
                  <c:v>-0.22347012629999999</c:v>
                </c:pt>
                <c:pt idx="423" formatCode="0.0">
                  <c:v>-0.4740406633</c:v>
                </c:pt>
                <c:pt idx="424" formatCode="0.0">
                  <c:v>-1.3460310383</c:v>
                </c:pt>
                <c:pt idx="425" formatCode="0.0">
                  <c:v>-2.0207974238999999</c:v>
                </c:pt>
                <c:pt idx="426" formatCode="0.0">
                  <c:v>-2.0609390735000002</c:v>
                </c:pt>
                <c:pt idx="427" formatCode="0.0">
                  <c:v>-2.8575922132999998</c:v>
                </c:pt>
                <c:pt idx="428" formatCode="0.0">
                  <c:v>-2.8702886964999998</c:v>
                </c:pt>
                <c:pt idx="429" formatCode="0.0">
                  <c:v>-3.2463489399999998</c:v>
                </c:pt>
                <c:pt idx="430" formatCode="0.0">
                  <c:v>-2.3141456884</c:v>
                </c:pt>
                <c:pt idx="431" formatCode="0.0">
                  <c:v>-2.6156614094999999</c:v>
                </c:pt>
                <c:pt idx="432" formatCode="0.0">
                  <c:v>-2.0779289780000001</c:v>
                </c:pt>
                <c:pt idx="433" formatCode="0.0">
                  <c:v>-2.9173463925999998</c:v>
                </c:pt>
                <c:pt idx="434" formatCode="0.0">
                  <c:v>-3.3507337613999999</c:v>
                </c:pt>
                <c:pt idx="435" formatCode="0.0">
                  <c:v>-3.9276764880999999</c:v>
                </c:pt>
                <c:pt idx="436" formatCode="0.0">
                  <c:v>-3.9252637391</c:v>
                </c:pt>
                <c:pt idx="437" formatCode="0.0">
                  <c:v>-3.4248827674000002</c:v>
                </c:pt>
                <c:pt idx="438" formatCode="0.0">
                  <c:v>-3.4338949409000001</c:v>
                </c:pt>
                <c:pt idx="439" formatCode="0.0">
                  <c:v>-2.8182810901000002</c:v>
                </c:pt>
                <c:pt idx="440" formatCode="0.0">
                  <c:v>-2.2461971776</c:v>
                </c:pt>
                <c:pt idx="441" formatCode="0.0">
                  <c:v>-1.5042963652000001</c:v>
                </c:pt>
                <c:pt idx="442" formatCode="0.0">
                  <c:v>-1.1784931377000001</c:v>
                </c:pt>
                <c:pt idx="443" formatCode="0.0">
                  <c:v>-0.99988086929999997</c:v>
                </c:pt>
                <c:pt idx="444" formatCode="0.0">
                  <c:v>0.52754298889999995</c:v>
                </c:pt>
                <c:pt idx="445" formatCode="0.0">
                  <c:v>1.68554877</c:v>
                </c:pt>
                <c:pt idx="446" formatCode="0.0">
                  <c:v>2.8894501791999998</c:v>
                </c:pt>
                <c:pt idx="447" formatCode="0.0">
                  <c:v>2.8043936513999999</c:v>
                </c:pt>
                <c:pt idx="448" formatCode="0.0">
                  <c:v>3.7886910128000002</c:v>
                </c:pt>
                <c:pt idx="449" formatCode="0.0">
                  <c:v>4.4085692410000004</c:v>
                </c:pt>
                <c:pt idx="450" formatCode="0.0">
                  <c:v>4.7950515340999997</c:v>
                </c:pt>
                <c:pt idx="451" formatCode="0.0">
                  <c:v>4.2088059740999997</c:v>
                </c:pt>
                <c:pt idx="452" formatCode="0.0">
                  <c:v>4.0965303426000004</c:v>
                </c:pt>
                <c:pt idx="453" formatCode="0.0">
                  <c:v>3.5339941846</c:v>
                </c:pt>
                <c:pt idx="454" formatCode="0.0">
                  <c:v>3.3528431391</c:v>
                </c:pt>
                <c:pt idx="455" formatCode="0.0">
                  <c:v>3.7160839288999998</c:v>
                </c:pt>
                <c:pt idx="456" formatCode="0.0">
                  <c:v>1.6873368068000001</c:v>
                </c:pt>
                <c:pt idx="457" formatCode="0.0">
                  <c:v>1.1571784116999999</c:v>
                </c:pt>
                <c:pt idx="458" formatCode="0.0">
                  <c:v>2.17932245E-2</c:v>
                </c:pt>
                <c:pt idx="459" formatCode="0.0">
                  <c:v>0.52588658509999997</c:v>
                </c:pt>
                <c:pt idx="460" formatCode="0.0">
                  <c:v>-0.43586171210000002</c:v>
                </c:pt>
                <c:pt idx="461" formatCode="0.0">
                  <c:v>-1.4447046426000001</c:v>
                </c:pt>
                <c:pt idx="462" formatCode="0.0">
                  <c:v>-1.9477240335999999</c:v>
                </c:pt>
                <c:pt idx="463" formatCode="0.0">
                  <c:v>-2.4209769297000001</c:v>
                </c:pt>
                <c:pt idx="464" formatCode="0.0">
                  <c:v>-2.6834692153000002</c:v>
                </c:pt>
                <c:pt idx="465" formatCode="0.0">
                  <c:v>-2.2843551209999999</c:v>
                </c:pt>
                <c:pt idx="466" formatCode="0.0">
                  <c:v>-2.0704281949999999</c:v>
                </c:pt>
                <c:pt idx="467" formatCode="0.0">
                  <c:v>-0.75101086819999996</c:v>
                </c:pt>
                <c:pt idx="468" formatCode="0.0">
                  <c:v>0.90139418110000002</c:v>
                </c:pt>
                <c:pt idx="469" formatCode="0.0">
                  <c:v>1.6031357114</c:v>
                </c:pt>
                <c:pt idx="470" formatCode="0.0">
                  <c:v>1.0006438982000001</c:v>
                </c:pt>
                <c:pt idx="471" formatCode="0.0">
                  <c:v>-1.1202435908999999</c:v>
                </c:pt>
                <c:pt idx="472" formatCode="0.0">
                  <c:v>-2.1709720509000001</c:v>
                </c:pt>
                <c:pt idx="473" formatCode="0.0">
                  <c:v>-3.5072148856999998</c:v>
                </c:pt>
                <c:pt idx="474" formatCode="0.0">
                  <c:v>-3.5546455326999999</c:v>
                </c:pt>
                <c:pt idx="475" formatCode="0.0">
                  <c:v>-3.8959959317999999</c:v>
                </c:pt>
                <c:pt idx="476" formatCode="0.0">
                  <c:v>-4.6271390576</c:v>
                </c:pt>
                <c:pt idx="477" formatCode="0.0">
                  <c:v>-5.3995431794000002</c:v>
                </c:pt>
                <c:pt idx="478" formatCode="0.0">
                  <c:v>-4.9344991609999997</c:v>
                </c:pt>
                <c:pt idx="479" formatCode="0.0">
                  <c:v>-4.8765334914</c:v>
                </c:pt>
                <c:pt idx="480" formatCode="0.0">
                  <c:v>-4.5688703656999996</c:v>
                </c:pt>
                <c:pt idx="481" formatCode="0.0">
                  <c:v>-4.9417257902999996</c:v>
                </c:pt>
                <c:pt idx="482" formatCode="0.0">
                  <c:v>-3.7573601011000002</c:v>
                </c:pt>
                <c:pt idx="483" formatCode="0.0">
                  <c:v>-2.1634606295999999</c:v>
                </c:pt>
                <c:pt idx="484" formatCode="0.0">
                  <c:v>-1.3787099726000001</c:v>
                </c:pt>
                <c:pt idx="485" formatCode="0.0">
                  <c:v>-0.71807751470000003</c:v>
                </c:pt>
                <c:pt idx="486" formatCode="0.0">
                  <c:v>-1.3517374770999999</c:v>
                </c:pt>
                <c:pt idx="487" formatCode="0.0">
                  <c:v>-0.5760264343</c:v>
                </c:pt>
                <c:pt idx="488" formatCode="0.0">
                  <c:v>1.2255590300000001E-2</c:v>
                </c:pt>
                <c:pt idx="489" formatCode="0.0">
                  <c:v>1.4211721179000001</c:v>
                </c:pt>
                <c:pt idx="490" formatCode="0.0">
                  <c:v>1.6689302977</c:v>
                </c:pt>
                <c:pt idx="491" formatCode="0.00">
                  <c:v>1.7423087671999999</c:v>
                </c:pt>
                <c:pt idx="492" formatCode="0.0">
                  <c:v>0.64802502740000001</c:v>
                </c:pt>
                <c:pt idx="493" formatCode="0.0">
                  <c:v>0.176370727</c:v>
                </c:pt>
                <c:pt idx="494" formatCode="0.0">
                  <c:v>-9.2240076500000004E-2</c:v>
                </c:pt>
                <c:pt idx="495" formatCode="0.0">
                  <c:v>-0.1769369475</c:v>
                </c:pt>
                <c:pt idx="496" formatCode="0.0">
                  <c:v>0.21571341220000001</c:v>
                </c:pt>
                <c:pt idx="497" formatCode="0.0">
                  <c:v>0.29919167330000002</c:v>
                </c:pt>
                <c:pt idx="498" formatCode="0.0">
                  <c:v>0.65039234189999995</c:v>
                </c:pt>
                <c:pt idx="499" formatCode="0.0">
                  <c:v>0.49816020090000002</c:v>
                </c:pt>
                <c:pt idx="500" formatCode="0.0">
                  <c:v>-0.1464874165</c:v>
                </c:pt>
                <c:pt idx="501" formatCode="0.0">
                  <c:v>-0.51600783220000002</c:v>
                </c:pt>
                <c:pt idx="502" formatCode="0.0">
                  <c:v>-1.246044983</c:v>
                </c:pt>
                <c:pt idx="503" formatCode="0.0">
                  <c:v>-1.7401854300999999</c:v>
                </c:pt>
                <c:pt idx="504" formatCode="0.0">
                  <c:v>-2.2350365018999998</c:v>
                </c:pt>
                <c:pt idx="505" formatCode="0.0">
                  <c:v>-2.6798523846000002</c:v>
                </c:pt>
                <c:pt idx="506" formatCode="0.0">
                  <c:v>-3.5293594254</c:v>
                </c:pt>
                <c:pt idx="507" formatCode="0.0">
                  <c:v>-3.2672559210999998</c:v>
                </c:pt>
                <c:pt idx="508" formatCode="0.0">
                  <c:v>-2.9217280936000001</c:v>
                </c:pt>
                <c:pt idx="509" formatCode="0.0">
                  <c:v>-2.1609024023000001</c:v>
                </c:pt>
                <c:pt idx="510" formatCode="0.0">
                  <c:v>-2.6080018031000001</c:v>
                </c:pt>
                <c:pt idx="511" formatCode="0.0">
                  <c:v>-3.1938165969000001</c:v>
                </c:pt>
                <c:pt idx="512" formatCode="0.0">
                  <c:v>-2.9224901451999998</c:v>
                </c:pt>
                <c:pt idx="513" formatCode="0.0">
                  <c:v>-3.6057612821</c:v>
                </c:pt>
                <c:pt idx="514" formatCode="0.0">
                  <c:v>-3.7292565677999998</c:v>
                </c:pt>
                <c:pt idx="515" formatCode="0.00">
                  <c:v>-4.9592479192000001</c:v>
                </c:pt>
                <c:pt idx="516" formatCode="0.0">
                  <c:v>-3.8894668279000002</c:v>
                </c:pt>
                <c:pt idx="517" formatCode="0.0">
                  <c:v>-3.3364417736999998</c:v>
                </c:pt>
                <c:pt idx="518" formatCode="0.0">
                  <c:v>-1.8595626326000001</c:v>
                </c:pt>
                <c:pt idx="519" formatCode="0.0">
                  <c:v>-2.2897922307999998</c:v>
                </c:pt>
                <c:pt idx="520" formatCode="0.0">
                  <c:v>-2.8003625234</c:v>
                </c:pt>
                <c:pt idx="521" formatCode="0.0">
                  <c:v>-3.4888103638999999</c:v>
                </c:pt>
                <c:pt idx="522" formatCode="0.0">
                  <c:v>-2.9685703275000002</c:v>
                </c:pt>
                <c:pt idx="523" formatCode="0.0">
                  <c:v>-1.8426494322</c:v>
                </c:pt>
                <c:pt idx="524" formatCode="0.0">
                  <c:v>-0.85561970529999998</c:v>
                </c:pt>
                <c:pt idx="525" formatCode="0.0">
                  <c:v>1.1216114304</c:v>
                </c:pt>
                <c:pt idx="526" formatCode="0.0">
                  <c:v>1.5626693275000001</c:v>
                </c:pt>
                <c:pt idx="527" formatCode="0.0">
                  <c:v>2.4280885556</c:v>
                </c:pt>
                <c:pt idx="528" formatCode="0.0">
                  <c:v>1.0075373569999999</c:v>
                </c:pt>
                <c:pt idx="529" formatCode="0.0">
                  <c:v>1.1034581558000001</c:v>
                </c:pt>
                <c:pt idx="530" formatCode="0.0">
                  <c:v>1.0216981379000001</c:v>
                </c:pt>
                <c:pt idx="531" formatCode="0.0">
                  <c:v>1.6510757333999999</c:v>
                </c:pt>
                <c:pt idx="532" formatCode="0.0">
                  <c:v>1.6290320401</c:v>
                </c:pt>
                <c:pt idx="533" formatCode="0.0">
                  <c:v>1.5479223476999999</c:v>
                </c:pt>
                <c:pt idx="534" formatCode="0.0">
                  <c:v>1.155004291</c:v>
                </c:pt>
                <c:pt idx="535" formatCode="0.0">
                  <c:v>0.53023489739999996</c:v>
                </c:pt>
                <c:pt idx="536" formatCode="0.0">
                  <c:v>0.46173143709999998</c:v>
                </c:pt>
                <c:pt idx="537" formatCode="0.0">
                  <c:v>-7.7448338199999994E-2</c:v>
                </c:pt>
                <c:pt idx="538" formatCode="0.0">
                  <c:v>0.25407504619999999</c:v>
                </c:pt>
                <c:pt idx="539" formatCode="0.0">
                  <c:v>0.19511708289999999</c:v>
                </c:pt>
                <c:pt idx="540" formatCode="0.0">
                  <c:v>4.7530730399999999E-2</c:v>
                </c:pt>
                <c:pt idx="541" formatCode="0.0">
                  <c:v>-1.2227604791</c:v>
                </c:pt>
                <c:pt idx="542" formatCode="0.0">
                  <c:v>-2.5332391039000002</c:v>
                </c:pt>
                <c:pt idx="543" formatCode="0.0">
                  <c:v>-2.7532810011</c:v>
                </c:pt>
                <c:pt idx="544" formatCode="0.0">
                  <c:v>-1.8764233247</c:v>
                </c:pt>
                <c:pt idx="545" formatCode="0.0">
                  <c:v>-0.709587949</c:v>
                </c:pt>
                <c:pt idx="546" formatCode="0.0">
                  <c:v>0.23120529370000001</c:v>
                </c:pt>
                <c:pt idx="547" formatCode="0.0">
                  <c:v>-7.2713551000000001E-2</c:v>
                </c:pt>
                <c:pt idx="548" formatCode="0.0">
                  <c:v>-0.75792430690000001</c:v>
                </c:pt>
                <c:pt idx="549" formatCode="0.0">
                  <c:v>-1.5761775630999999</c:v>
                </c:pt>
                <c:pt idx="550" formatCode="0.0">
                  <c:v>-1.7061484173000001</c:v>
                </c:pt>
                <c:pt idx="551" formatCode="0.0">
                  <c:v>-1.7459259948000001</c:v>
                </c:pt>
                <c:pt idx="552" formatCode="0.0">
                  <c:v>-2.2114815914000001</c:v>
                </c:pt>
                <c:pt idx="553" formatCode="0.0">
                  <c:v>-1.8381511358</c:v>
                </c:pt>
                <c:pt idx="554" formatCode="0.0">
                  <c:v>-1.4529477689999999</c:v>
                </c:pt>
                <c:pt idx="555" formatCode="0.0">
                  <c:v>-1.0947481815</c:v>
                </c:pt>
                <c:pt idx="556" formatCode="0.0">
                  <c:v>-1.3833483261999999</c:v>
                </c:pt>
                <c:pt idx="557" formatCode="0.0">
                  <c:v>-2.1081188449999999</c:v>
                </c:pt>
                <c:pt idx="558" formatCode="0.0">
                  <c:v>-2.6171002857999999</c:v>
                </c:pt>
                <c:pt idx="559" formatCode="0.0">
                  <c:v>-1.8362393952</c:v>
                </c:pt>
                <c:pt idx="560" formatCode="0.0">
                  <c:v>-1.4089145283</c:v>
                </c:pt>
                <c:pt idx="561" formatCode="0.0">
                  <c:v>-0.75687705819999995</c:v>
                </c:pt>
                <c:pt idx="562" formatCode="0.0">
                  <c:v>-0.92806283749999996</c:v>
                </c:pt>
                <c:pt idx="563" formatCode="0.0">
                  <c:v>-0.86830365799999998</c:v>
                </c:pt>
                <c:pt idx="564" formatCode="0.0">
                  <c:v>-0.48204851729999998</c:v>
                </c:pt>
                <c:pt idx="565" formatCode="0.0">
                  <c:v>-0.70731238389999995</c:v>
                </c:pt>
                <c:pt idx="566" formatCode="0.0">
                  <c:v>-0.43860334280000002</c:v>
                </c:pt>
                <c:pt idx="567" formatCode="0.0">
                  <c:v>-0.48981079389999999</c:v>
                </c:pt>
                <c:pt idx="568" formatCode="0.0">
                  <c:v>0.28407048959999998</c:v>
                </c:pt>
                <c:pt idx="569" formatCode="0.0">
                  <c:v>0.6422106527</c:v>
                </c:pt>
                <c:pt idx="570" formatCode="0.0">
                  <c:v>1.3457924776000001</c:v>
                </c:pt>
                <c:pt idx="571" formatCode="0.0">
                  <c:v>1.1859879341999999</c:v>
                </c:pt>
                <c:pt idx="572" formatCode="0.0">
                  <c:v>1.1266459191</c:v>
                </c:pt>
                <c:pt idx="573" formatCode="0.0">
                  <c:v>0.25505416289999999</c:v>
                </c:pt>
                <c:pt idx="574" formatCode="0.0">
                  <c:v>-4.0549487699999998E-2</c:v>
                </c:pt>
                <c:pt idx="575" formatCode="0.0">
                  <c:v>0.18313326930000001</c:v>
                </c:pt>
                <c:pt idx="576" formatCode="0.0">
                  <c:v>0.32805192259999999</c:v>
                </c:pt>
                <c:pt idx="577" formatCode="0.0">
                  <c:v>0.3985282221</c:v>
                </c:pt>
                <c:pt idx="578" formatCode="0.0">
                  <c:v>-0.54330799669999996</c:v>
                </c:pt>
                <c:pt idx="579" formatCode="0.0">
                  <c:v>-0.28789236579999999</c:v>
                </c:pt>
                <c:pt idx="580" formatCode="0.0">
                  <c:v>-0.59319814209999999</c:v>
                </c:pt>
                <c:pt idx="581" formatCode="0.0">
                  <c:v>-0.1794907302</c:v>
                </c:pt>
                <c:pt idx="582" formatCode="0.0">
                  <c:v>-0.52171951429999996</c:v>
                </c:pt>
                <c:pt idx="583" formatCode="0.0">
                  <c:v>-0.90356057970000003</c:v>
                </c:pt>
                <c:pt idx="584" formatCode="0.0">
                  <c:v>-1.2773733356000001</c:v>
                </c:pt>
                <c:pt idx="585" formatCode="0.0">
                  <c:v>-1.7892638833000001</c:v>
                </c:pt>
                <c:pt idx="586" formatCode="0.0">
                  <c:v>-1.6139221450000001</c:v>
                </c:pt>
                <c:pt idx="587" formatCode="0.0">
                  <c:v>-2.1211917629000001</c:v>
                </c:pt>
                <c:pt idx="588" formatCode="0.0">
                  <c:v>-2.0034863969000001</c:v>
                </c:pt>
                <c:pt idx="589" formatCode="0.0">
                  <c:v>-2.0750267975000001</c:v>
                </c:pt>
                <c:pt idx="590" formatCode="0.0">
                  <c:v>-1.0296050227</c:v>
                </c:pt>
                <c:pt idx="591" formatCode="0.0">
                  <c:v>-0.34709102149999999</c:v>
                </c:pt>
                <c:pt idx="592" formatCode="0.0">
                  <c:v>-0.2487468555</c:v>
                </c:pt>
                <c:pt idx="593" formatCode="0.0">
                  <c:v>-0.1187417414</c:v>
                </c:pt>
                <c:pt idx="594" formatCode="0.0">
                  <c:v>-4.7867413099999999E-2</c:v>
                </c:pt>
                <c:pt idx="595" formatCode="0.0">
                  <c:v>0.68651661109999995</c:v>
                </c:pt>
                <c:pt idx="596" formatCode="0.0">
                  <c:v>1.1663518533999999</c:v>
                </c:pt>
                <c:pt idx="597" formatCode="0.0">
                  <c:v>1.8592244108</c:v>
                </c:pt>
                <c:pt idx="598" formatCode="0.0">
                  <c:v>1.2453701938999999</c:v>
                </c:pt>
                <c:pt idx="599" formatCode="0.0">
                  <c:v>0.46455895629999999</c:v>
                </c:pt>
                <c:pt idx="600" formatCode="0.0">
                  <c:v>-0.15985210899999999</c:v>
                </c:pt>
                <c:pt idx="601" formatCode="0.0">
                  <c:v>0.34638004970000003</c:v>
                </c:pt>
                <c:pt idx="602" formatCode="0.0">
                  <c:v>0.59521026290000001</c:v>
                </c:pt>
                <c:pt idx="603" formatCode="0.0">
                  <c:v>0.27728424540000002</c:v>
                </c:pt>
                <c:pt idx="604" formatCode="0.0">
                  <c:v>0.36512197569999999</c:v>
                </c:pt>
                <c:pt idx="605" formatCode="0.0">
                  <c:v>-9.7330722199999997E-2</c:v>
                </c:pt>
                <c:pt idx="606" formatCode="0.0">
                  <c:v>0.19669818859999999</c:v>
                </c:pt>
                <c:pt idx="607" formatCode="0.0">
                  <c:v>-0.36417015219999999</c:v>
                </c:pt>
                <c:pt idx="608" formatCode="0.0">
                  <c:v>-4.2061978799999997E-2</c:v>
                </c:pt>
                <c:pt idx="609" formatCode="0.0">
                  <c:v>-0.1838830186</c:v>
                </c:pt>
                <c:pt idx="610" formatCode="0.0">
                  <c:v>-0.4641923879</c:v>
                </c:pt>
                <c:pt idx="611" formatCode="0.0">
                  <c:v>-0.83611030490000005</c:v>
                </c:pt>
                <c:pt idx="612" formatCode="0.0">
                  <c:v>-7.6743816500000006E-2</c:v>
                </c:pt>
                <c:pt idx="613" formatCode="0.0">
                  <c:v>0.37348687549999998</c:v>
                </c:pt>
                <c:pt idx="614" formatCode="0.0">
                  <c:v>0.81231717709999995</c:v>
                </c:pt>
                <c:pt idx="615" formatCode="0.0">
                  <c:v>0.60537054450000005</c:v>
                </c:pt>
                <c:pt idx="616" formatCode="0.0">
                  <c:v>0.77079779900000001</c:v>
                </c:pt>
                <c:pt idx="617" formatCode="0.0">
                  <c:v>0.78899245790000005</c:v>
                </c:pt>
                <c:pt idx="618" formatCode="0.0">
                  <c:v>-0.30525561950000002</c:v>
                </c:pt>
                <c:pt idx="619" formatCode="0.0">
                  <c:v>-0.51658935009999996</c:v>
                </c:pt>
                <c:pt idx="620" formatCode="0.0">
                  <c:v>-2.8686990900999998</c:v>
                </c:pt>
                <c:pt idx="621" formatCode="0.0">
                  <c:v>-3.2303706868000002</c:v>
                </c:pt>
                <c:pt idx="622" formatCode="0.0">
                  <c:v>-3.9072996565000002</c:v>
                </c:pt>
                <c:pt idx="623" formatCode="0.0">
                  <c:v>-2.9284950925</c:v>
                </c:pt>
                <c:pt idx="624" formatCode="0.0">
                  <c:v>-3.7456848139000001</c:v>
                </c:pt>
                <c:pt idx="625" formatCode="0.0">
                  <c:v>-4.3499526181999997</c:v>
                </c:pt>
                <c:pt idx="626" formatCode="0.0">
                  <c:v>-4.5129819946999996</c:v>
                </c:pt>
                <c:pt idx="627" formatCode="0.0">
                  <c:v>-4.5300454484000001</c:v>
                </c:pt>
                <c:pt idx="628" formatCode="0.0">
                  <c:v>-4.9563082077000002</c:v>
                </c:pt>
                <c:pt idx="629" formatCode="0.0">
                  <c:v>-4.8633216410999998</c:v>
                </c:pt>
                <c:pt idx="630" formatCode="0.0">
                  <c:v>-3.7861853329000001</c:v>
                </c:pt>
                <c:pt idx="631" formatCode="0.0">
                  <c:v>-3.0756248349000002</c:v>
                </c:pt>
                <c:pt idx="632" formatCode="0.0">
                  <c:v>-0.97910986099999997</c:v>
                </c:pt>
                <c:pt idx="633" formatCode="0.0">
                  <c:v>-0.37754157510000003</c:v>
                </c:pt>
                <c:pt idx="634" formatCode="0.0">
                  <c:v>0.92562306019999996</c:v>
                </c:pt>
                <c:pt idx="635" formatCode="0.0">
                  <c:v>0.81495260869999997</c:v>
                </c:pt>
                <c:pt idx="636" formatCode="0.0">
                  <c:v>0.90391815340000004</c:v>
                </c:pt>
                <c:pt idx="637" formatCode="0.0">
                  <c:v>0.64595937879999998</c:v>
                </c:pt>
                <c:pt idx="638" formatCode="0.0">
                  <c:v>0.53372620670000004</c:v>
                </c:pt>
                <c:pt idx="639" formatCode="0.0">
                  <c:v>0.68696816869999999</c:v>
                </c:pt>
                <c:pt idx="640" formatCode="0.0">
                  <c:v>1.2644643497000001</c:v>
                </c:pt>
                <c:pt idx="641" formatCode="0.0">
                  <c:v>1.2637476793</c:v>
                </c:pt>
                <c:pt idx="642" formatCode="0.0">
                  <c:v>1.3866464157</c:v>
                </c:pt>
                <c:pt idx="643" formatCode="0.0">
                  <c:v>1.5570045709</c:v>
                </c:pt>
                <c:pt idx="644" formatCode="0.0">
                  <c:v>1.444055981</c:v>
                </c:pt>
                <c:pt idx="645" formatCode="0.0">
                  <c:v>1.5539528644</c:v>
                </c:pt>
                <c:pt idx="646" formatCode="0.0">
                  <c:v>0.68713628569999996</c:v>
                </c:pt>
                <c:pt idx="647" formatCode="0.0">
                  <c:v>-0.30851244389999999</c:v>
                </c:pt>
                <c:pt idx="648" formatCode="0.0">
                  <c:v>-1.1167879466999999</c:v>
                </c:pt>
                <c:pt idx="649" formatCode="0.0">
                  <c:v>-0.80879563190000003</c:v>
                </c:pt>
                <c:pt idx="650" formatCode="0.0">
                  <c:v>-0.1601356186</c:v>
                </c:pt>
                <c:pt idx="651" formatCode="0.0">
                  <c:v>0.7803583422</c:v>
                </c:pt>
                <c:pt idx="652" formatCode="0.0">
                  <c:v>1.2807248104</c:v>
                </c:pt>
                <c:pt idx="653" formatCode="0.0">
                  <c:v>1.3913217117000001</c:v>
                </c:pt>
                <c:pt idx="654" formatCode="0.0">
                  <c:v>1.1278732239</c:v>
                </c:pt>
                <c:pt idx="655" formatCode="0.0">
                  <c:v>0.59110549940000001</c:v>
                </c:pt>
                <c:pt idx="656" formatCode="0.0">
                  <c:v>0.76412361169999998</c:v>
                </c:pt>
                <c:pt idx="657" formatCode="0.0">
                  <c:v>0.63210338860000004</c:v>
                </c:pt>
                <c:pt idx="658" formatCode="0.0">
                  <c:v>0.91900382049999996</c:v>
                </c:pt>
                <c:pt idx="659" formatCode="0.0">
                  <c:v>1.1520303411999999</c:v>
                </c:pt>
                <c:pt idx="660" formatCode="0.0">
                  <c:v>1.2817243894999999</c:v>
                </c:pt>
                <c:pt idx="661" formatCode="0.0">
                  <c:v>0.68314410759999999</c:v>
                </c:pt>
                <c:pt idx="662" formatCode="0.0">
                  <c:v>-0.46669068359999999</c:v>
                </c:pt>
                <c:pt idx="663" formatCode="0.0">
                  <c:v>-1.2246545651</c:v>
                </c:pt>
                <c:pt idx="664" formatCode="0.0">
                  <c:v>-1.3292736703000001</c:v>
                </c:pt>
                <c:pt idx="665" formatCode="0.0">
                  <c:v>-0.99051364190000002</c:v>
                </c:pt>
                <c:pt idx="666" formatCode="0.0">
                  <c:v>-0.82478223819999996</c:v>
                </c:pt>
                <c:pt idx="667" formatCode="0.0">
                  <c:v>-0.92596884020000003</c:v>
                </c:pt>
                <c:pt idx="668" formatCode="0.0">
                  <c:v>-2.662265316</c:v>
                </c:pt>
                <c:pt idx="669" formatCode="0.0">
                  <c:v>-4.7691153333000003</c:v>
                </c:pt>
                <c:pt idx="670" formatCode="0.0">
                  <c:v>-5.4914888464000002</c:v>
                </c:pt>
                <c:pt idx="671" formatCode="0.0">
                  <c:v>-4.4664485975000003</c:v>
                </c:pt>
                <c:pt idx="672" formatCode="0.0">
                  <c:v>-2.5512789634000002</c:v>
                </c:pt>
                <c:pt idx="673" formatCode="0.0">
                  <c:v>-1.6068332212000001</c:v>
                </c:pt>
                <c:pt idx="674" formatCode="0.0">
                  <c:v>-0.80478885889999996</c:v>
                </c:pt>
                <c:pt idx="675" formatCode="0.0">
                  <c:v>-0.72801619829999997</c:v>
                </c:pt>
                <c:pt idx="676" formatCode="0.0">
                  <c:v>-1.8075876612999999</c:v>
                </c:pt>
                <c:pt idx="677" formatCode="0.0">
                  <c:v>-2.7198914053999999</c:v>
                </c:pt>
                <c:pt idx="678" formatCode="0.0">
                  <c:v>-3.6484580493999998</c:v>
                </c:pt>
                <c:pt idx="679" formatCode="0.0">
                  <c:v>-3.0674924284</c:v>
                </c:pt>
                <c:pt idx="680" formatCode="0.0">
                  <c:v>-1.3596521653</c:v>
                </c:pt>
                <c:pt idx="681" formatCode="0.0">
                  <c:v>1.2159082563000001</c:v>
                </c:pt>
                <c:pt idx="682" formatCode="0.0">
                  <c:v>1.5752540003</c:v>
                </c:pt>
                <c:pt idx="683" formatCode="0.0">
                  <c:v>0.2409353253</c:v>
                </c:pt>
                <c:pt idx="684" formatCode="0.0">
                  <c:v>-1.3575174267000001</c:v>
                </c:pt>
                <c:pt idx="685" formatCode="0.0">
                  <c:v>-1.9200640058</c:v>
                </c:pt>
                <c:pt idx="686" formatCode="0.0">
                  <c:v>-2.1378980804999999</c:v>
                </c:pt>
                <c:pt idx="687" formatCode="0.0">
                  <c:v>-2.3228530946000001</c:v>
                </c:pt>
                <c:pt idx="688" formatCode="0.0">
                  <c:v>-1.7407657788999999</c:v>
                </c:pt>
                <c:pt idx="689" formatCode="0.0">
                  <c:v>-1.5470571647</c:v>
                </c:pt>
                <c:pt idx="690" formatCode="0.0">
                  <c:v>-0.69191528579999995</c:v>
                </c:pt>
                <c:pt idx="691" formatCode="0.0">
                  <c:v>-1.1822832948999999</c:v>
                </c:pt>
                <c:pt idx="692" formatCode="0.0">
                  <c:v>-2.6957053377000002</c:v>
                </c:pt>
                <c:pt idx="693" formatCode="0.0">
                  <c:v>-4.709644216</c:v>
                </c:pt>
                <c:pt idx="694" formatCode="0.0">
                  <c:v>-4.5485185257999996</c:v>
                </c:pt>
                <c:pt idx="695" formatCode="0.0">
                  <c:v>-2.9317468578999999</c:v>
                </c:pt>
                <c:pt idx="696" formatCode="0.0">
                  <c:v>-1.8885968228000001</c:v>
                </c:pt>
                <c:pt idx="697" formatCode="0.0">
                  <c:v>-1.2725704877999999</c:v>
                </c:pt>
                <c:pt idx="698" formatCode="0.0">
                  <c:v>-0.74021435260000001</c:v>
                </c:pt>
                <c:pt idx="699" formatCode="0.0">
                  <c:v>-5.6970128299999999E-2</c:v>
                </c:pt>
                <c:pt idx="700" formatCode="0.0">
                  <c:v>-5.6116500299999997E-2</c:v>
                </c:pt>
                <c:pt idx="701" formatCode="0.0">
                  <c:v>-2.06548618E-2</c:v>
                </c:pt>
                <c:pt idx="702" formatCode="0.0">
                  <c:v>-1.0271364294000001</c:v>
                </c:pt>
                <c:pt idx="703" formatCode="0.0">
                  <c:v>-1.8787885752</c:v>
                </c:pt>
                <c:pt idx="704" formatCode="0.0">
                  <c:v>-6.2470820623999996</c:v>
                </c:pt>
                <c:pt idx="705" formatCode="0.0">
                  <c:v>-8.7376016130000007</c:v>
                </c:pt>
                <c:pt idx="706" formatCode="0.0">
                  <c:v>-10.354372935800001</c:v>
                </c:pt>
                <c:pt idx="707" formatCode="0.0">
                  <c:v>-8.0710021826999991</c:v>
                </c:pt>
                <c:pt idx="708" formatCode="0.0">
                  <c:v>-5.9307408081000004</c:v>
                </c:pt>
                <c:pt idx="709" formatCode="0.0">
                  <c:v>-5.3883491792999996</c:v>
                </c:pt>
                <c:pt idx="710" formatCode="0.0">
                  <c:v>-5.5073650034000003</c:v>
                </c:pt>
                <c:pt idx="711" formatCode="0.0">
                  <c:v>-5.8949861484000001</c:v>
                </c:pt>
                <c:pt idx="712" formatCode="0.0">
                  <c:v>-5.1451066245000003</c:v>
                </c:pt>
                <c:pt idx="713" formatCode="0.0">
                  <c:v>-3.6717321480999998</c:v>
                </c:pt>
                <c:pt idx="714" formatCode="0.0">
                  <c:v>-2.0994700012999998</c:v>
                </c:pt>
                <c:pt idx="715" formatCode="0.0">
                  <c:v>-0.98440562359999995</c:v>
                </c:pt>
                <c:pt idx="716" formatCode="0.0">
                  <c:v>4.7477123109999999</c:v>
                </c:pt>
                <c:pt idx="717" formatCode="0.0">
                  <c:v>9.3014095729000008</c:v>
                </c:pt>
                <c:pt idx="718" formatCode="0.0">
                  <c:v>11.4845921784</c:v>
                </c:pt>
                <c:pt idx="719" formatCode="0.0">
                  <c:v>7.9058617883000002</c:v>
                </c:pt>
                <c:pt idx="720" formatCode="0.0">
                  <c:v>4.3319847256999999</c:v>
                </c:pt>
                <c:pt idx="721" formatCode="0.0">
                  <c:v>3.4814914822</c:v>
                </c:pt>
                <c:pt idx="722" formatCode="0.0">
                  <c:v>2.6413384824000001</c:v>
                </c:pt>
                <c:pt idx="723" formatCode="0.0">
                  <c:v>2.939403746</c:v>
                </c:pt>
                <c:pt idx="724" formatCode="0.0">
                  <c:v>3.0538751188000002</c:v>
                </c:pt>
                <c:pt idx="725" formatCode="0.0">
                  <c:v>2.2585866340999998</c:v>
                </c:pt>
                <c:pt idx="726" formatCode="0.0">
                  <c:v>1.7151573777</c:v>
                </c:pt>
                <c:pt idx="727" formatCode="0.0">
                  <c:v>0.96929482170000003</c:v>
                </c:pt>
                <c:pt idx="728" formatCode="0.0">
                  <c:v>0.85876163589999999</c:v>
                </c:pt>
                <c:pt idx="729" formatCode="0.0">
                  <c:v>0.83440091599999999</c:v>
                </c:pt>
                <c:pt idx="730" formatCode="0.0">
                  <c:v>1.4335933695</c:v>
                </c:pt>
                <c:pt idx="731" formatCode="0.0">
                  <c:v>1.9657996754</c:v>
                </c:pt>
                <c:pt idx="732" formatCode="0.0">
                  <c:v>2.8207470969999999</c:v>
                </c:pt>
                <c:pt idx="733" formatCode="0.0">
                  <c:v>3.0771563455000002</c:v>
                </c:pt>
                <c:pt idx="734" formatCode="0.0">
                  <c:v>3.6342853112000002</c:v>
                </c:pt>
                <c:pt idx="735" formatCode="0.0">
                  <c:v>3.6310152678000001</c:v>
                </c:pt>
                <c:pt idx="736" formatCode="0.0">
                  <c:v>2.9554945675000002</c:v>
                </c:pt>
                <c:pt idx="737" formatCode="0.0">
                  <c:v>2.8421175212000001</c:v>
                </c:pt>
                <c:pt idx="738" formatCode="0.0">
                  <c:v>3.5007260399</c:v>
                </c:pt>
                <c:pt idx="739" formatCode="0.0">
                  <c:v>4.1318799749000004</c:v>
                </c:pt>
                <c:pt idx="740" formatCode="0.0">
                  <c:v>-1.3897773071999999</c:v>
                </c:pt>
                <c:pt idx="741" formatCode="0.0">
                  <c:v>-4.0925298228999996</c:v>
                </c:pt>
                <c:pt idx="742" formatCode="0.0">
                  <c:v>-4.8065507367000002</c:v>
                </c:pt>
                <c:pt idx="743" formatCode="0.0">
                  <c:v>-0.2541331899</c:v>
                </c:pt>
                <c:pt idx="744" formatCode="0.0">
                  <c:v>1.4639212798000001</c:v>
                </c:pt>
                <c:pt idx="745" formatCode="0.0">
                  <c:v>2.2218091816999999</c:v>
                </c:pt>
                <c:pt idx="746" formatCode="0.0">
                  <c:v>2.7068976466999999</c:v>
                </c:pt>
                <c:pt idx="747" formatCode="0.0">
                  <c:v>2.4952493726</c:v>
                </c:pt>
                <c:pt idx="748" formatCode="0.0">
                  <c:v>2.5496457214000001</c:v>
                </c:pt>
                <c:pt idx="749" formatCode="0.0">
                  <c:v>2.6155249330000001</c:v>
                </c:pt>
                <c:pt idx="750" formatCode="0.0">
                  <c:v>2.4891566047999998</c:v>
                </c:pt>
                <c:pt idx="751" formatCode="0.0">
                  <c:v>2.8610335831000002</c:v>
                </c:pt>
                <c:pt idx="752" formatCode="0.0">
                  <c:v>9.7299071443000003</c:v>
                </c:pt>
                <c:pt idx="753" formatCode="0.0">
                  <c:v>12.945101837599999</c:v>
                </c:pt>
                <c:pt idx="754" formatCode="0.0">
                  <c:v>12.636624299199999</c:v>
                </c:pt>
                <c:pt idx="755" formatCode="0.0">
                  <c:v>6.0314058294999997</c:v>
                </c:pt>
                <c:pt idx="756" formatCode="0.0">
                  <c:v>3.38906727</c:v>
                </c:pt>
                <c:pt idx="757" formatCode="0.0">
                  <c:v>3.1389369178000002</c:v>
                </c:pt>
                <c:pt idx="758" formatCode="0.0">
                  <c:v>2.8988187952</c:v>
                </c:pt>
                <c:pt idx="759" formatCode="0.0">
                  <c:v>2.9011906241999998</c:v>
                </c:pt>
                <c:pt idx="760" formatCode="0.0">
                  <c:v>2.3941369418999998</c:v>
                </c:pt>
                <c:pt idx="761" formatCode="0.0">
                  <c:v>1.9030798985999999</c:v>
                </c:pt>
                <c:pt idx="762" formatCode="0.0">
                  <c:v>1.3848195836999999</c:v>
                </c:pt>
                <c:pt idx="763" formatCode="0.0">
                  <c:v>1.6630220389000001</c:v>
                </c:pt>
                <c:pt idx="764" formatCode="0.0">
                  <c:v>2.4067771537999998</c:v>
                </c:pt>
                <c:pt idx="765" formatCode="0.0">
                  <c:v>3.6838236050000002</c:v>
                </c:pt>
                <c:pt idx="766" formatCode="0.0">
                  <c:v>4.6405584931000003</c:v>
                </c:pt>
                <c:pt idx="767" formatCode="0.0">
                  <c:v>5.3392903694999996</c:v>
                </c:pt>
                <c:pt idx="768" formatCode="0.0">
                  <c:v>5.1285689958000003</c:v>
                </c:pt>
                <c:pt idx="769" formatCode="0.0">
                  <c:v>3.1557264903000002</c:v>
                </c:pt>
                <c:pt idx="770" formatCode="0.0">
                  <c:v>2.5733277957</c:v>
                </c:pt>
                <c:pt idx="771" formatCode="0.0">
                  <c:v>2.9674883463000001</c:v>
                </c:pt>
                <c:pt idx="772" formatCode="0.0">
                  <c:v>5.0005200553</c:v>
                </c:pt>
                <c:pt idx="773" formatCode="0.0">
                  <c:v>5.5015499524000004</c:v>
                </c:pt>
                <c:pt idx="774" formatCode="0.0">
                  <c:v>5.3152090938000001</c:v>
                </c:pt>
                <c:pt idx="775" formatCode="0.0">
                  <c:v>5.2186209577999998</c:v>
                </c:pt>
                <c:pt idx="776" formatCode="0.0">
                  <c:v>4.1456786726999999</c:v>
                </c:pt>
                <c:pt idx="777" formatCode="0.0">
                  <c:v>4.7272033774000004</c:v>
                </c:pt>
                <c:pt idx="778" formatCode="0.0">
                  <c:v>5.9564817988999996</c:v>
                </c:pt>
                <c:pt idx="779" formatCode="0.0">
                  <c:v>7.9825593830999999</c:v>
                </c:pt>
                <c:pt idx="780" formatCode="0.0">
                  <c:v>9.7612728513999993</c:v>
                </c:pt>
                <c:pt idx="781" formatCode="0.0">
                  <c:v>11.527926384400001</c:v>
                </c:pt>
                <c:pt idx="782" formatCode="0.0">
                  <c:v>12.0395485398</c:v>
                </c:pt>
                <c:pt idx="783" formatCode="0.0">
                  <c:v>11.522257679599999</c:v>
                </c:pt>
                <c:pt idx="784" formatCode="0.0">
                  <c:v>10.0847862217</c:v>
                </c:pt>
                <c:pt idx="785" formatCode="0.0">
                  <c:v>9.7749329139000007</c:v>
                </c:pt>
                <c:pt idx="786" formatCode="0.0">
                  <c:v>10.798136746200001</c:v>
                </c:pt>
                <c:pt idx="787" formatCode="0.0">
                  <c:v>10.518916730300001</c:v>
                </c:pt>
                <c:pt idx="788" formatCode="0.0">
                  <c:v>11.8550190328</c:v>
                </c:pt>
                <c:pt idx="789" formatCode="0.0">
                  <c:v>11.6599720707</c:v>
                </c:pt>
                <c:pt idx="790" formatCode="0.0">
                  <c:v>12.5109351907</c:v>
                </c:pt>
                <c:pt idx="791" formatCode="0.0">
                  <c:v>11.701817670200001</c:v>
                </c:pt>
                <c:pt idx="792" formatCode="0.0">
                  <c:v>10.565963483100001</c:v>
                </c:pt>
                <c:pt idx="793" formatCode="0.0">
                  <c:v>9.9510583651999998</c:v>
                </c:pt>
                <c:pt idx="794" formatCode="0.0">
                  <c:v>9.5736604223999997</c:v>
                </c:pt>
                <c:pt idx="795" formatCode="0.0">
                  <c:v>10.482509518800001</c:v>
                </c:pt>
                <c:pt idx="796" formatCode="0.0">
                  <c:v>10.7531629746</c:v>
                </c:pt>
                <c:pt idx="797" formatCode="0.0">
                  <c:v>11.3906038345</c:v>
                </c:pt>
                <c:pt idx="798" formatCode="0.0">
                  <c:v>11.5083123248</c:v>
                </c:pt>
                <c:pt idx="799" formatCode="0.0">
                  <c:v>12.468465501400001</c:v>
                </c:pt>
                <c:pt idx="800" formatCode="0.0">
                  <c:v>13.042562541800001</c:v>
                </c:pt>
                <c:pt idx="801" formatCode="0.0">
                  <c:v>11.657149495500001</c:v>
                </c:pt>
                <c:pt idx="802" formatCode="0.0">
                  <c:v>10.067615782200001</c:v>
                </c:pt>
                <c:pt idx="803" formatCode="0.0">
                  <c:v>8.5144068511000004</c:v>
                </c:pt>
                <c:pt idx="804" formatCode="0.0">
                  <c:v>9.3288762011999999</c:v>
                </c:pt>
                <c:pt idx="805" formatCode="0.0">
                  <c:v>10.1134009424</c:v>
                </c:pt>
                <c:pt idx="806" formatCode="0.0">
                  <c:v>11.391914217</c:v>
                </c:pt>
                <c:pt idx="807" formatCode="0.0">
                  <c:v>12.253503261400001</c:v>
                </c:pt>
                <c:pt idx="808" formatCode="0.0">
                  <c:v>13.4495214203</c:v>
                </c:pt>
                <c:pt idx="809" formatCode="0.0">
                  <c:v>14.8797186998</c:v>
                </c:pt>
                <c:pt idx="810" formatCode="0.0">
                  <c:v>15.402877718699999</c:v>
                </c:pt>
                <c:pt idx="811" formatCode="0.0">
                  <c:v>15.6846294185</c:v>
                </c:pt>
                <c:pt idx="812" formatCode="0.0">
                  <c:v>14.746075082500001</c:v>
                </c:pt>
                <c:pt idx="813" formatCode="0.0">
                  <c:v>15.2422173437</c:v>
                </c:pt>
                <c:pt idx="814" formatCode="0.0">
                  <c:v>14.9401382477</c:v>
                </c:pt>
                <c:pt idx="815" formatCode="0.0">
                  <c:v>16.165217054900001</c:v>
                </c:pt>
                <c:pt idx="816" formatCode="0.0">
                  <c:v>15.415136688400001</c:v>
                </c:pt>
                <c:pt idx="817" formatCode="0.0">
                  <c:v>15.191559576</c:v>
                </c:pt>
                <c:pt idx="818" formatCode="0.0">
                  <c:v>13.7349269462</c:v>
                </c:pt>
                <c:pt idx="819" formatCode="0.0">
                  <c:v>12.788861238100001</c:v>
                </c:pt>
                <c:pt idx="820" formatCode="0.0">
                  <c:v>10.9818519554</c:v>
                </c:pt>
                <c:pt idx="821" formatCode="0.0">
                  <c:v>8.7425806207000001</c:v>
                </c:pt>
                <c:pt idx="822" formatCode="0.0">
                  <c:v>6.8624211685000001</c:v>
                </c:pt>
                <c:pt idx="823" formatCode="0.0">
                  <c:v>5.5749981156999997</c:v>
                </c:pt>
                <c:pt idx="824" formatCode="0.0">
                  <c:v>4.8408195340000004</c:v>
                </c:pt>
                <c:pt idx="825" formatCode="0.0">
                  <c:v>3.5499418372</c:v>
                </c:pt>
                <c:pt idx="826" formatCode="0.0">
                  <c:v>2.3759482485999999</c:v>
                </c:pt>
                <c:pt idx="827" formatCode="0.0">
                  <c:v>0.54729463619999996</c:v>
                </c:pt>
                <c:pt idx="828" formatCode="0.0">
                  <c:v>-0.27719576610000002</c:v>
                </c:pt>
                <c:pt idx="829" formatCode="0.0">
                  <c:v>-1.4613805443000001</c:v>
                </c:pt>
                <c:pt idx="830" formatCode="0.0">
                  <c:v>-1.9703028473999999</c:v>
                </c:pt>
                <c:pt idx="831" formatCode="0.0">
                  <c:v>-3.6093176578000001</c:v>
                </c:pt>
                <c:pt idx="832" formatCode="0.0">
                  <c:v>-4.2138294071000004</c:v>
                </c:pt>
                <c:pt idx="833" formatCode="0.0">
                  <c:v>-4.8454839266</c:v>
                </c:pt>
                <c:pt idx="834" formatCode="0.0">
                  <c:v>-4.8275381769000001</c:v>
                </c:pt>
                <c:pt idx="835" formatCode="0.0">
                  <c:v>-5.3768781610999996</c:v>
                </c:pt>
                <c:pt idx="836" formatCode="0.0">
                  <c:v>-6.3566249567000002</c:v>
                </c:pt>
                <c:pt idx="837" formatCode="0.0">
                  <c:v>-6.1589835023999999</c:v>
                </c:pt>
                <c:pt idx="838" formatCode="0.0">
                  <c:v>-5.3228764931999999</c:v>
                </c:pt>
                <c:pt idx="839" formatCode="0.0">
                  <c:v>-4.1823014620999999</c:v>
                </c:pt>
                <c:pt idx="840" formatCode="0.0">
                  <c:v>-3.627806691</c:v>
                </c:pt>
                <c:pt idx="841" formatCode="0.0">
                  <c:v>-2.5242250216</c:v>
                </c:pt>
                <c:pt idx="842" formatCode="0.0">
                  <c:v>-0.85882396930000005</c:v>
                </c:pt>
                <c:pt idx="843" formatCode="0.0">
                  <c:v>0.859321424</c:v>
                </c:pt>
                <c:pt idx="844" formatCode="0.0">
                  <c:v>1.9077363713</c:v>
                </c:pt>
                <c:pt idx="845" formatCode="0.0">
                  <c:v>3.1355130729999998</c:v>
                </c:pt>
                <c:pt idx="846" formatCode="0.0">
                  <c:v>4.4242897941999999</c:v>
                </c:pt>
                <c:pt idx="847" formatCode="0.0">
                  <c:v>5.4210253790999996</c:v>
                </c:pt>
                <c:pt idx="848" formatCode="0.0">
                  <c:v>7.2539260745999998</c:v>
                </c:pt>
                <c:pt idx="849" formatCode="0.0">
                  <c:v>8.6367042509999994</c:v>
                </c:pt>
                <c:pt idx="850" formatCode="0.0">
                  <c:v>10.91551982</c:v>
                </c:pt>
                <c:pt idx="851" formatCode="0.0">
                  <c:v>12.1152598782</c:v>
                </c:pt>
                <c:pt idx="852" formatCode="0.0">
                  <c:v>13.048457009</c:v>
                </c:pt>
                <c:pt idx="853" formatCode="0.0">
                  <c:v>13.0151226511</c:v>
                </c:pt>
                <c:pt idx="854" formatCode="0.0">
                  <c:v>13.067046058600001</c:v>
                </c:pt>
                <c:pt idx="855" formatCode="0.0">
                  <c:v>13.7393303141</c:v>
                </c:pt>
                <c:pt idx="856" formatCode="0.0">
                  <c:v>13.973011081899999</c:v>
                </c:pt>
                <c:pt idx="857" formatCode="0.0">
                  <c:v>14.602172491999999</c:v>
                </c:pt>
                <c:pt idx="858" formatCode="0.0">
                  <c:v>15.3205863206</c:v>
                </c:pt>
                <c:pt idx="859" formatCode="0.0">
                  <c:v>18.0749177585</c:v>
                </c:pt>
                <c:pt idx="860" formatCode="0.0">
                  <c:v>19.4811341379</c:v>
                </c:pt>
                <c:pt idx="861" formatCode="0.0">
                  <c:v>19.773442259199999</c:v>
                </c:pt>
                <c:pt idx="862" formatCode="0.0">
                  <c:v>18.022304261799999</c:v>
                </c:pt>
                <c:pt idx="863" formatCode="0.0">
                  <c:v>17.387856106400001</c:v>
                </c:pt>
                <c:pt idx="864" formatCode="0.0">
                  <c:v>17.4053279476</c:v>
                </c:pt>
                <c:pt idx="865" formatCode="0.0">
                  <c:v>16.366797692399999</c:v>
                </c:pt>
                <c:pt idx="866" formatCode="0.0">
                  <c:v>14.854092894800001</c:v>
                </c:pt>
                <c:pt idx="867" formatCode="0.0">
                  <c:v>13.884040198599999</c:v>
                </c:pt>
                <c:pt idx="868" formatCode="0.0">
                  <c:v>14.4736078929</c:v>
                </c:pt>
                <c:pt idx="869" formatCode="0.0">
                  <c:v>14.681231393299999</c:v>
                </c:pt>
                <c:pt idx="870" formatCode="0.0">
                  <c:v>12.667367090400001</c:v>
                </c:pt>
                <c:pt idx="871" formatCode="0.0">
                  <c:v>10.635405436199999</c:v>
                </c:pt>
                <c:pt idx="872" formatCode="0.0">
                  <c:v>9.2188207975999994</c:v>
                </c:pt>
                <c:pt idx="873" formatCode="0.0">
                  <c:v>9.8129704095000001</c:v>
                </c:pt>
                <c:pt idx="874" formatCode="0.0">
                  <c:v>9.8040719805999998</c:v>
                </c:pt>
                <c:pt idx="875" formatCode="0.0">
                  <c:v>9.5468738316999993</c:v>
                </c:pt>
                <c:pt idx="876" formatCode="0.0">
                  <c:v>8.8231494809999997</c:v>
                </c:pt>
                <c:pt idx="877" formatCode="0.0">
                  <c:v>8.8305310319999997</c:v>
                </c:pt>
                <c:pt idx="878" formatCode="0.0">
                  <c:v>8.3539578398999996</c:v>
                </c:pt>
                <c:pt idx="879" formatCode="0.0">
                  <c:v>5.1328427239999996</c:v>
                </c:pt>
                <c:pt idx="880" formatCode="0.0">
                  <c:v>-3.4114367319999999</c:v>
                </c:pt>
                <c:pt idx="881" formatCode="0.0">
                  <c:v>-9.5357120733999992</c:v>
                </c:pt>
                <c:pt idx="882" formatCode="0.0">
                  <c:v>-10.8974044977</c:v>
                </c:pt>
                <c:pt idx="883" formatCode="0.0">
                  <c:v>-9.3343990349000006</c:v>
                </c:pt>
                <c:pt idx="884" formatCode="0.0">
                  <c:v>-9.1504780864999997</c:v>
                </c:pt>
                <c:pt idx="885" formatCode="0.0">
                  <c:v>-12.3539847885</c:v>
                </c:pt>
                <c:pt idx="886" formatCode="0.0">
                  <c:v>-12.1698237801</c:v>
                </c:pt>
                <c:pt idx="887" formatCode="0.0">
                  <c:v>-12.5040243466</c:v>
                </c:pt>
                <c:pt idx="888" formatCode="0.0">
                  <c:v>-11.187985879699999</c:v>
                </c:pt>
                <c:pt idx="889" formatCode="0.0">
                  <c:v>-14.2231508111</c:v>
                </c:pt>
                <c:pt idx="890" formatCode="0.0">
                  <c:v>-13.4778921603</c:v>
                </c:pt>
                <c:pt idx="891" formatCode="0.0">
                  <c:v>-10.9263290106</c:v>
                </c:pt>
                <c:pt idx="892" formatCode="0.0">
                  <c:v>0.169242804</c:v>
                </c:pt>
                <c:pt idx="893" formatCode="0.0">
                  <c:v>6.5105450694</c:v>
                </c:pt>
                <c:pt idx="894" formatCode="0.0">
                  <c:v>8.8644324677000004</c:v>
                </c:pt>
                <c:pt idx="895" formatCode="0.0">
                  <c:v>6.0863044468999998</c:v>
                </c:pt>
                <c:pt idx="896" formatCode="0.0">
                  <c:v>3.9535854679</c:v>
                </c:pt>
                <c:pt idx="897" formatCode="0.0">
                  <c:v>6.1258212479000003</c:v>
                </c:pt>
                <c:pt idx="898" formatCode="0.0">
                  <c:v>5.9153993754999998</c:v>
                </c:pt>
                <c:pt idx="899" formatCode="0.0">
                  <c:v>7.2112060299999996</c:v>
                </c:pt>
                <c:pt idx="900" formatCode="0.0">
                  <c:v>4.7628214735999999</c:v>
                </c:pt>
                <c:pt idx="901" formatCode="0.0">
                  <c:v>7.4266347041999996</c:v>
                </c:pt>
                <c:pt idx="902" formatCode="0.0">
                  <c:v>6.9597361146000001</c:v>
                </c:pt>
                <c:pt idx="903" formatCode="0.0">
                  <c:v>7.2581050316000004</c:v>
                </c:pt>
                <c:pt idx="904" formatCode="0.0">
                  <c:v>3.7804062954000002</c:v>
                </c:pt>
                <c:pt idx="905" formatCode="0.0">
                  <c:v>3.8760311303999999</c:v>
                </c:pt>
                <c:pt idx="906" formatCode="0.0">
                  <c:v>4.4196723917999998</c:v>
                </c:pt>
                <c:pt idx="907" formatCode="0.0">
                  <c:v>5.3563162247999996</c:v>
                </c:pt>
                <c:pt idx="908" formatCode="0.0">
                  <c:v>7.4779372454999997</c:v>
                </c:pt>
                <c:pt idx="909" formatCode="0.0">
                  <c:v>7.9467980045999997</c:v>
                </c:pt>
                <c:pt idx="910" formatCode="0.0">
                  <c:v>7.4414695750000002</c:v>
                </c:pt>
                <c:pt idx="911" formatCode="0.0">
                  <c:v>4.7452386440999996</c:v>
                </c:pt>
                <c:pt idx="912" formatCode="0.0">
                  <c:v>5.6360238043999997</c:v>
                </c:pt>
                <c:pt idx="913" formatCode="0.0">
                  <c:v>7.3529623049000001</c:v>
                </c:pt>
                <c:pt idx="914" formatCode="0.0">
                  <c:v>9.2376594853</c:v>
                </c:pt>
                <c:pt idx="915" formatCode="0.0">
                  <c:v>8.7408465440000001</c:v>
                </c:pt>
                <c:pt idx="916" formatCode="0.0">
                  <c:v>8.0382287508000001</c:v>
                </c:pt>
                <c:pt idx="917" formatCode="0.0">
                  <c:v>7.9154992309000001</c:v>
                </c:pt>
                <c:pt idx="918" formatCode="0.0">
                  <c:v>7.2388065843999998</c:v>
                </c:pt>
                <c:pt idx="919" formatCode="0.0">
                  <c:v>7.5304499189999996</c:v>
                </c:pt>
                <c:pt idx="1031" formatCode="0.00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7F78-435B-BFA4-F8F21DD08FC4}"/>
            </c:ext>
          </c:extLst>
        </c:ser>
        <c:ser>
          <c:idx val="6"/>
          <c:order val="2"/>
          <c:tx>
            <c:v>12/12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cat>
            <c:numRef>
              <c:f>OILGASX!$A$3:$A$1034</c:f>
              <c:numCache>
                <c:formatCode>mmm\-yy</c:formatCode>
                <c:ptCount val="1032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  <c:pt idx="504">
                  <c:v>32509</c:v>
                </c:pt>
                <c:pt idx="505">
                  <c:v>32540</c:v>
                </c:pt>
                <c:pt idx="506">
                  <c:v>32568</c:v>
                </c:pt>
                <c:pt idx="507">
                  <c:v>32599</c:v>
                </c:pt>
                <c:pt idx="508">
                  <c:v>32629</c:v>
                </c:pt>
                <c:pt idx="509">
                  <c:v>32660</c:v>
                </c:pt>
                <c:pt idx="510">
                  <c:v>32690</c:v>
                </c:pt>
                <c:pt idx="511">
                  <c:v>32721</c:v>
                </c:pt>
                <c:pt idx="512">
                  <c:v>32752</c:v>
                </c:pt>
                <c:pt idx="513">
                  <c:v>32782</c:v>
                </c:pt>
                <c:pt idx="514">
                  <c:v>32813</c:v>
                </c:pt>
                <c:pt idx="515">
                  <c:v>32843</c:v>
                </c:pt>
                <c:pt idx="516">
                  <c:v>32874</c:v>
                </c:pt>
                <c:pt idx="517">
                  <c:v>32905</c:v>
                </c:pt>
                <c:pt idx="518">
                  <c:v>32933</c:v>
                </c:pt>
                <c:pt idx="519">
                  <c:v>32964</c:v>
                </c:pt>
                <c:pt idx="520">
                  <c:v>32994</c:v>
                </c:pt>
                <c:pt idx="521">
                  <c:v>33025</c:v>
                </c:pt>
                <c:pt idx="522">
                  <c:v>33055</c:v>
                </c:pt>
                <c:pt idx="523">
                  <c:v>33086</c:v>
                </c:pt>
                <c:pt idx="524">
                  <c:v>33117</c:v>
                </c:pt>
                <c:pt idx="525">
                  <c:v>33147</c:v>
                </c:pt>
                <c:pt idx="526">
                  <c:v>33178</c:v>
                </c:pt>
                <c:pt idx="527">
                  <c:v>33208</c:v>
                </c:pt>
                <c:pt idx="528">
                  <c:v>33239</c:v>
                </c:pt>
                <c:pt idx="529">
                  <c:v>33270</c:v>
                </c:pt>
                <c:pt idx="530">
                  <c:v>33298</c:v>
                </c:pt>
                <c:pt idx="531">
                  <c:v>33329</c:v>
                </c:pt>
                <c:pt idx="532">
                  <c:v>33359</c:v>
                </c:pt>
                <c:pt idx="533">
                  <c:v>33390</c:v>
                </c:pt>
                <c:pt idx="534">
                  <c:v>33420</c:v>
                </c:pt>
                <c:pt idx="535">
                  <c:v>33451</c:v>
                </c:pt>
                <c:pt idx="536">
                  <c:v>33482</c:v>
                </c:pt>
                <c:pt idx="537">
                  <c:v>33512</c:v>
                </c:pt>
                <c:pt idx="538">
                  <c:v>33543</c:v>
                </c:pt>
                <c:pt idx="539">
                  <c:v>33573</c:v>
                </c:pt>
                <c:pt idx="540">
                  <c:v>33604</c:v>
                </c:pt>
                <c:pt idx="541">
                  <c:v>33635</c:v>
                </c:pt>
                <c:pt idx="542">
                  <c:v>33664</c:v>
                </c:pt>
                <c:pt idx="543">
                  <c:v>33695</c:v>
                </c:pt>
                <c:pt idx="544">
                  <c:v>33725</c:v>
                </c:pt>
                <c:pt idx="545">
                  <c:v>33756</c:v>
                </c:pt>
                <c:pt idx="546">
                  <c:v>33786</c:v>
                </c:pt>
                <c:pt idx="547">
                  <c:v>33817</c:v>
                </c:pt>
                <c:pt idx="548">
                  <c:v>33848</c:v>
                </c:pt>
                <c:pt idx="549">
                  <c:v>33878</c:v>
                </c:pt>
                <c:pt idx="550">
                  <c:v>33909</c:v>
                </c:pt>
                <c:pt idx="551">
                  <c:v>33939</c:v>
                </c:pt>
                <c:pt idx="552">
                  <c:v>33970</c:v>
                </c:pt>
                <c:pt idx="553">
                  <c:v>34001</c:v>
                </c:pt>
                <c:pt idx="554">
                  <c:v>34029</c:v>
                </c:pt>
                <c:pt idx="555">
                  <c:v>34060</c:v>
                </c:pt>
                <c:pt idx="556">
                  <c:v>34090</c:v>
                </c:pt>
                <c:pt idx="557">
                  <c:v>34121</c:v>
                </c:pt>
                <c:pt idx="558">
                  <c:v>34151</c:v>
                </c:pt>
                <c:pt idx="559">
                  <c:v>34182</c:v>
                </c:pt>
                <c:pt idx="560">
                  <c:v>34213</c:v>
                </c:pt>
                <c:pt idx="561">
                  <c:v>34243</c:v>
                </c:pt>
                <c:pt idx="562">
                  <c:v>34274</c:v>
                </c:pt>
                <c:pt idx="563">
                  <c:v>34304</c:v>
                </c:pt>
                <c:pt idx="564">
                  <c:v>34335</c:v>
                </c:pt>
                <c:pt idx="565">
                  <c:v>34366</c:v>
                </c:pt>
                <c:pt idx="566">
                  <c:v>34394</c:v>
                </c:pt>
                <c:pt idx="567">
                  <c:v>34425</c:v>
                </c:pt>
                <c:pt idx="568">
                  <c:v>34455</c:v>
                </c:pt>
                <c:pt idx="569">
                  <c:v>34486</c:v>
                </c:pt>
                <c:pt idx="570">
                  <c:v>34516</c:v>
                </c:pt>
                <c:pt idx="571">
                  <c:v>34547</c:v>
                </c:pt>
                <c:pt idx="572">
                  <c:v>34578</c:v>
                </c:pt>
                <c:pt idx="573">
                  <c:v>34608</c:v>
                </c:pt>
                <c:pt idx="574">
                  <c:v>34639</c:v>
                </c:pt>
                <c:pt idx="575">
                  <c:v>34669</c:v>
                </c:pt>
                <c:pt idx="576">
                  <c:v>34700</c:v>
                </c:pt>
                <c:pt idx="577">
                  <c:v>34731</c:v>
                </c:pt>
                <c:pt idx="578">
                  <c:v>34759</c:v>
                </c:pt>
                <c:pt idx="579">
                  <c:v>34790</c:v>
                </c:pt>
                <c:pt idx="580">
                  <c:v>34820</c:v>
                </c:pt>
                <c:pt idx="581">
                  <c:v>34851</c:v>
                </c:pt>
                <c:pt idx="582">
                  <c:v>34881</c:v>
                </c:pt>
                <c:pt idx="583">
                  <c:v>34912</c:v>
                </c:pt>
                <c:pt idx="584">
                  <c:v>34943</c:v>
                </c:pt>
                <c:pt idx="585">
                  <c:v>34973</c:v>
                </c:pt>
                <c:pt idx="586">
                  <c:v>35004</c:v>
                </c:pt>
                <c:pt idx="587">
                  <c:v>35034</c:v>
                </c:pt>
                <c:pt idx="588">
                  <c:v>35065</c:v>
                </c:pt>
                <c:pt idx="589">
                  <c:v>35096</c:v>
                </c:pt>
                <c:pt idx="590">
                  <c:v>35125</c:v>
                </c:pt>
                <c:pt idx="591">
                  <c:v>35156</c:v>
                </c:pt>
                <c:pt idx="592">
                  <c:v>35186</c:v>
                </c:pt>
                <c:pt idx="593">
                  <c:v>35217</c:v>
                </c:pt>
                <c:pt idx="594">
                  <c:v>35247</c:v>
                </c:pt>
                <c:pt idx="595">
                  <c:v>35278</c:v>
                </c:pt>
                <c:pt idx="596">
                  <c:v>35309</c:v>
                </c:pt>
                <c:pt idx="597">
                  <c:v>35339</c:v>
                </c:pt>
                <c:pt idx="598">
                  <c:v>35370</c:v>
                </c:pt>
                <c:pt idx="599">
                  <c:v>35400</c:v>
                </c:pt>
                <c:pt idx="600">
                  <c:v>35431</c:v>
                </c:pt>
                <c:pt idx="601">
                  <c:v>35462</c:v>
                </c:pt>
                <c:pt idx="602">
                  <c:v>35490</c:v>
                </c:pt>
                <c:pt idx="603">
                  <c:v>35521</c:v>
                </c:pt>
                <c:pt idx="604">
                  <c:v>35551</c:v>
                </c:pt>
                <c:pt idx="605">
                  <c:v>35582</c:v>
                </c:pt>
                <c:pt idx="606">
                  <c:v>35612</c:v>
                </c:pt>
                <c:pt idx="607">
                  <c:v>35643</c:v>
                </c:pt>
                <c:pt idx="608">
                  <c:v>35674</c:v>
                </c:pt>
                <c:pt idx="609">
                  <c:v>35704</c:v>
                </c:pt>
                <c:pt idx="610">
                  <c:v>35735</c:v>
                </c:pt>
                <c:pt idx="611">
                  <c:v>35765</c:v>
                </c:pt>
                <c:pt idx="612">
                  <c:v>35796</c:v>
                </c:pt>
                <c:pt idx="613">
                  <c:v>35827</c:v>
                </c:pt>
                <c:pt idx="614">
                  <c:v>35855</c:v>
                </c:pt>
                <c:pt idx="615">
                  <c:v>35886</c:v>
                </c:pt>
                <c:pt idx="616">
                  <c:v>35916</c:v>
                </c:pt>
                <c:pt idx="617">
                  <c:v>35947</c:v>
                </c:pt>
                <c:pt idx="618">
                  <c:v>35977</c:v>
                </c:pt>
                <c:pt idx="619">
                  <c:v>36008</c:v>
                </c:pt>
                <c:pt idx="620">
                  <c:v>36039</c:v>
                </c:pt>
                <c:pt idx="621">
                  <c:v>36069</c:v>
                </c:pt>
                <c:pt idx="622">
                  <c:v>36100</c:v>
                </c:pt>
                <c:pt idx="623">
                  <c:v>36130</c:v>
                </c:pt>
                <c:pt idx="624">
                  <c:v>36161</c:v>
                </c:pt>
                <c:pt idx="625">
                  <c:v>36192</c:v>
                </c:pt>
                <c:pt idx="626">
                  <c:v>36220</c:v>
                </c:pt>
                <c:pt idx="627">
                  <c:v>36251</c:v>
                </c:pt>
                <c:pt idx="628">
                  <c:v>36281</c:v>
                </c:pt>
                <c:pt idx="629">
                  <c:v>36312</c:v>
                </c:pt>
                <c:pt idx="630">
                  <c:v>36342</c:v>
                </c:pt>
                <c:pt idx="631">
                  <c:v>36373</c:v>
                </c:pt>
                <c:pt idx="632">
                  <c:v>36404</c:v>
                </c:pt>
                <c:pt idx="633">
                  <c:v>36434</c:v>
                </c:pt>
                <c:pt idx="634">
                  <c:v>36465</c:v>
                </c:pt>
                <c:pt idx="635">
                  <c:v>36495</c:v>
                </c:pt>
                <c:pt idx="636">
                  <c:v>36526</c:v>
                </c:pt>
                <c:pt idx="637">
                  <c:v>36557</c:v>
                </c:pt>
                <c:pt idx="638">
                  <c:v>36586</c:v>
                </c:pt>
                <c:pt idx="639">
                  <c:v>36617</c:v>
                </c:pt>
                <c:pt idx="640">
                  <c:v>36647</c:v>
                </c:pt>
                <c:pt idx="641">
                  <c:v>36678</c:v>
                </c:pt>
                <c:pt idx="642">
                  <c:v>36708</c:v>
                </c:pt>
                <c:pt idx="643">
                  <c:v>36739</c:v>
                </c:pt>
                <c:pt idx="644">
                  <c:v>36770</c:v>
                </c:pt>
                <c:pt idx="645">
                  <c:v>36800</c:v>
                </c:pt>
                <c:pt idx="646">
                  <c:v>36831</c:v>
                </c:pt>
                <c:pt idx="647">
                  <c:v>36861</c:v>
                </c:pt>
                <c:pt idx="648">
                  <c:v>36892</c:v>
                </c:pt>
                <c:pt idx="649">
                  <c:v>36923</c:v>
                </c:pt>
                <c:pt idx="650">
                  <c:v>36951</c:v>
                </c:pt>
                <c:pt idx="651">
                  <c:v>36982</c:v>
                </c:pt>
                <c:pt idx="652">
                  <c:v>37012</c:v>
                </c:pt>
                <c:pt idx="653">
                  <c:v>37043</c:v>
                </c:pt>
                <c:pt idx="654">
                  <c:v>37073</c:v>
                </c:pt>
                <c:pt idx="655">
                  <c:v>37104</c:v>
                </c:pt>
                <c:pt idx="656">
                  <c:v>37135</c:v>
                </c:pt>
                <c:pt idx="657">
                  <c:v>37165</c:v>
                </c:pt>
                <c:pt idx="658">
                  <c:v>37196</c:v>
                </c:pt>
                <c:pt idx="659">
                  <c:v>37226</c:v>
                </c:pt>
                <c:pt idx="660">
                  <c:v>37257</c:v>
                </c:pt>
                <c:pt idx="661">
                  <c:v>37288</c:v>
                </c:pt>
                <c:pt idx="662">
                  <c:v>37316</c:v>
                </c:pt>
                <c:pt idx="663">
                  <c:v>37347</c:v>
                </c:pt>
                <c:pt idx="664">
                  <c:v>37377</c:v>
                </c:pt>
                <c:pt idx="665">
                  <c:v>37408</c:v>
                </c:pt>
                <c:pt idx="666">
                  <c:v>37438</c:v>
                </c:pt>
                <c:pt idx="667">
                  <c:v>37469</c:v>
                </c:pt>
                <c:pt idx="668">
                  <c:v>37500</c:v>
                </c:pt>
                <c:pt idx="669">
                  <c:v>37530</c:v>
                </c:pt>
                <c:pt idx="670">
                  <c:v>37561</c:v>
                </c:pt>
                <c:pt idx="671">
                  <c:v>37591</c:v>
                </c:pt>
                <c:pt idx="672">
                  <c:v>37622</c:v>
                </c:pt>
                <c:pt idx="673">
                  <c:v>37653</c:v>
                </c:pt>
                <c:pt idx="674">
                  <c:v>37681</c:v>
                </c:pt>
                <c:pt idx="675">
                  <c:v>37712</c:v>
                </c:pt>
                <c:pt idx="676">
                  <c:v>37742</c:v>
                </c:pt>
                <c:pt idx="677">
                  <c:v>37773</c:v>
                </c:pt>
                <c:pt idx="678">
                  <c:v>37803</c:v>
                </c:pt>
                <c:pt idx="679">
                  <c:v>37834</c:v>
                </c:pt>
                <c:pt idx="680">
                  <c:v>37865</c:v>
                </c:pt>
                <c:pt idx="681">
                  <c:v>37895</c:v>
                </c:pt>
                <c:pt idx="682">
                  <c:v>37926</c:v>
                </c:pt>
                <c:pt idx="683">
                  <c:v>37956</c:v>
                </c:pt>
                <c:pt idx="684">
                  <c:v>37987</c:v>
                </c:pt>
                <c:pt idx="685">
                  <c:v>38018</c:v>
                </c:pt>
                <c:pt idx="686">
                  <c:v>38047</c:v>
                </c:pt>
                <c:pt idx="687">
                  <c:v>38078</c:v>
                </c:pt>
                <c:pt idx="688">
                  <c:v>38108</c:v>
                </c:pt>
                <c:pt idx="689">
                  <c:v>38139</c:v>
                </c:pt>
                <c:pt idx="690">
                  <c:v>38169</c:v>
                </c:pt>
                <c:pt idx="691">
                  <c:v>38200</c:v>
                </c:pt>
                <c:pt idx="692">
                  <c:v>38231</c:v>
                </c:pt>
                <c:pt idx="693">
                  <c:v>38261</c:v>
                </c:pt>
                <c:pt idx="694">
                  <c:v>38292</c:v>
                </c:pt>
                <c:pt idx="695">
                  <c:v>38322</c:v>
                </c:pt>
                <c:pt idx="696">
                  <c:v>38353</c:v>
                </c:pt>
                <c:pt idx="697">
                  <c:v>38384</c:v>
                </c:pt>
                <c:pt idx="698">
                  <c:v>38412</c:v>
                </c:pt>
                <c:pt idx="699">
                  <c:v>38443</c:v>
                </c:pt>
                <c:pt idx="700">
                  <c:v>38473</c:v>
                </c:pt>
                <c:pt idx="701">
                  <c:v>38504</c:v>
                </c:pt>
                <c:pt idx="702">
                  <c:v>38534</c:v>
                </c:pt>
                <c:pt idx="703">
                  <c:v>38565</c:v>
                </c:pt>
                <c:pt idx="704">
                  <c:v>38596</c:v>
                </c:pt>
                <c:pt idx="705">
                  <c:v>38626</c:v>
                </c:pt>
                <c:pt idx="706">
                  <c:v>38657</c:v>
                </c:pt>
                <c:pt idx="707">
                  <c:v>38687</c:v>
                </c:pt>
                <c:pt idx="708">
                  <c:v>38718</c:v>
                </c:pt>
                <c:pt idx="709">
                  <c:v>38749</c:v>
                </c:pt>
                <c:pt idx="710">
                  <c:v>38777</c:v>
                </c:pt>
                <c:pt idx="711">
                  <c:v>38808</c:v>
                </c:pt>
                <c:pt idx="712">
                  <c:v>38838</c:v>
                </c:pt>
                <c:pt idx="713">
                  <c:v>38869</c:v>
                </c:pt>
                <c:pt idx="714">
                  <c:v>38899</c:v>
                </c:pt>
                <c:pt idx="715">
                  <c:v>38930</c:v>
                </c:pt>
                <c:pt idx="716">
                  <c:v>38961</c:v>
                </c:pt>
                <c:pt idx="717">
                  <c:v>38991</c:v>
                </c:pt>
                <c:pt idx="718">
                  <c:v>39022</c:v>
                </c:pt>
                <c:pt idx="719">
                  <c:v>39052</c:v>
                </c:pt>
                <c:pt idx="720">
                  <c:v>39083</c:v>
                </c:pt>
                <c:pt idx="721">
                  <c:v>39114</c:v>
                </c:pt>
                <c:pt idx="722">
                  <c:v>39142</c:v>
                </c:pt>
                <c:pt idx="723">
                  <c:v>39173</c:v>
                </c:pt>
                <c:pt idx="724">
                  <c:v>39203</c:v>
                </c:pt>
                <c:pt idx="725">
                  <c:v>39234</c:v>
                </c:pt>
                <c:pt idx="726">
                  <c:v>39264</c:v>
                </c:pt>
                <c:pt idx="727">
                  <c:v>39295</c:v>
                </c:pt>
                <c:pt idx="728">
                  <c:v>39326</c:v>
                </c:pt>
                <c:pt idx="729">
                  <c:v>39356</c:v>
                </c:pt>
                <c:pt idx="730">
                  <c:v>39387</c:v>
                </c:pt>
                <c:pt idx="731">
                  <c:v>39417</c:v>
                </c:pt>
                <c:pt idx="732">
                  <c:v>39448</c:v>
                </c:pt>
                <c:pt idx="733">
                  <c:v>39479</c:v>
                </c:pt>
                <c:pt idx="734">
                  <c:v>39508</c:v>
                </c:pt>
                <c:pt idx="735">
                  <c:v>39539</c:v>
                </c:pt>
                <c:pt idx="736">
                  <c:v>39569</c:v>
                </c:pt>
                <c:pt idx="737">
                  <c:v>39600</c:v>
                </c:pt>
                <c:pt idx="738">
                  <c:v>39630</c:v>
                </c:pt>
                <c:pt idx="739">
                  <c:v>39661</c:v>
                </c:pt>
                <c:pt idx="740">
                  <c:v>39692</c:v>
                </c:pt>
                <c:pt idx="741">
                  <c:v>39722</c:v>
                </c:pt>
                <c:pt idx="742">
                  <c:v>39753</c:v>
                </c:pt>
                <c:pt idx="743">
                  <c:v>39783</c:v>
                </c:pt>
                <c:pt idx="744">
                  <c:v>39814</c:v>
                </c:pt>
                <c:pt idx="745">
                  <c:v>39845</c:v>
                </c:pt>
                <c:pt idx="746">
                  <c:v>39873</c:v>
                </c:pt>
                <c:pt idx="747">
                  <c:v>39904</c:v>
                </c:pt>
                <c:pt idx="748">
                  <c:v>39934</c:v>
                </c:pt>
                <c:pt idx="749">
                  <c:v>39965</c:v>
                </c:pt>
                <c:pt idx="750">
                  <c:v>39995</c:v>
                </c:pt>
                <c:pt idx="751">
                  <c:v>40026</c:v>
                </c:pt>
                <c:pt idx="752">
                  <c:v>40057</c:v>
                </c:pt>
                <c:pt idx="753">
                  <c:v>40087</c:v>
                </c:pt>
                <c:pt idx="754">
                  <c:v>40118</c:v>
                </c:pt>
                <c:pt idx="755">
                  <c:v>40148</c:v>
                </c:pt>
                <c:pt idx="756">
                  <c:v>40179</c:v>
                </c:pt>
                <c:pt idx="757">
                  <c:v>40210</c:v>
                </c:pt>
                <c:pt idx="758">
                  <c:v>40238</c:v>
                </c:pt>
                <c:pt idx="759">
                  <c:v>40269</c:v>
                </c:pt>
                <c:pt idx="760">
                  <c:v>40299</c:v>
                </c:pt>
                <c:pt idx="761">
                  <c:v>40330</c:v>
                </c:pt>
                <c:pt idx="762">
                  <c:v>40360</c:v>
                </c:pt>
                <c:pt idx="763">
                  <c:v>40391</c:v>
                </c:pt>
                <c:pt idx="764">
                  <c:v>40422</c:v>
                </c:pt>
                <c:pt idx="765">
                  <c:v>40452</c:v>
                </c:pt>
                <c:pt idx="766">
                  <c:v>40483</c:v>
                </c:pt>
                <c:pt idx="767">
                  <c:v>40513</c:v>
                </c:pt>
                <c:pt idx="768">
                  <c:v>40544</c:v>
                </c:pt>
                <c:pt idx="769">
                  <c:v>40575</c:v>
                </c:pt>
                <c:pt idx="770">
                  <c:v>40603</c:v>
                </c:pt>
                <c:pt idx="771">
                  <c:v>40634</c:v>
                </c:pt>
                <c:pt idx="772">
                  <c:v>40664</c:v>
                </c:pt>
                <c:pt idx="773">
                  <c:v>40695</c:v>
                </c:pt>
                <c:pt idx="774">
                  <c:v>40725</c:v>
                </c:pt>
                <c:pt idx="775">
                  <c:v>40756</c:v>
                </c:pt>
                <c:pt idx="776">
                  <c:v>40787</c:v>
                </c:pt>
                <c:pt idx="777">
                  <c:v>40817</c:v>
                </c:pt>
                <c:pt idx="778">
                  <c:v>40848</c:v>
                </c:pt>
                <c:pt idx="779">
                  <c:v>40878</c:v>
                </c:pt>
                <c:pt idx="780">
                  <c:v>40909</c:v>
                </c:pt>
                <c:pt idx="781">
                  <c:v>40940</c:v>
                </c:pt>
                <c:pt idx="782">
                  <c:v>40969</c:v>
                </c:pt>
                <c:pt idx="783">
                  <c:v>41000</c:v>
                </c:pt>
                <c:pt idx="784">
                  <c:v>41030</c:v>
                </c:pt>
                <c:pt idx="785">
                  <c:v>41061</c:v>
                </c:pt>
                <c:pt idx="786">
                  <c:v>41091</c:v>
                </c:pt>
                <c:pt idx="787">
                  <c:v>41122</c:v>
                </c:pt>
                <c:pt idx="788">
                  <c:v>41153</c:v>
                </c:pt>
                <c:pt idx="789">
                  <c:v>41183</c:v>
                </c:pt>
                <c:pt idx="790">
                  <c:v>41214</c:v>
                </c:pt>
                <c:pt idx="791">
                  <c:v>41244</c:v>
                </c:pt>
                <c:pt idx="792">
                  <c:v>41275</c:v>
                </c:pt>
                <c:pt idx="793">
                  <c:v>41306</c:v>
                </c:pt>
                <c:pt idx="794">
                  <c:v>41334</c:v>
                </c:pt>
                <c:pt idx="795">
                  <c:v>41365</c:v>
                </c:pt>
                <c:pt idx="796">
                  <c:v>41395</c:v>
                </c:pt>
                <c:pt idx="797">
                  <c:v>41426</c:v>
                </c:pt>
                <c:pt idx="798">
                  <c:v>41456</c:v>
                </c:pt>
                <c:pt idx="799">
                  <c:v>41487</c:v>
                </c:pt>
                <c:pt idx="800">
                  <c:v>41518</c:v>
                </c:pt>
                <c:pt idx="801">
                  <c:v>41548</c:v>
                </c:pt>
                <c:pt idx="802">
                  <c:v>41579</c:v>
                </c:pt>
                <c:pt idx="803">
                  <c:v>41609</c:v>
                </c:pt>
                <c:pt idx="804">
                  <c:v>41640</c:v>
                </c:pt>
                <c:pt idx="805">
                  <c:v>41671</c:v>
                </c:pt>
                <c:pt idx="806">
                  <c:v>41699</c:v>
                </c:pt>
                <c:pt idx="807">
                  <c:v>41730</c:v>
                </c:pt>
                <c:pt idx="808">
                  <c:v>41760</c:v>
                </c:pt>
                <c:pt idx="809">
                  <c:v>41791</c:v>
                </c:pt>
                <c:pt idx="810">
                  <c:v>41821</c:v>
                </c:pt>
                <c:pt idx="811">
                  <c:v>41852</c:v>
                </c:pt>
                <c:pt idx="812">
                  <c:v>41883</c:v>
                </c:pt>
                <c:pt idx="813">
                  <c:v>41913</c:v>
                </c:pt>
                <c:pt idx="814">
                  <c:v>41944</c:v>
                </c:pt>
                <c:pt idx="815">
                  <c:v>41974</c:v>
                </c:pt>
                <c:pt idx="816">
                  <c:v>42005</c:v>
                </c:pt>
                <c:pt idx="817">
                  <c:v>42036</c:v>
                </c:pt>
                <c:pt idx="818">
                  <c:v>42064</c:v>
                </c:pt>
                <c:pt idx="819">
                  <c:v>42095</c:v>
                </c:pt>
                <c:pt idx="820">
                  <c:v>42125</c:v>
                </c:pt>
                <c:pt idx="821">
                  <c:v>42156</c:v>
                </c:pt>
                <c:pt idx="822">
                  <c:v>42186</c:v>
                </c:pt>
                <c:pt idx="823">
                  <c:v>42217</c:v>
                </c:pt>
                <c:pt idx="824">
                  <c:v>42248</c:v>
                </c:pt>
                <c:pt idx="825">
                  <c:v>42278</c:v>
                </c:pt>
                <c:pt idx="826">
                  <c:v>42309</c:v>
                </c:pt>
                <c:pt idx="827">
                  <c:v>42339</c:v>
                </c:pt>
                <c:pt idx="828">
                  <c:v>42370</c:v>
                </c:pt>
                <c:pt idx="829">
                  <c:v>42401</c:v>
                </c:pt>
                <c:pt idx="830">
                  <c:v>42430</c:v>
                </c:pt>
                <c:pt idx="831">
                  <c:v>42461</c:v>
                </c:pt>
                <c:pt idx="832">
                  <c:v>42491</c:v>
                </c:pt>
                <c:pt idx="833">
                  <c:v>42522</c:v>
                </c:pt>
                <c:pt idx="834">
                  <c:v>42552</c:v>
                </c:pt>
                <c:pt idx="835">
                  <c:v>42583</c:v>
                </c:pt>
                <c:pt idx="836">
                  <c:v>42614</c:v>
                </c:pt>
                <c:pt idx="837">
                  <c:v>42644</c:v>
                </c:pt>
                <c:pt idx="838">
                  <c:v>42675</c:v>
                </c:pt>
                <c:pt idx="839">
                  <c:v>42705</c:v>
                </c:pt>
                <c:pt idx="840">
                  <c:v>42736</c:v>
                </c:pt>
                <c:pt idx="841">
                  <c:v>42767</c:v>
                </c:pt>
                <c:pt idx="842">
                  <c:v>42795</c:v>
                </c:pt>
                <c:pt idx="843">
                  <c:v>42826</c:v>
                </c:pt>
                <c:pt idx="844">
                  <c:v>42856</c:v>
                </c:pt>
                <c:pt idx="845">
                  <c:v>42887</c:v>
                </c:pt>
                <c:pt idx="846">
                  <c:v>42917</c:v>
                </c:pt>
                <c:pt idx="847">
                  <c:v>42948</c:v>
                </c:pt>
                <c:pt idx="848">
                  <c:v>42979</c:v>
                </c:pt>
                <c:pt idx="849">
                  <c:v>43009</c:v>
                </c:pt>
                <c:pt idx="850">
                  <c:v>43040</c:v>
                </c:pt>
                <c:pt idx="851">
                  <c:v>43070</c:v>
                </c:pt>
                <c:pt idx="852">
                  <c:v>43101</c:v>
                </c:pt>
                <c:pt idx="853">
                  <c:v>43132</c:v>
                </c:pt>
                <c:pt idx="854">
                  <c:v>43160</c:v>
                </c:pt>
                <c:pt idx="855">
                  <c:v>43191</c:v>
                </c:pt>
                <c:pt idx="856">
                  <c:v>43221</c:v>
                </c:pt>
                <c:pt idx="857">
                  <c:v>43252</c:v>
                </c:pt>
                <c:pt idx="858">
                  <c:v>43282</c:v>
                </c:pt>
                <c:pt idx="859">
                  <c:v>43313</c:v>
                </c:pt>
                <c:pt idx="860">
                  <c:v>43344</c:v>
                </c:pt>
                <c:pt idx="861">
                  <c:v>43374</c:v>
                </c:pt>
                <c:pt idx="862">
                  <c:v>43405</c:v>
                </c:pt>
                <c:pt idx="863">
                  <c:v>43435</c:v>
                </c:pt>
                <c:pt idx="864">
                  <c:v>43466</c:v>
                </c:pt>
                <c:pt idx="865">
                  <c:v>43497</c:v>
                </c:pt>
                <c:pt idx="866">
                  <c:v>43525</c:v>
                </c:pt>
                <c:pt idx="867">
                  <c:v>43556</c:v>
                </c:pt>
                <c:pt idx="868">
                  <c:v>43586</c:v>
                </c:pt>
                <c:pt idx="869">
                  <c:v>43617</c:v>
                </c:pt>
                <c:pt idx="870">
                  <c:v>43647</c:v>
                </c:pt>
                <c:pt idx="871">
                  <c:v>43678</c:v>
                </c:pt>
                <c:pt idx="872">
                  <c:v>43709</c:v>
                </c:pt>
                <c:pt idx="873">
                  <c:v>43739</c:v>
                </c:pt>
                <c:pt idx="874">
                  <c:v>43770</c:v>
                </c:pt>
                <c:pt idx="875">
                  <c:v>43800</c:v>
                </c:pt>
                <c:pt idx="876">
                  <c:v>43831</c:v>
                </c:pt>
                <c:pt idx="877">
                  <c:v>43862</c:v>
                </c:pt>
                <c:pt idx="878">
                  <c:v>43891</c:v>
                </c:pt>
                <c:pt idx="879">
                  <c:v>43922</c:v>
                </c:pt>
                <c:pt idx="880">
                  <c:v>43952</c:v>
                </c:pt>
                <c:pt idx="881">
                  <c:v>43983</c:v>
                </c:pt>
                <c:pt idx="882">
                  <c:v>44013</c:v>
                </c:pt>
                <c:pt idx="883">
                  <c:v>44044</c:v>
                </c:pt>
                <c:pt idx="884">
                  <c:v>44075</c:v>
                </c:pt>
                <c:pt idx="885">
                  <c:v>44105</c:v>
                </c:pt>
                <c:pt idx="886">
                  <c:v>44136</c:v>
                </c:pt>
                <c:pt idx="887">
                  <c:v>44166</c:v>
                </c:pt>
                <c:pt idx="888">
                  <c:v>44197</c:v>
                </c:pt>
                <c:pt idx="889">
                  <c:v>44228</c:v>
                </c:pt>
                <c:pt idx="890">
                  <c:v>44256</c:v>
                </c:pt>
                <c:pt idx="891">
                  <c:v>44287</c:v>
                </c:pt>
                <c:pt idx="892">
                  <c:v>44317</c:v>
                </c:pt>
                <c:pt idx="893">
                  <c:v>44348</c:v>
                </c:pt>
                <c:pt idx="894">
                  <c:v>44378</c:v>
                </c:pt>
                <c:pt idx="895">
                  <c:v>44409</c:v>
                </c:pt>
                <c:pt idx="896">
                  <c:v>44440</c:v>
                </c:pt>
                <c:pt idx="897">
                  <c:v>44470</c:v>
                </c:pt>
                <c:pt idx="898">
                  <c:v>44501</c:v>
                </c:pt>
                <c:pt idx="899">
                  <c:v>44531</c:v>
                </c:pt>
                <c:pt idx="900">
                  <c:v>44562</c:v>
                </c:pt>
                <c:pt idx="901">
                  <c:v>44593</c:v>
                </c:pt>
                <c:pt idx="902">
                  <c:v>44621</c:v>
                </c:pt>
                <c:pt idx="903">
                  <c:v>44652</c:v>
                </c:pt>
                <c:pt idx="904">
                  <c:v>44682</c:v>
                </c:pt>
                <c:pt idx="905">
                  <c:v>44713</c:v>
                </c:pt>
                <c:pt idx="906">
                  <c:v>44743</c:v>
                </c:pt>
                <c:pt idx="907">
                  <c:v>44774</c:v>
                </c:pt>
                <c:pt idx="908">
                  <c:v>44805</c:v>
                </c:pt>
                <c:pt idx="909">
                  <c:v>44835</c:v>
                </c:pt>
                <c:pt idx="910">
                  <c:v>44866</c:v>
                </c:pt>
                <c:pt idx="911">
                  <c:v>44896</c:v>
                </c:pt>
                <c:pt idx="912">
                  <c:v>44927</c:v>
                </c:pt>
                <c:pt idx="913">
                  <c:v>44958</c:v>
                </c:pt>
                <c:pt idx="914">
                  <c:v>44986</c:v>
                </c:pt>
                <c:pt idx="915">
                  <c:v>45017</c:v>
                </c:pt>
                <c:pt idx="916">
                  <c:v>45047</c:v>
                </c:pt>
                <c:pt idx="917">
                  <c:v>45078</c:v>
                </c:pt>
                <c:pt idx="918">
                  <c:v>45108</c:v>
                </c:pt>
                <c:pt idx="919">
                  <c:v>45139</c:v>
                </c:pt>
                <c:pt idx="920">
                  <c:v>45170</c:v>
                </c:pt>
                <c:pt idx="921">
                  <c:v>45200</c:v>
                </c:pt>
                <c:pt idx="922">
                  <c:v>45231</c:v>
                </c:pt>
                <c:pt idx="923">
                  <c:v>45261</c:v>
                </c:pt>
                <c:pt idx="924">
                  <c:v>45292</c:v>
                </c:pt>
                <c:pt idx="925">
                  <c:v>45323</c:v>
                </c:pt>
                <c:pt idx="926">
                  <c:v>45352</c:v>
                </c:pt>
                <c:pt idx="927">
                  <c:v>45383</c:v>
                </c:pt>
                <c:pt idx="928">
                  <c:v>45413</c:v>
                </c:pt>
                <c:pt idx="929">
                  <c:v>45444</c:v>
                </c:pt>
                <c:pt idx="930">
                  <c:v>45474</c:v>
                </c:pt>
                <c:pt idx="931">
                  <c:v>45505</c:v>
                </c:pt>
                <c:pt idx="932">
                  <c:v>45536</c:v>
                </c:pt>
                <c:pt idx="933">
                  <c:v>45566</c:v>
                </c:pt>
                <c:pt idx="934">
                  <c:v>45597</c:v>
                </c:pt>
                <c:pt idx="935">
                  <c:v>45627</c:v>
                </c:pt>
                <c:pt idx="936">
                  <c:v>45658</c:v>
                </c:pt>
                <c:pt idx="937">
                  <c:v>45689</c:v>
                </c:pt>
                <c:pt idx="938">
                  <c:v>45717</c:v>
                </c:pt>
                <c:pt idx="939">
                  <c:v>45748</c:v>
                </c:pt>
                <c:pt idx="940">
                  <c:v>45778</c:v>
                </c:pt>
                <c:pt idx="941">
                  <c:v>45809</c:v>
                </c:pt>
                <c:pt idx="942">
                  <c:v>45839</c:v>
                </c:pt>
                <c:pt idx="943">
                  <c:v>45870</c:v>
                </c:pt>
                <c:pt idx="944">
                  <c:v>45901</c:v>
                </c:pt>
                <c:pt idx="945">
                  <c:v>45931</c:v>
                </c:pt>
                <c:pt idx="946">
                  <c:v>45962</c:v>
                </c:pt>
                <c:pt idx="947">
                  <c:v>45992</c:v>
                </c:pt>
                <c:pt idx="948">
                  <c:v>46023</c:v>
                </c:pt>
                <c:pt idx="949">
                  <c:v>46054</c:v>
                </c:pt>
                <c:pt idx="950">
                  <c:v>46082</c:v>
                </c:pt>
                <c:pt idx="951">
                  <c:v>46113</c:v>
                </c:pt>
                <c:pt idx="952">
                  <c:v>46143</c:v>
                </c:pt>
                <c:pt idx="953">
                  <c:v>46174</c:v>
                </c:pt>
                <c:pt idx="954">
                  <c:v>46204</c:v>
                </c:pt>
                <c:pt idx="955">
                  <c:v>46235</c:v>
                </c:pt>
                <c:pt idx="956">
                  <c:v>46266</c:v>
                </c:pt>
                <c:pt idx="957">
                  <c:v>46296</c:v>
                </c:pt>
                <c:pt idx="958">
                  <c:v>46327</c:v>
                </c:pt>
                <c:pt idx="959">
                  <c:v>46357</c:v>
                </c:pt>
                <c:pt idx="960">
                  <c:v>46388</c:v>
                </c:pt>
                <c:pt idx="961">
                  <c:v>46419</c:v>
                </c:pt>
                <c:pt idx="962">
                  <c:v>46447</c:v>
                </c:pt>
                <c:pt idx="963">
                  <c:v>46478</c:v>
                </c:pt>
                <c:pt idx="964">
                  <c:v>46508</c:v>
                </c:pt>
                <c:pt idx="965">
                  <c:v>46539</c:v>
                </c:pt>
                <c:pt idx="966">
                  <c:v>46569</c:v>
                </c:pt>
                <c:pt idx="967">
                  <c:v>46600</c:v>
                </c:pt>
                <c:pt idx="968">
                  <c:v>46631</c:v>
                </c:pt>
                <c:pt idx="969">
                  <c:v>46661</c:v>
                </c:pt>
                <c:pt idx="970">
                  <c:v>46692</c:v>
                </c:pt>
                <c:pt idx="971">
                  <c:v>46722</c:v>
                </c:pt>
                <c:pt idx="972">
                  <c:v>46753</c:v>
                </c:pt>
                <c:pt idx="973">
                  <c:v>46784</c:v>
                </c:pt>
                <c:pt idx="974">
                  <c:v>46813</c:v>
                </c:pt>
                <c:pt idx="975">
                  <c:v>46844</c:v>
                </c:pt>
                <c:pt idx="976">
                  <c:v>46874</c:v>
                </c:pt>
                <c:pt idx="977">
                  <c:v>46905</c:v>
                </c:pt>
                <c:pt idx="978">
                  <c:v>46935</c:v>
                </c:pt>
                <c:pt idx="979">
                  <c:v>46966</c:v>
                </c:pt>
                <c:pt idx="980">
                  <c:v>46997</c:v>
                </c:pt>
                <c:pt idx="981">
                  <c:v>47027</c:v>
                </c:pt>
                <c:pt idx="982">
                  <c:v>47058</c:v>
                </c:pt>
                <c:pt idx="983">
                  <c:v>47088</c:v>
                </c:pt>
                <c:pt idx="984">
                  <c:v>47119</c:v>
                </c:pt>
                <c:pt idx="985">
                  <c:v>47150</c:v>
                </c:pt>
                <c:pt idx="986">
                  <c:v>47178</c:v>
                </c:pt>
                <c:pt idx="987">
                  <c:v>47209</c:v>
                </c:pt>
                <c:pt idx="988">
                  <c:v>47239</c:v>
                </c:pt>
                <c:pt idx="989">
                  <c:v>47270</c:v>
                </c:pt>
                <c:pt idx="990">
                  <c:v>47300</c:v>
                </c:pt>
                <c:pt idx="991">
                  <c:v>47331</c:v>
                </c:pt>
                <c:pt idx="992">
                  <c:v>47362</c:v>
                </c:pt>
                <c:pt idx="993">
                  <c:v>47392</c:v>
                </c:pt>
                <c:pt idx="994">
                  <c:v>47423</c:v>
                </c:pt>
                <c:pt idx="995">
                  <c:v>47453</c:v>
                </c:pt>
                <c:pt idx="996">
                  <c:v>47484</c:v>
                </c:pt>
                <c:pt idx="997">
                  <c:v>47515</c:v>
                </c:pt>
                <c:pt idx="998">
                  <c:v>47543</c:v>
                </c:pt>
                <c:pt idx="999">
                  <c:v>47574</c:v>
                </c:pt>
                <c:pt idx="1000">
                  <c:v>47604</c:v>
                </c:pt>
                <c:pt idx="1001">
                  <c:v>47635</c:v>
                </c:pt>
                <c:pt idx="1002">
                  <c:v>47665</c:v>
                </c:pt>
                <c:pt idx="1003">
                  <c:v>47696</c:v>
                </c:pt>
                <c:pt idx="1004">
                  <c:v>47727</c:v>
                </c:pt>
                <c:pt idx="1005">
                  <c:v>47757</c:v>
                </c:pt>
                <c:pt idx="1006">
                  <c:v>47788</c:v>
                </c:pt>
                <c:pt idx="1007">
                  <c:v>47818</c:v>
                </c:pt>
                <c:pt idx="1008">
                  <c:v>47849</c:v>
                </c:pt>
                <c:pt idx="1009">
                  <c:v>47880</c:v>
                </c:pt>
                <c:pt idx="1010">
                  <c:v>47908</c:v>
                </c:pt>
                <c:pt idx="1011">
                  <c:v>47939</c:v>
                </c:pt>
                <c:pt idx="1012">
                  <c:v>47969</c:v>
                </c:pt>
                <c:pt idx="1013">
                  <c:v>48000</c:v>
                </c:pt>
                <c:pt idx="1014">
                  <c:v>48030</c:v>
                </c:pt>
                <c:pt idx="1015">
                  <c:v>48061</c:v>
                </c:pt>
                <c:pt idx="1016">
                  <c:v>48092</c:v>
                </c:pt>
                <c:pt idx="1017">
                  <c:v>48122</c:v>
                </c:pt>
                <c:pt idx="1018">
                  <c:v>48153</c:v>
                </c:pt>
                <c:pt idx="1019">
                  <c:v>48183</c:v>
                </c:pt>
                <c:pt idx="1020">
                  <c:v>48214</c:v>
                </c:pt>
                <c:pt idx="1021">
                  <c:v>48245</c:v>
                </c:pt>
                <c:pt idx="1022">
                  <c:v>48274</c:v>
                </c:pt>
                <c:pt idx="1023">
                  <c:v>48305</c:v>
                </c:pt>
                <c:pt idx="1024">
                  <c:v>48335</c:v>
                </c:pt>
                <c:pt idx="1025">
                  <c:v>48366</c:v>
                </c:pt>
                <c:pt idx="1026">
                  <c:v>48396</c:v>
                </c:pt>
                <c:pt idx="1027">
                  <c:v>48427</c:v>
                </c:pt>
                <c:pt idx="1028">
                  <c:v>48458</c:v>
                </c:pt>
                <c:pt idx="1029">
                  <c:v>48488</c:v>
                </c:pt>
                <c:pt idx="1030">
                  <c:v>48519</c:v>
                </c:pt>
                <c:pt idx="1031">
                  <c:v>48549</c:v>
                </c:pt>
              </c:numCache>
            </c:numRef>
          </c:cat>
          <c:val>
            <c:numRef>
              <c:f>OILGASX!$I$3:$I$1034</c:f>
              <c:numCache>
                <c:formatCode>General</c:formatCode>
                <c:ptCount val="1032"/>
                <c:pt idx="23" formatCode="0.0">
                  <c:v>10.231064963</c:v>
                </c:pt>
                <c:pt idx="24" formatCode="0.0">
                  <c:v>9.4169631656000004</c:v>
                </c:pt>
                <c:pt idx="25" formatCode="0.0">
                  <c:v>8.7771528242999999</c:v>
                </c:pt>
                <c:pt idx="26" formatCode="0.0">
                  <c:v>7.7505351645999996</c:v>
                </c:pt>
                <c:pt idx="27" formatCode="0.0">
                  <c:v>6.4653354803000003</c:v>
                </c:pt>
                <c:pt idx="28" formatCode="0.0">
                  <c:v>5.1712579878999998</c:v>
                </c:pt>
                <c:pt idx="29" formatCode="0.0">
                  <c:v>3.4451377707000002</c:v>
                </c:pt>
                <c:pt idx="30" formatCode="0.0">
                  <c:v>1.6070429629</c:v>
                </c:pt>
                <c:pt idx="31" formatCode="0.0">
                  <c:v>-8.2355054900000002E-2</c:v>
                </c:pt>
                <c:pt idx="32" formatCode="0.0">
                  <c:v>-1.2937134459999999</c:v>
                </c:pt>
                <c:pt idx="33" formatCode="0.0">
                  <c:v>-2.6921388819000001</c:v>
                </c:pt>
                <c:pt idx="34" formatCode="0.0">
                  <c:v>-4.0593953673999996</c:v>
                </c:pt>
                <c:pt idx="35" formatCode="0.0">
                  <c:v>-5.4758887713000002</c:v>
                </c:pt>
                <c:pt idx="36" formatCode="0.0">
                  <c:v>-5.8987771872000003</c:v>
                </c:pt>
                <c:pt idx="37" formatCode="0.0">
                  <c:v>-6.2785206324000002</c:v>
                </c:pt>
                <c:pt idx="38" formatCode="0.0">
                  <c:v>-6.4221098313000002</c:v>
                </c:pt>
                <c:pt idx="39" formatCode="0.0">
                  <c:v>-5.9066160852999996</c:v>
                </c:pt>
                <c:pt idx="40" formatCode="0.0">
                  <c:v>-5.0522625165999999</c:v>
                </c:pt>
                <c:pt idx="41" formatCode="0.0">
                  <c:v>-3.3863678038999998</c:v>
                </c:pt>
                <c:pt idx="42" formatCode="0.0">
                  <c:v>-0.88203438700000003</c:v>
                </c:pt>
                <c:pt idx="43" formatCode="0.0">
                  <c:v>1.4450939237</c:v>
                </c:pt>
                <c:pt idx="44" formatCode="0.0">
                  <c:v>3.5304153578999999</c:v>
                </c:pt>
                <c:pt idx="45" formatCode="0.0">
                  <c:v>5.8860650814</c:v>
                </c:pt>
                <c:pt idx="46" formatCode="0.0">
                  <c:v>7.6969060542000003</c:v>
                </c:pt>
                <c:pt idx="47" formatCode="0.0">
                  <c:v>9.7502486776000001</c:v>
                </c:pt>
                <c:pt idx="48" formatCode="0.0">
                  <c:v>11.437812146500001</c:v>
                </c:pt>
                <c:pt idx="49" formatCode="0.0">
                  <c:v>12.906340868299999</c:v>
                </c:pt>
                <c:pt idx="50" formatCode="0.0">
                  <c:v>14.7521225753</c:v>
                </c:pt>
                <c:pt idx="51" formatCode="0.0">
                  <c:v>16.191563026899999</c:v>
                </c:pt>
                <c:pt idx="52" formatCode="0.0">
                  <c:v>17.062441470500001</c:v>
                </c:pt>
                <c:pt idx="53" formatCode="0.0">
                  <c:v>16.986364799699999</c:v>
                </c:pt>
                <c:pt idx="54" formatCode="0.0">
                  <c:v>16.292491114899999</c:v>
                </c:pt>
                <c:pt idx="55" formatCode="0.0">
                  <c:v>15.5592577425</c:v>
                </c:pt>
                <c:pt idx="56" formatCode="0.0">
                  <c:v>14.620911720700001</c:v>
                </c:pt>
                <c:pt idx="57" formatCode="0.0">
                  <c:v>13.7863236893</c:v>
                </c:pt>
                <c:pt idx="58" formatCode="0.0">
                  <c:v>13.3124650308</c:v>
                </c:pt>
                <c:pt idx="59" formatCode="0.0">
                  <c:v>12.972014511499999</c:v>
                </c:pt>
                <c:pt idx="60" formatCode="0.0">
                  <c:v>12.360073804800001</c:v>
                </c:pt>
                <c:pt idx="61" formatCode="0.0">
                  <c:v>11.871957851099999</c:v>
                </c:pt>
                <c:pt idx="62" formatCode="0.0">
                  <c:v>10.9768480346</c:v>
                </c:pt>
                <c:pt idx="63" formatCode="0.0">
                  <c:v>10.0118109989</c:v>
                </c:pt>
                <c:pt idx="64" formatCode="0.0">
                  <c:v>7.7382272477000003</c:v>
                </c:pt>
                <c:pt idx="65" formatCode="0.0">
                  <c:v>7.0527736986000003</c:v>
                </c:pt>
                <c:pt idx="66" formatCode="0.0">
                  <c:v>6.2157615346000004</c:v>
                </c:pt>
                <c:pt idx="67" formatCode="0.0">
                  <c:v>5.3577935448999998</c:v>
                </c:pt>
                <c:pt idx="68" formatCode="0.0">
                  <c:v>5.0056203717000001</c:v>
                </c:pt>
                <c:pt idx="69" formatCode="0.0">
                  <c:v>4.3360256769000003</c:v>
                </c:pt>
                <c:pt idx="70" formatCode="0.0">
                  <c:v>3.7299858910000001</c:v>
                </c:pt>
                <c:pt idx="71" formatCode="0.0">
                  <c:v>3.2759883972999999</c:v>
                </c:pt>
                <c:pt idx="72" formatCode="0.0">
                  <c:v>2.8442795385999999</c:v>
                </c:pt>
                <c:pt idx="73" formatCode="0.0">
                  <c:v>2.3647567544000001</c:v>
                </c:pt>
                <c:pt idx="74" formatCode="0.0">
                  <c:v>1.8189240925000001</c:v>
                </c:pt>
                <c:pt idx="75" formatCode="0.0">
                  <c:v>1.3838845996</c:v>
                </c:pt>
                <c:pt idx="76" formatCode="0.0">
                  <c:v>3.5691528756999999</c:v>
                </c:pt>
                <c:pt idx="77" formatCode="0.0">
                  <c:v>3.8226561196</c:v>
                </c:pt>
                <c:pt idx="78" formatCode="0.0">
                  <c:v>4.4236723253000001</c:v>
                </c:pt>
                <c:pt idx="79" formatCode="0.0">
                  <c:v>5.0982519639000001</c:v>
                </c:pt>
                <c:pt idx="80" formatCode="0.0">
                  <c:v>5.2542856051999998</c:v>
                </c:pt>
                <c:pt idx="81" formatCode="0.0">
                  <c:v>5.1631673385000001</c:v>
                </c:pt>
                <c:pt idx="82" formatCode="0.0">
                  <c:v>5.0502710198000003</c:v>
                </c:pt>
                <c:pt idx="83" formatCode="0.0">
                  <c:v>4.5974386594999999</c:v>
                </c:pt>
                <c:pt idx="84" formatCode="0.0">
                  <c:v>4.2339624965000002</c:v>
                </c:pt>
                <c:pt idx="85" formatCode="0.0">
                  <c:v>4.1001315949999997</c:v>
                </c:pt>
                <c:pt idx="86" formatCode="0.0">
                  <c:v>4.3078040619999998</c:v>
                </c:pt>
                <c:pt idx="87" formatCode="0.0">
                  <c:v>4.4944671709000001</c:v>
                </c:pt>
                <c:pt idx="88" formatCode="0.0">
                  <c:v>3.4272372376</c:v>
                </c:pt>
                <c:pt idx="89" formatCode="0.0">
                  <c:v>2.9091646379</c:v>
                </c:pt>
                <c:pt idx="90" formatCode="0.0">
                  <c:v>1.9192202387999999</c:v>
                </c:pt>
                <c:pt idx="91" formatCode="0.0">
                  <c:v>0.9179520954</c:v>
                </c:pt>
                <c:pt idx="92" formatCode="0.0">
                  <c:v>7.0376318899999998E-2</c:v>
                </c:pt>
                <c:pt idx="93" formatCode="0.0">
                  <c:v>-1.02430814E-2</c:v>
                </c:pt>
                <c:pt idx="94" formatCode="0.0">
                  <c:v>0.34918875110000003</c:v>
                </c:pt>
                <c:pt idx="95" formatCode="0.0">
                  <c:v>0.87557852199999997</c:v>
                </c:pt>
                <c:pt idx="96" formatCode="0.0">
                  <c:v>1.5078598088999999</c:v>
                </c:pt>
                <c:pt idx="97" formatCode="0.0">
                  <c:v>2.0340401412000002</c:v>
                </c:pt>
                <c:pt idx="98" formatCode="0.0">
                  <c:v>2.2542508888000001</c:v>
                </c:pt>
                <c:pt idx="99" formatCode="0.0">
                  <c:v>2.4205653539999998</c:v>
                </c:pt>
                <c:pt idx="100" formatCode="0.0">
                  <c:v>2.5931695744000001</c:v>
                </c:pt>
                <c:pt idx="101" formatCode="0.0">
                  <c:v>3.0258445362000002</c:v>
                </c:pt>
                <c:pt idx="102" formatCode="0.0">
                  <c:v>4.0440241672999999</c:v>
                </c:pt>
                <c:pt idx="103" formatCode="0.0">
                  <c:v>5.3289563868999998</c:v>
                </c:pt>
                <c:pt idx="104" formatCode="0.0">
                  <c:v>6.8639953383999996</c:v>
                </c:pt>
                <c:pt idx="105" formatCode="0.0">
                  <c:v>8.0646922887999999</c:v>
                </c:pt>
                <c:pt idx="106" formatCode="0.0">
                  <c:v>8.6943930772000009</c:v>
                </c:pt>
                <c:pt idx="107" formatCode="0.0">
                  <c:v>9.2300596111999997</c:v>
                </c:pt>
                <c:pt idx="108" formatCode="0.0">
                  <c:v>9.2518433667999993</c:v>
                </c:pt>
                <c:pt idx="109" formatCode="0.0">
                  <c:v>8.9925824299000006</c:v>
                </c:pt>
                <c:pt idx="110" formatCode="0.0">
                  <c:v>9.0102638639000006</c:v>
                </c:pt>
                <c:pt idx="111" formatCode="0.0">
                  <c:v>8.9250353166000007</c:v>
                </c:pt>
                <c:pt idx="112" formatCode="0.0">
                  <c:v>8.9724726842999996</c:v>
                </c:pt>
                <c:pt idx="113" formatCode="0.0">
                  <c:v>9.0968715121999999</c:v>
                </c:pt>
                <c:pt idx="114" formatCode="0.0">
                  <c:v>8.8433020033999998</c:v>
                </c:pt>
                <c:pt idx="115" formatCode="0.0">
                  <c:v>8.3761777715000001</c:v>
                </c:pt>
                <c:pt idx="116" formatCode="0.0">
                  <c:v>7.5012762055</c:v>
                </c:pt>
                <c:pt idx="117" formatCode="0.0">
                  <c:v>6.4197358620999996</c:v>
                </c:pt>
                <c:pt idx="118" formatCode="0.0">
                  <c:v>5.4211584146999998</c:v>
                </c:pt>
                <c:pt idx="119" formatCode="0.0">
                  <c:v>4.4543028965999998</c:v>
                </c:pt>
                <c:pt idx="120" formatCode="0.0">
                  <c:v>3.9488301488999999</c:v>
                </c:pt>
                <c:pt idx="121" formatCode="0.0">
                  <c:v>3.8653223591999999</c:v>
                </c:pt>
                <c:pt idx="122" formatCode="0.0">
                  <c:v>3.5281675290000001</c:v>
                </c:pt>
                <c:pt idx="123" formatCode="0.0">
                  <c:v>3.3004002610000001</c:v>
                </c:pt>
                <c:pt idx="124" formatCode="0.0">
                  <c:v>2.9231523245000002</c:v>
                </c:pt>
                <c:pt idx="125" formatCode="0.0">
                  <c:v>2.1099593502</c:v>
                </c:pt>
                <c:pt idx="126" formatCode="0.0">
                  <c:v>1.4235861903</c:v>
                </c:pt>
                <c:pt idx="127" formatCode="0.0">
                  <c:v>0.7245297275</c:v>
                </c:pt>
                <c:pt idx="128" formatCode="0.0">
                  <c:v>0.3911832985</c:v>
                </c:pt>
                <c:pt idx="129" formatCode="0.0">
                  <c:v>0.2407585384</c:v>
                </c:pt>
                <c:pt idx="130" formatCode="0.0">
                  <c:v>-2.3030166500000001E-2</c:v>
                </c:pt>
                <c:pt idx="131" formatCode="0.0">
                  <c:v>-0.41214114349999997</c:v>
                </c:pt>
                <c:pt idx="132" formatCode="0.0">
                  <c:v>-1.1693857604</c:v>
                </c:pt>
                <c:pt idx="133" formatCode="0.0">
                  <c:v>-2.1917805028999999</c:v>
                </c:pt>
                <c:pt idx="134" formatCode="0.0">
                  <c:v>-3.7595876062000002</c:v>
                </c:pt>
                <c:pt idx="135" formatCode="0.0">
                  <c:v>-5.0506154779000001</c:v>
                </c:pt>
                <c:pt idx="136" formatCode="0.0">
                  <c:v>-6.2719339127999998</c:v>
                </c:pt>
                <c:pt idx="137" formatCode="0.0">
                  <c:v>-6.9542709248000003</c:v>
                </c:pt>
                <c:pt idx="138" formatCode="0.0">
                  <c:v>-7.2411611296</c:v>
                </c:pt>
                <c:pt idx="139" formatCode="0.0">
                  <c:v>-7.0856932532999997</c:v>
                </c:pt>
                <c:pt idx="140" formatCode="0.0">
                  <c:v>-7.0133887540000002</c:v>
                </c:pt>
                <c:pt idx="141" formatCode="0.0">
                  <c:v>-6.9297961929999996</c:v>
                </c:pt>
                <c:pt idx="142" formatCode="0.0">
                  <c:v>-6.6047569128000001</c:v>
                </c:pt>
                <c:pt idx="143" formatCode="0.0">
                  <c:v>-6.0314708444000003</c:v>
                </c:pt>
                <c:pt idx="144" formatCode="0.0">
                  <c:v>-5.1598513961999997</c:v>
                </c:pt>
                <c:pt idx="145" formatCode="0.0">
                  <c:v>-4.1958403746000004</c:v>
                </c:pt>
                <c:pt idx="146" formatCode="0.0">
                  <c:v>-1.9455045605000001</c:v>
                </c:pt>
                <c:pt idx="147" formatCode="0.0">
                  <c:v>0.21048391180000001</c:v>
                </c:pt>
                <c:pt idx="148" formatCode="0.0">
                  <c:v>2.5624062383999999</c:v>
                </c:pt>
                <c:pt idx="149" formatCode="0.0">
                  <c:v>4.6324756754000003</c:v>
                </c:pt>
                <c:pt idx="150" formatCode="0.0">
                  <c:v>5.7782625028999997</c:v>
                </c:pt>
                <c:pt idx="151" formatCode="0.0">
                  <c:v>6.0443980208000001</c:v>
                </c:pt>
                <c:pt idx="152" formatCode="0.0">
                  <c:v>6.1755781253000004</c:v>
                </c:pt>
                <c:pt idx="153" formatCode="0.0">
                  <c:v>6.3580277426</c:v>
                </c:pt>
                <c:pt idx="154" formatCode="0.0">
                  <c:v>6.4978361009999999</c:v>
                </c:pt>
                <c:pt idx="155" formatCode="0.0">
                  <c:v>6.2619725152000001</c:v>
                </c:pt>
                <c:pt idx="156" formatCode="0.0">
                  <c:v>5.9760012615999996</c:v>
                </c:pt>
                <c:pt idx="157" formatCode="0.0">
                  <c:v>5.7994698507000004</c:v>
                </c:pt>
                <c:pt idx="158" formatCode="0.0">
                  <c:v>4.7762342305000001</c:v>
                </c:pt>
                <c:pt idx="159" formatCode="0.0">
                  <c:v>3.5820859211</c:v>
                </c:pt>
                <c:pt idx="160" formatCode="0.0">
                  <c:v>2.0510555867</c:v>
                </c:pt>
                <c:pt idx="161" formatCode="0.0">
                  <c:v>0.66202203209999999</c:v>
                </c:pt>
                <c:pt idx="162" formatCode="0.0">
                  <c:v>-8.3307785499999995E-2</c:v>
                </c:pt>
                <c:pt idx="163" formatCode="0.0">
                  <c:v>-0.27002420659999998</c:v>
                </c:pt>
                <c:pt idx="164" formatCode="0.0">
                  <c:v>-0.42191646119999998</c:v>
                </c:pt>
                <c:pt idx="165" formatCode="0.0">
                  <c:v>-0.66337086830000003</c:v>
                </c:pt>
                <c:pt idx="166" formatCode="0.0">
                  <c:v>-0.92703119550000002</c:v>
                </c:pt>
                <c:pt idx="167" formatCode="0.0">
                  <c:v>-1.0341875905</c:v>
                </c:pt>
                <c:pt idx="168" formatCode="0.0">
                  <c:v>-1.0637866989</c:v>
                </c:pt>
                <c:pt idx="169" formatCode="0.0">
                  <c:v>-1.2318520848000001</c:v>
                </c:pt>
                <c:pt idx="170" formatCode="0.0">
                  <c:v>-0.97370295740000001</c:v>
                </c:pt>
                <c:pt idx="171" formatCode="0.0">
                  <c:v>-0.6983906594</c:v>
                </c:pt>
                <c:pt idx="172" formatCode="0.0">
                  <c:v>-0.12467282609999999</c:v>
                </c:pt>
                <c:pt idx="173" formatCode="0.0">
                  <c:v>0.32761389499999999</c:v>
                </c:pt>
                <c:pt idx="174" formatCode="0.0">
                  <c:v>0.70952654000000004</c:v>
                </c:pt>
                <c:pt idx="175" formatCode="0.0">
                  <c:v>1.0351397092000001</c:v>
                </c:pt>
                <c:pt idx="176" formatCode="0.0">
                  <c:v>1.2394834638000001</c:v>
                </c:pt>
                <c:pt idx="177" formatCode="0.0">
                  <c:v>1.6466905611</c:v>
                </c:pt>
                <c:pt idx="178" formatCode="0.0">
                  <c:v>1.9446314537</c:v>
                </c:pt>
                <c:pt idx="179" formatCode="0.0">
                  <c:v>2.4499168228000001</c:v>
                </c:pt>
                <c:pt idx="180" formatCode="0.0">
                  <c:v>2.8350192876999998</c:v>
                </c:pt>
                <c:pt idx="181" formatCode="0.0">
                  <c:v>3.2555405355000002</c:v>
                </c:pt>
                <c:pt idx="182" formatCode="0.0">
                  <c:v>3.2179001725999998</c:v>
                </c:pt>
                <c:pt idx="183" formatCode="0.0">
                  <c:v>3.3096582891000002</c:v>
                </c:pt>
                <c:pt idx="184" formatCode="0.0">
                  <c:v>3.2023115130000002</c:v>
                </c:pt>
                <c:pt idx="185" formatCode="0.0">
                  <c:v>3.2740541753999999</c:v>
                </c:pt>
                <c:pt idx="186" formatCode="0.0">
                  <c:v>3.3591299477000001</c:v>
                </c:pt>
                <c:pt idx="187" formatCode="0.0">
                  <c:v>3.2614576274</c:v>
                </c:pt>
                <c:pt idx="188" formatCode="0.0">
                  <c:v>3.5184460219</c:v>
                </c:pt>
                <c:pt idx="189" formatCode="0.0">
                  <c:v>3.3469453223999999</c:v>
                </c:pt>
                <c:pt idx="190" formatCode="0.0">
                  <c:v>3.2214454271999999</c:v>
                </c:pt>
                <c:pt idx="191" formatCode="0.0">
                  <c:v>2.7250303992</c:v>
                </c:pt>
                <c:pt idx="192" formatCode="0.0">
                  <c:v>2.3689081973000001</c:v>
                </c:pt>
                <c:pt idx="193" formatCode="0.0">
                  <c:v>2.2958005856999999</c:v>
                </c:pt>
                <c:pt idx="194" formatCode="0.0">
                  <c:v>2.3788831832000001</c:v>
                </c:pt>
                <c:pt idx="195" formatCode="0.0">
                  <c:v>2.4386790586</c:v>
                </c:pt>
                <c:pt idx="196" formatCode="0.0">
                  <c:v>2.8015635185000001</c:v>
                </c:pt>
                <c:pt idx="197" formatCode="0.0">
                  <c:v>2.9974451213000002</c:v>
                </c:pt>
                <c:pt idx="198" formatCode="0.0">
                  <c:v>3.1865831577999999</c:v>
                </c:pt>
                <c:pt idx="199" formatCode="0.0">
                  <c:v>3.3503840766000001</c:v>
                </c:pt>
                <c:pt idx="200" formatCode="0.0">
                  <c:v>3.1624190495</c:v>
                </c:pt>
                <c:pt idx="201" formatCode="0.0">
                  <c:v>3.2635896452000002</c:v>
                </c:pt>
                <c:pt idx="202" formatCode="0.0">
                  <c:v>3.4191572685999998</c:v>
                </c:pt>
                <c:pt idx="203" formatCode="0.0">
                  <c:v>3.8810008179</c:v>
                </c:pt>
                <c:pt idx="204" formatCode="0.0">
                  <c:v>4.3418150703</c:v>
                </c:pt>
                <c:pt idx="205" formatCode="0.0">
                  <c:v>4.3202648064</c:v>
                </c:pt>
                <c:pt idx="206" formatCode="0.0">
                  <c:v>4.3558686653000001</c:v>
                </c:pt>
                <c:pt idx="207" formatCode="0.0">
                  <c:v>4.3254496301999996</c:v>
                </c:pt>
                <c:pt idx="208" formatCode="0.0">
                  <c:v>3.9481709438000001</c:v>
                </c:pt>
                <c:pt idx="209" formatCode="0.0">
                  <c:v>3.7452127232999999</c:v>
                </c:pt>
                <c:pt idx="210" formatCode="0.0">
                  <c:v>3.3913712891999999</c:v>
                </c:pt>
                <c:pt idx="211" formatCode="0.0">
                  <c:v>3.1597950051999999</c:v>
                </c:pt>
                <c:pt idx="212" formatCode="0.0">
                  <c:v>3.1909298513</c:v>
                </c:pt>
                <c:pt idx="213" formatCode="0.0">
                  <c:v>3.2200204818999998</c:v>
                </c:pt>
                <c:pt idx="214" formatCode="0.0">
                  <c:v>3.1559674859000002</c:v>
                </c:pt>
                <c:pt idx="215" formatCode="0.0">
                  <c:v>2.9716196509000001</c:v>
                </c:pt>
                <c:pt idx="216" formatCode="0.0">
                  <c:v>2.6152579448000002</c:v>
                </c:pt>
                <c:pt idx="217" formatCode="0.0">
                  <c:v>2.4958549633999998</c:v>
                </c:pt>
                <c:pt idx="218" formatCode="0.0">
                  <c:v>2.3970780288000002</c:v>
                </c:pt>
                <c:pt idx="219" formatCode="0.0">
                  <c:v>2.3997311153999998</c:v>
                </c:pt>
                <c:pt idx="220" formatCode="0.0">
                  <c:v>2.4958944403999999</c:v>
                </c:pt>
                <c:pt idx="221" formatCode="0.0">
                  <c:v>2.5699433951000001</c:v>
                </c:pt>
                <c:pt idx="222" formatCode="0.0">
                  <c:v>2.6870255987</c:v>
                </c:pt>
                <c:pt idx="223" formatCode="0.0">
                  <c:v>2.8164263280999999</c:v>
                </c:pt>
                <c:pt idx="224" formatCode="0.0">
                  <c:v>2.6454072672</c:v>
                </c:pt>
                <c:pt idx="225" formatCode="0.0">
                  <c:v>2.7103049268000001</c:v>
                </c:pt>
                <c:pt idx="226" formatCode="0.0">
                  <c:v>2.8718912796999998</c:v>
                </c:pt>
                <c:pt idx="227" formatCode="0.0">
                  <c:v>3.2168176803000001</c:v>
                </c:pt>
                <c:pt idx="228" formatCode="0.0">
                  <c:v>3.5092737412999999</c:v>
                </c:pt>
                <c:pt idx="229" formatCode="0.0">
                  <c:v>3.7991753822000001</c:v>
                </c:pt>
                <c:pt idx="230" formatCode="0.0">
                  <c:v>4.0667166825000001</c:v>
                </c:pt>
                <c:pt idx="231" formatCode="0.0">
                  <c:v>4.2263286299000002</c:v>
                </c:pt>
                <c:pt idx="232" formatCode="0.0">
                  <c:v>4.5249610146999997</c:v>
                </c:pt>
                <c:pt idx="233" formatCode="0.0">
                  <c:v>4.7349254936999996</c:v>
                </c:pt>
                <c:pt idx="234" formatCode="0.0">
                  <c:v>4.9217931466999998</c:v>
                </c:pt>
                <c:pt idx="235" formatCode="0.0">
                  <c:v>5.1418585624000004</c:v>
                </c:pt>
                <c:pt idx="236" formatCode="0.0">
                  <c:v>5.6807556690999998</c:v>
                </c:pt>
                <c:pt idx="237" formatCode="0.0">
                  <c:v>5.6783504782999996</c:v>
                </c:pt>
                <c:pt idx="238" formatCode="0.0">
                  <c:v>5.6649977413999997</c:v>
                </c:pt>
                <c:pt idx="239" formatCode="0.0">
                  <c:v>5.3189093532999996</c:v>
                </c:pt>
                <c:pt idx="240" formatCode="0.0">
                  <c:v>5.2875438638999999</c:v>
                </c:pt>
                <c:pt idx="241" formatCode="0.0">
                  <c:v>5.1753800197000004</c:v>
                </c:pt>
                <c:pt idx="242" formatCode="0.0">
                  <c:v>4.792192848</c:v>
                </c:pt>
                <c:pt idx="243" formatCode="0.0">
                  <c:v>4.5198672778000004</c:v>
                </c:pt>
                <c:pt idx="244" formatCode="0.0">
                  <c:v>4.1098552765000003</c:v>
                </c:pt>
                <c:pt idx="245" formatCode="0.0">
                  <c:v>3.7643743641</c:v>
                </c:pt>
                <c:pt idx="246" formatCode="0.0">
                  <c:v>3.9807563465000002</c:v>
                </c:pt>
                <c:pt idx="247" formatCode="0.0">
                  <c:v>4.3393690446999997</c:v>
                </c:pt>
                <c:pt idx="248" formatCode="0.0">
                  <c:v>4.4488294138000004</c:v>
                </c:pt>
                <c:pt idx="249" formatCode="0.0">
                  <c:v>4.6338086305999999</c:v>
                </c:pt>
                <c:pt idx="250" formatCode="0.0">
                  <c:v>4.6977417449000001</c:v>
                </c:pt>
                <c:pt idx="251" formatCode="0.0">
                  <c:v>4.8325114775999998</c:v>
                </c:pt>
                <c:pt idx="252" formatCode="0.0">
                  <c:v>4.8133498896000004</c:v>
                </c:pt>
                <c:pt idx="253" formatCode="0.0">
                  <c:v>5.4093977946000003</c:v>
                </c:pt>
                <c:pt idx="254" formatCode="0.0">
                  <c:v>5.6680814614999999</c:v>
                </c:pt>
                <c:pt idx="255" formatCode="0.0">
                  <c:v>6.4655667488999997</c:v>
                </c:pt>
                <c:pt idx="256" formatCode="0.0">
                  <c:v>6.8415469573000003</c:v>
                </c:pt>
                <c:pt idx="257" formatCode="0.0">
                  <c:v>6.3222940518000001</c:v>
                </c:pt>
                <c:pt idx="258" formatCode="0.0">
                  <c:v>5.9879602995000001</c:v>
                </c:pt>
                <c:pt idx="259" formatCode="0.0">
                  <c:v>5.1977742078000002</c:v>
                </c:pt>
                <c:pt idx="260" formatCode="0.0">
                  <c:v>4.4574163823999999</c:v>
                </c:pt>
                <c:pt idx="261" formatCode="0.0">
                  <c:v>4.0008338559999999</c:v>
                </c:pt>
                <c:pt idx="262" formatCode="0.0">
                  <c:v>3.7971760906999998</c:v>
                </c:pt>
                <c:pt idx="263" formatCode="0.0">
                  <c:v>3.5348998134</c:v>
                </c:pt>
                <c:pt idx="264" formatCode="0.0">
                  <c:v>3.0891223908000001</c:v>
                </c:pt>
                <c:pt idx="265" formatCode="0.0">
                  <c:v>2.1433332448</c:v>
                </c:pt>
                <c:pt idx="266" formatCode="0.0">
                  <c:v>2.0655268879999999</c:v>
                </c:pt>
                <c:pt idx="267" formatCode="0.0">
                  <c:v>1.1409460065000001</c:v>
                </c:pt>
                <c:pt idx="268" formatCode="0.0">
                  <c:v>1.1332874558999999</c:v>
                </c:pt>
                <c:pt idx="269" formatCode="0.0">
                  <c:v>1.8620453524</c:v>
                </c:pt>
                <c:pt idx="270" formatCode="0.0">
                  <c:v>1.4106427227</c:v>
                </c:pt>
                <c:pt idx="271" formatCode="0.0">
                  <c:v>1.8730894995</c:v>
                </c:pt>
                <c:pt idx="272" formatCode="0.0">
                  <c:v>2.2945385196000001</c:v>
                </c:pt>
                <c:pt idx="273" formatCode="0.0">
                  <c:v>2.4412946741999999</c:v>
                </c:pt>
                <c:pt idx="274" formatCode="0.0">
                  <c:v>2.3963127290999999</c:v>
                </c:pt>
                <c:pt idx="275" formatCode="0.0">
                  <c:v>2.8373636365000001</c:v>
                </c:pt>
                <c:pt idx="276" formatCode="0.0">
                  <c:v>3.3384868561999999</c:v>
                </c:pt>
                <c:pt idx="277" formatCode="0.0">
                  <c:v>3.7826812831000001</c:v>
                </c:pt>
                <c:pt idx="278" formatCode="0.0">
                  <c:v>3.7538985495000001</c:v>
                </c:pt>
                <c:pt idx="279" formatCode="0.0">
                  <c:v>4.1232966446999999</c:v>
                </c:pt>
                <c:pt idx="280" formatCode="0.0">
                  <c:v>3.5585452594999998</c:v>
                </c:pt>
                <c:pt idx="281" formatCode="0.0">
                  <c:v>2.9330110771000002</c:v>
                </c:pt>
                <c:pt idx="282" formatCode="0.0">
                  <c:v>2.9789178436000001</c:v>
                </c:pt>
                <c:pt idx="283" formatCode="0.0">
                  <c:v>2.3976710187000001</c:v>
                </c:pt>
                <c:pt idx="284" formatCode="0.0">
                  <c:v>2.4108087830999998</c:v>
                </c:pt>
                <c:pt idx="285" formatCode="0.0">
                  <c:v>2.6865034698999999</c:v>
                </c:pt>
                <c:pt idx="286" formatCode="0.0">
                  <c:v>2.8619574177999998</c:v>
                </c:pt>
                <c:pt idx="287" formatCode="0.0">
                  <c:v>2.2438780523999999</c:v>
                </c:pt>
                <c:pt idx="288" formatCode="0.0">
                  <c:v>1.9168286765</c:v>
                </c:pt>
                <c:pt idx="289" formatCode="0.0">
                  <c:v>1.5867699275</c:v>
                </c:pt>
                <c:pt idx="290" formatCode="0.0">
                  <c:v>1.5681873856999999</c:v>
                </c:pt>
                <c:pt idx="291" formatCode="0.0">
                  <c:v>1.3195805197999999</c:v>
                </c:pt>
                <c:pt idx="292" formatCode="0.0">
                  <c:v>1.6535845163</c:v>
                </c:pt>
                <c:pt idx="293" formatCode="0.0">
                  <c:v>2.0683350667</c:v>
                </c:pt>
                <c:pt idx="294" formatCode="0.0">
                  <c:v>2.2504405797000002</c:v>
                </c:pt>
                <c:pt idx="295" formatCode="0.0">
                  <c:v>1.9887218792000001</c:v>
                </c:pt>
                <c:pt idx="296" formatCode="0.0">
                  <c:v>0.94470845579999996</c:v>
                </c:pt>
                <c:pt idx="297" formatCode="0.0">
                  <c:v>-4.7492549299999999E-2</c:v>
                </c:pt>
                <c:pt idx="298" formatCode="0.0">
                  <c:v>-0.81089208930000001</c:v>
                </c:pt>
                <c:pt idx="299" formatCode="0.0">
                  <c:v>-1.0287902336999999</c:v>
                </c:pt>
                <c:pt idx="300" formatCode="0.0">
                  <c:v>-1.3725330081</c:v>
                </c:pt>
                <c:pt idx="301" formatCode="0.0">
                  <c:v>-1.4155689900999999</c:v>
                </c:pt>
                <c:pt idx="302" formatCode="0.0">
                  <c:v>-1.6564705796999999</c:v>
                </c:pt>
                <c:pt idx="303" formatCode="0.0">
                  <c:v>-1.5935733839999999</c:v>
                </c:pt>
                <c:pt idx="304" formatCode="0.0">
                  <c:v>-1.6425289218000001</c:v>
                </c:pt>
                <c:pt idx="305" formatCode="0.0">
                  <c:v>-1.5927841312</c:v>
                </c:pt>
                <c:pt idx="306" formatCode="0.0">
                  <c:v>-1.4535300311999999</c:v>
                </c:pt>
                <c:pt idx="307" formatCode="0.0">
                  <c:v>-0.75647520369999999</c:v>
                </c:pt>
                <c:pt idx="308" formatCode="0.0">
                  <c:v>0.33702617940000001</c:v>
                </c:pt>
                <c:pt idx="309" formatCode="0.0">
                  <c:v>1.0890512582</c:v>
                </c:pt>
                <c:pt idx="310" formatCode="0.0">
                  <c:v>1.7907081573999999</c:v>
                </c:pt>
                <c:pt idx="311" formatCode="0.0">
                  <c:v>2.3914701954000002</c:v>
                </c:pt>
                <c:pt idx="312" formatCode="0.0">
                  <c:v>2.6452523500999998</c:v>
                </c:pt>
                <c:pt idx="313" formatCode="0.0">
                  <c:v>2.6792731519999999</c:v>
                </c:pt>
                <c:pt idx="314" formatCode="0.0">
                  <c:v>2.5509694786999999</c:v>
                </c:pt>
                <c:pt idx="315" formatCode="0.0">
                  <c:v>2.1526921328999999</c:v>
                </c:pt>
                <c:pt idx="316" formatCode="0.0">
                  <c:v>1.7730558789999999</c:v>
                </c:pt>
                <c:pt idx="317" formatCode="0.0">
                  <c:v>1.3676916338</c:v>
                </c:pt>
                <c:pt idx="318" formatCode="0.0">
                  <c:v>1.0050448828</c:v>
                </c:pt>
                <c:pt idx="319" formatCode="0.0">
                  <c:v>0.44857677289999998</c:v>
                </c:pt>
                <c:pt idx="320" formatCode="0.0">
                  <c:v>-0.30597720449999999</c:v>
                </c:pt>
                <c:pt idx="321" formatCode="0.0">
                  <c:v>-0.73996715790000001</c:v>
                </c:pt>
                <c:pt idx="322" formatCode="0.0">
                  <c:v>-1.2053181286000001</c:v>
                </c:pt>
                <c:pt idx="323" formatCode="0.0">
                  <c:v>-1.6941500944000001</c:v>
                </c:pt>
                <c:pt idx="324" formatCode="0.0">
                  <c:v>-1.8531715521000001</c:v>
                </c:pt>
                <c:pt idx="325" formatCode="0.0">
                  <c:v>-2.1667865945</c:v>
                </c:pt>
                <c:pt idx="326" formatCode="0.0">
                  <c:v>-2.2235359055999999</c:v>
                </c:pt>
                <c:pt idx="327" formatCode="0.0">
                  <c:v>-2.2589806216000001</c:v>
                </c:pt>
                <c:pt idx="328" formatCode="0.0">
                  <c:v>-2.3614626998000001</c:v>
                </c:pt>
                <c:pt idx="329" formatCode="0.0">
                  <c:v>-2.5955926298000001</c:v>
                </c:pt>
                <c:pt idx="330" formatCode="0.0">
                  <c:v>-2.8460206251</c:v>
                </c:pt>
                <c:pt idx="331" formatCode="0.0">
                  <c:v>-3.1308595210000001</c:v>
                </c:pt>
                <c:pt idx="332" formatCode="0.0">
                  <c:v>-3.2939188921999998</c:v>
                </c:pt>
                <c:pt idx="333" formatCode="0.0">
                  <c:v>-3.6386867618999998</c:v>
                </c:pt>
                <c:pt idx="334" formatCode="0.0">
                  <c:v>-4.0098864817999997</c:v>
                </c:pt>
                <c:pt idx="335" formatCode="0.0">
                  <c:v>-4.3163899190999997</c:v>
                </c:pt>
                <c:pt idx="336" formatCode="0.0">
                  <c:v>-4.6592970892999999</c:v>
                </c:pt>
                <c:pt idx="337" formatCode="0.0">
                  <c:v>-4.9227917705999999</c:v>
                </c:pt>
                <c:pt idx="338" formatCode="0.0">
                  <c:v>-5.2328737136000001</c:v>
                </c:pt>
                <c:pt idx="339" formatCode="0.0">
                  <c:v>-5.4355144397000004</c:v>
                </c:pt>
                <c:pt idx="340" formatCode="0.0">
                  <c:v>-5.7034852065999999</c:v>
                </c:pt>
                <c:pt idx="341" formatCode="0.0">
                  <c:v>-5.7031363537999997</c:v>
                </c:pt>
                <c:pt idx="342" formatCode="0.0">
                  <c:v>-5.8112976446999998</c:v>
                </c:pt>
                <c:pt idx="343" formatCode="0.0">
                  <c:v>-5.8194087441000004</c:v>
                </c:pt>
                <c:pt idx="344" formatCode="0.0">
                  <c:v>-5.7859264305</c:v>
                </c:pt>
                <c:pt idx="345" formatCode="0.0">
                  <c:v>-5.6261976085000001</c:v>
                </c:pt>
                <c:pt idx="346" formatCode="0.0">
                  <c:v>-5.4341119473999999</c:v>
                </c:pt>
                <c:pt idx="347" formatCode="0.0">
                  <c:v>-5.1917807202999997</c:v>
                </c:pt>
                <c:pt idx="348" formatCode="0.0">
                  <c:v>-4.8910917729000003</c:v>
                </c:pt>
                <c:pt idx="349" formatCode="0.0">
                  <c:v>-4.6746514752000001</c:v>
                </c:pt>
                <c:pt idx="350" formatCode="0.0">
                  <c:v>-4.3745285111000003</c:v>
                </c:pt>
                <c:pt idx="351" formatCode="0.0">
                  <c:v>-4.2212627900999999</c:v>
                </c:pt>
                <c:pt idx="352" formatCode="0.0">
                  <c:v>-3.8617721264</c:v>
                </c:pt>
                <c:pt idx="353" formatCode="0.0">
                  <c:v>-3.6927458916</c:v>
                </c:pt>
                <c:pt idx="354" formatCode="0.0">
                  <c:v>-3.3591937723999998</c:v>
                </c:pt>
                <c:pt idx="355" formatCode="0.0">
                  <c:v>-3.0737820543000001</c:v>
                </c:pt>
                <c:pt idx="356" formatCode="0.0">
                  <c:v>-2.8015908393000002</c:v>
                </c:pt>
                <c:pt idx="357" formatCode="0.0">
                  <c:v>-2.6377091291000001</c:v>
                </c:pt>
                <c:pt idx="358" formatCode="0.0">
                  <c:v>-2.3812022364000001</c:v>
                </c:pt>
                <c:pt idx="359" formatCode="0.0">
                  <c:v>-2.2120103248</c:v>
                </c:pt>
                <c:pt idx="360" formatCode="0.0">
                  <c:v>-2.2590341006000001</c:v>
                </c:pt>
                <c:pt idx="361" formatCode="0.0">
                  <c:v>-1.8599044786000001</c:v>
                </c:pt>
                <c:pt idx="362" formatCode="0.0">
                  <c:v>-1.6300721893000001</c:v>
                </c:pt>
                <c:pt idx="363" formatCode="0.0">
                  <c:v>-1.2188643367000001</c:v>
                </c:pt>
                <c:pt idx="364" formatCode="0.0">
                  <c:v>-1.0097498632999999</c:v>
                </c:pt>
                <c:pt idx="365" formatCode="0.0">
                  <c:v>-0.77056572310000004</c:v>
                </c:pt>
                <c:pt idx="366" formatCode="0.0">
                  <c:v>-0.64415281120000001</c:v>
                </c:pt>
                <c:pt idx="367" formatCode="0.0">
                  <c:v>-0.3798906044</c:v>
                </c:pt>
                <c:pt idx="368" formatCode="0.0">
                  <c:v>-3.0751931699999999E-2</c:v>
                </c:pt>
                <c:pt idx="369" formatCode="0.0">
                  <c:v>0.42943163359999997</c:v>
                </c:pt>
                <c:pt idx="370" formatCode="0.0">
                  <c:v>0.7444281532</c:v>
                </c:pt>
                <c:pt idx="371" formatCode="0.0">
                  <c:v>1.0434310547000001</c:v>
                </c:pt>
                <c:pt idx="372" formatCode="0.0">
                  <c:v>1.573884732</c:v>
                </c:pt>
                <c:pt idx="373" formatCode="0.0">
                  <c:v>1.5398061785999999</c:v>
                </c:pt>
                <c:pt idx="374" formatCode="0.0">
                  <c:v>1.8074463446</c:v>
                </c:pt>
                <c:pt idx="375" formatCode="0.0">
                  <c:v>2.0884584267999999</c:v>
                </c:pt>
                <c:pt idx="376" formatCode="0.0">
                  <c:v>2.3838895535</c:v>
                </c:pt>
                <c:pt idx="377" formatCode="0.0">
                  <c:v>2.6856989923999999</c:v>
                </c:pt>
                <c:pt idx="378" formatCode="0.0">
                  <c:v>3.0605237634</c:v>
                </c:pt>
                <c:pt idx="379" formatCode="0.0">
                  <c:v>3.194348508</c:v>
                </c:pt>
                <c:pt idx="380" formatCode="0.0">
                  <c:v>3.0771268408000001</c:v>
                </c:pt>
                <c:pt idx="381" formatCode="0.0">
                  <c:v>2.9040122615000001</c:v>
                </c:pt>
                <c:pt idx="382" formatCode="0.0">
                  <c:v>2.7625158679999999</c:v>
                </c:pt>
                <c:pt idx="383" formatCode="0.0">
                  <c:v>2.5829932097000001</c:v>
                </c:pt>
                <c:pt idx="384" formatCode="0.0">
                  <c:v>2.3923626540999998</c:v>
                </c:pt>
                <c:pt idx="385" formatCode="0.0">
                  <c:v>2.4225699840999999</c:v>
                </c:pt>
                <c:pt idx="386" formatCode="0.0">
                  <c:v>2.0655767812999999</c:v>
                </c:pt>
                <c:pt idx="387" formatCode="0.0">
                  <c:v>1.5843451333</c:v>
                </c:pt>
                <c:pt idx="388" formatCode="0.0">
                  <c:v>1.2649412797999999</c:v>
                </c:pt>
                <c:pt idx="389" formatCode="0.0">
                  <c:v>0.75485586660000004</c:v>
                </c:pt>
                <c:pt idx="390" formatCode="0.0">
                  <c:v>0.13917170240000001</c:v>
                </c:pt>
                <c:pt idx="391" formatCode="0.0">
                  <c:v>-0.14614523730000001</c:v>
                </c:pt>
                <c:pt idx="392" formatCode="0.0">
                  <c:v>-0.27729245079999998</c:v>
                </c:pt>
                <c:pt idx="393" formatCode="0.0">
                  <c:v>-0.33390593239999999</c:v>
                </c:pt>
                <c:pt idx="394" formatCode="0.0">
                  <c:v>-0.15834739710000001</c:v>
                </c:pt>
                <c:pt idx="395" formatCode="0.0">
                  <c:v>-5.7488862999999996E-3</c:v>
                </c:pt>
                <c:pt idx="396" formatCode="0.0">
                  <c:v>0.1337750838</c:v>
                </c:pt>
                <c:pt idx="397" formatCode="0.0">
                  <c:v>0.1492695027</c:v>
                </c:pt>
                <c:pt idx="398" formatCode="0.0">
                  <c:v>0.39018433219999998</c:v>
                </c:pt>
                <c:pt idx="399" formatCode="0.0">
                  <c:v>0.51768259409999995</c:v>
                </c:pt>
                <c:pt idx="400" formatCode="0.0">
                  <c:v>0.52316729910000004</c:v>
                </c:pt>
                <c:pt idx="401" formatCode="0.0">
                  <c:v>0.65911274190000002</c:v>
                </c:pt>
                <c:pt idx="402" formatCode="0.0">
                  <c:v>0.92914397979999996</c:v>
                </c:pt>
                <c:pt idx="403" formatCode="0.0">
                  <c:v>0.68555933229999999</c:v>
                </c:pt>
                <c:pt idx="404" formatCode="0.0">
                  <c:v>0.64537266049999997</c:v>
                </c:pt>
                <c:pt idx="405" formatCode="0.0">
                  <c:v>0.41282399780000001</c:v>
                </c:pt>
                <c:pt idx="406" formatCode="0.0">
                  <c:v>-0.1816957438</c:v>
                </c:pt>
                <c:pt idx="407" formatCode="0.0">
                  <c:v>-0.45761001019999997</c:v>
                </c:pt>
                <c:pt idx="408" formatCode="0.0">
                  <c:v>-0.93294469349999998</c:v>
                </c:pt>
                <c:pt idx="409" formatCode="0.0">
                  <c:v>-1.2887136777999999</c:v>
                </c:pt>
                <c:pt idx="410" formatCode="0.0">
                  <c:v>-1.6853808962000001</c:v>
                </c:pt>
                <c:pt idx="411" formatCode="0.0">
                  <c:v>-1.8345226685</c:v>
                </c:pt>
                <c:pt idx="412" formatCode="0.0">
                  <c:v>-1.9493783079</c:v>
                </c:pt>
                <c:pt idx="413" formatCode="0.0">
                  <c:v>-1.7951264936</c:v>
                </c:pt>
                <c:pt idx="414" formatCode="0.0">
                  <c:v>-1.759505852</c:v>
                </c:pt>
                <c:pt idx="415" formatCode="0.0">
                  <c:v>-1.1500840553</c:v>
                </c:pt>
                <c:pt idx="416" formatCode="0.0">
                  <c:v>-1.0692452995999999</c:v>
                </c:pt>
                <c:pt idx="417" formatCode="0.0">
                  <c:v>-0.84715808650000002</c:v>
                </c:pt>
                <c:pt idx="418" formatCode="0.0">
                  <c:v>-0.54538560390000002</c:v>
                </c:pt>
                <c:pt idx="419" formatCode="0.0">
                  <c:v>-0.58559734249999995</c:v>
                </c:pt>
                <c:pt idx="420" formatCode="0.0">
                  <c:v>-0.41390336599999999</c:v>
                </c:pt>
                <c:pt idx="421" formatCode="0.0">
                  <c:v>-9.9967945099999997E-2</c:v>
                </c:pt>
                <c:pt idx="422" formatCode="0.0">
                  <c:v>6.8719196499999996E-2</c:v>
                </c:pt>
                <c:pt idx="423" formatCode="0.0">
                  <c:v>5.6453306100000003E-2</c:v>
                </c:pt>
                <c:pt idx="424" formatCode="0.0">
                  <c:v>2.578882E-2</c:v>
                </c:pt>
                <c:pt idx="425" formatCode="0.0">
                  <c:v>-0.31209363709999999</c:v>
                </c:pt>
                <c:pt idx="426" formatCode="0.0">
                  <c:v>-0.49421781139999998</c:v>
                </c:pt>
                <c:pt idx="427" formatCode="0.0">
                  <c:v>-1.1701047446999999</c:v>
                </c:pt>
                <c:pt idx="428" formatCode="0.0">
                  <c:v>-1.4084361296000001</c:v>
                </c:pt>
                <c:pt idx="429" formatCode="0.0">
                  <c:v>-1.6737605797999999</c:v>
                </c:pt>
                <c:pt idx="430" formatCode="0.0">
                  <c:v>-1.7530068088999999</c:v>
                </c:pt>
                <c:pt idx="431" formatCode="0.0">
                  <c:v>-1.9261087064</c:v>
                </c:pt>
                <c:pt idx="432" formatCode="0.0">
                  <c:v>-1.9598063482999999</c:v>
                </c:pt>
                <c:pt idx="433" formatCode="0.0">
                  <c:v>-2.3591244825</c:v>
                </c:pt>
                <c:pt idx="434" formatCode="0.0">
                  <c:v>-2.7154623495000001</c:v>
                </c:pt>
                <c:pt idx="435" formatCode="0.0">
                  <c:v>-2.8298794584000002</c:v>
                </c:pt>
                <c:pt idx="436" formatCode="0.0">
                  <c:v>-3.0025773992999998</c:v>
                </c:pt>
                <c:pt idx="437" formatCode="0.0">
                  <c:v>-3.0649410681</c:v>
                </c:pt>
                <c:pt idx="438" formatCode="0.0">
                  <c:v>-3.1705854910000002</c:v>
                </c:pt>
                <c:pt idx="439" formatCode="0.0">
                  <c:v>-2.9939940801999998</c:v>
                </c:pt>
                <c:pt idx="440" formatCode="0.0">
                  <c:v>-2.9137428388000002</c:v>
                </c:pt>
                <c:pt idx="441" formatCode="0.0">
                  <c:v>-2.7443680657999998</c:v>
                </c:pt>
                <c:pt idx="442" formatCode="0.0">
                  <c:v>-2.7186248810999998</c:v>
                </c:pt>
                <c:pt idx="443" formatCode="0.0">
                  <c:v>-2.5164135216000001</c:v>
                </c:pt>
                <c:pt idx="444" formatCode="0.0">
                  <c:v>-2.0973660108000001</c:v>
                </c:pt>
                <c:pt idx="445" formatCode="0.0">
                  <c:v>-1.5631729539000001</c:v>
                </c:pt>
                <c:pt idx="446" formatCode="0.0">
                  <c:v>-0.94627334740000002</c:v>
                </c:pt>
                <c:pt idx="447" formatCode="0.0">
                  <c:v>-0.40534789850000003</c:v>
                </c:pt>
                <c:pt idx="448" formatCode="0.0">
                  <c:v>0.35651516950000001</c:v>
                </c:pt>
                <c:pt idx="449" formatCode="0.0">
                  <c:v>0.99819920230000003</c:v>
                </c:pt>
                <c:pt idx="450" formatCode="0.0">
                  <c:v>1.6337748679999999</c:v>
                </c:pt>
                <c:pt idx="451" formatCode="0.0">
                  <c:v>2.1032592676999999</c:v>
                </c:pt>
                <c:pt idx="452" formatCode="0.0">
                  <c:v>2.5781609188000001</c:v>
                </c:pt>
                <c:pt idx="453" formatCode="0.0">
                  <c:v>2.8922194996999999</c:v>
                </c:pt>
                <c:pt idx="454" formatCode="0.0">
                  <c:v>3.2452323279000002</c:v>
                </c:pt>
                <c:pt idx="455" formatCode="0.0">
                  <c:v>3.7708178067000002</c:v>
                </c:pt>
                <c:pt idx="456" formatCode="0.0">
                  <c:v>3.1863788437</c:v>
                </c:pt>
                <c:pt idx="457" formatCode="0.0">
                  <c:v>3.1017017149999999</c:v>
                </c:pt>
                <c:pt idx="458" formatCode="0.0">
                  <c:v>3.0183424973999999</c:v>
                </c:pt>
                <c:pt idx="459" formatCode="0.0">
                  <c:v>2.5990742240000002</c:v>
                </c:pt>
                <c:pt idx="460" formatCode="0.0">
                  <c:v>2.034237176</c:v>
                </c:pt>
                <c:pt idx="461" formatCode="0.0">
                  <c:v>1.5479054565999999</c:v>
                </c:pt>
                <c:pt idx="462" formatCode="0.0">
                  <c:v>0.92384924509999999</c:v>
                </c:pt>
                <c:pt idx="463" formatCode="0.0">
                  <c:v>0.39601358669999998</c:v>
                </c:pt>
                <c:pt idx="464" formatCode="0.0">
                  <c:v>-0.12100962210000001</c:v>
                </c:pt>
                <c:pt idx="465" formatCode="0.0">
                  <c:v>-0.50253921570000004</c:v>
                </c:pt>
                <c:pt idx="466" formatCode="0.0">
                  <c:v>-0.93645922380000002</c:v>
                </c:pt>
                <c:pt idx="467" formatCode="0.0">
                  <c:v>-1.2070595698</c:v>
                </c:pt>
                <c:pt idx="468" formatCode="0.0">
                  <c:v>-0.69192645419999999</c:v>
                </c:pt>
                <c:pt idx="469" formatCode="0.0">
                  <c:v>-0.81705975269999997</c:v>
                </c:pt>
                <c:pt idx="470" formatCode="0.0">
                  <c:v>-0.95974600779999997</c:v>
                </c:pt>
                <c:pt idx="471" formatCode="0.0">
                  <c:v>-1.1041625573</c:v>
                </c:pt>
                <c:pt idx="472" formatCode="0.0">
                  <c:v>-1.2478442504</c:v>
                </c:pt>
                <c:pt idx="473" formatCode="0.0">
                  <c:v>-1.4659559215</c:v>
                </c:pt>
                <c:pt idx="474" formatCode="0.0">
                  <c:v>-1.4938002684</c:v>
                </c:pt>
                <c:pt idx="475" formatCode="0.0">
                  <c:v>-1.5997673237000001</c:v>
                </c:pt>
                <c:pt idx="476" formatCode="0.0">
                  <c:v>-1.9309474680000001</c:v>
                </c:pt>
                <c:pt idx="477" formatCode="0.0">
                  <c:v>-2.2509675149000001</c:v>
                </c:pt>
                <c:pt idx="478" formatCode="0.0">
                  <c:v>-2.3054662149</c:v>
                </c:pt>
                <c:pt idx="479" formatCode="0.0">
                  <c:v>-2.9728297556999999</c:v>
                </c:pt>
                <c:pt idx="480" formatCode="0.0">
                  <c:v>-3.6479710863000001</c:v>
                </c:pt>
                <c:pt idx="481" formatCode="0.0">
                  <c:v>-3.9929869292000002</c:v>
                </c:pt>
                <c:pt idx="482" formatCode="0.0">
                  <c:v>-4.1882927233</c:v>
                </c:pt>
                <c:pt idx="483" formatCode="0.0">
                  <c:v>-3.9173918961999998</c:v>
                </c:pt>
                <c:pt idx="484" formatCode="0.0">
                  <c:v>-3.8082491916999999</c:v>
                </c:pt>
                <c:pt idx="485" formatCode="0.0">
                  <c:v>-3.5215770698000002</c:v>
                </c:pt>
                <c:pt idx="486" formatCode="0.0">
                  <c:v>-3.3921139647</c:v>
                </c:pt>
                <c:pt idx="487" formatCode="0.0">
                  <c:v>-3.0182073679000001</c:v>
                </c:pt>
                <c:pt idx="488" formatCode="0.0">
                  <c:v>-2.4105210816999998</c:v>
                </c:pt>
                <c:pt idx="489" formatCode="0.0">
                  <c:v>-1.7510051594</c:v>
                </c:pt>
                <c:pt idx="490" formatCode="0.0">
                  <c:v>-1.4054746522999999</c:v>
                </c:pt>
                <c:pt idx="491" formatCode="0.00">
                  <c:v>-0.74406454359999996</c:v>
                </c:pt>
                <c:pt idx="492" formatCode="0.0">
                  <c:v>-0.39031223129999998</c:v>
                </c:pt>
                <c:pt idx="493" formatCode="0.0">
                  <c:v>-3.9062957799999999E-2</c:v>
                </c:pt>
                <c:pt idx="494" formatCode="0.0">
                  <c:v>0.23471054920000001</c:v>
                </c:pt>
                <c:pt idx="495" formatCode="0.0">
                  <c:v>0.1281699721</c:v>
                </c:pt>
                <c:pt idx="496" formatCode="0.0">
                  <c:v>0.36732854809999999</c:v>
                </c:pt>
                <c:pt idx="497" formatCode="0.0">
                  <c:v>0.4888959034</c:v>
                </c:pt>
                <c:pt idx="498" formatCode="0.0">
                  <c:v>0.62359996709999999</c:v>
                </c:pt>
                <c:pt idx="499" formatCode="0.0">
                  <c:v>0.63043751579999996</c:v>
                </c:pt>
                <c:pt idx="500" formatCode="0.0">
                  <c:v>0.45036697069999998</c:v>
                </c:pt>
                <c:pt idx="501" formatCode="0.0">
                  <c:v>0.15313187880000001</c:v>
                </c:pt>
                <c:pt idx="502" formatCode="0.0">
                  <c:v>-8.8552565E-2</c:v>
                </c:pt>
                <c:pt idx="503" formatCode="0.0">
                  <c:v>-0.42595306589999998</c:v>
                </c:pt>
                <c:pt idx="504" formatCode="0.0">
                  <c:v>-0.58670722689999999</c:v>
                </c:pt>
                <c:pt idx="505" formatCode="0.0">
                  <c:v>-0.82612301440000002</c:v>
                </c:pt>
                <c:pt idx="506" formatCode="0.0">
                  <c:v>-1.3124733515</c:v>
                </c:pt>
                <c:pt idx="507" formatCode="0.0">
                  <c:v>-1.3754430415000001</c:v>
                </c:pt>
                <c:pt idx="508" formatCode="0.0">
                  <c:v>-1.6147616458</c:v>
                </c:pt>
                <c:pt idx="509" formatCode="0.0">
                  <c:v>-1.9206980680000001</c:v>
                </c:pt>
                <c:pt idx="510" formatCode="0.0">
                  <c:v>-2.1706576767999999</c:v>
                </c:pt>
                <c:pt idx="511" formatCode="0.0">
                  <c:v>-2.5107569986999998</c:v>
                </c:pt>
                <c:pt idx="512" formatCode="0.0">
                  <c:v>-2.5908469967999999</c:v>
                </c:pt>
                <c:pt idx="513" formatCode="0.0">
                  <c:v>-2.9224366422000001</c:v>
                </c:pt>
                <c:pt idx="514" formatCode="0.0">
                  <c:v>-3.1236296237999999</c:v>
                </c:pt>
                <c:pt idx="515" formatCode="0.00">
                  <c:v>-3.3990624471999999</c:v>
                </c:pt>
                <c:pt idx="516" formatCode="0.0">
                  <c:v>-3.3443824122999999</c:v>
                </c:pt>
                <c:pt idx="517" formatCode="0.0">
                  <c:v>-3.2931376121999998</c:v>
                </c:pt>
                <c:pt idx="518" formatCode="0.0">
                  <c:v>-2.9768901782000001</c:v>
                </c:pt>
                <c:pt idx="519" formatCode="0.0">
                  <c:v>-3.1004012543999999</c:v>
                </c:pt>
                <c:pt idx="520" formatCode="0.0">
                  <c:v>-3.2657888949</c:v>
                </c:pt>
                <c:pt idx="521" formatCode="0.0">
                  <c:v>-3.3094880520999999</c:v>
                </c:pt>
                <c:pt idx="522" formatCode="0.0">
                  <c:v>-3.1915748905000001</c:v>
                </c:pt>
                <c:pt idx="523" formatCode="0.0">
                  <c:v>-2.9398229977999999</c:v>
                </c:pt>
                <c:pt idx="524" formatCode="0.0">
                  <c:v>-2.8154941306999999</c:v>
                </c:pt>
                <c:pt idx="525" formatCode="0.0">
                  <c:v>-2.0488682894000001</c:v>
                </c:pt>
                <c:pt idx="526" formatCode="0.0">
                  <c:v>-1.6427416995999999</c:v>
                </c:pt>
                <c:pt idx="527" formatCode="0.0">
                  <c:v>-0.97169619699999998</c:v>
                </c:pt>
                <c:pt idx="528" formatCode="0.0">
                  <c:v>-0.79995314409999996</c:v>
                </c:pt>
                <c:pt idx="529" formatCode="0.0">
                  <c:v>-0.50315482030000003</c:v>
                </c:pt>
                <c:pt idx="530" formatCode="0.0">
                  <c:v>-0.23264962219999999</c:v>
                </c:pt>
                <c:pt idx="531" formatCode="0.0">
                  <c:v>0.2034030047</c:v>
                </c:pt>
                <c:pt idx="532" formatCode="0.0">
                  <c:v>0.61802463620000003</c:v>
                </c:pt>
                <c:pt idx="533" formatCode="0.0">
                  <c:v>1.0387214039999999</c:v>
                </c:pt>
                <c:pt idx="534" formatCode="0.0">
                  <c:v>1.2353526093</c:v>
                </c:pt>
                <c:pt idx="535" formatCode="0.0">
                  <c:v>1.2092573129999999</c:v>
                </c:pt>
                <c:pt idx="536" formatCode="0.0">
                  <c:v>1.3657549561</c:v>
                </c:pt>
                <c:pt idx="537" formatCode="0.0">
                  <c:v>0.93679651340000003</c:v>
                </c:pt>
                <c:pt idx="538" formatCode="0.0">
                  <c:v>0.88133172209999999</c:v>
                </c:pt>
                <c:pt idx="539" formatCode="0.0">
                  <c:v>0.8042989867</c:v>
                </c:pt>
                <c:pt idx="540" formatCode="0.0">
                  <c:v>0.69141429180000002</c:v>
                </c:pt>
                <c:pt idx="541" formatCode="0.0">
                  <c:v>0.28313002180000002</c:v>
                </c:pt>
                <c:pt idx="542" formatCode="0.0">
                  <c:v>-0.1130832079</c:v>
                </c:pt>
                <c:pt idx="543" formatCode="0.0">
                  <c:v>-0.43216793129999997</c:v>
                </c:pt>
                <c:pt idx="544" formatCode="0.0">
                  <c:v>-0.59446667399999997</c:v>
                </c:pt>
                <c:pt idx="545" formatCode="0.0">
                  <c:v>-0.66644013680000003</c:v>
                </c:pt>
                <c:pt idx="546" formatCode="0.0">
                  <c:v>-0.65343190289999997</c:v>
                </c:pt>
                <c:pt idx="547" formatCode="0.0">
                  <c:v>-0.73940104770000004</c:v>
                </c:pt>
                <c:pt idx="548" formatCode="0.0">
                  <c:v>-0.96158195980000005</c:v>
                </c:pt>
                <c:pt idx="549" formatCode="0.0">
                  <c:v>-1.0225751537000001</c:v>
                </c:pt>
                <c:pt idx="550" formatCode="0.0">
                  <c:v>-1.2289739074999999</c:v>
                </c:pt>
                <c:pt idx="551" formatCode="0.0">
                  <c:v>-1.4516502792999999</c:v>
                </c:pt>
                <c:pt idx="552" formatCode="0.0">
                  <c:v>-1.5965898131</c:v>
                </c:pt>
                <c:pt idx="553" formatCode="0.0">
                  <c:v>-1.3850312253999999</c:v>
                </c:pt>
                <c:pt idx="554" formatCode="0.0">
                  <c:v>-1.1723749597999999</c:v>
                </c:pt>
                <c:pt idx="555" formatCode="0.0">
                  <c:v>-1.1736935078999999</c:v>
                </c:pt>
                <c:pt idx="556" formatCode="0.0">
                  <c:v>-1.2600898749</c:v>
                </c:pt>
                <c:pt idx="557" formatCode="0.0">
                  <c:v>-1.5197376660999999</c:v>
                </c:pt>
                <c:pt idx="558" formatCode="0.0">
                  <c:v>-1.8749548626999999</c:v>
                </c:pt>
                <c:pt idx="559" formatCode="0.0">
                  <c:v>-1.6912979981</c:v>
                </c:pt>
                <c:pt idx="560" formatCode="0.0">
                  <c:v>-1.6796840884999999</c:v>
                </c:pt>
                <c:pt idx="561" formatCode="0.0">
                  <c:v>-1.6755177326999999</c:v>
                </c:pt>
                <c:pt idx="562" formatCode="0.0">
                  <c:v>-1.4975942887</c:v>
                </c:pt>
                <c:pt idx="563" formatCode="0.0">
                  <c:v>-1.4582131700000001</c:v>
                </c:pt>
                <c:pt idx="564" formatCode="0.0">
                  <c:v>-1.2356554125999999</c:v>
                </c:pt>
                <c:pt idx="565" formatCode="0.0">
                  <c:v>-1.210567929</c:v>
                </c:pt>
                <c:pt idx="566" formatCode="0.0">
                  <c:v>-1.2033820449999999</c:v>
                </c:pt>
                <c:pt idx="567" formatCode="0.0">
                  <c:v>-1.0846633644999999</c:v>
                </c:pt>
                <c:pt idx="568" formatCode="0.0">
                  <c:v>-0.79587423239999999</c:v>
                </c:pt>
                <c:pt idx="569" formatCode="0.0">
                  <c:v>-0.52114823590000003</c:v>
                </c:pt>
                <c:pt idx="570" formatCode="0.0">
                  <c:v>-0.1051894471</c:v>
                </c:pt>
                <c:pt idx="571" formatCode="0.0">
                  <c:v>-5.3596708299999997E-2</c:v>
                </c:pt>
                <c:pt idx="572" formatCode="0.0">
                  <c:v>0.101111674</c:v>
                </c:pt>
                <c:pt idx="573" formatCode="0.0">
                  <c:v>0.14612881529999999</c:v>
                </c:pt>
                <c:pt idx="574" formatCode="0.0">
                  <c:v>0.17060324609999999</c:v>
                </c:pt>
                <c:pt idx="575" formatCode="0.0">
                  <c:v>0.36982887390000002</c:v>
                </c:pt>
                <c:pt idx="576" formatCode="0.0">
                  <c:v>0.35307057609999998</c:v>
                </c:pt>
                <c:pt idx="577" formatCode="0.0">
                  <c:v>0.45271897500000002</c:v>
                </c:pt>
                <c:pt idx="578" formatCode="0.0">
                  <c:v>0.34422026700000002</c:v>
                </c:pt>
                <c:pt idx="579" formatCode="0.0">
                  <c:v>0.40494792089999998</c:v>
                </c:pt>
                <c:pt idx="580" formatCode="0.0">
                  <c:v>0.23236383860000001</c:v>
                </c:pt>
                <c:pt idx="581" formatCode="0.0">
                  <c:v>0.1399336055</c:v>
                </c:pt>
                <c:pt idx="582" formatCode="0.0">
                  <c:v>-5.5416299600000003E-2</c:v>
                </c:pt>
                <c:pt idx="583" formatCode="0.0">
                  <c:v>-0.2811213615</c:v>
                </c:pt>
                <c:pt idx="584" formatCode="0.0">
                  <c:v>-0.4504094703</c:v>
                </c:pt>
                <c:pt idx="585" formatCode="0.0">
                  <c:v>-0.5610057276</c:v>
                </c:pt>
                <c:pt idx="586" formatCode="0.0">
                  <c:v>-0.6741395442</c:v>
                </c:pt>
                <c:pt idx="587" formatCode="0.0">
                  <c:v>-1.0332314084000001</c:v>
                </c:pt>
                <c:pt idx="588" formatCode="0.0">
                  <c:v>-1.1534855070000001</c:v>
                </c:pt>
                <c:pt idx="589" formatCode="0.0">
                  <c:v>-1.3002120406</c:v>
                </c:pt>
                <c:pt idx="590" formatCode="0.0">
                  <c:v>-1.1559402941000001</c:v>
                </c:pt>
                <c:pt idx="591" formatCode="0.0">
                  <c:v>-1.1689107270000001</c:v>
                </c:pt>
                <c:pt idx="592" formatCode="0.0">
                  <c:v>-1.2155014382</c:v>
                </c:pt>
                <c:pt idx="593" formatCode="0.0">
                  <c:v>-1.1412866173</c:v>
                </c:pt>
                <c:pt idx="594" formatCode="0.0">
                  <c:v>-1.0527008329</c:v>
                </c:pt>
                <c:pt idx="595" formatCode="0.0">
                  <c:v>-0.8258052669</c:v>
                </c:pt>
                <c:pt idx="596" formatCode="0.0">
                  <c:v>-0.5430136216</c:v>
                </c:pt>
                <c:pt idx="597" formatCode="0.0">
                  <c:v>-0.1578988086</c:v>
                </c:pt>
                <c:pt idx="598" formatCode="0.0">
                  <c:v>-0.1151758034</c:v>
                </c:pt>
                <c:pt idx="599" formatCode="0.0">
                  <c:v>0.1126833184</c:v>
                </c:pt>
                <c:pt idx="600" formatCode="0.0">
                  <c:v>0.31666590189999999</c:v>
                </c:pt>
                <c:pt idx="601" formatCode="0.0">
                  <c:v>0.50438174209999997</c:v>
                </c:pt>
                <c:pt idx="602" formatCode="0.0">
                  <c:v>0.52394124289999999</c:v>
                </c:pt>
                <c:pt idx="603" formatCode="0.0">
                  <c:v>0.47464828910000001</c:v>
                </c:pt>
                <c:pt idx="604" formatCode="0.0">
                  <c:v>0.6591899765</c:v>
                </c:pt>
                <c:pt idx="605" formatCode="0.0">
                  <c:v>0.52950641359999995</c:v>
                </c:pt>
                <c:pt idx="606" formatCode="0.0">
                  <c:v>0.53573545759999996</c:v>
                </c:pt>
                <c:pt idx="607" formatCode="0.0">
                  <c:v>0.39733890840000002</c:v>
                </c:pt>
                <c:pt idx="608" formatCode="0.0">
                  <c:v>0.2306215569</c:v>
                </c:pt>
                <c:pt idx="609" formatCode="0.0">
                  <c:v>3.2429817299999997E-2</c:v>
                </c:pt>
                <c:pt idx="610" formatCode="0.0">
                  <c:v>-2.87772845E-2</c:v>
                </c:pt>
                <c:pt idx="611" formatCode="0.0">
                  <c:v>-9.5770113399999995E-2</c:v>
                </c:pt>
                <c:pt idx="612" formatCode="0.0">
                  <c:v>5.3371151399999997E-2</c:v>
                </c:pt>
                <c:pt idx="613" formatCode="0.0">
                  <c:v>-2.16439719E-2</c:v>
                </c:pt>
                <c:pt idx="614" formatCode="0.0">
                  <c:v>-4.01503213E-2</c:v>
                </c:pt>
                <c:pt idx="615" formatCode="0.0">
                  <c:v>0.13607217390000001</c:v>
                </c:pt>
                <c:pt idx="616" formatCode="0.0">
                  <c:v>8.0403917800000002E-2</c:v>
                </c:pt>
                <c:pt idx="617" formatCode="0.0">
                  <c:v>0.18091297680000001</c:v>
                </c:pt>
                <c:pt idx="618" formatCode="0.0">
                  <c:v>1.12751564E-2</c:v>
                </c:pt>
                <c:pt idx="619" formatCode="0.0">
                  <c:v>4.3101558300000002E-2</c:v>
                </c:pt>
                <c:pt idx="620" formatCode="0.0">
                  <c:v>-0.52055446090000002</c:v>
                </c:pt>
                <c:pt idx="621" formatCode="0.0">
                  <c:v>-0.74645447080000005</c:v>
                </c:pt>
                <c:pt idx="622" formatCode="0.0">
                  <c:v>-0.81602563350000001</c:v>
                </c:pt>
                <c:pt idx="623" formatCode="0.0">
                  <c:v>-1.0414998235999999</c:v>
                </c:pt>
                <c:pt idx="624" formatCode="0.0">
                  <c:v>-1.6664604632</c:v>
                </c:pt>
                <c:pt idx="625" formatCode="0.0">
                  <c:v>-2.0059228813000001</c:v>
                </c:pt>
                <c:pt idx="626" formatCode="0.0">
                  <c:v>-2.3881830122999999</c:v>
                </c:pt>
                <c:pt idx="627" formatCode="0.0">
                  <c:v>-2.9611111096</c:v>
                </c:pt>
                <c:pt idx="628" formatCode="0.0">
                  <c:v>-3.4461417494000002</c:v>
                </c:pt>
                <c:pt idx="629" formatCode="0.0">
                  <c:v>-3.8001886752999998</c:v>
                </c:pt>
                <c:pt idx="630" formatCode="0.0">
                  <c:v>-3.8260300067999999</c:v>
                </c:pt>
                <c:pt idx="631" formatCode="0.0">
                  <c:v>-4.0793773524999999</c:v>
                </c:pt>
                <c:pt idx="632" formatCode="0.0">
                  <c:v>-3.3489818241</c:v>
                </c:pt>
                <c:pt idx="633" formatCode="0.0">
                  <c:v>-3.1389659097</c:v>
                </c:pt>
                <c:pt idx="634" formatCode="0.0">
                  <c:v>-2.9119363330999999</c:v>
                </c:pt>
                <c:pt idx="635" formatCode="0.0">
                  <c:v>-2.4366780947</c:v>
                </c:pt>
                <c:pt idx="636" formatCode="0.0">
                  <c:v>-1.9920722002</c:v>
                </c:pt>
                <c:pt idx="637" formatCode="0.0">
                  <c:v>-1.6662562030000001</c:v>
                </c:pt>
                <c:pt idx="638" formatCode="0.0">
                  <c:v>-1.1603710802</c:v>
                </c:pt>
                <c:pt idx="639" formatCode="0.0">
                  <c:v>-0.66471285680000003</c:v>
                </c:pt>
                <c:pt idx="640" formatCode="0.0">
                  <c:v>-7.8000312599999996E-2</c:v>
                </c:pt>
                <c:pt idx="641" formatCode="0.0">
                  <c:v>0.40697935680000003</c:v>
                </c:pt>
                <c:pt idx="642" formatCode="0.0">
                  <c:v>0.64859734520000001</c:v>
                </c:pt>
                <c:pt idx="643" formatCode="0.0">
                  <c:v>1.0971422463</c:v>
                </c:pt>
                <c:pt idx="644" formatCode="0.0">
                  <c:v>1.0119450165999999</c:v>
                </c:pt>
                <c:pt idx="645" formatCode="0.0">
                  <c:v>1.1313606732000001</c:v>
                </c:pt>
                <c:pt idx="646" formatCode="0.0">
                  <c:v>1.0367738808</c:v>
                </c:pt>
                <c:pt idx="647" formatCode="0.0">
                  <c:v>0.72765935729999998</c:v>
                </c:pt>
                <c:pt idx="648" formatCode="0.0">
                  <c:v>0.62027319700000005</c:v>
                </c:pt>
                <c:pt idx="649" formatCode="0.0">
                  <c:v>0.6696814606</c:v>
                </c:pt>
                <c:pt idx="650" formatCode="0.0">
                  <c:v>0.55231940400000001</c:v>
                </c:pt>
                <c:pt idx="651" formatCode="0.0">
                  <c:v>0.64392898119999997</c:v>
                </c:pt>
                <c:pt idx="652" formatCode="0.0">
                  <c:v>0.67564595019999996</c:v>
                </c:pt>
                <c:pt idx="653" formatCode="0.0">
                  <c:v>0.58646782929999997</c:v>
                </c:pt>
                <c:pt idx="654" formatCode="0.0">
                  <c:v>0.58182101519999996</c:v>
                </c:pt>
                <c:pt idx="655" formatCode="0.0">
                  <c:v>0.43784132310000001</c:v>
                </c:pt>
                <c:pt idx="656" formatCode="0.0">
                  <c:v>0.41999269750000001</c:v>
                </c:pt>
                <c:pt idx="657" formatCode="0.0">
                  <c:v>0.3546393927</c:v>
                </c:pt>
                <c:pt idx="658" formatCode="0.0">
                  <c:v>0.49637412819999999</c:v>
                </c:pt>
                <c:pt idx="659" formatCode="0.0">
                  <c:v>0.78581798280000004</c:v>
                </c:pt>
                <c:pt idx="660" formatCode="0.0">
                  <c:v>0.95433671679999998</c:v>
                </c:pt>
                <c:pt idx="661" formatCode="0.0">
                  <c:v>0.86932362740000002</c:v>
                </c:pt>
                <c:pt idx="662" formatCode="0.0">
                  <c:v>0.70939402309999999</c:v>
                </c:pt>
                <c:pt idx="663" formatCode="0.0">
                  <c:v>0.44790327429999999</c:v>
                </c:pt>
                <c:pt idx="664" formatCode="0.0">
                  <c:v>0.20949279139999999</c:v>
                </c:pt>
                <c:pt idx="665" formatCode="0.0">
                  <c:v>0.11090995839999999</c:v>
                </c:pt>
                <c:pt idx="666" formatCode="0.0">
                  <c:v>-4.06440915E-2</c:v>
                </c:pt>
                <c:pt idx="667" formatCode="0.0">
                  <c:v>-0.169327851</c:v>
                </c:pt>
                <c:pt idx="668" formatCode="0.0">
                  <c:v>-0.74503548070000003</c:v>
                </c:pt>
                <c:pt idx="669" formatCode="0.0">
                  <c:v>-1.3962368208</c:v>
                </c:pt>
                <c:pt idx="670" formatCode="0.0">
                  <c:v>-1.7800716055000001</c:v>
                </c:pt>
                <c:pt idx="671" formatCode="0.0">
                  <c:v>-2.1498216291999999</c:v>
                </c:pt>
                <c:pt idx="672" formatCode="0.0">
                  <c:v>-2.3426480256</c:v>
                </c:pt>
                <c:pt idx="673" formatCode="0.0">
                  <c:v>-2.3432674301</c:v>
                </c:pt>
                <c:pt idx="674" formatCode="0.0">
                  <c:v>-2.2354934254000001</c:v>
                </c:pt>
                <c:pt idx="675" formatCode="0.0">
                  <c:v>-2.2228174049999998</c:v>
                </c:pt>
                <c:pt idx="676" formatCode="0.0">
                  <c:v>-2.4659776572999998</c:v>
                </c:pt>
                <c:pt idx="677" formatCode="0.0">
                  <c:v>-2.6700559934000001</c:v>
                </c:pt>
                <c:pt idx="678" formatCode="0.0">
                  <c:v>-2.9293791927999999</c:v>
                </c:pt>
                <c:pt idx="679" formatCode="0.0">
                  <c:v>-3.0010309666000001</c:v>
                </c:pt>
                <c:pt idx="680" formatCode="0.0">
                  <c:v>-2.3505263590999999</c:v>
                </c:pt>
                <c:pt idx="681" formatCode="0.0">
                  <c:v>-1.4551597350000001</c:v>
                </c:pt>
                <c:pt idx="682" formatCode="0.0">
                  <c:v>-1.2548024835</c:v>
                </c:pt>
                <c:pt idx="683" formatCode="0.0">
                  <c:v>-1.1727285499</c:v>
                </c:pt>
                <c:pt idx="684" formatCode="0.0">
                  <c:v>-1.1512791187</c:v>
                </c:pt>
                <c:pt idx="685" formatCode="0.0">
                  <c:v>-1.3315548486</c:v>
                </c:pt>
                <c:pt idx="686" formatCode="0.0">
                  <c:v>-1.5084050440000001</c:v>
                </c:pt>
                <c:pt idx="687" formatCode="0.0">
                  <c:v>-1.5539693417</c:v>
                </c:pt>
                <c:pt idx="688" formatCode="0.0">
                  <c:v>-1.312574871</c:v>
                </c:pt>
                <c:pt idx="689" formatCode="0.0">
                  <c:v>-1.2075030112</c:v>
                </c:pt>
                <c:pt idx="690" formatCode="0.0">
                  <c:v>-0.80303435369999998</c:v>
                </c:pt>
                <c:pt idx="691" formatCode="0.0">
                  <c:v>-0.83125280739999996</c:v>
                </c:pt>
                <c:pt idx="692" formatCode="0.0">
                  <c:v>-1.5380954462</c:v>
                </c:pt>
                <c:pt idx="693" formatCode="0.0">
                  <c:v>-2.2733961318000002</c:v>
                </c:pt>
                <c:pt idx="694" formatCode="0.0">
                  <c:v>-2.3473059535999998</c:v>
                </c:pt>
                <c:pt idx="695" formatCode="0.0">
                  <c:v>-2.3256274567999999</c:v>
                </c:pt>
                <c:pt idx="696" formatCode="0.0">
                  <c:v>-2.4082638633000002</c:v>
                </c:pt>
                <c:pt idx="697" formatCode="0.0">
                  <c:v>-2.1887205944999999</c:v>
                </c:pt>
                <c:pt idx="698" formatCode="0.0">
                  <c:v>-1.9777455254</c:v>
                </c:pt>
                <c:pt idx="699" formatCode="0.0">
                  <c:v>-1.8422160459000001</c:v>
                </c:pt>
                <c:pt idx="700" formatCode="0.0">
                  <c:v>-1.7695117096999999</c:v>
                </c:pt>
                <c:pt idx="701" formatCode="0.0">
                  <c:v>-1.6001147922000001</c:v>
                </c:pt>
                <c:pt idx="702" formatCode="0.0">
                  <c:v>-1.9272123989000001</c:v>
                </c:pt>
                <c:pt idx="703" formatCode="0.0">
                  <c:v>-1.9433760953000001</c:v>
                </c:pt>
                <c:pt idx="704" formatCode="0.0">
                  <c:v>-2.4624661662</c:v>
                </c:pt>
                <c:pt idx="705" formatCode="0.0">
                  <c:v>-2.8723852614999998</c:v>
                </c:pt>
                <c:pt idx="706" formatCode="0.0">
                  <c:v>-3.3267128875999998</c:v>
                </c:pt>
                <c:pt idx="707" formatCode="0.0">
                  <c:v>-3.7284400281000001</c:v>
                </c:pt>
                <c:pt idx="708" formatCode="0.0">
                  <c:v>-3.8851530247000001</c:v>
                </c:pt>
                <c:pt idx="709" formatCode="0.0">
                  <c:v>-4.3641457106999999</c:v>
                </c:pt>
                <c:pt idx="710" formatCode="0.0">
                  <c:v>-4.9391275880999999</c:v>
                </c:pt>
                <c:pt idx="711" formatCode="0.0">
                  <c:v>-5.3719801472000004</c:v>
                </c:pt>
                <c:pt idx="712" formatCode="0.0">
                  <c:v>-5.6592942381000002</c:v>
                </c:pt>
                <c:pt idx="713" formatCode="0.0">
                  <c:v>-5.8612439501000004</c:v>
                </c:pt>
                <c:pt idx="714" formatCode="0.0">
                  <c:v>-5.6512303625999998</c:v>
                </c:pt>
                <c:pt idx="715" formatCode="0.0">
                  <c:v>-5.4560198677000002</c:v>
                </c:pt>
                <c:pt idx="716" formatCode="0.0">
                  <c:v>-3.2668872915999998</c:v>
                </c:pt>
                <c:pt idx="717" formatCode="0.0">
                  <c:v>-1.4658871121999999</c:v>
                </c:pt>
                <c:pt idx="718" formatCode="0.0">
                  <c:v>-0.39764231770000003</c:v>
                </c:pt>
                <c:pt idx="719" formatCode="0.0">
                  <c:v>0.60111268360000003</c:v>
                </c:pt>
                <c:pt idx="720" formatCode="0.0">
                  <c:v>1.1077057123</c:v>
                </c:pt>
                <c:pt idx="721" formatCode="0.0">
                  <c:v>1.8704529074</c:v>
                </c:pt>
                <c:pt idx="722" formatCode="0.0">
                  <c:v>2.738111875</c:v>
                </c:pt>
                <c:pt idx="723" formatCode="0.0">
                  <c:v>3.4554393833999999</c:v>
                </c:pt>
                <c:pt idx="724" formatCode="0.0">
                  <c:v>4.0647990721999996</c:v>
                </c:pt>
                <c:pt idx="725" formatCode="0.0">
                  <c:v>4.3334066009000001</c:v>
                </c:pt>
                <c:pt idx="726" formatCode="0.0">
                  <c:v>4.4755123314</c:v>
                </c:pt>
                <c:pt idx="727" formatCode="0.0">
                  <c:v>4.5837889996000003</c:v>
                </c:pt>
                <c:pt idx="728" formatCode="0.0">
                  <c:v>3.3468366342000002</c:v>
                </c:pt>
                <c:pt idx="729" formatCode="0.0">
                  <c:v>2.4354739284</c:v>
                </c:pt>
                <c:pt idx="730" formatCode="0.0">
                  <c:v>2.2234812834</c:v>
                </c:pt>
                <c:pt idx="731" formatCode="0.0">
                  <c:v>1.9285080537999999</c:v>
                </c:pt>
                <c:pt idx="732" formatCode="0.0">
                  <c:v>2.0746868894000001</c:v>
                </c:pt>
                <c:pt idx="733" formatCode="0.0">
                  <c:v>2.1323676673</c:v>
                </c:pt>
                <c:pt idx="734" formatCode="0.0">
                  <c:v>2.1823776295999999</c:v>
                </c:pt>
                <c:pt idx="735" formatCode="0.0">
                  <c:v>2.2551345026999998</c:v>
                </c:pt>
                <c:pt idx="736" formatCode="0.0">
                  <c:v>2.1143662720999998</c:v>
                </c:pt>
                <c:pt idx="737" formatCode="0.0">
                  <c:v>2.3305681214999998</c:v>
                </c:pt>
                <c:pt idx="738" formatCode="0.0">
                  <c:v>2.7036233783000001</c:v>
                </c:pt>
                <c:pt idx="739" formatCode="0.0">
                  <c:v>2.9023877696999998</c:v>
                </c:pt>
                <c:pt idx="740" formatCode="0.0">
                  <c:v>1.7680608031</c:v>
                </c:pt>
                <c:pt idx="741" formatCode="0.0">
                  <c:v>1.4716618641000001</c:v>
                </c:pt>
                <c:pt idx="742" formatCode="0.0">
                  <c:v>1.332441974</c:v>
                </c:pt>
                <c:pt idx="743" formatCode="0.0">
                  <c:v>1.2071768919000001</c:v>
                </c:pt>
                <c:pt idx="744" formatCode="0.0">
                  <c:v>1.1368240075</c:v>
                </c:pt>
                <c:pt idx="745" formatCode="0.0">
                  <c:v>1.1284008147</c:v>
                </c:pt>
                <c:pt idx="746" formatCode="0.0">
                  <c:v>0.99273235069999999</c:v>
                </c:pt>
                <c:pt idx="747" formatCode="0.0">
                  <c:v>0.86916901619999998</c:v>
                </c:pt>
                <c:pt idx="748" formatCode="0.0">
                  <c:v>1.0381541638</c:v>
                </c:pt>
                <c:pt idx="749" formatCode="0.0">
                  <c:v>0.94807351640000004</c:v>
                </c:pt>
                <c:pt idx="750" formatCode="0.0">
                  <c:v>0.63444988359999999</c:v>
                </c:pt>
                <c:pt idx="751" formatCode="0.0">
                  <c:v>0.7476569274</c:v>
                </c:pt>
                <c:pt idx="752" formatCode="0.0">
                  <c:v>3.6365231839000001</c:v>
                </c:pt>
                <c:pt idx="753" formatCode="0.0">
                  <c:v>4.6959612429000002</c:v>
                </c:pt>
                <c:pt idx="754" formatCode="0.0">
                  <c:v>4.9226780701999999</c:v>
                </c:pt>
                <c:pt idx="755" formatCode="0.0">
                  <c:v>5.2068500918999998</c:v>
                </c:pt>
                <c:pt idx="756" formatCode="0.0">
                  <c:v>5.1740825783000002</c:v>
                </c:pt>
                <c:pt idx="757" formatCode="0.0">
                  <c:v>5.1430887346</c:v>
                </c:pt>
                <c:pt idx="758" formatCode="0.0">
                  <c:v>5.2394831412</c:v>
                </c:pt>
                <c:pt idx="759" formatCode="0.0">
                  <c:v>5.2624735952000004</c:v>
                </c:pt>
                <c:pt idx="760" formatCode="0.0">
                  <c:v>5.0860704844000004</c:v>
                </c:pt>
                <c:pt idx="761" formatCode="0.0">
                  <c:v>5.0378762433000004</c:v>
                </c:pt>
                <c:pt idx="762" formatCode="0.0">
                  <c:v>4.958876235</c:v>
                </c:pt>
                <c:pt idx="763" formatCode="0.0">
                  <c:v>4.7605950316000003</c:v>
                </c:pt>
                <c:pt idx="764" formatCode="0.0">
                  <c:v>3.2749619078999999</c:v>
                </c:pt>
                <c:pt idx="765" formatCode="0.0">
                  <c:v>2.8376841838</c:v>
                </c:pt>
                <c:pt idx="766" formatCode="0.0">
                  <c:v>2.9619879268</c:v>
                </c:pt>
                <c:pt idx="767" formatCode="0.0">
                  <c:v>3.1403860258999998</c:v>
                </c:pt>
                <c:pt idx="768" formatCode="0.0">
                  <c:v>3.2774319465000001</c:v>
                </c:pt>
                <c:pt idx="769" formatCode="0.0">
                  <c:v>2.9675730584000002</c:v>
                </c:pt>
                <c:pt idx="770" formatCode="0.0">
                  <c:v>3.0562602936999999</c:v>
                </c:pt>
                <c:pt idx="771" formatCode="0.0">
                  <c:v>3.2915549850999999</c:v>
                </c:pt>
                <c:pt idx="772" formatCode="0.0">
                  <c:v>3.6224239787000001</c:v>
                </c:pt>
                <c:pt idx="773" formatCode="0.0">
                  <c:v>3.9539753450999999</c:v>
                </c:pt>
                <c:pt idx="774" formatCode="0.0">
                  <c:v>4.2687613197000003</c:v>
                </c:pt>
                <c:pt idx="775" formatCode="0.0">
                  <c:v>4.5057627003</c:v>
                </c:pt>
                <c:pt idx="776" formatCode="0.0">
                  <c:v>4.3848663289000003</c:v>
                </c:pt>
                <c:pt idx="777" formatCode="0.0">
                  <c:v>4.5308014889999999</c:v>
                </c:pt>
                <c:pt idx="778" formatCode="0.0">
                  <c:v>4.8454963873999999</c:v>
                </c:pt>
                <c:pt idx="779" formatCode="0.0">
                  <c:v>5.0759540569999997</c:v>
                </c:pt>
                <c:pt idx="780" formatCode="0.0">
                  <c:v>5.7181127296999996</c:v>
                </c:pt>
                <c:pt idx="781" formatCode="0.0">
                  <c:v>6.9449939567000003</c:v>
                </c:pt>
                <c:pt idx="782" formatCode="0.0">
                  <c:v>7.4454171380999998</c:v>
                </c:pt>
                <c:pt idx="783" formatCode="0.0">
                  <c:v>7.8607638469000003</c:v>
                </c:pt>
                <c:pt idx="784" formatCode="0.0">
                  <c:v>8.2223942969999992</c:v>
                </c:pt>
                <c:pt idx="785" formatCode="0.0">
                  <c:v>8.5080699023000008</c:v>
                </c:pt>
                <c:pt idx="786" formatCode="0.0">
                  <c:v>9.2143633284999993</c:v>
                </c:pt>
                <c:pt idx="787" formatCode="0.0">
                  <c:v>9.5226169005999992</c:v>
                </c:pt>
                <c:pt idx="788" formatCode="0.0">
                  <c:v>10.4108867285</c:v>
                </c:pt>
                <c:pt idx="789" formatCode="0.0">
                  <c:v>10.9422215982</c:v>
                </c:pt>
                <c:pt idx="790" formatCode="0.0">
                  <c:v>11.172917702099999</c:v>
                </c:pt>
                <c:pt idx="791" formatCode="0.0">
                  <c:v>11.3448668012</c:v>
                </c:pt>
                <c:pt idx="792" formatCode="0.0">
                  <c:v>11.127231848299999</c:v>
                </c:pt>
                <c:pt idx="793" formatCode="0.0">
                  <c:v>10.767634793099999</c:v>
                </c:pt>
                <c:pt idx="794" formatCode="0.0">
                  <c:v>10.7165627971</c:v>
                </c:pt>
                <c:pt idx="795" formatCode="0.0">
                  <c:v>10.8661230465</c:v>
                </c:pt>
                <c:pt idx="796" formatCode="0.0">
                  <c:v>10.9253365807</c:v>
                </c:pt>
                <c:pt idx="797" formatCode="0.0">
                  <c:v>11.111288249199999</c:v>
                </c:pt>
                <c:pt idx="798" formatCode="0.0">
                  <c:v>11.046558745</c:v>
                </c:pt>
                <c:pt idx="799" formatCode="0.0">
                  <c:v>11.412038226</c:v>
                </c:pt>
                <c:pt idx="800" formatCode="0.0">
                  <c:v>11.4352379818</c:v>
                </c:pt>
                <c:pt idx="801" formatCode="0.0">
                  <c:v>11.062380722</c:v>
                </c:pt>
                <c:pt idx="802" formatCode="0.0">
                  <c:v>10.801923374499999</c:v>
                </c:pt>
                <c:pt idx="803" formatCode="0.0">
                  <c:v>10.5989192895</c:v>
                </c:pt>
                <c:pt idx="804" formatCode="0.0">
                  <c:v>10.7244337846</c:v>
                </c:pt>
                <c:pt idx="805" formatCode="0.0">
                  <c:v>10.8242131217</c:v>
                </c:pt>
                <c:pt idx="806" formatCode="0.0">
                  <c:v>11.0484441986</c:v>
                </c:pt>
                <c:pt idx="807" formatCode="0.0">
                  <c:v>11.1797681212</c:v>
                </c:pt>
                <c:pt idx="808" formatCode="0.0">
                  <c:v>11.5232215686</c:v>
                </c:pt>
                <c:pt idx="809" formatCode="0.0">
                  <c:v>11.9588300397</c:v>
                </c:pt>
                <c:pt idx="810" formatCode="0.0">
                  <c:v>12.1914723131</c:v>
                </c:pt>
                <c:pt idx="811" formatCode="0.0">
                  <c:v>12.377096202300001</c:v>
                </c:pt>
                <c:pt idx="812" formatCode="0.0">
                  <c:v>12.433338653</c:v>
                </c:pt>
                <c:pt idx="813" formatCode="0.0">
                  <c:v>13.108294817499999</c:v>
                </c:pt>
                <c:pt idx="814" formatCode="0.0">
                  <c:v>13.5942082151</c:v>
                </c:pt>
                <c:pt idx="815" formatCode="0.0">
                  <c:v>14.340486929500001</c:v>
                </c:pt>
                <c:pt idx="816" formatCode="0.0">
                  <c:v>14.6055763722</c:v>
                </c:pt>
                <c:pt idx="817" formatCode="0.0">
                  <c:v>14.8291528764</c:v>
                </c:pt>
                <c:pt idx="818" formatCode="0.0">
                  <c:v>14.872991967700001</c:v>
                </c:pt>
                <c:pt idx="819" formatCode="0.0">
                  <c:v>14.6788497169</c:v>
                </c:pt>
                <c:pt idx="820" formatCode="0.0">
                  <c:v>14.1334676325</c:v>
                </c:pt>
                <c:pt idx="821" formatCode="0.0">
                  <c:v>13.2464469544</c:v>
                </c:pt>
                <c:pt idx="822" formatCode="0.0">
                  <c:v>12.4420580559</c:v>
                </c:pt>
                <c:pt idx="823" formatCode="0.0">
                  <c:v>11.5132677177</c:v>
                </c:pt>
                <c:pt idx="824" formatCode="0.0">
                  <c:v>10.6742009141</c:v>
                </c:pt>
                <c:pt idx="825" formatCode="0.0">
                  <c:v>9.4454089514999993</c:v>
                </c:pt>
                <c:pt idx="826" formatCode="0.0">
                  <c:v>8.3114320900000003</c:v>
                </c:pt>
                <c:pt idx="827" formatCode="0.0">
                  <c:v>6.7549231971000001</c:v>
                </c:pt>
                <c:pt idx="828" formatCode="0.0">
                  <c:v>5.5487309591000002</c:v>
                </c:pt>
                <c:pt idx="829" formatCode="0.0">
                  <c:v>4.2121475149999998</c:v>
                </c:pt>
                <c:pt idx="830" formatCode="0.0">
                  <c:v>2.9165805986</c:v>
                </c:pt>
                <c:pt idx="831" formatCode="0.0">
                  <c:v>1.5194599854999999</c:v>
                </c:pt>
                <c:pt idx="832" formatCode="0.0">
                  <c:v>0.47763510840000001</c:v>
                </c:pt>
                <c:pt idx="833" formatCode="0.0">
                  <c:v>-0.4227534167</c:v>
                </c:pt>
                <c:pt idx="834" formatCode="0.0">
                  <c:v>-1.3371966413</c:v>
                </c:pt>
                <c:pt idx="835" formatCode="0.0">
                  <c:v>-2.1993421473999999</c:v>
                </c:pt>
                <c:pt idx="836" formatCode="0.0">
                  <c:v>-3.1709814875000002</c:v>
                </c:pt>
                <c:pt idx="837" formatCode="0.0">
                  <c:v>-3.7265448192999999</c:v>
                </c:pt>
                <c:pt idx="838" formatCode="0.0">
                  <c:v>-4.0954253871999997</c:v>
                </c:pt>
                <c:pt idx="839" formatCode="0.0">
                  <c:v>-4.3413221806999998</c:v>
                </c:pt>
                <c:pt idx="840" formatCode="0.0">
                  <c:v>-4.5570846275000001</c:v>
                </c:pt>
                <c:pt idx="841" formatCode="0.0">
                  <c:v>-4.3666837200000002</c:v>
                </c:pt>
                <c:pt idx="842" formatCode="0.0">
                  <c:v>-4.0796247325000001</c:v>
                </c:pt>
                <c:pt idx="843" formatCode="0.0">
                  <c:v>-3.4683194176000001</c:v>
                </c:pt>
                <c:pt idx="844" formatCode="0.0">
                  <c:v>-2.8679922360000001</c:v>
                </c:pt>
                <c:pt idx="845" formatCode="0.0">
                  <c:v>-2.1289702007</c:v>
                </c:pt>
                <c:pt idx="846" formatCode="0.0">
                  <c:v>-1.2047564929000001</c:v>
                </c:pt>
                <c:pt idx="847" formatCode="0.0">
                  <c:v>-0.2154953178</c:v>
                </c:pt>
                <c:pt idx="848" formatCode="0.0">
                  <c:v>1.2429161931999999</c:v>
                </c:pt>
                <c:pt idx="849" formatCode="0.0">
                  <c:v>2.4861268357999999</c:v>
                </c:pt>
                <c:pt idx="850" formatCode="0.0">
                  <c:v>3.8585506593000001</c:v>
                </c:pt>
                <c:pt idx="851" formatCode="0.0">
                  <c:v>5.3587663542000001</c:v>
                </c:pt>
                <c:pt idx="852" formatCode="0.0">
                  <c:v>6.7055689035999997</c:v>
                </c:pt>
                <c:pt idx="853" formatCode="0.0">
                  <c:v>7.7990638854999998</c:v>
                </c:pt>
                <c:pt idx="854" formatCode="0.0">
                  <c:v>8.9132117349000008</c:v>
                </c:pt>
                <c:pt idx="855" formatCode="0.0">
                  <c:v>9.9978836412999996</c:v>
                </c:pt>
                <c:pt idx="856" formatCode="0.0">
                  <c:v>10.873184933599999</c:v>
                </c:pt>
                <c:pt idx="857" formatCode="0.0">
                  <c:v>11.8071744278</c:v>
                </c:pt>
                <c:pt idx="858" formatCode="0.0">
                  <c:v>12.7342203577</c:v>
                </c:pt>
                <c:pt idx="859" formatCode="0.0">
                  <c:v>14.0425818544</c:v>
                </c:pt>
                <c:pt idx="860" formatCode="0.0">
                  <c:v>14.8707816379</c:v>
                </c:pt>
                <c:pt idx="861" formatCode="0.0">
                  <c:v>15.5314681243</c:v>
                </c:pt>
                <c:pt idx="862" formatCode="0.0">
                  <c:v>15.832643514999999</c:v>
                </c:pt>
                <c:pt idx="863" formatCode="0.0">
                  <c:v>16.1885666666</c:v>
                </c:pt>
                <c:pt idx="864" formatCode="0.0">
                  <c:v>16.607696879399999</c:v>
                </c:pt>
                <c:pt idx="865" formatCode="0.0">
                  <c:v>16.628963978800002</c:v>
                </c:pt>
                <c:pt idx="866" formatCode="0.0">
                  <c:v>16.565043384500001</c:v>
                </c:pt>
                <c:pt idx="867" formatCode="0.0">
                  <c:v>16.554157827299999</c:v>
                </c:pt>
                <c:pt idx="868" formatCode="0.0">
                  <c:v>16.6752162318</c:v>
                </c:pt>
                <c:pt idx="869" formatCode="0.0">
                  <c:v>16.520108065900001</c:v>
                </c:pt>
                <c:pt idx="870" formatCode="0.0">
                  <c:v>15.8144507866</c:v>
                </c:pt>
                <c:pt idx="871" formatCode="0.0">
                  <c:v>14.7590802436</c:v>
                </c:pt>
                <c:pt idx="872" formatCode="0.0">
                  <c:v>13.9055915407</c:v>
                </c:pt>
                <c:pt idx="873" formatCode="0.0">
                  <c:v>13.317958906699999</c:v>
                </c:pt>
                <c:pt idx="874" formatCode="0.0">
                  <c:v>12.6881437078</c:v>
                </c:pt>
                <c:pt idx="875" formatCode="0.0">
                  <c:v>11.945194263199999</c:v>
                </c:pt>
                <c:pt idx="876" formatCode="0.0">
                  <c:v>11.1945231651</c:v>
                </c:pt>
                <c:pt idx="877" formatCode="0.0">
                  <c:v>10.845945452800001</c:v>
                </c:pt>
                <c:pt idx="878" formatCode="0.0">
                  <c:v>10.352484431500001</c:v>
                </c:pt>
                <c:pt idx="879" formatCode="0.0">
                  <c:v>9.0107271001000004</c:v>
                </c:pt>
                <c:pt idx="880" formatCode="0.0">
                  <c:v>6.3265412422000002</c:v>
                </c:pt>
                <c:pt idx="881" formatCode="0.0">
                  <c:v>4.2340429252999998</c:v>
                </c:pt>
                <c:pt idx="882" formatCode="0.0">
                  <c:v>3.0963084843000002</c:v>
                </c:pt>
                <c:pt idx="883" formatCode="0.0">
                  <c:v>1.3267514512</c:v>
                </c:pt>
                <c:pt idx="884" formatCode="0.0">
                  <c:v>-0.36699103989999998</c:v>
                </c:pt>
                <c:pt idx="885" formatCode="0.0">
                  <c:v>-2.5098530228999998</c:v>
                </c:pt>
                <c:pt idx="886" formatCode="0.0">
                  <c:v>-4.2192153204</c:v>
                </c:pt>
                <c:pt idx="887" formatCode="0.0">
                  <c:v>-5.9156520119999998</c:v>
                </c:pt>
                <c:pt idx="888" formatCode="0.0">
                  <c:v>-7.4842143658999998</c:v>
                </c:pt>
                <c:pt idx="889" formatCode="0.0">
                  <c:v>-9.8870942949000007</c:v>
                </c:pt>
                <c:pt idx="890" formatCode="0.0">
                  <c:v>-11.2098945977</c:v>
                </c:pt>
                <c:pt idx="891" formatCode="0.0">
                  <c:v>-11.345528961899999</c:v>
                </c:pt>
                <c:pt idx="892" formatCode="0.0">
                  <c:v>-9.0974027951000007</c:v>
                </c:pt>
                <c:pt idx="893" formatCode="0.0">
                  <c:v>-7.6485539511000002</c:v>
                </c:pt>
                <c:pt idx="894" formatCode="0.0">
                  <c:v>-6.9948100229000003</c:v>
                </c:pt>
                <c:pt idx="895" formatCode="0.0">
                  <c:v>-5.5640255431999996</c:v>
                </c:pt>
                <c:pt idx="896" formatCode="0.0">
                  <c:v>-4.5501621555999998</c:v>
                </c:pt>
                <c:pt idx="897" formatCode="0.0">
                  <c:v>-2.499609736</c:v>
                </c:pt>
                <c:pt idx="898" formatCode="0.0">
                  <c:v>-1.0096933907000001</c:v>
                </c:pt>
                <c:pt idx="899" formatCode="0.0">
                  <c:v>0.52835653449999997</c:v>
                </c:pt>
                <c:pt idx="900" formatCode="0.0">
                  <c:v>1.7636368525999999</c:v>
                </c:pt>
                <c:pt idx="901" formatCode="0.0">
                  <c:v>4.8382578096</c:v>
                </c:pt>
                <c:pt idx="902" formatCode="0.0">
                  <c:v>6.1571283710999998</c:v>
                </c:pt>
                <c:pt idx="903" formatCode="0.0">
                  <c:v>6.7229076862000001</c:v>
                </c:pt>
                <c:pt idx="904" formatCode="0.0">
                  <c:v>5.7736927715000004</c:v>
                </c:pt>
                <c:pt idx="905" formatCode="0.0">
                  <c:v>5.4808647349999999</c:v>
                </c:pt>
                <c:pt idx="906" formatCode="0.0">
                  <c:v>5.6193741133000001</c:v>
                </c:pt>
                <c:pt idx="907" formatCode="0.0">
                  <c:v>5.5907001619000001</c:v>
                </c:pt>
                <c:pt idx="908" formatCode="0.0">
                  <c:v>6.3632772264000002</c:v>
                </c:pt>
                <c:pt idx="909" formatCode="0.0">
                  <c:v>6.0900133249000001</c:v>
                </c:pt>
                <c:pt idx="910" formatCode="0.0">
                  <c:v>5.9867322206000004</c:v>
                </c:pt>
                <c:pt idx="911" formatCode="0.0">
                  <c:v>5.7375750462999999</c:v>
                </c:pt>
                <c:pt idx="912" formatCode="0.0">
                  <c:v>6.2993127625999996</c:v>
                </c:pt>
                <c:pt idx="913" formatCode="0.0">
                  <c:v>5.9932348843999996</c:v>
                </c:pt>
                <c:pt idx="914" formatCode="0.0">
                  <c:v>6.3286534700999999</c:v>
                </c:pt>
                <c:pt idx="915" formatCode="0.0">
                  <c:v>6.6900499847999999</c:v>
                </c:pt>
                <c:pt idx="916" formatCode="0.0">
                  <c:v>7.0572328975999996</c:v>
                </c:pt>
                <c:pt idx="917" formatCode="0.0">
                  <c:v>7.3349009873000002</c:v>
                </c:pt>
                <c:pt idx="918" formatCode="0.0">
                  <c:v>7.3857325470999999</c:v>
                </c:pt>
                <c:pt idx="919" formatCode="0.0">
                  <c:v>7.5925554414</c:v>
                </c:pt>
                <c:pt idx="1031" formatCode="0.00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7F78-435B-BFA4-F8F21DD08FC4}"/>
            </c:ext>
          </c:extLst>
        </c:ser>
        <c:ser>
          <c:idx val="4"/>
          <c:order val="5"/>
          <c:tx>
            <c:strRef>
              <c:f>OILGASX!$T$2</c:f>
              <c:strCache>
                <c:ptCount val="1"/>
                <c:pt idx="0">
                  <c:v>7.5%</c:v>
                </c:pt>
              </c:strCache>
            </c:strRef>
          </c:tx>
          <c:marker>
            <c:symbol val="none"/>
          </c:marker>
          <c:dLbls>
            <c:dLbl>
              <c:idx val="143"/>
              <c:layout>
                <c:manualLayout>
                  <c:x val="0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78-435B-BFA4-F8F21DD08FC4}"/>
                </c:ext>
              </c:extLst>
            </c:dLbl>
            <c:dLbl>
              <c:idx val="176"/>
              <c:layout>
                <c:manualLayout>
                  <c:x val="-1.039292604736326E-16"/>
                  <c:y val="-5.555555555555558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F78-435B-BFA4-F8F21DD08FC4}"/>
                </c:ext>
              </c:extLst>
            </c:dLbl>
            <c:dLbl>
              <c:idx val="274"/>
              <c:layout>
                <c:manualLayout>
                  <c:x val="0"/>
                  <c:y val="2.287581699346399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F78-435B-BFA4-F8F21DD08FC4}"/>
                </c:ext>
              </c:extLst>
            </c:dLbl>
            <c:dLbl>
              <c:idx val="334"/>
              <c:layout>
                <c:manualLayout>
                  <c:x val="-1.039292604736326E-16"/>
                  <c:y val="2.28758169934640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F78-435B-BFA4-F8F21DD08FC4}"/>
                </c:ext>
              </c:extLst>
            </c:dLbl>
            <c:dLbl>
              <c:idx val="908"/>
              <c:layout>
                <c:manualLayout>
                  <c:x val="-2.078585209472652E-16"/>
                  <c:y val="-0.1372549019607843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F78-435B-BFA4-F8F21DD08FC4}"/>
                </c:ext>
              </c:extLst>
            </c:dLbl>
            <c:dLbl>
              <c:idx val="919"/>
              <c:layout>
                <c:manualLayout>
                  <c:x val="4.3087971274684764E-3"/>
                  <c:y val="-9.8039215686274803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7F78-435B-BFA4-F8F21DD08F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5F5F5F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OILGASX!$A$3:$A$1034</c:f>
              <c:numCache>
                <c:formatCode>mmm\-yy</c:formatCode>
                <c:ptCount val="1032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  <c:pt idx="504">
                  <c:v>32509</c:v>
                </c:pt>
                <c:pt idx="505">
                  <c:v>32540</c:v>
                </c:pt>
                <c:pt idx="506">
                  <c:v>32568</c:v>
                </c:pt>
                <c:pt idx="507">
                  <c:v>32599</c:v>
                </c:pt>
                <c:pt idx="508">
                  <c:v>32629</c:v>
                </c:pt>
                <c:pt idx="509">
                  <c:v>32660</c:v>
                </c:pt>
                <c:pt idx="510">
                  <c:v>32690</c:v>
                </c:pt>
                <c:pt idx="511">
                  <c:v>32721</c:v>
                </c:pt>
                <c:pt idx="512">
                  <c:v>32752</c:v>
                </c:pt>
                <c:pt idx="513">
                  <c:v>32782</c:v>
                </c:pt>
                <c:pt idx="514">
                  <c:v>32813</c:v>
                </c:pt>
                <c:pt idx="515">
                  <c:v>32843</c:v>
                </c:pt>
                <c:pt idx="516">
                  <c:v>32874</c:v>
                </c:pt>
                <c:pt idx="517">
                  <c:v>32905</c:v>
                </c:pt>
                <c:pt idx="518">
                  <c:v>32933</c:v>
                </c:pt>
                <c:pt idx="519">
                  <c:v>32964</c:v>
                </c:pt>
                <c:pt idx="520">
                  <c:v>32994</c:v>
                </c:pt>
                <c:pt idx="521">
                  <c:v>33025</c:v>
                </c:pt>
                <c:pt idx="522">
                  <c:v>33055</c:v>
                </c:pt>
                <c:pt idx="523">
                  <c:v>33086</c:v>
                </c:pt>
                <c:pt idx="524">
                  <c:v>33117</c:v>
                </c:pt>
                <c:pt idx="525">
                  <c:v>33147</c:v>
                </c:pt>
                <c:pt idx="526">
                  <c:v>33178</c:v>
                </c:pt>
                <c:pt idx="527">
                  <c:v>33208</c:v>
                </c:pt>
                <c:pt idx="528">
                  <c:v>33239</c:v>
                </c:pt>
                <c:pt idx="529">
                  <c:v>33270</c:v>
                </c:pt>
                <c:pt idx="530">
                  <c:v>33298</c:v>
                </c:pt>
                <c:pt idx="531">
                  <c:v>33329</c:v>
                </c:pt>
                <c:pt idx="532">
                  <c:v>33359</c:v>
                </c:pt>
                <c:pt idx="533">
                  <c:v>33390</c:v>
                </c:pt>
                <c:pt idx="534">
                  <c:v>33420</c:v>
                </c:pt>
                <c:pt idx="535">
                  <c:v>33451</c:v>
                </c:pt>
                <c:pt idx="536">
                  <c:v>33482</c:v>
                </c:pt>
                <c:pt idx="537">
                  <c:v>33512</c:v>
                </c:pt>
                <c:pt idx="538">
                  <c:v>33543</c:v>
                </c:pt>
                <c:pt idx="539">
                  <c:v>33573</c:v>
                </c:pt>
                <c:pt idx="540">
                  <c:v>33604</c:v>
                </c:pt>
                <c:pt idx="541">
                  <c:v>33635</c:v>
                </c:pt>
                <c:pt idx="542">
                  <c:v>33664</c:v>
                </c:pt>
                <c:pt idx="543">
                  <c:v>33695</c:v>
                </c:pt>
                <c:pt idx="544">
                  <c:v>33725</c:v>
                </c:pt>
                <c:pt idx="545">
                  <c:v>33756</c:v>
                </c:pt>
                <c:pt idx="546">
                  <c:v>33786</c:v>
                </c:pt>
                <c:pt idx="547">
                  <c:v>33817</c:v>
                </c:pt>
                <c:pt idx="548">
                  <c:v>33848</c:v>
                </c:pt>
                <c:pt idx="549">
                  <c:v>33878</c:v>
                </c:pt>
                <c:pt idx="550">
                  <c:v>33909</c:v>
                </c:pt>
                <c:pt idx="551">
                  <c:v>33939</c:v>
                </c:pt>
                <c:pt idx="552">
                  <c:v>33970</c:v>
                </c:pt>
                <c:pt idx="553">
                  <c:v>34001</c:v>
                </c:pt>
                <c:pt idx="554">
                  <c:v>34029</c:v>
                </c:pt>
                <c:pt idx="555">
                  <c:v>34060</c:v>
                </c:pt>
                <c:pt idx="556">
                  <c:v>34090</c:v>
                </c:pt>
                <c:pt idx="557">
                  <c:v>34121</c:v>
                </c:pt>
                <c:pt idx="558">
                  <c:v>34151</c:v>
                </c:pt>
                <c:pt idx="559">
                  <c:v>34182</c:v>
                </c:pt>
                <c:pt idx="560">
                  <c:v>34213</c:v>
                </c:pt>
                <c:pt idx="561">
                  <c:v>34243</c:v>
                </c:pt>
                <c:pt idx="562">
                  <c:v>34274</c:v>
                </c:pt>
                <c:pt idx="563">
                  <c:v>34304</c:v>
                </c:pt>
                <c:pt idx="564">
                  <c:v>34335</c:v>
                </c:pt>
                <c:pt idx="565">
                  <c:v>34366</c:v>
                </c:pt>
                <c:pt idx="566">
                  <c:v>34394</c:v>
                </c:pt>
                <c:pt idx="567">
                  <c:v>34425</c:v>
                </c:pt>
                <c:pt idx="568">
                  <c:v>34455</c:v>
                </c:pt>
                <c:pt idx="569">
                  <c:v>34486</c:v>
                </c:pt>
                <c:pt idx="570">
                  <c:v>34516</c:v>
                </c:pt>
                <c:pt idx="571">
                  <c:v>34547</c:v>
                </c:pt>
                <c:pt idx="572">
                  <c:v>34578</c:v>
                </c:pt>
                <c:pt idx="573">
                  <c:v>34608</c:v>
                </c:pt>
                <c:pt idx="574">
                  <c:v>34639</c:v>
                </c:pt>
                <c:pt idx="575">
                  <c:v>34669</c:v>
                </c:pt>
                <c:pt idx="576">
                  <c:v>34700</c:v>
                </c:pt>
                <c:pt idx="577">
                  <c:v>34731</c:v>
                </c:pt>
                <c:pt idx="578">
                  <c:v>34759</c:v>
                </c:pt>
                <c:pt idx="579">
                  <c:v>34790</c:v>
                </c:pt>
                <c:pt idx="580">
                  <c:v>34820</c:v>
                </c:pt>
                <c:pt idx="581">
                  <c:v>34851</c:v>
                </c:pt>
                <c:pt idx="582">
                  <c:v>34881</c:v>
                </c:pt>
                <c:pt idx="583">
                  <c:v>34912</c:v>
                </c:pt>
                <c:pt idx="584">
                  <c:v>34943</c:v>
                </c:pt>
                <c:pt idx="585">
                  <c:v>34973</c:v>
                </c:pt>
                <c:pt idx="586">
                  <c:v>35004</c:v>
                </c:pt>
                <c:pt idx="587">
                  <c:v>35034</c:v>
                </c:pt>
                <c:pt idx="588">
                  <c:v>35065</c:v>
                </c:pt>
                <c:pt idx="589">
                  <c:v>35096</c:v>
                </c:pt>
                <c:pt idx="590">
                  <c:v>35125</c:v>
                </c:pt>
                <c:pt idx="591">
                  <c:v>35156</c:v>
                </c:pt>
                <c:pt idx="592">
                  <c:v>35186</c:v>
                </c:pt>
                <c:pt idx="593">
                  <c:v>35217</c:v>
                </c:pt>
                <c:pt idx="594">
                  <c:v>35247</c:v>
                </c:pt>
                <c:pt idx="595">
                  <c:v>35278</c:v>
                </c:pt>
                <c:pt idx="596">
                  <c:v>35309</c:v>
                </c:pt>
                <c:pt idx="597">
                  <c:v>35339</c:v>
                </c:pt>
                <c:pt idx="598">
                  <c:v>35370</c:v>
                </c:pt>
                <c:pt idx="599">
                  <c:v>35400</c:v>
                </c:pt>
                <c:pt idx="600">
                  <c:v>35431</c:v>
                </c:pt>
                <c:pt idx="601">
                  <c:v>35462</c:v>
                </c:pt>
                <c:pt idx="602">
                  <c:v>35490</c:v>
                </c:pt>
                <c:pt idx="603">
                  <c:v>35521</c:v>
                </c:pt>
                <c:pt idx="604">
                  <c:v>35551</c:v>
                </c:pt>
                <c:pt idx="605">
                  <c:v>35582</c:v>
                </c:pt>
                <c:pt idx="606">
                  <c:v>35612</c:v>
                </c:pt>
                <c:pt idx="607">
                  <c:v>35643</c:v>
                </c:pt>
                <c:pt idx="608">
                  <c:v>35674</c:v>
                </c:pt>
                <c:pt idx="609">
                  <c:v>35704</c:v>
                </c:pt>
                <c:pt idx="610">
                  <c:v>35735</c:v>
                </c:pt>
                <c:pt idx="611">
                  <c:v>35765</c:v>
                </c:pt>
                <c:pt idx="612">
                  <c:v>35796</c:v>
                </c:pt>
                <c:pt idx="613">
                  <c:v>35827</c:v>
                </c:pt>
                <c:pt idx="614">
                  <c:v>35855</c:v>
                </c:pt>
                <c:pt idx="615">
                  <c:v>35886</c:v>
                </c:pt>
                <c:pt idx="616">
                  <c:v>35916</c:v>
                </c:pt>
                <c:pt idx="617">
                  <c:v>35947</c:v>
                </c:pt>
                <c:pt idx="618">
                  <c:v>35977</c:v>
                </c:pt>
                <c:pt idx="619">
                  <c:v>36008</c:v>
                </c:pt>
                <c:pt idx="620">
                  <c:v>36039</c:v>
                </c:pt>
                <c:pt idx="621">
                  <c:v>36069</c:v>
                </c:pt>
                <c:pt idx="622">
                  <c:v>36100</c:v>
                </c:pt>
                <c:pt idx="623">
                  <c:v>36130</c:v>
                </c:pt>
                <c:pt idx="624">
                  <c:v>36161</c:v>
                </c:pt>
                <c:pt idx="625">
                  <c:v>36192</c:v>
                </c:pt>
                <c:pt idx="626">
                  <c:v>36220</c:v>
                </c:pt>
                <c:pt idx="627">
                  <c:v>36251</c:v>
                </c:pt>
                <c:pt idx="628">
                  <c:v>36281</c:v>
                </c:pt>
                <c:pt idx="629">
                  <c:v>36312</c:v>
                </c:pt>
                <c:pt idx="630">
                  <c:v>36342</c:v>
                </c:pt>
                <c:pt idx="631">
                  <c:v>36373</c:v>
                </c:pt>
                <c:pt idx="632">
                  <c:v>36404</c:v>
                </c:pt>
                <c:pt idx="633">
                  <c:v>36434</c:v>
                </c:pt>
                <c:pt idx="634">
                  <c:v>36465</c:v>
                </c:pt>
                <c:pt idx="635">
                  <c:v>36495</c:v>
                </c:pt>
                <c:pt idx="636">
                  <c:v>36526</c:v>
                </c:pt>
                <c:pt idx="637">
                  <c:v>36557</c:v>
                </c:pt>
                <c:pt idx="638">
                  <c:v>36586</c:v>
                </c:pt>
                <c:pt idx="639">
                  <c:v>36617</c:v>
                </c:pt>
                <c:pt idx="640">
                  <c:v>36647</c:v>
                </c:pt>
                <c:pt idx="641">
                  <c:v>36678</c:v>
                </c:pt>
                <c:pt idx="642">
                  <c:v>36708</c:v>
                </c:pt>
                <c:pt idx="643">
                  <c:v>36739</c:v>
                </c:pt>
                <c:pt idx="644">
                  <c:v>36770</c:v>
                </c:pt>
                <c:pt idx="645">
                  <c:v>36800</c:v>
                </c:pt>
                <c:pt idx="646">
                  <c:v>36831</c:v>
                </c:pt>
                <c:pt idx="647">
                  <c:v>36861</c:v>
                </c:pt>
                <c:pt idx="648">
                  <c:v>36892</c:v>
                </c:pt>
                <c:pt idx="649">
                  <c:v>36923</c:v>
                </c:pt>
                <c:pt idx="650">
                  <c:v>36951</c:v>
                </c:pt>
                <c:pt idx="651">
                  <c:v>36982</c:v>
                </c:pt>
                <c:pt idx="652">
                  <c:v>37012</c:v>
                </c:pt>
                <c:pt idx="653">
                  <c:v>37043</c:v>
                </c:pt>
                <c:pt idx="654">
                  <c:v>37073</c:v>
                </c:pt>
                <c:pt idx="655">
                  <c:v>37104</c:v>
                </c:pt>
                <c:pt idx="656">
                  <c:v>37135</c:v>
                </c:pt>
                <c:pt idx="657">
                  <c:v>37165</c:v>
                </c:pt>
                <c:pt idx="658">
                  <c:v>37196</c:v>
                </c:pt>
                <c:pt idx="659">
                  <c:v>37226</c:v>
                </c:pt>
                <c:pt idx="660">
                  <c:v>37257</c:v>
                </c:pt>
                <c:pt idx="661">
                  <c:v>37288</c:v>
                </c:pt>
                <c:pt idx="662">
                  <c:v>37316</c:v>
                </c:pt>
                <c:pt idx="663">
                  <c:v>37347</c:v>
                </c:pt>
                <c:pt idx="664">
                  <c:v>37377</c:v>
                </c:pt>
                <c:pt idx="665">
                  <c:v>37408</c:v>
                </c:pt>
                <c:pt idx="666">
                  <c:v>37438</c:v>
                </c:pt>
                <c:pt idx="667">
                  <c:v>37469</c:v>
                </c:pt>
                <c:pt idx="668">
                  <c:v>37500</c:v>
                </c:pt>
                <c:pt idx="669">
                  <c:v>37530</c:v>
                </c:pt>
                <c:pt idx="670">
                  <c:v>37561</c:v>
                </c:pt>
                <c:pt idx="671">
                  <c:v>37591</c:v>
                </c:pt>
                <c:pt idx="672">
                  <c:v>37622</c:v>
                </c:pt>
                <c:pt idx="673">
                  <c:v>37653</c:v>
                </c:pt>
                <c:pt idx="674">
                  <c:v>37681</c:v>
                </c:pt>
                <c:pt idx="675">
                  <c:v>37712</c:v>
                </c:pt>
                <c:pt idx="676">
                  <c:v>37742</c:v>
                </c:pt>
                <c:pt idx="677">
                  <c:v>37773</c:v>
                </c:pt>
                <c:pt idx="678">
                  <c:v>37803</c:v>
                </c:pt>
                <c:pt idx="679">
                  <c:v>37834</c:v>
                </c:pt>
                <c:pt idx="680">
                  <c:v>37865</c:v>
                </c:pt>
                <c:pt idx="681">
                  <c:v>37895</c:v>
                </c:pt>
                <c:pt idx="682">
                  <c:v>37926</c:v>
                </c:pt>
                <c:pt idx="683">
                  <c:v>37956</c:v>
                </c:pt>
                <c:pt idx="684">
                  <c:v>37987</c:v>
                </c:pt>
                <c:pt idx="685">
                  <c:v>38018</c:v>
                </c:pt>
                <c:pt idx="686">
                  <c:v>38047</c:v>
                </c:pt>
                <c:pt idx="687">
                  <c:v>38078</c:v>
                </c:pt>
                <c:pt idx="688">
                  <c:v>38108</c:v>
                </c:pt>
                <c:pt idx="689">
                  <c:v>38139</c:v>
                </c:pt>
                <c:pt idx="690">
                  <c:v>38169</c:v>
                </c:pt>
                <c:pt idx="691">
                  <c:v>38200</c:v>
                </c:pt>
                <c:pt idx="692">
                  <c:v>38231</c:v>
                </c:pt>
                <c:pt idx="693">
                  <c:v>38261</c:v>
                </c:pt>
                <c:pt idx="694">
                  <c:v>38292</c:v>
                </c:pt>
                <c:pt idx="695">
                  <c:v>38322</c:v>
                </c:pt>
                <c:pt idx="696">
                  <c:v>38353</c:v>
                </c:pt>
                <c:pt idx="697">
                  <c:v>38384</c:v>
                </c:pt>
                <c:pt idx="698">
                  <c:v>38412</c:v>
                </c:pt>
                <c:pt idx="699">
                  <c:v>38443</c:v>
                </c:pt>
                <c:pt idx="700">
                  <c:v>38473</c:v>
                </c:pt>
                <c:pt idx="701">
                  <c:v>38504</c:v>
                </c:pt>
                <c:pt idx="702">
                  <c:v>38534</c:v>
                </c:pt>
                <c:pt idx="703">
                  <c:v>38565</c:v>
                </c:pt>
                <c:pt idx="704">
                  <c:v>38596</c:v>
                </c:pt>
                <c:pt idx="705">
                  <c:v>38626</c:v>
                </c:pt>
                <c:pt idx="706">
                  <c:v>38657</c:v>
                </c:pt>
                <c:pt idx="707">
                  <c:v>38687</c:v>
                </c:pt>
                <c:pt idx="708">
                  <c:v>38718</c:v>
                </c:pt>
                <c:pt idx="709">
                  <c:v>38749</c:v>
                </c:pt>
                <c:pt idx="710">
                  <c:v>38777</c:v>
                </c:pt>
                <c:pt idx="711">
                  <c:v>38808</c:v>
                </c:pt>
                <c:pt idx="712">
                  <c:v>38838</c:v>
                </c:pt>
                <c:pt idx="713">
                  <c:v>38869</c:v>
                </c:pt>
                <c:pt idx="714">
                  <c:v>38899</c:v>
                </c:pt>
                <c:pt idx="715">
                  <c:v>38930</c:v>
                </c:pt>
                <c:pt idx="716">
                  <c:v>38961</c:v>
                </c:pt>
                <c:pt idx="717">
                  <c:v>38991</c:v>
                </c:pt>
                <c:pt idx="718">
                  <c:v>39022</c:v>
                </c:pt>
                <c:pt idx="719">
                  <c:v>39052</c:v>
                </c:pt>
                <c:pt idx="720">
                  <c:v>39083</c:v>
                </c:pt>
                <c:pt idx="721">
                  <c:v>39114</c:v>
                </c:pt>
                <c:pt idx="722">
                  <c:v>39142</c:v>
                </c:pt>
                <c:pt idx="723">
                  <c:v>39173</c:v>
                </c:pt>
                <c:pt idx="724">
                  <c:v>39203</c:v>
                </c:pt>
                <c:pt idx="725">
                  <c:v>39234</c:v>
                </c:pt>
                <c:pt idx="726">
                  <c:v>39264</c:v>
                </c:pt>
                <c:pt idx="727">
                  <c:v>39295</c:v>
                </c:pt>
                <c:pt idx="728">
                  <c:v>39326</c:v>
                </c:pt>
                <c:pt idx="729">
                  <c:v>39356</c:v>
                </c:pt>
                <c:pt idx="730">
                  <c:v>39387</c:v>
                </c:pt>
                <c:pt idx="731">
                  <c:v>39417</c:v>
                </c:pt>
                <c:pt idx="732">
                  <c:v>39448</c:v>
                </c:pt>
                <c:pt idx="733">
                  <c:v>39479</c:v>
                </c:pt>
                <c:pt idx="734">
                  <c:v>39508</c:v>
                </c:pt>
                <c:pt idx="735">
                  <c:v>39539</c:v>
                </c:pt>
                <c:pt idx="736">
                  <c:v>39569</c:v>
                </c:pt>
                <c:pt idx="737">
                  <c:v>39600</c:v>
                </c:pt>
                <c:pt idx="738">
                  <c:v>39630</c:v>
                </c:pt>
                <c:pt idx="739">
                  <c:v>39661</c:v>
                </c:pt>
                <c:pt idx="740">
                  <c:v>39692</c:v>
                </c:pt>
                <c:pt idx="741">
                  <c:v>39722</c:v>
                </c:pt>
                <c:pt idx="742">
                  <c:v>39753</c:v>
                </c:pt>
                <c:pt idx="743">
                  <c:v>39783</c:v>
                </c:pt>
                <c:pt idx="744">
                  <c:v>39814</c:v>
                </c:pt>
                <c:pt idx="745">
                  <c:v>39845</c:v>
                </c:pt>
                <c:pt idx="746">
                  <c:v>39873</c:v>
                </c:pt>
                <c:pt idx="747">
                  <c:v>39904</c:v>
                </c:pt>
                <c:pt idx="748">
                  <c:v>39934</c:v>
                </c:pt>
                <c:pt idx="749">
                  <c:v>39965</c:v>
                </c:pt>
                <c:pt idx="750">
                  <c:v>39995</c:v>
                </c:pt>
                <c:pt idx="751">
                  <c:v>40026</c:v>
                </c:pt>
                <c:pt idx="752">
                  <c:v>40057</c:v>
                </c:pt>
                <c:pt idx="753">
                  <c:v>40087</c:v>
                </c:pt>
                <c:pt idx="754">
                  <c:v>40118</c:v>
                </c:pt>
                <c:pt idx="755">
                  <c:v>40148</c:v>
                </c:pt>
                <c:pt idx="756">
                  <c:v>40179</c:v>
                </c:pt>
                <c:pt idx="757">
                  <c:v>40210</c:v>
                </c:pt>
                <c:pt idx="758">
                  <c:v>40238</c:v>
                </c:pt>
                <c:pt idx="759">
                  <c:v>40269</c:v>
                </c:pt>
                <c:pt idx="760">
                  <c:v>40299</c:v>
                </c:pt>
                <c:pt idx="761">
                  <c:v>40330</c:v>
                </c:pt>
                <c:pt idx="762">
                  <c:v>40360</c:v>
                </c:pt>
                <c:pt idx="763">
                  <c:v>40391</c:v>
                </c:pt>
                <c:pt idx="764">
                  <c:v>40422</c:v>
                </c:pt>
                <c:pt idx="765">
                  <c:v>40452</c:v>
                </c:pt>
                <c:pt idx="766">
                  <c:v>40483</c:v>
                </c:pt>
                <c:pt idx="767">
                  <c:v>40513</c:v>
                </c:pt>
                <c:pt idx="768">
                  <c:v>40544</c:v>
                </c:pt>
                <c:pt idx="769">
                  <c:v>40575</c:v>
                </c:pt>
                <c:pt idx="770">
                  <c:v>40603</c:v>
                </c:pt>
                <c:pt idx="771">
                  <c:v>40634</c:v>
                </c:pt>
                <c:pt idx="772">
                  <c:v>40664</c:v>
                </c:pt>
                <c:pt idx="773">
                  <c:v>40695</c:v>
                </c:pt>
                <c:pt idx="774">
                  <c:v>40725</c:v>
                </c:pt>
                <c:pt idx="775">
                  <c:v>40756</c:v>
                </c:pt>
                <c:pt idx="776">
                  <c:v>40787</c:v>
                </c:pt>
                <c:pt idx="777">
                  <c:v>40817</c:v>
                </c:pt>
                <c:pt idx="778">
                  <c:v>40848</c:v>
                </c:pt>
                <c:pt idx="779">
                  <c:v>40878</c:v>
                </c:pt>
                <c:pt idx="780">
                  <c:v>40909</c:v>
                </c:pt>
                <c:pt idx="781">
                  <c:v>40940</c:v>
                </c:pt>
                <c:pt idx="782">
                  <c:v>40969</c:v>
                </c:pt>
                <c:pt idx="783">
                  <c:v>41000</c:v>
                </c:pt>
                <c:pt idx="784">
                  <c:v>41030</c:v>
                </c:pt>
                <c:pt idx="785">
                  <c:v>41061</c:v>
                </c:pt>
                <c:pt idx="786">
                  <c:v>41091</c:v>
                </c:pt>
                <c:pt idx="787">
                  <c:v>41122</c:v>
                </c:pt>
                <c:pt idx="788">
                  <c:v>41153</c:v>
                </c:pt>
                <c:pt idx="789">
                  <c:v>41183</c:v>
                </c:pt>
                <c:pt idx="790">
                  <c:v>41214</c:v>
                </c:pt>
                <c:pt idx="791">
                  <c:v>41244</c:v>
                </c:pt>
                <c:pt idx="792">
                  <c:v>41275</c:v>
                </c:pt>
                <c:pt idx="793">
                  <c:v>41306</c:v>
                </c:pt>
                <c:pt idx="794">
                  <c:v>41334</c:v>
                </c:pt>
                <c:pt idx="795">
                  <c:v>41365</c:v>
                </c:pt>
                <c:pt idx="796">
                  <c:v>41395</c:v>
                </c:pt>
                <c:pt idx="797">
                  <c:v>41426</c:v>
                </c:pt>
                <c:pt idx="798">
                  <c:v>41456</c:v>
                </c:pt>
                <c:pt idx="799">
                  <c:v>41487</c:v>
                </c:pt>
                <c:pt idx="800">
                  <c:v>41518</c:v>
                </c:pt>
                <c:pt idx="801">
                  <c:v>41548</c:v>
                </c:pt>
                <c:pt idx="802">
                  <c:v>41579</c:v>
                </c:pt>
                <c:pt idx="803">
                  <c:v>41609</c:v>
                </c:pt>
                <c:pt idx="804">
                  <c:v>41640</c:v>
                </c:pt>
                <c:pt idx="805">
                  <c:v>41671</c:v>
                </c:pt>
                <c:pt idx="806">
                  <c:v>41699</c:v>
                </c:pt>
                <c:pt idx="807">
                  <c:v>41730</c:v>
                </c:pt>
                <c:pt idx="808">
                  <c:v>41760</c:v>
                </c:pt>
                <c:pt idx="809">
                  <c:v>41791</c:v>
                </c:pt>
                <c:pt idx="810">
                  <c:v>41821</c:v>
                </c:pt>
                <c:pt idx="811">
                  <c:v>41852</c:v>
                </c:pt>
                <c:pt idx="812">
                  <c:v>41883</c:v>
                </c:pt>
                <c:pt idx="813">
                  <c:v>41913</c:v>
                </c:pt>
                <c:pt idx="814">
                  <c:v>41944</c:v>
                </c:pt>
                <c:pt idx="815">
                  <c:v>41974</c:v>
                </c:pt>
                <c:pt idx="816">
                  <c:v>42005</c:v>
                </c:pt>
                <c:pt idx="817">
                  <c:v>42036</c:v>
                </c:pt>
                <c:pt idx="818">
                  <c:v>42064</c:v>
                </c:pt>
                <c:pt idx="819">
                  <c:v>42095</c:v>
                </c:pt>
                <c:pt idx="820">
                  <c:v>42125</c:v>
                </c:pt>
                <c:pt idx="821">
                  <c:v>42156</c:v>
                </c:pt>
                <c:pt idx="822">
                  <c:v>42186</c:v>
                </c:pt>
                <c:pt idx="823">
                  <c:v>42217</c:v>
                </c:pt>
                <c:pt idx="824">
                  <c:v>42248</c:v>
                </c:pt>
                <c:pt idx="825">
                  <c:v>42278</c:v>
                </c:pt>
                <c:pt idx="826">
                  <c:v>42309</c:v>
                </c:pt>
                <c:pt idx="827">
                  <c:v>42339</c:v>
                </c:pt>
                <c:pt idx="828">
                  <c:v>42370</c:v>
                </c:pt>
                <c:pt idx="829">
                  <c:v>42401</c:v>
                </c:pt>
                <c:pt idx="830">
                  <c:v>42430</c:v>
                </c:pt>
                <c:pt idx="831">
                  <c:v>42461</c:v>
                </c:pt>
                <c:pt idx="832">
                  <c:v>42491</c:v>
                </c:pt>
                <c:pt idx="833">
                  <c:v>42522</c:v>
                </c:pt>
                <c:pt idx="834">
                  <c:v>42552</c:v>
                </c:pt>
                <c:pt idx="835">
                  <c:v>42583</c:v>
                </c:pt>
                <c:pt idx="836">
                  <c:v>42614</c:v>
                </c:pt>
                <c:pt idx="837">
                  <c:v>42644</c:v>
                </c:pt>
                <c:pt idx="838">
                  <c:v>42675</c:v>
                </c:pt>
                <c:pt idx="839">
                  <c:v>42705</c:v>
                </c:pt>
                <c:pt idx="840">
                  <c:v>42736</c:v>
                </c:pt>
                <c:pt idx="841">
                  <c:v>42767</c:v>
                </c:pt>
                <c:pt idx="842">
                  <c:v>42795</c:v>
                </c:pt>
                <c:pt idx="843">
                  <c:v>42826</c:v>
                </c:pt>
                <c:pt idx="844">
                  <c:v>42856</c:v>
                </c:pt>
                <c:pt idx="845">
                  <c:v>42887</c:v>
                </c:pt>
                <c:pt idx="846">
                  <c:v>42917</c:v>
                </c:pt>
                <c:pt idx="847">
                  <c:v>42948</c:v>
                </c:pt>
                <c:pt idx="848">
                  <c:v>42979</c:v>
                </c:pt>
                <c:pt idx="849">
                  <c:v>43009</c:v>
                </c:pt>
                <c:pt idx="850">
                  <c:v>43040</c:v>
                </c:pt>
                <c:pt idx="851">
                  <c:v>43070</c:v>
                </c:pt>
                <c:pt idx="852">
                  <c:v>43101</c:v>
                </c:pt>
                <c:pt idx="853">
                  <c:v>43132</c:v>
                </c:pt>
                <c:pt idx="854">
                  <c:v>43160</c:v>
                </c:pt>
                <c:pt idx="855">
                  <c:v>43191</c:v>
                </c:pt>
                <c:pt idx="856">
                  <c:v>43221</c:v>
                </c:pt>
                <c:pt idx="857">
                  <c:v>43252</c:v>
                </c:pt>
                <c:pt idx="858">
                  <c:v>43282</c:v>
                </c:pt>
                <c:pt idx="859">
                  <c:v>43313</c:v>
                </c:pt>
                <c:pt idx="860">
                  <c:v>43344</c:v>
                </c:pt>
                <c:pt idx="861">
                  <c:v>43374</c:v>
                </c:pt>
                <c:pt idx="862">
                  <c:v>43405</c:v>
                </c:pt>
                <c:pt idx="863">
                  <c:v>43435</c:v>
                </c:pt>
                <c:pt idx="864">
                  <c:v>43466</c:v>
                </c:pt>
                <c:pt idx="865">
                  <c:v>43497</c:v>
                </c:pt>
                <c:pt idx="866">
                  <c:v>43525</c:v>
                </c:pt>
                <c:pt idx="867">
                  <c:v>43556</c:v>
                </c:pt>
                <c:pt idx="868">
                  <c:v>43586</c:v>
                </c:pt>
                <c:pt idx="869">
                  <c:v>43617</c:v>
                </c:pt>
                <c:pt idx="870">
                  <c:v>43647</c:v>
                </c:pt>
                <c:pt idx="871">
                  <c:v>43678</c:v>
                </c:pt>
                <c:pt idx="872">
                  <c:v>43709</c:v>
                </c:pt>
                <c:pt idx="873">
                  <c:v>43739</c:v>
                </c:pt>
                <c:pt idx="874">
                  <c:v>43770</c:v>
                </c:pt>
                <c:pt idx="875">
                  <c:v>43800</c:v>
                </c:pt>
                <c:pt idx="876">
                  <c:v>43831</c:v>
                </c:pt>
                <c:pt idx="877">
                  <c:v>43862</c:v>
                </c:pt>
                <c:pt idx="878">
                  <c:v>43891</c:v>
                </c:pt>
                <c:pt idx="879">
                  <c:v>43922</c:v>
                </c:pt>
                <c:pt idx="880">
                  <c:v>43952</c:v>
                </c:pt>
                <c:pt idx="881">
                  <c:v>43983</c:v>
                </c:pt>
                <c:pt idx="882">
                  <c:v>44013</c:v>
                </c:pt>
                <c:pt idx="883">
                  <c:v>44044</c:v>
                </c:pt>
                <c:pt idx="884">
                  <c:v>44075</c:v>
                </c:pt>
                <c:pt idx="885">
                  <c:v>44105</c:v>
                </c:pt>
                <c:pt idx="886">
                  <c:v>44136</c:v>
                </c:pt>
                <c:pt idx="887">
                  <c:v>44166</c:v>
                </c:pt>
                <c:pt idx="888">
                  <c:v>44197</c:v>
                </c:pt>
                <c:pt idx="889">
                  <c:v>44228</c:v>
                </c:pt>
                <c:pt idx="890">
                  <c:v>44256</c:v>
                </c:pt>
                <c:pt idx="891">
                  <c:v>44287</c:v>
                </c:pt>
                <c:pt idx="892">
                  <c:v>44317</c:v>
                </c:pt>
                <c:pt idx="893">
                  <c:v>44348</c:v>
                </c:pt>
                <c:pt idx="894">
                  <c:v>44378</c:v>
                </c:pt>
                <c:pt idx="895">
                  <c:v>44409</c:v>
                </c:pt>
                <c:pt idx="896">
                  <c:v>44440</c:v>
                </c:pt>
                <c:pt idx="897">
                  <c:v>44470</c:v>
                </c:pt>
                <c:pt idx="898">
                  <c:v>44501</c:v>
                </c:pt>
                <c:pt idx="899">
                  <c:v>44531</c:v>
                </c:pt>
                <c:pt idx="900">
                  <c:v>44562</c:v>
                </c:pt>
                <c:pt idx="901">
                  <c:v>44593</c:v>
                </c:pt>
                <c:pt idx="902">
                  <c:v>44621</c:v>
                </c:pt>
                <c:pt idx="903">
                  <c:v>44652</c:v>
                </c:pt>
                <c:pt idx="904">
                  <c:v>44682</c:v>
                </c:pt>
                <c:pt idx="905">
                  <c:v>44713</c:v>
                </c:pt>
                <c:pt idx="906">
                  <c:v>44743</c:v>
                </c:pt>
                <c:pt idx="907">
                  <c:v>44774</c:v>
                </c:pt>
                <c:pt idx="908">
                  <c:v>44805</c:v>
                </c:pt>
                <c:pt idx="909">
                  <c:v>44835</c:v>
                </c:pt>
                <c:pt idx="910">
                  <c:v>44866</c:v>
                </c:pt>
                <c:pt idx="911">
                  <c:v>44896</c:v>
                </c:pt>
                <c:pt idx="912">
                  <c:v>44927</c:v>
                </c:pt>
                <c:pt idx="913">
                  <c:v>44958</c:v>
                </c:pt>
                <c:pt idx="914">
                  <c:v>44986</c:v>
                </c:pt>
                <c:pt idx="915">
                  <c:v>45017</c:v>
                </c:pt>
                <c:pt idx="916">
                  <c:v>45047</c:v>
                </c:pt>
                <c:pt idx="917">
                  <c:v>45078</c:v>
                </c:pt>
                <c:pt idx="918">
                  <c:v>45108</c:v>
                </c:pt>
                <c:pt idx="919">
                  <c:v>45139</c:v>
                </c:pt>
                <c:pt idx="920">
                  <c:v>45170</c:v>
                </c:pt>
                <c:pt idx="921">
                  <c:v>45200</c:v>
                </c:pt>
                <c:pt idx="922">
                  <c:v>45231</c:v>
                </c:pt>
                <c:pt idx="923">
                  <c:v>45261</c:v>
                </c:pt>
                <c:pt idx="924">
                  <c:v>45292</c:v>
                </c:pt>
                <c:pt idx="925">
                  <c:v>45323</c:v>
                </c:pt>
                <c:pt idx="926">
                  <c:v>45352</c:v>
                </c:pt>
                <c:pt idx="927">
                  <c:v>45383</c:v>
                </c:pt>
                <c:pt idx="928">
                  <c:v>45413</c:v>
                </c:pt>
                <c:pt idx="929">
                  <c:v>45444</c:v>
                </c:pt>
                <c:pt idx="930">
                  <c:v>45474</c:v>
                </c:pt>
                <c:pt idx="931">
                  <c:v>45505</c:v>
                </c:pt>
                <c:pt idx="932">
                  <c:v>45536</c:v>
                </c:pt>
                <c:pt idx="933">
                  <c:v>45566</c:v>
                </c:pt>
                <c:pt idx="934">
                  <c:v>45597</c:v>
                </c:pt>
                <c:pt idx="935">
                  <c:v>45627</c:v>
                </c:pt>
                <c:pt idx="936">
                  <c:v>45658</c:v>
                </c:pt>
                <c:pt idx="937">
                  <c:v>45689</c:v>
                </c:pt>
                <c:pt idx="938">
                  <c:v>45717</c:v>
                </c:pt>
                <c:pt idx="939">
                  <c:v>45748</c:v>
                </c:pt>
                <c:pt idx="940">
                  <c:v>45778</c:v>
                </c:pt>
                <c:pt idx="941">
                  <c:v>45809</c:v>
                </c:pt>
                <c:pt idx="942">
                  <c:v>45839</c:v>
                </c:pt>
                <c:pt idx="943">
                  <c:v>45870</c:v>
                </c:pt>
                <c:pt idx="944">
                  <c:v>45901</c:v>
                </c:pt>
                <c:pt idx="945">
                  <c:v>45931</c:v>
                </c:pt>
                <c:pt idx="946">
                  <c:v>45962</c:v>
                </c:pt>
                <c:pt idx="947">
                  <c:v>45992</c:v>
                </c:pt>
                <c:pt idx="948">
                  <c:v>46023</c:v>
                </c:pt>
                <c:pt idx="949">
                  <c:v>46054</c:v>
                </c:pt>
                <c:pt idx="950">
                  <c:v>46082</c:v>
                </c:pt>
                <c:pt idx="951">
                  <c:v>46113</c:v>
                </c:pt>
                <c:pt idx="952">
                  <c:v>46143</c:v>
                </c:pt>
                <c:pt idx="953">
                  <c:v>46174</c:v>
                </c:pt>
                <c:pt idx="954">
                  <c:v>46204</c:v>
                </c:pt>
                <c:pt idx="955">
                  <c:v>46235</c:v>
                </c:pt>
                <c:pt idx="956">
                  <c:v>46266</c:v>
                </c:pt>
                <c:pt idx="957">
                  <c:v>46296</c:v>
                </c:pt>
                <c:pt idx="958">
                  <c:v>46327</c:v>
                </c:pt>
                <c:pt idx="959">
                  <c:v>46357</c:v>
                </c:pt>
                <c:pt idx="960">
                  <c:v>46388</c:v>
                </c:pt>
                <c:pt idx="961">
                  <c:v>46419</c:v>
                </c:pt>
                <c:pt idx="962">
                  <c:v>46447</c:v>
                </c:pt>
                <c:pt idx="963">
                  <c:v>46478</c:v>
                </c:pt>
                <c:pt idx="964">
                  <c:v>46508</c:v>
                </c:pt>
                <c:pt idx="965">
                  <c:v>46539</c:v>
                </c:pt>
                <c:pt idx="966">
                  <c:v>46569</c:v>
                </c:pt>
                <c:pt idx="967">
                  <c:v>46600</c:v>
                </c:pt>
                <c:pt idx="968">
                  <c:v>46631</c:v>
                </c:pt>
                <c:pt idx="969">
                  <c:v>46661</c:v>
                </c:pt>
                <c:pt idx="970">
                  <c:v>46692</c:v>
                </c:pt>
                <c:pt idx="971">
                  <c:v>46722</c:v>
                </c:pt>
                <c:pt idx="972">
                  <c:v>46753</c:v>
                </c:pt>
                <c:pt idx="973">
                  <c:v>46784</c:v>
                </c:pt>
                <c:pt idx="974">
                  <c:v>46813</c:v>
                </c:pt>
                <c:pt idx="975">
                  <c:v>46844</c:v>
                </c:pt>
                <c:pt idx="976">
                  <c:v>46874</c:v>
                </c:pt>
                <c:pt idx="977">
                  <c:v>46905</c:v>
                </c:pt>
                <c:pt idx="978">
                  <c:v>46935</c:v>
                </c:pt>
                <c:pt idx="979">
                  <c:v>46966</c:v>
                </c:pt>
                <c:pt idx="980">
                  <c:v>46997</c:v>
                </c:pt>
                <c:pt idx="981">
                  <c:v>47027</c:v>
                </c:pt>
                <c:pt idx="982">
                  <c:v>47058</c:v>
                </c:pt>
                <c:pt idx="983">
                  <c:v>47088</c:v>
                </c:pt>
                <c:pt idx="984">
                  <c:v>47119</c:v>
                </c:pt>
                <c:pt idx="985">
                  <c:v>47150</c:v>
                </c:pt>
                <c:pt idx="986">
                  <c:v>47178</c:v>
                </c:pt>
                <c:pt idx="987">
                  <c:v>47209</c:v>
                </c:pt>
                <c:pt idx="988">
                  <c:v>47239</c:v>
                </c:pt>
                <c:pt idx="989">
                  <c:v>47270</c:v>
                </c:pt>
                <c:pt idx="990">
                  <c:v>47300</c:v>
                </c:pt>
                <c:pt idx="991">
                  <c:v>47331</c:v>
                </c:pt>
                <c:pt idx="992">
                  <c:v>47362</c:v>
                </c:pt>
                <c:pt idx="993">
                  <c:v>47392</c:v>
                </c:pt>
                <c:pt idx="994">
                  <c:v>47423</c:v>
                </c:pt>
                <c:pt idx="995">
                  <c:v>47453</c:v>
                </c:pt>
                <c:pt idx="996">
                  <c:v>47484</c:v>
                </c:pt>
                <c:pt idx="997">
                  <c:v>47515</c:v>
                </c:pt>
                <c:pt idx="998">
                  <c:v>47543</c:v>
                </c:pt>
                <c:pt idx="999">
                  <c:v>47574</c:v>
                </c:pt>
                <c:pt idx="1000">
                  <c:v>47604</c:v>
                </c:pt>
                <c:pt idx="1001">
                  <c:v>47635</c:v>
                </c:pt>
                <c:pt idx="1002">
                  <c:v>47665</c:v>
                </c:pt>
                <c:pt idx="1003">
                  <c:v>47696</c:v>
                </c:pt>
                <c:pt idx="1004">
                  <c:v>47727</c:v>
                </c:pt>
                <c:pt idx="1005">
                  <c:v>47757</c:v>
                </c:pt>
                <c:pt idx="1006">
                  <c:v>47788</c:v>
                </c:pt>
                <c:pt idx="1007">
                  <c:v>47818</c:v>
                </c:pt>
                <c:pt idx="1008">
                  <c:v>47849</c:v>
                </c:pt>
                <c:pt idx="1009">
                  <c:v>47880</c:v>
                </c:pt>
                <c:pt idx="1010">
                  <c:v>47908</c:v>
                </c:pt>
                <c:pt idx="1011">
                  <c:v>47939</c:v>
                </c:pt>
                <c:pt idx="1012">
                  <c:v>47969</c:v>
                </c:pt>
                <c:pt idx="1013">
                  <c:v>48000</c:v>
                </c:pt>
                <c:pt idx="1014">
                  <c:v>48030</c:v>
                </c:pt>
                <c:pt idx="1015">
                  <c:v>48061</c:v>
                </c:pt>
                <c:pt idx="1016">
                  <c:v>48092</c:v>
                </c:pt>
                <c:pt idx="1017">
                  <c:v>48122</c:v>
                </c:pt>
                <c:pt idx="1018">
                  <c:v>48153</c:v>
                </c:pt>
                <c:pt idx="1019">
                  <c:v>48183</c:v>
                </c:pt>
                <c:pt idx="1020">
                  <c:v>48214</c:v>
                </c:pt>
                <c:pt idx="1021">
                  <c:v>48245</c:v>
                </c:pt>
                <c:pt idx="1022">
                  <c:v>48274</c:v>
                </c:pt>
                <c:pt idx="1023">
                  <c:v>48305</c:v>
                </c:pt>
                <c:pt idx="1024">
                  <c:v>48335</c:v>
                </c:pt>
                <c:pt idx="1025">
                  <c:v>48366</c:v>
                </c:pt>
                <c:pt idx="1026">
                  <c:v>48396</c:v>
                </c:pt>
                <c:pt idx="1027">
                  <c:v>48427</c:v>
                </c:pt>
                <c:pt idx="1028">
                  <c:v>48458</c:v>
                </c:pt>
                <c:pt idx="1029">
                  <c:v>48488</c:v>
                </c:pt>
                <c:pt idx="1030">
                  <c:v>48519</c:v>
                </c:pt>
                <c:pt idx="1031">
                  <c:v>48549</c:v>
                </c:pt>
              </c:numCache>
            </c:numRef>
          </c:cat>
          <c:val>
            <c:numRef>
              <c:f>OILGASX!$T$3:$T$1034</c:f>
              <c:numCache>
                <c:formatCode>General</c:formatCode>
                <c:ptCount val="1032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#N/A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7.5304499189999996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  <c:pt idx="996" formatCode="0.0">
                  <c:v>#N/A</c:v>
                </c:pt>
                <c:pt idx="997" formatCode="0.0">
                  <c:v>#N/A</c:v>
                </c:pt>
                <c:pt idx="998" formatCode="0.0">
                  <c:v>#N/A</c:v>
                </c:pt>
                <c:pt idx="999" formatCode="0.0">
                  <c:v>#N/A</c:v>
                </c:pt>
                <c:pt idx="1000" formatCode="0.0">
                  <c:v>#N/A</c:v>
                </c:pt>
                <c:pt idx="1001" formatCode="0.0">
                  <c:v>#N/A</c:v>
                </c:pt>
                <c:pt idx="1002" formatCode="0.0">
                  <c:v>#N/A</c:v>
                </c:pt>
                <c:pt idx="1003" formatCode="0.0">
                  <c:v>#N/A</c:v>
                </c:pt>
                <c:pt idx="1004" formatCode="0.0">
                  <c:v>#N/A</c:v>
                </c:pt>
                <c:pt idx="1005" formatCode="0.0">
                  <c:v>#N/A</c:v>
                </c:pt>
                <c:pt idx="1006" formatCode="0.0">
                  <c:v>#N/A</c:v>
                </c:pt>
                <c:pt idx="1007" formatCode="0.0">
                  <c:v>#N/A</c:v>
                </c:pt>
                <c:pt idx="1008" formatCode="0.0">
                  <c:v>#N/A</c:v>
                </c:pt>
                <c:pt idx="1009" formatCode="0.0">
                  <c:v>#N/A</c:v>
                </c:pt>
                <c:pt idx="1010" formatCode="0.0">
                  <c:v>#N/A</c:v>
                </c:pt>
                <c:pt idx="1011" formatCode="0.0">
                  <c:v>#N/A</c:v>
                </c:pt>
                <c:pt idx="1012" formatCode="0.0">
                  <c:v>#N/A</c:v>
                </c:pt>
                <c:pt idx="1013" formatCode="0.0">
                  <c:v>#N/A</c:v>
                </c:pt>
                <c:pt idx="1014" formatCode="0.0">
                  <c:v>#N/A</c:v>
                </c:pt>
                <c:pt idx="1015" formatCode="0.0">
                  <c:v>#N/A</c:v>
                </c:pt>
                <c:pt idx="1016" formatCode="0.0">
                  <c:v>#N/A</c:v>
                </c:pt>
                <c:pt idx="1017" formatCode="0.0">
                  <c:v>#N/A</c:v>
                </c:pt>
                <c:pt idx="1018" formatCode="0.0">
                  <c:v>#N/A</c:v>
                </c:pt>
                <c:pt idx="1019" formatCode="0.0">
                  <c:v>#N/A</c:v>
                </c:pt>
                <c:pt idx="1020" formatCode="0.0">
                  <c:v>#N/A</c:v>
                </c:pt>
                <c:pt idx="1021" formatCode="0.0">
                  <c:v>#N/A</c:v>
                </c:pt>
                <c:pt idx="1022" formatCode="0.0">
                  <c:v>#N/A</c:v>
                </c:pt>
                <c:pt idx="1023" formatCode="0.0">
                  <c:v>#N/A</c:v>
                </c:pt>
                <c:pt idx="1024" formatCode="0.0">
                  <c:v>#N/A</c:v>
                </c:pt>
                <c:pt idx="1025" formatCode="0.0">
                  <c:v>#N/A</c:v>
                </c:pt>
                <c:pt idx="1026" formatCode="0.0">
                  <c:v>#N/A</c:v>
                </c:pt>
                <c:pt idx="1027" formatCode="0.0">
                  <c:v>#N/A</c:v>
                </c:pt>
                <c:pt idx="1028" formatCode="0.0">
                  <c:v>#N/A</c:v>
                </c:pt>
                <c:pt idx="1029" formatCode="0.0">
                  <c:v>#N/A</c:v>
                </c:pt>
                <c:pt idx="1030" formatCode="0.0">
                  <c:v>#N/A</c:v>
                </c:pt>
                <c:pt idx="1031" formatCode="0.00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F78-435B-BFA4-F8F21DD08FC4}"/>
            </c:ext>
          </c:extLst>
        </c:ser>
        <c:ser>
          <c:idx val="7"/>
          <c:order val="6"/>
          <c:tx>
            <c:strRef>
              <c:f>OILGASX!$V$2</c:f>
              <c:strCache>
                <c:ptCount val="1"/>
                <c:pt idx="0">
                  <c:v>7.6%</c:v>
                </c:pt>
              </c:strCache>
            </c:strRef>
          </c:tx>
          <c:marker>
            <c:symbol val="none"/>
          </c:marker>
          <c:dLbls>
            <c:dLbl>
              <c:idx val="143"/>
              <c:layout>
                <c:manualLayout>
                  <c:x val="0"/>
                  <c:y val="4.901960784313725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F78-435B-BFA4-F8F21DD08FC4}"/>
                </c:ext>
              </c:extLst>
            </c:dLbl>
            <c:dLbl>
              <c:idx val="176"/>
              <c:layout>
                <c:manualLayout>
                  <c:x val="-1.039292604736326E-16"/>
                  <c:y val="1.633986928104572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F78-435B-BFA4-F8F21DD08FC4}"/>
                </c:ext>
              </c:extLst>
            </c:dLbl>
            <c:dLbl>
              <c:idx val="214"/>
              <c:layout>
                <c:manualLayout>
                  <c:x val="-1.4172335600908068E-3"/>
                  <c:y val="-3.59477124183006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F78-435B-BFA4-F8F21DD08FC4}"/>
                </c:ext>
              </c:extLst>
            </c:dLbl>
            <c:dLbl>
              <c:idx val="274"/>
              <c:layout>
                <c:manualLayout>
                  <c:x val="5.6689342403628117E-3"/>
                  <c:y val="-5.55555555555555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F78-435B-BFA4-F8F21DD08FC4}"/>
                </c:ext>
              </c:extLst>
            </c:dLbl>
            <c:dLbl>
              <c:idx val="323"/>
              <c:layout>
                <c:manualLayout>
                  <c:x val="1.4172335600905991E-3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F78-435B-BFA4-F8F21DD08FC4}"/>
                </c:ext>
              </c:extLst>
            </c:dLbl>
            <c:dLbl>
              <c:idx val="334"/>
              <c:layout>
                <c:manualLayout>
                  <c:x val="-1.039292604736326E-16"/>
                  <c:y val="-1.633986928104575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F78-435B-BFA4-F8F21DD08FC4}"/>
                </c:ext>
              </c:extLst>
            </c:dLbl>
            <c:dLbl>
              <c:idx val="877"/>
              <c:layout>
                <c:manualLayout>
                  <c:x val="-1.039292604736326E-16"/>
                  <c:y val="-4.901960784313725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F78-435B-BFA4-F8F21DD08FC4}"/>
                </c:ext>
              </c:extLst>
            </c:dLbl>
            <c:dLbl>
              <c:idx val="908"/>
              <c:layout>
                <c:manualLayout>
                  <c:x val="-2.078585209472652E-16"/>
                  <c:y val="-6.209150326797385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F78-435B-BFA4-F8F21DD08FC4}"/>
                </c:ext>
              </c:extLst>
            </c:dLbl>
            <c:dLbl>
              <c:idx val="919"/>
              <c:layout>
                <c:manualLayout>
                  <c:x val="4.3087971274684764E-3"/>
                  <c:y val="-7.516339869281048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7F78-435B-BFA4-F8F21DD08F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OILGASX!$A$3:$A$1034</c:f>
              <c:numCache>
                <c:formatCode>mmm\-yy</c:formatCode>
                <c:ptCount val="1032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  <c:pt idx="504">
                  <c:v>32509</c:v>
                </c:pt>
                <c:pt idx="505">
                  <c:v>32540</c:v>
                </c:pt>
                <c:pt idx="506">
                  <c:v>32568</c:v>
                </c:pt>
                <c:pt idx="507">
                  <c:v>32599</c:v>
                </c:pt>
                <c:pt idx="508">
                  <c:v>32629</c:v>
                </c:pt>
                <c:pt idx="509">
                  <c:v>32660</c:v>
                </c:pt>
                <c:pt idx="510">
                  <c:v>32690</c:v>
                </c:pt>
                <c:pt idx="511">
                  <c:v>32721</c:v>
                </c:pt>
                <c:pt idx="512">
                  <c:v>32752</c:v>
                </c:pt>
                <c:pt idx="513">
                  <c:v>32782</c:v>
                </c:pt>
                <c:pt idx="514">
                  <c:v>32813</c:v>
                </c:pt>
                <c:pt idx="515">
                  <c:v>32843</c:v>
                </c:pt>
                <c:pt idx="516">
                  <c:v>32874</c:v>
                </c:pt>
                <c:pt idx="517">
                  <c:v>32905</c:v>
                </c:pt>
                <c:pt idx="518">
                  <c:v>32933</c:v>
                </c:pt>
                <c:pt idx="519">
                  <c:v>32964</c:v>
                </c:pt>
                <c:pt idx="520">
                  <c:v>32994</c:v>
                </c:pt>
                <c:pt idx="521">
                  <c:v>33025</c:v>
                </c:pt>
                <c:pt idx="522">
                  <c:v>33055</c:v>
                </c:pt>
                <c:pt idx="523">
                  <c:v>33086</c:v>
                </c:pt>
                <c:pt idx="524">
                  <c:v>33117</c:v>
                </c:pt>
                <c:pt idx="525">
                  <c:v>33147</c:v>
                </c:pt>
                <c:pt idx="526">
                  <c:v>33178</c:v>
                </c:pt>
                <c:pt idx="527">
                  <c:v>33208</c:v>
                </c:pt>
                <c:pt idx="528">
                  <c:v>33239</c:v>
                </c:pt>
                <c:pt idx="529">
                  <c:v>33270</c:v>
                </c:pt>
                <c:pt idx="530">
                  <c:v>33298</c:v>
                </c:pt>
                <c:pt idx="531">
                  <c:v>33329</c:v>
                </c:pt>
                <c:pt idx="532">
                  <c:v>33359</c:v>
                </c:pt>
                <c:pt idx="533">
                  <c:v>33390</c:v>
                </c:pt>
                <c:pt idx="534">
                  <c:v>33420</c:v>
                </c:pt>
                <c:pt idx="535">
                  <c:v>33451</c:v>
                </c:pt>
                <c:pt idx="536">
                  <c:v>33482</c:v>
                </c:pt>
                <c:pt idx="537">
                  <c:v>33512</c:v>
                </c:pt>
                <c:pt idx="538">
                  <c:v>33543</c:v>
                </c:pt>
                <c:pt idx="539">
                  <c:v>33573</c:v>
                </c:pt>
                <c:pt idx="540">
                  <c:v>33604</c:v>
                </c:pt>
                <c:pt idx="541">
                  <c:v>33635</c:v>
                </c:pt>
                <c:pt idx="542">
                  <c:v>33664</c:v>
                </c:pt>
                <c:pt idx="543">
                  <c:v>33695</c:v>
                </c:pt>
                <c:pt idx="544">
                  <c:v>33725</c:v>
                </c:pt>
                <c:pt idx="545">
                  <c:v>33756</c:v>
                </c:pt>
                <c:pt idx="546">
                  <c:v>33786</c:v>
                </c:pt>
                <c:pt idx="547">
                  <c:v>33817</c:v>
                </c:pt>
                <c:pt idx="548">
                  <c:v>33848</c:v>
                </c:pt>
                <c:pt idx="549">
                  <c:v>33878</c:v>
                </c:pt>
                <c:pt idx="550">
                  <c:v>33909</c:v>
                </c:pt>
                <c:pt idx="551">
                  <c:v>33939</c:v>
                </c:pt>
                <c:pt idx="552">
                  <c:v>33970</c:v>
                </c:pt>
                <c:pt idx="553">
                  <c:v>34001</c:v>
                </c:pt>
                <c:pt idx="554">
                  <c:v>34029</c:v>
                </c:pt>
                <c:pt idx="555">
                  <c:v>34060</c:v>
                </c:pt>
                <c:pt idx="556">
                  <c:v>34090</c:v>
                </c:pt>
                <c:pt idx="557">
                  <c:v>34121</c:v>
                </c:pt>
                <c:pt idx="558">
                  <c:v>34151</c:v>
                </c:pt>
                <c:pt idx="559">
                  <c:v>34182</c:v>
                </c:pt>
                <c:pt idx="560">
                  <c:v>34213</c:v>
                </c:pt>
                <c:pt idx="561">
                  <c:v>34243</c:v>
                </c:pt>
                <c:pt idx="562">
                  <c:v>34274</c:v>
                </c:pt>
                <c:pt idx="563">
                  <c:v>34304</c:v>
                </c:pt>
                <c:pt idx="564">
                  <c:v>34335</c:v>
                </c:pt>
                <c:pt idx="565">
                  <c:v>34366</c:v>
                </c:pt>
                <c:pt idx="566">
                  <c:v>34394</c:v>
                </c:pt>
                <c:pt idx="567">
                  <c:v>34425</c:v>
                </c:pt>
                <c:pt idx="568">
                  <c:v>34455</c:v>
                </c:pt>
                <c:pt idx="569">
                  <c:v>34486</c:v>
                </c:pt>
                <c:pt idx="570">
                  <c:v>34516</c:v>
                </c:pt>
                <c:pt idx="571">
                  <c:v>34547</c:v>
                </c:pt>
                <c:pt idx="572">
                  <c:v>34578</c:v>
                </c:pt>
                <c:pt idx="573">
                  <c:v>34608</c:v>
                </c:pt>
                <c:pt idx="574">
                  <c:v>34639</c:v>
                </c:pt>
                <c:pt idx="575">
                  <c:v>34669</c:v>
                </c:pt>
                <c:pt idx="576">
                  <c:v>34700</c:v>
                </c:pt>
                <c:pt idx="577">
                  <c:v>34731</c:v>
                </c:pt>
                <c:pt idx="578">
                  <c:v>34759</c:v>
                </c:pt>
                <c:pt idx="579">
                  <c:v>34790</c:v>
                </c:pt>
                <c:pt idx="580">
                  <c:v>34820</c:v>
                </c:pt>
                <c:pt idx="581">
                  <c:v>34851</c:v>
                </c:pt>
                <c:pt idx="582">
                  <c:v>34881</c:v>
                </c:pt>
                <c:pt idx="583">
                  <c:v>34912</c:v>
                </c:pt>
                <c:pt idx="584">
                  <c:v>34943</c:v>
                </c:pt>
                <c:pt idx="585">
                  <c:v>34973</c:v>
                </c:pt>
                <c:pt idx="586">
                  <c:v>35004</c:v>
                </c:pt>
                <c:pt idx="587">
                  <c:v>35034</c:v>
                </c:pt>
                <c:pt idx="588">
                  <c:v>35065</c:v>
                </c:pt>
                <c:pt idx="589">
                  <c:v>35096</c:v>
                </c:pt>
                <c:pt idx="590">
                  <c:v>35125</c:v>
                </c:pt>
                <c:pt idx="591">
                  <c:v>35156</c:v>
                </c:pt>
                <c:pt idx="592">
                  <c:v>35186</c:v>
                </c:pt>
                <c:pt idx="593">
                  <c:v>35217</c:v>
                </c:pt>
                <c:pt idx="594">
                  <c:v>35247</c:v>
                </c:pt>
                <c:pt idx="595">
                  <c:v>35278</c:v>
                </c:pt>
                <c:pt idx="596">
                  <c:v>35309</c:v>
                </c:pt>
                <c:pt idx="597">
                  <c:v>35339</c:v>
                </c:pt>
                <c:pt idx="598">
                  <c:v>35370</c:v>
                </c:pt>
                <c:pt idx="599">
                  <c:v>35400</c:v>
                </c:pt>
                <c:pt idx="600">
                  <c:v>35431</c:v>
                </c:pt>
                <c:pt idx="601">
                  <c:v>35462</c:v>
                </c:pt>
                <c:pt idx="602">
                  <c:v>35490</c:v>
                </c:pt>
                <c:pt idx="603">
                  <c:v>35521</c:v>
                </c:pt>
                <c:pt idx="604">
                  <c:v>35551</c:v>
                </c:pt>
                <c:pt idx="605">
                  <c:v>35582</c:v>
                </c:pt>
                <c:pt idx="606">
                  <c:v>35612</c:v>
                </c:pt>
                <c:pt idx="607">
                  <c:v>35643</c:v>
                </c:pt>
                <c:pt idx="608">
                  <c:v>35674</c:v>
                </c:pt>
                <c:pt idx="609">
                  <c:v>35704</c:v>
                </c:pt>
                <c:pt idx="610">
                  <c:v>35735</c:v>
                </c:pt>
                <c:pt idx="611">
                  <c:v>35765</c:v>
                </c:pt>
                <c:pt idx="612">
                  <c:v>35796</c:v>
                </c:pt>
                <c:pt idx="613">
                  <c:v>35827</c:v>
                </c:pt>
                <c:pt idx="614">
                  <c:v>35855</c:v>
                </c:pt>
                <c:pt idx="615">
                  <c:v>35886</c:v>
                </c:pt>
                <c:pt idx="616">
                  <c:v>35916</c:v>
                </c:pt>
                <c:pt idx="617">
                  <c:v>35947</c:v>
                </c:pt>
                <c:pt idx="618">
                  <c:v>35977</c:v>
                </c:pt>
                <c:pt idx="619">
                  <c:v>36008</c:v>
                </c:pt>
                <c:pt idx="620">
                  <c:v>36039</c:v>
                </c:pt>
                <c:pt idx="621">
                  <c:v>36069</c:v>
                </c:pt>
                <c:pt idx="622">
                  <c:v>36100</c:v>
                </c:pt>
                <c:pt idx="623">
                  <c:v>36130</c:v>
                </c:pt>
                <c:pt idx="624">
                  <c:v>36161</c:v>
                </c:pt>
                <c:pt idx="625">
                  <c:v>36192</c:v>
                </c:pt>
                <c:pt idx="626">
                  <c:v>36220</c:v>
                </c:pt>
                <c:pt idx="627">
                  <c:v>36251</c:v>
                </c:pt>
                <c:pt idx="628">
                  <c:v>36281</c:v>
                </c:pt>
                <c:pt idx="629">
                  <c:v>36312</c:v>
                </c:pt>
                <c:pt idx="630">
                  <c:v>36342</c:v>
                </c:pt>
                <c:pt idx="631">
                  <c:v>36373</c:v>
                </c:pt>
                <c:pt idx="632">
                  <c:v>36404</c:v>
                </c:pt>
                <c:pt idx="633">
                  <c:v>36434</c:v>
                </c:pt>
                <c:pt idx="634">
                  <c:v>36465</c:v>
                </c:pt>
                <c:pt idx="635">
                  <c:v>36495</c:v>
                </c:pt>
                <c:pt idx="636">
                  <c:v>36526</c:v>
                </c:pt>
                <c:pt idx="637">
                  <c:v>36557</c:v>
                </c:pt>
                <c:pt idx="638">
                  <c:v>36586</c:v>
                </c:pt>
                <c:pt idx="639">
                  <c:v>36617</c:v>
                </c:pt>
                <c:pt idx="640">
                  <c:v>36647</c:v>
                </c:pt>
                <c:pt idx="641">
                  <c:v>36678</c:v>
                </c:pt>
                <c:pt idx="642">
                  <c:v>36708</c:v>
                </c:pt>
                <c:pt idx="643">
                  <c:v>36739</c:v>
                </c:pt>
                <c:pt idx="644">
                  <c:v>36770</c:v>
                </c:pt>
                <c:pt idx="645">
                  <c:v>36800</c:v>
                </c:pt>
                <c:pt idx="646">
                  <c:v>36831</c:v>
                </c:pt>
                <c:pt idx="647">
                  <c:v>36861</c:v>
                </c:pt>
                <c:pt idx="648">
                  <c:v>36892</c:v>
                </c:pt>
                <c:pt idx="649">
                  <c:v>36923</c:v>
                </c:pt>
                <c:pt idx="650">
                  <c:v>36951</c:v>
                </c:pt>
                <c:pt idx="651">
                  <c:v>36982</c:v>
                </c:pt>
                <c:pt idx="652">
                  <c:v>37012</c:v>
                </c:pt>
                <c:pt idx="653">
                  <c:v>37043</c:v>
                </c:pt>
                <c:pt idx="654">
                  <c:v>37073</c:v>
                </c:pt>
                <c:pt idx="655">
                  <c:v>37104</c:v>
                </c:pt>
                <c:pt idx="656">
                  <c:v>37135</c:v>
                </c:pt>
                <c:pt idx="657">
                  <c:v>37165</c:v>
                </c:pt>
                <c:pt idx="658">
                  <c:v>37196</c:v>
                </c:pt>
                <c:pt idx="659">
                  <c:v>37226</c:v>
                </c:pt>
                <c:pt idx="660">
                  <c:v>37257</c:v>
                </c:pt>
                <c:pt idx="661">
                  <c:v>37288</c:v>
                </c:pt>
                <c:pt idx="662">
                  <c:v>37316</c:v>
                </c:pt>
                <c:pt idx="663">
                  <c:v>37347</c:v>
                </c:pt>
                <c:pt idx="664">
                  <c:v>37377</c:v>
                </c:pt>
                <c:pt idx="665">
                  <c:v>37408</c:v>
                </c:pt>
                <c:pt idx="666">
                  <c:v>37438</c:v>
                </c:pt>
                <c:pt idx="667">
                  <c:v>37469</c:v>
                </c:pt>
                <c:pt idx="668">
                  <c:v>37500</c:v>
                </c:pt>
                <c:pt idx="669">
                  <c:v>37530</c:v>
                </c:pt>
                <c:pt idx="670">
                  <c:v>37561</c:v>
                </c:pt>
                <c:pt idx="671">
                  <c:v>37591</c:v>
                </c:pt>
                <c:pt idx="672">
                  <c:v>37622</c:v>
                </c:pt>
                <c:pt idx="673">
                  <c:v>37653</c:v>
                </c:pt>
                <c:pt idx="674">
                  <c:v>37681</c:v>
                </c:pt>
                <c:pt idx="675">
                  <c:v>37712</c:v>
                </c:pt>
                <c:pt idx="676">
                  <c:v>37742</c:v>
                </c:pt>
                <c:pt idx="677">
                  <c:v>37773</c:v>
                </c:pt>
                <c:pt idx="678">
                  <c:v>37803</c:v>
                </c:pt>
                <c:pt idx="679">
                  <c:v>37834</c:v>
                </c:pt>
                <c:pt idx="680">
                  <c:v>37865</c:v>
                </c:pt>
                <c:pt idx="681">
                  <c:v>37895</c:v>
                </c:pt>
                <c:pt idx="682">
                  <c:v>37926</c:v>
                </c:pt>
                <c:pt idx="683">
                  <c:v>37956</c:v>
                </c:pt>
                <c:pt idx="684">
                  <c:v>37987</c:v>
                </c:pt>
                <c:pt idx="685">
                  <c:v>38018</c:v>
                </c:pt>
                <c:pt idx="686">
                  <c:v>38047</c:v>
                </c:pt>
                <c:pt idx="687">
                  <c:v>38078</c:v>
                </c:pt>
                <c:pt idx="688">
                  <c:v>38108</c:v>
                </c:pt>
                <c:pt idx="689">
                  <c:v>38139</c:v>
                </c:pt>
                <c:pt idx="690">
                  <c:v>38169</c:v>
                </c:pt>
                <c:pt idx="691">
                  <c:v>38200</c:v>
                </c:pt>
                <c:pt idx="692">
                  <c:v>38231</c:v>
                </c:pt>
                <c:pt idx="693">
                  <c:v>38261</c:v>
                </c:pt>
                <c:pt idx="694">
                  <c:v>38292</c:v>
                </c:pt>
                <c:pt idx="695">
                  <c:v>38322</c:v>
                </c:pt>
                <c:pt idx="696">
                  <c:v>38353</c:v>
                </c:pt>
                <c:pt idx="697">
                  <c:v>38384</c:v>
                </c:pt>
                <c:pt idx="698">
                  <c:v>38412</c:v>
                </c:pt>
                <c:pt idx="699">
                  <c:v>38443</c:v>
                </c:pt>
                <c:pt idx="700">
                  <c:v>38473</c:v>
                </c:pt>
                <c:pt idx="701">
                  <c:v>38504</c:v>
                </c:pt>
                <c:pt idx="702">
                  <c:v>38534</c:v>
                </c:pt>
                <c:pt idx="703">
                  <c:v>38565</c:v>
                </c:pt>
                <c:pt idx="704">
                  <c:v>38596</c:v>
                </c:pt>
                <c:pt idx="705">
                  <c:v>38626</c:v>
                </c:pt>
                <c:pt idx="706">
                  <c:v>38657</c:v>
                </c:pt>
                <c:pt idx="707">
                  <c:v>38687</c:v>
                </c:pt>
                <c:pt idx="708">
                  <c:v>38718</c:v>
                </c:pt>
                <c:pt idx="709">
                  <c:v>38749</c:v>
                </c:pt>
                <c:pt idx="710">
                  <c:v>38777</c:v>
                </c:pt>
                <c:pt idx="711">
                  <c:v>38808</c:v>
                </c:pt>
                <c:pt idx="712">
                  <c:v>38838</c:v>
                </c:pt>
                <c:pt idx="713">
                  <c:v>38869</c:v>
                </c:pt>
                <c:pt idx="714">
                  <c:v>38899</c:v>
                </c:pt>
                <c:pt idx="715">
                  <c:v>38930</c:v>
                </c:pt>
                <c:pt idx="716">
                  <c:v>38961</c:v>
                </c:pt>
                <c:pt idx="717">
                  <c:v>38991</c:v>
                </c:pt>
                <c:pt idx="718">
                  <c:v>39022</c:v>
                </c:pt>
                <c:pt idx="719">
                  <c:v>39052</c:v>
                </c:pt>
                <c:pt idx="720">
                  <c:v>39083</c:v>
                </c:pt>
                <c:pt idx="721">
                  <c:v>39114</c:v>
                </c:pt>
                <c:pt idx="722">
                  <c:v>39142</c:v>
                </c:pt>
                <c:pt idx="723">
                  <c:v>39173</c:v>
                </c:pt>
                <c:pt idx="724">
                  <c:v>39203</c:v>
                </c:pt>
                <c:pt idx="725">
                  <c:v>39234</c:v>
                </c:pt>
                <c:pt idx="726">
                  <c:v>39264</c:v>
                </c:pt>
                <c:pt idx="727">
                  <c:v>39295</c:v>
                </c:pt>
                <c:pt idx="728">
                  <c:v>39326</c:v>
                </c:pt>
                <c:pt idx="729">
                  <c:v>39356</c:v>
                </c:pt>
                <c:pt idx="730">
                  <c:v>39387</c:v>
                </c:pt>
                <c:pt idx="731">
                  <c:v>39417</c:v>
                </c:pt>
                <c:pt idx="732">
                  <c:v>39448</c:v>
                </c:pt>
                <c:pt idx="733">
                  <c:v>39479</c:v>
                </c:pt>
                <c:pt idx="734">
                  <c:v>39508</c:v>
                </c:pt>
                <c:pt idx="735">
                  <c:v>39539</c:v>
                </c:pt>
                <c:pt idx="736">
                  <c:v>39569</c:v>
                </c:pt>
                <c:pt idx="737">
                  <c:v>39600</c:v>
                </c:pt>
                <c:pt idx="738">
                  <c:v>39630</c:v>
                </c:pt>
                <c:pt idx="739">
                  <c:v>39661</c:v>
                </c:pt>
                <c:pt idx="740">
                  <c:v>39692</c:v>
                </c:pt>
                <c:pt idx="741">
                  <c:v>39722</c:v>
                </c:pt>
                <c:pt idx="742">
                  <c:v>39753</c:v>
                </c:pt>
                <c:pt idx="743">
                  <c:v>39783</c:v>
                </c:pt>
                <c:pt idx="744">
                  <c:v>39814</c:v>
                </c:pt>
                <c:pt idx="745">
                  <c:v>39845</c:v>
                </c:pt>
                <c:pt idx="746">
                  <c:v>39873</c:v>
                </c:pt>
                <c:pt idx="747">
                  <c:v>39904</c:v>
                </c:pt>
                <c:pt idx="748">
                  <c:v>39934</c:v>
                </c:pt>
                <c:pt idx="749">
                  <c:v>39965</c:v>
                </c:pt>
                <c:pt idx="750">
                  <c:v>39995</c:v>
                </c:pt>
                <c:pt idx="751">
                  <c:v>40026</c:v>
                </c:pt>
                <c:pt idx="752">
                  <c:v>40057</c:v>
                </c:pt>
                <c:pt idx="753">
                  <c:v>40087</c:v>
                </c:pt>
                <c:pt idx="754">
                  <c:v>40118</c:v>
                </c:pt>
                <c:pt idx="755">
                  <c:v>40148</c:v>
                </c:pt>
                <c:pt idx="756">
                  <c:v>40179</c:v>
                </c:pt>
                <c:pt idx="757">
                  <c:v>40210</c:v>
                </c:pt>
                <c:pt idx="758">
                  <c:v>40238</c:v>
                </c:pt>
                <c:pt idx="759">
                  <c:v>40269</c:v>
                </c:pt>
                <c:pt idx="760">
                  <c:v>40299</c:v>
                </c:pt>
                <c:pt idx="761">
                  <c:v>40330</c:v>
                </c:pt>
                <c:pt idx="762">
                  <c:v>40360</c:v>
                </c:pt>
                <c:pt idx="763">
                  <c:v>40391</c:v>
                </c:pt>
                <c:pt idx="764">
                  <c:v>40422</c:v>
                </c:pt>
                <c:pt idx="765">
                  <c:v>40452</c:v>
                </c:pt>
                <c:pt idx="766">
                  <c:v>40483</c:v>
                </c:pt>
                <c:pt idx="767">
                  <c:v>40513</c:v>
                </c:pt>
                <c:pt idx="768">
                  <c:v>40544</c:v>
                </c:pt>
                <c:pt idx="769">
                  <c:v>40575</c:v>
                </c:pt>
                <c:pt idx="770">
                  <c:v>40603</c:v>
                </c:pt>
                <c:pt idx="771">
                  <c:v>40634</c:v>
                </c:pt>
                <c:pt idx="772">
                  <c:v>40664</c:v>
                </c:pt>
                <c:pt idx="773">
                  <c:v>40695</c:v>
                </c:pt>
                <c:pt idx="774">
                  <c:v>40725</c:v>
                </c:pt>
                <c:pt idx="775">
                  <c:v>40756</c:v>
                </c:pt>
                <c:pt idx="776">
                  <c:v>40787</c:v>
                </c:pt>
                <c:pt idx="777">
                  <c:v>40817</c:v>
                </c:pt>
                <c:pt idx="778">
                  <c:v>40848</c:v>
                </c:pt>
                <c:pt idx="779">
                  <c:v>40878</c:v>
                </c:pt>
                <c:pt idx="780">
                  <c:v>40909</c:v>
                </c:pt>
                <c:pt idx="781">
                  <c:v>40940</c:v>
                </c:pt>
                <c:pt idx="782">
                  <c:v>40969</c:v>
                </c:pt>
                <c:pt idx="783">
                  <c:v>41000</c:v>
                </c:pt>
                <c:pt idx="784">
                  <c:v>41030</c:v>
                </c:pt>
                <c:pt idx="785">
                  <c:v>41061</c:v>
                </c:pt>
                <c:pt idx="786">
                  <c:v>41091</c:v>
                </c:pt>
                <c:pt idx="787">
                  <c:v>41122</c:v>
                </c:pt>
                <c:pt idx="788">
                  <c:v>41153</c:v>
                </c:pt>
                <c:pt idx="789">
                  <c:v>41183</c:v>
                </c:pt>
                <c:pt idx="790">
                  <c:v>41214</c:v>
                </c:pt>
                <c:pt idx="791">
                  <c:v>41244</c:v>
                </c:pt>
                <c:pt idx="792">
                  <c:v>41275</c:v>
                </c:pt>
                <c:pt idx="793">
                  <c:v>41306</c:v>
                </c:pt>
                <c:pt idx="794">
                  <c:v>41334</c:v>
                </c:pt>
                <c:pt idx="795">
                  <c:v>41365</c:v>
                </c:pt>
                <c:pt idx="796">
                  <c:v>41395</c:v>
                </c:pt>
                <c:pt idx="797">
                  <c:v>41426</c:v>
                </c:pt>
                <c:pt idx="798">
                  <c:v>41456</c:v>
                </c:pt>
                <c:pt idx="799">
                  <c:v>41487</c:v>
                </c:pt>
                <c:pt idx="800">
                  <c:v>41518</c:v>
                </c:pt>
                <c:pt idx="801">
                  <c:v>41548</c:v>
                </c:pt>
                <c:pt idx="802">
                  <c:v>41579</c:v>
                </c:pt>
                <c:pt idx="803">
                  <c:v>41609</c:v>
                </c:pt>
                <c:pt idx="804">
                  <c:v>41640</c:v>
                </c:pt>
                <c:pt idx="805">
                  <c:v>41671</c:v>
                </c:pt>
                <c:pt idx="806">
                  <c:v>41699</c:v>
                </c:pt>
                <c:pt idx="807">
                  <c:v>41730</c:v>
                </c:pt>
                <c:pt idx="808">
                  <c:v>41760</c:v>
                </c:pt>
                <c:pt idx="809">
                  <c:v>41791</c:v>
                </c:pt>
                <c:pt idx="810">
                  <c:v>41821</c:v>
                </c:pt>
                <c:pt idx="811">
                  <c:v>41852</c:v>
                </c:pt>
                <c:pt idx="812">
                  <c:v>41883</c:v>
                </c:pt>
                <c:pt idx="813">
                  <c:v>41913</c:v>
                </c:pt>
                <c:pt idx="814">
                  <c:v>41944</c:v>
                </c:pt>
                <c:pt idx="815">
                  <c:v>41974</c:v>
                </c:pt>
                <c:pt idx="816">
                  <c:v>42005</c:v>
                </c:pt>
                <c:pt idx="817">
                  <c:v>42036</c:v>
                </c:pt>
                <c:pt idx="818">
                  <c:v>42064</c:v>
                </c:pt>
                <c:pt idx="819">
                  <c:v>42095</c:v>
                </c:pt>
                <c:pt idx="820">
                  <c:v>42125</c:v>
                </c:pt>
                <c:pt idx="821">
                  <c:v>42156</c:v>
                </c:pt>
                <c:pt idx="822">
                  <c:v>42186</c:v>
                </c:pt>
                <c:pt idx="823">
                  <c:v>42217</c:v>
                </c:pt>
                <c:pt idx="824">
                  <c:v>42248</c:v>
                </c:pt>
                <c:pt idx="825">
                  <c:v>42278</c:v>
                </c:pt>
                <c:pt idx="826">
                  <c:v>42309</c:v>
                </c:pt>
                <c:pt idx="827">
                  <c:v>42339</c:v>
                </c:pt>
                <c:pt idx="828">
                  <c:v>42370</c:v>
                </c:pt>
                <c:pt idx="829">
                  <c:v>42401</c:v>
                </c:pt>
                <c:pt idx="830">
                  <c:v>42430</c:v>
                </c:pt>
                <c:pt idx="831">
                  <c:v>42461</c:v>
                </c:pt>
                <c:pt idx="832">
                  <c:v>42491</c:v>
                </c:pt>
                <c:pt idx="833">
                  <c:v>42522</c:v>
                </c:pt>
                <c:pt idx="834">
                  <c:v>42552</c:v>
                </c:pt>
                <c:pt idx="835">
                  <c:v>42583</c:v>
                </c:pt>
                <c:pt idx="836">
                  <c:v>42614</c:v>
                </c:pt>
                <c:pt idx="837">
                  <c:v>42644</c:v>
                </c:pt>
                <c:pt idx="838">
                  <c:v>42675</c:v>
                </c:pt>
                <c:pt idx="839">
                  <c:v>42705</c:v>
                </c:pt>
                <c:pt idx="840">
                  <c:v>42736</c:v>
                </c:pt>
                <c:pt idx="841">
                  <c:v>42767</c:v>
                </c:pt>
                <c:pt idx="842">
                  <c:v>42795</c:v>
                </c:pt>
                <c:pt idx="843">
                  <c:v>42826</c:v>
                </c:pt>
                <c:pt idx="844">
                  <c:v>42856</c:v>
                </c:pt>
                <c:pt idx="845">
                  <c:v>42887</c:v>
                </c:pt>
                <c:pt idx="846">
                  <c:v>42917</c:v>
                </c:pt>
                <c:pt idx="847">
                  <c:v>42948</c:v>
                </c:pt>
                <c:pt idx="848">
                  <c:v>42979</c:v>
                </c:pt>
                <c:pt idx="849">
                  <c:v>43009</c:v>
                </c:pt>
                <c:pt idx="850">
                  <c:v>43040</c:v>
                </c:pt>
                <c:pt idx="851">
                  <c:v>43070</c:v>
                </c:pt>
                <c:pt idx="852">
                  <c:v>43101</c:v>
                </c:pt>
                <c:pt idx="853">
                  <c:v>43132</c:v>
                </c:pt>
                <c:pt idx="854">
                  <c:v>43160</c:v>
                </c:pt>
                <c:pt idx="855">
                  <c:v>43191</c:v>
                </c:pt>
                <c:pt idx="856">
                  <c:v>43221</c:v>
                </c:pt>
                <c:pt idx="857">
                  <c:v>43252</c:v>
                </c:pt>
                <c:pt idx="858">
                  <c:v>43282</c:v>
                </c:pt>
                <c:pt idx="859">
                  <c:v>43313</c:v>
                </c:pt>
                <c:pt idx="860">
                  <c:v>43344</c:v>
                </c:pt>
                <c:pt idx="861">
                  <c:v>43374</c:v>
                </c:pt>
                <c:pt idx="862">
                  <c:v>43405</c:v>
                </c:pt>
                <c:pt idx="863">
                  <c:v>43435</c:v>
                </c:pt>
                <c:pt idx="864">
                  <c:v>43466</c:v>
                </c:pt>
                <c:pt idx="865">
                  <c:v>43497</c:v>
                </c:pt>
                <c:pt idx="866">
                  <c:v>43525</c:v>
                </c:pt>
                <c:pt idx="867">
                  <c:v>43556</c:v>
                </c:pt>
                <c:pt idx="868">
                  <c:v>43586</c:v>
                </c:pt>
                <c:pt idx="869">
                  <c:v>43617</c:v>
                </c:pt>
                <c:pt idx="870">
                  <c:v>43647</c:v>
                </c:pt>
                <c:pt idx="871">
                  <c:v>43678</c:v>
                </c:pt>
                <c:pt idx="872">
                  <c:v>43709</c:v>
                </c:pt>
                <c:pt idx="873">
                  <c:v>43739</c:v>
                </c:pt>
                <c:pt idx="874">
                  <c:v>43770</c:v>
                </c:pt>
                <c:pt idx="875">
                  <c:v>43800</c:v>
                </c:pt>
                <c:pt idx="876">
                  <c:v>43831</c:v>
                </c:pt>
                <c:pt idx="877">
                  <c:v>43862</c:v>
                </c:pt>
                <c:pt idx="878">
                  <c:v>43891</c:v>
                </c:pt>
                <c:pt idx="879">
                  <c:v>43922</c:v>
                </c:pt>
                <c:pt idx="880">
                  <c:v>43952</c:v>
                </c:pt>
                <c:pt idx="881">
                  <c:v>43983</c:v>
                </c:pt>
                <c:pt idx="882">
                  <c:v>44013</c:v>
                </c:pt>
                <c:pt idx="883">
                  <c:v>44044</c:v>
                </c:pt>
                <c:pt idx="884">
                  <c:v>44075</c:v>
                </c:pt>
                <c:pt idx="885">
                  <c:v>44105</c:v>
                </c:pt>
                <c:pt idx="886">
                  <c:v>44136</c:v>
                </c:pt>
                <c:pt idx="887">
                  <c:v>44166</c:v>
                </c:pt>
                <c:pt idx="888">
                  <c:v>44197</c:v>
                </c:pt>
                <c:pt idx="889">
                  <c:v>44228</c:v>
                </c:pt>
                <c:pt idx="890">
                  <c:v>44256</c:v>
                </c:pt>
                <c:pt idx="891">
                  <c:v>44287</c:v>
                </c:pt>
                <c:pt idx="892">
                  <c:v>44317</c:v>
                </c:pt>
                <c:pt idx="893">
                  <c:v>44348</c:v>
                </c:pt>
                <c:pt idx="894">
                  <c:v>44378</c:v>
                </c:pt>
                <c:pt idx="895">
                  <c:v>44409</c:v>
                </c:pt>
                <c:pt idx="896">
                  <c:v>44440</c:v>
                </c:pt>
                <c:pt idx="897">
                  <c:v>44470</c:v>
                </c:pt>
                <c:pt idx="898">
                  <c:v>44501</c:v>
                </c:pt>
                <c:pt idx="899">
                  <c:v>44531</c:v>
                </c:pt>
                <c:pt idx="900">
                  <c:v>44562</c:v>
                </c:pt>
                <c:pt idx="901">
                  <c:v>44593</c:v>
                </c:pt>
                <c:pt idx="902">
                  <c:v>44621</c:v>
                </c:pt>
                <c:pt idx="903">
                  <c:v>44652</c:v>
                </c:pt>
                <c:pt idx="904">
                  <c:v>44682</c:v>
                </c:pt>
                <c:pt idx="905">
                  <c:v>44713</c:v>
                </c:pt>
                <c:pt idx="906">
                  <c:v>44743</c:v>
                </c:pt>
                <c:pt idx="907">
                  <c:v>44774</c:v>
                </c:pt>
                <c:pt idx="908">
                  <c:v>44805</c:v>
                </c:pt>
                <c:pt idx="909">
                  <c:v>44835</c:v>
                </c:pt>
                <c:pt idx="910">
                  <c:v>44866</c:v>
                </c:pt>
                <c:pt idx="911">
                  <c:v>44896</c:v>
                </c:pt>
                <c:pt idx="912">
                  <c:v>44927</c:v>
                </c:pt>
                <c:pt idx="913">
                  <c:v>44958</c:v>
                </c:pt>
                <c:pt idx="914">
                  <c:v>44986</c:v>
                </c:pt>
                <c:pt idx="915">
                  <c:v>45017</c:v>
                </c:pt>
                <c:pt idx="916">
                  <c:v>45047</c:v>
                </c:pt>
                <c:pt idx="917">
                  <c:v>45078</c:v>
                </c:pt>
                <c:pt idx="918">
                  <c:v>45108</c:v>
                </c:pt>
                <c:pt idx="919">
                  <c:v>45139</c:v>
                </c:pt>
                <c:pt idx="920">
                  <c:v>45170</c:v>
                </c:pt>
                <c:pt idx="921">
                  <c:v>45200</c:v>
                </c:pt>
                <c:pt idx="922">
                  <c:v>45231</c:v>
                </c:pt>
                <c:pt idx="923">
                  <c:v>45261</c:v>
                </c:pt>
                <c:pt idx="924">
                  <c:v>45292</c:v>
                </c:pt>
                <c:pt idx="925">
                  <c:v>45323</c:v>
                </c:pt>
                <c:pt idx="926">
                  <c:v>45352</c:v>
                </c:pt>
                <c:pt idx="927">
                  <c:v>45383</c:v>
                </c:pt>
                <c:pt idx="928">
                  <c:v>45413</c:v>
                </c:pt>
                <c:pt idx="929">
                  <c:v>45444</c:v>
                </c:pt>
                <c:pt idx="930">
                  <c:v>45474</c:v>
                </c:pt>
                <c:pt idx="931">
                  <c:v>45505</c:v>
                </c:pt>
                <c:pt idx="932">
                  <c:v>45536</c:v>
                </c:pt>
                <c:pt idx="933">
                  <c:v>45566</c:v>
                </c:pt>
                <c:pt idx="934">
                  <c:v>45597</c:v>
                </c:pt>
                <c:pt idx="935">
                  <c:v>45627</c:v>
                </c:pt>
                <c:pt idx="936">
                  <c:v>45658</c:v>
                </c:pt>
                <c:pt idx="937">
                  <c:v>45689</c:v>
                </c:pt>
                <c:pt idx="938">
                  <c:v>45717</c:v>
                </c:pt>
                <c:pt idx="939">
                  <c:v>45748</c:v>
                </c:pt>
                <c:pt idx="940">
                  <c:v>45778</c:v>
                </c:pt>
                <c:pt idx="941">
                  <c:v>45809</c:v>
                </c:pt>
                <c:pt idx="942">
                  <c:v>45839</c:v>
                </c:pt>
                <c:pt idx="943">
                  <c:v>45870</c:v>
                </c:pt>
                <c:pt idx="944">
                  <c:v>45901</c:v>
                </c:pt>
                <c:pt idx="945">
                  <c:v>45931</c:v>
                </c:pt>
                <c:pt idx="946">
                  <c:v>45962</c:v>
                </c:pt>
                <c:pt idx="947">
                  <c:v>45992</c:v>
                </c:pt>
                <c:pt idx="948">
                  <c:v>46023</c:v>
                </c:pt>
                <c:pt idx="949">
                  <c:v>46054</c:v>
                </c:pt>
                <c:pt idx="950">
                  <c:v>46082</c:v>
                </c:pt>
                <c:pt idx="951">
                  <c:v>46113</c:v>
                </c:pt>
                <c:pt idx="952">
                  <c:v>46143</c:v>
                </c:pt>
                <c:pt idx="953">
                  <c:v>46174</c:v>
                </c:pt>
                <c:pt idx="954">
                  <c:v>46204</c:v>
                </c:pt>
                <c:pt idx="955">
                  <c:v>46235</c:v>
                </c:pt>
                <c:pt idx="956">
                  <c:v>46266</c:v>
                </c:pt>
                <c:pt idx="957">
                  <c:v>46296</c:v>
                </c:pt>
                <c:pt idx="958">
                  <c:v>46327</c:v>
                </c:pt>
                <c:pt idx="959">
                  <c:v>46357</c:v>
                </c:pt>
                <c:pt idx="960">
                  <c:v>46388</c:v>
                </c:pt>
                <c:pt idx="961">
                  <c:v>46419</c:v>
                </c:pt>
                <c:pt idx="962">
                  <c:v>46447</c:v>
                </c:pt>
                <c:pt idx="963">
                  <c:v>46478</c:v>
                </c:pt>
                <c:pt idx="964">
                  <c:v>46508</c:v>
                </c:pt>
                <c:pt idx="965">
                  <c:v>46539</c:v>
                </c:pt>
                <c:pt idx="966">
                  <c:v>46569</c:v>
                </c:pt>
                <c:pt idx="967">
                  <c:v>46600</c:v>
                </c:pt>
                <c:pt idx="968">
                  <c:v>46631</c:v>
                </c:pt>
                <c:pt idx="969">
                  <c:v>46661</c:v>
                </c:pt>
                <c:pt idx="970">
                  <c:v>46692</c:v>
                </c:pt>
                <c:pt idx="971">
                  <c:v>46722</c:v>
                </c:pt>
                <c:pt idx="972">
                  <c:v>46753</c:v>
                </c:pt>
                <c:pt idx="973">
                  <c:v>46784</c:v>
                </c:pt>
                <c:pt idx="974">
                  <c:v>46813</c:v>
                </c:pt>
                <c:pt idx="975">
                  <c:v>46844</c:v>
                </c:pt>
                <c:pt idx="976">
                  <c:v>46874</c:v>
                </c:pt>
                <c:pt idx="977">
                  <c:v>46905</c:v>
                </c:pt>
                <c:pt idx="978">
                  <c:v>46935</c:v>
                </c:pt>
                <c:pt idx="979">
                  <c:v>46966</c:v>
                </c:pt>
                <c:pt idx="980">
                  <c:v>46997</c:v>
                </c:pt>
                <c:pt idx="981">
                  <c:v>47027</c:v>
                </c:pt>
                <c:pt idx="982">
                  <c:v>47058</c:v>
                </c:pt>
                <c:pt idx="983">
                  <c:v>47088</c:v>
                </c:pt>
                <c:pt idx="984">
                  <c:v>47119</c:v>
                </c:pt>
                <c:pt idx="985">
                  <c:v>47150</c:v>
                </c:pt>
                <c:pt idx="986">
                  <c:v>47178</c:v>
                </c:pt>
                <c:pt idx="987">
                  <c:v>47209</c:v>
                </c:pt>
                <c:pt idx="988">
                  <c:v>47239</c:v>
                </c:pt>
                <c:pt idx="989">
                  <c:v>47270</c:v>
                </c:pt>
                <c:pt idx="990">
                  <c:v>47300</c:v>
                </c:pt>
                <c:pt idx="991">
                  <c:v>47331</c:v>
                </c:pt>
                <c:pt idx="992">
                  <c:v>47362</c:v>
                </c:pt>
                <c:pt idx="993">
                  <c:v>47392</c:v>
                </c:pt>
                <c:pt idx="994">
                  <c:v>47423</c:v>
                </c:pt>
                <c:pt idx="995">
                  <c:v>47453</c:v>
                </c:pt>
                <c:pt idx="996">
                  <c:v>47484</c:v>
                </c:pt>
                <c:pt idx="997">
                  <c:v>47515</c:v>
                </c:pt>
                <c:pt idx="998">
                  <c:v>47543</c:v>
                </c:pt>
                <c:pt idx="999">
                  <c:v>47574</c:v>
                </c:pt>
                <c:pt idx="1000">
                  <c:v>47604</c:v>
                </c:pt>
                <c:pt idx="1001">
                  <c:v>47635</c:v>
                </c:pt>
                <c:pt idx="1002">
                  <c:v>47665</c:v>
                </c:pt>
                <c:pt idx="1003">
                  <c:v>47696</c:v>
                </c:pt>
                <c:pt idx="1004">
                  <c:v>47727</c:v>
                </c:pt>
                <c:pt idx="1005">
                  <c:v>47757</c:v>
                </c:pt>
                <c:pt idx="1006">
                  <c:v>47788</c:v>
                </c:pt>
                <c:pt idx="1007">
                  <c:v>47818</c:v>
                </c:pt>
                <c:pt idx="1008">
                  <c:v>47849</c:v>
                </c:pt>
                <c:pt idx="1009">
                  <c:v>47880</c:v>
                </c:pt>
                <c:pt idx="1010">
                  <c:v>47908</c:v>
                </c:pt>
                <c:pt idx="1011">
                  <c:v>47939</c:v>
                </c:pt>
                <c:pt idx="1012">
                  <c:v>47969</c:v>
                </c:pt>
                <c:pt idx="1013">
                  <c:v>48000</c:v>
                </c:pt>
                <c:pt idx="1014">
                  <c:v>48030</c:v>
                </c:pt>
                <c:pt idx="1015">
                  <c:v>48061</c:v>
                </c:pt>
                <c:pt idx="1016">
                  <c:v>48092</c:v>
                </c:pt>
                <c:pt idx="1017">
                  <c:v>48122</c:v>
                </c:pt>
                <c:pt idx="1018">
                  <c:v>48153</c:v>
                </c:pt>
                <c:pt idx="1019">
                  <c:v>48183</c:v>
                </c:pt>
                <c:pt idx="1020">
                  <c:v>48214</c:v>
                </c:pt>
                <c:pt idx="1021">
                  <c:v>48245</c:v>
                </c:pt>
                <c:pt idx="1022">
                  <c:v>48274</c:v>
                </c:pt>
                <c:pt idx="1023">
                  <c:v>48305</c:v>
                </c:pt>
                <c:pt idx="1024">
                  <c:v>48335</c:v>
                </c:pt>
                <c:pt idx="1025">
                  <c:v>48366</c:v>
                </c:pt>
                <c:pt idx="1026">
                  <c:v>48396</c:v>
                </c:pt>
                <c:pt idx="1027">
                  <c:v>48427</c:v>
                </c:pt>
                <c:pt idx="1028">
                  <c:v>48458</c:v>
                </c:pt>
                <c:pt idx="1029">
                  <c:v>48488</c:v>
                </c:pt>
                <c:pt idx="1030">
                  <c:v>48519</c:v>
                </c:pt>
                <c:pt idx="1031">
                  <c:v>48549</c:v>
                </c:pt>
              </c:numCache>
            </c:numRef>
          </c:cat>
          <c:val>
            <c:numRef>
              <c:f>OILGASX!$V$3:$V$1034</c:f>
              <c:numCache>
                <c:formatCode>General</c:formatCode>
                <c:ptCount val="1032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#N/A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7.5925554414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  <c:pt idx="996" formatCode="0.0">
                  <c:v>#N/A</c:v>
                </c:pt>
                <c:pt idx="997" formatCode="0.0">
                  <c:v>#N/A</c:v>
                </c:pt>
                <c:pt idx="998" formatCode="0.0">
                  <c:v>#N/A</c:v>
                </c:pt>
                <c:pt idx="999" formatCode="0.0">
                  <c:v>#N/A</c:v>
                </c:pt>
                <c:pt idx="1000" formatCode="0.0">
                  <c:v>#N/A</c:v>
                </c:pt>
                <c:pt idx="1001" formatCode="0.0">
                  <c:v>#N/A</c:v>
                </c:pt>
                <c:pt idx="1002" formatCode="0.0">
                  <c:v>#N/A</c:v>
                </c:pt>
                <c:pt idx="1003" formatCode="0.0">
                  <c:v>#N/A</c:v>
                </c:pt>
                <c:pt idx="1004" formatCode="0.0">
                  <c:v>#N/A</c:v>
                </c:pt>
                <c:pt idx="1005" formatCode="0.0">
                  <c:v>#N/A</c:v>
                </c:pt>
                <c:pt idx="1006" formatCode="0.0">
                  <c:v>#N/A</c:v>
                </c:pt>
                <c:pt idx="1007" formatCode="0.0">
                  <c:v>#N/A</c:v>
                </c:pt>
                <c:pt idx="1008" formatCode="0.0">
                  <c:v>#N/A</c:v>
                </c:pt>
                <c:pt idx="1009" formatCode="0.0">
                  <c:v>#N/A</c:v>
                </c:pt>
                <c:pt idx="1010" formatCode="0.0">
                  <c:v>#N/A</c:v>
                </c:pt>
                <c:pt idx="1011" formatCode="0.0">
                  <c:v>#N/A</c:v>
                </c:pt>
                <c:pt idx="1012" formatCode="0.0">
                  <c:v>#N/A</c:v>
                </c:pt>
                <c:pt idx="1013" formatCode="0.0">
                  <c:v>#N/A</c:v>
                </c:pt>
                <c:pt idx="1014" formatCode="0.0">
                  <c:v>#N/A</c:v>
                </c:pt>
                <c:pt idx="1015" formatCode="0.0">
                  <c:v>#N/A</c:v>
                </c:pt>
                <c:pt idx="1016" formatCode="0.0">
                  <c:v>#N/A</c:v>
                </c:pt>
                <c:pt idx="1017" formatCode="0.0">
                  <c:v>#N/A</c:v>
                </c:pt>
                <c:pt idx="1018" formatCode="0.0">
                  <c:v>#N/A</c:v>
                </c:pt>
                <c:pt idx="1019" formatCode="0.0">
                  <c:v>#N/A</c:v>
                </c:pt>
                <c:pt idx="1020" formatCode="0.0">
                  <c:v>#N/A</c:v>
                </c:pt>
                <c:pt idx="1021" formatCode="0.0">
                  <c:v>#N/A</c:v>
                </c:pt>
                <c:pt idx="1022" formatCode="0.0">
                  <c:v>#N/A</c:v>
                </c:pt>
                <c:pt idx="1023" formatCode="0.0">
                  <c:v>#N/A</c:v>
                </c:pt>
                <c:pt idx="1024" formatCode="0.0">
                  <c:v>#N/A</c:v>
                </c:pt>
                <c:pt idx="1025" formatCode="0.0">
                  <c:v>#N/A</c:v>
                </c:pt>
                <c:pt idx="1026" formatCode="0.0">
                  <c:v>#N/A</c:v>
                </c:pt>
                <c:pt idx="1027" formatCode="0.0">
                  <c:v>#N/A</c:v>
                </c:pt>
                <c:pt idx="1028" formatCode="0.0">
                  <c:v>#N/A</c:v>
                </c:pt>
                <c:pt idx="1029" formatCode="0.0">
                  <c:v>#N/A</c:v>
                </c:pt>
                <c:pt idx="1030" formatCode="0.0">
                  <c:v>#N/A</c:v>
                </c:pt>
                <c:pt idx="103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7F78-435B-BFA4-F8F21DD08FC4}"/>
            </c:ext>
          </c:extLst>
        </c:ser>
        <c:ser>
          <c:idx val="8"/>
          <c:order val="8"/>
          <c:tx>
            <c:v>12/12 Forecast</c:v>
          </c:tx>
          <c:spPr>
            <a:ln>
              <a:noFill/>
            </a:ln>
          </c:spPr>
          <c:marker>
            <c:symbol val="circle"/>
            <c:size val="8"/>
            <c:spPr>
              <a:solidFill>
                <a:srgbClr val="08A685"/>
              </a:solidFill>
              <a:ln>
                <a:solidFill>
                  <a:srgbClr val="05715A"/>
                </a:solidFill>
              </a:ln>
            </c:spPr>
          </c:marker>
          <c:cat>
            <c:numRef>
              <c:f>OILGASX!$A$3:$A$1034</c:f>
              <c:numCache>
                <c:formatCode>mmm\-yy</c:formatCode>
                <c:ptCount val="1032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  <c:pt idx="504">
                  <c:v>32509</c:v>
                </c:pt>
                <c:pt idx="505">
                  <c:v>32540</c:v>
                </c:pt>
                <c:pt idx="506">
                  <c:v>32568</c:v>
                </c:pt>
                <c:pt idx="507">
                  <c:v>32599</c:v>
                </c:pt>
                <c:pt idx="508">
                  <c:v>32629</c:v>
                </c:pt>
                <c:pt idx="509">
                  <c:v>32660</c:v>
                </c:pt>
                <c:pt idx="510">
                  <c:v>32690</c:v>
                </c:pt>
                <c:pt idx="511">
                  <c:v>32721</c:v>
                </c:pt>
                <c:pt idx="512">
                  <c:v>32752</c:v>
                </c:pt>
                <c:pt idx="513">
                  <c:v>32782</c:v>
                </c:pt>
                <c:pt idx="514">
                  <c:v>32813</c:v>
                </c:pt>
                <c:pt idx="515">
                  <c:v>32843</c:v>
                </c:pt>
                <c:pt idx="516">
                  <c:v>32874</c:v>
                </c:pt>
                <c:pt idx="517">
                  <c:v>32905</c:v>
                </c:pt>
                <c:pt idx="518">
                  <c:v>32933</c:v>
                </c:pt>
                <c:pt idx="519">
                  <c:v>32964</c:v>
                </c:pt>
                <c:pt idx="520">
                  <c:v>32994</c:v>
                </c:pt>
                <c:pt idx="521">
                  <c:v>33025</c:v>
                </c:pt>
                <c:pt idx="522">
                  <c:v>33055</c:v>
                </c:pt>
                <c:pt idx="523">
                  <c:v>33086</c:v>
                </c:pt>
                <c:pt idx="524">
                  <c:v>33117</c:v>
                </c:pt>
                <c:pt idx="525">
                  <c:v>33147</c:v>
                </c:pt>
                <c:pt idx="526">
                  <c:v>33178</c:v>
                </c:pt>
                <c:pt idx="527">
                  <c:v>33208</c:v>
                </c:pt>
                <c:pt idx="528">
                  <c:v>33239</c:v>
                </c:pt>
                <c:pt idx="529">
                  <c:v>33270</c:v>
                </c:pt>
                <c:pt idx="530">
                  <c:v>33298</c:v>
                </c:pt>
                <c:pt idx="531">
                  <c:v>33329</c:v>
                </c:pt>
                <c:pt idx="532">
                  <c:v>33359</c:v>
                </c:pt>
                <c:pt idx="533">
                  <c:v>33390</c:v>
                </c:pt>
                <c:pt idx="534">
                  <c:v>33420</c:v>
                </c:pt>
                <c:pt idx="535">
                  <c:v>33451</c:v>
                </c:pt>
                <c:pt idx="536">
                  <c:v>33482</c:v>
                </c:pt>
                <c:pt idx="537">
                  <c:v>33512</c:v>
                </c:pt>
                <c:pt idx="538">
                  <c:v>33543</c:v>
                </c:pt>
                <c:pt idx="539">
                  <c:v>33573</c:v>
                </c:pt>
                <c:pt idx="540">
                  <c:v>33604</c:v>
                </c:pt>
                <c:pt idx="541">
                  <c:v>33635</c:v>
                </c:pt>
                <c:pt idx="542">
                  <c:v>33664</c:v>
                </c:pt>
                <c:pt idx="543">
                  <c:v>33695</c:v>
                </c:pt>
                <c:pt idx="544">
                  <c:v>33725</c:v>
                </c:pt>
                <c:pt idx="545">
                  <c:v>33756</c:v>
                </c:pt>
                <c:pt idx="546">
                  <c:v>33786</c:v>
                </c:pt>
                <c:pt idx="547">
                  <c:v>33817</c:v>
                </c:pt>
                <c:pt idx="548">
                  <c:v>33848</c:v>
                </c:pt>
                <c:pt idx="549">
                  <c:v>33878</c:v>
                </c:pt>
                <c:pt idx="550">
                  <c:v>33909</c:v>
                </c:pt>
                <c:pt idx="551">
                  <c:v>33939</c:v>
                </c:pt>
                <c:pt idx="552">
                  <c:v>33970</c:v>
                </c:pt>
                <c:pt idx="553">
                  <c:v>34001</c:v>
                </c:pt>
                <c:pt idx="554">
                  <c:v>34029</c:v>
                </c:pt>
                <c:pt idx="555">
                  <c:v>34060</c:v>
                </c:pt>
                <c:pt idx="556">
                  <c:v>34090</c:v>
                </c:pt>
                <c:pt idx="557">
                  <c:v>34121</c:v>
                </c:pt>
                <c:pt idx="558">
                  <c:v>34151</c:v>
                </c:pt>
                <c:pt idx="559">
                  <c:v>34182</c:v>
                </c:pt>
                <c:pt idx="560">
                  <c:v>34213</c:v>
                </c:pt>
                <c:pt idx="561">
                  <c:v>34243</c:v>
                </c:pt>
                <c:pt idx="562">
                  <c:v>34274</c:v>
                </c:pt>
                <c:pt idx="563">
                  <c:v>34304</c:v>
                </c:pt>
                <c:pt idx="564">
                  <c:v>34335</c:v>
                </c:pt>
                <c:pt idx="565">
                  <c:v>34366</c:v>
                </c:pt>
                <c:pt idx="566">
                  <c:v>34394</c:v>
                </c:pt>
                <c:pt idx="567">
                  <c:v>34425</c:v>
                </c:pt>
                <c:pt idx="568">
                  <c:v>34455</c:v>
                </c:pt>
                <c:pt idx="569">
                  <c:v>34486</c:v>
                </c:pt>
                <c:pt idx="570">
                  <c:v>34516</c:v>
                </c:pt>
                <c:pt idx="571">
                  <c:v>34547</c:v>
                </c:pt>
                <c:pt idx="572">
                  <c:v>34578</c:v>
                </c:pt>
                <c:pt idx="573">
                  <c:v>34608</c:v>
                </c:pt>
                <c:pt idx="574">
                  <c:v>34639</c:v>
                </c:pt>
                <c:pt idx="575">
                  <c:v>34669</c:v>
                </c:pt>
                <c:pt idx="576">
                  <c:v>34700</c:v>
                </c:pt>
                <c:pt idx="577">
                  <c:v>34731</c:v>
                </c:pt>
                <c:pt idx="578">
                  <c:v>34759</c:v>
                </c:pt>
                <c:pt idx="579">
                  <c:v>34790</c:v>
                </c:pt>
                <c:pt idx="580">
                  <c:v>34820</c:v>
                </c:pt>
                <c:pt idx="581">
                  <c:v>34851</c:v>
                </c:pt>
                <c:pt idx="582">
                  <c:v>34881</c:v>
                </c:pt>
                <c:pt idx="583">
                  <c:v>34912</c:v>
                </c:pt>
                <c:pt idx="584">
                  <c:v>34943</c:v>
                </c:pt>
                <c:pt idx="585">
                  <c:v>34973</c:v>
                </c:pt>
                <c:pt idx="586">
                  <c:v>35004</c:v>
                </c:pt>
                <c:pt idx="587">
                  <c:v>35034</c:v>
                </c:pt>
                <c:pt idx="588">
                  <c:v>35065</c:v>
                </c:pt>
                <c:pt idx="589">
                  <c:v>35096</c:v>
                </c:pt>
                <c:pt idx="590">
                  <c:v>35125</c:v>
                </c:pt>
                <c:pt idx="591">
                  <c:v>35156</c:v>
                </c:pt>
                <c:pt idx="592">
                  <c:v>35186</c:v>
                </c:pt>
                <c:pt idx="593">
                  <c:v>35217</c:v>
                </c:pt>
                <c:pt idx="594">
                  <c:v>35247</c:v>
                </c:pt>
                <c:pt idx="595">
                  <c:v>35278</c:v>
                </c:pt>
                <c:pt idx="596">
                  <c:v>35309</c:v>
                </c:pt>
                <c:pt idx="597">
                  <c:v>35339</c:v>
                </c:pt>
                <c:pt idx="598">
                  <c:v>35370</c:v>
                </c:pt>
                <c:pt idx="599">
                  <c:v>35400</c:v>
                </c:pt>
                <c:pt idx="600">
                  <c:v>35431</c:v>
                </c:pt>
                <c:pt idx="601">
                  <c:v>35462</c:v>
                </c:pt>
                <c:pt idx="602">
                  <c:v>35490</c:v>
                </c:pt>
                <c:pt idx="603">
                  <c:v>35521</c:v>
                </c:pt>
                <c:pt idx="604">
                  <c:v>35551</c:v>
                </c:pt>
                <c:pt idx="605">
                  <c:v>35582</c:v>
                </c:pt>
                <c:pt idx="606">
                  <c:v>35612</c:v>
                </c:pt>
                <c:pt idx="607">
                  <c:v>35643</c:v>
                </c:pt>
                <c:pt idx="608">
                  <c:v>35674</c:v>
                </c:pt>
                <c:pt idx="609">
                  <c:v>35704</c:v>
                </c:pt>
                <c:pt idx="610">
                  <c:v>35735</c:v>
                </c:pt>
                <c:pt idx="611">
                  <c:v>35765</c:v>
                </c:pt>
                <c:pt idx="612">
                  <c:v>35796</c:v>
                </c:pt>
                <c:pt idx="613">
                  <c:v>35827</c:v>
                </c:pt>
                <c:pt idx="614">
                  <c:v>35855</c:v>
                </c:pt>
                <c:pt idx="615">
                  <c:v>35886</c:v>
                </c:pt>
                <c:pt idx="616">
                  <c:v>35916</c:v>
                </c:pt>
                <c:pt idx="617">
                  <c:v>35947</c:v>
                </c:pt>
                <c:pt idx="618">
                  <c:v>35977</c:v>
                </c:pt>
                <c:pt idx="619">
                  <c:v>36008</c:v>
                </c:pt>
                <c:pt idx="620">
                  <c:v>36039</c:v>
                </c:pt>
                <c:pt idx="621">
                  <c:v>36069</c:v>
                </c:pt>
                <c:pt idx="622">
                  <c:v>36100</c:v>
                </c:pt>
                <c:pt idx="623">
                  <c:v>36130</c:v>
                </c:pt>
                <c:pt idx="624">
                  <c:v>36161</c:v>
                </c:pt>
                <c:pt idx="625">
                  <c:v>36192</c:v>
                </c:pt>
                <c:pt idx="626">
                  <c:v>36220</c:v>
                </c:pt>
                <c:pt idx="627">
                  <c:v>36251</c:v>
                </c:pt>
                <c:pt idx="628">
                  <c:v>36281</c:v>
                </c:pt>
                <c:pt idx="629">
                  <c:v>36312</c:v>
                </c:pt>
                <c:pt idx="630">
                  <c:v>36342</c:v>
                </c:pt>
                <c:pt idx="631">
                  <c:v>36373</c:v>
                </c:pt>
                <c:pt idx="632">
                  <c:v>36404</c:v>
                </c:pt>
                <c:pt idx="633">
                  <c:v>36434</c:v>
                </c:pt>
                <c:pt idx="634">
                  <c:v>36465</c:v>
                </c:pt>
                <c:pt idx="635">
                  <c:v>36495</c:v>
                </c:pt>
                <c:pt idx="636">
                  <c:v>36526</c:v>
                </c:pt>
                <c:pt idx="637">
                  <c:v>36557</c:v>
                </c:pt>
                <c:pt idx="638">
                  <c:v>36586</c:v>
                </c:pt>
                <c:pt idx="639">
                  <c:v>36617</c:v>
                </c:pt>
                <c:pt idx="640">
                  <c:v>36647</c:v>
                </c:pt>
                <c:pt idx="641">
                  <c:v>36678</c:v>
                </c:pt>
                <c:pt idx="642">
                  <c:v>36708</c:v>
                </c:pt>
                <c:pt idx="643">
                  <c:v>36739</c:v>
                </c:pt>
                <c:pt idx="644">
                  <c:v>36770</c:v>
                </c:pt>
                <c:pt idx="645">
                  <c:v>36800</c:v>
                </c:pt>
                <c:pt idx="646">
                  <c:v>36831</c:v>
                </c:pt>
                <c:pt idx="647">
                  <c:v>36861</c:v>
                </c:pt>
                <c:pt idx="648">
                  <c:v>36892</c:v>
                </c:pt>
                <c:pt idx="649">
                  <c:v>36923</c:v>
                </c:pt>
                <c:pt idx="650">
                  <c:v>36951</c:v>
                </c:pt>
                <c:pt idx="651">
                  <c:v>36982</c:v>
                </c:pt>
                <c:pt idx="652">
                  <c:v>37012</c:v>
                </c:pt>
                <c:pt idx="653">
                  <c:v>37043</c:v>
                </c:pt>
                <c:pt idx="654">
                  <c:v>37073</c:v>
                </c:pt>
                <c:pt idx="655">
                  <c:v>37104</c:v>
                </c:pt>
                <c:pt idx="656">
                  <c:v>37135</c:v>
                </c:pt>
                <c:pt idx="657">
                  <c:v>37165</c:v>
                </c:pt>
                <c:pt idx="658">
                  <c:v>37196</c:v>
                </c:pt>
                <c:pt idx="659">
                  <c:v>37226</c:v>
                </c:pt>
                <c:pt idx="660">
                  <c:v>37257</c:v>
                </c:pt>
                <c:pt idx="661">
                  <c:v>37288</c:v>
                </c:pt>
                <c:pt idx="662">
                  <c:v>37316</c:v>
                </c:pt>
                <c:pt idx="663">
                  <c:v>37347</c:v>
                </c:pt>
                <c:pt idx="664">
                  <c:v>37377</c:v>
                </c:pt>
                <c:pt idx="665">
                  <c:v>37408</c:v>
                </c:pt>
                <c:pt idx="666">
                  <c:v>37438</c:v>
                </c:pt>
                <c:pt idx="667">
                  <c:v>37469</c:v>
                </c:pt>
                <c:pt idx="668">
                  <c:v>37500</c:v>
                </c:pt>
                <c:pt idx="669">
                  <c:v>37530</c:v>
                </c:pt>
                <c:pt idx="670">
                  <c:v>37561</c:v>
                </c:pt>
                <c:pt idx="671">
                  <c:v>37591</c:v>
                </c:pt>
                <c:pt idx="672">
                  <c:v>37622</c:v>
                </c:pt>
                <c:pt idx="673">
                  <c:v>37653</c:v>
                </c:pt>
                <c:pt idx="674">
                  <c:v>37681</c:v>
                </c:pt>
                <c:pt idx="675">
                  <c:v>37712</c:v>
                </c:pt>
                <c:pt idx="676">
                  <c:v>37742</c:v>
                </c:pt>
                <c:pt idx="677">
                  <c:v>37773</c:v>
                </c:pt>
                <c:pt idx="678">
                  <c:v>37803</c:v>
                </c:pt>
                <c:pt idx="679">
                  <c:v>37834</c:v>
                </c:pt>
                <c:pt idx="680">
                  <c:v>37865</c:v>
                </c:pt>
                <c:pt idx="681">
                  <c:v>37895</c:v>
                </c:pt>
                <c:pt idx="682">
                  <c:v>37926</c:v>
                </c:pt>
                <c:pt idx="683">
                  <c:v>37956</c:v>
                </c:pt>
                <c:pt idx="684">
                  <c:v>37987</c:v>
                </c:pt>
                <c:pt idx="685">
                  <c:v>38018</c:v>
                </c:pt>
                <c:pt idx="686">
                  <c:v>38047</c:v>
                </c:pt>
                <c:pt idx="687">
                  <c:v>38078</c:v>
                </c:pt>
                <c:pt idx="688">
                  <c:v>38108</c:v>
                </c:pt>
                <c:pt idx="689">
                  <c:v>38139</c:v>
                </c:pt>
                <c:pt idx="690">
                  <c:v>38169</c:v>
                </c:pt>
                <c:pt idx="691">
                  <c:v>38200</c:v>
                </c:pt>
                <c:pt idx="692">
                  <c:v>38231</c:v>
                </c:pt>
                <c:pt idx="693">
                  <c:v>38261</c:v>
                </c:pt>
                <c:pt idx="694">
                  <c:v>38292</c:v>
                </c:pt>
                <c:pt idx="695">
                  <c:v>38322</c:v>
                </c:pt>
                <c:pt idx="696">
                  <c:v>38353</c:v>
                </c:pt>
                <c:pt idx="697">
                  <c:v>38384</c:v>
                </c:pt>
                <c:pt idx="698">
                  <c:v>38412</c:v>
                </c:pt>
                <c:pt idx="699">
                  <c:v>38443</c:v>
                </c:pt>
                <c:pt idx="700">
                  <c:v>38473</c:v>
                </c:pt>
                <c:pt idx="701">
                  <c:v>38504</c:v>
                </c:pt>
                <c:pt idx="702">
                  <c:v>38534</c:v>
                </c:pt>
                <c:pt idx="703">
                  <c:v>38565</c:v>
                </c:pt>
                <c:pt idx="704">
                  <c:v>38596</c:v>
                </c:pt>
                <c:pt idx="705">
                  <c:v>38626</c:v>
                </c:pt>
                <c:pt idx="706">
                  <c:v>38657</c:v>
                </c:pt>
                <c:pt idx="707">
                  <c:v>38687</c:v>
                </c:pt>
                <c:pt idx="708">
                  <c:v>38718</c:v>
                </c:pt>
                <c:pt idx="709">
                  <c:v>38749</c:v>
                </c:pt>
                <c:pt idx="710">
                  <c:v>38777</c:v>
                </c:pt>
                <c:pt idx="711">
                  <c:v>38808</c:v>
                </c:pt>
                <c:pt idx="712">
                  <c:v>38838</c:v>
                </c:pt>
                <c:pt idx="713">
                  <c:v>38869</c:v>
                </c:pt>
                <c:pt idx="714">
                  <c:v>38899</c:v>
                </c:pt>
                <c:pt idx="715">
                  <c:v>38930</c:v>
                </c:pt>
                <c:pt idx="716">
                  <c:v>38961</c:v>
                </c:pt>
                <c:pt idx="717">
                  <c:v>38991</c:v>
                </c:pt>
                <c:pt idx="718">
                  <c:v>39022</c:v>
                </c:pt>
                <c:pt idx="719">
                  <c:v>39052</c:v>
                </c:pt>
                <c:pt idx="720">
                  <c:v>39083</c:v>
                </c:pt>
                <c:pt idx="721">
                  <c:v>39114</c:v>
                </c:pt>
                <c:pt idx="722">
                  <c:v>39142</c:v>
                </c:pt>
                <c:pt idx="723">
                  <c:v>39173</c:v>
                </c:pt>
                <c:pt idx="724">
                  <c:v>39203</c:v>
                </c:pt>
                <c:pt idx="725">
                  <c:v>39234</c:v>
                </c:pt>
                <c:pt idx="726">
                  <c:v>39264</c:v>
                </c:pt>
                <c:pt idx="727">
                  <c:v>39295</c:v>
                </c:pt>
                <c:pt idx="728">
                  <c:v>39326</c:v>
                </c:pt>
                <c:pt idx="729">
                  <c:v>39356</c:v>
                </c:pt>
                <c:pt idx="730">
                  <c:v>39387</c:v>
                </c:pt>
                <c:pt idx="731">
                  <c:v>39417</c:v>
                </c:pt>
                <c:pt idx="732">
                  <c:v>39448</c:v>
                </c:pt>
                <c:pt idx="733">
                  <c:v>39479</c:v>
                </c:pt>
                <c:pt idx="734">
                  <c:v>39508</c:v>
                </c:pt>
                <c:pt idx="735">
                  <c:v>39539</c:v>
                </c:pt>
                <c:pt idx="736">
                  <c:v>39569</c:v>
                </c:pt>
                <c:pt idx="737">
                  <c:v>39600</c:v>
                </c:pt>
                <c:pt idx="738">
                  <c:v>39630</c:v>
                </c:pt>
                <c:pt idx="739">
                  <c:v>39661</c:v>
                </c:pt>
                <c:pt idx="740">
                  <c:v>39692</c:v>
                </c:pt>
                <c:pt idx="741">
                  <c:v>39722</c:v>
                </c:pt>
                <c:pt idx="742">
                  <c:v>39753</c:v>
                </c:pt>
                <c:pt idx="743">
                  <c:v>39783</c:v>
                </c:pt>
                <c:pt idx="744">
                  <c:v>39814</c:v>
                </c:pt>
                <c:pt idx="745">
                  <c:v>39845</c:v>
                </c:pt>
                <c:pt idx="746">
                  <c:v>39873</c:v>
                </c:pt>
                <c:pt idx="747">
                  <c:v>39904</c:v>
                </c:pt>
                <c:pt idx="748">
                  <c:v>39934</c:v>
                </c:pt>
                <c:pt idx="749">
                  <c:v>39965</c:v>
                </c:pt>
                <c:pt idx="750">
                  <c:v>39995</c:v>
                </c:pt>
                <c:pt idx="751">
                  <c:v>40026</c:v>
                </c:pt>
                <c:pt idx="752">
                  <c:v>40057</c:v>
                </c:pt>
                <c:pt idx="753">
                  <c:v>40087</c:v>
                </c:pt>
                <c:pt idx="754">
                  <c:v>40118</c:v>
                </c:pt>
                <c:pt idx="755">
                  <c:v>40148</c:v>
                </c:pt>
                <c:pt idx="756">
                  <c:v>40179</c:v>
                </c:pt>
                <c:pt idx="757">
                  <c:v>40210</c:v>
                </c:pt>
                <c:pt idx="758">
                  <c:v>40238</c:v>
                </c:pt>
                <c:pt idx="759">
                  <c:v>40269</c:v>
                </c:pt>
                <c:pt idx="760">
                  <c:v>40299</c:v>
                </c:pt>
                <c:pt idx="761">
                  <c:v>40330</c:v>
                </c:pt>
                <c:pt idx="762">
                  <c:v>40360</c:v>
                </c:pt>
                <c:pt idx="763">
                  <c:v>40391</c:v>
                </c:pt>
                <c:pt idx="764">
                  <c:v>40422</c:v>
                </c:pt>
                <c:pt idx="765">
                  <c:v>40452</c:v>
                </c:pt>
                <c:pt idx="766">
                  <c:v>40483</c:v>
                </c:pt>
                <c:pt idx="767">
                  <c:v>40513</c:v>
                </c:pt>
                <c:pt idx="768">
                  <c:v>40544</c:v>
                </c:pt>
                <c:pt idx="769">
                  <c:v>40575</c:v>
                </c:pt>
                <c:pt idx="770">
                  <c:v>40603</c:v>
                </c:pt>
                <c:pt idx="771">
                  <c:v>40634</c:v>
                </c:pt>
                <c:pt idx="772">
                  <c:v>40664</c:v>
                </c:pt>
                <c:pt idx="773">
                  <c:v>40695</c:v>
                </c:pt>
                <c:pt idx="774">
                  <c:v>40725</c:v>
                </c:pt>
                <c:pt idx="775">
                  <c:v>40756</c:v>
                </c:pt>
                <c:pt idx="776">
                  <c:v>40787</c:v>
                </c:pt>
                <c:pt idx="777">
                  <c:v>40817</c:v>
                </c:pt>
                <c:pt idx="778">
                  <c:v>40848</c:v>
                </c:pt>
                <c:pt idx="779">
                  <c:v>40878</c:v>
                </c:pt>
                <c:pt idx="780">
                  <c:v>40909</c:v>
                </c:pt>
                <c:pt idx="781">
                  <c:v>40940</c:v>
                </c:pt>
                <c:pt idx="782">
                  <c:v>40969</c:v>
                </c:pt>
                <c:pt idx="783">
                  <c:v>41000</c:v>
                </c:pt>
                <c:pt idx="784">
                  <c:v>41030</c:v>
                </c:pt>
                <c:pt idx="785">
                  <c:v>41061</c:v>
                </c:pt>
                <c:pt idx="786">
                  <c:v>41091</c:v>
                </c:pt>
                <c:pt idx="787">
                  <c:v>41122</c:v>
                </c:pt>
                <c:pt idx="788">
                  <c:v>41153</c:v>
                </c:pt>
                <c:pt idx="789">
                  <c:v>41183</c:v>
                </c:pt>
                <c:pt idx="790">
                  <c:v>41214</c:v>
                </c:pt>
                <c:pt idx="791">
                  <c:v>41244</c:v>
                </c:pt>
                <c:pt idx="792">
                  <c:v>41275</c:v>
                </c:pt>
                <c:pt idx="793">
                  <c:v>41306</c:v>
                </c:pt>
                <c:pt idx="794">
                  <c:v>41334</c:v>
                </c:pt>
                <c:pt idx="795">
                  <c:v>41365</c:v>
                </c:pt>
                <c:pt idx="796">
                  <c:v>41395</c:v>
                </c:pt>
                <c:pt idx="797">
                  <c:v>41426</c:v>
                </c:pt>
                <c:pt idx="798">
                  <c:v>41456</c:v>
                </c:pt>
                <c:pt idx="799">
                  <c:v>41487</c:v>
                </c:pt>
                <c:pt idx="800">
                  <c:v>41518</c:v>
                </c:pt>
                <c:pt idx="801">
                  <c:v>41548</c:v>
                </c:pt>
                <c:pt idx="802">
                  <c:v>41579</c:v>
                </c:pt>
                <c:pt idx="803">
                  <c:v>41609</c:v>
                </c:pt>
                <c:pt idx="804">
                  <c:v>41640</c:v>
                </c:pt>
                <c:pt idx="805">
                  <c:v>41671</c:v>
                </c:pt>
                <c:pt idx="806">
                  <c:v>41699</c:v>
                </c:pt>
                <c:pt idx="807">
                  <c:v>41730</c:v>
                </c:pt>
                <c:pt idx="808">
                  <c:v>41760</c:v>
                </c:pt>
                <c:pt idx="809">
                  <c:v>41791</c:v>
                </c:pt>
                <c:pt idx="810">
                  <c:v>41821</c:v>
                </c:pt>
                <c:pt idx="811">
                  <c:v>41852</c:v>
                </c:pt>
                <c:pt idx="812">
                  <c:v>41883</c:v>
                </c:pt>
                <c:pt idx="813">
                  <c:v>41913</c:v>
                </c:pt>
                <c:pt idx="814">
                  <c:v>41944</c:v>
                </c:pt>
                <c:pt idx="815">
                  <c:v>41974</c:v>
                </c:pt>
                <c:pt idx="816">
                  <c:v>42005</c:v>
                </c:pt>
                <c:pt idx="817">
                  <c:v>42036</c:v>
                </c:pt>
                <c:pt idx="818">
                  <c:v>42064</c:v>
                </c:pt>
                <c:pt idx="819">
                  <c:v>42095</c:v>
                </c:pt>
                <c:pt idx="820">
                  <c:v>42125</c:v>
                </c:pt>
                <c:pt idx="821">
                  <c:v>42156</c:v>
                </c:pt>
                <c:pt idx="822">
                  <c:v>42186</c:v>
                </c:pt>
                <c:pt idx="823">
                  <c:v>42217</c:v>
                </c:pt>
                <c:pt idx="824">
                  <c:v>42248</c:v>
                </c:pt>
                <c:pt idx="825">
                  <c:v>42278</c:v>
                </c:pt>
                <c:pt idx="826">
                  <c:v>42309</c:v>
                </c:pt>
                <c:pt idx="827">
                  <c:v>42339</c:v>
                </c:pt>
                <c:pt idx="828">
                  <c:v>42370</c:v>
                </c:pt>
                <c:pt idx="829">
                  <c:v>42401</c:v>
                </c:pt>
                <c:pt idx="830">
                  <c:v>42430</c:v>
                </c:pt>
                <c:pt idx="831">
                  <c:v>42461</c:v>
                </c:pt>
                <c:pt idx="832">
                  <c:v>42491</c:v>
                </c:pt>
                <c:pt idx="833">
                  <c:v>42522</c:v>
                </c:pt>
                <c:pt idx="834">
                  <c:v>42552</c:v>
                </c:pt>
                <c:pt idx="835">
                  <c:v>42583</c:v>
                </c:pt>
                <c:pt idx="836">
                  <c:v>42614</c:v>
                </c:pt>
                <c:pt idx="837">
                  <c:v>42644</c:v>
                </c:pt>
                <c:pt idx="838">
                  <c:v>42675</c:v>
                </c:pt>
                <c:pt idx="839">
                  <c:v>42705</c:v>
                </c:pt>
                <c:pt idx="840">
                  <c:v>42736</c:v>
                </c:pt>
                <c:pt idx="841">
                  <c:v>42767</c:v>
                </c:pt>
                <c:pt idx="842">
                  <c:v>42795</c:v>
                </c:pt>
                <c:pt idx="843">
                  <c:v>42826</c:v>
                </c:pt>
                <c:pt idx="844">
                  <c:v>42856</c:v>
                </c:pt>
                <c:pt idx="845">
                  <c:v>42887</c:v>
                </c:pt>
                <c:pt idx="846">
                  <c:v>42917</c:v>
                </c:pt>
                <c:pt idx="847">
                  <c:v>42948</c:v>
                </c:pt>
                <c:pt idx="848">
                  <c:v>42979</c:v>
                </c:pt>
                <c:pt idx="849">
                  <c:v>43009</c:v>
                </c:pt>
                <c:pt idx="850">
                  <c:v>43040</c:v>
                </c:pt>
                <c:pt idx="851">
                  <c:v>43070</c:v>
                </c:pt>
                <c:pt idx="852">
                  <c:v>43101</c:v>
                </c:pt>
                <c:pt idx="853">
                  <c:v>43132</c:v>
                </c:pt>
                <c:pt idx="854">
                  <c:v>43160</c:v>
                </c:pt>
                <c:pt idx="855">
                  <c:v>43191</c:v>
                </c:pt>
                <c:pt idx="856">
                  <c:v>43221</c:v>
                </c:pt>
                <c:pt idx="857">
                  <c:v>43252</c:v>
                </c:pt>
                <c:pt idx="858">
                  <c:v>43282</c:v>
                </c:pt>
                <c:pt idx="859">
                  <c:v>43313</c:v>
                </c:pt>
                <c:pt idx="860">
                  <c:v>43344</c:v>
                </c:pt>
                <c:pt idx="861">
                  <c:v>43374</c:v>
                </c:pt>
                <c:pt idx="862">
                  <c:v>43405</c:v>
                </c:pt>
                <c:pt idx="863">
                  <c:v>43435</c:v>
                </c:pt>
                <c:pt idx="864">
                  <c:v>43466</c:v>
                </c:pt>
                <c:pt idx="865">
                  <c:v>43497</c:v>
                </c:pt>
                <c:pt idx="866">
                  <c:v>43525</c:v>
                </c:pt>
                <c:pt idx="867">
                  <c:v>43556</c:v>
                </c:pt>
                <c:pt idx="868">
                  <c:v>43586</c:v>
                </c:pt>
                <c:pt idx="869">
                  <c:v>43617</c:v>
                </c:pt>
                <c:pt idx="870">
                  <c:v>43647</c:v>
                </c:pt>
                <c:pt idx="871">
                  <c:v>43678</c:v>
                </c:pt>
                <c:pt idx="872">
                  <c:v>43709</c:v>
                </c:pt>
                <c:pt idx="873">
                  <c:v>43739</c:v>
                </c:pt>
                <c:pt idx="874">
                  <c:v>43770</c:v>
                </c:pt>
                <c:pt idx="875">
                  <c:v>43800</c:v>
                </c:pt>
                <c:pt idx="876">
                  <c:v>43831</c:v>
                </c:pt>
                <c:pt idx="877">
                  <c:v>43862</c:v>
                </c:pt>
                <c:pt idx="878">
                  <c:v>43891</c:v>
                </c:pt>
                <c:pt idx="879">
                  <c:v>43922</c:v>
                </c:pt>
                <c:pt idx="880">
                  <c:v>43952</c:v>
                </c:pt>
                <c:pt idx="881">
                  <c:v>43983</c:v>
                </c:pt>
                <c:pt idx="882">
                  <c:v>44013</c:v>
                </c:pt>
                <c:pt idx="883">
                  <c:v>44044</c:v>
                </c:pt>
                <c:pt idx="884">
                  <c:v>44075</c:v>
                </c:pt>
                <c:pt idx="885">
                  <c:v>44105</c:v>
                </c:pt>
                <c:pt idx="886">
                  <c:v>44136</c:v>
                </c:pt>
                <c:pt idx="887">
                  <c:v>44166</c:v>
                </c:pt>
                <c:pt idx="888">
                  <c:v>44197</c:v>
                </c:pt>
                <c:pt idx="889">
                  <c:v>44228</c:v>
                </c:pt>
                <c:pt idx="890">
                  <c:v>44256</c:v>
                </c:pt>
                <c:pt idx="891">
                  <c:v>44287</c:v>
                </c:pt>
                <c:pt idx="892">
                  <c:v>44317</c:v>
                </c:pt>
                <c:pt idx="893">
                  <c:v>44348</c:v>
                </c:pt>
                <c:pt idx="894">
                  <c:v>44378</c:v>
                </c:pt>
                <c:pt idx="895">
                  <c:v>44409</c:v>
                </c:pt>
                <c:pt idx="896">
                  <c:v>44440</c:v>
                </c:pt>
                <c:pt idx="897">
                  <c:v>44470</c:v>
                </c:pt>
                <c:pt idx="898">
                  <c:v>44501</c:v>
                </c:pt>
                <c:pt idx="899">
                  <c:v>44531</c:v>
                </c:pt>
                <c:pt idx="900">
                  <c:v>44562</c:v>
                </c:pt>
                <c:pt idx="901">
                  <c:v>44593</c:v>
                </c:pt>
                <c:pt idx="902">
                  <c:v>44621</c:v>
                </c:pt>
                <c:pt idx="903">
                  <c:v>44652</c:v>
                </c:pt>
                <c:pt idx="904">
                  <c:v>44682</c:v>
                </c:pt>
                <c:pt idx="905">
                  <c:v>44713</c:v>
                </c:pt>
                <c:pt idx="906">
                  <c:v>44743</c:v>
                </c:pt>
                <c:pt idx="907">
                  <c:v>44774</c:v>
                </c:pt>
                <c:pt idx="908">
                  <c:v>44805</c:v>
                </c:pt>
                <c:pt idx="909">
                  <c:v>44835</c:v>
                </c:pt>
                <c:pt idx="910">
                  <c:v>44866</c:v>
                </c:pt>
                <c:pt idx="911">
                  <c:v>44896</c:v>
                </c:pt>
                <c:pt idx="912">
                  <c:v>44927</c:v>
                </c:pt>
                <c:pt idx="913">
                  <c:v>44958</c:v>
                </c:pt>
                <c:pt idx="914">
                  <c:v>44986</c:v>
                </c:pt>
                <c:pt idx="915">
                  <c:v>45017</c:v>
                </c:pt>
                <c:pt idx="916">
                  <c:v>45047</c:v>
                </c:pt>
                <c:pt idx="917">
                  <c:v>45078</c:v>
                </c:pt>
                <c:pt idx="918">
                  <c:v>45108</c:v>
                </c:pt>
                <c:pt idx="919">
                  <c:v>45139</c:v>
                </c:pt>
                <c:pt idx="920">
                  <c:v>45170</c:v>
                </c:pt>
                <c:pt idx="921">
                  <c:v>45200</c:v>
                </c:pt>
                <c:pt idx="922">
                  <c:v>45231</c:v>
                </c:pt>
                <c:pt idx="923">
                  <c:v>45261</c:v>
                </c:pt>
                <c:pt idx="924">
                  <c:v>45292</c:v>
                </c:pt>
                <c:pt idx="925">
                  <c:v>45323</c:v>
                </c:pt>
                <c:pt idx="926">
                  <c:v>45352</c:v>
                </c:pt>
                <c:pt idx="927">
                  <c:v>45383</c:v>
                </c:pt>
                <c:pt idx="928">
                  <c:v>45413</c:v>
                </c:pt>
                <c:pt idx="929">
                  <c:v>45444</c:v>
                </c:pt>
                <c:pt idx="930">
                  <c:v>45474</c:v>
                </c:pt>
                <c:pt idx="931">
                  <c:v>45505</c:v>
                </c:pt>
                <c:pt idx="932">
                  <c:v>45536</c:v>
                </c:pt>
                <c:pt idx="933">
                  <c:v>45566</c:v>
                </c:pt>
                <c:pt idx="934">
                  <c:v>45597</c:v>
                </c:pt>
                <c:pt idx="935">
                  <c:v>45627</c:v>
                </c:pt>
                <c:pt idx="936">
                  <c:v>45658</c:v>
                </c:pt>
                <c:pt idx="937">
                  <c:v>45689</c:v>
                </c:pt>
                <c:pt idx="938">
                  <c:v>45717</c:v>
                </c:pt>
                <c:pt idx="939">
                  <c:v>45748</c:v>
                </c:pt>
                <c:pt idx="940">
                  <c:v>45778</c:v>
                </c:pt>
                <c:pt idx="941">
                  <c:v>45809</c:v>
                </c:pt>
                <c:pt idx="942">
                  <c:v>45839</c:v>
                </c:pt>
                <c:pt idx="943">
                  <c:v>45870</c:v>
                </c:pt>
                <c:pt idx="944">
                  <c:v>45901</c:v>
                </c:pt>
                <c:pt idx="945">
                  <c:v>45931</c:v>
                </c:pt>
                <c:pt idx="946">
                  <c:v>45962</c:v>
                </c:pt>
                <c:pt idx="947">
                  <c:v>45992</c:v>
                </c:pt>
                <c:pt idx="948">
                  <c:v>46023</c:v>
                </c:pt>
                <c:pt idx="949">
                  <c:v>46054</c:v>
                </c:pt>
                <c:pt idx="950">
                  <c:v>46082</c:v>
                </c:pt>
                <c:pt idx="951">
                  <c:v>46113</c:v>
                </c:pt>
                <c:pt idx="952">
                  <c:v>46143</c:v>
                </c:pt>
                <c:pt idx="953">
                  <c:v>46174</c:v>
                </c:pt>
                <c:pt idx="954">
                  <c:v>46204</c:v>
                </c:pt>
                <c:pt idx="955">
                  <c:v>46235</c:v>
                </c:pt>
                <c:pt idx="956">
                  <c:v>46266</c:v>
                </c:pt>
                <c:pt idx="957">
                  <c:v>46296</c:v>
                </c:pt>
                <c:pt idx="958">
                  <c:v>46327</c:v>
                </c:pt>
                <c:pt idx="959">
                  <c:v>46357</c:v>
                </c:pt>
                <c:pt idx="960">
                  <c:v>46388</c:v>
                </c:pt>
                <c:pt idx="961">
                  <c:v>46419</c:v>
                </c:pt>
                <c:pt idx="962">
                  <c:v>46447</c:v>
                </c:pt>
                <c:pt idx="963">
                  <c:v>46478</c:v>
                </c:pt>
                <c:pt idx="964">
                  <c:v>46508</c:v>
                </c:pt>
                <c:pt idx="965">
                  <c:v>46539</c:v>
                </c:pt>
                <c:pt idx="966">
                  <c:v>46569</c:v>
                </c:pt>
                <c:pt idx="967">
                  <c:v>46600</c:v>
                </c:pt>
                <c:pt idx="968">
                  <c:v>46631</c:v>
                </c:pt>
                <c:pt idx="969">
                  <c:v>46661</c:v>
                </c:pt>
                <c:pt idx="970">
                  <c:v>46692</c:v>
                </c:pt>
                <c:pt idx="971">
                  <c:v>46722</c:v>
                </c:pt>
                <c:pt idx="972">
                  <c:v>46753</c:v>
                </c:pt>
                <c:pt idx="973">
                  <c:v>46784</c:v>
                </c:pt>
                <c:pt idx="974">
                  <c:v>46813</c:v>
                </c:pt>
                <c:pt idx="975">
                  <c:v>46844</c:v>
                </c:pt>
                <c:pt idx="976">
                  <c:v>46874</c:v>
                </c:pt>
                <c:pt idx="977">
                  <c:v>46905</c:v>
                </c:pt>
                <c:pt idx="978">
                  <c:v>46935</c:v>
                </c:pt>
                <c:pt idx="979">
                  <c:v>46966</c:v>
                </c:pt>
                <c:pt idx="980">
                  <c:v>46997</c:v>
                </c:pt>
                <c:pt idx="981">
                  <c:v>47027</c:v>
                </c:pt>
                <c:pt idx="982">
                  <c:v>47058</c:v>
                </c:pt>
                <c:pt idx="983">
                  <c:v>47088</c:v>
                </c:pt>
                <c:pt idx="984">
                  <c:v>47119</c:v>
                </c:pt>
                <c:pt idx="985">
                  <c:v>47150</c:v>
                </c:pt>
                <c:pt idx="986">
                  <c:v>47178</c:v>
                </c:pt>
                <c:pt idx="987">
                  <c:v>47209</c:v>
                </c:pt>
                <c:pt idx="988">
                  <c:v>47239</c:v>
                </c:pt>
                <c:pt idx="989">
                  <c:v>47270</c:v>
                </c:pt>
                <c:pt idx="990">
                  <c:v>47300</c:v>
                </c:pt>
                <c:pt idx="991">
                  <c:v>47331</c:v>
                </c:pt>
                <c:pt idx="992">
                  <c:v>47362</c:v>
                </c:pt>
                <c:pt idx="993">
                  <c:v>47392</c:v>
                </c:pt>
                <c:pt idx="994">
                  <c:v>47423</c:v>
                </c:pt>
                <c:pt idx="995">
                  <c:v>47453</c:v>
                </c:pt>
                <c:pt idx="996">
                  <c:v>47484</c:v>
                </c:pt>
                <c:pt idx="997">
                  <c:v>47515</c:v>
                </c:pt>
                <c:pt idx="998">
                  <c:v>47543</c:v>
                </c:pt>
                <c:pt idx="999">
                  <c:v>47574</c:v>
                </c:pt>
                <c:pt idx="1000">
                  <c:v>47604</c:v>
                </c:pt>
                <c:pt idx="1001">
                  <c:v>47635</c:v>
                </c:pt>
                <c:pt idx="1002">
                  <c:v>47665</c:v>
                </c:pt>
                <c:pt idx="1003">
                  <c:v>47696</c:v>
                </c:pt>
                <c:pt idx="1004">
                  <c:v>47727</c:v>
                </c:pt>
                <c:pt idx="1005">
                  <c:v>47757</c:v>
                </c:pt>
                <c:pt idx="1006">
                  <c:v>47788</c:v>
                </c:pt>
                <c:pt idx="1007">
                  <c:v>47818</c:v>
                </c:pt>
                <c:pt idx="1008">
                  <c:v>47849</c:v>
                </c:pt>
                <c:pt idx="1009">
                  <c:v>47880</c:v>
                </c:pt>
                <c:pt idx="1010">
                  <c:v>47908</c:v>
                </c:pt>
                <c:pt idx="1011">
                  <c:v>47939</c:v>
                </c:pt>
                <c:pt idx="1012">
                  <c:v>47969</c:v>
                </c:pt>
                <c:pt idx="1013">
                  <c:v>48000</c:v>
                </c:pt>
                <c:pt idx="1014">
                  <c:v>48030</c:v>
                </c:pt>
                <c:pt idx="1015">
                  <c:v>48061</c:v>
                </c:pt>
                <c:pt idx="1016">
                  <c:v>48092</c:v>
                </c:pt>
                <c:pt idx="1017">
                  <c:v>48122</c:v>
                </c:pt>
                <c:pt idx="1018">
                  <c:v>48153</c:v>
                </c:pt>
                <c:pt idx="1019">
                  <c:v>48183</c:v>
                </c:pt>
                <c:pt idx="1020">
                  <c:v>48214</c:v>
                </c:pt>
                <c:pt idx="1021">
                  <c:v>48245</c:v>
                </c:pt>
                <c:pt idx="1022">
                  <c:v>48274</c:v>
                </c:pt>
                <c:pt idx="1023">
                  <c:v>48305</c:v>
                </c:pt>
                <c:pt idx="1024">
                  <c:v>48335</c:v>
                </c:pt>
                <c:pt idx="1025">
                  <c:v>48366</c:v>
                </c:pt>
                <c:pt idx="1026">
                  <c:v>48396</c:v>
                </c:pt>
                <c:pt idx="1027">
                  <c:v>48427</c:v>
                </c:pt>
                <c:pt idx="1028">
                  <c:v>48458</c:v>
                </c:pt>
                <c:pt idx="1029">
                  <c:v>48488</c:v>
                </c:pt>
                <c:pt idx="1030">
                  <c:v>48519</c:v>
                </c:pt>
                <c:pt idx="1031">
                  <c:v>48549</c:v>
                </c:pt>
              </c:numCache>
            </c:numRef>
          </c:cat>
          <c:val>
            <c:numRef>
              <c:f>OILGASX!$M$3:$M$950</c:f>
              <c:numCache>
                <c:formatCode>General</c:formatCode>
                <c:ptCount val="948"/>
                <c:pt idx="920" formatCode="0.0%">
                  <c:v>6.4</c:v>
                </c:pt>
                <c:pt idx="923" formatCode="0.0%">
                  <c:v>6.3</c:v>
                </c:pt>
                <c:pt idx="926" formatCode="0.0%">
                  <c:v>4.5</c:v>
                </c:pt>
                <c:pt idx="929" formatCode="0.0%">
                  <c:v>2.6</c:v>
                </c:pt>
                <c:pt idx="932" formatCode="0.0%">
                  <c:v>1</c:v>
                </c:pt>
                <c:pt idx="935" formatCode="0.0%">
                  <c:v>-0.8</c:v>
                </c:pt>
                <c:pt idx="938" formatCode="0.0%">
                  <c:v>-1.5</c:v>
                </c:pt>
                <c:pt idx="941" formatCode="0.0%">
                  <c:v>-1.2</c:v>
                </c:pt>
                <c:pt idx="944" formatCode="0.0%">
                  <c:v>0.2</c:v>
                </c:pt>
                <c:pt idx="947" formatCode="0.0%">
                  <c:v>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7F78-435B-BFA4-F8F21DD08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</c:lineChart>
      <c:lineChart>
        <c:grouping val="standard"/>
        <c:varyColors val="0"/>
        <c:ser>
          <c:idx val="1"/>
          <c:order val="3"/>
          <c:tx>
            <c:v>3MMA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dLbls>
            <c:delete val="1"/>
          </c:dLbls>
          <c:cat>
            <c:numRef>
              <c:f>OILGASX!$A$3:$A$506</c:f>
              <c:numCache>
                <c:formatCode>mmm\-yy</c:formatCode>
                <c:ptCount val="504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</c:numCache>
            </c:numRef>
          </c:cat>
          <c:val>
            <c:numRef>
              <c:f>OILGASX!$F$3:$F$1034</c:f>
              <c:numCache>
                <c:formatCode>General</c:formatCode>
                <c:ptCount val="1032"/>
                <c:pt idx="2" formatCode="0.0000">
                  <c:v>33.217054724699999</c:v>
                </c:pt>
                <c:pt idx="3" formatCode="0.0000">
                  <c:v>33.180689767799997</c:v>
                </c:pt>
                <c:pt idx="4" formatCode="0.0000">
                  <c:v>34.147079339999998</c:v>
                </c:pt>
                <c:pt idx="5" formatCode="0.0000">
                  <c:v>35.930530507199997</c:v>
                </c:pt>
                <c:pt idx="6" formatCode="0.0000">
                  <c:v>37.267749964300002</c:v>
                </c:pt>
                <c:pt idx="7" formatCode="0.0000">
                  <c:v>37.5752294698</c:v>
                </c:pt>
                <c:pt idx="8" formatCode="0.0000">
                  <c:v>36.850380274499997</c:v>
                </c:pt>
                <c:pt idx="9" formatCode="0.0000">
                  <c:v>36.948765995800002</c:v>
                </c:pt>
                <c:pt idx="10" formatCode="0.0000">
                  <c:v>37.174697535599996</c:v>
                </c:pt>
                <c:pt idx="11" formatCode="0.0000">
                  <c:v>37.079690710599998</c:v>
                </c:pt>
                <c:pt idx="12" formatCode="0.0000">
                  <c:v>37.080658935599999</c:v>
                </c:pt>
                <c:pt idx="13" formatCode="0.0000">
                  <c:v>36.787086301000002</c:v>
                </c:pt>
                <c:pt idx="14" formatCode="0.0000">
                  <c:v>37.211529385399999</c:v>
                </c:pt>
                <c:pt idx="15" formatCode="0.0000">
                  <c:v>37.0178402433</c:v>
                </c:pt>
                <c:pt idx="16" formatCode="0.0000">
                  <c:v>38.0221897403</c:v>
                </c:pt>
                <c:pt idx="17" formatCode="0.0000">
                  <c:v>39.846742681199999</c:v>
                </c:pt>
                <c:pt idx="18" formatCode="0.0000">
                  <c:v>41.0394668064</c:v>
                </c:pt>
                <c:pt idx="19" formatCode="0.0000">
                  <c:v>41.287343338699998</c:v>
                </c:pt>
                <c:pt idx="20" formatCode="0.0000">
                  <c:v>40.079342245600003</c:v>
                </c:pt>
                <c:pt idx="21" formatCode="0.0000">
                  <c:v>40.114088416100003</c:v>
                </c:pt>
                <c:pt idx="22" formatCode="0.0000">
                  <c:v>40.479244444300001</c:v>
                </c:pt>
                <c:pt idx="23" formatCode="0.0000">
                  <c:v>40.578409859799997</c:v>
                </c:pt>
                <c:pt idx="24" formatCode="0.0000">
                  <c:v>39.911896495599997</c:v>
                </c:pt>
                <c:pt idx="25" formatCode="0.0000">
                  <c:v>38.6822305755</c:v>
                </c:pt>
                <c:pt idx="26" formatCode="0.0000">
                  <c:v>37.966513312099998</c:v>
                </c:pt>
                <c:pt idx="27" formatCode="0.0000">
                  <c:v>36.8386267176</c:v>
                </c:pt>
                <c:pt idx="28" formatCode="0.0000">
                  <c:v>36.8444769225</c:v>
                </c:pt>
                <c:pt idx="29" formatCode="0.0000">
                  <c:v>37.565834070100003</c:v>
                </c:pt>
                <c:pt idx="30" formatCode="0.0000">
                  <c:v>37.666219475699997</c:v>
                </c:pt>
                <c:pt idx="31" formatCode="0.0000">
                  <c:v>37.139138295899997</c:v>
                </c:pt>
                <c:pt idx="32" formatCode="0.0000">
                  <c:v>36.111417769600003</c:v>
                </c:pt>
                <c:pt idx="33" formatCode="0.0000">
                  <c:v>36.655710790999997</c:v>
                </c:pt>
                <c:pt idx="34" formatCode="0.0000">
                  <c:v>37.553984667800002</c:v>
                </c:pt>
                <c:pt idx="35" formatCode="0.0000">
                  <c:v>37.435904962199999</c:v>
                </c:pt>
                <c:pt idx="36" formatCode="0.0000">
                  <c:v>37.597753814000001</c:v>
                </c:pt>
                <c:pt idx="37" formatCode="0.0000">
                  <c:v>36.983773272500002</c:v>
                </c:pt>
                <c:pt idx="38" formatCode="0.0000">
                  <c:v>37.180669105900002</c:v>
                </c:pt>
                <c:pt idx="39" formatCode="0.0000">
                  <c:v>36.657606658600002</c:v>
                </c:pt>
                <c:pt idx="40" formatCode="0.0000">
                  <c:v>37.669528845999999</c:v>
                </c:pt>
                <c:pt idx="41" formatCode="0.0000">
                  <c:v>40.172936407900004</c:v>
                </c:pt>
                <c:pt idx="42" formatCode="0.0000">
                  <c:v>42.256744772300003</c:v>
                </c:pt>
                <c:pt idx="43" formatCode="0.0000">
                  <c:v>43.150893845500001</c:v>
                </c:pt>
                <c:pt idx="44" formatCode="0.0000">
                  <c:v>42.806739580399999</c:v>
                </c:pt>
                <c:pt idx="45" formatCode="0.0000">
                  <c:v>43.452571166799999</c:v>
                </c:pt>
                <c:pt idx="46" formatCode="0.0000">
                  <c:v>43.977913723299999</c:v>
                </c:pt>
                <c:pt idx="47" formatCode="0.0000">
                  <c:v>43.454963583599998</c:v>
                </c:pt>
                <c:pt idx="48" formatCode="0.0000">
                  <c:v>43.406084342</c:v>
                </c:pt>
                <c:pt idx="49" formatCode="0.0000">
                  <c:v>42.891711426400001</c:v>
                </c:pt>
                <c:pt idx="50" formatCode="0.0000">
                  <c:v>43.735673305399999</c:v>
                </c:pt>
                <c:pt idx="51" formatCode="0.0000">
                  <c:v>43.518876132000003</c:v>
                </c:pt>
                <c:pt idx="52" formatCode="0.0000">
                  <c:v>44.808052455000002</c:v>
                </c:pt>
                <c:pt idx="53" formatCode="0.0000">
                  <c:v>46.5361339341</c:v>
                </c:pt>
                <c:pt idx="54" formatCode="0.0000">
                  <c:v>47.7451372138</c:v>
                </c:pt>
                <c:pt idx="55" formatCode="0.0000">
                  <c:v>47.853082775700003</c:v>
                </c:pt>
                <c:pt idx="56" formatCode="0.0000">
                  <c:v>46.9114878293</c:v>
                </c:pt>
                <c:pt idx="57" formatCode="0.0000">
                  <c:v>47.347826802699998</c:v>
                </c:pt>
                <c:pt idx="58" formatCode="0.0000">
                  <c:v>47.766449808399997</c:v>
                </c:pt>
                <c:pt idx="59" formatCode="0.0000">
                  <c:v>47.656215193800001</c:v>
                </c:pt>
                <c:pt idx="60" formatCode="0.0000">
                  <c:v>47.650832797500001</c:v>
                </c:pt>
                <c:pt idx="61" formatCode="0.0000">
                  <c:v>47.170554602199999</c:v>
                </c:pt>
                <c:pt idx="62" formatCode="0.0000">
                  <c:v>47.745812564799998</c:v>
                </c:pt>
                <c:pt idx="63" formatCode="0.0000">
                  <c:v>47.1742970731</c:v>
                </c:pt>
                <c:pt idx="64" formatCode="0.0000">
                  <c:v>45.567116416700003</c:v>
                </c:pt>
                <c:pt idx="65" formatCode="0.0000">
                  <c:v>46.670503806799999</c:v>
                </c:pt>
                <c:pt idx="66" formatCode="0.0000">
                  <c:v>47.021392516399999</c:v>
                </c:pt>
                <c:pt idx="67" formatCode="0.0000">
                  <c:v>48.6455270441</c:v>
                </c:pt>
                <c:pt idx="68" formatCode="0.0000">
                  <c:v>47.607792561300002</c:v>
                </c:pt>
                <c:pt idx="69" formatCode="0.0000">
                  <c:v>48.0637460461</c:v>
                </c:pt>
                <c:pt idx="70" formatCode="0.0000">
                  <c:v>48.773882296300002</c:v>
                </c:pt>
                <c:pt idx="71" formatCode="0.0000">
                  <c:v>48.870722239700001</c:v>
                </c:pt>
                <c:pt idx="72" formatCode="0.0000">
                  <c:v>49.301068405099997</c:v>
                </c:pt>
                <c:pt idx="73" formatCode="0.0000">
                  <c:v>49.047853562500002</c:v>
                </c:pt>
                <c:pt idx="74" formatCode="0.0000">
                  <c:v>49.135662687999996</c:v>
                </c:pt>
                <c:pt idx="75" formatCode="0.0000">
                  <c:v>48.160134172699998</c:v>
                </c:pt>
                <c:pt idx="76" formatCode="0.0000">
                  <c:v>48.612697249199996</c:v>
                </c:pt>
                <c:pt idx="77" formatCode="0.0000">
                  <c:v>50.594051088199997</c:v>
                </c:pt>
                <c:pt idx="78" formatCode="0.0000">
                  <c:v>52.038738632099999</c:v>
                </c:pt>
                <c:pt idx="79" formatCode="0.0000">
                  <c:v>52.358540400700001</c:v>
                </c:pt>
                <c:pt idx="80" formatCode="0.0000">
                  <c:v>51.046234077500003</c:v>
                </c:pt>
                <c:pt idx="81" formatCode="0.0000">
                  <c:v>50.2157121754</c:v>
                </c:pt>
                <c:pt idx="82" formatCode="0.0000">
                  <c:v>49.7414370686</c:v>
                </c:pt>
                <c:pt idx="83" formatCode="0.0000">
                  <c:v>48.895156086299998</c:v>
                </c:pt>
                <c:pt idx="84" formatCode="0.0000">
                  <c:v>49.256518959799998</c:v>
                </c:pt>
                <c:pt idx="85" formatCode="0.0000">
                  <c:v>49.195366860999997</c:v>
                </c:pt>
                <c:pt idx="86" formatCode="0.0000">
                  <c:v>50.032487355500002</c:v>
                </c:pt>
                <c:pt idx="87" formatCode="0.0000">
                  <c:v>49.6893034645</c:v>
                </c:pt>
                <c:pt idx="88" formatCode="0.0000">
                  <c:v>50.4704688594</c:v>
                </c:pt>
                <c:pt idx="89" formatCode="0.0000">
                  <c:v>51.942371460399997</c:v>
                </c:pt>
                <c:pt idx="90" formatCode="0.0000">
                  <c:v>52.193834926800001</c:v>
                </c:pt>
                <c:pt idx="91" formatCode="0.0000">
                  <c:v>51.210524985799999</c:v>
                </c:pt>
                <c:pt idx="92" formatCode="0.0000">
                  <c:v>48.917159168600001</c:v>
                </c:pt>
                <c:pt idx="93" formatCode="0.0000">
                  <c:v>48.555538997200003</c:v>
                </c:pt>
                <c:pt idx="94" formatCode="0.0000">
                  <c:v>49.5817088688</c:v>
                </c:pt>
                <c:pt idx="95" formatCode="0.0000">
                  <c:v>50.527363256299999</c:v>
                </c:pt>
                <c:pt idx="96" formatCode="0.0000">
                  <c:v>52.243186877900001</c:v>
                </c:pt>
                <c:pt idx="97" formatCode="0.0000">
                  <c:v>52.711548676900001</c:v>
                </c:pt>
                <c:pt idx="98" formatCode="0.0000">
                  <c:v>53.702339035599998</c:v>
                </c:pt>
                <c:pt idx="99" formatCode="0.0000">
                  <c:v>53.077896535900003</c:v>
                </c:pt>
                <c:pt idx="100" formatCode="0.0000">
                  <c:v>53.494160337499999</c:v>
                </c:pt>
                <c:pt idx="101" formatCode="0.0000">
                  <c:v>54.879059306800002</c:v>
                </c:pt>
                <c:pt idx="102" formatCode="0.0000">
                  <c:v>55.621606921199998</c:v>
                </c:pt>
                <c:pt idx="103" formatCode="0.0000">
                  <c:v>55.521214839400002</c:v>
                </c:pt>
                <c:pt idx="104" formatCode="0.0000">
                  <c:v>54.391794787099997</c:v>
                </c:pt>
                <c:pt idx="105" formatCode="0.0000">
                  <c:v>54.857309114400003</c:v>
                </c:pt>
                <c:pt idx="106" formatCode="0.0000">
                  <c:v>56.159758245200003</c:v>
                </c:pt>
                <c:pt idx="107" formatCode="0.0000">
                  <c:v>57.037317068299998</c:v>
                </c:pt>
                <c:pt idx="108" formatCode="0.0000">
                  <c:v>57.876860309800001</c:v>
                </c:pt>
                <c:pt idx="109" formatCode="0.0000">
                  <c:v>57.141670660899997</c:v>
                </c:pt>
                <c:pt idx="110" formatCode="0.0000">
                  <c:v>57.260142801400001</c:v>
                </c:pt>
                <c:pt idx="111" formatCode="0.0000">
                  <c:v>56.106542087100003</c:v>
                </c:pt>
                <c:pt idx="112" formatCode="0.0000">
                  <c:v>56.7481330046</c:v>
                </c:pt>
                <c:pt idx="113" formatCode="0.0000">
                  <c:v>58.260516834999997</c:v>
                </c:pt>
                <c:pt idx="114" formatCode="0.0000">
                  <c:v>59.184078932699997</c:v>
                </c:pt>
                <c:pt idx="115" formatCode="0.0000">
                  <c:v>58.958657535500002</c:v>
                </c:pt>
                <c:pt idx="116" formatCode="0.0000">
                  <c:v>56.957846116100001</c:v>
                </c:pt>
                <c:pt idx="117" formatCode="0.0000">
                  <c:v>56.486308074999997</c:v>
                </c:pt>
                <c:pt idx="118" formatCode="0.0000">
                  <c:v>56.850203099300003</c:v>
                </c:pt>
                <c:pt idx="119" formatCode="0.0000">
                  <c:v>57.331938974000003</c:v>
                </c:pt>
                <c:pt idx="120" formatCode="0.0000">
                  <c:v>58.400783421</c:v>
                </c:pt>
                <c:pt idx="121" formatCode="0.0000">
                  <c:v>58.353071580300004</c:v>
                </c:pt>
                <c:pt idx="122" formatCode="0.0000">
                  <c:v>58.905876697099998</c:v>
                </c:pt>
                <c:pt idx="123" formatCode="0.0000">
                  <c:v>57.799302947299999</c:v>
                </c:pt>
                <c:pt idx="124" formatCode="0.0000">
                  <c:v>58.002621939100003</c:v>
                </c:pt>
                <c:pt idx="125" formatCode="0.0000">
                  <c:v>58.542657628599997</c:v>
                </c:pt>
                <c:pt idx="126" formatCode="0.0000">
                  <c:v>58.584525428100001</c:v>
                </c:pt>
                <c:pt idx="127" formatCode="0.0000">
                  <c:v>57.461555455899997</c:v>
                </c:pt>
                <c:pt idx="128" formatCode="0.0000">
                  <c:v>55.633177087599996</c:v>
                </c:pt>
                <c:pt idx="129" formatCode="0.0000">
                  <c:v>55.422088715199997</c:v>
                </c:pt>
                <c:pt idx="130" formatCode="0.0000">
                  <c:v>55.828515340099997</c:v>
                </c:pt>
                <c:pt idx="131" formatCode="0.0000">
                  <c:v>55.781589918400002</c:v>
                </c:pt>
                <c:pt idx="132" formatCode="0.0000">
                  <c:v>55.680130031399997</c:v>
                </c:pt>
                <c:pt idx="133" formatCode="0.0000">
                  <c:v>54.556330695699998</c:v>
                </c:pt>
                <c:pt idx="134" formatCode="0.0000">
                  <c:v>52.796956182300001</c:v>
                </c:pt>
                <c:pt idx="135" formatCode="0.0000">
                  <c:v>50.4728431841</c:v>
                </c:pt>
                <c:pt idx="136" formatCode="0.0000">
                  <c:v>49.756945256800002</c:v>
                </c:pt>
                <c:pt idx="137" formatCode="0.0000">
                  <c:v>51.410885658700003</c:v>
                </c:pt>
                <c:pt idx="138" formatCode="0.0000">
                  <c:v>52.949157986800003</c:v>
                </c:pt>
                <c:pt idx="139" formatCode="0.0000">
                  <c:v>54.181272692599997</c:v>
                </c:pt>
                <c:pt idx="140" formatCode="0.0000">
                  <c:v>54.264413584000003</c:v>
                </c:pt>
                <c:pt idx="141" formatCode="0.0000">
                  <c:v>55.151714140899998</c:v>
                </c:pt>
                <c:pt idx="142" formatCode="0.0000">
                  <c:v>55.983671176599998</c:v>
                </c:pt>
                <c:pt idx="143" formatCode="0.0000">
                  <c:v>56.587222613400002</c:v>
                </c:pt>
                <c:pt idx="144" formatCode="0.0000">
                  <c:v>57.174389831200003</c:v>
                </c:pt>
                <c:pt idx="145" formatCode="0.0000">
                  <c:v>56.450869793999999</c:v>
                </c:pt>
                <c:pt idx="146" formatCode="0.0000">
                  <c:v>56.158162323299997</c:v>
                </c:pt>
                <c:pt idx="147" formatCode="0.0000">
                  <c:v>55.347725911600001</c:v>
                </c:pt>
                <c:pt idx="148" formatCode="0.0000">
                  <c:v>56.563414817599998</c:v>
                </c:pt>
                <c:pt idx="149" formatCode="0.0000">
                  <c:v>58.601475231800002</c:v>
                </c:pt>
                <c:pt idx="150" formatCode="0.0000">
                  <c:v>59.246162593100003</c:v>
                </c:pt>
                <c:pt idx="151" formatCode="0.0000">
                  <c:v>58.279647234899997</c:v>
                </c:pt>
                <c:pt idx="152" formatCode="0.0000">
                  <c:v>56.138398780599999</c:v>
                </c:pt>
                <c:pt idx="153" formatCode="0.0000">
                  <c:v>56.107885934000002</c:v>
                </c:pt>
                <c:pt idx="154" formatCode="0.0000">
                  <c:v>57.120731171700001</c:v>
                </c:pt>
                <c:pt idx="155" formatCode="0.0000">
                  <c:v>57.628407108700003</c:v>
                </c:pt>
                <c:pt idx="156" formatCode="0.0000">
                  <c:v>57.939440189899997</c:v>
                </c:pt>
                <c:pt idx="157" formatCode="0.0000">
                  <c:v>56.957438614700003</c:v>
                </c:pt>
                <c:pt idx="158" formatCode="0.0000">
                  <c:v>56.484686542399999</c:v>
                </c:pt>
                <c:pt idx="159" formatCode="0.0000">
                  <c:v>55.232404140900002</c:v>
                </c:pt>
                <c:pt idx="160" formatCode="0.0000">
                  <c:v>55.398941493700001</c:v>
                </c:pt>
                <c:pt idx="161" formatCode="0.0000">
                  <c:v>56.85337766</c:v>
                </c:pt>
                <c:pt idx="162" formatCode="0.0000">
                  <c:v>57.451220191300003</c:v>
                </c:pt>
                <c:pt idx="163" formatCode="0.0000">
                  <c:v>57.186787198600001</c:v>
                </c:pt>
                <c:pt idx="164" formatCode="0.0000">
                  <c:v>55.558989883599999</c:v>
                </c:pt>
                <c:pt idx="165" formatCode="0.0000">
                  <c:v>55.741435658100002</c:v>
                </c:pt>
                <c:pt idx="166" formatCode="0.0000">
                  <c:v>56.7540205297</c:v>
                </c:pt>
                <c:pt idx="167" formatCode="0.0000">
                  <c:v>57.265997239199997</c:v>
                </c:pt>
                <c:pt idx="168" formatCode="0.0000">
                  <c:v>57.783899808500003</c:v>
                </c:pt>
                <c:pt idx="169" formatCode="0.0000">
                  <c:v>56.761511649799999</c:v>
                </c:pt>
                <c:pt idx="170" formatCode="0.0000">
                  <c:v>56.946254766400003</c:v>
                </c:pt>
                <c:pt idx="171" formatCode="0.0000">
                  <c:v>55.953333709900001</c:v>
                </c:pt>
                <c:pt idx="172" formatCode="0.0000">
                  <c:v>56.770488349399997</c:v>
                </c:pt>
                <c:pt idx="173" formatCode="0.0000">
                  <c:v>58.077655313299999</c:v>
                </c:pt>
                <c:pt idx="174" formatCode="0.0000">
                  <c:v>58.860997547700002</c:v>
                </c:pt>
                <c:pt idx="175" formatCode="0.0000">
                  <c:v>58.7241659695</c:v>
                </c:pt>
                <c:pt idx="176" formatCode="0.0000">
                  <c:v>57.043299508799997</c:v>
                </c:pt>
                <c:pt idx="177" formatCode="0.0000">
                  <c:v>57.4937919726</c:v>
                </c:pt>
                <c:pt idx="178" formatCode="0.0000">
                  <c:v>58.441668161800003</c:v>
                </c:pt>
                <c:pt idx="179" formatCode="0.0000">
                  <c:v>59.636648378300002</c:v>
                </c:pt>
                <c:pt idx="180" formatCode="0.0000">
                  <c:v>60.3139042098</c:v>
                </c:pt>
                <c:pt idx="181" formatCode="0.0000">
                  <c:v>59.525756590199997</c:v>
                </c:pt>
                <c:pt idx="182" formatCode="0.0000">
                  <c:v>59.159570372499999</c:v>
                </c:pt>
                <c:pt idx="183" formatCode="0.0000">
                  <c:v>57.771799531900001</c:v>
                </c:pt>
                <c:pt idx="184" formatCode="0.0000">
                  <c:v>58.0656049169</c:v>
                </c:pt>
                <c:pt idx="185" formatCode="0.0000">
                  <c:v>59.469275275400001</c:v>
                </c:pt>
                <c:pt idx="186" formatCode="0.0000">
                  <c:v>60.4303971374</c:v>
                </c:pt>
                <c:pt idx="187" formatCode="0.0000">
                  <c:v>60.446227024700001</c:v>
                </c:pt>
                <c:pt idx="188" formatCode="0.0000">
                  <c:v>59.136677894000002</c:v>
                </c:pt>
                <c:pt idx="189" formatCode="0.0000">
                  <c:v>59.276976361999999</c:v>
                </c:pt>
                <c:pt idx="190" formatCode="0.0000">
                  <c:v>60.092050426900002</c:v>
                </c:pt>
                <c:pt idx="191" formatCode="0.0000">
                  <c:v>60.252334990500003</c:v>
                </c:pt>
                <c:pt idx="192" formatCode="0.0000">
                  <c:v>60.653456685400002</c:v>
                </c:pt>
                <c:pt idx="193" formatCode="0.0000">
                  <c:v>60.218020481099998</c:v>
                </c:pt>
                <c:pt idx="194" formatCode="0.0000">
                  <c:v>60.623501717800004</c:v>
                </c:pt>
                <c:pt idx="195" formatCode="0.0000">
                  <c:v>59.796914291299998</c:v>
                </c:pt>
                <c:pt idx="196" formatCode="0.0000">
                  <c:v>60.577769655899999</c:v>
                </c:pt>
                <c:pt idx="197" formatCode="0.0000">
                  <c:v>62.349530884799996</c:v>
                </c:pt>
                <c:pt idx="198" formatCode="0.0000">
                  <c:v>63.803197009500003</c:v>
                </c:pt>
                <c:pt idx="199" formatCode="0.0000">
                  <c:v>63.5143794906</c:v>
                </c:pt>
                <c:pt idx="200" formatCode="0.0000">
                  <c:v>61.684455836200001</c:v>
                </c:pt>
                <c:pt idx="201" formatCode="0.0000">
                  <c:v>61.300099500899996</c:v>
                </c:pt>
                <c:pt idx="202" formatCode="0.0000">
                  <c:v>61.961496190399998</c:v>
                </c:pt>
                <c:pt idx="203" formatCode="0.0000">
                  <c:v>62.597845130400003</c:v>
                </c:pt>
                <c:pt idx="204" formatCode="0.0000">
                  <c:v>63.571697319400002</c:v>
                </c:pt>
                <c:pt idx="205" formatCode="0.0000">
                  <c:v>63.085996131800002</c:v>
                </c:pt>
                <c:pt idx="206" formatCode="0.0000">
                  <c:v>63.281470270900002</c:v>
                </c:pt>
                <c:pt idx="207" formatCode="0.0000">
                  <c:v>61.870652916700003</c:v>
                </c:pt>
                <c:pt idx="208" formatCode="0.0000">
                  <c:v>62.3004773101</c:v>
                </c:pt>
                <c:pt idx="209" formatCode="0.0000">
                  <c:v>63.875248413800001</c:v>
                </c:pt>
                <c:pt idx="210" formatCode="0.0000">
                  <c:v>65.047119572599996</c:v>
                </c:pt>
                <c:pt idx="211" formatCode="0.0000">
                  <c:v>64.776859564399999</c:v>
                </c:pt>
                <c:pt idx="212" formatCode="0.0000">
                  <c:v>62.970160278900003</c:v>
                </c:pt>
                <c:pt idx="213" formatCode="0.0000">
                  <c:v>62.971076065600002</c:v>
                </c:pt>
                <c:pt idx="214" formatCode="0.0000">
                  <c:v>63.880586512000001</c:v>
                </c:pt>
                <c:pt idx="215" formatCode="0.0000">
                  <c:v>64.475942685999996</c:v>
                </c:pt>
                <c:pt idx="216" formatCode="0.0000">
                  <c:v>65.081240883899994</c:v>
                </c:pt>
                <c:pt idx="217" formatCode="0.0000">
                  <c:v>64.399882189699994</c:v>
                </c:pt>
                <c:pt idx="218" formatCode="0.0000">
                  <c:v>64.582567599900003</c:v>
                </c:pt>
                <c:pt idx="219" formatCode="0.0000">
                  <c:v>63.458632067800004</c:v>
                </c:pt>
                <c:pt idx="220" formatCode="0.0000">
                  <c:v>64.066280281900006</c:v>
                </c:pt>
                <c:pt idx="221" formatCode="0.0000">
                  <c:v>65.872189564799996</c:v>
                </c:pt>
                <c:pt idx="222" formatCode="0.0000">
                  <c:v>67.044270474499996</c:v>
                </c:pt>
                <c:pt idx="223" formatCode="0.0000">
                  <c:v>66.878990282499998</c:v>
                </c:pt>
                <c:pt idx="224" formatCode="0.0000">
                  <c:v>64.4796224607</c:v>
                </c:pt>
                <c:pt idx="225" formatCode="0.0000">
                  <c:v>64.745956110600005</c:v>
                </c:pt>
                <c:pt idx="226" formatCode="0.0000">
                  <c:v>65.994631935800001</c:v>
                </c:pt>
                <c:pt idx="227" formatCode="0.0000">
                  <c:v>67.858550605700003</c:v>
                </c:pt>
                <c:pt idx="228" formatCode="0.0000">
                  <c:v>68.668829182899998</c:v>
                </c:pt>
                <c:pt idx="229" formatCode="0.0000">
                  <c:v>68.119393962299995</c:v>
                </c:pt>
                <c:pt idx="230" formatCode="0.0000">
                  <c:v>68.100443711899999</c:v>
                </c:pt>
                <c:pt idx="231" formatCode="0.0000">
                  <c:v>66.941999927200001</c:v>
                </c:pt>
                <c:pt idx="232" formatCode="0.0000">
                  <c:v>67.765335413900004</c:v>
                </c:pt>
                <c:pt idx="233" formatCode="0.0000">
                  <c:v>69.673656926099994</c:v>
                </c:pt>
                <c:pt idx="234" formatCode="0.0000">
                  <c:v>70.923987344799997</c:v>
                </c:pt>
                <c:pt idx="235" formatCode="0.0000">
                  <c:v>70.675398824599995</c:v>
                </c:pt>
                <c:pt idx="236" formatCode="0.0000">
                  <c:v>68.514137658699994</c:v>
                </c:pt>
                <c:pt idx="237" formatCode="0.0000">
                  <c:v>68.577738534199995</c:v>
                </c:pt>
                <c:pt idx="238" formatCode="0.0000">
                  <c:v>69.584549389299994</c:v>
                </c:pt>
                <c:pt idx="239" formatCode="0.0">
                  <c:v>70.482409680299995</c:v>
                </c:pt>
                <c:pt idx="240" formatCode="0.0000">
                  <c:v>71.428725538600006</c:v>
                </c:pt>
                <c:pt idx="241" formatCode="0.0000">
                  <c:v>70.751838704199997</c:v>
                </c:pt>
                <c:pt idx="242" formatCode="0.0000">
                  <c:v>70.402729493199999</c:v>
                </c:pt>
                <c:pt idx="243" formatCode="0.0000">
                  <c:v>68.556777094500006</c:v>
                </c:pt>
                <c:pt idx="244" formatCode="0.0000">
                  <c:v>68.792143970500007</c:v>
                </c:pt>
                <c:pt idx="245" formatCode="0.0000">
                  <c:v>70.881034058099999</c:v>
                </c:pt>
                <c:pt idx="246" formatCode="0.0000">
                  <c:v>73.516557968900003</c:v>
                </c:pt>
                <c:pt idx="247" formatCode="0.0000">
                  <c:v>75.253384963800002</c:v>
                </c:pt>
                <c:pt idx="248" formatCode="0.0000">
                  <c:v>74.576938652799996</c:v>
                </c:pt>
                <c:pt idx="249" formatCode="0.0000">
                  <c:v>74.358683704200004</c:v>
                </c:pt>
                <c:pt idx="250" formatCode="0.0000">
                  <c:v>74.319873747100004</c:v>
                </c:pt>
                <c:pt idx="251" formatCode="0.0000">
                  <c:v>74.284919103099995</c:v>
                </c:pt>
                <c:pt idx="252" formatCode="0.0000">
                  <c:v>74.815405907300004</c:v>
                </c:pt>
                <c:pt idx="253" formatCode="0.0000">
                  <c:v>75.491883157999993</c:v>
                </c:pt>
                <c:pt idx="254" formatCode="0.0000">
                  <c:v>75.148123166999994</c:v>
                </c:pt>
                <c:pt idx="255" formatCode="0.0000">
                  <c:v>74.867014245899995</c:v>
                </c:pt>
                <c:pt idx="256" formatCode="0.0000">
                  <c:v>73.881706339900006</c:v>
                </c:pt>
                <c:pt idx="257" formatCode="0.0000">
                  <c:v>73.990475391499999</c:v>
                </c:pt>
                <c:pt idx="258" formatCode="0.0000">
                  <c:v>74.929521664299997</c:v>
                </c:pt>
                <c:pt idx="259" formatCode="0.0000">
                  <c:v>75.469983717900007</c:v>
                </c:pt>
                <c:pt idx="260" formatCode="0.0000">
                  <c:v>75.683099002000006</c:v>
                </c:pt>
                <c:pt idx="261" formatCode="0.0000">
                  <c:v>74.765632605299999</c:v>
                </c:pt>
                <c:pt idx="262" formatCode="0.0000">
                  <c:v>75.251958934000001</c:v>
                </c:pt>
                <c:pt idx="263" formatCode="0.0000">
                  <c:v>75.580280772999998</c:v>
                </c:pt>
                <c:pt idx="264" formatCode="0.0000">
                  <c:v>75.682245567799995</c:v>
                </c:pt>
                <c:pt idx="265" formatCode="0.0000">
                  <c:v>75.551977747400002</c:v>
                </c:pt>
                <c:pt idx="266" formatCode="0.0000">
                  <c:v>75.728213019500004</c:v>
                </c:pt>
                <c:pt idx="267" formatCode="0.0000">
                  <c:v>75.575234248699999</c:v>
                </c:pt>
                <c:pt idx="268" formatCode="0.0000">
                  <c:v>76.060854939999999</c:v>
                </c:pt>
                <c:pt idx="269" formatCode="0.0000">
                  <c:v>76.557767166999994</c:v>
                </c:pt>
                <c:pt idx="270" formatCode="0.0000">
                  <c:v>77.164920471900004</c:v>
                </c:pt>
                <c:pt idx="271" formatCode="0.0000">
                  <c:v>77.902254452999998</c:v>
                </c:pt>
                <c:pt idx="272" formatCode="0.0000">
                  <c:v>78.1034722383</c:v>
                </c:pt>
                <c:pt idx="273" formatCode="0.0000">
                  <c:v>78.263862914599997</c:v>
                </c:pt>
                <c:pt idx="274" formatCode="0.0000">
                  <c:v>77.771672445700005</c:v>
                </c:pt>
                <c:pt idx="275" formatCode="0.0000">
                  <c:v>78.536022405500006</c:v>
                </c:pt>
                <c:pt idx="276" formatCode="0.0000">
                  <c:v>79.264016748800003</c:v>
                </c:pt>
                <c:pt idx="277" formatCode="0.0000">
                  <c:v>79.774775613499997</c:v>
                </c:pt>
                <c:pt idx="278" formatCode="0.0000">
                  <c:v>79.0833678674</c:v>
                </c:pt>
                <c:pt idx="279" formatCode="0.0000">
                  <c:v>78.6690038144</c:v>
                </c:pt>
                <c:pt idx="280" formatCode="0.0000">
                  <c:v>77.644792642799999</c:v>
                </c:pt>
                <c:pt idx="281" formatCode="0.0000">
                  <c:v>76.729633802500004</c:v>
                </c:pt>
                <c:pt idx="282" formatCode="0.0000">
                  <c:v>76.022871827700001</c:v>
                </c:pt>
                <c:pt idx="283" formatCode="0.0000">
                  <c:v>76.883116510899995</c:v>
                </c:pt>
                <c:pt idx="284" formatCode="0.0000">
                  <c:v>78.997054324000004</c:v>
                </c:pt>
                <c:pt idx="285" formatCode="0.0000">
                  <c:v>80.969507915099996</c:v>
                </c:pt>
                <c:pt idx="286" formatCode="0.0000">
                  <c:v>81.778491029099996</c:v>
                </c:pt>
                <c:pt idx="287" formatCode="0.0000">
                  <c:v>81.047329764200001</c:v>
                </c:pt>
                <c:pt idx="288" formatCode="0.0000">
                  <c:v>80.553957483999994</c:v>
                </c:pt>
                <c:pt idx="289" formatCode="0.0000">
                  <c:v>80.146097248499998</c:v>
                </c:pt>
                <c:pt idx="290" formatCode="0.0000">
                  <c:v>80.4037572302</c:v>
                </c:pt>
                <c:pt idx="291" formatCode="0.0000">
                  <c:v>79.950528044400002</c:v>
                </c:pt>
                <c:pt idx="292" formatCode="0.0000">
                  <c:v>79.463055924299994</c:v>
                </c:pt>
                <c:pt idx="293" formatCode="0.0000">
                  <c:v>78.466919543499998</c:v>
                </c:pt>
                <c:pt idx="294" formatCode="0.0000">
                  <c:v>77.772081933199999</c:v>
                </c:pt>
                <c:pt idx="295" formatCode="0.0000">
                  <c:v>76.893004032600004</c:v>
                </c:pt>
                <c:pt idx="296" formatCode="0.0000">
                  <c:v>76.388278760099993</c:v>
                </c:pt>
                <c:pt idx="297" formatCode="0.0000">
                  <c:v>76.499266743099994</c:v>
                </c:pt>
                <c:pt idx="298" formatCode="0.0000">
                  <c:v>77.015941340500007</c:v>
                </c:pt>
                <c:pt idx="299" formatCode="0.0">
                  <c:v>77.3489202871</c:v>
                </c:pt>
                <c:pt idx="300" formatCode="0.0000">
                  <c:v>77.653304387899993</c:v>
                </c:pt>
                <c:pt idx="301" formatCode="0.0000">
                  <c:v>78.6008927118</c:v>
                </c:pt>
                <c:pt idx="302" formatCode="0.0000">
                  <c:v>79.719700000000003</c:v>
                </c:pt>
                <c:pt idx="303" formatCode="0.0000">
                  <c:v>80.512666666599998</c:v>
                </c:pt>
                <c:pt idx="304" formatCode="0.0000">
                  <c:v>80.533233333300004</c:v>
                </c:pt>
                <c:pt idx="305" formatCode="0.0000">
                  <c:v>80.378533333299998</c:v>
                </c:pt>
                <c:pt idx="306" formatCode="0.0000">
                  <c:v>79.9405</c:v>
                </c:pt>
                <c:pt idx="307" formatCode="0.0000">
                  <c:v>79.722866666599998</c:v>
                </c:pt>
                <c:pt idx="308" formatCode="0.0000">
                  <c:v>79.925166666600006</c:v>
                </c:pt>
                <c:pt idx="309" formatCode="0.0000">
                  <c:v>80.097433333300003</c:v>
                </c:pt>
                <c:pt idx="310" formatCode="0.0000">
                  <c:v>80.275300000000001</c:v>
                </c:pt>
                <c:pt idx="311" formatCode="0.0000">
                  <c:v>80.060400000000001</c:v>
                </c:pt>
                <c:pt idx="312" formatCode="0.0000">
                  <c:v>79.574466666600003</c:v>
                </c:pt>
                <c:pt idx="313" formatCode="0.0000">
                  <c:v>79.8001</c:v>
                </c:pt>
                <c:pt idx="314" formatCode="0.0000">
                  <c:v>79.516800000000003</c:v>
                </c:pt>
                <c:pt idx="315" formatCode="0.0000">
                  <c:v>79.550733333300002</c:v>
                </c:pt>
                <c:pt idx="316" formatCode="0.0000">
                  <c:v>78.795233333300004</c:v>
                </c:pt>
                <c:pt idx="317" formatCode="0.0000">
                  <c:v>78.625366666600002</c:v>
                </c:pt>
                <c:pt idx="318" formatCode="0.0000">
                  <c:v>78.545033333299997</c:v>
                </c:pt>
                <c:pt idx="319" formatCode="0.0000">
                  <c:v>78.419233333299999</c:v>
                </c:pt>
                <c:pt idx="320" formatCode="0.0000">
                  <c:v>78.198666666600005</c:v>
                </c:pt>
                <c:pt idx="321" formatCode="0.0000">
                  <c:v>78.179066666599994</c:v>
                </c:pt>
                <c:pt idx="322" formatCode="0.0000">
                  <c:v>78.271166666599996</c:v>
                </c:pt>
                <c:pt idx="323" formatCode="0.0000">
                  <c:v>78.320266666600006</c:v>
                </c:pt>
                <c:pt idx="324" formatCode="0.0000">
                  <c:v>77.917766666600002</c:v>
                </c:pt>
                <c:pt idx="325" formatCode="0.0000">
                  <c:v>77.904966666600004</c:v>
                </c:pt>
                <c:pt idx="326" formatCode="0.0000">
                  <c:v>77.623933333300002</c:v>
                </c:pt>
                <c:pt idx="327" formatCode="0.0000">
                  <c:v>77.311433333300002</c:v>
                </c:pt>
                <c:pt idx="328" formatCode="0.0000">
                  <c:v>76.474666666600001</c:v>
                </c:pt>
                <c:pt idx="329" formatCode="0.0000">
                  <c:v>75.727566666599998</c:v>
                </c:pt>
                <c:pt idx="330" formatCode="0.0000">
                  <c:v>75.315666666599995</c:v>
                </c:pt>
                <c:pt idx="331" formatCode="0.0">
                  <c:v>74.705166666599993</c:v>
                </c:pt>
                <c:pt idx="332" formatCode="0.0">
                  <c:v>74.307466666600007</c:v>
                </c:pt>
                <c:pt idx="333" formatCode="0.0">
                  <c:v>73.811666666600004</c:v>
                </c:pt>
                <c:pt idx="334" formatCode="0.0">
                  <c:v>73.558333333299998</c:v>
                </c:pt>
                <c:pt idx="335" formatCode="0.0">
                  <c:v>73.420133333300001</c:v>
                </c:pt>
                <c:pt idx="336" formatCode="0.0">
                  <c:v>73.114666666600002</c:v>
                </c:pt>
                <c:pt idx="337" formatCode="0.0">
                  <c:v>73.224866666599993</c:v>
                </c:pt>
                <c:pt idx="338" formatCode="0.0">
                  <c:v>72.946299999999994</c:v>
                </c:pt>
                <c:pt idx="339" formatCode="0.0">
                  <c:v>72.755033333300005</c:v>
                </c:pt>
                <c:pt idx="340" formatCode="0.0">
                  <c:v>71.839833333300007</c:v>
                </c:pt>
                <c:pt idx="341" formatCode="0.0">
                  <c:v>71.524199999999993</c:v>
                </c:pt>
                <c:pt idx="342" formatCode="0.0">
                  <c:v>71.101699999999994</c:v>
                </c:pt>
                <c:pt idx="343" formatCode="0.0">
                  <c:v>70.846633333300005</c:v>
                </c:pt>
                <c:pt idx="344" formatCode="0.0">
                  <c:v>70.384866666600004</c:v>
                </c:pt>
                <c:pt idx="345" formatCode="0.0">
                  <c:v>70.261433333300005</c:v>
                </c:pt>
                <c:pt idx="346" formatCode="0.0">
                  <c:v>70.285833333300005</c:v>
                </c:pt>
                <c:pt idx="347" formatCode="0.0">
                  <c:v>70.5923666666</c:v>
                </c:pt>
                <c:pt idx="348" formatCode="0.0">
                  <c:v>70.783833333299995</c:v>
                </c:pt>
                <c:pt idx="349" formatCode="0.0">
                  <c:v>71.061999999999998</c:v>
                </c:pt>
                <c:pt idx="350" formatCode="0.0">
                  <c:v>70.933866666599997</c:v>
                </c:pt>
                <c:pt idx="351" formatCode="0.0">
                  <c:v>70.397466666599996</c:v>
                </c:pt>
                <c:pt idx="352" formatCode="0.0">
                  <c:v>69.806066666600003</c:v>
                </c:pt>
                <c:pt idx="353" formatCode="0.0">
                  <c:v>69.496866666599999</c:v>
                </c:pt>
                <c:pt idx="354" formatCode="0.0">
                  <c:v>69.572366666600004</c:v>
                </c:pt>
                <c:pt idx="355" formatCode="0.0">
                  <c:v>69.418099999999995</c:v>
                </c:pt>
                <c:pt idx="356" formatCode="0.0">
                  <c:v>69.176100000000005</c:v>
                </c:pt>
                <c:pt idx="357" formatCode="0.0">
                  <c:v>68.902799999999999</c:v>
                </c:pt>
                <c:pt idx="358" formatCode="0.0">
                  <c:v>69.096066666599995</c:v>
                </c:pt>
                <c:pt idx="359" formatCode="0.0">
                  <c:v>69.526766666599997</c:v>
                </c:pt>
                <c:pt idx="360" formatCode="0.0">
                  <c:v>69.593333333299995</c:v>
                </c:pt>
                <c:pt idx="361" formatCode="0.0">
                  <c:v>70.431299999999993</c:v>
                </c:pt>
                <c:pt idx="362" formatCode="0.0">
                  <c:v>70.615366666599996</c:v>
                </c:pt>
                <c:pt idx="363" formatCode="0.0">
                  <c:v>71.0321</c:v>
                </c:pt>
                <c:pt idx="364" formatCode="0.0">
                  <c:v>70.207566666600002</c:v>
                </c:pt>
                <c:pt idx="365" formatCode="0.0">
                  <c:v>69.921300000000002</c:v>
                </c:pt>
                <c:pt idx="366" formatCode="0.0">
                  <c:v>69.676699999999997</c:v>
                </c:pt>
                <c:pt idx="367" formatCode="0.0">
                  <c:v>69.771199999999993</c:v>
                </c:pt>
                <c:pt idx="368" formatCode="0.0">
                  <c:v>70.049599999999998</c:v>
                </c:pt>
                <c:pt idx="369" formatCode="0.0">
                  <c:v>70.555266666600005</c:v>
                </c:pt>
                <c:pt idx="370" formatCode="0.0">
                  <c:v>71.051966666599995</c:v>
                </c:pt>
                <c:pt idx="371" formatCode="0.0">
                  <c:v>71.459900000000005</c:v>
                </c:pt>
                <c:pt idx="372" formatCode="0.0">
                  <c:v>71.584633333300005</c:v>
                </c:pt>
                <c:pt idx="373" formatCode="0.0">
                  <c:v>72.013033333300001</c:v>
                </c:pt>
                <c:pt idx="374" formatCode="0.0">
                  <c:v>72.423733333300007</c:v>
                </c:pt>
                <c:pt idx="375" formatCode="0.0">
                  <c:v>73.112899999999996</c:v>
                </c:pt>
                <c:pt idx="376" formatCode="0.0">
                  <c:v>72.971533333300002</c:v>
                </c:pt>
                <c:pt idx="377" formatCode="0.0">
                  <c:v>72.805833333300001</c:v>
                </c:pt>
                <c:pt idx="378" formatCode="0.0">
                  <c:v>72.497266666599998</c:v>
                </c:pt>
                <c:pt idx="379" formatCode="0.0">
                  <c:v>72.397999999999996</c:v>
                </c:pt>
                <c:pt idx="380" formatCode="0.0">
                  <c:v>72.043000000000006</c:v>
                </c:pt>
                <c:pt idx="381" formatCode="0.0">
                  <c:v>71.818733333300003</c:v>
                </c:pt>
                <c:pt idx="382" formatCode="0.0">
                  <c:v>71.854900000000001</c:v>
                </c:pt>
                <c:pt idx="383" formatCode="0.0">
                  <c:v>72.058833333300001</c:v>
                </c:pt>
                <c:pt idx="384" formatCode="0.0">
                  <c:v>72.186566666600001</c:v>
                </c:pt>
                <c:pt idx="385" formatCode="0.0">
                  <c:v>72.6762666666</c:v>
                </c:pt>
                <c:pt idx="386" formatCode="0.0">
                  <c:v>72.810100000000006</c:v>
                </c:pt>
                <c:pt idx="387" formatCode="0.0">
                  <c:v>72.941199999999995</c:v>
                </c:pt>
                <c:pt idx="388" formatCode="0.0">
                  <c:v>72.493866666599999</c:v>
                </c:pt>
                <c:pt idx="389" formatCode="0.0">
                  <c:v>71.991600000000005</c:v>
                </c:pt>
                <c:pt idx="390" formatCode="0.0">
                  <c:v>71.204033333300004</c:v>
                </c:pt>
                <c:pt idx="391" formatCode="0.0">
                  <c:v>70.987966666600002</c:v>
                </c:pt>
                <c:pt idx="392" formatCode="0.0">
                  <c:v>71.071299999999994</c:v>
                </c:pt>
                <c:pt idx="393" formatCode="0.0">
                  <c:v>71.716700000000003</c:v>
                </c:pt>
                <c:pt idx="394" formatCode="0.0">
                  <c:v>72.621366666599997</c:v>
                </c:pt>
                <c:pt idx="395" formatCode="0.0">
                  <c:v>73.441766666600003</c:v>
                </c:pt>
                <c:pt idx="396" formatCode="0.0">
                  <c:v>74.140966666599994</c:v>
                </c:pt>
                <c:pt idx="397" formatCode="0.0">
                  <c:v>74.230233333300006</c:v>
                </c:pt>
                <c:pt idx="398" formatCode="0.0">
                  <c:v>74.343533333300002</c:v>
                </c:pt>
                <c:pt idx="399" formatCode="0.0">
                  <c:v>73.8804666666</c:v>
                </c:pt>
                <c:pt idx="400" formatCode="0.0">
                  <c:v>73.097633333299996</c:v>
                </c:pt>
                <c:pt idx="401" formatCode="0.0">
                  <c:v>71.951133333300007</c:v>
                </c:pt>
                <c:pt idx="402" formatCode="0.0">
                  <c:v>71.089733333300003</c:v>
                </c:pt>
                <c:pt idx="403" formatCode="0.0">
                  <c:v>70.038266666599995</c:v>
                </c:pt>
                <c:pt idx="404" formatCode="0.0">
                  <c:v>70.053633333299999</c:v>
                </c:pt>
                <c:pt idx="405" formatCode="0.0">
                  <c:v>70.126466666599995</c:v>
                </c:pt>
                <c:pt idx="406" formatCode="0.0">
                  <c:v>70.888633333300007</c:v>
                </c:pt>
                <c:pt idx="407" formatCode="0.0">
                  <c:v>71.642533333299994</c:v>
                </c:pt>
                <c:pt idx="408" formatCode="0.0">
                  <c:v>72.2006666666</c:v>
                </c:pt>
                <c:pt idx="409" formatCode="0.0">
                  <c:v>72.567333333299999</c:v>
                </c:pt>
                <c:pt idx="410" formatCode="0.0">
                  <c:v>72.299000000000007</c:v>
                </c:pt>
                <c:pt idx="411" formatCode="0.0">
                  <c:v>72.187899999999999</c:v>
                </c:pt>
                <c:pt idx="412" formatCode="0.0">
                  <c:v>71.771500000000003</c:v>
                </c:pt>
                <c:pt idx="413" formatCode="0.0">
                  <c:v>71.592200000000005</c:v>
                </c:pt>
                <c:pt idx="414" formatCode="0.0">
                  <c:v>71.195700000000002</c:v>
                </c:pt>
                <c:pt idx="415" formatCode="0.0">
                  <c:v>71.424933333300004</c:v>
                </c:pt>
                <c:pt idx="416" formatCode="0.0">
                  <c:v>71.157766666599997</c:v>
                </c:pt>
                <c:pt idx="417" formatCode="0.0">
                  <c:v>71.203066666599995</c:v>
                </c:pt>
                <c:pt idx="418" formatCode="0.0">
                  <c:v>70.918899999999994</c:v>
                </c:pt>
                <c:pt idx="419" formatCode="0.0">
                  <c:v>71.255399999999995</c:v>
                </c:pt>
                <c:pt idx="420" formatCode="0.0">
                  <c:v>71.521533333299999</c:v>
                </c:pt>
                <c:pt idx="421" formatCode="0.0">
                  <c:v>72.190033333299994</c:v>
                </c:pt>
                <c:pt idx="422" formatCode="0.0">
                  <c:v>72.137433333299995</c:v>
                </c:pt>
                <c:pt idx="423" formatCode="0.0">
                  <c:v>71.845699999999994</c:v>
                </c:pt>
                <c:pt idx="424" formatCode="0.0">
                  <c:v>70.805433333300002</c:v>
                </c:pt>
                <c:pt idx="425" formatCode="0.0">
                  <c:v>70.145466666600001</c:v>
                </c:pt>
                <c:pt idx="426" formatCode="0.0">
                  <c:v>69.728399999999993</c:v>
                </c:pt>
                <c:pt idx="427" formatCode="0.0">
                  <c:v>69.383899999999997</c:v>
                </c:pt>
                <c:pt idx="428" formatCode="0.0">
                  <c:v>69.115333333300001</c:v>
                </c:pt>
                <c:pt idx="429" formatCode="0.0">
                  <c:v>68.891566666599999</c:v>
                </c:pt>
                <c:pt idx="430" formatCode="0.0">
                  <c:v>69.277733333300006</c:v>
                </c:pt>
                <c:pt idx="431" formatCode="0.0">
                  <c:v>69.391599999999997</c:v>
                </c:pt>
                <c:pt idx="432" formatCode="0.0">
                  <c:v>70.035366666599998</c:v>
                </c:pt>
                <c:pt idx="433" formatCode="0.0">
                  <c:v>70.084000000000003</c:v>
                </c:pt>
                <c:pt idx="434" formatCode="0.0">
                  <c:v>69.720299999999995</c:v>
                </c:pt>
                <c:pt idx="435" formatCode="0.0">
                  <c:v>69.023833333300004</c:v>
                </c:pt>
                <c:pt idx="436" formatCode="0.0">
                  <c:v>68.026133333299995</c:v>
                </c:pt>
                <c:pt idx="437" formatCode="0.0">
                  <c:v>67.743066666600001</c:v>
                </c:pt>
                <c:pt idx="438" formatCode="0.0">
                  <c:v>67.334000000000003</c:v>
                </c:pt>
                <c:pt idx="439" formatCode="0.0">
                  <c:v>67.428466666600002</c:v>
                </c:pt>
                <c:pt idx="440" formatCode="0.0">
                  <c:v>67.562866666600002</c:v>
                </c:pt>
                <c:pt idx="441" formatCode="0.0">
                  <c:v>67.855233333300006</c:v>
                </c:pt>
                <c:pt idx="442" formatCode="0.0">
                  <c:v>68.461299999999994</c:v>
                </c:pt>
                <c:pt idx="443" formatCode="0.0">
                  <c:v>68.697766666600003</c:v>
                </c:pt>
                <c:pt idx="444" formatCode="0.0">
                  <c:v>70.404833333300004</c:v>
                </c:pt>
                <c:pt idx="445" formatCode="0.0">
                  <c:v>71.265299999999996</c:v>
                </c:pt>
                <c:pt idx="446" formatCode="0.0">
                  <c:v>71.734833333300003</c:v>
                </c:pt>
                <c:pt idx="447" formatCode="0.0">
                  <c:v>70.959533333300001</c:v>
                </c:pt>
                <c:pt idx="448" formatCode="0.0">
                  <c:v>70.603433333300003</c:v>
                </c:pt>
                <c:pt idx="449" formatCode="0.0">
                  <c:v>70.729566666599993</c:v>
                </c:pt>
                <c:pt idx="450" formatCode="0.0">
                  <c:v>70.562700000000007</c:v>
                </c:pt>
                <c:pt idx="451" formatCode="0.0">
                  <c:v>70.266400000000004</c:v>
                </c:pt>
                <c:pt idx="452" formatCode="0.0">
                  <c:v>70.330600000000004</c:v>
                </c:pt>
                <c:pt idx="453" formatCode="0.0">
                  <c:v>70.253233333300003</c:v>
                </c:pt>
                <c:pt idx="454" formatCode="0.0">
                  <c:v>70.756699999999995</c:v>
                </c:pt>
                <c:pt idx="455" formatCode="0.0">
                  <c:v>71.250633333300001</c:v>
                </c:pt>
                <c:pt idx="456" formatCode="0.0">
                  <c:v>71.592799999999997</c:v>
                </c:pt>
                <c:pt idx="457" formatCode="0.0">
                  <c:v>72.089966666600006</c:v>
                </c:pt>
                <c:pt idx="458" formatCode="0.0">
                  <c:v>71.750466666600005</c:v>
                </c:pt>
                <c:pt idx="459" formatCode="0.0">
                  <c:v>71.332700000000003</c:v>
                </c:pt>
                <c:pt idx="460" formatCode="0.0">
                  <c:v>70.295699999999997</c:v>
                </c:pt>
                <c:pt idx="461" formatCode="0.0">
                  <c:v>69.707733333299998</c:v>
                </c:pt>
                <c:pt idx="462" formatCode="0.0">
                  <c:v>69.188333333299994</c:v>
                </c:pt>
                <c:pt idx="463" formatCode="0.0">
                  <c:v>68.565266666599996</c:v>
                </c:pt>
                <c:pt idx="464" formatCode="0.0">
                  <c:v>68.443299999999994</c:v>
                </c:pt>
                <c:pt idx="465" formatCode="0.0">
                  <c:v>68.648399999999995</c:v>
                </c:pt>
                <c:pt idx="466" formatCode="0.0">
                  <c:v>69.291733333300002</c:v>
                </c:pt>
                <c:pt idx="467" formatCode="0.0">
                  <c:v>70.715533333300002</c:v>
                </c:pt>
                <c:pt idx="468" formatCode="0.0">
                  <c:v>72.238133333299999</c:v>
                </c:pt>
                <c:pt idx="469" formatCode="0.0">
                  <c:v>73.245666666600002</c:v>
                </c:pt>
                <c:pt idx="470" formatCode="0.0">
                  <c:v>72.468433333299998</c:v>
                </c:pt>
                <c:pt idx="471" formatCode="0.0">
                  <c:v>70.533600000000007</c:v>
                </c:pt>
                <c:pt idx="472" formatCode="0.0">
                  <c:v>68.769599999999997</c:v>
                </c:pt>
                <c:pt idx="473" formatCode="0.0">
                  <c:v>67.262933333299998</c:v>
                </c:pt>
                <c:pt idx="474" formatCode="0.0">
                  <c:v>66.728933333300006</c:v>
                </c:pt>
                <c:pt idx="475" formatCode="0.0">
                  <c:v>65.893966666599994</c:v>
                </c:pt>
                <c:pt idx="476" formatCode="0.0">
                  <c:v>65.276333333300002</c:v>
                </c:pt>
                <c:pt idx="477" formatCode="0.0">
                  <c:v>64.941699999999997</c:v>
                </c:pt>
                <c:pt idx="478" formatCode="0.0">
                  <c:v>65.872533333299998</c:v>
                </c:pt>
                <c:pt idx="479" formatCode="0.0">
                  <c:v>67.267066666600002</c:v>
                </c:pt>
                <c:pt idx="480" formatCode="0.0">
                  <c:v>68.937666666599995</c:v>
                </c:pt>
                <c:pt idx="481" formatCode="0.0">
                  <c:v>69.626066666599996</c:v>
                </c:pt>
                <c:pt idx="482" formatCode="0.0">
                  <c:v>69.745533333300003</c:v>
                </c:pt>
                <c:pt idx="483" formatCode="0.0">
                  <c:v>69.007633333300006</c:v>
                </c:pt>
                <c:pt idx="484" formatCode="0.0">
                  <c:v>67.821466666600003</c:v>
                </c:pt>
                <c:pt idx="485" formatCode="0.0">
                  <c:v>66.779933333299994</c:v>
                </c:pt>
                <c:pt idx="486" formatCode="0.0">
                  <c:v>65.826933333300005</c:v>
                </c:pt>
                <c:pt idx="487" formatCode="0.0">
                  <c:v>65.514399999999995</c:v>
                </c:pt>
                <c:pt idx="488" formatCode="0.0">
                  <c:v>65.284333333299998</c:v>
                </c:pt>
                <c:pt idx="489" formatCode="0.0">
                  <c:v>65.864633333300006</c:v>
                </c:pt>
                <c:pt idx="490" formatCode="0.0">
                  <c:v>66.971900000000005</c:v>
                </c:pt>
                <c:pt idx="491" formatCode="0.00">
                  <c:v>68.439066666599999</c:v>
                </c:pt>
                <c:pt idx="492" formatCode="0.0">
                  <c:v>69.384399999999999</c:v>
                </c:pt>
                <c:pt idx="493" formatCode="0.0">
                  <c:v>69.748866666599994</c:v>
                </c:pt>
                <c:pt idx="494" formatCode="0.0">
                  <c:v>69.681200000000004</c:v>
                </c:pt>
                <c:pt idx="495" formatCode="0.0">
                  <c:v>68.885533333300003</c:v>
                </c:pt>
                <c:pt idx="496" formatCode="0.0">
                  <c:v>67.967766666599999</c:v>
                </c:pt>
                <c:pt idx="497" formatCode="0.0">
                  <c:v>66.979733333300004</c:v>
                </c:pt>
                <c:pt idx="498" formatCode="0.0">
                  <c:v>66.255066666600001</c:v>
                </c:pt>
                <c:pt idx="499" formatCode="0.0">
                  <c:v>65.840766666600004</c:v>
                </c:pt>
                <c:pt idx="500" formatCode="0.0">
                  <c:v>65.188699999999997</c:v>
                </c:pt>
                <c:pt idx="501" formatCode="0.0">
                  <c:v>65.524766666600001</c:v>
                </c:pt>
                <c:pt idx="502" formatCode="0.0">
                  <c:v>66.1374</c:v>
                </c:pt>
                <c:pt idx="503" formatCode="0.0">
                  <c:v>67.248099999999994</c:v>
                </c:pt>
                <c:pt idx="504" formatCode="0.0">
                  <c:v>67.8336333333</c:v>
                </c:pt>
                <c:pt idx="505" formatCode="0.0">
                  <c:v>67.8797</c:v>
                </c:pt>
                <c:pt idx="506" formatCode="0.0">
                  <c:v>67.221900000000005</c:v>
                </c:pt>
                <c:pt idx="507" formatCode="0.0">
                  <c:v>66.634866666600004</c:v>
                </c:pt>
                <c:pt idx="508" formatCode="0.0">
                  <c:v>65.981933333300006</c:v>
                </c:pt>
                <c:pt idx="509" formatCode="0.0">
                  <c:v>65.532366666599998</c:v>
                </c:pt>
                <c:pt idx="510" formatCode="0.0">
                  <c:v>64.5271333333</c:v>
                </c:pt>
                <c:pt idx="511" formatCode="0.0">
                  <c:v>63.737933333299999</c:v>
                </c:pt>
                <c:pt idx="512" formatCode="0.0">
                  <c:v>63.283566666600002</c:v>
                </c:pt>
                <c:pt idx="513" formatCode="0.0">
                  <c:v>63.162100000000002</c:v>
                </c:pt>
                <c:pt idx="514" formatCode="0.0">
                  <c:v>63.670966666600002</c:v>
                </c:pt>
                <c:pt idx="515" formatCode="0.00">
                  <c:v>63.9131</c:v>
                </c:pt>
                <c:pt idx="516" formatCode="0.0">
                  <c:v>65.195266666600006</c:v>
                </c:pt>
                <c:pt idx="517" formatCode="0.0">
                  <c:v>65.614933333300002</c:v>
                </c:pt>
                <c:pt idx="518" formatCode="0.0">
                  <c:v>65.971866666599993</c:v>
                </c:pt>
                <c:pt idx="519" formatCode="0.0">
                  <c:v>65.1090666666</c:v>
                </c:pt>
                <c:pt idx="520" formatCode="0.0">
                  <c:v>64.134200000000007</c:v>
                </c:pt>
                <c:pt idx="521" formatCode="0.0">
                  <c:v>63.246066666600001</c:v>
                </c:pt>
                <c:pt idx="522" formatCode="0.0">
                  <c:v>62.611600000000003</c:v>
                </c:pt>
                <c:pt idx="523" formatCode="0.0">
                  <c:v>62.5634666666</c:v>
                </c:pt>
                <c:pt idx="524" formatCode="0.0">
                  <c:v>62.742100000000001</c:v>
                </c:pt>
                <c:pt idx="525" formatCode="0.0">
                  <c:v>63.870533333300003</c:v>
                </c:pt>
                <c:pt idx="526" formatCode="0.0">
                  <c:v>64.665933333300003</c:v>
                </c:pt>
                <c:pt idx="527" formatCode="0.0">
                  <c:v>65.464966666600006</c:v>
                </c:pt>
                <c:pt idx="528" formatCode="0.0">
                  <c:v>65.852133333300003</c:v>
                </c:pt>
                <c:pt idx="529" formatCode="0.0">
                  <c:v>66.338966666600001</c:v>
                </c:pt>
                <c:pt idx="530" formatCode="0.0">
                  <c:v>66.645899999999997</c:v>
                </c:pt>
                <c:pt idx="531" formatCode="0.0">
                  <c:v>66.184066666600003</c:v>
                </c:pt>
                <c:pt idx="532" formatCode="0.0">
                  <c:v>65.178966666600004</c:v>
                </c:pt>
                <c:pt idx="533" formatCode="0.0">
                  <c:v>64.2250666666</c:v>
                </c:pt>
                <c:pt idx="534" formatCode="0.0">
                  <c:v>63.334766666599997</c:v>
                </c:pt>
                <c:pt idx="535" formatCode="0.0">
                  <c:v>62.895200000000003</c:v>
                </c:pt>
                <c:pt idx="536" formatCode="0.0">
                  <c:v>63.031799999999997</c:v>
                </c:pt>
                <c:pt idx="537" formatCode="0.0">
                  <c:v>63.821066666599997</c:v>
                </c:pt>
                <c:pt idx="538" formatCode="0.0">
                  <c:v>64.830233333300001</c:v>
                </c:pt>
                <c:pt idx="539" formatCode="0.0">
                  <c:v>65.592699999999994</c:v>
                </c:pt>
                <c:pt idx="540" formatCode="0.0">
                  <c:v>65.883433333300005</c:v>
                </c:pt>
                <c:pt idx="541" formatCode="0.0">
                  <c:v>65.527799999999999</c:v>
                </c:pt>
                <c:pt idx="542" formatCode="0.0">
                  <c:v>64.957599999999999</c:v>
                </c:pt>
                <c:pt idx="543" formatCode="0.0">
                  <c:v>64.361833333299998</c:v>
                </c:pt>
                <c:pt idx="544" formatCode="0.0">
                  <c:v>63.955933333300003</c:v>
                </c:pt>
                <c:pt idx="545" formatCode="0.0">
                  <c:v>63.769333333299997</c:v>
                </c:pt>
                <c:pt idx="546" formatCode="0.0">
                  <c:v>63.481200000000001</c:v>
                </c:pt>
                <c:pt idx="547" formatCode="0.0">
                  <c:v>62.849466666600001</c:v>
                </c:pt>
                <c:pt idx="548" formatCode="0.0">
                  <c:v>62.554066666600001</c:v>
                </c:pt>
                <c:pt idx="549" formatCode="0.0">
                  <c:v>62.815133333299997</c:v>
                </c:pt>
                <c:pt idx="550" formatCode="0.0">
                  <c:v>63.724133333300003</c:v>
                </c:pt>
                <c:pt idx="551" formatCode="0.0">
                  <c:v>64.447500000000005</c:v>
                </c:pt>
                <c:pt idx="552" formatCode="0.0">
                  <c:v>64.426433333299997</c:v>
                </c:pt>
                <c:pt idx="553" formatCode="0.0">
                  <c:v>64.323300000000003</c:v>
                </c:pt>
                <c:pt idx="554" formatCode="0.0">
                  <c:v>64.013800000000003</c:v>
                </c:pt>
                <c:pt idx="555" formatCode="0.0">
                  <c:v>63.657233333299999</c:v>
                </c:pt>
                <c:pt idx="556" formatCode="0.0">
                  <c:v>63.071199999999997</c:v>
                </c:pt>
                <c:pt idx="557" formatCode="0.0">
                  <c:v>62.424999999999997</c:v>
                </c:pt>
                <c:pt idx="558" formatCode="0.0">
                  <c:v>61.819833333299997</c:v>
                </c:pt>
                <c:pt idx="559" formatCode="0.0">
                  <c:v>61.695399999999999</c:v>
                </c:pt>
                <c:pt idx="560" formatCode="0.0">
                  <c:v>61.672733333300002</c:v>
                </c:pt>
                <c:pt idx="561" formatCode="0.0">
                  <c:v>62.339700000000001</c:v>
                </c:pt>
                <c:pt idx="562" formatCode="0.0">
                  <c:v>63.132733333300003</c:v>
                </c:pt>
                <c:pt idx="563" formatCode="0.0">
                  <c:v>63.887900000000002</c:v>
                </c:pt>
                <c:pt idx="564" formatCode="0.0">
                  <c:v>64.115866666599999</c:v>
                </c:pt>
                <c:pt idx="565" formatCode="0.0">
                  <c:v>63.868333333300001</c:v>
                </c:pt>
                <c:pt idx="566" formatCode="0.0">
                  <c:v>63.7330333333</c:v>
                </c:pt>
                <c:pt idx="567" formatCode="0.0">
                  <c:v>63.345433333300001</c:v>
                </c:pt>
                <c:pt idx="568" formatCode="0.0">
                  <c:v>63.250366666600002</c:v>
                </c:pt>
                <c:pt idx="569" formatCode="0.0">
                  <c:v>62.825899999999997</c:v>
                </c:pt>
                <c:pt idx="570" formatCode="0.0">
                  <c:v>62.651800000000001</c:v>
                </c:pt>
                <c:pt idx="571" formatCode="0.0">
                  <c:v>62.427100000000003</c:v>
                </c:pt>
                <c:pt idx="572" formatCode="0.0">
                  <c:v>62.367566666599998</c:v>
                </c:pt>
                <c:pt idx="573" formatCode="0.0">
                  <c:v>62.498699999999999</c:v>
                </c:pt>
                <c:pt idx="574" formatCode="0.0">
                  <c:v>63.107133333299998</c:v>
                </c:pt>
                <c:pt idx="575" formatCode="0.0">
                  <c:v>64.004900000000006</c:v>
                </c:pt>
                <c:pt idx="576" formatCode="0.0">
                  <c:v>64.3262</c:v>
                </c:pt>
                <c:pt idx="577" formatCode="0.0">
                  <c:v>64.122866666600004</c:v>
                </c:pt>
                <c:pt idx="578" formatCode="0.0">
                  <c:v>63.386766666600003</c:v>
                </c:pt>
                <c:pt idx="579" formatCode="0.0">
                  <c:v>63.163066666600002</c:v>
                </c:pt>
                <c:pt idx="580" formatCode="0.0">
                  <c:v>62.875166666600002</c:v>
                </c:pt>
                <c:pt idx="581" formatCode="0.0">
                  <c:v>62.7131333333</c:v>
                </c:pt>
                <c:pt idx="582" formatCode="0.0">
                  <c:v>62.324933333300002</c:v>
                </c:pt>
                <c:pt idx="583" formatCode="0.0">
                  <c:v>61.863033333300002</c:v>
                </c:pt>
                <c:pt idx="584" formatCode="0.0">
                  <c:v>61.570900000000002</c:v>
                </c:pt>
                <c:pt idx="585" formatCode="0.0">
                  <c:v>61.380433333299997</c:v>
                </c:pt>
                <c:pt idx="586" formatCode="0.0">
                  <c:v>62.088633333300002</c:v>
                </c:pt>
                <c:pt idx="587" formatCode="0.0">
                  <c:v>62.647233333300001</c:v>
                </c:pt>
                <c:pt idx="588" formatCode="0.0">
                  <c:v>63.037433333300001</c:v>
                </c:pt>
                <c:pt idx="589" formatCode="0.0">
                  <c:v>62.792299999999997</c:v>
                </c:pt>
                <c:pt idx="590" formatCode="0.0">
                  <c:v>62.734133333300001</c:v>
                </c:pt>
                <c:pt idx="591" formatCode="0.0">
                  <c:v>62.943833333299999</c:v>
                </c:pt>
                <c:pt idx="592" formatCode="0.0">
                  <c:v>62.718766666599997</c:v>
                </c:pt>
                <c:pt idx="593" formatCode="0.0">
                  <c:v>62.638666666600002</c:v>
                </c:pt>
                <c:pt idx="594" formatCode="0.0">
                  <c:v>62.295099999999998</c:v>
                </c:pt>
                <c:pt idx="595" formatCode="0.0">
                  <c:v>62.287733333299997</c:v>
                </c:pt>
                <c:pt idx="596" formatCode="0.0">
                  <c:v>62.289033333299997</c:v>
                </c:pt>
                <c:pt idx="597" formatCode="0.0">
                  <c:v>62.521633333300002</c:v>
                </c:pt>
                <c:pt idx="598" formatCode="0.0">
                  <c:v>62.861866666600001</c:v>
                </c:pt>
                <c:pt idx="599" formatCode="0.0">
                  <c:v>62.938266666600001</c:v>
                </c:pt>
                <c:pt idx="600" formatCode="0.0">
                  <c:v>62.936666666599997</c:v>
                </c:pt>
                <c:pt idx="601" formatCode="0.0">
                  <c:v>63.009799999999998</c:v>
                </c:pt>
                <c:pt idx="602" formatCode="0.0">
                  <c:v>63.107533333299997</c:v>
                </c:pt>
                <c:pt idx="603" formatCode="0.0">
                  <c:v>63.118366666599997</c:v>
                </c:pt>
                <c:pt idx="604" formatCode="0.0">
                  <c:v>62.947766666600003</c:v>
                </c:pt>
                <c:pt idx="605" formatCode="0.0">
                  <c:v>62.5777</c:v>
                </c:pt>
                <c:pt idx="606" formatCode="0.0">
                  <c:v>62.417633333300003</c:v>
                </c:pt>
                <c:pt idx="607" formatCode="0.0">
                  <c:v>62.060899999999997</c:v>
                </c:pt>
                <c:pt idx="608" formatCode="0.0">
                  <c:v>62.262833333300001</c:v>
                </c:pt>
                <c:pt idx="609" formatCode="0.0">
                  <c:v>62.406666666600003</c:v>
                </c:pt>
                <c:pt idx="610" formatCode="0.0">
                  <c:v>62.570066666599999</c:v>
                </c:pt>
                <c:pt idx="611" formatCode="0.0">
                  <c:v>62.412033333300002</c:v>
                </c:pt>
                <c:pt idx="612" formatCode="0.0">
                  <c:v>62.8883666666</c:v>
                </c:pt>
                <c:pt idx="613" formatCode="0.0">
                  <c:v>63.245133333299997</c:v>
                </c:pt>
                <c:pt idx="614" formatCode="0.0">
                  <c:v>63.620166666599999</c:v>
                </c:pt>
                <c:pt idx="615" formatCode="0.0">
                  <c:v>63.500466666599998</c:v>
                </c:pt>
                <c:pt idx="616" formatCode="0.0">
                  <c:v>63.432966666600002</c:v>
                </c:pt>
                <c:pt idx="617" formatCode="0.0">
                  <c:v>63.0714333333</c:v>
                </c:pt>
                <c:pt idx="618" formatCode="0.0">
                  <c:v>62.2271</c:v>
                </c:pt>
                <c:pt idx="619" formatCode="0.0">
                  <c:v>61.740299999999998</c:v>
                </c:pt>
                <c:pt idx="620" formatCode="0.0">
                  <c:v>60.476700000000001</c:v>
                </c:pt>
                <c:pt idx="621" formatCode="0.0">
                  <c:v>60.390700000000002</c:v>
                </c:pt>
                <c:pt idx="622" formatCode="0.0">
                  <c:v>60.125266666599998</c:v>
                </c:pt>
                <c:pt idx="623" formatCode="0.0">
                  <c:v>60.584299999999999</c:v>
                </c:pt>
                <c:pt idx="624" formatCode="0.0">
                  <c:v>60.532766666599997</c:v>
                </c:pt>
                <c:pt idx="625" formatCode="0.0">
                  <c:v>60.494</c:v>
                </c:pt>
                <c:pt idx="626" formatCode="0.0">
                  <c:v>60.749000000000002</c:v>
                </c:pt>
                <c:pt idx="627" formatCode="0.0">
                  <c:v>60.623866666600001</c:v>
                </c:pt>
                <c:pt idx="628" formatCode="0.0">
                  <c:v>60.289033333299997</c:v>
                </c:pt>
                <c:pt idx="629" formatCode="0.0">
                  <c:v>60.004066666600004</c:v>
                </c:pt>
                <c:pt idx="630" formatCode="0.0">
                  <c:v>59.871066666600001</c:v>
                </c:pt>
                <c:pt idx="631" formatCode="0.0">
                  <c:v>59.8414</c:v>
                </c:pt>
                <c:pt idx="632" formatCode="0.0">
                  <c:v>59.884566666600001</c:v>
                </c:pt>
                <c:pt idx="633" formatCode="0.0">
                  <c:v>60.162700000000001</c:v>
                </c:pt>
                <c:pt idx="634" formatCode="0.0">
                  <c:v>60.681800000000003</c:v>
                </c:pt>
                <c:pt idx="635" formatCode="0.0">
                  <c:v>61.078033333299999</c:v>
                </c:pt>
                <c:pt idx="636" formatCode="0.0">
                  <c:v>61.079933333299998</c:v>
                </c:pt>
                <c:pt idx="637" formatCode="0.0">
                  <c:v>60.884766666600001</c:v>
                </c:pt>
                <c:pt idx="638" formatCode="0.0">
                  <c:v>61.073233333300003</c:v>
                </c:pt>
                <c:pt idx="639" formatCode="0.0">
                  <c:v>61.040333333299998</c:v>
                </c:pt>
                <c:pt idx="640" formatCode="0.0">
                  <c:v>61.051366666600003</c:v>
                </c:pt>
                <c:pt idx="641" formatCode="0.0">
                  <c:v>60.762366666600002</c:v>
                </c:pt>
                <c:pt idx="642" formatCode="0.0">
                  <c:v>60.701266666599999</c:v>
                </c:pt>
                <c:pt idx="643" formatCode="0.0">
                  <c:v>60.773133333300002</c:v>
                </c:pt>
                <c:pt idx="644" formatCode="0.0">
                  <c:v>60.749333333300001</c:v>
                </c:pt>
                <c:pt idx="645" formatCode="0.0">
                  <c:v>61.0976</c:v>
                </c:pt>
                <c:pt idx="646" formatCode="0.0">
                  <c:v>61.0987666666</c:v>
                </c:pt>
                <c:pt idx="647" formatCode="0.0">
                  <c:v>60.889600000000002</c:v>
                </c:pt>
                <c:pt idx="648" formatCode="0.0">
                  <c:v>60.397799999999997</c:v>
                </c:pt>
                <c:pt idx="649" formatCode="0.0">
                  <c:v>60.392333333300002</c:v>
                </c:pt>
                <c:pt idx="650" formatCode="0.0">
                  <c:v>60.975433333300003</c:v>
                </c:pt>
                <c:pt idx="651" formatCode="0.0">
                  <c:v>61.516666666600003</c:v>
                </c:pt>
                <c:pt idx="652" formatCode="0.0">
                  <c:v>61.833266666599997</c:v>
                </c:pt>
                <c:pt idx="653" formatCode="0.0">
                  <c:v>61.6077666666</c:v>
                </c:pt>
                <c:pt idx="654" formatCode="0.0">
                  <c:v>61.385899999999999</c:v>
                </c:pt>
                <c:pt idx="655" formatCode="0.0">
                  <c:v>61.132366666599999</c:v>
                </c:pt>
                <c:pt idx="656" formatCode="0.0">
                  <c:v>61.213533333299999</c:v>
                </c:pt>
                <c:pt idx="657" formatCode="0.0">
                  <c:v>61.483800000000002</c:v>
                </c:pt>
                <c:pt idx="658" formatCode="0.0">
                  <c:v>61.660266666600002</c:v>
                </c:pt>
                <c:pt idx="659" formatCode="0.0">
                  <c:v>61.5910666666</c:v>
                </c:pt>
                <c:pt idx="660" formatCode="0.0">
                  <c:v>61.171933333299997</c:v>
                </c:pt>
                <c:pt idx="661" formatCode="0.0">
                  <c:v>60.804900000000004</c:v>
                </c:pt>
                <c:pt idx="662" formatCode="0.0">
                  <c:v>60.690866666600002</c:v>
                </c:pt>
                <c:pt idx="663" formatCode="0.0">
                  <c:v>60.763300000000001</c:v>
                </c:pt>
                <c:pt idx="664" formatCode="0.0">
                  <c:v>61.011333333300001</c:v>
                </c:pt>
                <c:pt idx="665" formatCode="0.0">
                  <c:v>60.997533333299998</c:v>
                </c:pt>
                <c:pt idx="666" formatCode="0.0">
                  <c:v>60.879600000000003</c:v>
                </c:pt>
                <c:pt idx="667" formatCode="0.0">
                  <c:v>60.566299999999998</c:v>
                </c:pt>
                <c:pt idx="668" formatCode="0.0">
                  <c:v>59.583866666600002</c:v>
                </c:pt>
                <c:pt idx="669" formatCode="0.0">
                  <c:v>58.551566666600003</c:v>
                </c:pt>
                <c:pt idx="670" formatCode="0.0">
                  <c:v>58.2742</c:v>
                </c:pt>
                <c:pt idx="671" formatCode="0.0">
                  <c:v>58.840133333300003</c:v>
                </c:pt>
                <c:pt idx="672" formatCode="0.0">
                  <c:v>59.611266666600002</c:v>
                </c:pt>
                <c:pt idx="673" formatCode="0.0">
                  <c:v>59.827866666600002</c:v>
                </c:pt>
                <c:pt idx="674" formatCode="0.0">
                  <c:v>60.2024333333</c:v>
                </c:pt>
                <c:pt idx="675" formatCode="0.0">
                  <c:v>60.320933333299998</c:v>
                </c:pt>
                <c:pt idx="676" formatCode="0.0">
                  <c:v>59.908499999999997</c:v>
                </c:pt>
                <c:pt idx="677" formatCode="0.0">
                  <c:v>59.338466666599999</c:v>
                </c:pt>
                <c:pt idx="678" formatCode="0.0">
                  <c:v>58.658433333300003</c:v>
                </c:pt>
                <c:pt idx="679" formatCode="0.0">
                  <c:v>58.7084333333</c:v>
                </c:pt>
                <c:pt idx="680" formatCode="0.0">
                  <c:v>58.773733333300001</c:v>
                </c:pt>
                <c:pt idx="681" formatCode="0.0">
                  <c:v>59.263500000000001</c:v>
                </c:pt>
                <c:pt idx="682" formatCode="0.0">
                  <c:v>59.192166666600002</c:v>
                </c:pt>
                <c:pt idx="683" formatCode="0.0">
                  <c:v>58.981900000000003</c:v>
                </c:pt>
                <c:pt idx="684" formatCode="0.0">
                  <c:v>58.802033333300002</c:v>
                </c:pt>
                <c:pt idx="685" formatCode="0.0">
                  <c:v>58.679133333300001</c:v>
                </c:pt>
                <c:pt idx="686" formatCode="0.0">
                  <c:v>58.915366666600001</c:v>
                </c:pt>
                <c:pt idx="687" formatCode="0.0">
                  <c:v>58.919766666599998</c:v>
                </c:pt>
                <c:pt idx="688" formatCode="0.0">
                  <c:v>58.865633333300003</c:v>
                </c:pt>
                <c:pt idx="689" formatCode="0.0">
                  <c:v>58.420466666599999</c:v>
                </c:pt>
                <c:pt idx="690" formatCode="0.0">
                  <c:v>58.252566666600003</c:v>
                </c:pt>
                <c:pt idx="691" formatCode="0.0">
                  <c:v>58.014333333300002</c:v>
                </c:pt>
                <c:pt idx="692" formatCode="0.0">
                  <c:v>57.189366666600002</c:v>
                </c:pt>
                <c:pt idx="693" formatCode="0.0">
                  <c:v>56.4724</c:v>
                </c:pt>
                <c:pt idx="694" formatCode="0.0">
                  <c:v>56.4998</c:v>
                </c:pt>
                <c:pt idx="695" formatCode="0.0">
                  <c:v>57.252699999999997</c:v>
                </c:pt>
                <c:pt idx="696" formatCode="0.0">
                  <c:v>57.691499999999998</c:v>
                </c:pt>
                <c:pt idx="697" formatCode="0.0">
                  <c:v>57.932400000000001</c:v>
                </c:pt>
                <c:pt idx="698" formatCode="0.0">
                  <c:v>58.479266666599997</c:v>
                </c:pt>
                <c:pt idx="699" formatCode="0.0">
                  <c:v>58.886200000000002</c:v>
                </c:pt>
                <c:pt idx="700" formatCode="0.0">
                  <c:v>58.832599999999999</c:v>
                </c:pt>
                <c:pt idx="701" formatCode="0.0">
                  <c:v>58.4084</c:v>
                </c:pt>
                <c:pt idx="702" formatCode="0.0">
                  <c:v>57.654233333299999</c:v>
                </c:pt>
                <c:pt idx="703" formatCode="0.0">
                  <c:v>56.924366666600001</c:v>
                </c:pt>
                <c:pt idx="704" formatCode="0.0">
                  <c:v>53.616700000000002</c:v>
                </c:pt>
                <c:pt idx="705" formatCode="0.0">
                  <c:v>51.538066666600002</c:v>
                </c:pt>
                <c:pt idx="706" formatCode="0.0">
                  <c:v>50.6496</c:v>
                </c:pt>
                <c:pt idx="707" formatCode="0.0">
                  <c:v>52.631833333300001</c:v>
                </c:pt>
                <c:pt idx="708" formatCode="0.0">
                  <c:v>54.269966666599998</c:v>
                </c:pt>
                <c:pt idx="709" formatCode="0.0">
                  <c:v>54.8108</c:v>
                </c:pt>
                <c:pt idx="710" formatCode="0.0">
                  <c:v>55.258600000000001</c:v>
                </c:pt>
                <c:pt idx="711" formatCode="0.0">
                  <c:v>55.414866666599998</c:v>
                </c:pt>
                <c:pt idx="712" formatCode="0.0">
                  <c:v>55.805599999999998</c:v>
                </c:pt>
                <c:pt idx="713" formatCode="0.0">
                  <c:v>56.263800000000003</c:v>
                </c:pt>
                <c:pt idx="714" formatCode="0.0">
                  <c:v>56.443800000000003</c:v>
                </c:pt>
                <c:pt idx="715" formatCode="0.0">
                  <c:v>56.363999999999997</c:v>
                </c:pt>
                <c:pt idx="716" formatCode="0.0">
                  <c:v>56.162266666599997</c:v>
                </c:pt>
                <c:pt idx="717" formatCode="0.0">
                  <c:v>56.331833333299997</c:v>
                </c:pt>
                <c:pt idx="718" formatCode="0.0">
                  <c:v>56.466500000000003</c:v>
                </c:pt>
                <c:pt idx="719" formatCode="0.0">
                  <c:v>56.792833333300003</c:v>
                </c:pt>
                <c:pt idx="720" formatCode="0.0">
                  <c:v>56.620933333300002</c:v>
                </c:pt>
                <c:pt idx="721" formatCode="0.0">
                  <c:v>56.719033333299997</c:v>
                </c:pt>
                <c:pt idx="722" formatCode="0.0">
                  <c:v>56.718166666599998</c:v>
                </c:pt>
                <c:pt idx="723" formatCode="0.0">
                  <c:v>57.043733333299997</c:v>
                </c:pt>
                <c:pt idx="724" formatCode="0.0">
                  <c:v>57.509833333300001</c:v>
                </c:pt>
                <c:pt idx="725" formatCode="0.0">
                  <c:v>57.5345666666</c:v>
                </c:pt>
                <c:pt idx="726" formatCode="0.0">
                  <c:v>57.411900000000003</c:v>
                </c:pt>
                <c:pt idx="727" formatCode="0.0">
                  <c:v>56.910333333300002</c:v>
                </c:pt>
                <c:pt idx="728" formatCode="0.0">
                  <c:v>56.644566666599999</c:v>
                </c:pt>
                <c:pt idx="729" formatCode="0.0">
                  <c:v>56.801866666599999</c:v>
                </c:pt>
                <c:pt idx="730" formatCode="0.0">
                  <c:v>57.276000000000003</c:v>
                </c:pt>
                <c:pt idx="731" formatCode="0.0">
                  <c:v>57.909266666599997</c:v>
                </c:pt>
                <c:pt idx="732" formatCode="0.0">
                  <c:v>58.218066666600002</c:v>
                </c:pt>
                <c:pt idx="733" formatCode="0.0">
                  <c:v>58.4643666666</c:v>
                </c:pt>
                <c:pt idx="734" formatCode="0.0">
                  <c:v>58.779466666600001</c:v>
                </c:pt>
                <c:pt idx="735" formatCode="0.0">
                  <c:v>59.115000000000002</c:v>
                </c:pt>
                <c:pt idx="736" formatCode="0.0">
                  <c:v>59.209533333300001</c:v>
                </c:pt>
                <c:pt idx="737" formatCode="0.0">
                  <c:v>59.169766666599998</c:v>
                </c:pt>
                <c:pt idx="738" formatCode="0.0">
                  <c:v>59.421733333299997</c:v>
                </c:pt>
                <c:pt idx="739" formatCode="0.0">
                  <c:v>59.261800000000001</c:v>
                </c:pt>
                <c:pt idx="740" formatCode="0.0">
                  <c:v>55.857333333299998</c:v>
                </c:pt>
                <c:pt idx="741" formatCode="0.0">
                  <c:v>54.477233333299999</c:v>
                </c:pt>
                <c:pt idx="742" formatCode="0.0">
                  <c:v>54.523000000000003</c:v>
                </c:pt>
                <c:pt idx="743" formatCode="0.0">
                  <c:v>57.762099999999997</c:v>
                </c:pt>
                <c:pt idx="744" formatCode="0.0">
                  <c:v>59.070333333299999</c:v>
                </c:pt>
                <c:pt idx="745" formatCode="0.0">
                  <c:v>59.763333333299997</c:v>
                </c:pt>
                <c:pt idx="746" formatCode="0.0">
                  <c:v>60.370566666599998</c:v>
                </c:pt>
                <c:pt idx="747" formatCode="0.0">
                  <c:v>60.590066666600002</c:v>
                </c:pt>
                <c:pt idx="748" formatCode="0.0">
                  <c:v>60.719166666600003</c:v>
                </c:pt>
                <c:pt idx="749" formatCode="0.0">
                  <c:v>60.7173666666</c:v>
                </c:pt>
                <c:pt idx="750" formatCode="0.0">
                  <c:v>60.9008333333</c:v>
                </c:pt>
                <c:pt idx="751" formatCode="0.0">
                  <c:v>60.957299999999996</c:v>
                </c:pt>
                <c:pt idx="752" formatCode="0.0">
                  <c:v>61.292200000000001</c:v>
                </c:pt>
                <c:pt idx="753" formatCode="0.0">
                  <c:v>61.529366666599998</c:v>
                </c:pt>
                <c:pt idx="754" formatCode="0.0">
                  <c:v>61.412866666600003</c:v>
                </c:pt>
                <c:pt idx="755" formatCode="0.0">
                  <c:v>61.245966666599998</c:v>
                </c:pt>
                <c:pt idx="756" formatCode="0.0">
                  <c:v>61.072266666600001</c:v>
                </c:pt>
                <c:pt idx="757" formatCode="0.0">
                  <c:v>61.639266666600001</c:v>
                </c:pt>
                <c:pt idx="758" formatCode="0.0">
                  <c:v>62.120600000000003</c:v>
                </c:pt>
                <c:pt idx="759" formatCode="0.0">
                  <c:v>62.347900000000003</c:v>
                </c:pt>
                <c:pt idx="760" formatCode="0.0">
                  <c:v>62.172866666600001</c:v>
                </c:pt>
                <c:pt idx="761" formatCode="0.0">
                  <c:v>61.872866666599997</c:v>
                </c:pt>
                <c:pt idx="762" formatCode="0.0">
                  <c:v>61.744199999999999</c:v>
                </c:pt>
                <c:pt idx="763" formatCode="0.0">
                  <c:v>61.971033333299999</c:v>
                </c:pt>
                <c:pt idx="764" formatCode="0.0">
                  <c:v>62.767366666599997</c:v>
                </c:pt>
                <c:pt idx="765" formatCode="0.0">
                  <c:v>63.795999999999999</c:v>
                </c:pt>
                <c:pt idx="766" formatCode="0.0">
                  <c:v>64.262766666600001</c:v>
                </c:pt>
                <c:pt idx="767" formatCode="0.0">
                  <c:v>64.516066666599997</c:v>
                </c:pt>
                <c:pt idx="768" formatCode="0.0">
                  <c:v>64.204400000000007</c:v>
                </c:pt>
                <c:pt idx="769" formatCode="0.0">
                  <c:v>63.584433333299998</c:v>
                </c:pt>
                <c:pt idx="770" formatCode="0.0">
                  <c:v>63.719166666600003</c:v>
                </c:pt>
                <c:pt idx="771" formatCode="0.0">
                  <c:v>64.198066666599999</c:v>
                </c:pt>
                <c:pt idx="772" formatCode="0.0">
                  <c:v>65.2818333333</c:v>
                </c:pt>
                <c:pt idx="773" formatCode="0.0">
                  <c:v>65.276833333300004</c:v>
                </c:pt>
                <c:pt idx="774" formatCode="0.0">
                  <c:v>65.026033333300006</c:v>
                </c:pt>
                <c:pt idx="775" formatCode="0.0">
                  <c:v>65.205066666600004</c:v>
                </c:pt>
                <c:pt idx="776" formatCode="0.0">
                  <c:v>65.369500000000002</c:v>
                </c:pt>
                <c:pt idx="777" formatCode="0.0">
                  <c:v>66.811766666599993</c:v>
                </c:pt>
                <c:pt idx="778" formatCode="0.0">
                  <c:v>68.090566666599997</c:v>
                </c:pt>
                <c:pt idx="779" formatCode="0.0">
                  <c:v>69.6661</c:v>
                </c:pt>
                <c:pt idx="780" formatCode="0.0">
                  <c:v>70.471566666599998</c:v>
                </c:pt>
                <c:pt idx="781" formatCode="0.0">
                  <c:v>70.914400000000001</c:v>
                </c:pt>
                <c:pt idx="782" formatCode="0.0">
                  <c:v>71.390666666599998</c:v>
                </c:pt>
                <c:pt idx="783" formatCode="0.0">
                  <c:v>71.595133333299998</c:v>
                </c:pt>
                <c:pt idx="784" formatCode="0.0">
                  <c:v>71.865366666599996</c:v>
                </c:pt>
                <c:pt idx="785" formatCode="0.0">
                  <c:v>71.657600000000002</c:v>
                </c:pt>
                <c:pt idx="786" formatCode="0.0">
                  <c:v>72.047633333299999</c:v>
                </c:pt>
                <c:pt idx="787" formatCode="0.0">
                  <c:v>72.0639333333</c:v>
                </c:pt>
                <c:pt idx="788" formatCode="0.0">
                  <c:v>73.119066666600006</c:v>
                </c:pt>
                <c:pt idx="789" formatCode="0.0">
                  <c:v>74.602000000000004</c:v>
                </c:pt>
                <c:pt idx="790" formatCode="0.0">
                  <c:v>76.6093333333</c:v>
                </c:pt>
                <c:pt idx="791" formatCode="0.0">
                  <c:v>77.818299999999994</c:v>
                </c:pt>
                <c:pt idx="792" formatCode="0.0">
                  <c:v>77.917566666599996</c:v>
                </c:pt>
                <c:pt idx="793" formatCode="0.0">
                  <c:v>77.971133333300003</c:v>
                </c:pt>
                <c:pt idx="794" formatCode="0.0">
                  <c:v>78.225366666599996</c:v>
                </c:pt>
                <c:pt idx="795" formatCode="0.0">
                  <c:v>79.100099999999998</c:v>
                </c:pt>
                <c:pt idx="796" formatCode="0.0">
                  <c:v>79.593166666599998</c:v>
                </c:pt>
                <c:pt idx="797" formatCode="0.0">
                  <c:v>79.819833333299997</c:v>
                </c:pt>
                <c:pt idx="798" formatCode="0.0">
                  <c:v>80.339100000000002</c:v>
                </c:pt>
                <c:pt idx="799" formatCode="0.0">
                  <c:v>81.049199999999999</c:v>
                </c:pt>
                <c:pt idx="800" formatCode="0.0">
                  <c:v>82.655666666599998</c:v>
                </c:pt>
                <c:pt idx="801" formatCode="0.0">
                  <c:v>83.298466666600007</c:v>
                </c:pt>
                <c:pt idx="802" formatCode="0.0">
                  <c:v>84.322066666599994</c:v>
                </c:pt>
                <c:pt idx="803" formatCode="0.0">
                  <c:v>84.444066666599994</c:v>
                </c:pt>
                <c:pt idx="804" formatCode="0.0">
                  <c:v>85.186400000000006</c:v>
                </c:pt>
                <c:pt idx="805" formatCode="0.0">
                  <c:v>85.856666666600006</c:v>
                </c:pt>
                <c:pt idx="806" formatCode="0.0">
                  <c:v>87.1367333333</c:v>
                </c:pt>
                <c:pt idx="807" formatCode="0.0">
                  <c:v>88.792633333300003</c:v>
                </c:pt>
                <c:pt idx="808" formatCode="0.0">
                  <c:v>90.298066666599993</c:v>
                </c:pt>
                <c:pt idx="809" formatCode="0.0">
                  <c:v>91.696799999999996</c:v>
                </c:pt>
                <c:pt idx="810" formatCode="0.0">
                  <c:v>92.713633333299995</c:v>
                </c:pt>
                <c:pt idx="811" formatCode="0.0">
                  <c:v>93.761466666600001</c:v>
                </c:pt>
                <c:pt idx="812" formatCode="0.0">
                  <c:v>94.844133333299993</c:v>
                </c:pt>
                <c:pt idx="813" formatCode="0.0">
                  <c:v>95.995000000000005</c:v>
                </c:pt>
                <c:pt idx="814" formatCode="0.0">
                  <c:v>96.919899999999998</c:v>
                </c:pt>
                <c:pt idx="815" formatCode="0.0">
                  <c:v>98.094633333299996</c:v>
                </c:pt>
                <c:pt idx="816" formatCode="0.0">
                  <c:v>98.317999999999998</c:v>
                </c:pt>
                <c:pt idx="817" formatCode="0.0">
                  <c:v>98.899633333300002</c:v>
                </c:pt>
                <c:pt idx="818" formatCode="0.0">
                  <c:v>99.104900000000001</c:v>
                </c:pt>
                <c:pt idx="819" formatCode="0.0">
                  <c:v>100.1482</c:v>
                </c:pt>
                <c:pt idx="820" formatCode="0.0">
                  <c:v>100.2144666666</c:v>
                </c:pt>
                <c:pt idx="821" formatCode="0.0">
                  <c:v>99.713466666599999</c:v>
                </c:pt>
                <c:pt idx="822" formatCode="0.0">
                  <c:v>99.076033333300003</c:v>
                </c:pt>
                <c:pt idx="823" formatCode="0.0">
                  <c:v>98.988666666599997</c:v>
                </c:pt>
                <c:pt idx="824" formatCode="0.0">
                  <c:v>99.435366666600004</c:v>
                </c:pt>
                <c:pt idx="825" formatCode="0.0">
                  <c:v>99.402766666600002</c:v>
                </c:pt>
                <c:pt idx="826" formatCode="0.0">
                  <c:v>99.222666666600006</c:v>
                </c:pt>
                <c:pt idx="827" formatCode="0.0">
                  <c:v>98.631500000000003</c:v>
                </c:pt>
                <c:pt idx="828" formatCode="0.0">
                  <c:v>98.045466666600007</c:v>
                </c:pt>
                <c:pt idx="829" formatCode="0.0">
                  <c:v>97.454333333299999</c:v>
                </c:pt>
                <c:pt idx="830" formatCode="0.0">
                  <c:v>97.152233333300003</c:v>
                </c:pt>
                <c:pt idx="831" formatCode="0.0">
                  <c:v>96.533533333299999</c:v>
                </c:pt>
                <c:pt idx="832" formatCode="0.0">
                  <c:v>95.991600000000005</c:v>
                </c:pt>
                <c:pt idx="833" formatCode="0.0">
                  <c:v>94.881866666600004</c:v>
                </c:pt>
                <c:pt idx="834" formatCode="0.0">
                  <c:v>94.293099999999995</c:v>
                </c:pt>
                <c:pt idx="835" formatCode="0.0">
                  <c:v>93.666166666600006</c:v>
                </c:pt>
                <c:pt idx="836" formatCode="0.0">
                  <c:v>93.114633333300006</c:v>
                </c:pt>
                <c:pt idx="837" formatCode="0.0">
                  <c:v>93.280566666599995</c:v>
                </c:pt>
                <c:pt idx="838" formatCode="0.0">
                  <c:v>93.941166666599997</c:v>
                </c:pt>
                <c:pt idx="839" formatCode="0.0">
                  <c:v>94.506433333299995</c:v>
                </c:pt>
                <c:pt idx="840" formatCode="0.0">
                  <c:v>94.488566666599993</c:v>
                </c:pt>
                <c:pt idx="841" formatCode="0.0">
                  <c:v>94.994366666600001</c:v>
                </c:pt>
                <c:pt idx="842" formatCode="0.0">
                  <c:v>96.317866666599997</c:v>
                </c:pt>
                <c:pt idx="843" formatCode="0.0">
                  <c:v>97.363066666600005</c:v>
                </c:pt>
                <c:pt idx="844" formatCode="0.0">
                  <c:v>97.822866666600007</c:v>
                </c:pt>
                <c:pt idx="845" formatCode="0.0">
                  <c:v>97.856899999999996</c:v>
                </c:pt>
                <c:pt idx="846" formatCode="0.0">
                  <c:v>98.4649</c:v>
                </c:pt>
                <c:pt idx="847" formatCode="0.0">
                  <c:v>98.743833333300003</c:v>
                </c:pt>
                <c:pt idx="848" formatCode="0.0">
                  <c:v>99.869100000000003</c:v>
                </c:pt>
                <c:pt idx="849" formatCode="0.0">
                  <c:v>101.3369333333</c:v>
                </c:pt>
                <c:pt idx="850" formatCode="0.0">
                  <c:v>104.1953333333</c:v>
                </c:pt>
                <c:pt idx="851" formatCode="0.0">
                  <c:v>105.9561333333</c:v>
                </c:pt>
                <c:pt idx="852" formatCode="0.0">
                  <c:v>106.8178666666</c:v>
                </c:pt>
                <c:pt idx="853" formatCode="0.0">
                  <c:v>107.358</c:v>
                </c:pt>
                <c:pt idx="854" formatCode="0.0">
                  <c:v>108.90376666660001</c:v>
                </c:pt>
                <c:pt idx="855" formatCode="0.0">
                  <c:v>110.7401</c:v>
                </c:pt>
                <c:pt idx="856" formatCode="0.0">
                  <c:v>111.4916666666</c:v>
                </c:pt>
                <c:pt idx="857" formatCode="0.0">
                  <c:v>112.1461333333</c:v>
                </c:pt>
                <c:pt idx="858" formatCode="0.0">
                  <c:v>113.55029999999999</c:v>
                </c:pt>
                <c:pt idx="859" formatCode="0.0">
                  <c:v>116.5917</c:v>
                </c:pt>
                <c:pt idx="860" formatCode="0.0">
                  <c:v>119.3247333333</c:v>
                </c:pt>
                <c:pt idx="861" formatCode="0.0">
                  <c:v>121.3747333333</c:v>
                </c:pt>
                <c:pt idx="862" formatCode="0.0">
                  <c:v>122.9737333333</c:v>
                </c:pt>
                <c:pt idx="863" formatCode="0.0">
                  <c:v>124.37963333330001</c:v>
                </c:pt>
                <c:pt idx="864" formatCode="0.0">
                  <c:v>125.4098666666</c:v>
                </c:pt>
                <c:pt idx="865" formatCode="0.0">
                  <c:v>124.92906666659999</c:v>
                </c:pt>
                <c:pt idx="866" formatCode="0.0">
                  <c:v>125.08043333329999</c:v>
                </c:pt>
                <c:pt idx="867" formatCode="0.0">
                  <c:v>126.1153</c:v>
                </c:pt>
                <c:pt idx="868" formatCode="0.0">
                  <c:v>127.6285333333</c:v>
                </c:pt>
                <c:pt idx="869" formatCode="0.0">
                  <c:v>128.61056666659999</c:v>
                </c:pt>
                <c:pt idx="870" formatCode="0.0">
                  <c:v>127.9341333333</c:v>
                </c:pt>
                <c:pt idx="871" formatCode="0.0">
                  <c:v>128.99170000000001</c:v>
                </c:pt>
                <c:pt idx="872" formatCode="0.0">
                  <c:v>130.32506666660001</c:v>
                </c:pt>
                <c:pt idx="873" formatCode="0.0">
                  <c:v>133.2852</c:v>
                </c:pt>
                <c:pt idx="874" formatCode="0.0">
                  <c:v>135.0301666666</c:v>
                </c:pt>
                <c:pt idx="875" formatCode="0.0">
                  <c:v>136.25399999999999</c:v>
                </c:pt>
                <c:pt idx="876" formatCode="0.0">
                  <c:v>136.47496666660001</c:v>
                </c:pt>
                <c:pt idx="877" formatCode="0.0">
                  <c:v>135.9609666666</c:v>
                </c:pt>
                <c:pt idx="878" formatCode="0.0">
                  <c:v>135.52959999999999</c:v>
                </c:pt>
                <c:pt idx="879" formatCode="0.0">
                  <c:v>132.58860000000001</c:v>
                </c:pt>
                <c:pt idx="880" formatCode="0.0">
                  <c:v>123.27456666659999</c:v>
                </c:pt>
                <c:pt idx="881" formatCode="0.0">
                  <c:v>116.34663333330001</c:v>
                </c:pt>
                <c:pt idx="882" formatCode="0.0">
                  <c:v>113.99263333330001</c:v>
                </c:pt>
                <c:pt idx="883" formatCode="0.0">
                  <c:v>116.9511</c:v>
                </c:pt>
                <c:pt idx="884" formatCode="0.0">
                  <c:v>118.3997</c:v>
                </c:pt>
                <c:pt idx="885" formatCode="0.0">
                  <c:v>116.8191666666</c:v>
                </c:pt>
                <c:pt idx="886" formatCode="0.0">
                  <c:v>118.5972333333</c:v>
                </c:pt>
                <c:pt idx="887" formatCode="0.0">
                  <c:v>119.21676666659999</c:v>
                </c:pt>
                <c:pt idx="888" formatCode="0.0">
                  <c:v>121.2061666666</c:v>
                </c:pt>
                <c:pt idx="889" formatCode="0.0">
                  <c:v>116.6230333333</c:v>
                </c:pt>
                <c:pt idx="890" formatCode="0.0">
                  <c:v>117.2630666666</c:v>
                </c:pt>
                <c:pt idx="891" formatCode="0.0">
                  <c:v>118.1015333333</c:v>
                </c:pt>
                <c:pt idx="892" formatCode="0.0">
                  <c:v>123.4832</c:v>
                </c:pt>
                <c:pt idx="893" formatCode="0.0">
                  <c:v>123.9214333333</c:v>
                </c:pt>
                <c:pt idx="894" formatCode="0.0">
                  <c:v>124.0974333333</c:v>
                </c:pt>
                <c:pt idx="895" formatCode="0.0">
                  <c:v>124.06910000000001</c:v>
                </c:pt>
                <c:pt idx="896" formatCode="0.0">
                  <c:v>123.0807333333</c:v>
                </c:pt>
                <c:pt idx="897" formatCode="0.0">
                  <c:v>123.9753</c:v>
                </c:pt>
                <c:pt idx="898" formatCode="0.0">
                  <c:v>125.6127333333</c:v>
                </c:pt>
                <c:pt idx="899" formatCode="0.0">
                  <c:v>127.81373333329999</c:v>
                </c:pt>
                <c:pt idx="900" formatCode="0.0">
                  <c:v>126.979</c:v>
                </c:pt>
                <c:pt idx="901" formatCode="0.0">
                  <c:v>125.2842</c:v>
                </c:pt>
                <c:pt idx="902" formatCode="0.0">
                  <c:v>125.4242666666</c:v>
                </c:pt>
                <c:pt idx="903" formatCode="0.0">
                  <c:v>126.67346666660001</c:v>
                </c:pt>
                <c:pt idx="904" formatCode="0.0">
                  <c:v>128.15136666660001</c:v>
                </c:pt>
                <c:pt idx="905" formatCode="0.0">
                  <c:v>128.7246666666</c:v>
                </c:pt>
                <c:pt idx="906" formatCode="0.0">
                  <c:v>129.58213333329999</c:v>
                </c:pt>
                <c:pt idx="907" formatCode="0.0">
                  <c:v>130.71463333329999</c:v>
                </c:pt>
                <c:pt idx="908" formatCode="0.0">
                  <c:v>132.28463333330001</c:v>
                </c:pt>
                <c:pt idx="909" formatCode="0.0">
                  <c:v>133.8273666666</c:v>
                </c:pt>
                <c:pt idx="910" formatCode="0.0">
                  <c:v>134.9601666666</c:v>
                </c:pt>
                <c:pt idx="911" formatCode="0.0">
                  <c:v>133.87880000000001</c:v>
                </c:pt>
                <c:pt idx="912" formatCode="0.0">
                  <c:v>134.1355666666</c:v>
                </c:pt>
                <c:pt idx="913" formatCode="0.0">
                  <c:v>134.49629999999999</c:v>
                </c:pt>
                <c:pt idx="914" formatCode="0.0">
                  <c:v>137.0105333333</c:v>
                </c:pt>
                <c:pt idx="915" formatCode="0.0">
                  <c:v>137.7458</c:v>
                </c:pt>
                <c:pt idx="916" formatCode="0.0">
                  <c:v>138.4524666666</c:v>
                </c:pt>
                <c:pt idx="917" formatCode="0.0">
                  <c:v>138.9138666666</c:v>
                </c:pt>
                <c:pt idx="918" formatCode="0.0">
                  <c:v>138.96233333329999</c:v>
                </c:pt>
                <c:pt idx="919" formatCode="0.0">
                  <c:v>140.55803333329999</c:v>
                </c:pt>
                <c:pt idx="1031" formatCode="0.00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7F78-435B-BFA4-F8F21DD08FC4}"/>
            </c:ext>
          </c:extLst>
        </c:ser>
        <c:ser>
          <c:idx val="2"/>
          <c:order val="4"/>
          <c:tx>
            <c:v>12MMA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OILGASX!$A$3:$A$506</c:f>
              <c:numCache>
                <c:formatCode>mmm\-yy</c:formatCode>
                <c:ptCount val="504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</c:numCache>
            </c:numRef>
          </c:cat>
          <c:val>
            <c:numRef>
              <c:f>OILGASX!$H$3:$H$1034</c:f>
              <c:numCache>
                <c:formatCode>General</c:formatCode>
                <c:ptCount val="1032"/>
                <c:pt idx="11" formatCode="0.0">
                  <c:v>35.769414054199999</c:v>
                </c:pt>
                <c:pt idx="12" formatCode="0.0">
                  <c:v>36.1194661659</c:v>
                </c:pt>
                <c:pt idx="13" formatCode="0.0">
                  <c:v>36.421023161599997</c:v>
                </c:pt>
                <c:pt idx="14" formatCode="0.0">
                  <c:v>36.768032719399997</c:v>
                </c:pt>
                <c:pt idx="15" formatCode="0.0">
                  <c:v>37.0787537848</c:v>
                </c:pt>
                <c:pt idx="16" formatCode="0.0">
                  <c:v>37.389800761700002</c:v>
                </c:pt>
                <c:pt idx="17" formatCode="0.0">
                  <c:v>37.747085762899999</c:v>
                </c:pt>
                <c:pt idx="18" formatCode="0.0">
                  <c:v>38.021682995299997</c:v>
                </c:pt>
                <c:pt idx="19" formatCode="0.0">
                  <c:v>38.317829228900003</c:v>
                </c:pt>
                <c:pt idx="20" formatCode="0.0">
                  <c:v>38.554326255699998</c:v>
                </c:pt>
                <c:pt idx="21" formatCode="0.0">
                  <c:v>38.813013600399998</c:v>
                </c:pt>
                <c:pt idx="22" formatCode="0.0">
                  <c:v>39.143965956099997</c:v>
                </c:pt>
                <c:pt idx="23" formatCode="0.0">
                  <c:v>39.429006043000001</c:v>
                </c:pt>
                <c:pt idx="24" formatCode="0.0">
                  <c:v>39.520822990299997</c:v>
                </c:pt>
                <c:pt idx="25" formatCode="0.0">
                  <c:v>39.617752024700003</c:v>
                </c:pt>
                <c:pt idx="26" formatCode="0.0">
                  <c:v>39.617752024700003</c:v>
                </c:pt>
                <c:pt idx="27" formatCode="0.0">
                  <c:v>39.476019608900003</c:v>
                </c:pt>
                <c:pt idx="28" formatCode="0.0">
                  <c:v>39.323323820200002</c:v>
                </c:pt>
                <c:pt idx="29" formatCode="0.0">
                  <c:v>39.047524871900002</c:v>
                </c:pt>
                <c:pt idx="30" formatCode="0.0">
                  <c:v>38.6327077762</c:v>
                </c:pt>
                <c:pt idx="31" formatCode="0.0">
                  <c:v>38.2862725596</c:v>
                </c:pt>
                <c:pt idx="32" formatCode="0.0">
                  <c:v>38.0555437529</c:v>
                </c:pt>
                <c:pt idx="33" formatCode="0.0">
                  <c:v>37.768113370000002</c:v>
                </c:pt>
                <c:pt idx="34" formatCode="0.0">
                  <c:v>37.554957615399999</c:v>
                </c:pt>
                <c:pt idx="35" formatCode="0.0">
                  <c:v>37.269917528500002</c:v>
                </c:pt>
                <c:pt idx="36" formatCode="0.0">
                  <c:v>37.189577699600001</c:v>
                </c:pt>
                <c:pt idx="37" formatCode="0.0">
                  <c:v>37.130343289700001</c:v>
                </c:pt>
                <c:pt idx="38" formatCode="0.0">
                  <c:v>37.073456476899999</c:v>
                </c:pt>
                <c:pt idx="39" formatCode="0.0">
                  <c:v>37.144322684800002</c:v>
                </c:pt>
                <c:pt idx="40" formatCode="0.0">
                  <c:v>37.336606270600001</c:v>
                </c:pt>
                <c:pt idx="41" formatCode="0.0">
                  <c:v>37.7252320614</c:v>
                </c:pt>
                <c:pt idx="42" formatCode="0.0">
                  <c:v>38.291954009000001</c:v>
                </c:pt>
                <c:pt idx="43" formatCode="0.0">
                  <c:v>38.839545158</c:v>
                </c:pt>
                <c:pt idx="44" formatCode="0.0">
                  <c:v>39.399062514100002</c:v>
                </c:pt>
                <c:pt idx="45" formatCode="0.0">
                  <c:v>39.991169102900002</c:v>
                </c:pt>
                <c:pt idx="46" formatCode="0.0">
                  <c:v>40.445527421800001</c:v>
                </c:pt>
                <c:pt idx="47" formatCode="0.0">
                  <c:v>40.903827169499998</c:v>
                </c:pt>
                <c:pt idx="48" formatCode="0.0">
                  <c:v>41.443251734900002</c:v>
                </c:pt>
                <c:pt idx="49" formatCode="0.0">
                  <c:v>41.9225119603</c:v>
                </c:pt>
                <c:pt idx="50" formatCode="0.0">
                  <c:v>42.542578219299997</c:v>
                </c:pt>
                <c:pt idx="51" formatCode="0.0">
                  <c:v>43.158569103300003</c:v>
                </c:pt>
                <c:pt idx="52" formatCode="0.0">
                  <c:v>43.707142862600001</c:v>
                </c:pt>
                <c:pt idx="53" formatCode="0.0">
                  <c:v>44.133377600899998</c:v>
                </c:pt>
                <c:pt idx="54" formatCode="0.0">
                  <c:v>44.530667213699999</c:v>
                </c:pt>
                <c:pt idx="55" formatCode="0.0">
                  <c:v>44.882690095100003</c:v>
                </c:pt>
                <c:pt idx="56" formatCode="0.0">
                  <c:v>45.159564663099999</c:v>
                </c:pt>
                <c:pt idx="57" formatCode="0.0">
                  <c:v>45.504481122599998</c:v>
                </c:pt>
                <c:pt idx="58" formatCode="0.0">
                  <c:v>45.829824116399998</c:v>
                </c:pt>
                <c:pt idx="59" formatCode="0.0">
                  <c:v>46.209877565699998</c:v>
                </c:pt>
                <c:pt idx="60" formatCode="0.0">
                  <c:v>46.565668236500002</c:v>
                </c:pt>
                <c:pt idx="61" formatCode="0.0">
                  <c:v>46.899534910299998</c:v>
                </c:pt>
                <c:pt idx="62" formatCode="0.0">
                  <c:v>47.212412380499998</c:v>
                </c:pt>
                <c:pt idx="63" formatCode="0.0">
                  <c:v>47.4795234718</c:v>
                </c:pt>
                <c:pt idx="64" formatCode="0.0">
                  <c:v>47.089300900799998</c:v>
                </c:pt>
                <c:pt idx="65" formatCode="0.0">
                  <c:v>47.246004848699997</c:v>
                </c:pt>
                <c:pt idx="66" formatCode="0.0">
                  <c:v>47.298587297399997</c:v>
                </c:pt>
                <c:pt idx="67" formatCode="0.0">
                  <c:v>47.287411967899999</c:v>
                </c:pt>
                <c:pt idx="68" formatCode="0.0">
                  <c:v>47.420081031700001</c:v>
                </c:pt>
                <c:pt idx="69" formatCode="0.0">
                  <c:v>47.477567108300001</c:v>
                </c:pt>
                <c:pt idx="70" formatCode="0.0">
                  <c:v>47.539270089799999</c:v>
                </c:pt>
                <c:pt idx="71" formatCode="0.0">
                  <c:v>47.723707793199999</c:v>
                </c:pt>
                <c:pt idx="72" formatCode="0.0">
                  <c:v>47.890126010199999</c:v>
                </c:pt>
                <c:pt idx="73" formatCode="0.0">
                  <c:v>48.008594829899998</c:v>
                </c:pt>
                <c:pt idx="74" formatCode="0.0">
                  <c:v>48.071170324000001</c:v>
                </c:pt>
                <c:pt idx="75" formatCode="0.0">
                  <c:v>48.136585285099997</c:v>
                </c:pt>
                <c:pt idx="76" formatCode="0.0">
                  <c:v>48.769990038000003</c:v>
                </c:pt>
                <c:pt idx="77" formatCode="0.0">
                  <c:v>49.052057144300001</c:v>
                </c:pt>
                <c:pt idx="78" formatCode="0.0">
                  <c:v>49.390921814000002</c:v>
                </c:pt>
                <c:pt idx="79" formatCode="0.0">
                  <c:v>49.698243377200001</c:v>
                </c:pt>
                <c:pt idx="80" formatCode="0.0">
                  <c:v>49.911667523299997</c:v>
                </c:pt>
                <c:pt idx="81" formatCode="0.0">
                  <c:v>49.9289133463</c:v>
                </c:pt>
                <c:pt idx="82" formatCode="0.0">
                  <c:v>49.940132070200001</c:v>
                </c:pt>
                <c:pt idx="83" formatCode="0.0">
                  <c:v>49.917775984999999</c:v>
                </c:pt>
                <c:pt idx="84" formatCode="0.0">
                  <c:v>49.917775984999999</c:v>
                </c:pt>
                <c:pt idx="85" formatCode="0.0">
                  <c:v>49.977010394899999</c:v>
                </c:pt>
                <c:pt idx="86" formatCode="0.0">
                  <c:v>50.141982151900002</c:v>
                </c:pt>
                <c:pt idx="87" formatCode="0.0">
                  <c:v>50.300068307899998</c:v>
                </c:pt>
                <c:pt idx="88" formatCode="0.0">
                  <c:v>50.441453297400002</c:v>
                </c:pt>
                <c:pt idx="89" formatCode="0.0">
                  <c:v>50.4790622449</c:v>
                </c:pt>
                <c:pt idx="90" formatCode="0.0">
                  <c:v>50.338842381600003</c:v>
                </c:pt>
                <c:pt idx="91" formatCode="0.0">
                  <c:v>50.154449443700003</c:v>
                </c:pt>
                <c:pt idx="92" formatCode="0.0">
                  <c:v>49.946793517700002</c:v>
                </c:pt>
                <c:pt idx="93" formatCode="0.0">
                  <c:v>49.923799087100001</c:v>
                </c:pt>
                <c:pt idx="94" formatCode="0.0">
                  <c:v>50.1145173938</c:v>
                </c:pt>
                <c:pt idx="95" formatCode="0.0">
                  <c:v>50.354845310199998</c:v>
                </c:pt>
                <c:pt idx="96" formatCode="0.0">
                  <c:v>50.6704660666</c:v>
                </c:pt>
                <c:pt idx="97" formatCode="0.0">
                  <c:v>50.993562847699998</c:v>
                </c:pt>
                <c:pt idx="98" formatCode="0.0">
                  <c:v>51.272308230199997</c:v>
                </c:pt>
                <c:pt idx="99" formatCode="0.0">
                  <c:v>51.517614334500003</c:v>
                </c:pt>
                <c:pt idx="100" formatCode="0.0">
                  <c:v>51.749485717200002</c:v>
                </c:pt>
                <c:pt idx="101" formatCode="0.0">
                  <c:v>52.006480191800001</c:v>
                </c:pt>
                <c:pt idx="102" formatCode="0.0">
                  <c:v>52.3745573331</c:v>
                </c:pt>
                <c:pt idx="103" formatCode="0.0">
                  <c:v>52.827158180700003</c:v>
                </c:pt>
                <c:pt idx="104" formatCode="0.0">
                  <c:v>53.3751390965</c:v>
                </c:pt>
                <c:pt idx="105" formatCode="0.0">
                  <c:v>53.949999862299997</c:v>
                </c:pt>
                <c:pt idx="106" formatCode="0.0">
                  <c:v>54.471670524799997</c:v>
                </c:pt>
                <c:pt idx="107" formatCode="0.0">
                  <c:v>55.002627549499998</c:v>
                </c:pt>
                <c:pt idx="108" formatCode="0.0">
                  <c:v>55.358418220300003</c:v>
                </c:pt>
                <c:pt idx="109" formatCode="0.0">
                  <c:v>55.579201020799999</c:v>
                </c:pt>
                <c:pt idx="110" formatCode="0.0">
                  <c:v>55.892078490899998</c:v>
                </c:pt>
                <c:pt idx="111" formatCode="0.0">
                  <c:v>56.115579608099999</c:v>
                </c:pt>
                <c:pt idx="112" formatCode="0.0">
                  <c:v>56.392694187499998</c:v>
                </c:pt>
                <c:pt idx="113" formatCode="0.0">
                  <c:v>56.737442872999999</c:v>
                </c:pt>
                <c:pt idx="114" formatCode="0.0">
                  <c:v>57.006197610999997</c:v>
                </c:pt>
                <c:pt idx="115" formatCode="0.0">
                  <c:v>57.2520548615</c:v>
                </c:pt>
                <c:pt idx="116" formatCode="0.0">
                  <c:v>57.378955705199999</c:v>
                </c:pt>
                <c:pt idx="117" formatCode="0.0">
                  <c:v>57.413447351199999</c:v>
                </c:pt>
                <c:pt idx="118" formatCode="0.0">
                  <c:v>57.424666075099999</c:v>
                </c:pt>
                <c:pt idx="119" formatCode="0.0">
                  <c:v>57.452611181599998</c:v>
                </c:pt>
                <c:pt idx="120" formatCode="0.0">
                  <c:v>57.544428129000003</c:v>
                </c:pt>
                <c:pt idx="121" formatCode="0.0">
                  <c:v>57.7275163049</c:v>
                </c:pt>
                <c:pt idx="122" formatCode="0.0">
                  <c:v>57.864044655599997</c:v>
                </c:pt>
                <c:pt idx="123" formatCode="0.0">
                  <c:v>57.967618344000002</c:v>
                </c:pt>
                <c:pt idx="124" formatCode="0.0">
                  <c:v>58.0411385385</c:v>
                </c:pt>
                <c:pt idx="125" formatCode="0.0">
                  <c:v>57.934579853999999</c:v>
                </c:pt>
                <c:pt idx="126" formatCode="0.0">
                  <c:v>57.8177299679</c:v>
                </c:pt>
                <c:pt idx="127" formatCode="0.0">
                  <c:v>57.666863018699999</c:v>
                </c:pt>
                <c:pt idx="128" formatCode="0.0">
                  <c:v>57.603412596799998</c:v>
                </c:pt>
                <c:pt idx="129" formatCode="0.0">
                  <c:v>57.551675127899998</c:v>
                </c:pt>
                <c:pt idx="130" formatCode="0.0">
                  <c:v>57.411441078899998</c:v>
                </c:pt>
                <c:pt idx="131" formatCode="0.0">
                  <c:v>57.215825332900003</c:v>
                </c:pt>
                <c:pt idx="132" formatCode="0.0">
                  <c:v>56.871511780500001</c:v>
                </c:pt>
                <c:pt idx="133" formatCode="0.0">
                  <c:v>56.462255857700001</c:v>
                </c:pt>
                <c:pt idx="134" formatCode="0.0">
                  <c:v>55.688595204199999</c:v>
                </c:pt>
                <c:pt idx="135" formatCode="0.0">
                  <c:v>55.039896839699999</c:v>
                </c:pt>
                <c:pt idx="136" formatCode="0.0">
                  <c:v>54.400836687199998</c:v>
                </c:pt>
                <c:pt idx="137" formatCode="0.0">
                  <c:v>53.905652211700001</c:v>
                </c:pt>
                <c:pt idx="138" formatCode="0.0">
                  <c:v>53.631054979399998</c:v>
                </c:pt>
                <c:pt idx="139" formatCode="0.0">
                  <c:v>53.580765996300002</c:v>
                </c:pt>
                <c:pt idx="140" formatCode="0.0">
                  <c:v>53.5634613358</c:v>
                </c:pt>
                <c:pt idx="141" formatCode="0.0">
                  <c:v>53.5634613358</c:v>
                </c:pt>
                <c:pt idx="142" formatCode="0.0">
                  <c:v>53.619554955399998</c:v>
                </c:pt>
                <c:pt idx="143" formatCode="0.0">
                  <c:v>53.764869509599997</c:v>
                </c:pt>
                <c:pt idx="144" formatCode="0.0">
                  <c:v>53.937026285800002</c:v>
                </c:pt>
                <c:pt idx="145" formatCode="0.0">
                  <c:v>54.093189729999999</c:v>
                </c:pt>
                <c:pt idx="146" formatCode="0.0">
                  <c:v>54.605171044800002</c:v>
                </c:pt>
                <c:pt idx="147" formatCode="0.0">
                  <c:v>55.155746967600003</c:v>
                </c:pt>
                <c:pt idx="148" formatCode="0.0">
                  <c:v>55.794807120199998</c:v>
                </c:pt>
                <c:pt idx="149" formatCode="0.0">
                  <c:v>56.402818438099999</c:v>
                </c:pt>
                <c:pt idx="150" formatCode="0.0">
                  <c:v>56.729998119199998</c:v>
                </c:pt>
                <c:pt idx="151" formatCode="0.0">
                  <c:v>56.819400755799997</c:v>
                </c:pt>
                <c:pt idx="152" formatCode="0.0">
                  <c:v>56.871314737299997</c:v>
                </c:pt>
                <c:pt idx="153" formatCode="0.0">
                  <c:v>56.969041067500001</c:v>
                </c:pt>
                <c:pt idx="154" formatCode="0.0">
                  <c:v>57.1036657545</c:v>
                </c:pt>
                <c:pt idx="155" formatCode="0.0">
                  <c:v>57.1316108611</c:v>
                </c:pt>
                <c:pt idx="156" formatCode="0.0">
                  <c:v>57.160303657100002</c:v>
                </c:pt>
                <c:pt idx="157" formatCode="0.0">
                  <c:v>57.230307959699999</c:v>
                </c:pt>
                <c:pt idx="158" formatCode="0.0">
                  <c:v>57.213241915899999</c:v>
                </c:pt>
                <c:pt idx="159" formatCode="0.0">
                  <c:v>57.131473214499998</c:v>
                </c:pt>
                <c:pt idx="160" formatCode="0.0">
                  <c:v>56.939189628699999</c:v>
                </c:pt>
                <c:pt idx="161" formatCode="0.0">
                  <c:v>56.776217522899998</c:v>
                </c:pt>
                <c:pt idx="162" formatCode="0.0">
                  <c:v>56.682737613999997</c:v>
                </c:pt>
                <c:pt idx="163" formatCode="0.0">
                  <c:v>56.665974619700002</c:v>
                </c:pt>
                <c:pt idx="164" formatCode="0.0">
                  <c:v>56.631365298699997</c:v>
                </c:pt>
                <c:pt idx="165" formatCode="0.0">
                  <c:v>56.5911250451</c:v>
                </c:pt>
                <c:pt idx="166" formatCode="0.0">
                  <c:v>56.574296959199998</c:v>
                </c:pt>
                <c:pt idx="167" formatCode="0.0">
                  <c:v>56.5407628313</c:v>
                </c:pt>
                <c:pt idx="168" formatCode="0.0">
                  <c:v>56.552239949700002</c:v>
                </c:pt>
                <c:pt idx="169" formatCode="0.0">
                  <c:v>56.525315218000003</c:v>
                </c:pt>
                <c:pt idx="170" formatCode="0.0">
                  <c:v>56.656154887299998</c:v>
                </c:pt>
                <c:pt idx="171" formatCode="0.0">
                  <c:v>56.732472341899999</c:v>
                </c:pt>
                <c:pt idx="172" formatCode="0.0">
                  <c:v>56.868201931900003</c:v>
                </c:pt>
                <c:pt idx="173" formatCode="0.0">
                  <c:v>56.962224300599999</c:v>
                </c:pt>
                <c:pt idx="174" formatCode="0.0">
                  <c:v>57.084916681000003</c:v>
                </c:pt>
                <c:pt idx="175" formatCode="0.0">
                  <c:v>57.252546624600001</c:v>
                </c:pt>
                <c:pt idx="176" formatCode="0.0">
                  <c:v>57.333301706900002</c:v>
                </c:pt>
                <c:pt idx="177" formatCode="0.0">
                  <c:v>57.523005759699998</c:v>
                </c:pt>
                <c:pt idx="178" formatCode="0.0">
                  <c:v>57.674458532599999</c:v>
                </c:pt>
                <c:pt idx="179" formatCode="0.0">
                  <c:v>57.9259644917</c:v>
                </c:pt>
                <c:pt idx="180" formatCode="0.0">
                  <c:v>58.155506860000003</c:v>
                </c:pt>
                <c:pt idx="181" formatCode="0.0">
                  <c:v>58.3655197677</c:v>
                </c:pt>
                <c:pt idx="182" formatCode="0.0">
                  <c:v>58.479293393200003</c:v>
                </c:pt>
                <c:pt idx="183" formatCode="0.0">
                  <c:v>58.610123315499997</c:v>
                </c:pt>
                <c:pt idx="184" formatCode="0.0">
                  <c:v>58.689298909599998</c:v>
                </c:pt>
                <c:pt idx="185" formatCode="0.0">
                  <c:v>58.827198383800003</c:v>
                </c:pt>
                <c:pt idx="186" formatCode="0.0">
                  <c:v>59.0024732129</c:v>
                </c:pt>
                <c:pt idx="187" formatCode="0.0">
                  <c:v>59.119814173400002</c:v>
                </c:pt>
                <c:pt idx="188" formatCode="0.0">
                  <c:v>59.350542980100002</c:v>
                </c:pt>
                <c:pt idx="189" formatCode="0.0">
                  <c:v>59.448269310299999</c:v>
                </c:pt>
                <c:pt idx="190" formatCode="0.0">
                  <c:v>59.5324097397</c:v>
                </c:pt>
                <c:pt idx="191" formatCode="0.0">
                  <c:v>59.5044646331</c:v>
                </c:pt>
                <c:pt idx="192" formatCode="0.0">
                  <c:v>59.533157429200003</c:v>
                </c:pt>
                <c:pt idx="193" formatCode="0.0">
                  <c:v>59.705475712400002</c:v>
                </c:pt>
                <c:pt idx="194" formatCode="0.0">
                  <c:v>59.870447469399998</c:v>
                </c:pt>
                <c:pt idx="195" formatCode="0.0">
                  <c:v>60.039436119000001</c:v>
                </c:pt>
                <c:pt idx="196" formatCode="0.0">
                  <c:v>60.333516897199999</c:v>
                </c:pt>
                <c:pt idx="197" formatCode="0.0">
                  <c:v>60.590511371799998</c:v>
                </c:pt>
                <c:pt idx="198" formatCode="0.0">
                  <c:v>60.882636087000002</c:v>
                </c:pt>
                <c:pt idx="199" formatCode="0.0">
                  <c:v>61.100555013600001</c:v>
                </c:pt>
                <c:pt idx="200" formatCode="0.0">
                  <c:v>61.227455857300001</c:v>
                </c:pt>
                <c:pt idx="201" formatCode="0.0">
                  <c:v>61.388416871700002</c:v>
                </c:pt>
                <c:pt idx="202" formatCode="0.0">
                  <c:v>61.567916454500001</c:v>
                </c:pt>
                <c:pt idx="203" formatCode="0.0">
                  <c:v>61.813833392299998</c:v>
                </c:pt>
                <c:pt idx="204" formatCode="0.0">
                  <c:v>62.117977030299997</c:v>
                </c:pt>
                <c:pt idx="205" formatCode="0.0">
                  <c:v>62.284910367199998</c:v>
                </c:pt>
                <c:pt idx="206" formatCode="0.0">
                  <c:v>62.478325530500001</c:v>
                </c:pt>
                <c:pt idx="207" formatCode="0.0">
                  <c:v>62.636411686599999</c:v>
                </c:pt>
                <c:pt idx="208" formatCode="0.0">
                  <c:v>62.715587280699999</c:v>
                </c:pt>
                <c:pt idx="209" formatCode="0.0">
                  <c:v>62.8597549128</c:v>
                </c:pt>
                <c:pt idx="210" formatCode="0.0">
                  <c:v>62.947392327400003</c:v>
                </c:pt>
                <c:pt idx="211" formatCode="0.0">
                  <c:v>63.031207299199998</c:v>
                </c:pt>
                <c:pt idx="212" formatCode="0.0">
                  <c:v>63.181181023500002</c:v>
                </c:pt>
                <c:pt idx="213" formatCode="0.0">
                  <c:v>63.365136468599999</c:v>
                </c:pt>
                <c:pt idx="214" formatCode="0.0">
                  <c:v>63.510979879600001</c:v>
                </c:pt>
                <c:pt idx="215" formatCode="0.0">
                  <c:v>63.650705412400001</c:v>
                </c:pt>
                <c:pt idx="216" formatCode="0.0">
                  <c:v>63.742522359699997</c:v>
                </c:pt>
                <c:pt idx="217" formatCode="0.0">
                  <c:v>63.839451394000001</c:v>
                </c:pt>
                <c:pt idx="218" formatCode="0.0">
                  <c:v>63.975979744699998</c:v>
                </c:pt>
                <c:pt idx="219" formatCode="0.0">
                  <c:v>64.139517147500001</c:v>
                </c:pt>
                <c:pt idx="220" formatCode="0.0">
                  <c:v>64.280902136999998</c:v>
                </c:pt>
                <c:pt idx="221" formatCode="0.0">
                  <c:v>64.475215032400001</c:v>
                </c:pt>
                <c:pt idx="222" formatCode="0.0">
                  <c:v>64.638804872999998</c:v>
                </c:pt>
                <c:pt idx="223" formatCode="0.0">
                  <c:v>64.806434816500001</c:v>
                </c:pt>
                <c:pt idx="224" formatCode="0.0">
                  <c:v>64.852580577799998</c:v>
                </c:pt>
                <c:pt idx="225" formatCode="0.0">
                  <c:v>65.082524884199998</c:v>
                </c:pt>
                <c:pt idx="226" formatCode="0.0">
                  <c:v>65.334946172399995</c:v>
                </c:pt>
                <c:pt idx="227" formatCode="0.0">
                  <c:v>65.698232557799997</c:v>
                </c:pt>
                <c:pt idx="228" formatCode="0.0">
                  <c:v>65.979421958900005</c:v>
                </c:pt>
                <c:pt idx="229" formatCode="0.0">
                  <c:v>66.264824115600007</c:v>
                </c:pt>
                <c:pt idx="230" formatCode="0.0">
                  <c:v>66.5777015858</c:v>
                </c:pt>
                <c:pt idx="231" formatCode="0.0">
                  <c:v>66.8502639238</c:v>
                </c:pt>
                <c:pt idx="232" formatCode="0.0">
                  <c:v>67.189587898599996</c:v>
                </c:pt>
                <c:pt idx="233" formatCode="0.0">
                  <c:v>67.528068426100006</c:v>
                </c:pt>
                <c:pt idx="234" formatCode="0.0">
                  <c:v>67.820193141399997</c:v>
                </c:pt>
                <c:pt idx="235" formatCode="0.0">
                  <c:v>68.138690034099994</c:v>
                </c:pt>
                <c:pt idx="236" formatCode="0.0">
                  <c:v>68.536697225599994</c:v>
                </c:pt>
                <c:pt idx="237" formatCode="0.0">
                  <c:v>68.778138747300005</c:v>
                </c:pt>
                <c:pt idx="238" formatCode="0.0">
                  <c:v>69.036169397500004</c:v>
                </c:pt>
                <c:pt idx="239" formatCode="0.0">
                  <c:v>69.192661994299996</c:v>
                </c:pt>
                <c:pt idx="240" formatCode="0.0">
                  <c:v>69.468112836200007</c:v>
                </c:pt>
                <c:pt idx="241" formatCode="0.0">
                  <c:v>69.694280582999994</c:v>
                </c:pt>
                <c:pt idx="242" formatCode="0.0">
                  <c:v>69.768233439599996</c:v>
                </c:pt>
                <c:pt idx="243" formatCode="0.0">
                  <c:v>69.871807128</c:v>
                </c:pt>
                <c:pt idx="244" formatCode="0.0">
                  <c:v>69.950982722099994</c:v>
                </c:pt>
                <c:pt idx="245" formatCode="0.0">
                  <c:v>70.070077722600004</c:v>
                </c:pt>
                <c:pt idx="246" formatCode="0.0">
                  <c:v>70.519949784100007</c:v>
                </c:pt>
                <c:pt idx="247" formatCode="0.0">
                  <c:v>71.095479256900006</c:v>
                </c:pt>
                <c:pt idx="248" formatCode="0.0">
                  <c:v>71.585777971100001</c:v>
                </c:pt>
                <c:pt idx="249" formatCode="0.0">
                  <c:v>71.965186076600006</c:v>
                </c:pt>
                <c:pt idx="250" formatCode="0.0">
                  <c:v>72.279310346399996</c:v>
                </c:pt>
                <c:pt idx="251" formatCode="0.0">
                  <c:v>72.536405326799994</c:v>
                </c:pt>
                <c:pt idx="252" formatCode="0.0">
                  <c:v>72.811856168700004</c:v>
                </c:pt>
                <c:pt idx="253" formatCode="0.0">
                  <c:v>73.464321459800004</c:v>
                </c:pt>
                <c:pt idx="254" formatCode="0.0">
                  <c:v>73.722753745199995</c:v>
                </c:pt>
                <c:pt idx="255" formatCode="0.0">
                  <c:v>74.389415456600005</c:v>
                </c:pt>
                <c:pt idx="256" formatCode="0.0">
                  <c:v>74.736712052200005</c:v>
                </c:pt>
                <c:pt idx="257" formatCode="0.0">
                  <c:v>74.500114078600006</c:v>
                </c:pt>
                <c:pt idx="258" formatCode="0.0">
                  <c:v>74.742656380400007</c:v>
                </c:pt>
                <c:pt idx="259" formatCode="0.0">
                  <c:v>74.790861740699995</c:v>
                </c:pt>
                <c:pt idx="260" formatCode="0.0">
                  <c:v>74.776654165899998</c:v>
                </c:pt>
                <c:pt idx="261" formatCode="0.0">
                  <c:v>74.844393605700006</c:v>
                </c:pt>
                <c:pt idx="262" formatCode="0.0">
                  <c:v>75.023883037499999</c:v>
                </c:pt>
                <c:pt idx="263" formatCode="0.0">
                  <c:v>75.100494583400007</c:v>
                </c:pt>
                <c:pt idx="264" formatCode="0.0">
                  <c:v>75.061103520800003</c:v>
                </c:pt>
                <c:pt idx="265" formatCode="0.0">
                  <c:v>75.038906684799997</c:v>
                </c:pt>
                <c:pt idx="266" formatCode="0.0">
                  <c:v>75.245517046499998</c:v>
                </c:pt>
                <c:pt idx="267" formatCode="0.0">
                  <c:v>75.238158521499997</c:v>
                </c:pt>
                <c:pt idx="268" formatCode="0.0">
                  <c:v>75.583693834800002</c:v>
                </c:pt>
                <c:pt idx="269" formatCode="0.0">
                  <c:v>75.887339990399994</c:v>
                </c:pt>
                <c:pt idx="270" formatCode="0.0">
                  <c:v>75.797008223399999</c:v>
                </c:pt>
                <c:pt idx="271" formatCode="0.0">
                  <c:v>76.191761518600003</c:v>
                </c:pt>
                <c:pt idx="272" formatCode="0.0">
                  <c:v>76.492433299400005</c:v>
                </c:pt>
                <c:pt idx="273" formatCode="0.0">
                  <c:v>76.671565800799996</c:v>
                </c:pt>
                <c:pt idx="274" formatCode="0.0">
                  <c:v>76.821689896600006</c:v>
                </c:pt>
                <c:pt idx="275" formatCode="0.0">
                  <c:v>77.231368707499996</c:v>
                </c:pt>
                <c:pt idx="276" formatCode="0.0">
                  <c:v>77.567008595999994</c:v>
                </c:pt>
                <c:pt idx="277" formatCode="0.0">
                  <c:v>77.877389363099994</c:v>
                </c:pt>
                <c:pt idx="278" formatCode="0.0">
                  <c:v>78.070157419500006</c:v>
                </c:pt>
                <c:pt idx="279" formatCode="0.0">
                  <c:v>78.340450987400004</c:v>
                </c:pt>
                <c:pt idx="280" formatCode="0.0">
                  <c:v>78.273373788800001</c:v>
                </c:pt>
                <c:pt idx="281" formatCode="0.0">
                  <c:v>78.113124078400006</c:v>
                </c:pt>
                <c:pt idx="282" formatCode="0.0">
                  <c:v>78.054938826400004</c:v>
                </c:pt>
                <c:pt idx="283" formatCode="0.0">
                  <c:v>78.018589303200002</c:v>
                </c:pt>
                <c:pt idx="284" formatCode="0.0">
                  <c:v>78.336519599900001</c:v>
                </c:pt>
                <c:pt idx="285" formatCode="0.0">
                  <c:v>78.731350076499993</c:v>
                </c:pt>
                <c:pt idx="286" formatCode="0.0">
                  <c:v>79.020293949099994</c:v>
                </c:pt>
                <c:pt idx="287" formatCode="0.0">
                  <c:v>78.964346439500005</c:v>
                </c:pt>
                <c:pt idx="288" formatCode="0.0">
                  <c:v>79.053835260300005</c:v>
                </c:pt>
                <c:pt idx="289" formatCode="0.0">
                  <c:v>79.113124357800004</c:v>
                </c:pt>
                <c:pt idx="290" formatCode="0.0">
                  <c:v>79.2944437803</c:v>
                </c:pt>
                <c:pt idx="291" formatCode="0.0">
                  <c:v>79.374216317800006</c:v>
                </c:pt>
                <c:pt idx="292" formatCode="0.0">
                  <c:v>79.567690178199996</c:v>
                </c:pt>
                <c:pt idx="293" formatCode="0.0">
                  <c:v>79.728765215500005</c:v>
                </c:pt>
                <c:pt idx="294" formatCode="0.0">
                  <c:v>79.811518844199995</c:v>
                </c:pt>
                <c:pt idx="295" formatCode="0.0">
                  <c:v>79.570162058600005</c:v>
                </c:pt>
                <c:pt idx="296" formatCode="0.0">
                  <c:v>79.076571324499994</c:v>
                </c:pt>
                <c:pt idx="297" formatCode="0.0">
                  <c:v>78.693958551199998</c:v>
                </c:pt>
                <c:pt idx="298" formatCode="0.0">
                  <c:v>78.379524636400006</c:v>
                </c:pt>
                <c:pt idx="299" formatCode="0.0">
                  <c:v>78.151968955200005</c:v>
                </c:pt>
                <c:pt idx="300" formatCode="0.0">
                  <c:v>77.9687952771</c:v>
                </c:pt>
                <c:pt idx="301" formatCode="0.0">
                  <c:v>77.993223502299998</c:v>
                </c:pt>
                <c:pt idx="302" formatCode="0.0">
                  <c:v>77.980954647700003</c:v>
                </c:pt>
                <c:pt idx="303" formatCode="0.0">
                  <c:v>78.109329932700007</c:v>
                </c:pt>
                <c:pt idx="304" formatCode="0.0">
                  <c:v>78.260767854500003</c:v>
                </c:pt>
                <c:pt idx="305" formatCode="0.0">
                  <c:v>78.458858095099998</c:v>
                </c:pt>
                <c:pt idx="306" formatCode="0.0">
                  <c:v>78.6514344494</c:v>
                </c:pt>
                <c:pt idx="307" formatCode="0.0">
                  <c:v>78.968233513000001</c:v>
                </c:pt>
                <c:pt idx="308" formatCode="0.0">
                  <c:v>79.343080071700001</c:v>
                </c:pt>
                <c:pt idx="309" formatCode="0.0">
                  <c:v>79.550976096900001</c:v>
                </c:pt>
                <c:pt idx="310" formatCode="0.0">
                  <c:v>79.783073177899993</c:v>
                </c:pt>
                <c:pt idx="311" formatCode="0.0">
                  <c:v>80.020949999999999</c:v>
                </c:pt>
                <c:pt idx="312" formatCode="0.0">
                  <c:v>80.031266666600004</c:v>
                </c:pt>
                <c:pt idx="313" formatCode="0.0">
                  <c:v>80.082875000000001</c:v>
                </c:pt>
                <c:pt idx="314" formatCode="0.0">
                  <c:v>79.970224999999999</c:v>
                </c:pt>
                <c:pt idx="315" formatCode="0.0">
                  <c:v>79.790783333299999</c:v>
                </c:pt>
                <c:pt idx="316" formatCode="0.0">
                  <c:v>79.648375000000001</c:v>
                </c:pt>
                <c:pt idx="317" formatCode="0.0">
                  <c:v>79.531933333300003</c:v>
                </c:pt>
                <c:pt idx="318" formatCode="0.0">
                  <c:v>79.441916666599994</c:v>
                </c:pt>
                <c:pt idx="319" formatCode="0.0">
                  <c:v>79.322466666599993</c:v>
                </c:pt>
                <c:pt idx="320" formatCode="0.0">
                  <c:v>79.100308333300006</c:v>
                </c:pt>
                <c:pt idx="321" formatCode="0.0">
                  <c:v>78.962325000000007</c:v>
                </c:pt>
                <c:pt idx="322" formatCode="0.0">
                  <c:v>78.821433333300007</c:v>
                </c:pt>
                <c:pt idx="323" formatCode="0.0">
                  <c:v>78.665274999999994</c:v>
                </c:pt>
                <c:pt idx="324" formatCode="0.0">
                  <c:v>78.548150000000007</c:v>
                </c:pt>
                <c:pt idx="325" formatCode="0.0">
                  <c:v>78.347650000000002</c:v>
                </c:pt>
                <c:pt idx="326" formatCode="0.0">
                  <c:v>78.192058333299997</c:v>
                </c:pt>
                <c:pt idx="327" formatCode="0.0">
                  <c:v>77.988325000000003</c:v>
                </c:pt>
                <c:pt idx="328" formatCode="0.0">
                  <c:v>77.7675083333</c:v>
                </c:pt>
                <c:pt idx="329" formatCode="0.0">
                  <c:v>77.467608333300007</c:v>
                </c:pt>
                <c:pt idx="330" formatCode="0.0">
                  <c:v>77.180983333300006</c:v>
                </c:pt>
                <c:pt idx="331" formatCode="0.0">
                  <c:v>76.838991666599995</c:v>
                </c:pt>
                <c:pt idx="332" formatCode="0.0">
                  <c:v>76.4948083333</c:v>
                </c:pt>
                <c:pt idx="333" formatCode="0.0">
                  <c:v>76.089133333299998</c:v>
                </c:pt>
                <c:pt idx="334" formatCode="0.0">
                  <c:v>75.660783333300003</c:v>
                </c:pt>
                <c:pt idx="335" formatCode="0.0">
                  <c:v>75.269774999999996</c:v>
                </c:pt>
                <c:pt idx="336" formatCode="0.0">
                  <c:v>74.888358333300005</c:v>
                </c:pt>
                <c:pt idx="337" formatCode="0.0">
                  <c:v>74.490758333299993</c:v>
                </c:pt>
                <c:pt idx="338" formatCode="0.0">
                  <c:v>74.100366666599996</c:v>
                </c:pt>
                <c:pt idx="339" formatCode="0.0">
                  <c:v>73.749258333300006</c:v>
                </c:pt>
                <c:pt idx="340" formatCode="0.0">
                  <c:v>73.332049999999995</c:v>
                </c:pt>
                <c:pt idx="341" formatCode="0.0">
                  <c:v>73.049525000000003</c:v>
                </c:pt>
                <c:pt idx="342" formatCode="0.0">
                  <c:v>72.695766666599994</c:v>
                </c:pt>
                <c:pt idx="343" formatCode="0.0">
                  <c:v>72.367416666599993</c:v>
                </c:pt>
                <c:pt idx="344" formatCode="0.0">
                  <c:v>72.068875000000006</c:v>
                </c:pt>
                <c:pt idx="345" formatCode="0.0">
                  <c:v>71.808208333300001</c:v>
                </c:pt>
                <c:pt idx="346" formatCode="0.0">
                  <c:v>71.549291666599999</c:v>
                </c:pt>
                <c:pt idx="347" formatCode="0.0">
                  <c:v>71.361933333300001</c:v>
                </c:pt>
                <c:pt idx="348" formatCode="0.0">
                  <c:v>71.225499999999997</c:v>
                </c:pt>
                <c:pt idx="349" formatCode="0.0">
                  <c:v>71.008574999999993</c:v>
                </c:pt>
                <c:pt idx="350" formatCode="0.0">
                  <c:v>70.858824999999996</c:v>
                </c:pt>
                <c:pt idx="351" formatCode="0.0">
                  <c:v>70.636108333300001</c:v>
                </c:pt>
                <c:pt idx="352" formatCode="0.0">
                  <c:v>70.500133333299999</c:v>
                </c:pt>
                <c:pt idx="353" formatCode="0.0">
                  <c:v>70.3519916666</c:v>
                </c:pt>
                <c:pt idx="354" formatCode="0.0">
                  <c:v>70.253775000000005</c:v>
                </c:pt>
                <c:pt idx="355" formatCode="0.0">
                  <c:v>70.143000000000001</c:v>
                </c:pt>
                <c:pt idx="356" formatCode="0.0">
                  <c:v>70.049800000000005</c:v>
                </c:pt>
                <c:pt idx="357" formatCode="0.0">
                  <c:v>69.914116666599995</c:v>
                </c:pt>
                <c:pt idx="358" formatCode="0.0">
                  <c:v>69.845558333300005</c:v>
                </c:pt>
                <c:pt idx="359" formatCode="0.0">
                  <c:v>69.7834</c:v>
                </c:pt>
                <c:pt idx="360" formatCode="0.0">
                  <c:v>69.616491666599998</c:v>
                </c:pt>
                <c:pt idx="361" formatCode="0.0">
                  <c:v>69.687883333299993</c:v>
                </c:pt>
                <c:pt idx="362" formatCode="0.0">
                  <c:v>69.703774999999993</c:v>
                </c:pt>
                <c:pt idx="363" formatCode="0.0">
                  <c:v>69.775149999999996</c:v>
                </c:pt>
                <c:pt idx="364" formatCode="0.0">
                  <c:v>69.788258333300007</c:v>
                </c:pt>
                <c:pt idx="365" formatCode="0.0">
                  <c:v>69.809883333299993</c:v>
                </c:pt>
                <c:pt idx="366" formatCode="0.0">
                  <c:v>69.801233333300004</c:v>
                </c:pt>
                <c:pt idx="367" formatCode="0.0">
                  <c:v>69.876533333300003</c:v>
                </c:pt>
                <c:pt idx="368" formatCode="0.0">
                  <c:v>70.028258333300002</c:v>
                </c:pt>
                <c:pt idx="369" formatCode="0.0">
                  <c:v>70.214349999999996</c:v>
                </c:pt>
                <c:pt idx="370" formatCode="0.0">
                  <c:v>70.365508333299999</c:v>
                </c:pt>
                <c:pt idx="371" formatCode="0.0">
                  <c:v>70.511541666599996</c:v>
                </c:pt>
                <c:pt idx="372" formatCode="0.0">
                  <c:v>70.712175000000002</c:v>
                </c:pt>
                <c:pt idx="373" formatCode="0.0">
                  <c:v>70.760941666600004</c:v>
                </c:pt>
                <c:pt idx="374" formatCode="0.0">
                  <c:v>70.963633333299995</c:v>
                </c:pt>
                <c:pt idx="375" formatCode="0.0">
                  <c:v>71.232375000000005</c:v>
                </c:pt>
                <c:pt idx="376" formatCode="0.0">
                  <c:v>71.451933333300005</c:v>
                </c:pt>
                <c:pt idx="377" formatCode="0.0">
                  <c:v>71.684766666599998</c:v>
                </c:pt>
                <c:pt idx="378" formatCode="0.0">
                  <c:v>71.937516666600004</c:v>
                </c:pt>
                <c:pt idx="379" formatCode="0.0">
                  <c:v>72.108633333300006</c:v>
                </c:pt>
                <c:pt idx="380" formatCode="0.0">
                  <c:v>72.1831166666</c:v>
                </c:pt>
                <c:pt idx="381" formatCode="0.0">
                  <c:v>72.253383333299993</c:v>
                </c:pt>
                <c:pt idx="382" formatCode="0.0">
                  <c:v>72.309366666599999</c:v>
                </c:pt>
                <c:pt idx="383" formatCode="0.0">
                  <c:v>72.332849999999993</c:v>
                </c:pt>
                <c:pt idx="384" formatCode="0.0">
                  <c:v>72.403866666599995</c:v>
                </c:pt>
                <c:pt idx="385" formatCode="0.0">
                  <c:v>72.475174999999993</c:v>
                </c:pt>
                <c:pt idx="386" formatCode="0.0">
                  <c:v>72.429441666599999</c:v>
                </c:pt>
                <c:pt idx="387" formatCode="0.0">
                  <c:v>72.360941666599999</c:v>
                </c:pt>
                <c:pt idx="388" formatCode="0.0">
                  <c:v>72.355758333300003</c:v>
                </c:pt>
                <c:pt idx="389" formatCode="0.0">
                  <c:v>72.225883333300004</c:v>
                </c:pt>
                <c:pt idx="390" formatCode="0.0">
                  <c:v>72.037633333299993</c:v>
                </c:pt>
                <c:pt idx="391" formatCode="0.0">
                  <c:v>72.003249999999994</c:v>
                </c:pt>
                <c:pt idx="392" formatCode="0.0">
                  <c:v>71.982958333300004</c:v>
                </c:pt>
                <c:pt idx="393" formatCode="0.0">
                  <c:v>72.012124999999997</c:v>
                </c:pt>
                <c:pt idx="394" formatCode="0.0">
                  <c:v>72.194866666600007</c:v>
                </c:pt>
                <c:pt idx="395" formatCode="0.0">
                  <c:v>72.328691666599994</c:v>
                </c:pt>
                <c:pt idx="396" formatCode="0.0">
                  <c:v>72.500725000000003</c:v>
                </c:pt>
                <c:pt idx="397" formatCode="0.0">
                  <c:v>72.583358333299998</c:v>
                </c:pt>
                <c:pt idx="398" formatCode="0.0">
                  <c:v>72.712050000000005</c:v>
                </c:pt>
                <c:pt idx="399" formatCode="0.0">
                  <c:v>72.7355416666</c:v>
                </c:pt>
                <c:pt idx="400" formatCode="0.0">
                  <c:v>72.734300000000005</c:v>
                </c:pt>
                <c:pt idx="401" formatCode="0.0">
                  <c:v>72.701933333300005</c:v>
                </c:pt>
                <c:pt idx="402" formatCode="0.0">
                  <c:v>72.706966666599996</c:v>
                </c:pt>
                <c:pt idx="403" formatCode="0.0">
                  <c:v>72.496875000000003</c:v>
                </c:pt>
                <c:pt idx="404" formatCode="0.0">
                  <c:v>72.447516666599995</c:v>
                </c:pt>
                <c:pt idx="405" formatCode="0.0">
                  <c:v>72.309408333299999</c:v>
                </c:pt>
                <c:pt idx="406" formatCode="0.0">
                  <c:v>72.063691666599993</c:v>
                </c:pt>
                <c:pt idx="407" formatCode="0.0">
                  <c:v>71.997708333299997</c:v>
                </c:pt>
                <c:pt idx="408" formatCode="0.0">
                  <c:v>71.824333333300004</c:v>
                </c:pt>
                <c:pt idx="409" formatCode="0.0">
                  <c:v>71.647966666599999</c:v>
                </c:pt>
                <c:pt idx="410" formatCode="0.0">
                  <c:v>71.486575000000002</c:v>
                </c:pt>
                <c:pt idx="411" formatCode="0.0">
                  <c:v>71.401191666599999</c:v>
                </c:pt>
                <c:pt idx="412" formatCode="0.0">
                  <c:v>71.316433333299997</c:v>
                </c:pt>
                <c:pt idx="413" formatCode="0.0">
                  <c:v>71.396841666599997</c:v>
                </c:pt>
                <c:pt idx="414" formatCode="0.0">
                  <c:v>71.427683333299996</c:v>
                </c:pt>
                <c:pt idx="415" formatCode="0.0">
                  <c:v>71.6631</c:v>
                </c:pt>
                <c:pt idx="416" formatCode="0.0">
                  <c:v>71.672875000000005</c:v>
                </c:pt>
                <c:pt idx="417" formatCode="0.0">
                  <c:v>71.696833333300006</c:v>
                </c:pt>
                <c:pt idx="418" formatCode="0.0">
                  <c:v>71.670666666599999</c:v>
                </c:pt>
                <c:pt idx="419" formatCode="0.0">
                  <c:v>71.576091666600007</c:v>
                </c:pt>
                <c:pt idx="420" formatCode="0.0">
                  <c:v>71.527050000000003</c:v>
                </c:pt>
                <c:pt idx="421" formatCode="0.0">
                  <c:v>71.576341666600001</c:v>
                </c:pt>
                <c:pt idx="422" formatCode="0.0">
                  <c:v>71.535700000000006</c:v>
                </c:pt>
                <c:pt idx="423" formatCode="0.0">
                  <c:v>71.441500000000005</c:v>
                </c:pt>
                <c:pt idx="424" formatCode="0.0">
                  <c:v>71.334824999999995</c:v>
                </c:pt>
                <c:pt idx="425" formatCode="0.0">
                  <c:v>71.174016666599996</c:v>
                </c:pt>
                <c:pt idx="426" formatCode="0.0">
                  <c:v>71.074674999999999</c:v>
                </c:pt>
                <c:pt idx="427" formatCode="0.0">
                  <c:v>70.824566666600006</c:v>
                </c:pt>
                <c:pt idx="428" formatCode="0.0">
                  <c:v>70.663408333299998</c:v>
                </c:pt>
                <c:pt idx="429" formatCode="0.0">
                  <c:v>70.496799999999993</c:v>
                </c:pt>
                <c:pt idx="430" formatCode="0.0">
                  <c:v>70.414275000000004</c:v>
                </c:pt>
                <c:pt idx="431" formatCode="0.0">
                  <c:v>70.197458333300006</c:v>
                </c:pt>
                <c:pt idx="432" formatCode="0.0">
                  <c:v>70.125258333299996</c:v>
                </c:pt>
                <c:pt idx="433" formatCode="0.0">
                  <c:v>69.887766666600001</c:v>
                </c:pt>
                <c:pt idx="434" formatCode="0.0">
                  <c:v>69.593175000000002</c:v>
                </c:pt>
                <c:pt idx="435" formatCode="0.0">
                  <c:v>69.419791666600005</c:v>
                </c:pt>
                <c:pt idx="436" formatCode="0.0">
                  <c:v>69.192941666600007</c:v>
                </c:pt>
                <c:pt idx="437" formatCode="0.0">
                  <c:v>68.992575000000002</c:v>
                </c:pt>
                <c:pt idx="438" formatCode="0.0">
                  <c:v>68.821191666600001</c:v>
                </c:pt>
                <c:pt idx="439" formatCode="0.0">
                  <c:v>68.704083333300005</c:v>
                </c:pt>
                <c:pt idx="440" formatCode="0.0">
                  <c:v>68.604458333300002</c:v>
                </c:pt>
                <c:pt idx="441" formatCode="0.0">
                  <c:v>68.562108333300003</c:v>
                </c:pt>
                <c:pt idx="442" formatCode="0.0">
                  <c:v>68.499975000000006</c:v>
                </c:pt>
                <c:pt idx="443" formatCode="0.0">
                  <c:v>68.430999999999997</c:v>
                </c:pt>
                <c:pt idx="444" formatCode="0.0">
                  <c:v>68.654475000000005</c:v>
                </c:pt>
                <c:pt idx="445" formatCode="0.0">
                  <c:v>68.795299999999997</c:v>
                </c:pt>
                <c:pt idx="446" formatCode="0.0">
                  <c:v>68.934633333299999</c:v>
                </c:pt>
                <c:pt idx="447" formatCode="0.0">
                  <c:v>69.138400000000004</c:v>
                </c:pt>
                <c:pt idx="448" formatCode="0.0">
                  <c:v>69.439625000000007</c:v>
                </c:pt>
                <c:pt idx="449" formatCode="0.0">
                  <c:v>69.681258333299994</c:v>
                </c:pt>
                <c:pt idx="450" formatCode="0.0">
                  <c:v>69.945575000000005</c:v>
                </c:pt>
                <c:pt idx="451" formatCode="0.0">
                  <c:v>70.149108333300006</c:v>
                </c:pt>
                <c:pt idx="452" formatCode="0.0">
                  <c:v>70.373191666599993</c:v>
                </c:pt>
                <c:pt idx="453" formatCode="0.0">
                  <c:v>70.545074999999997</c:v>
                </c:pt>
                <c:pt idx="454" formatCode="0.0">
                  <c:v>70.722958333299999</c:v>
                </c:pt>
                <c:pt idx="455" formatCode="0.0">
                  <c:v>71.011408333299997</c:v>
                </c:pt>
                <c:pt idx="456" formatCode="0.0">
                  <c:v>70.842066666600005</c:v>
                </c:pt>
                <c:pt idx="457" formatCode="0.0">
                  <c:v>70.929124999999999</c:v>
                </c:pt>
                <c:pt idx="458" formatCode="0.0">
                  <c:v>71.0153166666</c:v>
                </c:pt>
                <c:pt idx="459" formatCode="0.0">
                  <c:v>70.935358333300002</c:v>
                </c:pt>
                <c:pt idx="460" formatCode="0.0">
                  <c:v>70.852191666600007</c:v>
                </c:pt>
                <c:pt idx="461" formatCode="0.0">
                  <c:v>70.759858333300002</c:v>
                </c:pt>
                <c:pt idx="462" formatCode="0.0">
                  <c:v>70.591766666599995</c:v>
                </c:pt>
                <c:pt idx="463" formatCode="0.0">
                  <c:v>70.426908333300005</c:v>
                </c:pt>
                <c:pt idx="464" formatCode="0.0">
                  <c:v>70.288033333300007</c:v>
                </c:pt>
                <c:pt idx="465" formatCode="0.0">
                  <c:v>70.190558333300004</c:v>
                </c:pt>
                <c:pt idx="466" formatCode="0.0">
                  <c:v>70.0606666666</c:v>
                </c:pt>
                <c:pt idx="467" formatCode="0.0">
                  <c:v>70.154258333300007</c:v>
                </c:pt>
                <c:pt idx="468" formatCode="0.0">
                  <c:v>70.351891666599997</c:v>
                </c:pt>
                <c:pt idx="469" formatCode="0.0">
                  <c:v>70.349591666600006</c:v>
                </c:pt>
                <c:pt idx="470" formatCode="0.0">
                  <c:v>70.333749999999995</c:v>
                </c:pt>
                <c:pt idx="471" formatCode="0.0">
                  <c:v>70.152116666599994</c:v>
                </c:pt>
                <c:pt idx="472" formatCode="0.0">
                  <c:v>69.968066666599995</c:v>
                </c:pt>
                <c:pt idx="473" formatCode="0.0">
                  <c:v>69.722549999999998</c:v>
                </c:pt>
                <c:pt idx="474" formatCode="0.0">
                  <c:v>69.537266666600004</c:v>
                </c:pt>
                <c:pt idx="475" formatCode="0.0">
                  <c:v>69.300241666600002</c:v>
                </c:pt>
                <c:pt idx="476" formatCode="0.0">
                  <c:v>68.930808333300007</c:v>
                </c:pt>
                <c:pt idx="477" formatCode="0.0">
                  <c:v>68.610591666600001</c:v>
                </c:pt>
                <c:pt idx="478" formatCode="0.0">
                  <c:v>68.445441666600004</c:v>
                </c:pt>
                <c:pt idx="479" formatCode="0.0">
                  <c:v>68.068691666600003</c:v>
                </c:pt>
                <c:pt idx="480" formatCode="0.0">
                  <c:v>67.785475000000005</c:v>
                </c:pt>
                <c:pt idx="481" formatCode="0.0">
                  <c:v>67.540541666600006</c:v>
                </c:pt>
                <c:pt idx="482" formatCode="0.0">
                  <c:v>67.387966666599993</c:v>
                </c:pt>
                <c:pt idx="483" formatCode="0.0">
                  <c:v>67.403983333300005</c:v>
                </c:pt>
                <c:pt idx="484" formatCode="0.0">
                  <c:v>67.303508333300002</c:v>
                </c:pt>
                <c:pt idx="485" formatCode="0.0">
                  <c:v>67.267216666600007</c:v>
                </c:pt>
                <c:pt idx="486" formatCode="0.0">
                  <c:v>67.178483333299994</c:v>
                </c:pt>
                <c:pt idx="487" formatCode="0.0">
                  <c:v>67.208616666599994</c:v>
                </c:pt>
                <c:pt idx="488" formatCode="0.0">
                  <c:v>67.269216666600002</c:v>
                </c:pt>
                <c:pt idx="489" formatCode="0.0">
                  <c:v>67.409216666600003</c:v>
                </c:pt>
                <c:pt idx="490" formatCode="0.0">
                  <c:v>67.483458333300007</c:v>
                </c:pt>
                <c:pt idx="491" formatCode="0.00">
                  <c:v>67.562216666599994</c:v>
                </c:pt>
                <c:pt idx="492" formatCode="0.0">
                  <c:v>67.520899999999997</c:v>
                </c:pt>
                <c:pt idx="493" formatCode="0.0">
                  <c:v>67.514158333300003</c:v>
                </c:pt>
                <c:pt idx="494" formatCode="0.0">
                  <c:v>67.546133333300006</c:v>
                </c:pt>
                <c:pt idx="495" formatCode="0.0">
                  <c:v>67.490375</c:v>
                </c:pt>
                <c:pt idx="496" formatCode="0.0">
                  <c:v>67.550733333300002</c:v>
                </c:pt>
                <c:pt idx="497" formatCode="0.0">
                  <c:v>67.596083333300001</c:v>
                </c:pt>
                <c:pt idx="498" formatCode="0.0">
                  <c:v>67.597408333299995</c:v>
                </c:pt>
                <c:pt idx="499" formatCode="0.0">
                  <c:v>67.632324999999994</c:v>
                </c:pt>
                <c:pt idx="500" formatCode="0.0">
                  <c:v>67.572175000000001</c:v>
                </c:pt>
                <c:pt idx="501" formatCode="0.0">
                  <c:v>67.512441666599997</c:v>
                </c:pt>
                <c:pt idx="502" formatCode="0.0">
                  <c:v>67.423699999999997</c:v>
                </c:pt>
                <c:pt idx="503" formatCode="0.0">
                  <c:v>67.274433333299996</c:v>
                </c:pt>
                <c:pt idx="504" formatCode="0.0">
                  <c:v>67.124750000000006</c:v>
                </c:pt>
                <c:pt idx="505" formatCode="0.0">
                  <c:v>66.956408333300004</c:v>
                </c:pt>
                <c:pt idx="506" formatCode="0.0">
                  <c:v>66.6596083333</c:v>
                </c:pt>
                <c:pt idx="507" formatCode="0.0">
                  <c:v>66.562083333299995</c:v>
                </c:pt>
                <c:pt idx="508" formatCode="0.0">
                  <c:v>66.459950000000006</c:v>
                </c:pt>
                <c:pt idx="509" formatCode="0.0">
                  <c:v>66.297766666599998</c:v>
                </c:pt>
                <c:pt idx="510" formatCode="0.0">
                  <c:v>66.130099999999999</c:v>
                </c:pt>
                <c:pt idx="511" formatCode="0.0">
                  <c:v>65.934241666600002</c:v>
                </c:pt>
                <c:pt idx="512" formatCode="0.0">
                  <c:v>65.821483333299994</c:v>
                </c:pt>
                <c:pt idx="513" formatCode="0.0">
                  <c:v>65.539433333299996</c:v>
                </c:pt>
                <c:pt idx="514" formatCode="0.0">
                  <c:v>65.317633333299995</c:v>
                </c:pt>
                <c:pt idx="515" formatCode="0.00">
                  <c:v>64.9877333333</c:v>
                </c:pt>
                <c:pt idx="516" formatCode="0.0">
                  <c:v>64.879841666600001</c:v>
                </c:pt>
                <c:pt idx="517" formatCode="0.0">
                  <c:v>64.751441666600002</c:v>
                </c:pt>
                <c:pt idx="518" formatCode="0.0">
                  <c:v>64.675224999999998</c:v>
                </c:pt>
                <c:pt idx="519" formatCode="0.0">
                  <c:v>64.4983916666</c:v>
                </c:pt>
                <c:pt idx="520" formatCode="0.0">
                  <c:v>64.289508333300006</c:v>
                </c:pt>
                <c:pt idx="521" formatCode="0.0">
                  <c:v>64.103650000000002</c:v>
                </c:pt>
                <c:pt idx="522" formatCode="0.0">
                  <c:v>64.019508333299996</c:v>
                </c:pt>
                <c:pt idx="523" formatCode="0.0">
                  <c:v>63.995891666600002</c:v>
                </c:pt>
                <c:pt idx="524" formatCode="0.0">
                  <c:v>63.9682833333</c:v>
                </c:pt>
                <c:pt idx="525" formatCode="0.0">
                  <c:v>64.196616666599994</c:v>
                </c:pt>
                <c:pt idx="526" formatCode="0.0">
                  <c:v>64.244633333300001</c:v>
                </c:pt>
                <c:pt idx="527" formatCode="0.0">
                  <c:v>64.356250000000003</c:v>
                </c:pt>
                <c:pt idx="528" formatCode="0.0">
                  <c:v>64.360833333299993</c:v>
                </c:pt>
                <c:pt idx="529" formatCode="0.0">
                  <c:v>64.425641666600001</c:v>
                </c:pt>
                <c:pt idx="530" formatCode="0.0">
                  <c:v>64.524758333299999</c:v>
                </c:pt>
                <c:pt idx="531" formatCode="0.0">
                  <c:v>64.629583333300005</c:v>
                </c:pt>
                <c:pt idx="532" formatCode="0.0">
                  <c:v>64.686833333300001</c:v>
                </c:pt>
                <c:pt idx="533" formatCode="0.0">
                  <c:v>64.769508333299996</c:v>
                </c:pt>
                <c:pt idx="534" formatCode="0.0">
                  <c:v>64.810374999999993</c:v>
                </c:pt>
                <c:pt idx="535" formatCode="0.0">
                  <c:v>64.769766666600006</c:v>
                </c:pt>
                <c:pt idx="536" formatCode="0.0">
                  <c:v>64.841933333300005</c:v>
                </c:pt>
                <c:pt idx="537" formatCode="0.0">
                  <c:v>64.798008333300004</c:v>
                </c:pt>
                <c:pt idx="538" formatCode="0.0">
                  <c:v>64.810841666599998</c:v>
                </c:pt>
                <c:pt idx="539" formatCode="0.0">
                  <c:v>64.873866666599994</c:v>
                </c:pt>
                <c:pt idx="540" formatCode="0.0">
                  <c:v>64.805833333300001</c:v>
                </c:pt>
                <c:pt idx="541" formatCode="0.0">
                  <c:v>64.608050000000006</c:v>
                </c:pt>
                <c:pt idx="542" formatCode="0.0">
                  <c:v>64.451791666600002</c:v>
                </c:pt>
                <c:pt idx="543" formatCode="0.0">
                  <c:v>64.350274999999996</c:v>
                </c:pt>
                <c:pt idx="544" formatCode="0.0">
                  <c:v>64.302291666599999</c:v>
                </c:pt>
                <c:pt idx="545" formatCode="0.0">
                  <c:v>64.337858333300005</c:v>
                </c:pt>
                <c:pt idx="546" formatCode="0.0">
                  <c:v>64.386883333300005</c:v>
                </c:pt>
                <c:pt idx="547" formatCode="0.0">
                  <c:v>64.290858333299994</c:v>
                </c:pt>
                <c:pt idx="548" formatCode="0.0">
                  <c:v>64.218424999999996</c:v>
                </c:pt>
                <c:pt idx="549" formatCode="0.0">
                  <c:v>64.135400000000004</c:v>
                </c:pt>
                <c:pt idx="550" formatCode="0.0">
                  <c:v>64.014333333300002</c:v>
                </c:pt>
                <c:pt idx="551" formatCode="0.0">
                  <c:v>63.932124999999999</c:v>
                </c:pt>
                <c:pt idx="552" formatCode="0.0">
                  <c:v>63.771149999999999</c:v>
                </c:pt>
                <c:pt idx="553" formatCode="0.0">
                  <c:v>63.713208333300003</c:v>
                </c:pt>
                <c:pt idx="554" formatCode="0.0">
                  <c:v>63.696174999999997</c:v>
                </c:pt>
                <c:pt idx="555" formatCode="0.0">
                  <c:v>63.594999999999999</c:v>
                </c:pt>
                <c:pt idx="556" formatCode="0.0">
                  <c:v>63.492024999999998</c:v>
                </c:pt>
                <c:pt idx="557" formatCode="0.0">
                  <c:v>63.360091666599999</c:v>
                </c:pt>
                <c:pt idx="558" formatCode="0.0">
                  <c:v>63.179658333299997</c:v>
                </c:pt>
                <c:pt idx="559" formatCode="0.0">
                  <c:v>63.2035083333</c:v>
                </c:pt>
                <c:pt idx="560" formatCode="0.0">
                  <c:v>63.139758333300001</c:v>
                </c:pt>
                <c:pt idx="561" formatCode="0.0">
                  <c:v>63.0608</c:v>
                </c:pt>
                <c:pt idx="562" formatCode="0.0">
                  <c:v>63.055658333300002</c:v>
                </c:pt>
                <c:pt idx="563" formatCode="0.0">
                  <c:v>62.999858333299997</c:v>
                </c:pt>
                <c:pt idx="564" formatCode="0.0">
                  <c:v>62.983158333299997</c:v>
                </c:pt>
                <c:pt idx="565" formatCode="0.0">
                  <c:v>62.941916666600001</c:v>
                </c:pt>
                <c:pt idx="566" formatCode="0.0">
                  <c:v>62.929666666599999</c:v>
                </c:pt>
                <c:pt idx="567" formatCode="0.0">
                  <c:v>62.905208333300003</c:v>
                </c:pt>
                <c:pt idx="568" formatCode="0.0">
                  <c:v>62.986708333300001</c:v>
                </c:pt>
                <c:pt idx="569" formatCode="0.0">
                  <c:v>63.029891666600001</c:v>
                </c:pt>
                <c:pt idx="570" formatCode="0.0">
                  <c:v>63.113199999999999</c:v>
                </c:pt>
                <c:pt idx="571" formatCode="0.0">
                  <c:v>63.169633333299998</c:v>
                </c:pt>
                <c:pt idx="572" formatCode="0.0">
                  <c:v>63.203600000000002</c:v>
                </c:pt>
                <c:pt idx="573" formatCode="0.0">
                  <c:v>63.152949999999997</c:v>
                </c:pt>
                <c:pt idx="574" formatCode="0.0">
                  <c:v>63.163233333299999</c:v>
                </c:pt>
                <c:pt idx="575" formatCode="0.0">
                  <c:v>63.232849999999999</c:v>
                </c:pt>
                <c:pt idx="576" formatCode="0.0">
                  <c:v>63.205533333299996</c:v>
                </c:pt>
                <c:pt idx="577" formatCode="0.0">
                  <c:v>63.226866666600003</c:v>
                </c:pt>
                <c:pt idx="578" formatCode="0.0">
                  <c:v>63.146283333299998</c:v>
                </c:pt>
                <c:pt idx="579" formatCode="0.0">
                  <c:v>63.159941666599998</c:v>
                </c:pt>
                <c:pt idx="580" formatCode="0.0">
                  <c:v>63.133066666600001</c:v>
                </c:pt>
                <c:pt idx="581" formatCode="0.0">
                  <c:v>63.118091666600002</c:v>
                </c:pt>
                <c:pt idx="582" formatCode="0.0">
                  <c:v>63.078225000000003</c:v>
                </c:pt>
                <c:pt idx="583" formatCode="0.0">
                  <c:v>62.992049999999999</c:v>
                </c:pt>
                <c:pt idx="584" formatCode="0.0">
                  <c:v>62.918925000000002</c:v>
                </c:pt>
                <c:pt idx="585" formatCode="0.0">
                  <c:v>62.798658333299997</c:v>
                </c:pt>
                <c:pt idx="586" formatCode="0.0">
                  <c:v>62.737425000000002</c:v>
                </c:pt>
                <c:pt idx="587" formatCode="0.0">
                  <c:v>62.579508333299998</c:v>
                </c:pt>
                <c:pt idx="588" formatCode="0.0">
                  <c:v>62.476466666599997</c:v>
                </c:pt>
                <c:pt idx="589" formatCode="0.0">
                  <c:v>62.404783333300003</c:v>
                </c:pt>
                <c:pt idx="590" formatCode="0.0">
                  <c:v>62.416350000000001</c:v>
                </c:pt>
                <c:pt idx="591" formatCode="0.0">
                  <c:v>62.421658333300002</c:v>
                </c:pt>
                <c:pt idx="592" formatCode="0.0">
                  <c:v>62.365683333299998</c:v>
                </c:pt>
                <c:pt idx="593" formatCode="0.0">
                  <c:v>62.397733333300003</c:v>
                </c:pt>
                <c:pt idx="594" formatCode="0.0">
                  <c:v>62.414200000000001</c:v>
                </c:pt>
                <c:pt idx="595" formatCode="0.0">
                  <c:v>62.471858333299998</c:v>
                </c:pt>
                <c:pt idx="596" formatCode="0.0">
                  <c:v>62.577266666600003</c:v>
                </c:pt>
                <c:pt idx="597" formatCode="0.0">
                  <c:v>62.6995</c:v>
                </c:pt>
                <c:pt idx="598" formatCode="0.0">
                  <c:v>62.665166666600001</c:v>
                </c:pt>
                <c:pt idx="599" formatCode="0.0">
                  <c:v>62.650024999999999</c:v>
                </c:pt>
                <c:pt idx="600" formatCode="0.0">
                  <c:v>62.674308333299997</c:v>
                </c:pt>
                <c:pt idx="601" formatCode="0.0">
                  <c:v>62.719541666600001</c:v>
                </c:pt>
                <c:pt idx="602" formatCode="0.0">
                  <c:v>62.743375</c:v>
                </c:pt>
                <c:pt idx="603" formatCode="0.0">
                  <c:v>62.717941666599998</c:v>
                </c:pt>
                <c:pt idx="604" formatCode="0.0">
                  <c:v>62.776791666599998</c:v>
                </c:pt>
                <c:pt idx="605" formatCode="0.0">
                  <c:v>62.728133333300001</c:v>
                </c:pt>
                <c:pt idx="606" formatCode="0.0">
                  <c:v>62.748575000000002</c:v>
                </c:pt>
                <c:pt idx="607" formatCode="0.0">
                  <c:v>62.720083333300003</c:v>
                </c:pt>
                <c:pt idx="608" formatCode="0.0">
                  <c:v>62.721583333300003</c:v>
                </c:pt>
                <c:pt idx="609" formatCode="0.0">
                  <c:v>62.719833333300002</c:v>
                </c:pt>
                <c:pt idx="610" formatCode="0.0">
                  <c:v>62.647133333299998</c:v>
                </c:pt>
                <c:pt idx="611" formatCode="0.0">
                  <c:v>62.590024999999997</c:v>
                </c:pt>
                <c:pt idx="612" formatCode="0.0">
                  <c:v>62.707758333299999</c:v>
                </c:pt>
                <c:pt idx="613" formatCode="0.0">
                  <c:v>62.705966666599998</c:v>
                </c:pt>
                <c:pt idx="614" formatCode="0.0">
                  <c:v>62.718183333299997</c:v>
                </c:pt>
                <c:pt idx="615" formatCode="0.0">
                  <c:v>62.803283333300001</c:v>
                </c:pt>
                <c:pt idx="616" formatCode="0.0">
                  <c:v>62.827266666600003</c:v>
                </c:pt>
                <c:pt idx="617" formatCode="0.0">
                  <c:v>62.841616666599997</c:v>
                </c:pt>
                <c:pt idx="618" formatCode="0.0">
                  <c:v>62.755650000000003</c:v>
                </c:pt>
                <c:pt idx="619" formatCode="0.0">
                  <c:v>62.7471166666</c:v>
                </c:pt>
                <c:pt idx="620" formatCode="0.0">
                  <c:v>62.395083333300001</c:v>
                </c:pt>
                <c:pt idx="621" formatCode="0.0">
                  <c:v>62.2516583333</c:v>
                </c:pt>
                <c:pt idx="622" formatCode="0.0">
                  <c:v>62.135916666599996</c:v>
                </c:pt>
                <c:pt idx="623" formatCode="0.0">
                  <c:v>61.93815</c:v>
                </c:pt>
                <c:pt idx="624" formatCode="0.0">
                  <c:v>61.662758333299998</c:v>
                </c:pt>
                <c:pt idx="625" formatCode="0.0">
                  <c:v>61.448133333299999</c:v>
                </c:pt>
                <c:pt idx="626" formatCode="0.0">
                  <c:v>61.220358333299998</c:v>
                </c:pt>
                <c:pt idx="627" formatCode="0.0">
                  <c:v>60.943608333299998</c:v>
                </c:pt>
                <c:pt idx="628" formatCode="0.0">
                  <c:v>60.662149999999997</c:v>
                </c:pt>
                <c:pt idx="629" formatCode="0.0">
                  <c:v>60.453516666600002</c:v>
                </c:pt>
                <c:pt idx="630" formatCode="0.0">
                  <c:v>60.354599999999998</c:v>
                </c:pt>
                <c:pt idx="631" formatCode="0.0">
                  <c:v>60.187424999999998</c:v>
                </c:pt>
                <c:pt idx="632" formatCode="0.0">
                  <c:v>60.305483333300003</c:v>
                </c:pt>
                <c:pt idx="633" formatCode="0.0">
                  <c:v>60.297600000000003</c:v>
                </c:pt>
                <c:pt idx="634" formatCode="0.0">
                  <c:v>60.3265583333</c:v>
                </c:pt>
                <c:pt idx="635" formatCode="0.0">
                  <c:v>60.428916666600003</c:v>
                </c:pt>
                <c:pt idx="636" formatCode="0.0">
                  <c:v>60.4343916666</c:v>
                </c:pt>
                <c:pt idx="637" formatCode="0.0">
                  <c:v>60.424250000000001</c:v>
                </c:pt>
                <c:pt idx="638" formatCode="0.0">
                  <c:v>60.509974999999997</c:v>
                </c:pt>
                <c:pt idx="639" formatCode="0.0">
                  <c:v>60.538508333300001</c:v>
                </c:pt>
                <c:pt idx="640" formatCode="0.0">
                  <c:v>60.614833333299998</c:v>
                </c:pt>
                <c:pt idx="641" formatCode="0.0">
                  <c:v>60.699550000000002</c:v>
                </c:pt>
                <c:pt idx="642" formatCode="0.0">
                  <c:v>60.746058333299999</c:v>
                </c:pt>
                <c:pt idx="643" formatCode="0.0">
                  <c:v>60.847766666600002</c:v>
                </c:pt>
                <c:pt idx="644" formatCode="0.0">
                  <c:v>60.915741666599999</c:v>
                </c:pt>
                <c:pt idx="645" formatCode="0.0">
                  <c:v>60.979783333299999</c:v>
                </c:pt>
                <c:pt idx="646" formatCode="0.0">
                  <c:v>60.9520083333</c:v>
                </c:pt>
                <c:pt idx="647" formatCode="0.0">
                  <c:v>60.868633333299996</c:v>
                </c:pt>
                <c:pt idx="648" formatCode="0.0">
                  <c:v>60.809249999999999</c:v>
                </c:pt>
                <c:pt idx="649" formatCode="0.0">
                  <c:v>60.828899999999997</c:v>
                </c:pt>
                <c:pt idx="650" formatCode="0.0">
                  <c:v>60.844183333300002</c:v>
                </c:pt>
                <c:pt idx="651" formatCode="0.0">
                  <c:v>60.928333333300003</c:v>
                </c:pt>
                <c:pt idx="652" formatCode="0.0">
                  <c:v>61.024374999999999</c:v>
                </c:pt>
                <c:pt idx="653" formatCode="0.0">
                  <c:v>61.055533333299998</c:v>
                </c:pt>
                <c:pt idx="654" formatCode="0.0">
                  <c:v>61.099491666600002</c:v>
                </c:pt>
                <c:pt idx="655" formatCode="0.0">
                  <c:v>61.114183333299998</c:v>
                </c:pt>
                <c:pt idx="656" formatCode="0.0">
                  <c:v>61.171583333299999</c:v>
                </c:pt>
                <c:pt idx="657" formatCode="0.0">
                  <c:v>61.196041666600003</c:v>
                </c:pt>
                <c:pt idx="658" formatCode="0.0">
                  <c:v>61.254558333299997</c:v>
                </c:pt>
                <c:pt idx="659" formatCode="0.0">
                  <c:v>61.34695</c:v>
                </c:pt>
                <c:pt idx="660" formatCode="0.0">
                  <c:v>61.389575000000001</c:v>
                </c:pt>
                <c:pt idx="661" formatCode="0.0">
                  <c:v>61.357700000000001</c:v>
                </c:pt>
                <c:pt idx="662" formatCode="0.0">
                  <c:v>61.275808333299999</c:v>
                </c:pt>
                <c:pt idx="663" formatCode="0.0">
                  <c:v>61.201233333300003</c:v>
                </c:pt>
                <c:pt idx="664" formatCode="0.0">
                  <c:v>61.152216666599998</c:v>
                </c:pt>
                <c:pt idx="665" formatCode="0.0">
                  <c:v>61.123249999999999</c:v>
                </c:pt>
                <c:pt idx="666" formatCode="0.0">
                  <c:v>61.0746583333</c:v>
                </c:pt>
                <c:pt idx="667" formatCode="0.0">
                  <c:v>61.0107</c:v>
                </c:pt>
                <c:pt idx="668" formatCode="0.0">
                  <c:v>60.715833333299997</c:v>
                </c:pt>
                <c:pt idx="669" formatCode="0.0">
                  <c:v>60.3416</c:v>
                </c:pt>
                <c:pt idx="670" formatCode="0.0">
                  <c:v>60.164183333300002</c:v>
                </c:pt>
                <c:pt idx="671" formatCode="0.0">
                  <c:v>60.028100000000002</c:v>
                </c:pt>
                <c:pt idx="672" formatCode="0.0">
                  <c:v>59.951433333300002</c:v>
                </c:pt>
                <c:pt idx="673" formatCode="0.0">
                  <c:v>59.919924999999999</c:v>
                </c:pt>
                <c:pt idx="674" formatCode="0.0">
                  <c:v>59.905991666600002</c:v>
                </c:pt>
                <c:pt idx="675" formatCode="0.0">
                  <c:v>59.840841666599999</c:v>
                </c:pt>
                <c:pt idx="676" formatCode="0.0">
                  <c:v>59.644216666600002</c:v>
                </c:pt>
                <c:pt idx="677" formatCode="0.0">
                  <c:v>59.491225</c:v>
                </c:pt>
                <c:pt idx="678" formatCode="0.0">
                  <c:v>59.285550000000001</c:v>
                </c:pt>
                <c:pt idx="679" formatCode="0.0">
                  <c:v>59.179749999999999</c:v>
                </c:pt>
                <c:pt idx="680" formatCode="0.0">
                  <c:v>59.288691666600002</c:v>
                </c:pt>
                <c:pt idx="681" formatCode="0.0">
                  <c:v>59.463533333299999</c:v>
                </c:pt>
                <c:pt idx="682" formatCode="0.0">
                  <c:v>59.409241666600003</c:v>
                </c:pt>
                <c:pt idx="683" formatCode="0.0">
                  <c:v>59.324133333299997</c:v>
                </c:pt>
                <c:pt idx="684" formatCode="0.0">
                  <c:v>59.261225000000003</c:v>
                </c:pt>
                <c:pt idx="685" formatCode="0.0">
                  <c:v>59.122058333299996</c:v>
                </c:pt>
                <c:pt idx="686" formatCode="0.0">
                  <c:v>59.002366666599997</c:v>
                </c:pt>
                <c:pt idx="687" formatCode="0.0">
                  <c:v>58.910933333300001</c:v>
                </c:pt>
                <c:pt idx="688" formatCode="0.0">
                  <c:v>58.861341666599998</c:v>
                </c:pt>
                <c:pt idx="689" formatCode="0.0">
                  <c:v>58.772866666600002</c:v>
                </c:pt>
                <c:pt idx="690" formatCode="0.0">
                  <c:v>58.809466666600002</c:v>
                </c:pt>
                <c:pt idx="691" formatCode="0.0">
                  <c:v>58.6878166666</c:v>
                </c:pt>
                <c:pt idx="692" formatCode="0.0">
                  <c:v>58.376775000000002</c:v>
                </c:pt>
                <c:pt idx="693" formatCode="0.0">
                  <c:v>58.111691666600002</c:v>
                </c:pt>
                <c:pt idx="694" formatCode="0.0">
                  <c:v>58.014724999999999</c:v>
                </c:pt>
                <c:pt idx="695" formatCode="0.0">
                  <c:v>57.944474999999997</c:v>
                </c:pt>
                <c:pt idx="696" formatCode="0.0">
                  <c:v>57.8340583333</c:v>
                </c:pt>
                <c:pt idx="697" formatCode="0.0">
                  <c:v>57.828041666600001</c:v>
                </c:pt>
                <c:pt idx="698" formatCode="0.0">
                  <c:v>57.835450000000002</c:v>
                </c:pt>
                <c:pt idx="699" formatCode="0.0">
                  <c:v>57.8256666666</c:v>
                </c:pt>
                <c:pt idx="700" formatCode="0.0">
                  <c:v>57.819783333300002</c:v>
                </c:pt>
                <c:pt idx="701" formatCode="0.0">
                  <c:v>57.832433333300003</c:v>
                </c:pt>
                <c:pt idx="702" formatCode="0.0">
                  <c:v>57.676083333299999</c:v>
                </c:pt>
                <c:pt idx="703" formatCode="0.0">
                  <c:v>57.547291666600003</c:v>
                </c:pt>
                <c:pt idx="704" formatCode="0.0">
                  <c:v>56.939266666599998</c:v>
                </c:pt>
                <c:pt idx="705" formatCode="0.0">
                  <c:v>56.442500000000003</c:v>
                </c:pt>
                <c:pt idx="706" formatCode="0.0">
                  <c:v>56.084741666600003</c:v>
                </c:pt>
                <c:pt idx="707" formatCode="0.0">
                  <c:v>55.784050000000001</c:v>
                </c:pt>
                <c:pt idx="708" formatCode="0.0">
                  <c:v>55.587116666599997</c:v>
                </c:pt>
                <c:pt idx="709" formatCode="0.0">
                  <c:v>55.304341666600003</c:v>
                </c:pt>
                <c:pt idx="710" formatCode="0.0">
                  <c:v>54.978883333299997</c:v>
                </c:pt>
                <c:pt idx="711" formatCode="0.0">
                  <c:v>54.719283333299998</c:v>
                </c:pt>
                <c:pt idx="712" formatCode="0.0">
                  <c:v>54.547591666599999</c:v>
                </c:pt>
                <c:pt idx="713" formatCode="0.0">
                  <c:v>54.442733333299998</c:v>
                </c:pt>
                <c:pt idx="714" formatCode="0.0">
                  <c:v>54.416674999999998</c:v>
                </c:pt>
                <c:pt idx="715" formatCode="0.0">
                  <c:v>54.407499999999999</c:v>
                </c:pt>
                <c:pt idx="716" formatCode="0.0">
                  <c:v>55.079124999999998</c:v>
                </c:pt>
                <c:pt idx="717" formatCode="0.0">
                  <c:v>55.615116666600002</c:v>
                </c:pt>
                <c:pt idx="718" formatCode="0.0">
                  <c:v>55.861725</c:v>
                </c:pt>
                <c:pt idx="719" formatCode="0.0">
                  <c:v>56.119374999999998</c:v>
                </c:pt>
                <c:pt idx="720" formatCode="0.0">
                  <c:v>56.2028583333</c:v>
                </c:pt>
                <c:pt idx="721" formatCode="0.0">
                  <c:v>56.3387833333</c:v>
                </c:pt>
                <c:pt idx="722" formatCode="0.0">
                  <c:v>56.4842666666</c:v>
                </c:pt>
                <c:pt idx="723" formatCode="0.0">
                  <c:v>56.610075000000002</c:v>
                </c:pt>
                <c:pt idx="724" formatCode="0.0">
                  <c:v>56.764841666599999</c:v>
                </c:pt>
                <c:pt idx="725" formatCode="0.0">
                  <c:v>56.8019583333</c:v>
                </c:pt>
                <c:pt idx="726" formatCode="0.0">
                  <c:v>56.8521</c:v>
                </c:pt>
                <c:pt idx="727" formatCode="0.0">
                  <c:v>56.901425000000003</c:v>
                </c:pt>
                <c:pt idx="728" formatCode="0.0">
                  <c:v>56.922533333300002</c:v>
                </c:pt>
                <c:pt idx="729" formatCode="0.0">
                  <c:v>56.969608333300002</c:v>
                </c:pt>
                <c:pt idx="730" formatCode="0.0">
                  <c:v>57.1038</c:v>
                </c:pt>
                <c:pt idx="731" formatCode="0.0">
                  <c:v>57.201641666599997</c:v>
                </c:pt>
                <c:pt idx="732" formatCode="0.0">
                  <c:v>57.3688916666</c:v>
                </c:pt>
                <c:pt idx="733" formatCode="0.0">
                  <c:v>57.540133333299998</c:v>
                </c:pt>
                <c:pt idx="734" formatCode="0.0">
                  <c:v>57.716966666600001</c:v>
                </c:pt>
                <c:pt idx="735" formatCode="0.0">
                  <c:v>57.8867083333</c:v>
                </c:pt>
                <c:pt idx="736" formatCode="0.0">
                  <c:v>57.9650583333</c:v>
                </c:pt>
                <c:pt idx="737" formatCode="0.0">
                  <c:v>58.125766666600001</c:v>
                </c:pt>
                <c:pt idx="738" formatCode="0.0">
                  <c:v>58.389166666599998</c:v>
                </c:pt>
                <c:pt idx="739" formatCode="0.0">
                  <c:v>58.552925000000002</c:v>
                </c:pt>
                <c:pt idx="740" formatCode="0.0">
                  <c:v>57.928958333300002</c:v>
                </c:pt>
                <c:pt idx="741" formatCode="0.0">
                  <c:v>57.808008333300002</c:v>
                </c:pt>
                <c:pt idx="742" formatCode="0.0">
                  <c:v>57.864674999999998</c:v>
                </c:pt>
                <c:pt idx="743" formatCode="0.0">
                  <c:v>57.892166666599998</c:v>
                </c:pt>
                <c:pt idx="744" formatCode="0.0">
                  <c:v>58.021075000000003</c:v>
                </c:pt>
                <c:pt idx="745" formatCode="0.0">
                  <c:v>58.189416666600003</c:v>
                </c:pt>
                <c:pt idx="746" formatCode="0.0">
                  <c:v>58.289941666600001</c:v>
                </c:pt>
                <c:pt idx="747" formatCode="0.0">
                  <c:v>58.389841666599999</c:v>
                </c:pt>
                <c:pt idx="748" formatCode="0.0">
                  <c:v>58.566825000000001</c:v>
                </c:pt>
                <c:pt idx="749" formatCode="0.0">
                  <c:v>58.676841666599998</c:v>
                </c:pt>
                <c:pt idx="750" formatCode="0.0">
                  <c:v>58.759616666600003</c:v>
                </c:pt>
                <c:pt idx="751" formatCode="0.0">
                  <c:v>58.990699999999997</c:v>
                </c:pt>
                <c:pt idx="752" formatCode="0.0">
                  <c:v>60.035558333300003</c:v>
                </c:pt>
                <c:pt idx="753" formatCode="0.0">
                  <c:v>60.522649999999999</c:v>
                </c:pt>
                <c:pt idx="754" formatCode="0.0">
                  <c:v>60.713166666600003</c:v>
                </c:pt>
                <c:pt idx="755" formatCode="0.0">
                  <c:v>60.906525000000002</c:v>
                </c:pt>
                <c:pt idx="756" formatCode="0.0">
                  <c:v>61.023133333300002</c:v>
                </c:pt>
                <c:pt idx="757" formatCode="0.0">
                  <c:v>61.18215</c:v>
                </c:pt>
                <c:pt idx="758" formatCode="0.0">
                  <c:v>61.344033333299997</c:v>
                </c:pt>
                <c:pt idx="759" formatCode="0.0">
                  <c:v>61.462591666599998</c:v>
                </c:pt>
                <c:pt idx="760" formatCode="0.0">
                  <c:v>61.545574999999999</c:v>
                </c:pt>
                <c:pt idx="761" formatCode="0.0">
                  <c:v>61.632908333300001</c:v>
                </c:pt>
                <c:pt idx="762" formatCode="0.0">
                  <c:v>61.673433333299997</c:v>
                </c:pt>
                <c:pt idx="763" formatCode="0.0">
                  <c:v>61.799008333300002</c:v>
                </c:pt>
                <c:pt idx="764" formatCode="0.0">
                  <c:v>62.0017</c:v>
                </c:pt>
                <c:pt idx="765" formatCode="0.0">
                  <c:v>62.240091666600001</c:v>
                </c:pt>
                <c:pt idx="766" formatCode="0.0">
                  <c:v>62.511483333299999</c:v>
                </c:pt>
                <c:pt idx="767" formatCode="0.0">
                  <c:v>62.819225000000003</c:v>
                </c:pt>
                <c:pt idx="768" formatCode="0.0">
                  <c:v>63.023125</c:v>
                </c:pt>
                <c:pt idx="769" formatCode="0.0">
                  <c:v>62.997774999999997</c:v>
                </c:pt>
                <c:pt idx="770" formatCode="0.0">
                  <c:v>63.2188666666</c:v>
                </c:pt>
                <c:pt idx="771" formatCode="0.0">
                  <c:v>63.485666666599997</c:v>
                </c:pt>
                <c:pt idx="772" formatCode="0.0">
                  <c:v>63.775016666600003</c:v>
                </c:pt>
                <c:pt idx="773" formatCode="0.0">
                  <c:v>64.069858333300004</c:v>
                </c:pt>
                <c:pt idx="774" formatCode="0.0">
                  <c:v>64.306124999999994</c:v>
                </c:pt>
                <c:pt idx="775" formatCode="0.0">
                  <c:v>64.583524999999995</c:v>
                </c:pt>
                <c:pt idx="776" formatCode="0.0">
                  <c:v>64.720391666599994</c:v>
                </c:pt>
                <c:pt idx="777" formatCode="0.0">
                  <c:v>65.060066666599994</c:v>
                </c:pt>
                <c:pt idx="778" formatCode="0.0">
                  <c:v>65.540475000000001</c:v>
                </c:pt>
                <c:pt idx="779" formatCode="0.0">
                  <c:v>66.007900000000006</c:v>
                </c:pt>
                <c:pt idx="780" formatCode="0.0">
                  <c:v>66.626858333300007</c:v>
                </c:pt>
                <c:pt idx="781" formatCode="0.0">
                  <c:v>67.372966666600007</c:v>
                </c:pt>
                <c:pt idx="782" formatCode="0.0">
                  <c:v>67.925775000000002</c:v>
                </c:pt>
                <c:pt idx="783" formatCode="0.0">
                  <c:v>68.476124999999996</c:v>
                </c:pt>
                <c:pt idx="784" formatCode="0.0">
                  <c:v>69.01885</c:v>
                </c:pt>
                <c:pt idx="785" formatCode="0.0">
                  <c:v>69.520966666600003</c:v>
                </c:pt>
                <c:pt idx="786" formatCode="0.0">
                  <c:v>70.231525000000005</c:v>
                </c:pt>
                <c:pt idx="787" formatCode="0.0">
                  <c:v>70.733566666599998</c:v>
                </c:pt>
                <c:pt idx="788" formatCode="0.0">
                  <c:v>71.458358333299998</c:v>
                </c:pt>
                <c:pt idx="789" formatCode="0.0">
                  <c:v>72.179083333299999</c:v>
                </c:pt>
                <c:pt idx="790" formatCode="0.0">
                  <c:v>72.863258333299996</c:v>
                </c:pt>
                <c:pt idx="791" formatCode="0.0">
                  <c:v>73.496408333299996</c:v>
                </c:pt>
                <c:pt idx="792" formatCode="0.0">
                  <c:v>74.040583333300006</c:v>
                </c:pt>
                <c:pt idx="793" formatCode="0.0">
                  <c:v>74.627441666600006</c:v>
                </c:pt>
                <c:pt idx="794" formatCode="0.0">
                  <c:v>75.205083333299996</c:v>
                </c:pt>
                <c:pt idx="795" formatCode="0.0">
                  <c:v>75.916825000000003</c:v>
                </c:pt>
                <c:pt idx="796" formatCode="0.0">
                  <c:v>76.559391666600007</c:v>
                </c:pt>
                <c:pt idx="797" formatCode="0.0">
                  <c:v>77.245641666599994</c:v>
                </c:pt>
                <c:pt idx="798" formatCode="0.0">
                  <c:v>77.989691666599995</c:v>
                </c:pt>
                <c:pt idx="799" formatCode="0.0">
                  <c:v>78.805708333300004</c:v>
                </c:pt>
                <c:pt idx="800" formatCode="0.0">
                  <c:v>79.629791666599999</c:v>
                </c:pt>
                <c:pt idx="801" formatCode="0.0">
                  <c:v>80.163808333299997</c:v>
                </c:pt>
                <c:pt idx="802" formatCode="0.0">
                  <c:v>80.733891666600002</c:v>
                </c:pt>
                <c:pt idx="803" formatCode="0.0">
                  <c:v>81.286233333300004</c:v>
                </c:pt>
                <c:pt idx="804" formatCode="0.0">
                  <c:v>81.981016666599999</c:v>
                </c:pt>
                <c:pt idx="805" formatCode="0.0">
                  <c:v>82.705275</c:v>
                </c:pt>
                <c:pt idx="806" formatCode="0.0">
                  <c:v>83.514075000000005</c:v>
                </c:pt>
                <c:pt idx="807" formatCode="0.0">
                  <c:v>84.404150000000001</c:v>
                </c:pt>
                <c:pt idx="808" formatCode="0.0">
                  <c:v>85.381500000000003</c:v>
                </c:pt>
                <c:pt idx="809" formatCode="0.0">
                  <c:v>86.483316666600004</c:v>
                </c:pt>
                <c:pt idx="810" formatCode="0.0">
                  <c:v>87.497783333300006</c:v>
                </c:pt>
                <c:pt idx="811" formatCode="0.0">
                  <c:v>88.559566666600006</c:v>
                </c:pt>
                <c:pt idx="812" formatCode="0.0">
                  <c:v>89.530433333299996</c:v>
                </c:pt>
                <c:pt idx="813" formatCode="0.0">
                  <c:v>90.671916666599998</c:v>
                </c:pt>
                <c:pt idx="814" formatCode="0.0">
                  <c:v>91.709024999999997</c:v>
                </c:pt>
                <c:pt idx="815" formatCode="0.0">
                  <c:v>92.943074999999993</c:v>
                </c:pt>
                <c:pt idx="816" formatCode="0.0">
                  <c:v>93.954816666599996</c:v>
                </c:pt>
                <c:pt idx="817" formatCode="0.0">
                  <c:v>94.969766666599995</c:v>
                </c:pt>
                <c:pt idx="818" formatCode="0.0">
                  <c:v>95.935116666599995</c:v>
                </c:pt>
                <c:pt idx="819" formatCode="0.0">
                  <c:v>96.793708333300003</c:v>
                </c:pt>
                <c:pt idx="820" formatCode="0.0">
                  <c:v>97.448866666599997</c:v>
                </c:pt>
                <c:pt idx="821" formatCode="0.0">
                  <c:v>97.939283333299997</c:v>
                </c:pt>
                <c:pt idx="822" formatCode="0.0">
                  <c:v>98.384308333299998</c:v>
                </c:pt>
                <c:pt idx="823" formatCode="0.0">
                  <c:v>98.755666666600007</c:v>
                </c:pt>
                <c:pt idx="824" formatCode="0.0">
                  <c:v>99.087091666600003</c:v>
                </c:pt>
                <c:pt idx="825" formatCode="0.0">
                  <c:v>99.236249999999998</c:v>
                </c:pt>
                <c:pt idx="826" formatCode="0.0">
                  <c:v>99.331358333300003</c:v>
                </c:pt>
                <c:pt idx="827" formatCode="0.0">
                  <c:v>99.221308333300001</c:v>
                </c:pt>
                <c:pt idx="828" formatCode="0.0">
                  <c:v>99.1681166666</c:v>
                </c:pt>
                <c:pt idx="829" formatCode="0.0">
                  <c:v>98.970033333299995</c:v>
                </c:pt>
                <c:pt idx="830" formatCode="0.0">
                  <c:v>98.733141666600005</c:v>
                </c:pt>
                <c:pt idx="831" formatCode="0.0">
                  <c:v>98.264449999999997</c:v>
                </c:pt>
                <c:pt idx="832" formatCode="0.0">
                  <c:v>97.914316666600001</c:v>
                </c:pt>
                <c:pt idx="833" formatCode="0.0">
                  <c:v>97.525241666599996</c:v>
                </c:pt>
                <c:pt idx="834" formatCode="0.0">
                  <c:v>97.068716666599997</c:v>
                </c:pt>
                <c:pt idx="835" formatCode="0.0">
                  <c:v>96.583691666600004</c:v>
                </c:pt>
                <c:pt idx="836" formatCode="0.0">
                  <c:v>95.945058333299997</c:v>
                </c:pt>
                <c:pt idx="837" formatCode="0.0">
                  <c:v>95.538166666600006</c:v>
                </c:pt>
                <c:pt idx="838" formatCode="0.0">
                  <c:v>95.263316666600005</c:v>
                </c:pt>
                <c:pt idx="839" formatCode="0.0">
                  <c:v>94.913791666600005</c:v>
                </c:pt>
                <c:pt idx="840" formatCode="0.0">
                  <c:v>94.648941666599995</c:v>
                </c:pt>
                <c:pt idx="841" formatCode="0.0">
                  <c:v>94.648325</c:v>
                </c:pt>
                <c:pt idx="842" formatCode="0.0">
                  <c:v>94.705200000000005</c:v>
                </c:pt>
                <c:pt idx="843" formatCode="0.0">
                  <c:v>94.856324999999998</c:v>
                </c:pt>
                <c:pt idx="844" formatCode="0.0">
                  <c:v>95.106141666599996</c:v>
                </c:pt>
                <c:pt idx="845" formatCode="0.0">
                  <c:v>95.448958333299998</c:v>
                </c:pt>
                <c:pt idx="846" formatCode="0.0">
                  <c:v>95.899275000000003</c:v>
                </c:pt>
                <c:pt idx="847" formatCode="0.0">
                  <c:v>96.375558333300006</c:v>
                </c:pt>
                <c:pt idx="848" formatCode="0.0">
                  <c:v>97.137574999999998</c:v>
                </c:pt>
                <c:pt idx="849" formatCode="0.0">
                  <c:v>97.913366666599998</c:v>
                </c:pt>
                <c:pt idx="850" formatCode="0.0">
                  <c:v>98.939099999999996</c:v>
                </c:pt>
                <c:pt idx="851" formatCode="0.0">
                  <c:v>100</c:v>
                </c:pt>
                <c:pt idx="852" formatCode="0.0">
                  <c:v>100.9956916666</c:v>
                </c:pt>
                <c:pt idx="853" formatCode="0.0">
                  <c:v>102.0300083333</c:v>
                </c:pt>
                <c:pt idx="854" formatCode="0.0">
                  <c:v>103.146475</c:v>
                </c:pt>
                <c:pt idx="855" formatCode="0.0">
                  <c:v>104.33995</c:v>
                </c:pt>
                <c:pt idx="856" formatCode="0.0">
                  <c:v>105.4472083333</c:v>
                </c:pt>
                <c:pt idx="857" formatCode="0.0">
                  <c:v>106.7187833333</c:v>
                </c:pt>
                <c:pt idx="858" formatCode="0.0">
                  <c:v>108.1113</c:v>
                </c:pt>
                <c:pt idx="859" formatCode="0.0">
                  <c:v>109.909175</c:v>
                </c:pt>
                <c:pt idx="860" formatCode="0.0">
                  <c:v>111.5826916666</c:v>
                </c:pt>
                <c:pt idx="861" formatCode="0.0">
                  <c:v>113.12075</c:v>
                </c:pt>
                <c:pt idx="862" formatCode="0.0">
                  <c:v>114.603775</c:v>
                </c:pt>
                <c:pt idx="863" formatCode="0.0">
                  <c:v>116.1885666666</c:v>
                </c:pt>
                <c:pt idx="864" formatCode="0.0">
                  <c:v>117.76875</c:v>
                </c:pt>
                <c:pt idx="865" formatCode="0.0">
                  <c:v>118.9965416666</c:v>
                </c:pt>
                <c:pt idx="866" formatCode="0.0">
                  <c:v>120.2327333333</c:v>
                </c:pt>
                <c:pt idx="867" formatCode="0.0">
                  <c:v>121.61255</c:v>
                </c:pt>
                <c:pt idx="868" formatCode="0.0">
                  <c:v>123.0307583333</c:v>
                </c:pt>
                <c:pt idx="869" formatCode="0.0">
                  <c:v>124.34884166659999</c:v>
                </c:pt>
                <c:pt idx="870" formatCode="0.0">
                  <c:v>125.2085083333</c:v>
                </c:pt>
                <c:pt idx="871" formatCode="0.0">
                  <c:v>126.13075833329999</c:v>
                </c:pt>
                <c:pt idx="872" formatCode="0.0">
                  <c:v>127.09892499999999</c:v>
                </c:pt>
                <c:pt idx="873" formatCode="0.0">
                  <c:v>128.186125</c:v>
                </c:pt>
                <c:pt idx="874" formatCode="0.0">
                  <c:v>129.1448666666</c:v>
                </c:pt>
                <c:pt idx="875" formatCode="0.0">
                  <c:v>130.0675166666</c:v>
                </c:pt>
                <c:pt idx="876" formatCode="0.0">
                  <c:v>130.95240000000001</c:v>
                </c:pt>
                <c:pt idx="877" formatCode="0.0">
                  <c:v>131.90284166660001</c:v>
                </c:pt>
                <c:pt idx="878" formatCode="0.0">
                  <c:v>132.6798083333</c:v>
                </c:pt>
                <c:pt idx="879" formatCode="0.0">
                  <c:v>132.57072500000001</c:v>
                </c:pt>
                <c:pt idx="880" formatCode="0.0">
                  <c:v>130.81434999999999</c:v>
                </c:pt>
                <c:pt idx="881" formatCode="0.0">
                  <c:v>129.61382499999999</c:v>
                </c:pt>
                <c:pt idx="882" formatCode="0.0">
                  <c:v>129.08535000000001</c:v>
                </c:pt>
                <c:pt idx="883" formatCode="0.0">
                  <c:v>127.80419999999999</c:v>
                </c:pt>
                <c:pt idx="884" formatCode="0.0">
                  <c:v>126.6324833333</c:v>
                </c:pt>
                <c:pt idx="885" formatCode="0.0">
                  <c:v>124.9688416666</c:v>
                </c:pt>
                <c:pt idx="886" formatCode="0.0">
                  <c:v>123.6959666666</c:v>
                </c:pt>
                <c:pt idx="887" formatCode="0.0">
                  <c:v>122.373175</c:v>
                </c:pt>
                <c:pt idx="888" formatCode="0.0">
                  <c:v>121.1516416666</c:v>
                </c:pt>
                <c:pt idx="889" formatCode="0.0">
                  <c:v>118.8614833333</c:v>
                </c:pt>
                <c:pt idx="890" formatCode="0.0">
                  <c:v>117.8065416666</c:v>
                </c:pt>
                <c:pt idx="891" formatCode="0.0">
                  <c:v>117.529875</c:v>
                </c:pt>
                <c:pt idx="892" formatCode="0.0">
                  <c:v>118.9136416666</c:v>
                </c:pt>
                <c:pt idx="893" formatCode="0.0">
                  <c:v>119.70024166659999</c:v>
                </c:pt>
                <c:pt idx="894" formatCode="0.0">
                  <c:v>120.05607500000001</c:v>
                </c:pt>
                <c:pt idx="895" formatCode="0.0">
                  <c:v>120.6931416666</c:v>
                </c:pt>
                <c:pt idx="896" formatCode="0.0">
                  <c:v>120.87050000000001</c:v>
                </c:pt>
                <c:pt idx="897" formatCode="0.0">
                  <c:v>121.8451083333</c:v>
                </c:pt>
                <c:pt idx="898" formatCode="0.0">
                  <c:v>122.44701666660001</c:v>
                </c:pt>
                <c:pt idx="899" formatCode="0.0">
                  <c:v>123.0197416666</c:v>
                </c:pt>
                <c:pt idx="900" formatCode="0.0">
                  <c:v>123.2883166666</c:v>
                </c:pt>
                <c:pt idx="901" formatCode="0.0">
                  <c:v>124.61230833330001</c:v>
                </c:pt>
                <c:pt idx="902" formatCode="0.0">
                  <c:v>125.0600416666</c:v>
                </c:pt>
                <c:pt idx="903" formatCode="0.0">
                  <c:v>125.43129999999999</c:v>
                </c:pt>
                <c:pt idx="904" formatCode="0.0">
                  <c:v>125.77934999999999</c:v>
                </c:pt>
                <c:pt idx="905" formatCode="0.0">
                  <c:v>126.26085</c:v>
                </c:pt>
                <c:pt idx="906" formatCode="0.0">
                  <c:v>126.802475</c:v>
                </c:pt>
                <c:pt idx="907" formatCode="0.0">
                  <c:v>127.4407333333</c:v>
                </c:pt>
                <c:pt idx="908" formatCode="0.0">
                  <c:v>128.561825</c:v>
                </c:pt>
                <c:pt idx="909" formatCode="0.0">
                  <c:v>129.26549166660001</c:v>
                </c:pt>
                <c:pt idx="910" formatCode="0.0">
                  <c:v>129.77759166659999</c:v>
                </c:pt>
                <c:pt idx="911" formatCode="0.0">
                  <c:v>130.07809166659999</c:v>
                </c:pt>
                <c:pt idx="912" formatCode="0.0">
                  <c:v>131.05463333329999</c:v>
                </c:pt>
                <c:pt idx="913" formatCode="0.0">
                  <c:v>132.08061666660001</c:v>
                </c:pt>
                <c:pt idx="914" formatCode="0.0">
                  <c:v>132.9746583333</c:v>
                </c:pt>
                <c:pt idx="915" formatCode="0.0">
                  <c:v>133.8227166666</c:v>
                </c:pt>
                <c:pt idx="916" formatCode="0.0">
                  <c:v>134.65589166660001</c:v>
                </c:pt>
                <c:pt idx="917" formatCode="0.0">
                  <c:v>135.52195833330001</c:v>
                </c:pt>
                <c:pt idx="918" formatCode="0.0">
                  <c:v>136.16776666659999</c:v>
                </c:pt>
                <c:pt idx="919" formatCode="0.0">
                  <c:v>137.11674166660001</c:v>
                </c:pt>
                <c:pt idx="1031" formatCode="0.00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7F78-435B-BFA4-F8F21DD08FC4}"/>
            </c:ext>
          </c:extLst>
        </c:ser>
        <c:ser>
          <c:idx val="5"/>
          <c:order val="7"/>
          <c:tx>
            <c:strRef>
              <c:f>OILGASX!$U$2</c:f>
              <c:strCache>
                <c:ptCount val="1"/>
                <c:pt idx="0">
                  <c:v>137.1</c:v>
                </c:pt>
              </c:strCache>
            </c:strRef>
          </c:tx>
          <c:marker>
            <c:symbol val="none"/>
          </c:marker>
          <c:dLbls>
            <c:dLbl>
              <c:idx val="877"/>
              <c:layout>
                <c:manualLayout>
                  <c:x val="1.1337868480725623E-2"/>
                  <c:y val="0.1209150326797385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F78-435B-BFA4-F8F21DD08FC4}"/>
                </c:ext>
              </c:extLst>
            </c:dLbl>
            <c:dLbl>
              <c:idx val="908"/>
              <c:layout>
                <c:manualLayout>
                  <c:x val="-2.4092970521542158E-2"/>
                  <c:y val="-8.496732026143784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F78-435B-BFA4-F8F21DD08FC4}"/>
                </c:ext>
              </c:extLst>
            </c:dLbl>
            <c:dLbl>
              <c:idx val="919"/>
              <c:layout>
                <c:manualLayout>
                  <c:x val="-1.0532493528214745E-16"/>
                  <c:y val="5.228758169934640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F78-435B-BFA4-F8F21DD08F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OILGASX!$A$3:$A$506</c:f>
              <c:numCache>
                <c:formatCode>mmm\-yy</c:formatCode>
                <c:ptCount val="504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</c:numCache>
            </c:numRef>
          </c:cat>
          <c:val>
            <c:numRef>
              <c:f>OILGASX!$U$3:$U$1034</c:f>
              <c:numCache>
                <c:formatCode>General</c:formatCode>
                <c:ptCount val="1032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#N/A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137.11674166660001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  <c:pt idx="996" formatCode="0.0">
                  <c:v>#N/A</c:v>
                </c:pt>
                <c:pt idx="997" formatCode="0.0">
                  <c:v>#N/A</c:v>
                </c:pt>
                <c:pt idx="998" formatCode="0.0">
                  <c:v>#N/A</c:v>
                </c:pt>
                <c:pt idx="999" formatCode="0.0">
                  <c:v>#N/A</c:v>
                </c:pt>
                <c:pt idx="1000" formatCode="0.0">
                  <c:v>#N/A</c:v>
                </c:pt>
                <c:pt idx="1001" formatCode="0.0">
                  <c:v>#N/A</c:v>
                </c:pt>
                <c:pt idx="1002" formatCode="0.0">
                  <c:v>#N/A</c:v>
                </c:pt>
                <c:pt idx="1003" formatCode="0.0">
                  <c:v>#N/A</c:v>
                </c:pt>
                <c:pt idx="1004" formatCode="0.0">
                  <c:v>#N/A</c:v>
                </c:pt>
                <c:pt idx="1005" formatCode="0.0">
                  <c:v>#N/A</c:v>
                </c:pt>
                <c:pt idx="1006" formatCode="0.0">
                  <c:v>#N/A</c:v>
                </c:pt>
                <c:pt idx="1007" formatCode="0.0">
                  <c:v>#N/A</c:v>
                </c:pt>
                <c:pt idx="1008" formatCode="0.0">
                  <c:v>#N/A</c:v>
                </c:pt>
                <c:pt idx="1009" formatCode="0.0">
                  <c:v>#N/A</c:v>
                </c:pt>
                <c:pt idx="1010" formatCode="0.0">
                  <c:v>#N/A</c:v>
                </c:pt>
                <c:pt idx="1011" formatCode="0.0">
                  <c:v>#N/A</c:v>
                </c:pt>
                <c:pt idx="1012" formatCode="0.0">
                  <c:v>#N/A</c:v>
                </c:pt>
                <c:pt idx="1013" formatCode="0.0">
                  <c:v>#N/A</c:v>
                </c:pt>
                <c:pt idx="1014" formatCode="0.0">
                  <c:v>#N/A</c:v>
                </c:pt>
                <c:pt idx="1015" formatCode="0.0">
                  <c:v>#N/A</c:v>
                </c:pt>
                <c:pt idx="1016" formatCode="0.0">
                  <c:v>#N/A</c:v>
                </c:pt>
                <c:pt idx="1017" formatCode="0.0">
                  <c:v>#N/A</c:v>
                </c:pt>
                <c:pt idx="1018" formatCode="0.0">
                  <c:v>#N/A</c:v>
                </c:pt>
                <c:pt idx="1019" formatCode="0.0">
                  <c:v>#N/A</c:v>
                </c:pt>
                <c:pt idx="1020" formatCode="0.0">
                  <c:v>#N/A</c:v>
                </c:pt>
                <c:pt idx="1021" formatCode="0.0">
                  <c:v>#N/A</c:v>
                </c:pt>
                <c:pt idx="1022" formatCode="0.0">
                  <c:v>#N/A</c:v>
                </c:pt>
                <c:pt idx="1023" formatCode="0.0">
                  <c:v>#N/A</c:v>
                </c:pt>
                <c:pt idx="1024" formatCode="0.0">
                  <c:v>#N/A</c:v>
                </c:pt>
                <c:pt idx="1025" formatCode="0.0">
                  <c:v>#N/A</c:v>
                </c:pt>
                <c:pt idx="1026" formatCode="0.0">
                  <c:v>#N/A</c:v>
                </c:pt>
                <c:pt idx="1027" formatCode="0.0">
                  <c:v>#N/A</c:v>
                </c:pt>
                <c:pt idx="1028" formatCode="0.0">
                  <c:v>#N/A</c:v>
                </c:pt>
                <c:pt idx="1029" formatCode="0.0">
                  <c:v>#N/A</c:v>
                </c:pt>
                <c:pt idx="1030" formatCode="0.0">
                  <c:v>#N/A</c:v>
                </c:pt>
                <c:pt idx="103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7F78-435B-BFA4-F8F21DD08FC4}"/>
            </c:ext>
          </c:extLst>
        </c:ser>
        <c:ser>
          <c:idx val="9"/>
          <c:order val="9"/>
          <c:tx>
            <c:v>12 MMT Forecast</c:v>
          </c:tx>
          <c:spPr>
            <a:ln>
              <a:noFill/>
            </a:ln>
          </c:spPr>
          <c:marker>
            <c:symbol val="diamond"/>
            <c:size val="8"/>
            <c:spPr>
              <a:solidFill>
                <a:srgbClr val="08A685"/>
              </a:solidFill>
              <a:ln>
                <a:solidFill>
                  <a:srgbClr val="05715A"/>
                </a:solidFill>
              </a:ln>
            </c:spPr>
          </c:marker>
          <c:dLbls>
            <c:delete val="1"/>
          </c:dLbls>
          <c:cat>
            <c:numRef>
              <c:f>OILGASX!$A$3:$A$506</c:f>
              <c:numCache>
                <c:formatCode>mmm\-yy</c:formatCode>
                <c:ptCount val="504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</c:numCache>
            </c:numRef>
          </c:cat>
          <c:val>
            <c:numRef>
              <c:f>OILGASX!$K$3:$K$950</c:f>
              <c:numCache>
                <c:formatCode>General</c:formatCode>
                <c:ptCount val="948"/>
                <c:pt idx="920" formatCode="0.00">
                  <c:v>136.78978179999999</c:v>
                </c:pt>
                <c:pt idx="923" formatCode="0.00">
                  <c:v>138.273011441596</c:v>
                </c:pt>
                <c:pt idx="926" formatCode="0.00">
                  <c:v>138.95851795829901</c:v>
                </c:pt>
                <c:pt idx="929" formatCode="0.00">
                  <c:v>138.86308934993201</c:v>
                </c:pt>
                <c:pt idx="932" formatCode="0.00">
                  <c:v>138.157679618</c:v>
                </c:pt>
                <c:pt idx="935" formatCode="0.00">
                  <c:v>137.16682735006299</c:v>
                </c:pt>
                <c:pt idx="938" formatCode="0.00">
                  <c:v>136.874140188924</c:v>
                </c:pt>
                <c:pt idx="941" formatCode="0.00">
                  <c:v>137.196732277732</c:v>
                </c:pt>
                <c:pt idx="944" formatCode="0.00">
                  <c:v>138.43399497723601</c:v>
                </c:pt>
                <c:pt idx="947" formatCode="0.00">
                  <c:v>140.047330724414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7F78-435B-BFA4-F8F21DD08FC4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52798751"/>
        <c:axId val="307581152"/>
      </c:lineChart>
      <c:dateAx>
        <c:axId val="1385417216"/>
        <c:scaling>
          <c:orientation val="minMax"/>
          <c:max val="46357"/>
          <c:min val="36526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2"/>
        <c:majorTimeUnit val="years"/>
        <c:minorUnit val="1"/>
        <c:minorTimeUnit val="years"/>
      </c:dateAx>
      <c:valAx>
        <c:axId val="1106967296"/>
        <c:scaling>
          <c:orientation val="minMax"/>
          <c:max val="20"/>
          <c:min val="-4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20"/>
      </c:valAx>
      <c:valAx>
        <c:axId val="307581152"/>
        <c:scaling>
          <c:orientation val="minMax"/>
          <c:max val="280"/>
          <c:min val="40"/>
        </c:scaling>
        <c:delete val="0"/>
        <c:axPos val="r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752798751"/>
        <c:crosses val="max"/>
        <c:crossBetween val="between"/>
        <c:majorUnit val="80"/>
      </c:valAx>
      <c:catAx>
        <c:axId val="752798751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307581152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717093399039406E-2"/>
          <c:y val="8.9049971694714625E-2"/>
          <c:w val="0.91359325605900943"/>
          <c:h val="0.8385533425968813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PETREFX!$A$3:$A$1034</c:f>
              <c:numCache>
                <c:formatCode>mmm\-yy</c:formatCode>
                <c:ptCount val="1032"/>
                <c:pt idx="0">
                  <c:v>26299</c:v>
                </c:pt>
                <c:pt idx="1">
                  <c:v>26330</c:v>
                </c:pt>
                <c:pt idx="2">
                  <c:v>26359</c:v>
                </c:pt>
                <c:pt idx="3">
                  <c:v>26390</c:v>
                </c:pt>
                <c:pt idx="4">
                  <c:v>26420</c:v>
                </c:pt>
                <c:pt idx="5">
                  <c:v>26451</c:v>
                </c:pt>
                <c:pt idx="6">
                  <c:v>26481</c:v>
                </c:pt>
                <c:pt idx="7">
                  <c:v>26512</c:v>
                </c:pt>
                <c:pt idx="8">
                  <c:v>26543</c:v>
                </c:pt>
                <c:pt idx="9">
                  <c:v>26573</c:v>
                </c:pt>
                <c:pt idx="10">
                  <c:v>26604</c:v>
                </c:pt>
                <c:pt idx="11">
                  <c:v>26634</c:v>
                </c:pt>
                <c:pt idx="12">
                  <c:v>26665</c:v>
                </c:pt>
                <c:pt idx="13">
                  <c:v>26696</c:v>
                </c:pt>
                <c:pt idx="14">
                  <c:v>26724</c:v>
                </c:pt>
                <c:pt idx="15">
                  <c:v>26755</c:v>
                </c:pt>
                <c:pt idx="16">
                  <c:v>26785</c:v>
                </c:pt>
                <c:pt idx="17">
                  <c:v>26816</c:v>
                </c:pt>
                <c:pt idx="18">
                  <c:v>26846</c:v>
                </c:pt>
                <c:pt idx="19">
                  <c:v>26877</c:v>
                </c:pt>
                <c:pt idx="20">
                  <c:v>26908</c:v>
                </c:pt>
                <c:pt idx="21">
                  <c:v>26938</c:v>
                </c:pt>
                <c:pt idx="22">
                  <c:v>26969</c:v>
                </c:pt>
                <c:pt idx="23">
                  <c:v>26999</c:v>
                </c:pt>
                <c:pt idx="24">
                  <c:v>27030</c:v>
                </c:pt>
                <c:pt idx="25">
                  <c:v>27061</c:v>
                </c:pt>
                <c:pt idx="26">
                  <c:v>27089</c:v>
                </c:pt>
                <c:pt idx="27">
                  <c:v>27120</c:v>
                </c:pt>
                <c:pt idx="28">
                  <c:v>27150</c:v>
                </c:pt>
                <c:pt idx="29">
                  <c:v>27181</c:v>
                </c:pt>
                <c:pt idx="30">
                  <c:v>27211</c:v>
                </c:pt>
                <c:pt idx="31">
                  <c:v>27242</c:v>
                </c:pt>
                <c:pt idx="32">
                  <c:v>27273</c:v>
                </c:pt>
                <c:pt idx="33">
                  <c:v>27303</c:v>
                </c:pt>
                <c:pt idx="34">
                  <c:v>27334</c:v>
                </c:pt>
                <c:pt idx="35">
                  <c:v>27364</c:v>
                </c:pt>
                <c:pt idx="36">
                  <c:v>27395</c:v>
                </c:pt>
                <c:pt idx="37">
                  <c:v>27426</c:v>
                </c:pt>
                <c:pt idx="38">
                  <c:v>27454</c:v>
                </c:pt>
                <c:pt idx="39">
                  <c:v>27485</c:v>
                </c:pt>
                <c:pt idx="40">
                  <c:v>27515</c:v>
                </c:pt>
                <c:pt idx="41">
                  <c:v>27546</c:v>
                </c:pt>
                <c:pt idx="42">
                  <c:v>27576</c:v>
                </c:pt>
                <c:pt idx="43">
                  <c:v>27607</c:v>
                </c:pt>
                <c:pt idx="44">
                  <c:v>27638</c:v>
                </c:pt>
                <c:pt idx="45">
                  <c:v>27668</c:v>
                </c:pt>
                <c:pt idx="46">
                  <c:v>27699</c:v>
                </c:pt>
                <c:pt idx="47">
                  <c:v>27729</c:v>
                </c:pt>
                <c:pt idx="48">
                  <c:v>27760</c:v>
                </c:pt>
                <c:pt idx="49">
                  <c:v>27791</c:v>
                </c:pt>
                <c:pt idx="50">
                  <c:v>27820</c:v>
                </c:pt>
                <c:pt idx="51">
                  <c:v>27851</c:v>
                </c:pt>
                <c:pt idx="52">
                  <c:v>27881</c:v>
                </c:pt>
                <c:pt idx="53">
                  <c:v>27912</c:v>
                </c:pt>
                <c:pt idx="54">
                  <c:v>27942</c:v>
                </c:pt>
                <c:pt idx="55">
                  <c:v>27973</c:v>
                </c:pt>
                <c:pt idx="56">
                  <c:v>28004</c:v>
                </c:pt>
                <c:pt idx="57">
                  <c:v>28034</c:v>
                </c:pt>
                <c:pt idx="58">
                  <c:v>28065</c:v>
                </c:pt>
                <c:pt idx="59">
                  <c:v>28095</c:v>
                </c:pt>
                <c:pt idx="60">
                  <c:v>28126</c:v>
                </c:pt>
                <c:pt idx="61">
                  <c:v>28157</c:v>
                </c:pt>
                <c:pt idx="62">
                  <c:v>28185</c:v>
                </c:pt>
                <c:pt idx="63">
                  <c:v>28216</c:v>
                </c:pt>
                <c:pt idx="64">
                  <c:v>28246</c:v>
                </c:pt>
                <c:pt idx="65">
                  <c:v>28277</c:v>
                </c:pt>
                <c:pt idx="66">
                  <c:v>28307</c:v>
                </c:pt>
                <c:pt idx="67">
                  <c:v>28338</c:v>
                </c:pt>
                <c:pt idx="68">
                  <c:v>28369</c:v>
                </c:pt>
                <c:pt idx="69">
                  <c:v>28399</c:v>
                </c:pt>
                <c:pt idx="70">
                  <c:v>28430</c:v>
                </c:pt>
                <c:pt idx="71">
                  <c:v>28460</c:v>
                </c:pt>
                <c:pt idx="72">
                  <c:v>28491</c:v>
                </c:pt>
                <c:pt idx="73">
                  <c:v>28522</c:v>
                </c:pt>
                <c:pt idx="74">
                  <c:v>28550</c:v>
                </c:pt>
                <c:pt idx="75">
                  <c:v>28581</c:v>
                </c:pt>
                <c:pt idx="76">
                  <c:v>28611</c:v>
                </c:pt>
                <c:pt idx="77">
                  <c:v>28642</c:v>
                </c:pt>
                <c:pt idx="78">
                  <c:v>28672</c:v>
                </c:pt>
                <c:pt idx="79">
                  <c:v>28703</c:v>
                </c:pt>
                <c:pt idx="80">
                  <c:v>28734</c:v>
                </c:pt>
                <c:pt idx="81">
                  <c:v>28764</c:v>
                </c:pt>
                <c:pt idx="82">
                  <c:v>28795</c:v>
                </c:pt>
                <c:pt idx="83">
                  <c:v>28825</c:v>
                </c:pt>
                <c:pt idx="84">
                  <c:v>28856</c:v>
                </c:pt>
                <c:pt idx="85">
                  <c:v>28887</c:v>
                </c:pt>
                <c:pt idx="86">
                  <c:v>28915</c:v>
                </c:pt>
                <c:pt idx="87">
                  <c:v>28946</c:v>
                </c:pt>
                <c:pt idx="88">
                  <c:v>28976</c:v>
                </c:pt>
                <c:pt idx="89">
                  <c:v>29007</c:v>
                </c:pt>
                <c:pt idx="90">
                  <c:v>29037</c:v>
                </c:pt>
                <c:pt idx="91">
                  <c:v>29068</c:v>
                </c:pt>
                <c:pt idx="92">
                  <c:v>29099</c:v>
                </c:pt>
                <c:pt idx="93">
                  <c:v>29129</c:v>
                </c:pt>
                <c:pt idx="94">
                  <c:v>29160</c:v>
                </c:pt>
                <c:pt idx="95">
                  <c:v>29190</c:v>
                </c:pt>
                <c:pt idx="96">
                  <c:v>29221</c:v>
                </c:pt>
                <c:pt idx="97">
                  <c:v>29252</c:v>
                </c:pt>
                <c:pt idx="98">
                  <c:v>29281</c:v>
                </c:pt>
                <c:pt idx="99">
                  <c:v>29312</c:v>
                </c:pt>
                <c:pt idx="100">
                  <c:v>29342</c:v>
                </c:pt>
                <c:pt idx="101">
                  <c:v>29373</c:v>
                </c:pt>
                <c:pt idx="102">
                  <c:v>29403</c:v>
                </c:pt>
                <c:pt idx="103">
                  <c:v>29434</c:v>
                </c:pt>
                <c:pt idx="104">
                  <c:v>29465</c:v>
                </c:pt>
                <c:pt idx="105">
                  <c:v>29495</c:v>
                </c:pt>
                <c:pt idx="106">
                  <c:v>29526</c:v>
                </c:pt>
                <c:pt idx="107">
                  <c:v>29556</c:v>
                </c:pt>
                <c:pt idx="108">
                  <c:v>29587</c:v>
                </c:pt>
                <c:pt idx="109">
                  <c:v>29618</c:v>
                </c:pt>
                <c:pt idx="110">
                  <c:v>29646</c:v>
                </c:pt>
                <c:pt idx="111">
                  <c:v>29677</c:v>
                </c:pt>
                <c:pt idx="112">
                  <c:v>29707</c:v>
                </c:pt>
                <c:pt idx="113">
                  <c:v>29738</c:v>
                </c:pt>
                <c:pt idx="114">
                  <c:v>29768</c:v>
                </c:pt>
                <c:pt idx="115">
                  <c:v>29799</c:v>
                </c:pt>
                <c:pt idx="116">
                  <c:v>29830</c:v>
                </c:pt>
                <c:pt idx="117">
                  <c:v>29860</c:v>
                </c:pt>
                <c:pt idx="118">
                  <c:v>29891</c:v>
                </c:pt>
                <c:pt idx="119">
                  <c:v>29921</c:v>
                </c:pt>
                <c:pt idx="120">
                  <c:v>29952</c:v>
                </c:pt>
                <c:pt idx="121">
                  <c:v>29983</c:v>
                </c:pt>
                <c:pt idx="122">
                  <c:v>30011</c:v>
                </c:pt>
                <c:pt idx="123">
                  <c:v>30042</c:v>
                </c:pt>
                <c:pt idx="124">
                  <c:v>30072</c:v>
                </c:pt>
                <c:pt idx="125">
                  <c:v>30103</c:v>
                </c:pt>
                <c:pt idx="126">
                  <c:v>30133</c:v>
                </c:pt>
                <c:pt idx="127">
                  <c:v>30164</c:v>
                </c:pt>
                <c:pt idx="128">
                  <c:v>30195</c:v>
                </c:pt>
                <c:pt idx="129">
                  <c:v>30225</c:v>
                </c:pt>
                <c:pt idx="130">
                  <c:v>30256</c:v>
                </c:pt>
                <c:pt idx="131">
                  <c:v>30286</c:v>
                </c:pt>
                <c:pt idx="132">
                  <c:v>30317</c:v>
                </c:pt>
                <c:pt idx="133">
                  <c:v>30348</c:v>
                </c:pt>
                <c:pt idx="134">
                  <c:v>30376</c:v>
                </c:pt>
                <c:pt idx="135">
                  <c:v>30407</c:v>
                </c:pt>
                <c:pt idx="136">
                  <c:v>30437</c:v>
                </c:pt>
                <c:pt idx="137">
                  <c:v>30468</c:v>
                </c:pt>
                <c:pt idx="138">
                  <c:v>30498</c:v>
                </c:pt>
                <c:pt idx="139">
                  <c:v>30529</c:v>
                </c:pt>
                <c:pt idx="140">
                  <c:v>30560</c:v>
                </c:pt>
                <c:pt idx="141">
                  <c:v>30590</c:v>
                </c:pt>
                <c:pt idx="142">
                  <c:v>30621</c:v>
                </c:pt>
                <c:pt idx="143">
                  <c:v>30651</c:v>
                </c:pt>
                <c:pt idx="144">
                  <c:v>30682</c:v>
                </c:pt>
                <c:pt idx="145">
                  <c:v>30713</c:v>
                </c:pt>
                <c:pt idx="146">
                  <c:v>30742</c:v>
                </c:pt>
                <c:pt idx="147">
                  <c:v>30773</c:v>
                </c:pt>
                <c:pt idx="148">
                  <c:v>30803</c:v>
                </c:pt>
                <c:pt idx="149">
                  <c:v>30834</c:v>
                </c:pt>
                <c:pt idx="150">
                  <c:v>30864</c:v>
                </c:pt>
                <c:pt idx="151">
                  <c:v>30895</c:v>
                </c:pt>
                <c:pt idx="152">
                  <c:v>30926</c:v>
                </c:pt>
                <c:pt idx="153">
                  <c:v>30956</c:v>
                </c:pt>
                <c:pt idx="154">
                  <c:v>30987</c:v>
                </c:pt>
                <c:pt idx="155">
                  <c:v>31017</c:v>
                </c:pt>
                <c:pt idx="156">
                  <c:v>31048</c:v>
                </c:pt>
                <c:pt idx="157">
                  <c:v>31079</c:v>
                </c:pt>
                <c:pt idx="158">
                  <c:v>31107</c:v>
                </c:pt>
                <c:pt idx="159">
                  <c:v>31138</c:v>
                </c:pt>
                <c:pt idx="160">
                  <c:v>31168</c:v>
                </c:pt>
                <c:pt idx="161">
                  <c:v>31199</c:v>
                </c:pt>
                <c:pt idx="162">
                  <c:v>31229</c:v>
                </c:pt>
                <c:pt idx="163">
                  <c:v>31260</c:v>
                </c:pt>
                <c:pt idx="164">
                  <c:v>31291</c:v>
                </c:pt>
                <c:pt idx="165">
                  <c:v>31321</c:v>
                </c:pt>
                <c:pt idx="166">
                  <c:v>31352</c:v>
                </c:pt>
                <c:pt idx="167">
                  <c:v>31382</c:v>
                </c:pt>
                <c:pt idx="168">
                  <c:v>31413</c:v>
                </c:pt>
                <c:pt idx="169">
                  <c:v>31444</c:v>
                </c:pt>
                <c:pt idx="170">
                  <c:v>31472</c:v>
                </c:pt>
                <c:pt idx="171">
                  <c:v>31503</c:v>
                </c:pt>
                <c:pt idx="172">
                  <c:v>31533</c:v>
                </c:pt>
                <c:pt idx="173">
                  <c:v>31564</c:v>
                </c:pt>
                <c:pt idx="174">
                  <c:v>31594</c:v>
                </c:pt>
                <c:pt idx="175">
                  <c:v>31625</c:v>
                </c:pt>
                <c:pt idx="176">
                  <c:v>31656</c:v>
                </c:pt>
                <c:pt idx="177">
                  <c:v>31686</c:v>
                </c:pt>
                <c:pt idx="178">
                  <c:v>31717</c:v>
                </c:pt>
                <c:pt idx="179">
                  <c:v>31747</c:v>
                </c:pt>
                <c:pt idx="180">
                  <c:v>31778</c:v>
                </c:pt>
                <c:pt idx="181">
                  <c:v>31809</c:v>
                </c:pt>
                <c:pt idx="182">
                  <c:v>31837</c:v>
                </c:pt>
                <c:pt idx="183">
                  <c:v>31868</c:v>
                </c:pt>
                <c:pt idx="184">
                  <c:v>31898</c:v>
                </c:pt>
                <c:pt idx="185">
                  <c:v>31929</c:v>
                </c:pt>
                <c:pt idx="186">
                  <c:v>31959</c:v>
                </c:pt>
                <c:pt idx="187">
                  <c:v>31990</c:v>
                </c:pt>
                <c:pt idx="188">
                  <c:v>32021</c:v>
                </c:pt>
                <c:pt idx="189">
                  <c:v>32051</c:v>
                </c:pt>
                <c:pt idx="190">
                  <c:v>32082</c:v>
                </c:pt>
                <c:pt idx="191">
                  <c:v>32112</c:v>
                </c:pt>
                <c:pt idx="192">
                  <c:v>32143</c:v>
                </c:pt>
                <c:pt idx="193">
                  <c:v>32174</c:v>
                </c:pt>
                <c:pt idx="194">
                  <c:v>32203</c:v>
                </c:pt>
                <c:pt idx="195">
                  <c:v>32234</c:v>
                </c:pt>
                <c:pt idx="196">
                  <c:v>32264</c:v>
                </c:pt>
                <c:pt idx="197">
                  <c:v>32295</c:v>
                </c:pt>
                <c:pt idx="198">
                  <c:v>32325</c:v>
                </c:pt>
                <c:pt idx="199">
                  <c:v>32356</c:v>
                </c:pt>
                <c:pt idx="200">
                  <c:v>32387</c:v>
                </c:pt>
                <c:pt idx="201">
                  <c:v>32417</c:v>
                </c:pt>
                <c:pt idx="202">
                  <c:v>32448</c:v>
                </c:pt>
                <c:pt idx="203">
                  <c:v>32478</c:v>
                </c:pt>
                <c:pt idx="204">
                  <c:v>32509</c:v>
                </c:pt>
                <c:pt idx="205">
                  <c:v>32540</c:v>
                </c:pt>
                <c:pt idx="206">
                  <c:v>32568</c:v>
                </c:pt>
                <c:pt idx="207">
                  <c:v>32599</c:v>
                </c:pt>
                <c:pt idx="208">
                  <c:v>32629</c:v>
                </c:pt>
                <c:pt idx="209">
                  <c:v>32660</c:v>
                </c:pt>
                <c:pt idx="210">
                  <c:v>32690</c:v>
                </c:pt>
                <c:pt idx="211">
                  <c:v>32721</c:v>
                </c:pt>
                <c:pt idx="212">
                  <c:v>32752</c:v>
                </c:pt>
                <c:pt idx="213">
                  <c:v>32782</c:v>
                </c:pt>
                <c:pt idx="214">
                  <c:v>32813</c:v>
                </c:pt>
                <c:pt idx="215">
                  <c:v>32843</c:v>
                </c:pt>
                <c:pt idx="216">
                  <c:v>32874</c:v>
                </c:pt>
                <c:pt idx="217">
                  <c:v>32905</c:v>
                </c:pt>
                <c:pt idx="218">
                  <c:v>32933</c:v>
                </c:pt>
                <c:pt idx="219">
                  <c:v>32964</c:v>
                </c:pt>
                <c:pt idx="220">
                  <c:v>32994</c:v>
                </c:pt>
                <c:pt idx="221">
                  <c:v>33025</c:v>
                </c:pt>
                <c:pt idx="222">
                  <c:v>33055</c:v>
                </c:pt>
                <c:pt idx="223">
                  <c:v>33086</c:v>
                </c:pt>
                <c:pt idx="224">
                  <c:v>33117</c:v>
                </c:pt>
                <c:pt idx="225">
                  <c:v>33147</c:v>
                </c:pt>
                <c:pt idx="226">
                  <c:v>33178</c:v>
                </c:pt>
                <c:pt idx="227">
                  <c:v>33208</c:v>
                </c:pt>
                <c:pt idx="228">
                  <c:v>33239</c:v>
                </c:pt>
                <c:pt idx="229">
                  <c:v>33270</c:v>
                </c:pt>
                <c:pt idx="230">
                  <c:v>33298</c:v>
                </c:pt>
                <c:pt idx="231">
                  <c:v>33329</c:v>
                </c:pt>
                <c:pt idx="232">
                  <c:v>33359</c:v>
                </c:pt>
                <c:pt idx="233">
                  <c:v>33390</c:v>
                </c:pt>
                <c:pt idx="234">
                  <c:v>33420</c:v>
                </c:pt>
                <c:pt idx="235">
                  <c:v>33451</c:v>
                </c:pt>
                <c:pt idx="236">
                  <c:v>33482</c:v>
                </c:pt>
                <c:pt idx="237">
                  <c:v>33512</c:v>
                </c:pt>
                <c:pt idx="238">
                  <c:v>33543</c:v>
                </c:pt>
                <c:pt idx="239">
                  <c:v>33573</c:v>
                </c:pt>
                <c:pt idx="240">
                  <c:v>33604</c:v>
                </c:pt>
                <c:pt idx="241">
                  <c:v>33635</c:v>
                </c:pt>
                <c:pt idx="242">
                  <c:v>33664</c:v>
                </c:pt>
                <c:pt idx="243">
                  <c:v>33695</c:v>
                </c:pt>
                <c:pt idx="244">
                  <c:v>33725</c:v>
                </c:pt>
                <c:pt idx="245">
                  <c:v>33756</c:v>
                </c:pt>
                <c:pt idx="246">
                  <c:v>33786</c:v>
                </c:pt>
                <c:pt idx="247">
                  <c:v>33817</c:v>
                </c:pt>
                <c:pt idx="248">
                  <c:v>33848</c:v>
                </c:pt>
                <c:pt idx="249">
                  <c:v>33878</c:v>
                </c:pt>
                <c:pt idx="250">
                  <c:v>33909</c:v>
                </c:pt>
                <c:pt idx="251">
                  <c:v>33939</c:v>
                </c:pt>
                <c:pt idx="252">
                  <c:v>33970</c:v>
                </c:pt>
                <c:pt idx="253">
                  <c:v>34001</c:v>
                </c:pt>
                <c:pt idx="254">
                  <c:v>34029</c:v>
                </c:pt>
                <c:pt idx="255">
                  <c:v>34060</c:v>
                </c:pt>
                <c:pt idx="256">
                  <c:v>34090</c:v>
                </c:pt>
                <c:pt idx="257">
                  <c:v>34121</c:v>
                </c:pt>
                <c:pt idx="258">
                  <c:v>34151</c:v>
                </c:pt>
                <c:pt idx="259">
                  <c:v>34182</c:v>
                </c:pt>
                <c:pt idx="260">
                  <c:v>34213</c:v>
                </c:pt>
                <c:pt idx="261">
                  <c:v>34243</c:v>
                </c:pt>
                <c:pt idx="262">
                  <c:v>34274</c:v>
                </c:pt>
                <c:pt idx="263">
                  <c:v>34304</c:v>
                </c:pt>
                <c:pt idx="264">
                  <c:v>34335</c:v>
                </c:pt>
                <c:pt idx="265">
                  <c:v>34366</c:v>
                </c:pt>
                <c:pt idx="266">
                  <c:v>34394</c:v>
                </c:pt>
                <c:pt idx="267">
                  <c:v>34425</c:v>
                </c:pt>
                <c:pt idx="268">
                  <c:v>34455</c:v>
                </c:pt>
                <c:pt idx="269">
                  <c:v>34486</c:v>
                </c:pt>
                <c:pt idx="270">
                  <c:v>34516</c:v>
                </c:pt>
                <c:pt idx="271">
                  <c:v>34547</c:v>
                </c:pt>
                <c:pt idx="272">
                  <c:v>34578</c:v>
                </c:pt>
                <c:pt idx="273">
                  <c:v>34608</c:v>
                </c:pt>
                <c:pt idx="274">
                  <c:v>34639</c:v>
                </c:pt>
                <c:pt idx="275">
                  <c:v>34669</c:v>
                </c:pt>
                <c:pt idx="276">
                  <c:v>34700</c:v>
                </c:pt>
                <c:pt idx="277">
                  <c:v>34731</c:v>
                </c:pt>
                <c:pt idx="278">
                  <c:v>34759</c:v>
                </c:pt>
                <c:pt idx="279">
                  <c:v>34790</c:v>
                </c:pt>
                <c:pt idx="280">
                  <c:v>34820</c:v>
                </c:pt>
                <c:pt idx="281">
                  <c:v>34851</c:v>
                </c:pt>
                <c:pt idx="282">
                  <c:v>34881</c:v>
                </c:pt>
                <c:pt idx="283">
                  <c:v>34912</c:v>
                </c:pt>
                <c:pt idx="284">
                  <c:v>34943</c:v>
                </c:pt>
                <c:pt idx="285">
                  <c:v>34973</c:v>
                </c:pt>
                <c:pt idx="286">
                  <c:v>35004</c:v>
                </c:pt>
                <c:pt idx="287">
                  <c:v>35034</c:v>
                </c:pt>
                <c:pt idx="288">
                  <c:v>35065</c:v>
                </c:pt>
                <c:pt idx="289">
                  <c:v>35096</c:v>
                </c:pt>
                <c:pt idx="290">
                  <c:v>35125</c:v>
                </c:pt>
                <c:pt idx="291">
                  <c:v>35156</c:v>
                </c:pt>
                <c:pt idx="292">
                  <c:v>35186</c:v>
                </c:pt>
                <c:pt idx="293">
                  <c:v>35217</c:v>
                </c:pt>
                <c:pt idx="294">
                  <c:v>35247</c:v>
                </c:pt>
                <c:pt idx="295">
                  <c:v>35278</c:v>
                </c:pt>
                <c:pt idx="296">
                  <c:v>35309</c:v>
                </c:pt>
                <c:pt idx="297">
                  <c:v>35339</c:v>
                </c:pt>
                <c:pt idx="298">
                  <c:v>35370</c:v>
                </c:pt>
                <c:pt idx="299">
                  <c:v>35400</c:v>
                </c:pt>
                <c:pt idx="300">
                  <c:v>35431</c:v>
                </c:pt>
                <c:pt idx="301">
                  <c:v>35462</c:v>
                </c:pt>
                <c:pt idx="302">
                  <c:v>35490</c:v>
                </c:pt>
                <c:pt idx="303">
                  <c:v>35521</c:v>
                </c:pt>
                <c:pt idx="304">
                  <c:v>35551</c:v>
                </c:pt>
                <c:pt idx="305">
                  <c:v>35582</c:v>
                </c:pt>
                <c:pt idx="306">
                  <c:v>35612</c:v>
                </c:pt>
                <c:pt idx="307">
                  <c:v>35643</c:v>
                </c:pt>
                <c:pt idx="308">
                  <c:v>35674</c:v>
                </c:pt>
                <c:pt idx="309">
                  <c:v>35704</c:v>
                </c:pt>
                <c:pt idx="310">
                  <c:v>35735</c:v>
                </c:pt>
                <c:pt idx="311">
                  <c:v>35765</c:v>
                </c:pt>
                <c:pt idx="312">
                  <c:v>35796</c:v>
                </c:pt>
                <c:pt idx="313">
                  <c:v>35827</c:v>
                </c:pt>
                <c:pt idx="314">
                  <c:v>35855</c:v>
                </c:pt>
                <c:pt idx="315">
                  <c:v>35886</c:v>
                </c:pt>
                <c:pt idx="316">
                  <c:v>35916</c:v>
                </c:pt>
                <c:pt idx="317">
                  <c:v>35947</c:v>
                </c:pt>
                <c:pt idx="318">
                  <c:v>35977</c:v>
                </c:pt>
                <c:pt idx="319">
                  <c:v>36008</c:v>
                </c:pt>
                <c:pt idx="320">
                  <c:v>36039</c:v>
                </c:pt>
                <c:pt idx="321">
                  <c:v>36069</c:v>
                </c:pt>
                <c:pt idx="322">
                  <c:v>36100</c:v>
                </c:pt>
                <c:pt idx="323">
                  <c:v>36130</c:v>
                </c:pt>
                <c:pt idx="324">
                  <c:v>36161</c:v>
                </c:pt>
                <c:pt idx="325">
                  <c:v>36192</c:v>
                </c:pt>
                <c:pt idx="326">
                  <c:v>36220</c:v>
                </c:pt>
                <c:pt idx="327">
                  <c:v>36251</c:v>
                </c:pt>
                <c:pt idx="328">
                  <c:v>36281</c:v>
                </c:pt>
                <c:pt idx="329">
                  <c:v>36312</c:v>
                </c:pt>
                <c:pt idx="330">
                  <c:v>36342</c:v>
                </c:pt>
                <c:pt idx="331">
                  <c:v>36373</c:v>
                </c:pt>
                <c:pt idx="332">
                  <c:v>36404</c:v>
                </c:pt>
                <c:pt idx="333">
                  <c:v>36434</c:v>
                </c:pt>
                <c:pt idx="334">
                  <c:v>36465</c:v>
                </c:pt>
                <c:pt idx="335">
                  <c:v>36495</c:v>
                </c:pt>
                <c:pt idx="336">
                  <c:v>36526</c:v>
                </c:pt>
                <c:pt idx="337">
                  <c:v>36557</c:v>
                </c:pt>
                <c:pt idx="338">
                  <c:v>36586</c:v>
                </c:pt>
                <c:pt idx="339">
                  <c:v>36617</c:v>
                </c:pt>
                <c:pt idx="340">
                  <c:v>36647</c:v>
                </c:pt>
                <c:pt idx="341">
                  <c:v>36678</c:v>
                </c:pt>
                <c:pt idx="342">
                  <c:v>36708</c:v>
                </c:pt>
                <c:pt idx="343">
                  <c:v>36739</c:v>
                </c:pt>
                <c:pt idx="344">
                  <c:v>36770</c:v>
                </c:pt>
                <c:pt idx="345">
                  <c:v>36800</c:v>
                </c:pt>
                <c:pt idx="346">
                  <c:v>36831</c:v>
                </c:pt>
                <c:pt idx="347">
                  <c:v>36861</c:v>
                </c:pt>
                <c:pt idx="348">
                  <c:v>36892</c:v>
                </c:pt>
                <c:pt idx="349">
                  <c:v>36923</c:v>
                </c:pt>
                <c:pt idx="350">
                  <c:v>36951</c:v>
                </c:pt>
                <c:pt idx="351">
                  <c:v>36982</c:v>
                </c:pt>
                <c:pt idx="352">
                  <c:v>37012</c:v>
                </c:pt>
                <c:pt idx="353">
                  <c:v>37043</c:v>
                </c:pt>
                <c:pt idx="354">
                  <c:v>37073</c:v>
                </c:pt>
                <c:pt idx="355">
                  <c:v>37104</c:v>
                </c:pt>
                <c:pt idx="356">
                  <c:v>37135</c:v>
                </c:pt>
                <c:pt idx="357">
                  <c:v>37165</c:v>
                </c:pt>
                <c:pt idx="358">
                  <c:v>37196</c:v>
                </c:pt>
                <c:pt idx="359">
                  <c:v>37226</c:v>
                </c:pt>
                <c:pt idx="360">
                  <c:v>37257</c:v>
                </c:pt>
                <c:pt idx="361">
                  <c:v>37288</c:v>
                </c:pt>
                <c:pt idx="362">
                  <c:v>37316</c:v>
                </c:pt>
                <c:pt idx="363">
                  <c:v>37347</c:v>
                </c:pt>
                <c:pt idx="364">
                  <c:v>37377</c:v>
                </c:pt>
                <c:pt idx="365">
                  <c:v>37408</c:v>
                </c:pt>
                <c:pt idx="366">
                  <c:v>37438</c:v>
                </c:pt>
                <c:pt idx="367">
                  <c:v>37469</c:v>
                </c:pt>
                <c:pt idx="368">
                  <c:v>37500</c:v>
                </c:pt>
                <c:pt idx="369">
                  <c:v>37530</c:v>
                </c:pt>
                <c:pt idx="370">
                  <c:v>37561</c:v>
                </c:pt>
                <c:pt idx="371">
                  <c:v>37591</c:v>
                </c:pt>
                <c:pt idx="372">
                  <c:v>37622</c:v>
                </c:pt>
                <c:pt idx="373">
                  <c:v>37653</c:v>
                </c:pt>
                <c:pt idx="374">
                  <c:v>37681</c:v>
                </c:pt>
                <c:pt idx="375">
                  <c:v>37712</c:v>
                </c:pt>
                <c:pt idx="376">
                  <c:v>37742</c:v>
                </c:pt>
                <c:pt idx="377">
                  <c:v>37773</c:v>
                </c:pt>
                <c:pt idx="378">
                  <c:v>37803</c:v>
                </c:pt>
                <c:pt idx="379">
                  <c:v>37834</c:v>
                </c:pt>
                <c:pt idx="380">
                  <c:v>37865</c:v>
                </c:pt>
                <c:pt idx="381">
                  <c:v>37895</c:v>
                </c:pt>
                <c:pt idx="382">
                  <c:v>37926</c:v>
                </c:pt>
                <c:pt idx="383">
                  <c:v>37956</c:v>
                </c:pt>
                <c:pt idx="384">
                  <c:v>37987</c:v>
                </c:pt>
                <c:pt idx="385">
                  <c:v>38018</c:v>
                </c:pt>
                <c:pt idx="386">
                  <c:v>38047</c:v>
                </c:pt>
                <c:pt idx="387">
                  <c:v>38078</c:v>
                </c:pt>
                <c:pt idx="388">
                  <c:v>38108</c:v>
                </c:pt>
                <c:pt idx="389">
                  <c:v>38139</c:v>
                </c:pt>
                <c:pt idx="390">
                  <c:v>38169</c:v>
                </c:pt>
                <c:pt idx="391">
                  <c:v>38200</c:v>
                </c:pt>
                <c:pt idx="392">
                  <c:v>38231</c:v>
                </c:pt>
                <c:pt idx="393">
                  <c:v>38261</c:v>
                </c:pt>
                <c:pt idx="394">
                  <c:v>38292</c:v>
                </c:pt>
                <c:pt idx="395">
                  <c:v>38322</c:v>
                </c:pt>
                <c:pt idx="396">
                  <c:v>38353</c:v>
                </c:pt>
                <c:pt idx="397">
                  <c:v>38384</c:v>
                </c:pt>
                <c:pt idx="398">
                  <c:v>38412</c:v>
                </c:pt>
                <c:pt idx="399">
                  <c:v>38443</c:v>
                </c:pt>
                <c:pt idx="400">
                  <c:v>38473</c:v>
                </c:pt>
                <c:pt idx="401">
                  <c:v>38504</c:v>
                </c:pt>
                <c:pt idx="402">
                  <c:v>38534</c:v>
                </c:pt>
                <c:pt idx="403">
                  <c:v>38565</c:v>
                </c:pt>
                <c:pt idx="404">
                  <c:v>38596</c:v>
                </c:pt>
                <c:pt idx="405">
                  <c:v>38626</c:v>
                </c:pt>
                <c:pt idx="406">
                  <c:v>38657</c:v>
                </c:pt>
                <c:pt idx="407">
                  <c:v>38687</c:v>
                </c:pt>
                <c:pt idx="408">
                  <c:v>38718</c:v>
                </c:pt>
                <c:pt idx="409">
                  <c:v>38749</c:v>
                </c:pt>
                <c:pt idx="410">
                  <c:v>38777</c:v>
                </c:pt>
                <c:pt idx="411">
                  <c:v>38808</c:v>
                </c:pt>
                <c:pt idx="412">
                  <c:v>38838</c:v>
                </c:pt>
                <c:pt idx="413">
                  <c:v>38869</c:v>
                </c:pt>
                <c:pt idx="414">
                  <c:v>38899</c:v>
                </c:pt>
                <c:pt idx="415">
                  <c:v>38930</c:v>
                </c:pt>
                <c:pt idx="416">
                  <c:v>38961</c:v>
                </c:pt>
                <c:pt idx="417">
                  <c:v>38991</c:v>
                </c:pt>
                <c:pt idx="418">
                  <c:v>39022</c:v>
                </c:pt>
                <c:pt idx="419">
                  <c:v>39052</c:v>
                </c:pt>
                <c:pt idx="420">
                  <c:v>39083</c:v>
                </c:pt>
                <c:pt idx="421">
                  <c:v>39114</c:v>
                </c:pt>
                <c:pt idx="422">
                  <c:v>39142</c:v>
                </c:pt>
                <c:pt idx="423">
                  <c:v>39173</c:v>
                </c:pt>
                <c:pt idx="424">
                  <c:v>39203</c:v>
                </c:pt>
                <c:pt idx="425">
                  <c:v>39234</c:v>
                </c:pt>
                <c:pt idx="426">
                  <c:v>39264</c:v>
                </c:pt>
                <c:pt idx="427">
                  <c:v>39295</c:v>
                </c:pt>
                <c:pt idx="428">
                  <c:v>39326</c:v>
                </c:pt>
                <c:pt idx="429">
                  <c:v>39356</c:v>
                </c:pt>
                <c:pt idx="430">
                  <c:v>39387</c:v>
                </c:pt>
                <c:pt idx="431">
                  <c:v>39417</c:v>
                </c:pt>
                <c:pt idx="432">
                  <c:v>39448</c:v>
                </c:pt>
                <c:pt idx="433">
                  <c:v>39479</c:v>
                </c:pt>
                <c:pt idx="434">
                  <c:v>39508</c:v>
                </c:pt>
                <c:pt idx="435">
                  <c:v>39539</c:v>
                </c:pt>
                <c:pt idx="436">
                  <c:v>39569</c:v>
                </c:pt>
                <c:pt idx="437">
                  <c:v>39600</c:v>
                </c:pt>
                <c:pt idx="438">
                  <c:v>39630</c:v>
                </c:pt>
                <c:pt idx="439">
                  <c:v>39661</c:v>
                </c:pt>
                <c:pt idx="440">
                  <c:v>39692</c:v>
                </c:pt>
                <c:pt idx="441">
                  <c:v>39722</c:v>
                </c:pt>
                <c:pt idx="442">
                  <c:v>39753</c:v>
                </c:pt>
                <c:pt idx="443">
                  <c:v>39783</c:v>
                </c:pt>
                <c:pt idx="444">
                  <c:v>39814</c:v>
                </c:pt>
                <c:pt idx="445">
                  <c:v>39845</c:v>
                </c:pt>
                <c:pt idx="446">
                  <c:v>39873</c:v>
                </c:pt>
                <c:pt idx="447">
                  <c:v>39904</c:v>
                </c:pt>
                <c:pt idx="448">
                  <c:v>39934</c:v>
                </c:pt>
                <c:pt idx="449">
                  <c:v>39965</c:v>
                </c:pt>
                <c:pt idx="450">
                  <c:v>39995</c:v>
                </c:pt>
                <c:pt idx="451">
                  <c:v>40026</c:v>
                </c:pt>
                <c:pt idx="452">
                  <c:v>40057</c:v>
                </c:pt>
                <c:pt idx="453">
                  <c:v>40087</c:v>
                </c:pt>
                <c:pt idx="454">
                  <c:v>40118</c:v>
                </c:pt>
                <c:pt idx="455">
                  <c:v>40148</c:v>
                </c:pt>
                <c:pt idx="456">
                  <c:v>40179</c:v>
                </c:pt>
                <c:pt idx="457">
                  <c:v>40210</c:v>
                </c:pt>
                <c:pt idx="458">
                  <c:v>40238</c:v>
                </c:pt>
                <c:pt idx="459">
                  <c:v>40269</c:v>
                </c:pt>
                <c:pt idx="460">
                  <c:v>40299</c:v>
                </c:pt>
                <c:pt idx="461">
                  <c:v>40330</c:v>
                </c:pt>
                <c:pt idx="462">
                  <c:v>40360</c:v>
                </c:pt>
                <c:pt idx="463">
                  <c:v>40391</c:v>
                </c:pt>
                <c:pt idx="464">
                  <c:v>40422</c:v>
                </c:pt>
                <c:pt idx="465">
                  <c:v>40452</c:v>
                </c:pt>
                <c:pt idx="466">
                  <c:v>40483</c:v>
                </c:pt>
                <c:pt idx="467">
                  <c:v>40513</c:v>
                </c:pt>
                <c:pt idx="468">
                  <c:v>40544</c:v>
                </c:pt>
                <c:pt idx="469">
                  <c:v>40575</c:v>
                </c:pt>
                <c:pt idx="470">
                  <c:v>40603</c:v>
                </c:pt>
                <c:pt idx="471">
                  <c:v>40634</c:v>
                </c:pt>
                <c:pt idx="472">
                  <c:v>40664</c:v>
                </c:pt>
                <c:pt idx="473">
                  <c:v>40695</c:v>
                </c:pt>
                <c:pt idx="474">
                  <c:v>40725</c:v>
                </c:pt>
                <c:pt idx="475">
                  <c:v>40756</c:v>
                </c:pt>
                <c:pt idx="476">
                  <c:v>40787</c:v>
                </c:pt>
                <c:pt idx="477">
                  <c:v>40817</c:v>
                </c:pt>
                <c:pt idx="478">
                  <c:v>40848</c:v>
                </c:pt>
                <c:pt idx="479">
                  <c:v>40878</c:v>
                </c:pt>
                <c:pt idx="480">
                  <c:v>40909</c:v>
                </c:pt>
                <c:pt idx="481">
                  <c:v>40940</c:v>
                </c:pt>
                <c:pt idx="482">
                  <c:v>40969</c:v>
                </c:pt>
                <c:pt idx="483">
                  <c:v>41000</c:v>
                </c:pt>
                <c:pt idx="484">
                  <c:v>41030</c:v>
                </c:pt>
                <c:pt idx="485">
                  <c:v>41061</c:v>
                </c:pt>
                <c:pt idx="486">
                  <c:v>41091</c:v>
                </c:pt>
                <c:pt idx="487">
                  <c:v>41122</c:v>
                </c:pt>
                <c:pt idx="488">
                  <c:v>41153</c:v>
                </c:pt>
                <c:pt idx="489">
                  <c:v>41183</c:v>
                </c:pt>
                <c:pt idx="490">
                  <c:v>41214</c:v>
                </c:pt>
                <c:pt idx="491">
                  <c:v>41244</c:v>
                </c:pt>
                <c:pt idx="492">
                  <c:v>41275</c:v>
                </c:pt>
                <c:pt idx="493">
                  <c:v>41306</c:v>
                </c:pt>
                <c:pt idx="494">
                  <c:v>41334</c:v>
                </c:pt>
                <c:pt idx="495">
                  <c:v>41365</c:v>
                </c:pt>
                <c:pt idx="496">
                  <c:v>41395</c:v>
                </c:pt>
                <c:pt idx="497">
                  <c:v>41426</c:v>
                </c:pt>
                <c:pt idx="498">
                  <c:v>41456</c:v>
                </c:pt>
                <c:pt idx="499">
                  <c:v>41487</c:v>
                </c:pt>
                <c:pt idx="500">
                  <c:v>41518</c:v>
                </c:pt>
                <c:pt idx="501">
                  <c:v>41548</c:v>
                </c:pt>
                <c:pt idx="502">
                  <c:v>41579</c:v>
                </c:pt>
                <c:pt idx="503">
                  <c:v>41609</c:v>
                </c:pt>
                <c:pt idx="504">
                  <c:v>41640</c:v>
                </c:pt>
                <c:pt idx="505">
                  <c:v>41671</c:v>
                </c:pt>
                <c:pt idx="506">
                  <c:v>41699</c:v>
                </c:pt>
                <c:pt idx="507">
                  <c:v>41730</c:v>
                </c:pt>
                <c:pt idx="508">
                  <c:v>41760</c:v>
                </c:pt>
                <c:pt idx="509">
                  <c:v>41791</c:v>
                </c:pt>
                <c:pt idx="510">
                  <c:v>41821</c:v>
                </c:pt>
                <c:pt idx="511">
                  <c:v>41852</c:v>
                </c:pt>
                <c:pt idx="512">
                  <c:v>41883</c:v>
                </c:pt>
                <c:pt idx="513">
                  <c:v>41913</c:v>
                </c:pt>
                <c:pt idx="514">
                  <c:v>41944</c:v>
                </c:pt>
                <c:pt idx="515">
                  <c:v>41974</c:v>
                </c:pt>
                <c:pt idx="516">
                  <c:v>42005</c:v>
                </c:pt>
                <c:pt idx="517">
                  <c:v>42036</c:v>
                </c:pt>
                <c:pt idx="518">
                  <c:v>42064</c:v>
                </c:pt>
                <c:pt idx="519">
                  <c:v>42095</c:v>
                </c:pt>
                <c:pt idx="520">
                  <c:v>42125</c:v>
                </c:pt>
                <c:pt idx="521">
                  <c:v>42156</c:v>
                </c:pt>
                <c:pt idx="522">
                  <c:v>42186</c:v>
                </c:pt>
                <c:pt idx="523">
                  <c:v>42217</c:v>
                </c:pt>
                <c:pt idx="524">
                  <c:v>42248</c:v>
                </c:pt>
                <c:pt idx="525">
                  <c:v>42278</c:v>
                </c:pt>
                <c:pt idx="526">
                  <c:v>42309</c:v>
                </c:pt>
                <c:pt idx="527">
                  <c:v>42339</c:v>
                </c:pt>
                <c:pt idx="528">
                  <c:v>42370</c:v>
                </c:pt>
                <c:pt idx="529">
                  <c:v>42401</c:v>
                </c:pt>
                <c:pt idx="530">
                  <c:v>42430</c:v>
                </c:pt>
                <c:pt idx="531">
                  <c:v>42461</c:v>
                </c:pt>
                <c:pt idx="532">
                  <c:v>42491</c:v>
                </c:pt>
                <c:pt idx="533">
                  <c:v>42522</c:v>
                </c:pt>
                <c:pt idx="534">
                  <c:v>42552</c:v>
                </c:pt>
                <c:pt idx="535">
                  <c:v>42583</c:v>
                </c:pt>
                <c:pt idx="536">
                  <c:v>42614</c:v>
                </c:pt>
                <c:pt idx="537">
                  <c:v>42644</c:v>
                </c:pt>
                <c:pt idx="538">
                  <c:v>42675</c:v>
                </c:pt>
                <c:pt idx="539">
                  <c:v>42705</c:v>
                </c:pt>
                <c:pt idx="540">
                  <c:v>42736</c:v>
                </c:pt>
                <c:pt idx="541">
                  <c:v>42767</c:v>
                </c:pt>
                <c:pt idx="542">
                  <c:v>42795</c:v>
                </c:pt>
                <c:pt idx="543">
                  <c:v>42826</c:v>
                </c:pt>
                <c:pt idx="544">
                  <c:v>42856</c:v>
                </c:pt>
                <c:pt idx="545">
                  <c:v>42887</c:v>
                </c:pt>
                <c:pt idx="546">
                  <c:v>42917</c:v>
                </c:pt>
                <c:pt idx="547">
                  <c:v>42948</c:v>
                </c:pt>
                <c:pt idx="548">
                  <c:v>42979</c:v>
                </c:pt>
                <c:pt idx="549">
                  <c:v>43009</c:v>
                </c:pt>
                <c:pt idx="550">
                  <c:v>43040</c:v>
                </c:pt>
                <c:pt idx="551">
                  <c:v>43070</c:v>
                </c:pt>
                <c:pt idx="552">
                  <c:v>43101</c:v>
                </c:pt>
                <c:pt idx="553">
                  <c:v>43132</c:v>
                </c:pt>
                <c:pt idx="554">
                  <c:v>43160</c:v>
                </c:pt>
                <c:pt idx="555">
                  <c:v>43191</c:v>
                </c:pt>
                <c:pt idx="556">
                  <c:v>43221</c:v>
                </c:pt>
                <c:pt idx="557">
                  <c:v>43252</c:v>
                </c:pt>
                <c:pt idx="558">
                  <c:v>43282</c:v>
                </c:pt>
                <c:pt idx="559">
                  <c:v>43313</c:v>
                </c:pt>
                <c:pt idx="560">
                  <c:v>43344</c:v>
                </c:pt>
                <c:pt idx="561">
                  <c:v>43374</c:v>
                </c:pt>
                <c:pt idx="562">
                  <c:v>43405</c:v>
                </c:pt>
                <c:pt idx="563">
                  <c:v>43435</c:v>
                </c:pt>
                <c:pt idx="564">
                  <c:v>43466</c:v>
                </c:pt>
                <c:pt idx="565">
                  <c:v>43497</c:v>
                </c:pt>
                <c:pt idx="566">
                  <c:v>43525</c:v>
                </c:pt>
                <c:pt idx="567">
                  <c:v>43556</c:v>
                </c:pt>
                <c:pt idx="568">
                  <c:v>43586</c:v>
                </c:pt>
                <c:pt idx="569">
                  <c:v>43617</c:v>
                </c:pt>
                <c:pt idx="570">
                  <c:v>43647</c:v>
                </c:pt>
                <c:pt idx="571">
                  <c:v>43678</c:v>
                </c:pt>
                <c:pt idx="572">
                  <c:v>43709</c:v>
                </c:pt>
                <c:pt idx="573">
                  <c:v>43739</c:v>
                </c:pt>
                <c:pt idx="574">
                  <c:v>43770</c:v>
                </c:pt>
                <c:pt idx="575">
                  <c:v>43800</c:v>
                </c:pt>
                <c:pt idx="576">
                  <c:v>43831</c:v>
                </c:pt>
                <c:pt idx="577">
                  <c:v>43862</c:v>
                </c:pt>
                <c:pt idx="578">
                  <c:v>43891</c:v>
                </c:pt>
                <c:pt idx="579">
                  <c:v>43922</c:v>
                </c:pt>
                <c:pt idx="580">
                  <c:v>43952</c:v>
                </c:pt>
                <c:pt idx="581">
                  <c:v>43983</c:v>
                </c:pt>
                <c:pt idx="582">
                  <c:v>44013</c:v>
                </c:pt>
                <c:pt idx="583">
                  <c:v>44044</c:v>
                </c:pt>
                <c:pt idx="584">
                  <c:v>44075</c:v>
                </c:pt>
                <c:pt idx="585">
                  <c:v>44105</c:v>
                </c:pt>
                <c:pt idx="586">
                  <c:v>44136</c:v>
                </c:pt>
                <c:pt idx="587">
                  <c:v>44166</c:v>
                </c:pt>
                <c:pt idx="588">
                  <c:v>44197</c:v>
                </c:pt>
                <c:pt idx="589">
                  <c:v>44228</c:v>
                </c:pt>
                <c:pt idx="590">
                  <c:v>44256</c:v>
                </c:pt>
                <c:pt idx="591">
                  <c:v>44287</c:v>
                </c:pt>
                <c:pt idx="592">
                  <c:v>44317</c:v>
                </c:pt>
                <c:pt idx="593">
                  <c:v>44348</c:v>
                </c:pt>
                <c:pt idx="594">
                  <c:v>44378</c:v>
                </c:pt>
                <c:pt idx="595">
                  <c:v>44409</c:v>
                </c:pt>
                <c:pt idx="596">
                  <c:v>44440</c:v>
                </c:pt>
                <c:pt idx="597">
                  <c:v>44470</c:v>
                </c:pt>
                <c:pt idx="598">
                  <c:v>44501</c:v>
                </c:pt>
                <c:pt idx="599">
                  <c:v>44531</c:v>
                </c:pt>
                <c:pt idx="600">
                  <c:v>44562</c:v>
                </c:pt>
                <c:pt idx="601">
                  <c:v>44593</c:v>
                </c:pt>
                <c:pt idx="602">
                  <c:v>44621</c:v>
                </c:pt>
                <c:pt idx="603">
                  <c:v>44652</c:v>
                </c:pt>
                <c:pt idx="604">
                  <c:v>44682</c:v>
                </c:pt>
                <c:pt idx="605">
                  <c:v>44713</c:v>
                </c:pt>
                <c:pt idx="606">
                  <c:v>44743</c:v>
                </c:pt>
                <c:pt idx="607">
                  <c:v>44774</c:v>
                </c:pt>
                <c:pt idx="608">
                  <c:v>44805</c:v>
                </c:pt>
                <c:pt idx="609">
                  <c:v>44835</c:v>
                </c:pt>
                <c:pt idx="610">
                  <c:v>44866</c:v>
                </c:pt>
                <c:pt idx="611">
                  <c:v>44896</c:v>
                </c:pt>
                <c:pt idx="612">
                  <c:v>44927</c:v>
                </c:pt>
                <c:pt idx="613">
                  <c:v>44958</c:v>
                </c:pt>
                <c:pt idx="614">
                  <c:v>44986</c:v>
                </c:pt>
                <c:pt idx="615">
                  <c:v>45017</c:v>
                </c:pt>
                <c:pt idx="616">
                  <c:v>45047</c:v>
                </c:pt>
                <c:pt idx="617">
                  <c:v>45078</c:v>
                </c:pt>
                <c:pt idx="618">
                  <c:v>45108</c:v>
                </c:pt>
                <c:pt idx="619">
                  <c:v>45139</c:v>
                </c:pt>
                <c:pt idx="620">
                  <c:v>45170</c:v>
                </c:pt>
                <c:pt idx="621">
                  <c:v>45200</c:v>
                </c:pt>
                <c:pt idx="622">
                  <c:v>45231</c:v>
                </c:pt>
                <c:pt idx="623">
                  <c:v>45261</c:v>
                </c:pt>
                <c:pt idx="624">
                  <c:v>45292</c:v>
                </c:pt>
                <c:pt idx="625">
                  <c:v>45323</c:v>
                </c:pt>
                <c:pt idx="626">
                  <c:v>45352</c:v>
                </c:pt>
                <c:pt idx="627">
                  <c:v>45383</c:v>
                </c:pt>
                <c:pt idx="628">
                  <c:v>45413</c:v>
                </c:pt>
                <c:pt idx="629">
                  <c:v>45444</c:v>
                </c:pt>
                <c:pt idx="630">
                  <c:v>45474</c:v>
                </c:pt>
                <c:pt idx="631">
                  <c:v>45505</c:v>
                </c:pt>
                <c:pt idx="632">
                  <c:v>45536</c:v>
                </c:pt>
                <c:pt idx="633">
                  <c:v>45566</c:v>
                </c:pt>
                <c:pt idx="634">
                  <c:v>45597</c:v>
                </c:pt>
                <c:pt idx="635">
                  <c:v>45627</c:v>
                </c:pt>
                <c:pt idx="636">
                  <c:v>45658</c:v>
                </c:pt>
                <c:pt idx="637">
                  <c:v>45689</c:v>
                </c:pt>
                <c:pt idx="638">
                  <c:v>45717</c:v>
                </c:pt>
                <c:pt idx="639">
                  <c:v>45748</c:v>
                </c:pt>
                <c:pt idx="640">
                  <c:v>45778</c:v>
                </c:pt>
                <c:pt idx="641">
                  <c:v>45809</c:v>
                </c:pt>
                <c:pt idx="642">
                  <c:v>45839</c:v>
                </c:pt>
                <c:pt idx="643">
                  <c:v>45870</c:v>
                </c:pt>
                <c:pt idx="644">
                  <c:v>45901</c:v>
                </c:pt>
                <c:pt idx="645">
                  <c:v>45931</c:v>
                </c:pt>
                <c:pt idx="646">
                  <c:v>45962</c:v>
                </c:pt>
                <c:pt idx="647">
                  <c:v>45992</c:v>
                </c:pt>
                <c:pt idx="648">
                  <c:v>46023</c:v>
                </c:pt>
                <c:pt idx="649">
                  <c:v>46054</c:v>
                </c:pt>
                <c:pt idx="650">
                  <c:v>46082</c:v>
                </c:pt>
                <c:pt idx="651">
                  <c:v>46113</c:v>
                </c:pt>
                <c:pt idx="652">
                  <c:v>46143</c:v>
                </c:pt>
                <c:pt idx="653">
                  <c:v>46174</c:v>
                </c:pt>
                <c:pt idx="654">
                  <c:v>46204</c:v>
                </c:pt>
                <c:pt idx="655">
                  <c:v>46235</c:v>
                </c:pt>
                <c:pt idx="656">
                  <c:v>46266</c:v>
                </c:pt>
                <c:pt idx="657">
                  <c:v>46296</c:v>
                </c:pt>
                <c:pt idx="658">
                  <c:v>46327</c:v>
                </c:pt>
                <c:pt idx="659">
                  <c:v>46357</c:v>
                </c:pt>
                <c:pt idx="660">
                  <c:v>46388</c:v>
                </c:pt>
                <c:pt idx="661">
                  <c:v>46419</c:v>
                </c:pt>
                <c:pt idx="662">
                  <c:v>46447</c:v>
                </c:pt>
                <c:pt idx="663">
                  <c:v>46478</c:v>
                </c:pt>
                <c:pt idx="664">
                  <c:v>46508</c:v>
                </c:pt>
                <c:pt idx="665">
                  <c:v>46539</c:v>
                </c:pt>
                <c:pt idx="666">
                  <c:v>46569</c:v>
                </c:pt>
                <c:pt idx="667">
                  <c:v>46600</c:v>
                </c:pt>
                <c:pt idx="668">
                  <c:v>46631</c:v>
                </c:pt>
                <c:pt idx="669">
                  <c:v>46661</c:v>
                </c:pt>
                <c:pt idx="670">
                  <c:v>46692</c:v>
                </c:pt>
                <c:pt idx="671">
                  <c:v>46722</c:v>
                </c:pt>
                <c:pt idx="672">
                  <c:v>46753</c:v>
                </c:pt>
                <c:pt idx="673">
                  <c:v>46784</c:v>
                </c:pt>
                <c:pt idx="674">
                  <c:v>46813</c:v>
                </c:pt>
                <c:pt idx="675">
                  <c:v>46844</c:v>
                </c:pt>
                <c:pt idx="676">
                  <c:v>46874</c:v>
                </c:pt>
                <c:pt idx="677">
                  <c:v>46905</c:v>
                </c:pt>
                <c:pt idx="678">
                  <c:v>46935</c:v>
                </c:pt>
                <c:pt idx="679">
                  <c:v>46966</c:v>
                </c:pt>
                <c:pt idx="680">
                  <c:v>46997</c:v>
                </c:pt>
                <c:pt idx="681">
                  <c:v>47027</c:v>
                </c:pt>
                <c:pt idx="682">
                  <c:v>47058</c:v>
                </c:pt>
                <c:pt idx="683">
                  <c:v>47088</c:v>
                </c:pt>
                <c:pt idx="684">
                  <c:v>47119</c:v>
                </c:pt>
                <c:pt idx="685">
                  <c:v>47150</c:v>
                </c:pt>
                <c:pt idx="686">
                  <c:v>47178</c:v>
                </c:pt>
                <c:pt idx="687">
                  <c:v>47209</c:v>
                </c:pt>
                <c:pt idx="688">
                  <c:v>47239</c:v>
                </c:pt>
                <c:pt idx="689">
                  <c:v>47270</c:v>
                </c:pt>
                <c:pt idx="690">
                  <c:v>47300</c:v>
                </c:pt>
                <c:pt idx="691">
                  <c:v>47331</c:v>
                </c:pt>
                <c:pt idx="692">
                  <c:v>47362</c:v>
                </c:pt>
                <c:pt idx="693">
                  <c:v>47392</c:v>
                </c:pt>
                <c:pt idx="694">
                  <c:v>47423</c:v>
                </c:pt>
                <c:pt idx="695">
                  <c:v>47453</c:v>
                </c:pt>
                <c:pt idx="696">
                  <c:v>47484</c:v>
                </c:pt>
                <c:pt idx="697">
                  <c:v>47515</c:v>
                </c:pt>
                <c:pt idx="698">
                  <c:v>47543</c:v>
                </c:pt>
                <c:pt idx="699">
                  <c:v>47574</c:v>
                </c:pt>
                <c:pt idx="700">
                  <c:v>47604</c:v>
                </c:pt>
                <c:pt idx="701">
                  <c:v>47635</c:v>
                </c:pt>
                <c:pt idx="702">
                  <c:v>47665</c:v>
                </c:pt>
                <c:pt idx="703">
                  <c:v>47696</c:v>
                </c:pt>
                <c:pt idx="704">
                  <c:v>47727</c:v>
                </c:pt>
                <c:pt idx="705">
                  <c:v>47757</c:v>
                </c:pt>
                <c:pt idx="706">
                  <c:v>47788</c:v>
                </c:pt>
                <c:pt idx="707">
                  <c:v>47818</c:v>
                </c:pt>
                <c:pt idx="708">
                  <c:v>47849</c:v>
                </c:pt>
                <c:pt idx="709">
                  <c:v>47880</c:v>
                </c:pt>
                <c:pt idx="710">
                  <c:v>47908</c:v>
                </c:pt>
                <c:pt idx="711">
                  <c:v>47939</c:v>
                </c:pt>
                <c:pt idx="712">
                  <c:v>47969</c:v>
                </c:pt>
                <c:pt idx="713">
                  <c:v>48000</c:v>
                </c:pt>
                <c:pt idx="714">
                  <c:v>48030</c:v>
                </c:pt>
                <c:pt idx="715">
                  <c:v>48061</c:v>
                </c:pt>
                <c:pt idx="716">
                  <c:v>48092</c:v>
                </c:pt>
                <c:pt idx="717">
                  <c:v>48122</c:v>
                </c:pt>
                <c:pt idx="718">
                  <c:v>48153</c:v>
                </c:pt>
                <c:pt idx="719">
                  <c:v>48183</c:v>
                </c:pt>
                <c:pt idx="720">
                  <c:v>48214</c:v>
                </c:pt>
                <c:pt idx="721">
                  <c:v>48245</c:v>
                </c:pt>
                <c:pt idx="722">
                  <c:v>48274</c:v>
                </c:pt>
                <c:pt idx="723">
                  <c:v>48305</c:v>
                </c:pt>
                <c:pt idx="724">
                  <c:v>48335</c:v>
                </c:pt>
                <c:pt idx="725">
                  <c:v>48366</c:v>
                </c:pt>
                <c:pt idx="726">
                  <c:v>48396</c:v>
                </c:pt>
                <c:pt idx="727">
                  <c:v>48427</c:v>
                </c:pt>
                <c:pt idx="728">
                  <c:v>48458</c:v>
                </c:pt>
                <c:pt idx="729">
                  <c:v>48488</c:v>
                </c:pt>
                <c:pt idx="730">
                  <c:v>48519</c:v>
                </c:pt>
                <c:pt idx="731">
                  <c:v>48549</c:v>
                </c:pt>
              </c:numCache>
            </c:numRef>
          </c:cat>
          <c:val>
            <c:numRef>
              <c:f>PETREFX!$B$3:$B$1034</c:f>
              <c:numCache>
                <c:formatCode>General</c:formatCode>
                <c:ptCount val="10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78-4B0E-8708-DC3EC4A47106}"/>
            </c:ext>
          </c:extLst>
        </c:ser>
        <c:ser>
          <c:idx val="3"/>
          <c:order val="1"/>
          <c:tx>
            <c:v>3/12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cat>
            <c:numRef>
              <c:f>PETREFX!$A$3:$A$1034</c:f>
              <c:numCache>
                <c:formatCode>mmm\-yy</c:formatCode>
                <c:ptCount val="1032"/>
                <c:pt idx="0">
                  <c:v>26299</c:v>
                </c:pt>
                <c:pt idx="1">
                  <c:v>26330</c:v>
                </c:pt>
                <c:pt idx="2">
                  <c:v>26359</c:v>
                </c:pt>
                <c:pt idx="3">
                  <c:v>26390</c:v>
                </c:pt>
                <c:pt idx="4">
                  <c:v>26420</c:v>
                </c:pt>
                <c:pt idx="5">
                  <c:v>26451</c:v>
                </c:pt>
                <c:pt idx="6">
                  <c:v>26481</c:v>
                </c:pt>
                <c:pt idx="7">
                  <c:v>26512</c:v>
                </c:pt>
                <c:pt idx="8">
                  <c:v>26543</c:v>
                </c:pt>
                <c:pt idx="9">
                  <c:v>26573</c:v>
                </c:pt>
                <c:pt idx="10">
                  <c:v>26604</c:v>
                </c:pt>
                <c:pt idx="11">
                  <c:v>26634</c:v>
                </c:pt>
                <c:pt idx="12">
                  <c:v>26665</c:v>
                </c:pt>
                <c:pt idx="13">
                  <c:v>26696</c:v>
                </c:pt>
                <c:pt idx="14">
                  <c:v>26724</c:v>
                </c:pt>
                <c:pt idx="15">
                  <c:v>26755</c:v>
                </c:pt>
                <c:pt idx="16">
                  <c:v>26785</c:v>
                </c:pt>
                <c:pt idx="17">
                  <c:v>26816</c:v>
                </c:pt>
                <c:pt idx="18">
                  <c:v>26846</c:v>
                </c:pt>
                <c:pt idx="19">
                  <c:v>26877</c:v>
                </c:pt>
                <c:pt idx="20">
                  <c:v>26908</c:v>
                </c:pt>
                <c:pt idx="21">
                  <c:v>26938</c:v>
                </c:pt>
                <c:pt idx="22">
                  <c:v>26969</c:v>
                </c:pt>
                <c:pt idx="23">
                  <c:v>26999</c:v>
                </c:pt>
                <c:pt idx="24">
                  <c:v>27030</c:v>
                </c:pt>
                <c:pt idx="25">
                  <c:v>27061</c:v>
                </c:pt>
                <c:pt idx="26">
                  <c:v>27089</c:v>
                </c:pt>
                <c:pt idx="27">
                  <c:v>27120</c:v>
                </c:pt>
                <c:pt idx="28">
                  <c:v>27150</c:v>
                </c:pt>
                <c:pt idx="29">
                  <c:v>27181</c:v>
                </c:pt>
                <c:pt idx="30">
                  <c:v>27211</c:v>
                </c:pt>
                <c:pt idx="31">
                  <c:v>27242</c:v>
                </c:pt>
                <c:pt idx="32">
                  <c:v>27273</c:v>
                </c:pt>
                <c:pt idx="33">
                  <c:v>27303</c:v>
                </c:pt>
                <c:pt idx="34">
                  <c:v>27334</c:v>
                </c:pt>
                <c:pt idx="35">
                  <c:v>27364</c:v>
                </c:pt>
                <c:pt idx="36">
                  <c:v>27395</c:v>
                </c:pt>
                <c:pt idx="37">
                  <c:v>27426</c:v>
                </c:pt>
                <c:pt idx="38">
                  <c:v>27454</c:v>
                </c:pt>
                <c:pt idx="39">
                  <c:v>27485</c:v>
                </c:pt>
                <c:pt idx="40">
                  <c:v>27515</c:v>
                </c:pt>
                <c:pt idx="41">
                  <c:v>27546</c:v>
                </c:pt>
                <c:pt idx="42">
                  <c:v>27576</c:v>
                </c:pt>
                <c:pt idx="43">
                  <c:v>27607</c:v>
                </c:pt>
                <c:pt idx="44">
                  <c:v>27638</c:v>
                </c:pt>
                <c:pt idx="45">
                  <c:v>27668</c:v>
                </c:pt>
                <c:pt idx="46">
                  <c:v>27699</c:v>
                </c:pt>
                <c:pt idx="47">
                  <c:v>27729</c:v>
                </c:pt>
                <c:pt idx="48">
                  <c:v>27760</c:v>
                </c:pt>
                <c:pt idx="49">
                  <c:v>27791</c:v>
                </c:pt>
                <c:pt idx="50">
                  <c:v>27820</c:v>
                </c:pt>
                <c:pt idx="51">
                  <c:v>27851</c:v>
                </c:pt>
                <c:pt idx="52">
                  <c:v>27881</c:v>
                </c:pt>
                <c:pt idx="53">
                  <c:v>27912</c:v>
                </c:pt>
                <c:pt idx="54">
                  <c:v>27942</c:v>
                </c:pt>
                <c:pt idx="55">
                  <c:v>27973</c:v>
                </c:pt>
                <c:pt idx="56">
                  <c:v>28004</c:v>
                </c:pt>
                <c:pt idx="57">
                  <c:v>28034</c:v>
                </c:pt>
                <c:pt idx="58">
                  <c:v>28065</c:v>
                </c:pt>
                <c:pt idx="59">
                  <c:v>28095</c:v>
                </c:pt>
                <c:pt idx="60">
                  <c:v>28126</c:v>
                </c:pt>
                <c:pt idx="61">
                  <c:v>28157</c:v>
                </c:pt>
                <c:pt idx="62">
                  <c:v>28185</c:v>
                </c:pt>
                <c:pt idx="63">
                  <c:v>28216</c:v>
                </c:pt>
                <c:pt idx="64">
                  <c:v>28246</c:v>
                </c:pt>
                <c:pt idx="65">
                  <c:v>28277</c:v>
                </c:pt>
                <c:pt idx="66">
                  <c:v>28307</c:v>
                </c:pt>
                <c:pt idx="67">
                  <c:v>28338</c:v>
                </c:pt>
                <c:pt idx="68">
                  <c:v>28369</c:v>
                </c:pt>
                <c:pt idx="69">
                  <c:v>28399</c:v>
                </c:pt>
                <c:pt idx="70">
                  <c:v>28430</c:v>
                </c:pt>
                <c:pt idx="71">
                  <c:v>28460</c:v>
                </c:pt>
                <c:pt idx="72">
                  <c:v>28491</c:v>
                </c:pt>
                <c:pt idx="73">
                  <c:v>28522</c:v>
                </c:pt>
                <c:pt idx="74">
                  <c:v>28550</c:v>
                </c:pt>
                <c:pt idx="75">
                  <c:v>28581</c:v>
                </c:pt>
                <c:pt idx="76">
                  <c:v>28611</c:v>
                </c:pt>
                <c:pt idx="77">
                  <c:v>28642</c:v>
                </c:pt>
                <c:pt idx="78">
                  <c:v>28672</c:v>
                </c:pt>
                <c:pt idx="79">
                  <c:v>28703</c:v>
                </c:pt>
                <c:pt idx="80">
                  <c:v>28734</c:v>
                </c:pt>
                <c:pt idx="81">
                  <c:v>28764</c:v>
                </c:pt>
                <c:pt idx="82">
                  <c:v>28795</c:v>
                </c:pt>
                <c:pt idx="83">
                  <c:v>28825</c:v>
                </c:pt>
                <c:pt idx="84">
                  <c:v>28856</c:v>
                </c:pt>
                <c:pt idx="85">
                  <c:v>28887</c:v>
                </c:pt>
                <c:pt idx="86">
                  <c:v>28915</c:v>
                </c:pt>
                <c:pt idx="87">
                  <c:v>28946</c:v>
                </c:pt>
                <c:pt idx="88">
                  <c:v>28976</c:v>
                </c:pt>
                <c:pt idx="89">
                  <c:v>29007</c:v>
                </c:pt>
                <c:pt idx="90">
                  <c:v>29037</c:v>
                </c:pt>
                <c:pt idx="91">
                  <c:v>29068</c:v>
                </c:pt>
                <c:pt idx="92">
                  <c:v>29099</c:v>
                </c:pt>
                <c:pt idx="93">
                  <c:v>29129</c:v>
                </c:pt>
                <c:pt idx="94">
                  <c:v>29160</c:v>
                </c:pt>
                <c:pt idx="95">
                  <c:v>29190</c:v>
                </c:pt>
                <c:pt idx="96">
                  <c:v>29221</c:v>
                </c:pt>
                <c:pt idx="97">
                  <c:v>29252</c:v>
                </c:pt>
                <c:pt idx="98">
                  <c:v>29281</c:v>
                </c:pt>
                <c:pt idx="99">
                  <c:v>29312</c:v>
                </c:pt>
                <c:pt idx="100">
                  <c:v>29342</c:v>
                </c:pt>
                <c:pt idx="101">
                  <c:v>29373</c:v>
                </c:pt>
                <c:pt idx="102">
                  <c:v>29403</c:v>
                </c:pt>
                <c:pt idx="103">
                  <c:v>29434</c:v>
                </c:pt>
                <c:pt idx="104">
                  <c:v>29465</c:v>
                </c:pt>
                <c:pt idx="105">
                  <c:v>29495</c:v>
                </c:pt>
                <c:pt idx="106">
                  <c:v>29526</c:v>
                </c:pt>
                <c:pt idx="107">
                  <c:v>29556</c:v>
                </c:pt>
                <c:pt idx="108">
                  <c:v>29587</c:v>
                </c:pt>
                <c:pt idx="109">
                  <c:v>29618</c:v>
                </c:pt>
                <c:pt idx="110">
                  <c:v>29646</c:v>
                </c:pt>
                <c:pt idx="111">
                  <c:v>29677</c:v>
                </c:pt>
                <c:pt idx="112">
                  <c:v>29707</c:v>
                </c:pt>
                <c:pt idx="113">
                  <c:v>29738</c:v>
                </c:pt>
                <c:pt idx="114">
                  <c:v>29768</c:v>
                </c:pt>
                <c:pt idx="115">
                  <c:v>29799</c:v>
                </c:pt>
                <c:pt idx="116">
                  <c:v>29830</c:v>
                </c:pt>
                <c:pt idx="117">
                  <c:v>29860</c:v>
                </c:pt>
                <c:pt idx="118">
                  <c:v>29891</c:v>
                </c:pt>
                <c:pt idx="119">
                  <c:v>29921</c:v>
                </c:pt>
                <c:pt idx="120">
                  <c:v>29952</c:v>
                </c:pt>
                <c:pt idx="121">
                  <c:v>29983</c:v>
                </c:pt>
                <c:pt idx="122">
                  <c:v>30011</c:v>
                </c:pt>
                <c:pt idx="123">
                  <c:v>30042</c:v>
                </c:pt>
                <c:pt idx="124">
                  <c:v>30072</c:v>
                </c:pt>
                <c:pt idx="125">
                  <c:v>30103</c:v>
                </c:pt>
                <c:pt idx="126">
                  <c:v>30133</c:v>
                </c:pt>
                <c:pt idx="127">
                  <c:v>30164</c:v>
                </c:pt>
                <c:pt idx="128">
                  <c:v>30195</c:v>
                </c:pt>
                <c:pt idx="129">
                  <c:v>30225</c:v>
                </c:pt>
                <c:pt idx="130">
                  <c:v>30256</c:v>
                </c:pt>
                <c:pt idx="131">
                  <c:v>30286</c:v>
                </c:pt>
                <c:pt idx="132">
                  <c:v>30317</c:v>
                </c:pt>
                <c:pt idx="133">
                  <c:v>30348</c:v>
                </c:pt>
                <c:pt idx="134">
                  <c:v>30376</c:v>
                </c:pt>
                <c:pt idx="135">
                  <c:v>30407</c:v>
                </c:pt>
                <c:pt idx="136">
                  <c:v>30437</c:v>
                </c:pt>
                <c:pt idx="137">
                  <c:v>30468</c:v>
                </c:pt>
                <c:pt idx="138">
                  <c:v>30498</c:v>
                </c:pt>
                <c:pt idx="139">
                  <c:v>30529</c:v>
                </c:pt>
                <c:pt idx="140">
                  <c:v>30560</c:v>
                </c:pt>
                <c:pt idx="141">
                  <c:v>30590</c:v>
                </c:pt>
                <c:pt idx="142">
                  <c:v>30621</c:v>
                </c:pt>
                <c:pt idx="143">
                  <c:v>30651</c:v>
                </c:pt>
                <c:pt idx="144">
                  <c:v>30682</c:v>
                </c:pt>
                <c:pt idx="145">
                  <c:v>30713</c:v>
                </c:pt>
                <c:pt idx="146">
                  <c:v>30742</c:v>
                </c:pt>
                <c:pt idx="147">
                  <c:v>30773</c:v>
                </c:pt>
                <c:pt idx="148">
                  <c:v>30803</c:v>
                </c:pt>
                <c:pt idx="149">
                  <c:v>30834</c:v>
                </c:pt>
                <c:pt idx="150">
                  <c:v>30864</c:v>
                </c:pt>
                <c:pt idx="151">
                  <c:v>30895</c:v>
                </c:pt>
                <c:pt idx="152">
                  <c:v>30926</c:v>
                </c:pt>
                <c:pt idx="153">
                  <c:v>30956</c:v>
                </c:pt>
                <c:pt idx="154">
                  <c:v>30987</c:v>
                </c:pt>
                <c:pt idx="155">
                  <c:v>31017</c:v>
                </c:pt>
                <c:pt idx="156">
                  <c:v>31048</c:v>
                </c:pt>
                <c:pt idx="157">
                  <c:v>31079</c:v>
                </c:pt>
                <c:pt idx="158">
                  <c:v>31107</c:v>
                </c:pt>
                <c:pt idx="159">
                  <c:v>31138</c:v>
                </c:pt>
                <c:pt idx="160">
                  <c:v>31168</c:v>
                </c:pt>
                <c:pt idx="161">
                  <c:v>31199</c:v>
                </c:pt>
                <c:pt idx="162">
                  <c:v>31229</c:v>
                </c:pt>
                <c:pt idx="163">
                  <c:v>31260</c:v>
                </c:pt>
                <c:pt idx="164">
                  <c:v>31291</c:v>
                </c:pt>
                <c:pt idx="165">
                  <c:v>31321</c:v>
                </c:pt>
                <c:pt idx="166">
                  <c:v>31352</c:v>
                </c:pt>
                <c:pt idx="167">
                  <c:v>31382</c:v>
                </c:pt>
                <c:pt idx="168">
                  <c:v>31413</c:v>
                </c:pt>
                <c:pt idx="169">
                  <c:v>31444</c:v>
                </c:pt>
                <c:pt idx="170">
                  <c:v>31472</c:v>
                </c:pt>
                <c:pt idx="171">
                  <c:v>31503</c:v>
                </c:pt>
                <c:pt idx="172">
                  <c:v>31533</c:v>
                </c:pt>
                <c:pt idx="173">
                  <c:v>31564</c:v>
                </c:pt>
                <c:pt idx="174">
                  <c:v>31594</c:v>
                </c:pt>
                <c:pt idx="175">
                  <c:v>31625</c:v>
                </c:pt>
                <c:pt idx="176">
                  <c:v>31656</c:v>
                </c:pt>
                <c:pt idx="177">
                  <c:v>31686</c:v>
                </c:pt>
                <c:pt idx="178">
                  <c:v>31717</c:v>
                </c:pt>
                <c:pt idx="179">
                  <c:v>31747</c:v>
                </c:pt>
                <c:pt idx="180">
                  <c:v>31778</c:v>
                </c:pt>
                <c:pt idx="181">
                  <c:v>31809</c:v>
                </c:pt>
                <c:pt idx="182">
                  <c:v>31837</c:v>
                </c:pt>
                <c:pt idx="183">
                  <c:v>31868</c:v>
                </c:pt>
                <c:pt idx="184">
                  <c:v>31898</c:v>
                </c:pt>
                <c:pt idx="185">
                  <c:v>31929</c:v>
                </c:pt>
                <c:pt idx="186">
                  <c:v>31959</c:v>
                </c:pt>
                <c:pt idx="187">
                  <c:v>31990</c:v>
                </c:pt>
                <c:pt idx="188">
                  <c:v>32021</c:v>
                </c:pt>
                <c:pt idx="189">
                  <c:v>32051</c:v>
                </c:pt>
                <c:pt idx="190">
                  <c:v>32082</c:v>
                </c:pt>
                <c:pt idx="191">
                  <c:v>32112</c:v>
                </c:pt>
                <c:pt idx="192">
                  <c:v>32143</c:v>
                </c:pt>
                <c:pt idx="193">
                  <c:v>32174</c:v>
                </c:pt>
                <c:pt idx="194">
                  <c:v>32203</c:v>
                </c:pt>
                <c:pt idx="195">
                  <c:v>32234</c:v>
                </c:pt>
                <c:pt idx="196">
                  <c:v>32264</c:v>
                </c:pt>
                <c:pt idx="197">
                  <c:v>32295</c:v>
                </c:pt>
                <c:pt idx="198">
                  <c:v>32325</c:v>
                </c:pt>
                <c:pt idx="199">
                  <c:v>32356</c:v>
                </c:pt>
                <c:pt idx="200">
                  <c:v>32387</c:v>
                </c:pt>
                <c:pt idx="201">
                  <c:v>32417</c:v>
                </c:pt>
                <c:pt idx="202">
                  <c:v>32448</c:v>
                </c:pt>
                <c:pt idx="203">
                  <c:v>32478</c:v>
                </c:pt>
                <c:pt idx="204">
                  <c:v>32509</c:v>
                </c:pt>
                <c:pt idx="205">
                  <c:v>32540</c:v>
                </c:pt>
                <c:pt idx="206">
                  <c:v>32568</c:v>
                </c:pt>
                <c:pt idx="207">
                  <c:v>32599</c:v>
                </c:pt>
                <c:pt idx="208">
                  <c:v>32629</c:v>
                </c:pt>
                <c:pt idx="209">
                  <c:v>32660</c:v>
                </c:pt>
                <c:pt idx="210">
                  <c:v>32690</c:v>
                </c:pt>
                <c:pt idx="211">
                  <c:v>32721</c:v>
                </c:pt>
                <c:pt idx="212">
                  <c:v>32752</c:v>
                </c:pt>
                <c:pt idx="213">
                  <c:v>32782</c:v>
                </c:pt>
                <c:pt idx="214">
                  <c:v>32813</c:v>
                </c:pt>
                <c:pt idx="215">
                  <c:v>32843</c:v>
                </c:pt>
                <c:pt idx="216">
                  <c:v>32874</c:v>
                </c:pt>
                <c:pt idx="217">
                  <c:v>32905</c:v>
                </c:pt>
                <c:pt idx="218">
                  <c:v>32933</c:v>
                </c:pt>
                <c:pt idx="219">
                  <c:v>32964</c:v>
                </c:pt>
                <c:pt idx="220">
                  <c:v>32994</c:v>
                </c:pt>
                <c:pt idx="221">
                  <c:v>33025</c:v>
                </c:pt>
                <c:pt idx="222">
                  <c:v>33055</c:v>
                </c:pt>
                <c:pt idx="223">
                  <c:v>33086</c:v>
                </c:pt>
                <c:pt idx="224">
                  <c:v>33117</c:v>
                </c:pt>
                <c:pt idx="225">
                  <c:v>33147</c:v>
                </c:pt>
                <c:pt idx="226">
                  <c:v>33178</c:v>
                </c:pt>
                <c:pt idx="227">
                  <c:v>33208</c:v>
                </c:pt>
                <c:pt idx="228">
                  <c:v>33239</c:v>
                </c:pt>
                <c:pt idx="229">
                  <c:v>33270</c:v>
                </c:pt>
                <c:pt idx="230">
                  <c:v>33298</c:v>
                </c:pt>
                <c:pt idx="231">
                  <c:v>33329</c:v>
                </c:pt>
                <c:pt idx="232">
                  <c:v>33359</c:v>
                </c:pt>
                <c:pt idx="233">
                  <c:v>33390</c:v>
                </c:pt>
                <c:pt idx="234">
                  <c:v>33420</c:v>
                </c:pt>
                <c:pt idx="235">
                  <c:v>33451</c:v>
                </c:pt>
                <c:pt idx="236">
                  <c:v>33482</c:v>
                </c:pt>
                <c:pt idx="237">
                  <c:v>33512</c:v>
                </c:pt>
                <c:pt idx="238">
                  <c:v>33543</c:v>
                </c:pt>
                <c:pt idx="239">
                  <c:v>33573</c:v>
                </c:pt>
                <c:pt idx="240">
                  <c:v>33604</c:v>
                </c:pt>
                <c:pt idx="241">
                  <c:v>33635</c:v>
                </c:pt>
                <c:pt idx="242">
                  <c:v>33664</c:v>
                </c:pt>
                <c:pt idx="243">
                  <c:v>33695</c:v>
                </c:pt>
                <c:pt idx="244">
                  <c:v>33725</c:v>
                </c:pt>
                <c:pt idx="245">
                  <c:v>33756</c:v>
                </c:pt>
                <c:pt idx="246">
                  <c:v>33786</c:v>
                </c:pt>
                <c:pt idx="247">
                  <c:v>33817</c:v>
                </c:pt>
                <c:pt idx="248">
                  <c:v>33848</c:v>
                </c:pt>
                <c:pt idx="249">
                  <c:v>33878</c:v>
                </c:pt>
                <c:pt idx="250">
                  <c:v>33909</c:v>
                </c:pt>
                <c:pt idx="251">
                  <c:v>33939</c:v>
                </c:pt>
                <c:pt idx="252">
                  <c:v>33970</c:v>
                </c:pt>
                <c:pt idx="253">
                  <c:v>34001</c:v>
                </c:pt>
                <c:pt idx="254">
                  <c:v>34029</c:v>
                </c:pt>
                <c:pt idx="255">
                  <c:v>34060</c:v>
                </c:pt>
                <c:pt idx="256">
                  <c:v>34090</c:v>
                </c:pt>
                <c:pt idx="257">
                  <c:v>34121</c:v>
                </c:pt>
                <c:pt idx="258">
                  <c:v>34151</c:v>
                </c:pt>
                <c:pt idx="259">
                  <c:v>34182</c:v>
                </c:pt>
                <c:pt idx="260">
                  <c:v>34213</c:v>
                </c:pt>
                <c:pt idx="261">
                  <c:v>34243</c:v>
                </c:pt>
                <c:pt idx="262">
                  <c:v>34274</c:v>
                </c:pt>
                <c:pt idx="263">
                  <c:v>34304</c:v>
                </c:pt>
                <c:pt idx="264">
                  <c:v>34335</c:v>
                </c:pt>
                <c:pt idx="265">
                  <c:v>34366</c:v>
                </c:pt>
                <c:pt idx="266">
                  <c:v>34394</c:v>
                </c:pt>
                <c:pt idx="267">
                  <c:v>34425</c:v>
                </c:pt>
                <c:pt idx="268">
                  <c:v>34455</c:v>
                </c:pt>
                <c:pt idx="269">
                  <c:v>34486</c:v>
                </c:pt>
                <c:pt idx="270">
                  <c:v>34516</c:v>
                </c:pt>
                <c:pt idx="271">
                  <c:v>34547</c:v>
                </c:pt>
                <c:pt idx="272">
                  <c:v>34578</c:v>
                </c:pt>
                <c:pt idx="273">
                  <c:v>34608</c:v>
                </c:pt>
                <c:pt idx="274">
                  <c:v>34639</c:v>
                </c:pt>
                <c:pt idx="275">
                  <c:v>34669</c:v>
                </c:pt>
                <c:pt idx="276">
                  <c:v>34700</c:v>
                </c:pt>
                <c:pt idx="277">
                  <c:v>34731</c:v>
                </c:pt>
                <c:pt idx="278">
                  <c:v>34759</c:v>
                </c:pt>
                <c:pt idx="279">
                  <c:v>34790</c:v>
                </c:pt>
                <c:pt idx="280">
                  <c:v>34820</c:v>
                </c:pt>
                <c:pt idx="281">
                  <c:v>34851</c:v>
                </c:pt>
                <c:pt idx="282">
                  <c:v>34881</c:v>
                </c:pt>
                <c:pt idx="283">
                  <c:v>34912</c:v>
                </c:pt>
                <c:pt idx="284">
                  <c:v>34943</c:v>
                </c:pt>
                <c:pt idx="285">
                  <c:v>34973</c:v>
                </c:pt>
                <c:pt idx="286">
                  <c:v>35004</c:v>
                </c:pt>
                <c:pt idx="287">
                  <c:v>35034</c:v>
                </c:pt>
                <c:pt idx="288">
                  <c:v>35065</c:v>
                </c:pt>
                <c:pt idx="289">
                  <c:v>35096</c:v>
                </c:pt>
                <c:pt idx="290">
                  <c:v>35125</c:v>
                </c:pt>
                <c:pt idx="291">
                  <c:v>35156</c:v>
                </c:pt>
                <c:pt idx="292">
                  <c:v>35186</c:v>
                </c:pt>
                <c:pt idx="293">
                  <c:v>35217</c:v>
                </c:pt>
                <c:pt idx="294">
                  <c:v>35247</c:v>
                </c:pt>
                <c:pt idx="295">
                  <c:v>35278</c:v>
                </c:pt>
                <c:pt idx="296">
                  <c:v>35309</c:v>
                </c:pt>
                <c:pt idx="297">
                  <c:v>35339</c:v>
                </c:pt>
                <c:pt idx="298">
                  <c:v>35370</c:v>
                </c:pt>
                <c:pt idx="299">
                  <c:v>35400</c:v>
                </c:pt>
                <c:pt idx="300">
                  <c:v>35431</c:v>
                </c:pt>
                <c:pt idx="301">
                  <c:v>35462</c:v>
                </c:pt>
                <c:pt idx="302">
                  <c:v>35490</c:v>
                </c:pt>
                <c:pt idx="303">
                  <c:v>35521</c:v>
                </c:pt>
                <c:pt idx="304">
                  <c:v>35551</c:v>
                </c:pt>
                <c:pt idx="305">
                  <c:v>35582</c:v>
                </c:pt>
                <c:pt idx="306">
                  <c:v>35612</c:v>
                </c:pt>
                <c:pt idx="307">
                  <c:v>35643</c:v>
                </c:pt>
                <c:pt idx="308">
                  <c:v>35674</c:v>
                </c:pt>
                <c:pt idx="309">
                  <c:v>35704</c:v>
                </c:pt>
                <c:pt idx="310">
                  <c:v>35735</c:v>
                </c:pt>
                <c:pt idx="311">
                  <c:v>35765</c:v>
                </c:pt>
                <c:pt idx="312">
                  <c:v>35796</c:v>
                </c:pt>
                <c:pt idx="313">
                  <c:v>35827</c:v>
                </c:pt>
                <c:pt idx="314">
                  <c:v>35855</c:v>
                </c:pt>
                <c:pt idx="315">
                  <c:v>35886</c:v>
                </c:pt>
                <c:pt idx="316">
                  <c:v>35916</c:v>
                </c:pt>
                <c:pt idx="317">
                  <c:v>35947</c:v>
                </c:pt>
                <c:pt idx="318">
                  <c:v>35977</c:v>
                </c:pt>
                <c:pt idx="319">
                  <c:v>36008</c:v>
                </c:pt>
                <c:pt idx="320">
                  <c:v>36039</c:v>
                </c:pt>
                <c:pt idx="321">
                  <c:v>36069</c:v>
                </c:pt>
                <c:pt idx="322">
                  <c:v>36100</c:v>
                </c:pt>
                <c:pt idx="323">
                  <c:v>36130</c:v>
                </c:pt>
                <c:pt idx="324">
                  <c:v>36161</c:v>
                </c:pt>
                <c:pt idx="325">
                  <c:v>36192</c:v>
                </c:pt>
                <c:pt idx="326">
                  <c:v>36220</c:v>
                </c:pt>
                <c:pt idx="327">
                  <c:v>36251</c:v>
                </c:pt>
                <c:pt idx="328">
                  <c:v>36281</c:v>
                </c:pt>
                <c:pt idx="329">
                  <c:v>36312</c:v>
                </c:pt>
                <c:pt idx="330">
                  <c:v>36342</c:v>
                </c:pt>
                <c:pt idx="331">
                  <c:v>36373</c:v>
                </c:pt>
                <c:pt idx="332">
                  <c:v>36404</c:v>
                </c:pt>
                <c:pt idx="333">
                  <c:v>36434</c:v>
                </c:pt>
                <c:pt idx="334">
                  <c:v>36465</c:v>
                </c:pt>
                <c:pt idx="335">
                  <c:v>36495</c:v>
                </c:pt>
                <c:pt idx="336">
                  <c:v>36526</c:v>
                </c:pt>
                <c:pt idx="337">
                  <c:v>36557</c:v>
                </c:pt>
                <c:pt idx="338">
                  <c:v>36586</c:v>
                </c:pt>
                <c:pt idx="339">
                  <c:v>36617</c:v>
                </c:pt>
                <c:pt idx="340">
                  <c:v>36647</c:v>
                </c:pt>
                <c:pt idx="341">
                  <c:v>36678</c:v>
                </c:pt>
                <c:pt idx="342">
                  <c:v>36708</c:v>
                </c:pt>
                <c:pt idx="343">
                  <c:v>36739</c:v>
                </c:pt>
                <c:pt idx="344">
                  <c:v>36770</c:v>
                </c:pt>
                <c:pt idx="345">
                  <c:v>36800</c:v>
                </c:pt>
                <c:pt idx="346">
                  <c:v>36831</c:v>
                </c:pt>
                <c:pt idx="347">
                  <c:v>36861</c:v>
                </c:pt>
                <c:pt idx="348">
                  <c:v>36892</c:v>
                </c:pt>
                <c:pt idx="349">
                  <c:v>36923</c:v>
                </c:pt>
                <c:pt idx="350">
                  <c:v>36951</c:v>
                </c:pt>
                <c:pt idx="351">
                  <c:v>36982</c:v>
                </c:pt>
                <c:pt idx="352">
                  <c:v>37012</c:v>
                </c:pt>
                <c:pt idx="353">
                  <c:v>37043</c:v>
                </c:pt>
                <c:pt idx="354">
                  <c:v>37073</c:v>
                </c:pt>
                <c:pt idx="355">
                  <c:v>37104</c:v>
                </c:pt>
                <c:pt idx="356">
                  <c:v>37135</c:v>
                </c:pt>
                <c:pt idx="357">
                  <c:v>37165</c:v>
                </c:pt>
                <c:pt idx="358">
                  <c:v>37196</c:v>
                </c:pt>
                <c:pt idx="359">
                  <c:v>37226</c:v>
                </c:pt>
                <c:pt idx="360">
                  <c:v>37257</c:v>
                </c:pt>
                <c:pt idx="361">
                  <c:v>37288</c:v>
                </c:pt>
                <c:pt idx="362">
                  <c:v>37316</c:v>
                </c:pt>
                <c:pt idx="363">
                  <c:v>37347</c:v>
                </c:pt>
                <c:pt idx="364">
                  <c:v>37377</c:v>
                </c:pt>
                <c:pt idx="365">
                  <c:v>37408</c:v>
                </c:pt>
                <c:pt idx="366">
                  <c:v>37438</c:v>
                </c:pt>
                <c:pt idx="367">
                  <c:v>37469</c:v>
                </c:pt>
                <c:pt idx="368">
                  <c:v>37500</c:v>
                </c:pt>
                <c:pt idx="369">
                  <c:v>37530</c:v>
                </c:pt>
                <c:pt idx="370">
                  <c:v>37561</c:v>
                </c:pt>
                <c:pt idx="371">
                  <c:v>37591</c:v>
                </c:pt>
                <c:pt idx="372">
                  <c:v>37622</c:v>
                </c:pt>
                <c:pt idx="373">
                  <c:v>37653</c:v>
                </c:pt>
                <c:pt idx="374">
                  <c:v>37681</c:v>
                </c:pt>
                <c:pt idx="375">
                  <c:v>37712</c:v>
                </c:pt>
                <c:pt idx="376">
                  <c:v>37742</c:v>
                </c:pt>
                <c:pt idx="377">
                  <c:v>37773</c:v>
                </c:pt>
                <c:pt idx="378">
                  <c:v>37803</c:v>
                </c:pt>
                <c:pt idx="379">
                  <c:v>37834</c:v>
                </c:pt>
                <c:pt idx="380">
                  <c:v>37865</c:v>
                </c:pt>
                <c:pt idx="381">
                  <c:v>37895</c:v>
                </c:pt>
                <c:pt idx="382">
                  <c:v>37926</c:v>
                </c:pt>
                <c:pt idx="383">
                  <c:v>37956</c:v>
                </c:pt>
                <c:pt idx="384">
                  <c:v>37987</c:v>
                </c:pt>
                <c:pt idx="385">
                  <c:v>38018</c:v>
                </c:pt>
                <c:pt idx="386">
                  <c:v>38047</c:v>
                </c:pt>
                <c:pt idx="387">
                  <c:v>38078</c:v>
                </c:pt>
                <c:pt idx="388">
                  <c:v>38108</c:v>
                </c:pt>
                <c:pt idx="389">
                  <c:v>38139</c:v>
                </c:pt>
                <c:pt idx="390">
                  <c:v>38169</c:v>
                </c:pt>
                <c:pt idx="391">
                  <c:v>38200</c:v>
                </c:pt>
                <c:pt idx="392">
                  <c:v>38231</c:v>
                </c:pt>
                <c:pt idx="393">
                  <c:v>38261</c:v>
                </c:pt>
                <c:pt idx="394">
                  <c:v>38292</c:v>
                </c:pt>
                <c:pt idx="395">
                  <c:v>38322</c:v>
                </c:pt>
                <c:pt idx="396">
                  <c:v>38353</c:v>
                </c:pt>
                <c:pt idx="397">
                  <c:v>38384</c:v>
                </c:pt>
                <c:pt idx="398">
                  <c:v>38412</c:v>
                </c:pt>
                <c:pt idx="399">
                  <c:v>38443</c:v>
                </c:pt>
                <c:pt idx="400">
                  <c:v>38473</c:v>
                </c:pt>
                <c:pt idx="401">
                  <c:v>38504</c:v>
                </c:pt>
                <c:pt idx="402">
                  <c:v>38534</c:v>
                </c:pt>
                <c:pt idx="403">
                  <c:v>38565</c:v>
                </c:pt>
                <c:pt idx="404">
                  <c:v>38596</c:v>
                </c:pt>
                <c:pt idx="405">
                  <c:v>38626</c:v>
                </c:pt>
                <c:pt idx="406">
                  <c:v>38657</c:v>
                </c:pt>
                <c:pt idx="407">
                  <c:v>38687</c:v>
                </c:pt>
                <c:pt idx="408">
                  <c:v>38718</c:v>
                </c:pt>
                <c:pt idx="409">
                  <c:v>38749</c:v>
                </c:pt>
                <c:pt idx="410">
                  <c:v>38777</c:v>
                </c:pt>
                <c:pt idx="411">
                  <c:v>38808</c:v>
                </c:pt>
                <c:pt idx="412">
                  <c:v>38838</c:v>
                </c:pt>
                <c:pt idx="413">
                  <c:v>38869</c:v>
                </c:pt>
                <c:pt idx="414">
                  <c:v>38899</c:v>
                </c:pt>
                <c:pt idx="415">
                  <c:v>38930</c:v>
                </c:pt>
                <c:pt idx="416">
                  <c:v>38961</c:v>
                </c:pt>
                <c:pt idx="417">
                  <c:v>38991</c:v>
                </c:pt>
                <c:pt idx="418">
                  <c:v>39022</c:v>
                </c:pt>
                <c:pt idx="419">
                  <c:v>39052</c:v>
                </c:pt>
                <c:pt idx="420">
                  <c:v>39083</c:v>
                </c:pt>
                <c:pt idx="421">
                  <c:v>39114</c:v>
                </c:pt>
                <c:pt idx="422">
                  <c:v>39142</c:v>
                </c:pt>
                <c:pt idx="423">
                  <c:v>39173</c:v>
                </c:pt>
                <c:pt idx="424">
                  <c:v>39203</c:v>
                </c:pt>
                <c:pt idx="425">
                  <c:v>39234</c:v>
                </c:pt>
                <c:pt idx="426">
                  <c:v>39264</c:v>
                </c:pt>
                <c:pt idx="427">
                  <c:v>39295</c:v>
                </c:pt>
                <c:pt idx="428">
                  <c:v>39326</c:v>
                </c:pt>
                <c:pt idx="429">
                  <c:v>39356</c:v>
                </c:pt>
                <c:pt idx="430">
                  <c:v>39387</c:v>
                </c:pt>
                <c:pt idx="431">
                  <c:v>39417</c:v>
                </c:pt>
                <c:pt idx="432">
                  <c:v>39448</c:v>
                </c:pt>
                <c:pt idx="433">
                  <c:v>39479</c:v>
                </c:pt>
                <c:pt idx="434">
                  <c:v>39508</c:v>
                </c:pt>
                <c:pt idx="435">
                  <c:v>39539</c:v>
                </c:pt>
                <c:pt idx="436">
                  <c:v>39569</c:v>
                </c:pt>
                <c:pt idx="437">
                  <c:v>39600</c:v>
                </c:pt>
                <c:pt idx="438">
                  <c:v>39630</c:v>
                </c:pt>
                <c:pt idx="439">
                  <c:v>39661</c:v>
                </c:pt>
                <c:pt idx="440">
                  <c:v>39692</c:v>
                </c:pt>
                <c:pt idx="441">
                  <c:v>39722</c:v>
                </c:pt>
                <c:pt idx="442">
                  <c:v>39753</c:v>
                </c:pt>
                <c:pt idx="443">
                  <c:v>39783</c:v>
                </c:pt>
                <c:pt idx="444">
                  <c:v>39814</c:v>
                </c:pt>
                <c:pt idx="445">
                  <c:v>39845</c:v>
                </c:pt>
                <c:pt idx="446">
                  <c:v>39873</c:v>
                </c:pt>
                <c:pt idx="447">
                  <c:v>39904</c:v>
                </c:pt>
                <c:pt idx="448">
                  <c:v>39934</c:v>
                </c:pt>
                <c:pt idx="449">
                  <c:v>39965</c:v>
                </c:pt>
                <c:pt idx="450">
                  <c:v>39995</c:v>
                </c:pt>
                <c:pt idx="451">
                  <c:v>40026</c:v>
                </c:pt>
                <c:pt idx="452">
                  <c:v>40057</c:v>
                </c:pt>
                <c:pt idx="453">
                  <c:v>40087</c:v>
                </c:pt>
                <c:pt idx="454">
                  <c:v>40118</c:v>
                </c:pt>
                <c:pt idx="455">
                  <c:v>40148</c:v>
                </c:pt>
                <c:pt idx="456">
                  <c:v>40179</c:v>
                </c:pt>
                <c:pt idx="457">
                  <c:v>40210</c:v>
                </c:pt>
                <c:pt idx="458">
                  <c:v>40238</c:v>
                </c:pt>
                <c:pt idx="459">
                  <c:v>40269</c:v>
                </c:pt>
                <c:pt idx="460">
                  <c:v>40299</c:v>
                </c:pt>
                <c:pt idx="461">
                  <c:v>40330</c:v>
                </c:pt>
                <c:pt idx="462">
                  <c:v>40360</c:v>
                </c:pt>
                <c:pt idx="463">
                  <c:v>40391</c:v>
                </c:pt>
                <c:pt idx="464">
                  <c:v>40422</c:v>
                </c:pt>
                <c:pt idx="465">
                  <c:v>40452</c:v>
                </c:pt>
                <c:pt idx="466">
                  <c:v>40483</c:v>
                </c:pt>
                <c:pt idx="467">
                  <c:v>40513</c:v>
                </c:pt>
                <c:pt idx="468">
                  <c:v>40544</c:v>
                </c:pt>
                <c:pt idx="469">
                  <c:v>40575</c:v>
                </c:pt>
                <c:pt idx="470">
                  <c:v>40603</c:v>
                </c:pt>
                <c:pt idx="471">
                  <c:v>40634</c:v>
                </c:pt>
                <c:pt idx="472">
                  <c:v>40664</c:v>
                </c:pt>
                <c:pt idx="473">
                  <c:v>40695</c:v>
                </c:pt>
                <c:pt idx="474">
                  <c:v>40725</c:v>
                </c:pt>
                <c:pt idx="475">
                  <c:v>40756</c:v>
                </c:pt>
                <c:pt idx="476">
                  <c:v>40787</c:v>
                </c:pt>
                <c:pt idx="477">
                  <c:v>40817</c:v>
                </c:pt>
                <c:pt idx="478">
                  <c:v>40848</c:v>
                </c:pt>
                <c:pt idx="479">
                  <c:v>40878</c:v>
                </c:pt>
                <c:pt idx="480">
                  <c:v>40909</c:v>
                </c:pt>
                <c:pt idx="481">
                  <c:v>40940</c:v>
                </c:pt>
                <c:pt idx="482">
                  <c:v>40969</c:v>
                </c:pt>
                <c:pt idx="483">
                  <c:v>41000</c:v>
                </c:pt>
                <c:pt idx="484">
                  <c:v>41030</c:v>
                </c:pt>
                <c:pt idx="485">
                  <c:v>41061</c:v>
                </c:pt>
                <c:pt idx="486">
                  <c:v>41091</c:v>
                </c:pt>
                <c:pt idx="487">
                  <c:v>41122</c:v>
                </c:pt>
                <c:pt idx="488">
                  <c:v>41153</c:v>
                </c:pt>
                <c:pt idx="489">
                  <c:v>41183</c:v>
                </c:pt>
                <c:pt idx="490">
                  <c:v>41214</c:v>
                </c:pt>
                <c:pt idx="491">
                  <c:v>41244</c:v>
                </c:pt>
                <c:pt idx="492">
                  <c:v>41275</c:v>
                </c:pt>
                <c:pt idx="493">
                  <c:v>41306</c:v>
                </c:pt>
                <c:pt idx="494">
                  <c:v>41334</c:v>
                </c:pt>
                <c:pt idx="495">
                  <c:v>41365</c:v>
                </c:pt>
                <c:pt idx="496">
                  <c:v>41395</c:v>
                </c:pt>
                <c:pt idx="497">
                  <c:v>41426</c:v>
                </c:pt>
                <c:pt idx="498">
                  <c:v>41456</c:v>
                </c:pt>
                <c:pt idx="499">
                  <c:v>41487</c:v>
                </c:pt>
                <c:pt idx="500">
                  <c:v>41518</c:v>
                </c:pt>
                <c:pt idx="501">
                  <c:v>41548</c:v>
                </c:pt>
                <c:pt idx="502">
                  <c:v>41579</c:v>
                </c:pt>
                <c:pt idx="503">
                  <c:v>41609</c:v>
                </c:pt>
                <c:pt idx="504">
                  <c:v>41640</c:v>
                </c:pt>
                <c:pt idx="505">
                  <c:v>41671</c:v>
                </c:pt>
                <c:pt idx="506">
                  <c:v>41699</c:v>
                </c:pt>
                <c:pt idx="507">
                  <c:v>41730</c:v>
                </c:pt>
                <c:pt idx="508">
                  <c:v>41760</c:v>
                </c:pt>
                <c:pt idx="509">
                  <c:v>41791</c:v>
                </c:pt>
                <c:pt idx="510">
                  <c:v>41821</c:v>
                </c:pt>
                <c:pt idx="511">
                  <c:v>41852</c:v>
                </c:pt>
                <c:pt idx="512">
                  <c:v>41883</c:v>
                </c:pt>
                <c:pt idx="513">
                  <c:v>41913</c:v>
                </c:pt>
                <c:pt idx="514">
                  <c:v>41944</c:v>
                </c:pt>
                <c:pt idx="515">
                  <c:v>41974</c:v>
                </c:pt>
                <c:pt idx="516">
                  <c:v>42005</c:v>
                </c:pt>
                <c:pt idx="517">
                  <c:v>42036</c:v>
                </c:pt>
                <c:pt idx="518">
                  <c:v>42064</c:v>
                </c:pt>
                <c:pt idx="519">
                  <c:v>42095</c:v>
                </c:pt>
                <c:pt idx="520">
                  <c:v>42125</c:v>
                </c:pt>
                <c:pt idx="521">
                  <c:v>42156</c:v>
                </c:pt>
                <c:pt idx="522">
                  <c:v>42186</c:v>
                </c:pt>
                <c:pt idx="523">
                  <c:v>42217</c:v>
                </c:pt>
                <c:pt idx="524">
                  <c:v>42248</c:v>
                </c:pt>
                <c:pt idx="525">
                  <c:v>42278</c:v>
                </c:pt>
                <c:pt idx="526">
                  <c:v>42309</c:v>
                </c:pt>
                <c:pt idx="527">
                  <c:v>42339</c:v>
                </c:pt>
                <c:pt idx="528">
                  <c:v>42370</c:v>
                </c:pt>
                <c:pt idx="529">
                  <c:v>42401</c:v>
                </c:pt>
                <c:pt idx="530">
                  <c:v>42430</c:v>
                </c:pt>
                <c:pt idx="531">
                  <c:v>42461</c:v>
                </c:pt>
                <c:pt idx="532">
                  <c:v>42491</c:v>
                </c:pt>
                <c:pt idx="533">
                  <c:v>42522</c:v>
                </c:pt>
                <c:pt idx="534">
                  <c:v>42552</c:v>
                </c:pt>
                <c:pt idx="535">
                  <c:v>42583</c:v>
                </c:pt>
                <c:pt idx="536">
                  <c:v>42614</c:v>
                </c:pt>
                <c:pt idx="537">
                  <c:v>42644</c:v>
                </c:pt>
                <c:pt idx="538">
                  <c:v>42675</c:v>
                </c:pt>
                <c:pt idx="539">
                  <c:v>42705</c:v>
                </c:pt>
                <c:pt idx="540">
                  <c:v>42736</c:v>
                </c:pt>
                <c:pt idx="541">
                  <c:v>42767</c:v>
                </c:pt>
                <c:pt idx="542">
                  <c:v>42795</c:v>
                </c:pt>
                <c:pt idx="543">
                  <c:v>42826</c:v>
                </c:pt>
                <c:pt idx="544">
                  <c:v>42856</c:v>
                </c:pt>
                <c:pt idx="545">
                  <c:v>42887</c:v>
                </c:pt>
                <c:pt idx="546">
                  <c:v>42917</c:v>
                </c:pt>
                <c:pt idx="547">
                  <c:v>42948</c:v>
                </c:pt>
                <c:pt idx="548">
                  <c:v>42979</c:v>
                </c:pt>
                <c:pt idx="549">
                  <c:v>43009</c:v>
                </c:pt>
                <c:pt idx="550">
                  <c:v>43040</c:v>
                </c:pt>
                <c:pt idx="551">
                  <c:v>43070</c:v>
                </c:pt>
                <c:pt idx="552">
                  <c:v>43101</c:v>
                </c:pt>
                <c:pt idx="553">
                  <c:v>43132</c:v>
                </c:pt>
                <c:pt idx="554">
                  <c:v>43160</c:v>
                </c:pt>
                <c:pt idx="555">
                  <c:v>43191</c:v>
                </c:pt>
                <c:pt idx="556">
                  <c:v>43221</c:v>
                </c:pt>
                <c:pt idx="557">
                  <c:v>43252</c:v>
                </c:pt>
                <c:pt idx="558">
                  <c:v>43282</c:v>
                </c:pt>
                <c:pt idx="559">
                  <c:v>43313</c:v>
                </c:pt>
                <c:pt idx="560">
                  <c:v>43344</c:v>
                </c:pt>
                <c:pt idx="561">
                  <c:v>43374</c:v>
                </c:pt>
                <c:pt idx="562">
                  <c:v>43405</c:v>
                </c:pt>
                <c:pt idx="563">
                  <c:v>43435</c:v>
                </c:pt>
                <c:pt idx="564">
                  <c:v>43466</c:v>
                </c:pt>
                <c:pt idx="565">
                  <c:v>43497</c:v>
                </c:pt>
                <c:pt idx="566">
                  <c:v>43525</c:v>
                </c:pt>
                <c:pt idx="567">
                  <c:v>43556</c:v>
                </c:pt>
                <c:pt idx="568">
                  <c:v>43586</c:v>
                </c:pt>
                <c:pt idx="569">
                  <c:v>43617</c:v>
                </c:pt>
                <c:pt idx="570">
                  <c:v>43647</c:v>
                </c:pt>
                <c:pt idx="571">
                  <c:v>43678</c:v>
                </c:pt>
                <c:pt idx="572">
                  <c:v>43709</c:v>
                </c:pt>
                <c:pt idx="573">
                  <c:v>43739</c:v>
                </c:pt>
                <c:pt idx="574">
                  <c:v>43770</c:v>
                </c:pt>
                <c:pt idx="575">
                  <c:v>43800</c:v>
                </c:pt>
                <c:pt idx="576">
                  <c:v>43831</c:v>
                </c:pt>
                <c:pt idx="577">
                  <c:v>43862</c:v>
                </c:pt>
                <c:pt idx="578">
                  <c:v>43891</c:v>
                </c:pt>
                <c:pt idx="579">
                  <c:v>43922</c:v>
                </c:pt>
                <c:pt idx="580">
                  <c:v>43952</c:v>
                </c:pt>
                <c:pt idx="581">
                  <c:v>43983</c:v>
                </c:pt>
                <c:pt idx="582">
                  <c:v>44013</c:v>
                </c:pt>
                <c:pt idx="583">
                  <c:v>44044</c:v>
                </c:pt>
                <c:pt idx="584">
                  <c:v>44075</c:v>
                </c:pt>
                <c:pt idx="585">
                  <c:v>44105</c:v>
                </c:pt>
                <c:pt idx="586">
                  <c:v>44136</c:v>
                </c:pt>
                <c:pt idx="587">
                  <c:v>44166</c:v>
                </c:pt>
                <c:pt idx="588">
                  <c:v>44197</c:v>
                </c:pt>
                <c:pt idx="589">
                  <c:v>44228</c:v>
                </c:pt>
                <c:pt idx="590">
                  <c:v>44256</c:v>
                </c:pt>
                <c:pt idx="591">
                  <c:v>44287</c:v>
                </c:pt>
                <c:pt idx="592">
                  <c:v>44317</c:v>
                </c:pt>
                <c:pt idx="593">
                  <c:v>44348</c:v>
                </c:pt>
                <c:pt idx="594">
                  <c:v>44378</c:v>
                </c:pt>
                <c:pt idx="595">
                  <c:v>44409</c:v>
                </c:pt>
                <c:pt idx="596">
                  <c:v>44440</c:v>
                </c:pt>
                <c:pt idx="597">
                  <c:v>44470</c:v>
                </c:pt>
                <c:pt idx="598">
                  <c:v>44501</c:v>
                </c:pt>
                <c:pt idx="599">
                  <c:v>44531</c:v>
                </c:pt>
                <c:pt idx="600">
                  <c:v>44562</c:v>
                </c:pt>
                <c:pt idx="601">
                  <c:v>44593</c:v>
                </c:pt>
                <c:pt idx="602">
                  <c:v>44621</c:v>
                </c:pt>
                <c:pt idx="603">
                  <c:v>44652</c:v>
                </c:pt>
                <c:pt idx="604">
                  <c:v>44682</c:v>
                </c:pt>
                <c:pt idx="605">
                  <c:v>44713</c:v>
                </c:pt>
                <c:pt idx="606">
                  <c:v>44743</c:v>
                </c:pt>
                <c:pt idx="607">
                  <c:v>44774</c:v>
                </c:pt>
                <c:pt idx="608">
                  <c:v>44805</c:v>
                </c:pt>
                <c:pt idx="609">
                  <c:v>44835</c:v>
                </c:pt>
                <c:pt idx="610">
                  <c:v>44866</c:v>
                </c:pt>
                <c:pt idx="611">
                  <c:v>44896</c:v>
                </c:pt>
                <c:pt idx="612">
                  <c:v>44927</c:v>
                </c:pt>
                <c:pt idx="613">
                  <c:v>44958</c:v>
                </c:pt>
                <c:pt idx="614">
                  <c:v>44986</c:v>
                </c:pt>
                <c:pt idx="615">
                  <c:v>45017</c:v>
                </c:pt>
                <c:pt idx="616">
                  <c:v>45047</c:v>
                </c:pt>
                <c:pt idx="617">
                  <c:v>45078</c:v>
                </c:pt>
                <c:pt idx="618">
                  <c:v>45108</c:v>
                </c:pt>
                <c:pt idx="619">
                  <c:v>45139</c:v>
                </c:pt>
                <c:pt idx="620">
                  <c:v>45170</c:v>
                </c:pt>
                <c:pt idx="621">
                  <c:v>45200</c:v>
                </c:pt>
                <c:pt idx="622">
                  <c:v>45231</c:v>
                </c:pt>
                <c:pt idx="623">
                  <c:v>45261</c:v>
                </c:pt>
                <c:pt idx="624">
                  <c:v>45292</c:v>
                </c:pt>
                <c:pt idx="625">
                  <c:v>45323</c:v>
                </c:pt>
                <c:pt idx="626">
                  <c:v>45352</c:v>
                </c:pt>
                <c:pt idx="627">
                  <c:v>45383</c:v>
                </c:pt>
                <c:pt idx="628">
                  <c:v>45413</c:v>
                </c:pt>
                <c:pt idx="629">
                  <c:v>45444</c:v>
                </c:pt>
                <c:pt idx="630">
                  <c:v>45474</c:v>
                </c:pt>
                <c:pt idx="631">
                  <c:v>45505</c:v>
                </c:pt>
                <c:pt idx="632">
                  <c:v>45536</c:v>
                </c:pt>
                <c:pt idx="633">
                  <c:v>45566</c:v>
                </c:pt>
                <c:pt idx="634">
                  <c:v>45597</c:v>
                </c:pt>
                <c:pt idx="635">
                  <c:v>45627</c:v>
                </c:pt>
                <c:pt idx="636">
                  <c:v>45658</c:v>
                </c:pt>
                <c:pt idx="637">
                  <c:v>45689</c:v>
                </c:pt>
                <c:pt idx="638">
                  <c:v>45717</c:v>
                </c:pt>
                <c:pt idx="639">
                  <c:v>45748</c:v>
                </c:pt>
                <c:pt idx="640">
                  <c:v>45778</c:v>
                </c:pt>
                <c:pt idx="641">
                  <c:v>45809</c:v>
                </c:pt>
                <c:pt idx="642">
                  <c:v>45839</c:v>
                </c:pt>
                <c:pt idx="643">
                  <c:v>45870</c:v>
                </c:pt>
                <c:pt idx="644">
                  <c:v>45901</c:v>
                </c:pt>
                <c:pt idx="645">
                  <c:v>45931</c:v>
                </c:pt>
                <c:pt idx="646">
                  <c:v>45962</c:v>
                </c:pt>
                <c:pt idx="647">
                  <c:v>45992</c:v>
                </c:pt>
                <c:pt idx="648">
                  <c:v>46023</c:v>
                </c:pt>
                <c:pt idx="649">
                  <c:v>46054</c:v>
                </c:pt>
                <c:pt idx="650">
                  <c:v>46082</c:v>
                </c:pt>
                <c:pt idx="651">
                  <c:v>46113</c:v>
                </c:pt>
                <c:pt idx="652">
                  <c:v>46143</c:v>
                </c:pt>
                <c:pt idx="653">
                  <c:v>46174</c:v>
                </c:pt>
                <c:pt idx="654">
                  <c:v>46204</c:v>
                </c:pt>
                <c:pt idx="655">
                  <c:v>46235</c:v>
                </c:pt>
                <c:pt idx="656">
                  <c:v>46266</c:v>
                </c:pt>
                <c:pt idx="657">
                  <c:v>46296</c:v>
                </c:pt>
                <c:pt idx="658">
                  <c:v>46327</c:v>
                </c:pt>
                <c:pt idx="659">
                  <c:v>46357</c:v>
                </c:pt>
                <c:pt idx="660">
                  <c:v>46388</c:v>
                </c:pt>
                <c:pt idx="661">
                  <c:v>46419</c:v>
                </c:pt>
                <c:pt idx="662">
                  <c:v>46447</c:v>
                </c:pt>
                <c:pt idx="663">
                  <c:v>46478</c:v>
                </c:pt>
                <c:pt idx="664">
                  <c:v>46508</c:v>
                </c:pt>
                <c:pt idx="665">
                  <c:v>46539</c:v>
                </c:pt>
                <c:pt idx="666">
                  <c:v>46569</c:v>
                </c:pt>
                <c:pt idx="667">
                  <c:v>46600</c:v>
                </c:pt>
                <c:pt idx="668">
                  <c:v>46631</c:v>
                </c:pt>
                <c:pt idx="669">
                  <c:v>46661</c:v>
                </c:pt>
                <c:pt idx="670">
                  <c:v>46692</c:v>
                </c:pt>
                <c:pt idx="671">
                  <c:v>46722</c:v>
                </c:pt>
                <c:pt idx="672">
                  <c:v>46753</c:v>
                </c:pt>
                <c:pt idx="673">
                  <c:v>46784</c:v>
                </c:pt>
                <c:pt idx="674">
                  <c:v>46813</c:v>
                </c:pt>
                <c:pt idx="675">
                  <c:v>46844</c:v>
                </c:pt>
                <c:pt idx="676">
                  <c:v>46874</c:v>
                </c:pt>
                <c:pt idx="677">
                  <c:v>46905</c:v>
                </c:pt>
                <c:pt idx="678">
                  <c:v>46935</c:v>
                </c:pt>
                <c:pt idx="679">
                  <c:v>46966</c:v>
                </c:pt>
                <c:pt idx="680">
                  <c:v>46997</c:v>
                </c:pt>
                <c:pt idx="681">
                  <c:v>47027</c:v>
                </c:pt>
                <c:pt idx="682">
                  <c:v>47058</c:v>
                </c:pt>
                <c:pt idx="683">
                  <c:v>47088</c:v>
                </c:pt>
                <c:pt idx="684">
                  <c:v>47119</c:v>
                </c:pt>
                <c:pt idx="685">
                  <c:v>47150</c:v>
                </c:pt>
                <c:pt idx="686">
                  <c:v>47178</c:v>
                </c:pt>
                <c:pt idx="687">
                  <c:v>47209</c:v>
                </c:pt>
                <c:pt idx="688">
                  <c:v>47239</c:v>
                </c:pt>
                <c:pt idx="689">
                  <c:v>47270</c:v>
                </c:pt>
                <c:pt idx="690">
                  <c:v>47300</c:v>
                </c:pt>
                <c:pt idx="691">
                  <c:v>47331</c:v>
                </c:pt>
                <c:pt idx="692">
                  <c:v>47362</c:v>
                </c:pt>
                <c:pt idx="693">
                  <c:v>47392</c:v>
                </c:pt>
                <c:pt idx="694">
                  <c:v>47423</c:v>
                </c:pt>
                <c:pt idx="695">
                  <c:v>47453</c:v>
                </c:pt>
                <c:pt idx="696">
                  <c:v>47484</c:v>
                </c:pt>
                <c:pt idx="697">
                  <c:v>47515</c:v>
                </c:pt>
                <c:pt idx="698">
                  <c:v>47543</c:v>
                </c:pt>
                <c:pt idx="699">
                  <c:v>47574</c:v>
                </c:pt>
                <c:pt idx="700">
                  <c:v>47604</c:v>
                </c:pt>
                <c:pt idx="701">
                  <c:v>47635</c:v>
                </c:pt>
                <c:pt idx="702">
                  <c:v>47665</c:v>
                </c:pt>
                <c:pt idx="703">
                  <c:v>47696</c:v>
                </c:pt>
                <c:pt idx="704">
                  <c:v>47727</c:v>
                </c:pt>
                <c:pt idx="705">
                  <c:v>47757</c:v>
                </c:pt>
                <c:pt idx="706">
                  <c:v>47788</c:v>
                </c:pt>
                <c:pt idx="707">
                  <c:v>47818</c:v>
                </c:pt>
                <c:pt idx="708">
                  <c:v>47849</c:v>
                </c:pt>
                <c:pt idx="709">
                  <c:v>47880</c:v>
                </c:pt>
                <c:pt idx="710">
                  <c:v>47908</c:v>
                </c:pt>
                <c:pt idx="711">
                  <c:v>47939</c:v>
                </c:pt>
                <c:pt idx="712">
                  <c:v>47969</c:v>
                </c:pt>
                <c:pt idx="713">
                  <c:v>48000</c:v>
                </c:pt>
                <c:pt idx="714">
                  <c:v>48030</c:v>
                </c:pt>
                <c:pt idx="715">
                  <c:v>48061</c:v>
                </c:pt>
                <c:pt idx="716">
                  <c:v>48092</c:v>
                </c:pt>
                <c:pt idx="717">
                  <c:v>48122</c:v>
                </c:pt>
                <c:pt idx="718">
                  <c:v>48153</c:v>
                </c:pt>
                <c:pt idx="719">
                  <c:v>48183</c:v>
                </c:pt>
                <c:pt idx="720">
                  <c:v>48214</c:v>
                </c:pt>
                <c:pt idx="721">
                  <c:v>48245</c:v>
                </c:pt>
                <c:pt idx="722">
                  <c:v>48274</c:v>
                </c:pt>
                <c:pt idx="723">
                  <c:v>48305</c:v>
                </c:pt>
                <c:pt idx="724">
                  <c:v>48335</c:v>
                </c:pt>
                <c:pt idx="725">
                  <c:v>48366</c:v>
                </c:pt>
                <c:pt idx="726">
                  <c:v>48396</c:v>
                </c:pt>
                <c:pt idx="727">
                  <c:v>48427</c:v>
                </c:pt>
                <c:pt idx="728">
                  <c:v>48458</c:v>
                </c:pt>
                <c:pt idx="729">
                  <c:v>48488</c:v>
                </c:pt>
                <c:pt idx="730">
                  <c:v>48519</c:v>
                </c:pt>
                <c:pt idx="731">
                  <c:v>48549</c:v>
                </c:pt>
              </c:numCache>
            </c:numRef>
          </c:cat>
          <c:val>
            <c:numRef>
              <c:f>PETREFX!$G$3:$G$1034</c:f>
              <c:numCache>
                <c:formatCode>General</c:formatCode>
                <c:ptCount val="1032"/>
                <c:pt idx="14" formatCode="0.0">
                  <c:v>-3.8421636278000002</c:v>
                </c:pt>
                <c:pt idx="15" formatCode="0.0">
                  <c:v>-5.6111825358000003</c:v>
                </c:pt>
                <c:pt idx="16" formatCode="0.0">
                  <c:v>-6.4030039295999996</c:v>
                </c:pt>
                <c:pt idx="17" formatCode="0.0">
                  <c:v>-5.8428896779999997</c:v>
                </c:pt>
                <c:pt idx="18" formatCode="0.0">
                  <c:v>-6.1895799846999999</c:v>
                </c:pt>
                <c:pt idx="19" formatCode="0.0">
                  <c:v>-6.1963291244000001</c:v>
                </c:pt>
                <c:pt idx="20" formatCode="0.0">
                  <c:v>-6.7880950097000001</c:v>
                </c:pt>
                <c:pt idx="21" formatCode="0.0">
                  <c:v>-5.5566339750999996</c:v>
                </c:pt>
                <c:pt idx="22" formatCode="0.0">
                  <c:v>-3.8190777156000002</c:v>
                </c:pt>
                <c:pt idx="23" formatCode="0.0">
                  <c:v>-1.7635752402</c:v>
                </c:pt>
                <c:pt idx="24" formatCode="0.0">
                  <c:v>-1.8004787336000001</c:v>
                </c:pt>
                <c:pt idx="25" formatCode="0.0">
                  <c:v>-1.6521409920000001</c:v>
                </c:pt>
                <c:pt idx="26" formatCode="0.0">
                  <c:v>-0.68193760150000005</c:v>
                </c:pt>
                <c:pt idx="27" formatCode="0.0">
                  <c:v>4.2970336845999997</c:v>
                </c:pt>
                <c:pt idx="28" formatCode="0.0">
                  <c:v>8.9520358738999999</c:v>
                </c:pt>
                <c:pt idx="29" formatCode="0.0">
                  <c:v>12.699998067199999</c:v>
                </c:pt>
                <c:pt idx="30" formatCode="0.0">
                  <c:v>14.710156503</c:v>
                </c:pt>
                <c:pt idx="31" formatCode="0.0">
                  <c:v>16.161180967</c:v>
                </c:pt>
                <c:pt idx="32" formatCode="0.0">
                  <c:v>16.130388028300001</c:v>
                </c:pt>
                <c:pt idx="33" formatCode="0.0">
                  <c:v>14.110130553599999</c:v>
                </c:pt>
                <c:pt idx="34" formatCode="0.0">
                  <c:v>12.8867876485</c:v>
                </c:pt>
                <c:pt idx="35" formatCode="0.0">
                  <c:v>12.8779407489</c:v>
                </c:pt>
                <c:pt idx="36" formatCode="0.0">
                  <c:v>14.764187490499999</c:v>
                </c:pt>
                <c:pt idx="37" formatCode="0.0">
                  <c:v>14.2775503724</c:v>
                </c:pt>
                <c:pt idx="38" formatCode="0.0">
                  <c:v>12.776588028000001</c:v>
                </c:pt>
                <c:pt idx="39" formatCode="0.0">
                  <c:v>6.1958365837000002</c:v>
                </c:pt>
                <c:pt idx="40" formatCode="0.0">
                  <c:v>0.77465595529999998</c:v>
                </c:pt>
                <c:pt idx="41" formatCode="0.0">
                  <c:v>-3.2881340371999999</c:v>
                </c:pt>
                <c:pt idx="42" formatCode="0.0">
                  <c:v>-3.5692423143999998</c:v>
                </c:pt>
                <c:pt idx="43" formatCode="0.0">
                  <c:v>-3.21387826</c:v>
                </c:pt>
                <c:pt idx="44" formatCode="0.0">
                  <c:v>-1.1506700068</c:v>
                </c:pt>
                <c:pt idx="45" formatCode="0.0">
                  <c:v>-1.1658315019000001</c:v>
                </c:pt>
                <c:pt idx="46" formatCode="0.0">
                  <c:v>-0.40673319489999998</c:v>
                </c:pt>
                <c:pt idx="47" formatCode="0.0">
                  <c:v>-1.1311789456000001</c:v>
                </c:pt>
                <c:pt idx="48" formatCode="0.0">
                  <c:v>-0.3194453686</c:v>
                </c:pt>
                <c:pt idx="49" formatCode="0.0">
                  <c:v>2.7412367736999999</c:v>
                </c:pt>
                <c:pt idx="50" formatCode="0.0">
                  <c:v>5.8284417995000002</c:v>
                </c:pt>
                <c:pt idx="51" formatCode="0.0">
                  <c:v>10.2658119541</c:v>
                </c:pt>
                <c:pt idx="52" formatCode="0.0">
                  <c:v>12.135916140899999</c:v>
                </c:pt>
                <c:pt idx="53" formatCode="0.0">
                  <c:v>13.528469294300001</c:v>
                </c:pt>
                <c:pt idx="54" formatCode="0.0">
                  <c:v>12.8251645441</c:v>
                </c:pt>
                <c:pt idx="55" formatCode="0.0">
                  <c:v>12.0479011358</c:v>
                </c:pt>
                <c:pt idx="56" formatCode="0.0">
                  <c:v>10.347436416900001</c:v>
                </c:pt>
                <c:pt idx="57" formatCode="0.0">
                  <c:v>10.1282856071</c:v>
                </c:pt>
                <c:pt idx="58" formatCode="0.0">
                  <c:v>10.868884149099999</c:v>
                </c:pt>
                <c:pt idx="59" formatCode="0.0">
                  <c:v>13.082511934299999</c:v>
                </c:pt>
                <c:pt idx="60" formatCode="0.0">
                  <c:v>15.087482166299999</c:v>
                </c:pt>
                <c:pt idx="61" formatCode="0.0">
                  <c:v>15.5862210163</c:v>
                </c:pt>
                <c:pt idx="62" formatCode="0.0">
                  <c:v>14.5874252837</c:v>
                </c:pt>
                <c:pt idx="63" formatCode="0.0">
                  <c:v>12.8458558384</c:v>
                </c:pt>
                <c:pt idx="64" formatCode="0.0">
                  <c:v>10.684883094</c:v>
                </c:pt>
                <c:pt idx="65" formatCode="0.0">
                  <c:v>8.3780712013999992</c:v>
                </c:pt>
                <c:pt idx="66" formatCode="0.0">
                  <c:v>6.3434915358000001</c:v>
                </c:pt>
                <c:pt idx="67" formatCode="0.0">
                  <c:v>4.5346845245000003</c:v>
                </c:pt>
                <c:pt idx="68" formatCode="0.0">
                  <c:v>3.8802386310000001</c:v>
                </c:pt>
                <c:pt idx="69" formatCode="0.0">
                  <c:v>4.3812809326000002</c:v>
                </c:pt>
                <c:pt idx="70" formatCode="0.0">
                  <c:v>3.6542273888999999</c:v>
                </c:pt>
                <c:pt idx="71" formatCode="0.0">
                  <c:v>1.7474324287</c:v>
                </c:pt>
                <c:pt idx="72" formatCode="0.0">
                  <c:v>-1.9136770754000001</c:v>
                </c:pt>
                <c:pt idx="73" formatCode="0.0">
                  <c:v>-5.9675385819000004</c:v>
                </c:pt>
                <c:pt idx="74" formatCode="0.0">
                  <c:v>-7.1506175915999997</c:v>
                </c:pt>
                <c:pt idx="75" formatCode="0.0">
                  <c:v>-7.2687812442000004</c:v>
                </c:pt>
                <c:pt idx="76" formatCode="0.0">
                  <c:v>-3.6859538868000001</c:v>
                </c:pt>
                <c:pt idx="77" formatCode="0.0">
                  <c:v>-2.7698416869</c:v>
                </c:pt>
                <c:pt idx="78" formatCode="0.0">
                  <c:v>-2.0061827069999998</c:v>
                </c:pt>
                <c:pt idx="79" formatCode="0.0">
                  <c:v>-1.5214063732000001</c:v>
                </c:pt>
                <c:pt idx="80" formatCode="0.0">
                  <c:v>0.8078538784</c:v>
                </c:pt>
                <c:pt idx="81" formatCode="0.0">
                  <c:v>2.8223709375000001</c:v>
                </c:pt>
                <c:pt idx="82" formatCode="0.0">
                  <c:v>5.1590732903000003</c:v>
                </c:pt>
                <c:pt idx="83" formatCode="0.0">
                  <c:v>7.2426538548000003</c:v>
                </c:pt>
                <c:pt idx="84" formatCode="0.0">
                  <c:v>9.6447817951000001</c:v>
                </c:pt>
                <c:pt idx="85" formatCode="0.0">
                  <c:v>10.886552723399999</c:v>
                </c:pt>
                <c:pt idx="86" formatCode="0.0">
                  <c:v>11.0125949289</c:v>
                </c:pt>
                <c:pt idx="87" formatCode="0.0">
                  <c:v>12.0061858312</c:v>
                </c:pt>
                <c:pt idx="88" formatCode="0.0">
                  <c:v>11.0326117146</c:v>
                </c:pt>
                <c:pt idx="89" formatCode="0.0">
                  <c:v>11.534933603000001</c:v>
                </c:pt>
                <c:pt idx="90" formatCode="0.0">
                  <c:v>11.4873812211</c:v>
                </c:pt>
                <c:pt idx="91" formatCode="0.0">
                  <c:v>11.523286366900001</c:v>
                </c:pt>
                <c:pt idx="92" formatCode="0.0">
                  <c:v>8.8374153858</c:v>
                </c:pt>
                <c:pt idx="93" formatCode="0.0">
                  <c:v>6.3979131696999998</c:v>
                </c:pt>
                <c:pt idx="94" formatCode="0.0">
                  <c:v>3.3110717119999999</c:v>
                </c:pt>
                <c:pt idx="95" formatCode="0.0">
                  <c:v>2.2507383925000002</c:v>
                </c:pt>
                <c:pt idx="96" formatCode="0.0">
                  <c:v>1.4546549666999999</c:v>
                </c:pt>
                <c:pt idx="97" formatCode="0.0">
                  <c:v>1.8880329624000001</c:v>
                </c:pt>
                <c:pt idx="98" formatCode="0.0">
                  <c:v>0.1220270705</c:v>
                </c:pt>
                <c:pt idx="99" formatCode="0.0">
                  <c:v>-3.8392618297999999</c:v>
                </c:pt>
                <c:pt idx="100" formatCode="0.0">
                  <c:v>-8.6139118712999991</c:v>
                </c:pt>
                <c:pt idx="101" formatCode="0.0">
                  <c:v>-11.587200580299999</c:v>
                </c:pt>
                <c:pt idx="102" formatCode="0.0">
                  <c:v>-14.075102662200001</c:v>
                </c:pt>
                <c:pt idx="103" formatCode="0.0">
                  <c:v>-16.249258545099998</c:v>
                </c:pt>
                <c:pt idx="104" formatCode="0.0">
                  <c:v>-16.5987404848</c:v>
                </c:pt>
                <c:pt idx="105" formatCode="0.0">
                  <c:v>-16.7080455786</c:v>
                </c:pt>
                <c:pt idx="106" formatCode="0.0">
                  <c:v>-14.773713384500001</c:v>
                </c:pt>
                <c:pt idx="107" formatCode="0.0">
                  <c:v>-14.442859667</c:v>
                </c:pt>
                <c:pt idx="108" formatCode="0.0">
                  <c:v>-12.095768139900001</c:v>
                </c:pt>
                <c:pt idx="109" formatCode="0.0">
                  <c:v>-11.338291936199999</c:v>
                </c:pt>
                <c:pt idx="110" formatCode="0.0">
                  <c:v>-10.181287921199999</c:v>
                </c:pt>
                <c:pt idx="111" formatCode="0.0">
                  <c:v>-9.4847158390999997</c:v>
                </c:pt>
                <c:pt idx="112" formatCode="0.0">
                  <c:v>-7.0942278019999998</c:v>
                </c:pt>
                <c:pt idx="113" formatCode="0.0">
                  <c:v>-5.5631867220000002</c:v>
                </c:pt>
                <c:pt idx="114" formatCode="0.0">
                  <c:v>-4.1547317480999997</c:v>
                </c:pt>
                <c:pt idx="115" formatCode="0.0">
                  <c:v>-1.5028118344000001</c:v>
                </c:pt>
                <c:pt idx="116" formatCode="0.0">
                  <c:v>2.2361024100000002E-2</c:v>
                </c:pt>
                <c:pt idx="117" formatCode="0.0">
                  <c:v>0.72028938610000004</c:v>
                </c:pt>
                <c:pt idx="118" formatCode="0.0">
                  <c:v>-1.5522841931</c:v>
                </c:pt>
                <c:pt idx="119" formatCode="0.0">
                  <c:v>-2.9673350472000002</c:v>
                </c:pt>
                <c:pt idx="120" formatCode="0.0">
                  <c:v>-6.8886244292000001</c:v>
                </c:pt>
                <c:pt idx="121" formatCode="0.0">
                  <c:v>-9.4632317329000006</c:v>
                </c:pt>
                <c:pt idx="122" formatCode="0.0">
                  <c:v>-10.3876989198</c:v>
                </c:pt>
                <c:pt idx="123" formatCode="0.0">
                  <c:v>-7.9734839359</c:v>
                </c:pt>
                <c:pt idx="124" formatCode="0.0">
                  <c:v>-5.4984528529999999</c:v>
                </c:pt>
                <c:pt idx="125" formatCode="0.0">
                  <c:v>-2.6880446872000001</c:v>
                </c:pt>
                <c:pt idx="126" formatCode="0.0">
                  <c:v>-0.25398465129999998</c:v>
                </c:pt>
                <c:pt idx="127" formatCode="0.0">
                  <c:v>-1.3542738525</c:v>
                </c:pt>
                <c:pt idx="128" formatCode="0.0">
                  <c:v>-2.6405555562999998</c:v>
                </c:pt>
                <c:pt idx="129" formatCode="0.0">
                  <c:v>-3.053721516</c:v>
                </c:pt>
                <c:pt idx="130" formatCode="0.0">
                  <c:v>-1.6108803754000001</c:v>
                </c:pt>
                <c:pt idx="131" formatCode="0.0">
                  <c:v>-1.8418888244</c:v>
                </c:pt>
                <c:pt idx="132" formatCode="0.0">
                  <c:v>-2.8815849356999998</c:v>
                </c:pt>
                <c:pt idx="133" formatCode="0.0">
                  <c:v>-3.2178262686000001</c:v>
                </c:pt>
                <c:pt idx="134" formatCode="0.0">
                  <c:v>-2.6159504053</c:v>
                </c:pt>
                <c:pt idx="135" formatCode="0.0">
                  <c:v>-1.0249726524</c:v>
                </c:pt>
                <c:pt idx="136" formatCode="0.0">
                  <c:v>0.85814023549999996</c:v>
                </c:pt>
                <c:pt idx="137" formatCode="0.0">
                  <c:v>1.8532051037999999</c:v>
                </c:pt>
                <c:pt idx="138" formatCode="0.0">
                  <c:v>1.6148230106999999</c:v>
                </c:pt>
                <c:pt idx="139" formatCode="0.0">
                  <c:v>2.1455842465999999</c:v>
                </c:pt>
                <c:pt idx="140" formatCode="0.0">
                  <c:v>3.5404503889000001</c:v>
                </c:pt>
                <c:pt idx="141" formatCode="0.0">
                  <c:v>2.9433988946</c:v>
                </c:pt>
                <c:pt idx="142" formatCode="0.0">
                  <c:v>2.5673770612000002</c:v>
                </c:pt>
                <c:pt idx="143" formatCode="0.0">
                  <c:v>-0.63677585780000001</c:v>
                </c:pt>
                <c:pt idx="144" formatCode="0.0">
                  <c:v>7.7321965399999998E-2</c:v>
                </c:pt>
                <c:pt idx="145" formatCode="0.0">
                  <c:v>2.7920289928000002</c:v>
                </c:pt>
                <c:pt idx="146" formatCode="0.0">
                  <c:v>6.4866867637999999</c:v>
                </c:pt>
                <c:pt idx="147" formatCode="0.0">
                  <c:v>6.3438186274000001</c:v>
                </c:pt>
                <c:pt idx="148" formatCode="0.0">
                  <c:v>2.764298895</c:v>
                </c:pt>
                <c:pt idx="149" formatCode="0.0">
                  <c:v>0.86345539910000002</c:v>
                </c:pt>
                <c:pt idx="150" formatCode="0.0">
                  <c:v>-0.72375400700000003</c:v>
                </c:pt>
                <c:pt idx="151" formatCode="0.0">
                  <c:v>-1.5407382405000001</c:v>
                </c:pt>
                <c:pt idx="152" formatCode="0.0">
                  <c:v>-3.3296882212000001</c:v>
                </c:pt>
                <c:pt idx="153" formatCode="0.0">
                  <c:v>-3.0183156757999998</c:v>
                </c:pt>
                <c:pt idx="154" formatCode="0.0">
                  <c:v>-3.1240968066999999</c:v>
                </c:pt>
                <c:pt idx="155" formatCode="0.0">
                  <c:v>-0.3596552046</c:v>
                </c:pt>
                <c:pt idx="156" formatCode="0.0">
                  <c:v>-0.42421058630000003</c:v>
                </c:pt>
                <c:pt idx="157" formatCode="0.0">
                  <c:v>-2.5163714576</c:v>
                </c:pt>
                <c:pt idx="158" formatCode="0.0">
                  <c:v>-5.3073555289999996</c:v>
                </c:pt>
                <c:pt idx="159" formatCode="0.0">
                  <c:v>-4.6100001497000003</c:v>
                </c:pt>
                <c:pt idx="160" formatCode="0.0">
                  <c:v>-1.9498714492</c:v>
                </c:pt>
                <c:pt idx="161" formatCode="0.0">
                  <c:v>-0.77776716339999996</c:v>
                </c:pt>
                <c:pt idx="162" formatCode="0.0">
                  <c:v>-8.1844544199999994E-2</c:v>
                </c:pt>
                <c:pt idx="163" formatCode="0.0">
                  <c:v>0.44634258939999999</c:v>
                </c:pt>
                <c:pt idx="164" formatCode="0.0">
                  <c:v>-0.45038134829999998</c:v>
                </c:pt>
                <c:pt idx="165" formatCode="0.0">
                  <c:v>-1.1631052843</c:v>
                </c:pt>
                <c:pt idx="166" formatCode="0.0">
                  <c:v>-2.9217187550000001</c:v>
                </c:pt>
                <c:pt idx="167" formatCode="0.0">
                  <c:v>-1.9205480817</c:v>
                </c:pt>
                <c:pt idx="168" formatCode="0.0">
                  <c:v>-0.82656368170000005</c:v>
                </c:pt>
                <c:pt idx="169" formatCode="0.0">
                  <c:v>-0.25478376209999998</c:v>
                </c:pt>
                <c:pt idx="170" formatCode="0.0">
                  <c:v>-1.4147657074</c:v>
                </c:pt>
                <c:pt idx="171" formatCode="0.0">
                  <c:v>-3.8787994772999999</c:v>
                </c:pt>
                <c:pt idx="172" formatCode="0.0">
                  <c:v>-3.3699608887000001</c:v>
                </c:pt>
                <c:pt idx="173" formatCode="0.0">
                  <c:v>-3.0099633624000002</c:v>
                </c:pt>
                <c:pt idx="174" formatCode="0.0">
                  <c:v>-3.2623725531000001</c:v>
                </c:pt>
                <c:pt idx="175" formatCode="0.0">
                  <c:v>-3.4836350391000002</c:v>
                </c:pt>
                <c:pt idx="176" formatCode="0.0">
                  <c:v>-1.5630679242000001</c:v>
                </c:pt>
                <c:pt idx="177" formatCode="0.0">
                  <c:v>-0.85051619030000003</c:v>
                </c:pt>
                <c:pt idx="178" formatCode="0.0">
                  <c:v>7.3708359700000003E-2</c:v>
                </c:pt>
                <c:pt idx="179" formatCode="0.0">
                  <c:v>-5.7607176699999998E-2</c:v>
                </c:pt>
                <c:pt idx="180" formatCode="0.0">
                  <c:v>1.1975758054000001</c:v>
                </c:pt>
                <c:pt idx="181" formatCode="0.0">
                  <c:v>1.4191709617999999</c:v>
                </c:pt>
                <c:pt idx="182" formatCode="0.0">
                  <c:v>2.8753195846000001</c:v>
                </c:pt>
                <c:pt idx="183" formatCode="0.0">
                  <c:v>4.7642950445999999</c:v>
                </c:pt>
                <c:pt idx="184" formatCode="0.0">
                  <c:v>4.5890778716999998</c:v>
                </c:pt>
                <c:pt idx="185" formatCode="0.0">
                  <c:v>4.3304757074999998</c:v>
                </c:pt>
                <c:pt idx="186" formatCode="0.0">
                  <c:v>5.3304003889000002</c:v>
                </c:pt>
                <c:pt idx="187" formatCode="0.0">
                  <c:v>6.5996530499999997</c:v>
                </c:pt>
                <c:pt idx="188" formatCode="0.0">
                  <c:v>7.3829092827</c:v>
                </c:pt>
                <c:pt idx="189" formatCode="0.0">
                  <c:v>7.7996138784999998</c:v>
                </c:pt>
                <c:pt idx="190" formatCode="0.0">
                  <c:v>8.7999797218999998</c:v>
                </c:pt>
                <c:pt idx="191" formatCode="0.0">
                  <c:v>9.5089029699999994</c:v>
                </c:pt>
                <c:pt idx="192" formatCode="0.0">
                  <c:v>9.0906251159</c:v>
                </c:pt>
                <c:pt idx="193" formatCode="0.0">
                  <c:v>10.0956809264</c:v>
                </c:pt>
                <c:pt idx="194" formatCode="0.0">
                  <c:v>10.441533488099999</c:v>
                </c:pt>
                <c:pt idx="195" formatCode="0.0">
                  <c:v>9.7224603357999992</c:v>
                </c:pt>
                <c:pt idx="196" formatCode="0.0">
                  <c:v>7.2913863862000001</c:v>
                </c:pt>
                <c:pt idx="197" formatCode="0.0">
                  <c:v>4.5022086385</c:v>
                </c:pt>
                <c:pt idx="198" formatCode="0.0">
                  <c:v>2.6738268567999999</c:v>
                </c:pt>
                <c:pt idx="199" formatCode="0.0">
                  <c:v>2.5595320364999998</c:v>
                </c:pt>
                <c:pt idx="200" formatCode="0.0">
                  <c:v>1.3327094289000001</c:v>
                </c:pt>
                <c:pt idx="201" formatCode="0.0">
                  <c:v>0.94100505270000001</c:v>
                </c:pt>
                <c:pt idx="202" formatCode="0.0">
                  <c:v>-0.32616312089999999</c:v>
                </c:pt>
                <c:pt idx="203" formatCode="0.0">
                  <c:v>0.37112601229999997</c:v>
                </c:pt>
                <c:pt idx="204" formatCode="0.0">
                  <c:v>0.75710665529999999</c:v>
                </c:pt>
                <c:pt idx="205" formatCode="0.0">
                  <c:v>0.51608157160000001</c:v>
                </c:pt>
                <c:pt idx="206" formatCode="0.0">
                  <c:v>-0.54547096449999999</c:v>
                </c:pt>
                <c:pt idx="207" formatCode="0.0">
                  <c:v>-2.1727973958</c:v>
                </c:pt>
                <c:pt idx="208" formatCode="0.0">
                  <c:v>-2.1130101454000001</c:v>
                </c:pt>
                <c:pt idx="209" formatCode="0.0">
                  <c:v>-0.92385473250000005</c:v>
                </c:pt>
                <c:pt idx="210" formatCode="0.0">
                  <c:v>0.58944579370000005</c:v>
                </c:pt>
                <c:pt idx="211" formatCode="0.0">
                  <c:v>0.48662837050000002</c:v>
                </c:pt>
                <c:pt idx="212" formatCode="0.0">
                  <c:v>0.82686441330000005</c:v>
                </c:pt>
                <c:pt idx="213" formatCode="0.0">
                  <c:v>0.4022672196</c:v>
                </c:pt>
                <c:pt idx="214" formatCode="0.0">
                  <c:v>1.2331372947000001</c:v>
                </c:pt>
                <c:pt idx="215" formatCode="0.0">
                  <c:v>-1.1786929672999999</c:v>
                </c:pt>
                <c:pt idx="216" formatCode="0.0">
                  <c:v>-1.2250833699000001</c:v>
                </c:pt>
                <c:pt idx="217" formatCode="0.0">
                  <c:v>-0.34544636620000002</c:v>
                </c:pt>
                <c:pt idx="218" formatCode="0.0">
                  <c:v>0.93019528119999995</c:v>
                </c:pt>
                <c:pt idx="219" formatCode="0.0">
                  <c:v>0.87059567439999996</c:v>
                </c:pt>
                <c:pt idx="220" formatCode="0.0">
                  <c:v>-1.3539135717999999</c:v>
                </c:pt>
                <c:pt idx="221" formatCode="0.0">
                  <c:v>-1.6884903545000001</c:v>
                </c:pt>
                <c:pt idx="222" formatCode="0.0">
                  <c:v>-1.4706863670999999</c:v>
                </c:pt>
                <c:pt idx="223" formatCode="0.0">
                  <c:v>-8.8210660299999993E-2</c:v>
                </c:pt>
                <c:pt idx="224" formatCode="0.0">
                  <c:v>1.1017716212999999</c:v>
                </c:pt>
                <c:pt idx="225" formatCode="0.0">
                  <c:v>1.1671269316999999</c:v>
                </c:pt>
                <c:pt idx="226" formatCode="0.0">
                  <c:v>-1.7494269900000001E-2</c:v>
                </c:pt>
                <c:pt idx="227" formatCode="0.0">
                  <c:v>-0.52467578520000002</c:v>
                </c:pt>
                <c:pt idx="228" formatCode="0.0">
                  <c:v>-2.0099612437999999</c:v>
                </c:pt>
                <c:pt idx="229" formatCode="0.0">
                  <c:v>-2.3328731639</c:v>
                </c:pt>
                <c:pt idx="230" formatCode="0.0">
                  <c:v>-2.1768446447000001</c:v>
                </c:pt>
                <c:pt idx="231" formatCode="0.0">
                  <c:v>-0.93315168069999999</c:v>
                </c:pt>
                <c:pt idx="232" formatCode="0.0">
                  <c:v>1.4804129722999999</c:v>
                </c:pt>
                <c:pt idx="233" formatCode="0.0">
                  <c:v>2.5833601001000002</c:v>
                </c:pt>
                <c:pt idx="234" formatCode="0.0">
                  <c:v>2.4727894248000002</c:v>
                </c:pt>
                <c:pt idx="235" formatCode="0.0">
                  <c:v>0.58550154080000005</c:v>
                </c:pt>
                <c:pt idx="236" formatCode="0.0">
                  <c:v>-1.2344148476000001</c:v>
                </c:pt>
                <c:pt idx="237" formatCode="0.0">
                  <c:v>-1.6656066544999999</c:v>
                </c:pt>
                <c:pt idx="238" formatCode="0.0">
                  <c:v>-1.3682557558999999</c:v>
                </c:pt>
                <c:pt idx="239" formatCode="0.0">
                  <c:v>0.62965590630000001</c:v>
                </c:pt>
                <c:pt idx="240" formatCode="0.0">
                  <c:v>1.2702142622999999</c:v>
                </c:pt>
                <c:pt idx="241" formatCode="0.0">
                  <c:v>1.86826376E-2</c:v>
                </c:pt>
                <c:pt idx="242" formatCode="0.0">
                  <c:v>-1.7761088422</c:v>
                </c:pt>
                <c:pt idx="243" formatCode="0.0">
                  <c:v>-1.1498191205999999</c:v>
                </c:pt>
                <c:pt idx="244" formatCode="0.0">
                  <c:v>-0.24100337220000001</c:v>
                </c:pt>
                <c:pt idx="245" formatCode="0.0">
                  <c:v>-1.2783136033</c:v>
                </c:pt>
                <c:pt idx="246" formatCode="0.0">
                  <c:v>-2.6741790537000001</c:v>
                </c:pt>
                <c:pt idx="247" formatCode="0.0">
                  <c:v>-4.4897212434</c:v>
                </c:pt>
                <c:pt idx="248" formatCode="0.0">
                  <c:v>-4.5661664138000004</c:v>
                </c:pt>
                <c:pt idx="249" formatCode="0.0">
                  <c:v>-3.653088275</c:v>
                </c:pt>
                <c:pt idx="250" formatCode="0.0">
                  <c:v>-1.5548667649000001</c:v>
                </c:pt>
                <c:pt idx="251" formatCode="0.0">
                  <c:v>-1.9286766438</c:v>
                </c:pt>
                <c:pt idx="252" formatCode="0.0">
                  <c:v>-3.2697320555</c:v>
                </c:pt>
                <c:pt idx="253" formatCode="0.0">
                  <c:v>-3.4231508337999998</c:v>
                </c:pt>
                <c:pt idx="254" formatCode="0.0">
                  <c:v>-2.6208823150999998</c:v>
                </c:pt>
                <c:pt idx="255" formatCode="0.0">
                  <c:v>-2.7661355138000001</c:v>
                </c:pt>
                <c:pt idx="256" formatCode="0.0">
                  <c:v>-3.5307061920999998</c:v>
                </c:pt>
                <c:pt idx="257" formatCode="0.0">
                  <c:v>-3.4315149375999998</c:v>
                </c:pt>
                <c:pt idx="258" formatCode="0.0">
                  <c:v>-3.1965595994</c:v>
                </c:pt>
                <c:pt idx="259" formatCode="0.0">
                  <c:v>-1.9638535915999999</c:v>
                </c:pt>
                <c:pt idx="260" formatCode="0.0">
                  <c:v>-0.88929788700000001</c:v>
                </c:pt>
                <c:pt idx="261" formatCode="0.0">
                  <c:v>0.51495732000000005</c:v>
                </c:pt>
                <c:pt idx="262" formatCode="0.0">
                  <c:v>1.1886962714</c:v>
                </c:pt>
                <c:pt idx="263" formatCode="0.0">
                  <c:v>1.7313139408</c:v>
                </c:pt>
                <c:pt idx="264" formatCode="0.0">
                  <c:v>1.6227820807</c:v>
                </c:pt>
                <c:pt idx="265" formatCode="0.0">
                  <c:v>0.94215293290000002</c:v>
                </c:pt>
                <c:pt idx="266" formatCode="0.0">
                  <c:v>0.70865346029999998</c:v>
                </c:pt>
                <c:pt idx="267" formatCode="0.0">
                  <c:v>2.6469826621000001</c:v>
                </c:pt>
                <c:pt idx="268" formatCode="0.0">
                  <c:v>5.0404706518999998</c:v>
                </c:pt>
                <c:pt idx="269" formatCode="0.0">
                  <c:v>6.3648038486000003</c:v>
                </c:pt>
                <c:pt idx="270" formatCode="0.0">
                  <c:v>5.9061913592000002</c:v>
                </c:pt>
                <c:pt idx="271" formatCode="0.0">
                  <c:v>5.8898170082999997</c:v>
                </c:pt>
                <c:pt idx="272" formatCode="0.0">
                  <c:v>5.6212084406000002</c:v>
                </c:pt>
                <c:pt idx="273" formatCode="0.0">
                  <c:v>4.4159141177999999</c:v>
                </c:pt>
                <c:pt idx="274" formatCode="0.0">
                  <c:v>3.1161366811</c:v>
                </c:pt>
                <c:pt idx="275" formatCode="0.0">
                  <c:v>3.1318503028000002</c:v>
                </c:pt>
                <c:pt idx="276" formatCode="0.0">
                  <c:v>4.7732308633000002</c:v>
                </c:pt>
                <c:pt idx="277" formatCode="0.0">
                  <c:v>5.5380615738000003</c:v>
                </c:pt>
                <c:pt idx="278" formatCode="0.0">
                  <c:v>5.9831657703000003</c:v>
                </c:pt>
                <c:pt idx="279" formatCode="0.0">
                  <c:v>4.3325076321999996</c:v>
                </c:pt>
                <c:pt idx="280" formatCode="0.0">
                  <c:v>2.3584218023000001</c:v>
                </c:pt>
                <c:pt idx="281" formatCode="0.0">
                  <c:v>1.0559890476</c:v>
                </c:pt>
                <c:pt idx="282" formatCode="0.0">
                  <c:v>1.7066641566</c:v>
                </c:pt>
                <c:pt idx="283" formatCode="0.0">
                  <c:v>2.0661347199</c:v>
                </c:pt>
                <c:pt idx="284" formatCode="0.0">
                  <c:v>2.4870962804999999</c:v>
                </c:pt>
                <c:pt idx="285" formatCode="0.0">
                  <c:v>1.3125563064000001</c:v>
                </c:pt>
                <c:pt idx="286" formatCode="0.0">
                  <c:v>0.3614509058</c:v>
                </c:pt>
                <c:pt idx="287" formatCode="0.0">
                  <c:v>-0.91711487459999996</c:v>
                </c:pt>
                <c:pt idx="288" formatCode="0.0">
                  <c:v>-1.0294508994</c:v>
                </c:pt>
                <c:pt idx="289" formatCode="0.0">
                  <c:v>-7.8162201599999995E-2</c:v>
                </c:pt>
                <c:pt idx="290" formatCode="0.0">
                  <c:v>0.16931765530000001</c:v>
                </c:pt>
                <c:pt idx="291" formatCode="0.0">
                  <c:v>0.83858817009999997</c:v>
                </c:pt>
                <c:pt idx="292" formatCode="0.0">
                  <c:v>1.1887397867</c:v>
                </c:pt>
                <c:pt idx="293" formatCode="0.0">
                  <c:v>1.7193604476</c:v>
                </c:pt>
                <c:pt idx="294" formatCode="0.0">
                  <c:v>1.1456627075000001</c:v>
                </c:pt>
                <c:pt idx="295" formatCode="0.0">
                  <c:v>1.2836339227</c:v>
                </c:pt>
                <c:pt idx="296" formatCode="0.0">
                  <c:v>1.1402364890000001</c:v>
                </c:pt>
                <c:pt idx="297" formatCode="0.0">
                  <c:v>3.1338585062000002</c:v>
                </c:pt>
                <c:pt idx="298" formatCode="0.0">
                  <c:v>3.8908860777999998</c:v>
                </c:pt>
                <c:pt idx="299" formatCode="0.0">
                  <c:v>4.6198153379000004</c:v>
                </c:pt>
                <c:pt idx="300" formatCode="0.0">
                  <c:v>3.6181562913</c:v>
                </c:pt>
                <c:pt idx="301" formatCode="0.0">
                  <c:v>2.9540019693000001</c:v>
                </c:pt>
                <c:pt idx="302" formatCode="0.0">
                  <c:v>3.0151742895</c:v>
                </c:pt>
                <c:pt idx="303" formatCode="0.0">
                  <c:v>3.4328025259000001</c:v>
                </c:pt>
                <c:pt idx="304" formatCode="0.0">
                  <c:v>4.6187541281</c:v>
                </c:pt>
                <c:pt idx="305" formatCode="0.0">
                  <c:v>5.1266448749000002</c:v>
                </c:pt>
                <c:pt idx="306" formatCode="0.0">
                  <c:v>4.7759282102</c:v>
                </c:pt>
                <c:pt idx="307" formatCode="0.0">
                  <c:v>3.3990731633000002</c:v>
                </c:pt>
                <c:pt idx="308" formatCode="0.0">
                  <c:v>1.9644349858000001</c:v>
                </c:pt>
                <c:pt idx="309" formatCode="0.0">
                  <c:v>0.79147170769999997</c:v>
                </c:pt>
                <c:pt idx="310" formatCode="0.0">
                  <c:v>-1.0282957909999999</c:v>
                </c:pt>
                <c:pt idx="311" formatCode="0.0">
                  <c:v>-2.2551845722000001</c:v>
                </c:pt>
                <c:pt idx="312" formatCode="0.0">
                  <c:v>-3.1019738350999999</c:v>
                </c:pt>
                <c:pt idx="313" formatCode="0.0">
                  <c:v>-3.9491961561000002</c:v>
                </c:pt>
                <c:pt idx="314" formatCode="0.0">
                  <c:v>-4.3818543723000003</c:v>
                </c:pt>
                <c:pt idx="315" formatCode="0.0">
                  <c:v>-4.7361130090000003</c:v>
                </c:pt>
                <c:pt idx="316" formatCode="0.0">
                  <c:v>-5.2049207981999999</c:v>
                </c:pt>
                <c:pt idx="317" formatCode="0.0">
                  <c:v>-6.0972637090999999</c:v>
                </c:pt>
                <c:pt idx="318" formatCode="0.0">
                  <c:v>-5.6845674160000002</c:v>
                </c:pt>
                <c:pt idx="319" formatCode="0.0">
                  <c:v>-4.2633555569999997</c:v>
                </c:pt>
                <c:pt idx="320" formatCode="0.0">
                  <c:v>-3.7780647155999998</c:v>
                </c:pt>
                <c:pt idx="321" formatCode="0.0">
                  <c:v>-4.4427525275999997</c:v>
                </c:pt>
                <c:pt idx="322" formatCode="0.0">
                  <c:v>-3.1713938255</c:v>
                </c:pt>
                <c:pt idx="323" formatCode="0.0">
                  <c:v>-1.0712754643</c:v>
                </c:pt>
                <c:pt idx="324" formatCode="0.0">
                  <c:v>1.7772328285000001</c:v>
                </c:pt>
                <c:pt idx="325" formatCode="0.0">
                  <c:v>3.6680926455999998</c:v>
                </c:pt>
                <c:pt idx="326" formatCode="0.0">
                  <c:v>4.7972573259000004</c:v>
                </c:pt>
                <c:pt idx="327" formatCode="0.0">
                  <c:v>5.9776097992999997</c:v>
                </c:pt>
                <c:pt idx="328" formatCode="0.0">
                  <c:v>6.4985632253999999</c:v>
                </c:pt>
                <c:pt idx="329" formatCode="0.0">
                  <c:v>7.6270572092000002</c:v>
                </c:pt>
                <c:pt idx="330" formatCode="0.0">
                  <c:v>7.8755562489999997</c:v>
                </c:pt>
                <c:pt idx="331" formatCode="0.0">
                  <c:v>7.4368268112999996</c:v>
                </c:pt>
                <c:pt idx="332" formatCode="0.0">
                  <c:v>8.4308779074999993</c:v>
                </c:pt>
                <c:pt idx="333" formatCode="0.0">
                  <c:v>9.3186585320000006</c:v>
                </c:pt>
                <c:pt idx="334" formatCode="0.0">
                  <c:v>8.6419330653999999</c:v>
                </c:pt>
                <c:pt idx="335" formatCode="0.0">
                  <c:v>7.1446975083000002</c:v>
                </c:pt>
                <c:pt idx="336" formatCode="0.0">
                  <c:v>4.1760029226000004</c:v>
                </c:pt>
                <c:pt idx="337" formatCode="0.0">
                  <c:v>2.8774725667999999</c:v>
                </c:pt>
                <c:pt idx="338" formatCode="0.0">
                  <c:v>2.4523535001000001</c:v>
                </c:pt>
                <c:pt idx="339" formatCode="0.0">
                  <c:v>1.8525301421</c:v>
                </c:pt>
                <c:pt idx="340" formatCode="0.0">
                  <c:v>1.5606893434</c:v>
                </c:pt>
                <c:pt idx="341" formatCode="0.0">
                  <c:v>0.1574594181</c:v>
                </c:pt>
                <c:pt idx="342" formatCode="0.0">
                  <c:v>-0.51487461919999999</c:v>
                </c:pt>
                <c:pt idx="343" formatCode="0.0">
                  <c:v>-1.3760846549000001</c:v>
                </c:pt>
                <c:pt idx="344" formatCode="0.0">
                  <c:v>-2.107277201</c:v>
                </c:pt>
                <c:pt idx="345" formatCode="0.0">
                  <c:v>-2.3338496464</c:v>
                </c:pt>
                <c:pt idx="346" formatCode="0.0">
                  <c:v>-1.8397218733</c:v>
                </c:pt>
                <c:pt idx="347" formatCode="0.0">
                  <c:v>-2.3308122606000001</c:v>
                </c:pt>
                <c:pt idx="348" formatCode="0.0">
                  <c:v>-1.5515814733</c:v>
                </c:pt>
                <c:pt idx="349" formatCode="0.0">
                  <c:v>-1.0750978205999999</c:v>
                </c:pt>
                <c:pt idx="350" formatCode="0.0">
                  <c:v>-0.93259307810000003</c:v>
                </c:pt>
                <c:pt idx="351" formatCode="0.0">
                  <c:v>-0.70844538560000003</c:v>
                </c:pt>
                <c:pt idx="352" formatCode="0.0">
                  <c:v>-1.0458733105</c:v>
                </c:pt>
                <c:pt idx="353" formatCode="0.0">
                  <c:v>-1.00673586E-2</c:v>
                </c:pt>
                <c:pt idx="354" formatCode="0.0">
                  <c:v>0.26937447120000002</c:v>
                </c:pt>
                <c:pt idx="355" formatCode="0.0">
                  <c:v>0.2366050281</c:v>
                </c:pt>
                <c:pt idx="356" formatCode="0.0">
                  <c:v>-0.4123720474</c:v>
                </c:pt>
                <c:pt idx="357" formatCode="0.0">
                  <c:v>0.203640144</c:v>
                </c:pt>
                <c:pt idx="358" formatCode="0.0">
                  <c:v>0.95030538769999995</c:v>
                </c:pt>
                <c:pt idx="359" formatCode="0.0">
                  <c:v>2.0164555907000001</c:v>
                </c:pt>
                <c:pt idx="360" formatCode="0.0">
                  <c:v>2.6104549657999998</c:v>
                </c:pt>
                <c:pt idx="361" formatCode="0.0">
                  <c:v>3.8146477217000001</c:v>
                </c:pt>
                <c:pt idx="362" formatCode="0.0">
                  <c:v>5.4804190979999996</c:v>
                </c:pt>
                <c:pt idx="363" formatCode="0.0">
                  <c:v>5.8448772176999997</c:v>
                </c:pt>
                <c:pt idx="364" formatCode="0.0">
                  <c:v>5.3880561836999998</c:v>
                </c:pt>
                <c:pt idx="365" formatCode="0.0">
                  <c:v>4.3327427897000002</c:v>
                </c:pt>
                <c:pt idx="366" formatCode="0.0">
                  <c:v>3.6561046749999999</c:v>
                </c:pt>
                <c:pt idx="367" formatCode="0.0">
                  <c:v>3.8637489413999999</c:v>
                </c:pt>
                <c:pt idx="368" formatCode="0.0">
                  <c:v>3.7747203172999999</c:v>
                </c:pt>
                <c:pt idx="369" formatCode="0.0">
                  <c:v>1.6958869782999999</c:v>
                </c:pt>
                <c:pt idx="370" formatCode="0.0">
                  <c:v>0.93113185629999995</c:v>
                </c:pt>
                <c:pt idx="371" formatCode="0.0">
                  <c:v>1.6495814485</c:v>
                </c:pt>
                <c:pt idx="372" formatCode="0.0">
                  <c:v>2.0372022707999999</c:v>
                </c:pt>
                <c:pt idx="373" formatCode="0.0">
                  <c:v>-2.4351115600000001E-2</c:v>
                </c:pt>
                <c:pt idx="374" formatCode="0.0">
                  <c:v>-2.4428105898000001</c:v>
                </c:pt>
                <c:pt idx="375" formatCode="0.0">
                  <c:v>-3.5481745452000002</c:v>
                </c:pt>
                <c:pt idx="376" formatCode="0.0">
                  <c:v>-3.1093686523000001</c:v>
                </c:pt>
                <c:pt idx="377" formatCode="0.0">
                  <c:v>-4.1534683389999998</c:v>
                </c:pt>
                <c:pt idx="378" formatCode="0.0">
                  <c:v>-4.4357215820000002</c:v>
                </c:pt>
                <c:pt idx="379" formatCode="0.0">
                  <c:v>-4.6329251604000001</c:v>
                </c:pt>
                <c:pt idx="380" formatCode="0.0">
                  <c:v>-3.2216039353000001</c:v>
                </c:pt>
                <c:pt idx="381" formatCode="0.0">
                  <c:v>-0.75666698160000001</c:v>
                </c:pt>
                <c:pt idx="382" formatCode="0.0">
                  <c:v>-0.1185727187</c:v>
                </c:pt>
                <c:pt idx="383" formatCode="0.0">
                  <c:v>0.29065586580000002</c:v>
                </c:pt>
                <c:pt idx="384" formatCode="0.0">
                  <c:v>3.9003882099999998E-2</c:v>
                </c:pt>
                <c:pt idx="385" formatCode="0.0">
                  <c:v>1.4334850687</c:v>
                </c:pt>
                <c:pt idx="386" formatCode="0.0">
                  <c:v>2.7460005847</c:v>
                </c:pt>
                <c:pt idx="387" formatCode="0.0">
                  <c:v>4.2969281745999997</c:v>
                </c:pt>
                <c:pt idx="388" formatCode="0.0">
                  <c:v>4.9959373686999999</c:v>
                </c:pt>
                <c:pt idx="389" formatCode="0.0">
                  <c:v>6.4595091593999996</c:v>
                </c:pt>
                <c:pt idx="390" formatCode="0.0">
                  <c:v>7.6584441906</c:v>
                </c:pt>
                <c:pt idx="391" formatCode="0.0">
                  <c:v>8.8261176068000005</c:v>
                </c:pt>
                <c:pt idx="392" formatCode="0.0">
                  <c:v>7.3488060439999998</c:v>
                </c:pt>
                <c:pt idx="393" formatCode="0.0">
                  <c:v>6.5488490838000004</c:v>
                </c:pt>
                <c:pt idx="394" formatCode="0.0">
                  <c:v>6.1745561077</c:v>
                </c:pt>
                <c:pt idx="395" formatCode="0.0">
                  <c:v>7.7886328213000002</c:v>
                </c:pt>
                <c:pt idx="396" formatCode="0.0">
                  <c:v>8.6696562032000006</c:v>
                </c:pt>
                <c:pt idx="397" formatCode="0.0">
                  <c:v>9.4385185440000008</c:v>
                </c:pt>
                <c:pt idx="398" formatCode="0.0">
                  <c:v>8.5953893168000004</c:v>
                </c:pt>
                <c:pt idx="399" formatCode="0.0">
                  <c:v>7.3988950470999999</c:v>
                </c:pt>
                <c:pt idx="400" formatCode="0.0">
                  <c:v>5.4824963564999996</c:v>
                </c:pt>
                <c:pt idx="401" formatCode="0.0">
                  <c:v>5.5929569387000004</c:v>
                </c:pt>
                <c:pt idx="402" formatCode="0.0">
                  <c:v>4.1825901779999999</c:v>
                </c:pt>
                <c:pt idx="403" formatCode="0.0">
                  <c:v>2.8064785698999999</c:v>
                </c:pt>
                <c:pt idx="404" formatCode="0.0">
                  <c:v>-0.51798991849999998</c:v>
                </c:pt>
                <c:pt idx="405" formatCode="0.0">
                  <c:v>-4.1126773789</c:v>
                </c:pt>
                <c:pt idx="406" formatCode="0.0">
                  <c:v>-4.9428502686</c:v>
                </c:pt>
                <c:pt idx="407" formatCode="0.0">
                  <c:v>-5.0306387782000002</c:v>
                </c:pt>
                <c:pt idx="408" formatCode="0.0">
                  <c:v>-2.4599453668</c:v>
                </c:pt>
                <c:pt idx="409" formatCode="0.0">
                  <c:v>-2.5272125720999998</c:v>
                </c:pt>
                <c:pt idx="410" formatCode="0.0">
                  <c:v>-2.5671049744999999</c:v>
                </c:pt>
                <c:pt idx="411" formatCode="0.0">
                  <c:v>-4.3518710330000001</c:v>
                </c:pt>
                <c:pt idx="412" formatCode="0.0">
                  <c:v>-3.4620135988</c:v>
                </c:pt>
                <c:pt idx="413" formatCode="0.0">
                  <c:v>-1.9920895372</c:v>
                </c:pt>
                <c:pt idx="414" formatCode="0.0">
                  <c:v>0.55760042499999996</c:v>
                </c:pt>
                <c:pt idx="415" formatCode="0.0">
                  <c:v>2.1702738769000001</c:v>
                </c:pt>
                <c:pt idx="416" formatCode="0.0">
                  <c:v>6.8234547087999999</c:v>
                </c:pt>
                <c:pt idx="417" formatCode="0.0">
                  <c:v>10.984693220700001</c:v>
                </c:pt>
                <c:pt idx="418" formatCode="0.0">
                  <c:v>11.0301544366</c:v>
                </c:pt>
                <c:pt idx="419" formatCode="0.0">
                  <c:v>8.0592744363000008</c:v>
                </c:pt>
                <c:pt idx="420" formatCode="0.0">
                  <c:v>5.7309676603000002</c:v>
                </c:pt>
                <c:pt idx="421" formatCode="0.0">
                  <c:v>5.7636334251000001</c:v>
                </c:pt>
                <c:pt idx="422" formatCode="0.0">
                  <c:v>7.0130983511</c:v>
                </c:pt>
                <c:pt idx="423" formatCode="0.0">
                  <c:v>7.4474298607999998</c:v>
                </c:pt>
                <c:pt idx="424" formatCode="0.0">
                  <c:v>7.4679771146</c:v>
                </c:pt>
                <c:pt idx="425" formatCode="0.0">
                  <c:v>5.199997368</c:v>
                </c:pt>
                <c:pt idx="426" formatCode="0.0">
                  <c:v>4.0741327069000004</c:v>
                </c:pt>
                <c:pt idx="427" formatCode="0.0">
                  <c:v>3.2824190745999999</c:v>
                </c:pt>
                <c:pt idx="428" formatCode="0.0">
                  <c:v>2.1861000001000002</c:v>
                </c:pt>
                <c:pt idx="429" formatCode="0.0">
                  <c:v>1.3829152837000001</c:v>
                </c:pt>
                <c:pt idx="430" formatCode="0.0">
                  <c:v>1.1077192993</c:v>
                </c:pt>
                <c:pt idx="431" formatCode="0.0">
                  <c:v>1.1974833584</c:v>
                </c:pt>
                <c:pt idx="432" formatCode="0.0">
                  <c:v>0.35934434370000001</c:v>
                </c:pt>
                <c:pt idx="433" formatCode="0.0">
                  <c:v>-0.23459702099999999</c:v>
                </c:pt>
                <c:pt idx="434" formatCode="0.0">
                  <c:v>-1.3126305250000001</c:v>
                </c:pt>
                <c:pt idx="435" formatCode="0.0">
                  <c:v>-1.2510483314</c:v>
                </c:pt>
                <c:pt idx="436" formatCode="0.0">
                  <c:v>-1.8179170742999999</c:v>
                </c:pt>
                <c:pt idx="437" formatCode="0.0">
                  <c:v>-1.4753522459999999</c:v>
                </c:pt>
                <c:pt idx="438" formatCode="0.0">
                  <c:v>-2.2647829961000001</c:v>
                </c:pt>
                <c:pt idx="439" formatCode="0.0">
                  <c:v>-3.1033927954</c:v>
                </c:pt>
                <c:pt idx="440" formatCode="0.0">
                  <c:v>-7.4162797598000001</c:v>
                </c:pt>
                <c:pt idx="441" formatCode="0.0">
                  <c:v>-6.7745287657000004</c:v>
                </c:pt>
                <c:pt idx="442" formatCode="0.0">
                  <c:v>-5.9112623895</c:v>
                </c:pt>
                <c:pt idx="443" formatCode="0.0">
                  <c:v>-1.441281992</c:v>
                </c:pt>
                <c:pt idx="444" formatCode="0.0">
                  <c:v>-2.2406052603000002</c:v>
                </c:pt>
                <c:pt idx="445" formatCode="0.0">
                  <c:v>-1.7252137508000001</c:v>
                </c:pt>
                <c:pt idx="446" formatCode="0.0">
                  <c:v>-0.56757610300000005</c:v>
                </c:pt>
                <c:pt idx="447" formatCode="0.0">
                  <c:v>0.80640199020000003</c:v>
                </c:pt>
                <c:pt idx="448" formatCode="0.0">
                  <c:v>0.41539876580000001</c:v>
                </c:pt>
                <c:pt idx="449" formatCode="0.0">
                  <c:v>0.44211989010000002</c:v>
                </c:pt>
                <c:pt idx="450" formatCode="0.0">
                  <c:v>0.37384271749999998</c:v>
                </c:pt>
                <c:pt idx="451" formatCode="0.0">
                  <c:v>1.0304030233000001</c:v>
                </c:pt>
                <c:pt idx="452" formatCode="0.0">
                  <c:v>5.5892130269999996</c:v>
                </c:pt>
                <c:pt idx="453" formatCode="0.0">
                  <c:v>4.5461681022000002</c:v>
                </c:pt>
                <c:pt idx="454" formatCode="0.0">
                  <c:v>3.3627742119000001</c:v>
                </c:pt>
                <c:pt idx="455" formatCode="0.0">
                  <c:v>-2.4651002867999998</c:v>
                </c:pt>
                <c:pt idx="456" formatCode="0.0">
                  <c:v>-3.6182721917</c:v>
                </c:pt>
                <c:pt idx="457" formatCode="0.0">
                  <c:v>-4.5065882733000002</c:v>
                </c:pt>
                <c:pt idx="458" formatCode="0.0">
                  <c:v>-4.2753784189999999</c:v>
                </c:pt>
                <c:pt idx="459" formatCode="0.0">
                  <c:v>-3.0355818542000002</c:v>
                </c:pt>
                <c:pt idx="460" formatCode="0.0">
                  <c:v>-1.8883328990999999</c:v>
                </c:pt>
                <c:pt idx="461" formatCode="0.0">
                  <c:v>-2.6586342674000001</c:v>
                </c:pt>
                <c:pt idx="462" formatCode="0.0">
                  <c:v>-2.1836101595000001</c:v>
                </c:pt>
                <c:pt idx="463" formatCode="0.0">
                  <c:v>-2.3712500715</c:v>
                </c:pt>
                <c:pt idx="464" formatCode="0.0">
                  <c:v>-2.4068611583999999</c:v>
                </c:pt>
                <c:pt idx="465" formatCode="0.0">
                  <c:v>-3.3361672156000002</c:v>
                </c:pt>
                <c:pt idx="466" formatCode="0.0">
                  <c:v>-2.6124835613999999</c:v>
                </c:pt>
                <c:pt idx="467" formatCode="0.0">
                  <c:v>-0.1885082904</c:v>
                </c:pt>
                <c:pt idx="468" formatCode="0.0">
                  <c:v>2.4856219631999998</c:v>
                </c:pt>
                <c:pt idx="469" formatCode="0.0">
                  <c:v>2.7210498397</c:v>
                </c:pt>
                <c:pt idx="470" formatCode="0.0">
                  <c:v>2.0503623738000001</c:v>
                </c:pt>
                <c:pt idx="471" formatCode="0.0">
                  <c:v>-0.12684394909999999</c:v>
                </c:pt>
                <c:pt idx="472" formatCode="0.0">
                  <c:v>-0.46775490819999999</c:v>
                </c:pt>
                <c:pt idx="473" formatCode="0.0">
                  <c:v>0.16012270179999999</c:v>
                </c:pt>
                <c:pt idx="474" formatCode="0.0">
                  <c:v>1.3679326455</c:v>
                </c:pt>
                <c:pt idx="475" formatCode="0.0">
                  <c:v>3.0021091323000002</c:v>
                </c:pt>
                <c:pt idx="476" formatCode="0.0">
                  <c:v>3.6881055481999998</c:v>
                </c:pt>
                <c:pt idx="477" formatCode="0.0">
                  <c:v>4.6693562206000001</c:v>
                </c:pt>
                <c:pt idx="478" formatCode="0.0">
                  <c:v>4.1757585277000002</c:v>
                </c:pt>
                <c:pt idx="479" formatCode="0.0">
                  <c:v>2.5658917907999998</c:v>
                </c:pt>
                <c:pt idx="480" formatCode="0.0">
                  <c:v>0.81085634949999996</c:v>
                </c:pt>
                <c:pt idx="481" formatCode="0.0">
                  <c:v>0.43433242519999998</c:v>
                </c:pt>
                <c:pt idx="482" formatCode="0.0">
                  <c:v>-0.37646363830000001</c:v>
                </c:pt>
                <c:pt idx="483" formatCode="0.0">
                  <c:v>-0.38758241640000002</c:v>
                </c:pt>
                <c:pt idx="484" formatCode="0.0">
                  <c:v>-1.0361342481</c:v>
                </c:pt>
                <c:pt idx="485" formatCode="0.0">
                  <c:v>-0.81766478620000005</c:v>
                </c:pt>
                <c:pt idx="486" formatCode="0.0">
                  <c:v>-1.0991608015000001</c:v>
                </c:pt>
                <c:pt idx="487" formatCode="0.0">
                  <c:v>-1.9342937656999999</c:v>
                </c:pt>
                <c:pt idx="488" formatCode="0.0">
                  <c:v>-2.6135684315000001</c:v>
                </c:pt>
                <c:pt idx="489" formatCode="0.0">
                  <c:v>-2.0404960197999999</c:v>
                </c:pt>
                <c:pt idx="490" formatCode="0.0">
                  <c:v>-1.4376432499</c:v>
                </c:pt>
                <c:pt idx="491" formatCode="0.00">
                  <c:v>2.8617255599999999E-2</c:v>
                </c:pt>
                <c:pt idx="492" formatCode="0.0">
                  <c:v>1.2198134263</c:v>
                </c:pt>
                <c:pt idx="493" formatCode="0.0">
                  <c:v>2.5554382020999999</c:v>
                </c:pt>
                <c:pt idx="494" formatCode="0.0">
                  <c:v>3.7561471155000001</c:v>
                </c:pt>
                <c:pt idx="495" formatCode="0.0">
                  <c:v>4.3019332896</c:v>
                </c:pt>
                <c:pt idx="496" formatCode="0.0">
                  <c:v>5.2188857670999997</c:v>
                </c:pt>
                <c:pt idx="497" formatCode="0.0">
                  <c:v>5.5392115566999998</c:v>
                </c:pt>
                <c:pt idx="498" formatCode="0.0">
                  <c:v>5.8330890949</c:v>
                </c:pt>
                <c:pt idx="499" formatCode="0.0">
                  <c:v>5.8044983800000001</c:v>
                </c:pt>
                <c:pt idx="500" formatCode="0.0">
                  <c:v>6.3826651789</c:v>
                </c:pt>
                <c:pt idx="501" formatCode="0.0">
                  <c:v>5.8758069560999999</c:v>
                </c:pt>
                <c:pt idx="502" formatCode="0.0">
                  <c:v>5.6605303258999999</c:v>
                </c:pt>
                <c:pt idx="503" formatCode="0.0">
                  <c:v>4.717079214</c:v>
                </c:pt>
                <c:pt idx="504" formatCode="0.0">
                  <c:v>3.3473055554000002</c:v>
                </c:pt>
                <c:pt idx="505" formatCode="0.0">
                  <c:v>1.6659620941</c:v>
                </c:pt>
                <c:pt idx="506" formatCode="0.0">
                  <c:v>0.19943654189999999</c:v>
                </c:pt>
                <c:pt idx="507" formatCode="0.0">
                  <c:v>0.31255789620000002</c:v>
                </c:pt>
                <c:pt idx="508" formatCode="0.0">
                  <c:v>-0.55610096040000001</c:v>
                </c:pt>
                <c:pt idx="509" formatCode="0.0">
                  <c:v>-2.3302333054000002</c:v>
                </c:pt>
                <c:pt idx="510" formatCode="0.0">
                  <c:v>-3.8709623145999998</c:v>
                </c:pt>
                <c:pt idx="511" formatCode="0.0">
                  <c:v>-4.4810516218999998</c:v>
                </c:pt>
                <c:pt idx="512" formatCode="0.0">
                  <c:v>-4.8173787076999997</c:v>
                </c:pt>
                <c:pt idx="513" formatCode="0.0">
                  <c:v>-6.3136988053999996</c:v>
                </c:pt>
                <c:pt idx="514" formatCode="0.0">
                  <c:v>-7.1724007194999997</c:v>
                </c:pt>
                <c:pt idx="515" formatCode="0.00">
                  <c:v>-6.8769511743000002</c:v>
                </c:pt>
                <c:pt idx="516" formatCode="0.0">
                  <c:v>-5.8091251105000001</c:v>
                </c:pt>
                <c:pt idx="517" formatCode="0.0">
                  <c:v>-5.0688752009</c:v>
                </c:pt>
                <c:pt idx="518" formatCode="0.0">
                  <c:v>-4.9300800689999997</c:v>
                </c:pt>
                <c:pt idx="519" formatCode="0.0">
                  <c:v>-4.9330876584999999</c:v>
                </c:pt>
                <c:pt idx="520" formatCode="0.0">
                  <c:v>-5.0743328098999996</c:v>
                </c:pt>
                <c:pt idx="521" formatCode="0.0">
                  <c:v>-4.7129706735000001</c:v>
                </c:pt>
                <c:pt idx="522" formatCode="0.0">
                  <c:v>-4.1722469079</c:v>
                </c:pt>
                <c:pt idx="523" formatCode="0.0">
                  <c:v>-3.1261477486000002</c:v>
                </c:pt>
                <c:pt idx="524" formatCode="0.0">
                  <c:v>-1.671390369</c:v>
                </c:pt>
                <c:pt idx="525" formatCode="0.0">
                  <c:v>0.72745346600000005</c:v>
                </c:pt>
                <c:pt idx="526" formatCode="0.0">
                  <c:v>2.1826585668999998</c:v>
                </c:pt>
                <c:pt idx="527" formatCode="0.0">
                  <c:v>2.1227293415999999</c:v>
                </c:pt>
                <c:pt idx="528" formatCode="0.0">
                  <c:v>1.6556926396</c:v>
                </c:pt>
                <c:pt idx="529" formatCode="0.0">
                  <c:v>2.6846253112</c:v>
                </c:pt>
                <c:pt idx="530" formatCode="0.0">
                  <c:v>5.1441945656000003</c:v>
                </c:pt>
                <c:pt idx="531" formatCode="0.0">
                  <c:v>6.1335472636999997</c:v>
                </c:pt>
                <c:pt idx="532" formatCode="0.0">
                  <c:v>6.8440267507000003</c:v>
                </c:pt>
                <c:pt idx="533" formatCode="0.0">
                  <c:v>7.9703158432999999</c:v>
                </c:pt>
                <c:pt idx="534" formatCode="0.0">
                  <c:v>9.3485821406999996</c:v>
                </c:pt>
                <c:pt idx="535" formatCode="0.0">
                  <c:v>10.131275733200001</c:v>
                </c:pt>
                <c:pt idx="536" formatCode="0.0">
                  <c:v>9.5765173190000006</c:v>
                </c:pt>
                <c:pt idx="537" formatCode="0.0">
                  <c:v>8.7900307992000002</c:v>
                </c:pt>
                <c:pt idx="538" formatCode="0.0">
                  <c:v>8.2392790983000008</c:v>
                </c:pt>
                <c:pt idx="539" formatCode="0.0">
                  <c:v>7.7275249316999997</c:v>
                </c:pt>
                <c:pt idx="540" formatCode="0.0">
                  <c:v>8.0820882601000008</c:v>
                </c:pt>
                <c:pt idx="541" formatCode="0.0">
                  <c:v>7.2968543734000004</c:v>
                </c:pt>
                <c:pt idx="542" formatCode="0.0">
                  <c:v>6.6922451152000004</c:v>
                </c:pt>
                <c:pt idx="543" formatCode="0.0">
                  <c:v>6.5176615336000001</c:v>
                </c:pt>
                <c:pt idx="544" formatCode="0.0">
                  <c:v>6.7998789064</c:v>
                </c:pt>
                <c:pt idx="545" formatCode="0.0">
                  <c:v>6.4853917502999998</c:v>
                </c:pt>
                <c:pt idx="546" formatCode="0.0">
                  <c:v>4.6300017269999998</c:v>
                </c:pt>
                <c:pt idx="547" formatCode="0.0">
                  <c:v>2.4581537264</c:v>
                </c:pt>
                <c:pt idx="548" formatCode="0.0">
                  <c:v>-0.83657022960000005</c:v>
                </c:pt>
                <c:pt idx="549" formatCode="0.0">
                  <c:v>-1.0025730312000001</c:v>
                </c:pt>
                <c:pt idx="550" formatCode="0.0">
                  <c:v>-0.85431037330000004</c:v>
                </c:pt>
                <c:pt idx="551" formatCode="0.0">
                  <c:v>0.9135347492</c:v>
                </c:pt>
                <c:pt idx="552" formatCode="0.0">
                  <c:v>0.42655138939999998</c:v>
                </c:pt>
                <c:pt idx="553" formatCode="0.0">
                  <c:v>-0.72068157509999997</c:v>
                </c:pt>
                <c:pt idx="554" formatCode="0.0">
                  <c:v>-1.6649743877000001</c:v>
                </c:pt>
                <c:pt idx="555" formatCode="0.0">
                  <c:v>-2.6277048589000001</c:v>
                </c:pt>
                <c:pt idx="556" formatCode="0.0">
                  <c:v>-2.9715950473000001</c:v>
                </c:pt>
                <c:pt idx="557" formatCode="0.0">
                  <c:v>-2.9795599581999999</c:v>
                </c:pt>
                <c:pt idx="558" formatCode="0.0">
                  <c:v>-2.4379801425999998</c:v>
                </c:pt>
                <c:pt idx="559" formatCode="0.0">
                  <c:v>-0.89341395079999997</c:v>
                </c:pt>
                <c:pt idx="560" formatCode="0.0">
                  <c:v>1.8458728026</c:v>
                </c:pt>
                <c:pt idx="561" formatCode="0.0">
                  <c:v>2.6795466416</c:v>
                </c:pt>
                <c:pt idx="562" formatCode="0.0">
                  <c:v>3.1217053752999999</c:v>
                </c:pt>
                <c:pt idx="563" formatCode="0.0">
                  <c:v>2.1252233780999998</c:v>
                </c:pt>
                <c:pt idx="564" formatCode="0.0">
                  <c:v>3.3251659606000001</c:v>
                </c:pt>
                <c:pt idx="565" formatCode="0.0">
                  <c:v>3.5051182700000001</c:v>
                </c:pt>
                <c:pt idx="566" formatCode="0.0">
                  <c:v>3.6061575518</c:v>
                </c:pt>
                <c:pt idx="567" formatCode="0.0">
                  <c:v>2.9963211693999998</c:v>
                </c:pt>
                <c:pt idx="568" formatCode="0.0">
                  <c:v>3.2768393675</c:v>
                </c:pt>
                <c:pt idx="569" formatCode="0.0">
                  <c:v>3.3063030638000002</c:v>
                </c:pt>
                <c:pt idx="570" formatCode="0.0">
                  <c:v>3.4013235896</c:v>
                </c:pt>
                <c:pt idx="571" formatCode="0.0">
                  <c:v>3.0098481792</c:v>
                </c:pt>
                <c:pt idx="572" formatCode="0.0">
                  <c:v>1.5511441180000001</c:v>
                </c:pt>
                <c:pt idx="573" formatCode="0.0">
                  <c:v>-0.96732507550000002</c:v>
                </c:pt>
                <c:pt idx="574" formatCode="0.0">
                  <c:v>-3.7237425756999998</c:v>
                </c:pt>
                <c:pt idx="575" formatCode="0.0">
                  <c:v>-5.7722265804999999</c:v>
                </c:pt>
                <c:pt idx="576" formatCode="0.0">
                  <c:v>-7.3694854931</c:v>
                </c:pt>
                <c:pt idx="577" formatCode="0.0">
                  <c:v>-8.6047033016000007</c:v>
                </c:pt>
                <c:pt idx="578" formatCode="0.0">
                  <c:v>-12.631736718799999</c:v>
                </c:pt>
                <c:pt idx="579" formatCode="0.0">
                  <c:v>-21.876994883599998</c:v>
                </c:pt>
                <c:pt idx="580" formatCode="0.0">
                  <c:v>-30.333165705999999</c:v>
                </c:pt>
                <c:pt idx="581" formatCode="0.0">
                  <c:v>-33.962332549800003</c:v>
                </c:pt>
                <c:pt idx="582" formatCode="0.0">
                  <c:v>-31.035965867800002</c:v>
                </c:pt>
                <c:pt idx="583" formatCode="0.0">
                  <c:v>-28.441009429200001</c:v>
                </c:pt>
                <c:pt idx="584" formatCode="0.0">
                  <c:v>-26.950747094600001</c:v>
                </c:pt>
                <c:pt idx="585" formatCode="0.0">
                  <c:v>-25.8156714098</c:v>
                </c:pt>
                <c:pt idx="586" formatCode="0.0">
                  <c:v>-24.202212450099999</c:v>
                </c:pt>
                <c:pt idx="587" formatCode="0.0">
                  <c:v>-22.2901752627</c:v>
                </c:pt>
                <c:pt idx="588" formatCode="0.0">
                  <c:v>-19.541371124699999</c:v>
                </c:pt>
                <c:pt idx="589" formatCode="0.0">
                  <c:v>-18.465839715400001</c:v>
                </c:pt>
                <c:pt idx="590" formatCode="0.0">
                  <c:v>-11.9441265021</c:v>
                </c:pt>
                <c:pt idx="591" formatCode="0.0">
                  <c:v>1.6228967088999999</c:v>
                </c:pt>
                <c:pt idx="592" formatCode="0.0">
                  <c:v>20.295681048999999</c:v>
                </c:pt>
                <c:pt idx="593" formatCode="0.0">
                  <c:v>29.979052443699999</c:v>
                </c:pt>
                <c:pt idx="594" formatCode="0.0">
                  <c:v>25.934011268100001</c:v>
                </c:pt>
                <c:pt idx="595" formatCode="0.0">
                  <c:v>21.388466523200002</c:v>
                </c:pt>
                <c:pt idx="596" formatCode="0.0">
                  <c:v>19.481716411299999</c:v>
                </c:pt>
                <c:pt idx="597" formatCode="0.0">
                  <c:v>19.9054446954</c:v>
                </c:pt>
                <c:pt idx="598" formatCode="0.0">
                  <c:v>20.5616859189</c:v>
                </c:pt>
                <c:pt idx="599" formatCode="0.0">
                  <c:v>20.0125636432</c:v>
                </c:pt>
                <c:pt idx="600" formatCode="0.0">
                  <c:v>16.357704344799998</c:v>
                </c:pt>
                <c:pt idx="601" formatCode="0.0">
                  <c:v>16.865527030999999</c:v>
                </c:pt>
                <c:pt idx="602" formatCode="0.0">
                  <c:v>14.3402886288</c:v>
                </c:pt>
                <c:pt idx="603" formatCode="0.0">
                  <c:v>12.083017874599999</c:v>
                </c:pt>
                <c:pt idx="604" formatCode="0.0">
                  <c:v>6.0639361379999999</c:v>
                </c:pt>
                <c:pt idx="605" formatCode="0.0">
                  <c:v>2.4865590141</c:v>
                </c:pt>
                <c:pt idx="606" formatCode="0.0">
                  <c:v>0.43903681560000002</c:v>
                </c:pt>
                <c:pt idx="607" formatCode="0.0">
                  <c:v>-0.54340896750000001</c:v>
                </c:pt>
                <c:pt idx="608" formatCode="0.0">
                  <c:v>0.69690607039999997</c:v>
                </c:pt>
                <c:pt idx="609" formatCode="0.0">
                  <c:v>1.3246061473999999</c:v>
                </c:pt>
                <c:pt idx="610" formatCode="0.0">
                  <c:v>1.2274157051000001</c:v>
                </c:pt>
                <c:pt idx="611" formatCode="0.0">
                  <c:v>-1.3618916525</c:v>
                </c:pt>
                <c:pt idx="612" formatCode="0.0">
                  <c:v>-1.7388505366</c:v>
                </c:pt>
                <c:pt idx="613" formatCode="0.0">
                  <c:v>-1.9457564238</c:v>
                </c:pt>
                <c:pt idx="614" formatCode="0.0">
                  <c:v>-1.1192840282000001</c:v>
                </c:pt>
                <c:pt idx="615" formatCode="0.0">
                  <c:v>-0.66513673129999995</c:v>
                </c:pt>
                <c:pt idx="616" formatCode="0.0">
                  <c:v>-0.40467831259999998</c:v>
                </c:pt>
                <c:pt idx="617" formatCode="0.0">
                  <c:v>0.24437341239999999</c:v>
                </c:pt>
                <c:pt idx="618" formatCode="0.0">
                  <c:v>0.71289225119999999</c:v>
                </c:pt>
                <c:pt idx="619" formatCode="0.0">
                  <c:v>0.7288308926</c:v>
                </c:pt>
                <c:pt idx="731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F078-4B0E-8708-DC3EC4A47106}"/>
            </c:ext>
          </c:extLst>
        </c:ser>
        <c:ser>
          <c:idx val="6"/>
          <c:order val="2"/>
          <c:tx>
            <c:v>12/12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cat>
            <c:numRef>
              <c:f>PETREFX!$A$3:$A$1034</c:f>
              <c:numCache>
                <c:formatCode>mmm\-yy</c:formatCode>
                <c:ptCount val="1032"/>
                <c:pt idx="0">
                  <c:v>26299</c:v>
                </c:pt>
                <c:pt idx="1">
                  <c:v>26330</c:v>
                </c:pt>
                <c:pt idx="2">
                  <c:v>26359</c:v>
                </c:pt>
                <c:pt idx="3">
                  <c:v>26390</c:v>
                </c:pt>
                <c:pt idx="4">
                  <c:v>26420</c:v>
                </c:pt>
                <c:pt idx="5">
                  <c:v>26451</c:v>
                </c:pt>
                <c:pt idx="6">
                  <c:v>26481</c:v>
                </c:pt>
                <c:pt idx="7">
                  <c:v>26512</c:v>
                </c:pt>
                <c:pt idx="8">
                  <c:v>26543</c:v>
                </c:pt>
                <c:pt idx="9">
                  <c:v>26573</c:v>
                </c:pt>
                <c:pt idx="10">
                  <c:v>26604</c:v>
                </c:pt>
                <c:pt idx="11">
                  <c:v>26634</c:v>
                </c:pt>
                <c:pt idx="12">
                  <c:v>26665</c:v>
                </c:pt>
                <c:pt idx="13">
                  <c:v>26696</c:v>
                </c:pt>
                <c:pt idx="14">
                  <c:v>26724</c:v>
                </c:pt>
                <c:pt idx="15">
                  <c:v>26755</c:v>
                </c:pt>
                <c:pt idx="16">
                  <c:v>26785</c:v>
                </c:pt>
                <c:pt idx="17">
                  <c:v>26816</c:v>
                </c:pt>
                <c:pt idx="18">
                  <c:v>26846</c:v>
                </c:pt>
                <c:pt idx="19">
                  <c:v>26877</c:v>
                </c:pt>
                <c:pt idx="20">
                  <c:v>26908</c:v>
                </c:pt>
                <c:pt idx="21">
                  <c:v>26938</c:v>
                </c:pt>
                <c:pt idx="22">
                  <c:v>26969</c:v>
                </c:pt>
                <c:pt idx="23">
                  <c:v>26999</c:v>
                </c:pt>
                <c:pt idx="24">
                  <c:v>27030</c:v>
                </c:pt>
                <c:pt idx="25">
                  <c:v>27061</c:v>
                </c:pt>
                <c:pt idx="26">
                  <c:v>27089</c:v>
                </c:pt>
                <c:pt idx="27">
                  <c:v>27120</c:v>
                </c:pt>
                <c:pt idx="28">
                  <c:v>27150</c:v>
                </c:pt>
                <c:pt idx="29">
                  <c:v>27181</c:v>
                </c:pt>
                <c:pt idx="30">
                  <c:v>27211</c:v>
                </c:pt>
                <c:pt idx="31">
                  <c:v>27242</c:v>
                </c:pt>
                <c:pt idx="32">
                  <c:v>27273</c:v>
                </c:pt>
                <c:pt idx="33">
                  <c:v>27303</c:v>
                </c:pt>
                <c:pt idx="34">
                  <c:v>27334</c:v>
                </c:pt>
                <c:pt idx="35">
                  <c:v>27364</c:v>
                </c:pt>
                <c:pt idx="36">
                  <c:v>27395</c:v>
                </c:pt>
                <c:pt idx="37">
                  <c:v>27426</c:v>
                </c:pt>
                <c:pt idx="38">
                  <c:v>27454</c:v>
                </c:pt>
                <c:pt idx="39">
                  <c:v>27485</c:v>
                </c:pt>
                <c:pt idx="40">
                  <c:v>27515</c:v>
                </c:pt>
                <c:pt idx="41">
                  <c:v>27546</c:v>
                </c:pt>
                <c:pt idx="42">
                  <c:v>27576</c:v>
                </c:pt>
                <c:pt idx="43">
                  <c:v>27607</c:v>
                </c:pt>
                <c:pt idx="44">
                  <c:v>27638</c:v>
                </c:pt>
                <c:pt idx="45">
                  <c:v>27668</c:v>
                </c:pt>
                <c:pt idx="46">
                  <c:v>27699</c:v>
                </c:pt>
                <c:pt idx="47">
                  <c:v>27729</c:v>
                </c:pt>
                <c:pt idx="48">
                  <c:v>27760</c:v>
                </c:pt>
                <c:pt idx="49">
                  <c:v>27791</c:v>
                </c:pt>
                <c:pt idx="50">
                  <c:v>27820</c:v>
                </c:pt>
                <c:pt idx="51">
                  <c:v>27851</c:v>
                </c:pt>
                <c:pt idx="52">
                  <c:v>27881</c:v>
                </c:pt>
                <c:pt idx="53">
                  <c:v>27912</c:v>
                </c:pt>
                <c:pt idx="54">
                  <c:v>27942</c:v>
                </c:pt>
                <c:pt idx="55">
                  <c:v>27973</c:v>
                </c:pt>
                <c:pt idx="56">
                  <c:v>28004</c:v>
                </c:pt>
                <c:pt idx="57">
                  <c:v>28034</c:v>
                </c:pt>
                <c:pt idx="58">
                  <c:v>28065</c:v>
                </c:pt>
                <c:pt idx="59">
                  <c:v>28095</c:v>
                </c:pt>
                <c:pt idx="60">
                  <c:v>28126</c:v>
                </c:pt>
                <c:pt idx="61">
                  <c:v>28157</c:v>
                </c:pt>
                <c:pt idx="62">
                  <c:v>28185</c:v>
                </c:pt>
                <c:pt idx="63">
                  <c:v>28216</c:v>
                </c:pt>
                <c:pt idx="64">
                  <c:v>28246</c:v>
                </c:pt>
                <c:pt idx="65">
                  <c:v>28277</c:v>
                </c:pt>
                <c:pt idx="66">
                  <c:v>28307</c:v>
                </c:pt>
                <c:pt idx="67">
                  <c:v>28338</c:v>
                </c:pt>
                <c:pt idx="68">
                  <c:v>28369</c:v>
                </c:pt>
                <c:pt idx="69">
                  <c:v>28399</c:v>
                </c:pt>
                <c:pt idx="70">
                  <c:v>28430</c:v>
                </c:pt>
                <c:pt idx="71">
                  <c:v>28460</c:v>
                </c:pt>
                <c:pt idx="72">
                  <c:v>28491</c:v>
                </c:pt>
                <c:pt idx="73">
                  <c:v>28522</c:v>
                </c:pt>
                <c:pt idx="74">
                  <c:v>28550</c:v>
                </c:pt>
                <c:pt idx="75">
                  <c:v>28581</c:v>
                </c:pt>
                <c:pt idx="76">
                  <c:v>28611</c:v>
                </c:pt>
                <c:pt idx="77">
                  <c:v>28642</c:v>
                </c:pt>
                <c:pt idx="78">
                  <c:v>28672</c:v>
                </c:pt>
                <c:pt idx="79">
                  <c:v>28703</c:v>
                </c:pt>
                <c:pt idx="80">
                  <c:v>28734</c:v>
                </c:pt>
                <c:pt idx="81">
                  <c:v>28764</c:v>
                </c:pt>
                <c:pt idx="82">
                  <c:v>28795</c:v>
                </c:pt>
                <c:pt idx="83">
                  <c:v>28825</c:v>
                </c:pt>
                <c:pt idx="84">
                  <c:v>28856</c:v>
                </c:pt>
                <c:pt idx="85">
                  <c:v>28887</c:v>
                </c:pt>
                <c:pt idx="86">
                  <c:v>28915</c:v>
                </c:pt>
                <c:pt idx="87">
                  <c:v>28946</c:v>
                </c:pt>
                <c:pt idx="88">
                  <c:v>28976</c:v>
                </c:pt>
                <c:pt idx="89">
                  <c:v>29007</c:v>
                </c:pt>
                <c:pt idx="90">
                  <c:v>29037</c:v>
                </c:pt>
                <c:pt idx="91">
                  <c:v>29068</c:v>
                </c:pt>
                <c:pt idx="92">
                  <c:v>29099</c:v>
                </c:pt>
                <c:pt idx="93">
                  <c:v>29129</c:v>
                </c:pt>
                <c:pt idx="94">
                  <c:v>29160</c:v>
                </c:pt>
                <c:pt idx="95">
                  <c:v>29190</c:v>
                </c:pt>
                <c:pt idx="96">
                  <c:v>29221</c:v>
                </c:pt>
                <c:pt idx="97">
                  <c:v>29252</c:v>
                </c:pt>
                <c:pt idx="98">
                  <c:v>29281</c:v>
                </c:pt>
                <c:pt idx="99">
                  <c:v>29312</c:v>
                </c:pt>
                <c:pt idx="100">
                  <c:v>29342</c:v>
                </c:pt>
                <c:pt idx="101">
                  <c:v>29373</c:v>
                </c:pt>
                <c:pt idx="102">
                  <c:v>29403</c:v>
                </c:pt>
                <c:pt idx="103">
                  <c:v>29434</c:v>
                </c:pt>
                <c:pt idx="104">
                  <c:v>29465</c:v>
                </c:pt>
                <c:pt idx="105">
                  <c:v>29495</c:v>
                </c:pt>
                <c:pt idx="106">
                  <c:v>29526</c:v>
                </c:pt>
                <c:pt idx="107">
                  <c:v>29556</c:v>
                </c:pt>
                <c:pt idx="108">
                  <c:v>29587</c:v>
                </c:pt>
                <c:pt idx="109">
                  <c:v>29618</c:v>
                </c:pt>
                <c:pt idx="110">
                  <c:v>29646</c:v>
                </c:pt>
                <c:pt idx="111">
                  <c:v>29677</c:v>
                </c:pt>
                <c:pt idx="112">
                  <c:v>29707</c:v>
                </c:pt>
                <c:pt idx="113">
                  <c:v>29738</c:v>
                </c:pt>
                <c:pt idx="114">
                  <c:v>29768</c:v>
                </c:pt>
                <c:pt idx="115">
                  <c:v>29799</c:v>
                </c:pt>
                <c:pt idx="116">
                  <c:v>29830</c:v>
                </c:pt>
                <c:pt idx="117">
                  <c:v>29860</c:v>
                </c:pt>
                <c:pt idx="118">
                  <c:v>29891</c:v>
                </c:pt>
                <c:pt idx="119">
                  <c:v>29921</c:v>
                </c:pt>
                <c:pt idx="120">
                  <c:v>29952</c:v>
                </c:pt>
                <c:pt idx="121">
                  <c:v>29983</c:v>
                </c:pt>
                <c:pt idx="122">
                  <c:v>30011</c:v>
                </c:pt>
                <c:pt idx="123">
                  <c:v>30042</c:v>
                </c:pt>
                <c:pt idx="124">
                  <c:v>30072</c:v>
                </c:pt>
                <c:pt idx="125">
                  <c:v>30103</c:v>
                </c:pt>
                <c:pt idx="126">
                  <c:v>30133</c:v>
                </c:pt>
                <c:pt idx="127">
                  <c:v>30164</c:v>
                </c:pt>
                <c:pt idx="128">
                  <c:v>30195</c:v>
                </c:pt>
                <c:pt idx="129">
                  <c:v>30225</c:v>
                </c:pt>
                <c:pt idx="130">
                  <c:v>30256</c:v>
                </c:pt>
                <c:pt idx="131">
                  <c:v>30286</c:v>
                </c:pt>
                <c:pt idx="132">
                  <c:v>30317</c:v>
                </c:pt>
                <c:pt idx="133">
                  <c:v>30348</c:v>
                </c:pt>
                <c:pt idx="134">
                  <c:v>30376</c:v>
                </c:pt>
                <c:pt idx="135">
                  <c:v>30407</c:v>
                </c:pt>
                <c:pt idx="136">
                  <c:v>30437</c:v>
                </c:pt>
                <c:pt idx="137">
                  <c:v>30468</c:v>
                </c:pt>
                <c:pt idx="138">
                  <c:v>30498</c:v>
                </c:pt>
                <c:pt idx="139">
                  <c:v>30529</c:v>
                </c:pt>
                <c:pt idx="140">
                  <c:v>30560</c:v>
                </c:pt>
                <c:pt idx="141">
                  <c:v>30590</c:v>
                </c:pt>
                <c:pt idx="142">
                  <c:v>30621</c:v>
                </c:pt>
                <c:pt idx="143">
                  <c:v>30651</c:v>
                </c:pt>
                <c:pt idx="144">
                  <c:v>30682</c:v>
                </c:pt>
                <c:pt idx="145">
                  <c:v>30713</c:v>
                </c:pt>
                <c:pt idx="146">
                  <c:v>30742</c:v>
                </c:pt>
                <c:pt idx="147">
                  <c:v>30773</c:v>
                </c:pt>
                <c:pt idx="148">
                  <c:v>30803</c:v>
                </c:pt>
                <c:pt idx="149">
                  <c:v>30834</c:v>
                </c:pt>
                <c:pt idx="150">
                  <c:v>30864</c:v>
                </c:pt>
                <c:pt idx="151">
                  <c:v>30895</c:v>
                </c:pt>
                <c:pt idx="152">
                  <c:v>30926</c:v>
                </c:pt>
                <c:pt idx="153">
                  <c:v>30956</c:v>
                </c:pt>
                <c:pt idx="154">
                  <c:v>30987</c:v>
                </c:pt>
                <c:pt idx="155">
                  <c:v>31017</c:v>
                </c:pt>
                <c:pt idx="156">
                  <c:v>31048</c:v>
                </c:pt>
                <c:pt idx="157">
                  <c:v>31079</c:v>
                </c:pt>
                <c:pt idx="158">
                  <c:v>31107</c:v>
                </c:pt>
                <c:pt idx="159">
                  <c:v>31138</c:v>
                </c:pt>
                <c:pt idx="160">
                  <c:v>31168</c:v>
                </c:pt>
                <c:pt idx="161">
                  <c:v>31199</c:v>
                </c:pt>
                <c:pt idx="162">
                  <c:v>31229</c:v>
                </c:pt>
                <c:pt idx="163">
                  <c:v>31260</c:v>
                </c:pt>
                <c:pt idx="164">
                  <c:v>31291</c:v>
                </c:pt>
                <c:pt idx="165">
                  <c:v>31321</c:v>
                </c:pt>
                <c:pt idx="166">
                  <c:v>31352</c:v>
                </c:pt>
                <c:pt idx="167">
                  <c:v>31382</c:v>
                </c:pt>
                <c:pt idx="168">
                  <c:v>31413</c:v>
                </c:pt>
                <c:pt idx="169">
                  <c:v>31444</c:v>
                </c:pt>
                <c:pt idx="170">
                  <c:v>31472</c:v>
                </c:pt>
                <c:pt idx="171">
                  <c:v>31503</c:v>
                </c:pt>
                <c:pt idx="172">
                  <c:v>31533</c:v>
                </c:pt>
                <c:pt idx="173">
                  <c:v>31564</c:v>
                </c:pt>
                <c:pt idx="174">
                  <c:v>31594</c:v>
                </c:pt>
                <c:pt idx="175">
                  <c:v>31625</c:v>
                </c:pt>
                <c:pt idx="176">
                  <c:v>31656</c:v>
                </c:pt>
                <c:pt idx="177">
                  <c:v>31686</c:v>
                </c:pt>
                <c:pt idx="178">
                  <c:v>31717</c:v>
                </c:pt>
                <c:pt idx="179">
                  <c:v>31747</c:v>
                </c:pt>
                <c:pt idx="180">
                  <c:v>31778</c:v>
                </c:pt>
                <c:pt idx="181">
                  <c:v>31809</c:v>
                </c:pt>
                <c:pt idx="182">
                  <c:v>31837</c:v>
                </c:pt>
                <c:pt idx="183">
                  <c:v>31868</c:v>
                </c:pt>
                <c:pt idx="184">
                  <c:v>31898</c:v>
                </c:pt>
                <c:pt idx="185">
                  <c:v>31929</c:v>
                </c:pt>
                <c:pt idx="186">
                  <c:v>31959</c:v>
                </c:pt>
                <c:pt idx="187">
                  <c:v>31990</c:v>
                </c:pt>
                <c:pt idx="188">
                  <c:v>32021</c:v>
                </c:pt>
                <c:pt idx="189">
                  <c:v>32051</c:v>
                </c:pt>
                <c:pt idx="190">
                  <c:v>32082</c:v>
                </c:pt>
                <c:pt idx="191">
                  <c:v>32112</c:v>
                </c:pt>
                <c:pt idx="192">
                  <c:v>32143</c:v>
                </c:pt>
                <c:pt idx="193">
                  <c:v>32174</c:v>
                </c:pt>
                <c:pt idx="194">
                  <c:v>32203</c:v>
                </c:pt>
                <c:pt idx="195">
                  <c:v>32234</c:v>
                </c:pt>
                <c:pt idx="196">
                  <c:v>32264</c:v>
                </c:pt>
                <c:pt idx="197">
                  <c:v>32295</c:v>
                </c:pt>
                <c:pt idx="198">
                  <c:v>32325</c:v>
                </c:pt>
                <c:pt idx="199">
                  <c:v>32356</c:v>
                </c:pt>
                <c:pt idx="200">
                  <c:v>32387</c:v>
                </c:pt>
                <c:pt idx="201">
                  <c:v>32417</c:v>
                </c:pt>
                <c:pt idx="202">
                  <c:v>32448</c:v>
                </c:pt>
                <c:pt idx="203">
                  <c:v>32478</c:v>
                </c:pt>
                <c:pt idx="204">
                  <c:v>32509</c:v>
                </c:pt>
                <c:pt idx="205">
                  <c:v>32540</c:v>
                </c:pt>
                <c:pt idx="206">
                  <c:v>32568</c:v>
                </c:pt>
                <c:pt idx="207">
                  <c:v>32599</c:v>
                </c:pt>
                <c:pt idx="208">
                  <c:v>32629</c:v>
                </c:pt>
                <c:pt idx="209">
                  <c:v>32660</c:v>
                </c:pt>
                <c:pt idx="210">
                  <c:v>32690</c:v>
                </c:pt>
                <c:pt idx="211">
                  <c:v>32721</c:v>
                </c:pt>
                <c:pt idx="212">
                  <c:v>32752</c:v>
                </c:pt>
                <c:pt idx="213">
                  <c:v>32782</c:v>
                </c:pt>
                <c:pt idx="214">
                  <c:v>32813</c:v>
                </c:pt>
                <c:pt idx="215">
                  <c:v>32843</c:v>
                </c:pt>
                <c:pt idx="216">
                  <c:v>32874</c:v>
                </c:pt>
                <c:pt idx="217">
                  <c:v>32905</c:v>
                </c:pt>
                <c:pt idx="218">
                  <c:v>32933</c:v>
                </c:pt>
                <c:pt idx="219">
                  <c:v>32964</c:v>
                </c:pt>
                <c:pt idx="220">
                  <c:v>32994</c:v>
                </c:pt>
                <c:pt idx="221">
                  <c:v>33025</c:v>
                </c:pt>
                <c:pt idx="222">
                  <c:v>33055</c:v>
                </c:pt>
                <c:pt idx="223">
                  <c:v>33086</c:v>
                </c:pt>
                <c:pt idx="224">
                  <c:v>33117</c:v>
                </c:pt>
                <c:pt idx="225">
                  <c:v>33147</c:v>
                </c:pt>
                <c:pt idx="226">
                  <c:v>33178</c:v>
                </c:pt>
                <c:pt idx="227">
                  <c:v>33208</c:v>
                </c:pt>
                <c:pt idx="228">
                  <c:v>33239</c:v>
                </c:pt>
                <c:pt idx="229">
                  <c:v>33270</c:v>
                </c:pt>
                <c:pt idx="230">
                  <c:v>33298</c:v>
                </c:pt>
                <c:pt idx="231">
                  <c:v>33329</c:v>
                </c:pt>
                <c:pt idx="232">
                  <c:v>33359</c:v>
                </c:pt>
                <c:pt idx="233">
                  <c:v>33390</c:v>
                </c:pt>
                <c:pt idx="234">
                  <c:v>33420</c:v>
                </c:pt>
                <c:pt idx="235">
                  <c:v>33451</c:v>
                </c:pt>
                <c:pt idx="236">
                  <c:v>33482</c:v>
                </c:pt>
                <c:pt idx="237">
                  <c:v>33512</c:v>
                </c:pt>
                <c:pt idx="238">
                  <c:v>33543</c:v>
                </c:pt>
                <c:pt idx="239">
                  <c:v>33573</c:v>
                </c:pt>
                <c:pt idx="240">
                  <c:v>33604</c:v>
                </c:pt>
                <c:pt idx="241">
                  <c:v>33635</c:v>
                </c:pt>
                <c:pt idx="242">
                  <c:v>33664</c:v>
                </c:pt>
                <c:pt idx="243">
                  <c:v>33695</c:v>
                </c:pt>
                <c:pt idx="244">
                  <c:v>33725</c:v>
                </c:pt>
                <c:pt idx="245">
                  <c:v>33756</c:v>
                </c:pt>
                <c:pt idx="246">
                  <c:v>33786</c:v>
                </c:pt>
                <c:pt idx="247">
                  <c:v>33817</c:v>
                </c:pt>
                <c:pt idx="248">
                  <c:v>33848</c:v>
                </c:pt>
                <c:pt idx="249">
                  <c:v>33878</c:v>
                </c:pt>
                <c:pt idx="250">
                  <c:v>33909</c:v>
                </c:pt>
                <c:pt idx="251">
                  <c:v>33939</c:v>
                </c:pt>
                <c:pt idx="252">
                  <c:v>33970</c:v>
                </c:pt>
                <c:pt idx="253">
                  <c:v>34001</c:v>
                </c:pt>
                <c:pt idx="254">
                  <c:v>34029</c:v>
                </c:pt>
                <c:pt idx="255">
                  <c:v>34060</c:v>
                </c:pt>
                <c:pt idx="256">
                  <c:v>34090</c:v>
                </c:pt>
                <c:pt idx="257">
                  <c:v>34121</c:v>
                </c:pt>
                <c:pt idx="258">
                  <c:v>34151</c:v>
                </c:pt>
                <c:pt idx="259">
                  <c:v>34182</c:v>
                </c:pt>
                <c:pt idx="260">
                  <c:v>34213</c:v>
                </c:pt>
                <c:pt idx="261">
                  <c:v>34243</c:v>
                </c:pt>
                <c:pt idx="262">
                  <c:v>34274</c:v>
                </c:pt>
                <c:pt idx="263">
                  <c:v>34304</c:v>
                </c:pt>
                <c:pt idx="264">
                  <c:v>34335</c:v>
                </c:pt>
                <c:pt idx="265">
                  <c:v>34366</c:v>
                </c:pt>
                <c:pt idx="266">
                  <c:v>34394</c:v>
                </c:pt>
                <c:pt idx="267">
                  <c:v>34425</c:v>
                </c:pt>
                <c:pt idx="268">
                  <c:v>34455</c:v>
                </c:pt>
                <c:pt idx="269">
                  <c:v>34486</c:v>
                </c:pt>
                <c:pt idx="270">
                  <c:v>34516</c:v>
                </c:pt>
                <c:pt idx="271">
                  <c:v>34547</c:v>
                </c:pt>
                <c:pt idx="272">
                  <c:v>34578</c:v>
                </c:pt>
                <c:pt idx="273">
                  <c:v>34608</c:v>
                </c:pt>
                <c:pt idx="274">
                  <c:v>34639</c:v>
                </c:pt>
                <c:pt idx="275">
                  <c:v>34669</c:v>
                </c:pt>
                <c:pt idx="276">
                  <c:v>34700</c:v>
                </c:pt>
                <c:pt idx="277">
                  <c:v>34731</c:v>
                </c:pt>
                <c:pt idx="278">
                  <c:v>34759</c:v>
                </c:pt>
                <c:pt idx="279">
                  <c:v>34790</c:v>
                </c:pt>
                <c:pt idx="280">
                  <c:v>34820</c:v>
                </c:pt>
                <c:pt idx="281">
                  <c:v>34851</c:v>
                </c:pt>
                <c:pt idx="282">
                  <c:v>34881</c:v>
                </c:pt>
                <c:pt idx="283">
                  <c:v>34912</c:v>
                </c:pt>
                <c:pt idx="284">
                  <c:v>34943</c:v>
                </c:pt>
                <c:pt idx="285">
                  <c:v>34973</c:v>
                </c:pt>
                <c:pt idx="286">
                  <c:v>35004</c:v>
                </c:pt>
                <c:pt idx="287">
                  <c:v>35034</c:v>
                </c:pt>
                <c:pt idx="288">
                  <c:v>35065</c:v>
                </c:pt>
                <c:pt idx="289">
                  <c:v>35096</c:v>
                </c:pt>
                <c:pt idx="290">
                  <c:v>35125</c:v>
                </c:pt>
                <c:pt idx="291">
                  <c:v>35156</c:v>
                </c:pt>
                <c:pt idx="292">
                  <c:v>35186</c:v>
                </c:pt>
                <c:pt idx="293">
                  <c:v>35217</c:v>
                </c:pt>
                <c:pt idx="294">
                  <c:v>35247</c:v>
                </c:pt>
                <c:pt idx="295">
                  <c:v>35278</c:v>
                </c:pt>
                <c:pt idx="296">
                  <c:v>35309</c:v>
                </c:pt>
                <c:pt idx="297">
                  <c:v>35339</c:v>
                </c:pt>
                <c:pt idx="298">
                  <c:v>35370</c:v>
                </c:pt>
                <c:pt idx="299">
                  <c:v>35400</c:v>
                </c:pt>
                <c:pt idx="300">
                  <c:v>35431</c:v>
                </c:pt>
                <c:pt idx="301">
                  <c:v>35462</c:v>
                </c:pt>
                <c:pt idx="302">
                  <c:v>35490</c:v>
                </c:pt>
                <c:pt idx="303">
                  <c:v>35521</c:v>
                </c:pt>
                <c:pt idx="304">
                  <c:v>35551</c:v>
                </c:pt>
                <c:pt idx="305">
                  <c:v>35582</c:v>
                </c:pt>
                <c:pt idx="306">
                  <c:v>35612</c:v>
                </c:pt>
                <c:pt idx="307">
                  <c:v>35643</c:v>
                </c:pt>
                <c:pt idx="308">
                  <c:v>35674</c:v>
                </c:pt>
                <c:pt idx="309">
                  <c:v>35704</c:v>
                </c:pt>
                <c:pt idx="310">
                  <c:v>35735</c:v>
                </c:pt>
                <c:pt idx="311">
                  <c:v>35765</c:v>
                </c:pt>
                <c:pt idx="312">
                  <c:v>35796</c:v>
                </c:pt>
                <c:pt idx="313">
                  <c:v>35827</c:v>
                </c:pt>
                <c:pt idx="314">
                  <c:v>35855</c:v>
                </c:pt>
                <c:pt idx="315">
                  <c:v>35886</c:v>
                </c:pt>
                <c:pt idx="316">
                  <c:v>35916</c:v>
                </c:pt>
                <c:pt idx="317">
                  <c:v>35947</c:v>
                </c:pt>
                <c:pt idx="318">
                  <c:v>35977</c:v>
                </c:pt>
                <c:pt idx="319">
                  <c:v>36008</c:v>
                </c:pt>
                <c:pt idx="320">
                  <c:v>36039</c:v>
                </c:pt>
                <c:pt idx="321">
                  <c:v>36069</c:v>
                </c:pt>
                <c:pt idx="322">
                  <c:v>36100</c:v>
                </c:pt>
                <c:pt idx="323">
                  <c:v>36130</c:v>
                </c:pt>
                <c:pt idx="324">
                  <c:v>36161</c:v>
                </c:pt>
                <c:pt idx="325">
                  <c:v>36192</c:v>
                </c:pt>
                <c:pt idx="326">
                  <c:v>36220</c:v>
                </c:pt>
                <c:pt idx="327">
                  <c:v>36251</c:v>
                </c:pt>
                <c:pt idx="328">
                  <c:v>36281</c:v>
                </c:pt>
                <c:pt idx="329">
                  <c:v>36312</c:v>
                </c:pt>
                <c:pt idx="330">
                  <c:v>36342</c:v>
                </c:pt>
                <c:pt idx="331">
                  <c:v>36373</c:v>
                </c:pt>
                <c:pt idx="332">
                  <c:v>36404</c:v>
                </c:pt>
                <c:pt idx="333">
                  <c:v>36434</c:v>
                </c:pt>
                <c:pt idx="334">
                  <c:v>36465</c:v>
                </c:pt>
                <c:pt idx="335">
                  <c:v>36495</c:v>
                </c:pt>
                <c:pt idx="336">
                  <c:v>36526</c:v>
                </c:pt>
                <c:pt idx="337">
                  <c:v>36557</c:v>
                </c:pt>
                <c:pt idx="338">
                  <c:v>36586</c:v>
                </c:pt>
                <c:pt idx="339">
                  <c:v>36617</c:v>
                </c:pt>
                <c:pt idx="340">
                  <c:v>36647</c:v>
                </c:pt>
                <c:pt idx="341">
                  <c:v>36678</c:v>
                </c:pt>
                <c:pt idx="342">
                  <c:v>36708</c:v>
                </c:pt>
                <c:pt idx="343">
                  <c:v>36739</c:v>
                </c:pt>
                <c:pt idx="344">
                  <c:v>36770</c:v>
                </c:pt>
                <c:pt idx="345">
                  <c:v>36800</c:v>
                </c:pt>
                <c:pt idx="346">
                  <c:v>36831</c:v>
                </c:pt>
                <c:pt idx="347">
                  <c:v>36861</c:v>
                </c:pt>
                <c:pt idx="348">
                  <c:v>36892</c:v>
                </c:pt>
                <c:pt idx="349">
                  <c:v>36923</c:v>
                </c:pt>
                <c:pt idx="350">
                  <c:v>36951</c:v>
                </c:pt>
                <c:pt idx="351">
                  <c:v>36982</c:v>
                </c:pt>
                <c:pt idx="352">
                  <c:v>37012</c:v>
                </c:pt>
                <c:pt idx="353">
                  <c:v>37043</c:v>
                </c:pt>
                <c:pt idx="354">
                  <c:v>37073</c:v>
                </c:pt>
                <c:pt idx="355">
                  <c:v>37104</c:v>
                </c:pt>
                <c:pt idx="356">
                  <c:v>37135</c:v>
                </c:pt>
                <c:pt idx="357">
                  <c:v>37165</c:v>
                </c:pt>
                <c:pt idx="358">
                  <c:v>37196</c:v>
                </c:pt>
                <c:pt idx="359">
                  <c:v>37226</c:v>
                </c:pt>
                <c:pt idx="360">
                  <c:v>37257</c:v>
                </c:pt>
                <c:pt idx="361">
                  <c:v>37288</c:v>
                </c:pt>
                <c:pt idx="362">
                  <c:v>37316</c:v>
                </c:pt>
                <c:pt idx="363">
                  <c:v>37347</c:v>
                </c:pt>
                <c:pt idx="364">
                  <c:v>37377</c:v>
                </c:pt>
                <c:pt idx="365">
                  <c:v>37408</c:v>
                </c:pt>
                <c:pt idx="366">
                  <c:v>37438</c:v>
                </c:pt>
                <c:pt idx="367">
                  <c:v>37469</c:v>
                </c:pt>
                <c:pt idx="368">
                  <c:v>37500</c:v>
                </c:pt>
                <c:pt idx="369">
                  <c:v>37530</c:v>
                </c:pt>
                <c:pt idx="370">
                  <c:v>37561</c:v>
                </c:pt>
                <c:pt idx="371">
                  <c:v>37591</c:v>
                </c:pt>
                <c:pt idx="372">
                  <c:v>37622</c:v>
                </c:pt>
                <c:pt idx="373">
                  <c:v>37653</c:v>
                </c:pt>
                <c:pt idx="374">
                  <c:v>37681</c:v>
                </c:pt>
                <c:pt idx="375">
                  <c:v>37712</c:v>
                </c:pt>
                <c:pt idx="376">
                  <c:v>37742</c:v>
                </c:pt>
                <c:pt idx="377">
                  <c:v>37773</c:v>
                </c:pt>
                <c:pt idx="378">
                  <c:v>37803</c:v>
                </c:pt>
                <c:pt idx="379">
                  <c:v>37834</c:v>
                </c:pt>
                <c:pt idx="380">
                  <c:v>37865</c:v>
                </c:pt>
                <c:pt idx="381">
                  <c:v>37895</c:v>
                </c:pt>
                <c:pt idx="382">
                  <c:v>37926</c:v>
                </c:pt>
                <c:pt idx="383">
                  <c:v>37956</c:v>
                </c:pt>
                <c:pt idx="384">
                  <c:v>37987</c:v>
                </c:pt>
                <c:pt idx="385">
                  <c:v>38018</c:v>
                </c:pt>
                <c:pt idx="386">
                  <c:v>38047</c:v>
                </c:pt>
                <c:pt idx="387">
                  <c:v>38078</c:v>
                </c:pt>
                <c:pt idx="388">
                  <c:v>38108</c:v>
                </c:pt>
                <c:pt idx="389">
                  <c:v>38139</c:v>
                </c:pt>
                <c:pt idx="390">
                  <c:v>38169</c:v>
                </c:pt>
                <c:pt idx="391">
                  <c:v>38200</c:v>
                </c:pt>
                <c:pt idx="392">
                  <c:v>38231</c:v>
                </c:pt>
                <c:pt idx="393">
                  <c:v>38261</c:v>
                </c:pt>
                <c:pt idx="394">
                  <c:v>38292</c:v>
                </c:pt>
                <c:pt idx="395">
                  <c:v>38322</c:v>
                </c:pt>
                <c:pt idx="396">
                  <c:v>38353</c:v>
                </c:pt>
                <c:pt idx="397">
                  <c:v>38384</c:v>
                </c:pt>
                <c:pt idx="398">
                  <c:v>38412</c:v>
                </c:pt>
                <c:pt idx="399">
                  <c:v>38443</c:v>
                </c:pt>
                <c:pt idx="400">
                  <c:v>38473</c:v>
                </c:pt>
                <c:pt idx="401">
                  <c:v>38504</c:v>
                </c:pt>
                <c:pt idx="402">
                  <c:v>38534</c:v>
                </c:pt>
                <c:pt idx="403">
                  <c:v>38565</c:v>
                </c:pt>
                <c:pt idx="404">
                  <c:v>38596</c:v>
                </c:pt>
                <c:pt idx="405">
                  <c:v>38626</c:v>
                </c:pt>
                <c:pt idx="406">
                  <c:v>38657</c:v>
                </c:pt>
                <c:pt idx="407">
                  <c:v>38687</c:v>
                </c:pt>
                <c:pt idx="408">
                  <c:v>38718</c:v>
                </c:pt>
                <c:pt idx="409">
                  <c:v>38749</c:v>
                </c:pt>
                <c:pt idx="410">
                  <c:v>38777</c:v>
                </c:pt>
                <c:pt idx="411">
                  <c:v>38808</c:v>
                </c:pt>
                <c:pt idx="412">
                  <c:v>38838</c:v>
                </c:pt>
                <c:pt idx="413">
                  <c:v>38869</c:v>
                </c:pt>
                <c:pt idx="414">
                  <c:v>38899</c:v>
                </c:pt>
                <c:pt idx="415">
                  <c:v>38930</c:v>
                </c:pt>
                <c:pt idx="416">
                  <c:v>38961</c:v>
                </c:pt>
                <c:pt idx="417">
                  <c:v>38991</c:v>
                </c:pt>
                <c:pt idx="418">
                  <c:v>39022</c:v>
                </c:pt>
                <c:pt idx="419">
                  <c:v>39052</c:v>
                </c:pt>
                <c:pt idx="420">
                  <c:v>39083</c:v>
                </c:pt>
                <c:pt idx="421">
                  <c:v>39114</c:v>
                </c:pt>
                <c:pt idx="422">
                  <c:v>39142</c:v>
                </c:pt>
                <c:pt idx="423">
                  <c:v>39173</c:v>
                </c:pt>
                <c:pt idx="424">
                  <c:v>39203</c:v>
                </c:pt>
                <c:pt idx="425">
                  <c:v>39234</c:v>
                </c:pt>
                <c:pt idx="426">
                  <c:v>39264</c:v>
                </c:pt>
                <c:pt idx="427">
                  <c:v>39295</c:v>
                </c:pt>
                <c:pt idx="428">
                  <c:v>39326</c:v>
                </c:pt>
                <c:pt idx="429">
                  <c:v>39356</c:v>
                </c:pt>
                <c:pt idx="430">
                  <c:v>39387</c:v>
                </c:pt>
                <c:pt idx="431">
                  <c:v>39417</c:v>
                </c:pt>
                <c:pt idx="432">
                  <c:v>39448</c:v>
                </c:pt>
                <c:pt idx="433">
                  <c:v>39479</c:v>
                </c:pt>
                <c:pt idx="434">
                  <c:v>39508</c:v>
                </c:pt>
                <c:pt idx="435">
                  <c:v>39539</c:v>
                </c:pt>
                <c:pt idx="436">
                  <c:v>39569</c:v>
                </c:pt>
                <c:pt idx="437">
                  <c:v>39600</c:v>
                </c:pt>
                <c:pt idx="438">
                  <c:v>39630</c:v>
                </c:pt>
                <c:pt idx="439">
                  <c:v>39661</c:v>
                </c:pt>
                <c:pt idx="440">
                  <c:v>39692</c:v>
                </c:pt>
                <c:pt idx="441">
                  <c:v>39722</c:v>
                </c:pt>
                <c:pt idx="442">
                  <c:v>39753</c:v>
                </c:pt>
                <c:pt idx="443">
                  <c:v>39783</c:v>
                </c:pt>
                <c:pt idx="444">
                  <c:v>39814</c:v>
                </c:pt>
                <c:pt idx="445">
                  <c:v>39845</c:v>
                </c:pt>
                <c:pt idx="446">
                  <c:v>39873</c:v>
                </c:pt>
                <c:pt idx="447">
                  <c:v>39904</c:v>
                </c:pt>
                <c:pt idx="448">
                  <c:v>39934</c:v>
                </c:pt>
                <c:pt idx="449">
                  <c:v>39965</c:v>
                </c:pt>
                <c:pt idx="450">
                  <c:v>39995</c:v>
                </c:pt>
                <c:pt idx="451">
                  <c:v>40026</c:v>
                </c:pt>
                <c:pt idx="452">
                  <c:v>40057</c:v>
                </c:pt>
                <c:pt idx="453">
                  <c:v>40087</c:v>
                </c:pt>
                <c:pt idx="454">
                  <c:v>40118</c:v>
                </c:pt>
                <c:pt idx="455">
                  <c:v>40148</c:v>
                </c:pt>
                <c:pt idx="456">
                  <c:v>40179</c:v>
                </c:pt>
                <c:pt idx="457">
                  <c:v>40210</c:v>
                </c:pt>
                <c:pt idx="458">
                  <c:v>40238</c:v>
                </c:pt>
                <c:pt idx="459">
                  <c:v>40269</c:v>
                </c:pt>
                <c:pt idx="460">
                  <c:v>40299</c:v>
                </c:pt>
                <c:pt idx="461">
                  <c:v>40330</c:v>
                </c:pt>
                <c:pt idx="462">
                  <c:v>40360</c:v>
                </c:pt>
                <c:pt idx="463">
                  <c:v>40391</c:v>
                </c:pt>
                <c:pt idx="464">
                  <c:v>40422</c:v>
                </c:pt>
                <c:pt idx="465">
                  <c:v>40452</c:v>
                </c:pt>
                <c:pt idx="466">
                  <c:v>40483</c:v>
                </c:pt>
                <c:pt idx="467">
                  <c:v>40513</c:v>
                </c:pt>
                <c:pt idx="468">
                  <c:v>40544</c:v>
                </c:pt>
                <c:pt idx="469">
                  <c:v>40575</c:v>
                </c:pt>
                <c:pt idx="470">
                  <c:v>40603</c:v>
                </c:pt>
                <c:pt idx="471">
                  <c:v>40634</c:v>
                </c:pt>
                <c:pt idx="472">
                  <c:v>40664</c:v>
                </c:pt>
                <c:pt idx="473">
                  <c:v>40695</c:v>
                </c:pt>
                <c:pt idx="474">
                  <c:v>40725</c:v>
                </c:pt>
                <c:pt idx="475">
                  <c:v>40756</c:v>
                </c:pt>
                <c:pt idx="476">
                  <c:v>40787</c:v>
                </c:pt>
                <c:pt idx="477">
                  <c:v>40817</c:v>
                </c:pt>
                <c:pt idx="478">
                  <c:v>40848</c:v>
                </c:pt>
                <c:pt idx="479">
                  <c:v>40878</c:v>
                </c:pt>
                <c:pt idx="480">
                  <c:v>40909</c:v>
                </c:pt>
                <c:pt idx="481">
                  <c:v>40940</c:v>
                </c:pt>
                <c:pt idx="482">
                  <c:v>40969</c:v>
                </c:pt>
                <c:pt idx="483">
                  <c:v>41000</c:v>
                </c:pt>
                <c:pt idx="484">
                  <c:v>41030</c:v>
                </c:pt>
                <c:pt idx="485">
                  <c:v>41061</c:v>
                </c:pt>
                <c:pt idx="486">
                  <c:v>41091</c:v>
                </c:pt>
                <c:pt idx="487">
                  <c:v>41122</c:v>
                </c:pt>
                <c:pt idx="488">
                  <c:v>41153</c:v>
                </c:pt>
                <c:pt idx="489">
                  <c:v>41183</c:v>
                </c:pt>
                <c:pt idx="490">
                  <c:v>41214</c:v>
                </c:pt>
                <c:pt idx="491">
                  <c:v>41244</c:v>
                </c:pt>
                <c:pt idx="492">
                  <c:v>41275</c:v>
                </c:pt>
                <c:pt idx="493">
                  <c:v>41306</c:v>
                </c:pt>
                <c:pt idx="494">
                  <c:v>41334</c:v>
                </c:pt>
                <c:pt idx="495">
                  <c:v>41365</c:v>
                </c:pt>
                <c:pt idx="496">
                  <c:v>41395</c:v>
                </c:pt>
                <c:pt idx="497">
                  <c:v>41426</c:v>
                </c:pt>
                <c:pt idx="498">
                  <c:v>41456</c:v>
                </c:pt>
                <c:pt idx="499">
                  <c:v>41487</c:v>
                </c:pt>
                <c:pt idx="500">
                  <c:v>41518</c:v>
                </c:pt>
                <c:pt idx="501">
                  <c:v>41548</c:v>
                </c:pt>
                <c:pt idx="502">
                  <c:v>41579</c:v>
                </c:pt>
                <c:pt idx="503">
                  <c:v>41609</c:v>
                </c:pt>
                <c:pt idx="504">
                  <c:v>41640</c:v>
                </c:pt>
                <c:pt idx="505">
                  <c:v>41671</c:v>
                </c:pt>
                <c:pt idx="506">
                  <c:v>41699</c:v>
                </c:pt>
                <c:pt idx="507">
                  <c:v>41730</c:v>
                </c:pt>
                <c:pt idx="508">
                  <c:v>41760</c:v>
                </c:pt>
                <c:pt idx="509">
                  <c:v>41791</c:v>
                </c:pt>
                <c:pt idx="510">
                  <c:v>41821</c:v>
                </c:pt>
                <c:pt idx="511">
                  <c:v>41852</c:v>
                </c:pt>
                <c:pt idx="512">
                  <c:v>41883</c:v>
                </c:pt>
                <c:pt idx="513">
                  <c:v>41913</c:v>
                </c:pt>
                <c:pt idx="514">
                  <c:v>41944</c:v>
                </c:pt>
                <c:pt idx="515">
                  <c:v>41974</c:v>
                </c:pt>
                <c:pt idx="516">
                  <c:v>42005</c:v>
                </c:pt>
                <c:pt idx="517">
                  <c:v>42036</c:v>
                </c:pt>
                <c:pt idx="518">
                  <c:v>42064</c:v>
                </c:pt>
                <c:pt idx="519">
                  <c:v>42095</c:v>
                </c:pt>
                <c:pt idx="520">
                  <c:v>42125</c:v>
                </c:pt>
                <c:pt idx="521">
                  <c:v>42156</c:v>
                </c:pt>
                <c:pt idx="522">
                  <c:v>42186</c:v>
                </c:pt>
                <c:pt idx="523">
                  <c:v>42217</c:v>
                </c:pt>
                <c:pt idx="524">
                  <c:v>42248</c:v>
                </c:pt>
                <c:pt idx="525">
                  <c:v>42278</c:v>
                </c:pt>
                <c:pt idx="526">
                  <c:v>42309</c:v>
                </c:pt>
                <c:pt idx="527">
                  <c:v>42339</c:v>
                </c:pt>
                <c:pt idx="528">
                  <c:v>42370</c:v>
                </c:pt>
                <c:pt idx="529">
                  <c:v>42401</c:v>
                </c:pt>
                <c:pt idx="530">
                  <c:v>42430</c:v>
                </c:pt>
                <c:pt idx="531">
                  <c:v>42461</c:v>
                </c:pt>
                <c:pt idx="532">
                  <c:v>42491</c:v>
                </c:pt>
                <c:pt idx="533">
                  <c:v>42522</c:v>
                </c:pt>
                <c:pt idx="534">
                  <c:v>42552</c:v>
                </c:pt>
                <c:pt idx="535">
                  <c:v>42583</c:v>
                </c:pt>
                <c:pt idx="536">
                  <c:v>42614</c:v>
                </c:pt>
                <c:pt idx="537">
                  <c:v>42644</c:v>
                </c:pt>
                <c:pt idx="538">
                  <c:v>42675</c:v>
                </c:pt>
                <c:pt idx="539">
                  <c:v>42705</c:v>
                </c:pt>
                <c:pt idx="540">
                  <c:v>42736</c:v>
                </c:pt>
                <c:pt idx="541">
                  <c:v>42767</c:v>
                </c:pt>
                <c:pt idx="542">
                  <c:v>42795</c:v>
                </c:pt>
                <c:pt idx="543">
                  <c:v>42826</c:v>
                </c:pt>
                <c:pt idx="544">
                  <c:v>42856</c:v>
                </c:pt>
                <c:pt idx="545">
                  <c:v>42887</c:v>
                </c:pt>
                <c:pt idx="546">
                  <c:v>42917</c:v>
                </c:pt>
                <c:pt idx="547">
                  <c:v>42948</c:v>
                </c:pt>
                <c:pt idx="548">
                  <c:v>42979</c:v>
                </c:pt>
                <c:pt idx="549">
                  <c:v>43009</c:v>
                </c:pt>
                <c:pt idx="550">
                  <c:v>43040</c:v>
                </c:pt>
                <c:pt idx="551">
                  <c:v>43070</c:v>
                </c:pt>
                <c:pt idx="552">
                  <c:v>43101</c:v>
                </c:pt>
                <c:pt idx="553">
                  <c:v>43132</c:v>
                </c:pt>
                <c:pt idx="554">
                  <c:v>43160</c:v>
                </c:pt>
                <c:pt idx="555">
                  <c:v>43191</c:v>
                </c:pt>
                <c:pt idx="556">
                  <c:v>43221</c:v>
                </c:pt>
                <c:pt idx="557">
                  <c:v>43252</c:v>
                </c:pt>
                <c:pt idx="558">
                  <c:v>43282</c:v>
                </c:pt>
                <c:pt idx="559">
                  <c:v>43313</c:v>
                </c:pt>
                <c:pt idx="560">
                  <c:v>43344</c:v>
                </c:pt>
                <c:pt idx="561">
                  <c:v>43374</c:v>
                </c:pt>
                <c:pt idx="562">
                  <c:v>43405</c:v>
                </c:pt>
                <c:pt idx="563">
                  <c:v>43435</c:v>
                </c:pt>
                <c:pt idx="564">
                  <c:v>43466</c:v>
                </c:pt>
                <c:pt idx="565">
                  <c:v>43497</c:v>
                </c:pt>
                <c:pt idx="566">
                  <c:v>43525</c:v>
                </c:pt>
                <c:pt idx="567">
                  <c:v>43556</c:v>
                </c:pt>
                <c:pt idx="568">
                  <c:v>43586</c:v>
                </c:pt>
                <c:pt idx="569">
                  <c:v>43617</c:v>
                </c:pt>
                <c:pt idx="570">
                  <c:v>43647</c:v>
                </c:pt>
                <c:pt idx="571">
                  <c:v>43678</c:v>
                </c:pt>
                <c:pt idx="572">
                  <c:v>43709</c:v>
                </c:pt>
                <c:pt idx="573">
                  <c:v>43739</c:v>
                </c:pt>
                <c:pt idx="574">
                  <c:v>43770</c:v>
                </c:pt>
                <c:pt idx="575">
                  <c:v>43800</c:v>
                </c:pt>
                <c:pt idx="576">
                  <c:v>43831</c:v>
                </c:pt>
                <c:pt idx="577">
                  <c:v>43862</c:v>
                </c:pt>
                <c:pt idx="578">
                  <c:v>43891</c:v>
                </c:pt>
                <c:pt idx="579">
                  <c:v>43922</c:v>
                </c:pt>
                <c:pt idx="580">
                  <c:v>43952</c:v>
                </c:pt>
                <c:pt idx="581">
                  <c:v>43983</c:v>
                </c:pt>
                <c:pt idx="582">
                  <c:v>44013</c:v>
                </c:pt>
                <c:pt idx="583">
                  <c:v>44044</c:v>
                </c:pt>
                <c:pt idx="584">
                  <c:v>44075</c:v>
                </c:pt>
                <c:pt idx="585">
                  <c:v>44105</c:v>
                </c:pt>
                <c:pt idx="586">
                  <c:v>44136</c:v>
                </c:pt>
                <c:pt idx="587">
                  <c:v>44166</c:v>
                </c:pt>
                <c:pt idx="588">
                  <c:v>44197</c:v>
                </c:pt>
                <c:pt idx="589">
                  <c:v>44228</c:v>
                </c:pt>
                <c:pt idx="590">
                  <c:v>44256</c:v>
                </c:pt>
                <c:pt idx="591">
                  <c:v>44287</c:v>
                </c:pt>
                <c:pt idx="592">
                  <c:v>44317</c:v>
                </c:pt>
                <c:pt idx="593">
                  <c:v>44348</c:v>
                </c:pt>
                <c:pt idx="594">
                  <c:v>44378</c:v>
                </c:pt>
                <c:pt idx="595">
                  <c:v>44409</c:v>
                </c:pt>
                <c:pt idx="596">
                  <c:v>44440</c:v>
                </c:pt>
                <c:pt idx="597">
                  <c:v>44470</c:v>
                </c:pt>
                <c:pt idx="598">
                  <c:v>44501</c:v>
                </c:pt>
                <c:pt idx="599">
                  <c:v>44531</c:v>
                </c:pt>
                <c:pt idx="600">
                  <c:v>44562</c:v>
                </c:pt>
                <c:pt idx="601">
                  <c:v>44593</c:v>
                </c:pt>
                <c:pt idx="602">
                  <c:v>44621</c:v>
                </c:pt>
                <c:pt idx="603">
                  <c:v>44652</c:v>
                </c:pt>
                <c:pt idx="604">
                  <c:v>44682</c:v>
                </c:pt>
                <c:pt idx="605">
                  <c:v>44713</c:v>
                </c:pt>
                <c:pt idx="606">
                  <c:v>44743</c:v>
                </c:pt>
                <c:pt idx="607">
                  <c:v>44774</c:v>
                </c:pt>
                <c:pt idx="608">
                  <c:v>44805</c:v>
                </c:pt>
                <c:pt idx="609">
                  <c:v>44835</c:v>
                </c:pt>
                <c:pt idx="610">
                  <c:v>44866</c:v>
                </c:pt>
                <c:pt idx="611">
                  <c:v>44896</c:v>
                </c:pt>
                <c:pt idx="612">
                  <c:v>44927</c:v>
                </c:pt>
                <c:pt idx="613">
                  <c:v>44958</c:v>
                </c:pt>
                <c:pt idx="614">
                  <c:v>44986</c:v>
                </c:pt>
                <c:pt idx="615">
                  <c:v>45017</c:v>
                </c:pt>
                <c:pt idx="616">
                  <c:v>45047</c:v>
                </c:pt>
                <c:pt idx="617">
                  <c:v>45078</c:v>
                </c:pt>
                <c:pt idx="618">
                  <c:v>45108</c:v>
                </c:pt>
                <c:pt idx="619">
                  <c:v>45139</c:v>
                </c:pt>
                <c:pt idx="620">
                  <c:v>45170</c:v>
                </c:pt>
                <c:pt idx="621">
                  <c:v>45200</c:v>
                </c:pt>
                <c:pt idx="622">
                  <c:v>45231</c:v>
                </c:pt>
                <c:pt idx="623">
                  <c:v>45261</c:v>
                </c:pt>
                <c:pt idx="624">
                  <c:v>45292</c:v>
                </c:pt>
                <c:pt idx="625">
                  <c:v>45323</c:v>
                </c:pt>
                <c:pt idx="626">
                  <c:v>45352</c:v>
                </c:pt>
                <c:pt idx="627">
                  <c:v>45383</c:v>
                </c:pt>
                <c:pt idx="628">
                  <c:v>45413</c:v>
                </c:pt>
                <c:pt idx="629">
                  <c:v>45444</c:v>
                </c:pt>
                <c:pt idx="630">
                  <c:v>45474</c:v>
                </c:pt>
                <c:pt idx="631">
                  <c:v>45505</c:v>
                </c:pt>
                <c:pt idx="632">
                  <c:v>45536</c:v>
                </c:pt>
                <c:pt idx="633">
                  <c:v>45566</c:v>
                </c:pt>
                <c:pt idx="634">
                  <c:v>45597</c:v>
                </c:pt>
                <c:pt idx="635">
                  <c:v>45627</c:v>
                </c:pt>
                <c:pt idx="636">
                  <c:v>45658</c:v>
                </c:pt>
                <c:pt idx="637">
                  <c:v>45689</c:v>
                </c:pt>
                <c:pt idx="638">
                  <c:v>45717</c:v>
                </c:pt>
                <c:pt idx="639">
                  <c:v>45748</c:v>
                </c:pt>
                <c:pt idx="640">
                  <c:v>45778</c:v>
                </c:pt>
                <c:pt idx="641">
                  <c:v>45809</c:v>
                </c:pt>
                <c:pt idx="642">
                  <c:v>45839</c:v>
                </c:pt>
                <c:pt idx="643">
                  <c:v>45870</c:v>
                </c:pt>
                <c:pt idx="644">
                  <c:v>45901</c:v>
                </c:pt>
                <c:pt idx="645">
                  <c:v>45931</c:v>
                </c:pt>
                <c:pt idx="646">
                  <c:v>45962</c:v>
                </c:pt>
                <c:pt idx="647">
                  <c:v>45992</c:v>
                </c:pt>
                <c:pt idx="648">
                  <c:v>46023</c:v>
                </c:pt>
                <c:pt idx="649">
                  <c:v>46054</c:v>
                </c:pt>
                <c:pt idx="650">
                  <c:v>46082</c:v>
                </c:pt>
                <c:pt idx="651">
                  <c:v>46113</c:v>
                </c:pt>
                <c:pt idx="652">
                  <c:v>46143</c:v>
                </c:pt>
                <c:pt idx="653">
                  <c:v>46174</c:v>
                </c:pt>
                <c:pt idx="654">
                  <c:v>46204</c:v>
                </c:pt>
                <c:pt idx="655">
                  <c:v>46235</c:v>
                </c:pt>
                <c:pt idx="656">
                  <c:v>46266</c:v>
                </c:pt>
                <c:pt idx="657">
                  <c:v>46296</c:v>
                </c:pt>
                <c:pt idx="658">
                  <c:v>46327</c:v>
                </c:pt>
                <c:pt idx="659">
                  <c:v>46357</c:v>
                </c:pt>
                <c:pt idx="660">
                  <c:v>46388</c:v>
                </c:pt>
                <c:pt idx="661">
                  <c:v>46419</c:v>
                </c:pt>
                <c:pt idx="662">
                  <c:v>46447</c:v>
                </c:pt>
                <c:pt idx="663">
                  <c:v>46478</c:v>
                </c:pt>
                <c:pt idx="664">
                  <c:v>46508</c:v>
                </c:pt>
                <c:pt idx="665">
                  <c:v>46539</c:v>
                </c:pt>
                <c:pt idx="666">
                  <c:v>46569</c:v>
                </c:pt>
                <c:pt idx="667">
                  <c:v>46600</c:v>
                </c:pt>
                <c:pt idx="668">
                  <c:v>46631</c:v>
                </c:pt>
                <c:pt idx="669">
                  <c:v>46661</c:v>
                </c:pt>
                <c:pt idx="670">
                  <c:v>46692</c:v>
                </c:pt>
                <c:pt idx="671">
                  <c:v>46722</c:v>
                </c:pt>
                <c:pt idx="672">
                  <c:v>46753</c:v>
                </c:pt>
                <c:pt idx="673">
                  <c:v>46784</c:v>
                </c:pt>
                <c:pt idx="674">
                  <c:v>46813</c:v>
                </c:pt>
                <c:pt idx="675">
                  <c:v>46844</c:v>
                </c:pt>
                <c:pt idx="676">
                  <c:v>46874</c:v>
                </c:pt>
                <c:pt idx="677">
                  <c:v>46905</c:v>
                </c:pt>
                <c:pt idx="678">
                  <c:v>46935</c:v>
                </c:pt>
                <c:pt idx="679">
                  <c:v>46966</c:v>
                </c:pt>
                <c:pt idx="680">
                  <c:v>46997</c:v>
                </c:pt>
                <c:pt idx="681">
                  <c:v>47027</c:v>
                </c:pt>
                <c:pt idx="682">
                  <c:v>47058</c:v>
                </c:pt>
                <c:pt idx="683">
                  <c:v>47088</c:v>
                </c:pt>
                <c:pt idx="684">
                  <c:v>47119</c:v>
                </c:pt>
                <c:pt idx="685">
                  <c:v>47150</c:v>
                </c:pt>
                <c:pt idx="686">
                  <c:v>47178</c:v>
                </c:pt>
                <c:pt idx="687">
                  <c:v>47209</c:v>
                </c:pt>
                <c:pt idx="688">
                  <c:v>47239</c:v>
                </c:pt>
                <c:pt idx="689">
                  <c:v>47270</c:v>
                </c:pt>
                <c:pt idx="690">
                  <c:v>47300</c:v>
                </c:pt>
                <c:pt idx="691">
                  <c:v>47331</c:v>
                </c:pt>
                <c:pt idx="692">
                  <c:v>47362</c:v>
                </c:pt>
                <c:pt idx="693">
                  <c:v>47392</c:v>
                </c:pt>
                <c:pt idx="694">
                  <c:v>47423</c:v>
                </c:pt>
                <c:pt idx="695">
                  <c:v>47453</c:v>
                </c:pt>
                <c:pt idx="696">
                  <c:v>47484</c:v>
                </c:pt>
                <c:pt idx="697">
                  <c:v>47515</c:v>
                </c:pt>
                <c:pt idx="698">
                  <c:v>47543</c:v>
                </c:pt>
                <c:pt idx="699">
                  <c:v>47574</c:v>
                </c:pt>
                <c:pt idx="700">
                  <c:v>47604</c:v>
                </c:pt>
                <c:pt idx="701">
                  <c:v>47635</c:v>
                </c:pt>
                <c:pt idx="702">
                  <c:v>47665</c:v>
                </c:pt>
                <c:pt idx="703">
                  <c:v>47696</c:v>
                </c:pt>
                <c:pt idx="704">
                  <c:v>47727</c:v>
                </c:pt>
                <c:pt idx="705">
                  <c:v>47757</c:v>
                </c:pt>
                <c:pt idx="706">
                  <c:v>47788</c:v>
                </c:pt>
                <c:pt idx="707">
                  <c:v>47818</c:v>
                </c:pt>
                <c:pt idx="708">
                  <c:v>47849</c:v>
                </c:pt>
                <c:pt idx="709">
                  <c:v>47880</c:v>
                </c:pt>
                <c:pt idx="710">
                  <c:v>47908</c:v>
                </c:pt>
                <c:pt idx="711">
                  <c:v>47939</c:v>
                </c:pt>
                <c:pt idx="712">
                  <c:v>47969</c:v>
                </c:pt>
                <c:pt idx="713">
                  <c:v>48000</c:v>
                </c:pt>
                <c:pt idx="714">
                  <c:v>48030</c:v>
                </c:pt>
                <c:pt idx="715">
                  <c:v>48061</c:v>
                </c:pt>
                <c:pt idx="716">
                  <c:v>48092</c:v>
                </c:pt>
                <c:pt idx="717">
                  <c:v>48122</c:v>
                </c:pt>
                <c:pt idx="718">
                  <c:v>48153</c:v>
                </c:pt>
                <c:pt idx="719">
                  <c:v>48183</c:v>
                </c:pt>
                <c:pt idx="720">
                  <c:v>48214</c:v>
                </c:pt>
                <c:pt idx="721">
                  <c:v>48245</c:v>
                </c:pt>
                <c:pt idx="722">
                  <c:v>48274</c:v>
                </c:pt>
                <c:pt idx="723">
                  <c:v>48305</c:v>
                </c:pt>
                <c:pt idx="724">
                  <c:v>48335</c:v>
                </c:pt>
                <c:pt idx="725">
                  <c:v>48366</c:v>
                </c:pt>
                <c:pt idx="726">
                  <c:v>48396</c:v>
                </c:pt>
                <c:pt idx="727">
                  <c:v>48427</c:v>
                </c:pt>
                <c:pt idx="728">
                  <c:v>48458</c:v>
                </c:pt>
                <c:pt idx="729">
                  <c:v>48488</c:v>
                </c:pt>
                <c:pt idx="730">
                  <c:v>48519</c:v>
                </c:pt>
                <c:pt idx="731">
                  <c:v>48549</c:v>
                </c:pt>
              </c:numCache>
            </c:numRef>
          </c:cat>
          <c:val>
            <c:numRef>
              <c:f>PETREFX!$I$3:$I$1034</c:f>
              <c:numCache>
                <c:formatCode>General</c:formatCode>
                <c:ptCount val="1032"/>
                <c:pt idx="23" formatCode="0.0">
                  <c:v>-4.5906285175999999</c:v>
                </c:pt>
                <c:pt idx="24" formatCode="0.0">
                  <c:v>-4.8184551689999999</c:v>
                </c:pt>
                <c:pt idx="25" formatCode="0.0">
                  <c:v>-4.5528438778</c:v>
                </c:pt>
                <c:pt idx="26" formatCode="0.0">
                  <c:v>-3.8554992414</c:v>
                </c:pt>
                <c:pt idx="27" formatCode="0.0">
                  <c:v>-2.5138896365000001</c:v>
                </c:pt>
                <c:pt idx="28" formatCode="0.0">
                  <c:v>-0.95121127459999999</c:v>
                </c:pt>
                <c:pt idx="29" formatCode="0.0">
                  <c:v>0.61914420869999998</c:v>
                </c:pt>
                <c:pt idx="30" formatCode="0.0">
                  <c:v>2.7127880862999998</c:v>
                </c:pt>
                <c:pt idx="31" formatCode="0.0">
                  <c:v>4.7921556518999999</c:v>
                </c:pt>
                <c:pt idx="32" formatCode="0.0">
                  <c:v>6.5682509026</c:v>
                </c:pt>
                <c:pt idx="33" formatCode="0.0">
                  <c:v>7.8715185208999996</c:v>
                </c:pt>
                <c:pt idx="34" formatCode="0.0">
                  <c:v>9.1494876250000008</c:v>
                </c:pt>
                <c:pt idx="35" formatCode="0.0">
                  <c:v>10.356320547299999</c:v>
                </c:pt>
                <c:pt idx="36" formatCode="0.0">
                  <c:v>12.0712232176</c:v>
                </c:pt>
                <c:pt idx="37" formatCode="0.0">
                  <c:v>13.1262460689</c:v>
                </c:pt>
                <c:pt idx="38" formatCode="0.0">
                  <c:v>13.639655107599999</c:v>
                </c:pt>
                <c:pt idx="39" formatCode="0.0">
                  <c:v>12.4621617671</c:v>
                </c:pt>
                <c:pt idx="40" formatCode="0.0">
                  <c:v>10.945891684099999</c:v>
                </c:pt>
                <c:pt idx="41" formatCode="0.0">
                  <c:v>9.3183988168000003</c:v>
                </c:pt>
                <c:pt idx="42" formatCode="0.0">
                  <c:v>7.4949811138999998</c:v>
                </c:pt>
                <c:pt idx="43" formatCode="0.0">
                  <c:v>5.7163545308000003</c:v>
                </c:pt>
                <c:pt idx="44" formatCode="0.0">
                  <c:v>4.8040363907000003</c:v>
                </c:pt>
                <c:pt idx="45" formatCode="0.0">
                  <c:v>3.5800735051000001</c:v>
                </c:pt>
                <c:pt idx="46" formatCode="0.0">
                  <c:v>2.4186380852</c:v>
                </c:pt>
                <c:pt idx="47" formatCode="0.0">
                  <c:v>1.3755492196000001</c:v>
                </c:pt>
                <c:pt idx="48" formatCode="0.0">
                  <c:v>7.5046084999999998E-2</c:v>
                </c:pt>
                <c:pt idx="49" formatCode="0.0">
                  <c:v>-8.8446630900000003E-2</c:v>
                </c:pt>
                <c:pt idx="50" formatCode="0.0">
                  <c:v>1.37396568E-2</c:v>
                </c:pt>
                <c:pt idx="51" formatCode="0.0">
                  <c:v>1.1103810767</c:v>
                </c:pt>
                <c:pt idx="52" formatCode="0.0">
                  <c:v>2.5538989541000001</c:v>
                </c:pt>
                <c:pt idx="53" formatCode="0.0">
                  <c:v>4.0349778940999999</c:v>
                </c:pt>
                <c:pt idx="54" formatCode="0.0">
                  <c:v>5.2137365340999997</c:v>
                </c:pt>
                <c:pt idx="55" formatCode="0.0">
                  <c:v>6.5211438074999997</c:v>
                </c:pt>
                <c:pt idx="56" formatCode="0.0">
                  <c:v>7.0478213956999998</c:v>
                </c:pt>
                <c:pt idx="57" formatCode="0.0">
                  <c:v>8.1512598865000001</c:v>
                </c:pt>
                <c:pt idx="58" formatCode="0.0">
                  <c:v>9.4268625352999997</c:v>
                </c:pt>
                <c:pt idx="59" formatCode="0.0">
                  <c:v>10.7030323771</c:v>
                </c:pt>
                <c:pt idx="60" formatCode="0.0">
                  <c:v>12.1002756483</c:v>
                </c:pt>
                <c:pt idx="61" formatCode="0.0">
                  <c:v>12.6746649455</c:v>
                </c:pt>
                <c:pt idx="62" formatCode="0.0">
                  <c:v>12.865973929200001</c:v>
                </c:pt>
                <c:pt idx="63" formatCode="0.0">
                  <c:v>12.7147318376</c:v>
                </c:pt>
                <c:pt idx="64" formatCode="0.0">
                  <c:v>12.291055784199999</c:v>
                </c:pt>
                <c:pt idx="65" formatCode="0.0">
                  <c:v>11.551385656100001</c:v>
                </c:pt>
                <c:pt idx="66" formatCode="0.0">
                  <c:v>10.9965946446</c:v>
                </c:pt>
                <c:pt idx="67" formatCode="0.0">
                  <c:v>10.2550915786</c:v>
                </c:pt>
                <c:pt idx="68" formatCode="0.0">
                  <c:v>9.7833431674</c:v>
                </c:pt>
                <c:pt idx="69" formatCode="0.0">
                  <c:v>9.4635777859000001</c:v>
                </c:pt>
                <c:pt idx="70" formatCode="0.0">
                  <c:v>8.3917651770999999</c:v>
                </c:pt>
                <c:pt idx="71" formatCode="0.0">
                  <c:v>6.9248276749000004</c:v>
                </c:pt>
                <c:pt idx="72" formatCode="0.0">
                  <c:v>5.1913527906999999</c:v>
                </c:pt>
                <c:pt idx="73" formatCode="0.0">
                  <c:v>2.9776064715000001</c:v>
                </c:pt>
                <c:pt idx="74" formatCode="0.0">
                  <c:v>1.5549362016999999</c:v>
                </c:pt>
                <c:pt idx="75" formatCode="0.0">
                  <c:v>0.27783647769999997</c:v>
                </c:pt>
                <c:pt idx="76" formatCode="0.0">
                  <c:v>-0.43620722629999997</c:v>
                </c:pt>
                <c:pt idx="77" formatCode="0.0">
                  <c:v>-1.1197140773000001</c:v>
                </c:pt>
                <c:pt idx="78" formatCode="0.0">
                  <c:v>-1.7547260743999999</c:v>
                </c:pt>
                <c:pt idx="79" formatCode="0.0">
                  <c:v>-1.9315611786</c:v>
                </c:pt>
                <c:pt idx="80" formatCode="0.0">
                  <c:v>-1.8533768209999999</c:v>
                </c:pt>
                <c:pt idx="81" formatCode="0.0">
                  <c:v>-2.0812102461999999</c:v>
                </c:pt>
                <c:pt idx="82" formatCode="0.0">
                  <c:v>-1.5077215946</c:v>
                </c:pt>
                <c:pt idx="83" formatCode="0.0">
                  <c:v>-0.47336809610000002</c:v>
                </c:pt>
                <c:pt idx="84" formatCode="0.0">
                  <c:v>0.74910770289999995</c:v>
                </c:pt>
                <c:pt idx="85" formatCode="0.0">
                  <c:v>2.6083419436000002</c:v>
                </c:pt>
                <c:pt idx="86" formatCode="0.0">
                  <c:v>3.9431502319999998</c:v>
                </c:pt>
                <c:pt idx="87" formatCode="0.0">
                  <c:v>5.4487268877000004</c:v>
                </c:pt>
                <c:pt idx="88" formatCode="0.0">
                  <c:v>6.2336847204000003</c:v>
                </c:pt>
                <c:pt idx="89" formatCode="0.0">
                  <c:v>7.5328954470999996</c:v>
                </c:pt>
                <c:pt idx="90" formatCode="0.0">
                  <c:v>8.9122027448000001</c:v>
                </c:pt>
                <c:pt idx="91" formatCode="0.0">
                  <c:v>9.6183390989999999</c:v>
                </c:pt>
                <c:pt idx="92" formatCode="0.0">
                  <c:v>9.6156744616999994</c:v>
                </c:pt>
                <c:pt idx="93" formatCode="0.0">
                  <c:v>9.8101175366</c:v>
                </c:pt>
                <c:pt idx="94" formatCode="0.0">
                  <c:v>9.0687495958</c:v>
                </c:pt>
                <c:pt idx="95" formatCode="0.0">
                  <c:v>8.2370193211</c:v>
                </c:pt>
                <c:pt idx="96" formatCode="0.0">
                  <c:v>7.6230307198</c:v>
                </c:pt>
                <c:pt idx="97" formatCode="0.0">
                  <c:v>6.7794029710999997</c:v>
                </c:pt>
                <c:pt idx="98" formatCode="0.0">
                  <c:v>5.5561961508</c:v>
                </c:pt>
                <c:pt idx="99" formatCode="0.0">
                  <c:v>3.7667628312999999</c:v>
                </c:pt>
                <c:pt idx="100" formatCode="0.0">
                  <c:v>1.9101371797</c:v>
                </c:pt>
                <c:pt idx="101" formatCode="0.0">
                  <c:v>-0.22397631900000001</c:v>
                </c:pt>
                <c:pt idx="102" formatCode="0.0">
                  <c:v>-2.6678582207999999</c:v>
                </c:pt>
                <c:pt idx="103" formatCode="0.0">
                  <c:v>-5.0945816731000004</c:v>
                </c:pt>
                <c:pt idx="104" formatCode="0.0">
                  <c:v>-6.6284789183999999</c:v>
                </c:pt>
                <c:pt idx="105" formatCode="0.0">
                  <c:v>-8.4266631488999995</c:v>
                </c:pt>
                <c:pt idx="106" formatCode="0.0">
                  <c:v>-9.5819085329</c:v>
                </c:pt>
                <c:pt idx="107" formatCode="0.0">
                  <c:v>-10.7990031641</c:v>
                </c:pt>
                <c:pt idx="108" formatCode="0.0">
                  <c:v>-11.7961190277</c:v>
                </c:pt>
                <c:pt idx="109" formatCode="0.0">
                  <c:v>-12.8050515716</c:v>
                </c:pt>
                <c:pt idx="110" formatCode="0.0">
                  <c:v>-13.263909095400001</c:v>
                </c:pt>
                <c:pt idx="111" formatCode="0.0">
                  <c:v>-13.1820738722</c:v>
                </c:pt>
                <c:pt idx="112" formatCode="0.0">
                  <c:v>-12.54960765</c:v>
                </c:pt>
                <c:pt idx="113" formatCode="0.0">
                  <c:v>-11.942853572100001</c:v>
                </c:pt>
                <c:pt idx="114" formatCode="0.0">
                  <c:v>-10.8732116055</c:v>
                </c:pt>
                <c:pt idx="115" formatCode="0.0">
                  <c:v>-8.9800141803999995</c:v>
                </c:pt>
                <c:pt idx="116" formatCode="0.0">
                  <c:v>-7.8787876236000001</c:v>
                </c:pt>
                <c:pt idx="117" formatCode="0.0">
                  <c:v>-6.555078419</c:v>
                </c:pt>
                <c:pt idx="118" formatCode="0.0">
                  <c:v>-5.6025885286000001</c:v>
                </c:pt>
                <c:pt idx="119" formatCode="0.0">
                  <c:v>-4.8277541875000001</c:v>
                </c:pt>
                <c:pt idx="120" formatCode="0.0">
                  <c:v>-5.0600981587999998</c:v>
                </c:pt>
                <c:pt idx="121" formatCode="0.0">
                  <c:v>-4.9456553910999999</c:v>
                </c:pt>
                <c:pt idx="122" formatCode="0.0">
                  <c:v>-4.7284241322999998</c:v>
                </c:pt>
                <c:pt idx="123" formatCode="0.0">
                  <c:v>-4.5815504692999998</c:v>
                </c:pt>
                <c:pt idx="124" formatCode="0.0">
                  <c:v>-4.5209984179999996</c:v>
                </c:pt>
                <c:pt idx="125" formatCode="0.0">
                  <c:v>-4.0146269824000003</c:v>
                </c:pt>
                <c:pt idx="126" formatCode="0.0">
                  <c:v>-3.6240076328000002</c:v>
                </c:pt>
                <c:pt idx="127" formatCode="0.0">
                  <c:v>-4.4953977589000003</c:v>
                </c:pt>
                <c:pt idx="128" formatCode="0.0">
                  <c:v>-4.6840299661999998</c:v>
                </c:pt>
                <c:pt idx="129" formatCode="0.0">
                  <c:v>-4.5606764564000004</c:v>
                </c:pt>
                <c:pt idx="130" formatCode="0.0">
                  <c:v>-4.5213965926000004</c:v>
                </c:pt>
                <c:pt idx="131" formatCode="0.0">
                  <c:v>-4.4187964313999997</c:v>
                </c:pt>
                <c:pt idx="132" formatCode="0.0">
                  <c:v>-3.5342027337999999</c:v>
                </c:pt>
                <c:pt idx="133" formatCode="0.0">
                  <c:v>-2.8994168569999998</c:v>
                </c:pt>
                <c:pt idx="134" formatCode="0.0">
                  <c:v>-2.4440383790000002</c:v>
                </c:pt>
                <c:pt idx="135" formatCode="0.0">
                  <c:v>-1.8204117339000001</c:v>
                </c:pt>
                <c:pt idx="136" formatCode="0.0">
                  <c:v>-1.3451283194000001</c:v>
                </c:pt>
                <c:pt idx="137" formatCode="0.0">
                  <c:v>-1.318576006</c:v>
                </c:pt>
                <c:pt idx="138" formatCode="0.0">
                  <c:v>-1.3443770061</c:v>
                </c:pt>
                <c:pt idx="139" formatCode="0.0">
                  <c:v>-0.44210919729999998</c:v>
                </c:pt>
                <c:pt idx="140" formatCode="0.0">
                  <c:v>0.2782618536</c:v>
                </c:pt>
                <c:pt idx="141" formatCode="0.0">
                  <c:v>0.1937816601</c:v>
                </c:pt>
                <c:pt idx="142" formatCode="0.0">
                  <c:v>0.62885976349999995</c:v>
                </c:pt>
                <c:pt idx="143" formatCode="0.0">
                  <c:v>0.59429787209999996</c:v>
                </c:pt>
                <c:pt idx="144" formatCode="0.0">
                  <c:v>0.94800144649999996</c:v>
                </c:pt>
                <c:pt idx="145" formatCode="0.0">
                  <c:v>2.0962871125999998</c:v>
                </c:pt>
                <c:pt idx="146" formatCode="0.0">
                  <c:v>2.7344873969000001</c:v>
                </c:pt>
                <c:pt idx="147" formatCode="0.0">
                  <c:v>2.6888891899999998</c:v>
                </c:pt>
                <c:pt idx="148" formatCode="0.0">
                  <c:v>2.5591379876999998</c:v>
                </c:pt>
                <c:pt idx="149" formatCode="0.0">
                  <c:v>2.4775923569999998</c:v>
                </c:pt>
                <c:pt idx="150" formatCode="0.0">
                  <c:v>2.0695235265999998</c:v>
                </c:pt>
                <c:pt idx="151" formatCode="0.0">
                  <c:v>1.5810219719</c:v>
                </c:pt>
                <c:pt idx="152" formatCode="0.0">
                  <c:v>0.66518868210000004</c:v>
                </c:pt>
                <c:pt idx="153" formatCode="0.0">
                  <c:v>0.51898866330000004</c:v>
                </c:pt>
                <c:pt idx="154" formatCode="0.0">
                  <c:v>0.1072828622</c:v>
                </c:pt>
                <c:pt idx="155" formatCode="0.0">
                  <c:v>0.73677129600000002</c:v>
                </c:pt>
                <c:pt idx="156" formatCode="0.0">
                  <c:v>0.3959594085</c:v>
                </c:pt>
                <c:pt idx="157" formatCode="0.0">
                  <c:v>-1.1529569115</c:v>
                </c:pt>
                <c:pt idx="158" formatCode="0.0">
                  <c:v>-2.0259606101999998</c:v>
                </c:pt>
                <c:pt idx="159" formatCode="0.0">
                  <c:v>-2.1900251119999998</c:v>
                </c:pt>
                <c:pt idx="160" formatCode="0.0">
                  <c:v>-2.2805294894000001</c:v>
                </c:pt>
                <c:pt idx="161" formatCode="0.0">
                  <c:v>-2.4323365676000002</c:v>
                </c:pt>
                <c:pt idx="162" formatCode="0.0">
                  <c:v>-2.0286014842000002</c:v>
                </c:pt>
                <c:pt idx="163" formatCode="0.0">
                  <c:v>-1.7736592426</c:v>
                </c:pt>
                <c:pt idx="164" formatCode="0.0">
                  <c:v>-1.6911426426</c:v>
                </c:pt>
                <c:pt idx="165" formatCode="0.0">
                  <c:v>-1.5533531476</c:v>
                </c:pt>
                <c:pt idx="166" formatCode="0.0">
                  <c:v>-1.7117662881</c:v>
                </c:pt>
                <c:pt idx="167" formatCode="0.0">
                  <c:v>-2.0794817039</c:v>
                </c:pt>
                <c:pt idx="168" formatCode="0.0">
                  <c:v>-1.6523497245000001</c:v>
                </c:pt>
                <c:pt idx="169" formatCode="0.0">
                  <c:v>-1.1699544454999999</c:v>
                </c:pt>
                <c:pt idx="170" formatCode="0.0">
                  <c:v>-1.1290022121000001</c:v>
                </c:pt>
                <c:pt idx="171" formatCode="0.0">
                  <c:v>-1.4443511478</c:v>
                </c:pt>
                <c:pt idx="172" formatCode="0.0">
                  <c:v>-1.5147567958999999</c:v>
                </c:pt>
                <c:pt idx="173" formatCode="0.0">
                  <c:v>-1.7003841265999999</c:v>
                </c:pt>
                <c:pt idx="174" formatCode="0.0">
                  <c:v>-2.2741696496000001</c:v>
                </c:pt>
                <c:pt idx="175" formatCode="0.0">
                  <c:v>-2.5436042925</c:v>
                </c:pt>
                <c:pt idx="176" formatCode="0.0">
                  <c:v>-1.9888060651999999</c:v>
                </c:pt>
                <c:pt idx="177" formatCode="0.0">
                  <c:v>-2.1983971687000001</c:v>
                </c:pt>
                <c:pt idx="178" formatCode="0.0">
                  <c:v>-1.7961921904</c:v>
                </c:pt>
                <c:pt idx="179" formatCode="0.0">
                  <c:v>-1.5263243951000001</c:v>
                </c:pt>
                <c:pt idx="180" formatCode="0.0">
                  <c:v>-1.7049245126000001</c:v>
                </c:pt>
                <c:pt idx="181" formatCode="0.0">
                  <c:v>-1.396073382</c:v>
                </c:pt>
                <c:pt idx="182" formatCode="0.0">
                  <c:v>-0.52857579389999998</c:v>
                </c:pt>
                <c:pt idx="183" formatCode="0.0">
                  <c:v>0.3212322802</c:v>
                </c:pt>
                <c:pt idx="184" formatCode="0.0">
                  <c:v>0.53752199089999997</c:v>
                </c:pt>
                <c:pt idx="185" formatCode="0.0">
                  <c:v>1.3424874977000001</c:v>
                </c:pt>
                <c:pt idx="186" formatCode="0.0">
                  <c:v>2.5708903194000001</c:v>
                </c:pt>
                <c:pt idx="187" formatCode="0.0">
                  <c:v>3.1953351387</c:v>
                </c:pt>
                <c:pt idx="188" formatCode="0.0">
                  <c:v>3.6716400066000001</c:v>
                </c:pt>
                <c:pt idx="189" formatCode="0.0">
                  <c:v>4.7969268627000003</c:v>
                </c:pt>
                <c:pt idx="190" formatCode="0.0">
                  <c:v>5.4051734728999996</c:v>
                </c:pt>
                <c:pt idx="191" formatCode="0.0">
                  <c:v>6.0842540619000003</c:v>
                </c:pt>
                <c:pt idx="192" formatCode="0.0">
                  <c:v>6.7785265244000001</c:v>
                </c:pt>
                <c:pt idx="193" formatCode="0.0">
                  <c:v>7.5295819198</c:v>
                </c:pt>
                <c:pt idx="194" formatCode="0.0">
                  <c:v>7.8832491789999999</c:v>
                </c:pt>
                <c:pt idx="195" formatCode="0.0">
                  <c:v>7.9579266006999996</c:v>
                </c:pt>
                <c:pt idx="196" formatCode="0.0">
                  <c:v>8.1743615205999998</c:v>
                </c:pt>
                <c:pt idx="197" formatCode="0.0">
                  <c:v>7.8895510334000001</c:v>
                </c:pt>
                <c:pt idx="198" formatCode="0.0">
                  <c:v>7.2183548526000001</c:v>
                </c:pt>
                <c:pt idx="199" formatCode="0.0">
                  <c:v>7.0637526866</c:v>
                </c:pt>
                <c:pt idx="200" formatCode="0.0">
                  <c:v>6.2569718563999999</c:v>
                </c:pt>
                <c:pt idx="201" formatCode="0.0">
                  <c:v>5.4200136497000004</c:v>
                </c:pt>
                <c:pt idx="202" formatCode="0.0">
                  <c:v>4.7143056286</c:v>
                </c:pt>
                <c:pt idx="203" formatCode="0.0">
                  <c:v>3.9521166404999999</c:v>
                </c:pt>
                <c:pt idx="204" formatCode="0.0">
                  <c:v>3.3498118845999998</c:v>
                </c:pt>
                <c:pt idx="205" formatCode="0.0">
                  <c:v>2.4217749070000001</c:v>
                </c:pt>
                <c:pt idx="206" formatCode="0.0">
                  <c:v>1.3968706854999999</c:v>
                </c:pt>
                <c:pt idx="207" formatCode="0.0">
                  <c:v>0.55899250649999999</c:v>
                </c:pt>
                <c:pt idx="208" formatCode="0.0">
                  <c:v>0.16682637920000001</c:v>
                </c:pt>
                <c:pt idx="209" formatCode="0.0">
                  <c:v>6.5673326700000006E-2</c:v>
                </c:pt>
                <c:pt idx="210" formatCode="0.0">
                  <c:v>4.37810847E-2</c:v>
                </c:pt>
                <c:pt idx="211" formatCode="0.0">
                  <c:v>-0.35081581299999998</c:v>
                </c:pt>
                <c:pt idx="212" formatCode="0.0">
                  <c:v>-5.9488898900000003E-2</c:v>
                </c:pt>
                <c:pt idx="213" formatCode="0.0">
                  <c:v>-9.01969938E-2</c:v>
                </c:pt>
                <c:pt idx="214" formatCode="0.0">
                  <c:v>3.7241260399999997E-2</c:v>
                </c:pt>
                <c:pt idx="215" formatCode="0.0">
                  <c:v>-0.44857460469999999</c:v>
                </c:pt>
                <c:pt idx="216" formatCode="0.0">
                  <c:v>-0.58694795209999995</c:v>
                </c:pt>
                <c:pt idx="217" formatCode="0.0">
                  <c:v>-0.17547840649999999</c:v>
                </c:pt>
                <c:pt idx="218" formatCode="0.0">
                  <c:v>-9.1915673899999994E-2</c:v>
                </c:pt>
                <c:pt idx="219" formatCode="0.0">
                  <c:v>0.1507418573</c:v>
                </c:pt>
                <c:pt idx="220" formatCode="0.0">
                  <c:v>1.9037005999999999E-2</c:v>
                </c:pt>
                <c:pt idx="221" formatCode="0.0">
                  <c:v>-0.28041495350000001</c:v>
                </c:pt>
                <c:pt idx="222" formatCode="0.0">
                  <c:v>-0.37449225520000001</c:v>
                </c:pt>
                <c:pt idx="223" formatCode="0.0">
                  <c:v>-0.129423701</c:v>
                </c:pt>
                <c:pt idx="224" formatCode="0.0">
                  <c:v>-0.20710921979999999</c:v>
                </c:pt>
                <c:pt idx="225" formatCode="0.0">
                  <c:v>-0.17953807760000001</c:v>
                </c:pt>
                <c:pt idx="226" formatCode="0.0">
                  <c:v>-0.44022039419999998</c:v>
                </c:pt>
                <c:pt idx="227" formatCode="0.0">
                  <c:v>-4.1062274400000001E-2</c:v>
                </c:pt>
                <c:pt idx="228" formatCode="0.0">
                  <c:v>-0.37236189380000001</c:v>
                </c:pt>
                <c:pt idx="229" formatCode="0.0">
                  <c:v>-0.93158313500000001</c:v>
                </c:pt>
                <c:pt idx="230" formatCode="0.0">
                  <c:v>-0.79723829000000002</c:v>
                </c:pt>
                <c:pt idx="231" formatCode="0.0">
                  <c:v>-0.80508866329999995</c:v>
                </c:pt>
                <c:pt idx="232" formatCode="0.0">
                  <c:v>-0.25128556740000002</c:v>
                </c:pt>
                <c:pt idx="233" formatCode="0.0">
                  <c:v>0.2553950962</c:v>
                </c:pt>
                <c:pt idx="234" formatCode="0.0">
                  <c:v>0.1929950567</c:v>
                </c:pt>
                <c:pt idx="235" formatCode="0.0">
                  <c:v>-7.65665393E-2</c:v>
                </c:pt>
                <c:pt idx="236" formatCode="0.0">
                  <c:v>-0.35314172049999998</c:v>
                </c:pt>
                <c:pt idx="237" formatCode="0.0">
                  <c:v>-0.53292105599999995</c:v>
                </c:pt>
                <c:pt idx="238" formatCode="0.0">
                  <c:v>-0.41820861409999999</c:v>
                </c:pt>
                <c:pt idx="239" formatCode="0.0">
                  <c:v>-6.6342197199999994E-2</c:v>
                </c:pt>
                <c:pt idx="240" formatCode="0.0">
                  <c:v>0.28044483419999999</c:v>
                </c:pt>
                <c:pt idx="241" formatCode="0.0">
                  <c:v>0.16600671819999999</c:v>
                </c:pt>
                <c:pt idx="242" formatCode="0.0">
                  <c:v>4.14120901E-2</c:v>
                </c:pt>
                <c:pt idx="243" formatCode="0.0">
                  <c:v>0.23097717409999999</c:v>
                </c:pt>
                <c:pt idx="244" formatCode="0.0">
                  <c:v>-0.2488115538</c:v>
                </c:pt>
                <c:pt idx="245" formatCode="0.0">
                  <c:v>-0.91268573919999996</c:v>
                </c:pt>
                <c:pt idx="246" formatCode="0.0">
                  <c:v>-1.0840323511000001</c:v>
                </c:pt>
                <c:pt idx="247" formatCode="0.0">
                  <c:v>-1.5727444907999999</c:v>
                </c:pt>
                <c:pt idx="248" formatCode="0.0">
                  <c:v>-1.7752422569999999</c:v>
                </c:pt>
                <c:pt idx="249" formatCode="0.0">
                  <c:v>-1.5870443992000001</c:v>
                </c:pt>
                <c:pt idx="250" formatCode="0.0">
                  <c:v>-1.6202031640000001</c:v>
                </c:pt>
                <c:pt idx="251" formatCode="0.0">
                  <c:v>-2.4110367066</c:v>
                </c:pt>
                <c:pt idx="252" formatCode="0.0">
                  <c:v>-2.7046029336999999</c:v>
                </c:pt>
                <c:pt idx="253" formatCode="0.0">
                  <c:v>-2.4576639468999999</c:v>
                </c:pt>
                <c:pt idx="254" formatCode="0.0">
                  <c:v>-2.6133792037000001</c:v>
                </c:pt>
                <c:pt idx="255" formatCode="0.0">
                  <c:v>-3.0931127012999999</c:v>
                </c:pt>
                <c:pt idx="256" formatCode="0.0">
                  <c:v>-3.2606975838999999</c:v>
                </c:pt>
                <c:pt idx="257" formatCode="0.0">
                  <c:v>-3.1566656661999999</c:v>
                </c:pt>
                <c:pt idx="258" formatCode="0.0">
                  <c:v>-3.2287505304000002</c:v>
                </c:pt>
                <c:pt idx="259" formatCode="0.0">
                  <c:v>-2.6060710569999999</c:v>
                </c:pt>
                <c:pt idx="260" formatCode="0.0">
                  <c:v>-2.2137075607000001</c:v>
                </c:pt>
                <c:pt idx="261" formatCode="0.0">
                  <c:v>-2.1868545602</c:v>
                </c:pt>
                <c:pt idx="262" formatCode="0.0">
                  <c:v>-1.9224849253</c:v>
                </c:pt>
                <c:pt idx="263" formatCode="0.0">
                  <c:v>-1.2956341713999999</c:v>
                </c:pt>
                <c:pt idx="264" formatCode="0.0">
                  <c:v>-0.97094635610000002</c:v>
                </c:pt>
                <c:pt idx="265" formatCode="0.0">
                  <c:v>-0.85793148959999999</c:v>
                </c:pt>
                <c:pt idx="266" formatCode="0.0">
                  <c:v>-0.5004601219</c:v>
                </c:pt>
                <c:pt idx="267" formatCode="0.0">
                  <c:v>0.33231564009999998</c:v>
                </c:pt>
                <c:pt idx="268" formatCode="0.0">
                  <c:v>1.2488803660000001</c:v>
                </c:pt>
                <c:pt idx="269" formatCode="0.0">
                  <c:v>1.9706549406</c:v>
                </c:pt>
                <c:pt idx="270" formatCode="0.0">
                  <c:v>2.6752993989</c:v>
                </c:pt>
                <c:pt idx="271" formatCode="0.0">
                  <c:v>3.2683287631</c:v>
                </c:pt>
                <c:pt idx="272" formatCode="0.0">
                  <c:v>3.6390027846000002</c:v>
                </c:pt>
                <c:pt idx="273" formatCode="0.0">
                  <c:v>3.6706804380000002</c:v>
                </c:pt>
                <c:pt idx="274" formatCode="0.0">
                  <c:v>3.7605021779999999</c:v>
                </c:pt>
                <c:pt idx="275" formatCode="0.0">
                  <c:v>3.9932364308000001</c:v>
                </c:pt>
                <c:pt idx="276" formatCode="0.0">
                  <c:v>4.4599054041999997</c:v>
                </c:pt>
                <c:pt idx="277" formatCode="0.0">
                  <c:v>4.8814521309999996</c:v>
                </c:pt>
                <c:pt idx="278" formatCode="0.0">
                  <c:v>5.2491843436999996</c:v>
                </c:pt>
                <c:pt idx="279" formatCode="0.0">
                  <c:v>4.8597863232999998</c:v>
                </c:pt>
                <c:pt idx="280" formatCode="0.0">
                  <c:v>4.2071530391999996</c:v>
                </c:pt>
                <c:pt idx="281" formatCode="0.0">
                  <c:v>3.8844079284999999</c:v>
                </c:pt>
                <c:pt idx="282" formatCode="0.0">
                  <c:v>3.7742336586</c:v>
                </c:pt>
                <c:pt idx="283" formatCode="0.0">
                  <c:v>3.2316649527000001</c:v>
                </c:pt>
                <c:pt idx="284" formatCode="0.0">
                  <c:v>3.0931744396999998</c:v>
                </c:pt>
                <c:pt idx="285" formatCode="0.0">
                  <c:v>2.9814032190000002</c:v>
                </c:pt>
                <c:pt idx="286" formatCode="0.0">
                  <c:v>2.5227506884999999</c:v>
                </c:pt>
                <c:pt idx="287" formatCode="0.0">
                  <c:v>2.0537638535</c:v>
                </c:pt>
                <c:pt idx="288" formatCode="0.0">
                  <c:v>1.5288352188000001</c:v>
                </c:pt>
                <c:pt idx="289" formatCode="0.0">
                  <c:v>1.1754906959</c:v>
                </c:pt>
                <c:pt idx="290" formatCode="0.0">
                  <c:v>0.70702542589999995</c:v>
                </c:pt>
                <c:pt idx="291" formatCode="0.0">
                  <c:v>0.70882978190000001</c:v>
                </c:pt>
                <c:pt idx="292" formatCode="0.0">
                  <c:v>0.89256166910000001</c:v>
                </c:pt>
                <c:pt idx="293" formatCode="0.0">
                  <c:v>0.87595627629999995</c:v>
                </c:pt>
                <c:pt idx="294" formatCode="0.0">
                  <c:v>0.56900245959999995</c:v>
                </c:pt>
                <c:pt idx="295" formatCode="0.0">
                  <c:v>0.69637621049999998</c:v>
                </c:pt>
                <c:pt idx="296" formatCode="0.0">
                  <c:v>0.53776752480000001</c:v>
                </c:pt>
                <c:pt idx="297" formatCode="0.0">
                  <c:v>1.0332401295</c:v>
                </c:pt>
                <c:pt idx="298" formatCode="0.0">
                  <c:v>1.5840942010000001</c:v>
                </c:pt>
                <c:pt idx="299" formatCode="0.0">
                  <c:v>1.9215337524</c:v>
                </c:pt>
                <c:pt idx="300" formatCode="0.0">
                  <c:v>2.1888386475999999</c:v>
                </c:pt>
                <c:pt idx="301" formatCode="0.0">
                  <c:v>2.3236009571</c:v>
                </c:pt>
                <c:pt idx="302" formatCode="0.0">
                  <c:v>2.6025389669000001</c:v>
                </c:pt>
                <c:pt idx="303" formatCode="0.0">
                  <c:v>2.8167571533000002</c:v>
                </c:pt>
                <c:pt idx="304" formatCode="0.0">
                  <c:v>3.1722476847999999</c:v>
                </c:pt>
                <c:pt idx="305" formatCode="0.0">
                  <c:v>3.4688799513999999</c:v>
                </c:pt>
                <c:pt idx="306" formatCode="0.0">
                  <c:v>3.7498798731999998</c:v>
                </c:pt>
                <c:pt idx="307" formatCode="0.0">
                  <c:v>3.7161934109999999</c:v>
                </c:pt>
                <c:pt idx="308" formatCode="0.0">
                  <c:v>3.6764662556999999</c:v>
                </c:pt>
                <c:pt idx="309" formatCode="0.0">
                  <c:v>3.1387693841000002</c:v>
                </c:pt>
                <c:pt idx="310" formatCode="0.0">
                  <c:v>2.4520833648</c:v>
                </c:pt>
                <c:pt idx="311" formatCode="0.0">
                  <c:v>1.9277475750999999</c:v>
                </c:pt>
                <c:pt idx="312" formatCode="0.0">
                  <c:v>1.456466343</c:v>
                </c:pt>
                <c:pt idx="313" formatCode="0.0">
                  <c:v>0.76236613419999999</c:v>
                </c:pt>
                <c:pt idx="314" formatCode="0.0">
                  <c:v>0.15634483660000001</c:v>
                </c:pt>
                <c:pt idx="315" formatCode="0.0">
                  <c:v>-0.52523809960000001</c:v>
                </c:pt>
                <c:pt idx="316" formatCode="0.0">
                  <c:v>-1.6689994447000001</c:v>
                </c:pt>
                <c:pt idx="317" formatCode="0.0">
                  <c:v>-2.6930533475999998</c:v>
                </c:pt>
                <c:pt idx="318" formatCode="0.0">
                  <c:v>-3.1917708413999999</c:v>
                </c:pt>
                <c:pt idx="319" formatCode="0.0">
                  <c:v>-3.6125078524999998</c:v>
                </c:pt>
                <c:pt idx="320" formatCode="0.0">
                  <c:v>-4.1393423384999997</c:v>
                </c:pt>
                <c:pt idx="321" formatCode="0.0">
                  <c:v>-4.5077696094000004</c:v>
                </c:pt>
                <c:pt idx="322" formatCode="0.0">
                  <c:v>-4.1519060317000003</c:v>
                </c:pt>
                <c:pt idx="323" formatCode="0.0">
                  <c:v>-3.8594703067</c:v>
                </c:pt>
                <c:pt idx="324" formatCode="0.0">
                  <c:v>-3.3490728436000001</c:v>
                </c:pt>
                <c:pt idx="325" formatCode="0.0">
                  <c:v>-2.3728145760000001</c:v>
                </c:pt>
                <c:pt idx="326" formatCode="0.0">
                  <c:v>-1.7463393858</c:v>
                </c:pt>
                <c:pt idx="327" formatCode="0.0">
                  <c:v>-0.82374460699999996</c:v>
                </c:pt>
                <c:pt idx="328" formatCode="0.0">
                  <c:v>0.50665116020000001</c:v>
                </c:pt>
                <c:pt idx="329" formatCode="0.0">
                  <c:v>1.7608955854999999</c:v>
                </c:pt>
                <c:pt idx="330" formatCode="0.0">
                  <c:v>2.6980328873000001</c:v>
                </c:pt>
                <c:pt idx="331" formatCode="0.0">
                  <c:v>3.5744801085</c:v>
                </c:pt>
                <c:pt idx="332" formatCode="0.0">
                  <c:v>4.9522402748000003</c:v>
                </c:pt>
                <c:pt idx="333" formatCode="0.0">
                  <c:v>6.2651537888000002</c:v>
                </c:pt>
                <c:pt idx="334" formatCode="0.0">
                  <c:v>6.5965206352000001</c:v>
                </c:pt>
                <c:pt idx="335" formatCode="0.0">
                  <c:v>7.0434480769999999</c:v>
                </c:pt>
                <c:pt idx="336" formatCode="0.0">
                  <c:v>6.8508234770999996</c:v>
                </c:pt>
                <c:pt idx="337" formatCode="0.0">
                  <c:v>6.3744965106000002</c:v>
                </c:pt>
                <c:pt idx="338" formatCode="0.0">
                  <c:v>6.4439901763999998</c:v>
                </c:pt>
                <c:pt idx="339" formatCode="0.0">
                  <c:v>5.8061403467000003</c:v>
                </c:pt>
                <c:pt idx="340" formatCode="0.0">
                  <c:v>5.1060068943000001</c:v>
                </c:pt>
                <c:pt idx="341" formatCode="0.0">
                  <c:v>4.4880274868000001</c:v>
                </c:pt>
                <c:pt idx="342" formatCode="0.0">
                  <c:v>3.6059054189999999</c:v>
                </c:pt>
                <c:pt idx="343" formatCode="0.0">
                  <c:v>2.794900502</c:v>
                </c:pt>
                <c:pt idx="344" formatCode="0.0">
                  <c:v>1.7732659495</c:v>
                </c:pt>
                <c:pt idx="345" formatCode="0.0">
                  <c:v>0.69863939990000001</c:v>
                </c:pt>
                <c:pt idx="346" formatCode="0.0">
                  <c:v>0.23128335799999999</c:v>
                </c:pt>
                <c:pt idx="347" formatCode="0.0">
                  <c:v>-0.53126258579999996</c:v>
                </c:pt>
                <c:pt idx="348" formatCode="0.0">
                  <c:v>-0.67651206610000003</c:v>
                </c:pt>
                <c:pt idx="349" formatCode="0.0">
                  <c:v>-0.70004013600000004</c:v>
                </c:pt>
                <c:pt idx="350" formatCode="0.0">
                  <c:v>-1.3123279054999999</c:v>
                </c:pt>
                <c:pt idx="351" formatCode="0.0">
                  <c:v>-1.2824001006000001</c:v>
                </c:pt>
                <c:pt idx="352" formatCode="0.0">
                  <c:v>-1.339410158</c:v>
                </c:pt>
                <c:pt idx="353" formatCode="0.0">
                  <c:v>-1.3542684977999999</c:v>
                </c:pt>
                <c:pt idx="354" formatCode="0.0">
                  <c:v>-1.0823225329999999</c:v>
                </c:pt>
                <c:pt idx="355" formatCode="0.0">
                  <c:v>-0.92595899339999999</c:v>
                </c:pt>
                <c:pt idx="356" formatCode="0.0">
                  <c:v>-0.91756707859999997</c:v>
                </c:pt>
                <c:pt idx="357" formatCode="0.0">
                  <c:v>-0.43395892409999998</c:v>
                </c:pt>
                <c:pt idx="358" formatCode="0.0">
                  <c:v>-0.22234659009999999</c:v>
                </c:pt>
                <c:pt idx="359" formatCode="0.0">
                  <c:v>0.169754816</c:v>
                </c:pt>
                <c:pt idx="360" formatCode="0.0">
                  <c:v>0.58551489089999997</c:v>
                </c:pt>
                <c:pt idx="361" formatCode="0.0">
                  <c:v>0.94956693280000004</c:v>
                </c:pt>
                <c:pt idx="362" formatCode="0.0">
                  <c:v>1.6897026973</c:v>
                </c:pt>
                <c:pt idx="363" formatCode="0.0">
                  <c:v>2.1757053385999998</c:v>
                </c:pt>
                <c:pt idx="364" formatCode="0.0">
                  <c:v>2.5590972701000001</c:v>
                </c:pt>
                <c:pt idx="365" formatCode="0.0">
                  <c:v>2.807204257</c:v>
                </c:pt>
                <c:pt idx="366" formatCode="0.0">
                  <c:v>3.0546619632000001</c:v>
                </c:pt>
                <c:pt idx="367" formatCode="0.0">
                  <c:v>3.4981932648999998</c:v>
                </c:pt>
                <c:pt idx="368" formatCode="0.0">
                  <c:v>3.8846795788000001</c:v>
                </c:pt>
                <c:pt idx="369" formatCode="0.0">
                  <c:v>3.4324507525999999</c:v>
                </c:pt>
                <c:pt idx="370" formatCode="0.0">
                  <c:v>3.4872485044000001</c:v>
                </c:pt>
                <c:pt idx="371" formatCode="0.0">
                  <c:v>3.7826122051</c:v>
                </c:pt>
                <c:pt idx="372" formatCode="0.0">
                  <c:v>3.2846083317999999</c:v>
                </c:pt>
                <c:pt idx="373" formatCode="0.0">
                  <c:v>2.5458011448</c:v>
                </c:pt>
                <c:pt idx="374" formatCode="0.0">
                  <c:v>1.8595237129</c:v>
                </c:pt>
                <c:pt idx="375" formatCode="0.0">
                  <c:v>0.96230711130000002</c:v>
                </c:pt>
                <c:pt idx="376" formatCode="0.0">
                  <c:v>0.40579459400000001</c:v>
                </c:pt>
                <c:pt idx="377" formatCode="0.0">
                  <c:v>-0.32966287490000001</c:v>
                </c:pt>
                <c:pt idx="378" formatCode="0.0">
                  <c:v>-1.1283759622</c:v>
                </c:pt>
                <c:pt idx="379" formatCode="0.0">
                  <c:v>-1.7716993285</c:v>
                </c:pt>
                <c:pt idx="380" formatCode="0.0">
                  <c:v>-2.0841756889999998</c:v>
                </c:pt>
                <c:pt idx="381" formatCode="0.0">
                  <c:v>-1.7294694168</c:v>
                </c:pt>
                <c:pt idx="382" formatCode="0.0">
                  <c:v>-2.0251575503999999</c:v>
                </c:pt>
                <c:pt idx="383" formatCode="0.0">
                  <c:v>-2.4056057034</c:v>
                </c:pt>
                <c:pt idx="384" formatCode="0.0">
                  <c:v>-2.2021780340000001</c:v>
                </c:pt>
                <c:pt idx="385" formatCode="0.0">
                  <c:v>-1.6756303235000001</c:v>
                </c:pt>
                <c:pt idx="386" formatCode="0.0">
                  <c:v>-1.1855973947</c:v>
                </c:pt>
                <c:pt idx="387" formatCode="0.0">
                  <c:v>-0.30904696339999999</c:v>
                </c:pt>
                <c:pt idx="388" formatCode="0.0">
                  <c:v>0.33980828769999999</c:v>
                </c:pt>
                <c:pt idx="389" formatCode="0.0">
                  <c:v>1.5117461140999999</c:v>
                </c:pt>
                <c:pt idx="390" formatCode="0.0">
                  <c:v>2.7954803890000002</c:v>
                </c:pt>
                <c:pt idx="391" formatCode="0.0">
                  <c:v>3.8010769395000001</c:v>
                </c:pt>
                <c:pt idx="392" formatCode="0.0">
                  <c:v>4.2287959002999997</c:v>
                </c:pt>
                <c:pt idx="393" formatCode="0.0">
                  <c:v>4.6459437257999996</c:v>
                </c:pt>
                <c:pt idx="394" formatCode="0.0">
                  <c:v>5.3890306608999996</c:v>
                </c:pt>
                <c:pt idx="395" formatCode="0.0">
                  <c:v>6.1334591850000004</c:v>
                </c:pt>
                <c:pt idx="396" formatCode="0.0">
                  <c:v>6.8156882985999996</c:v>
                </c:pt>
                <c:pt idx="397" formatCode="0.0">
                  <c:v>7.3558180285999999</c:v>
                </c:pt>
                <c:pt idx="398" formatCode="0.0">
                  <c:v>7.5411192402999996</c:v>
                </c:pt>
                <c:pt idx="399" formatCode="0.0">
                  <c:v>7.5678746172000002</c:v>
                </c:pt>
                <c:pt idx="400" formatCode="0.0">
                  <c:v>7.4526517971999997</c:v>
                </c:pt>
                <c:pt idx="401" formatCode="0.0">
                  <c:v>7.2956282618000001</c:v>
                </c:pt>
                <c:pt idx="402" formatCode="0.0">
                  <c:v>6.6497004081000002</c:v>
                </c:pt>
                <c:pt idx="403" formatCode="0.0">
                  <c:v>5.8877572654000003</c:v>
                </c:pt>
                <c:pt idx="404" formatCode="0.0">
                  <c:v>5.2445313936</c:v>
                </c:pt>
                <c:pt idx="405" formatCode="0.0">
                  <c:v>3.9086265671999998</c:v>
                </c:pt>
                <c:pt idx="406" formatCode="0.0">
                  <c:v>3.0679026911</c:v>
                </c:pt>
                <c:pt idx="407" formatCode="0.0">
                  <c:v>1.9798059523</c:v>
                </c:pt>
                <c:pt idx="408" formatCode="0.0">
                  <c:v>1.1586582899</c:v>
                </c:pt>
                <c:pt idx="409" formatCode="0.0">
                  <c:v>0.18846574860000001</c:v>
                </c:pt>
                <c:pt idx="410" formatCode="0.0">
                  <c:v>-0.64618874039999996</c:v>
                </c:pt>
                <c:pt idx="411" formatCode="0.0">
                  <c:v>-1.6770541618000001</c:v>
                </c:pt>
                <c:pt idx="412" formatCode="0.0">
                  <c:v>-2.0134000756999999</c:v>
                </c:pt>
                <c:pt idx="413" formatCode="0.0">
                  <c:v>-2.5263750974999999</c:v>
                </c:pt>
                <c:pt idx="414" formatCode="0.0">
                  <c:v>-2.5533923743</c:v>
                </c:pt>
                <c:pt idx="415" formatCode="0.0">
                  <c:v>-2.1431696662999999</c:v>
                </c:pt>
                <c:pt idx="416" formatCode="0.0">
                  <c:v>-0.71879820849999998</c:v>
                </c:pt>
                <c:pt idx="417" formatCode="0.0">
                  <c:v>1.0422743159000001</c:v>
                </c:pt>
                <c:pt idx="418" formatCode="0.0">
                  <c:v>1.6331044643999999</c:v>
                </c:pt>
                <c:pt idx="419" formatCode="0.0">
                  <c:v>2.4858104137999999</c:v>
                </c:pt>
                <c:pt idx="420" formatCode="0.0">
                  <c:v>3.0844775442999999</c:v>
                </c:pt>
                <c:pt idx="421" formatCode="0.0">
                  <c:v>3.6940221101000001</c:v>
                </c:pt>
                <c:pt idx="422" formatCode="0.0">
                  <c:v>4.8370013046000002</c:v>
                </c:pt>
                <c:pt idx="423" formatCode="0.0">
                  <c:v>6.0420719055000003</c:v>
                </c:pt>
                <c:pt idx="424" formatCode="0.0">
                  <c:v>6.4932267426000001</c:v>
                </c:pt>
                <c:pt idx="425" formatCode="0.0">
                  <c:v>6.7473812437999996</c:v>
                </c:pt>
                <c:pt idx="426" formatCode="0.0">
                  <c:v>6.9720985361999999</c:v>
                </c:pt>
                <c:pt idx="427" formatCode="0.0">
                  <c:v>6.7671760496999998</c:v>
                </c:pt>
                <c:pt idx="428" formatCode="0.0">
                  <c:v>5.5183896533999999</c:v>
                </c:pt>
                <c:pt idx="429" formatCode="0.0">
                  <c:v>4.5747846077999998</c:v>
                </c:pt>
                <c:pt idx="430" formatCode="0.0">
                  <c:v>4.3359951741999998</c:v>
                </c:pt>
                <c:pt idx="431" formatCode="0.0">
                  <c:v>3.8256168089</c:v>
                </c:pt>
                <c:pt idx="432" formatCode="0.0">
                  <c:v>3.2316284975</c:v>
                </c:pt>
                <c:pt idx="433" formatCode="0.0">
                  <c:v>2.8542146249</c:v>
                </c:pt>
                <c:pt idx="434" formatCode="0.0">
                  <c:v>1.8200887741</c:v>
                </c:pt>
                <c:pt idx="435" formatCode="0.0">
                  <c:v>1.1561158387999999</c:v>
                </c:pt>
                <c:pt idx="436" formatCode="0.0">
                  <c:v>0.5903163428</c:v>
                </c:pt>
                <c:pt idx="437" formatCode="0.0">
                  <c:v>0.148660715</c:v>
                </c:pt>
                <c:pt idx="438" formatCode="0.0">
                  <c:v>-0.45951714989999998</c:v>
                </c:pt>
                <c:pt idx="439" formatCode="0.0">
                  <c:v>-1.0460528539</c:v>
                </c:pt>
                <c:pt idx="440" formatCode="0.0">
                  <c:v>-2.3071822855000002</c:v>
                </c:pt>
                <c:pt idx="441" formatCode="0.0">
                  <c:v>-2.5129018657</c:v>
                </c:pt>
                <c:pt idx="442" formatCode="0.0">
                  <c:v>-2.7810715443</c:v>
                </c:pt>
                <c:pt idx="443" formatCode="0.0">
                  <c:v>-2.9494414458999998</c:v>
                </c:pt>
                <c:pt idx="444" formatCode="0.0">
                  <c:v>-3.1498530864999998</c:v>
                </c:pt>
                <c:pt idx="445" formatCode="0.0">
                  <c:v>-3.1443967850000001</c:v>
                </c:pt>
                <c:pt idx="446" formatCode="0.0">
                  <c:v>-2.7762292488</c:v>
                </c:pt>
                <c:pt idx="447" formatCode="0.0">
                  <c:v>-2.6597539243999999</c:v>
                </c:pt>
                <c:pt idx="448" formatCode="0.0">
                  <c:v>-2.5999987548000001</c:v>
                </c:pt>
                <c:pt idx="449" formatCode="0.0">
                  <c:v>-2.2966995590999999</c:v>
                </c:pt>
                <c:pt idx="450" formatCode="0.0">
                  <c:v>-1.9896450483000001</c:v>
                </c:pt>
                <c:pt idx="451" formatCode="0.0">
                  <c:v>-1.5445473569999999</c:v>
                </c:pt>
                <c:pt idx="452" formatCode="0.0">
                  <c:v>0.96977529279999997</c:v>
                </c:pt>
                <c:pt idx="453" formatCode="0.0">
                  <c:v>0.82779864709999995</c:v>
                </c:pt>
                <c:pt idx="454" formatCode="0.0">
                  <c:v>0.74742358109999996</c:v>
                </c:pt>
                <c:pt idx="455" formatCode="0.0">
                  <c:v>0.72152532459999996</c:v>
                </c:pt>
                <c:pt idx="456" formatCode="0.0">
                  <c:v>0.50322785999999997</c:v>
                </c:pt>
                <c:pt idx="457" formatCode="0.0">
                  <c:v>7.2997924899999997E-2</c:v>
                </c:pt>
                <c:pt idx="458" formatCode="0.0">
                  <c:v>-0.1847901263</c:v>
                </c:pt>
                <c:pt idx="459" formatCode="0.0">
                  <c:v>-0.45515560030000002</c:v>
                </c:pt>
                <c:pt idx="460" formatCode="0.0">
                  <c:v>-0.51202802449999996</c:v>
                </c:pt>
                <c:pt idx="461" formatCode="0.0">
                  <c:v>-0.98944264370000001</c:v>
                </c:pt>
                <c:pt idx="462" formatCode="0.0">
                  <c:v>-1.1218214556999999</c:v>
                </c:pt>
                <c:pt idx="463" formatCode="0.0">
                  <c:v>-1.3956935833999999</c:v>
                </c:pt>
                <c:pt idx="464" formatCode="0.0">
                  <c:v>-2.9367597178999998</c:v>
                </c:pt>
                <c:pt idx="465" formatCode="0.0">
                  <c:v>-3.0335654644000001</c:v>
                </c:pt>
                <c:pt idx="466" formatCode="0.0">
                  <c:v>-2.8290885936999999</c:v>
                </c:pt>
                <c:pt idx="467" formatCode="0.0">
                  <c:v>-2.3860419492</c:v>
                </c:pt>
                <c:pt idx="468" formatCode="0.0">
                  <c:v>-1.575082256</c:v>
                </c:pt>
                <c:pt idx="469" formatCode="0.0">
                  <c:v>-1.1116162250999999</c:v>
                </c:pt>
                <c:pt idx="470" formatCode="0.0">
                  <c:v>-0.88040946239999995</c:v>
                </c:pt>
                <c:pt idx="471" formatCode="0.0">
                  <c:v>-0.85674263110000004</c:v>
                </c:pt>
                <c:pt idx="472" formatCode="0.0">
                  <c:v>-0.7518901885</c:v>
                </c:pt>
                <c:pt idx="473" formatCode="0.0">
                  <c:v>-0.14822498910000001</c:v>
                </c:pt>
                <c:pt idx="474" formatCode="0.0">
                  <c:v>6.7871440800000002E-2</c:v>
                </c:pt>
                <c:pt idx="475" formatCode="0.0">
                  <c:v>0.6467501927</c:v>
                </c:pt>
                <c:pt idx="476" formatCode="0.0">
                  <c:v>1.4264271849000001</c:v>
                </c:pt>
                <c:pt idx="477" formatCode="0.0">
                  <c:v>2.0952319501000001</c:v>
                </c:pt>
                <c:pt idx="478" formatCode="0.0">
                  <c:v>2.3437890033</c:v>
                </c:pt>
                <c:pt idx="479" formatCode="0.0">
                  <c:v>2.1120735982999999</c:v>
                </c:pt>
                <c:pt idx="480" formatCode="0.0">
                  <c:v>1.6823887630000001</c:v>
                </c:pt>
                <c:pt idx="481" formatCode="0.0">
                  <c:v>1.7879015802</c:v>
                </c:pt>
                <c:pt idx="482" formatCode="0.0">
                  <c:v>1.5248979829</c:v>
                </c:pt>
                <c:pt idx="483" formatCode="0.0">
                  <c:v>1.619089588</c:v>
                </c:pt>
                <c:pt idx="484" formatCode="0.0">
                  <c:v>1.6477287019</c:v>
                </c:pt>
                <c:pt idx="485" formatCode="0.0">
                  <c:v>1.2738855853</c:v>
                </c:pt>
                <c:pt idx="486" formatCode="0.0">
                  <c:v>0.97295329480000003</c:v>
                </c:pt>
                <c:pt idx="487" formatCode="0.0">
                  <c:v>0.3527491418</c:v>
                </c:pt>
                <c:pt idx="488" formatCode="0.0">
                  <c:v>-0.35292587679999998</c:v>
                </c:pt>
                <c:pt idx="489" formatCode="0.0">
                  <c:v>-0.70173818590000003</c:v>
                </c:pt>
                <c:pt idx="490" formatCode="0.0">
                  <c:v>-1.0190394503</c:v>
                </c:pt>
                <c:pt idx="491" formatCode="0.00">
                  <c:v>-0.9683917232</c:v>
                </c:pt>
                <c:pt idx="492" formatCode="0.0">
                  <c:v>-0.59823248620000002</c:v>
                </c:pt>
                <c:pt idx="493" formatCode="0.0">
                  <c:v>-0.50652062040000001</c:v>
                </c:pt>
                <c:pt idx="494" formatCode="0.0">
                  <c:v>1.17442E-2</c:v>
                </c:pt>
                <c:pt idx="495" formatCode="0.0">
                  <c:v>0.52748001290000002</c:v>
                </c:pt>
                <c:pt idx="496" formatCode="0.0">
                  <c:v>1.0252526217</c:v>
                </c:pt>
                <c:pt idx="497" formatCode="0.0">
                  <c:v>1.6081018932</c:v>
                </c:pt>
                <c:pt idx="498" formatCode="0.0">
                  <c:v>2.3079822753000001</c:v>
                </c:pt>
                <c:pt idx="499" formatCode="0.0">
                  <c:v>3.0402011267</c:v>
                </c:pt>
                <c:pt idx="500" formatCode="0.0">
                  <c:v>3.9381772462</c:v>
                </c:pt>
                <c:pt idx="501" formatCode="0.0">
                  <c:v>4.3291231133999997</c:v>
                </c:pt>
                <c:pt idx="502" formatCode="0.0">
                  <c:v>4.8323153355999997</c:v>
                </c:pt>
                <c:pt idx="503" formatCode="0.0">
                  <c:v>5.1206621908000001</c:v>
                </c:pt>
                <c:pt idx="504" formatCode="0.0">
                  <c:v>4.8522138886999997</c:v>
                </c:pt>
                <c:pt idx="505" formatCode="0.0">
                  <c:v>4.5973442887999996</c:v>
                </c:pt>
                <c:pt idx="506" formatCode="0.0">
                  <c:v>4.2328961313000004</c:v>
                </c:pt>
                <c:pt idx="507" formatCode="0.0">
                  <c:v>3.8527855611000001</c:v>
                </c:pt>
                <c:pt idx="508" formatCode="0.0">
                  <c:v>3.1335801959</c:v>
                </c:pt>
                <c:pt idx="509" formatCode="0.0">
                  <c:v>2.2003106045999998</c:v>
                </c:pt>
                <c:pt idx="510" formatCode="0.0">
                  <c:v>1.3101163286999999</c:v>
                </c:pt>
                <c:pt idx="511" formatCode="0.0">
                  <c:v>0.44315715459999999</c:v>
                </c:pt>
                <c:pt idx="512" formatCode="0.0">
                  <c:v>-0.66616800610000004</c:v>
                </c:pt>
                <c:pt idx="513" formatCode="0.0">
                  <c:v>-1.7475326018999999</c:v>
                </c:pt>
                <c:pt idx="514" formatCode="0.0">
                  <c:v>-2.7221865527000002</c:v>
                </c:pt>
                <c:pt idx="515" formatCode="0.00">
                  <c:v>-3.5188472472000001</c:v>
                </c:pt>
                <c:pt idx="516" formatCode="0.0">
                  <c:v>-3.9656059004999999</c:v>
                </c:pt>
                <c:pt idx="517" formatCode="0.0">
                  <c:v>-4.3304114665000002</c:v>
                </c:pt>
                <c:pt idx="518" formatCode="0.0">
                  <c:v>-4.7310342782000001</c:v>
                </c:pt>
                <c:pt idx="519" formatCode="0.0">
                  <c:v>-5.2245720233000004</c:v>
                </c:pt>
                <c:pt idx="520" formatCode="0.0">
                  <c:v>-5.4457720568000001</c:v>
                </c:pt>
                <c:pt idx="521" formatCode="0.0">
                  <c:v>-5.3386174470999999</c:v>
                </c:pt>
                <c:pt idx="522" formatCode="0.0">
                  <c:v>-5.3140358545000002</c:v>
                </c:pt>
                <c:pt idx="523" formatCode="0.0">
                  <c:v>-5.1152901469999996</c:v>
                </c:pt>
                <c:pt idx="524" formatCode="0.0">
                  <c:v>-4.5560349382999998</c:v>
                </c:pt>
                <c:pt idx="525" formatCode="0.0">
                  <c:v>-3.5776899573000001</c:v>
                </c:pt>
                <c:pt idx="526" formatCode="0.0">
                  <c:v>-2.8260814590000001</c:v>
                </c:pt>
                <c:pt idx="527" formatCode="0.0">
                  <c:v>-2.3315306484999998</c:v>
                </c:pt>
                <c:pt idx="528" formatCode="0.0">
                  <c:v>-1.7382616602000001</c:v>
                </c:pt>
                <c:pt idx="529" formatCode="0.0">
                  <c:v>-0.94039032730000005</c:v>
                </c:pt>
                <c:pt idx="530" formatCode="0.0">
                  <c:v>7.9464554199999995E-2</c:v>
                </c:pt>
                <c:pt idx="531" formatCode="0.0">
                  <c:v>0.97272238239999997</c:v>
                </c:pt>
                <c:pt idx="532" formatCode="0.0">
                  <c:v>2.0540843338000001</c:v>
                </c:pt>
                <c:pt idx="533" formatCode="0.0">
                  <c:v>3.3179902506999999</c:v>
                </c:pt>
                <c:pt idx="534" formatCode="0.0">
                  <c:v>4.4705324607000003</c:v>
                </c:pt>
                <c:pt idx="535" formatCode="0.0">
                  <c:v>5.5127222289000004</c:v>
                </c:pt>
                <c:pt idx="536" formatCode="0.0">
                  <c:v>6.2468303942999999</c:v>
                </c:pt>
                <c:pt idx="537" formatCode="0.0">
                  <c:v>6.5209514559999997</c:v>
                </c:pt>
                <c:pt idx="538" formatCode="0.0">
                  <c:v>7.0271522278000003</c:v>
                </c:pt>
                <c:pt idx="539" formatCode="0.0">
                  <c:v>7.6465693524000002</c:v>
                </c:pt>
                <c:pt idx="540" formatCode="0.0">
                  <c:v>8.1097037686999993</c:v>
                </c:pt>
                <c:pt idx="541" formatCode="0.0">
                  <c:v>8.1440456415</c:v>
                </c:pt>
                <c:pt idx="542" formatCode="0.0">
                  <c:v>8.0002868036999999</c:v>
                </c:pt>
                <c:pt idx="543" formatCode="0.0">
                  <c:v>8.1781772137999997</c:v>
                </c:pt>
                <c:pt idx="544" formatCode="0.0">
                  <c:v>8.1111384888</c:v>
                </c:pt>
                <c:pt idx="545" formatCode="0.0">
                  <c:v>7.6107457766</c:v>
                </c:pt>
                <c:pt idx="546" formatCode="0.0">
                  <c:v>6.9479687809000001</c:v>
                </c:pt>
                <c:pt idx="547" formatCode="0.0">
                  <c:v>6.0977193948000004</c:v>
                </c:pt>
                <c:pt idx="548" formatCode="0.0">
                  <c:v>4.8810283823000002</c:v>
                </c:pt>
                <c:pt idx="549" formatCode="0.0">
                  <c:v>4.4347625061000002</c:v>
                </c:pt>
                <c:pt idx="550" formatCode="0.0">
                  <c:v>3.8125429139000002</c:v>
                </c:pt>
                <c:pt idx="551" formatCode="0.0">
                  <c:v>3.2033985560999998</c:v>
                </c:pt>
                <c:pt idx="552" formatCode="0.0">
                  <c:v>2.5872503680999999</c:v>
                </c:pt>
                <c:pt idx="553" formatCode="0.0">
                  <c:v>1.8959871799000001</c:v>
                </c:pt>
                <c:pt idx="554" formatCode="0.0">
                  <c:v>1.2086034783999999</c:v>
                </c:pt>
                <c:pt idx="555" formatCode="0.0">
                  <c:v>0.36285526940000001</c:v>
                </c:pt>
                <c:pt idx="556" formatCode="0.0">
                  <c:v>-0.51726202990000003</c:v>
                </c:pt>
                <c:pt idx="557" formatCode="0.0">
                  <c:v>-1.1614204679</c:v>
                </c:pt>
                <c:pt idx="558" formatCode="0.0">
                  <c:v>-1.4297919583000001</c:v>
                </c:pt>
                <c:pt idx="559" formatCode="0.0">
                  <c:v>-1.3690829646</c:v>
                </c:pt>
                <c:pt idx="560" formatCode="0.0">
                  <c:v>-0.48610870979999998</c:v>
                </c:pt>
                <c:pt idx="561" formatCode="0.0">
                  <c:v>-0.52124480870000001</c:v>
                </c:pt>
                <c:pt idx="562" formatCode="0.0">
                  <c:v>-0.39851084799999997</c:v>
                </c:pt>
                <c:pt idx="563" formatCode="0.0">
                  <c:v>-0.18224996960000001</c:v>
                </c:pt>
                <c:pt idx="564" formatCode="0.0">
                  <c:v>0.18982884650000001</c:v>
                </c:pt>
                <c:pt idx="565" formatCode="0.0">
                  <c:v>0.61624212950000001</c:v>
                </c:pt>
                <c:pt idx="566" formatCode="0.0">
                  <c:v>1.0790500417</c:v>
                </c:pt>
                <c:pt idx="567" formatCode="0.0">
                  <c:v>1.5712502977</c:v>
                </c:pt>
                <c:pt idx="568" formatCode="0.0">
                  <c:v>2.1983601670000001</c:v>
                </c:pt>
                <c:pt idx="569" formatCode="0.0">
                  <c:v>2.7100944216</c:v>
                </c:pt>
                <c:pt idx="570" formatCode="0.0">
                  <c:v>3.1031982306999999</c:v>
                </c:pt>
                <c:pt idx="571" formatCode="0.0">
                  <c:v>3.2241480944999998</c:v>
                </c:pt>
                <c:pt idx="572" formatCode="0.0">
                  <c:v>2.6300395136999999</c:v>
                </c:pt>
                <c:pt idx="573" formatCode="0.0">
                  <c:v>2.1704834506999999</c:v>
                </c:pt>
                <c:pt idx="574" formatCode="0.0">
                  <c:v>1.4913525868999999</c:v>
                </c:pt>
                <c:pt idx="575" formatCode="0.0">
                  <c:v>0.62209199230000001</c:v>
                </c:pt>
                <c:pt idx="576" formatCode="0.0">
                  <c:v>-0.52203611459999999</c:v>
                </c:pt>
                <c:pt idx="577" formatCode="0.0">
                  <c:v>-1.4816140145000001</c:v>
                </c:pt>
                <c:pt idx="578" formatCode="0.0">
                  <c:v>-3.3162938634999999</c:v>
                </c:pt>
                <c:pt idx="579" formatCode="0.0">
                  <c:v>-6.6095577048000003</c:v>
                </c:pt>
                <c:pt idx="580" formatCode="0.0">
                  <c:v>-9.8949667794000007</c:v>
                </c:pt>
                <c:pt idx="581" formatCode="0.0">
                  <c:v>-12.7994674783</c:v>
                </c:pt>
                <c:pt idx="582" formatCode="0.0">
                  <c:v>-15.4323259166</c:v>
                </c:pt>
                <c:pt idx="583" formatCode="0.0">
                  <c:v>-17.986512250099999</c:v>
                </c:pt>
                <c:pt idx="584" formatCode="0.0">
                  <c:v>-20.017328790200001</c:v>
                </c:pt>
                <c:pt idx="585" formatCode="0.0">
                  <c:v>-21.608603095700001</c:v>
                </c:pt>
                <c:pt idx="586" formatCode="0.0">
                  <c:v>-23.034062661</c:v>
                </c:pt>
                <c:pt idx="587" formatCode="0.0">
                  <c:v>-24.152445516699999</c:v>
                </c:pt>
                <c:pt idx="588" formatCode="0.0">
                  <c:v>-24.7385484916</c:v>
                </c:pt>
                <c:pt idx="589" formatCode="0.0">
                  <c:v>-25.6038082928</c:v>
                </c:pt>
                <c:pt idx="590" formatCode="0.0">
                  <c:v>-24.368190418200001</c:v>
                </c:pt>
                <c:pt idx="591" formatCode="0.0">
                  <c:v>-20.0722499466</c:v>
                </c:pt>
                <c:pt idx="592" formatCode="0.0">
                  <c:v>-15.3603937333</c:v>
                </c:pt>
                <c:pt idx="593" formatCode="0.0">
                  <c:v>-11.0199280816</c:v>
                </c:pt>
                <c:pt idx="594" formatCode="0.0">
                  <c:v>-7.0139783928000003</c:v>
                </c:pt>
                <c:pt idx="595" formatCode="0.0">
                  <c:v>-2.8577280287</c:v>
                </c:pt>
                <c:pt idx="596" formatCode="0.0">
                  <c:v>1.1725540095</c:v>
                </c:pt>
                <c:pt idx="597" formatCode="0.0">
                  <c:v>5.2100154701000001</c:v>
                </c:pt>
                <c:pt idx="598" formatCode="0.0">
                  <c:v>9.3341708367000003</c:v>
                </c:pt>
                <c:pt idx="599" formatCode="0.0">
                  <c:v>13.117780423999999</c:v>
                </c:pt>
                <c:pt idx="600" formatCode="0.0">
                  <c:v>15.750354338899999</c:v>
                </c:pt>
                <c:pt idx="601" formatCode="0.0">
                  <c:v>19.783315045599998</c:v>
                </c:pt>
                <c:pt idx="602" formatCode="0.0">
                  <c:v>20.741208132000001</c:v>
                </c:pt>
                <c:pt idx="603" formatCode="0.0">
                  <c:v>18.425424228200001</c:v>
                </c:pt>
                <c:pt idx="604" formatCode="0.0">
                  <c:v>15.8747132001</c:v>
                </c:pt>
                <c:pt idx="605" formatCode="0.0">
                  <c:v>13.561265866399999</c:v>
                </c:pt>
                <c:pt idx="606" formatCode="0.0">
                  <c:v>11.583559730499999</c:v>
                </c:pt>
                <c:pt idx="607" formatCode="0.0">
                  <c:v>9.9237937531</c:v>
                </c:pt>
                <c:pt idx="608" formatCode="0.0">
                  <c:v>8.6562414666999992</c:v>
                </c:pt>
                <c:pt idx="609" formatCode="0.0">
                  <c:v>6.9989342578000002</c:v>
                </c:pt>
                <c:pt idx="610" formatCode="0.0">
                  <c:v>5.3572875641</c:v>
                </c:pt>
                <c:pt idx="611" formatCode="0.0">
                  <c:v>3.6211255241</c:v>
                </c:pt>
                <c:pt idx="612" formatCode="0.0">
                  <c:v>2.7564637621000001</c:v>
                </c:pt>
                <c:pt idx="613" formatCode="0.0">
                  <c:v>1.1571231770999999</c:v>
                </c:pt>
                <c:pt idx="614" formatCode="0.0">
                  <c:v>0.18823081589999999</c:v>
                </c:pt>
                <c:pt idx="615" formatCode="0.0">
                  <c:v>-0.1484380334</c:v>
                </c:pt>
                <c:pt idx="616" formatCode="0.0">
                  <c:v>-0.40798447840000002</c:v>
                </c:pt>
                <c:pt idx="617" formatCode="0.0">
                  <c:v>-0.3703824483</c:v>
                </c:pt>
                <c:pt idx="618" formatCode="0.0">
                  <c:v>-7.7354413699999999E-2</c:v>
                </c:pt>
                <c:pt idx="619" formatCode="0.0">
                  <c:v>-8.0983768499999997E-2</c:v>
                </c:pt>
                <c:pt idx="731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F078-4B0E-8708-DC3EC4A47106}"/>
            </c:ext>
          </c:extLst>
        </c:ser>
        <c:ser>
          <c:idx val="4"/>
          <c:order val="5"/>
          <c:tx>
            <c:strRef>
              <c:f>PETREFX!$T$2</c:f>
              <c:strCache>
                <c:ptCount val="1"/>
                <c:pt idx="0">
                  <c:v>0.7%</c:v>
                </c:pt>
              </c:strCache>
            </c:strRef>
          </c:tx>
          <c:marker>
            <c:symbol val="none"/>
          </c:marker>
          <c:dLbls>
            <c:dLbl>
              <c:idx val="143"/>
              <c:layout>
                <c:manualLayout>
                  <c:x val="0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78-4B0E-8708-DC3EC4A47106}"/>
                </c:ext>
              </c:extLst>
            </c:dLbl>
            <c:dLbl>
              <c:idx val="176"/>
              <c:layout>
                <c:manualLayout>
                  <c:x val="-1.039292604736326E-16"/>
                  <c:y val="-5.555555555555558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78-4B0E-8708-DC3EC4A47106}"/>
                </c:ext>
              </c:extLst>
            </c:dLbl>
            <c:dLbl>
              <c:idx val="274"/>
              <c:layout>
                <c:manualLayout>
                  <c:x val="0"/>
                  <c:y val="2.287581699346399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078-4B0E-8708-DC3EC4A47106}"/>
                </c:ext>
              </c:extLst>
            </c:dLbl>
            <c:dLbl>
              <c:idx val="334"/>
              <c:layout>
                <c:manualLayout>
                  <c:x val="-1.039292604736326E-16"/>
                  <c:y val="2.28758169934640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078-4B0E-8708-DC3EC4A47106}"/>
                </c:ext>
              </c:extLst>
            </c:dLbl>
            <c:dLbl>
              <c:idx val="607"/>
              <c:layout>
                <c:manualLayout>
                  <c:x val="-1.0532493528214745E-16"/>
                  <c:y val="-4.248366013071901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078-4B0E-8708-DC3EC4A47106}"/>
                </c:ext>
              </c:extLst>
            </c:dLbl>
            <c:dLbl>
              <c:idx val="619"/>
              <c:layout>
                <c:manualLayout>
                  <c:x val="-1.0532493528214745E-16"/>
                  <c:y val="-3.59477124183006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E5-4230-AE3C-7E619F6BE37C}"/>
                </c:ext>
              </c:extLst>
            </c:dLbl>
            <c:dLbl>
              <c:idx val="884"/>
              <c:layout>
                <c:manualLayout>
                  <c:x val="0"/>
                  <c:y val="-5.316321105794789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078-4B0E-8708-DC3EC4A47106}"/>
                </c:ext>
              </c:extLst>
            </c:dLbl>
            <c:dLbl>
              <c:idx val="898"/>
              <c:layout>
                <c:manualLayout>
                  <c:x val="-1.0532644804980346E-16"/>
                  <c:y val="1.993620414673040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078-4B0E-8708-DC3EC4A471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5F5F5F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PETREFX!$A$3:$A$1034</c:f>
              <c:numCache>
                <c:formatCode>mmm\-yy</c:formatCode>
                <c:ptCount val="1032"/>
                <c:pt idx="0">
                  <c:v>26299</c:v>
                </c:pt>
                <c:pt idx="1">
                  <c:v>26330</c:v>
                </c:pt>
                <c:pt idx="2">
                  <c:v>26359</c:v>
                </c:pt>
                <c:pt idx="3">
                  <c:v>26390</c:v>
                </c:pt>
                <c:pt idx="4">
                  <c:v>26420</c:v>
                </c:pt>
                <c:pt idx="5">
                  <c:v>26451</c:v>
                </c:pt>
                <c:pt idx="6">
                  <c:v>26481</c:v>
                </c:pt>
                <c:pt idx="7">
                  <c:v>26512</c:v>
                </c:pt>
                <c:pt idx="8">
                  <c:v>26543</c:v>
                </c:pt>
                <c:pt idx="9">
                  <c:v>26573</c:v>
                </c:pt>
                <c:pt idx="10">
                  <c:v>26604</c:v>
                </c:pt>
                <c:pt idx="11">
                  <c:v>26634</c:v>
                </c:pt>
                <c:pt idx="12">
                  <c:v>26665</c:v>
                </c:pt>
                <c:pt idx="13">
                  <c:v>26696</c:v>
                </c:pt>
                <c:pt idx="14">
                  <c:v>26724</c:v>
                </c:pt>
                <c:pt idx="15">
                  <c:v>26755</c:v>
                </c:pt>
                <c:pt idx="16">
                  <c:v>26785</c:v>
                </c:pt>
                <c:pt idx="17">
                  <c:v>26816</c:v>
                </c:pt>
                <c:pt idx="18">
                  <c:v>26846</c:v>
                </c:pt>
                <c:pt idx="19">
                  <c:v>26877</c:v>
                </c:pt>
                <c:pt idx="20">
                  <c:v>26908</c:v>
                </c:pt>
                <c:pt idx="21">
                  <c:v>26938</c:v>
                </c:pt>
                <c:pt idx="22">
                  <c:v>26969</c:v>
                </c:pt>
                <c:pt idx="23">
                  <c:v>26999</c:v>
                </c:pt>
                <c:pt idx="24">
                  <c:v>27030</c:v>
                </c:pt>
                <c:pt idx="25">
                  <c:v>27061</c:v>
                </c:pt>
                <c:pt idx="26">
                  <c:v>27089</c:v>
                </c:pt>
                <c:pt idx="27">
                  <c:v>27120</c:v>
                </c:pt>
                <c:pt idx="28">
                  <c:v>27150</c:v>
                </c:pt>
                <c:pt idx="29">
                  <c:v>27181</c:v>
                </c:pt>
                <c:pt idx="30">
                  <c:v>27211</c:v>
                </c:pt>
                <c:pt idx="31">
                  <c:v>27242</c:v>
                </c:pt>
                <c:pt idx="32">
                  <c:v>27273</c:v>
                </c:pt>
                <c:pt idx="33">
                  <c:v>27303</c:v>
                </c:pt>
                <c:pt idx="34">
                  <c:v>27334</c:v>
                </c:pt>
                <c:pt idx="35">
                  <c:v>27364</c:v>
                </c:pt>
                <c:pt idx="36">
                  <c:v>27395</c:v>
                </c:pt>
                <c:pt idx="37">
                  <c:v>27426</c:v>
                </c:pt>
                <c:pt idx="38">
                  <c:v>27454</c:v>
                </c:pt>
                <c:pt idx="39">
                  <c:v>27485</c:v>
                </c:pt>
                <c:pt idx="40">
                  <c:v>27515</c:v>
                </c:pt>
                <c:pt idx="41">
                  <c:v>27546</c:v>
                </c:pt>
                <c:pt idx="42">
                  <c:v>27576</c:v>
                </c:pt>
                <c:pt idx="43">
                  <c:v>27607</c:v>
                </c:pt>
                <c:pt idx="44">
                  <c:v>27638</c:v>
                </c:pt>
                <c:pt idx="45">
                  <c:v>27668</c:v>
                </c:pt>
                <c:pt idx="46">
                  <c:v>27699</c:v>
                </c:pt>
                <c:pt idx="47">
                  <c:v>27729</c:v>
                </c:pt>
                <c:pt idx="48">
                  <c:v>27760</c:v>
                </c:pt>
                <c:pt idx="49">
                  <c:v>27791</c:v>
                </c:pt>
                <c:pt idx="50">
                  <c:v>27820</c:v>
                </c:pt>
                <c:pt idx="51">
                  <c:v>27851</c:v>
                </c:pt>
                <c:pt idx="52">
                  <c:v>27881</c:v>
                </c:pt>
                <c:pt idx="53">
                  <c:v>27912</c:v>
                </c:pt>
                <c:pt idx="54">
                  <c:v>27942</c:v>
                </c:pt>
                <c:pt idx="55">
                  <c:v>27973</c:v>
                </c:pt>
                <c:pt idx="56">
                  <c:v>28004</c:v>
                </c:pt>
                <c:pt idx="57">
                  <c:v>28034</c:v>
                </c:pt>
                <c:pt idx="58">
                  <c:v>28065</c:v>
                </c:pt>
                <c:pt idx="59">
                  <c:v>28095</c:v>
                </c:pt>
                <c:pt idx="60">
                  <c:v>28126</c:v>
                </c:pt>
                <c:pt idx="61">
                  <c:v>28157</c:v>
                </c:pt>
                <c:pt idx="62">
                  <c:v>28185</c:v>
                </c:pt>
                <c:pt idx="63">
                  <c:v>28216</c:v>
                </c:pt>
                <c:pt idx="64">
                  <c:v>28246</c:v>
                </c:pt>
                <c:pt idx="65">
                  <c:v>28277</c:v>
                </c:pt>
                <c:pt idx="66">
                  <c:v>28307</c:v>
                </c:pt>
                <c:pt idx="67">
                  <c:v>28338</c:v>
                </c:pt>
                <c:pt idx="68">
                  <c:v>28369</c:v>
                </c:pt>
                <c:pt idx="69">
                  <c:v>28399</c:v>
                </c:pt>
                <c:pt idx="70">
                  <c:v>28430</c:v>
                </c:pt>
                <c:pt idx="71">
                  <c:v>28460</c:v>
                </c:pt>
                <c:pt idx="72">
                  <c:v>28491</c:v>
                </c:pt>
                <c:pt idx="73">
                  <c:v>28522</c:v>
                </c:pt>
                <c:pt idx="74">
                  <c:v>28550</c:v>
                </c:pt>
                <c:pt idx="75">
                  <c:v>28581</c:v>
                </c:pt>
                <c:pt idx="76">
                  <c:v>28611</c:v>
                </c:pt>
                <c:pt idx="77">
                  <c:v>28642</c:v>
                </c:pt>
                <c:pt idx="78">
                  <c:v>28672</c:v>
                </c:pt>
                <c:pt idx="79">
                  <c:v>28703</c:v>
                </c:pt>
                <c:pt idx="80">
                  <c:v>28734</c:v>
                </c:pt>
                <c:pt idx="81">
                  <c:v>28764</c:v>
                </c:pt>
                <c:pt idx="82">
                  <c:v>28795</c:v>
                </c:pt>
                <c:pt idx="83">
                  <c:v>28825</c:v>
                </c:pt>
                <c:pt idx="84">
                  <c:v>28856</c:v>
                </c:pt>
                <c:pt idx="85">
                  <c:v>28887</c:v>
                </c:pt>
                <c:pt idx="86">
                  <c:v>28915</c:v>
                </c:pt>
                <c:pt idx="87">
                  <c:v>28946</c:v>
                </c:pt>
                <c:pt idx="88">
                  <c:v>28976</c:v>
                </c:pt>
                <c:pt idx="89">
                  <c:v>29007</c:v>
                </c:pt>
                <c:pt idx="90">
                  <c:v>29037</c:v>
                </c:pt>
                <c:pt idx="91">
                  <c:v>29068</c:v>
                </c:pt>
                <c:pt idx="92">
                  <c:v>29099</c:v>
                </c:pt>
                <c:pt idx="93">
                  <c:v>29129</c:v>
                </c:pt>
                <c:pt idx="94">
                  <c:v>29160</c:v>
                </c:pt>
                <c:pt idx="95">
                  <c:v>29190</c:v>
                </c:pt>
                <c:pt idx="96">
                  <c:v>29221</c:v>
                </c:pt>
                <c:pt idx="97">
                  <c:v>29252</c:v>
                </c:pt>
                <c:pt idx="98">
                  <c:v>29281</c:v>
                </c:pt>
                <c:pt idx="99">
                  <c:v>29312</c:v>
                </c:pt>
                <c:pt idx="100">
                  <c:v>29342</c:v>
                </c:pt>
                <c:pt idx="101">
                  <c:v>29373</c:v>
                </c:pt>
                <c:pt idx="102">
                  <c:v>29403</c:v>
                </c:pt>
                <c:pt idx="103">
                  <c:v>29434</c:v>
                </c:pt>
                <c:pt idx="104">
                  <c:v>29465</c:v>
                </c:pt>
                <c:pt idx="105">
                  <c:v>29495</c:v>
                </c:pt>
                <c:pt idx="106">
                  <c:v>29526</c:v>
                </c:pt>
                <c:pt idx="107">
                  <c:v>29556</c:v>
                </c:pt>
                <c:pt idx="108">
                  <c:v>29587</c:v>
                </c:pt>
                <c:pt idx="109">
                  <c:v>29618</c:v>
                </c:pt>
                <c:pt idx="110">
                  <c:v>29646</c:v>
                </c:pt>
                <c:pt idx="111">
                  <c:v>29677</c:v>
                </c:pt>
                <c:pt idx="112">
                  <c:v>29707</c:v>
                </c:pt>
                <c:pt idx="113">
                  <c:v>29738</c:v>
                </c:pt>
                <c:pt idx="114">
                  <c:v>29768</c:v>
                </c:pt>
                <c:pt idx="115">
                  <c:v>29799</c:v>
                </c:pt>
                <c:pt idx="116">
                  <c:v>29830</c:v>
                </c:pt>
                <c:pt idx="117">
                  <c:v>29860</c:v>
                </c:pt>
                <c:pt idx="118">
                  <c:v>29891</c:v>
                </c:pt>
                <c:pt idx="119">
                  <c:v>29921</c:v>
                </c:pt>
                <c:pt idx="120">
                  <c:v>29952</c:v>
                </c:pt>
                <c:pt idx="121">
                  <c:v>29983</c:v>
                </c:pt>
                <c:pt idx="122">
                  <c:v>30011</c:v>
                </c:pt>
                <c:pt idx="123">
                  <c:v>30042</c:v>
                </c:pt>
                <c:pt idx="124">
                  <c:v>30072</c:v>
                </c:pt>
                <c:pt idx="125">
                  <c:v>30103</c:v>
                </c:pt>
                <c:pt idx="126">
                  <c:v>30133</c:v>
                </c:pt>
                <c:pt idx="127">
                  <c:v>30164</c:v>
                </c:pt>
                <c:pt idx="128">
                  <c:v>30195</c:v>
                </c:pt>
                <c:pt idx="129">
                  <c:v>30225</c:v>
                </c:pt>
                <c:pt idx="130">
                  <c:v>30256</c:v>
                </c:pt>
                <c:pt idx="131">
                  <c:v>30286</c:v>
                </c:pt>
                <c:pt idx="132">
                  <c:v>30317</c:v>
                </c:pt>
                <c:pt idx="133">
                  <c:v>30348</c:v>
                </c:pt>
                <c:pt idx="134">
                  <c:v>30376</c:v>
                </c:pt>
                <c:pt idx="135">
                  <c:v>30407</c:v>
                </c:pt>
                <c:pt idx="136">
                  <c:v>30437</c:v>
                </c:pt>
                <c:pt idx="137">
                  <c:v>30468</c:v>
                </c:pt>
                <c:pt idx="138">
                  <c:v>30498</c:v>
                </c:pt>
                <c:pt idx="139">
                  <c:v>30529</c:v>
                </c:pt>
                <c:pt idx="140">
                  <c:v>30560</c:v>
                </c:pt>
                <c:pt idx="141">
                  <c:v>30590</c:v>
                </c:pt>
                <c:pt idx="142">
                  <c:v>30621</c:v>
                </c:pt>
                <c:pt idx="143">
                  <c:v>30651</c:v>
                </c:pt>
                <c:pt idx="144">
                  <c:v>30682</c:v>
                </c:pt>
                <c:pt idx="145">
                  <c:v>30713</c:v>
                </c:pt>
                <c:pt idx="146">
                  <c:v>30742</c:v>
                </c:pt>
                <c:pt idx="147">
                  <c:v>30773</c:v>
                </c:pt>
                <c:pt idx="148">
                  <c:v>30803</c:v>
                </c:pt>
                <c:pt idx="149">
                  <c:v>30834</c:v>
                </c:pt>
                <c:pt idx="150">
                  <c:v>30864</c:v>
                </c:pt>
                <c:pt idx="151">
                  <c:v>30895</c:v>
                </c:pt>
                <c:pt idx="152">
                  <c:v>30926</c:v>
                </c:pt>
                <c:pt idx="153">
                  <c:v>30956</c:v>
                </c:pt>
                <c:pt idx="154">
                  <c:v>30987</c:v>
                </c:pt>
                <c:pt idx="155">
                  <c:v>31017</c:v>
                </c:pt>
                <c:pt idx="156">
                  <c:v>31048</c:v>
                </c:pt>
                <c:pt idx="157">
                  <c:v>31079</c:v>
                </c:pt>
                <c:pt idx="158">
                  <c:v>31107</c:v>
                </c:pt>
                <c:pt idx="159">
                  <c:v>31138</c:v>
                </c:pt>
                <c:pt idx="160">
                  <c:v>31168</c:v>
                </c:pt>
                <c:pt idx="161">
                  <c:v>31199</c:v>
                </c:pt>
                <c:pt idx="162">
                  <c:v>31229</c:v>
                </c:pt>
                <c:pt idx="163">
                  <c:v>31260</c:v>
                </c:pt>
                <c:pt idx="164">
                  <c:v>31291</c:v>
                </c:pt>
                <c:pt idx="165">
                  <c:v>31321</c:v>
                </c:pt>
                <c:pt idx="166">
                  <c:v>31352</c:v>
                </c:pt>
                <c:pt idx="167">
                  <c:v>31382</c:v>
                </c:pt>
                <c:pt idx="168">
                  <c:v>31413</c:v>
                </c:pt>
                <c:pt idx="169">
                  <c:v>31444</c:v>
                </c:pt>
                <c:pt idx="170">
                  <c:v>31472</c:v>
                </c:pt>
                <c:pt idx="171">
                  <c:v>31503</c:v>
                </c:pt>
                <c:pt idx="172">
                  <c:v>31533</c:v>
                </c:pt>
                <c:pt idx="173">
                  <c:v>31564</c:v>
                </c:pt>
                <c:pt idx="174">
                  <c:v>31594</c:v>
                </c:pt>
                <c:pt idx="175">
                  <c:v>31625</c:v>
                </c:pt>
                <c:pt idx="176">
                  <c:v>31656</c:v>
                </c:pt>
                <c:pt idx="177">
                  <c:v>31686</c:v>
                </c:pt>
                <c:pt idx="178">
                  <c:v>31717</c:v>
                </c:pt>
                <c:pt idx="179">
                  <c:v>31747</c:v>
                </c:pt>
                <c:pt idx="180">
                  <c:v>31778</c:v>
                </c:pt>
                <c:pt idx="181">
                  <c:v>31809</c:v>
                </c:pt>
                <c:pt idx="182">
                  <c:v>31837</c:v>
                </c:pt>
                <c:pt idx="183">
                  <c:v>31868</c:v>
                </c:pt>
                <c:pt idx="184">
                  <c:v>31898</c:v>
                </c:pt>
                <c:pt idx="185">
                  <c:v>31929</c:v>
                </c:pt>
                <c:pt idx="186">
                  <c:v>31959</c:v>
                </c:pt>
                <c:pt idx="187">
                  <c:v>31990</c:v>
                </c:pt>
                <c:pt idx="188">
                  <c:v>32021</c:v>
                </c:pt>
                <c:pt idx="189">
                  <c:v>32051</c:v>
                </c:pt>
                <c:pt idx="190">
                  <c:v>32082</c:v>
                </c:pt>
                <c:pt idx="191">
                  <c:v>32112</c:v>
                </c:pt>
                <c:pt idx="192">
                  <c:v>32143</c:v>
                </c:pt>
                <c:pt idx="193">
                  <c:v>32174</c:v>
                </c:pt>
                <c:pt idx="194">
                  <c:v>32203</c:v>
                </c:pt>
                <c:pt idx="195">
                  <c:v>32234</c:v>
                </c:pt>
                <c:pt idx="196">
                  <c:v>32264</c:v>
                </c:pt>
                <c:pt idx="197">
                  <c:v>32295</c:v>
                </c:pt>
                <c:pt idx="198">
                  <c:v>32325</c:v>
                </c:pt>
                <c:pt idx="199">
                  <c:v>32356</c:v>
                </c:pt>
                <c:pt idx="200">
                  <c:v>32387</c:v>
                </c:pt>
                <c:pt idx="201">
                  <c:v>32417</c:v>
                </c:pt>
                <c:pt idx="202">
                  <c:v>32448</c:v>
                </c:pt>
                <c:pt idx="203">
                  <c:v>32478</c:v>
                </c:pt>
                <c:pt idx="204">
                  <c:v>32509</c:v>
                </c:pt>
                <c:pt idx="205">
                  <c:v>32540</c:v>
                </c:pt>
                <c:pt idx="206">
                  <c:v>32568</c:v>
                </c:pt>
                <c:pt idx="207">
                  <c:v>32599</c:v>
                </c:pt>
                <c:pt idx="208">
                  <c:v>32629</c:v>
                </c:pt>
                <c:pt idx="209">
                  <c:v>32660</c:v>
                </c:pt>
                <c:pt idx="210">
                  <c:v>32690</c:v>
                </c:pt>
                <c:pt idx="211">
                  <c:v>32721</c:v>
                </c:pt>
                <c:pt idx="212">
                  <c:v>32752</c:v>
                </c:pt>
                <c:pt idx="213">
                  <c:v>32782</c:v>
                </c:pt>
                <c:pt idx="214">
                  <c:v>32813</c:v>
                </c:pt>
                <c:pt idx="215">
                  <c:v>32843</c:v>
                </c:pt>
                <c:pt idx="216">
                  <c:v>32874</c:v>
                </c:pt>
                <c:pt idx="217">
                  <c:v>32905</c:v>
                </c:pt>
                <c:pt idx="218">
                  <c:v>32933</c:v>
                </c:pt>
                <c:pt idx="219">
                  <c:v>32964</c:v>
                </c:pt>
                <c:pt idx="220">
                  <c:v>32994</c:v>
                </c:pt>
                <c:pt idx="221">
                  <c:v>33025</c:v>
                </c:pt>
                <c:pt idx="222">
                  <c:v>33055</c:v>
                </c:pt>
                <c:pt idx="223">
                  <c:v>33086</c:v>
                </c:pt>
                <c:pt idx="224">
                  <c:v>33117</c:v>
                </c:pt>
                <c:pt idx="225">
                  <c:v>33147</c:v>
                </c:pt>
                <c:pt idx="226">
                  <c:v>33178</c:v>
                </c:pt>
                <c:pt idx="227">
                  <c:v>33208</c:v>
                </c:pt>
                <c:pt idx="228">
                  <c:v>33239</c:v>
                </c:pt>
                <c:pt idx="229">
                  <c:v>33270</c:v>
                </c:pt>
                <c:pt idx="230">
                  <c:v>33298</c:v>
                </c:pt>
                <c:pt idx="231">
                  <c:v>33329</c:v>
                </c:pt>
                <c:pt idx="232">
                  <c:v>33359</c:v>
                </c:pt>
                <c:pt idx="233">
                  <c:v>33390</c:v>
                </c:pt>
                <c:pt idx="234">
                  <c:v>33420</c:v>
                </c:pt>
                <c:pt idx="235">
                  <c:v>33451</c:v>
                </c:pt>
                <c:pt idx="236">
                  <c:v>33482</c:v>
                </c:pt>
                <c:pt idx="237">
                  <c:v>33512</c:v>
                </c:pt>
                <c:pt idx="238">
                  <c:v>33543</c:v>
                </c:pt>
                <c:pt idx="239">
                  <c:v>33573</c:v>
                </c:pt>
                <c:pt idx="240">
                  <c:v>33604</c:v>
                </c:pt>
                <c:pt idx="241">
                  <c:v>33635</c:v>
                </c:pt>
                <c:pt idx="242">
                  <c:v>33664</c:v>
                </c:pt>
                <c:pt idx="243">
                  <c:v>33695</c:v>
                </c:pt>
                <c:pt idx="244">
                  <c:v>33725</c:v>
                </c:pt>
                <c:pt idx="245">
                  <c:v>33756</c:v>
                </c:pt>
                <c:pt idx="246">
                  <c:v>33786</c:v>
                </c:pt>
                <c:pt idx="247">
                  <c:v>33817</c:v>
                </c:pt>
                <c:pt idx="248">
                  <c:v>33848</c:v>
                </c:pt>
                <c:pt idx="249">
                  <c:v>33878</c:v>
                </c:pt>
                <c:pt idx="250">
                  <c:v>33909</c:v>
                </c:pt>
                <c:pt idx="251">
                  <c:v>33939</c:v>
                </c:pt>
                <c:pt idx="252">
                  <c:v>33970</c:v>
                </c:pt>
                <c:pt idx="253">
                  <c:v>34001</c:v>
                </c:pt>
                <c:pt idx="254">
                  <c:v>34029</c:v>
                </c:pt>
                <c:pt idx="255">
                  <c:v>34060</c:v>
                </c:pt>
                <c:pt idx="256">
                  <c:v>34090</c:v>
                </c:pt>
                <c:pt idx="257">
                  <c:v>34121</c:v>
                </c:pt>
                <c:pt idx="258">
                  <c:v>34151</c:v>
                </c:pt>
                <c:pt idx="259">
                  <c:v>34182</c:v>
                </c:pt>
                <c:pt idx="260">
                  <c:v>34213</c:v>
                </c:pt>
                <c:pt idx="261">
                  <c:v>34243</c:v>
                </c:pt>
                <c:pt idx="262">
                  <c:v>34274</c:v>
                </c:pt>
                <c:pt idx="263">
                  <c:v>34304</c:v>
                </c:pt>
                <c:pt idx="264">
                  <c:v>34335</c:v>
                </c:pt>
                <c:pt idx="265">
                  <c:v>34366</c:v>
                </c:pt>
                <c:pt idx="266">
                  <c:v>34394</c:v>
                </c:pt>
                <c:pt idx="267">
                  <c:v>34425</c:v>
                </c:pt>
                <c:pt idx="268">
                  <c:v>34455</c:v>
                </c:pt>
                <c:pt idx="269">
                  <c:v>34486</c:v>
                </c:pt>
                <c:pt idx="270">
                  <c:v>34516</c:v>
                </c:pt>
                <c:pt idx="271">
                  <c:v>34547</c:v>
                </c:pt>
                <c:pt idx="272">
                  <c:v>34578</c:v>
                </c:pt>
                <c:pt idx="273">
                  <c:v>34608</c:v>
                </c:pt>
                <c:pt idx="274">
                  <c:v>34639</c:v>
                </c:pt>
                <c:pt idx="275">
                  <c:v>34669</c:v>
                </c:pt>
                <c:pt idx="276">
                  <c:v>34700</c:v>
                </c:pt>
                <c:pt idx="277">
                  <c:v>34731</c:v>
                </c:pt>
                <c:pt idx="278">
                  <c:v>34759</c:v>
                </c:pt>
                <c:pt idx="279">
                  <c:v>34790</c:v>
                </c:pt>
                <c:pt idx="280">
                  <c:v>34820</c:v>
                </c:pt>
                <c:pt idx="281">
                  <c:v>34851</c:v>
                </c:pt>
                <c:pt idx="282">
                  <c:v>34881</c:v>
                </c:pt>
                <c:pt idx="283">
                  <c:v>34912</c:v>
                </c:pt>
                <c:pt idx="284">
                  <c:v>34943</c:v>
                </c:pt>
                <c:pt idx="285">
                  <c:v>34973</c:v>
                </c:pt>
                <c:pt idx="286">
                  <c:v>35004</c:v>
                </c:pt>
                <c:pt idx="287">
                  <c:v>35034</c:v>
                </c:pt>
                <c:pt idx="288">
                  <c:v>35065</c:v>
                </c:pt>
                <c:pt idx="289">
                  <c:v>35096</c:v>
                </c:pt>
                <c:pt idx="290">
                  <c:v>35125</c:v>
                </c:pt>
                <c:pt idx="291">
                  <c:v>35156</c:v>
                </c:pt>
                <c:pt idx="292">
                  <c:v>35186</c:v>
                </c:pt>
                <c:pt idx="293">
                  <c:v>35217</c:v>
                </c:pt>
                <c:pt idx="294">
                  <c:v>35247</c:v>
                </c:pt>
                <c:pt idx="295">
                  <c:v>35278</c:v>
                </c:pt>
                <c:pt idx="296">
                  <c:v>35309</c:v>
                </c:pt>
                <c:pt idx="297">
                  <c:v>35339</c:v>
                </c:pt>
                <c:pt idx="298">
                  <c:v>35370</c:v>
                </c:pt>
                <c:pt idx="299">
                  <c:v>35400</c:v>
                </c:pt>
                <c:pt idx="300">
                  <c:v>35431</c:v>
                </c:pt>
                <c:pt idx="301">
                  <c:v>35462</c:v>
                </c:pt>
                <c:pt idx="302">
                  <c:v>35490</c:v>
                </c:pt>
                <c:pt idx="303">
                  <c:v>35521</c:v>
                </c:pt>
                <c:pt idx="304">
                  <c:v>35551</c:v>
                </c:pt>
                <c:pt idx="305">
                  <c:v>35582</c:v>
                </c:pt>
                <c:pt idx="306">
                  <c:v>35612</c:v>
                </c:pt>
                <c:pt idx="307">
                  <c:v>35643</c:v>
                </c:pt>
                <c:pt idx="308">
                  <c:v>35674</c:v>
                </c:pt>
                <c:pt idx="309">
                  <c:v>35704</c:v>
                </c:pt>
                <c:pt idx="310">
                  <c:v>35735</c:v>
                </c:pt>
                <c:pt idx="311">
                  <c:v>35765</c:v>
                </c:pt>
                <c:pt idx="312">
                  <c:v>35796</c:v>
                </c:pt>
                <c:pt idx="313">
                  <c:v>35827</c:v>
                </c:pt>
                <c:pt idx="314">
                  <c:v>35855</c:v>
                </c:pt>
                <c:pt idx="315">
                  <c:v>35886</c:v>
                </c:pt>
                <c:pt idx="316">
                  <c:v>35916</c:v>
                </c:pt>
                <c:pt idx="317">
                  <c:v>35947</c:v>
                </c:pt>
                <c:pt idx="318">
                  <c:v>35977</c:v>
                </c:pt>
                <c:pt idx="319">
                  <c:v>36008</c:v>
                </c:pt>
                <c:pt idx="320">
                  <c:v>36039</c:v>
                </c:pt>
                <c:pt idx="321">
                  <c:v>36069</c:v>
                </c:pt>
                <c:pt idx="322">
                  <c:v>36100</c:v>
                </c:pt>
                <c:pt idx="323">
                  <c:v>36130</c:v>
                </c:pt>
                <c:pt idx="324">
                  <c:v>36161</c:v>
                </c:pt>
                <c:pt idx="325">
                  <c:v>36192</c:v>
                </c:pt>
                <c:pt idx="326">
                  <c:v>36220</c:v>
                </c:pt>
                <c:pt idx="327">
                  <c:v>36251</c:v>
                </c:pt>
                <c:pt idx="328">
                  <c:v>36281</c:v>
                </c:pt>
                <c:pt idx="329">
                  <c:v>36312</c:v>
                </c:pt>
                <c:pt idx="330">
                  <c:v>36342</c:v>
                </c:pt>
                <c:pt idx="331">
                  <c:v>36373</c:v>
                </c:pt>
                <c:pt idx="332">
                  <c:v>36404</c:v>
                </c:pt>
                <c:pt idx="333">
                  <c:v>36434</c:v>
                </c:pt>
                <c:pt idx="334">
                  <c:v>36465</c:v>
                </c:pt>
                <c:pt idx="335">
                  <c:v>36495</c:v>
                </c:pt>
                <c:pt idx="336">
                  <c:v>36526</c:v>
                </c:pt>
                <c:pt idx="337">
                  <c:v>36557</c:v>
                </c:pt>
                <c:pt idx="338">
                  <c:v>36586</c:v>
                </c:pt>
                <c:pt idx="339">
                  <c:v>36617</c:v>
                </c:pt>
                <c:pt idx="340">
                  <c:v>36647</c:v>
                </c:pt>
                <c:pt idx="341">
                  <c:v>36678</c:v>
                </c:pt>
                <c:pt idx="342">
                  <c:v>36708</c:v>
                </c:pt>
                <c:pt idx="343">
                  <c:v>36739</c:v>
                </c:pt>
                <c:pt idx="344">
                  <c:v>36770</c:v>
                </c:pt>
                <c:pt idx="345">
                  <c:v>36800</c:v>
                </c:pt>
                <c:pt idx="346">
                  <c:v>36831</c:v>
                </c:pt>
                <c:pt idx="347">
                  <c:v>36861</c:v>
                </c:pt>
                <c:pt idx="348">
                  <c:v>36892</c:v>
                </c:pt>
                <c:pt idx="349">
                  <c:v>36923</c:v>
                </c:pt>
                <c:pt idx="350">
                  <c:v>36951</c:v>
                </c:pt>
                <c:pt idx="351">
                  <c:v>36982</c:v>
                </c:pt>
                <c:pt idx="352">
                  <c:v>37012</c:v>
                </c:pt>
                <c:pt idx="353">
                  <c:v>37043</c:v>
                </c:pt>
                <c:pt idx="354">
                  <c:v>37073</c:v>
                </c:pt>
                <c:pt idx="355">
                  <c:v>37104</c:v>
                </c:pt>
                <c:pt idx="356">
                  <c:v>37135</c:v>
                </c:pt>
                <c:pt idx="357">
                  <c:v>37165</c:v>
                </c:pt>
                <c:pt idx="358">
                  <c:v>37196</c:v>
                </c:pt>
                <c:pt idx="359">
                  <c:v>37226</c:v>
                </c:pt>
                <c:pt idx="360">
                  <c:v>37257</c:v>
                </c:pt>
                <c:pt idx="361">
                  <c:v>37288</c:v>
                </c:pt>
                <c:pt idx="362">
                  <c:v>37316</c:v>
                </c:pt>
                <c:pt idx="363">
                  <c:v>37347</c:v>
                </c:pt>
                <c:pt idx="364">
                  <c:v>37377</c:v>
                </c:pt>
                <c:pt idx="365">
                  <c:v>37408</c:v>
                </c:pt>
                <c:pt idx="366">
                  <c:v>37438</c:v>
                </c:pt>
                <c:pt idx="367">
                  <c:v>37469</c:v>
                </c:pt>
                <c:pt idx="368">
                  <c:v>37500</c:v>
                </c:pt>
                <c:pt idx="369">
                  <c:v>37530</c:v>
                </c:pt>
                <c:pt idx="370">
                  <c:v>37561</c:v>
                </c:pt>
                <c:pt idx="371">
                  <c:v>37591</c:v>
                </c:pt>
                <c:pt idx="372">
                  <c:v>37622</c:v>
                </c:pt>
                <c:pt idx="373">
                  <c:v>37653</c:v>
                </c:pt>
                <c:pt idx="374">
                  <c:v>37681</c:v>
                </c:pt>
                <c:pt idx="375">
                  <c:v>37712</c:v>
                </c:pt>
                <c:pt idx="376">
                  <c:v>37742</c:v>
                </c:pt>
                <c:pt idx="377">
                  <c:v>37773</c:v>
                </c:pt>
                <c:pt idx="378">
                  <c:v>37803</c:v>
                </c:pt>
                <c:pt idx="379">
                  <c:v>37834</c:v>
                </c:pt>
                <c:pt idx="380">
                  <c:v>37865</c:v>
                </c:pt>
                <c:pt idx="381">
                  <c:v>37895</c:v>
                </c:pt>
                <c:pt idx="382">
                  <c:v>37926</c:v>
                </c:pt>
                <c:pt idx="383">
                  <c:v>37956</c:v>
                </c:pt>
                <c:pt idx="384">
                  <c:v>37987</c:v>
                </c:pt>
                <c:pt idx="385">
                  <c:v>38018</c:v>
                </c:pt>
                <c:pt idx="386">
                  <c:v>38047</c:v>
                </c:pt>
                <c:pt idx="387">
                  <c:v>38078</c:v>
                </c:pt>
                <c:pt idx="388">
                  <c:v>38108</c:v>
                </c:pt>
                <c:pt idx="389">
                  <c:v>38139</c:v>
                </c:pt>
                <c:pt idx="390">
                  <c:v>38169</c:v>
                </c:pt>
                <c:pt idx="391">
                  <c:v>38200</c:v>
                </c:pt>
                <c:pt idx="392">
                  <c:v>38231</c:v>
                </c:pt>
                <c:pt idx="393">
                  <c:v>38261</c:v>
                </c:pt>
                <c:pt idx="394">
                  <c:v>38292</c:v>
                </c:pt>
                <c:pt idx="395">
                  <c:v>38322</c:v>
                </c:pt>
                <c:pt idx="396">
                  <c:v>38353</c:v>
                </c:pt>
                <c:pt idx="397">
                  <c:v>38384</c:v>
                </c:pt>
                <c:pt idx="398">
                  <c:v>38412</c:v>
                </c:pt>
                <c:pt idx="399">
                  <c:v>38443</c:v>
                </c:pt>
                <c:pt idx="400">
                  <c:v>38473</c:v>
                </c:pt>
                <c:pt idx="401">
                  <c:v>38504</c:v>
                </c:pt>
                <c:pt idx="402">
                  <c:v>38534</c:v>
                </c:pt>
                <c:pt idx="403">
                  <c:v>38565</c:v>
                </c:pt>
                <c:pt idx="404">
                  <c:v>38596</c:v>
                </c:pt>
                <c:pt idx="405">
                  <c:v>38626</c:v>
                </c:pt>
                <c:pt idx="406">
                  <c:v>38657</c:v>
                </c:pt>
                <c:pt idx="407">
                  <c:v>38687</c:v>
                </c:pt>
                <c:pt idx="408">
                  <c:v>38718</c:v>
                </c:pt>
                <c:pt idx="409">
                  <c:v>38749</c:v>
                </c:pt>
                <c:pt idx="410">
                  <c:v>38777</c:v>
                </c:pt>
                <c:pt idx="411">
                  <c:v>38808</c:v>
                </c:pt>
                <c:pt idx="412">
                  <c:v>38838</c:v>
                </c:pt>
                <c:pt idx="413">
                  <c:v>38869</c:v>
                </c:pt>
                <c:pt idx="414">
                  <c:v>38899</c:v>
                </c:pt>
                <c:pt idx="415">
                  <c:v>38930</c:v>
                </c:pt>
                <c:pt idx="416">
                  <c:v>38961</c:v>
                </c:pt>
                <c:pt idx="417">
                  <c:v>38991</c:v>
                </c:pt>
                <c:pt idx="418">
                  <c:v>39022</c:v>
                </c:pt>
                <c:pt idx="419">
                  <c:v>39052</c:v>
                </c:pt>
                <c:pt idx="420">
                  <c:v>39083</c:v>
                </c:pt>
                <c:pt idx="421">
                  <c:v>39114</c:v>
                </c:pt>
                <c:pt idx="422">
                  <c:v>39142</c:v>
                </c:pt>
                <c:pt idx="423">
                  <c:v>39173</c:v>
                </c:pt>
                <c:pt idx="424">
                  <c:v>39203</c:v>
                </c:pt>
                <c:pt idx="425">
                  <c:v>39234</c:v>
                </c:pt>
                <c:pt idx="426">
                  <c:v>39264</c:v>
                </c:pt>
                <c:pt idx="427">
                  <c:v>39295</c:v>
                </c:pt>
                <c:pt idx="428">
                  <c:v>39326</c:v>
                </c:pt>
                <c:pt idx="429">
                  <c:v>39356</c:v>
                </c:pt>
                <c:pt idx="430">
                  <c:v>39387</c:v>
                </c:pt>
                <c:pt idx="431">
                  <c:v>39417</c:v>
                </c:pt>
                <c:pt idx="432">
                  <c:v>39448</c:v>
                </c:pt>
                <c:pt idx="433">
                  <c:v>39479</c:v>
                </c:pt>
                <c:pt idx="434">
                  <c:v>39508</c:v>
                </c:pt>
                <c:pt idx="435">
                  <c:v>39539</c:v>
                </c:pt>
                <c:pt idx="436">
                  <c:v>39569</c:v>
                </c:pt>
                <c:pt idx="437">
                  <c:v>39600</c:v>
                </c:pt>
                <c:pt idx="438">
                  <c:v>39630</c:v>
                </c:pt>
                <c:pt idx="439">
                  <c:v>39661</c:v>
                </c:pt>
                <c:pt idx="440">
                  <c:v>39692</c:v>
                </c:pt>
                <c:pt idx="441">
                  <c:v>39722</c:v>
                </c:pt>
                <c:pt idx="442">
                  <c:v>39753</c:v>
                </c:pt>
                <c:pt idx="443">
                  <c:v>39783</c:v>
                </c:pt>
                <c:pt idx="444">
                  <c:v>39814</c:v>
                </c:pt>
                <c:pt idx="445">
                  <c:v>39845</c:v>
                </c:pt>
                <c:pt idx="446">
                  <c:v>39873</c:v>
                </c:pt>
                <c:pt idx="447">
                  <c:v>39904</c:v>
                </c:pt>
                <c:pt idx="448">
                  <c:v>39934</c:v>
                </c:pt>
                <c:pt idx="449">
                  <c:v>39965</c:v>
                </c:pt>
                <c:pt idx="450">
                  <c:v>39995</c:v>
                </c:pt>
                <c:pt idx="451">
                  <c:v>40026</c:v>
                </c:pt>
                <c:pt idx="452">
                  <c:v>40057</c:v>
                </c:pt>
                <c:pt idx="453">
                  <c:v>40087</c:v>
                </c:pt>
                <c:pt idx="454">
                  <c:v>40118</c:v>
                </c:pt>
                <c:pt idx="455">
                  <c:v>40148</c:v>
                </c:pt>
                <c:pt idx="456">
                  <c:v>40179</c:v>
                </c:pt>
                <c:pt idx="457">
                  <c:v>40210</c:v>
                </c:pt>
                <c:pt idx="458">
                  <c:v>40238</c:v>
                </c:pt>
                <c:pt idx="459">
                  <c:v>40269</c:v>
                </c:pt>
                <c:pt idx="460">
                  <c:v>40299</c:v>
                </c:pt>
                <c:pt idx="461">
                  <c:v>40330</c:v>
                </c:pt>
                <c:pt idx="462">
                  <c:v>40360</c:v>
                </c:pt>
                <c:pt idx="463">
                  <c:v>40391</c:v>
                </c:pt>
                <c:pt idx="464">
                  <c:v>40422</c:v>
                </c:pt>
                <c:pt idx="465">
                  <c:v>40452</c:v>
                </c:pt>
                <c:pt idx="466">
                  <c:v>40483</c:v>
                </c:pt>
                <c:pt idx="467">
                  <c:v>40513</c:v>
                </c:pt>
                <c:pt idx="468">
                  <c:v>40544</c:v>
                </c:pt>
                <c:pt idx="469">
                  <c:v>40575</c:v>
                </c:pt>
                <c:pt idx="470">
                  <c:v>40603</c:v>
                </c:pt>
                <c:pt idx="471">
                  <c:v>40634</c:v>
                </c:pt>
                <c:pt idx="472">
                  <c:v>40664</c:v>
                </c:pt>
                <c:pt idx="473">
                  <c:v>40695</c:v>
                </c:pt>
                <c:pt idx="474">
                  <c:v>40725</c:v>
                </c:pt>
                <c:pt idx="475">
                  <c:v>40756</c:v>
                </c:pt>
                <c:pt idx="476">
                  <c:v>40787</c:v>
                </c:pt>
                <c:pt idx="477">
                  <c:v>40817</c:v>
                </c:pt>
                <c:pt idx="478">
                  <c:v>40848</c:v>
                </c:pt>
                <c:pt idx="479">
                  <c:v>40878</c:v>
                </c:pt>
                <c:pt idx="480">
                  <c:v>40909</c:v>
                </c:pt>
                <c:pt idx="481">
                  <c:v>40940</c:v>
                </c:pt>
                <c:pt idx="482">
                  <c:v>40969</c:v>
                </c:pt>
                <c:pt idx="483">
                  <c:v>41000</c:v>
                </c:pt>
                <c:pt idx="484">
                  <c:v>41030</c:v>
                </c:pt>
                <c:pt idx="485">
                  <c:v>41061</c:v>
                </c:pt>
                <c:pt idx="486">
                  <c:v>41091</c:v>
                </c:pt>
                <c:pt idx="487">
                  <c:v>41122</c:v>
                </c:pt>
                <c:pt idx="488">
                  <c:v>41153</c:v>
                </c:pt>
                <c:pt idx="489">
                  <c:v>41183</c:v>
                </c:pt>
                <c:pt idx="490">
                  <c:v>41214</c:v>
                </c:pt>
                <c:pt idx="491">
                  <c:v>41244</c:v>
                </c:pt>
                <c:pt idx="492">
                  <c:v>41275</c:v>
                </c:pt>
                <c:pt idx="493">
                  <c:v>41306</c:v>
                </c:pt>
                <c:pt idx="494">
                  <c:v>41334</c:v>
                </c:pt>
                <c:pt idx="495">
                  <c:v>41365</c:v>
                </c:pt>
                <c:pt idx="496">
                  <c:v>41395</c:v>
                </c:pt>
                <c:pt idx="497">
                  <c:v>41426</c:v>
                </c:pt>
                <c:pt idx="498">
                  <c:v>41456</c:v>
                </c:pt>
                <c:pt idx="499">
                  <c:v>41487</c:v>
                </c:pt>
                <c:pt idx="500">
                  <c:v>41518</c:v>
                </c:pt>
                <c:pt idx="501">
                  <c:v>41548</c:v>
                </c:pt>
                <c:pt idx="502">
                  <c:v>41579</c:v>
                </c:pt>
                <c:pt idx="503">
                  <c:v>41609</c:v>
                </c:pt>
                <c:pt idx="504">
                  <c:v>41640</c:v>
                </c:pt>
                <c:pt idx="505">
                  <c:v>41671</c:v>
                </c:pt>
                <c:pt idx="506">
                  <c:v>41699</c:v>
                </c:pt>
                <c:pt idx="507">
                  <c:v>41730</c:v>
                </c:pt>
                <c:pt idx="508">
                  <c:v>41760</c:v>
                </c:pt>
                <c:pt idx="509">
                  <c:v>41791</c:v>
                </c:pt>
                <c:pt idx="510">
                  <c:v>41821</c:v>
                </c:pt>
                <c:pt idx="511">
                  <c:v>41852</c:v>
                </c:pt>
                <c:pt idx="512">
                  <c:v>41883</c:v>
                </c:pt>
                <c:pt idx="513">
                  <c:v>41913</c:v>
                </c:pt>
                <c:pt idx="514">
                  <c:v>41944</c:v>
                </c:pt>
                <c:pt idx="515">
                  <c:v>41974</c:v>
                </c:pt>
                <c:pt idx="516">
                  <c:v>42005</c:v>
                </c:pt>
                <c:pt idx="517">
                  <c:v>42036</c:v>
                </c:pt>
                <c:pt idx="518">
                  <c:v>42064</c:v>
                </c:pt>
                <c:pt idx="519">
                  <c:v>42095</c:v>
                </c:pt>
                <c:pt idx="520">
                  <c:v>42125</c:v>
                </c:pt>
                <c:pt idx="521">
                  <c:v>42156</c:v>
                </c:pt>
                <c:pt idx="522">
                  <c:v>42186</c:v>
                </c:pt>
                <c:pt idx="523">
                  <c:v>42217</c:v>
                </c:pt>
                <c:pt idx="524">
                  <c:v>42248</c:v>
                </c:pt>
                <c:pt idx="525">
                  <c:v>42278</c:v>
                </c:pt>
                <c:pt idx="526">
                  <c:v>42309</c:v>
                </c:pt>
                <c:pt idx="527">
                  <c:v>42339</c:v>
                </c:pt>
                <c:pt idx="528">
                  <c:v>42370</c:v>
                </c:pt>
                <c:pt idx="529">
                  <c:v>42401</c:v>
                </c:pt>
                <c:pt idx="530">
                  <c:v>42430</c:v>
                </c:pt>
                <c:pt idx="531">
                  <c:v>42461</c:v>
                </c:pt>
                <c:pt idx="532">
                  <c:v>42491</c:v>
                </c:pt>
                <c:pt idx="533">
                  <c:v>42522</c:v>
                </c:pt>
                <c:pt idx="534">
                  <c:v>42552</c:v>
                </c:pt>
                <c:pt idx="535">
                  <c:v>42583</c:v>
                </c:pt>
                <c:pt idx="536">
                  <c:v>42614</c:v>
                </c:pt>
                <c:pt idx="537">
                  <c:v>42644</c:v>
                </c:pt>
                <c:pt idx="538">
                  <c:v>42675</c:v>
                </c:pt>
                <c:pt idx="539">
                  <c:v>42705</c:v>
                </c:pt>
                <c:pt idx="540">
                  <c:v>42736</c:v>
                </c:pt>
                <c:pt idx="541">
                  <c:v>42767</c:v>
                </c:pt>
                <c:pt idx="542">
                  <c:v>42795</c:v>
                </c:pt>
                <c:pt idx="543">
                  <c:v>42826</c:v>
                </c:pt>
                <c:pt idx="544">
                  <c:v>42856</c:v>
                </c:pt>
                <c:pt idx="545">
                  <c:v>42887</c:v>
                </c:pt>
                <c:pt idx="546">
                  <c:v>42917</c:v>
                </c:pt>
                <c:pt idx="547">
                  <c:v>42948</c:v>
                </c:pt>
                <c:pt idx="548">
                  <c:v>42979</c:v>
                </c:pt>
                <c:pt idx="549">
                  <c:v>43009</c:v>
                </c:pt>
                <c:pt idx="550">
                  <c:v>43040</c:v>
                </c:pt>
                <c:pt idx="551">
                  <c:v>43070</c:v>
                </c:pt>
                <c:pt idx="552">
                  <c:v>43101</c:v>
                </c:pt>
                <c:pt idx="553">
                  <c:v>43132</c:v>
                </c:pt>
                <c:pt idx="554">
                  <c:v>43160</c:v>
                </c:pt>
                <c:pt idx="555">
                  <c:v>43191</c:v>
                </c:pt>
                <c:pt idx="556">
                  <c:v>43221</c:v>
                </c:pt>
                <c:pt idx="557">
                  <c:v>43252</c:v>
                </c:pt>
                <c:pt idx="558">
                  <c:v>43282</c:v>
                </c:pt>
                <c:pt idx="559">
                  <c:v>43313</c:v>
                </c:pt>
                <c:pt idx="560">
                  <c:v>43344</c:v>
                </c:pt>
                <c:pt idx="561">
                  <c:v>43374</c:v>
                </c:pt>
                <c:pt idx="562">
                  <c:v>43405</c:v>
                </c:pt>
                <c:pt idx="563">
                  <c:v>43435</c:v>
                </c:pt>
                <c:pt idx="564">
                  <c:v>43466</c:v>
                </c:pt>
                <c:pt idx="565">
                  <c:v>43497</c:v>
                </c:pt>
                <c:pt idx="566">
                  <c:v>43525</c:v>
                </c:pt>
                <c:pt idx="567">
                  <c:v>43556</c:v>
                </c:pt>
                <c:pt idx="568">
                  <c:v>43586</c:v>
                </c:pt>
                <c:pt idx="569">
                  <c:v>43617</c:v>
                </c:pt>
                <c:pt idx="570">
                  <c:v>43647</c:v>
                </c:pt>
                <c:pt idx="571">
                  <c:v>43678</c:v>
                </c:pt>
                <c:pt idx="572">
                  <c:v>43709</c:v>
                </c:pt>
                <c:pt idx="573">
                  <c:v>43739</c:v>
                </c:pt>
                <c:pt idx="574">
                  <c:v>43770</c:v>
                </c:pt>
                <c:pt idx="575">
                  <c:v>43800</c:v>
                </c:pt>
                <c:pt idx="576">
                  <c:v>43831</c:v>
                </c:pt>
                <c:pt idx="577">
                  <c:v>43862</c:v>
                </c:pt>
                <c:pt idx="578">
                  <c:v>43891</c:v>
                </c:pt>
                <c:pt idx="579">
                  <c:v>43922</c:v>
                </c:pt>
                <c:pt idx="580">
                  <c:v>43952</c:v>
                </c:pt>
                <c:pt idx="581">
                  <c:v>43983</c:v>
                </c:pt>
                <c:pt idx="582">
                  <c:v>44013</c:v>
                </c:pt>
                <c:pt idx="583">
                  <c:v>44044</c:v>
                </c:pt>
                <c:pt idx="584">
                  <c:v>44075</c:v>
                </c:pt>
                <c:pt idx="585">
                  <c:v>44105</c:v>
                </c:pt>
                <c:pt idx="586">
                  <c:v>44136</c:v>
                </c:pt>
                <c:pt idx="587">
                  <c:v>44166</c:v>
                </c:pt>
                <c:pt idx="588">
                  <c:v>44197</c:v>
                </c:pt>
                <c:pt idx="589">
                  <c:v>44228</c:v>
                </c:pt>
                <c:pt idx="590">
                  <c:v>44256</c:v>
                </c:pt>
                <c:pt idx="591">
                  <c:v>44287</c:v>
                </c:pt>
                <c:pt idx="592">
                  <c:v>44317</c:v>
                </c:pt>
                <c:pt idx="593">
                  <c:v>44348</c:v>
                </c:pt>
                <c:pt idx="594">
                  <c:v>44378</c:v>
                </c:pt>
                <c:pt idx="595">
                  <c:v>44409</c:v>
                </c:pt>
                <c:pt idx="596">
                  <c:v>44440</c:v>
                </c:pt>
                <c:pt idx="597">
                  <c:v>44470</c:v>
                </c:pt>
                <c:pt idx="598">
                  <c:v>44501</c:v>
                </c:pt>
                <c:pt idx="599">
                  <c:v>44531</c:v>
                </c:pt>
                <c:pt idx="600">
                  <c:v>44562</c:v>
                </c:pt>
                <c:pt idx="601">
                  <c:v>44593</c:v>
                </c:pt>
                <c:pt idx="602">
                  <c:v>44621</c:v>
                </c:pt>
                <c:pt idx="603">
                  <c:v>44652</c:v>
                </c:pt>
                <c:pt idx="604">
                  <c:v>44682</c:v>
                </c:pt>
                <c:pt idx="605">
                  <c:v>44713</c:v>
                </c:pt>
                <c:pt idx="606">
                  <c:v>44743</c:v>
                </c:pt>
                <c:pt idx="607">
                  <c:v>44774</c:v>
                </c:pt>
                <c:pt idx="608">
                  <c:v>44805</c:v>
                </c:pt>
                <c:pt idx="609">
                  <c:v>44835</c:v>
                </c:pt>
                <c:pt idx="610">
                  <c:v>44866</c:v>
                </c:pt>
                <c:pt idx="611">
                  <c:v>44896</c:v>
                </c:pt>
                <c:pt idx="612">
                  <c:v>44927</c:v>
                </c:pt>
                <c:pt idx="613">
                  <c:v>44958</c:v>
                </c:pt>
                <c:pt idx="614">
                  <c:v>44986</c:v>
                </c:pt>
                <c:pt idx="615">
                  <c:v>45017</c:v>
                </c:pt>
                <c:pt idx="616">
                  <c:v>45047</c:v>
                </c:pt>
                <c:pt idx="617">
                  <c:v>45078</c:v>
                </c:pt>
                <c:pt idx="618">
                  <c:v>45108</c:v>
                </c:pt>
                <c:pt idx="619">
                  <c:v>45139</c:v>
                </c:pt>
                <c:pt idx="620">
                  <c:v>45170</c:v>
                </c:pt>
                <c:pt idx="621">
                  <c:v>45200</c:v>
                </c:pt>
                <c:pt idx="622">
                  <c:v>45231</c:v>
                </c:pt>
                <c:pt idx="623">
                  <c:v>45261</c:v>
                </c:pt>
                <c:pt idx="624">
                  <c:v>45292</c:v>
                </c:pt>
                <c:pt idx="625">
                  <c:v>45323</c:v>
                </c:pt>
                <c:pt idx="626">
                  <c:v>45352</c:v>
                </c:pt>
                <c:pt idx="627">
                  <c:v>45383</c:v>
                </c:pt>
                <c:pt idx="628">
                  <c:v>45413</c:v>
                </c:pt>
                <c:pt idx="629">
                  <c:v>45444</c:v>
                </c:pt>
                <c:pt idx="630">
                  <c:v>45474</c:v>
                </c:pt>
                <c:pt idx="631">
                  <c:v>45505</c:v>
                </c:pt>
                <c:pt idx="632">
                  <c:v>45536</c:v>
                </c:pt>
                <c:pt idx="633">
                  <c:v>45566</c:v>
                </c:pt>
                <c:pt idx="634">
                  <c:v>45597</c:v>
                </c:pt>
                <c:pt idx="635">
                  <c:v>45627</c:v>
                </c:pt>
                <c:pt idx="636">
                  <c:v>45658</c:v>
                </c:pt>
                <c:pt idx="637">
                  <c:v>45689</c:v>
                </c:pt>
                <c:pt idx="638">
                  <c:v>45717</c:v>
                </c:pt>
                <c:pt idx="639">
                  <c:v>45748</c:v>
                </c:pt>
                <c:pt idx="640">
                  <c:v>45778</c:v>
                </c:pt>
                <c:pt idx="641">
                  <c:v>45809</c:v>
                </c:pt>
                <c:pt idx="642">
                  <c:v>45839</c:v>
                </c:pt>
                <c:pt idx="643">
                  <c:v>45870</c:v>
                </c:pt>
                <c:pt idx="644">
                  <c:v>45901</c:v>
                </c:pt>
                <c:pt idx="645">
                  <c:v>45931</c:v>
                </c:pt>
                <c:pt idx="646">
                  <c:v>45962</c:v>
                </c:pt>
                <c:pt idx="647">
                  <c:v>45992</c:v>
                </c:pt>
                <c:pt idx="648">
                  <c:v>46023</c:v>
                </c:pt>
                <c:pt idx="649">
                  <c:v>46054</c:v>
                </c:pt>
                <c:pt idx="650">
                  <c:v>46082</c:v>
                </c:pt>
                <c:pt idx="651">
                  <c:v>46113</c:v>
                </c:pt>
                <c:pt idx="652">
                  <c:v>46143</c:v>
                </c:pt>
                <c:pt idx="653">
                  <c:v>46174</c:v>
                </c:pt>
                <c:pt idx="654">
                  <c:v>46204</c:v>
                </c:pt>
                <c:pt idx="655">
                  <c:v>46235</c:v>
                </c:pt>
                <c:pt idx="656">
                  <c:v>46266</c:v>
                </c:pt>
                <c:pt idx="657">
                  <c:v>46296</c:v>
                </c:pt>
                <c:pt idx="658">
                  <c:v>46327</c:v>
                </c:pt>
                <c:pt idx="659">
                  <c:v>46357</c:v>
                </c:pt>
                <c:pt idx="660">
                  <c:v>46388</c:v>
                </c:pt>
                <c:pt idx="661">
                  <c:v>46419</c:v>
                </c:pt>
                <c:pt idx="662">
                  <c:v>46447</c:v>
                </c:pt>
                <c:pt idx="663">
                  <c:v>46478</c:v>
                </c:pt>
                <c:pt idx="664">
                  <c:v>46508</c:v>
                </c:pt>
                <c:pt idx="665">
                  <c:v>46539</c:v>
                </c:pt>
                <c:pt idx="666">
                  <c:v>46569</c:v>
                </c:pt>
                <c:pt idx="667">
                  <c:v>46600</c:v>
                </c:pt>
                <c:pt idx="668">
                  <c:v>46631</c:v>
                </c:pt>
                <c:pt idx="669">
                  <c:v>46661</c:v>
                </c:pt>
                <c:pt idx="670">
                  <c:v>46692</c:v>
                </c:pt>
                <c:pt idx="671">
                  <c:v>46722</c:v>
                </c:pt>
                <c:pt idx="672">
                  <c:v>46753</c:v>
                </c:pt>
                <c:pt idx="673">
                  <c:v>46784</c:v>
                </c:pt>
                <c:pt idx="674">
                  <c:v>46813</c:v>
                </c:pt>
                <c:pt idx="675">
                  <c:v>46844</c:v>
                </c:pt>
                <c:pt idx="676">
                  <c:v>46874</c:v>
                </c:pt>
                <c:pt idx="677">
                  <c:v>46905</c:v>
                </c:pt>
                <c:pt idx="678">
                  <c:v>46935</c:v>
                </c:pt>
                <c:pt idx="679">
                  <c:v>46966</c:v>
                </c:pt>
                <c:pt idx="680">
                  <c:v>46997</c:v>
                </c:pt>
                <c:pt idx="681">
                  <c:v>47027</c:v>
                </c:pt>
                <c:pt idx="682">
                  <c:v>47058</c:v>
                </c:pt>
                <c:pt idx="683">
                  <c:v>47088</c:v>
                </c:pt>
                <c:pt idx="684">
                  <c:v>47119</c:v>
                </c:pt>
                <c:pt idx="685">
                  <c:v>47150</c:v>
                </c:pt>
                <c:pt idx="686">
                  <c:v>47178</c:v>
                </c:pt>
                <c:pt idx="687">
                  <c:v>47209</c:v>
                </c:pt>
                <c:pt idx="688">
                  <c:v>47239</c:v>
                </c:pt>
                <c:pt idx="689">
                  <c:v>47270</c:v>
                </c:pt>
                <c:pt idx="690">
                  <c:v>47300</c:v>
                </c:pt>
                <c:pt idx="691">
                  <c:v>47331</c:v>
                </c:pt>
                <c:pt idx="692">
                  <c:v>47362</c:v>
                </c:pt>
                <c:pt idx="693">
                  <c:v>47392</c:v>
                </c:pt>
                <c:pt idx="694">
                  <c:v>47423</c:v>
                </c:pt>
                <c:pt idx="695">
                  <c:v>47453</c:v>
                </c:pt>
                <c:pt idx="696">
                  <c:v>47484</c:v>
                </c:pt>
                <c:pt idx="697">
                  <c:v>47515</c:v>
                </c:pt>
                <c:pt idx="698">
                  <c:v>47543</c:v>
                </c:pt>
                <c:pt idx="699">
                  <c:v>47574</c:v>
                </c:pt>
                <c:pt idx="700">
                  <c:v>47604</c:v>
                </c:pt>
                <c:pt idx="701">
                  <c:v>47635</c:v>
                </c:pt>
                <c:pt idx="702">
                  <c:v>47665</c:v>
                </c:pt>
                <c:pt idx="703">
                  <c:v>47696</c:v>
                </c:pt>
                <c:pt idx="704">
                  <c:v>47727</c:v>
                </c:pt>
                <c:pt idx="705">
                  <c:v>47757</c:v>
                </c:pt>
                <c:pt idx="706">
                  <c:v>47788</c:v>
                </c:pt>
                <c:pt idx="707">
                  <c:v>47818</c:v>
                </c:pt>
                <c:pt idx="708">
                  <c:v>47849</c:v>
                </c:pt>
                <c:pt idx="709">
                  <c:v>47880</c:v>
                </c:pt>
                <c:pt idx="710">
                  <c:v>47908</c:v>
                </c:pt>
                <c:pt idx="711">
                  <c:v>47939</c:v>
                </c:pt>
                <c:pt idx="712">
                  <c:v>47969</c:v>
                </c:pt>
                <c:pt idx="713">
                  <c:v>48000</c:v>
                </c:pt>
                <c:pt idx="714">
                  <c:v>48030</c:v>
                </c:pt>
                <c:pt idx="715">
                  <c:v>48061</c:v>
                </c:pt>
                <c:pt idx="716">
                  <c:v>48092</c:v>
                </c:pt>
                <c:pt idx="717">
                  <c:v>48122</c:v>
                </c:pt>
                <c:pt idx="718">
                  <c:v>48153</c:v>
                </c:pt>
                <c:pt idx="719">
                  <c:v>48183</c:v>
                </c:pt>
                <c:pt idx="720">
                  <c:v>48214</c:v>
                </c:pt>
                <c:pt idx="721">
                  <c:v>48245</c:v>
                </c:pt>
                <c:pt idx="722">
                  <c:v>48274</c:v>
                </c:pt>
                <c:pt idx="723">
                  <c:v>48305</c:v>
                </c:pt>
                <c:pt idx="724">
                  <c:v>48335</c:v>
                </c:pt>
                <c:pt idx="725">
                  <c:v>48366</c:v>
                </c:pt>
                <c:pt idx="726">
                  <c:v>48396</c:v>
                </c:pt>
                <c:pt idx="727">
                  <c:v>48427</c:v>
                </c:pt>
                <c:pt idx="728">
                  <c:v>48458</c:v>
                </c:pt>
                <c:pt idx="729">
                  <c:v>48488</c:v>
                </c:pt>
                <c:pt idx="730">
                  <c:v>48519</c:v>
                </c:pt>
                <c:pt idx="731">
                  <c:v>48549</c:v>
                </c:pt>
              </c:numCache>
            </c:numRef>
          </c:cat>
          <c:val>
            <c:numRef>
              <c:f>PETREFX!$T$3:$T$1034</c:f>
              <c:numCache>
                <c:formatCode>General</c:formatCode>
                <c:ptCount val="1032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0.7288308926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#N/A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#N/A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  <c:pt idx="996" formatCode="0.0">
                  <c:v>#N/A</c:v>
                </c:pt>
                <c:pt idx="997" formatCode="0.0">
                  <c:v>#N/A</c:v>
                </c:pt>
                <c:pt idx="998" formatCode="0.0">
                  <c:v>#N/A</c:v>
                </c:pt>
                <c:pt idx="999" formatCode="0.0">
                  <c:v>#N/A</c:v>
                </c:pt>
                <c:pt idx="1000" formatCode="0.0">
                  <c:v>#N/A</c:v>
                </c:pt>
                <c:pt idx="1001" formatCode="0.0">
                  <c:v>#N/A</c:v>
                </c:pt>
                <c:pt idx="1002" formatCode="0.0">
                  <c:v>#N/A</c:v>
                </c:pt>
                <c:pt idx="1003" formatCode="0.0">
                  <c:v>#N/A</c:v>
                </c:pt>
                <c:pt idx="1004" formatCode="0.0">
                  <c:v>#N/A</c:v>
                </c:pt>
                <c:pt idx="1005" formatCode="0.0">
                  <c:v>#N/A</c:v>
                </c:pt>
                <c:pt idx="1006" formatCode="0.0">
                  <c:v>#N/A</c:v>
                </c:pt>
                <c:pt idx="1007" formatCode="0.0">
                  <c:v>#N/A</c:v>
                </c:pt>
                <c:pt idx="1008" formatCode="0.0">
                  <c:v>#N/A</c:v>
                </c:pt>
                <c:pt idx="1009" formatCode="0.0">
                  <c:v>#N/A</c:v>
                </c:pt>
                <c:pt idx="1010" formatCode="0.0">
                  <c:v>#N/A</c:v>
                </c:pt>
                <c:pt idx="1011" formatCode="0.0">
                  <c:v>#N/A</c:v>
                </c:pt>
                <c:pt idx="1012" formatCode="0.0">
                  <c:v>#N/A</c:v>
                </c:pt>
                <c:pt idx="1013" formatCode="0.0">
                  <c:v>#N/A</c:v>
                </c:pt>
                <c:pt idx="1014" formatCode="0.0">
                  <c:v>#N/A</c:v>
                </c:pt>
                <c:pt idx="1015" formatCode="0.0">
                  <c:v>#N/A</c:v>
                </c:pt>
                <c:pt idx="1016" formatCode="0.0">
                  <c:v>#N/A</c:v>
                </c:pt>
                <c:pt idx="1017" formatCode="0.0">
                  <c:v>#N/A</c:v>
                </c:pt>
                <c:pt idx="1018" formatCode="0.0">
                  <c:v>#N/A</c:v>
                </c:pt>
                <c:pt idx="1019" formatCode="0.0">
                  <c:v>#N/A</c:v>
                </c:pt>
                <c:pt idx="1020" formatCode="0.0">
                  <c:v>#N/A</c:v>
                </c:pt>
                <c:pt idx="1021" formatCode="0.0">
                  <c:v>#N/A</c:v>
                </c:pt>
                <c:pt idx="1022" formatCode="0.0">
                  <c:v>#N/A</c:v>
                </c:pt>
                <c:pt idx="1023" formatCode="0.0">
                  <c:v>#N/A</c:v>
                </c:pt>
                <c:pt idx="1024" formatCode="0.0">
                  <c:v>#N/A</c:v>
                </c:pt>
                <c:pt idx="1025" formatCode="0.0">
                  <c:v>#N/A</c:v>
                </c:pt>
                <c:pt idx="1026" formatCode="0.0">
                  <c:v>#N/A</c:v>
                </c:pt>
                <c:pt idx="1027" formatCode="0.0">
                  <c:v>#N/A</c:v>
                </c:pt>
                <c:pt idx="1028" formatCode="0.0">
                  <c:v>#N/A</c:v>
                </c:pt>
                <c:pt idx="1029" formatCode="0.0">
                  <c:v>#N/A</c:v>
                </c:pt>
                <c:pt idx="1030" formatCode="0.0">
                  <c:v>#N/A</c:v>
                </c:pt>
                <c:pt idx="1031" formatCode="0.00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078-4B0E-8708-DC3EC4A47106}"/>
            </c:ext>
          </c:extLst>
        </c:ser>
        <c:ser>
          <c:idx val="7"/>
          <c:order val="6"/>
          <c:tx>
            <c:strRef>
              <c:f>PETREFX!$V$2</c:f>
              <c:strCache>
                <c:ptCount val="1"/>
                <c:pt idx="0">
                  <c:v>-0.1%</c:v>
                </c:pt>
              </c:strCache>
            </c:strRef>
          </c:tx>
          <c:marker>
            <c:symbol val="none"/>
          </c:marker>
          <c:dLbls>
            <c:dLbl>
              <c:idx val="143"/>
              <c:layout>
                <c:manualLayout>
                  <c:x val="0"/>
                  <c:y val="4.901960784313725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078-4B0E-8708-DC3EC4A47106}"/>
                </c:ext>
              </c:extLst>
            </c:dLbl>
            <c:dLbl>
              <c:idx val="176"/>
              <c:layout>
                <c:manualLayout>
                  <c:x val="-1.039292604736326E-16"/>
                  <c:y val="1.633986928104572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078-4B0E-8708-DC3EC4A47106}"/>
                </c:ext>
              </c:extLst>
            </c:dLbl>
            <c:dLbl>
              <c:idx val="214"/>
              <c:layout>
                <c:manualLayout>
                  <c:x val="-1.4172335600908068E-3"/>
                  <c:y val="-3.59477124183006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078-4B0E-8708-DC3EC4A47106}"/>
                </c:ext>
              </c:extLst>
            </c:dLbl>
            <c:dLbl>
              <c:idx val="274"/>
              <c:layout>
                <c:manualLayout>
                  <c:x val="5.6689342403628117E-3"/>
                  <c:y val="-5.55555555555555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078-4B0E-8708-DC3EC4A47106}"/>
                </c:ext>
              </c:extLst>
            </c:dLbl>
            <c:dLbl>
              <c:idx val="276"/>
              <c:layout>
                <c:manualLayout>
                  <c:x val="0"/>
                  <c:y val="0.1111111111111111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078-4B0E-8708-DC3EC4A47106}"/>
                </c:ext>
              </c:extLst>
            </c:dLbl>
            <c:dLbl>
              <c:idx val="323"/>
              <c:layout>
                <c:manualLayout>
                  <c:x val="1.4172335600905991E-3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078-4B0E-8708-DC3EC4A47106}"/>
                </c:ext>
              </c:extLst>
            </c:dLbl>
            <c:dLbl>
              <c:idx val="334"/>
              <c:layout>
                <c:manualLayout>
                  <c:x val="-1.039292604736326E-16"/>
                  <c:y val="-1.633986928104575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078-4B0E-8708-DC3EC4A47106}"/>
                </c:ext>
              </c:extLst>
            </c:dLbl>
            <c:dLbl>
              <c:idx val="607"/>
              <c:layout>
                <c:manualLayout>
                  <c:x val="-1.0532493528214745E-16"/>
                  <c:y val="-1.96078431372548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078-4B0E-8708-DC3EC4A47106}"/>
                </c:ext>
              </c:extLst>
            </c:dLbl>
            <c:dLbl>
              <c:idx val="619"/>
              <c:layout>
                <c:manualLayout>
                  <c:x val="-1.0532493528214745E-16"/>
                  <c:y val="4.575163398692810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5-4230-AE3C-7E619F6BE37C}"/>
                </c:ext>
              </c:extLst>
            </c:dLbl>
            <c:dLbl>
              <c:idx val="875"/>
              <c:layout>
                <c:manualLayout>
                  <c:x val="5.6689342403627076E-3"/>
                  <c:y val="-0.10130718954248369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078-4B0E-8708-DC3EC4A47106}"/>
                </c:ext>
              </c:extLst>
            </c:dLbl>
            <c:dLbl>
              <c:idx val="884"/>
              <c:layout>
                <c:manualLayout>
                  <c:x val="0"/>
                  <c:y val="-1.993620414673046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078-4B0E-8708-DC3EC4A47106}"/>
                </c:ext>
              </c:extLst>
            </c:dLbl>
            <c:dLbl>
              <c:idx val="898"/>
              <c:layout>
                <c:manualLayout>
                  <c:x val="-1.0532644804980346E-16"/>
                  <c:y val="-4.98405103668262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078-4B0E-8708-DC3EC4A471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PETREFX!$A$3:$A$1034</c:f>
              <c:numCache>
                <c:formatCode>mmm\-yy</c:formatCode>
                <c:ptCount val="1032"/>
                <c:pt idx="0">
                  <c:v>26299</c:v>
                </c:pt>
                <c:pt idx="1">
                  <c:v>26330</c:v>
                </c:pt>
                <c:pt idx="2">
                  <c:v>26359</c:v>
                </c:pt>
                <c:pt idx="3">
                  <c:v>26390</c:v>
                </c:pt>
                <c:pt idx="4">
                  <c:v>26420</c:v>
                </c:pt>
                <c:pt idx="5">
                  <c:v>26451</c:v>
                </c:pt>
                <c:pt idx="6">
                  <c:v>26481</c:v>
                </c:pt>
                <c:pt idx="7">
                  <c:v>26512</c:v>
                </c:pt>
                <c:pt idx="8">
                  <c:v>26543</c:v>
                </c:pt>
                <c:pt idx="9">
                  <c:v>26573</c:v>
                </c:pt>
                <c:pt idx="10">
                  <c:v>26604</c:v>
                </c:pt>
                <c:pt idx="11">
                  <c:v>26634</c:v>
                </c:pt>
                <c:pt idx="12">
                  <c:v>26665</c:v>
                </c:pt>
                <c:pt idx="13">
                  <c:v>26696</c:v>
                </c:pt>
                <c:pt idx="14">
                  <c:v>26724</c:v>
                </c:pt>
                <c:pt idx="15">
                  <c:v>26755</c:v>
                </c:pt>
                <c:pt idx="16">
                  <c:v>26785</c:v>
                </c:pt>
                <c:pt idx="17">
                  <c:v>26816</c:v>
                </c:pt>
                <c:pt idx="18">
                  <c:v>26846</c:v>
                </c:pt>
                <c:pt idx="19">
                  <c:v>26877</c:v>
                </c:pt>
                <c:pt idx="20">
                  <c:v>26908</c:v>
                </c:pt>
                <c:pt idx="21">
                  <c:v>26938</c:v>
                </c:pt>
                <c:pt idx="22">
                  <c:v>26969</c:v>
                </c:pt>
                <c:pt idx="23">
                  <c:v>26999</c:v>
                </c:pt>
                <c:pt idx="24">
                  <c:v>27030</c:v>
                </c:pt>
                <c:pt idx="25">
                  <c:v>27061</c:v>
                </c:pt>
                <c:pt idx="26">
                  <c:v>27089</c:v>
                </c:pt>
                <c:pt idx="27">
                  <c:v>27120</c:v>
                </c:pt>
                <c:pt idx="28">
                  <c:v>27150</c:v>
                </c:pt>
                <c:pt idx="29">
                  <c:v>27181</c:v>
                </c:pt>
                <c:pt idx="30">
                  <c:v>27211</c:v>
                </c:pt>
                <c:pt idx="31">
                  <c:v>27242</c:v>
                </c:pt>
                <c:pt idx="32">
                  <c:v>27273</c:v>
                </c:pt>
                <c:pt idx="33">
                  <c:v>27303</c:v>
                </c:pt>
                <c:pt idx="34">
                  <c:v>27334</c:v>
                </c:pt>
                <c:pt idx="35">
                  <c:v>27364</c:v>
                </c:pt>
                <c:pt idx="36">
                  <c:v>27395</c:v>
                </c:pt>
                <c:pt idx="37">
                  <c:v>27426</c:v>
                </c:pt>
                <c:pt idx="38">
                  <c:v>27454</c:v>
                </c:pt>
                <c:pt idx="39">
                  <c:v>27485</c:v>
                </c:pt>
                <c:pt idx="40">
                  <c:v>27515</c:v>
                </c:pt>
                <c:pt idx="41">
                  <c:v>27546</c:v>
                </c:pt>
                <c:pt idx="42">
                  <c:v>27576</c:v>
                </c:pt>
                <c:pt idx="43">
                  <c:v>27607</c:v>
                </c:pt>
                <c:pt idx="44">
                  <c:v>27638</c:v>
                </c:pt>
                <c:pt idx="45">
                  <c:v>27668</c:v>
                </c:pt>
                <c:pt idx="46">
                  <c:v>27699</c:v>
                </c:pt>
                <c:pt idx="47">
                  <c:v>27729</c:v>
                </c:pt>
                <c:pt idx="48">
                  <c:v>27760</c:v>
                </c:pt>
                <c:pt idx="49">
                  <c:v>27791</c:v>
                </c:pt>
                <c:pt idx="50">
                  <c:v>27820</c:v>
                </c:pt>
                <c:pt idx="51">
                  <c:v>27851</c:v>
                </c:pt>
                <c:pt idx="52">
                  <c:v>27881</c:v>
                </c:pt>
                <c:pt idx="53">
                  <c:v>27912</c:v>
                </c:pt>
                <c:pt idx="54">
                  <c:v>27942</c:v>
                </c:pt>
                <c:pt idx="55">
                  <c:v>27973</c:v>
                </c:pt>
                <c:pt idx="56">
                  <c:v>28004</c:v>
                </c:pt>
                <c:pt idx="57">
                  <c:v>28034</c:v>
                </c:pt>
                <c:pt idx="58">
                  <c:v>28065</c:v>
                </c:pt>
                <c:pt idx="59">
                  <c:v>28095</c:v>
                </c:pt>
                <c:pt idx="60">
                  <c:v>28126</c:v>
                </c:pt>
                <c:pt idx="61">
                  <c:v>28157</c:v>
                </c:pt>
                <c:pt idx="62">
                  <c:v>28185</c:v>
                </c:pt>
                <c:pt idx="63">
                  <c:v>28216</c:v>
                </c:pt>
                <c:pt idx="64">
                  <c:v>28246</c:v>
                </c:pt>
                <c:pt idx="65">
                  <c:v>28277</c:v>
                </c:pt>
                <c:pt idx="66">
                  <c:v>28307</c:v>
                </c:pt>
                <c:pt idx="67">
                  <c:v>28338</c:v>
                </c:pt>
                <c:pt idx="68">
                  <c:v>28369</c:v>
                </c:pt>
                <c:pt idx="69">
                  <c:v>28399</c:v>
                </c:pt>
                <c:pt idx="70">
                  <c:v>28430</c:v>
                </c:pt>
                <c:pt idx="71">
                  <c:v>28460</c:v>
                </c:pt>
                <c:pt idx="72">
                  <c:v>28491</c:v>
                </c:pt>
                <c:pt idx="73">
                  <c:v>28522</c:v>
                </c:pt>
                <c:pt idx="74">
                  <c:v>28550</c:v>
                </c:pt>
                <c:pt idx="75">
                  <c:v>28581</c:v>
                </c:pt>
                <c:pt idx="76">
                  <c:v>28611</c:v>
                </c:pt>
                <c:pt idx="77">
                  <c:v>28642</c:v>
                </c:pt>
                <c:pt idx="78">
                  <c:v>28672</c:v>
                </c:pt>
                <c:pt idx="79">
                  <c:v>28703</c:v>
                </c:pt>
                <c:pt idx="80">
                  <c:v>28734</c:v>
                </c:pt>
                <c:pt idx="81">
                  <c:v>28764</c:v>
                </c:pt>
                <c:pt idx="82">
                  <c:v>28795</c:v>
                </c:pt>
                <c:pt idx="83">
                  <c:v>28825</c:v>
                </c:pt>
                <c:pt idx="84">
                  <c:v>28856</c:v>
                </c:pt>
                <c:pt idx="85">
                  <c:v>28887</c:v>
                </c:pt>
                <c:pt idx="86">
                  <c:v>28915</c:v>
                </c:pt>
                <c:pt idx="87">
                  <c:v>28946</c:v>
                </c:pt>
                <c:pt idx="88">
                  <c:v>28976</c:v>
                </c:pt>
                <c:pt idx="89">
                  <c:v>29007</c:v>
                </c:pt>
                <c:pt idx="90">
                  <c:v>29037</c:v>
                </c:pt>
                <c:pt idx="91">
                  <c:v>29068</c:v>
                </c:pt>
                <c:pt idx="92">
                  <c:v>29099</c:v>
                </c:pt>
                <c:pt idx="93">
                  <c:v>29129</c:v>
                </c:pt>
                <c:pt idx="94">
                  <c:v>29160</c:v>
                </c:pt>
                <c:pt idx="95">
                  <c:v>29190</c:v>
                </c:pt>
                <c:pt idx="96">
                  <c:v>29221</c:v>
                </c:pt>
                <c:pt idx="97">
                  <c:v>29252</c:v>
                </c:pt>
                <c:pt idx="98">
                  <c:v>29281</c:v>
                </c:pt>
                <c:pt idx="99">
                  <c:v>29312</c:v>
                </c:pt>
                <c:pt idx="100">
                  <c:v>29342</c:v>
                </c:pt>
                <c:pt idx="101">
                  <c:v>29373</c:v>
                </c:pt>
                <c:pt idx="102">
                  <c:v>29403</c:v>
                </c:pt>
                <c:pt idx="103">
                  <c:v>29434</c:v>
                </c:pt>
                <c:pt idx="104">
                  <c:v>29465</c:v>
                </c:pt>
                <c:pt idx="105">
                  <c:v>29495</c:v>
                </c:pt>
                <c:pt idx="106">
                  <c:v>29526</c:v>
                </c:pt>
                <c:pt idx="107">
                  <c:v>29556</c:v>
                </c:pt>
                <c:pt idx="108">
                  <c:v>29587</c:v>
                </c:pt>
                <c:pt idx="109">
                  <c:v>29618</c:v>
                </c:pt>
                <c:pt idx="110">
                  <c:v>29646</c:v>
                </c:pt>
                <c:pt idx="111">
                  <c:v>29677</c:v>
                </c:pt>
                <c:pt idx="112">
                  <c:v>29707</c:v>
                </c:pt>
                <c:pt idx="113">
                  <c:v>29738</c:v>
                </c:pt>
                <c:pt idx="114">
                  <c:v>29768</c:v>
                </c:pt>
                <c:pt idx="115">
                  <c:v>29799</c:v>
                </c:pt>
                <c:pt idx="116">
                  <c:v>29830</c:v>
                </c:pt>
                <c:pt idx="117">
                  <c:v>29860</c:v>
                </c:pt>
                <c:pt idx="118">
                  <c:v>29891</c:v>
                </c:pt>
                <c:pt idx="119">
                  <c:v>29921</c:v>
                </c:pt>
                <c:pt idx="120">
                  <c:v>29952</c:v>
                </c:pt>
                <c:pt idx="121">
                  <c:v>29983</c:v>
                </c:pt>
                <c:pt idx="122">
                  <c:v>30011</c:v>
                </c:pt>
                <c:pt idx="123">
                  <c:v>30042</c:v>
                </c:pt>
                <c:pt idx="124">
                  <c:v>30072</c:v>
                </c:pt>
                <c:pt idx="125">
                  <c:v>30103</c:v>
                </c:pt>
                <c:pt idx="126">
                  <c:v>30133</c:v>
                </c:pt>
                <c:pt idx="127">
                  <c:v>30164</c:v>
                </c:pt>
                <c:pt idx="128">
                  <c:v>30195</c:v>
                </c:pt>
                <c:pt idx="129">
                  <c:v>30225</c:v>
                </c:pt>
                <c:pt idx="130">
                  <c:v>30256</c:v>
                </c:pt>
                <c:pt idx="131">
                  <c:v>30286</c:v>
                </c:pt>
                <c:pt idx="132">
                  <c:v>30317</c:v>
                </c:pt>
                <c:pt idx="133">
                  <c:v>30348</c:v>
                </c:pt>
                <c:pt idx="134">
                  <c:v>30376</c:v>
                </c:pt>
                <c:pt idx="135">
                  <c:v>30407</c:v>
                </c:pt>
                <c:pt idx="136">
                  <c:v>30437</c:v>
                </c:pt>
                <c:pt idx="137">
                  <c:v>30468</c:v>
                </c:pt>
                <c:pt idx="138">
                  <c:v>30498</c:v>
                </c:pt>
                <c:pt idx="139">
                  <c:v>30529</c:v>
                </c:pt>
                <c:pt idx="140">
                  <c:v>30560</c:v>
                </c:pt>
                <c:pt idx="141">
                  <c:v>30590</c:v>
                </c:pt>
                <c:pt idx="142">
                  <c:v>30621</c:v>
                </c:pt>
                <c:pt idx="143">
                  <c:v>30651</c:v>
                </c:pt>
                <c:pt idx="144">
                  <c:v>30682</c:v>
                </c:pt>
                <c:pt idx="145">
                  <c:v>30713</c:v>
                </c:pt>
                <c:pt idx="146">
                  <c:v>30742</c:v>
                </c:pt>
                <c:pt idx="147">
                  <c:v>30773</c:v>
                </c:pt>
                <c:pt idx="148">
                  <c:v>30803</c:v>
                </c:pt>
                <c:pt idx="149">
                  <c:v>30834</c:v>
                </c:pt>
                <c:pt idx="150">
                  <c:v>30864</c:v>
                </c:pt>
                <c:pt idx="151">
                  <c:v>30895</c:v>
                </c:pt>
                <c:pt idx="152">
                  <c:v>30926</c:v>
                </c:pt>
                <c:pt idx="153">
                  <c:v>30956</c:v>
                </c:pt>
                <c:pt idx="154">
                  <c:v>30987</c:v>
                </c:pt>
                <c:pt idx="155">
                  <c:v>31017</c:v>
                </c:pt>
                <c:pt idx="156">
                  <c:v>31048</c:v>
                </c:pt>
                <c:pt idx="157">
                  <c:v>31079</c:v>
                </c:pt>
                <c:pt idx="158">
                  <c:v>31107</c:v>
                </c:pt>
                <c:pt idx="159">
                  <c:v>31138</c:v>
                </c:pt>
                <c:pt idx="160">
                  <c:v>31168</c:v>
                </c:pt>
                <c:pt idx="161">
                  <c:v>31199</c:v>
                </c:pt>
                <c:pt idx="162">
                  <c:v>31229</c:v>
                </c:pt>
                <c:pt idx="163">
                  <c:v>31260</c:v>
                </c:pt>
                <c:pt idx="164">
                  <c:v>31291</c:v>
                </c:pt>
                <c:pt idx="165">
                  <c:v>31321</c:v>
                </c:pt>
                <c:pt idx="166">
                  <c:v>31352</c:v>
                </c:pt>
                <c:pt idx="167">
                  <c:v>31382</c:v>
                </c:pt>
                <c:pt idx="168">
                  <c:v>31413</c:v>
                </c:pt>
                <c:pt idx="169">
                  <c:v>31444</c:v>
                </c:pt>
                <c:pt idx="170">
                  <c:v>31472</c:v>
                </c:pt>
                <c:pt idx="171">
                  <c:v>31503</c:v>
                </c:pt>
                <c:pt idx="172">
                  <c:v>31533</c:v>
                </c:pt>
                <c:pt idx="173">
                  <c:v>31564</c:v>
                </c:pt>
                <c:pt idx="174">
                  <c:v>31594</c:v>
                </c:pt>
                <c:pt idx="175">
                  <c:v>31625</c:v>
                </c:pt>
                <c:pt idx="176">
                  <c:v>31656</c:v>
                </c:pt>
                <c:pt idx="177">
                  <c:v>31686</c:v>
                </c:pt>
                <c:pt idx="178">
                  <c:v>31717</c:v>
                </c:pt>
                <c:pt idx="179">
                  <c:v>31747</c:v>
                </c:pt>
                <c:pt idx="180">
                  <c:v>31778</c:v>
                </c:pt>
                <c:pt idx="181">
                  <c:v>31809</c:v>
                </c:pt>
                <c:pt idx="182">
                  <c:v>31837</c:v>
                </c:pt>
                <c:pt idx="183">
                  <c:v>31868</c:v>
                </c:pt>
                <c:pt idx="184">
                  <c:v>31898</c:v>
                </c:pt>
                <c:pt idx="185">
                  <c:v>31929</c:v>
                </c:pt>
                <c:pt idx="186">
                  <c:v>31959</c:v>
                </c:pt>
                <c:pt idx="187">
                  <c:v>31990</c:v>
                </c:pt>
                <c:pt idx="188">
                  <c:v>32021</c:v>
                </c:pt>
                <c:pt idx="189">
                  <c:v>32051</c:v>
                </c:pt>
                <c:pt idx="190">
                  <c:v>32082</c:v>
                </c:pt>
                <c:pt idx="191">
                  <c:v>32112</c:v>
                </c:pt>
                <c:pt idx="192">
                  <c:v>32143</c:v>
                </c:pt>
                <c:pt idx="193">
                  <c:v>32174</c:v>
                </c:pt>
                <c:pt idx="194">
                  <c:v>32203</c:v>
                </c:pt>
                <c:pt idx="195">
                  <c:v>32234</c:v>
                </c:pt>
                <c:pt idx="196">
                  <c:v>32264</c:v>
                </c:pt>
                <c:pt idx="197">
                  <c:v>32295</c:v>
                </c:pt>
                <c:pt idx="198">
                  <c:v>32325</c:v>
                </c:pt>
                <c:pt idx="199">
                  <c:v>32356</c:v>
                </c:pt>
                <c:pt idx="200">
                  <c:v>32387</c:v>
                </c:pt>
                <c:pt idx="201">
                  <c:v>32417</c:v>
                </c:pt>
                <c:pt idx="202">
                  <c:v>32448</c:v>
                </c:pt>
                <c:pt idx="203">
                  <c:v>32478</c:v>
                </c:pt>
                <c:pt idx="204">
                  <c:v>32509</c:v>
                </c:pt>
                <c:pt idx="205">
                  <c:v>32540</c:v>
                </c:pt>
                <c:pt idx="206">
                  <c:v>32568</c:v>
                </c:pt>
                <c:pt idx="207">
                  <c:v>32599</c:v>
                </c:pt>
                <c:pt idx="208">
                  <c:v>32629</c:v>
                </c:pt>
                <c:pt idx="209">
                  <c:v>32660</c:v>
                </c:pt>
                <c:pt idx="210">
                  <c:v>32690</c:v>
                </c:pt>
                <c:pt idx="211">
                  <c:v>32721</c:v>
                </c:pt>
                <c:pt idx="212">
                  <c:v>32752</c:v>
                </c:pt>
                <c:pt idx="213">
                  <c:v>32782</c:v>
                </c:pt>
                <c:pt idx="214">
                  <c:v>32813</c:v>
                </c:pt>
                <c:pt idx="215">
                  <c:v>32843</c:v>
                </c:pt>
                <c:pt idx="216">
                  <c:v>32874</c:v>
                </c:pt>
                <c:pt idx="217">
                  <c:v>32905</c:v>
                </c:pt>
                <c:pt idx="218">
                  <c:v>32933</c:v>
                </c:pt>
                <c:pt idx="219">
                  <c:v>32964</c:v>
                </c:pt>
                <c:pt idx="220">
                  <c:v>32994</c:v>
                </c:pt>
                <c:pt idx="221">
                  <c:v>33025</c:v>
                </c:pt>
                <c:pt idx="222">
                  <c:v>33055</c:v>
                </c:pt>
                <c:pt idx="223">
                  <c:v>33086</c:v>
                </c:pt>
                <c:pt idx="224">
                  <c:v>33117</c:v>
                </c:pt>
                <c:pt idx="225">
                  <c:v>33147</c:v>
                </c:pt>
                <c:pt idx="226">
                  <c:v>33178</c:v>
                </c:pt>
                <c:pt idx="227">
                  <c:v>33208</c:v>
                </c:pt>
                <c:pt idx="228">
                  <c:v>33239</c:v>
                </c:pt>
                <c:pt idx="229">
                  <c:v>33270</c:v>
                </c:pt>
                <c:pt idx="230">
                  <c:v>33298</c:v>
                </c:pt>
                <c:pt idx="231">
                  <c:v>33329</c:v>
                </c:pt>
                <c:pt idx="232">
                  <c:v>33359</c:v>
                </c:pt>
                <c:pt idx="233">
                  <c:v>33390</c:v>
                </c:pt>
                <c:pt idx="234">
                  <c:v>33420</c:v>
                </c:pt>
                <c:pt idx="235">
                  <c:v>33451</c:v>
                </c:pt>
                <c:pt idx="236">
                  <c:v>33482</c:v>
                </c:pt>
                <c:pt idx="237">
                  <c:v>33512</c:v>
                </c:pt>
                <c:pt idx="238">
                  <c:v>33543</c:v>
                </c:pt>
                <c:pt idx="239">
                  <c:v>33573</c:v>
                </c:pt>
                <c:pt idx="240">
                  <c:v>33604</c:v>
                </c:pt>
                <c:pt idx="241">
                  <c:v>33635</c:v>
                </c:pt>
                <c:pt idx="242">
                  <c:v>33664</c:v>
                </c:pt>
                <c:pt idx="243">
                  <c:v>33695</c:v>
                </c:pt>
                <c:pt idx="244">
                  <c:v>33725</c:v>
                </c:pt>
                <c:pt idx="245">
                  <c:v>33756</c:v>
                </c:pt>
                <c:pt idx="246">
                  <c:v>33786</c:v>
                </c:pt>
                <c:pt idx="247">
                  <c:v>33817</c:v>
                </c:pt>
                <c:pt idx="248">
                  <c:v>33848</c:v>
                </c:pt>
                <c:pt idx="249">
                  <c:v>33878</c:v>
                </c:pt>
                <c:pt idx="250">
                  <c:v>33909</c:v>
                </c:pt>
                <c:pt idx="251">
                  <c:v>33939</c:v>
                </c:pt>
                <c:pt idx="252">
                  <c:v>33970</c:v>
                </c:pt>
                <c:pt idx="253">
                  <c:v>34001</c:v>
                </c:pt>
                <c:pt idx="254">
                  <c:v>34029</c:v>
                </c:pt>
                <c:pt idx="255">
                  <c:v>34060</c:v>
                </c:pt>
                <c:pt idx="256">
                  <c:v>34090</c:v>
                </c:pt>
                <c:pt idx="257">
                  <c:v>34121</c:v>
                </c:pt>
                <c:pt idx="258">
                  <c:v>34151</c:v>
                </c:pt>
                <c:pt idx="259">
                  <c:v>34182</c:v>
                </c:pt>
                <c:pt idx="260">
                  <c:v>34213</c:v>
                </c:pt>
                <c:pt idx="261">
                  <c:v>34243</c:v>
                </c:pt>
                <c:pt idx="262">
                  <c:v>34274</c:v>
                </c:pt>
                <c:pt idx="263">
                  <c:v>34304</c:v>
                </c:pt>
                <c:pt idx="264">
                  <c:v>34335</c:v>
                </c:pt>
                <c:pt idx="265">
                  <c:v>34366</c:v>
                </c:pt>
                <c:pt idx="266">
                  <c:v>34394</c:v>
                </c:pt>
                <c:pt idx="267">
                  <c:v>34425</c:v>
                </c:pt>
                <c:pt idx="268">
                  <c:v>34455</c:v>
                </c:pt>
                <c:pt idx="269">
                  <c:v>34486</c:v>
                </c:pt>
                <c:pt idx="270">
                  <c:v>34516</c:v>
                </c:pt>
                <c:pt idx="271">
                  <c:v>34547</c:v>
                </c:pt>
                <c:pt idx="272">
                  <c:v>34578</c:v>
                </c:pt>
                <c:pt idx="273">
                  <c:v>34608</c:v>
                </c:pt>
                <c:pt idx="274">
                  <c:v>34639</c:v>
                </c:pt>
                <c:pt idx="275">
                  <c:v>34669</c:v>
                </c:pt>
                <c:pt idx="276">
                  <c:v>34700</c:v>
                </c:pt>
                <c:pt idx="277">
                  <c:v>34731</c:v>
                </c:pt>
                <c:pt idx="278">
                  <c:v>34759</c:v>
                </c:pt>
                <c:pt idx="279">
                  <c:v>34790</c:v>
                </c:pt>
                <c:pt idx="280">
                  <c:v>34820</c:v>
                </c:pt>
                <c:pt idx="281">
                  <c:v>34851</c:v>
                </c:pt>
                <c:pt idx="282">
                  <c:v>34881</c:v>
                </c:pt>
                <c:pt idx="283">
                  <c:v>34912</c:v>
                </c:pt>
                <c:pt idx="284">
                  <c:v>34943</c:v>
                </c:pt>
                <c:pt idx="285">
                  <c:v>34973</c:v>
                </c:pt>
                <c:pt idx="286">
                  <c:v>35004</c:v>
                </c:pt>
                <c:pt idx="287">
                  <c:v>35034</c:v>
                </c:pt>
                <c:pt idx="288">
                  <c:v>35065</c:v>
                </c:pt>
                <c:pt idx="289">
                  <c:v>35096</c:v>
                </c:pt>
                <c:pt idx="290">
                  <c:v>35125</c:v>
                </c:pt>
                <c:pt idx="291">
                  <c:v>35156</c:v>
                </c:pt>
                <c:pt idx="292">
                  <c:v>35186</c:v>
                </c:pt>
                <c:pt idx="293">
                  <c:v>35217</c:v>
                </c:pt>
                <c:pt idx="294">
                  <c:v>35247</c:v>
                </c:pt>
                <c:pt idx="295">
                  <c:v>35278</c:v>
                </c:pt>
                <c:pt idx="296">
                  <c:v>35309</c:v>
                </c:pt>
                <c:pt idx="297">
                  <c:v>35339</c:v>
                </c:pt>
                <c:pt idx="298">
                  <c:v>35370</c:v>
                </c:pt>
                <c:pt idx="299">
                  <c:v>35400</c:v>
                </c:pt>
                <c:pt idx="300">
                  <c:v>35431</c:v>
                </c:pt>
                <c:pt idx="301">
                  <c:v>35462</c:v>
                </c:pt>
                <c:pt idx="302">
                  <c:v>35490</c:v>
                </c:pt>
                <c:pt idx="303">
                  <c:v>35521</c:v>
                </c:pt>
                <c:pt idx="304">
                  <c:v>35551</c:v>
                </c:pt>
                <c:pt idx="305">
                  <c:v>35582</c:v>
                </c:pt>
                <c:pt idx="306">
                  <c:v>35612</c:v>
                </c:pt>
                <c:pt idx="307">
                  <c:v>35643</c:v>
                </c:pt>
                <c:pt idx="308">
                  <c:v>35674</c:v>
                </c:pt>
                <c:pt idx="309">
                  <c:v>35704</c:v>
                </c:pt>
                <c:pt idx="310">
                  <c:v>35735</c:v>
                </c:pt>
                <c:pt idx="311">
                  <c:v>35765</c:v>
                </c:pt>
                <c:pt idx="312">
                  <c:v>35796</c:v>
                </c:pt>
                <c:pt idx="313">
                  <c:v>35827</c:v>
                </c:pt>
                <c:pt idx="314">
                  <c:v>35855</c:v>
                </c:pt>
                <c:pt idx="315">
                  <c:v>35886</c:v>
                </c:pt>
                <c:pt idx="316">
                  <c:v>35916</c:v>
                </c:pt>
                <c:pt idx="317">
                  <c:v>35947</c:v>
                </c:pt>
                <c:pt idx="318">
                  <c:v>35977</c:v>
                </c:pt>
                <c:pt idx="319">
                  <c:v>36008</c:v>
                </c:pt>
                <c:pt idx="320">
                  <c:v>36039</c:v>
                </c:pt>
                <c:pt idx="321">
                  <c:v>36069</c:v>
                </c:pt>
                <c:pt idx="322">
                  <c:v>36100</c:v>
                </c:pt>
                <c:pt idx="323">
                  <c:v>36130</c:v>
                </c:pt>
                <c:pt idx="324">
                  <c:v>36161</c:v>
                </c:pt>
                <c:pt idx="325">
                  <c:v>36192</c:v>
                </c:pt>
                <c:pt idx="326">
                  <c:v>36220</c:v>
                </c:pt>
                <c:pt idx="327">
                  <c:v>36251</c:v>
                </c:pt>
                <c:pt idx="328">
                  <c:v>36281</c:v>
                </c:pt>
                <c:pt idx="329">
                  <c:v>36312</c:v>
                </c:pt>
                <c:pt idx="330">
                  <c:v>36342</c:v>
                </c:pt>
                <c:pt idx="331">
                  <c:v>36373</c:v>
                </c:pt>
                <c:pt idx="332">
                  <c:v>36404</c:v>
                </c:pt>
                <c:pt idx="333">
                  <c:v>36434</c:v>
                </c:pt>
                <c:pt idx="334">
                  <c:v>36465</c:v>
                </c:pt>
                <c:pt idx="335">
                  <c:v>36495</c:v>
                </c:pt>
                <c:pt idx="336">
                  <c:v>36526</c:v>
                </c:pt>
                <c:pt idx="337">
                  <c:v>36557</c:v>
                </c:pt>
                <c:pt idx="338">
                  <c:v>36586</c:v>
                </c:pt>
                <c:pt idx="339">
                  <c:v>36617</c:v>
                </c:pt>
                <c:pt idx="340">
                  <c:v>36647</c:v>
                </c:pt>
                <c:pt idx="341">
                  <c:v>36678</c:v>
                </c:pt>
                <c:pt idx="342">
                  <c:v>36708</c:v>
                </c:pt>
                <c:pt idx="343">
                  <c:v>36739</c:v>
                </c:pt>
                <c:pt idx="344">
                  <c:v>36770</c:v>
                </c:pt>
                <c:pt idx="345">
                  <c:v>36800</c:v>
                </c:pt>
                <c:pt idx="346">
                  <c:v>36831</c:v>
                </c:pt>
                <c:pt idx="347">
                  <c:v>36861</c:v>
                </c:pt>
                <c:pt idx="348">
                  <c:v>36892</c:v>
                </c:pt>
                <c:pt idx="349">
                  <c:v>36923</c:v>
                </c:pt>
                <c:pt idx="350">
                  <c:v>36951</c:v>
                </c:pt>
                <c:pt idx="351">
                  <c:v>36982</c:v>
                </c:pt>
                <c:pt idx="352">
                  <c:v>37012</c:v>
                </c:pt>
                <c:pt idx="353">
                  <c:v>37043</c:v>
                </c:pt>
                <c:pt idx="354">
                  <c:v>37073</c:v>
                </c:pt>
                <c:pt idx="355">
                  <c:v>37104</c:v>
                </c:pt>
                <c:pt idx="356">
                  <c:v>37135</c:v>
                </c:pt>
                <c:pt idx="357">
                  <c:v>37165</c:v>
                </c:pt>
                <c:pt idx="358">
                  <c:v>37196</c:v>
                </c:pt>
                <c:pt idx="359">
                  <c:v>37226</c:v>
                </c:pt>
                <c:pt idx="360">
                  <c:v>37257</c:v>
                </c:pt>
                <c:pt idx="361">
                  <c:v>37288</c:v>
                </c:pt>
                <c:pt idx="362">
                  <c:v>37316</c:v>
                </c:pt>
                <c:pt idx="363">
                  <c:v>37347</c:v>
                </c:pt>
                <c:pt idx="364">
                  <c:v>37377</c:v>
                </c:pt>
                <c:pt idx="365">
                  <c:v>37408</c:v>
                </c:pt>
                <c:pt idx="366">
                  <c:v>37438</c:v>
                </c:pt>
                <c:pt idx="367">
                  <c:v>37469</c:v>
                </c:pt>
                <c:pt idx="368">
                  <c:v>37500</c:v>
                </c:pt>
                <c:pt idx="369">
                  <c:v>37530</c:v>
                </c:pt>
                <c:pt idx="370">
                  <c:v>37561</c:v>
                </c:pt>
                <c:pt idx="371">
                  <c:v>37591</c:v>
                </c:pt>
                <c:pt idx="372">
                  <c:v>37622</c:v>
                </c:pt>
                <c:pt idx="373">
                  <c:v>37653</c:v>
                </c:pt>
                <c:pt idx="374">
                  <c:v>37681</c:v>
                </c:pt>
                <c:pt idx="375">
                  <c:v>37712</c:v>
                </c:pt>
                <c:pt idx="376">
                  <c:v>37742</c:v>
                </c:pt>
                <c:pt idx="377">
                  <c:v>37773</c:v>
                </c:pt>
                <c:pt idx="378">
                  <c:v>37803</c:v>
                </c:pt>
                <c:pt idx="379">
                  <c:v>37834</c:v>
                </c:pt>
                <c:pt idx="380">
                  <c:v>37865</c:v>
                </c:pt>
                <c:pt idx="381">
                  <c:v>37895</c:v>
                </c:pt>
                <c:pt idx="382">
                  <c:v>37926</c:v>
                </c:pt>
                <c:pt idx="383">
                  <c:v>37956</c:v>
                </c:pt>
                <c:pt idx="384">
                  <c:v>37987</c:v>
                </c:pt>
                <c:pt idx="385">
                  <c:v>38018</c:v>
                </c:pt>
                <c:pt idx="386">
                  <c:v>38047</c:v>
                </c:pt>
                <c:pt idx="387">
                  <c:v>38078</c:v>
                </c:pt>
                <c:pt idx="388">
                  <c:v>38108</c:v>
                </c:pt>
                <c:pt idx="389">
                  <c:v>38139</c:v>
                </c:pt>
                <c:pt idx="390">
                  <c:v>38169</c:v>
                </c:pt>
                <c:pt idx="391">
                  <c:v>38200</c:v>
                </c:pt>
                <c:pt idx="392">
                  <c:v>38231</c:v>
                </c:pt>
                <c:pt idx="393">
                  <c:v>38261</c:v>
                </c:pt>
                <c:pt idx="394">
                  <c:v>38292</c:v>
                </c:pt>
                <c:pt idx="395">
                  <c:v>38322</c:v>
                </c:pt>
                <c:pt idx="396">
                  <c:v>38353</c:v>
                </c:pt>
                <c:pt idx="397">
                  <c:v>38384</c:v>
                </c:pt>
                <c:pt idx="398">
                  <c:v>38412</c:v>
                </c:pt>
                <c:pt idx="399">
                  <c:v>38443</c:v>
                </c:pt>
                <c:pt idx="400">
                  <c:v>38473</c:v>
                </c:pt>
                <c:pt idx="401">
                  <c:v>38504</c:v>
                </c:pt>
                <c:pt idx="402">
                  <c:v>38534</c:v>
                </c:pt>
                <c:pt idx="403">
                  <c:v>38565</c:v>
                </c:pt>
                <c:pt idx="404">
                  <c:v>38596</c:v>
                </c:pt>
                <c:pt idx="405">
                  <c:v>38626</c:v>
                </c:pt>
                <c:pt idx="406">
                  <c:v>38657</c:v>
                </c:pt>
                <c:pt idx="407">
                  <c:v>38687</c:v>
                </c:pt>
                <c:pt idx="408">
                  <c:v>38718</c:v>
                </c:pt>
                <c:pt idx="409">
                  <c:v>38749</c:v>
                </c:pt>
                <c:pt idx="410">
                  <c:v>38777</c:v>
                </c:pt>
                <c:pt idx="411">
                  <c:v>38808</c:v>
                </c:pt>
                <c:pt idx="412">
                  <c:v>38838</c:v>
                </c:pt>
                <c:pt idx="413">
                  <c:v>38869</c:v>
                </c:pt>
                <c:pt idx="414">
                  <c:v>38899</c:v>
                </c:pt>
                <c:pt idx="415">
                  <c:v>38930</c:v>
                </c:pt>
                <c:pt idx="416">
                  <c:v>38961</c:v>
                </c:pt>
                <c:pt idx="417">
                  <c:v>38991</c:v>
                </c:pt>
                <c:pt idx="418">
                  <c:v>39022</c:v>
                </c:pt>
                <c:pt idx="419">
                  <c:v>39052</c:v>
                </c:pt>
                <c:pt idx="420">
                  <c:v>39083</c:v>
                </c:pt>
                <c:pt idx="421">
                  <c:v>39114</c:v>
                </c:pt>
                <c:pt idx="422">
                  <c:v>39142</c:v>
                </c:pt>
                <c:pt idx="423">
                  <c:v>39173</c:v>
                </c:pt>
                <c:pt idx="424">
                  <c:v>39203</c:v>
                </c:pt>
                <c:pt idx="425">
                  <c:v>39234</c:v>
                </c:pt>
                <c:pt idx="426">
                  <c:v>39264</c:v>
                </c:pt>
                <c:pt idx="427">
                  <c:v>39295</c:v>
                </c:pt>
                <c:pt idx="428">
                  <c:v>39326</c:v>
                </c:pt>
                <c:pt idx="429">
                  <c:v>39356</c:v>
                </c:pt>
                <c:pt idx="430">
                  <c:v>39387</c:v>
                </c:pt>
                <c:pt idx="431">
                  <c:v>39417</c:v>
                </c:pt>
                <c:pt idx="432">
                  <c:v>39448</c:v>
                </c:pt>
                <c:pt idx="433">
                  <c:v>39479</c:v>
                </c:pt>
                <c:pt idx="434">
                  <c:v>39508</c:v>
                </c:pt>
                <c:pt idx="435">
                  <c:v>39539</c:v>
                </c:pt>
                <c:pt idx="436">
                  <c:v>39569</c:v>
                </c:pt>
                <c:pt idx="437">
                  <c:v>39600</c:v>
                </c:pt>
                <c:pt idx="438">
                  <c:v>39630</c:v>
                </c:pt>
                <c:pt idx="439">
                  <c:v>39661</c:v>
                </c:pt>
                <c:pt idx="440">
                  <c:v>39692</c:v>
                </c:pt>
                <c:pt idx="441">
                  <c:v>39722</c:v>
                </c:pt>
                <c:pt idx="442">
                  <c:v>39753</c:v>
                </c:pt>
                <c:pt idx="443">
                  <c:v>39783</c:v>
                </c:pt>
                <c:pt idx="444">
                  <c:v>39814</c:v>
                </c:pt>
                <c:pt idx="445">
                  <c:v>39845</c:v>
                </c:pt>
                <c:pt idx="446">
                  <c:v>39873</c:v>
                </c:pt>
                <c:pt idx="447">
                  <c:v>39904</c:v>
                </c:pt>
                <c:pt idx="448">
                  <c:v>39934</c:v>
                </c:pt>
                <c:pt idx="449">
                  <c:v>39965</c:v>
                </c:pt>
                <c:pt idx="450">
                  <c:v>39995</c:v>
                </c:pt>
                <c:pt idx="451">
                  <c:v>40026</c:v>
                </c:pt>
                <c:pt idx="452">
                  <c:v>40057</c:v>
                </c:pt>
                <c:pt idx="453">
                  <c:v>40087</c:v>
                </c:pt>
                <c:pt idx="454">
                  <c:v>40118</c:v>
                </c:pt>
                <c:pt idx="455">
                  <c:v>40148</c:v>
                </c:pt>
                <c:pt idx="456">
                  <c:v>40179</c:v>
                </c:pt>
                <c:pt idx="457">
                  <c:v>40210</c:v>
                </c:pt>
                <c:pt idx="458">
                  <c:v>40238</c:v>
                </c:pt>
                <c:pt idx="459">
                  <c:v>40269</c:v>
                </c:pt>
                <c:pt idx="460">
                  <c:v>40299</c:v>
                </c:pt>
                <c:pt idx="461">
                  <c:v>40330</c:v>
                </c:pt>
                <c:pt idx="462">
                  <c:v>40360</c:v>
                </c:pt>
                <c:pt idx="463">
                  <c:v>40391</c:v>
                </c:pt>
                <c:pt idx="464">
                  <c:v>40422</c:v>
                </c:pt>
                <c:pt idx="465">
                  <c:v>40452</c:v>
                </c:pt>
                <c:pt idx="466">
                  <c:v>40483</c:v>
                </c:pt>
                <c:pt idx="467">
                  <c:v>40513</c:v>
                </c:pt>
                <c:pt idx="468">
                  <c:v>40544</c:v>
                </c:pt>
                <c:pt idx="469">
                  <c:v>40575</c:v>
                </c:pt>
                <c:pt idx="470">
                  <c:v>40603</c:v>
                </c:pt>
                <c:pt idx="471">
                  <c:v>40634</c:v>
                </c:pt>
                <c:pt idx="472">
                  <c:v>40664</c:v>
                </c:pt>
                <c:pt idx="473">
                  <c:v>40695</c:v>
                </c:pt>
                <c:pt idx="474">
                  <c:v>40725</c:v>
                </c:pt>
                <c:pt idx="475">
                  <c:v>40756</c:v>
                </c:pt>
                <c:pt idx="476">
                  <c:v>40787</c:v>
                </c:pt>
                <c:pt idx="477">
                  <c:v>40817</c:v>
                </c:pt>
                <c:pt idx="478">
                  <c:v>40848</c:v>
                </c:pt>
                <c:pt idx="479">
                  <c:v>40878</c:v>
                </c:pt>
                <c:pt idx="480">
                  <c:v>40909</c:v>
                </c:pt>
                <c:pt idx="481">
                  <c:v>40940</c:v>
                </c:pt>
                <c:pt idx="482">
                  <c:v>40969</c:v>
                </c:pt>
                <c:pt idx="483">
                  <c:v>41000</c:v>
                </c:pt>
                <c:pt idx="484">
                  <c:v>41030</c:v>
                </c:pt>
                <c:pt idx="485">
                  <c:v>41061</c:v>
                </c:pt>
                <c:pt idx="486">
                  <c:v>41091</c:v>
                </c:pt>
                <c:pt idx="487">
                  <c:v>41122</c:v>
                </c:pt>
                <c:pt idx="488">
                  <c:v>41153</c:v>
                </c:pt>
                <c:pt idx="489">
                  <c:v>41183</c:v>
                </c:pt>
                <c:pt idx="490">
                  <c:v>41214</c:v>
                </c:pt>
                <c:pt idx="491">
                  <c:v>41244</c:v>
                </c:pt>
                <c:pt idx="492">
                  <c:v>41275</c:v>
                </c:pt>
                <c:pt idx="493">
                  <c:v>41306</c:v>
                </c:pt>
                <c:pt idx="494">
                  <c:v>41334</c:v>
                </c:pt>
                <c:pt idx="495">
                  <c:v>41365</c:v>
                </c:pt>
                <c:pt idx="496">
                  <c:v>41395</c:v>
                </c:pt>
                <c:pt idx="497">
                  <c:v>41426</c:v>
                </c:pt>
                <c:pt idx="498">
                  <c:v>41456</c:v>
                </c:pt>
                <c:pt idx="499">
                  <c:v>41487</c:v>
                </c:pt>
                <c:pt idx="500">
                  <c:v>41518</c:v>
                </c:pt>
                <c:pt idx="501">
                  <c:v>41548</c:v>
                </c:pt>
                <c:pt idx="502">
                  <c:v>41579</c:v>
                </c:pt>
                <c:pt idx="503">
                  <c:v>41609</c:v>
                </c:pt>
                <c:pt idx="504">
                  <c:v>41640</c:v>
                </c:pt>
                <c:pt idx="505">
                  <c:v>41671</c:v>
                </c:pt>
                <c:pt idx="506">
                  <c:v>41699</c:v>
                </c:pt>
                <c:pt idx="507">
                  <c:v>41730</c:v>
                </c:pt>
                <c:pt idx="508">
                  <c:v>41760</c:v>
                </c:pt>
                <c:pt idx="509">
                  <c:v>41791</c:v>
                </c:pt>
                <c:pt idx="510">
                  <c:v>41821</c:v>
                </c:pt>
                <c:pt idx="511">
                  <c:v>41852</c:v>
                </c:pt>
                <c:pt idx="512">
                  <c:v>41883</c:v>
                </c:pt>
                <c:pt idx="513">
                  <c:v>41913</c:v>
                </c:pt>
                <c:pt idx="514">
                  <c:v>41944</c:v>
                </c:pt>
                <c:pt idx="515">
                  <c:v>41974</c:v>
                </c:pt>
                <c:pt idx="516">
                  <c:v>42005</c:v>
                </c:pt>
                <c:pt idx="517">
                  <c:v>42036</c:v>
                </c:pt>
                <c:pt idx="518">
                  <c:v>42064</c:v>
                </c:pt>
                <c:pt idx="519">
                  <c:v>42095</c:v>
                </c:pt>
                <c:pt idx="520">
                  <c:v>42125</c:v>
                </c:pt>
                <c:pt idx="521">
                  <c:v>42156</c:v>
                </c:pt>
                <c:pt idx="522">
                  <c:v>42186</c:v>
                </c:pt>
                <c:pt idx="523">
                  <c:v>42217</c:v>
                </c:pt>
                <c:pt idx="524">
                  <c:v>42248</c:v>
                </c:pt>
                <c:pt idx="525">
                  <c:v>42278</c:v>
                </c:pt>
                <c:pt idx="526">
                  <c:v>42309</c:v>
                </c:pt>
                <c:pt idx="527">
                  <c:v>42339</c:v>
                </c:pt>
                <c:pt idx="528">
                  <c:v>42370</c:v>
                </c:pt>
                <c:pt idx="529">
                  <c:v>42401</c:v>
                </c:pt>
                <c:pt idx="530">
                  <c:v>42430</c:v>
                </c:pt>
                <c:pt idx="531">
                  <c:v>42461</c:v>
                </c:pt>
                <c:pt idx="532">
                  <c:v>42491</c:v>
                </c:pt>
                <c:pt idx="533">
                  <c:v>42522</c:v>
                </c:pt>
                <c:pt idx="534">
                  <c:v>42552</c:v>
                </c:pt>
                <c:pt idx="535">
                  <c:v>42583</c:v>
                </c:pt>
                <c:pt idx="536">
                  <c:v>42614</c:v>
                </c:pt>
                <c:pt idx="537">
                  <c:v>42644</c:v>
                </c:pt>
                <c:pt idx="538">
                  <c:v>42675</c:v>
                </c:pt>
                <c:pt idx="539">
                  <c:v>42705</c:v>
                </c:pt>
                <c:pt idx="540">
                  <c:v>42736</c:v>
                </c:pt>
                <c:pt idx="541">
                  <c:v>42767</c:v>
                </c:pt>
                <c:pt idx="542">
                  <c:v>42795</c:v>
                </c:pt>
                <c:pt idx="543">
                  <c:v>42826</c:v>
                </c:pt>
                <c:pt idx="544">
                  <c:v>42856</c:v>
                </c:pt>
                <c:pt idx="545">
                  <c:v>42887</c:v>
                </c:pt>
                <c:pt idx="546">
                  <c:v>42917</c:v>
                </c:pt>
                <c:pt idx="547">
                  <c:v>42948</c:v>
                </c:pt>
                <c:pt idx="548">
                  <c:v>42979</c:v>
                </c:pt>
                <c:pt idx="549">
                  <c:v>43009</c:v>
                </c:pt>
                <c:pt idx="550">
                  <c:v>43040</c:v>
                </c:pt>
                <c:pt idx="551">
                  <c:v>43070</c:v>
                </c:pt>
                <c:pt idx="552">
                  <c:v>43101</c:v>
                </c:pt>
                <c:pt idx="553">
                  <c:v>43132</c:v>
                </c:pt>
                <c:pt idx="554">
                  <c:v>43160</c:v>
                </c:pt>
                <c:pt idx="555">
                  <c:v>43191</c:v>
                </c:pt>
                <c:pt idx="556">
                  <c:v>43221</c:v>
                </c:pt>
                <c:pt idx="557">
                  <c:v>43252</c:v>
                </c:pt>
                <c:pt idx="558">
                  <c:v>43282</c:v>
                </c:pt>
                <c:pt idx="559">
                  <c:v>43313</c:v>
                </c:pt>
                <c:pt idx="560">
                  <c:v>43344</c:v>
                </c:pt>
                <c:pt idx="561">
                  <c:v>43374</c:v>
                </c:pt>
                <c:pt idx="562">
                  <c:v>43405</c:v>
                </c:pt>
                <c:pt idx="563">
                  <c:v>43435</c:v>
                </c:pt>
                <c:pt idx="564">
                  <c:v>43466</c:v>
                </c:pt>
                <c:pt idx="565">
                  <c:v>43497</c:v>
                </c:pt>
                <c:pt idx="566">
                  <c:v>43525</c:v>
                </c:pt>
                <c:pt idx="567">
                  <c:v>43556</c:v>
                </c:pt>
                <c:pt idx="568">
                  <c:v>43586</c:v>
                </c:pt>
                <c:pt idx="569">
                  <c:v>43617</c:v>
                </c:pt>
                <c:pt idx="570">
                  <c:v>43647</c:v>
                </c:pt>
                <c:pt idx="571">
                  <c:v>43678</c:v>
                </c:pt>
                <c:pt idx="572">
                  <c:v>43709</c:v>
                </c:pt>
                <c:pt idx="573">
                  <c:v>43739</c:v>
                </c:pt>
                <c:pt idx="574">
                  <c:v>43770</c:v>
                </c:pt>
                <c:pt idx="575">
                  <c:v>43800</c:v>
                </c:pt>
                <c:pt idx="576">
                  <c:v>43831</c:v>
                </c:pt>
                <c:pt idx="577">
                  <c:v>43862</c:v>
                </c:pt>
                <c:pt idx="578">
                  <c:v>43891</c:v>
                </c:pt>
                <c:pt idx="579">
                  <c:v>43922</c:v>
                </c:pt>
                <c:pt idx="580">
                  <c:v>43952</c:v>
                </c:pt>
                <c:pt idx="581">
                  <c:v>43983</c:v>
                </c:pt>
                <c:pt idx="582">
                  <c:v>44013</c:v>
                </c:pt>
                <c:pt idx="583">
                  <c:v>44044</c:v>
                </c:pt>
                <c:pt idx="584">
                  <c:v>44075</c:v>
                </c:pt>
                <c:pt idx="585">
                  <c:v>44105</c:v>
                </c:pt>
                <c:pt idx="586">
                  <c:v>44136</c:v>
                </c:pt>
                <c:pt idx="587">
                  <c:v>44166</c:v>
                </c:pt>
                <c:pt idx="588">
                  <c:v>44197</c:v>
                </c:pt>
                <c:pt idx="589">
                  <c:v>44228</c:v>
                </c:pt>
                <c:pt idx="590">
                  <c:v>44256</c:v>
                </c:pt>
                <c:pt idx="591">
                  <c:v>44287</c:v>
                </c:pt>
                <c:pt idx="592">
                  <c:v>44317</c:v>
                </c:pt>
                <c:pt idx="593">
                  <c:v>44348</c:v>
                </c:pt>
                <c:pt idx="594">
                  <c:v>44378</c:v>
                </c:pt>
                <c:pt idx="595">
                  <c:v>44409</c:v>
                </c:pt>
                <c:pt idx="596">
                  <c:v>44440</c:v>
                </c:pt>
                <c:pt idx="597">
                  <c:v>44470</c:v>
                </c:pt>
                <c:pt idx="598">
                  <c:v>44501</c:v>
                </c:pt>
                <c:pt idx="599">
                  <c:v>44531</c:v>
                </c:pt>
                <c:pt idx="600">
                  <c:v>44562</c:v>
                </c:pt>
                <c:pt idx="601">
                  <c:v>44593</c:v>
                </c:pt>
                <c:pt idx="602">
                  <c:v>44621</c:v>
                </c:pt>
                <c:pt idx="603">
                  <c:v>44652</c:v>
                </c:pt>
                <c:pt idx="604">
                  <c:v>44682</c:v>
                </c:pt>
                <c:pt idx="605">
                  <c:v>44713</c:v>
                </c:pt>
                <c:pt idx="606">
                  <c:v>44743</c:v>
                </c:pt>
                <c:pt idx="607">
                  <c:v>44774</c:v>
                </c:pt>
                <c:pt idx="608">
                  <c:v>44805</c:v>
                </c:pt>
                <c:pt idx="609">
                  <c:v>44835</c:v>
                </c:pt>
                <c:pt idx="610">
                  <c:v>44866</c:v>
                </c:pt>
                <c:pt idx="611">
                  <c:v>44896</c:v>
                </c:pt>
                <c:pt idx="612">
                  <c:v>44927</c:v>
                </c:pt>
                <c:pt idx="613">
                  <c:v>44958</c:v>
                </c:pt>
                <c:pt idx="614">
                  <c:v>44986</c:v>
                </c:pt>
                <c:pt idx="615">
                  <c:v>45017</c:v>
                </c:pt>
                <c:pt idx="616">
                  <c:v>45047</c:v>
                </c:pt>
                <c:pt idx="617">
                  <c:v>45078</c:v>
                </c:pt>
                <c:pt idx="618">
                  <c:v>45108</c:v>
                </c:pt>
                <c:pt idx="619">
                  <c:v>45139</c:v>
                </c:pt>
                <c:pt idx="620">
                  <c:v>45170</c:v>
                </c:pt>
                <c:pt idx="621">
                  <c:v>45200</c:v>
                </c:pt>
                <c:pt idx="622">
                  <c:v>45231</c:v>
                </c:pt>
                <c:pt idx="623">
                  <c:v>45261</c:v>
                </c:pt>
                <c:pt idx="624">
                  <c:v>45292</c:v>
                </c:pt>
                <c:pt idx="625">
                  <c:v>45323</c:v>
                </c:pt>
                <c:pt idx="626">
                  <c:v>45352</c:v>
                </c:pt>
                <c:pt idx="627">
                  <c:v>45383</c:v>
                </c:pt>
                <c:pt idx="628">
                  <c:v>45413</c:v>
                </c:pt>
                <c:pt idx="629">
                  <c:v>45444</c:v>
                </c:pt>
                <c:pt idx="630">
                  <c:v>45474</c:v>
                </c:pt>
                <c:pt idx="631">
                  <c:v>45505</c:v>
                </c:pt>
                <c:pt idx="632">
                  <c:v>45536</c:v>
                </c:pt>
                <c:pt idx="633">
                  <c:v>45566</c:v>
                </c:pt>
                <c:pt idx="634">
                  <c:v>45597</c:v>
                </c:pt>
                <c:pt idx="635">
                  <c:v>45627</c:v>
                </c:pt>
                <c:pt idx="636">
                  <c:v>45658</c:v>
                </c:pt>
                <c:pt idx="637">
                  <c:v>45689</c:v>
                </c:pt>
                <c:pt idx="638">
                  <c:v>45717</c:v>
                </c:pt>
                <c:pt idx="639">
                  <c:v>45748</c:v>
                </c:pt>
                <c:pt idx="640">
                  <c:v>45778</c:v>
                </c:pt>
                <c:pt idx="641">
                  <c:v>45809</c:v>
                </c:pt>
                <c:pt idx="642">
                  <c:v>45839</c:v>
                </c:pt>
                <c:pt idx="643">
                  <c:v>45870</c:v>
                </c:pt>
                <c:pt idx="644">
                  <c:v>45901</c:v>
                </c:pt>
                <c:pt idx="645">
                  <c:v>45931</c:v>
                </c:pt>
                <c:pt idx="646">
                  <c:v>45962</c:v>
                </c:pt>
                <c:pt idx="647">
                  <c:v>45992</c:v>
                </c:pt>
                <c:pt idx="648">
                  <c:v>46023</c:v>
                </c:pt>
                <c:pt idx="649">
                  <c:v>46054</c:v>
                </c:pt>
                <c:pt idx="650">
                  <c:v>46082</c:v>
                </c:pt>
                <c:pt idx="651">
                  <c:v>46113</c:v>
                </c:pt>
                <c:pt idx="652">
                  <c:v>46143</c:v>
                </c:pt>
                <c:pt idx="653">
                  <c:v>46174</c:v>
                </c:pt>
                <c:pt idx="654">
                  <c:v>46204</c:v>
                </c:pt>
                <c:pt idx="655">
                  <c:v>46235</c:v>
                </c:pt>
                <c:pt idx="656">
                  <c:v>46266</c:v>
                </c:pt>
                <c:pt idx="657">
                  <c:v>46296</c:v>
                </c:pt>
                <c:pt idx="658">
                  <c:v>46327</c:v>
                </c:pt>
                <c:pt idx="659">
                  <c:v>46357</c:v>
                </c:pt>
                <c:pt idx="660">
                  <c:v>46388</c:v>
                </c:pt>
                <c:pt idx="661">
                  <c:v>46419</c:v>
                </c:pt>
                <c:pt idx="662">
                  <c:v>46447</c:v>
                </c:pt>
                <c:pt idx="663">
                  <c:v>46478</c:v>
                </c:pt>
                <c:pt idx="664">
                  <c:v>46508</c:v>
                </c:pt>
                <c:pt idx="665">
                  <c:v>46539</c:v>
                </c:pt>
                <c:pt idx="666">
                  <c:v>46569</c:v>
                </c:pt>
                <c:pt idx="667">
                  <c:v>46600</c:v>
                </c:pt>
                <c:pt idx="668">
                  <c:v>46631</c:v>
                </c:pt>
                <c:pt idx="669">
                  <c:v>46661</c:v>
                </c:pt>
                <c:pt idx="670">
                  <c:v>46692</c:v>
                </c:pt>
                <c:pt idx="671">
                  <c:v>46722</c:v>
                </c:pt>
                <c:pt idx="672">
                  <c:v>46753</c:v>
                </c:pt>
                <c:pt idx="673">
                  <c:v>46784</c:v>
                </c:pt>
                <c:pt idx="674">
                  <c:v>46813</c:v>
                </c:pt>
                <c:pt idx="675">
                  <c:v>46844</c:v>
                </c:pt>
                <c:pt idx="676">
                  <c:v>46874</c:v>
                </c:pt>
                <c:pt idx="677">
                  <c:v>46905</c:v>
                </c:pt>
                <c:pt idx="678">
                  <c:v>46935</c:v>
                </c:pt>
                <c:pt idx="679">
                  <c:v>46966</c:v>
                </c:pt>
                <c:pt idx="680">
                  <c:v>46997</c:v>
                </c:pt>
                <c:pt idx="681">
                  <c:v>47027</c:v>
                </c:pt>
                <c:pt idx="682">
                  <c:v>47058</c:v>
                </c:pt>
                <c:pt idx="683">
                  <c:v>47088</c:v>
                </c:pt>
                <c:pt idx="684">
                  <c:v>47119</c:v>
                </c:pt>
                <c:pt idx="685">
                  <c:v>47150</c:v>
                </c:pt>
                <c:pt idx="686">
                  <c:v>47178</c:v>
                </c:pt>
                <c:pt idx="687">
                  <c:v>47209</c:v>
                </c:pt>
                <c:pt idx="688">
                  <c:v>47239</c:v>
                </c:pt>
                <c:pt idx="689">
                  <c:v>47270</c:v>
                </c:pt>
                <c:pt idx="690">
                  <c:v>47300</c:v>
                </c:pt>
                <c:pt idx="691">
                  <c:v>47331</c:v>
                </c:pt>
                <c:pt idx="692">
                  <c:v>47362</c:v>
                </c:pt>
                <c:pt idx="693">
                  <c:v>47392</c:v>
                </c:pt>
                <c:pt idx="694">
                  <c:v>47423</c:v>
                </c:pt>
                <c:pt idx="695">
                  <c:v>47453</c:v>
                </c:pt>
                <c:pt idx="696">
                  <c:v>47484</c:v>
                </c:pt>
                <c:pt idx="697">
                  <c:v>47515</c:v>
                </c:pt>
                <c:pt idx="698">
                  <c:v>47543</c:v>
                </c:pt>
                <c:pt idx="699">
                  <c:v>47574</c:v>
                </c:pt>
                <c:pt idx="700">
                  <c:v>47604</c:v>
                </c:pt>
                <c:pt idx="701">
                  <c:v>47635</c:v>
                </c:pt>
                <c:pt idx="702">
                  <c:v>47665</c:v>
                </c:pt>
                <c:pt idx="703">
                  <c:v>47696</c:v>
                </c:pt>
                <c:pt idx="704">
                  <c:v>47727</c:v>
                </c:pt>
                <c:pt idx="705">
                  <c:v>47757</c:v>
                </c:pt>
                <c:pt idx="706">
                  <c:v>47788</c:v>
                </c:pt>
                <c:pt idx="707">
                  <c:v>47818</c:v>
                </c:pt>
                <c:pt idx="708">
                  <c:v>47849</c:v>
                </c:pt>
                <c:pt idx="709">
                  <c:v>47880</c:v>
                </c:pt>
                <c:pt idx="710">
                  <c:v>47908</c:v>
                </c:pt>
                <c:pt idx="711">
                  <c:v>47939</c:v>
                </c:pt>
                <c:pt idx="712">
                  <c:v>47969</c:v>
                </c:pt>
                <c:pt idx="713">
                  <c:v>48000</c:v>
                </c:pt>
                <c:pt idx="714">
                  <c:v>48030</c:v>
                </c:pt>
                <c:pt idx="715">
                  <c:v>48061</c:v>
                </c:pt>
                <c:pt idx="716">
                  <c:v>48092</c:v>
                </c:pt>
                <c:pt idx="717">
                  <c:v>48122</c:v>
                </c:pt>
                <c:pt idx="718">
                  <c:v>48153</c:v>
                </c:pt>
                <c:pt idx="719">
                  <c:v>48183</c:v>
                </c:pt>
                <c:pt idx="720">
                  <c:v>48214</c:v>
                </c:pt>
                <c:pt idx="721">
                  <c:v>48245</c:v>
                </c:pt>
                <c:pt idx="722">
                  <c:v>48274</c:v>
                </c:pt>
                <c:pt idx="723">
                  <c:v>48305</c:v>
                </c:pt>
                <c:pt idx="724">
                  <c:v>48335</c:v>
                </c:pt>
                <c:pt idx="725">
                  <c:v>48366</c:v>
                </c:pt>
                <c:pt idx="726">
                  <c:v>48396</c:v>
                </c:pt>
                <c:pt idx="727">
                  <c:v>48427</c:v>
                </c:pt>
                <c:pt idx="728">
                  <c:v>48458</c:v>
                </c:pt>
                <c:pt idx="729">
                  <c:v>48488</c:v>
                </c:pt>
                <c:pt idx="730">
                  <c:v>48519</c:v>
                </c:pt>
                <c:pt idx="731">
                  <c:v>48549</c:v>
                </c:pt>
              </c:numCache>
            </c:numRef>
          </c:cat>
          <c:val>
            <c:numRef>
              <c:f>PETREFX!$V$3:$V$1034</c:f>
              <c:numCache>
                <c:formatCode>General</c:formatCode>
                <c:ptCount val="1032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-8.0983768499999997E-2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#N/A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#N/A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  <c:pt idx="996" formatCode="0.0">
                  <c:v>#N/A</c:v>
                </c:pt>
                <c:pt idx="997" formatCode="0.0">
                  <c:v>#N/A</c:v>
                </c:pt>
                <c:pt idx="998" formatCode="0.0">
                  <c:v>#N/A</c:v>
                </c:pt>
                <c:pt idx="999" formatCode="0.0">
                  <c:v>#N/A</c:v>
                </c:pt>
                <c:pt idx="1000" formatCode="0.0">
                  <c:v>#N/A</c:v>
                </c:pt>
                <c:pt idx="1001" formatCode="0.0">
                  <c:v>#N/A</c:v>
                </c:pt>
                <c:pt idx="1002" formatCode="0.0">
                  <c:v>#N/A</c:v>
                </c:pt>
                <c:pt idx="1003" formatCode="0.0">
                  <c:v>#N/A</c:v>
                </c:pt>
                <c:pt idx="1004" formatCode="0.0">
                  <c:v>#N/A</c:v>
                </c:pt>
                <c:pt idx="1005" formatCode="0.0">
                  <c:v>#N/A</c:v>
                </c:pt>
                <c:pt idx="1006" formatCode="0.0">
                  <c:v>#N/A</c:v>
                </c:pt>
                <c:pt idx="1007" formatCode="0.0">
                  <c:v>#N/A</c:v>
                </c:pt>
                <c:pt idx="1008" formatCode="0.0">
                  <c:v>#N/A</c:v>
                </c:pt>
                <c:pt idx="1009" formatCode="0.0">
                  <c:v>#N/A</c:v>
                </c:pt>
                <c:pt idx="1010" formatCode="0.0">
                  <c:v>#N/A</c:v>
                </c:pt>
                <c:pt idx="1011" formatCode="0.0">
                  <c:v>#N/A</c:v>
                </c:pt>
                <c:pt idx="1012" formatCode="0.0">
                  <c:v>#N/A</c:v>
                </c:pt>
                <c:pt idx="1013" formatCode="0.0">
                  <c:v>#N/A</c:v>
                </c:pt>
                <c:pt idx="1014" formatCode="0.0">
                  <c:v>#N/A</c:v>
                </c:pt>
                <c:pt idx="1015" formatCode="0.0">
                  <c:v>#N/A</c:v>
                </c:pt>
                <c:pt idx="1016" formatCode="0.0">
                  <c:v>#N/A</c:v>
                </c:pt>
                <c:pt idx="1017" formatCode="0.0">
                  <c:v>#N/A</c:v>
                </c:pt>
                <c:pt idx="1018" formatCode="0.0">
                  <c:v>#N/A</c:v>
                </c:pt>
                <c:pt idx="1019" formatCode="0.0">
                  <c:v>#N/A</c:v>
                </c:pt>
                <c:pt idx="1020" formatCode="0.0">
                  <c:v>#N/A</c:v>
                </c:pt>
                <c:pt idx="1021" formatCode="0.0">
                  <c:v>#N/A</c:v>
                </c:pt>
                <c:pt idx="1022" formatCode="0.0">
                  <c:v>#N/A</c:v>
                </c:pt>
                <c:pt idx="1023" formatCode="0.0">
                  <c:v>#N/A</c:v>
                </c:pt>
                <c:pt idx="1024" formatCode="0.0">
                  <c:v>#N/A</c:v>
                </c:pt>
                <c:pt idx="1025" formatCode="0.0">
                  <c:v>#N/A</c:v>
                </c:pt>
                <c:pt idx="1026" formatCode="0.0">
                  <c:v>#N/A</c:v>
                </c:pt>
                <c:pt idx="1027" formatCode="0.0">
                  <c:v>#N/A</c:v>
                </c:pt>
                <c:pt idx="1028" formatCode="0.0">
                  <c:v>#N/A</c:v>
                </c:pt>
                <c:pt idx="1029" formatCode="0.0">
                  <c:v>#N/A</c:v>
                </c:pt>
                <c:pt idx="1030" formatCode="0.0">
                  <c:v>#N/A</c:v>
                </c:pt>
                <c:pt idx="103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F078-4B0E-8708-DC3EC4A47106}"/>
            </c:ext>
          </c:extLst>
        </c:ser>
        <c:ser>
          <c:idx val="8"/>
          <c:order val="8"/>
          <c:tx>
            <c:v>12/12 Forecast</c:v>
          </c:tx>
          <c:spPr>
            <a:ln>
              <a:noFill/>
            </a:ln>
          </c:spPr>
          <c:marker>
            <c:symbol val="diamond"/>
            <c:size val="8"/>
            <c:spPr>
              <a:solidFill>
                <a:srgbClr val="08A685"/>
              </a:solidFill>
              <a:ln>
                <a:solidFill>
                  <a:srgbClr val="08A685"/>
                </a:solidFill>
              </a:ln>
            </c:spPr>
          </c:marker>
          <c:cat>
            <c:numRef>
              <c:f>PETREFX!$A$3:$A$10</c:f>
              <c:numCache>
                <c:formatCode>mmm\-yy</c:formatCode>
                <c:ptCount val="8"/>
                <c:pt idx="0">
                  <c:v>26299</c:v>
                </c:pt>
                <c:pt idx="1">
                  <c:v>26330</c:v>
                </c:pt>
                <c:pt idx="2">
                  <c:v>26359</c:v>
                </c:pt>
                <c:pt idx="3">
                  <c:v>26390</c:v>
                </c:pt>
                <c:pt idx="4">
                  <c:v>26420</c:v>
                </c:pt>
                <c:pt idx="5">
                  <c:v>26451</c:v>
                </c:pt>
                <c:pt idx="6">
                  <c:v>26481</c:v>
                </c:pt>
                <c:pt idx="7">
                  <c:v>26512</c:v>
                </c:pt>
              </c:numCache>
            </c:numRef>
          </c:cat>
          <c:val>
            <c:numRef>
              <c:f>PETREFX!$M$3:$M$1034</c:f>
              <c:numCache>
                <c:formatCode>General</c:formatCode>
                <c:ptCount val="1032"/>
                <c:pt idx="73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F078-4B0E-8708-DC3EC4A47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</c:lineChart>
      <c:lineChart>
        <c:grouping val="standard"/>
        <c:varyColors val="0"/>
        <c:ser>
          <c:idx val="1"/>
          <c:order val="3"/>
          <c:tx>
            <c:v>3MMA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dLbls>
            <c:delete val="1"/>
          </c:dLbls>
          <c:cat>
            <c:numRef>
              <c:f>PETREFX!$A$3:$A$10</c:f>
              <c:numCache>
                <c:formatCode>mmm\-yy</c:formatCode>
                <c:ptCount val="8"/>
                <c:pt idx="0">
                  <c:v>26299</c:v>
                </c:pt>
                <c:pt idx="1">
                  <c:v>26330</c:v>
                </c:pt>
                <c:pt idx="2">
                  <c:v>26359</c:v>
                </c:pt>
                <c:pt idx="3">
                  <c:v>26390</c:v>
                </c:pt>
                <c:pt idx="4">
                  <c:v>26420</c:v>
                </c:pt>
                <c:pt idx="5">
                  <c:v>26451</c:v>
                </c:pt>
                <c:pt idx="6">
                  <c:v>26481</c:v>
                </c:pt>
                <c:pt idx="7">
                  <c:v>26512</c:v>
                </c:pt>
              </c:numCache>
            </c:numRef>
          </c:cat>
          <c:val>
            <c:numRef>
              <c:f>PETREFX!$F$3:$F$1034</c:f>
              <c:numCache>
                <c:formatCode>General</c:formatCode>
                <c:ptCount val="1032"/>
                <c:pt idx="2" formatCode="0.0000">
                  <c:v>60.629033333300001</c:v>
                </c:pt>
                <c:pt idx="3" formatCode="0.0000">
                  <c:v>60.592100000000002</c:v>
                </c:pt>
                <c:pt idx="4" formatCode="0.0000">
                  <c:v>61.0578</c:v>
                </c:pt>
                <c:pt idx="5" formatCode="0.0000">
                  <c:v>62.276833333299997</c:v>
                </c:pt>
                <c:pt idx="6" formatCode="0.0000">
                  <c:v>64.0619666666</c:v>
                </c:pt>
                <c:pt idx="7" formatCode="0.0000">
                  <c:v>65.157933333299994</c:v>
                </c:pt>
                <c:pt idx="8" formatCode="0.0000">
                  <c:v>65.346266666600002</c:v>
                </c:pt>
                <c:pt idx="9" formatCode="0.0000">
                  <c:v>64.909800000000004</c:v>
                </c:pt>
                <c:pt idx="10" formatCode="0.0000">
                  <c:v>63.562466666600002</c:v>
                </c:pt>
                <c:pt idx="11" formatCode="0.0000">
                  <c:v>62.327933333300003</c:v>
                </c:pt>
                <c:pt idx="12" formatCode="0.0000">
                  <c:v>60.896766666600001</c:v>
                </c:pt>
                <c:pt idx="13" formatCode="0.0000">
                  <c:v>59.783033333299997</c:v>
                </c:pt>
                <c:pt idx="14" formatCode="0.0000">
                  <c:v>58.299566666600001</c:v>
                </c:pt>
                <c:pt idx="15" formatCode="0.0000">
                  <c:v>57.192166666600002</c:v>
                </c:pt>
                <c:pt idx="16" formatCode="0.0000">
                  <c:v>57.148266666600001</c:v>
                </c:pt>
                <c:pt idx="17" formatCode="0.0000">
                  <c:v>58.638066666599997</c:v>
                </c:pt>
                <c:pt idx="18" formatCode="0.0000">
                  <c:v>60.096800000000002</c:v>
                </c:pt>
                <c:pt idx="19" formatCode="0.0000">
                  <c:v>61.120533333300003</c:v>
                </c:pt>
                <c:pt idx="20" formatCode="0.0000">
                  <c:v>60.910499999999999</c:v>
                </c:pt>
                <c:pt idx="21" formatCode="0.0000">
                  <c:v>61.302999999999997</c:v>
                </c:pt>
                <c:pt idx="22" formatCode="0.0000">
                  <c:v>61.1349666666</c:v>
                </c:pt>
                <c:pt idx="23" formatCode="0.0000">
                  <c:v>61.228733333299999</c:v>
                </c:pt>
                <c:pt idx="24" formatCode="0.0000">
                  <c:v>59.800333333300003</c:v>
                </c:pt>
                <c:pt idx="25" formatCode="0.0000">
                  <c:v>58.7953333333</c:v>
                </c:pt>
                <c:pt idx="26" formatCode="0.0000">
                  <c:v>57.902000000000001</c:v>
                </c:pt>
                <c:pt idx="27" formatCode="0.0000">
                  <c:v>59.649733333299999</c:v>
                </c:pt>
                <c:pt idx="28" formatCode="0.0000">
                  <c:v>62.264200000000002</c:v>
                </c:pt>
                <c:pt idx="29" formatCode="0.0000">
                  <c:v>66.085099999999997</c:v>
                </c:pt>
                <c:pt idx="30" formatCode="0.0000">
                  <c:v>68.937133333299997</c:v>
                </c:pt>
                <c:pt idx="31" formatCode="0.0000">
                  <c:v>70.998333333299996</c:v>
                </c:pt>
                <c:pt idx="32" formatCode="0.0000">
                  <c:v>70.735600000000005</c:v>
                </c:pt>
                <c:pt idx="33" formatCode="0.0000">
                  <c:v>69.952933333299995</c:v>
                </c:pt>
                <c:pt idx="34" formatCode="0.0000">
                  <c:v>69.013300000000001</c:v>
                </c:pt>
                <c:pt idx="35" formatCode="0.0000">
                  <c:v>69.113733333300004</c:v>
                </c:pt>
                <c:pt idx="36" formatCode="0.0000">
                  <c:v>68.629366666600006</c:v>
                </c:pt>
                <c:pt idx="37" formatCode="0.0000">
                  <c:v>67.189866666599997</c:v>
                </c:pt>
                <c:pt idx="38" formatCode="0.0000">
                  <c:v>65.299899999999994</c:v>
                </c:pt>
                <c:pt idx="39" formatCode="0.0000">
                  <c:v>63.345533333299997</c:v>
                </c:pt>
                <c:pt idx="40" formatCode="0.0000">
                  <c:v>62.7465333333</c:v>
                </c:pt>
                <c:pt idx="41" formatCode="0.0000">
                  <c:v>63.912133333299998</c:v>
                </c:pt>
                <c:pt idx="42" formatCode="0.0000">
                  <c:v>66.476600000000005</c:v>
                </c:pt>
                <c:pt idx="43" formatCode="0.0000">
                  <c:v>68.716533333300006</c:v>
                </c:pt>
                <c:pt idx="44" formatCode="0.0000">
                  <c:v>69.921666666600004</c:v>
                </c:pt>
                <c:pt idx="45" formatCode="0.0000">
                  <c:v>69.1374</c:v>
                </c:pt>
                <c:pt idx="46" formatCode="0.0000">
                  <c:v>68.732600000000005</c:v>
                </c:pt>
                <c:pt idx="47" formatCode="0.0000">
                  <c:v>68.3319333333</c:v>
                </c:pt>
                <c:pt idx="48" formatCode="0.0000">
                  <c:v>68.410133333299996</c:v>
                </c:pt>
                <c:pt idx="49" formatCode="0.0000">
                  <c:v>69.031700000000001</c:v>
                </c:pt>
                <c:pt idx="50" formatCode="0.0000">
                  <c:v>69.105866666599994</c:v>
                </c:pt>
                <c:pt idx="51" formatCode="0.0000">
                  <c:v>69.848466666600004</c:v>
                </c:pt>
                <c:pt idx="52" formatCode="0.0000">
                  <c:v>70.361400000000003</c:v>
                </c:pt>
                <c:pt idx="53" formatCode="0.0000">
                  <c:v>72.558466666599998</c:v>
                </c:pt>
                <c:pt idx="54" formatCode="0.0000">
                  <c:v>75.002333333300001</c:v>
                </c:pt>
                <c:pt idx="55" formatCode="0.0000">
                  <c:v>76.995433333299999</c:v>
                </c:pt>
                <c:pt idx="56" formatCode="0.0000">
                  <c:v>77.156766666600006</c:v>
                </c:pt>
                <c:pt idx="57" formatCode="0.0000">
                  <c:v>76.139833333300004</c:v>
                </c:pt>
                <c:pt idx="58" formatCode="0.0000">
                  <c:v>76.203066666599995</c:v>
                </c:pt>
                <c:pt idx="59" formatCode="0.0000">
                  <c:v>77.271466666600006</c:v>
                </c:pt>
                <c:pt idx="60" formatCode="0.0000">
                  <c:v>78.731499999999997</c:v>
                </c:pt>
                <c:pt idx="61" formatCode="0.0000">
                  <c:v>79.791133333299996</c:v>
                </c:pt>
                <c:pt idx="62" formatCode="0.0000">
                  <c:v>79.186633333299994</c:v>
                </c:pt>
                <c:pt idx="63" formatCode="0.0000">
                  <c:v>78.821100000000001</c:v>
                </c:pt>
                <c:pt idx="64" formatCode="0.0000">
                  <c:v>77.8794333333</c:v>
                </c:pt>
                <c:pt idx="65" formatCode="0.0000">
                  <c:v>78.637466666600005</c:v>
                </c:pt>
                <c:pt idx="66" formatCode="0.0000">
                  <c:v>79.760099999999994</c:v>
                </c:pt>
                <c:pt idx="67" formatCode="0.0000">
                  <c:v>80.486933333300001</c:v>
                </c:pt>
                <c:pt idx="68" formatCode="0.0000">
                  <c:v>80.150633333299993</c:v>
                </c:pt>
                <c:pt idx="69" formatCode="0.0000">
                  <c:v>79.475733333299999</c:v>
                </c:pt>
                <c:pt idx="70" formatCode="0.0000">
                  <c:v>78.987700000000004</c:v>
                </c:pt>
                <c:pt idx="71" formatCode="0.0000">
                  <c:v>78.6217333333</c:v>
                </c:pt>
                <c:pt idx="72" formatCode="0.0000">
                  <c:v>77.224833333299998</c:v>
                </c:pt>
                <c:pt idx="73" formatCode="0.0000">
                  <c:v>75.029566666600005</c:v>
                </c:pt>
                <c:pt idx="74" formatCode="0.0000">
                  <c:v>73.524299999999997</c:v>
                </c:pt>
                <c:pt idx="75" formatCode="0.0000">
                  <c:v>73.091766666599995</c:v>
                </c:pt>
                <c:pt idx="76" formatCode="0.0000">
                  <c:v>75.008833333300004</c:v>
                </c:pt>
                <c:pt idx="77" formatCode="0.0000">
                  <c:v>76.459333333299995</c:v>
                </c:pt>
                <c:pt idx="78" formatCode="0.0000">
                  <c:v>78.159966666599999</c:v>
                </c:pt>
                <c:pt idx="79" formatCode="0.0000">
                  <c:v>79.2624</c:v>
                </c:pt>
                <c:pt idx="80" formatCode="0.0000">
                  <c:v>80.798133333300001</c:v>
                </c:pt>
                <c:pt idx="81" formatCode="0.0000">
                  <c:v>81.718833333299997</c:v>
                </c:pt>
                <c:pt idx="82" formatCode="0.0000">
                  <c:v>83.062733333300002</c:v>
                </c:pt>
                <c:pt idx="83" formatCode="0.0000">
                  <c:v>84.316033333299998</c:v>
                </c:pt>
                <c:pt idx="84" formatCode="0.0000">
                  <c:v>84.673000000000002</c:v>
                </c:pt>
                <c:pt idx="85" formatCode="0.0000">
                  <c:v>83.197699999999998</c:v>
                </c:pt>
                <c:pt idx="86" formatCode="0.0000">
                  <c:v>81.621233333299998</c:v>
                </c:pt>
                <c:pt idx="87" formatCode="0.0000">
                  <c:v>81.8673</c:v>
                </c:pt>
                <c:pt idx="88" formatCode="0.0000">
                  <c:v>83.284266666600004</c:v>
                </c:pt>
                <c:pt idx="89" formatCode="0.0000">
                  <c:v>85.278866666599995</c:v>
                </c:pt>
                <c:pt idx="90" formatCode="0.0000">
                  <c:v>87.138499999999993</c:v>
                </c:pt>
                <c:pt idx="91" formatCode="0.0000">
                  <c:v>88.396033333299997</c:v>
                </c:pt>
                <c:pt idx="92" formatCode="0.0000">
                  <c:v>87.938599999999994</c:v>
                </c:pt>
                <c:pt idx="93" formatCode="0.0000">
                  <c:v>86.947133333300002</c:v>
                </c:pt>
                <c:pt idx="94" formatCode="0.0000">
                  <c:v>85.813000000000002</c:v>
                </c:pt>
                <c:pt idx="95" formatCode="0.0000">
                  <c:v>86.213766666599994</c:v>
                </c:pt>
                <c:pt idx="96" formatCode="0.0000">
                  <c:v>85.904700000000005</c:v>
                </c:pt>
                <c:pt idx="97" formatCode="0.0000">
                  <c:v>84.768500000000003</c:v>
                </c:pt>
                <c:pt idx="98" formatCode="0.0000">
                  <c:v>81.720833333300007</c:v>
                </c:pt>
                <c:pt idx="99" formatCode="0.0000">
                  <c:v>78.724199999999996</c:v>
                </c:pt>
                <c:pt idx="100" formatCode="0.0000">
                  <c:v>76.110233333300002</c:v>
                </c:pt>
                <c:pt idx="101" formatCode="0.0000">
                  <c:v>75.3974333333</c:v>
                </c:pt>
                <c:pt idx="102" formatCode="0.0000">
                  <c:v>74.873666666600002</c:v>
                </c:pt>
                <c:pt idx="103" formatCode="0.0000">
                  <c:v>74.032333333300002</c:v>
                </c:pt>
                <c:pt idx="104" formatCode="0.0000">
                  <c:v>73.341899999999995</c:v>
                </c:pt>
                <c:pt idx="105" formatCode="0.0000">
                  <c:v>72.419966666600004</c:v>
                </c:pt>
                <c:pt idx="106" formatCode="0.0000">
                  <c:v>73.135233333299993</c:v>
                </c:pt>
                <c:pt idx="107" formatCode="0.0000">
                  <c:v>73.762033333299996</c:v>
                </c:pt>
                <c:pt idx="108" formatCode="0.0000">
                  <c:v>75.513866666599995</c:v>
                </c:pt>
                <c:pt idx="109" formatCode="0.0000">
                  <c:v>75.157200000000003</c:v>
                </c:pt>
                <c:pt idx="110" formatCode="0.0000">
                  <c:v>73.400599999999997</c:v>
                </c:pt>
                <c:pt idx="111" formatCode="0.0000">
                  <c:v>71.2574333333</c:v>
                </c:pt>
                <c:pt idx="112" formatCode="0.0000">
                  <c:v>70.710800000000006</c:v>
                </c:pt>
                <c:pt idx="113" formatCode="0.0000">
                  <c:v>71.202933333299995</c:v>
                </c:pt>
                <c:pt idx="114" formatCode="0.0000">
                  <c:v>71.762866666600004</c:v>
                </c:pt>
                <c:pt idx="115" formatCode="0.0000">
                  <c:v>72.919766666599998</c:v>
                </c:pt>
                <c:pt idx="116" formatCode="0.0000">
                  <c:v>73.3583</c:v>
                </c:pt>
                <c:pt idx="117" formatCode="0.0000">
                  <c:v>72.941599999999994</c:v>
                </c:pt>
                <c:pt idx="118" formatCode="0.0000">
                  <c:v>71.999966666600002</c:v>
                </c:pt>
                <c:pt idx="119" formatCode="0.0000">
                  <c:v>71.573266666600006</c:v>
                </c:pt>
                <c:pt idx="120" formatCode="0.0000">
                  <c:v>70.311999999999998</c:v>
                </c:pt>
                <c:pt idx="121" formatCode="0.0000">
                  <c:v>68.044899999999998</c:v>
                </c:pt>
                <c:pt idx="122" formatCode="0.0000">
                  <c:v>65.775966666599999</c:v>
                </c:pt>
                <c:pt idx="123" formatCode="0.0000">
                  <c:v>65.575733333299993</c:v>
                </c:pt>
                <c:pt idx="124" formatCode="0.0000">
                  <c:v>66.822800000000001</c:v>
                </c:pt>
                <c:pt idx="125" formatCode="0.0000">
                  <c:v>69.288966666600004</c:v>
                </c:pt>
                <c:pt idx="126" formatCode="0.0000">
                  <c:v>71.580600000000004</c:v>
                </c:pt>
                <c:pt idx="127" formatCode="0.0000">
                  <c:v>71.932233333300005</c:v>
                </c:pt>
                <c:pt idx="128" formatCode="0.0000">
                  <c:v>71.421233333299995</c:v>
                </c:pt>
                <c:pt idx="129" formatCode="0.0000">
                  <c:v>70.714166666599994</c:v>
                </c:pt>
                <c:pt idx="130" formatCode="0.0000">
                  <c:v>70.840133333300003</c:v>
                </c:pt>
                <c:pt idx="131" formatCode="0.0000">
                  <c:v>70.254966666599998</c:v>
                </c:pt>
                <c:pt idx="132" formatCode="0.0000">
                  <c:v>68.285899999999998</c:v>
                </c:pt>
                <c:pt idx="133" formatCode="0.0000">
                  <c:v>65.855333333299996</c:v>
                </c:pt>
                <c:pt idx="134" formatCode="0.0000">
                  <c:v>64.055300000000003</c:v>
                </c:pt>
                <c:pt idx="135" formatCode="0.0000">
                  <c:v>64.903599999999997</c:v>
                </c:pt>
                <c:pt idx="136" formatCode="0.0000">
                  <c:v>67.396233333300003</c:v>
                </c:pt>
                <c:pt idx="137" formatCode="0.0000">
                  <c:v>70.573033333300003</c:v>
                </c:pt>
                <c:pt idx="138" formatCode="0.0000">
                  <c:v>72.736500000000007</c:v>
                </c:pt>
                <c:pt idx="139" formatCode="0.0000">
                  <c:v>73.4756</c:v>
                </c:pt>
                <c:pt idx="140" formatCode="0.0000">
                  <c:v>73.949866666600002</c:v>
                </c:pt>
                <c:pt idx="141" formatCode="0.0000">
                  <c:v>72.795566666599996</c:v>
                </c:pt>
                <c:pt idx="142" formatCode="0.0000">
                  <c:v>72.658866666600005</c:v>
                </c:pt>
                <c:pt idx="143" formatCode="0.0000">
                  <c:v>69.807599999999994</c:v>
                </c:pt>
                <c:pt idx="144" formatCode="0.0000">
                  <c:v>68.338700000000003</c:v>
                </c:pt>
                <c:pt idx="145" formatCode="0.0000">
                  <c:v>67.694033333299998</c:v>
                </c:pt>
                <c:pt idx="146" formatCode="0.0000">
                  <c:v>68.210366666599995</c:v>
                </c:pt>
                <c:pt idx="147" formatCode="0.0000">
                  <c:v>69.020966666600003</c:v>
                </c:pt>
                <c:pt idx="148" formatCode="0.0000">
                  <c:v>69.259266666599999</c:v>
                </c:pt>
                <c:pt idx="149" formatCode="0.0000">
                  <c:v>71.182400000000001</c:v>
                </c:pt>
                <c:pt idx="150" formatCode="0.0000">
                  <c:v>72.2100666666</c:v>
                </c:pt>
                <c:pt idx="151" formatCode="0.0000">
                  <c:v>72.343533333300002</c:v>
                </c:pt>
                <c:pt idx="152" formatCode="0.0000">
                  <c:v>71.487566666600003</c:v>
                </c:pt>
                <c:pt idx="153" formatCode="0.0000">
                  <c:v>70.5983666666</c:v>
                </c:pt>
                <c:pt idx="154" formatCode="0.0000">
                  <c:v>70.388933333300002</c:v>
                </c:pt>
                <c:pt idx="155" formatCode="0.0000">
                  <c:v>69.556533333299996</c:v>
                </c:pt>
                <c:pt idx="156" formatCode="0.0000">
                  <c:v>68.0488</c:v>
                </c:pt>
                <c:pt idx="157" formatCode="0.0000">
                  <c:v>65.990600000000001</c:v>
                </c:pt>
                <c:pt idx="158" formatCode="0.0000">
                  <c:v>64.590199999999996</c:v>
                </c:pt>
                <c:pt idx="159" formatCode="0.0000">
                  <c:v>65.839100000000002</c:v>
                </c:pt>
                <c:pt idx="160" formatCode="0.0000">
                  <c:v>67.908799999999999</c:v>
                </c:pt>
                <c:pt idx="161" formatCode="0.0000">
                  <c:v>70.628766666600001</c:v>
                </c:pt>
                <c:pt idx="162" formatCode="0.0000">
                  <c:v>72.150966666599999</c:v>
                </c:pt>
                <c:pt idx="163" formatCode="0.0000">
                  <c:v>72.666433333300006</c:v>
                </c:pt>
                <c:pt idx="164" formatCode="0.0000">
                  <c:v>71.165599999999998</c:v>
                </c:pt>
                <c:pt idx="165" formatCode="0.0000">
                  <c:v>69.777233333300003</c:v>
                </c:pt>
                <c:pt idx="166" formatCode="0.0000">
                  <c:v>68.332366666599995</c:v>
                </c:pt>
                <c:pt idx="167" formatCode="0.0000">
                  <c:v>68.220666666599996</c:v>
                </c:pt>
                <c:pt idx="168" formatCode="0.0000">
                  <c:v>67.486333333299996</c:v>
                </c:pt>
                <c:pt idx="169" formatCode="0.0000">
                  <c:v>65.822466666599993</c:v>
                </c:pt>
                <c:pt idx="170" formatCode="0.0000">
                  <c:v>63.676400000000001</c:v>
                </c:pt>
                <c:pt idx="171" formatCode="0.0000">
                  <c:v>63.285333333300002</c:v>
                </c:pt>
                <c:pt idx="172" formatCode="0.0000">
                  <c:v>65.6203</c:v>
                </c:pt>
                <c:pt idx="173" formatCode="0.0000">
                  <c:v>68.502866666599999</c:v>
                </c:pt>
                <c:pt idx="174" formatCode="0.0000">
                  <c:v>69.797133333299996</c:v>
                </c:pt>
                <c:pt idx="175" formatCode="0.0000">
                  <c:v>70.135000000000005</c:v>
                </c:pt>
                <c:pt idx="176" formatCode="0.0000">
                  <c:v>70.0532333333</c:v>
                </c:pt>
                <c:pt idx="177" formatCode="0.0000">
                  <c:v>69.183766666599993</c:v>
                </c:pt>
                <c:pt idx="178" formatCode="0.0000">
                  <c:v>68.382733333299996</c:v>
                </c:pt>
                <c:pt idx="179" formatCode="0.0000">
                  <c:v>68.181366666599999</c:v>
                </c:pt>
                <c:pt idx="180" formatCode="0.0000">
                  <c:v>68.294533333299995</c:v>
                </c:pt>
                <c:pt idx="181" formatCode="0.0000">
                  <c:v>66.756600000000006</c:v>
                </c:pt>
                <c:pt idx="182" formatCode="0.0000">
                  <c:v>65.507300000000001</c:v>
                </c:pt>
                <c:pt idx="183" formatCode="0.0000">
                  <c:v>66.300433333300006</c:v>
                </c:pt>
                <c:pt idx="184" formatCode="0.0000">
                  <c:v>68.631666666599997</c:v>
                </c:pt>
                <c:pt idx="185" formatCode="0.0000">
                  <c:v>71.469366666599996</c:v>
                </c:pt>
                <c:pt idx="186" formatCode="0.0000">
                  <c:v>73.517600000000002</c:v>
                </c:pt>
                <c:pt idx="187" formatCode="0.0000">
                  <c:v>74.763666666600002</c:v>
                </c:pt>
                <c:pt idx="188" formatCode="0.0000">
                  <c:v>75.225200000000001</c:v>
                </c:pt>
                <c:pt idx="189" formatCode="0.0000">
                  <c:v>74.579833333300002</c:v>
                </c:pt>
                <c:pt idx="190" formatCode="0.0000">
                  <c:v>74.400400000000005</c:v>
                </c:pt>
                <c:pt idx="191" formatCode="0.0000">
                  <c:v>74.664666666599999</c:v>
                </c:pt>
                <c:pt idx="192" formatCode="0.0000">
                  <c:v>74.502933333300007</c:v>
                </c:pt>
                <c:pt idx="193" formatCode="0.0000">
                  <c:v>73.496133333299994</c:v>
                </c:pt>
                <c:pt idx="194" formatCode="0.0000">
                  <c:v>72.347266666600007</c:v>
                </c:pt>
                <c:pt idx="195" formatCode="0.0000">
                  <c:v>72.7464666666</c:v>
                </c:pt>
                <c:pt idx="196" formatCode="0.0000">
                  <c:v>73.635866666599995</c:v>
                </c:pt>
                <c:pt idx="197" formatCode="0.0000">
                  <c:v>74.687066666600003</c:v>
                </c:pt>
                <c:pt idx="198" formatCode="0.0000">
                  <c:v>75.483333333299996</c:v>
                </c:pt>
                <c:pt idx="199" formatCode="0.0000">
                  <c:v>76.677266666600005</c:v>
                </c:pt>
                <c:pt idx="200" formatCode="0.0000">
                  <c:v>76.227733333299994</c:v>
                </c:pt>
                <c:pt idx="201" formatCode="0.0000">
                  <c:v>75.281633333299993</c:v>
                </c:pt>
                <c:pt idx="202" formatCode="0.0000">
                  <c:v>74.157733333300001</c:v>
                </c:pt>
                <c:pt idx="203" formatCode="0.0000">
                  <c:v>74.941766666600003</c:v>
                </c:pt>
                <c:pt idx="204" formatCode="0.0000">
                  <c:v>75.066999999999993</c:v>
                </c:pt>
                <c:pt idx="205" formatCode="0.0000">
                  <c:v>73.875433333299995</c:v>
                </c:pt>
                <c:pt idx="206" formatCode="0.0000">
                  <c:v>71.9526333333</c:v>
                </c:pt>
                <c:pt idx="207" formatCode="0.0000">
                  <c:v>71.1658333333</c:v>
                </c:pt>
                <c:pt idx="208" formatCode="0.0000">
                  <c:v>72.079933333300005</c:v>
                </c:pt>
                <c:pt idx="209" formatCode="0.0000">
                  <c:v>73.997066666600006</c:v>
                </c:pt>
                <c:pt idx="210" formatCode="0.0000">
                  <c:v>75.928266666599995</c:v>
                </c:pt>
                <c:pt idx="211" formatCode="0.0000">
                  <c:v>77.050399999999996</c:v>
                </c:pt>
                <c:pt idx="212" formatCode="0.0000">
                  <c:v>76.8580333333</c:v>
                </c:pt>
                <c:pt idx="213" formatCode="0.0000">
                  <c:v>75.584466666599994</c:v>
                </c:pt>
                <c:pt idx="214" formatCode="0.0000">
                  <c:v>75.072199999999995</c:v>
                </c:pt>
                <c:pt idx="215" formatCode="0.0000">
                  <c:v>74.058433333300002</c:v>
                </c:pt>
                <c:pt idx="216" formatCode="0.0000">
                  <c:v>74.147366666600007</c:v>
                </c:pt>
                <c:pt idx="217" formatCode="0.0000">
                  <c:v>73.620233333300007</c:v>
                </c:pt>
                <c:pt idx="218" formatCode="0.0000">
                  <c:v>72.621933333300007</c:v>
                </c:pt>
                <c:pt idx="219" formatCode="0.0000">
                  <c:v>71.785399999999996</c:v>
                </c:pt>
                <c:pt idx="220" formatCode="0.0000">
                  <c:v>71.104033333299995</c:v>
                </c:pt>
                <c:pt idx="221" formatCode="0.0000">
                  <c:v>72.747633333300001</c:v>
                </c:pt>
                <c:pt idx="222" formatCode="0.0000">
                  <c:v>74.811599999999999</c:v>
                </c:pt>
                <c:pt idx="223" formatCode="0.0000">
                  <c:v>76.982433333299994</c:v>
                </c:pt>
                <c:pt idx="224" formatCode="0.0000">
                  <c:v>77.704833333300002</c:v>
                </c:pt>
                <c:pt idx="225" formatCode="0.0000">
                  <c:v>76.466633333299995</c:v>
                </c:pt>
                <c:pt idx="226" formatCode="0.0000">
                  <c:v>75.059066666600003</c:v>
                </c:pt>
                <c:pt idx="227" formatCode="0.0000">
                  <c:v>73.669866666600001</c:v>
                </c:pt>
                <c:pt idx="228" formatCode="0.0000">
                  <c:v>72.657033333300006</c:v>
                </c:pt>
                <c:pt idx="229" formatCode="0.0000">
                  <c:v>71.902766666600002</c:v>
                </c:pt>
                <c:pt idx="230" formatCode="0.0000">
                  <c:v>71.041066666600003</c:v>
                </c:pt>
                <c:pt idx="231" formatCode="0.0000">
                  <c:v>71.115533333299993</c:v>
                </c:pt>
                <c:pt idx="232" formatCode="0.0000">
                  <c:v>72.156666666600003</c:v>
                </c:pt>
                <c:pt idx="233" formatCode="0.0000">
                  <c:v>74.626966666599998</c:v>
                </c:pt>
                <c:pt idx="234" formatCode="0.0000">
                  <c:v>76.6615333333</c:v>
                </c:pt>
                <c:pt idx="235" formatCode="0.0000">
                  <c:v>77.433166666600002</c:v>
                </c:pt>
                <c:pt idx="236" formatCode="0.0000">
                  <c:v>76.745633333300006</c:v>
                </c:pt>
                <c:pt idx="237" formatCode="0.0000">
                  <c:v>75.192999999999998</c:v>
                </c:pt>
                <c:pt idx="238" formatCode="0.0000">
                  <c:v>74.032066666600002</c:v>
                </c:pt>
                <c:pt idx="239" formatCode="0.0">
                  <c:v>74.1337333333</c:v>
                </c:pt>
                <c:pt idx="240" formatCode="0.0000">
                  <c:v>73.579933333300005</c:v>
                </c:pt>
                <c:pt idx="241" formatCode="0.0000">
                  <c:v>71.916200000000003</c:v>
                </c:pt>
                <c:pt idx="242" formatCode="0.0000">
                  <c:v>69.779300000000006</c:v>
                </c:pt>
                <c:pt idx="243" formatCode="0.0000">
                  <c:v>70.297833333300005</c:v>
                </c:pt>
                <c:pt idx="244" formatCode="0.0000">
                  <c:v>71.9827666666</c:v>
                </c:pt>
                <c:pt idx="245" formatCode="0.0000">
                  <c:v>73.673000000000002</c:v>
                </c:pt>
                <c:pt idx="246" formatCode="0.0000">
                  <c:v>74.611466666599995</c:v>
                </c:pt>
                <c:pt idx="247" formatCode="0.0000">
                  <c:v>73.956633333300005</c:v>
                </c:pt>
                <c:pt idx="248" formatCode="0.0000">
                  <c:v>73.241299999999995</c:v>
                </c:pt>
                <c:pt idx="249" formatCode="0.0000">
                  <c:v>72.446133333299997</c:v>
                </c:pt>
                <c:pt idx="250" formatCode="0.0000">
                  <c:v>72.880966666600003</c:v>
                </c:pt>
                <c:pt idx="251" formatCode="0.0000">
                  <c:v>72.7039333333</c:v>
                </c:pt>
                <c:pt idx="252" formatCode="0.0000">
                  <c:v>71.174066666599998</c:v>
                </c:pt>
                <c:pt idx="253" formatCode="0.0000">
                  <c:v>69.454400000000007</c:v>
                </c:pt>
                <c:pt idx="254" formatCode="0.0000">
                  <c:v>67.950466666599993</c:v>
                </c:pt>
                <c:pt idx="255" formatCode="0.0000">
                  <c:v>68.353300000000004</c:v>
                </c:pt>
                <c:pt idx="256" formatCode="0.0000">
                  <c:v>69.441266666600001</c:v>
                </c:pt>
                <c:pt idx="257" formatCode="0.0000">
                  <c:v>71.144900000000007</c:v>
                </c:pt>
                <c:pt idx="258" formatCode="0.0000">
                  <c:v>72.226466666600004</c:v>
                </c:pt>
                <c:pt idx="259" formatCode="0.0000">
                  <c:v>72.504233333299993</c:v>
                </c:pt>
                <c:pt idx="260" formatCode="0.0000">
                  <c:v>72.589966666600006</c:v>
                </c:pt>
                <c:pt idx="261" formatCode="0.0000">
                  <c:v>72.819199999999995</c:v>
                </c:pt>
                <c:pt idx="262" formatCode="0.0000">
                  <c:v>73.747299999999996</c:v>
                </c:pt>
                <c:pt idx="263" formatCode="0.0000">
                  <c:v>73.962666666600001</c:v>
                </c:pt>
                <c:pt idx="264" formatCode="0.0000">
                  <c:v>72.329066666599999</c:v>
                </c:pt>
                <c:pt idx="265" formatCode="0.0000">
                  <c:v>70.108766666600005</c:v>
                </c:pt>
                <c:pt idx="266" formatCode="0.0000">
                  <c:v>68.432000000000002</c:v>
                </c:pt>
                <c:pt idx="267" formatCode="0.0000">
                  <c:v>70.162599999999998</c:v>
                </c:pt>
                <c:pt idx="268" formatCode="0.0000">
                  <c:v>72.941433333299997</c:v>
                </c:pt>
                <c:pt idx="269" formatCode="0.0000">
                  <c:v>75.673133333300001</c:v>
                </c:pt>
                <c:pt idx="270" formatCode="0.0000">
                  <c:v>76.4923</c:v>
                </c:pt>
                <c:pt idx="271" formatCode="0.0000">
                  <c:v>76.774600000000007</c:v>
                </c:pt>
                <c:pt idx="272" formatCode="0.0000">
                  <c:v>76.670400000000001</c:v>
                </c:pt>
                <c:pt idx="273" formatCode="0.0000">
                  <c:v>76.0348333333</c:v>
                </c:pt>
                <c:pt idx="274" formatCode="0.0000">
                  <c:v>76.045366666600003</c:v>
                </c:pt>
                <c:pt idx="275" formatCode="0.0000">
                  <c:v>76.279066666600002</c:v>
                </c:pt>
                <c:pt idx="276" formatCode="0.0000">
                  <c:v>75.781499999999994</c:v>
                </c:pt>
                <c:pt idx="277" formatCode="0.0000">
                  <c:v>73.991433333299995</c:v>
                </c:pt>
                <c:pt idx="278" formatCode="0.0000">
                  <c:v>72.526399999999995</c:v>
                </c:pt>
                <c:pt idx="279" formatCode="0.0000">
                  <c:v>73.202399999999997</c:v>
                </c:pt>
                <c:pt idx="280" formatCode="0.0000">
                  <c:v>74.661699999999996</c:v>
                </c:pt>
                <c:pt idx="281" formatCode="0.0000">
                  <c:v>76.472233333299997</c:v>
                </c:pt>
                <c:pt idx="282" formatCode="0.0000">
                  <c:v>77.797766666599998</c:v>
                </c:pt>
                <c:pt idx="283" formatCode="0.0000">
                  <c:v>78.360866666600003</c:v>
                </c:pt>
                <c:pt idx="284" formatCode="0.0000">
                  <c:v>78.577266666599996</c:v>
                </c:pt>
                <c:pt idx="285" formatCode="0.0000">
                  <c:v>77.032833333300005</c:v>
                </c:pt>
                <c:pt idx="286" formatCode="0.0000">
                  <c:v>76.320233333299996</c:v>
                </c:pt>
                <c:pt idx="287" formatCode="0.0000">
                  <c:v>75.579499999999996</c:v>
                </c:pt>
                <c:pt idx="288" formatCode="0.0000">
                  <c:v>75.001366666600006</c:v>
                </c:pt>
                <c:pt idx="289" formatCode="0.0000">
                  <c:v>73.933599999999998</c:v>
                </c:pt>
                <c:pt idx="290" formatCode="0.0000">
                  <c:v>72.649199999999993</c:v>
                </c:pt>
                <c:pt idx="291" formatCode="0.0000">
                  <c:v>73.816266666600001</c:v>
                </c:pt>
                <c:pt idx="292" formatCode="0.0000">
                  <c:v>75.549233333299995</c:v>
                </c:pt>
                <c:pt idx="293" formatCode="0.0000">
                  <c:v>77.787066666599998</c:v>
                </c:pt>
                <c:pt idx="294" formatCode="0.0000">
                  <c:v>78.689066666599999</c:v>
                </c:pt>
                <c:pt idx="295" formatCode="0.0000">
                  <c:v>79.366733333300004</c:v>
                </c:pt>
                <c:pt idx="296" formatCode="0.0000">
                  <c:v>79.473233333300001</c:v>
                </c:pt>
                <c:pt idx="297" formatCode="0.0000">
                  <c:v>79.446933333299995</c:v>
                </c:pt>
                <c:pt idx="298" formatCode="0.0000">
                  <c:v>79.289766666600002</c:v>
                </c:pt>
                <c:pt idx="299" formatCode="0.0">
                  <c:v>79.071133333299997</c:v>
                </c:pt>
                <c:pt idx="300" formatCode="0.0000">
                  <c:v>77.715033333299999</c:v>
                </c:pt>
                <c:pt idx="301" formatCode="0.0000">
                  <c:v>76.117599999999996</c:v>
                </c:pt>
                <c:pt idx="302" formatCode="0.0000">
                  <c:v>74.839699999999993</c:v>
                </c:pt>
                <c:pt idx="303" formatCode="0.0000">
                  <c:v>76.350233333299997</c:v>
                </c:pt>
                <c:pt idx="304" formatCode="0.0000">
                  <c:v>79.038666666599994</c:v>
                </c:pt>
                <c:pt idx="305" formatCode="0.0000">
                  <c:v>81.774933333299998</c:v>
                </c:pt>
                <c:pt idx="306" formatCode="0.0000">
                  <c:v>82.447199999999995</c:v>
                </c:pt>
                <c:pt idx="307" formatCode="0.0000">
                  <c:v>82.064466666599998</c:v>
                </c:pt>
                <c:pt idx="308" formatCode="0.0000">
                  <c:v>81.034433333300001</c:v>
                </c:pt>
                <c:pt idx="309" formatCode="0.0000">
                  <c:v>80.075733333299993</c:v>
                </c:pt>
                <c:pt idx="310" formatCode="0.0000">
                  <c:v>78.474433333299999</c:v>
                </c:pt>
                <c:pt idx="311" formatCode="0.0000">
                  <c:v>77.287933333300003</c:v>
                </c:pt>
                <c:pt idx="312" formatCode="0.0000">
                  <c:v>75.304333333299994</c:v>
                </c:pt>
                <c:pt idx="313" formatCode="0.0000">
                  <c:v>73.111566666599998</c:v>
                </c:pt>
                <c:pt idx="314" formatCode="0.0000">
                  <c:v>71.560333333299994</c:v>
                </c:pt>
                <c:pt idx="315" formatCode="0.0000">
                  <c:v>72.734200000000001</c:v>
                </c:pt>
                <c:pt idx="316" formatCode="0.0000">
                  <c:v>74.924766666599993</c:v>
                </c:pt>
                <c:pt idx="317" formatCode="0.0000">
                  <c:v>76.788899999999998</c:v>
                </c:pt>
                <c:pt idx="318" formatCode="0.0000">
                  <c:v>77.7604333333</c:v>
                </c:pt>
                <c:pt idx="319" formatCode="0.0000">
                  <c:v>78.565766666599998</c:v>
                </c:pt>
                <c:pt idx="320" formatCode="0.0000">
                  <c:v>77.972899999999996</c:v>
                </c:pt>
                <c:pt idx="321" formatCode="0.0000">
                  <c:v>76.518166666599996</c:v>
                </c:pt>
                <c:pt idx="322" formatCode="0.0000">
                  <c:v>75.985699999999994</c:v>
                </c:pt>
                <c:pt idx="323" formatCode="0.0000">
                  <c:v>76.459966666599996</c:v>
                </c:pt>
                <c:pt idx="324" formatCode="0.0000">
                  <c:v>76.642666666599993</c:v>
                </c:pt>
                <c:pt idx="325" formatCode="0.0000">
                  <c:v>75.793366666599994</c:v>
                </c:pt>
                <c:pt idx="326" formatCode="0.0000">
                  <c:v>74.993266666599993</c:v>
                </c:pt>
                <c:pt idx="327" formatCode="0.0000">
                  <c:v>77.081966666599996</c:v>
                </c:pt>
                <c:pt idx="328" formatCode="0.0000">
                  <c:v>79.793800000000005</c:v>
                </c:pt>
                <c:pt idx="329" formatCode="0.0000">
                  <c:v>82.645633333299998</c:v>
                </c:pt>
                <c:pt idx="330" formatCode="0.0000">
                  <c:v>83.884500000000003</c:v>
                </c:pt>
                <c:pt idx="331" formatCode="0.0">
                  <c:v>84.408566666599995</c:v>
                </c:pt>
                <c:pt idx="332" formatCode="0.0">
                  <c:v>84.546700000000001</c:v>
                </c:pt>
                <c:pt idx="333" formatCode="0.0">
                  <c:v>83.648633333299998</c:v>
                </c:pt>
                <c:pt idx="334" formatCode="0.0">
                  <c:v>82.552333333299998</c:v>
                </c:pt>
                <c:pt idx="335" formatCode="0.0">
                  <c:v>81.922799999999995</c:v>
                </c:pt>
                <c:pt idx="336" formatCode="0.0">
                  <c:v>79.843266666600002</c:v>
                </c:pt>
                <c:pt idx="337" formatCode="0.0">
                  <c:v>77.974299999999999</c:v>
                </c:pt>
                <c:pt idx="338" formatCode="0.0">
                  <c:v>76.832366666599995</c:v>
                </c:pt>
                <c:pt idx="339" formatCode="0.0">
                  <c:v>78.509933333299998</c:v>
                </c:pt>
                <c:pt idx="340" formatCode="0.0">
                  <c:v>81.039133333300001</c:v>
                </c:pt>
                <c:pt idx="341" formatCode="0.0">
                  <c:v>82.775766666600006</c:v>
                </c:pt>
                <c:pt idx="342" formatCode="0.0">
                  <c:v>83.452600000000004</c:v>
                </c:pt>
                <c:pt idx="343" formatCode="0.0">
                  <c:v>83.247033333299996</c:v>
                </c:pt>
                <c:pt idx="344" formatCode="0.0">
                  <c:v>82.765066666600006</c:v>
                </c:pt>
                <c:pt idx="345" formatCode="0.0">
                  <c:v>81.696399999999997</c:v>
                </c:pt>
                <c:pt idx="346" formatCode="0.0">
                  <c:v>81.033600000000007</c:v>
                </c:pt>
                <c:pt idx="347" formatCode="0.0">
                  <c:v>80.013333333299997</c:v>
                </c:pt>
                <c:pt idx="348" formatCode="0.0">
                  <c:v>78.604433333299994</c:v>
                </c:pt>
                <c:pt idx="349" formatCode="0.0">
                  <c:v>77.135999999999996</c:v>
                </c:pt>
                <c:pt idx="350" formatCode="0.0">
                  <c:v>76.115833333300003</c:v>
                </c:pt>
                <c:pt idx="351" formatCode="0.0">
                  <c:v>77.953733333299994</c:v>
                </c:pt>
                <c:pt idx="352" formatCode="0.0">
                  <c:v>80.191566666599996</c:v>
                </c:pt>
                <c:pt idx="353" formatCode="0.0">
                  <c:v>82.767433333300005</c:v>
                </c:pt>
                <c:pt idx="354" formatCode="0.0">
                  <c:v>83.677400000000006</c:v>
                </c:pt>
                <c:pt idx="355" formatCode="0.0">
                  <c:v>83.444000000000003</c:v>
                </c:pt>
                <c:pt idx="356" formatCode="0.0">
                  <c:v>82.423766666600002</c:v>
                </c:pt>
                <c:pt idx="357" formatCode="0.0">
                  <c:v>81.862766666599995</c:v>
                </c:pt>
                <c:pt idx="358" formatCode="0.0">
                  <c:v>81.803666666599995</c:v>
                </c:pt>
                <c:pt idx="359" formatCode="0.0">
                  <c:v>81.626766666600005</c:v>
                </c:pt>
                <c:pt idx="360" formatCode="0.0">
                  <c:v>80.656366666599993</c:v>
                </c:pt>
                <c:pt idx="361" formatCode="0.0">
                  <c:v>80.078466666599994</c:v>
                </c:pt>
                <c:pt idx="362" formatCode="0.0">
                  <c:v>80.287300000000002</c:v>
                </c:pt>
                <c:pt idx="363" formatCode="0.0">
                  <c:v>82.510033333300001</c:v>
                </c:pt>
                <c:pt idx="364" formatCode="0.0">
                  <c:v>84.512333333300006</c:v>
                </c:pt>
                <c:pt idx="365" formatCode="0.0">
                  <c:v>86.353533333300007</c:v>
                </c:pt>
                <c:pt idx="366" formatCode="0.0">
                  <c:v>86.736733333299995</c:v>
                </c:pt>
                <c:pt idx="367" formatCode="0.0">
                  <c:v>86.668066666599998</c:v>
                </c:pt>
                <c:pt idx="368" formatCode="0.0">
                  <c:v>85.535033333300007</c:v>
                </c:pt>
                <c:pt idx="369" formatCode="0.0">
                  <c:v>83.251066666599996</c:v>
                </c:pt>
                <c:pt idx="370" formatCode="0.0">
                  <c:v>82.565366666599999</c:v>
                </c:pt>
                <c:pt idx="371" formatCode="0.0">
                  <c:v>82.973266666599997</c:v>
                </c:pt>
                <c:pt idx="372" formatCode="0.0">
                  <c:v>82.299499999999995</c:v>
                </c:pt>
                <c:pt idx="373" formatCode="0.0">
                  <c:v>80.0589666666</c:v>
                </c:pt>
                <c:pt idx="374" formatCode="0.0">
                  <c:v>78.326033333300003</c:v>
                </c:pt>
                <c:pt idx="375" formatCode="0.0">
                  <c:v>79.582433333300003</c:v>
                </c:pt>
                <c:pt idx="376" formatCode="0.0">
                  <c:v>81.884533333299999</c:v>
                </c:pt>
                <c:pt idx="377" formatCode="0.0">
                  <c:v>82.766866666599995</c:v>
                </c:pt>
                <c:pt idx="378" formatCode="0.0">
                  <c:v>82.889333333300002</c:v>
                </c:pt>
                <c:pt idx="379" formatCode="0.0">
                  <c:v>82.652799999999999</c:v>
                </c:pt>
                <c:pt idx="380" formatCode="0.0">
                  <c:v>82.779433333300005</c:v>
                </c:pt>
                <c:pt idx="381" formatCode="0.0">
                  <c:v>82.621133333299994</c:v>
                </c:pt>
                <c:pt idx="382" formatCode="0.0">
                  <c:v>82.467466666600004</c:v>
                </c:pt>
                <c:pt idx="383" formatCode="0.0">
                  <c:v>83.214433333299993</c:v>
                </c:pt>
                <c:pt idx="384" formatCode="0.0">
                  <c:v>82.331599999999995</c:v>
                </c:pt>
                <c:pt idx="385" formatCode="0.0">
                  <c:v>81.206599999999995</c:v>
                </c:pt>
                <c:pt idx="386" formatCode="0.0">
                  <c:v>80.476866666600003</c:v>
                </c:pt>
                <c:pt idx="387" formatCode="0.0">
                  <c:v>83.002033333300005</c:v>
                </c:pt>
                <c:pt idx="388" formatCode="0.0">
                  <c:v>85.975433333300003</c:v>
                </c:pt>
                <c:pt idx="389" formatCode="0.0">
                  <c:v>88.113200000000006</c:v>
                </c:pt>
                <c:pt idx="390" formatCode="0.0">
                  <c:v>89.237366666599996</c:v>
                </c:pt>
                <c:pt idx="391" formatCode="0.0">
                  <c:v>89.947833333299997</c:v>
                </c:pt>
                <c:pt idx="392" formatCode="0.0">
                  <c:v>88.8627333333</c:v>
                </c:pt>
                <c:pt idx="393" formatCode="0.0">
                  <c:v>88.031866666599996</c:v>
                </c:pt>
                <c:pt idx="394" formatCode="0.0">
                  <c:v>87.559466666600002</c:v>
                </c:pt>
                <c:pt idx="395" formatCode="0.0">
                  <c:v>89.695700000000002</c:v>
                </c:pt>
                <c:pt idx="396" formatCode="0.0">
                  <c:v>89.469466666599999</c:v>
                </c:pt>
                <c:pt idx="397" formatCode="0.0">
                  <c:v>88.871300000000005</c:v>
                </c:pt>
                <c:pt idx="398" formatCode="0.0">
                  <c:v>87.3941666666</c:v>
                </c:pt>
                <c:pt idx="399" formatCode="0.0">
                  <c:v>89.143266666599999</c:v>
                </c:pt>
                <c:pt idx="400" formatCode="0.0">
                  <c:v>90.689033333300003</c:v>
                </c:pt>
                <c:pt idx="401" formatCode="0.0">
                  <c:v>93.041333333300003</c:v>
                </c:pt>
                <c:pt idx="402" formatCode="0.0">
                  <c:v>92.969800000000006</c:v>
                </c:pt>
                <c:pt idx="403" formatCode="0.0">
                  <c:v>92.472200000000001</c:v>
                </c:pt>
                <c:pt idx="404" formatCode="0.0">
                  <c:v>88.402433333299996</c:v>
                </c:pt>
                <c:pt idx="405" formatCode="0.0">
                  <c:v>84.4114</c:v>
                </c:pt>
                <c:pt idx="406" formatCode="0.0">
                  <c:v>83.231533333300007</c:v>
                </c:pt>
                <c:pt idx="407" formatCode="0.0">
                  <c:v>85.183433333300002</c:v>
                </c:pt>
                <c:pt idx="408" formatCode="0.0">
                  <c:v>87.268566666599995</c:v>
                </c:pt>
                <c:pt idx="409" formatCode="0.0">
                  <c:v>86.625333333300006</c:v>
                </c:pt>
                <c:pt idx="410" formatCode="0.0">
                  <c:v>85.150666666600003</c:v>
                </c:pt>
                <c:pt idx="411" formatCode="0.0">
                  <c:v>85.263866666599995</c:v>
                </c:pt>
                <c:pt idx="412" formatCode="0.0">
                  <c:v>87.549366666599994</c:v>
                </c:pt>
                <c:pt idx="413" formatCode="0.0">
                  <c:v>91.187866666600002</c:v>
                </c:pt>
                <c:pt idx="414" formatCode="0.0">
                  <c:v>93.488200000000006</c:v>
                </c:pt>
                <c:pt idx="415" formatCode="0.0">
                  <c:v>94.479100000000003</c:v>
                </c:pt>
                <c:pt idx="416" formatCode="0.0">
                  <c:v>94.434533333299996</c:v>
                </c:pt>
                <c:pt idx="417" formatCode="0.0">
                  <c:v>93.683733333299998</c:v>
                </c:pt>
                <c:pt idx="418" formatCode="0.0">
                  <c:v>92.412099999999995</c:v>
                </c:pt>
                <c:pt idx="419" formatCode="0.0">
                  <c:v>92.048599999999993</c:v>
                </c:pt>
                <c:pt idx="420" formatCode="0.0">
                  <c:v>92.269900000000007</c:v>
                </c:pt>
                <c:pt idx="421" formatCode="0.0">
                  <c:v>91.618099999999998</c:v>
                </c:pt>
                <c:pt idx="422" formatCode="0.0">
                  <c:v>91.122366666600001</c:v>
                </c:pt>
                <c:pt idx="423" formatCode="0.0">
                  <c:v>91.613833333299993</c:v>
                </c:pt>
                <c:pt idx="424" formatCode="0.0">
                  <c:v>94.087533333300001</c:v>
                </c:pt>
                <c:pt idx="425" formatCode="0.0">
                  <c:v>95.929633333300004</c:v>
                </c:pt>
                <c:pt idx="426" formatCode="0.0">
                  <c:v>97.297033333300007</c:v>
                </c:pt>
                <c:pt idx="427" formatCode="0.0">
                  <c:v>97.580299999999994</c:v>
                </c:pt>
                <c:pt idx="428" formatCode="0.0">
                  <c:v>96.498966666599998</c:v>
                </c:pt>
                <c:pt idx="429" formatCode="0.0">
                  <c:v>94.979299999999995</c:v>
                </c:pt>
                <c:pt idx="430" formatCode="0.0">
                  <c:v>93.435766666600003</c:v>
                </c:pt>
                <c:pt idx="431" formatCode="0.0">
                  <c:v>93.150866666599995</c:v>
                </c:pt>
                <c:pt idx="432" formatCode="0.0">
                  <c:v>92.601466666600004</c:v>
                </c:pt>
                <c:pt idx="433" formatCode="0.0">
                  <c:v>91.403166666600001</c:v>
                </c:pt>
                <c:pt idx="434" formatCode="0.0">
                  <c:v>89.9262666666</c:v>
                </c:pt>
                <c:pt idx="435" formatCode="0.0">
                  <c:v>90.467699999999994</c:v>
                </c:pt>
                <c:pt idx="436" formatCode="0.0">
                  <c:v>92.377099999999999</c:v>
                </c:pt>
                <c:pt idx="437" formatCode="0.0">
                  <c:v>94.514333333300002</c:v>
                </c:pt>
                <c:pt idx="438" formatCode="0.0">
                  <c:v>95.093466666599994</c:v>
                </c:pt>
                <c:pt idx="439" formatCode="0.0">
                  <c:v>94.552000000000007</c:v>
                </c:pt>
                <c:pt idx="440" formatCode="0.0">
                  <c:v>89.342333333300004</c:v>
                </c:pt>
                <c:pt idx="441" formatCode="0.0">
                  <c:v>88.544899999999998</c:v>
                </c:pt>
                <c:pt idx="442" formatCode="0.0">
                  <c:v>87.912533333300004</c:v>
                </c:pt>
                <c:pt idx="443" formatCode="0.0">
                  <c:v>91.808300000000003</c:v>
                </c:pt>
                <c:pt idx="444" formatCode="0.0">
                  <c:v>90.526633333299998</c:v>
                </c:pt>
                <c:pt idx="445" formatCode="0.0">
                  <c:v>89.826266666600006</c:v>
                </c:pt>
                <c:pt idx="446" formatCode="0.0">
                  <c:v>89.415866666599996</c:v>
                </c:pt>
                <c:pt idx="447" formatCode="0.0">
                  <c:v>91.197233333300005</c:v>
                </c:pt>
                <c:pt idx="448" formatCode="0.0">
                  <c:v>92.760833333299999</c:v>
                </c:pt>
                <c:pt idx="449" formatCode="0.0">
                  <c:v>94.932199999999995</c:v>
                </c:pt>
                <c:pt idx="450" formatCode="0.0">
                  <c:v>95.448966666600001</c:v>
                </c:pt>
                <c:pt idx="451" formatCode="0.0">
                  <c:v>95.526266666599994</c:v>
                </c:pt>
                <c:pt idx="452" formatCode="0.0">
                  <c:v>94.335866666599998</c:v>
                </c:pt>
                <c:pt idx="453" formatCode="0.0">
                  <c:v>92.570300000000003</c:v>
                </c:pt>
                <c:pt idx="454" formatCode="0.0">
                  <c:v>90.868833333300003</c:v>
                </c:pt>
                <c:pt idx="455" formatCode="0.0">
                  <c:v>89.545133333300001</c:v>
                </c:pt>
                <c:pt idx="456" formatCode="0.0">
                  <c:v>87.251133333300004</c:v>
                </c:pt>
                <c:pt idx="457" formatCode="0.0">
                  <c:v>85.778166666600001</c:v>
                </c:pt>
                <c:pt idx="458" formatCode="0.0">
                  <c:v>85.593000000000004</c:v>
                </c:pt>
                <c:pt idx="459" formatCode="0.0">
                  <c:v>88.428866666600001</c:v>
                </c:pt>
                <c:pt idx="460" formatCode="0.0">
                  <c:v>91.009200000000007</c:v>
                </c:pt>
                <c:pt idx="461" formatCode="0.0">
                  <c:v>92.408299999999997</c:v>
                </c:pt>
                <c:pt idx="462" formatCode="0.0">
                  <c:v>93.364733333299995</c:v>
                </c:pt>
                <c:pt idx="463" formatCode="0.0">
                  <c:v>93.261099999999999</c:v>
                </c:pt>
                <c:pt idx="464" formatCode="0.0">
                  <c:v>92.065333333300003</c:v>
                </c:pt>
                <c:pt idx="465" formatCode="0.0">
                  <c:v>89.481999999999999</c:v>
                </c:pt>
                <c:pt idx="466" formatCode="0.0">
                  <c:v>88.494900000000001</c:v>
                </c:pt>
                <c:pt idx="467" formatCode="0.0">
                  <c:v>89.376333333299996</c:v>
                </c:pt>
                <c:pt idx="468" formatCode="0.0">
                  <c:v>89.419866666600001</c:v>
                </c:pt>
                <c:pt idx="469" formatCode="0.0">
                  <c:v>88.112233333299997</c:v>
                </c:pt>
                <c:pt idx="470" formatCode="0.0">
                  <c:v>87.347966666600001</c:v>
                </c:pt>
                <c:pt idx="471" formatCode="0.0">
                  <c:v>88.316699999999997</c:v>
                </c:pt>
                <c:pt idx="472" formatCode="0.0">
                  <c:v>90.583500000000001</c:v>
                </c:pt>
                <c:pt idx="473" formatCode="0.0">
                  <c:v>92.556266666599996</c:v>
                </c:pt>
                <c:pt idx="474" formatCode="0.0">
                  <c:v>94.641900000000007</c:v>
                </c:pt>
                <c:pt idx="475" formatCode="0.0">
                  <c:v>96.060900000000004</c:v>
                </c:pt>
                <c:pt idx="476" formatCode="0.0">
                  <c:v>95.460800000000006</c:v>
                </c:pt>
                <c:pt idx="477" formatCode="0.0">
                  <c:v>93.660233333299999</c:v>
                </c:pt>
                <c:pt idx="478" formatCode="0.0">
                  <c:v>92.1902333333</c:v>
                </c:pt>
                <c:pt idx="479" formatCode="0.0">
                  <c:v>91.669633333299998</c:v>
                </c:pt>
                <c:pt idx="480" formatCode="0.0">
                  <c:v>90.144933333300003</c:v>
                </c:pt>
                <c:pt idx="481" formatCode="0.0">
                  <c:v>88.494933333299997</c:v>
                </c:pt>
                <c:pt idx="482" formatCode="0.0">
                  <c:v>87.019133333300005</c:v>
                </c:pt>
                <c:pt idx="483" formatCode="0.0">
                  <c:v>87.974400000000003</c:v>
                </c:pt>
                <c:pt idx="484" formatCode="0.0">
                  <c:v>89.644933333300003</c:v>
                </c:pt>
                <c:pt idx="485" formatCode="0.0">
                  <c:v>91.799466666599997</c:v>
                </c:pt>
                <c:pt idx="486" formatCode="0.0">
                  <c:v>93.601633333300001</c:v>
                </c:pt>
                <c:pt idx="487" formatCode="0.0">
                  <c:v>94.202799999999996</c:v>
                </c:pt>
                <c:pt idx="488" formatCode="0.0">
                  <c:v>92.965866666599993</c:v>
                </c:pt>
                <c:pt idx="489" formatCode="0.0">
                  <c:v>91.749099999999999</c:v>
                </c:pt>
                <c:pt idx="490" formatCode="0.0">
                  <c:v>90.864866666599994</c:v>
                </c:pt>
                <c:pt idx="491" formatCode="0.00">
                  <c:v>91.695866666599997</c:v>
                </c:pt>
                <c:pt idx="492" formatCode="0.0">
                  <c:v>91.244533333299998</c:v>
                </c:pt>
                <c:pt idx="493" formatCode="0.0">
                  <c:v>90.756366666600002</c:v>
                </c:pt>
                <c:pt idx="494" formatCode="0.0">
                  <c:v>90.287700000000001</c:v>
                </c:pt>
                <c:pt idx="495" formatCode="0.0">
                  <c:v>91.759</c:v>
                </c:pt>
                <c:pt idx="496" formatCode="0.0">
                  <c:v>94.323400000000007</c:v>
                </c:pt>
                <c:pt idx="497" formatCode="0.0">
                  <c:v>96.884433333299995</c:v>
                </c:pt>
                <c:pt idx="498" formatCode="0.0">
                  <c:v>99.061499999999995</c:v>
                </c:pt>
                <c:pt idx="499" formatCode="0.0">
                  <c:v>99.6708</c:v>
                </c:pt>
                <c:pt idx="500" formatCode="0.0">
                  <c:v>98.899566666599995</c:v>
                </c:pt>
                <c:pt idx="501" formatCode="0.0">
                  <c:v>97.140100000000004</c:v>
                </c:pt>
                <c:pt idx="502" formatCode="0.0">
                  <c:v>96.008300000000006</c:v>
                </c:pt>
                <c:pt idx="503" formatCode="0.0">
                  <c:v>96.021233333300003</c:v>
                </c:pt>
                <c:pt idx="504" formatCode="0.0">
                  <c:v>94.298766666600002</c:v>
                </c:pt>
                <c:pt idx="505" formatCode="0.0">
                  <c:v>92.268333333300006</c:v>
                </c:pt>
                <c:pt idx="506" formatCode="0.0">
                  <c:v>90.467766666599999</c:v>
                </c:pt>
                <c:pt idx="507" formatCode="0.0">
                  <c:v>92.0458</c:v>
                </c:pt>
                <c:pt idx="508" formatCode="0.0">
                  <c:v>93.798866666600006</c:v>
                </c:pt>
                <c:pt idx="509" formatCode="0.0">
                  <c:v>94.626800000000003</c:v>
                </c:pt>
                <c:pt idx="510" formatCode="0.0">
                  <c:v>95.226866666600003</c:v>
                </c:pt>
                <c:pt idx="511" formatCode="0.0">
                  <c:v>95.204499999999996</c:v>
                </c:pt>
                <c:pt idx="512" formatCode="0.0">
                  <c:v>94.135199999999998</c:v>
                </c:pt>
                <c:pt idx="513" formatCode="0.0">
                  <c:v>91.006966666599993</c:v>
                </c:pt>
                <c:pt idx="514" formatCode="0.0">
                  <c:v>89.122200000000007</c:v>
                </c:pt>
                <c:pt idx="515" formatCode="0.00">
                  <c:v>89.417900000000003</c:v>
                </c:pt>
                <c:pt idx="516" formatCode="0.0">
                  <c:v>88.820833333300001</c:v>
                </c:pt>
                <c:pt idx="517" formatCode="0.0">
                  <c:v>87.591366666599995</c:v>
                </c:pt>
                <c:pt idx="518" formatCode="0.0">
                  <c:v>86.007633333300006</c:v>
                </c:pt>
                <c:pt idx="519" formatCode="0.0">
                  <c:v>87.505099999999999</c:v>
                </c:pt>
                <c:pt idx="520" formatCode="0.0">
                  <c:v>89.039199999999994</c:v>
                </c:pt>
                <c:pt idx="521" formatCode="0.0">
                  <c:v>90.167066666599993</c:v>
                </c:pt>
                <c:pt idx="522" formatCode="0.0">
                  <c:v>91.253766666600001</c:v>
                </c:pt>
                <c:pt idx="523" formatCode="0.0">
                  <c:v>92.228266666600007</c:v>
                </c:pt>
                <c:pt idx="524" formatCode="0.0">
                  <c:v>92.561833333300001</c:v>
                </c:pt>
                <c:pt idx="525" formatCode="0.0">
                  <c:v>91.668999999999997</c:v>
                </c:pt>
                <c:pt idx="526" formatCode="0.0">
                  <c:v>91.067433333300002</c:v>
                </c:pt>
                <c:pt idx="527" formatCode="0.0">
                  <c:v>91.316000000000003</c:v>
                </c:pt>
                <c:pt idx="528" formatCode="0.0">
                  <c:v>90.291433333300006</c:v>
                </c:pt>
                <c:pt idx="529" formatCode="0.0">
                  <c:v>89.942866666599997</c:v>
                </c:pt>
                <c:pt idx="530" formatCode="0.0">
                  <c:v>90.432033333299998</c:v>
                </c:pt>
                <c:pt idx="531" formatCode="0.0">
                  <c:v>92.872266666599998</c:v>
                </c:pt>
                <c:pt idx="532" formatCode="0.0">
                  <c:v>95.133066666600001</c:v>
                </c:pt>
                <c:pt idx="533" formatCode="0.0">
                  <c:v>97.353666666600006</c:v>
                </c:pt>
                <c:pt idx="534" formatCode="0.0">
                  <c:v>99.784700000000001</c:v>
                </c:pt>
                <c:pt idx="535" formatCode="0.0">
                  <c:v>101.5721666666</c:v>
                </c:pt>
                <c:pt idx="536" formatCode="0.0">
                  <c:v>101.4260333333</c:v>
                </c:pt>
                <c:pt idx="537" formatCode="0.0">
                  <c:v>99.726733333300004</c:v>
                </c:pt>
                <c:pt idx="538" formatCode="0.0">
                  <c:v>98.570733333299998</c:v>
                </c:pt>
                <c:pt idx="539" formatCode="0.0">
                  <c:v>98.372466666600005</c:v>
                </c:pt>
                <c:pt idx="540" formatCode="0.0">
                  <c:v>97.588866666599998</c:v>
                </c:pt>
                <c:pt idx="541" formatCode="0.0">
                  <c:v>96.505866666599999</c:v>
                </c:pt>
                <c:pt idx="542" formatCode="0.0">
                  <c:v>96.483966666599997</c:v>
                </c:pt>
                <c:pt idx="543" formatCode="0.0">
                  <c:v>98.925366666599999</c:v>
                </c:pt>
                <c:pt idx="544" formatCode="0.0">
                  <c:v>101.602</c:v>
                </c:pt>
                <c:pt idx="545" formatCode="0.0">
                  <c:v>103.6674333333</c:v>
                </c:pt>
                <c:pt idx="546" formatCode="0.0">
                  <c:v>104.4047333333</c:v>
                </c:pt>
                <c:pt idx="547" formatCode="0.0">
                  <c:v>104.06896666660001</c:v>
                </c:pt>
                <c:pt idx="548" formatCode="0.0">
                  <c:v>100.5775333333</c:v>
                </c:pt>
                <c:pt idx="549" formatCode="0.0">
                  <c:v>98.726900000000001</c:v>
                </c:pt>
                <c:pt idx="550" formatCode="0.0">
                  <c:v>97.728633333299996</c:v>
                </c:pt>
                <c:pt idx="551" formatCode="0.0">
                  <c:v>99.2711333333</c:v>
                </c:pt>
                <c:pt idx="552" formatCode="0.0">
                  <c:v>98.005133333299995</c:v>
                </c:pt>
                <c:pt idx="553" formatCode="0.0">
                  <c:v>95.810366666600004</c:v>
                </c:pt>
                <c:pt idx="554" formatCode="0.0">
                  <c:v>94.877533333299994</c:v>
                </c:pt>
                <c:pt idx="555" formatCode="0.0">
                  <c:v>96.325900000000004</c:v>
                </c:pt>
                <c:pt idx="556" formatCode="0.0">
                  <c:v>98.582800000000006</c:v>
                </c:pt>
                <c:pt idx="557" formatCode="0.0">
                  <c:v>100.57859999999999</c:v>
                </c:pt>
                <c:pt idx="558" formatCode="0.0">
                  <c:v>101.8593666666</c:v>
                </c:pt>
                <c:pt idx="559" formatCode="0.0">
                  <c:v>103.1392</c:v>
                </c:pt>
                <c:pt idx="560" formatCode="0.0">
                  <c:v>102.4340666666</c:v>
                </c:pt>
                <c:pt idx="561" formatCode="0.0">
                  <c:v>101.37233333330001</c:v>
                </c:pt>
                <c:pt idx="562" formatCode="0.0">
                  <c:v>100.77943333330001</c:v>
                </c:pt>
                <c:pt idx="563" formatCode="0.0">
                  <c:v>101.3808666666</c:v>
                </c:pt>
                <c:pt idx="564" formatCode="0.0">
                  <c:v>101.2639666666</c:v>
                </c:pt>
                <c:pt idx="565" formatCode="0.0">
                  <c:v>99.168633333299994</c:v>
                </c:pt>
                <c:pt idx="566" formatCode="0.0">
                  <c:v>98.298966666599995</c:v>
                </c:pt>
                <c:pt idx="567" formatCode="0.0">
                  <c:v>99.212133333300002</c:v>
                </c:pt>
                <c:pt idx="568" formatCode="0.0">
                  <c:v>101.81319999999999</c:v>
                </c:pt>
                <c:pt idx="569" formatCode="0.0">
                  <c:v>103.90403333330001</c:v>
                </c:pt>
                <c:pt idx="570" formatCode="0.0">
                  <c:v>105.3239333333</c:v>
                </c:pt>
                <c:pt idx="571" formatCode="0.0">
                  <c:v>106.24353333329999</c:v>
                </c:pt>
                <c:pt idx="572" formatCode="0.0">
                  <c:v>104.0229666666</c:v>
                </c:pt>
                <c:pt idx="573" formatCode="0.0">
                  <c:v>100.3917333333</c:v>
                </c:pt>
                <c:pt idx="574" formatCode="0.0">
                  <c:v>97.026666666599994</c:v>
                </c:pt>
                <c:pt idx="575" formatCode="0.0">
                  <c:v>95.528933333300003</c:v>
                </c:pt>
                <c:pt idx="576" formatCode="0.0">
                  <c:v>93.801333333299993</c:v>
                </c:pt>
                <c:pt idx="577" formatCode="0.0">
                  <c:v>90.635466666599996</c:v>
                </c:pt>
                <c:pt idx="578" formatCode="0.0">
                  <c:v>85.882099999999994</c:v>
                </c:pt>
                <c:pt idx="579" formatCode="0.0">
                  <c:v>77.507499999999993</c:v>
                </c:pt>
                <c:pt idx="580" formatCode="0.0">
                  <c:v>70.930033333300003</c:v>
                </c:pt>
                <c:pt idx="581" formatCode="0.0">
                  <c:v>68.615799999999993</c:v>
                </c:pt>
                <c:pt idx="582" formatCode="0.0">
                  <c:v>72.635633333300007</c:v>
                </c:pt>
                <c:pt idx="583" formatCode="0.0">
                  <c:v>76.026799999999994</c:v>
                </c:pt>
                <c:pt idx="584" formatCode="0.0">
                  <c:v>75.988</c:v>
                </c:pt>
                <c:pt idx="585" formatCode="0.0">
                  <c:v>74.474933333300001</c:v>
                </c:pt>
                <c:pt idx="586" formatCode="0.0">
                  <c:v>73.544066666600003</c:v>
                </c:pt>
                <c:pt idx="587" formatCode="0.0">
                  <c:v>74.235366666600001</c:v>
                </c:pt>
                <c:pt idx="588" formatCode="0.0">
                  <c:v>75.471266666600002</c:v>
                </c:pt>
                <c:pt idx="589" formatCode="0.0">
                  <c:v>73.8988666666</c:v>
                </c:pt>
                <c:pt idx="590" formatCode="0.0">
                  <c:v>75.624233333299998</c:v>
                </c:pt>
                <c:pt idx="591" formatCode="0.0">
                  <c:v>78.765366666600002</c:v>
                </c:pt>
                <c:pt idx="592" formatCode="0.0">
                  <c:v>85.325766666600003</c:v>
                </c:pt>
                <c:pt idx="593" formatCode="0.0">
                  <c:v>89.186166666600002</c:v>
                </c:pt>
                <c:pt idx="594" formatCode="0.0">
                  <c:v>91.472966666600001</c:v>
                </c:pt>
                <c:pt idx="595" formatCode="0.0">
                  <c:v>92.287766666600007</c:v>
                </c:pt>
                <c:pt idx="596" formatCode="0.0">
                  <c:v>90.791766666599997</c:v>
                </c:pt>
                <c:pt idx="597" formatCode="0.0">
                  <c:v>89.299499999999995</c:v>
                </c:pt>
                <c:pt idx="598" formatCode="0.0">
                  <c:v>88.665966666599999</c:v>
                </c:pt>
                <c:pt idx="599" formatCode="0.0">
                  <c:v>89.091766666599995</c:v>
                </c:pt>
                <c:pt idx="600" formatCode="0.0">
                  <c:v>87.816633333300004</c:v>
                </c:pt>
                <c:pt idx="601" formatCode="0.0">
                  <c:v>86.362300000000005</c:v>
                </c:pt>
                <c:pt idx="602" formatCode="0.0">
                  <c:v>86.468966666599997</c:v>
                </c:pt>
                <c:pt idx="603" formatCode="0.0">
                  <c:v>88.282600000000002</c:v>
                </c:pt>
                <c:pt idx="604" formatCode="0.0">
                  <c:v>90.499866666599999</c:v>
                </c:pt>
                <c:pt idx="605" formatCode="0.0">
                  <c:v>91.4038333333</c:v>
                </c:pt>
                <c:pt idx="606" formatCode="0.0">
                  <c:v>91.874566666600003</c:v>
                </c:pt>
                <c:pt idx="607" formatCode="0.0">
                  <c:v>91.7862666666</c:v>
                </c:pt>
                <c:pt idx="608" formatCode="0.0">
                  <c:v>91.424499999999995</c:v>
                </c:pt>
                <c:pt idx="609" formatCode="0.0">
                  <c:v>90.482366666600001</c:v>
                </c:pt>
                <c:pt idx="610" formatCode="0.0">
                  <c:v>89.754266666600003</c:v>
                </c:pt>
                <c:pt idx="611" formatCode="0.0">
                  <c:v>87.878433333299995</c:v>
                </c:pt>
                <c:pt idx="612" formatCode="0.0">
                  <c:v>86.289633333300003</c:v>
                </c:pt>
                <c:pt idx="613" formatCode="0.0">
                  <c:v>84.681899999999999</c:v>
                </c:pt>
                <c:pt idx="614" formatCode="0.0">
                  <c:v>85.501133333300004</c:v>
                </c:pt>
                <c:pt idx="615" formatCode="0.0">
                  <c:v>87.695400000000006</c:v>
                </c:pt>
                <c:pt idx="616" formatCode="0.0">
                  <c:v>90.133633333299997</c:v>
                </c:pt>
                <c:pt idx="617" formatCode="0.0">
                  <c:v>91.627200000000002</c:v>
                </c:pt>
                <c:pt idx="618" formatCode="0.0">
                  <c:v>92.529533333299995</c:v>
                </c:pt>
                <c:pt idx="619" formatCode="0.0">
                  <c:v>92.455233333300001</c:v>
                </c:pt>
                <c:pt idx="73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F078-4B0E-8708-DC3EC4A47106}"/>
            </c:ext>
          </c:extLst>
        </c:ser>
        <c:ser>
          <c:idx val="2"/>
          <c:order val="4"/>
          <c:tx>
            <c:v>12MMA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PETREFX!$A$3:$A$10</c:f>
              <c:numCache>
                <c:formatCode>mmm\-yy</c:formatCode>
                <c:ptCount val="8"/>
                <c:pt idx="0">
                  <c:v>26299</c:v>
                </c:pt>
                <c:pt idx="1">
                  <c:v>26330</c:v>
                </c:pt>
                <c:pt idx="2">
                  <c:v>26359</c:v>
                </c:pt>
                <c:pt idx="3">
                  <c:v>26390</c:v>
                </c:pt>
                <c:pt idx="4">
                  <c:v>26420</c:v>
                </c:pt>
                <c:pt idx="5">
                  <c:v>26451</c:v>
                </c:pt>
                <c:pt idx="6">
                  <c:v>26481</c:v>
                </c:pt>
                <c:pt idx="7">
                  <c:v>26512</c:v>
                </c:pt>
              </c:numCache>
            </c:numRef>
          </c:cat>
          <c:val>
            <c:numRef>
              <c:f>PETREFX!$H$3:$H$1034</c:f>
              <c:numCache>
                <c:formatCode>General</c:formatCode>
                <c:ptCount val="1032"/>
                <c:pt idx="11" formatCode="0.0">
                  <c:v>62.6450166666</c:v>
                </c:pt>
                <c:pt idx="12" formatCode="0.0">
                  <c:v>62.615158333300002</c:v>
                </c:pt>
                <c:pt idx="13" formatCode="0.0">
                  <c:v>62.390308333299998</c:v>
                </c:pt>
                <c:pt idx="14" formatCode="0.0">
                  <c:v>62.062649999999998</c:v>
                </c:pt>
                <c:pt idx="15" formatCode="0.0">
                  <c:v>61.765174999999999</c:v>
                </c:pt>
                <c:pt idx="16" formatCode="0.0">
                  <c:v>61.412925000000001</c:v>
                </c:pt>
                <c:pt idx="17" formatCode="0.0">
                  <c:v>61.152958333299999</c:v>
                </c:pt>
                <c:pt idx="18" formatCode="0.0">
                  <c:v>60.773883333299999</c:v>
                </c:pt>
                <c:pt idx="19" formatCode="0.0">
                  <c:v>60.403574999999996</c:v>
                </c:pt>
                <c:pt idx="20" formatCode="0.0">
                  <c:v>60.044016666600001</c:v>
                </c:pt>
                <c:pt idx="21" formatCode="0.0">
                  <c:v>59.872183333300001</c:v>
                </c:pt>
                <c:pt idx="22" formatCode="0.0">
                  <c:v>59.796700000000001</c:v>
                </c:pt>
                <c:pt idx="23" formatCode="0.0">
                  <c:v>59.769216666600002</c:v>
                </c:pt>
                <c:pt idx="24" formatCode="0.0">
                  <c:v>59.598075000000001</c:v>
                </c:pt>
                <c:pt idx="25" formatCode="0.0">
                  <c:v>59.549774999999997</c:v>
                </c:pt>
                <c:pt idx="26" formatCode="0.0">
                  <c:v>59.669825000000003</c:v>
                </c:pt>
                <c:pt idx="27" formatCode="0.0">
                  <c:v>60.212466666600001</c:v>
                </c:pt>
                <c:pt idx="28" formatCode="0.0">
                  <c:v>60.828758333300001</c:v>
                </c:pt>
                <c:pt idx="29" formatCode="0.0">
                  <c:v>61.531583333299999</c:v>
                </c:pt>
                <c:pt idx="30" formatCode="0.0">
                  <c:v>62.422550000000001</c:v>
                </c:pt>
                <c:pt idx="31" formatCode="0.0">
                  <c:v>63.298208333300003</c:v>
                </c:pt>
                <c:pt idx="32" formatCode="0.0">
                  <c:v>63.987858333299997</c:v>
                </c:pt>
                <c:pt idx="33" formatCode="0.0">
                  <c:v>64.585033333300004</c:v>
                </c:pt>
                <c:pt idx="34" formatCode="0.0">
                  <c:v>65.267791666600004</c:v>
                </c:pt>
                <c:pt idx="35" formatCode="0.0">
                  <c:v>65.959108333299994</c:v>
                </c:pt>
                <c:pt idx="36" formatCode="0.0">
                  <c:v>66.792291666599994</c:v>
                </c:pt>
                <c:pt idx="37" formatCode="0.0">
                  <c:v>67.366425000000007</c:v>
                </c:pt>
                <c:pt idx="38" formatCode="0.0">
                  <c:v>67.808583333300007</c:v>
                </c:pt>
                <c:pt idx="39" formatCode="0.0">
                  <c:v>67.716241666599998</c:v>
                </c:pt>
                <c:pt idx="40" formatCode="0.0">
                  <c:v>67.487008333299997</c:v>
                </c:pt>
                <c:pt idx="41" formatCode="0.0">
                  <c:v>67.265341666599994</c:v>
                </c:pt>
                <c:pt idx="42" formatCode="0.0">
                  <c:v>67.101108333300004</c:v>
                </c:pt>
                <c:pt idx="43" formatCode="0.0">
                  <c:v>66.916558333300003</c:v>
                </c:pt>
                <c:pt idx="44" formatCode="0.0">
                  <c:v>67.061858333299995</c:v>
                </c:pt>
                <c:pt idx="45" formatCode="0.0">
                  <c:v>66.897225000000006</c:v>
                </c:pt>
                <c:pt idx="46" formatCode="0.0">
                  <c:v>66.846383333299997</c:v>
                </c:pt>
                <c:pt idx="47" formatCode="0.0">
                  <c:v>66.866408333300001</c:v>
                </c:pt>
                <c:pt idx="48" formatCode="0.0">
                  <c:v>66.842416666600002</c:v>
                </c:pt>
                <c:pt idx="49" formatCode="0.0">
                  <c:v>67.306841666599993</c:v>
                </c:pt>
                <c:pt idx="50" formatCode="0.0">
                  <c:v>67.817899999999995</c:v>
                </c:pt>
                <c:pt idx="51" formatCode="0.0">
                  <c:v>68.468149999999994</c:v>
                </c:pt>
                <c:pt idx="52" formatCode="0.0">
                  <c:v>69.2105583333</c:v>
                </c:pt>
                <c:pt idx="53" formatCode="0.0">
                  <c:v>69.979483333299996</c:v>
                </c:pt>
                <c:pt idx="54" formatCode="0.0">
                  <c:v>70.599583333300004</c:v>
                </c:pt>
                <c:pt idx="55" formatCode="0.0">
                  <c:v>71.280283333300005</c:v>
                </c:pt>
                <c:pt idx="56" formatCode="0.0">
                  <c:v>71.788258333300007</c:v>
                </c:pt>
                <c:pt idx="57" formatCode="0.0">
                  <c:v>72.350191666599997</c:v>
                </c:pt>
                <c:pt idx="58" formatCode="0.0">
                  <c:v>73.147900000000007</c:v>
                </c:pt>
                <c:pt idx="59" formatCode="0.0">
                  <c:v>74.023141666599997</c:v>
                </c:pt>
                <c:pt idx="60" formatCode="0.0">
                  <c:v>74.930533333300005</c:v>
                </c:pt>
                <c:pt idx="61" formatCode="0.0">
                  <c:v>75.837758333300002</c:v>
                </c:pt>
                <c:pt idx="62" formatCode="0.0">
                  <c:v>76.543333333299998</c:v>
                </c:pt>
                <c:pt idx="63" formatCode="0.0">
                  <c:v>77.173691666600007</c:v>
                </c:pt>
                <c:pt idx="64" formatCode="0.0">
                  <c:v>77.717266666599997</c:v>
                </c:pt>
                <c:pt idx="65" formatCode="0.0">
                  <c:v>78.0630833333</c:v>
                </c:pt>
                <c:pt idx="66" formatCode="0.0">
                  <c:v>78.363133333299999</c:v>
                </c:pt>
                <c:pt idx="67" formatCode="0.0">
                  <c:v>78.590141666600005</c:v>
                </c:pt>
                <c:pt idx="68" formatCode="0.0">
                  <c:v>78.811549999999997</c:v>
                </c:pt>
                <c:pt idx="69" formatCode="0.0">
                  <c:v>79.197108333299994</c:v>
                </c:pt>
                <c:pt idx="70" formatCode="0.0">
                  <c:v>79.286299999999997</c:v>
                </c:pt>
                <c:pt idx="71" formatCode="0.0">
                  <c:v>79.149116666599994</c:v>
                </c:pt>
                <c:pt idx="72" formatCode="0.0">
                  <c:v>78.820441666600004</c:v>
                </c:pt>
                <c:pt idx="73" formatCode="0.0">
                  <c:v>78.095908333300002</c:v>
                </c:pt>
                <c:pt idx="74" formatCode="0.0">
                  <c:v>77.733533333300002</c:v>
                </c:pt>
                <c:pt idx="75" formatCode="0.0">
                  <c:v>77.388108333299996</c:v>
                </c:pt>
                <c:pt idx="76" formatCode="0.0">
                  <c:v>77.378258333299996</c:v>
                </c:pt>
                <c:pt idx="77" formatCode="0.0">
                  <c:v>77.188999999999993</c:v>
                </c:pt>
                <c:pt idx="78" formatCode="0.0">
                  <c:v>76.988074999999995</c:v>
                </c:pt>
                <c:pt idx="79" formatCode="0.0">
                  <c:v>77.072125</c:v>
                </c:pt>
                <c:pt idx="80" formatCode="0.0">
                  <c:v>77.350875000000002</c:v>
                </c:pt>
                <c:pt idx="81" formatCode="0.0">
                  <c:v>77.548850000000002</c:v>
                </c:pt>
                <c:pt idx="82" formatCode="0.0">
                  <c:v>78.090883333299999</c:v>
                </c:pt>
                <c:pt idx="83" formatCode="0.0">
                  <c:v>78.774450000000002</c:v>
                </c:pt>
                <c:pt idx="84" formatCode="0.0">
                  <c:v>79.410891666599994</c:v>
                </c:pt>
                <c:pt idx="85" formatCode="0.0">
                  <c:v>80.132916666599996</c:v>
                </c:pt>
                <c:pt idx="86" formatCode="0.0">
                  <c:v>80.798683333300005</c:v>
                </c:pt>
                <c:pt idx="87" formatCode="0.0">
                  <c:v>81.604775000000004</c:v>
                </c:pt>
                <c:pt idx="88" formatCode="0.0">
                  <c:v>82.201774999999998</c:v>
                </c:pt>
                <c:pt idx="89" formatCode="0.0">
                  <c:v>83.003566666599994</c:v>
                </c:pt>
                <c:pt idx="90" formatCode="0.0">
                  <c:v>83.849408333300005</c:v>
                </c:pt>
                <c:pt idx="91" formatCode="0.0">
                  <c:v>84.4851833333</c:v>
                </c:pt>
                <c:pt idx="92" formatCode="0.0">
                  <c:v>84.7886833333</c:v>
                </c:pt>
                <c:pt idx="93" formatCode="0.0">
                  <c:v>85.156483333300002</c:v>
                </c:pt>
                <c:pt idx="94" formatCode="0.0">
                  <c:v>85.172749999999994</c:v>
                </c:pt>
                <c:pt idx="95" formatCode="0.0">
                  <c:v>85.263116666599998</c:v>
                </c:pt>
                <c:pt idx="96" formatCode="0.0">
                  <c:v>85.4644083333</c:v>
                </c:pt>
                <c:pt idx="97" formatCode="0.0">
                  <c:v>85.565449999999998</c:v>
                </c:pt>
                <c:pt idx="98" formatCode="0.0">
                  <c:v>85.288016666600001</c:v>
                </c:pt>
                <c:pt idx="99" formatCode="0.0">
                  <c:v>84.678633333299999</c:v>
                </c:pt>
                <c:pt idx="100" formatCode="0.0">
                  <c:v>83.7719416666</c:v>
                </c:pt>
                <c:pt idx="101" formatCode="0.0">
                  <c:v>82.817658333300002</c:v>
                </c:pt>
                <c:pt idx="102" formatCode="0.0">
                  <c:v>81.612425000000002</c:v>
                </c:pt>
                <c:pt idx="103" formatCode="0.0">
                  <c:v>80.181016666600001</c:v>
                </c:pt>
                <c:pt idx="104" formatCode="0.0">
                  <c:v>79.168483333300003</c:v>
                </c:pt>
                <c:pt idx="105" formatCode="0.0">
                  <c:v>77.980633333300005</c:v>
                </c:pt>
                <c:pt idx="106" formatCode="0.0">
                  <c:v>77.011574999999993</c:v>
                </c:pt>
                <c:pt idx="107" formatCode="0.0">
                  <c:v>76.055549999999997</c:v>
                </c:pt>
                <c:pt idx="108" formatCode="0.0">
                  <c:v>75.382925</c:v>
                </c:pt>
                <c:pt idx="109" formatCode="0.0">
                  <c:v>74.608750000000001</c:v>
                </c:pt>
                <c:pt idx="110" formatCode="0.0">
                  <c:v>73.975491666600007</c:v>
                </c:pt>
                <c:pt idx="111" formatCode="0.0">
                  <c:v>73.516233333299994</c:v>
                </c:pt>
                <c:pt idx="112" formatCode="0.0">
                  <c:v>73.258891666599993</c:v>
                </c:pt>
                <c:pt idx="113" formatCode="0.0">
                  <c:v>72.926866666600006</c:v>
                </c:pt>
                <c:pt idx="114" formatCode="0.0">
                  <c:v>72.738533333299998</c:v>
                </c:pt>
                <c:pt idx="115" formatCode="0.0">
                  <c:v>72.98075</c:v>
                </c:pt>
                <c:pt idx="116" formatCode="0.0">
                  <c:v>72.9309666666</c:v>
                </c:pt>
                <c:pt idx="117" formatCode="0.0">
                  <c:v>72.868941666599994</c:v>
                </c:pt>
                <c:pt idx="118" formatCode="0.0">
                  <c:v>72.696933333299995</c:v>
                </c:pt>
                <c:pt idx="119" formatCode="0.0">
                  <c:v>72.383775</c:v>
                </c:pt>
                <c:pt idx="120" formatCode="0.0">
                  <c:v>71.568475000000007</c:v>
                </c:pt>
                <c:pt idx="121" formatCode="0.0">
                  <c:v>70.918858333299994</c:v>
                </c:pt>
                <c:pt idx="122" formatCode="0.0">
                  <c:v>70.477616666599999</c:v>
                </c:pt>
                <c:pt idx="123" formatCode="0.0">
                  <c:v>70.148049999999998</c:v>
                </c:pt>
                <c:pt idx="124" formatCode="0.0">
                  <c:v>69.9468583333</c:v>
                </c:pt>
                <c:pt idx="125" formatCode="0.0">
                  <c:v>69.999125000000006</c:v>
                </c:pt>
                <c:pt idx="126" formatCode="0.0">
                  <c:v>70.1024833333</c:v>
                </c:pt>
                <c:pt idx="127" formatCode="0.0">
                  <c:v>69.699974999999995</c:v>
                </c:pt>
                <c:pt idx="128" formatCode="0.0">
                  <c:v>69.514858333299998</c:v>
                </c:pt>
                <c:pt idx="129" formatCode="0.0">
                  <c:v>69.545625000000001</c:v>
                </c:pt>
                <c:pt idx="130" formatCode="0.0">
                  <c:v>69.410016666600001</c:v>
                </c:pt>
                <c:pt idx="131" formatCode="0.0">
                  <c:v>69.185283333300006</c:v>
                </c:pt>
                <c:pt idx="132" formatCode="0.0">
                  <c:v>69.039100000000005</c:v>
                </c:pt>
                <c:pt idx="133" formatCode="0.0">
                  <c:v>68.862624999999994</c:v>
                </c:pt>
                <c:pt idx="134" formatCode="0.0">
                  <c:v>68.755116666600003</c:v>
                </c:pt>
                <c:pt idx="135" formatCode="0.0">
                  <c:v>68.871066666600001</c:v>
                </c:pt>
                <c:pt idx="136" formatCode="0.0">
                  <c:v>69.005983333299994</c:v>
                </c:pt>
                <c:pt idx="137" formatCode="0.0">
                  <c:v>69.076133333300007</c:v>
                </c:pt>
                <c:pt idx="138" formatCode="0.0">
                  <c:v>69.160041666599994</c:v>
                </c:pt>
                <c:pt idx="139" formatCode="0.0">
                  <c:v>69.391824999999997</c:v>
                </c:pt>
                <c:pt idx="140" formatCode="0.0">
                  <c:v>69.708291666600005</c:v>
                </c:pt>
                <c:pt idx="141" formatCode="0.0">
                  <c:v>69.680391666600002</c:v>
                </c:pt>
                <c:pt idx="142" formatCode="0.0">
                  <c:v>69.846508333299994</c:v>
                </c:pt>
                <c:pt idx="143" formatCode="0.0">
                  <c:v>69.596450000000004</c:v>
                </c:pt>
                <c:pt idx="144" formatCode="0.0">
                  <c:v>69.6935916666</c:v>
                </c:pt>
                <c:pt idx="145" formatCode="0.0">
                  <c:v>70.306183333299998</c:v>
                </c:pt>
                <c:pt idx="146" formatCode="0.0">
                  <c:v>70.635216666600002</c:v>
                </c:pt>
                <c:pt idx="147" formatCode="0.0">
                  <c:v>70.722933333300006</c:v>
                </c:pt>
                <c:pt idx="148" formatCode="0.0">
                  <c:v>70.7719416666</c:v>
                </c:pt>
                <c:pt idx="149" formatCode="0.0">
                  <c:v>70.787558333299998</c:v>
                </c:pt>
                <c:pt idx="150" formatCode="0.0">
                  <c:v>70.591324999999998</c:v>
                </c:pt>
                <c:pt idx="151" formatCode="0.0">
                  <c:v>70.488924999999995</c:v>
                </c:pt>
                <c:pt idx="152" formatCode="0.0">
                  <c:v>70.171983333300005</c:v>
                </c:pt>
                <c:pt idx="153" formatCode="0.0">
                  <c:v>70.042024999999995</c:v>
                </c:pt>
                <c:pt idx="154" formatCode="0.0">
                  <c:v>69.921441666600003</c:v>
                </c:pt>
                <c:pt idx="155" formatCode="0.0">
                  <c:v>70.109216666600005</c:v>
                </c:pt>
                <c:pt idx="156" formatCode="0.0">
                  <c:v>69.969549999999998</c:v>
                </c:pt>
                <c:pt idx="157" formatCode="0.0">
                  <c:v>69.495583333300004</c:v>
                </c:pt>
                <c:pt idx="158" formatCode="0.0">
                  <c:v>69.204175000000006</c:v>
                </c:pt>
                <c:pt idx="159" formatCode="0.0">
                  <c:v>69.174083333300004</c:v>
                </c:pt>
                <c:pt idx="160" formatCode="0.0">
                  <c:v>69.157966666600004</c:v>
                </c:pt>
                <c:pt idx="161" formatCode="0.0">
                  <c:v>69.065766666599998</c:v>
                </c:pt>
                <c:pt idx="162" formatCode="0.0">
                  <c:v>69.159308333300004</c:v>
                </c:pt>
                <c:pt idx="163" formatCode="0.0">
                  <c:v>69.238691666600005</c:v>
                </c:pt>
                <c:pt idx="164" formatCode="0.0">
                  <c:v>68.985275000000001</c:v>
                </c:pt>
                <c:pt idx="165" formatCode="0.0">
                  <c:v>68.954025000000001</c:v>
                </c:pt>
                <c:pt idx="166" formatCode="0.0">
                  <c:v>68.724549999999994</c:v>
                </c:pt>
                <c:pt idx="167" formatCode="0.0">
                  <c:v>68.651308333299994</c:v>
                </c:pt>
                <c:pt idx="168" formatCode="0.0">
                  <c:v>68.813408333300004</c:v>
                </c:pt>
                <c:pt idx="169" formatCode="0.0">
                  <c:v>68.682516666599994</c:v>
                </c:pt>
                <c:pt idx="170" formatCode="0.0">
                  <c:v>68.422858333299999</c:v>
                </c:pt>
                <c:pt idx="171" formatCode="0.0">
                  <c:v>68.1749666666</c:v>
                </c:pt>
                <c:pt idx="172" formatCode="0.0">
                  <c:v>68.110391666599995</c:v>
                </c:pt>
                <c:pt idx="173" formatCode="0.0">
                  <c:v>67.891383333299999</c:v>
                </c:pt>
                <c:pt idx="174" formatCode="0.0">
                  <c:v>67.586508333300003</c:v>
                </c:pt>
                <c:pt idx="175" formatCode="0.0">
                  <c:v>67.477533333300002</c:v>
                </c:pt>
                <c:pt idx="176" formatCode="0.0">
                  <c:v>67.613291666600006</c:v>
                </c:pt>
                <c:pt idx="177" formatCode="0.0">
                  <c:v>67.438141666600004</c:v>
                </c:pt>
                <c:pt idx="178" formatCode="0.0">
                  <c:v>67.490125000000006</c:v>
                </c:pt>
                <c:pt idx="179" formatCode="0.0">
                  <c:v>67.603466666599999</c:v>
                </c:pt>
                <c:pt idx="180" formatCode="0.0">
                  <c:v>67.640191666600003</c:v>
                </c:pt>
                <c:pt idx="181" formatCode="0.0">
                  <c:v>67.723658333299994</c:v>
                </c:pt>
                <c:pt idx="182" formatCode="0.0">
                  <c:v>68.061191666599996</c:v>
                </c:pt>
                <c:pt idx="183" formatCode="0.0">
                  <c:v>68.393966666599994</c:v>
                </c:pt>
                <c:pt idx="184" formatCode="0.0">
                  <c:v>68.476500000000001</c:v>
                </c:pt>
                <c:pt idx="185" formatCode="0.0">
                  <c:v>68.802816666599995</c:v>
                </c:pt>
                <c:pt idx="186" formatCode="0.0">
                  <c:v>69.324083333299996</c:v>
                </c:pt>
                <c:pt idx="187" formatCode="0.0">
                  <c:v>69.633666666600007</c:v>
                </c:pt>
                <c:pt idx="188" formatCode="0.0">
                  <c:v>70.095808333299999</c:v>
                </c:pt>
                <c:pt idx="189" formatCode="0.0">
                  <c:v>70.673100000000005</c:v>
                </c:pt>
                <c:pt idx="190" formatCode="0.0">
                  <c:v>71.138083333300003</c:v>
                </c:pt>
                <c:pt idx="191" formatCode="0.0">
                  <c:v>71.716633333299995</c:v>
                </c:pt>
                <c:pt idx="192" formatCode="0.0">
                  <c:v>72.225200000000001</c:v>
                </c:pt>
                <c:pt idx="193" formatCode="0.0">
                  <c:v>72.822966666599996</c:v>
                </c:pt>
                <c:pt idx="194" formatCode="0.0">
                  <c:v>73.426625000000001</c:v>
                </c:pt>
                <c:pt idx="195" formatCode="0.0">
                  <c:v>73.836708333299995</c:v>
                </c:pt>
                <c:pt idx="196" formatCode="0.0">
                  <c:v>74.074016666600002</c:v>
                </c:pt>
                <c:pt idx="197" formatCode="0.0">
                  <c:v>74.231049999999996</c:v>
                </c:pt>
                <c:pt idx="198" formatCode="0.0">
                  <c:v>74.328141666600004</c:v>
                </c:pt>
                <c:pt idx="199" formatCode="0.0">
                  <c:v>74.552416666599996</c:v>
                </c:pt>
                <c:pt idx="200" formatCode="0.0">
                  <c:v>74.481683333299998</c:v>
                </c:pt>
                <c:pt idx="201" formatCode="0.0">
                  <c:v>74.503591666600002</c:v>
                </c:pt>
                <c:pt idx="202" formatCode="0.0">
                  <c:v>74.491749999999996</c:v>
                </c:pt>
                <c:pt idx="203" formatCode="0.0">
                  <c:v>74.550958333300002</c:v>
                </c:pt>
                <c:pt idx="204" formatCode="0.0">
                  <c:v>74.644608333299999</c:v>
                </c:pt>
                <c:pt idx="205" formatCode="0.0">
                  <c:v>74.586574999999996</c:v>
                </c:pt>
                <c:pt idx="206" formatCode="0.0">
                  <c:v>74.452299999999994</c:v>
                </c:pt>
                <c:pt idx="207" formatCode="0.0">
                  <c:v>74.249449999999996</c:v>
                </c:pt>
                <c:pt idx="208" formatCode="0.0">
                  <c:v>74.197591666600005</c:v>
                </c:pt>
                <c:pt idx="209" formatCode="0.0">
                  <c:v>74.279799999999994</c:v>
                </c:pt>
                <c:pt idx="210" formatCode="0.0">
                  <c:v>74.360683333300003</c:v>
                </c:pt>
                <c:pt idx="211" formatCode="0.0">
                  <c:v>74.290875</c:v>
                </c:pt>
                <c:pt idx="212" formatCode="0.0">
                  <c:v>74.437375000000003</c:v>
                </c:pt>
                <c:pt idx="213" formatCode="0.0">
                  <c:v>74.436391666600002</c:v>
                </c:pt>
                <c:pt idx="214" formatCode="0.0">
                  <c:v>74.519491666600004</c:v>
                </c:pt>
                <c:pt idx="215" formatCode="0.0">
                  <c:v>74.216541666599994</c:v>
                </c:pt>
                <c:pt idx="216" formatCode="0.0">
                  <c:v>74.2064833333</c:v>
                </c:pt>
                <c:pt idx="217" formatCode="0.0">
                  <c:v>74.455691666600003</c:v>
                </c:pt>
                <c:pt idx="218" formatCode="0.0">
                  <c:v>74.383866666599999</c:v>
                </c:pt>
                <c:pt idx="219" formatCode="0.0">
                  <c:v>74.361374999999995</c:v>
                </c:pt>
                <c:pt idx="220" formatCode="0.0">
                  <c:v>74.211716666599997</c:v>
                </c:pt>
                <c:pt idx="221" formatCode="0.0">
                  <c:v>74.071508333300002</c:v>
                </c:pt>
                <c:pt idx="222" formatCode="0.0">
                  <c:v>74.082208333300002</c:v>
                </c:pt>
                <c:pt idx="223" formatCode="0.0">
                  <c:v>74.194725000000005</c:v>
                </c:pt>
                <c:pt idx="224" formatCode="0.0">
                  <c:v>74.283208333299996</c:v>
                </c:pt>
                <c:pt idx="225" formatCode="0.0">
                  <c:v>74.302750000000003</c:v>
                </c:pt>
                <c:pt idx="226" formatCode="0.0">
                  <c:v>74.191441666599999</c:v>
                </c:pt>
                <c:pt idx="227" formatCode="0.0">
                  <c:v>74.186066666599999</c:v>
                </c:pt>
                <c:pt idx="228" formatCode="0.0">
                  <c:v>73.930166666600002</c:v>
                </c:pt>
                <c:pt idx="229" formatCode="0.0">
                  <c:v>73.762074999999996</c:v>
                </c:pt>
                <c:pt idx="230" formatCode="0.0">
                  <c:v>73.790850000000006</c:v>
                </c:pt>
                <c:pt idx="231" formatCode="0.0">
                  <c:v>73.762699999999995</c:v>
                </c:pt>
                <c:pt idx="232" formatCode="0.0">
                  <c:v>74.025233333299994</c:v>
                </c:pt>
                <c:pt idx="233" formatCode="0.0">
                  <c:v>74.260683333299994</c:v>
                </c:pt>
                <c:pt idx="234" formatCode="0.0">
                  <c:v>74.225183333299995</c:v>
                </c:pt>
                <c:pt idx="235" formatCode="0.0">
                  <c:v>74.137916666600006</c:v>
                </c:pt>
                <c:pt idx="236" formatCode="0.0">
                  <c:v>74.020883333300006</c:v>
                </c:pt>
                <c:pt idx="237" formatCode="0.0">
                  <c:v>73.906774999999996</c:v>
                </c:pt>
                <c:pt idx="238" formatCode="0.0">
                  <c:v>73.881166666599995</c:v>
                </c:pt>
                <c:pt idx="239" formatCode="0.0">
                  <c:v>74.136849999999995</c:v>
                </c:pt>
                <c:pt idx="240" formatCode="0.0">
                  <c:v>74.137500000000003</c:v>
                </c:pt>
                <c:pt idx="241" formatCode="0.0">
                  <c:v>73.884524999999996</c:v>
                </c:pt>
                <c:pt idx="242" formatCode="0.0">
                  <c:v>73.821408333299999</c:v>
                </c:pt>
                <c:pt idx="243" formatCode="0.0">
                  <c:v>73.933075000000002</c:v>
                </c:pt>
                <c:pt idx="244" formatCode="0.0">
                  <c:v>73.841049999999996</c:v>
                </c:pt>
                <c:pt idx="245" formatCode="0.0">
                  <c:v>73.582916666599999</c:v>
                </c:pt>
                <c:pt idx="246" formatCode="0.0">
                  <c:v>73.420558333299994</c:v>
                </c:pt>
                <c:pt idx="247" formatCode="0.0">
                  <c:v>72.971916666599995</c:v>
                </c:pt>
                <c:pt idx="248" formatCode="0.0">
                  <c:v>72.706833333299997</c:v>
                </c:pt>
                <c:pt idx="249" formatCode="0.0">
                  <c:v>72.7338416666</c:v>
                </c:pt>
                <c:pt idx="250" formatCode="0.0">
                  <c:v>72.684141666599999</c:v>
                </c:pt>
                <c:pt idx="251" formatCode="0.0">
                  <c:v>72.349383333299997</c:v>
                </c:pt>
                <c:pt idx="252" formatCode="0.0">
                  <c:v>72.132374999999996</c:v>
                </c:pt>
                <c:pt idx="253" formatCode="0.0">
                  <c:v>72.068691666600003</c:v>
                </c:pt>
                <c:pt idx="254" formatCode="0.0">
                  <c:v>71.892174999999995</c:v>
                </c:pt>
                <c:pt idx="255" formatCode="0.0">
                  <c:v>71.646241666600005</c:v>
                </c:pt>
                <c:pt idx="256" formatCode="0.0">
                  <c:v>71.433316666600007</c:v>
                </c:pt>
                <c:pt idx="257" formatCode="0.0">
                  <c:v>71.260149999999996</c:v>
                </c:pt>
                <c:pt idx="258" formatCode="0.0">
                  <c:v>71.049991666599993</c:v>
                </c:pt>
                <c:pt idx="259" formatCode="0.0">
                  <c:v>71.070216666600004</c:v>
                </c:pt>
                <c:pt idx="260" formatCode="0.0">
                  <c:v>71.097316666599994</c:v>
                </c:pt>
                <c:pt idx="261" formatCode="0.0">
                  <c:v>71.143258333299997</c:v>
                </c:pt>
                <c:pt idx="262" formatCode="0.0">
                  <c:v>71.286799999999999</c:v>
                </c:pt>
                <c:pt idx="263" formatCode="0.0">
                  <c:v>71.412000000000006</c:v>
                </c:pt>
                <c:pt idx="264" formatCode="0.0">
                  <c:v>71.432008333300004</c:v>
                </c:pt>
                <c:pt idx="265" formatCode="0.0">
                  <c:v>71.450391666599998</c:v>
                </c:pt>
                <c:pt idx="266" formatCode="0.0">
                  <c:v>71.532383333300004</c:v>
                </c:pt>
                <c:pt idx="267" formatCode="0.0">
                  <c:v>71.884333333300006</c:v>
                </c:pt>
                <c:pt idx="268" formatCode="0.0">
                  <c:v>72.325433333299998</c:v>
                </c:pt>
                <c:pt idx="269" formatCode="0.0">
                  <c:v>72.664441666599998</c:v>
                </c:pt>
                <c:pt idx="270" formatCode="0.0">
                  <c:v>72.950791666599997</c:v>
                </c:pt>
                <c:pt idx="271" formatCode="0.0">
                  <c:v>73.393024999999994</c:v>
                </c:pt>
                <c:pt idx="272" formatCode="0.0">
                  <c:v>73.684550000000002</c:v>
                </c:pt>
                <c:pt idx="273" formatCode="0.0">
                  <c:v>73.7547</c:v>
                </c:pt>
                <c:pt idx="274" formatCode="0.0">
                  <c:v>73.967541666599999</c:v>
                </c:pt>
                <c:pt idx="275" formatCode="0.0">
                  <c:v>74.263649999999998</c:v>
                </c:pt>
                <c:pt idx="276" formatCode="0.0">
                  <c:v>74.617808333300005</c:v>
                </c:pt>
                <c:pt idx="277" formatCode="0.0">
                  <c:v>74.938208333299997</c:v>
                </c:pt>
                <c:pt idx="278" formatCode="0.0">
                  <c:v>75.28725</c:v>
                </c:pt>
                <c:pt idx="279" formatCode="0.0">
                  <c:v>75.377758333299994</c:v>
                </c:pt>
                <c:pt idx="280" formatCode="0.0">
                  <c:v>75.368274999999997</c:v>
                </c:pt>
                <c:pt idx="281" formatCode="0.0">
                  <c:v>75.487025000000003</c:v>
                </c:pt>
                <c:pt idx="282" formatCode="0.0">
                  <c:v>75.704125000000005</c:v>
                </c:pt>
                <c:pt idx="283" formatCode="0.0">
                  <c:v>75.764841666600006</c:v>
                </c:pt>
                <c:pt idx="284" formatCode="0.0">
                  <c:v>75.963741666600001</c:v>
                </c:pt>
                <c:pt idx="285" formatCode="0.0">
                  <c:v>75.953625000000002</c:v>
                </c:pt>
                <c:pt idx="286" formatCode="0.0">
                  <c:v>75.833558333300005</c:v>
                </c:pt>
                <c:pt idx="287" formatCode="0.0">
                  <c:v>75.788849999999996</c:v>
                </c:pt>
                <c:pt idx="288" formatCode="0.0">
                  <c:v>75.758591666599997</c:v>
                </c:pt>
                <c:pt idx="289" formatCode="0.0">
                  <c:v>75.819100000000006</c:v>
                </c:pt>
                <c:pt idx="290" formatCode="0.0">
                  <c:v>75.819550000000007</c:v>
                </c:pt>
                <c:pt idx="291" formatCode="0.0">
                  <c:v>75.912058333299996</c:v>
                </c:pt>
                <c:pt idx="292" formatCode="0.0">
                  <c:v>76.040983333300005</c:v>
                </c:pt>
                <c:pt idx="293" formatCode="0.0">
                  <c:v>76.148258333300006</c:v>
                </c:pt>
                <c:pt idx="294" formatCode="0.0">
                  <c:v>76.134883333299996</c:v>
                </c:pt>
                <c:pt idx="295" formatCode="0.0">
                  <c:v>76.292450000000002</c:v>
                </c:pt>
                <c:pt idx="296" formatCode="0.0">
                  <c:v>76.372249999999994</c:v>
                </c:pt>
                <c:pt idx="297" formatCode="0.0">
                  <c:v>76.738408333300001</c:v>
                </c:pt>
                <c:pt idx="298" formatCode="0.0">
                  <c:v>77.0348333333</c:v>
                </c:pt>
                <c:pt idx="299" formatCode="0.0">
                  <c:v>77.245158333299997</c:v>
                </c:pt>
                <c:pt idx="300" formatCode="0.0">
                  <c:v>77.416825000000003</c:v>
                </c:pt>
                <c:pt idx="301" formatCode="0.0">
                  <c:v>77.580833333300006</c:v>
                </c:pt>
                <c:pt idx="302" formatCode="0.0">
                  <c:v>77.792783333299994</c:v>
                </c:pt>
                <c:pt idx="303" formatCode="0.0">
                  <c:v>78.050316666599997</c:v>
                </c:pt>
                <c:pt idx="304" formatCode="0.0">
                  <c:v>78.453191666600006</c:v>
                </c:pt>
                <c:pt idx="305" formatCode="0.0">
                  <c:v>78.789749999999998</c:v>
                </c:pt>
                <c:pt idx="306" formatCode="0.0">
                  <c:v>78.989850000000004</c:v>
                </c:pt>
                <c:pt idx="307" formatCode="0.0">
                  <c:v>79.127624999999995</c:v>
                </c:pt>
                <c:pt idx="308" formatCode="0.0">
                  <c:v>79.180049999999994</c:v>
                </c:pt>
                <c:pt idx="309" formatCode="0.0">
                  <c:v>79.147049999999993</c:v>
                </c:pt>
                <c:pt idx="310" formatCode="0.0">
                  <c:v>78.923791666599996</c:v>
                </c:pt>
                <c:pt idx="311" formatCode="0.0">
                  <c:v>78.734250000000003</c:v>
                </c:pt>
                <c:pt idx="312" formatCode="0.0">
                  <c:v>78.544375000000002</c:v>
                </c:pt>
                <c:pt idx="313" formatCode="0.0">
                  <c:v>78.172283333300001</c:v>
                </c:pt>
                <c:pt idx="314" formatCode="0.0">
                  <c:v>77.914408333300003</c:v>
                </c:pt>
                <c:pt idx="315" formatCode="0.0">
                  <c:v>77.640366666600002</c:v>
                </c:pt>
                <c:pt idx="316" formatCode="0.0">
                  <c:v>77.143808333300001</c:v>
                </c:pt>
                <c:pt idx="317" formatCode="0.0">
                  <c:v>76.667900000000003</c:v>
                </c:pt>
                <c:pt idx="318" formatCode="0.0">
                  <c:v>76.468675000000005</c:v>
                </c:pt>
                <c:pt idx="319" formatCode="0.0">
                  <c:v>76.269133333300005</c:v>
                </c:pt>
                <c:pt idx="320" formatCode="0.0">
                  <c:v>75.902516666599993</c:v>
                </c:pt>
                <c:pt idx="321" formatCode="0.0">
                  <c:v>75.579283333299998</c:v>
                </c:pt>
                <c:pt idx="322" formatCode="0.0">
                  <c:v>75.646950000000004</c:v>
                </c:pt>
                <c:pt idx="323" formatCode="0.0">
                  <c:v>75.695525000000004</c:v>
                </c:pt>
                <c:pt idx="324" formatCode="0.0">
                  <c:v>75.913866666600001</c:v>
                </c:pt>
                <c:pt idx="325" formatCode="0.0">
                  <c:v>76.317400000000006</c:v>
                </c:pt>
                <c:pt idx="326" formatCode="0.0">
                  <c:v>76.553758333299996</c:v>
                </c:pt>
                <c:pt idx="327" formatCode="0.0">
                  <c:v>77.0008083333</c:v>
                </c:pt>
                <c:pt idx="328" formatCode="0.0">
                  <c:v>77.534658333300001</c:v>
                </c:pt>
                <c:pt idx="329" formatCode="0.0">
                  <c:v>78.017941666599995</c:v>
                </c:pt>
                <c:pt idx="330" formatCode="0.0">
                  <c:v>78.531824999999998</c:v>
                </c:pt>
                <c:pt idx="331" formatCode="0.0">
                  <c:v>78.995358333300004</c:v>
                </c:pt>
                <c:pt idx="332" formatCode="0.0">
                  <c:v>79.661391666599997</c:v>
                </c:pt>
                <c:pt idx="333" formatCode="0.0">
                  <c:v>80.314441666600004</c:v>
                </c:pt>
                <c:pt idx="334" formatCode="0.0">
                  <c:v>80.637016666600005</c:v>
                </c:pt>
                <c:pt idx="335" formatCode="0.0">
                  <c:v>81.027100000000004</c:v>
                </c:pt>
                <c:pt idx="336" formatCode="0.0">
                  <c:v>81.114591666600006</c:v>
                </c:pt>
                <c:pt idx="337" formatCode="0.0">
                  <c:v>81.182249999999996</c:v>
                </c:pt>
                <c:pt idx="338" formatCode="0.0">
                  <c:v>81.486874999999998</c:v>
                </c:pt>
                <c:pt idx="339" formatCode="0.0">
                  <c:v>81.471583333300003</c:v>
                </c:pt>
                <c:pt idx="340" formatCode="0.0">
                  <c:v>81.493583333299995</c:v>
                </c:pt>
                <c:pt idx="341" formatCode="0.0">
                  <c:v>81.519408333300007</c:v>
                </c:pt>
                <c:pt idx="342" formatCode="0.0">
                  <c:v>81.363608333299993</c:v>
                </c:pt>
                <c:pt idx="343" formatCode="0.0">
                  <c:v>81.203199999999995</c:v>
                </c:pt>
                <c:pt idx="344" formatCode="0.0">
                  <c:v>81.073999999999998</c:v>
                </c:pt>
                <c:pt idx="345" formatCode="0.0">
                  <c:v>80.875550000000004</c:v>
                </c:pt>
                <c:pt idx="346" formatCode="0.0">
                  <c:v>80.8235166666</c:v>
                </c:pt>
                <c:pt idx="347" formatCode="0.0">
                  <c:v>80.596633333300005</c:v>
                </c:pt>
                <c:pt idx="348" formatCode="0.0">
                  <c:v>80.565841666599994</c:v>
                </c:pt>
                <c:pt idx="349" formatCode="0.0">
                  <c:v>80.613941666599999</c:v>
                </c:pt>
                <c:pt idx="350" formatCode="0.0">
                  <c:v>80.417500000000004</c:v>
                </c:pt>
                <c:pt idx="351" formatCode="0.0">
                  <c:v>80.426791666599996</c:v>
                </c:pt>
                <c:pt idx="352" formatCode="0.0">
                  <c:v>80.402050000000003</c:v>
                </c:pt>
                <c:pt idx="353" formatCode="0.0">
                  <c:v>80.415416666599995</c:v>
                </c:pt>
                <c:pt idx="354" formatCode="0.0">
                  <c:v>80.4829916666</c:v>
                </c:pt>
                <c:pt idx="355" formatCode="0.0">
                  <c:v>80.4512916666</c:v>
                </c:pt>
                <c:pt idx="356" formatCode="0.0">
                  <c:v>80.330091666599998</c:v>
                </c:pt>
                <c:pt idx="357" formatCode="0.0">
                  <c:v>80.524583333300001</c:v>
                </c:pt>
                <c:pt idx="358" formatCode="0.0">
                  <c:v>80.643808333300001</c:v>
                </c:pt>
                <c:pt idx="359" formatCode="0.0">
                  <c:v>80.733450000000005</c:v>
                </c:pt>
                <c:pt idx="360" formatCode="0.0">
                  <c:v>81.0375666666</c:v>
                </c:pt>
                <c:pt idx="361" formatCode="0.0">
                  <c:v>81.379424999999998</c:v>
                </c:pt>
                <c:pt idx="362" formatCode="0.0">
                  <c:v>81.776316666599996</c:v>
                </c:pt>
                <c:pt idx="363" formatCode="0.0">
                  <c:v>82.176641666600005</c:v>
                </c:pt>
                <c:pt idx="364" formatCode="0.0">
                  <c:v>82.459616666599999</c:v>
                </c:pt>
                <c:pt idx="365" formatCode="0.0">
                  <c:v>82.672841666599993</c:v>
                </c:pt>
                <c:pt idx="366" formatCode="0.0">
                  <c:v>82.941474999999997</c:v>
                </c:pt>
                <c:pt idx="367" formatCode="0.0">
                  <c:v>83.265633333300002</c:v>
                </c:pt>
                <c:pt idx="368" formatCode="0.0">
                  <c:v>83.450658333299998</c:v>
                </c:pt>
                <c:pt idx="369" formatCode="0.0">
                  <c:v>83.288550000000001</c:v>
                </c:pt>
                <c:pt idx="370" formatCode="0.0">
                  <c:v>83.456058333300007</c:v>
                </c:pt>
                <c:pt idx="371" formatCode="0.0">
                  <c:v>83.787283333299996</c:v>
                </c:pt>
                <c:pt idx="372" formatCode="0.0">
                  <c:v>83.699333333300004</c:v>
                </c:pt>
                <c:pt idx="373" formatCode="0.0">
                  <c:v>83.451183333299994</c:v>
                </c:pt>
                <c:pt idx="374" formatCode="0.0">
                  <c:v>83.296966666599999</c:v>
                </c:pt>
                <c:pt idx="375" formatCode="0.0">
                  <c:v>82.967433333299994</c:v>
                </c:pt>
                <c:pt idx="376" formatCode="0.0">
                  <c:v>82.794233333299999</c:v>
                </c:pt>
                <c:pt idx="377" formatCode="0.0">
                  <c:v>82.400300000000001</c:v>
                </c:pt>
                <c:pt idx="378" formatCode="0.0">
                  <c:v>82.005583333299995</c:v>
                </c:pt>
                <c:pt idx="379" formatCode="0.0">
                  <c:v>81.790416666599995</c:v>
                </c:pt>
                <c:pt idx="380" formatCode="0.0">
                  <c:v>81.711399999999998</c:v>
                </c:pt>
                <c:pt idx="381" formatCode="0.0">
                  <c:v>81.848100000000002</c:v>
                </c:pt>
                <c:pt idx="382" formatCode="0.0">
                  <c:v>81.7659416666</c:v>
                </c:pt>
                <c:pt idx="383" formatCode="0.0">
                  <c:v>81.771691666600006</c:v>
                </c:pt>
                <c:pt idx="384" formatCode="0.0">
                  <c:v>81.856125000000006</c:v>
                </c:pt>
                <c:pt idx="385" formatCode="0.0">
                  <c:v>82.052850000000007</c:v>
                </c:pt>
                <c:pt idx="386" formatCode="0.0">
                  <c:v>82.309399999999997</c:v>
                </c:pt>
                <c:pt idx="387" formatCode="0.0">
                  <c:v>82.711025000000006</c:v>
                </c:pt>
                <c:pt idx="388" formatCode="0.0">
                  <c:v>83.075575000000001</c:v>
                </c:pt>
                <c:pt idx="389" formatCode="0.0">
                  <c:v>83.645983333299995</c:v>
                </c:pt>
                <c:pt idx="390" formatCode="0.0">
                  <c:v>84.298033333299998</c:v>
                </c:pt>
                <c:pt idx="391" formatCode="0.0">
                  <c:v>84.899333333300007</c:v>
                </c:pt>
                <c:pt idx="392" formatCode="0.0">
                  <c:v>85.166808333299997</c:v>
                </c:pt>
                <c:pt idx="393" formatCode="0.0">
                  <c:v>85.650716666600005</c:v>
                </c:pt>
                <c:pt idx="394" formatCode="0.0">
                  <c:v>86.172333333300003</c:v>
                </c:pt>
                <c:pt idx="395" formatCode="0.0">
                  <c:v>86.787125000000003</c:v>
                </c:pt>
                <c:pt idx="396" formatCode="0.0">
                  <c:v>87.435183333300003</c:v>
                </c:pt>
                <c:pt idx="397" formatCode="0.0">
                  <c:v>88.088508333299998</c:v>
                </c:pt>
                <c:pt idx="398" formatCode="0.0">
                  <c:v>88.516450000000006</c:v>
                </c:pt>
                <c:pt idx="399" formatCode="0.0">
                  <c:v>88.970491666599997</c:v>
                </c:pt>
                <c:pt idx="400" formatCode="0.0">
                  <c:v>89.266908333299995</c:v>
                </c:pt>
                <c:pt idx="401" formatCode="0.0">
                  <c:v>89.748483333300001</c:v>
                </c:pt>
                <c:pt idx="402" formatCode="0.0">
                  <c:v>89.903599999999997</c:v>
                </c:pt>
                <c:pt idx="403" formatCode="0.0">
                  <c:v>89.897999999999996</c:v>
                </c:pt>
                <c:pt idx="404" formatCode="0.0">
                  <c:v>89.633408333299997</c:v>
                </c:pt>
                <c:pt idx="405" formatCode="0.0">
                  <c:v>88.998483333300001</c:v>
                </c:pt>
                <c:pt idx="406" formatCode="0.0">
                  <c:v>88.816016666600007</c:v>
                </c:pt>
                <c:pt idx="407" formatCode="0.0">
                  <c:v>88.505341666600003</c:v>
                </c:pt>
                <c:pt idx="408" formatCode="0.0">
                  <c:v>88.448258333300004</c:v>
                </c:pt>
                <c:pt idx="409" formatCode="0.0">
                  <c:v>88.254525000000001</c:v>
                </c:pt>
                <c:pt idx="410" formatCode="0.0">
                  <c:v>87.944466666599993</c:v>
                </c:pt>
                <c:pt idx="411" formatCode="0.0">
                  <c:v>87.478408333299996</c:v>
                </c:pt>
                <c:pt idx="412" formatCode="0.0">
                  <c:v>87.469608333300002</c:v>
                </c:pt>
                <c:pt idx="413" formatCode="0.0">
                  <c:v>87.481099999999998</c:v>
                </c:pt>
                <c:pt idx="414" formatCode="0.0">
                  <c:v>87.608008333300006</c:v>
                </c:pt>
                <c:pt idx="415" formatCode="0.0">
                  <c:v>87.971333333299995</c:v>
                </c:pt>
                <c:pt idx="416" formatCode="0.0">
                  <c:v>88.989125000000001</c:v>
                </c:pt>
                <c:pt idx="417" formatCode="0.0">
                  <c:v>89.926091666600001</c:v>
                </c:pt>
                <c:pt idx="418" formatCode="0.0">
                  <c:v>90.266475</c:v>
                </c:pt>
                <c:pt idx="419" formatCode="0.0">
                  <c:v>90.705416666600001</c:v>
                </c:pt>
                <c:pt idx="420" formatCode="0.0">
                  <c:v>91.176424999999995</c:v>
                </c:pt>
                <c:pt idx="421" formatCode="0.0">
                  <c:v>91.514666666599993</c:v>
                </c:pt>
                <c:pt idx="422" formatCode="0.0">
                  <c:v>92.198341666600001</c:v>
                </c:pt>
                <c:pt idx="423" formatCode="0.0">
                  <c:v>92.763916666599997</c:v>
                </c:pt>
                <c:pt idx="424" formatCode="0.0">
                  <c:v>93.149208333299995</c:v>
                </c:pt>
                <c:pt idx="425" formatCode="0.0">
                  <c:v>93.383783333300002</c:v>
                </c:pt>
                <c:pt idx="426" formatCode="0.0">
                  <c:v>93.716125000000005</c:v>
                </c:pt>
                <c:pt idx="427" formatCode="0.0">
                  <c:v>93.924508333299997</c:v>
                </c:pt>
                <c:pt idx="428" formatCode="0.0">
                  <c:v>93.899891666599999</c:v>
                </c:pt>
                <c:pt idx="429" formatCode="0.0">
                  <c:v>94.040016666599996</c:v>
                </c:pt>
                <c:pt idx="430" formatCode="0.0">
                  <c:v>94.180425</c:v>
                </c:pt>
                <c:pt idx="431" formatCode="0.0">
                  <c:v>94.1754583333</c:v>
                </c:pt>
                <c:pt idx="432" formatCode="0.0">
                  <c:v>94.122908333300003</c:v>
                </c:pt>
                <c:pt idx="433" formatCode="0.0">
                  <c:v>94.126691666599996</c:v>
                </c:pt>
                <c:pt idx="434" formatCode="0.0">
                  <c:v>93.8764333333</c:v>
                </c:pt>
                <c:pt idx="435" formatCode="0.0">
                  <c:v>93.836375000000004</c:v>
                </c:pt>
                <c:pt idx="436" formatCode="0.0">
                  <c:v>93.699083333299996</c:v>
                </c:pt>
                <c:pt idx="437" formatCode="0.0">
                  <c:v>93.522608333299999</c:v>
                </c:pt>
                <c:pt idx="438" formatCode="0.0">
                  <c:v>93.285483333299993</c:v>
                </c:pt>
                <c:pt idx="439" formatCode="0.0">
                  <c:v>92.942008333299995</c:v>
                </c:pt>
                <c:pt idx="440" formatCode="0.0">
                  <c:v>91.733450000000005</c:v>
                </c:pt>
                <c:pt idx="441" formatCode="0.0">
                  <c:v>91.676883333299998</c:v>
                </c:pt>
                <c:pt idx="442" formatCode="0.0">
                  <c:v>91.561199999999999</c:v>
                </c:pt>
                <c:pt idx="443" formatCode="0.0">
                  <c:v>91.397808333300006</c:v>
                </c:pt>
                <c:pt idx="444" formatCode="0.0">
                  <c:v>91.158175</c:v>
                </c:pt>
                <c:pt idx="445" formatCode="0.0">
                  <c:v>91.166974999999994</c:v>
                </c:pt>
                <c:pt idx="446" formatCode="0.0">
                  <c:v>91.270208333300005</c:v>
                </c:pt>
                <c:pt idx="447" formatCode="0.0">
                  <c:v>91.340558333299995</c:v>
                </c:pt>
                <c:pt idx="448" formatCode="0.0">
                  <c:v>91.262908333300004</c:v>
                </c:pt>
                <c:pt idx="449" formatCode="0.0">
                  <c:v>91.374674999999996</c:v>
                </c:pt>
                <c:pt idx="450" formatCode="0.0">
                  <c:v>91.429433333299997</c:v>
                </c:pt>
                <c:pt idx="451" formatCode="0.0">
                  <c:v>91.506474999999995</c:v>
                </c:pt>
                <c:pt idx="452" formatCode="0.0">
                  <c:v>92.623058333299994</c:v>
                </c:pt>
                <c:pt idx="453" formatCode="0.0">
                  <c:v>92.435783333299995</c:v>
                </c:pt>
                <c:pt idx="454" formatCode="0.0">
                  <c:v>92.245549999999994</c:v>
                </c:pt>
                <c:pt idx="455" formatCode="0.0">
                  <c:v>92.0572666666</c:v>
                </c:pt>
                <c:pt idx="456" formatCode="0.0">
                  <c:v>91.616908333300003</c:v>
                </c:pt>
                <c:pt idx="457" formatCode="0.0">
                  <c:v>91.233525</c:v>
                </c:pt>
                <c:pt idx="458" formatCode="0.0">
                  <c:v>91.101550000000003</c:v>
                </c:pt>
                <c:pt idx="459" formatCode="0.0">
                  <c:v>90.924816666599995</c:v>
                </c:pt>
                <c:pt idx="460" formatCode="0.0">
                  <c:v>90.795616666599997</c:v>
                </c:pt>
                <c:pt idx="461" formatCode="0.0">
                  <c:v>90.470574999999997</c:v>
                </c:pt>
                <c:pt idx="462" formatCode="0.0">
                  <c:v>90.403758333300004</c:v>
                </c:pt>
                <c:pt idx="463" formatCode="0.0">
                  <c:v>90.229325000000003</c:v>
                </c:pt>
                <c:pt idx="464" formatCode="0.0">
                  <c:v>89.9029416666</c:v>
                </c:pt>
                <c:pt idx="465" formatCode="0.0">
                  <c:v>89.631683333300003</c:v>
                </c:pt>
                <c:pt idx="466" formatCode="0.0">
                  <c:v>89.635841666600001</c:v>
                </c:pt>
                <c:pt idx="467" formatCode="0.0">
                  <c:v>89.860741666600006</c:v>
                </c:pt>
                <c:pt idx="468" formatCode="0.0">
                  <c:v>90.173866666600006</c:v>
                </c:pt>
                <c:pt idx="469" formatCode="0.0">
                  <c:v>90.219358333299994</c:v>
                </c:pt>
                <c:pt idx="470" formatCode="0.0">
                  <c:v>90.299483333300003</c:v>
                </c:pt>
                <c:pt idx="471" formatCode="0.0">
                  <c:v>90.145825000000002</c:v>
                </c:pt>
                <c:pt idx="472" formatCode="0.0">
                  <c:v>90.112933333300006</c:v>
                </c:pt>
                <c:pt idx="473" formatCode="0.0">
                  <c:v>90.336474999999993</c:v>
                </c:pt>
                <c:pt idx="474" formatCode="0.0">
                  <c:v>90.465116666599997</c:v>
                </c:pt>
                <c:pt idx="475" formatCode="0.0">
                  <c:v>90.812883333299993</c:v>
                </c:pt>
                <c:pt idx="476" formatCode="0.0">
                  <c:v>91.185341666599996</c:v>
                </c:pt>
                <c:pt idx="477" formatCode="0.0">
                  <c:v>91.509675000000001</c:v>
                </c:pt>
                <c:pt idx="478" formatCode="0.0">
                  <c:v>91.736716666600003</c:v>
                </c:pt>
                <c:pt idx="479" formatCode="0.0">
                  <c:v>91.758666666600007</c:v>
                </c:pt>
                <c:pt idx="480" formatCode="0.0">
                  <c:v>91.690941666599997</c:v>
                </c:pt>
                <c:pt idx="481" formatCode="0.0">
                  <c:v>91.832391666600003</c:v>
                </c:pt>
                <c:pt idx="482" formatCode="0.0">
                  <c:v>91.676458333300005</c:v>
                </c:pt>
                <c:pt idx="483" formatCode="0.0">
                  <c:v>91.605366666600005</c:v>
                </c:pt>
                <c:pt idx="484" formatCode="0.0">
                  <c:v>91.597750000000005</c:v>
                </c:pt>
                <c:pt idx="485" formatCode="0.0">
                  <c:v>91.487258333300005</c:v>
                </c:pt>
                <c:pt idx="486" formatCode="0.0">
                  <c:v>91.345299999999995</c:v>
                </c:pt>
                <c:pt idx="487" formatCode="0.0">
                  <c:v>91.133224999999996</c:v>
                </c:pt>
                <c:pt idx="488" formatCode="0.0">
                  <c:v>90.863524999999996</c:v>
                </c:pt>
                <c:pt idx="489" formatCode="0.0">
                  <c:v>90.867516666599997</c:v>
                </c:pt>
                <c:pt idx="490" formatCode="0.0">
                  <c:v>90.801883333299998</c:v>
                </c:pt>
                <c:pt idx="491" formatCode="0.00">
                  <c:v>90.870083333300002</c:v>
                </c:pt>
                <c:pt idx="492" formatCode="0.0">
                  <c:v>91.142416666599999</c:v>
                </c:pt>
                <c:pt idx="493" formatCode="0.0">
                  <c:v>91.367241666599995</c:v>
                </c:pt>
                <c:pt idx="494" formatCode="0.0">
                  <c:v>91.687224999999998</c:v>
                </c:pt>
                <c:pt idx="495" formatCode="0.0">
                  <c:v>92.088566666600002</c:v>
                </c:pt>
                <c:pt idx="496" formatCode="0.0">
                  <c:v>92.536858333300003</c:v>
                </c:pt>
                <c:pt idx="497" formatCode="0.0">
                  <c:v>92.958466666600003</c:v>
                </c:pt>
                <c:pt idx="498" formatCode="0.0">
                  <c:v>93.453533333300001</c:v>
                </c:pt>
                <c:pt idx="499" formatCode="0.0">
                  <c:v>93.903858333299993</c:v>
                </c:pt>
                <c:pt idx="500" formatCode="0.0">
                  <c:v>94.4418916666</c:v>
                </c:pt>
                <c:pt idx="501" formatCode="0.0">
                  <c:v>94.801283333300006</c:v>
                </c:pt>
                <c:pt idx="502" formatCode="0.0">
                  <c:v>95.189716666600006</c:v>
                </c:pt>
                <c:pt idx="503" formatCode="0.0">
                  <c:v>95.523233333299999</c:v>
                </c:pt>
                <c:pt idx="504" formatCode="0.0">
                  <c:v>95.564841666600003</c:v>
                </c:pt>
                <c:pt idx="505" formatCode="0.0">
                  <c:v>95.567708333300004</c:v>
                </c:pt>
                <c:pt idx="506" formatCode="0.0">
                  <c:v>95.568250000000006</c:v>
                </c:pt>
                <c:pt idx="507" formatCode="0.0">
                  <c:v>95.636541666599996</c:v>
                </c:pt>
                <c:pt idx="508" formatCode="0.0">
                  <c:v>95.436575000000005</c:v>
                </c:pt>
                <c:pt idx="509" formatCode="0.0">
                  <c:v>95.003841666599996</c:v>
                </c:pt>
                <c:pt idx="510" formatCode="0.0">
                  <c:v>94.677883333300002</c:v>
                </c:pt>
                <c:pt idx="511" formatCode="0.0">
                  <c:v>94.32</c:v>
                </c:pt>
                <c:pt idx="512" formatCode="0.0">
                  <c:v>93.812749999999994</c:v>
                </c:pt>
                <c:pt idx="513" formatCode="0.0">
                  <c:v>93.144599999999997</c:v>
                </c:pt>
                <c:pt idx="514" formatCode="0.0">
                  <c:v>92.598474999999993</c:v>
                </c:pt>
                <c:pt idx="515" formatCode="0.00">
                  <c:v>92.161916666600007</c:v>
                </c:pt>
                <c:pt idx="516" formatCode="0.0">
                  <c:v>91.775116666599999</c:v>
                </c:pt>
                <c:pt idx="517" formatCode="0.0">
                  <c:v>91.429233333300004</c:v>
                </c:pt>
                <c:pt idx="518" formatCode="0.0">
                  <c:v>91.046883333300002</c:v>
                </c:pt>
                <c:pt idx="519" formatCode="0.0">
                  <c:v>90.639941666599995</c:v>
                </c:pt>
                <c:pt idx="520" formatCode="0.0">
                  <c:v>90.239316666600004</c:v>
                </c:pt>
                <c:pt idx="521" formatCode="0.0">
                  <c:v>89.931950000000001</c:v>
                </c:pt>
                <c:pt idx="522" formatCode="0.0">
                  <c:v>89.646666666599998</c:v>
                </c:pt>
                <c:pt idx="523" formatCode="0.0">
                  <c:v>89.495258333300001</c:v>
                </c:pt>
                <c:pt idx="524" formatCode="0.0">
                  <c:v>89.538608333300004</c:v>
                </c:pt>
                <c:pt idx="525" formatCode="0.0">
                  <c:v>89.812174999999996</c:v>
                </c:pt>
                <c:pt idx="526" formatCode="0.0">
                  <c:v>89.981566666600003</c:v>
                </c:pt>
                <c:pt idx="527" formatCode="0.0">
                  <c:v>90.013133333300004</c:v>
                </c:pt>
                <c:pt idx="528" formatCode="0.0">
                  <c:v>90.179824999999994</c:v>
                </c:pt>
                <c:pt idx="529" formatCode="0.0">
                  <c:v>90.5694416666</c:v>
                </c:pt>
                <c:pt idx="530" formatCode="0.0">
                  <c:v>91.119233333300002</c:v>
                </c:pt>
                <c:pt idx="531" formatCode="0.0">
                  <c:v>91.521616666599996</c:v>
                </c:pt>
                <c:pt idx="532" formatCode="0.0">
                  <c:v>92.092908333300002</c:v>
                </c:pt>
                <c:pt idx="533" formatCode="0.0">
                  <c:v>92.915883333300002</c:v>
                </c:pt>
                <c:pt idx="534" formatCode="0.0">
                  <c:v>93.654349999999994</c:v>
                </c:pt>
                <c:pt idx="535" formatCode="0.0">
                  <c:v>94.428883333300007</c:v>
                </c:pt>
                <c:pt idx="536" formatCode="0.0">
                  <c:v>95.131933333299997</c:v>
                </c:pt>
                <c:pt idx="537" formatCode="0.0">
                  <c:v>95.668783333299999</c:v>
                </c:pt>
                <c:pt idx="538" formatCode="0.0">
                  <c:v>96.304708333299999</c:v>
                </c:pt>
                <c:pt idx="539" formatCode="0.0">
                  <c:v>96.896050000000002</c:v>
                </c:pt>
                <c:pt idx="540" formatCode="0.0">
                  <c:v>97.493141666599996</c:v>
                </c:pt>
                <c:pt idx="541" formatCode="0.0">
                  <c:v>97.945458333299996</c:v>
                </c:pt>
                <c:pt idx="542" formatCode="0.0">
                  <c:v>98.409033333300002</c:v>
                </c:pt>
                <c:pt idx="543" formatCode="0.0">
                  <c:v>99.006416666600003</c:v>
                </c:pt>
                <c:pt idx="544" formatCode="0.0">
                  <c:v>99.562691666600003</c:v>
                </c:pt>
                <c:pt idx="545" formatCode="0.0">
                  <c:v>99.987475000000003</c:v>
                </c:pt>
                <c:pt idx="546" formatCode="0.0">
                  <c:v>100.16142499999999</c:v>
                </c:pt>
                <c:pt idx="547" formatCode="0.0">
                  <c:v>100.1868916666</c:v>
                </c:pt>
                <c:pt idx="548" formatCode="0.0">
                  <c:v>99.775350000000003</c:v>
                </c:pt>
                <c:pt idx="549" formatCode="0.0">
                  <c:v>99.911466666600006</c:v>
                </c:pt>
                <c:pt idx="550" formatCode="0.0">
                  <c:v>99.976366666600001</c:v>
                </c:pt>
                <c:pt idx="551" formatCode="0.0">
                  <c:v>100.0000166666</c:v>
                </c:pt>
                <c:pt idx="552" formatCode="0.0">
                  <c:v>100.0155333333</c:v>
                </c:pt>
                <c:pt idx="553" formatCode="0.0">
                  <c:v>99.802491666600005</c:v>
                </c:pt>
                <c:pt idx="554" formatCode="0.0">
                  <c:v>99.5984083333</c:v>
                </c:pt>
                <c:pt idx="555" formatCode="0.0">
                  <c:v>99.365666666600006</c:v>
                </c:pt>
                <c:pt idx="556" formatCode="0.0">
                  <c:v>99.047691666600002</c:v>
                </c:pt>
                <c:pt idx="557" formatCode="0.0">
                  <c:v>98.8262</c:v>
                </c:pt>
                <c:pt idx="558" formatCode="0.0">
                  <c:v>98.729325000000003</c:v>
                </c:pt>
                <c:pt idx="559" formatCode="0.0">
                  <c:v>98.815250000000006</c:v>
                </c:pt>
                <c:pt idx="560" formatCode="0.0">
                  <c:v>99.290333333299998</c:v>
                </c:pt>
                <c:pt idx="561" formatCode="0.0">
                  <c:v>99.390683333300004</c:v>
                </c:pt>
                <c:pt idx="562" formatCode="0.0">
                  <c:v>99.577950000000001</c:v>
                </c:pt>
                <c:pt idx="563" formatCode="0.0">
                  <c:v>99.817766666599994</c:v>
                </c:pt>
                <c:pt idx="564" formatCode="0.0">
                  <c:v>100.20539166659999</c:v>
                </c:pt>
                <c:pt idx="565" formatCode="0.0">
                  <c:v>100.41751666659999</c:v>
                </c:pt>
                <c:pt idx="566" formatCode="0.0">
                  <c:v>100.673125</c:v>
                </c:pt>
                <c:pt idx="567" formatCode="0.0">
                  <c:v>100.92695000000001</c:v>
                </c:pt>
                <c:pt idx="568" formatCode="0.0">
                  <c:v>101.2251166666</c:v>
                </c:pt>
                <c:pt idx="569" formatCode="0.0">
                  <c:v>101.5044833333</c:v>
                </c:pt>
                <c:pt idx="570" formatCode="0.0">
                  <c:v>101.79309166660001</c:v>
                </c:pt>
                <c:pt idx="571" formatCode="0.0">
                  <c:v>102.0012</c:v>
                </c:pt>
                <c:pt idx="572" formatCode="0.0">
                  <c:v>101.90170833329999</c:v>
                </c:pt>
                <c:pt idx="573" formatCode="0.0">
                  <c:v>101.5479416666</c:v>
                </c:pt>
                <c:pt idx="574" formatCode="0.0">
                  <c:v>101.0630083333</c:v>
                </c:pt>
                <c:pt idx="575" formatCode="0.0">
                  <c:v>100.43872500000001</c:v>
                </c:pt>
                <c:pt idx="576" formatCode="0.0">
                  <c:v>99.682283333300006</c:v>
                </c:pt>
                <c:pt idx="577" formatCode="0.0">
                  <c:v>98.929716666600001</c:v>
                </c:pt>
                <c:pt idx="578" formatCode="0.0">
                  <c:v>97.334508333299993</c:v>
                </c:pt>
                <c:pt idx="579" formatCode="0.0">
                  <c:v>94.256124999999997</c:v>
                </c:pt>
                <c:pt idx="580" formatCode="0.0">
                  <c:v>91.208924999999994</c:v>
                </c:pt>
                <c:pt idx="581" formatCode="0.0">
                  <c:v>88.512450000000001</c:v>
                </c:pt>
                <c:pt idx="582" formatCode="0.0">
                  <c:v>86.084050000000005</c:v>
                </c:pt>
                <c:pt idx="583" formatCode="0.0">
                  <c:v>83.654741666600003</c:v>
                </c:pt>
                <c:pt idx="584" formatCode="0.0">
                  <c:v>81.503708333299997</c:v>
                </c:pt>
                <c:pt idx="585" formatCode="0.0">
                  <c:v>79.604849999999999</c:v>
                </c:pt>
                <c:pt idx="586" formatCode="0.0">
                  <c:v>77.784091666600006</c:v>
                </c:pt>
                <c:pt idx="587" formatCode="0.0">
                  <c:v>76.180316666600007</c:v>
                </c:pt>
                <c:pt idx="588" formatCode="0.0">
                  <c:v>75.022333333299997</c:v>
                </c:pt>
                <c:pt idx="589" formatCode="0.0">
                  <c:v>73.599941666600003</c:v>
                </c:pt>
                <c:pt idx="590" formatCode="0.0">
                  <c:v>73.615849999999995</c:v>
                </c:pt>
                <c:pt idx="591" formatCode="0.0">
                  <c:v>75.336799999999997</c:v>
                </c:pt>
                <c:pt idx="592" formatCode="0.0">
                  <c:v>77.198875000000001</c:v>
                </c:pt>
                <c:pt idx="593" formatCode="0.0">
                  <c:v>78.758441666600007</c:v>
                </c:pt>
                <c:pt idx="594" formatCode="0.0">
                  <c:v>80.046133333300006</c:v>
                </c:pt>
                <c:pt idx="595" formatCode="0.0">
                  <c:v>81.264116666600003</c:v>
                </c:pt>
                <c:pt idx="596" formatCode="0.0">
                  <c:v>82.459383333299996</c:v>
                </c:pt>
                <c:pt idx="597" formatCode="0.0">
                  <c:v>83.752274999999997</c:v>
                </c:pt>
                <c:pt idx="598" formatCode="0.0">
                  <c:v>85.044591666599999</c:v>
                </c:pt>
                <c:pt idx="599" formatCode="0.0">
                  <c:v>86.173483333299998</c:v>
                </c:pt>
                <c:pt idx="600" formatCode="0.0">
                  <c:v>86.838616666600004</c:v>
                </c:pt>
                <c:pt idx="601" formatCode="0.0">
                  <c:v>88.160449999999997</c:v>
                </c:pt>
                <c:pt idx="602" formatCode="0.0">
                  <c:v>88.884666666599998</c:v>
                </c:pt>
                <c:pt idx="603" formatCode="0.0">
                  <c:v>89.217924999999994</c:v>
                </c:pt>
                <c:pt idx="604" formatCode="0.0">
                  <c:v>89.453975</c:v>
                </c:pt>
                <c:pt idx="605" formatCode="0.0">
                  <c:v>89.439083333300005</c:v>
                </c:pt>
                <c:pt idx="606" formatCode="0.0">
                  <c:v>89.318325000000002</c:v>
                </c:pt>
                <c:pt idx="607" formatCode="0.0">
                  <c:v>89.328599999999994</c:v>
                </c:pt>
                <c:pt idx="608" formatCode="0.0">
                  <c:v>89.597266666600007</c:v>
                </c:pt>
                <c:pt idx="609" formatCode="0.0">
                  <c:v>89.614041666600002</c:v>
                </c:pt>
                <c:pt idx="610" formatCode="0.0">
                  <c:v>89.600674999999995</c:v>
                </c:pt>
                <c:pt idx="611" formatCode="0.0">
                  <c:v>89.293933333300004</c:v>
                </c:pt>
                <c:pt idx="612" formatCode="0.0">
                  <c:v>89.232291666600005</c:v>
                </c:pt>
                <c:pt idx="613" formatCode="0.0">
                  <c:v>89.180575000000005</c:v>
                </c:pt>
                <c:pt idx="614" formatCode="0.0">
                  <c:v>89.051974999999999</c:v>
                </c:pt>
                <c:pt idx="615" formatCode="0.0">
                  <c:v>89.085491666600007</c:v>
                </c:pt>
                <c:pt idx="616" formatCode="0.0">
                  <c:v>89.089016666600003</c:v>
                </c:pt>
                <c:pt idx="617" formatCode="0.0">
                  <c:v>89.107816666600002</c:v>
                </c:pt>
                <c:pt idx="618" formatCode="0.0">
                  <c:v>89.249233333299998</c:v>
                </c:pt>
                <c:pt idx="619" formatCode="0.0">
                  <c:v>89.256258333299996</c:v>
                </c:pt>
                <c:pt idx="73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F078-4B0E-8708-DC3EC4A47106}"/>
            </c:ext>
          </c:extLst>
        </c:ser>
        <c:ser>
          <c:idx val="5"/>
          <c:order val="7"/>
          <c:tx>
            <c:strRef>
              <c:f>PETREFX!$U$2</c:f>
              <c:strCache>
                <c:ptCount val="1"/>
                <c:pt idx="0">
                  <c:v>89.3</c:v>
                </c:pt>
              </c:strCache>
            </c:strRef>
          </c:tx>
          <c:marker>
            <c:symbol val="none"/>
          </c:marker>
          <c:dLbls>
            <c:dLbl>
              <c:idx val="348"/>
              <c:layout>
                <c:manualLayout>
                  <c:x val="-2.5510204081632654E-2"/>
                  <c:y val="0.1143790849673202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078-4B0E-8708-DC3EC4A471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PETREFX!$A$3:$A$10</c:f>
              <c:numCache>
                <c:formatCode>mmm\-yy</c:formatCode>
                <c:ptCount val="8"/>
                <c:pt idx="0">
                  <c:v>26299</c:v>
                </c:pt>
                <c:pt idx="1">
                  <c:v>26330</c:v>
                </c:pt>
                <c:pt idx="2">
                  <c:v>26359</c:v>
                </c:pt>
                <c:pt idx="3">
                  <c:v>26390</c:v>
                </c:pt>
                <c:pt idx="4">
                  <c:v>26420</c:v>
                </c:pt>
                <c:pt idx="5">
                  <c:v>26451</c:v>
                </c:pt>
                <c:pt idx="6">
                  <c:v>26481</c:v>
                </c:pt>
                <c:pt idx="7">
                  <c:v>26512</c:v>
                </c:pt>
              </c:numCache>
            </c:numRef>
          </c:cat>
          <c:val>
            <c:numRef>
              <c:f>PETREFX!$U$3:$U$1034</c:f>
              <c:numCache>
                <c:formatCode>General</c:formatCode>
                <c:ptCount val="1032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89.256258333299996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#N/A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#N/A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  <c:pt idx="996" formatCode="0.0">
                  <c:v>#N/A</c:v>
                </c:pt>
                <c:pt idx="997" formatCode="0.0">
                  <c:v>#N/A</c:v>
                </c:pt>
                <c:pt idx="998" formatCode="0.0">
                  <c:v>#N/A</c:v>
                </c:pt>
                <c:pt idx="999" formatCode="0.0">
                  <c:v>#N/A</c:v>
                </c:pt>
                <c:pt idx="1000" formatCode="0.0">
                  <c:v>#N/A</c:v>
                </c:pt>
                <c:pt idx="1001" formatCode="0.0">
                  <c:v>#N/A</c:v>
                </c:pt>
                <c:pt idx="1002" formatCode="0.0">
                  <c:v>#N/A</c:v>
                </c:pt>
                <c:pt idx="1003" formatCode="0.0">
                  <c:v>#N/A</c:v>
                </c:pt>
                <c:pt idx="1004" formatCode="0.0">
                  <c:v>#N/A</c:v>
                </c:pt>
                <c:pt idx="1005" formatCode="0.0">
                  <c:v>#N/A</c:v>
                </c:pt>
                <c:pt idx="1006" formatCode="0.0">
                  <c:v>#N/A</c:v>
                </c:pt>
                <c:pt idx="1007" formatCode="0.0">
                  <c:v>#N/A</c:v>
                </c:pt>
                <c:pt idx="1008" formatCode="0.0">
                  <c:v>#N/A</c:v>
                </c:pt>
                <c:pt idx="1009" formatCode="0.0">
                  <c:v>#N/A</c:v>
                </c:pt>
                <c:pt idx="1010" formatCode="0.0">
                  <c:v>#N/A</c:v>
                </c:pt>
                <c:pt idx="1011" formatCode="0.0">
                  <c:v>#N/A</c:v>
                </c:pt>
                <c:pt idx="1012" formatCode="0.0">
                  <c:v>#N/A</c:v>
                </c:pt>
                <c:pt idx="1013" formatCode="0.0">
                  <c:v>#N/A</c:v>
                </c:pt>
                <c:pt idx="1014" formatCode="0.0">
                  <c:v>#N/A</c:v>
                </c:pt>
                <c:pt idx="1015" formatCode="0.0">
                  <c:v>#N/A</c:v>
                </c:pt>
                <c:pt idx="1016" formatCode="0.0">
                  <c:v>#N/A</c:v>
                </c:pt>
                <c:pt idx="1017" formatCode="0.0">
                  <c:v>#N/A</c:v>
                </c:pt>
                <c:pt idx="1018" formatCode="0.0">
                  <c:v>#N/A</c:v>
                </c:pt>
                <c:pt idx="1019" formatCode="0.0">
                  <c:v>#N/A</c:v>
                </c:pt>
                <c:pt idx="1020" formatCode="0.0">
                  <c:v>#N/A</c:v>
                </c:pt>
                <c:pt idx="1021" formatCode="0.0">
                  <c:v>#N/A</c:v>
                </c:pt>
                <c:pt idx="1022" formatCode="0.0">
                  <c:v>#N/A</c:v>
                </c:pt>
                <c:pt idx="1023" formatCode="0.0">
                  <c:v>#N/A</c:v>
                </c:pt>
                <c:pt idx="1024" formatCode="0.0">
                  <c:v>#N/A</c:v>
                </c:pt>
                <c:pt idx="1025" formatCode="0.0">
                  <c:v>#N/A</c:v>
                </c:pt>
                <c:pt idx="1026" formatCode="0.0">
                  <c:v>#N/A</c:v>
                </c:pt>
                <c:pt idx="1027" formatCode="0.0">
                  <c:v>#N/A</c:v>
                </c:pt>
                <c:pt idx="1028" formatCode="0.0">
                  <c:v>#N/A</c:v>
                </c:pt>
                <c:pt idx="1029" formatCode="0.0">
                  <c:v>#N/A</c:v>
                </c:pt>
                <c:pt idx="1030" formatCode="0.0">
                  <c:v>#N/A</c:v>
                </c:pt>
                <c:pt idx="103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F078-4B0E-8708-DC3EC4A47106}"/>
            </c:ext>
          </c:extLst>
        </c:ser>
        <c:ser>
          <c:idx val="9"/>
          <c:order val="9"/>
          <c:tx>
            <c:v>12MMA Forecast</c:v>
          </c:tx>
          <c:spPr>
            <a:ln>
              <a:noFill/>
            </a:ln>
          </c:spPr>
          <c:marker>
            <c:symbol val="circle"/>
            <c:size val="8"/>
            <c:spPr>
              <a:solidFill>
                <a:srgbClr val="08A685"/>
              </a:solidFill>
              <a:ln>
                <a:solidFill>
                  <a:srgbClr val="08A685"/>
                </a:solidFill>
              </a:ln>
            </c:spPr>
          </c:marker>
          <c:dLbls>
            <c:delete val="1"/>
          </c:dLbls>
          <c:cat>
            <c:numRef>
              <c:f>PETREFX!$A$3:$A$10</c:f>
              <c:numCache>
                <c:formatCode>mmm\-yy</c:formatCode>
                <c:ptCount val="8"/>
                <c:pt idx="0">
                  <c:v>26299</c:v>
                </c:pt>
                <c:pt idx="1">
                  <c:v>26330</c:v>
                </c:pt>
                <c:pt idx="2">
                  <c:v>26359</c:v>
                </c:pt>
                <c:pt idx="3">
                  <c:v>26390</c:v>
                </c:pt>
                <c:pt idx="4">
                  <c:v>26420</c:v>
                </c:pt>
                <c:pt idx="5">
                  <c:v>26451</c:v>
                </c:pt>
                <c:pt idx="6">
                  <c:v>26481</c:v>
                </c:pt>
                <c:pt idx="7">
                  <c:v>26512</c:v>
                </c:pt>
              </c:numCache>
            </c:numRef>
          </c:cat>
          <c:val>
            <c:numRef>
              <c:f>PETREFX!$K$3:$K$1034</c:f>
              <c:numCache>
                <c:formatCode>General</c:formatCode>
                <c:ptCount val="1032"/>
                <c:pt idx="73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F078-4B0E-8708-DC3EC4A47106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52798751"/>
        <c:axId val="307581152"/>
      </c:lineChart>
      <c:dateAx>
        <c:axId val="1385417216"/>
        <c:scaling>
          <c:orientation val="minMax"/>
          <c:max val="46357"/>
          <c:min val="36526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2"/>
        <c:majorTimeUnit val="years"/>
        <c:minorUnit val="12"/>
        <c:minorTimeUnit val="months"/>
      </c:dateAx>
      <c:valAx>
        <c:axId val="1106967296"/>
        <c:scaling>
          <c:orientation val="minMax"/>
          <c:max val="30"/>
          <c:min val="-6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30"/>
      </c:valAx>
      <c:valAx>
        <c:axId val="307581152"/>
        <c:scaling>
          <c:orientation val="minMax"/>
          <c:max val="185"/>
          <c:min val="65"/>
        </c:scaling>
        <c:delete val="0"/>
        <c:axPos val="r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752798751"/>
        <c:crosses val="max"/>
        <c:crossBetween val="between"/>
        <c:majorUnit val="40"/>
      </c:valAx>
      <c:catAx>
        <c:axId val="752798751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307581152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717093399039406E-2"/>
          <c:y val="8.9049971694714625E-2"/>
          <c:w val="0.91359325605900943"/>
          <c:h val="0.8385533425968813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MINXPTX!$A$3:$A$1034</c:f>
              <c:numCache>
                <c:formatCode>mmm\-yy</c:formatCode>
                <c:ptCount val="1032"/>
                <c:pt idx="0">
                  <c:v>18264</c:v>
                </c:pt>
                <c:pt idx="1">
                  <c:v>18295</c:v>
                </c:pt>
                <c:pt idx="2">
                  <c:v>18323</c:v>
                </c:pt>
                <c:pt idx="3">
                  <c:v>18354</c:v>
                </c:pt>
                <c:pt idx="4">
                  <c:v>18384</c:v>
                </c:pt>
                <c:pt idx="5">
                  <c:v>18415</c:v>
                </c:pt>
                <c:pt idx="6">
                  <c:v>18445</c:v>
                </c:pt>
                <c:pt idx="7">
                  <c:v>18476</c:v>
                </c:pt>
                <c:pt idx="8">
                  <c:v>18507</c:v>
                </c:pt>
                <c:pt idx="9">
                  <c:v>18537</c:v>
                </c:pt>
                <c:pt idx="10">
                  <c:v>18568</c:v>
                </c:pt>
                <c:pt idx="11">
                  <c:v>18598</c:v>
                </c:pt>
                <c:pt idx="12">
                  <c:v>18629</c:v>
                </c:pt>
                <c:pt idx="13">
                  <c:v>18660</c:v>
                </c:pt>
                <c:pt idx="14">
                  <c:v>18688</c:v>
                </c:pt>
                <c:pt idx="15">
                  <c:v>18719</c:v>
                </c:pt>
                <c:pt idx="16">
                  <c:v>18749</c:v>
                </c:pt>
                <c:pt idx="17">
                  <c:v>18780</c:v>
                </c:pt>
                <c:pt idx="18">
                  <c:v>18810</c:v>
                </c:pt>
                <c:pt idx="19">
                  <c:v>18841</c:v>
                </c:pt>
                <c:pt idx="20">
                  <c:v>18872</c:v>
                </c:pt>
                <c:pt idx="21">
                  <c:v>18902</c:v>
                </c:pt>
                <c:pt idx="22">
                  <c:v>18933</c:v>
                </c:pt>
                <c:pt idx="23">
                  <c:v>18963</c:v>
                </c:pt>
                <c:pt idx="24">
                  <c:v>18994</c:v>
                </c:pt>
                <c:pt idx="25">
                  <c:v>19025</c:v>
                </c:pt>
                <c:pt idx="26">
                  <c:v>19054</c:v>
                </c:pt>
                <c:pt idx="27">
                  <c:v>19085</c:v>
                </c:pt>
                <c:pt idx="28">
                  <c:v>19115</c:v>
                </c:pt>
                <c:pt idx="29">
                  <c:v>19146</c:v>
                </c:pt>
                <c:pt idx="30">
                  <c:v>19176</c:v>
                </c:pt>
                <c:pt idx="31">
                  <c:v>19207</c:v>
                </c:pt>
                <c:pt idx="32">
                  <c:v>19238</c:v>
                </c:pt>
                <c:pt idx="33">
                  <c:v>19268</c:v>
                </c:pt>
                <c:pt idx="34">
                  <c:v>19299</c:v>
                </c:pt>
                <c:pt idx="35">
                  <c:v>19329</c:v>
                </c:pt>
                <c:pt idx="36">
                  <c:v>19360</c:v>
                </c:pt>
                <c:pt idx="37">
                  <c:v>19391</c:v>
                </c:pt>
                <c:pt idx="38">
                  <c:v>19419</c:v>
                </c:pt>
                <c:pt idx="39">
                  <c:v>19450</c:v>
                </c:pt>
                <c:pt idx="40">
                  <c:v>19480</c:v>
                </c:pt>
                <c:pt idx="41">
                  <c:v>19511</c:v>
                </c:pt>
                <c:pt idx="42">
                  <c:v>19541</c:v>
                </c:pt>
                <c:pt idx="43">
                  <c:v>19572</c:v>
                </c:pt>
                <c:pt idx="44">
                  <c:v>19603</c:v>
                </c:pt>
                <c:pt idx="45">
                  <c:v>19633</c:v>
                </c:pt>
                <c:pt idx="46">
                  <c:v>19664</c:v>
                </c:pt>
                <c:pt idx="47">
                  <c:v>19694</c:v>
                </c:pt>
                <c:pt idx="48">
                  <c:v>19725</c:v>
                </c:pt>
                <c:pt idx="49">
                  <c:v>19756</c:v>
                </c:pt>
                <c:pt idx="50">
                  <c:v>19784</c:v>
                </c:pt>
                <c:pt idx="51">
                  <c:v>19815</c:v>
                </c:pt>
                <c:pt idx="52">
                  <c:v>19845</c:v>
                </c:pt>
                <c:pt idx="53">
                  <c:v>19876</c:v>
                </c:pt>
                <c:pt idx="54">
                  <c:v>19906</c:v>
                </c:pt>
                <c:pt idx="55">
                  <c:v>19937</c:v>
                </c:pt>
                <c:pt idx="56">
                  <c:v>19968</c:v>
                </c:pt>
                <c:pt idx="57">
                  <c:v>19998</c:v>
                </c:pt>
                <c:pt idx="58">
                  <c:v>20029</c:v>
                </c:pt>
                <c:pt idx="59">
                  <c:v>20059</c:v>
                </c:pt>
                <c:pt idx="60">
                  <c:v>20090</c:v>
                </c:pt>
                <c:pt idx="61">
                  <c:v>20121</c:v>
                </c:pt>
                <c:pt idx="62">
                  <c:v>20149</c:v>
                </c:pt>
                <c:pt idx="63">
                  <c:v>20180</c:v>
                </c:pt>
                <c:pt idx="64">
                  <c:v>20210</c:v>
                </c:pt>
                <c:pt idx="65">
                  <c:v>20241</c:v>
                </c:pt>
                <c:pt idx="66">
                  <c:v>20271</c:v>
                </c:pt>
                <c:pt idx="67">
                  <c:v>20302</c:v>
                </c:pt>
                <c:pt idx="68">
                  <c:v>20333</c:v>
                </c:pt>
                <c:pt idx="69">
                  <c:v>20363</c:v>
                </c:pt>
                <c:pt idx="70">
                  <c:v>20394</c:v>
                </c:pt>
                <c:pt idx="71">
                  <c:v>20424</c:v>
                </c:pt>
                <c:pt idx="72">
                  <c:v>20455</c:v>
                </c:pt>
                <c:pt idx="73">
                  <c:v>20486</c:v>
                </c:pt>
                <c:pt idx="74">
                  <c:v>20515</c:v>
                </c:pt>
                <c:pt idx="75">
                  <c:v>20546</c:v>
                </c:pt>
                <c:pt idx="76">
                  <c:v>20576</c:v>
                </c:pt>
                <c:pt idx="77">
                  <c:v>20607</c:v>
                </c:pt>
                <c:pt idx="78">
                  <c:v>20637</c:v>
                </c:pt>
                <c:pt idx="79">
                  <c:v>20668</c:v>
                </c:pt>
                <c:pt idx="80">
                  <c:v>20699</c:v>
                </c:pt>
                <c:pt idx="81">
                  <c:v>20729</c:v>
                </c:pt>
                <c:pt idx="82">
                  <c:v>20760</c:v>
                </c:pt>
                <c:pt idx="83">
                  <c:v>20790</c:v>
                </c:pt>
                <c:pt idx="84">
                  <c:v>20821</c:v>
                </c:pt>
                <c:pt idx="85">
                  <c:v>20852</c:v>
                </c:pt>
                <c:pt idx="86">
                  <c:v>20880</c:v>
                </c:pt>
                <c:pt idx="87">
                  <c:v>20911</c:v>
                </c:pt>
                <c:pt idx="88">
                  <c:v>20941</c:v>
                </c:pt>
                <c:pt idx="89">
                  <c:v>20972</c:v>
                </c:pt>
                <c:pt idx="90">
                  <c:v>21002</c:v>
                </c:pt>
                <c:pt idx="91">
                  <c:v>21033</c:v>
                </c:pt>
                <c:pt idx="92">
                  <c:v>21064</c:v>
                </c:pt>
                <c:pt idx="93">
                  <c:v>21094</c:v>
                </c:pt>
                <c:pt idx="94">
                  <c:v>21125</c:v>
                </c:pt>
                <c:pt idx="95">
                  <c:v>21155</c:v>
                </c:pt>
                <c:pt idx="96">
                  <c:v>21186</c:v>
                </c:pt>
                <c:pt idx="97">
                  <c:v>21217</c:v>
                </c:pt>
                <c:pt idx="98">
                  <c:v>21245</c:v>
                </c:pt>
                <c:pt idx="99">
                  <c:v>21276</c:v>
                </c:pt>
                <c:pt idx="100">
                  <c:v>21306</c:v>
                </c:pt>
                <c:pt idx="101">
                  <c:v>21337</c:v>
                </c:pt>
                <c:pt idx="102">
                  <c:v>21367</c:v>
                </c:pt>
                <c:pt idx="103">
                  <c:v>21398</c:v>
                </c:pt>
                <c:pt idx="104">
                  <c:v>21429</c:v>
                </c:pt>
                <c:pt idx="105">
                  <c:v>21459</c:v>
                </c:pt>
                <c:pt idx="106">
                  <c:v>21490</c:v>
                </c:pt>
                <c:pt idx="107">
                  <c:v>21520</c:v>
                </c:pt>
                <c:pt idx="108">
                  <c:v>21551</c:v>
                </c:pt>
                <c:pt idx="109">
                  <c:v>21582</c:v>
                </c:pt>
                <c:pt idx="110">
                  <c:v>21610</c:v>
                </c:pt>
                <c:pt idx="111">
                  <c:v>21641</c:v>
                </c:pt>
                <c:pt idx="112">
                  <c:v>21671</c:v>
                </c:pt>
                <c:pt idx="113">
                  <c:v>21702</c:v>
                </c:pt>
                <c:pt idx="114">
                  <c:v>21732</c:v>
                </c:pt>
                <c:pt idx="115">
                  <c:v>21763</c:v>
                </c:pt>
                <c:pt idx="116">
                  <c:v>21794</c:v>
                </c:pt>
                <c:pt idx="117">
                  <c:v>21824</c:v>
                </c:pt>
                <c:pt idx="118">
                  <c:v>21855</c:v>
                </c:pt>
                <c:pt idx="119">
                  <c:v>21885</c:v>
                </c:pt>
                <c:pt idx="120">
                  <c:v>21916</c:v>
                </c:pt>
                <c:pt idx="121">
                  <c:v>21947</c:v>
                </c:pt>
                <c:pt idx="122">
                  <c:v>21976</c:v>
                </c:pt>
                <c:pt idx="123">
                  <c:v>22007</c:v>
                </c:pt>
                <c:pt idx="124">
                  <c:v>22037</c:v>
                </c:pt>
                <c:pt idx="125">
                  <c:v>22068</c:v>
                </c:pt>
                <c:pt idx="126">
                  <c:v>22098</c:v>
                </c:pt>
                <c:pt idx="127">
                  <c:v>22129</c:v>
                </c:pt>
                <c:pt idx="128">
                  <c:v>22160</c:v>
                </c:pt>
                <c:pt idx="129">
                  <c:v>22190</c:v>
                </c:pt>
                <c:pt idx="130">
                  <c:v>22221</c:v>
                </c:pt>
                <c:pt idx="131">
                  <c:v>22251</c:v>
                </c:pt>
                <c:pt idx="132">
                  <c:v>22282</c:v>
                </c:pt>
                <c:pt idx="133">
                  <c:v>22313</c:v>
                </c:pt>
                <c:pt idx="134">
                  <c:v>22341</c:v>
                </c:pt>
                <c:pt idx="135">
                  <c:v>22372</c:v>
                </c:pt>
                <c:pt idx="136">
                  <c:v>22402</c:v>
                </c:pt>
                <c:pt idx="137">
                  <c:v>22433</c:v>
                </c:pt>
                <c:pt idx="138">
                  <c:v>22463</c:v>
                </c:pt>
                <c:pt idx="139">
                  <c:v>22494</c:v>
                </c:pt>
                <c:pt idx="140">
                  <c:v>22525</c:v>
                </c:pt>
                <c:pt idx="141">
                  <c:v>22555</c:v>
                </c:pt>
                <c:pt idx="142">
                  <c:v>22586</c:v>
                </c:pt>
                <c:pt idx="143">
                  <c:v>22616</c:v>
                </c:pt>
                <c:pt idx="144">
                  <c:v>22647</c:v>
                </c:pt>
                <c:pt idx="145">
                  <c:v>22678</c:v>
                </c:pt>
                <c:pt idx="146">
                  <c:v>22706</c:v>
                </c:pt>
                <c:pt idx="147">
                  <c:v>22737</c:v>
                </c:pt>
                <c:pt idx="148">
                  <c:v>22767</c:v>
                </c:pt>
                <c:pt idx="149">
                  <c:v>22798</c:v>
                </c:pt>
                <c:pt idx="150">
                  <c:v>22828</c:v>
                </c:pt>
                <c:pt idx="151">
                  <c:v>22859</c:v>
                </c:pt>
                <c:pt idx="152">
                  <c:v>22890</c:v>
                </c:pt>
                <c:pt idx="153">
                  <c:v>22920</c:v>
                </c:pt>
                <c:pt idx="154">
                  <c:v>22951</c:v>
                </c:pt>
                <c:pt idx="155">
                  <c:v>22981</c:v>
                </c:pt>
                <c:pt idx="156">
                  <c:v>23012</c:v>
                </c:pt>
                <c:pt idx="157">
                  <c:v>23043</c:v>
                </c:pt>
                <c:pt idx="158">
                  <c:v>23071</c:v>
                </c:pt>
                <c:pt idx="159">
                  <c:v>23102</c:v>
                </c:pt>
                <c:pt idx="160">
                  <c:v>23132</c:v>
                </c:pt>
                <c:pt idx="161">
                  <c:v>23163</c:v>
                </c:pt>
                <c:pt idx="162">
                  <c:v>23193</c:v>
                </c:pt>
                <c:pt idx="163">
                  <c:v>23224</c:v>
                </c:pt>
                <c:pt idx="164">
                  <c:v>23255</c:v>
                </c:pt>
                <c:pt idx="165">
                  <c:v>23285</c:v>
                </c:pt>
                <c:pt idx="166">
                  <c:v>23316</c:v>
                </c:pt>
                <c:pt idx="167">
                  <c:v>23346</c:v>
                </c:pt>
                <c:pt idx="168">
                  <c:v>23377</c:v>
                </c:pt>
                <c:pt idx="169">
                  <c:v>23408</c:v>
                </c:pt>
                <c:pt idx="170">
                  <c:v>23437</c:v>
                </c:pt>
                <c:pt idx="171">
                  <c:v>23468</c:v>
                </c:pt>
                <c:pt idx="172">
                  <c:v>23498</c:v>
                </c:pt>
                <c:pt idx="173">
                  <c:v>23529</c:v>
                </c:pt>
                <c:pt idx="174">
                  <c:v>23559</c:v>
                </c:pt>
                <c:pt idx="175">
                  <c:v>23590</c:v>
                </c:pt>
                <c:pt idx="176">
                  <c:v>23621</c:v>
                </c:pt>
                <c:pt idx="177">
                  <c:v>23651</c:v>
                </c:pt>
                <c:pt idx="178">
                  <c:v>23682</c:v>
                </c:pt>
                <c:pt idx="179">
                  <c:v>23712</c:v>
                </c:pt>
                <c:pt idx="180">
                  <c:v>23743</c:v>
                </c:pt>
                <c:pt idx="181">
                  <c:v>23774</c:v>
                </c:pt>
                <c:pt idx="182">
                  <c:v>23802</c:v>
                </c:pt>
                <c:pt idx="183">
                  <c:v>23833</c:v>
                </c:pt>
                <c:pt idx="184">
                  <c:v>23863</c:v>
                </c:pt>
                <c:pt idx="185">
                  <c:v>23894</c:v>
                </c:pt>
                <c:pt idx="186">
                  <c:v>23924</c:v>
                </c:pt>
                <c:pt idx="187">
                  <c:v>23955</c:v>
                </c:pt>
                <c:pt idx="188">
                  <c:v>23986</c:v>
                </c:pt>
                <c:pt idx="189">
                  <c:v>24016</c:v>
                </c:pt>
                <c:pt idx="190">
                  <c:v>24047</c:v>
                </c:pt>
                <c:pt idx="191">
                  <c:v>24077</c:v>
                </c:pt>
                <c:pt idx="192">
                  <c:v>24108</c:v>
                </c:pt>
                <c:pt idx="193">
                  <c:v>24139</c:v>
                </c:pt>
                <c:pt idx="194">
                  <c:v>24167</c:v>
                </c:pt>
                <c:pt idx="195">
                  <c:v>24198</c:v>
                </c:pt>
                <c:pt idx="196">
                  <c:v>24228</c:v>
                </c:pt>
                <c:pt idx="197">
                  <c:v>24259</c:v>
                </c:pt>
                <c:pt idx="198">
                  <c:v>24289</c:v>
                </c:pt>
                <c:pt idx="199">
                  <c:v>24320</c:v>
                </c:pt>
                <c:pt idx="200">
                  <c:v>24351</c:v>
                </c:pt>
                <c:pt idx="201">
                  <c:v>24381</c:v>
                </c:pt>
                <c:pt idx="202">
                  <c:v>24412</c:v>
                </c:pt>
                <c:pt idx="203">
                  <c:v>24442</c:v>
                </c:pt>
                <c:pt idx="204">
                  <c:v>24473</c:v>
                </c:pt>
                <c:pt idx="205">
                  <c:v>24504</c:v>
                </c:pt>
                <c:pt idx="206">
                  <c:v>24532</c:v>
                </c:pt>
                <c:pt idx="207">
                  <c:v>24563</c:v>
                </c:pt>
                <c:pt idx="208">
                  <c:v>24593</c:v>
                </c:pt>
                <c:pt idx="209">
                  <c:v>24624</c:v>
                </c:pt>
                <c:pt idx="210">
                  <c:v>24654</c:v>
                </c:pt>
                <c:pt idx="211">
                  <c:v>24685</c:v>
                </c:pt>
                <c:pt idx="212">
                  <c:v>24716</c:v>
                </c:pt>
                <c:pt idx="213">
                  <c:v>24746</c:v>
                </c:pt>
                <c:pt idx="214">
                  <c:v>24777</c:v>
                </c:pt>
                <c:pt idx="215">
                  <c:v>24807</c:v>
                </c:pt>
                <c:pt idx="216">
                  <c:v>24838</c:v>
                </c:pt>
                <c:pt idx="217">
                  <c:v>24869</c:v>
                </c:pt>
                <c:pt idx="218">
                  <c:v>24898</c:v>
                </c:pt>
                <c:pt idx="219">
                  <c:v>24929</c:v>
                </c:pt>
                <c:pt idx="220">
                  <c:v>24959</c:v>
                </c:pt>
                <c:pt idx="221">
                  <c:v>24990</c:v>
                </c:pt>
                <c:pt idx="222">
                  <c:v>25020</c:v>
                </c:pt>
                <c:pt idx="223">
                  <c:v>25051</c:v>
                </c:pt>
                <c:pt idx="224">
                  <c:v>25082</c:v>
                </c:pt>
                <c:pt idx="225">
                  <c:v>25112</c:v>
                </c:pt>
                <c:pt idx="226">
                  <c:v>25143</c:v>
                </c:pt>
                <c:pt idx="227">
                  <c:v>25173</c:v>
                </c:pt>
                <c:pt idx="228">
                  <c:v>25204</c:v>
                </c:pt>
                <c:pt idx="229">
                  <c:v>25235</c:v>
                </c:pt>
                <c:pt idx="230">
                  <c:v>25263</c:v>
                </c:pt>
                <c:pt idx="231">
                  <c:v>25294</c:v>
                </c:pt>
                <c:pt idx="232">
                  <c:v>25324</c:v>
                </c:pt>
                <c:pt idx="233">
                  <c:v>25355</c:v>
                </c:pt>
                <c:pt idx="234">
                  <c:v>25385</c:v>
                </c:pt>
                <c:pt idx="235">
                  <c:v>25416</c:v>
                </c:pt>
                <c:pt idx="236">
                  <c:v>25447</c:v>
                </c:pt>
                <c:pt idx="237">
                  <c:v>25477</c:v>
                </c:pt>
                <c:pt idx="238">
                  <c:v>25508</c:v>
                </c:pt>
                <c:pt idx="239">
                  <c:v>25538</c:v>
                </c:pt>
                <c:pt idx="240">
                  <c:v>25569</c:v>
                </c:pt>
                <c:pt idx="241">
                  <c:v>25600</c:v>
                </c:pt>
                <c:pt idx="242">
                  <c:v>25628</c:v>
                </c:pt>
                <c:pt idx="243">
                  <c:v>25659</c:v>
                </c:pt>
                <c:pt idx="244">
                  <c:v>25689</c:v>
                </c:pt>
                <c:pt idx="245">
                  <c:v>25720</c:v>
                </c:pt>
                <c:pt idx="246">
                  <c:v>25750</c:v>
                </c:pt>
                <c:pt idx="247">
                  <c:v>25781</c:v>
                </c:pt>
                <c:pt idx="248">
                  <c:v>25812</c:v>
                </c:pt>
                <c:pt idx="249">
                  <c:v>25842</c:v>
                </c:pt>
                <c:pt idx="250">
                  <c:v>25873</c:v>
                </c:pt>
                <c:pt idx="251">
                  <c:v>25903</c:v>
                </c:pt>
                <c:pt idx="252">
                  <c:v>25934</c:v>
                </c:pt>
                <c:pt idx="253">
                  <c:v>25965</c:v>
                </c:pt>
                <c:pt idx="254">
                  <c:v>25993</c:v>
                </c:pt>
                <c:pt idx="255">
                  <c:v>26024</c:v>
                </c:pt>
                <c:pt idx="256">
                  <c:v>26054</c:v>
                </c:pt>
                <c:pt idx="257">
                  <c:v>26085</c:v>
                </c:pt>
                <c:pt idx="258">
                  <c:v>26115</c:v>
                </c:pt>
                <c:pt idx="259">
                  <c:v>26146</c:v>
                </c:pt>
                <c:pt idx="260">
                  <c:v>26177</c:v>
                </c:pt>
                <c:pt idx="261">
                  <c:v>26207</c:v>
                </c:pt>
                <c:pt idx="262">
                  <c:v>26238</c:v>
                </c:pt>
                <c:pt idx="263">
                  <c:v>26268</c:v>
                </c:pt>
                <c:pt idx="264">
                  <c:v>26299</c:v>
                </c:pt>
                <c:pt idx="265">
                  <c:v>26330</c:v>
                </c:pt>
                <c:pt idx="266">
                  <c:v>26359</c:v>
                </c:pt>
                <c:pt idx="267">
                  <c:v>26390</c:v>
                </c:pt>
                <c:pt idx="268">
                  <c:v>26420</c:v>
                </c:pt>
                <c:pt idx="269">
                  <c:v>26451</c:v>
                </c:pt>
                <c:pt idx="270">
                  <c:v>26481</c:v>
                </c:pt>
                <c:pt idx="271">
                  <c:v>26512</c:v>
                </c:pt>
                <c:pt idx="272">
                  <c:v>26543</c:v>
                </c:pt>
                <c:pt idx="273">
                  <c:v>26573</c:v>
                </c:pt>
                <c:pt idx="274">
                  <c:v>26604</c:v>
                </c:pt>
                <c:pt idx="275">
                  <c:v>26634</c:v>
                </c:pt>
                <c:pt idx="276">
                  <c:v>26665</c:v>
                </c:pt>
                <c:pt idx="277">
                  <c:v>26696</c:v>
                </c:pt>
                <c:pt idx="278">
                  <c:v>26724</c:v>
                </c:pt>
                <c:pt idx="279">
                  <c:v>26755</c:v>
                </c:pt>
                <c:pt idx="280">
                  <c:v>26785</c:v>
                </c:pt>
                <c:pt idx="281">
                  <c:v>26816</c:v>
                </c:pt>
                <c:pt idx="282">
                  <c:v>26846</c:v>
                </c:pt>
                <c:pt idx="283">
                  <c:v>26877</c:v>
                </c:pt>
                <c:pt idx="284">
                  <c:v>26908</c:v>
                </c:pt>
                <c:pt idx="285">
                  <c:v>26938</c:v>
                </c:pt>
                <c:pt idx="286">
                  <c:v>26969</c:v>
                </c:pt>
                <c:pt idx="287">
                  <c:v>26999</c:v>
                </c:pt>
                <c:pt idx="288">
                  <c:v>27030</c:v>
                </c:pt>
                <c:pt idx="289">
                  <c:v>27061</c:v>
                </c:pt>
                <c:pt idx="290">
                  <c:v>27089</c:v>
                </c:pt>
                <c:pt idx="291">
                  <c:v>27120</c:v>
                </c:pt>
                <c:pt idx="292">
                  <c:v>27150</c:v>
                </c:pt>
                <c:pt idx="293">
                  <c:v>27181</c:v>
                </c:pt>
                <c:pt idx="294">
                  <c:v>27211</c:v>
                </c:pt>
                <c:pt idx="295">
                  <c:v>27242</c:v>
                </c:pt>
                <c:pt idx="296">
                  <c:v>27273</c:v>
                </c:pt>
                <c:pt idx="297">
                  <c:v>27303</c:v>
                </c:pt>
                <c:pt idx="298">
                  <c:v>27334</c:v>
                </c:pt>
                <c:pt idx="299">
                  <c:v>27364</c:v>
                </c:pt>
                <c:pt idx="300">
                  <c:v>27395</c:v>
                </c:pt>
                <c:pt idx="301">
                  <c:v>27426</c:v>
                </c:pt>
                <c:pt idx="302">
                  <c:v>27454</c:v>
                </c:pt>
                <c:pt idx="303">
                  <c:v>27485</c:v>
                </c:pt>
                <c:pt idx="304">
                  <c:v>27515</c:v>
                </c:pt>
                <c:pt idx="305">
                  <c:v>27546</c:v>
                </c:pt>
                <c:pt idx="306">
                  <c:v>27576</c:v>
                </c:pt>
                <c:pt idx="307">
                  <c:v>27607</c:v>
                </c:pt>
                <c:pt idx="308">
                  <c:v>27638</c:v>
                </c:pt>
                <c:pt idx="309">
                  <c:v>27668</c:v>
                </c:pt>
                <c:pt idx="310">
                  <c:v>27699</c:v>
                </c:pt>
                <c:pt idx="311">
                  <c:v>27729</c:v>
                </c:pt>
                <c:pt idx="312">
                  <c:v>27760</c:v>
                </c:pt>
                <c:pt idx="313">
                  <c:v>27791</c:v>
                </c:pt>
                <c:pt idx="314">
                  <c:v>27820</c:v>
                </c:pt>
                <c:pt idx="315">
                  <c:v>27851</c:v>
                </c:pt>
                <c:pt idx="316">
                  <c:v>27881</c:v>
                </c:pt>
                <c:pt idx="317">
                  <c:v>27912</c:v>
                </c:pt>
                <c:pt idx="318">
                  <c:v>27942</c:v>
                </c:pt>
                <c:pt idx="319">
                  <c:v>27973</c:v>
                </c:pt>
                <c:pt idx="320">
                  <c:v>28004</c:v>
                </c:pt>
                <c:pt idx="321">
                  <c:v>28034</c:v>
                </c:pt>
                <c:pt idx="322">
                  <c:v>28065</c:v>
                </c:pt>
                <c:pt idx="323">
                  <c:v>28095</c:v>
                </c:pt>
                <c:pt idx="324">
                  <c:v>28126</c:v>
                </c:pt>
                <c:pt idx="325">
                  <c:v>28157</c:v>
                </c:pt>
                <c:pt idx="326">
                  <c:v>28185</c:v>
                </c:pt>
                <c:pt idx="327">
                  <c:v>28216</c:v>
                </c:pt>
                <c:pt idx="328">
                  <c:v>28246</c:v>
                </c:pt>
                <c:pt idx="329">
                  <c:v>28277</c:v>
                </c:pt>
                <c:pt idx="330">
                  <c:v>28307</c:v>
                </c:pt>
                <c:pt idx="331">
                  <c:v>28338</c:v>
                </c:pt>
                <c:pt idx="332">
                  <c:v>28369</c:v>
                </c:pt>
                <c:pt idx="333">
                  <c:v>28399</c:v>
                </c:pt>
                <c:pt idx="334">
                  <c:v>28430</c:v>
                </c:pt>
                <c:pt idx="335">
                  <c:v>28460</c:v>
                </c:pt>
                <c:pt idx="336">
                  <c:v>28491</c:v>
                </c:pt>
                <c:pt idx="337">
                  <c:v>28522</c:v>
                </c:pt>
                <c:pt idx="338">
                  <c:v>28550</c:v>
                </c:pt>
                <c:pt idx="339">
                  <c:v>28581</c:v>
                </c:pt>
                <c:pt idx="340">
                  <c:v>28611</c:v>
                </c:pt>
                <c:pt idx="341">
                  <c:v>28642</c:v>
                </c:pt>
                <c:pt idx="342">
                  <c:v>28672</c:v>
                </c:pt>
                <c:pt idx="343">
                  <c:v>28703</c:v>
                </c:pt>
                <c:pt idx="344">
                  <c:v>28734</c:v>
                </c:pt>
                <c:pt idx="345">
                  <c:v>28764</c:v>
                </c:pt>
                <c:pt idx="346">
                  <c:v>28795</c:v>
                </c:pt>
                <c:pt idx="347">
                  <c:v>28825</c:v>
                </c:pt>
                <c:pt idx="348">
                  <c:v>28856</c:v>
                </c:pt>
                <c:pt idx="349">
                  <c:v>28887</c:v>
                </c:pt>
                <c:pt idx="350">
                  <c:v>28915</c:v>
                </c:pt>
                <c:pt idx="351">
                  <c:v>28946</c:v>
                </c:pt>
                <c:pt idx="352">
                  <c:v>28976</c:v>
                </c:pt>
                <c:pt idx="353">
                  <c:v>29007</c:v>
                </c:pt>
                <c:pt idx="354">
                  <c:v>29037</c:v>
                </c:pt>
                <c:pt idx="355">
                  <c:v>29068</c:v>
                </c:pt>
                <c:pt idx="356">
                  <c:v>29099</c:v>
                </c:pt>
                <c:pt idx="357">
                  <c:v>29129</c:v>
                </c:pt>
                <c:pt idx="358">
                  <c:v>29160</c:v>
                </c:pt>
                <c:pt idx="359">
                  <c:v>29190</c:v>
                </c:pt>
                <c:pt idx="360">
                  <c:v>29221</c:v>
                </c:pt>
                <c:pt idx="361">
                  <c:v>29252</c:v>
                </c:pt>
                <c:pt idx="362">
                  <c:v>29281</c:v>
                </c:pt>
                <c:pt idx="363">
                  <c:v>29312</c:v>
                </c:pt>
                <c:pt idx="364">
                  <c:v>29342</c:v>
                </c:pt>
                <c:pt idx="365">
                  <c:v>29373</c:v>
                </c:pt>
                <c:pt idx="366">
                  <c:v>29403</c:v>
                </c:pt>
                <c:pt idx="367">
                  <c:v>29434</c:v>
                </c:pt>
                <c:pt idx="368">
                  <c:v>29465</c:v>
                </c:pt>
                <c:pt idx="369">
                  <c:v>29495</c:v>
                </c:pt>
                <c:pt idx="370">
                  <c:v>29526</c:v>
                </c:pt>
                <c:pt idx="371">
                  <c:v>29556</c:v>
                </c:pt>
                <c:pt idx="372">
                  <c:v>29587</c:v>
                </c:pt>
                <c:pt idx="373">
                  <c:v>29618</c:v>
                </c:pt>
                <c:pt idx="374">
                  <c:v>29646</c:v>
                </c:pt>
                <c:pt idx="375">
                  <c:v>29677</c:v>
                </c:pt>
                <c:pt idx="376">
                  <c:v>29707</c:v>
                </c:pt>
                <c:pt idx="377">
                  <c:v>29738</c:v>
                </c:pt>
                <c:pt idx="378">
                  <c:v>29768</c:v>
                </c:pt>
                <c:pt idx="379">
                  <c:v>29799</c:v>
                </c:pt>
                <c:pt idx="380">
                  <c:v>29830</c:v>
                </c:pt>
                <c:pt idx="381">
                  <c:v>29860</c:v>
                </c:pt>
                <c:pt idx="382">
                  <c:v>29891</c:v>
                </c:pt>
                <c:pt idx="383">
                  <c:v>29921</c:v>
                </c:pt>
                <c:pt idx="384">
                  <c:v>29952</c:v>
                </c:pt>
                <c:pt idx="385">
                  <c:v>29983</c:v>
                </c:pt>
                <c:pt idx="386">
                  <c:v>30011</c:v>
                </c:pt>
                <c:pt idx="387">
                  <c:v>30042</c:v>
                </c:pt>
                <c:pt idx="388">
                  <c:v>30072</c:v>
                </c:pt>
                <c:pt idx="389">
                  <c:v>30103</c:v>
                </c:pt>
                <c:pt idx="390">
                  <c:v>30133</c:v>
                </c:pt>
                <c:pt idx="391">
                  <c:v>30164</c:v>
                </c:pt>
                <c:pt idx="392">
                  <c:v>30195</c:v>
                </c:pt>
                <c:pt idx="393">
                  <c:v>30225</c:v>
                </c:pt>
                <c:pt idx="394">
                  <c:v>30256</c:v>
                </c:pt>
                <c:pt idx="395">
                  <c:v>30286</c:v>
                </c:pt>
                <c:pt idx="396">
                  <c:v>30317</c:v>
                </c:pt>
                <c:pt idx="397">
                  <c:v>30348</c:v>
                </c:pt>
                <c:pt idx="398">
                  <c:v>30376</c:v>
                </c:pt>
                <c:pt idx="399">
                  <c:v>30407</c:v>
                </c:pt>
                <c:pt idx="400">
                  <c:v>30437</c:v>
                </c:pt>
                <c:pt idx="401">
                  <c:v>30468</c:v>
                </c:pt>
                <c:pt idx="402">
                  <c:v>30498</c:v>
                </c:pt>
                <c:pt idx="403">
                  <c:v>30529</c:v>
                </c:pt>
                <c:pt idx="404">
                  <c:v>30560</c:v>
                </c:pt>
                <c:pt idx="405">
                  <c:v>30590</c:v>
                </c:pt>
                <c:pt idx="406">
                  <c:v>30621</c:v>
                </c:pt>
                <c:pt idx="407">
                  <c:v>30651</c:v>
                </c:pt>
                <c:pt idx="408">
                  <c:v>30682</c:v>
                </c:pt>
                <c:pt idx="409">
                  <c:v>30713</c:v>
                </c:pt>
                <c:pt idx="410">
                  <c:v>30742</c:v>
                </c:pt>
                <c:pt idx="411">
                  <c:v>30773</c:v>
                </c:pt>
                <c:pt idx="412">
                  <c:v>30803</c:v>
                </c:pt>
                <c:pt idx="413">
                  <c:v>30834</c:v>
                </c:pt>
                <c:pt idx="414">
                  <c:v>30864</c:v>
                </c:pt>
                <c:pt idx="415">
                  <c:v>30895</c:v>
                </c:pt>
                <c:pt idx="416">
                  <c:v>30926</c:v>
                </c:pt>
                <c:pt idx="417">
                  <c:v>30956</c:v>
                </c:pt>
                <c:pt idx="418">
                  <c:v>30987</c:v>
                </c:pt>
                <c:pt idx="419">
                  <c:v>31017</c:v>
                </c:pt>
                <c:pt idx="420">
                  <c:v>31048</c:v>
                </c:pt>
                <c:pt idx="421">
                  <c:v>31079</c:v>
                </c:pt>
                <c:pt idx="422">
                  <c:v>31107</c:v>
                </c:pt>
                <c:pt idx="423">
                  <c:v>31138</c:v>
                </c:pt>
                <c:pt idx="424">
                  <c:v>31168</c:v>
                </c:pt>
                <c:pt idx="425">
                  <c:v>31199</c:v>
                </c:pt>
                <c:pt idx="426">
                  <c:v>31229</c:v>
                </c:pt>
                <c:pt idx="427">
                  <c:v>31260</c:v>
                </c:pt>
                <c:pt idx="428">
                  <c:v>31291</c:v>
                </c:pt>
                <c:pt idx="429">
                  <c:v>31321</c:v>
                </c:pt>
                <c:pt idx="430">
                  <c:v>31352</c:v>
                </c:pt>
                <c:pt idx="431">
                  <c:v>31382</c:v>
                </c:pt>
                <c:pt idx="432">
                  <c:v>31413</c:v>
                </c:pt>
                <c:pt idx="433">
                  <c:v>31444</c:v>
                </c:pt>
                <c:pt idx="434">
                  <c:v>31472</c:v>
                </c:pt>
                <c:pt idx="435">
                  <c:v>31503</c:v>
                </c:pt>
                <c:pt idx="436">
                  <c:v>31533</c:v>
                </c:pt>
                <c:pt idx="437">
                  <c:v>31564</c:v>
                </c:pt>
                <c:pt idx="438">
                  <c:v>31594</c:v>
                </c:pt>
                <c:pt idx="439">
                  <c:v>31625</c:v>
                </c:pt>
                <c:pt idx="440">
                  <c:v>31656</c:v>
                </c:pt>
                <c:pt idx="441">
                  <c:v>31686</c:v>
                </c:pt>
                <c:pt idx="442">
                  <c:v>31717</c:v>
                </c:pt>
                <c:pt idx="443">
                  <c:v>31747</c:v>
                </c:pt>
                <c:pt idx="444">
                  <c:v>31778</c:v>
                </c:pt>
                <c:pt idx="445">
                  <c:v>31809</c:v>
                </c:pt>
                <c:pt idx="446">
                  <c:v>31837</c:v>
                </c:pt>
                <c:pt idx="447">
                  <c:v>31868</c:v>
                </c:pt>
                <c:pt idx="448">
                  <c:v>31898</c:v>
                </c:pt>
                <c:pt idx="449">
                  <c:v>31929</c:v>
                </c:pt>
                <c:pt idx="450">
                  <c:v>31959</c:v>
                </c:pt>
                <c:pt idx="451">
                  <c:v>31990</c:v>
                </c:pt>
                <c:pt idx="452">
                  <c:v>32021</c:v>
                </c:pt>
                <c:pt idx="453">
                  <c:v>32051</c:v>
                </c:pt>
                <c:pt idx="454">
                  <c:v>32082</c:v>
                </c:pt>
                <c:pt idx="455">
                  <c:v>32112</c:v>
                </c:pt>
                <c:pt idx="456">
                  <c:v>32143</c:v>
                </c:pt>
                <c:pt idx="457">
                  <c:v>32174</c:v>
                </c:pt>
                <c:pt idx="458">
                  <c:v>32203</c:v>
                </c:pt>
                <c:pt idx="459">
                  <c:v>32234</c:v>
                </c:pt>
                <c:pt idx="460">
                  <c:v>32264</c:v>
                </c:pt>
                <c:pt idx="461">
                  <c:v>32295</c:v>
                </c:pt>
                <c:pt idx="462">
                  <c:v>32325</c:v>
                </c:pt>
                <c:pt idx="463">
                  <c:v>32356</c:v>
                </c:pt>
                <c:pt idx="464">
                  <c:v>32387</c:v>
                </c:pt>
                <c:pt idx="465">
                  <c:v>32417</c:v>
                </c:pt>
                <c:pt idx="466">
                  <c:v>32448</c:v>
                </c:pt>
                <c:pt idx="467">
                  <c:v>32478</c:v>
                </c:pt>
                <c:pt idx="468">
                  <c:v>32509</c:v>
                </c:pt>
                <c:pt idx="469">
                  <c:v>32540</c:v>
                </c:pt>
                <c:pt idx="470">
                  <c:v>32568</c:v>
                </c:pt>
                <c:pt idx="471">
                  <c:v>32599</c:v>
                </c:pt>
                <c:pt idx="472">
                  <c:v>32629</c:v>
                </c:pt>
                <c:pt idx="473">
                  <c:v>32660</c:v>
                </c:pt>
                <c:pt idx="474">
                  <c:v>32690</c:v>
                </c:pt>
                <c:pt idx="475">
                  <c:v>32721</c:v>
                </c:pt>
                <c:pt idx="476">
                  <c:v>32752</c:v>
                </c:pt>
                <c:pt idx="477">
                  <c:v>32782</c:v>
                </c:pt>
                <c:pt idx="478">
                  <c:v>32813</c:v>
                </c:pt>
                <c:pt idx="479">
                  <c:v>32843</c:v>
                </c:pt>
                <c:pt idx="480">
                  <c:v>32874</c:v>
                </c:pt>
                <c:pt idx="481">
                  <c:v>32905</c:v>
                </c:pt>
                <c:pt idx="482">
                  <c:v>32933</c:v>
                </c:pt>
                <c:pt idx="483">
                  <c:v>32964</c:v>
                </c:pt>
                <c:pt idx="484">
                  <c:v>32994</c:v>
                </c:pt>
                <c:pt idx="485">
                  <c:v>33025</c:v>
                </c:pt>
                <c:pt idx="486">
                  <c:v>33055</c:v>
                </c:pt>
                <c:pt idx="487">
                  <c:v>33086</c:v>
                </c:pt>
                <c:pt idx="488">
                  <c:v>33117</c:v>
                </c:pt>
                <c:pt idx="489">
                  <c:v>33147</c:v>
                </c:pt>
                <c:pt idx="490">
                  <c:v>33178</c:v>
                </c:pt>
                <c:pt idx="491">
                  <c:v>33208</c:v>
                </c:pt>
                <c:pt idx="492">
                  <c:v>33239</c:v>
                </c:pt>
                <c:pt idx="493">
                  <c:v>33270</c:v>
                </c:pt>
                <c:pt idx="494">
                  <c:v>33298</c:v>
                </c:pt>
                <c:pt idx="495">
                  <c:v>33329</c:v>
                </c:pt>
                <c:pt idx="496">
                  <c:v>33359</c:v>
                </c:pt>
                <c:pt idx="497">
                  <c:v>33390</c:v>
                </c:pt>
                <c:pt idx="498">
                  <c:v>33420</c:v>
                </c:pt>
                <c:pt idx="499">
                  <c:v>33451</c:v>
                </c:pt>
                <c:pt idx="500">
                  <c:v>33482</c:v>
                </c:pt>
                <c:pt idx="501">
                  <c:v>33512</c:v>
                </c:pt>
                <c:pt idx="502">
                  <c:v>33543</c:v>
                </c:pt>
                <c:pt idx="503">
                  <c:v>33573</c:v>
                </c:pt>
                <c:pt idx="504">
                  <c:v>33604</c:v>
                </c:pt>
                <c:pt idx="505">
                  <c:v>33635</c:v>
                </c:pt>
                <c:pt idx="506">
                  <c:v>33664</c:v>
                </c:pt>
                <c:pt idx="507">
                  <c:v>33695</c:v>
                </c:pt>
                <c:pt idx="508">
                  <c:v>33725</c:v>
                </c:pt>
                <c:pt idx="509">
                  <c:v>33756</c:v>
                </c:pt>
                <c:pt idx="510">
                  <c:v>33786</c:v>
                </c:pt>
                <c:pt idx="511">
                  <c:v>33817</c:v>
                </c:pt>
                <c:pt idx="512">
                  <c:v>33848</c:v>
                </c:pt>
                <c:pt idx="513">
                  <c:v>33878</c:v>
                </c:pt>
                <c:pt idx="514">
                  <c:v>33909</c:v>
                </c:pt>
                <c:pt idx="515">
                  <c:v>33939</c:v>
                </c:pt>
                <c:pt idx="516">
                  <c:v>33970</c:v>
                </c:pt>
                <c:pt idx="517">
                  <c:v>34001</c:v>
                </c:pt>
                <c:pt idx="518">
                  <c:v>34029</c:v>
                </c:pt>
                <c:pt idx="519">
                  <c:v>34060</c:v>
                </c:pt>
                <c:pt idx="520">
                  <c:v>34090</c:v>
                </c:pt>
                <c:pt idx="521">
                  <c:v>34121</c:v>
                </c:pt>
                <c:pt idx="522">
                  <c:v>34151</c:v>
                </c:pt>
                <c:pt idx="523">
                  <c:v>34182</c:v>
                </c:pt>
                <c:pt idx="524">
                  <c:v>34213</c:v>
                </c:pt>
                <c:pt idx="525">
                  <c:v>34243</c:v>
                </c:pt>
                <c:pt idx="526">
                  <c:v>34274</c:v>
                </c:pt>
                <c:pt idx="527">
                  <c:v>34304</c:v>
                </c:pt>
                <c:pt idx="528">
                  <c:v>34335</c:v>
                </c:pt>
                <c:pt idx="529">
                  <c:v>34366</c:v>
                </c:pt>
                <c:pt idx="530">
                  <c:v>34394</c:v>
                </c:pt>
                <c:pt idx="531">
                  <c:v>34425</c:v>
                </c:pt>
                <c:pt idx="532">
                  <c:v>34455</c:v>
                </c:pt>
                <c:pt idx="533">
                  <c:v>34486</c:v>
                </c:pt>
                <c:pt idx="534">
                  <c:v>34516</c:v>
                </c:pt>
                <c:pt idx="535">
                  <c:v>34547</c:v>
                </c:pt>
                <c:pt idx="536">
                  <c:v>34578</c:v>
                </c:pt>
                <c:pt idx="537">
                  <c:v>34608</c:v>
                </c:pt>
                <c:pt idx="538">
                  <c:v>34639</c:v>
                </c:pt>
                <c:pt idx="539">
                  <c:v>34669</c:v>
                </c:pt>
                <c:pt idx="540">
                  <c:v>34700</c:v>
                </c:pt>
                <c:pt idx="541">
                  <c:v>34731</c:v>
                </c:pt>
                <c:pt idx="542">
                  <c:v>34759</c:v>
                </c:pt>
                <c:pt idx="543">
                  <c:v>34790</c:v>
                </c:pt>
                <c:pt idx="544">
                  <c:v>34820</c:v>
                </c:pt>
                <c:pt idx="545">
                  <c:v>34851</c:v>
                </c:pt>
                <c:pt idx="546">
                  <c:v>34881</c:v>
                </c:pt>
                <c:pt idx="547">
                  <c:v>34912</c:v>
                </c:pt>
                <c:pt idx="548">
                  <c:v>34943</c:v>
                </c:pt>
                <c:pt idx="549">
                  <c:v>34973</c:v>
                </c:pt>
                <c:pt idx="550">
                  <c:v>35004</c:v>
                </c:pt>
                <c:pt idx="551">
                  <c:v>35034</c:v>
                </c:pt>
                <c:pt idx="552">
                  <c:v>35065</c:v>
                </c:pt>
                <c:pt idx="553">
                  <c:v>35096</c:v>
                </c:pt>
                <c:pt idx="554">
                  <c:v>35125</c:v>
                </c:pt>
                <c:pt idx="555">
                  <c:v>35156</c:v>
                </c:pt>
                <c:pt idx="556">
                  <c:v>35186</c:v>
                </c:pt>
                <c:pt idx="557">
                  <c:v>35217</c:v>
                </c:pt>
                <c:pt idx="558">
                  <c:v>35247</c:v>
                </c:pt>
                <c:pt idx="559">
                  <c:v>35278</c:v>
                </c:pt>
                <c:pt idx="560">
                  <c:v>35309</c:v>
                </c:pt>
                <c:pt idx="561">
                  <c:v>35339</c:v>
                </c:pt>
                <c:pt idx="562">
                  <c:v>35370</c:v>
                </c:pt>
                <c:pt idx="563">
                  <c:v>35400</c:v>
                </c:pt>
                <c:pt idx="564">
                  <c:v>35431</c:v>
                </c:pt>
                <c:pt idx="565">
                  <c:v>35462</c:v>
                </c:pt>
                <c:pt idx="566">
                  <c:v>35490</c:v>
                </c:pt>
                <c:pt idx="567">
                  <c:v>35521</c:v>
                </c:pt>
                <c:pt idx="568">
                  <c:v>35551</c:v>
                </c:pt>
                <c:pt idx="569">
                  <c:v>35582</c:v>
                </c:pt>
                <c:pt idx="570">
                  <c:v>35612</c:v>
                </c:pt>
                <c:pt idx="571">
                  <c:v>35643</c:v>
                </c:pt>
                <c:pt idx="572">
                  <c:v>35674</c:v>
                </c:pt>
                <c:pt idx="573">
                  <c:v>35704</c:v>
                </c:pt>
                <c:pt idx="574">
                  <c:v>35735</c:v>
                </c:pt>
                <c:pt idx="575">
                  <c:v>35765</c:v>
                </c:pt>
                <c:pt idx="576">
                  <c:v>35796</c:v>
                </c:pt>
                <c:pt idx="577">
                  <c:v>35827</c:v>
                </c:pt>
                <c:pt idx="578">
                  <c:v>35855</c:v>
                </c:pt>
                <c:pt idx="579">
                  <c:v>35886</c:v>
                </c:pt>
                <c:pt idx="580">
                  <c:v>35916</c:v>
                </c:pt>
                <c:pt idx="581">
                  <c:v>35947</c:v>
                </c:pt>
                <c:pt idx="582">
                  <c:v>35977</c:v>
                </c:pt>
                <c:pt idx="583">
                  <c:v>36008</c:v>
                </c:pt>
                <c:pt idx="584">
                  <c:v>36039</c:v>
                </c:pt>
                <c:pt idx="585">
                  <c:v>36069</c:v>
                </c:pt>
                <c:pt idx="586">
                  <c:v>36100</c:v>
                </c:pt>
                <c:pt idx="587">
                  <c:v>36130</c:v>
                </c:pt>
                <c:pt idx="588">
                  <c:v>36161</c:v>
                </c:pt>
                <c:pt idx="589">
                  <c:v>36192</c:v>
                </c:pt>
                <c:pt idx="590">
                  <c:v>36220</c:v>
                </c:pt>
                <c:pt idx="591">
                  <c:v>36251</c:v>
                </c:pt>
                <c:pt idx="592">
                  <c:v>36281</c:v>
                </c:pt>
                <c:pt idx="593">
                  <c:v>36312</c:v>
                </c:pt>
                <c:pt idx="594">
                  <c:v>36342</c:v>
                </c:pt>
                <c:pt idx="595">
                  <c:v>36373</c:v>
                </c:pt>
                <c:pt idx="596">
                  <c:v>36404</c:v>
                </c:pt>
                <c:pt idx="597">
                  <c:v>36434</c:v>
                </c:pt>
                <c:pt idx="598">
                  <c:v>36465</c:v>
                </c:pt>
                <c:pt idx="599">
                  <c:v>36495</c:v>
                </c:pt>
                <c:pt idx="600">
                  <c:v>36526</c:v>
                </c:pt>
                <c:pt idx="601">
                  <c:v>36557</c:v>
                </c:pt>
                <c:pt idx="602">
                  <c:v>36586</c:v>
                </c:pt>
                <c:pt idx="603">
                  <c:v>36617</c:v>
                </c:pt>
                <c:pt idx="604">
                  <c:v>36647</c:v>
                </c:pt>
                <c:pt idx="605">
                  <c:v>36678</c:v>
                </c:pt>
                <c:pt idx="606">
                  <c:v>36708</c:v>
                </c:pt>
                <c:pt idx="607">
                  <c:v>36739</c:v>
                </c:pt>
                <c:pt idx="608">
                  <c:v>36770</c:v>
                </c:pt>
                <c:pt idx="609">
                  <c:v>36800</c:v>
                </c:pt>
                <c:pt idx="610">
                  <c:v>36831</c:v>
                </c:pt>
                <c:pt idx="611">
                  <c:v>36861</c:v>
                </c:pt>
                <c:pt idx="612">
                  <c:v>36892</c:v>
                </c:pt>
                <c:pt idx="613">
                  <c:v>36923</c:v>
                </c:pt>
                <c:pt idx="614">
                  <c:v>36951</c:v>
                </c:pt>
                <c:pt idx="615">
                  <c:v>36982</c:v>
                </c:pt>
                <c:pt idx="616">
                  <c:v>37012</c:v>
                </c:pt>
                <c:pt idx="617">
                  <c:v>37043</c:v>
                </c:pt>
                <c:pt idx="618">
                  <c:v>37073</c:v>
                </c:pt>
                <c:pt idx="619">
                  <c:v>37104</c:v>
                </c:pt>
                <c:pt idx="620">
                  <c:v>37135</c:v>
                </c:pt>
                <c:pt idx="621">
                  <c:v>37165</c:v>
                </c:pt>
                <c:pt idx="622">
                  <c:v>37196</c:v>
                </c:pt>
                <c:pt idx="623">
                  <c:v>37226</c:v>
                </c:pt>
                <c:pt idx="624">
                  <c:v>37257</c:v>
                </c:pt>
                <c:pt idx="625">
                  <c:v>37288</c:v>
                </c:pt>
                <c:pt idx="626">
                  <c:v>37316</c:v>
                </c:pt>
                <c:pt idx="627">
                  <c:v>37347</c:v>
                </c:pt>
                <c:pt idx="628">
                  <c:v>37377</c:v>
                </c:pt>
                <c:pt idx="629">
                  <c:v>37408</c:v>
                </c:pt>
                <c:pt idx="630">
                  <c:v>37438</c:v>
                </c:pt>
                <c:pt idx="631">
                  <c:v>37469</c:v>
                </c:pt>
                <c:pt idx="632">
                  <c:v>37500</c:v>
                </c:pt>
                <c:pt idx="633">
                  <c:v>37530</c:v>
                </c:pt>
                <c:pt idx="634">
                  <c:v>37561</c:v>
                </c:pt>
                <c:pt idx="635">
                  <c:v>37591</c:v>
                </c:pt>
                <c:pt idx="636">
                  <c:v>37622</c:v>
                </c:pt>
                <c:pt idx="637">
                  <c:v>37653</c:v>
                </c:pt>
                <c:pt idx="638">
                  <c:v>37681</c:v>
                </c:pt>
                <c:pt idx="639">
                  <c:v>37712</c:v>
                </c:pt>
                <c:pt idx="640">
                  <c:v>37742</c:v>
                </c:pt>
                <c:pt idx="641">
                  <c:v>37773</c:v>
                </c:pt>
                <c:pt idx="642">
                  <c:v>37803</c:v>
                </c:pt>
                <c:pt idx="643">
                  <c:v>37834</c:v>
                </c:pt>
                <c:pt idx="644">
                  <c:v>37865</c:v>
                </c:pt>
                <c:pt idx="645">
                  <c:v>37895</c:v>
                </c:pt>
                <c:pt idx="646">
                  <c:v>37926</c:v>
                </c:pt>
                <c:pt idx="647">
                  <c:v>37956</c:v>
                </c:pt>
                <c:pt idx="648">
                  <c:v>37987</c:v>
                </c:pt>
                <c:pt idx="649">
                  <c:v>38018</c:v>
                </c:pt>
                <c:pt idx="650">
                  <c:v>38047</c:v>
                </c:pt>
                <c:pt idx="651">
                  <c:v>38078</c:v>
                </c:pt>
                <c:pt idx="652">
                  <c:v>38108</c:v>
                </c:pt>
                <c:pt idx="653">
                  <c:v>38139</c:v>
                </c:pt>
                <c:pt idx="654">
                  <c:v>38169</c:v>
                </c:pt>
                <c:pt idx="655">
                  <c:v>38200</c:v>
                </c:pt>
                <c:pt idx="656">
                  <c:v>38231</c:v>
                </c:pt>
                <c:pt idx="657">
                  <c:v>38261</c:v>
                </c:pt>
                <c:pt idx="658">
                  <c:v>38292</c:v>
                </c:pt>
                <c:pt idx="659">
                  <c:v>38322</c:v>
                </c:pt>
                <c:pt idx="660">
                  <c:v>38353</c:v>
                </c:pt>
                <c:pt idx="661">
                  <c:v>38384</c:v>
                </c:pt>
                <c:pt idx="662">
                  <c:v>38412</c:v>
                </c:pt>
                <c:pt idx="663">
                  <c:v>38443</c:v>
                </c:pt>
                <c:pt idx="664">
                  <c:v>38473</c:v>
                </c:pt>
                <c:pt idx="665">
                  <c:v>38504</c:v>
                </c:pt>
                <c:pt idx="666">
                  <c:v>38534</c:v>
                </c:pt>
                <c:pt idx="667">
                  <c:v>38565</c:v>
                </c:pt>
                <c:pt idx="668">
                  <c:v>38596</c:v>
                </c:pt>
                <c:pt idx="669">
                  <c:v>38626</c:v>
                </c:pt>
                <c:pt idx="670">
                  <c:v>38657</c:v>
                </c:pt>
                <c:pt idx="671">
                  <c:v>38687</c:v>
                </c:pt>
                <c:pt idx="672">
                  <c:v>38718</c:v>
                </c:pt>
                <c:pt idx="673">
                  <c:v>38749</c:v>
                </c:pt>
                <c:pt idx="674">
                  <c:v>38777</c:v>
                </c:pt>
                <c:pt idx="675">
                  <c:v>38808</c:v>
                </c:pt>
                <c:pt idx="676">
                  <c:v>38838</c:v>
                </c:pt>
                <c:pt idx="677">
                  <c:v>38869</c:v>
                </c:pt>
                <c:pt idx="678">
                  <c:v>38899</c:v>
                </c:pt>
                <c:pt idx="679">
                  <c:v>38930</c:v>
                </c:pt>
                <c:pt idx="680">
                  <c:v>38961</c:v>
                </c:pt>
                <c:pt idx="681">
                  <c:v>38991</c:v>
                </c:pt>
                <c:pt idx="682">
                  <c:v>39022</c:v>
                </c:pt>
                <c:pt idx="683">
                  <c:v>39052</c:v>
                </c:pt>
                <c:pt idx="684">
                  <c:v>39083</c:v>
                </c:pt>
                <c:pt idx="685">
                  <c:v>39114</c:v>
                </c:pt>
                <c:pt idx="686">
                  <c:v>39142</c:v>
                </c:pt>
                <c:pt idx="687">
                  <c:v>39173</c:v>
                </c:pt>
                <c:pt idx="688">
                  <c:v>39203</c:v>
                </c:pt>
                <c:pt idx="689">
                  <c:v>39234</c:v>
                </c:pt>
                <c:pt idx="690">
                  <c:v>39264</c:v>
                </c:pt>
                <c:pt idx="691">
                  <c:v>39295</c:v>
                </c:pt>
                <c:pt idx="692">
                  <c:v>39326</c:v>
                </c:pt>
                <c:pt idx="693">
                  <c:v>39356</c:v>
                </c:pt>
                <c:pt idx="694">
                  <c:v>39387</c:v>
                </c:pt>
                <c:pt idx="695">
                  <c:v>39417</c:v>
                </c:pt>
                <c:pt idx="696">
                  <c:v>39448</c:v>
                </c:pt>
                <c:pt idx="697">
                  <c:v>39479</c:v>
                </c:pt>
                <c:pt idx="698">
                  <c:v>39508</c:v>
                </c:pt>
                <c:pt idx="699">
                  <c:v>39539</c:v>
                </c:pt>
                <c:pt idx="700">
                  <c:v>39569</c:v>
                </c:pt>
                <c:pt idx="701">
                  <c:v>39600</c:v>
                </c:pt>
                <c:pt idx="702">
                  <c:v>39630</c:v>
                </c:pt>
                <c:pt idx="703">
                  <c:v>39661</c:v>
                </c:pt>
                <c:pt idx="704">
                  <c:v>39692</c:v>
                </c:pt>
                <c:pt idx="705">
                  <c:v>39722</c:v>
                </c:pt>
                <c:pt idx="706">
                  <c:v>39753</c:v>
                </c:pt>
                <c:pt idx="707">
                  <c:v>39783</c:v>
                </c:pt>
                <c:pt idx="708">
                  <c:v>39814</c:v>
                </c:pt>
                <c:pt idx="709">
                  <c:v>39845</c:v>
                </c:pt>
                <c:pt idx="710">
                  <c:v>39873</c:v>
                </c:pt>
                <c:pt idx="711">
                  <c:v>39904</c:v>
                </c:pt>
                <c:pt idx="712">
                  <c:v>39934</c:v>
                </c:pt>
                <c:pt idx="713">
                  <c:v>39965</c:v>
                </c:pt>
                <c:pt idx="714">
                  <c:v>39995</c:v>
                </c:pt>
                <c:pt idx="715">
                  <c:v>40026</c:v>
                </c:pt>
                <c:pt idx="716">
                  <c:v>40057</c:v>
                </c:pt>
                <c:pt idx="717">
                  <c:v>40087</c:v>
                </c:pt>
                <c:pt idx="718">
                  <c:v>40118</c:v>
                </c:pt>
                <c:pt idx="719">
                  <c:v>40148</c:v>
                </c:pt>
                <c:pt idx="720">
                  <c:v>40179</c:v>
                </c:pt>
                <c:pt idx="721">
                  <c:v>40210</c:v>
                </c:pt>
                <c:pt idx="722">
                  <c:v>40238</c:v>
                </c:pt>
                <c:pt idx="723">
                  <c:v>40269</c:v>
                </c:pt>
                <c:pt idx="724">
                  <c:v>40299</c:v>
                </c:pt>
                <c:pt idx="725">
                  <c:v>40330</c:v>
                </c:pt>
                <c:pt idx="726">
                  <c:v>40360</c:v>
                </c:pt>
                <c:pt idx="727">
                  <c:v>40391</c:v>
                </c:pt>
                <c:pt idx="728">
                  <c:v>40422</c:v>
                </c:pt>
                <c:pt idx="729">
                  <c:v>40452</c:v>
                </c:pt>
                <c:pt idx="730">
                  <c:v>40483</c:v>
                </c:pt>
                <c:pt idx="731">
                  <c:v>40513</c:v>
                </c:pt>
                <c:pt idx="732">
                  <c:v>40544</c:v>
                </c:pt>
                <c:pt idx="733">
                  <c:v>40575</c:v>
                </c:pt>
                <c:pt idx="734">
                  <c:v>40603</c:v>
                </c:pt>
                <c:pt idx="735">
                  <c:v>40634</c:v>
                </c:pt>
                <c:pt idx="736">
                  <c:v>40664</c:v>
                </c:pt>
                <c:pt idx="737">
                  <c:v>40695</c:v>
                </c:pt>
                <c:pt idx="738">
                  <c:v>40725</c:v>
                </c:pt>
                <c:pt idx="739">
                  <c:v>40756</c:v>
                </c:pt>
                <c:pt idx="740">
                  <c:v>40787</c:v>
                </c:pt>
                <c:pt idx="741">
                  <c:v>40817</c:v>
                </c:pt>
                <c:pt idx="742">
                  <c:v>40848</c:v>
                </c:pt>
                <c:pt idx="743">
                  <c:v>40878</c:v>
                </c:pt>
                <c:pt idx="744">
                  <c:v>40909</c:v>
                </c:pt>
                <c:pt idx="745">
                  <c:v>40940</c:v>
                </c:pt>
                <c:pt idx="746">
                  <c:v>40969</c:v>
                </c:pt>
                <c:pt idx="747">
                  <c:v>41000</c:v>
                </c:pt>
                <c:pt idx="748">
                  <c:v>41030</c:v>
                </c:pt>
                <c:pt idx="749">
                  <c:v>41061</c:v>
                </c:pt>
                <c:pt idx="750">
                  <c:v>41091</c:v>
                </c:pt>
                <c:pt idx="751">
                  <c:v>41122</c:v>
                </c:pt>
                <c:pt idx="752">
                  <c:v>41153</c:v>
                </c:pt>
                <c:pt idx="753">
                  <c:v>41183</c:v>
                </c:pt>
                <c:pt idx="754">
                  <c:v>41214</c:v>
                </c:pt>
                <c:pt idx="755">
                  <c:v>41244</c:v>
                </c:pt>
                <c:pt idx="756">
                  <c:v>41275</c:v>
                </c:pt>
                <c:pt idx="757">
                  <c:v>41306</c:v>
                </c:pt>
                <c:pt idx="758">
                  <c:v>41334</c:v>
                </c:pt>
                <c:pt idx="759">
                  <c:v>41365</c:v>
                </c:pt>
                <c:pt idx="760">
                  <c:v>41395</c:v>
                </c:pt>
                <c:pt idx="761">
                  <c:v>41426</c:v>
                </c:pt>
                <c:pt idx="762">
                  <c:v>41456</c:v>
                </c:pt>
                <c:pt idx="763">
                  <c:v>41487</c:v>
                </c:pt>
                <c:pt idx="764">
                  <c:v>41518</c:v>
                </c:pt>
                <c:pt idx="765">
                  <c:v>41548</c:v>
                </c:pt>
                <c:pt idx="766">
                  <c:v>41579</c:v>
                </c:pt>
                <c:pt idx="767">
                  <c:v>41609</c:v>
                </c:pt>
                <c:pt idx="768">
                  <c:v>41640</c:v>
                </c:pt>
                <c:pt idx="769">
                  <c:v>41671</c:v>
                </c:pt>
                <c:pt idx="770">
                  <c:v>41699</c:v>
                </c:pt>
                <c:pt idx="771">
                  <c:v>41730</c:v>
                </c:pt>
                <c:pt idx="772">
                  <c:v>41760</c:v>
                </c:pt>
                <c:pt idx="773">
                  <c:v>41791</c:v>
                </c:pt>
                <c:pt idx="774">
                  <c:v>41821</c:v>
                </c:pt>
                <c:pt idx="775">
                  <c:v>41852</c:v>
                </c:pt>
                <c:pt idx="776">
                  <c:v>41883</c:v>
                </c:pt>
                <c:pt idx="777">
                  <c:v>41913</c:v>
                </c:pt>
                <c:pt idx="778">
                  <c:v>41944</c:v>
                </c:pt>
                <c:pt idx="779">
                  <c:v>41974</c:v>
                </c:pt>
                <c:pt idx="780">
                  <c:v>42005</c:v>
                </c:pt>
                <c:pt idx="781">
                  <c:v>42036</c:v>
                </c:pt>
                <c:pt idx="782">
                  <c:v>42064</c:v>
                </c:pt>
                <c:pt idx="783">
                  <c:v>42095</c:v>
                </c:pt>
                <c:pt idx="784">
                  <c:v>42125</c:v>
                </c:pt>
                <c:pt idx="785">
                  <c:v>42156</c:v>
                </c:pt>
                <c:pt idx="786">
                  <c:v>42186</c:v>
                </c:pt>
                <c:pt idx="787">
                  <c:v>42217</c:v>
                </c:pt>
                <c:pt idx="788">
                  <c:v>42248</c:v>
                </c:pt>
                <c:pt idx="789">
                  <c:v>42278</c:v>
                </c:pt>
                <c:pt idx="790">
                  <c:v>42309</c:v>
                </c:pt>
                <c:pt idx="791">
                  <c:v>42339</c:v>
                </c:pt>
                <c:pt idx="792">
                  <c:v>42370</c:v>
                </c:pt>
                <c:pt idx="793">
                  <c:v>42401</c:v>
                </c:pt>
                <c:pt idx="794">
                  <c:v>42430</c:v>
                </c:pt>
                <c:pt idx="795">
                  <c:v>42461</c:v>
                </c:pt>
                <c:pt idx="796">
                  <c:v>42491</c:v>
                </c:pt>
                <c:pt idx="797">
                  <c:v>42522</c:v>
                </c:pt>
                <c:pt idx="798">
                  <c:v>42552</c:v>
                </c:pt>
                <c:pt idx="799">
                  <c:v>42583</c:v>
                </c:pt>
                <c:pt idx="800">
                  <c:v>42614</c:v>
                </c:pt>
                <c:pt idx="801">
                  <c:v>42644</c:v>
                </c:pt>
                <c:pt idx="802">
                  <c:v>42675</c:v>
                </c:pt>
                <c:pt idx="803">
                  <c:v>42705</c:v>
                </c:pt>
                <c:pt idx="804">
                  <c:v>42736</c:v>
                </c:pt>
                <c:pt idx="805">
                  <c:v>42767</c:v>
                </c:pt>
                <c:pt idx="806">
                  <c:v>42795</c:v>
                </c:pt>
                <c:pt idx="807">
                  <c:v>42826</c:v>
                </c:pt>
                <c:pt idx="808">
                  <c:v>42856</c:v>
                </c:pt>
                <c:pt idx="809">
                  <c:v>42887</c:v>
                </c:pt>
                <c:pt idx="810">
                  <c:v>42917</c:v>
                </c:pt>
                <c:pt idx="811">
                  <c:v>42948</c:v>
                </c:pt>
                <c:pt idx="812">
                  <c:v>42979</c:v>
                </c:pt>
                <c:pt idx="813">
                  <c:v>43009</c:v>
                </c:pt>
                <c:pt idx="814">
                  <c:v>43040</c:v>
                </c:pt>
                <c:pt idx="815">
                  <c:v>43070</c:v>
                </c:pt>
                <c:pt idx="816">
                  <c:v>43101</c:v>
                </c:pt>
                <c:pt idx="817">
                  <c:v>43132</c:v>
                </c:pt>
                <c:pt idx="818">
                  <c:v>43160</c:v>
                </c:pt>
                <c:pt idx="819">
                  <c:v>43191</c:v>
                </c:pt>
                <c:pt idx="820">
                  <c:v>43221</c:v>
                </c:pt>
                <c:pt idx="821">
                  <c:v>43252</c:v>
                </c:pt>
                <c:pt idx="822">
                  <c:v>43282</c:v>
                </c:pt>
                <c:pt idx="823">
                  <c:v>43313</c:v>
                </c:pt>
                <c:pt idx="824">
                  <c:v>43344</c:v>
                </c:pt>
                <c:pt idx="825">
                  <c:v>43374</c:v>
                </c:pt>
                <c:pt idx="826">
                  <c:v>43405</c:v>
                </c:pt>
                <c:pt idx="827">
                  <c:v>43435</c:v>
                </c:pt>
                <c:pt idx="828">
                  <c:v>43466</c:v>
                </c:pt>
                <c:pt idx="829">
                  <c:v>43497</c:v>
                </c:pt>
                <c:pt idx="830">
                  <c:v>43525</c:v>
                </c:pt>
                <c:pt idx="831">
                  <c:v>43556</c:v>
                </c:pt>
                <c:pt idx="832">
                  <c:v>43586</c:v>
                </c:pt>
                <c:pt idx="833">
                  <c:v>43617</c:v>
                </c:pt>
                <c:pt idx="834">
                  <c:v>43647</c:v>
                </c:pt>
                <c:pt idx="835">
                  <c:v>43678</c:v>
                </c:pt>
                <c:pt idx="836">
                  <c:v>43709</c:v>
                </c:pt>
                <c:pt idx="837">
                  <c:v>43739</c:v>
                </c:pt>
                <c:pt idx="838">
                  <c:v>43770</c:v>
                </c:pt>
                <c:pt idx="839">
                  <c:v>43800</c:v>
                </c:pt>
                <c:pt idx="840">
                  <c:v>43831</c:v>
                </c:pt>
                <c:pt idx="841">
                  <c:v>43862</c:v>
                </c:pt>
                <c:pt idx="842">
                  <c:v>43891</c:v>
                </c:pt>
                <c:pt idx="843">
                  <c:v>43922</c:v>
                </c:pt>
                <c:pt idx="844">
                  <c:v>43952</c:v>
                </c:pt>
                <c:pt idx="845">
                  <c:v>43983</c:v>
                </c:pt>
                <c:pt idx="846">
                  <c:v>44013</c:v>
                </c:pt>
                <c:pt idx="847">
                  <c:v>44044</c:v>
                </c:pt>
                <c:pt idx="848">
                  <c:v>44075</c:v>
                </c:pt>
                <c:pt idx="849">
                  <c:v>44105</c:v>
                </c:pt>
                <c:pt idx="850">
                  <c:v>44136</c:v>
                </c:pt>
                <c:pt idx="851">
                  <c:v>44166</c:v>
                </c:pt>
                <c:pt idx="852">
                  <c:v>44197</c:v>
                </c:pt>
                <c:pt idx="853">
                  <c:v>44228</c:v>
                </c:pt>
                <c:pt idx="854">
                  <c:v>44256</c:v>
                </c:pt>
                <c:pt idx="855">
                  <c:v>44287</c:v>
                </c:pt>
                <c:pt idx="856">
                  <c:v>44317</c:v>
                </c:pt>
                <c:pt idx="857">
                  <c:v>44348</c:v>
                </c:pt>
                <c:pt idx="858">
                  <c:v>44378</c:v>
                </c:pt>
                <c:pt idx="859">
                  <c:v>44409</c:v>
                </c:pt>
                <c:pt idx="860">
                  <c:v>44440</c:v>
                </c:pt>
                <c:pt idx="861">
                  <c:v>44470</c:v>
                </c:pt>
                <c:pt idx="862">
                  <c:v>44501</c:v>
                </c:pt>
                <c:pt idx="863">
                  <c:v>44531</c:v>
                </c:pt>
                <c:pt idx="864">
                  <c:v>44562</c:v>
                </c:pt>
                <c:pt idx="865">
                  <c:v>44593</c:v>
                </c:pt>
                <c:pt idx="866">
                  <c:v>44621</c:v>
                </c:pt>
                <c:pt idx="867">
                  <c:v>44652</c:v>
                </c:pt>
                <c:pt idx="868">
                  <c:v>44682</c:v>
                </c:pt>
                <c:pt idx="869">
                  <c:v>44713</c:v>
                </c:pt>
                <c:pt idx="870">
                  <c:v>44743</c:v>
                </c:pt>
                <c:pt idx="871">
                  <c:v>44774</c:v>
                </c:pt>
                <c:pt idx="872">
                  <c:v>44805</c:v>
                </c:pt>
                <c:pt idx="873">
                  <c:v>44835</c:v>
                </c:pt>
                <c:pt idx="874">
                  <c:v>44866</c:v>
                </c:pt>
                <c:pt idx="875">
                  <c:v>44896</c:v>
                </c:pt>
                <c:pt idx="876">
                  <c:v>44927</c:v>
                </c:pt>
                <c:pt idx="877">
                  <c:v>44958</c:v>
                </c:pt>
                <c:pt idx="878">
                  <c:v>44986</c:v>
                </c:pt>
                <c:pt idx="879">
                  <c:v>45017</c:v>
                </c:pt>
                <c:pt idx="880">
                  <c:v>45047</c:v>
                </c:pt>
                <c:pt idx="881">
                  <c:v>45078</c:v>
                </c:pt>
                <c:pt idx="882">
                  <c:v>45108</c:v>
                </c:pt>
                <c:pt idx="883">
                  <c:v>45139</c:v>
                </c:pt>
                <c:pt idx="884">
                  <c:v>45170</c:v>
                </c:pt>
                <c:pt idx="885">
                  <c:v>45200</c:v>
                </c:pt>
                <c:pt idx="886">
                  <c:v>45231</c:v>
                </c:pt>
                <c:pt idx="887">
                  <c:v>45261</c:v>
                </c:pt>
                <c:pt idx="888">
                  <c:v>45292</c:v>
                </c:pt>
                <c:pt idx="889">
                  <c:v>45323</c:v>
                </c:pt>
                <c:pt idx="890">
                  <c:v>45352</c:v>
                </c:pt>
                <c:pt idx="891">
                  <c:v>45383</c:v>
                </c:pt>
                <c:pt idx="892">
                  <c:v>45413</c:v>
                </c:pt>
                <c:pt idx="893">
                  <c:v>45444</c:v>
                </c:pt>
                <c:pt idx="894">
                  <c:v>45474</c:v>
                </c:pt>
                <c:pt idx="895">
                  <c:v>45505</c:v>
                </c:pt>
                <c:pt idx="896">
                  <c:v>45536</c:v>
                </c:pt>
                <c:pt idx="897">
                  <c:v>45566</c:v>
                </c:pt>
                <c:pt idx="898">
                  <c:v>45597</c:v>
                </c:pt>
                <c:pt idx="899">
                  <c:v>45627</c:v>
                </c:pt>
                <c:pt idx="900">
                  <c:v>45658</c:v>
                </c:pt>
                <c:pt idx="901">
                  <c:v>45689</c:v>
                </c:pt>
                <c:pt idx="902">
                  <c:v>45717</c:v>
                </c:pt>
                <c:pt idx="903">
                  <c:v>45748</c:v>
                </c:pt>
                <c:pt idx="904">
                  <c:v>45778</c:v>
                </c:pt>
                <c:pt idx="905">
                  <c:v>45809</c:v>
                </c:pt>
                <c:pt idx="906">
                  <c:v>45839</c:v>
                </c:pt>
                <c:pt idx="907">
                  <c:v>45870</c:v>
                </c:pt>
                <c:pt idx="908">
                  <c:v>45901</c:v>
                </c:pt>
                <c:pt idx="909">
                  <c:v>45931</c:v>
                </c:pt>
                <c:pt idx="910">
                  <c:v>45962</c:v>
                </c:pt>
                <c:pt idx="911">
                  <c:v>45992</c:v>
                </c:pt>
                <c:pt idx="912">
                  <c:v>46023</c:v>
                </c:pt>
                <c:pt idx="913">
                  <c:v>46054</c:v>
                </c:pt>
                <c:pt idx="914">
                  <c:v>46082</c:v>
                </c:pt>
                <c:pt idx="915">
                  <c:v>46113</c:v>
                </c:pt>
                <c:pt idx="916">
                  <c:v>46143</c:v>
                </c:pt>
                <c:pt idx="917">
                  <c:v>46174</c:v>
                </c:pt>
                <c:pt idx="918">
                  <c:v>46204</c:v>
                </c:pt>
                <c:pt idx="919">
                  <c:v>46235</c:v>
                </c:pt>
                <c:pt idx="920">
                  <c:v>46266</c:v>
                </c:pt>
                <c:pt idx="921">
                  <c:v>46296</c:v>
                </c:pt>
                <c:pt idx="922">
                  <c:v>46327</c:v>
                </c:pt>
                <c:pt idx="923">
                  <c:v>46357</c:v>
                </c:pt>
                <c:pt idx="924">
                  <c:v>46388</c:v>
                </c:pt>
                <c:pt idx="925">
                  <c:v>46419</c:v>
                </c:pt>
                <c:pt idx="926">
                  <c:v>46447</c:v>
                </c:pt>
                <c:pt idx="927">
                  <c:v>46478</c:v>
                </c:pt>
                <c:pt idx="928">
                  <c:v>46508</c:v>
                </c:pt>
                <c:pt idx="929">
                  <c:v>46539</c:v>
                </c:pt>
                <c:pt idx="930">
                  <c:v>46569</c:v>
                </c:pt>
                <c:pt idx="931">
                  <c:v>46600</c:v>
                </c:pt>
                <c:pt idx="932">
                  <c:v>46631</c:v>
                </c:pt>
                <c:pt idx="933">
                  <c:v>46661</c:v>
                </c:pt>
                <c:pt idx="934">
                  <c:v>46692</c:v>
                </c:pt>
                <c:pt idx="935">
                  <c:v>46722</c:v>
                </c:pt>
                <c:pt idx="936">
                  <c:v>46753</c:v>
                </c:pt>
                <c:pt idx="937">
                  <c:v>46784</c:v>
                </c:pt>
                <c:pt idx="938">
                  <c:v>46813</c:v>
                </c:pt>
                <c:pt idx="939">
                  <c:v>46844</c:v>
                </c:pt>
                <c:pt idx="940">
                  <c:v>46874</c:v>
                </c:pt>
                <c:pt idx="941">
                  <c:v>46905</c:v>
                </c:pt>
                <c:pt idx="942">
                  <c:v>46935</c:v>
                </c:pt>
                <c:pt idx="943">
                  <c:v>46966</c:v>
                </c:pt>
                <c:pt idx="944">
                  <c:v>46997</c:v>
                </c:pt>
                <c:pt idx="945">
                  <c:v>47027</c:v>
                </c:pt>
                <c:pt idx="946">
                  <c:v>47058</c:v>
                </c:pt>
                <c:pt idx="947">
                  <c:v>47088</c:v>
                </c:pt>
                <c:pt idx="948">
                  <c:v>47119</c:v>
                </c:pt>
                <c:pt idx="949">
                  <c:v>47150</c:v>
                </c:pt>
                <c:pt idx="950">
                  <c:v>47178</c:v>
                </c:pt>
                <c:pt idx="951">
                  <c:v>47209</c:v>
                </c:pt>
                <c:pt idx="952">
                  <c:v>47239</c:v>
                </c:pt>
                <c:pt idx="953">
                  <c:v>47270</c:v>
                </c:pt>
                <c:pt idx="954">
                  <c:v>47300</c:v>
                </c:pt>
                <c:pt idx="955">
                  <c:v>47331</c:v>
                </c:pt>
                <c:pt idx="956">
                  <c:v>47362</c:v>
                </c:pt>
                <c:pt idx="957">
                  <c:v>47392</c:v>
                </c:pt>
                <c:pt idx="958">
                  <c:v>47423</c:v>
                </c:pt>
                <c:pt idx="959">
                  <c:v>47453</c:v>
                </c:pt>
                <c:pt idx="960">
                  <c:v>47484</c:v>
                </c:pt>
                <c:pt idx="961">
                  <c:v>47515</c:v>
                </c:pt>
                <c:pt idx="962">
                  <c:v>47543</c:v>
                </c:pt>
                <c:pt idx="963">
                  <c:v>47574</c:v>
                </c:pt>
                <c:pt idx="964">
                  <c:v>47604</c:v>
                </c:pt>
                <c:pt idx="965">
                  <c:v>47635</c:v>
                </c:pt>
                <c:pt idx="966">
                  <c:v>47665</c:v>
                </c:pt>
                <c:pt idx="967">
                  <c:v>47696</c:v>
                </c:pt>
                <c:pt idx="968">
                  <c:v>47727</c:v>
                </c:pt>
                <c:pt idx="969">
                  <c:v>47757</c:v>
                </c:pt>
                <c:pt idx="970">
                  <c:v>47788</c:v>
                </c:pt>
                <c:pt idx="971">
                  <c:v>47818</c:v>
                </c:pt>
                <c:pt idx="972">
                  <c:v>47849</c:v>
                </c:pt>
                <c:pt idx="973">
                  <c:v>47880</c:v>
                </c:pt>
                <c:pt idx="974">
                  <c:v>47908</c:v>
                </c:pt>
                <c:pt idx="975">
                  <c:v>47939</c:v>
                </c:pt>
                <c:pt idx="976">
                  <c:v>47969</c:v>
                </c:pt>
                <c:pt idx="977">
                  <c:v>48000</c:v>
                </c:pt>
                <c:pt idx="978">
                  <c:v>48030</c:v>
                </c:pt>
                <c:pt idx="979">
                  <c:v>48061</c:v>
                </c:pt>
                <c:pt idx="980">
                  <c:v>48092</c:v>
                </c:pt>
                <c:pt idx="981">
                  <c:v>48122</c:v>
                </c:pt>
                <c:pt idx="982">
                  <c:v>48153</c:v>
                </c:pt>
                <c:pt idx="983">
                  <c:v>48183</c:v>
                </c:pt>
                <c:pt idx="984">
                  <c:v>48214</c:v>
                </c:pt>
                <c:pt idx="985">
                  <c:v>48245</c:v>
                </c:pt>
                <c:pt idx="986">
                  <c:v>48274</c:v>
                </c:pt>
                <c:pt idx="987">
                  <c:v>48305</c:v>
                </c:pt>
                <c:pt idx="988">
                  <c:v>48335</c:v>
                </c:pt>
                <c:pt idx="989">
                  <c:v>48366</c:v>
                </c:pt>
                <c:pt idx="990">
                  <c:v>48396</c:v>
                </c:pt>
                <c:pt idx="991">
                  <c:v>48427</c:v>
                </c:pt>
                <c:pt idx="992">
                  <c:v>48458</c:v>
                </c:pt>
                <c:pt idx="993">
                  <c:v>48488</c:v>
                </c:pt>
                <c:pt idx="994">
                  <c:v>48519</c:v>
                </c:pt>
                <c:pt idx="995">
                  <c:v>48549</c:v>
                </c:pt>
              </c:numCache>
            </c:numRef>
          </c:cat>
          <c:val>
            <c:numRef>
              <c:f>MINXPTX!$B$3:$B$1034</c:f>
              <c:numCache>
                <c:formatCode>General</c:formatCode>
                <c:ptCount val="10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CF2-40E0-AFE7-BC3750E77A92}"/>
            </c:ext>
          </c:extLst>
        </c:ser>
        <c:ser>
          <c:idx val="3"/>
          <c:order val="1"/>
          <c:tx>
            <c:v>3/12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cat>
            <c:numRef>
              <c:f>MINXPTX!$A$3:$A$1034</c:f>
              <c:numCache>
                <c:formatCode>mmm\-yy</c:formatCode>
                <c:ptCount val="1032"/>
                <c:pt idx="0">
                  <c:v>18264</c:v>
                </c:pt>
                <c:pt idx="1">
                  <c:v>18295</c:v>
                </c:pt>
                <c:pt idx="2">
                  <c:v>18323</c:v>
                </c:pt>
                <c:pt idx="3">
                  <c:v>18354</c:v>
                </c:pt>
                <c:pt idx="4">
                  <c:v>18384</c:v>
                </c:pt>
                <c:pt idx="5">
                  <c:v>18415</c:v>
                </c:pt>
                <c:pt idx="6">
                  <c:v>18445</c:v>
                </c:pt>
                <c:pt idx="7">
                  <c:v>18476</c:v>
                </c:pt>
                <c:pt idx="8">
                  <c:v>18507</c:v>
                </c:pt>
                <c:pt idx="9">
                  <c:v>18537</c:v>
                </c:pt>
                <c:pt idx="10">
                  <c:v>18568</c:v>
                </c:pt>
                <c:pt idx="11">
                  <c:v>18598</c:v>
                </c:pt>
                <c:pt idx="12">
                  <c:v>18629</c:v>
                </c:pt>
                <c:pt idx="13">
                  <c:v>18660</c:v>
                </c:pt>
                <c:pt idx="14">
                  <c:v>18688</c:v>
                </c:pt>
                <c:pt idx="15">
                  <c:v>18719</c:v>
                </c:pt>
                <c:pt idx="16">
                  <c:v>18749</c:v>
                </c:pt>
                <c:pt idx="17">
                  <c:v>18780</c:v>
                </c:pt>
                <c:pt idx="18">
                  <c:v>18810</c:v>
                </c:pt>
                <c:pt idx="19">
                  <c:v>18841</c:v>
                </c:pt>
                <c:pt idx="20">
                  <c:v>18872</c:v>
                </c:pt>
                <c:pt idx="21">
                  <c:v>18902</c:v>
                </c:pt>
                <c:pt idx="22">
                  <c:v>18933</c:v>
                </c:pt>
                <c:pt idx="23">
                  <c:v>18963</c:v>
                </c:pt>
                <c:pt idx="24">
                  <c:v>18994</c:v>
                </c:pt>
                <c:pt idx="25">
                  <c:v>19025</c:v>
                </c:pt>
                <c:pt idx="26">
                  <c:v>19054</c:v>
                </c:pt>
                <c:pt idx="27">
                  <c:v>19085</c:v>
                </c:pt>
                <c:pt idx="28">
                  <c:v>19115</c:v>
                </c:pt>
                <c:pt idx="29">
                  <c:v>19146</c:v>
                </c:pt>
                <c:pt idx="30">
                  <c:v>19176</c:v>
                </c:pt>
                <c:pt idx="31">
                  <c:v>19207</c:v>
                </c:pt>
                <c:pt idx="32">
                  <c:v>19238</c:v>
                </c:pt>
                <c:pt idx="33">
                  <c:v>19268</c:v>
                </c:pt>
                <c:pt idx="34">
                  <c:v>19299</c:v>
                </c:pt>
                <c:pt idx="35">
                  <c:v>19329</c:v>
                </c:pt>
                <c:pt idx="36">
                  <c:v>19360</c:v>
                </c:pt>
                <c:pt idx="37">
                  <c:v>19391</c:v>
                </c:pt>
                <c:pt idx="38">
                  <c:v>19419</c:v>
                </c:pt>
                <c:pt idx="39">
                  <c:v>19450</c:v>
                </c:pt>
                <c:pt idx="40">
                  <c:v>19480</c:v>
                </c:pt>
                <c:pt idx="41">
                  <c:v>19511</c:v>
                </c:pt>
                <c:pt idx="42">
                  <c:v>19541</c:v>
                </c:pt>
                <c:pt idx="43">
                  <c:v>19572</c:v>
                </c:pt>
                <c:pt idx="44">
                  <c:v>19603</c:v>
                </c:pt>
                <c:pt idx="45">
                  <c:v>19633</c:v>
                </c:pt>
                <c:pt idx="46">
                  <c:v>19664</c:v>
                </c:pt>
                <c:pt idx="47">
                  <c:v>19694</c:v>
                </c:pt>
                <c:pt idx="48">
                  <c:v>19725</c:v>
                </c:pt>
                <c:pt idx="49">
                  <c:v>19756</c:v>
                </c:pt>
                <c:pt idx="50">
                  <c:v>19784</c:v>
                </c:pt>
                <c:pt idx="51">
                  <c:v>19815</c:v>
                </c:pt>
                <c:pt idx="52">
                  <c:v>19845</c:v>
                </c:pt>
                <c:pt idx="53">
                  <c:v>19876</c:v>
                </c:pt>
                <c:pt idx="54">
                  <c:v>19906</c:v>
                </c:pt>
                <c:pt idx="55">
                  <c:v>19937</c:v>
                </c:pt>
                <c:pt idx="56">
                  <c:v>19968</c:v>
                </c:pt>
                <c:pt idx="57">
                  <c:v>19998</c:v>
                </c:pt>
                <c:pt idx="58">
                  <c:v>20029</c:v>
                </c:pt>
                <c:pt idx="59">
                  <c:v>20059</c:v>
                </c:pt>
                <c:pt idx="60">
                  <c:v>20090</c:v>
                </c:pt>
                <c:pt idx="61">
                  <c:v>20121</c:v>
                </c:pt>
                <c:pt idx="62">
                  <c:v>20149</c:v>
                </c:pt>
                <c:pt idx="63">
                  <c:v>20180</c:v>
                </c:pt>
                <c:pt idx="64">
                  <c:v>20210</c:v>
                </c:pt>
                <c:pt idx="65">
                  <c:v>20241</c:v>
                </c:pt>
                <c:pt idx="66">
                  <c:v>20271</c:v>
                </c:pt>
                <c:pt idx="67">
                  <c:v>20302</c:v>
                </c:pt>
                <c:pt idx="68">
                  <c:v>20333</c:v>
                </c:pt>
                <c:pt idx="69">
                  <c:v>20363</c:v>
                </c:pt>
                <c:pt idx="70">
                  <c:v>20394</c:v>
                </c:pt>
                <c:pt idx="71">
                  <c:v>20424</c:v>
                </c:pt>
                <c:pt idx="72">
                  <c:v>20455</c:v>
                </c:pt>
                <c:pt idx="73">
                  <c:v>20486</c:v>
                </c:pt>
                <c:pt idx="74">
                  <c:v>20515</c:v>
                </c:pt>
                <c:pt idx="75">
                  <c:v>20546</c:v>
                </c:pt>
                <c:pt idx="76">
                  <c:v>20576</c:v>
                </c:pt>
                <c:pt idx="77">
                  <c:v>20607</c:v>
                </c:pt>
                <c:pt idx="78">
                  <c:v>20637</c:v>
                </c:pt>
                <c:pt idx="79">
                  <c:v>20668</c:v>
                </c:pt>
                <c:pt idx="80">
                  <c:v>20699</c:v>
                </c:pt>
                <c:pt idx="81">
                  <c:v>20729</c:v>
                </c:pt>
                <c:pt idx="82">
                  <c:v>20760</c:v>
                </c:pt>
                <c:pt idx="83">
                  <c:v>20790</c:v>
                </c:pt>
                <c:pt idx="84">
                  <c:v>20821</c:v>
                </c:pt>
                <c:pt idx="85">
                  <c:v>20852</c:v>
                </c:pt>
                <c:pt idx="86">
                  <c:v>20880</c:v>
                </c:pt>
                <c:pt idx="87">
                  <c:v>20911</c:v>
                </c:pt>
                <c:pt idx="88">
                  <c:v>20941</c:v>
                </c:pt>
                <c:pt idx="89">
                  <c:v>20972</c:v>
                </c:pt>
                <c:pt idx="90">
                  <c:v>21002</c:v>
                </c:pt>
                <c:pt idx="91">
                  <c:v>21033</c:v>
                </c:pt>
                <c:pt idx="92">
                  <c:v>21064</c:v>
                </c:pt>
                <c:pt idx="93">
                  <c:v>21094</c:v>
                </c:pt>
                <c:pt idx="94">
                  <c:v>21125</c:v>
                </c:pt>
                <c:pt idx="95">
                  <c:v>21155</c:v>
                </c:pt>
                <c:pt idx="96">
                  <c:v>21186</c:v>
                </c:pt>
                <c:pt idx="97">
                  <c:v>21217</c:v>
                </c:pt>
                <c:pt idx="98">
                  <c:v>21245</c:v>
                </c:pt>
                <c:pt idx="99">
                  <c:v>21276</c:v>
                </c:pt>
                <c:pt idx="100">
                  <c:v>21306</c:v>
                </c:pt>
                <c:pt idx="101">
                  <c:v>21337</c:v>
                </c:pt>
                <c:pt idx="102">
                  <c:v>21367</c:v>
                </c:pt>
                <c:pt idx="103">
                  <c:v>21398</c:v>
                </c:pt>
                <c:pt idx="104">
                  <c:v>21429</c:v>
                </c:pt>
                <c:pt idx="105">
                  <c:v>21459</c:v>
                </c:pt>
                <c:pt idx="106">
                  <c:v>21490</c:v>
                </c:pt>
                <c:pt idx="107">
                  <c:v>21520</c:v>
                </c:pt>
                <c:pt idx="108">
                  <c:v>21551</c:v>
                </c:pt>
                <c:pt idx="109">
                  <c:v>21582</c:v>
                </c:pt>
                <c:pt idx="110">
                  <c:v>21610</c:v>
                </c:pt>
                <c:pt idx="111">
                  <c:v>21641</c:v>
                </c:pt>
                <c:pt idx="112">
                  <c:v>21671</c:v>
                </c:pt>
                <c:pt idx="113">
                  <c:v>21702</c:v>
                </c:pt>
                <c:pt idx="114">
                  <c:v>21732</c:v>
                </c:pt>
                <c:pt idx="115">
                  <c:v>21763</c:v>
                </c:pt>
                <c:pt idx="116">
                  <c:v>21794</c:v>
                </c:pt>
                <c:pt idx="117">
                  <c:v>21824</c:v>
                </c:pt>
                <c:pt idx="118">
                  <c:v>21855</c:v>
                </c:pt>
                <c:pt idx="119">
                  <c:v>21885</c:v>
                </c:pt>
                <c:pt idx="120">
                  <c:v>21916</c:v>
                </c:pt>
                <c:pt idx="121">
                  <c:v>21947</c:v>
                </c:pt>
                <c:pt idx="122">
                  <c:v>21976</c:v>
                </c:pt>
                <c:pt idx="123">
                  <c:v>22007</c:v>
                </c:pt>
                <c:pt idx="124">
                  <c:v>22037</c:v>
                </c:pt>
                <c:pt idx="125">
                  <c:v>22068</c:v>
                </c:pt>
                <c:pt idx="126">
                  <c:v>22098</c:v>
                </c:pt>
                <c:pt idx="127">
                  <c:v>22129</c:v>
                </c:pt>
                <c:pt idx="128">
                  <c:v>22160</c:v>
                </c:pt>
                <c:pt idx="129">
                  <c:v>22190</c:v>
                </c:pt>
                <c:pt idx="130">
                  <c:v>22221</c:v>
                </c:pt>
                <c:pt idx="131">
                  <c:v>22251</c:v>
                </c:pt>
                <c:pt idx="132">
                  <c:v>22282</c:v>
                </c:pt>
                <c:pt idx="133">
                  <c:v>22313</c:v>
                </c:pt>
                <c:pt idx="134">
                  <c:v>22341</c:v>
                </c:pt>
                <c:pt idx="135">
                  <c:v>22372</c:v>
                </c:pt>
                <c:pt idx="136">
                  <c:v>22402</c:v>
                </c:pt>
                <c:pt idx="137">
                  <c:v>22433</c:v>
                </c:pt>
                <c:pt idx="138">
                  <c:v>22463</c:v>
                </c:pt>
                <c:pt idx="139">
                  <c:v>22494</c:v>
                </c:pt>
                <c:pt idx="140">
                  <c:v>22525</c:v>
                </c:pt>
                <c:pt idx="141">
                  <c:v>22555</c:v>
                </c:pt>
                <c:pt idx="142">
                  <c:v>22586</c:v>
                </c:pt>
                <c:pt idx="143">
                  <c:v>22616</c:v>
                </c:pt>
                <c:pt idx="144">
                  <c:v>22647</c:v>
                </c:pt>
                <c:pt idx="145">
                  <c:v>22678</c:v>
                </c:pt>
                <c:pt idx="146">
                  <c:v>22706</c:v>
                </c:pt>
                <c:pt idx="147">
                  <c:v>22737</c:v>
                </c:pt>
                <c:pt idx="148">
                  <c:v>22767</c:v>
                </c:pt>
                <c:pt idx="149">
                  <c:v>22798</c:v>
                </c:pt>
                <c:pt idx="150">
                  <c:v>22828</c:v>
                </c:pt>
                <c:pt idx="151">
                  <c:v>22859</c:v>
                </c:pt>
                <c:pt idx="152">
                  <c:v>22890</c:v>
                </c:pt>
                <c:pt idx="153">
                  <c:v>22920</c:v>
                </c:pt>
                <c:pt idx="154">
                  <c:v>22951</c:v>
                </c:pt>
                <c:pt idx="155">
                  <c:v>22981</c:v>
                </c:pt>
                <c:pt idx="156">
                  <c:v>23012</c:v>
                </c:pt>
                <c:pt idx="157">
                  <c:v>23043</c:v>
                </c:pt>
                <c:pt idx="158">
                  <c:v>23071</c:v>
                </c:pt>
                <c:pt idx="159">
                  <c:v>23102</c:v>
                </c:pt>
                <c:pt idx="160">
                  <c:v>23132</c:v>
                </c:pt>
                <c:pt idx="161">
                  <c:v>23163</c:v>
                </c:pt>
                <c:pt idx="162">
                  <c:v>23193</c:v>
                </c:pt>
                <c:pt idx="163">
                  <c:v>23224</c:v>
                </c:pt>
                <c:pt idx="164">
                  <c:v>23255</c:v>
                </c:pt>
                <c:pt idx="165">
                  <c:v>23285</c:v>
                </c:pt>
                <c:pt idx="166">
                  <c:v>23316</c:v>
                </c:pt>
                <c:pt idx="167">
                  <c:v>23346</c:v>
                </c:pt>
                <c:pt idx="168">
                  <c:v>23377</c:v>
                </c:pt>
                <c:pt idx="169">
                  <c:v>23408</c:v>
                </c:pt>
                <c:pt idx="170">
                  <c:v>23437</c:v>
                </c:pt>
                <c:pt idx="171">
                  <c:v>23468</c:v>
                </c:pt>
                <c:pt idx="172">
                  <c:v>23498</c:v>
                </c:pt>
                <c:pt idx="173">
                  <c:v>23529</c:v>
                </c:pt>
                <c:pt idx="174">
                  <c:v>23559</c:v>
                </c:pt>
                <c:pt idx="175">
                  <c:v>23590</c:v>
                </c:pt>
                <c:pt idx="176">
                  <c:v>23621</c:v>
                </c:pt>
                <c:pt idx="177">
                  <c:v>23651</c:v>
                </c:pt>
                <c:pt idx="178">
                  <c:v>23682</c:v>
                </c:pt>
                <c:pt idx="179">
                  <c:v>23712</c:v>
                </c:pt>
                <c:pt idx="180">
                  <c:v>23743</c:v>
                </c:pt>
                <c:pt idx="181">
                  <c:v>23774</c:v>
                </c:pt>
                <c:pt idx="182">
                  <c:v>23802</c:v>
                </c:pt>
                <c:pt idx="183">
                  <c:v>23833</c:v>
                </c:pt>
                <c:pt idx="184">
                  <c:v>23863</c:v>
                </c:pt>
                <c:pt idx="185">
                  <c:v>23894</c:v>
                </c:pt>
                <c:pt idx="186">
                  <c:v>23924</c:v>
                </c:pt>
                <c:pt idx="187">
                  <c:v>23955</c:v>
                </c:pt>
                <c:pt idx="188">
                  <c:v>23986</c:v>
                </c:pt>
                <c:pt idx="189">
                  <c:v>24016</c:v>
                </c:pt>
                <c:pt idx="190">
                  <c:v>24047</c:v>
                </c:pt>
                <c:pt idx="191">
                  <c:v>24077</c:v>
                </c:pt>
                <c:pt idx="192">
                  <c:v>24108</c:v>
                </c:pt>
                <c:pt idx="193">
                  <c:v>24139</c:v>
                </c:pt>
                <c:pt idx="194">
                  <c:v>24167</c:v>
                </c:pt>
                <c:pt idx="195">
                  <c:v>24198</c:v>
                </c:pt>
                <c:pt idx="196">
                  <c:v>24228</c:v>
                </c:pt>
                <c:pt idx="197">
                  <c:v>24259</c:v>
                </c:pt>
                <c:pt idx="198">
                  <c:v>24289</c:v>
                </c:pt>
                <c:pt idx="199">
                  <c:v>24320</c:v>
                </c:pt>
                <c:pt idx="200">
                  <c:v>24351</c:v>
                </c:pt>
                <c:pt idx="201">
                  <c:v>24381</c:v>
                </c:pt>
                <c:pt idx="202">
                  <c:v>24412</c:v>
                </c:pt>
                <c:pt idx="203">
                  <c:v>24442</c:v>
                </c:pt>
                <c:pt idx="204">
                  <c:v>24473</c:v>
                </c:pt>
                <c:pt idx="205">
                  <c:v>24504</c:v>
                </c:pt>
                <c:pt idx="206">
                  <c:v>24532</c:v>
                </c:pt>
                <c:pt idx="207">
                  <c:v>24563</c:v>
                </c:pt>
                <c:pt idx="208">
                  <c:v>24593</c:v>
                </c:pt>
                <c:pt idx="209">
                  <c:v>24624</c:v>
                </c:pt>
                <c:pt idx="210">
                  <c:v>24654</c:v>
                </c:pt>
                <c:pt idx="211">
                  <c:v>24685</c:v>
                </c:pt>
                <c:pt idx="212">
                  <c:v>24716</c:v>
                </c:pt>
                <c:pt idx="213">
                  <c:v>24746</c:v>
                </c:pt>
                <c:pt idx="214">
                  <c:v>24777</c:v>
                </c:pt>
                <c:pt idx="215">
                  <c:v>24807</c:v>
                </c:pt>
                <c:pt idx="216">
                  <c:v>24838</c:v>
                </c:pt>
                <c:pt idx="217">
                  <c:v>24869</c:v>
                </c:pt>
                <c:pt idx="218">
                  <c:v>24898</c:v>
                </c:pt>
                <c:pt idx="219">
                  <c:v>24929</c:v>
                </c:pt>
                <c:pt idx="220">
                  <c:v>24959</c:v>
                </c:pt>
                <c:pt idx="221">
                  <c:v>24990</c:v>
                </c:pt>
                <c:pt idx="222">
                  <c:v>25020</c:v>
                </c:pt>
                <c:pt idx="223">
                  <c:v>25051</c:v>
                </c:pt>
                <c:pt idx="224">
                  <c:v>25082</c:v>
                </c:pt>
                <c:pt idx="225">
                  <c:v>25112</c:v>
                </c:pt>
                <c:pt idx="226">
                  <c:v>25143</c:v>
                </c:pt>
                <c:pt idx="227">
                  <c:v>25173</c:v>
                </c:pt>
                <c:pt idx="228">
                  <c:v>25204</c:v>
                </c:pt>
                <c:pt idx="229">
                  <c:v>25235</c:v>
                </c:pt>
                <c:pt idx="230">
                  <c:v>25263</c:v>
                </c:pt>
                <c:pt idx="231">
                  <c:v>25294</c:v>
                </c:pt>
                <c:pt idx="232">
                  <c:v>25324</c:v>
                </c:pt>
                <c:pt idx="233">
                  <c:v>25355</c:v>
                </c:pt>
                <c:pt idx="234">
                  <c:v>25385</c:v>
                </c:pt>
                <c:pt idx="235">
                  <c:v>25416</c:v>
                </c:pt>
                <c:pt idx="236">
                  <c:v>25447</c:v>
                </c:pt>
                <c:pt idx="237">
                  <c:v>25477</c:v>
                </c:pt>
                <c:pt idx="238">
                  <c:v>25508</c:v>
                </c:pt>
                <c:pt idx="239">
                  <c:v>25538</c:v>
                </c:pt>
                <c:pt idx="240">
                  <c:v>25569</c:v>
                </c:pt>
                <c:pt idx="241">
                  <c:v>25600</c:v>
                </c:pt>
                <c:pt idx="242">
                  <c:v>25628</c:v>
                </c:pt>
                <c:pt idx="243">
                  <c:v>25659</c:v>
                </c:pt>
                <c:pt idx="244">
                  <c:v>25689</c:v>
                </c:pt>
                <c:pt idx="245">
                  <c:v>25720</c:v>
                </c:pt>
                <c:pt idx="246">
                  <c:v>25750</c:v>
                </c:pt>
                <c:pt idx="247">
                  <c:v>25781</c:v>
                </c:pt>
                <c:pt idx="248">
                  <c:v>25812</c:v>
                </c:pt>
                <c:pt idx="249">
                  <c:v>25842</c:v>
                </c:pt>
                <c:pt idx="250">
                  <c:v>25873</c:v>
                </c:pt>
                <c:pt idx="251">
                  <c:v>25903</c:v>
                </c:pt>
                <c:pt idx="252">
                  <c:v>25934</c:v>
                </c:pt>
                <c:pt idx="253">
                  <c:v>25965</c:v>
                </c:pt>
                <c:pt idx="254">
                  <c:v>25993</c:v>
                </c:pt>
                <c:pt idx="255">
                  <c:v>26024</c:v>
                </c:pt>
                <c:pt idx="256">
                  <c:v>26054</c:v>
                </c:pt>
                <c:pt idx="257">
                  <c:v>26085</c:v>
                </c:pt>
                <c:pt idx="258">
                  <c:v>26115</c:v>
                </c:pt>
                <c:pt idx="259">
                  <c:v>26146</c:v>
                </c:pt>
                <c:pt idx="260">
                  <c:v>26177</c:v>
                </c:pt>
                <c:pt idx="261">
                  <c:v>26207</c:v>
                </c:pt>
                <c:pt idx="262">
                  <c:v>26238</c:v>
                </c:pt>
                <c:pt idx="263">
                  <c:v>26268</c:v>
                </c:pt>
                <c:pt idx="264">
                  <c:v>26299</c:v>
                </c:pt>
                <c:pt idx="265">
                  <c:v>26330</c:v>
                </c:pt>
                <c:pt idx="266">
                  <c:v>26359</c:v>
                </c:pt>
                <c:pt idx="267">
                  <c:v>26390</c:v>
                </c:pt>
                <c:pt idx="268">
                  <c:v>26420</c:v>
                </c:pt>
                <c:pt idx="269">
                  <c:v>26451</c:v>
                </c:pt>
                <c:pt idx="270">
                  <c:v>26481</c:v>
                </c:pt>
                <c:pt idx="271">
                  <c:v>26512</c:v>
                </c:pt>
                <c:pt idx="272">
                  <c:v>26543</c:v>
                </c:pt>
                <c:pt idx="273">
                  <c:v>26573</c:v>
                </c:pt>
                <c:pt idx="274">
                  <c:v>26604</c:v>
                </c:pt>
                <c:pt idx="275">
                  <c:v>26634</c:v>
                </c:pt>
                <c:pt idx="276">
                  <c:v>26665</c:v>
                </c:pt>
                <c:pt idx="277">
                  <c:v>26696</c:v>
                </c:pt>
                <c:pt idx="278">
                  <c:v>26724</c:v>
                </c:pt>
                <c:pt idx="279">
                  <c:v>26755</c:v>
                </c:pt>
                <c:pt idx="280">
                  <c:v>26785</c:v>
                </c:pt>
                <c:pt idx="281">
                  <c:v>26816</c:v>
                </c:pt>
                <c:pt idx="282">
                  <c:v>26846</c:v>
                </c:pt>
                <c:pt idx="283">
                  <c:v>26877</c:v>
                </c:pt>
                <c:pt idx="284">
                  <c:v>26908</c:v>
                </c:pt>
                <c:pt idx="285">
                  <c:v>26938</c:v>
                </c:pt>
                <c:pt idx="286">
                  <c:v>26969</c:v>
                </c:pt>
                <c:pt idx="287">
                  <c:v>26999</c:v>
                </c:pt>
                <c:pt idx="288">
                  <c:v>27030</c:v>
                </c:pt>
                <c:pt idx="289">
                  <c:v>27061</c:v>
                </c:pt>
                <c:pt idx="290">
                  <c:v>27089</c:v>
                </c:pt>
                <c:pt idx="291">
                  <c:v>27120</c:v>
                </c:pt>
                <c:pt idx="292">
                  <c:v>27150</c:v>
                </c:pt>
                <c:pt idx="293">
                  <c:v>27181</c:v>
                </c:pt>
                <c:pt idx="294">
                  <c:v>27211</c:v>
                </c:pt>
                <c:pt idx="295">
                  <c:v>27242</c:v>
                </c:pt>
                <c:pt idx="296">
                  <c:v>27273</c:v>
                </c:pt>
                <c:pt idx="297">
                  <c:v>27303</c:v>
                </c:pt>
                <c:pt idx="298">
                  <c:v>27334</c:v>
                </c:pt>
                <c:pt idx="299">
                  <c:v>27364</c:v>
                </c:pt>
                <c:pt idx="300">
                  <c:v>27395</c:v>
                </c:pt>
                <c:pt idx="301">
                  <c:v>27426</c:v>
                </c:pt>
                <c:pt idx="302">
                  <c:v>27454</c:v>
                </c:pt>
                <c:pt idx="303">
                  <c:v>27485</c:v>
                </c:pt>
                <c:pt idx="304">
                  <c:v>27515</c:v>
                </c:pt>
                <c:pt idx="305">
                  <c:v>27546</c:v>
                </c:pt>
                <c:pt idx="306">
                  <c:v>27576</c:v>
                </c:pt>
                <c:pt idx="307">
                  <c:v>27607</c:v>
                </c:pt>
                <c:pt idx="308">
                  <c:v>27638</c:v>
                </c:pt>
                <c:pt idx="309">
                  <c:v>27668</c:v>
                </c:pt>
                <c:pt idx="310">
                  <c:v>27699</c:v>
                </c:pt>
                <c:pt idx="311">
                  <c:v>27729</c:v>
                </c:pt>
                <c:pt idx="312">
                  <c:v>27760</c:v>
                </c:pt>
                <c:pt idx="313">
                  <c:v>27791</c:v>
                </c:pt>
                <c:pt idx="314">
                  <c:v>27820</c:v>
                </c:pt>
                <c:pt idx="315">
                  <c:v>27851</c:v>
                </c:pt>
                <c:pt idx="316">
                  <c:v>27881</c:v>
                </c:pt>
                <c:pt idx="317">
                  <c:v>27912</c:v>
                </c:pt>
                <c:pt idx="318">
                  <c:v>27942</c:v>
                </c:pt>
                <c:pt idx="319">
                  <c:v>27973</c:v>
                </c:pt>
                <c:pt idx="320">
                  <c:v>28004</c:v>
                </c:pt>
                <c:pt idx="321">
                  <c:v>28034</c:v>
                </c:pt>
                <c:pt idx="322">
                  <c:v>28065</c:v>
                </c:pt>
                <c:pt idx="323">
                  <c:v>28095</c:v>
                </c:pt>
                <c:pt idx="324">
                  <c:v>28126</c:v>
                </c:pt>
                <c:pt idx="325">
                  <c:v>28157</c:v>
                </c:pt>
                <c:pt idx="326">
                  <c:v>28185</c:v>
                </c:pt>
                <c:pt idx="327">
                  <c:v>28216</c:v>
                </c:pt>
                <c:pt idx="328">
                  <c:v>28246</c:v>
                </c:pt>
                <c:pt idx="329">
                  <c:v>28277</c:v>
                </c:pt>
                <c:pt idx="330">
                  <c:v>28307</c:v>
                </c:pt>
                <c:pt idx="331">
                  <c:v>28338</c:v>
                </c:pt>
                <c:pt idx="332">
                  <c:v>28369</c:v>
                </c:pt>
                <c:pt idx="333">
                  <c:v>28399</c:v>
                </c:pt>
                <c:pt idx="334">
                  <c:v>28430</c:v>
                </c:pt>
                <c:pt idx="335">
                  <c:v>28460</c:v>
                </c:pt>
                <c:pt idx="336">
                  <c:v>28491</c:v>
                </c:pt>
                <c:pt idx="337">
                  <c:v>28522</c:v>
                </c:pt>
                <c:pt idx="338">
                  <c:v>28550</c:v>
                </c:pt>
                <c:pt idx="339">
                  <c:v>28581</c:v>
                </c:pt>
                <c:pt idx="340">
                  <c:v>28611</c:v>
                </c:pt>
                <c:pt idx="341">
                  <c:v>28642</c:v>
                </c:pt>
                <c:pt idx="342">
                  <c:v>28672</c:v>
                </c:pt>
                <c:pt idx="343">
                  <c:v>28703</c:v>
                </c:pt>
                <c:pt idx="344">
                  <c:v>28734</c:v>
                </c:pt>
                <c:pt idx="345">
                  <c:v>28764</c:v>
                </c:pt>
                <c:pt idx="346">
                  <c:v>28795</c:v>
                </c:pt>
                <c:pt idx="347">
                  <c:v>28825</c:v>
                </c:pt>
                <c:pt idx="348">
                  <c:v>28856</c:v>
                </c:pt>
                <c:pt idx="349">
                  <c:v>28887</c:v>
                </c:pt>
                <c:pt idx="350">
                  <c:v>28915</c:v>
                </c:pt>
                <c:pt idx="351">
                  <c:v>28946</c:v>
                </c:pt>
                <c:pt idx="352">
                  <c:v>28976</c:v>
                </c:pt>
                <c:pt idx="353">
                  <c:v>29007</c:v>
                </c:pt>
                <c:pt idx="354">
                  <c:v>29037</c:v>
                </c:pt>
                <c:pt idx="355">
                  <c:v>29068</c:v>
                </c:pt>
                <c:pt idx="356">
                  <c:v>29099</c:v>
                </c:pt>
                <c:pt idx="357">
                  <c:v>29129</c:v>
                </c:pt>
                <c:pt idx="358">
                  <c:v>29160</c:v>
                </c:pt>
                <c:pt idx="359">
                  <c:v>29190</c:v>
                </c:pt>
                <c:pt idx="360">
                  <c:v>29221</c:v>
                </c:pt>
                <c:pt idx="361">
                  <c:v>29252</c:v>
                </c:pt>
                <c:pt idx="362">
                  <c:v>29281</c:v>
                </c:pt>
                <c:pt idx="363">
                  <c:v>29312</c:v>
                </c:pt>
                <c:pt idx="364">
                  <c:v>29342</c:v>
                </c:pt>
                <c:pt idx="365">
                  <c:v>29373</c:v>
                </c:pt>
                <c:pt idx="366">
                  <c:v>29403</c:v>
                </c:pt>
                <c:pt idx="367">
                  <c:v>29434</c:v>
                </c:pt>
                <c:pt idx="368">
                  <c:v>29465</c:v>
                </c:pt>
                <c:pt idx="369">
                  <c:v>29495</c:v>
                </c:pt>
                <c:pt idx="370">
                  <c:v>29526</c:v>
                </c:pt>
                <c:pt idx="371">
                  <c:v>29556</c:v>
                </c:pt>
                <c:pt idx="372">
                  <c:v>29587</c:v>
                </c:pt>
                <c:pt idx="373">
                  <c:v>29618</c:v>
                </c:pt>
                <c:pt idx="374">
                  <c:v>29646</c:v>
                </c:pt>
                <c:pt idx="375">
                  <c:v>29677</c:v>
                </c:pt>
                <c:pt idx="376">
                  <c:v>29707</c:v>
                </c:pt>
                <c:pt idx="377">
                  <c:v>29738</c:v>
                </c:pt>
                <c:pt idx="378">
                  <c:v>29768</c:v>
                </c:pt>
                <c:pt idx="379">
                  <c:v>29799</c:v>
                </c:pt>
                <c:pt idx="380">
                  <c:v>29830</c:v>
                </c:pt>
                <c:pt idx="381">
                  <c:v>29860</c:v>
                </c:pt>
                <c:pt idx="382">
                  <c:v>29891</c:v>
                </c:pt>
                <c:pt idx="383">
                  <c:v>29921</c:v>
                </c:pt>
                <c:pt idx="384">
                  <c:v>29952</c:v>
                </c:pt>
                <c:pt idx="385">
                  <c:v>29983</c:v>
                </c:pt>
                <c:pt idx="386">
                  <c:v>30011</c:v>
                </c:pt>
                <c:pt idx="387">
                  <c:v>30042</c:v>
                </c:pt>
                <c:pt idx="388">
                  <c:v>30072</c:v>
                </c:pt>
                <c:pt idx="389">
                  <c:v>30103</c:v>
                </c:pt>
                <c:pt idx="390">
                  <c:v>30133</c:v>
                </c:pt>
                <c:pt idx="391">
                  <c:v>30164</c:v>
                </c:pt>
                <c:pt idx="392">
                  <c:v>30195</c:v>
                </c:pt>
                <c:pt idx="393">
                  <c:v>30225</c:v>
                </c:pt>
                <c:pt idx="394">
                  <c:v>30256</c:v>
                </c:pt>
                <c:pt idx="395">
                  <c:v>30286</c:v>
                </c:pt>
                <c:pt idx="396">
                  <c:v>30317</c:v>
                </c:pt>
                <c:pt idx="397">
                  <c:v>30348</c:v>
                </c:pt>
                <c:pt idx="398">
                  <c:v>30376</c:v>
                </c:pt>
                <c:pt idx="399">
                  <c:v>30407</c:v>
                </c:pt>
                <c:pt idx="400">
                  <c:v>30437</c:v>
                </c:pt>
                <c:pt idx="401">
                  <c:v>30468</c:v>
                </c:pt>
                <c:pt idx="402">
                  <c:v>30498</c:v>
                </c:pt>
                <c:pt idx="403">
                  <c:v>30529</c:v>
                </c:pt>
                <c:pt idx="404">
                  <c:v>30560</c:v>
                </c:pt>
                <c:pt idx="405">
                  <c:v>30590</c:v>
                </c:pt>
                <c:pt idx="406">
                  <c:v>30621</c:v>
                </c:pt>
                <c:pt idx="407">
                  <c:v>30651</c:v>
                </c:pt>
                <c:pt idx="408">
                  <c:v>30682</c:v>
                </c:pt>
                <c:pt idx="409">
                  <c:v>30713</c:v>
                </c:pt>
                <c:pt idx="410">
                  <c:v>30742</c:v>
                </c:pt>
                <c:pt idx="411">
                  <c:v>30773</c:v>
                </c:pt>
                <c:pt idx="412">
                  <c:v>30803</c:v>
                </c:pt>
                <c:pt idx="413">
                  <c:v>30834</c:v>
                </c:pt>
                <c:pt idx="414">
                  <c:v>30864</c:v>
                </c:pt>
                <c:pt idx="415">
                  <c:v>30895</c:v>
                </c:pt>
                <c:pt idx="416">
                  <c:v>30926</c:v>
                </c:pt>
                <c:pt idx="417">
                  <c:v>30956</c:v>
                </c:pt>
                <c:pt idx="418">
                  <c:v>30987</c:v>
                </c:pt>
                <c:pt idx="419">
                  <c:v>31017</c:v>
                </c:pt>
                <c:pt idx="420">
                  <c:v>31048</c:v>
                </c:pt>
                <c:pt idx="421">
                  <c:v>31079</c:v>
                </c:pt>
                <c:pt idx="422">
                  <c:v>31107</c:v>
                </c:pt>
                <c:pt idx="423">
                  <c:v>31138</c:v>
                </c:pt>
                <c:pt idx="424">
                  <c:v>31168</c:v>
                </c:pt>
                <c:pt idx="425">
                  <c:v>31199</c:v>
                </c:pt>
                <c:pt idx="426">
                  <c:v>31229</c:v>
                </c:pt>
                <c:pt idx="427">
                  <c:v>31260</c:v>
                </c:pt>
                <c:pt idx="428">
                  <c:v>31291</c:v>
                </c:pt>
                <c:pt idx="429">
                  <c:v>31321</c:v>
                </c:pt>
                <c:pt idx="430">
                  <c:v>31352</c:v>
                </c:pt>
                <c:pt idx="431">
                  <c:v>31382</c:v>
                </c:pt>
                <c:pt idx="432">
                  <c:v>31413</c:v>
                </c:pt>
                <c:pt idx="433">
                  <c:v>31444</c:v>
                </c:pt>
                <c:pt idx="434">
                  <c:v>31472</c:v>
                </c:pt>
                <c:pt idx="435">
                  <c:v>31503</c:v>
                </c:pt>
                <c:pt idx="436">
                  <c:v>31533</c:v>
                </c:pt>
                <c:pt idx="437">
                  <c:v>31564</c:v>
                </c:pt>
                <c:pt idx="438">
                  <c:v>31594</c:v>
                </c:pt>
                <c:pt idx="439">
                  <c:v>31625</c:v>
                </c:pt>
                <c:pt idx="440">
                  <c:v>31656</c:v>
                </c:pt>
                <c:pt idx="441">
                  <c:v>31686</c:v>
                </c:pt>
                <c:pt idx="442">
                  <c:v>31717</c:v>
                </c:pt>
                <c:pt idx="443">
                  <c:v>31747</c:v>
                </c:pt>
                <c:pt idx="444">
                  <c:v>31778</c:v>
                </c:pt>
                <c:pt idx="445">
                  <c:v>31809</c:v>
                </c:pt>
                <c:pt idx="446">
                  <c:v>31837</c:v>
                </c:pt>
                <c:pt idx="447">
                  <c:v>31868</c:v>
                </c:pt>
                <c:pt idx="448">
                  <c:v>31898</c:v>
                </c:pt>
                <c:pt idx="449">
                  <c:v>31929</c:v>
                </c:pt>
                <c:pt idx="450">
                  <c:v>31959</c:v>
                </c:pt>
                <c:pt idx="451">
                  <c:v>31990</c:v>
                </c:pt>
                <c:pt idx="452">
                  <c:v>32021</c:v>
                </c:pt>
                <c:pt idx="453">
                  <c:v>32051</c:v>
                </c:pt>
                <c:pt idx="454">
                  <c:v>32082</c:v>
                </c:pt>
                <c:pt idx="455">
                  <c:v>32112</c:v>
                </c:pt>
                <c:pt idx="456">
                  <c:v>32143</c:v>
                </c:pt>
                <c:pt idx="457">
                  <c:v>32174</c:v>
                </c:pt>
                <c:pt idx="458">
                  <c:v>32203</c:v>
                </c:pt>
                <c:pt idx="459">
                  <c:v>32234</c:v>
                </c:pt>
                <c:pt idx="460">
                  <c:v>32264</c:v>
                </c:pt>
                <c:pt idx="461">
                  <c:v>32295</c:v>
                </c:pt>
                <c:pt idx="462">
                  <c:v>32325</c:v>
                </c:pt>
                <c:pt idx="463">
                  <c:v>32356</c:v>
                </c:pt>
                <c:pt idx="464">
                  <c:v>32387</c:v>
                </c:pt>
                <c:pt idx="465">
                  <c:v>32417</c:v>
                </c:pt>
                <c:pt idx="466">
                  <c:v>32448</c:v>
                </c:pt>
                <c:pt idx="467">
                  <c:v>32478</c:v>
                </c:pt>
                <c:pt idx="468">
                  <c:v>32509</c:v>
                </c:pt>
                <c:pt idx="469">
                  <c:v>32540</c:v>
                </c:pt>
                <c:pt idx="470">
                  <c:v>32568</c:v>
                </c:pt>
                <c:pt idx="471">
                  <c:v>32599</c:v>
                </c:pt>
                <c:pt idx="472">
                  <c:v>32629</c:v>
                </c:pt>
                <c:pt idx="473">
                  <c:v>32660</c:v>
                </c:pt>
                <c:pt idx="474">
                  <c:v>32690</c:v>
                </c:pt>
                <c:pt idx="475">
                  <c:v>32721</c:v>
                </c:pt>
                <c:pt idx="476">
                  <c:v>32752</c:v>
                </c:pt>
                <c:pt idx="477">
                  <c:v>32782</c:v>
                </c:pt>
                <c:pt idx="478">
                  <c:v>32813</c:v>
                </c:pt>
                <c:pt idx="479">
                  <c:v>32843</c:v>
                </c:pt>
                <c:pt idx="480">
                  <c:v>32874</c:v>
                </c:pt>
                <c:pt idx="481">
                  <c:v>32905</c:v>
                </c:pt>
                <c:pt idx="482">
                  <c:v>32933</c:v>
                </c:pt>
                <c:pt idx="483">
                  <c:v>32964</c:v>
                </c:pt>
                <c:pt idx="484">
                  <c:v>32994</c:v>
                </c:pt>
                <c:pt idx="485">
                  <c:v>33025</c:v>
                </c:pt>
                <c:pt idx="486">
                  <c:v>33055</c:v>
                </c:pt>
                <c:pt idx="487">
                  <c:v>33086</c:v>
                </c:pt>
                <c:pt idx="488">
                  <c:v>33117</c:v>
                </c:pt>
                <c:pt idx="489">
                  <c:v>33147</c:v>
                </c:pt>
                <c:pt idx="490">
                  <c:v>33178</c:v>
                </c:pt>
                <c:pt idx="491">
                  <c:v>33208</c:v>
                </c:pt>
                <c:pt idx="492">
                  <c:v>33239</c:v>
                </c:pt>
                <c:pt idx="493">
                  <c:v>33270</c:v>
                </c:pt>
                <c:pt idx="494">
                  <c:v>33298</c:v>
                </c:pt>
                <c:pt idx="495">
                  <c:v>33329</c:v>
                </c:pt>
                <c:pt idx="496">
                  <c:v>33359</c:v>
                </c:pt>
                <c:pt idx="497">
                  <c:v>33390</c:v>
                </c:pt>
                <c:pt idx="498">
                  <c:v>33420</c:v>
                </c:pt>
                <c:pt idx="499">
                  <c:v>33451</c:v>
                </c:pt>
                <c:pt idx="500">
                  <c:v>33482</c:v>
                </c:pt>
                <c:pt idx="501">
                  <c:v>33512</c:v>
                </c:pt>
                <c:pt idx="502">
                  <c:v>33543</c:v>
                </c:pt>
                <c:pt idx="503">
                  <c:v>33573</c:v>
                </c:pt>
                <c:pt idx="504">
                  <c:v>33604</c:v>
                </c:pt>
                <c:pt idx="505">
                  <c:v>33635</c:v>
                </c:pt>
                <c:pt idx="506">
                  <c:v>33664</c:v>
                </c:pt>
                <c:pt idx="507">
                  <c:v>33695</c:v>
                </c:pt>
                <c:pt idx="508">
                  <c:v>33725</c:v>
                </c:pt>
                <c:pt idx="509">
                  <c:v>33756</c:v>
                </c:pt>
                <c:pt idx="510">
                  <c:v>33786</c:v>
                </c:pt>
                <c:pt idx="511">
                  <c:v>33817</c:v>
                </c:pt>
                <c:pt idx="512">
                  <c:v>33848</c:v>
                </c:pt>
                <c:pt idx="513">
                  <c:v>33878</c:v>
                </c:pt>
                <c:pt idx="514">
                  <c:v>33909</c:v>
                </c:pt>
                <c:pt idx="515">
                  <c:v>33939</c:v>
                </c:pt>
                <c:pt idx="516">
                  <c:v>33970</c:v>
                </c:pt>
                <c:pt idx="517">
                  <c:v>34001</c:v>
                </c:pt>
                <c:pt idx="518">
                  <c:v>34029</c:v>
                </c:pt>
                <c:pt idx="519">
                  <c:v>34060</c:v>
                </c:pt>
                <c:pt idx="520">
                  <c:v>34090</c:v>
                </c:pt>
                <c:pt idx="521">
                  <c:v>34121</c:v>
                </c:pt>
                <c:pt idx="522">
                  <c:v>34151</c:v>
                </c:pt>
                <c:pt idx="523">
                  <c:v>34182</c:v>
                </c:pt>
                <c:pt idx="524">
                  <c:v>34213</c:v>
                </c:pt>
                <c:pt idx="525">
                  <c:v>34243</c:v>
                </c:pt>
                <c:pt idx="526">
                  <c:v>34274</c:v>
                </c:pt>
                <c:pt idx="527">
                  <c:v>34304</c:v>
                </c:pt>
                <c:pt idx="528">
                  <c:v>34335</c:v>
                </c:pt>
                <c:pt idx="529">
                  <c:v>34366</c:v>
                </c:pt>
                <c:pt idx="530">
                  <c:v>34394</c:v>
                </c:pt>
                <c:pt idx="531">
                  <c:v>34425</c:v>
                </c:pt>
                <c:pt idx="532">
                  <c:v>34455</c:v>
                </c:pt>
                <c:pt idx="533">
                  <c:v>34486</c:v>
                </c:pt>
                <c:pt idx="534">
                  <c:v>34516</c:v>
                </c:pt>
                <c:pt idx="535">
                  <c:v>34547</c:v>
                </c:pt>
                <c:pt idx="536">
                  <c:v>34578</c:v>
                </c:pt>
                <c:pt idx="537">
                  <c:v>34608</c:v>
                </c:pt>
                <c:pt idx="538">
                  <c:v>34639</c:v>
                </c:pt>
                <c:pt idx="539">
                  <c:v>34669</c:v>
                </c:pt>
                <c:pt idx="540">
                  <c:v>34700</c:v>
                </c:pt>
                <c:pt idx="541">
                  <c:v>34731</c:v>
                </c:pt>
                <c:pt idx="542">
                  <c:v>34759</c:v>
                </c:pt>
                <c:pt idx="543">
                  <c:v>34790</c:v>
                </c:pt>
                <c:pt idx="544">
                  <c:v>34820</c:v>
                </c:pt>
                <c:pt idx="545">
                  <c:v>34851</c:v>
                </c:pt>
                <c:pt idx="546">
                  <c:v>34881</c:v>
                </c:pt>
                <c:pt idx="547">
                  <c:v>34912</c:v>
                </c:pt>
                <c:pt idx="548">
                  <c:v>34943</c:v>
                </c:pt>
                <c:pt idx="549">
                  <c:v>34973</c:v>
                </c:pt>
                <c:pt idx="550">
                  <c:v>35004</c:v>
                </c:pt>
                <c:pt idx="551">
                  <c:v>35034</c:v>
                </c:pt>
                <c:pt idx="552">
                  <c:v>35065</c:v>
                </c:pt>
                <c:pt idx="553">
                  <c:v>35096</c:v>
                </c:pt>
                <c:pt idx="554">
                  <c:v>35125</c:v>
                </c:pt>
                <c:pt idx="555">
                  <c:v>35156</c:v>
                </c:pt>
                <c:pt idx="556">
                  <c:v>35186</c:v>
                </c:pt>
                <c:pt idx="557">
                  <c:v>35217</c:v>
                </c:pt>
                <c:pt idx="558">
                  <c:v>35247</c:v>
                </c:pt>
                <c:pt idx="559">
                  <c:v>35278</c:v>
                </c:pt>
                <c:pt idx="560">
                  <c:v>35309</c:v>
                </c:pt>
                <c:pt idx="561">
                  <c:v>35339</c:v>
                </c:pt>
                <c:pt idx="562">
                  <c:v>35370</c:v>
                </c:pt>
                <c:pt idx="563">
                  <c:v>35400</c:v>
                </c:pt>
                <c:pt idx="564">
                  <c:v>35431</c:v>
                </c:pt>
                <c:pt idx="565">
                  <c:v>35462</c:v>
                </c:pt>
                <c:pt idx="566">
                  <c:v>35490</c:v>
                </c:pt>
                <c:pt idx="567">
                  <c:v>35521</c:v>
                </c:pt>
                <c:pt idx="568">
                  <c:v>35551</c:v>
                </c:pt>
                <c:pt idx="569">
                  <c:v>35582</c:v>
                </c:pt>
                <c:pt idx="570">
                  <c:v>35612</c:v>
                </c:pt>
                <c:pt idx="571">
                  <c:v>35643</c:v>
                </c:pt>
                <c:pt idx="572">
                  <c:v>35674</c:v>
                </c:pt>
                <c:pt idx="573">
                  <c:v>35704</c:v>
                </c:pt>
                <c:pt idx="574">
                  <c:v>35735</c:v>
                </c:pt>
                <c:pt idx="575">
                  <c:v>35765</c:v>
                </c:pt>
                <c:pt idx="576">
                  <c:v>35796</c:v>
                </c:pt>
                <c:pt idx="577">
                  <c:v>35827</c:v>
                </c:pt>
                <c:pt idx="578">
                  <c:v>35855</c:v>
                </c:pt>
                <c:pt idx="579">
                  <c:v>35886</c:v>
                </c:pt>
                <c:pt idx="580">
                  <c:v>35916</c:v>
                </c:pt>
                <c:pt idx="581">
                  <c:v>35947</c:v>
                </c:pt>
                <c:pt idx="582">
                  <c:v>35977</c:v>
                </c:pt>
                <c:pt idx="583">
                  <c:v>36008</c:v>
                </c:pt>
                <c:pt idx="584">
                  <c:v>36039</c:v>
                </c:pt>
                <c:pt idx="585">
                  <c:v>36069</c:v>
                </c:pt>
                <c:pt idx="586">
                  <c:v>36100</c:v>
                </c:pt>
                <c:pt idx="587">
                  <c:v>36130</c:v>
                </c:pt>
                <c:pt idx="588">
                  <c:v>36161</c:v>
                </c:pt>
                <c:pt idx="589">
                  <c:v>36192</c:v>
                </c:pt>
                <c:pt idx="590">
                  <c:v>36220</c:v>
                </c:pt>
                <c:pt idx="591">
                  <c:v>36251</c:v>
                </c:pt>
                <c:pt idx="592">
                  <c:v>36281</c:v>
                </c:pt>
                <c:pt idx="593">
                  <c:v>36312</c:v>
                </c:pt>
                <c:pt idx="594">
                  <c:v>36342</c:v>
                </c:pt>
                <c:pt idx="595">
                  <c:v>36373</c:v>
                </c:pt>
                <c:pt idx="596">
                  <c:v>36404</c:v>
                </c:pt>
                <c:pt idx="597">
                  <c:v>36434</c:v>
                </c:pt>
                <c:pt idx="598">
                  <c:v>36465</c:v>
                </c:pt>
                <c:pt idx="599">
                  <c:v>36495</c:v>
                </c:pt>
                <c:pt idx="600">
                  <c:v>36526</c:v>
                </c:pt>
                <c:pt idx="601">
                  <c:v>36557</c:v>
                </c:pt>
                <c:pt idx="602">
                  <c:v>36586</c:v>
                </c:pt>
                <c:pt idx="603">
                  <c:v>36617</c:v>
                </c:pt>
                <c:pt idx="604">
                  <c:v>36647</c:v>
                </c:pt>
                <c:pt idx="605">
                  <c:v>36678</c:v>
                </c:pt>
                <c:pt idx="606">
                  <c:v>36708</c:v>
                </c:pt>
                <c:pt idx="607">
                  <c:v>36739</c:v>
                </c:pt>
                <c:pt idx="608">
                  <c:v>36770</c:v>
                </c:pt>
                <c:pt idx="609">
                  <c:v>36800</c:v>
                </c:pt>
                <c:pt idx="610">
                  <c:v>36831</c:v>
                </c:pt>
                <c:pt idx="611">
                  <c:v>36861</c:v>
                </c:pt>
                <c:pt idx="612">
                  <c:v>36892</c:v>
                </c:pt>
                <c:pt idx="613">
                  <c:v>36923</c:v>
                </c:pt>
                <c:pt idx="614">
                  <c:v>36951</c:v>
                </c:pt>
                <c:pt idx="615">
                  <c:v>36982</c:v>
                </c:pt>
                <c:pt idx="616">
                  <c:v>37012</c:v>
                </c:pt>
                <c:pt idx="617">
                  <c:v>37043</c:v>
                </c:pt>
                <c:pt idx="618">
                  <c:v>37073</c:v>
                </c:pt>
                <c:pt idx="619">
                  <c:v>37104</c:v>
                </c:pt>
                <c:pt idx="620">
                  <c:v>37135</c:v>
                </c:pt>
                <c:pt idx="621">
                  <c:v>37165</c:v>
                </c:pt>
                <c:pt idx="622">
                  <c:v>37196</c:v>
                </c:pt>
                <c:pt idx="623">
                  <c:v>37226</c:v>
                </c:pt>
                <c:pt idx="624">
                  <c:v>37257</c:v>
                </c:pt>
                <c:pt idx="625">
                  <c:v>37288</c:v>
                </c:pt>
                <c:pt idx="626">
                  <c:v>37316</c:v>
                </c:pt>
                <c:pt idx="627">
                  <c:v>37347</c:v>
                </c:pt>
                <c:pt idx="628">
                  <c:v>37377</c:v>
                </c:pt>
                <c:pt idx="629">
                  <c:v>37408</c:v>
                </c:pt>
                <c:pt idx="630">
                  <c:v>37438</c:v>
                </c:pt>
                <c:pt idx="631">
                  <c:v>37469</c:v>
                </c:pt>
                <c:pt idx="632">
                  <c:v>37500</c:v>
                </c:pt>
                <c:pt idx="633">
                  <c:v>37530</c:v>
                </c:pt>
                <c:pt idx="634">
                  <c:v>37561</c:v>
                </c:pt>
                <c:pt idx="635">
                  <c:v>37591</c:v>
                </c:pt>
                <c:pt idx="636">
                  <c:v>37622</c:v>
                </c:pt>
                <c:pt idx="637">
                  <c:v>37653</c:v>
                </c:pt>
                <c:pt idx="638">
                  <c:v>37681</c:v>
                </c:pt>
                <c:pt idx="639">
                  <c:v>37712</c:v>
                </c:pt>
                <c:pt idx="640">
                  <c:v>37742</c:v>
                </c:pt>
                <c:pt idx="641">
                  <c:v>37773</c:v>
                </c:pt>
                <c:pt idx="642">
                  <c:v>37803</c:v>
                </c:pt>
                <c:pt idx="643">
                  <c:v>37834</c:v>
                </c:pt>
                <c:pt idx="644">
                  <c:v>37865</c:v>
                </c:pt>
                <c:pt idx="645">
                  <c:v>37895</c:v>
                </c:pt>
                <c:pt idx="646">
                  <c:v>37926</c:v>
                </c:pt>
                <c:pt idx="647">
                  <c:v>37956</c:v>
                </c:pt>
                <c:pt idx="648">
                  <c:v>37987</c:v>
                </c:pt>
                <c:pt idx="649">
                  <c:v>38018</c:v>
                </c:pt>
                <c:pt idx="650">
                  <c:v>38047</c:v>
                </c:pt>
                <c:pt idx="651">
                  <c:v>38078</c:v>
                </c:pt>
                <c:pt idx="652">
                  <c:v>38108</c:v>
                </c:pt>
                <c:pt idx="653">
                  <c:v>38139</c:v>
                </c:pt>
                <c:pt idx="654">
                  <c:v>38169</c:v>
                </c:pt>
                <c:pt idx="655">
                  <c:v>38200</c:v>
                </c:pt>
                <c:pt idx="656">
                  <c:v>38231</c:v>
                </c:pt>
                <c:pt idx="657">
                  <c:v>38261</c:v>
                </c:pt>
                <c:pt idx="658">
                  <c:v>38292</c:v>
                </c:pt>
                <c:pt idx="659">
                  <c:v>38322</c:v>
                </c:pt>
                <c:pt idx="660">
                  <c:v>38353</c:v>
                </c:pt>
                <c:pt idx="661">
                  <c:v>38384</c:v>
                </c:pt>
                <c:pt idx="662">
                  <c:v>38412</c:v>
                </c:pt>
                <c:pt idx="663">
                  <c:v>38443</c:v>
                </c:pt>
                <c:pt idx="664">
                  <c:v>38473</c:v>
                </c:pt>
                <c:pt idx="665">
                  <c:v>38504</c:v>
                </c:pt>
                <c:pt idx="666">
                  <c:v>38534</c:v>
                </c:pt>
                <c:pt idx="667">
                  <c:v>38565</c:v>
                </c:pt>
                <c:pt idx="668">
                  <c:v>38596</c:v>
                </c:pt>
                <c:pt idx="669">
                  <c:v>38626</c:v>
                </c:pt>
                <c:pt idx="670">
                  <c:v>38657</c:v>
                </c:pt>
                <c:pt idx="671">
                  <c:v>38687</c:v>
                </c:pt>
                <c:pt idx="672">
                  <c:v>38718</c:v>
                </c:pt>
                <c:pt idx="673">
                  <c:v>38749</c:v>
                </c:pt>
                <c:pt idx="674">
                  <c:v>38777</c:v>
                </c:pt>
                <c:pt idx="675">
                  <c:v>38808</c:v>
                </c:pt>
                <c:pt idx="676">
                  <c:v>38838</c:v>
                </c:pt>
                <c:pt idx="677">
                  <c:v>38869</c:v>
                </c:pt>
                <c:pt idx="678">
                  <c:v>38899</c:v>
                </c:pt>
                <c:pt idx="679">
                  <c:v>38930</c:v>
                </c:pt>
                <c:pt idx="680">
                  <c:v>38961</c:v>
                </c:pt>
                <c:pt idx="681">
                  <c:v>38991</c:v>
                </c:pt>
                <c:pt idx="682">
                  <c:v>39022</c:v>
                </c:pt>
                <c:pt idx="683">
                  <c:v>39052</c:v>
                </c:pt>
                <c:pt idx="684">
                  <c:v>39083</c:v>
                </c:pt>
                <c:pt idx="685">
                  <c:v>39114</c:v>
                </c:pt>
                <c:pt idx="686">
                  <c:v>39142</c:v>
                </c:pt>
                <c:pt idx="687">
                  <c:v>39173</c:v>
                </c:pt>
                <c:pt idx="688">
                  <c:v>39203</c:v>
                </c:pt>
                <c:pt idx="689">
                  <c:v>39234</c:v>
                </c:pt>
                <c:pt idx="690">
                  <c:v>39264</c:v>
                </c:pt>
                <c:pt idx="691">
                  <c:v>39295</c:v>
                </c:pt>
                <c:pt idx="692">
                  <c:v>39326</c:v>
                </c:pt>
                <c:pt idx="693">
                  <c:v>39356</c:v>
                </c:pt>
                <c:pt idx="694">
                  <c:v>39387</c:v>
                </c:pt>
                <c:pt idx="695">
                  <c:v>39417</c:v>
                </c:pt>
                <c:pt idx="696">
                  <c:v>39448</c:v>
                </c:pt>
                <c:pt idx="697">
                  <c:v>39479</c:v>
                </c:pt>
                <c:pt idx="698">
                  <c:v>39508</c:v>
                </c:pt>
                <c:pt idx="699">
                  <c:v>39539</c:v>
                </c:pt>
                <c:pt idx="700">
                  <c:v>39569</c:v>
                </c:pt>
                <c:pt idx="701">
                  <c:v>39600</c:v>
                </c:pt>
                <c:pt idx="702">
                  <c:v>39630</c:v>
                </c:pt>
                <c:pt idx="703">
                  <c:v>39661</c:v>
                </c:pt>
                <c:pt idx="704">
                  <c:v>39692</c:v>
                </c:pt>
                <c:pt idx="705">
                  <c:v>39722</c:v>
                </c:pt>
                <c:pt idx="706">
                  <c:v>39753</c:v>
                </c:pt>
                <c:pt idx="707">
                  <c:v>39783</c:v>
                </c:pt>
                <c:pt idx="708">
                  <c:v>39814</c:v>
                </c:pt>
                <c:pt idx="709">
                  <c:v>39845</c:v>
                </c:pt>
                <c:pt idx="710">
                  <c:v>39873</c:v>
                </c:pt>
                <c:pt idx="711">
                  <c:v>39904</c:v>
                </c:pt>
                <c:pt idx="712">
                  <c:v>39934</c:v>
                </c:pt>
                <c:pt idx="713">
                  <c:v>39965</c:v>
                </c:pt>
                <c:pt idx="714">
                  <c:v>39995</c:v>
                </c:pt>
                <c:pt idx="715">
                  <c:v>40026</c:v>
                </c:pt>
                <c:pt idx="716">
                  <c:v>40057</c:v>
                </c:pt>
                <c:pt idx="717">
                  <c:v>40087</c:v>
                </c:pt>
                <c:pt idx="718">
                  <c:v>40118</c:v>
                </c:pt>
                <c:pt idx="719">
                  <c:v>40148</c:v>
                </c:pt>
                <c:pt idx="720">
                  <c:v>40179</c:v>
                </c:pt>
                <c:pt idx="721">
                  <c:v>40210</c:v>
                </c:pt>
                <c:pt idx="722">
                  <c:v>40238</c:v>
                </c:pt>
                <c:pt idx="723">
                  <c:v>40269</c:v>
                </c:pt>
                <c:pt idx="724">
                  <c:v>40299</c:v>
                </c:pt>
                <c:pt idx="725">
                  <c:v>40330</c:v>
                </c:pt>
                <c:pt idx="726">
                  <c:v>40360</c:v>
                </c:pt>
                <c:pt idx="727">
                  <c:v>40391</c:v>
                </c:pt>
                <c:pt idx="728">
                  <c:v>40422</c:v>
                </c:pt>
                <c:pt idx="729">
                  <c:v>40452</c:v>
                </c:pt>
                <c:pt idx="730">
                  <c:v>40483</c:v>
                </c:pt>
                <c:pt idx="731">
                  <c:v>40513</c:v>
                </c:pt>
                <c:pt idx="732">
                  <c:v>40544</c:v>
                </c:pt>
                <c:pt idx="733">
                  <c:v>40575</c:v>
                </c:pt>
                <c:pt idx="734">
                  <c:v>40603</c:v>
                </c:pt>
                <c:pt idx="735">
                  <c:v>40634</c:v>
                </c:pt>
                <c:pt idx="736">
                  <c:v>40664</c:v>
                </c:pt>
                <c:pt idx="737">
                  <c:v>40695</c:v>
                </c:pt>
                <c:pt idx="738">
                  <c:v>40725</c:v>
                </c:pt>
                <c:pt idx="739">
                  <c:v>40756</c:v>
                </c:pt>
                <c:pt idx="740">
                  <c:v>40787</c:v>
                </c:pt>
                <c:pt idx="741">
                  <c:v>40817</c:v>
                </c:pt>
                <c:pt idx="742">
                  <c:v>40848</c:v>
                </c:pt>
                <c:pt idx="743">
                  <c:v>40878</c:v>
                </c:pt>
                <c:pt idx="744">
                  <c:v>40909</c:v>
                </c:pt>
                <c:pt idx="745">
                  <c:v>40940</c:v>
                </c:pt>
                <c:pt idx="746">
                  <c:v>40969</c:v>
                </c:pt>
                <c:pt idx="747">
                  <c:v>41000</c:v>
                </c:pt>
                <c:pt idx="748">
                  <c:v>41030</c:v>
                </c:pt>
                <c:pt idx="749">
                  <c:v>41061</c:v>
                </c:pt>
                <c:pt idx="750">
                  <c:v>41091</c:v>
                </c:pt>
                <c:pt idx="751">
                  <c:v>41122</c:v>
                </c:pt>
                <c:pt idx="752">
                  <c:v>41153</c:v>
                </c:pt>
                <c:pt idx="753">
                  <c:v>41183</c:v>
                </c:pt>
                <c:pt idx="754">
                  <c:v>41214</c:v>
                </c:pt>
                <c:pt idx="755">
                  <c:v>41244</c:v>
                </c:pt>
                <c:pt idx="756">
                  <c:v>41275</c:v>
                </c:pt>
                <c:pt idx="757">
                  <c:v>41306</c:v>
                </c:pt>
                <c:pt idx="758">
                  <c:v>41334</c:v>
                </c:pt>
                <c:pt idx="759">
                  <c:v>41365</c:v>
                </c:pt>
                <c:pt idx="760">
                  <c:v>41395</c:v>
                </c:pt>
                <c:pt idx="761">
                  <c:v>41426</c:v>
                </c:pt>
                <c:pt idx="762">
                  <c:v>41456</c:v>
                </c:pt>
                <c:pt idx="763">
                  <c:v>41487</c:v>
                </c:pt>
                <c:pt idx="764">
                  <c:v>41518</c:v>
                </c:pt>
                <c:pt idx="765">
                  <c:v>41548</c:v>
                </c:pt>
                <c:pt idx="766">
                  <c:v>41579</c:v>
                </c:pt>
                <c:pt idx="767">
                  <c:v>41609</c:v>
                </c:pt>
                <c:pt idx="768">
                  <c:v>41640</c:v>
                </c:pt>
                <c:pt idx="769">
                  <c:v>41671</c:v>
                </c:pt>
                <c:pt idx="770">
                  <c:v>41699</c:v>
                </c:pt>
                <c:pt idx="771">
                  <c:v>41730</c:v>
                </c:pt>
                <c:pt idx="772">
                  <c:v>41760</c:v>
                </c:pt>
                <c:pt idx="773">
                  <c:v>41791</c:v>
                </c:pt>
                <c:pt idx="774">
                  <c:v>41821</c:v>
                </c:pt>
                <c:pt idx="775">
                  <c:v>41852</c:v>
                </c:pt>
                <c:pt idx="776">
                  <c:v>41883</c:v>
                </c:pt>
                <c:pt idx="777">
                  <c:v>41913</c:v>
                </c:pt>
                <c:pt idx="778">
                  <c:v>41944</c:v>
                </c:pt>
                <c:pt idx="779">
                  <c:v>41974</c:v>
                </c:pt>
                <c:pt idx="780">
                  <c:v>42005</c:v>
                </c:pt>
                <c:pt idx="781">
                  <c:v>42036</c:v>
                </c:pt>
                <c:pt idx="782">
                  <c:v>42064</c:v>
                </c:pt>
                <c:pt idx="783">
                  <c:v>42095</c:v>
                </c:pt>
                <c:pt idx="784">
                  <c:v>42125</c:v>
                </c:pt>
                <c:pt idx="785">
                  <c:v>42156</c:v>
                </c:pt>
                <c:pt idx="786">
                  <c:v>42186</c:v>
                </c:pt>
                <c:pt idx="787">
                  <c:v>42217</c:v>
                </c:pt>
                <c:pt idx="788">
                  <c:v>42248</c:v>
                </c:pt>
                <c:pt idx="789">
                  <c:v>42278</c:v>
                </c:pt>
                <c:pt idx="790">
                  <c:v>42309</c:v>
                </c:pt>
                <c:pt idx="791">
                  <c:v>42339</c:v>
                </c:pt>
                <c:pt idx="792">
                  <c:v>42370</c:v>
                </c:pt>
                <c:pt idx="793">
                  <c:v>42401</c:v>
                </c:pt>
                <c:pt idx="794">
                  <c:v>42430</c:v>
                </c:pt>
                <c:pt idx="795">
                  <c:v>42461</c:v>
                </c:pt>
                <c:pt idx="796">
                  <c:v>42491</c:v>
                </c:pt>
                <c:pt idx="797">
                  <c:v>42522</c:v>
                </c:pt>
                <c:pt idx="798">
                  <c:v>42552</c:v>
                </c:pt>
                <c:pt idx="799">
                  <c:v>42583</c:v>
                </c:pt>
                <c:pt idx="800">
                  <c:v>42614</c:v>
                </c:pt>
                <c:pt idx="801">
                  <c:v>42644</c:v>
                </c:pt>
                <c:pt idx="802">
                  <c:v>42675</c:v>
                </c:pt>
                <c:pt idx="803">
                  <c:v>42705</c:v>
                </c:pt>
                <c:pt idx="804">
                  <c:v>42736</c:v>
                </c:pt>
                <c:pt idx="805">
                  <c:v>42767</c:v>
                </c:pt>
                <c:pt idx="806">
                  <c:v>42795</c:v>
                </c:pt>
                <c:pt idx="807">
                  <c:v>42826</c:v>
                </c:pt>
                <c:pt idx="808">
                  <c:v>42856</c:v>
                </c:pt>
                <c:pt idx="809">
                  <c:v>42887</c:v>
                </c:pt>
                <c:pt idx="810">
                  <c:v>42917</c:v>
                </c:pt>
                <c:pt idx="811">
                  <c:v>42948</c:v>
                </c:pt>
                <c:pt idx="812">
                  <c:v>42979</c:v>
                </c:pt>
                <c:pt idx="813">
                  <c:v>43009</c:v>
                </c:pt>
                <c:pt idx="814">
                  <c:v>43040</c:v>
                </c:pt>
                <c:pt idx="815">
                  <c:v>43070</c:v>
                </c:pt>
                <c:pt idx="816">
                  <c:v>43101</c:v>
                </c:pt>
                <c:pt idx="817">
                  <c:v>43132</c:v>
                </c:pt>
                <c:pt idx="818">
                  <c:v>43160</c:v>
                </c:pt>
                <c:pt idx="819">
                  <c:v>43191</c:v>
                </c:pt>
                <c:pt idx="820">
                  <c:v>43221</c:v>
                </c:pt>
                <c:pt idx="821">
                  <c:v>43252</c:v>
                </c:pt>
                <c:pt idx="822">
                  <c:v>43282</c:v>
                </c:pt>
                <c:pt idx="823">
                  <c:v>43313</c:v>
                </c:pt>
                <c:pt idx="824">
                  <c:v>43344</c:v>
                </c:pt>
                <c:pt idx="825">
                  <c:v>43374</c:v>
                </c:pt>
                <c:pt idx="826">
                  <c:v>43405</c:v>
                </c:pt>
                <c:pt idx="827">
                  <c:v>43435</c:v>
                </c:pt>
                <c:pt idx="828">
                  <c:v>43466</c:v>
                </c:pt>
                <c:pt idx="829">
                  <c:v>43497</c:v>
                </c:pt>
                <c:pt idx="830">
                  <c:v>43525</c:v>
                </c:pt>
                <c:pt idx="831">
                  <c:v>43556</c:v>
                </c:pt>
                <c:pt idx="832">
                  <c:v>43586</c:v>
                </c:pt>
                <c:pt idx="833">
                  <c:v>43617</c:v>
                </c:pt>
                <c:pt idx="834">
                  <c:v>43647</c:v>
                </c:pt>
                <c:pt idx="835">
                  <c:v>43678</c:v>
                </c:pt>
                <c:pt idx="836">
                  <c:v>43709</c:v>
                </c:pt>
                <c:pt idx="837">
                  <c:v>43739</c:v>
                </c:pt>
                <c:pt idx="838">
                  <c:v>43770</c:v>
                </c:pt>
                <c:pt idx="839">
                  <c:v>43800</c:v>
                </c:pt>
                <c:pt idx="840">
                  <c:v>43831</c:v>
                </c:pt>
                <c:pt idx="841">
                  <c:v>43862</c:v>
                </c:pt>
                <c:pt idx="842">
                  <c:v>43891</c:v>
                </c:pt>
                <c:pt idx="843">
                  <c:v>43922</c:v>
                </c:pt>
                <c:pt idx="844">
                  <c:v>43952</c:v>
                </c:pt>
                <c:pt idx="845">
                  <c:v>43983</c:v>
                </c:pt>
                <c:pt idx="846">
                  <c:v>44013</c:v>
                </c:pt>
                <c:pt idx="847">
                  <c:v>44044</c:v>
                </c:pt>
                <c:pt idx="848">
                  <c:v>44075</c:v>
                </c:pt>
                <c:pt idx="849">
                  <c:v>44105</c:v>
                </c:pt>
                <c:pt idx="850">
                  <c:v>44136</c:v>
                </c:pt>
                <c:pt idx="851">
                  <c:v>44166</c:v>
                </c:pt>
                <c:pt idx="852">
                  <c:v>44197</c:v>
                </c:pt>
                <c:pt idx="853">
                  <c:v>44228</c:v>
                </c:pt>
                <c:pt idx="854">
                  <c:v>44256</c:v>
                </c:pt>
                <c:pt idx="855">
                  <c:v>44287</c:v>
                </c:pt>
                <c:pt idx="856">
                  <c:v>44317</c:v>
                </c:pt>
                <c:pt idx="857">
                  <c:v>44348</c:v>
                </c:pt>
                <c:pt idx="858">
                  <c:v>44378</c:v>
                </c:pt>
                <c:pt idx="859">
                  <c:v>44409</c:v>
                </c:pt>
                <c:pt idx="860">
                  <c:v>44440</c:v>
                </c:pt>
                <c:pt idx="861">
                  <c:v>44470</c:v>
                </c:pt>
                <c:pt idx="862">
                  <c:v>44501</c:v>
                </c:pt>
                <c:pt idx="863">
                  <c:v>44531</c:v>
                </c:pt>
                <c:pt idx="864">
                  <c:v>44562</c:v>
                </c:pt>
                <c:pt idx="865">
                  <c:v>44593</c:v>
                </c:pt>
                <c:pt idx="866">
                  <c:v>44621</c:v>
                </c:pt>
                <c:pt idx="867">
                  <c:v>44652</c:v>
                </c:pt>
                <c:pt idx="868">
                  <c:v>44682</c:v>
                </c:pt>
                <c:pt idx="869">
                  <c:v>44713</c:v>
                </c:pt>
                <c:pt idx="870">
                  <c:v>44743</c:v>
                </c:pt>
                <c:pt idx="871">
                  <c:v>44774</c:v>
                </c:pt>
                <c:pt idx="872">
                  <c:v>44805</c:v>
                </c:pt>
                <c:pt idx="873">
                  <c:v>44835</c:v>
                </c:pt>
                <c:pt idx="874">
                  <c:v>44866</c:v>
                </c:pt>
                <c:pt idx="875">
                  <c:v>44896</c:v>
                </c:pt>
                <c:pt idx="876">
                  <c:v>44927</c:v>
                </c:pt>
                <c:pt idx="877">
                  <c:v>44958</c:v>
                </c:pt>
                <c:pt idx="878">
                  <c:v>44986</c:v>
                </c:pt>
                <c:pt idx="879">
                  <c:v>45017</c:v>
                </c:pt>
                <c:pt idx="880">
                  <c:v>45047</c:v>
                </c:pt>
                <c:pt idx="881">
                  <c:v>45078</c:v>
                </c:pt>
                <c:pt idx="882">
                  <c:v>45108</c:v>
                </c:pt>
                <c:pt idx="883">
                  <c:v>45139</c:v>
                </c:pt>
                <c:pt idx="884">
                  <c:v>45170</c:v>
                </c:pt>
                <c:pt idx="885">
                  <c:v>45200</c:v>
                </c:pt>
                <c:pt idx="886">
                  <c:v>45231</c:v>
                </c:pt>
                <c:pt idx="887">
                  <c:v>45261</c:v>
                </c:pt>
                <c:pt idx="888">
                  <c:v>45292</c:v>
                </c:pt>
                <c:pt idx="889">
                  <c:v>45323</c:v>
                </c:pt>
                <c:pt idx="890">
                  <c:v>45352</c:v>
                </c:pt>
                <c:pt idx="891">
                  <c:v>45383</c:v>
                </c:pt>
                <c:pt idx="892">
                  <c:v>45413</c:v>
                </c:pt>
                <c:pt idx="893">
                  <c:v>45444</c:v>
                </c:pt>
                <c:pt idx="894">
                  <c:v>45474</c:v>
                </c:pt>
                <c:pt idx="895">
                  <c:v>45505</c:v>
                </c:pt>
                <c:pt idx="896">
                  <c:v>45536</c:v>
                </c:pt>
                <c:pt idx="897">
                  <c:v>45566</c:v>
                </c:pt>
                <c:pt idx="898">
                  <c:v>45597</c:v>
                </c:pt>
                <c:pt idx="899">
                  <c:v>45627</c:v>
                </c:pt>
                <c:pt idx="900">
                  <c:v>45658</c:v>
                </c:pt>
                <c:pt idx="901">
                  <c:v>45689</c:v>
                </c:pt>
                <c:pt idx="902">
                  <c:v>45717</c:v>
                </c:pt>
                <c:pt idx="903">
                  <c:v>45748</c:v>
                </c:pt>
                <c:pt idx="904">
                  <c:v>45778</c:v>
                </c:pt>
                <c:pt idx="905">
                  <c:v>45809</c:v>
                </c:pt>
                <c:pt idx="906">
                  <c:v>45839</c:v>
                </c:pt>
                <c:pt idx="907">
                  <c:v>45870</c:v>
                </c:pt>
                <c:pt idx="908">
                  <c:v>45901</c:v>
                </c:pt>
                <c:pt idx="909">
                  <c:v>45931</c:v>
                </c:pt>
                <c:pt idx="910">
                  <c:v>45962</c:v>
                </c:pt>
                <c:pt idx="911">
                  <c:v>45992</c:v>
                </c:pt>
                <c:pt idx="912">
                  <c:v>46023</c:v>
                </c:pt>
                <c:pt idx="913">
                  <c:v>46054</c:v>
                </c:pt>
                <c:pt idx="914">
                  <c:v>46082</c:v>
                </c:pt>
                <c:pt idx="915">
                  <c:v>46113</c:v>
                </c:pt>
                <c:pt idx="916">
                  <c:v>46143</c:v>
                </c:pt>
                <c:pt idx="917">
                  <c:v>46174</c:v>
                </c:pt>
                <c:pt idx="918">
                  <c:v>46204</c:v>
                </c:pt>
                <c:pt idx="919">
                  <c:v>46235</c:v>
                </c:pt>
                <c:pt idx="920">
                  <c:v>46266</c:v>
                </c:pt>
                <c:pt idx="921">
                  <c:v>46296</c:v>
                </c:pt>
                <c:pt idx="922">
                  <c:v>46327</c:v>
                </c:pt>
                <c:pt idx="923">
                  <c:v>46357</c:v>
                </c:pt>
                <c:pt idx="924">
                  <c:v>46388</c:v>
                </c:pt>
                <c:pt idx="925">
                  <c:v>46419</c:v>
                </c:pt>
                <c:pt idx="926">
                  <c:v>46447</c:v>
                </c:pt>
                <c:pt idx="927">
                  <c:v>46478</c:v>
                </c:pt>
                <c:pt idx="928">
                  <c:v>46508</c:v>
                </c:pt>
                <c:pt idx="929">
                  <c:v>46539</c:v>
                </c:pt>
                <c:pt idx="930">
                  <c:v>46569</c:v>
                </c:pt>
                <c:pt idx="931">
                  <c:v>46600</c:v>
                </c:pt>
                <c:pt idx="932">
                  <c:v>46631</c:v>
                </c:pt>
                <c:pt idx="933">
                  <c:v>46661</c:v>
                </c:pt>
                <c:pt idx="934">
                  <c:v>46692</c:v>
                </c:pt>
                <c:pt idx="935">
                  <c:v>46722</c:v>
                </c:pt>
                <c:pt idx="936">
                  <c:v>46753</c:v>
                </c:pt>
                <c:pt idx="937">
                  <c:v>46784</c:v>
                </c:pt>
                <c:pt idx="938">
                  <c:v>46813</c:v>
                </c:pt>
                <c:pt idx="939">
                  <c:v>46844</c:v>
                </c:pt>
                <c:pt idx="940">
                  <c:v>46874</c:v>
                </c:pt>
                <c:pt idx="941">
                  <c:v>46905</c:v>
                </c:pt>
                <c:pt idx="942">
                  <c:v>46935</c:v>
                </c:pt>
                <c:pt idx="943">
                  <c:v>46966</c:v>
                </c:pt>
                <c:pt idx="944">
                  <c:v>46997</c:v>
                </c:pt>
                <c:pt idx="945">
                  <c:v>47027</c:v>
                </c:pt>
                <c:pt idx="946">
                  <c:v>47058</c:v>
                </c:pt>
                <c:pt idx="947">
                  <c:v>47088</c:v>
                </c:pt>
                <c:pt idx="948">
                  <c:v>47119</c:v>
                </c:pt>
                <c:pt idx="949">
                  <c:v>47150</c:v>
                </c:pt>
                <c:pt idx="950">
                  <c:v>47178</c:v>
                </c:pt>
                <c:pt idx="951">
                  <c:v>47209</c:v>
                </c:pt>
                <c:pt idx="952">
                  <c:v>47239</c:v>
                </c:pt>
                <c:pt idx="953">
                  <c:v>47270</c:v>
                </c:pt>
                <c:pt idx="954">
                  <c:v>47300</c:v>
                </c:pt>
                <c:pt idx="955">
                  <c:v>47331</c:v>
                </c:pt>
                <c:pt idx="956">
                  <c:v>47362</c:v>
                </c:pt>
                <c:pt idx="957">
                  <c:v>47392</c:v>
                </c:pt>
                <c:pt idx="958">
                  <c:v>47423</c:v>
                </c:pt>
                <c:pt idx="959">
                  <c:v>47453</c:v>
                </c:pt>
                <c:pt idx="960">
                  <c:v>47484</c:v>
                </c:pt>
                <c:pt idx="961">
                  <c:v>47515</c:v>
                </c:pt>
                <c:pt idx="962">
                  <c:v>47543</c:v>
                </c:pt>
                <c:pt idx="963">
                  <c:v>47574</c:v>
                </c:pt>
                <c:pt idx="964">
                  <c:v>47604</c:v>
                </c:pt>
                <c:pt idx="965">
                  <c:v>47635</c:v>
                </c:pt>
                <c:pt idx="966">
                  <c:v>47665</c:v>
                </c:pt>
                <c:pt idx="967">
                  <c:v>47696</c:v>
                </c:pt>
                <c:pt idx="968">
                  <c:v>47727</c:v>
                </c:pt>
                <c:pt idx="969">
                  <c:v>47757</c:v>
                </c:pt>
                <c:pt idx="970">
                  <c:v>47788</c:v>
                </c:pt>
                <c:pt idx="971">
                  <c:v>47818</c:v>
                </c:pt>
                <c:pt idx="972">
                  <c:v>47849</c:v>
                </c:pt>
                <c:pt idx="973">
                  <c:v>47880</c:v>
                </c:pt>
                <c:pt idx="974">
                  <c:v>47908</c:v>
                </c:pt>
                <c:pt idx="975">
                  <c:v>47939</c:v>
                </c:pt>
                <c:pt idx="976">
                  <c:v>47969</c:v>
                </c:pt>
                <c:pt idx="977">
                  <c:v>48000</c:v>
                </c:pt>
                <c:pt idx="978">
                  <c:v>48030</c:v>
                </c:pt>
                <c:pt idx="979">
                  <c:v>48061</c:v>
                </c:pt>
                <c:pt idx="980">
                  <c:v>48092</c:v>
                </c:pt>
                <c:pt idx="981">
                  <c:v>48122</c:v>
                </c:pt>
                <c:pt idx="982">
                  <c:v>48153</c:v>
                </c:pt>
                <c:pt idx="983">
                  <c:v>48183</c:v>
                </c:pt>
                <c:pt idx="984">
                  <c:v>48214</c:v>
                </c:pt>
                <c:pt idx="985">
                  <c:v>48245</c:v>
                </c:pt>
                <c:pt idx="986">
                  <c:v>48274</c:v>
                </c:pt>
                <c:pt idx="987">
                  <c:v>48305</c:v>
                </c:pt>
                <c:pt idx="988">
                  <c:v>48335</c:v>
                </c:pt>
                <c:pt idx="989">
                  <c:v>48366</c:v>
                </c:pt>
                <c:pt idx="990">
                  <c:v>48396</c:v>
                </c:pt>
                <c:pt idx="991">
                  <c:v>48427</c:v>
                </c:pt>
                <c:pt idx="992">
                  <c:v>48458</c:v>
                </c:pt>
                <c:pt idx="993">
                  <c:v>48488</c:v>
                </c:pt>
                <c:pt idx="994">
                  <c:v>48519</c:v>
                </c:pt>
                <c:pt idx="995">
                  <c:v>48549</c:v>
                </c:pt>
              </c:numCache>
            </c:numRef>
          </c:cat>
          <c:val>
            <c:numRef>
              <c:f>MINXPTX!$G$3:$G$1034</c:f>
              <c:numCache>
                <c:formatCode>General</c:formatCode>
                <c:ptCount val="1032"/>
                <c:pt idx="14" formatCode="0.0">
                  <c:v>20.9577702158</c:v>
                </c:pt>
                <c:pt idx="15" formatCode="0.0">
                  <c:v>16.122625438699998</c:v>
                </c:pt>
                <c:pt idx="16" formatCode="0.0">
                  <c:v>9.7960714172000003</c:v>
                </c:pt>
                <c:pt idx="17" formatCode="0.0">
                  <c:v>9.5786788525999995</c:v>
                </c:pt>
                <c:pt idx="18" formatCode="0.0">
                  <c:v>8.1325419173999993</c:v>
                </c:pt>
                <c:pt idx="19" formatCode="0.0">
                  <c:v>6.0481225263000002</c:v>
                </c:pt>
                <c:pt idx="20" formatCode="0.0">
                  <c:v>4.6211201815000003</c:v>
                </c:pt>
                <c:pt idx="21" formatCode="0.0">
                  <c:v>4.3280806592000003</c:v>
                </c:pt>
                <c:pt idx="22" formatCode="0.0">
                  <c:v>5.3195648339000003</c:v>
                </c:pt>
                <c:pt idx="23" formatCode="0.0">
                  <c:v>6.1196195183000004</c:v>
                </c:pt>
                <c:pt idx="24" formatCode="0.0">
                  <c:v>6.2067250944000003</c:v>
                </c:pt>
                <c:pt idx="25" formatCode="0.0">
                  <c:v>6.2041661420000001</c:v>
                </c:pt>
                <c:pt idx="26" formatCode="0.0">
                  <c:v>6.1579465164</c:v>
                </c:pt>
                <c:pt idx="27" formatCode="0.0">
                  <c:v>5.4465699923999997</c:v>
                </c:pt>
                <c:pt idx="28" formatCode="0.0">
                  <c:v>9.8754497400000002E-2</c:v>
                </c:pt>
                <c:pt idx="29" formatCode="0.0">
                  <c:v>-4.3302126267999999</c:v>
                </c:pt>
                <c:pt idx="30" formatCode="0.0">
                  <c:v>-8.0618180162000002</c:v>
                </c:pt>
                <c:pt idx="31" formatCode="0.0">
                  <c:v>-6.5995102382999997</c:v>
                </c:pt>
                <c:pt idx="32" formatCode="0.0">
                  <c:v>-2.7581964585000001</c:v>
                </c:pt>
                <c:pt idx="33" formatCode="0.0">
                  <c:v>-2.3752851547999998</c:v>
                </c:pt>
                <c:pt idx="34" formatCode="0.0">
                  <c:v>-0.95609613400000004</c:v>
                </c:pt>
                <c:pt idx="35" formatCode="0.0">
                  <c:v>-2.1248830931999998</c:v>
                </c:pt>
                <c:pt idx="36" formatCode="0.0">
                  <c:v>-0.55707990900000004</c:v>
                </c:pt>
                <c:pt idx="37" formatCode="0.0">
                  <c:v>-1.6007139210000001</c:v>
                </c:pt>
                <c:pt idx="38" formatCode="0.0">
                  <c:v>-2.259462606</c:v>
                </c:pt>
                <c:pt idx="39" formatCode="0.0">
                  <c:v>-1.7863500453000001</c:v>
                </c:pt>
                <c:pt idx="40" formatCode="0.0">
                  <c:v>2.9750193465999999</c:v>
                </c:pt>
                <c:pt idx="41" formatCode="0.0">
                  <c:v>7.8287920422999999</c:v>
                </c:pt>
                <c:pt idx="42" formatCode="0.0">
                  <c:v>13.5332982704</c:v>
                </c:pt>
                <c:pt idx="43" formatCode="0.0">
                  <c:v>11.868294218699999</c:v>
                </c:pt>
                <c:pt idx="44" formatCode="0.0">
                  <c:v>7.2033013990999999</c:v>
                </c:pt>
                <c:pt idx="45" formatCode="0.0">
                  <c:v>3.2985835258999998</c:v>
                </c:pt>
                <c:pt idx="46" formatCode="0.0">
                  <c:v>-0.93816960829999996</c:v>
                </c:pt>
                <c:pt idx="47" formatCode="0.0">
                  <c:v>-1.8045837026</c:v>
                </c:pt>
                <c:pt idx="48" formatCode="0.0">
                  <c:v>-3.3797748449</c:v>
                </c:pt>
                <c:pt idx="49" formatCode="0.0">
                  <c:v>-1.9154098388</c:v>
                </c:pt>
                <c:pt idx="50" formatCode="0.0">
                  <c:v>-1.0990618810999999</c:v>
                </c:pt>
                <c:pt idx="51" formatCode="0.0">
                  <c:v>-1.4752328593999999</c:v>
                </c:pt>
                <c:pt idx="52" formatCode="0.0">
                  <c:v>-1.7561641038</c:v>
                </c:pt>
                <c:pt idx="53" formatCode="0.0">
                  <c:v>-2.1036126308999998</c:v>
                </c:pt>
                <c:pt idx="54" formatCode="0.0">
                  <c:v>-2.3163422139000001</c:v>
                </c:pt>
                <c:pt idx="55" formatCode="0.0">
                  <c:v>-4.1055102000000003</c:v>
                </c:pt>
                <c:pt idx="56" formatCode="0.0">
                  <c:v>-5.8818476207000003</c:v>
                </c:pt>
                <c:pt idx="57" formatCode="0.0">
                  <c:v>-5.5366085279000004</c:v>
                </c:pt>
                <c:pt idx="58" formatCode="0.0">
                  <c:v>-2.5743376797000002</c:v>
                </c:pt>
                <c:pt idx="59" formatCode="0.0">
                  <c:v>1.3950340570999999</c:v>
                </c:pt>
                <c:pt idx="60" formatCode="0.0">
                  <c:v>4.6848991696000004</c:v>
                </c:pt>
                <c:pt idx="61" formatCode="0.0">
                  <c:v>6.9138725135000003</c:v>
                </c:pt>
                <c:pt idx="62" formatCode="0.0">
                  <c:v>7.8653035266</c:v>
                </c:pt>
                <c:pt idx="63" formatCode="0.0">
                  <c:v>8.9218161005999992</c:v>
                </c:pt>
                <c:pt idx="64" formatCode="0.0">
                  <c:v>9.1748193668999996</c:v>
                </c:pt>
                <c:pt idx="65" formatCode="0.0">
                  <c:v>9.0678942498000001</c:v>
                </c:pt>
                <c:pt idx="66" formatCode="0.0">
                  <c:v>9.2122964335000006</c:v>
                </c:pt>
                <c:pt idx="67" formatCode="0.0">
                  <c:v>10.695412171599999</c:v>
                </c:pt>
                <c:pt idx="68" formatCode="0.0">
                  <c:v>13.868640602099999</c:v>
                </c:pt>
                <c:pt idx="69" formatCode="0.0">
                  <c:v>16.065775428399999</c:v>
                </c:pt>
                <c:pt idx="70" formatCode="0.0">
                  <c:v>16.309758347199999</c:v>
                </c:pt>
                <c:pt idx="71" formatCode="0.0">
                  <c:v>15.103310094699999</c:v>
                </c:pt>
                <c:pt idx="72" formatCode="0.0">
                  <c:v>12.8128309502</c:v>
                </c:pt>
                <c:pt idx="73" formatCode="0.0">
                  <c:v>10.2945322499</c:v>
                </c:pt>
                <c:pt idx="74" formatCode="0.0">
                  <c:v>8.9662417805000008</c:v>
                </c:pt>
                <c:pt idx="75" formatCode="0.0">
                  <c:v>8.5886820109999995</c:v>
                </c:pt>
                <c:pt idx="76" formatCode="0.0">
                  <c:v>8.5814537017999992</c:v>
                </c:pt>
                <c:pt idx="77" formatCode="0.0">
                  <c:v>8.3612707089999994</c:v>
                </c:pt>
                <c:pt idx="78" formatCode="0.0">
                  <c:v>4.4891431769999999</c:v>
                </c:pt>
                <c:pt idx="79" formatCode="0.0">
                  <c:v>3.2792233672000002</c:v>
                </c:pt>
                <c:pt idx="80" formatCode="0.0">
                  <c:v>1.9332071028</c:v>
                </c:pt>
                <c:pt idx="81" formatCode="0.0">
                  <c:v>3.8853950205999999</c:v>
                </c:pt>
                <c:pt idx="82" formatCode="0.0">
                  <c:v>3.4263535302000001</c:v>
                </c:pt>
                <c:pt idx="83" formatCode="0.0">
                  <c:v>2.2955481587</c:v>
                </c:pt>
                <c:pt idx="84" formatCode="0.0">
                  <c:v>1.4393974404000001</c:v>
                </c:pt>
                <c:pt idx="85" formatCode="0.0">
                  <c:v>1.7171909454000001</c:v>
                </c:pt>
                <c:pt idx="86" formatCode="0.0">
                  <c:v>2.4921923197</c:v>
                </c:pt>
                <c:pt idx="87" formatCode="0.0">
                  <c:v>2.3187221779999998</c:v>
                </c:pt>
                <c:pt idx="88" formatCode="0.0">
                  <c:v>1.5805355382999999</c:v>
                </c:pt>
                <c:pt idx="89" formatCode="0.0">
                  <c:v>0.69431179119999997</c:v>
                </c:pt>
                <c:pt idx="90" formatCode="0.0">
                  <c:v>2.8633203916999999</c:v>
                </c:pt>
                <c:pt idx="91" formatCode="0.0">
                  <c:v>3.006740916</c:v>
                </c:pt>
                <c:pt idx="92" formatCode="0.0">
                  <c:v>2.3169517908000001</c:v>
                </c:pt>
                <c:pt idx="93" formatCode="0.0">
                  <c:v>-1.11217751</c:v>
                </c:pt>
                <c:pt idx="94" formatCode="0.0">
                  <c:v>-3.4423166614</c:v>
                </c:pt>
                <c:pt idx="95" formatCode="0.0">
                  <c:v>-4.7843992979000003</c:v>
                </c:pt>
                <c:pt idx="96" formatCode="0.0">
                  <c:v>-6.1749179164000001</c:v>
                </c:pt>
                <c:pt idx="97" formatCode="0.0">
                  <c:v>-7.7622107562</c:v>
                </c:pt>
                <c:pt idx="98" formatCode="0.0">
                  <c:v>-11.191552978200001</c:v>
                </c:pt>
                <c:pt idx="99" formatCode="0.0">
                  <c:v>-14.1133258616</c:v>
                </c:pt>
                <c:pt idx="100" formatCode="0.0">
                  <c:v>-16.185987860099999</c:v>
                </c:pt>
                <c:pt idx="101" formatCode="0.0">
                  <c:v>-15.0226429113</c:v>
                </c:pt>
                <c:pt idx="102" formatCode="0.0">
                  <c:v>-13.182619451400001</c:v>
                </c:pt>
                <c:pt idx="103" formatCode="0.0">
                  <c:v>-9.7038106891999991</c:v>
                </c:pt>
                <c:pt idx="104" formatCode="0.0">
                  <c:v>-6.9045858705000001</c:v>
                </c:pt>
                <c:pt idx="105" formatCode="0.0">
                  <c:v>-4.3963155912999996</c:v>
                </c:pt>
                <c:pt idx="106" formatCode="0.0">
                  <c:v>-2.0325078199000002</c:v>
                </c:pt>
                <c:pt idx="107" formatCode="0.0">
                  <c:v>0.24808212509999999</c:v>
                </c:pt>
                <c:pt idx="108" formatCode="0.0">
                  <c:v>2.2424818178999999</c:v>
                </c:pt>
                <c:pt idx="109" formatCode="0.0">
                  <c:v>3.8454720983000001</c:v>
                </c:pt>
                <c:pt idx="110" formatCode="0.0">
                  <c:v>6.5850676444999996</c:v>
                </c:pt>
                <c:pt idx="111" formatCode="0.0">
                  <c:v>10.9882754932</c:v>
                </c:pt>
                <c:pt idx="112" formatCode="0.0">
                  <c:v>16.287381712799998</c:v>
                </c:pt>
                <c:pt idx="113" formatCode="0.0">
                  <c:v>17.0795700866</c:v>
                </c:pt>
                <c:pt idx="114" formatCode="0.0">
                  <c:v>13.424462570599999</c:v>
                </c:pt>
                <c:pt idx="115" formatCode="0.0">
                  <c:v>4.5005714301999999</c:v>
                </c:pt>
                <c:pt idx="116" formatCode="0.0">
                  <c:v>-2.8926540698999998</c:v>
                </c:pt>
                <c:pt idx="117" formatCode="0.0">
                  <c:v>-6.1813809833000004</c:v>
                </c:pt>
                <c:pt idx="118" formatCode="0.0">
                  <c:v>-4.3278768325000003</c:v>
                </c:pt>
                <c:pt idx="119" formatCode="0.0">
                  <c:v>-1.2431093163</c:v>
                </c:pt>
                <c:pt idx="120" formatCode="0.0">
                  <c:v>1.0957082385000001</c:v>
                </c:pt>
                <c:pt idx="121" formatCode="0.0">
                  <c:v>0.96196850389999999</c:v>
                </c:pt>
                <c:pt idx="122" formatCode="0.0">
                  <c:v>0.55918148329999995</c:v>
                </c:pt>
                <c:pt idx="123" formatCode="0.0">
                  <c:v>0.59889336370000001</c:v>
                </c:pt>
                <c:pt idx="124" formatCode="0.0">
                  <c:v>-0.50487764629999998</c:v>
                </c:pt>
                <c:pt idx="125" formatCode="0.0">
                  <c:v>-1.6554348758999999</c:v>
                </c:pt>
                <c:pt idx="126" formatCode="0.0">
                  <c:v>-0.70710902519999996</c:v>
                </c:pt>
                <c:pt idx="127" formatCode="0.0">
                  <c:v>3.5671058448999999</c:v>
                </c:pt>
                <c:pt idx="128" formatCode="0.0">
                  <c:v>8.0364521583999995</c:v>
                </c:pt>
                <c:pt idx="129" formatCode="0.0">
                  <c:v>8.9705076778000006</c:v>
                </c:pt>
                <c:pt idx="130" formatCode="0.0">
                  <c:v>5.4700124002999999</c:v>
                </c:pt>
                <c:pt idx="131" formatCode="0.0">
                  <c:v>1.6432861934</c:v>
                </c:pt>
                <c:pt idx="132" formatCode="0.0">
                  <c:v>-0.93766516060000005</c:v>
                </c:pt>
                <c:pt idx="133" formatCode="0.0">
                  <c:v>-1.455684615</c:v>
                </c:pt>
                <c:pt idx="134" formatCode="0.0">
                  <c:v>-1.0193603629000001</c:v>
                </c:pt>
                <c:pt idx="135" formatCode="0.0">
                  <c:v>-2.0699346162999999</c:v>
                </c:pt>
                <c:pt idx="136" formatCode="0.0">
                  <c:v>-2.5666417604</c:v>
                </c:pt>
                <c:pt idx="137" formatCode="0.0">
                  <c:v>-2.7684194068000001</c:v>
                </c:pt>
                <c:pt idx="138" formatCode="0.0">
                  <c:v>-1.3750299928</c:v>
                </c:pt>
                <c:pt idx="139" formatCode="0.0">
                  <c:v>0.1240054494</c:v>
                </c:pt>
                <c:pt idx="140" formatCode="0.0">
                  <c:v>1.3577263654</c:v>
                </c:pt>
                <c:pt idx="141" formatCode="0.0">
                  <c:v>2.6662832927000002</c:v>
                </c:pt>
                <c:pt idx="142" formatCode="0.0">
                  <c:v>3.8483606481999999</c:v>
                </c:pt>
                <c:pt idx="143" formatCode="0.0">
                  <c:v>4.9724268963</c:v>
                </c:pt>
                <c:pt idx="144" formatCode="0.0">
                  <c:v>4.7673654777000003</c:v>
                </c:pt>
                <c:pt idx="145" formatCode="0.0">
                  <c:v>4.9164058253</c:v>
                </c:pt>
                <c:pt idx="146" formatCode="0.0">
                  <c:v>4.8704502783999999</c:v>
                </c:pt>
                <c:pt idx="147" formatCode="0.0">
                  <c:v>5.1356498333999996</c:v>
                </c:pt>
                <c:pt idx="148" formatCode="0.0">
                  <c:v>5.0181568463000001</c:v>
                </c:pt>
                <c:pt idx="149" formatCode="0.0">
                  <c:v>5.2527514528000001</c:v>
                </c:pt>
                <c:pt idx="150" formatCode="0.0">
                  <c:v>4.1958418497999999</c:v>
                </c:pt>
                <c:pt idx="151" formatCode="0.0">
                  <c:v>3.4194548340000002</c:v>
                </c:pt>
                <c:pt idx="152" formatCode="0.0">
                  <c:v>2.4990154575000001</c:v>
                </c:pt>
                <c:pt idx="153" formatCode="0.0">
                  <c:v>1.6917080532</c:v>
                </c:pt>
                <c:pt idx="154" formatCode="0.0">
                  <c:v>0.78805723920000004</c:v>
                </c:pt>
                <c:pt idx="155" formatCode="0.0">
                  <c:v>-0.80322881369999999</c:v>
                </c:pt>
                <c:pt idx="156" formatCode="0.0">
                  <c:v>-0.1593206191</c:v>
                </c:pt>
                <c:pt idx="157" formatCode="0.0">
                  <c:v>0.86594864510000003</c:v>
                </c:pt>
                <c:pt idx="158" formatCode="0.0">
                  <c:v>2.4138145081000002</c:v>
                </c:pt>
                <c:pt idx="159" formatCode="0.0">
                  <c:v>3.247049176</c:v>
                </c:pt>
                <c:pt idx="160" formatCode="0.0">
                  <c:v>3.7341315061999998</c:v>
                </c:pt>
                <c:pt idx="161" formatCode="0.0">
                  <c:v>3.6541524587000001</c:v>
                </c:pt>
                <c:pt idx="162" formatCode="0.0">
                  <c:v>3.9216885701000002</c:v>
                </c:pt>
                <c:pt idx="163" formatCode="0.0">
                  <c:v>3.6432264639</c:v>
                </c:pt>
                <c:pt idx="164" formatCode="0.0">
                  <c:v>3.9177406607999998</c:v>
                </c:pt>
                <c:pt idx="165" formatCode="0.0">
                  <c:v>4.0896289462000004</c:v>
                </c:pt>
                <c:pt idx="166" formatCode="0.0">
                  <c:v>4.4990581743</c:v>
                </c:pt>
                <c:pt idx="167" formatCode="0.0">
                  <c:v>5.7099608174999998</c:v>
                </c:pt>
                <c:pt idx="168" formatCode="0.0">
                  <c:v>6.1698234366999998</c:v>
                </c:pt>
                <c:pt idx="169" formatCode="0.0">
                  <c:v>6.1749274930000002</c:v>
                </c:pt>
                <c:pt idx="170" formatCode="0.0">
                  <c:v>5.3126041132999999</c:v>
                </c:pt>
                <c:pt idx="171" formatCode="0.0">
                  <c:v>4.6005986050000001</c:v>
                </c:pt>
                <c:pt idx="172" formatCode="0.0">
                  <c:v>3.8807896817</c:v>
                </c:pt>
                <c:pt idx="173" formatCode="0.0">
                  <c:v>3.6071785421000002</c:v>
                </c:pt>
                <c:pt idx="174" formatCode="0.0">
                  <c:v>3.2083823645999998</c:v>
                </c:pt>
                <c:pt idx="175" formatCode="0.0">
                  <c:v>3.1173050201999999</c:v>
                </c:pt>
                <c:pt idx="176" formatCode="0.0">
                  <c:v>2.9920051088999999</c:v>
                </c:pt>
                <c:pt idx="177" formatCode="0.0">
                  <c:v>3.3548180546999999</c:v>
                </c:pt>
                <c:pt idx="178" formatCode="0.0">
                  <c:v>4.1755254759999998</c:v>
                </c:pt>
                <c:pt idx="179" formatCode="0.0">
                  <c:v>4.4005014291000002</c:v>
                </c:pt>
                <c:pt idx="180" formatCode="0.0">
                  <c:v>4.0118876962999996</c:v>
                </c:pt>
                <c:pt idx="181" formatCode="0.0">
                  <c:v>3.1314819515000001</c:v>
                </c:pt>
                <c:pt idx="182" formatCode="0.0">
                  <c:v>3.0254139105000002</c:v>
                </c:pt>
                <c:pt idx="183" formatCode="0.0">
                  <c:v>3.1732071417999999</c:v>
                </c:pt>
                <c:pt idx="184" formatCode="0.0">
                  <c:v>3.3333117492</c:v>
                </c:pt>
                <c:pt idx="185" formatCode="0.0">
                  <c:v>3.2029844275000001</c:v>
                </c:pt>
                <c:pt idx="186" formatCode="0.0">
                  <c:v>3.6090020052999998</c:v>
                </c:pt>
                <c:pt idx="187" formatCode="0.0">
                  <c:v>4.1841911702000001</c:v>
                </c:pt>
                <c:pt idx="188" formatCode="0.0">
                  <c:v>3.6559202854000001</c:v>
                </c:pt>
                <c:pt idx="189" formatCode="0.0">
                  <c:v>3.7649531507999998</c:v>
                </c:pt>
                <c:pt idx="190" formatCode="0.0">
                  <c:v>3.3870278256000002</c:v>
                </c:pt>
                <c:pt idx="191" formatCode="0.0">
                  <c:v>4.7899949927999996</c:v>
                </c:pt>
                <c:pt idx="192" formatCode="0.0">
                  <c:v>4.9488589960000002</c:v>
                </c:pt>
                <c:pt idx="193" formatCode="0.0">
                  <c:v>5.4821971379000001</c:v>
                </c:pt>
                <c:pt idx="194" formatCode="0.0">
                  <c:v>5.7519201080000002</c:v>
                </c:pt>
                <c:pt idx="195" formatCode="0.0">
                  <c:v>4.9338852636999997</c:v>
                </c:pt>
                <c:pt idx="196" formatCode="0.0">
                  <c:v>5.4712227579999997</c:v>
                </c:pt>
                <c:pt idx="197" formatCode="0.0">
                  <c:v>5.1309835189999999</c:v>
                </c:pt>
                <c:pt idx="198" formatCode="0.0">
                  <c:v>6.0740953739999997</c:v>
                </c:pt>
                <c:pt idx="199" formatCode="0.0">
                  <c:v>5.6827963090000004</c:v>
                </c:pt>
                <c:pt idx="200" formatCode="0.0">
                  <c:v>6.3160021772999997</c:v>
                </c:pt>
                <c:pt idx="201" formatCode="0.0">
                  <c:v>5.6860676210000003</c:v>
                </c:pt>
                <c:pt idx="202" formatCode="0.0">
                  <c:v>5.3469413431000001</c:v>
                </c:pt>
                <c:pt idx="203" formatCode="0.0">
                  <c:v>4.2448089098999997</c:v>
                </c:pt>
                <c:pt idx="204" formatCode="0.0">
                  <c:v>4.2772922083999996</c:v>
                </c:pt>
                <c:pt idx="205" formatCode="0.0">
                  <c:v>4.1380092758</c:v>
                </c:pt>
                <c:pt idx="206" formatCode="0.0">
                  <c:v>3.1016426836000002</c:v>
                </c:pt>
                <c:pt idx="207" formatCode="0.0">
                  <c:v>3.4627553092999999</c:v>
                </c:pt>
                <c:pt idx="208" formatCode="0.0">
                  <c:v>2.2374874666000002</c:v>
                </c:pt>
                <c:pt idx="209" formatCode="0.0">
                  <c:v>1.7189377335</c:v>
                </c:pt>
                <c:pt idx="210" formatCode="0.0">
                  <c:v>0.98775527510000005</c:v>
                </c:pt>
                <c:pt idx="211" formatCode="0.0">
                  <c:v>2.0354923759000001</c:v>
                </c:pt>
                <c:pt idx="212" formatCode="0.0">
                  <c:v>2.8187609956999999</c:v>
                </c:pt>
                <c:pt idx="213" formatCode="0.0">
                  <c:v>1.8453665591999999</c:v>
                </c:pt>
                <c:pt idx="214" formatCode="0.0">
                  <c:v>1.0483982184</c:v>
                </c:pt>
                <c:pt idx="215" formatCode="0.0">
                  <c:v>0.15561507120000001</c:v>
                </c:pt>
                <c:pt idx="216" formatCode="0.0">
                  <c:v>0.12114450039999999</c:v>
                </c:pt>
                <c:pt idx="217" formatCode="0.0">
                  <c:v>0.63330154770000002</c:v>
                </c:pt>
                <c:pt idx="218" formatCode="0.0">
                  <c:v>2.3356035653</c:v>
                </c:pt>
                <c:pt idx="219" formatCode="0.0">
                  <c:v>3.7928514882000002</c:v>
                </c:pt>
                <c:pt idx="220" formatCode="0.0">
                  <c:v>5.0473771524000002</c:v>
                </c:pt>
                <c:pt idx="221" formatCode="0.0">
                  <c:v>5.4472277387999997</c:v>
                </c:pt>
                <c:pt idx="222" formatCode="0.0">
                  <c:v>5.3651823834999997</c:v>
                </c:pt>
                <c:pt idx="223" formatCode="0.0">
                  <c:v>4.0500544551999997</c:v>
                </c:pt>
                <c:pt idx="224" formatCode="0.0">
                  <c:v>3.5152131037999998</c:v>
                </c:pt>
                <c:pt idx="225" formatCode="0.0">
                  <c:v>2.6591092000000001</c:v>
                </c:pt>
                <c:pt idx="226" formatCode="0.0">
                  <c:v>3.3817107514</c:v>
                </c:pt>
                <c:pt idx="227" formatCode="0.0">
                  <c:v>3.9348442486000001</c:v>
                </c:pt>
                <c:pt idx="228" formatCode="0.0">
                  <c:v>5.139941147</c:v>
                </c:pt>
                <c:pt idx="229" formatCode="0.0">
                  <c:v>4.5903648440999998</c:v>
                </c:pt>
                <c:pt idx="230" formatCode="0.0">
                  <c:v>3.6679088485000002</c:v>
                </c:pt>
                <c:pt idx="231" formatCode="0.0">
                  <c:v>2.8615243454999999</c:v>
                </c:pt>
                <c:pt idx="232" formatCode="0.0">
                  <c:v>2.7100276968000001</c:v>
                </c:pt>
                <c:pt idx="233" formatCode="0.0">
                  <c:v>3.7240753474999999</c:v>
                </c:pt>
                <c:pt idx="234" formatCode="0.0">
                  <c:v>3.6193230416</c:v>
                </c:pt>
                <c:pt idx="235" formatCode="0.0">
                  <c:v>3.4385756378000001</c:v>
                </c:pt>
                <c:pt idx="236" formatCode="0.0">
                  <c:v>2.733320274</c:v>
                </c:pt>
                <c:pt idx="237" formatCode="0.0">
                  <c:v>4.4166942929999999</c:v>
                </c:pt>
                <c:pt idx="238" formatCode="0.0">
                  <c:v>5.2708678981999997</c:v>
                </c:pt>
                <c:pt idx="239" formatCode="0.0">
                  <c:v>5.9021820151000002</c:v>
                </c:pt>
                <c:pt idx="240" formatCode="0.0">
                  <c:v>5.0248430333999998</c:v>
                </c:pt>
                <c:pt idx="241" formatCode="0.0">
                  <c:v>4.8757476879999997</c:v>
                </c:pt>
                <c:pt idx="242" formatCode="0.0">
                  <c:v>4.1642850334999997</c:v>
                </c:pt>
                <c:pt idx="243" formatCode="0.0">
                  <c:v>3.6742718529</c:v>
                </c:pt>
                <c:pt idx="244" formatCode="0.0">
                  <c:v>2.8001818646999999</c:v>
                </c:pt>
                <c:pt idx="245" formatCode="0.0">
                  <c:v>1.2175484130000001</c:v>
                </c:pt>
                <c:pt idx="246" formatCode="0.0">
                  <c:v>0.17022620129999999</c:v>
                </c:pt>
                <c:pt idx="247" formatCode="0.0">
                  <c:v>0.48506498240000001</c:v>
                </c:pt>
                <c:pt idx="248" formatCode="0.0">
                  <c:v>1.8511508195999999</c:v>
                </c:pt>
                <c:pt idx="249" formatCode="0.0">
                  <c:v>3.2405020345</c:v>
                </c:pt>
                <c:pt idx="250" formatCode="0.0">
                  <c:v>3.6171352618000001</c:v>
                </c:pt>
                <c:pt idx="251" formatCode="0.0">
                  <c:v>3.2065273318999998</c:v>
                </c:pt>
                <c:pt idx="252" formatCode="0.0">
                  <c:v>2.1128007550999999</c:v>
                </c:pt>
                <c:pt idx="253" formatCode="0.0">
                  <c:v>1.0853657394</c:v>
                </c:pt>
                <c:pt idx="254" formatCode="0.0">
                  <c:v>0.86711021980000003</c:v>
                </c:pt>
                <c:pt idx="255" formatCode="0.0">
                  <c:v>0.96549893080000004</c:v>
                </c:pt>
                <c:pt idx="256" formatCode="0.0">
                  <c:v>1.0870983913000001</c:v>
                </c:pt>
                <c:pt idx="257" formatCode="0.0">
                  <c:v>1.1135746827999999</c:v>
                </c:pt>
                <c:pt idx="258" formatCode="0.0">
                  <c:v>0.29690651890000003</c:v>
                </c:pt>
                <c:pt idx="259" formatCode="0.0">
                  <c:v>-0.92620175709999997</c:v>
                </c:pt>
                <c:pt idx="260" formatCode="0.0">
                  <c:v>-2.5920095673999999</c:v>
                </c:pt>
                <c:pt idx="261" formatCode="0.0">
                  <c:v>-6.6561238110999996</c:v>
                </c:pt>
                <c:pt idx="262" formatCode="0.0">
                  <c:v>-9.1645377766999996</c:v>
                </c:pt>
                <c:pt idx="263" formatCode="0.0">
                  <c:v>-9.3467332512999999</c:v>
                </c:pt>
                <c:pt idx="264" formatCode="0.0">
                  <c:v>-5.5438518067000002</c:v>
                </c:pt>
                <c:pt idx="265" formatCode="0.0">
                  <c:v>-2.3273563043999999</c:v>
                </c:pt>
                <c:pt idx="266" formatCode="0.0">
                  <c:v>-1.2315850926</c:v>
                </c:pt>
                <c:pt idx="267" formatCode="0.0">
                  <c:v>-0.50947543569999998</c:v>
                </c:pt>
                <c:pt idx="268" formatCode="0.0">
                  <c:v>-0.85958730419999996</c:v>
                </c:pt>
                <c:pt idx="269" formatCode="0.0">
                  <c:v>-0.8145847329</c:v>
                </c:pt>
                <c:pt idx="270" formatCode="0.0">
                  <c:v>9.0545353999999995E-2</c:v>
                </c:pt>
                <c:pt idx="271" formatCode="0.0">
                  <c:v>1.2599819464999999</c:v>
                </c:pt>
                <c:pt idx="272" formatCode="0.0">
                  <c:v>2.7153434015000002</c:v>
                </c:pt>
                <c:pt idx="273" formatCode="0.0">
                  <c:v>5.9493580174999998</c:v>
                </c:pt>
                <c:pt idx="274" formatCode="0.0">
                  <c:v>8.0384188411000004</c:v>
                </c:pt>
                <c:pt idx="275" formatCode="0.0">
                  <c:v>7.1360523377999998</c:v>
                </c:pt>
                <c:pt idx="276" formatCode="0.0">
                  <c:v>1.8351433469</c:v>
                </c:pt>
                <c:pt idx="277" formatCode="0.0">
                  <c:v>5.95904815E-2</c:v>
                </c:pt>
                <c:pt idx="278" formatCode="0.0">
                  <c:v>0.47952070959999998</c:v>
                </c:pt>
                <c:pt idx="279" formatCode="0.0">
                  <c:v>1.6870592715999999</c:v>
                </c:pt>
                <c:pt idx="280" formatCode="0.0">
                  <c:v>2.3200577012000001</c:v>
                </c:pt>
                <c:pt idx="281" formatCode="0.0">
                  <c:v>3.2220643554000001</c:v>
                </c:pt>
                <c:pt idx="282" formatCode="0.0">
                  <c:v>5.3402021864</c:v>
                </c:pt>
                <c:pt idx="283" formatCode="0.0">
                  <c:v>5.8935790446</c:v>
                </c:pt>
                <c:pt idx="284" formatCode="0.0">
                  <c:v>6.1652208067999998</c:v>
                </c:pt>
                <c:pt idx="285" formatCode="0.0">
                  <c:v>5.1681341755999997</c:v>
                </c:pt>
                <c:pt idx="286" formatCode="0.0">
                  <c:v>4.3568752659000003</c:v>
                </c:pt>
                <c:pt idx="287" formatCode="0.0">
                  <c:v>5.3408786842999998</c:v>
                </c:pt>
                <c:pt idx="288" formatCode="0.0">
                  <c:v>5.9276762002999996</c:v>
                </c:pt>
                <c:pt idx="289" formatCode="0.0">
                  <c:v>7.1299387367999998</c:v>
                </c:pt>
                <c:pt idx="290" formatCode="0.0">
                  <c:v>5.8067963060999999</c:v>
                </c:pt>
                <c:pt idx="291" formatCode="0.0">
                  <c:v>4.7314023526</c:v>
                </c:pt>
                <c:pt idx="292" formatCode="0.0">
                  <c:v>4.0258875231999998</c:v>
                </c:pt>
                <c:pt idx="293" formatCode="0.0">
                  <c:v>3.0316615908000002</c:v>
                </c:pt>
                <c:pt idx="294" formatCode="0.0">
                  <c:v>1.2006303319</c:v>
                </c:pt>
                <c:pt idx="295" formatCode="0.0">
                  <c:v>-3.1891287382</c:v>
                </c:pt>
                <c:pt idx="296" formatCode="0.0">
                  <c:v>-3.8548911041</c:v>
                </c:pt>
                <c:pt idx="297" formatCode="0.0">
                  <c:v>-2.0701170040000001</c:v>
                </c:pt>
                <c:pt idx="298" formatCode="0.0">
                  <c:v>-5.1387199526999998</c:v>
                </c:pt>
                <c:pt idx="299" formatCode="0.0">
                  <c:v>-10.048225522999999</c:v>
                </c:pt>
                <c:pt idx="300" formatCode="0.0">
                  <c:v>-11.553930143900001</c:v>
                </c:pt>
                <c:pt idx="301" formatCode="0.0">
                  <c:v>-6.3414857326999998</c:v>
                </c:pt>
                <c:pt idx="302" formatCode="0.0">
                  <c:v>-3.4107233323999999</c:v>
                </c:pt>
                <c:pt idx="303" formatCode="0.0">
                  <c:v>-5.1688027629000004</c:v>
                </c:pt>
                <c:pt idx="304" formatCode="0.0">
                  <c:v>-6.4387639791</c:v>
                </c:pt>
                <c:pt idx="305" formatCode="0.0">
                  <c:v>-4.3830958377</c:v>
                </c:pt>
                <c:pt idx="306" formatCode="0.0">
                  <c:v>-5.1290248730999997</c:v>
                </c:pt>
                <c:pt idx="307" formatCode="0.0">
                  <c:v>-2.5840790776999998</c:v>
                </c:pt>
                <c:pt idx="308" formatCode="0.0">
                  <c:v>-3.9973842841999998</c:v>
                </c:pt>
                <c:pt idx="309" formatCode="0.0">
                  <c:v>-3.4171187488000001</c:v>
                </c:pt>
                <c:pt idx="310" formatCode="0.0">
                  <c:v>2.6703370373999999</c:v>
                </c:pt>
                <c:pt idx="311" formatCode="0.0">
                  <c:v>7.9093468008999999</c:v>
                </c:pt>
                <c:pt idx="312" formatCode="0.0">
                  <c:v>9.5152418820999998</c:v>
                </c:pt>
                <c:pt idx="313" formatCode="0.0">
                  <c:v>2.7407009371000002</c:v>
                </c:pt>
                <c:pt idx="314" formatCode="0.0">
                  <c:v>1.4775537352000001</c:v>
                </c:pt>
                <c:pt idx="315" formatCode="0.0">
                  <c:v>5.2124423007000003</c:v>
                </c:pt>
                <c:pt idx="316" formatCode="0.0">
                  <c:v>6.6899370959000004</c:v>
                </c:pt>
                <c:pt idx="317" formatCode="0.0">
                  <c:v>4.921620592</c:v>
                </c:pt>
                <c:pt idx="318" formatCode="0.0">
                  <c:v>3.2631620836000002</c:v>
                </c:pt>
                <c:pt idx="319" formatCode="0.0">
                  <c:v>2.2861705789000002</c:v>
                </c:pt>
                <c:pt idx="320" formatCode="0.0">
                  <c:v>4.1173093892999999</c:v>
                </c:pt>
                <c:pt idx="321" formatCode="0.0">
                  <c:v>5.4771058740000003</c:v>
                </c:pt>
                <c:pt idx="322" formatCode="0.0">
                  <c:v>5.2151792860999997</c:v>
                </c:pt>
                <c:pt idx="323" formatCode="0.0">
                  <c:v>5.0952897777999997</c:v>
                </c:pt>
                <c:pt idx="324" formatCode="0.0">
                  <c:v>0.99899010379999997</c:v>
                </c:pt>
                <c:pt idx="325" formatCode="0.0">
                  <c:v>-1.6461205131000001</c:v>
                </c:pt>
                <c:pt idx="326" formatCode="0.0">
                  <c:v>-0.96845466359999999</c:v>
                </c:pt>
                <c:pt idx="327" formatCode="0.0">
                  <c:v>2.4781195959</c:v>
                </c:pt>
                <c:pt idx="328" formatCode="0.0">
                  <c:v>5.1948728927000003</c:v>
                </c:pt>
                <c:pt idx="329" formatCode="0.0">
                  <c:v>4.1476753895999998</c:v>
                </c:pt>
                <c:pt idx="330" formatCode="0.0">
                  <c:v>5.3900326581</c:v>
                </c:pt>
                <c:pt idx="331" formatCode="0.0">
                  <c:v>1.7704266930999999</c:v>
                </c:pt>
                <c:pt idx="332" formatCode="0.0">
                  <c:v>0.82497407170000003</c:v>
                </c:pt>
                <c:pt idx="333" formatCode="0.0">
                  <c:v>-0.78358580820000001</c:v>
                </c:pt>
                <c:pt idx="334" formatCode="0.0">
                  <c:v>3.2895641613</c:v>
                </c:pt>
                <c:pt idx="335" formatCode="0.0">
                  <c:v>-6.2602603177000002</c:v>
                </c:pt>
                <c:pt idx="336" formatCode="0.0">
                  <c:v>-16.423399122700001</c:v>
                </c:pt>
                <c:pt idx="337" formatCode="0.0">
                  <c:v>-30.001321657799998</c:v>
                </c:pt>
                <c:pt idx="338" formatCode="0.0">
                  <c:v>-28.8956704995</c:v>
                </c:pt>
                <c:pt idx="339" formatCode="0.0">
                  <c:v>-16.976414925899999</c:v>
                </c:pt>
                <c:pt idx="340" formatCode="0.0">
                  <c:v>-5.1286774788000002</c:v>
                </c:pt>
                <c:pt idx="341" formatCode="0.0">
                  <c:v>5.6092363343000002</c:v>
                </c:pt>
                <c:pt idx="342" formatCode="0.0">
                  <c:v>6.6073957085000004</c:v>
                </c:pt>
                <c:pt idx="343" formatCode="0.0">
                  <c:v>10.8765054353</c:v>
                </c:pt>
                <c:pt idx="344" formatCode="0.0">
                  <c:v>8.5557191326000002</c:v>
                </c:pt>
                <c:pt idx="345" formatCode="0.0">
                  <c:v>9.3412164282999992</c:v>
                </c:pt>
                <c:pt idx="346" formatCode="0.0">
                  <c:v>6.8351173553000004</c:v>
                </c:pt>
                <c:pt idx="347" formatCode="0.0">
                  <c:v>20.647975783300001</c:v>
                </c:pt>
                <c:pt idx="348" formatCode="0.0">
                  <c:v>35.608105105</c:v>
                </c:pt>
                <c:pt idx="349" formatCode="0.0">
                  <c:v>58.102973405999997</c:v>
                </c:pt>
                <c:pt idx="350" formatCode="0.0">
                  <c:v>52.394287128499997</c:v>
                </c:pt>
                <c:pt idx="351" formatCode="0.0">
                  <c:v>27.927562566599999</c:v>
                </c:pt>
                <c:pt idx="352" formatCode="0.0">
                  <c:v>10.380886763399999</c:v>
                </c:pt>
                <c:pt idx="353" formatCode="0.0">
                  <c:v>1.1893031925999999</c:v>
                </c:pt>
                <c:pt idx="354" formatCode="0.0">
                  <c:v>0.2166730218</c:v>
                </c:pt>
                <c:pt idx="355" formatCode="0.0">
                  <c:v>2.5300479925000001</c:v>
                </c:pt>
                <c:pt idx="356" formatCode="0.0">
                  <c:v>3.8789791847999999</c:v>
                </c:pt>
                <c:pt idx="357" formatCode="0.0">
                  <c:v>4.4660530731000003</c:v>
                </c:pt>
                <c:pt idx="358" formatCode="0.0">
                  <c:v>1.5070377342000001</c:v>
                </c:pt>
                <c:pt idx="359" formatCode="0.0">
                  <c:v>-0.35562326859999999</c:v>
                </c:pt>
                <c:pt idx="360" formatCode="0.0">
                  <c:v>3.3464342619999998</c:v>
                </c:pt>
                <c:pt idx="361" formatCode="0.0">
                  <c:v>7.2929979060000001</c:v>
                </c:pt>
                <c:pt idx="362" formatCode="0.0">
                  <c:v>8.7643127823999993</c:v>
                </c:pt>
                <c:pt idx="363" formatCode="0.0">
                  <c:v>4.2095936032000001</c:v>
                </c:pt>
                <c:pt idx="364" formatCode="0.0">
                  <c:v>2.0249971192</c:v>
                </c:pt>
                <c:pt idx="365" formatCode="0.0">
                  <c:v>-4.6617331999999997E-2</c:v>
                </c:pt>
                <c:pt idx="366" formatCode="0.0">
                  <c:v>-1.5977218782</c:v>
                </c:pt>
                <c:pt idx="367" formatCode="0.0">
                  <c:v>-5.2890516047</c:v>
                </c:pt>
                <c:pt idx="368" formatCode="0.0">
                  <c:v>-8.4616021742999994</c:v>
                </c:pt>
                <c:pt idx="369" formatCode="0.0">
                  <c:v>-10.3140843468</c:v>
                </c:pt>
                <c:pt idx="370" formatCode="0.0">
                  <c:v>-7.4372542305999998</c:v>
                </c:pt>
                <c:pt idx="371" formatCode="0.0">
                  <c:v>-3.6456924328999998</c:v>
                </c:pt>
                <c:pt idx="372" formatCode="0.0">
                  <c:v>-0.83291632810000005</c:v>
                </c:pt>
                <c:pt idx="373" formatCode="0.0">
                  <c:v>1.5677682329</c:v>
                </c:pt>
                <c:pt idx="374" formatCode="0.0">
                  <c:v>1.5480867246000001</c:v>
                </c:pt>
                <c:pt idx="375" formatCode="0.0">
                  <c:v>-7.5074690934000001</c:v>
                </c:pt>
                <c:pt idx="376" formatCode="0.0">
                  <c:v>-18.4362031808</c:v>
                </c:pt>
                <c:pt idx="377" formatCode="0.0">
                  <c:v>-23.022822614999999</c:v>
                </c:pt>
                <c:pt idx="378" formatCode="0.0">
                  <c:v>-8.1898044543000008</c:v>
                </c:pt>
                <c:pt idx="379" formatCode="0.0">
                  <c:v>7.1760410692000001</c:v>
                </c:pt>
                <c:pt idx="380" formatCode="0.0">
                  <c:v>17.843124827800001</c:v>
                </c:pt>
                <c:pt idx="381" formatCode="0.0">
                  <c:v>16.252407267500001</c:v>
                </c:pt>
                <c:pt idx="382" formatCode="0.0">
                  <c:v>11.038463420999999</c:v>
                </c:pt>
                <c:pt idx="383" formatCode="0.0">
                  <c:v>4.1188221708999997</c:v>
                </c:pt>
                <c:pt idx="384" formatCode="0.0">
                  <c:v>-1.5406383287000001</c:v>
                </c:pt>
                <c:pt idx="385" formatCode="0.0">
                  <c:v>-3.4872060023999998</c:v>
                </c:pt>
                <c:pt idx="386" formatCode="0.0">
                  <c:v>-2.8855785268999998</c:v>
                </c:pt>
                <c:pt idx="387" formatCode="0.0">
                  <c:v>8.2362735553000004</c:v>
                </c:pt>
                <c:pt idx="388" formatCode="0.0">
                  <c:v>18.978346477199999</c:v>
                </c:pt>
                <c:pt idx="389" formatCode="0.0">
                  <c:v>20.4660412118</c:v>
                </c:pt>
                <c:pt idx="390" formatCode="0.0">
                  <c:v>-1.8541826615000001</c:v>
                </c:pt>
                <c:pt idx="391" formatCode="0.0">
                  <c:v>-14.608727333099999</c:v>
                </c:pt>
                <c:pt idx="392" formatCode="0.0">
                  <c:v>-20.465667703899999</c:v>
                </c:pt>
                <c:pt idx="393" formatCode="0.0">
                  <c:v>-18.503220084199999</c:v>
                </c:pt>
                <c:pt idx="394" formatCode="0.0">
                  <c:v>-19.923386989499999</c:v>
                </c:pt>
                <c:pt idx="395" formatCode="0.0">
                  <c:v>-19.563387395399999</c:v>
                </c:pt>
                <c:pt idx="396" formatCode="0.0">
                  <c:v>-18.022198982599999</c:v>
                </c:pt>
                <c:pt idx="397" formatCode="0.0">
                  <c:v>-17.253251721400002</c:v>
                </c:pt>
                <c:pt idx="398" formatCode="0.0">
                  <c:v>-17.662947040999999</c:v>
                </c:pt>
                <c:pt idx="399" formatCode="0.0">
                  <c:v>-18.563507792100001</c:v>
                </c:pt>
                <c:pt idx="400" formatCode="0.0">
                  <c:v>-15.4742868067</c:v>
                </c:pt>
                <c:pt idx="401" formatCode="0.0">
                  <c:v>-10.499091930500001</c:v>
                </c:pt>
                <c:pt idx="402" formatCode="0.0">
                  <c:v>-3.9398040773999998</c:v>
                </c:pt>
                <c:pt idx="403" formatCode="0.0">
                  <c:v>-0.31720961990000002</c:v>
                </c:pt>
                <c:pt idx="404" formatCode="0.0">
                  <c:v>4.1772120136000002</c:v>
                </c:pt>
                <c:pt idx="405" formatCode="0.0">
                  <c:v>5.2649920255999998</c:v>
                </c:pt>
                <c:pt idx="406" formatCode="0.0">
                  <c:v>8.6860621279999997</c:v>
                </c:pt>
                <c:pt idx="407" formatCode="0.0">
                  <c:v>8.9475095295999996</c:v>
                </c:pt>
                <c:pt idx="408" formatCode="0.0">
                  <c:v>9.8688790287000003</c:v>
                </c:pt>
                <c:pt idx="409" formatCode="0.0">
                  <c:v>12.895021854299999</c:v>
                </c:pt>
                <c:pt idx="410" formatCode="0.0">
                  <c:v>18.188766036499999</c:v>
                </c:pt>
                <c:pt idx="411" formatCode="0.0">
                  <c:v>22.1569503021</c:v>
                </c:pt>
                <c:pt idx="412" formatCode="0.0">
                  <c:v>22.676660314500001</c:v>
                </c:pt>
                <c:pt idx="413" formatCode="0.0">
                  <c:v>21.862342700100001</c:v>
                </c:pt>
                <c:pt idx="414" formatCode="0.0">
                  <c:v>22.088834969699999</c:v>
                </c:pt>
                <c:pt idx="415" formatCode="0.0">
                  <c:v>21.243415456400001</c:v>
                </c:pt>
                <c:pt idx="416" formatCode="0.0">
                  <c:v>19.917912257299999</c:v>
                </c:pt>
                <c:pt idx="417" formatCode="0.0">
                  <c:v>10.5091485591</c:v>
                </c:pt>
                <c:pt idx="418" formatCode="0.0">
                  <c:v>3.0253201605000002</c:v>
                </c:pt>
                <c:pt idx="419" formatCode="0.0">
                  <c:v>-2.5850069435999998</c:v>
                </c:pt>
                <c:pt idx="420" formatCode="0.0">
                  <c:v>-2.5215070085</c:v>
                </c:pt>
                <c:pt idx="421" formatCode="0.0">
                  <c:v>-2.8622332296000002</c:v>
                </c:pt>
                <c:pt idx="422" formatCode="0.0">
                  <c:v>-2.8209213048000001</c:v>
                </c:pt>
                <c:pt idx="423" formatCode="0.0">
                  <c:v>-1.3410098157000001</c:v>
                </c:pt>
                <c:pt idx="424" formatCode="0.0">
                  <c:v>-0.85152975929999997</c:v>
                </c:pt>
                <c:pt idx="425" formatCode="0.0">
                  <c:v>-1.1709103753000001</c:v>
                </c:pt>
                <c:pt idx="426" formatCode="0.0">
                  <c:v>-4.6876974988000004</c:v>
                </c:pt>
                <c:pt idx="427" formatCode="0.0">
                  <c:v>-6.2290563822999996</c:v>
                </c:pt>
                <c:pt idx="428" formatCode="0.0">
                  <c:v>-7.9316679137000001</c:v>
                </c:pt>
                <c:pt idx="429" formatCode="0.0">
                  <c:v>-1.2153880104999999</c:v>
                </c:pt>
                <c:pt idx="430" formatCode="0.0">
                  <c:v>4.6157425737000004</c:v>
                </c:pt>
                <c:pt idx="431" formatCode="0.0">
                  <c:v>9.6420600708999995</c:v>
                </c:pt>
                <c:pt idx="432" formatCode="0.0">
                  <c:v>9.8104635020999993</c:v>
                </c:pt>
                <c:pt idx="433" formatCode="0.0">
                  <c:v>9.0957264999999996</c:v>
                </c:pt>
                <c:pt idx="434" formatCode="0.0">
                  <c:v>6.3532564274999999</c:v>
                </c:pt>
                <c:pt idx="435" formatCode="0.0">
                  <c:v>2.6208861299000001</c:v>
                </c:pt>
                <c:pt idx="436" formatCode="0.0">
                  <c:v>-0.43417671610000003</c:v>
                </c:pt>
                <c:pt idx="437" formatCode="0.0">
                  <c:v>-1.2345323588999999</c:v>
                </c:pt>
                <c:pt idx="438" formatCode="0.0">
                  <c:v>-0.85888087599999996</c:v>
                </c:pt>
                <c:pt idx="439" formatCode="0.0">
                  <c:v>0.1871734967</c:v>
                </c:pt>
                <c:pt idx="440" formatCode="0.0">
                  <c:v>0.20040769280000001</c:v>
                </c:pt>
                <c:pt idx="441" formatCode="0.0">
                  <c:v>-0.98534264120000004</c:v>
                </c:pt>
                <c:pt idx="442" formatCode="0.0">
                  <c:v>-1.4587757561000001</c:v>
                </c:pt>
                <c:pt idx="443" formatCode="0.0">
                  <c:v>-1.4091491181</c:v>
                </c:pt>
                <c:pt idx="444" formatCode="0.0">
                  <c:v>-2.1348500350999999</c:v>
                </c:pt>
                <c:pt idx="445" formatCode="0.0">
                  <c:v>-3.2264744258000002</c:v>
                </c:pt>
                <c:pt idx="446" formatCode="0.0">
                  <c:v>-3.5998650260999998</c:v>
                </c:pt>
                <c:pt idx="447" formatCode="0.0">
                  <c:v>-3.5065817481999999</c:v>
                </c:pt>
                <c:pt idx="448" formatCode="0.0">
                  <c:v>-1.4880555660000001</c:v>
                </c:pt>
                <c:pt idx="449" formatCode="0.0">
                  <c:v>1.3956735612</c:v>
                </c:pt>
                <c:pt idx="450" formatCode="0.0">
                  <c:v>6.2172836705999996</c:v>
                </c:pt>
                <c:pt idx="451" formatCode="0.0">
                  <c:v>9.2227089268999993</c:v>
                </c:pt>
                <c:pt idx="452" formatCode="0.0">
                  <c:v>12.1497527405</c:v>
                </c:pt>
                <c:pt idx="453" formatCode="0.0">
                  <c:v>12.2357969837</c:v>
                </c:pt>
                <c:pt idx="454" formatCode="0.0">
                  <c:v>13.1397582975</c:v>
                </c:pt>
                <c:pt idx="455" formatCode="0.0">
                  <c:v>14.519939644600001</c:v>
                </c:pt>
                <c:pt idx="456" formatCode="0.0">
                  <c:v>14.306820615299999</c:v>
                </c:pt>
                <c:pt idx="457" formatCode="0.0">
                  <c:v>10.240297307100001</c:v>
                </c:pt>
                <c:pt idx="458" formatCode="0.0">
                  <c:v>6.6403118095</c:v>
                </c:pt>
                <c:pt idx="459" formatCode="0.0">
                  <c:v>6.2211474967999996</c:v>
                </c:pt>
                <c:pt idx="460" formatCode="0.0">
                  <c:v>7.7244462806999996</c:v>
                </c:pt>
                <c:pt idx="461" formatCode="0.0">
                  <c:v>7.4259636851000002</c:v>
                </c:pt>
                <c:pt idx="462" formatCode="0.0">
                  <c:v>7.4852863556999996</c:v>
                </c:pt>
                <c:pt idx="463" formatCode="0.0">
                  <c:v>5.8307723001999996</c:v>
                </c:pt>
                <c:pt idx="464" formatCode="0.0">
                  <c:v>5.1173451558999998</c:v>
                </c:pt>
                <c:pt idx="465" formatCode="0.0">
                  <c:v>3.8535835781999999</c:v>
                </c:pt>
                <c:pt idx="466" formatCode="0.0">
                  <c:v>4.2234709849999996</c:v>
                </c:pt>
                <c:pt idx="467" formatCode="0.0">
                  <c:v>4.9182052548000001</c:v>
                </c:pt>
                <c:pt idx="468" formatCode="0.0">
                  <c:v>6.3467795280999999</c:v>
                </c:pt>
                <c:pt idx="469" formatCode="0.0">
                  <c:v>6.7016647100000002</c:v>
                </c:pt>
                <c:pt idx="470" formatCode="0.0">
                  <c:v>6.6521846126000002</c:v>
                </c:pt>
                <c:pt idx="471" formatCode="0.0">
                  <c:v>6.1217102718999996</c:v>
                </c:pt>
                <c:pt idx="472" formatCode="0.0">
                  <c:v>6.0273505169000003</c:v>
                </c:pt>
                <c:pt idx="473" formatCode="0.0">
                  <c:v>5.5902011649999999</c:v>
                </c:pt>
                <c:pt idx="474" formatCode="0.0">
                  <c:v>3.9110689043</c:v>
                </c:pt>
                <c:pt idx="475" formatCode="0.0">
                  <c:v>3.9550645104000002</c:v>
                </c:pt>
                <c:pt idx="476" formatCode="0.0">
                  <c:v>4.2391439763000003</c:v>
                </c:pt>
                <c:pt idx="477" formatCode="0.0">
                  <c:v>5.5908544715000001</c:v>
                </c:pt>
                <c:pt idx="478" formatCode="0.0">
                  <c:v>5.6757642018999999</c:v>
                </c:pt>
                <c:pt idx="479" formatCode="0.0">
                  <c:v>3.6992435535000001</c:v>
                </c:pt>
                <c:pt idx="480" formatCode="0.0">
                  <c:v>3.5639361913999998</c:v>
                </c:pt>
                <c:pt idx="481" formatCode="0.0">
                  <c:v>4.7364201669000003</c:v>
                </c:pt>
                <c:pt idx="482" formatCode="0.0">
                  <c:v>6.6444655352000002</c:v>
                </c:pt>
                <c:pt idx="483" formatCode="0.0">
                  <c:v>5.7461624512</c:v>
                </c:pt>
                <c:pt idx="484" formatCode="0.0">
                  <c:v>4.2026216376000001</c:v>
                </c:pt>
                <c:pt idx="485" formatCode="0.0">
                  <c:v>4.9251490343000004</c:v>
                </c:pt>
                <c:pt idx="486" formatCode="0.0">
                  <c:v>6.8349516746000001</c:v>
                </c:pt>
                <c:pt idx="487" formatCode="0.0">
                  <c:v>5.7285413627999997</c:v>
                </c:pt>
                <c:pt idx="488" formatCode="0.0">
                  <c:v>4.5052333184000002</c:v>
                </c:pt>
                <c:pt idx="489" formatCode="0.0">
                  <c:v>1.3581257315999999</c:v>
                </c:pt>
                <c:pt idx="490" formatCode="0.0">
                  <c:v>1.3307021746000001</c:v>
                </c:pt>
                <c:pt idx="491" formatCode="0.00">
                  <c:v>1.1224497</c:v>
                </c:pt>
                <c:pt idx="492" formatCode="0.0">
                  <c:v>-0.92123436619999999</c:v>
                </c:pt>
                <c:pt idx="493" formatCode="0.0">
                  <c:v>-1.6399094784999999</c:v>
                </c:pt>
                <c:pt idx="494" formatCode="0.0">
                  <c:v>-3.3518923263999998</c:v>
                </c:pt>
                <c:pt idx="495" formatCode="0.0">
                  <c:v>-3.4148498140000001</c:v>
                </c:pt>
                <c:pt idx="496" formatCode="0.0">
                  <c:v>-5.1177441373999999</c:v>
                </c:pt>
                <c:pt idx="497" formatCode="0.0">
                  <c:v>-5.6546550376000004</c:v>
                </c:pt>
                <c:pt idx="498" formatCode="0.0">
                  <c:v>-5.7429084141000004</c:v>
                </c:pt>
                <c:pt idx="499" formatCode="0.0">
                  <c:v>-4.2472828914000003</c:v>
                </c:pt>
                <c:pt idx="500" formatCode="0.0">
                  <c:v>-4.4202320945000002</c:v>
                </c:pt>
                <c:pt idx="501" formatCode="0.0">
                  <c:v>-3.2810786638999998</c:v>
                </c:pt>
                <c:pt idx="502" formatCode="0.0">
                  <c:v>-4.4865539170000002</c:v>
                </c:pt>
                <c:pt idx="503" formatCode="0.0">
                  <c:v>-3.1062130331</c:v>
                </c:pt>
                <c:pt idx="504" formatCode="0.0">
                  <c:v>-1.2761885324</c:v>
                </c:pt>
                <c:pt idx="505" formatCode="0.0">
                  <c:v>1.7395231E-3</c:v>
                </c:pt>
                <c:pt idx="506" formatCode="0.0">
                  <c:v>0.82379672349999999</c:v>
                </c:pt>
                <c:pt idx="507" formatCode="0.0">
                  <c:v>2.1187981801000002</c:v>
                </c:pt>
                <c:pt idx="508" formatCode="0.0">
                  <c:v>5.6288161451000001</c:v>
                </c:pt>
                <c:pt idx="509" formatCode="0.0">
                  <c:v>4.6838128909999996</c:v>
                </c:pt>
                <c:pt idx="510" formatCode="0.0">
                  <c:v>4.2952480561000002</c:v>
                </c:pt>
                <c:pt idx="511" formatCode="0.0">
                  <c:v>2.2425870557000001</c:v>
                </c:pt>
                <c:pt idx="512" formatCode="0.0">
                  <c:v>2.9708950233999998</c:v>
                </c:pt>
                <c:pt idx="513" formatCode="0.0">
                  <c:v>1.6532427747</c:v>
                </c:pt>
                <c:pt idx="514" formatCode="0.0">
                  <c:v>2.0767827675000001</c:v>
                </c:pt>
                <c:pt idx="515" formatCode="0.00">
                  <c:v>1.9297598131</c:v>
                </c:pt>
                <c:pt idx="516" formatCode="0.0">
                  <c:v>1.7846915179</c:v>
                </c:pt>
                <c:pt idx="517" formatCode="0.0">
                  <c:v>-0.30047278100000002</c:v>
                </c:pt>
                <c:pt idx="518" formatCode="0.0">
                  <c:v>-2.6538685263000001</c:v>
                </c:pt>
                <c:pt idx="519" formatCode="0.0">
                  <c:v>-4.2029873485999998</c:v>
                </c:pt>
                <c:pt idx="520" formatCode="0.0">
                  <c:v>-5.1149100886000003</c:v>
                </c:pt>
                <c:pt idx="521" formatCode="0.0">
                  <c:v>-2.7323817389</c:v>
                </c:pt>
                <c:pt idx="522" formatCode="0.0">
                  <c:v>-2.5872057404</c:v>
                </c:pt>
                <c:pt idx="523" formatCode="0.0">
                  <c:v>-3.4542605746000001</c:v>
                </c:pt>
                <c:pt idx="524" formatCode="0.0">
                  <c:v>-4.7252582022</c:v>
                </c:pt>
                <c:pt idx="525" formatCode="0.0">
                  <c:v>-3.3504811189999999</c:v>
                </c:pt>
                <c:pt idx="526" formatCode="0.0">
                  <c:v>-1.1419909971</c:v>
                </c:pt>
                <c:pt idx="527" formatCode="0.0">
                  <c:v>0.16490222809999999</c:v>
                </c:pt>
                <c:pt idx="528" formatCode="0.0">
                  <c:v>-0.82984967850000002</c:v>
                </c:pt>
                <c:pt idx="529" formatCode="0.0">
                  <c:v>1.0299864042</c:v>
                </c:pt>
                <c:pt idx="530" formatCode="0.0">
                  <c:v>3.9632483022999998</c:v>
                </c:pt>
                <c:pt idx="531" formatCode="0.0">
                  <c:v>8.1883906324000009</c:v>
                </c:pt>
                <c:pt idx="532" formatCode="0.0">
                  <c:v>8.9781711148000003</c:v>
                </c:pt>
                <c:pt idx="533" formatCode="0.0">
                  <c:v>7.7788049802000003</c:v>
                </c:pt>
                <c:pt idx="534" formatCode="0.0">
                  <c:v>7.6083654681999997</c:v>
                </c:pt>
                <c:pt idx="535" formatCode="0.0">
                  <c:v>9.5830911134000001</c:v>
                </c:pt>
                <c:pt idx="536" formatCode="0.0">
                  <c:v>9.7203150573000006</c:v>
                </c:pt>
                <c:pt idx="537" formatCode="0.0">
                  <c:v>8.3298689114000002</c:v>
                </c:pt>
                <c:pt idx="538" formatCode="0.0">
                  <c:v>5.9938208772000001</c:v>
                </c:pt>
                <c:pt idx="539" formatCode="0.0">
                  <c:v>5.5786962594</c:v>
                </c:pt>
                <c:pt idx="540" formatCode="0.0">
                  <c:v>7.0828147315000001</c:v>
                </c:pt>
                <c:pt idx="541" formatCode="0.0">
                  <c:v>6.1960288014999998</c:v>
                </c:pt>
                <c:pt idx="542" formatCode="0.0">
                  <c:v>3.8246452228000001</c:v>
                </c:pt>
                <c:pt idx="543" formatCode="0.0">
                  <c:v>0.3796425055</c:v>
                </c:pt>
                <c:pt idx="544" formatCode="0.0">
                  <c:v>-0.60019963629999995</c:v>
                </c:pt>
                <c:pt idx="545" formatCode="0.0">
                  <c:v>-0.54816906180000002</c:v>
                </c:pt>
                <c:pt idx="546" formatCode="0.0">
                  <c:v>0.94378967319999996</c:v>
                </c:pt>
                <c:pt idx="547" formatCode="0.0">
                  <c:v>0.51688008269999997</c:v>
                </c:pt>
                <c:pt idx="548" formatCode="0.0">
                  <c:v>1.975768612</c:v>
                </c:pt>
                <c:pt idx="549" formatCode="0.0">
                  <c:v>1.4357241594000001</c:v>
                </c:pt>
                <c:pt idx="550" formatCode="0.0">
                  <c:v>1.9944248440000001</c:v>
                </c:pt>
                <c:pt idx="551" formatCode="0.0">
                  <c:v>0.20978856339999999</c:v>
                </c:pt>
                <c:pt idx="552" formatCode="0.0">
                  <c:v>-3.0613656484999998</c:v>
                </c:pt>
                <c:pt idx="553" formatCode="0.0">
                  <c:v>-4.5141776054999996</c:v>
                </c:pt>
                <c:pt idx="554" formatCode="0.0">
                  <c:v>-3.0822270720999998</c:v>
                </c:pt>
                <c:pt idx="555" formatCode="0.0">
                  <c:v>0.1706009875</c:v>
                </c:pt>
                <c:pt idx="556" formatCode="0.0">
                  <c:v>2.7827771820999998</c:v>
                </c:pt>
                <c:pt idx="557" formatCode="0.0">
                  <c:v>3.9171772454</c:v>
                </c:pt>
                <c:pt idx="558" formatCode="0.0">
                  <c:v>4.3097061488000001</c:v>
                </c:pt>
                <c:pt idx="559" formatCode="0.0">
                  <c:v>4.9043963766000003</c:v>
                </c:pt>
                <c:pt idx="560" formatCode="0.0">
                  <c:v>3.3736102596999999</c:v>
                </c:pt>
                <c:pt idx="561" formatCode="0.0">
                  <c:v>3.3950847958999999</c:v>
                </c:pt>
                <c:pt idx="562" formatCode="0.0">
                  <c:v>2.7502232826999999</c:v>
                </c:pt>
                <c:pt idx="563" formatCode="0.0">
                  <c:v>3.8580844445000002</c:v>
                </c:pt>
                <c:pt idx="564" formatCode="0.0">
                  <c:v>5.9612837176999998</c:v>
                </c:pt>
                <c:pt idx="565" formatCode="0.0">
                  <c:v>8.0610084092999994</c:v>
                </c:pt>
                <c:pt idx="566" formatCode="0.0">
                  <c:v>7.8432675587</c:v>
                </c:pt>
                <c:pt idx="567" formatCode="0.0">
                  <c:v>5.8326665395999999</c:v>
                </c:pt>
                <c:pt idx="568" formatCode="0.0">
                  <c:v>4.6847895428999999</c:v>
                </c:pt>
                <c:pt idx="569" formatCode="0.0">
                  <c:v>4.1877544121000003</c:v>
                </c:pt>
                <c:pt idx="570" formatCode="0.0">
                  <c:v>3.4044928894000002</c:v>
                </c:pt>
                <c:pt idx="571" formatCode="0.0">
                  <c:v>2.1552580838000002</c:v>
                </c:pt>
                <c:pt idx="572" formatCode="0.0">
                  <c:v>2.2340504450999998</c:v>
                </c:pt>
                <c:pt idx="573" formatCode="0.0">
                  <c:v>2.2739378155000001</c:v>
                </c:pt>
                <c:pt idx="574" formatCode="0.0">
                  <c:v>2.2584776387000001</c:v>
                </c:pt>
                <c:pt idx="575" formatCode="0.0">
                  <c:v>2.1561391235</c:v>
                </c:pt>
                <c:pt idx="576" formatCode="0.0">
                  <c:v>3.569143892</c:v>
                </c:pt>
                <c:pt idx="577" formatCode="0.0">
                  <c:v>2.9863590583000001</c:v>
                </c:pt>
                <c:pt idx="578" formatCode="0.0">
                  <c:v>1.5822423585000001</c:v>
                </c:pt>
                <c:pt idx="579" formatCode="0.0">
                  <c:v>0.32011601540000001</c:v>
                </c:pt>
                <c:pt idx="580" formatCode="0.0">
                  <c:v>1.0394900349</c:v>
                </c:pt>
                <c:pt idx="581" formatCode="0.0">
                  <c:v>1.868253379</c:v>
                </c:pt>
                <c:pt idx="582" formatCode="0.0">
                  <c:v>2.1917130726999998</c:v>
                </c:pt>
                <c:pt idx="583" formatCode="0.0">
                  <c:v>2.3004204639000001</c:v>
                </c:pt>
                <c:pt idx="584" formatCode="0.0">
                  <c:v>2.6967477833000002</c:v>
                </c:pt>
                <c:pt idx="585" formatCode="0.0">
                  <c:v>2.7789987298000001</c:v>
                </c:pt>
                <c:pt idx="586" formatCode="0.0">
                  <c:v>3.6020312182000001</c:v>
                </c:pt>
                <c:pt idx="587" formatCode="0.0">
                  <c:v>3.2983666447000002</c:v>
                </c:pt>
                <c:pt idx="588" formatCode="0.0">
                  <c:v>2.1274526737000001</c:v>
                </c:pt>
                <c:pt idx="589" formatCode="0.0">
                  <c:v>4.1520864800000001E-2</c:v>
                </c:pt>
                <c:pt idx="590" formatCode="0.0">
                  <c:v>-0.45291388360000001</c:v>
                </c:pt>
                <c:pt idx="591" formatCode="0.0">
                  <c:v>-0.80211042349999995</c:v>
                </c:pt>
                <c:pt idx="592" formatCode="0.0">
                  <c:v>-1.4557099631999999</c:v>
                </c:pt>
                <c:pt idx="593" formatCode="0.0">
                  <c:v>-1.8321223278000001</c:v>
                </c:pt>
                <c:pt idx="594" formatCode="0.0">
                  <c:v>-1.6152301727</c:v>
                </c:pt>
                <c:pt idx="595" formatCode="0.0">
                  <c:v>-1.5295453896</c:v>
                </c:pt>
                <c:pt idx="596" formatCode="0.0">
                  <c:v>-2.863619548</c:v>
                </c:pt>
                <c:pt idx="597" formatCode="0.0">
                  <c:v>-3.4595384955999999</c:v>
                </c:pt>
                <c:pt idx="598" formatCode="0.0">
                  <c:v>-4.0456882931000004</c:v>
                </c:pt>
                <c:pt idx="599" formatCode="0.0">
                  <c:v>-2.6980908028999999</c:v>
                </c:pt>
                <c:pt idx="600" formatCode="0.0">
                  <c:v>-3.2334415419</c:v>
                </c:pt>
                <c:pt idx="601" formatCode="0.0">
                  <c:v>-2.8966822203999998</c:v>
                </c:pt>
                <c:pt idx="602" formatCode="0.0">
                  <c:v>-1.9767698636</c:v>
                </c:pt>
                <c:pt idx="603" formatCode="0.0">
                  <c:v>5.8535610799999999E-2</c:v>
                </c:pt>
                <c:pt idx="604" formatCode="0.0">
                  <c:v>0.69850210010000002</c:v>
                </c:pt>
                <c:pt idx="605" formatCode="0.0">
                  <c:v>0.66121737869999997</c:v>
                </c:pt>
                <c:pt idx="606" formatCode="0.0">
                  <c:v>0.16356317349999999</c:v>
                </c:pt>
                <c:pt idx="607" formatCode="0.0">
                  <c:v>0.29591748270000001</c:v>
                </c:pt>
                <c:pt idx="608" formatCode="0.0">
                  <c:v>9.4146914299999995E-2</c:v>
                </c:pt>
                <c:pt idx="609" formatCode="0.0">
                  <c:v>0.34339005979999998</c:v>
                </c:pt>
                <c:pt idx="610" formatCode="0.0">
                  <c:v>-0.55865448240000004</c:v>
                </c:pt>
                <c:pt idx="611" formatCode="0.0">
                  <c:v>-2.4927952793000001</c:v>
                </c:pt>
                <c:pt idx="612" formatCode="0.0">
                  <c:v>-2.9998921612</c:v>
                </c:pt>
                <c:pt idx="613" formatCode="0.0">
                  <c:v>-2.1012699463</c:v>
                </c:pt>
                <c:pt idx="614" formatCode="0.0">
                  <c:v>-1.4056225494000001</c:v>
                </c:pt>
                <c:pt idx="615" formatCode="0.0">
                  <c:v>-1.1938728446</c:v>
                </c:pt>
                <c:pt idx="616" formatCode="0.0">
                  <c:v>0.13720505420000001</c:v>
                </c:pt>
                <c:pt idx="617" formatCode="0.0">
                  <c:v>0.92118797969999999</c:v>
                </c:pt>
                <c:pt idx="618" formatCode="0.0">
                  <c:v>0.93749700820000004</c:v>
                </c:pt>
                <c:pt idx="619" formatCode="0.0">
                  <c:v>-0.19157298780000001</c:v>
                </c:pt>
                <c:pt idx="620" formatCode="0.0">
                  <c:v>0.28591250229999998</c:v>
                </c:pt>
                <c:pt idx="621" formatCode="0.0">
                  <c:v>0.4929200708</c:v>
                </c:pt>
                <c:pt idx="622" formatCode="0.0">
                  <c:v>1.1778739346</c:v>
                </c:pt>
                <c:pt idx="623" formatCode="0.0">
                  <c:v>1.2421403908999999</c:v>
                </c:pt>
                <c:pt idx="624" formatCode="0.0">
                  <c:v>0.6054701092</c:v>
                </c:pt>
                <c:pt idx="625" formatCode="0.0">
                  <c:v>-1.2149865546</c:v>
                </c:pt>
                <c:pt idx="626" formatCode="0.0">
                  <c:v>-3.8461827166</c:v>
                </c:pt>
                <c:pt idx="627" formatCode="0.0">
                  <c:v>-5.2376051696000001</c:v>
                </c:pt>
                <c:pt idx="628" formatCode="0.0">
                  <c:v>-5.7965373144000001</c:v>
                </c:pt>
                <c:pt idx="629" formatCode="0.0">
                  <c:v>-4.7553693030000002</c:v>
                </c:pt>
                <c:pt idx="630" formatCode="0.0">
                  <c:v>-4.7410516967999996</c:v>
                </c:pt>
                <c:pt idx="631" formatCode="0.0">
                  <c:v>-3.9446618400000002</c:v>
                </c:pt>
                <c:pt idx="632" formatCode="0.0">
                  <c:v>-3.4632498460000001</c:v>
                </c:pt>
                <c:pt idx="633" formatCode="0.0">
                  <c:v>-3.4711299470000001</c:v>
                </c:pt>
                <c:pt idx="634" formatCode="0.0">
                  <c:v>-3.9524309751</c:v>
                </c:pt>
                <c:pt idx="635" formatCode="0.0">
                  <c:v>-4.3731131016999996</c:v>
                </c:pt>
                <c:pt idx="636" formatCode="0.0">
                  <c:v>-4.0077488204999998</c:v>
                </c:pt>
                <c:pt idx="637" formatCode="0.0">
                  <c:v>-4.2695642257999999</c:v>
                </c:pt>
                <c:pt idx="638" formatCode="0.0">
                  <c:v>-3.8762188029</c:v>
                </c:pt>
                <c:pt idx="639" formatCode="0.0">
                  <c:v>-2.9917638757999998</c:v>
                </c:pt>
                <c:pt idx="640" formatCode="0.0">
                  <c:v>-1.3903391322</c:v>
                </c:pt>
                <c:pt idx="641" formatCode="0.0">
                  <c:v>-1.8557298960999999</c:v>
                </c:pt>
                <c:pt idx="642" formatCode="0.0">
                  <c:v>-0.60238807780000003</c:v>
                </c:pt>
                <c:pt idx="643" formatCode="0.0">
                  <c:v>-0.43280320160000002</c:v>
                </c:pt>
                <c:pt idx="644" formatCode="0.0">
                  <c:v>0.2693207332</c:v>
                </c:pt>
                <c:pt idx="645" formatCode="0.0">
                  <c:v>-2.9752366299999999E-2</c:v>
                </c:pt>
                <c:pt idx="646" formatCode="0.0">
                  <c:v>0.59915365220000005</c:v>
                </c:pt>
                <c:pt idx="647" formatCode="0.0">
                  <c:v>1.6129218134000001</c:v>
                </c:pt>
                <c:pt idx="648" formatCode="0.0">
                  <c:v>2.3838074412000001</c:v>
                </c:pt>
                <c:pt idx="649" formatCode="0.0">
                  <c:v>3.2205981642000001</c:v>
                </c:pt>
                <c:pt idx="650" formatCode="0.0">
                  <c:v>4.4852145280000002</c:v>
                </c:pt>
                <c:pt idx="651" formatCode="0.0">
                  <c:v>4.8772077914</c:v>
                </c:pt>
                <c:pt idx="652" formatCode="0.0">
                  <c:v>4.1313762108000001</c:v>
                </c:pt>
                <c:pt idx="653" formatCode="0.0">
                  <c:v>4.2484498454999997</c:v>
                </c:pt>
                <c:pt idx="654" formatCode="0.0">
                  <c:v>4.7049835149000003</c:v>
                </c:pt>
                <c:pt idx="655" formatCode="0.0">
                  <c:v>5.8330779253999996</c:v>
                </c:pt>
                <c:pt idx="656" formatCode="0.0">
                  <c:v>4.3304971883999999</c:v>
                </c:pt>
                <c:pt idx="657" formatCode="0.0">
                  <c:v>3.9063873349999998</c:v>
                </c:pt>
                <c:pt idx="658" formatCode="0.0">
                  <c:v>4.1434287264999998</c:v>
                </c:pt>
                <c:pt idx="659" formatCode="0.0">
                  <c:v>5.4419631578000001</c:v>
                </c:pt>
                <c:pt idx="660" formatCode="0.0">
                  <c:v>5.3653882515999998</c:v>
                </c:pt>
                <c:pt idx="661" formatCode="0.0">
                  <c:v>5.8911186262999999</c:v>
                </c:pt>
                <c:pt idx="662" formatCode="0.0">
                  <c:v>5.5331181832</c:v>
                </c:pt>
                <c:pt idx="663" formatCode="0.0">
                  <c:v>6.8397772981999996</c:v>
                </c:pt>
                <c:pt idx="664" formatCode="0.0">
                  <c:v>5.1397222921000001</c:v>
                </c:pt>
                <c:pt idx="665" formatCode="0.0">
                  <c:v>4.3753773164999998</c:v>
                </c:pt>
                <c:pt idx="666" formatCode="0.0">
                  <c:v>3.0020085616999999</c:v>
                </c:pt>
                <c:pt idx="667" formatCode="0.0">
                  <c:v>2.2285806429999999</c:v>
                </c:pt>
                <c:pt idx="668" formatCode="0.0">
                  <c:v>3.2937832300999998</c:v>
                </c:pt>
                <c:pt idx="669" formatCode="0.0">
                  <c:v>2.0253785531999999</c:v>
                </c:pt>
                <c:pt idx="670" formatCode="0.0">
                  <c:v>1.5580832156</c:v>
                </c:pt>
                <c:pt idx="671" formatCode="0.0">
                  <c:v>0.63288875690000002</c:v>
                </c:pt>
                <c:pt idx="672" formatCode="0.0">
                  <c:v>2.7924456522000001</c:v>
                </c:pt>
                <c:pt idx="673" formatCode="0.0">
                  <c:v>3.5765510219999999</c:v>
                </c:pt>
                <c:pt idx="674" formatCode="0.0">
                  <c:v>4.9943655954999997</c:v>
                </c:pt>
                <c:pt idx="675" formatCode="0.0">
                  <c:v>3.5491290567</c:v>
                </c:pt>
                <c:pt idx="676" formatCode="0.0">
                  <c:v>4.7173528439999997</c:v>
                </c:pt>
                <c:pt idx="677" formatCode="0.0">
                  <c:v>3.1850062121999998</c:v>
                </c:pt>
                <c:pt idx="678" formatCode="0.0">
                  <c:v>2.9115523986</c:v>
                </c:pt>
                <c:pt idx="679" formatCode="0.0">
                  <c:v>1.2103201478000001</c:v>
                </c:pt>
                <c:pt idx="680" formatCode="0.0">
                  <c:v>0.66919445340000006</c:v>
                </c:pt>
                <c:pt idx="681" formatCode="0.0">
                  <c:v>1.0461374538999999</c:v>
                </c:pt>
                <c:pt idx="682" formatCode="0.0">
                  <c:v>0.93185343529999998</c:v>
                </c:pt>
                <c:pt idx="683" formatCode="0.0">
                  <c:v>2.0796252201000001</c:v>
                </c:pt>
                <c:pt idx="684" formatCode="0.0">
                  <c:v>-1.1333589976</c:v>
                </c:pt>
                <c:pt idx="685" formatCode="0.0">
                  <c:v>-1.9245123139</c:v>
                </c:pt>
                <c:pt idx="686" formatCode="0.0">
                  <c:v>-4.8801997839000002</c:v>
                </c:pt>
                <c:pt idx="687" formatCode="0.0">
                  <c:v>-3.8866714969</c:v>
                </c:pt>
                <c:pt idx="688" formatCode="0.0">
                  <c:v>-4.2128341498999999</c:v>
                </c:pt>
                <c:pt idx="689" formatCode="0.0">
                  <c:v>-3.1675055855999998</c:v>
                </c:pt>
                <c:pt idx="690" formatCode="0.0">
                  <c:v>-3.3676803768000001</c:v>
                </c:pt>
                <c:pt idx="691" formatCode="0.0">
                  <c:v>-2.7748132598000002</c:v>
                </c:pt>
                <c:pt idx="692" formatCode="0.0">
                  <c:v>-2.7675939708000001</c:v>
                </c:pt>
                <c:pt idx="693" formatCode="0.0">
                  <c:v>-3.2880565378000002</c:v>
                </c:pt>
                <c:pt idx="694" formatCode="0.0">
                  <c:v>-3.2425168270000002</c:v>
                </c:pt>
                <c:pt idx="695" formatCode="0.0">
                  <c:v>-4.0804840812999998</c:v>
                </c:pt>
                <c:pt idx="696" formatCode="0.0">
                  <c:v>-1.8801241550000001</c:v>
                </c:pt>
                <c:pt idx="697" formatCode="0.0">
                  <c:v>-1.4738399268</c:v>
                </c:pt>
                <c:pt idx="698" formatCode="0.0">
                  <c:v>-0.75423453070000002</c:v>
                </c:pt>
                <c:pt idx="699" formatCode="0.0">
                  <c:v>-1.9668126933000001</c:v>
                </c:pt>
                <c:pt idx="700" formatCode="0.0">
                  <c:v>-2.8686369288</c:v>
                </c:pt>
                <c:pt idx="701" formatCode="0.0">
                  <c:v>-3.8349270076000002</c:v>
                </c:pt>
                <c:pt idx="702" formatCode="0.0">
                  <c:v>-2.9364359534000002</c:v>
                </c:pt>
                <c:pt idx="703" formatCode="0.0">
                  <c:v>-2.2419250810000002</c:v>
                </c:pt>
                <c:pt idx="704" formatCode="0.0">
                  <c:v>-1.5045087357</c:v>
                </c:pt>
                <c:pt idx="705" formatCode="0.0">
                  <c:v>-0.84305664499999999</c:v>
                </c:pt>
                <c:pt idx="706" formatCode="0.0">
                  <c:v>-1.2266949459000001</c:v>
                </c:pt>
                <c:pt idx="707" formatCode="0.0">
                  <c:v>-3.0360488846</c:v>
                </c:pt>
                <c:pt idx="708" formatCode="0.0">
                  <c:v>-6.1922962832000001</c:v>
                </c:pt>
                <c:pt idx="709" formatCode="0.0">
                  <c:v>-8.1164286069999996</c:v>
                </c:pt>
                <c:pt idx="710" formatCode="0.0">
                  <c:v>-8.1191394853999999</c:v>
                </c:pt>
                <c:pt idx="711" formatCode="0.0">
                  <c:v>-10.4918462243</c:v>
                </c:pt>
                <c:pt idx="712" formatCode="0.0">
                  <c:v>-12.902181799699999</c:v>
                </c:pt>
                <c:pt idx="713" formatCode="0.0">
                  <c:v>-14.5771554317</c:v>
                </c:pt>
                <c:pt idx="714" formatCode="0.0">
                  <c:v>-15.128514076</c:v>
                </c:pt>
                <c:pt idx="715" formatCode="0.0">
                  <c:v>-14.026983105799999</c:v>
                </c:pt>
                <c:pt idx="716" formatCode="0.0">
                  <c:v>-13.9779304232</c:v>
                </c:pt>
                <c:pt idx="717" formatCode="0.0">
                  <c:v>-13.8976287235</c:v>
                </c:pt>
                <c:pt idx="718" formatCode="0.0">
                  <c:v>-14.0097867292</c:v>
                </c:pt>
                <c:pt idx="719" formatCode="0.0">
                  <c:v>-13.783530328199999</c:v>
                </c:pt>
                <c:pt idx="720" formatCode="0.0">
                  <c:v>-10.494568342000001</c:v>
                </c:pt>
                <c:pt idx="721" formatCode="0.0">
                  <c:v>-8.2018621141000008</c:v>
                </c:pt>
                <c:pt idx="722" formatCode="0.0">
                  <c:v>-4.4684883096999997</c:v>
                </c:pt>
                <c:pt idx="723" formatCode="0.0">
                  <c:v>-1.4865812002000001</c:v>
                </c:pt>
                <c:pt idx="724" formatCode="0.0">
                  <c:v>1.0458492354</c:v>
                </c:pt>
                <c:pt idx="725" formatCode="0.0">
                  <c:v>2.4611220598000001</c:v>
                </c:pt>
                <c:pt idx="726" formatCode="0.0">
                  <c:v>2.7525027348000002</c:v>
                </c:pt>
                <c:pt idx="727" formatCode="0.0">
                  <c:v>2.4046826517</c:v>
                </c:pt>
                <c:pt idx="728" formatCode="0.0">
                  <c:v>2.9687959474999999</c:v>
                </c:pt>
                <c:pt idx="729" formatCode="0.0">
                  <c:v>3.7435920359999999</c:v>
                </c:pt>
                <c:pt idx="730" formatCode="0.0">
                  <c:v>4.3300104482000004</c:v>
                </c:pt>
                <c:pt idx="731" formatCode="0.0">
                  <c:v>5.5534264175999999</c:v>
                </c:pt>
                <c:pt idx="732" formatCode="0.0">
                  <c:v>5.8467094403999997</c:v>
                </c:pt>
                <c:pt idx="733" formatCode="0.0">
                  <c:v>6.4432152124000002</c:v>
                </c:pt>
                <c:pt idx="734" formatCode="0.0">
                  <c:v>4.5003305031999998</c:v>
                </c:pt>
                <c:pt idx="735" formatCode="0.0">
                  <c:v>1.8276063252999999</c:v>
                </c:pt>
                <c:pt idx="736" formatCode="0.0">
                  <c:v>1.204234319</c:v>
                </c:pt>
                <c:pt idx="737" formatCode="0.0">
                  <c:v>1.2351782561</c:v>
                </c:pt>
                <c:pt idx="738" formatCode="0.0">
                  <c:v>1.2961133894000001</c:v>
                </c:pt>
                <c:pt idx="739" formatCode="0.0">
                  <c:v>0.2676214844</c:v>
                </c:pt>
                <c:pt idx="740" formatCode="0.0">
                  <c:v>-0.26234411870000002</c:v>
                </c:pt>
                <c:pt idx="741" formatCode="0.0">
                  <c:v>-0.18374431960000001</c:v>
                </c:pt>
                <c:pt idx="742" formatCode="0.0">
                  <c:v>1.1573023171000001</c:v>
                </c:pt>
                <c:pt idx="743" formatCode="0.0">
                  <c:v>2.5579608063000001</c:v>
                </c:pt>
                <c:pt idx="744" formatCode="0.0">
                  <c:v>3.1384698920999998</c:v>
                </c:pt>
                <c:pt idx="745" formatCode="0.0">
                  <c:v>2.1834479367999999</c:v>
                </c:pt>
                <c:pt idx="746" formatCode="0.0">
                  <c:v>-0.79631363879999995</c:v>
                </c:pt>
                <c:pt idx="747" formatCode="0.0">
                  <c:v>-2.1536500721</c:v>
                </c:pt>
                <c:pt idx="748" formatCode="0.0">
                  <c:v>-4.0519293206000002</c:v>
                </c:pt>
                <c:pt idx="749" formatCode="0.0">
                  <c:v>-4.0785789757000002</c:v>
                </c:pt>
                <c:pt idx="750" formatCode="0.0">
                  <c:v>-4.3645660309999998</c:v>
                </c:pt>
                <c:pt idx="751" formatCode="0.0">
                  <c:v>-3.4163128024999998</c:v>
                </c:pt>
                <c:pt idx="752" formatCode="0.0">
                  <c:v>-2.9897926427999999</c:v>
                </c:pt>
                <c:pt idx="753" formatCode="0.0">
                  <c:v>-3.2730585210999998</c:v>
                </c:pt>
                <c:pt idx="754" formatCode="0.0">
                  <c:v>-3.4533163820000001</c:v>
                </c:pt>
                <c:pt idx="755" formatCode="0.0">
                  <c:v>-3.8346031310000002</c:v>
                </c:pt>
                <c:pt idx="756" formatCode="0.0">
                  <c:v>-4.4651038916000001</c:v>
                </c:pt>
                <c:pt idx="757" formatCode="0.0">
                  <c:v>-4.4816110857</c:v>
                </c:pt>
                <c:pt idx="758" formatCode="0.0">
                  <c:v>-2.8827698213000001</c:v>
                </c:pt>
                <c:pt idx="759" formatCode="0.0">
                  <c:v>-1.2813973744</c:v>
                </c:pt>
                <c:pt idx="760" formatCode="0.0">
                  <c:v>0.31651459749999999</c:v>
                </c:pt>
                <c:pt idx="761" formatCode="0.0">
                  <c:v>1.3042685950999999</c:v>
                </c:pt>
                <c:pt idx="762" formatCode="0.0">
                  <c:v>2.6923169273999998</c:v>
                </c:pt>
                <c:pt idx="763" formatCode="0.0">
                  <c:v>2.8757955234999999</c:v>
                </c:pt>
                <c:pt idx="764" formatCode="0.0">
                  <c:v>2.6988260177000001</c:v>
                </c:pt>
                <c:pt idx="765" formatCode="0.0">
                  <c:v>1.8895155543</c:v>
                </c:pt>
                <c:pt idx="766" formatCode="0.0">
                  <c:v>0.21553740930000001</c:v>
                </c:pt>
                <c:pt idx="767" formatCode="0.0">
                  <c:v>-0.45901766830000001</c:v>
                </c:pt>
                <c:pt idx="768" formatCode="0.0">
                  <c:v>-0.59039133479999995</c:v>
                </c:pt>
                <c:pt idx="769" formatCode="0.0">
                  <c:v>0.19986978990000001</c:v>
                </c:pt>
                <c:pt idx="770" formatCode="0.0">
                  <c:v>1.7525561332999999</c:v>
                </c:pt>
                <c:pt idx="771" formatCode="0.0">
                  <c:v>3.8587520997000002</c:v>
                </c:pt>
                <c:pt idx="772" formatCode="0.0">
                  <c:v>5.7974929152000003</c:v>
                </c:pt>
                <c:pt idx="773" formatCode="0.0">
                  <c:v>4.5382656049000003</c:v>
                </c:pt>
                <c:pt idx="774" formatCode="0.0">
                  <c:v>4.3133163965000003</c:v>
                </c:pt>
                <c:pt idx="775" formatCode="0.0">
                  <c:v>4.5692625148000001</c:v>
                </c:pt>
                <c:pt idx="776" formatCode="0.0">
                  <c:v>4.8304585476000002</c:v>
                </c:pt>
                <c:pt idx="777" formatCode="0.0">
                  <c:v>3.8520776607</c:v>
                </c:pt>
                <c:pt idx="778" formatCode="0.0">
                  <c:v>2.9380042265999999</c:v>
                </c:pt>
                <c:pt idx="779" formatCode="0.0">
                  <c:v>3.2113071478999999</c:v>
                </c:pt>
                <c:pt idx="780" formatCode="0.0">
                  <c:v>3.8737531343999998</c:v>
                </c:pt>
                <c:pt idx="781" formatCode="0.0">
                  <c:v>1.8801020884999999</c:v>
                </c:pt>
                <c:pt idx="782" formatCode="0.0">
                  <c:v>-1.0498309395000001</c:v>
                </c:pt>
                <c:pt idx="783" formatCode="0.0">
                  <c:v>-3.8144964065</c:v>
                </c:pt>
                <c:pt idx="784" formatCode="0.0">
                  <c:v>-5.2699917540000003</c:v>
                </c:pt>
                <c:pt idx="785" formatCode="0.0">
                  <c:v>-6.4406323637999998</c:v>
                </c:pt>
                <c:pt idx="786" formatCode="0.0">
                  <c:v>-6.4014915738999996</c:v>
                </c:pt>
                <c:pt idx="787" formatCode="0.0">
                  <c:v>-5.1547696662</c:v>
                </c:pt>
                <c:pt idx="788" formatCode="0.0">
                  <c:v>-4.1960479925999996</c:v>
                </c:pt>
                <c:pt idx="789" formatCode="0.0">
                  <c:v>-3.5302828136</c:v>
                </c:pt>
                <c:pt idx="790" formatCode="0.0">
                  <c:v>-4.1008172735999997</c:v>
                </c:pt>
                <c:pt idx="791" formatCode="0.0">
                  <c:v>-6.3470077685000001</c:v>
                </c:pt>
                <c:pt idx="792" formatCode="0.0">
                  <c:v>-9.9851011745000005</c:v>
                </c:pt>
                <c:pt idx="793" formatCode="0.0">
                  <c:v>-11.263570878499999</c:v>
                </c:pt>
                <c:pt idx="794" formatCode="0.0">
                  <c:v>-11.9597900643</c:v>
                </c:pt>
                <c:pt idx="795" formatCode="0.0">
                  <c:v>-11.3348226067</c:v>
                </c:pt>
                <c:pt idx="796" formatCode="0.0">
                  <c:v>-10.874955482100001</c:v>
                </c:pt>
                <c:pt idx="797" formatCode="0.0">
                  <c:v>-7.5350312050000001</c:v>
                </c:pt>
                <c:pt idx="798" formatCode="0.0">
                  <c:v>-6.5128180250999996</c:v>
                </c:pt>
                <c:pt idx="799" formatCode="0.0">
                  <c:v>-7.6081234514</c:v>
                </c:pt>
                <c:pt idx="800" formatCode="0.0">
                  <c:v>-8.4871679095000001</c:v>
                </c:pt>
                <c:pt idx="801" formatCode="0.0">
                  <c:v>-5.9685183028999997</c:v>
                </c:pt>
                <c:pt idx="802" formatCode="0.0">
                  <c:v>-3.3419945110999998</c:v>
                </c:pt>
                <c:pt idx="803" formatCode="0.0">
                  <c:v>-2.3659714151000002</c:v>
                </c:pt>
                <c:pt idx="804" formatCode="0.0">
                  <c:v>-1.2684957724000001</c:v>
                </c:pt>
                <c:pt idx="805" formatCode="0.0">
                  <c:v>1.0063105606</c:v>
                </c:pt>
                <c:pt idx="806" formatCode="0.0">
                  <c:v>4.4483079704000001</c:v>
                </c:pt>
                <c:pt idx="807" formatCode="0.0">
                  <c:v>6.5228161897000003</c:v>
                </c:pt>
                <c:pt idx="808" formatCode="0.0">
                  <c:v>6.0288639841</c:v>
                </c:pt>
                <c:pt idx="809" formatCode="0.0">
                  <c:v>5.8977667120000001</c:v>
                </c:pt>
                <c:pt idx="810" formatCode="0.0">
                  <c:v>3.2939038295</c:v>
                </c:pt>
                <c:pt idx="811" formatCode="0.0">
                  <c:v>1.9137543829000001</c:v>
                </c:pt>
                <c:pt idx="812" formatCode="0.0">
                  <c:v>-0.2035956907</c:v>
                </c:pt>
                <c:pt idx="813" formatCode="0.0">
                  <c:v>-1.9134858228</c:v>
                </c:pt>
                <c:pt idx="814" formatCode="0.0">
                  <c:v>-1.2372125167000001</c:v>
                </c:pt>
                <c:pt idx="815" formatCode="0.0">
                  <c:v>0.5322554478</c:v>
                </c:pt>
                <c:pt idx="816" formatCode="0.0">
                  <c:v>9.6183768500000003E-2</c:v>
                </c:pt>
                <c:pt idx="817" formatCode="0.0">
                  <c:v>-0.9783861935</c:v>
                </c:pt>
                <c:pt idx="818" formatCode="0.0">
                  <c:v>-2.6110288486000002</c:v>
                </c:pt>
                <c:pt idx="819" formatCode="0.0">
                  <c:v>-1.4356250398999999</c:v>
                </c:pt>
                <c:pt idx="820" formatCode="0.0">
                  <c:v>-0.22728075249999999</c:v>
                </c:pt>
                <c:pt idx="821" formatCode="0.0">
                  <c:v>7.4422603500000004E-2</c:v>
                </c:pt>
                <c:pt idx="822" formatCode="0.0">
                  <c:v>0.96247486260000004</c:v>
                </c:pt>
                <c:pt idx="823" formatCode="0.0">
                  <c:v>1.279145958</c:v>
                </c:pt>
                <c:pt idx="824" formatCode="0.0">
                  <c:v>2.1717932411</c:v>
                </c:pt>
                <c:pt idx="825" formatCode="0.0">
                  <c:v>1.7818593192000001</c:v>
                </c:pt>
                <c:pt idx="826" formatCode="0.0">
                  <c:v>0.56635380079999997</c:v>
                </c:pt>
                <c:pt idx="827" formatCode="0.0">
                  <c:v>0.99605304260000005</c:v>
                </c:pt>
                <c:pt idx="828" formatCode="0.0">
                  <c:v>2.4797071877999999</c:v>
                </c:pt>
                <c:pt idx="829" formatCode="0.0">
                  <c:v>3.0275161533000001</c:v>
                </c:pt>
                <c:pt idx="830" formatCode="0.0">
                  <c:v>0.31076150180000001</c:v>
                </c:pt>
                <c:pt idx="831" formatCode="0.0">
                  <c:v>-0.99968089979999997</c:v>
                </c:pt>
                <c:pt idx="832" formatCode="0.0">
                  <c:v>-0.75553961420000004</c:v>
                </c:pt>
                <c:pt idx="833" formatCode="0.0">
                  <c:v>-0.19685071109999999</c:v>
                </c:pt>
                <c:pt idx="834" formatCode="0.0">
                  <c:v>-0.71176259959999999</c:v>
                </c:pt>
                <c:pt idx="835" formatCode="0.0">
                  <c:v>-1.0831439504</c:v>
                </c:pt>
                <c:pt idx="836" formatCode="0.0">
                  <c:v>-1.6399830774999999</c:v>
                </c:pt>
                <c:pt idx="837" formatCode="0.0">
                  <c:v>-3.1589192904000001</c:v>
                </c:pt>
                <c:pt idx="838" formatCode="0.0">
                  <c:v>-5.2104331906999999</c:v>
                </c:pt>
                <c:pt idx="839" formatCode="0.0">
                  <c:v>-7.6307375680999998</c:v>
                </c:pt>
                <c:pt idx="840" formatCode="0.0">
                  <c:v>-7.4282953590999998</c:v>
                </c:pt>
                <c:pt idx="841" formatCode="0.0">
                  <c:v>-7.6172205750000002</c:v>
                </c:pt>
                <c:pt idx="842" formatCode="0.0">
                  <c:v>-6.2504160213000004</c:v>
                </c:pt>
                <c:pt idx="843" formatCode="0.0">
                  <c:v>-9.3544703876999993</c:v>
                </c:pt>
                <c:pt idx="844" formatCode="0.0">
                  <c:v>-12.0557132864</c:v>
                </c:pt>
                <c:pt idx="845" formatCode="0.0">
                  <c:v>-16.3912569881</c:v>
                </c:pt>
                <c:pt idx="846" formatCode="0.0">
                  <c:v>-15.6225310389</c:v>
                </c:pt>
                <c:pt idx="847" formatCode="0.0">
                  <c:v>-13.584554562099999</c:v>
                </c:pt>
                <c:pt idx="848" formatCode="0.0">
                  <c:v>-10.6759041834</c:v>
                </c:pt>
                <c:pt idx="849" formatCode="0.0">
                  <c:v>-8.4446807202999992</c:v>
                </c:pt>
                <c:pt idx="850" formatCode="0.0">
                  <c:v>-6.3698919327999999</c:v>
                </c:pt>
                <c:pt idx="851" formatCode="0.0">
                  <c:v>-4.0309910869000003</c:v>
                </c:pt>
                <c:pt idx="852" formatCode="0.0">
                  <c:v>-2.3936218687999999</c:v>
                </c:pt>
                <c:pt idx="853" formatCode="0.0">
                  <c:v>-2.4130116916</c:v>
                </c:pt>
                <c:pt idx="854" formatCode="0.0">
                  <c:v>0.67657485019999997</c:v>
                </c:pt>
                <c:pt idx="855" formatCode="0.0">
                  <c:v>2.1666505276999999</c:v>
                </c:pt>
                <c:pt idx="856" formatCode="0.0">
                  <c:v>5.3203169715999996</c:v>
                </c:pt>
                <c:pt idx="857" formatCode="0.0">
                  <c:v>6.7332081397000003</c:v>
                </c:pt>
                <c:pt idx="858" formatCode="0.0">
                  <c:v>5.4467241505999997</c:v>
                </c:pt>
                <c:pt idx="859" formatCode="0.0">
                  <c:v>2.4259225848999999</c:v>
                </c:pt>
                <c:pt idx="860" formatCode="0.0">
                  <c:v>0.54874209760000003</c:v>
                </c:pt>
                <c:pt idx="861" formatCode="0.0">
                  <c:v>0.77898680600000003</c:v>
                </c:pt>
                <c:pt idx="862" formatCode="0.0">
                  <c:v>1.2875952423999999</c:v>
                </c:pt>
                <c:pt idx="863" formatCode="0.0">
                  <c:v>1.0897413074</c:v>
                </c:pt>
                <c:pt idx="864" formatCode="0.0">
                  <c:v>-0.80004939090000005</c:v>
                </c:pt>
                <c:pt idx="865" formatCode="0.0">
                  <c:v>9.6347395000000002E-2</c:v>
                </c:pt>
                <c:pt idx="866" formatCode="0.0">
                  <c:v>-2.1754924279000001</c:v>
                </c:pt>
                <c:pt idx="867" formatCode="0.0">
                  <c:v>-0.63704584740000003</c:v>
                </c:pt>
                <c:pt idx="868" formatCode="0.0">
                  <c:v>-0.65444357480000004</c:v>
                </c:pt>
                <c:pt idx="869" formatCode="0.0">
                  <c:v>0.96564479999999997</c:v>
                </c:pt>
                <c:pt idx="870" formatCode="0.0">
                  <c:v>2.2918943660000002</c:v>
                </c:pt>
                <c:pt idx="871" formatCode="0.0">
                  <c:v>1.4703630827</c:v>
                </c:pt>
                <c:pt idx="872" formatCode="0.0">
                  <c:v>0.58473687370000005</c:v>
                </c:pt>
                <c:pt idx="873" formatCode="0.0">
                  <c:v>-1.0747136597</c:v>
                </c:pt>
                <c:pt idx="874" formatCode="0.0">
                  <c:v>-1.0265927289000001</c:v>
                </c:pt>
                <c:pt idx="875" formatCode="0.0">
                  <c:v>-2.5187923444</c:v>
                </c:pt>
                <c:pt idx="876" formatCode="0.0">
                  <c:v>-1.8783159237</c:v>
                </c:pt>
                <c:pt idx="877" formatCode="0.0">
                  <c:v>-2.4442162322000001</c:v>
                </c:pt>
                <c:pt idx="878" formatCode="0.0">
                  <c:v>-1.7042829796000001</c:v>
                </c:pt>
                <c:pt idx="879" formatCode="0.0">
                  <c:v>-2.1114292001999999</c:v>
                </c:pt>
                <c:pt idx="880" formatCode="0.0">
                  <c:v>-2.8311027043000001</c:v>
                </c:pt>
                <c:pt idx="881" formatCode="0.0">
                  <c:v>-2.1077369881000001</c:v>
                </c:pt>
                <c:pt idx="882" formatCode="0.0">
                  <c:v>-2.5896253980999999</c:v>
                </c:pt>
                <c:pt idx="883" formatCode="0.0">
                  <c:v>-1.3911824369000001</c:v>
                </c:pt>
                <c:pt idx="995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FCF2-40E0-AFE7-BC3750E77A92}"/>
            </c:ext>
          </c:extLst>
        </c:ser>
        <c:ser>
          <c:idx val="6"/>
          <c:order val="2"/>
          <c:tx>
            <c:v>12/12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cat>
            <c:numRef>
              <c:f>MINXPTX!$A$3:$A$1034</c:f>
              <c:numCache>
                <c:formatCode>mmm\-yy</c:formatCode>
                <c:ptCount val="1032"/>
                <c:pt idx="0">
                  <c:v>18264</c:v>
                </c:pt>
                <c:pt idx="1">
                  <c:v>18295</c:v>
                </c:pt>
                <c:pt idx="2">
                  <c:v>18323</c:v>
                </c:pt>
                <c:pt idx="3">
                  <c:v>18354</c:v>
                </c:pt>
                <c:pt idx="4">
                  <c:v>18384</c:v>
                </c:pt>
                <c:pt idx="5">
                  <c:v>18415</c:v>
                </c:pt>
                <c:pt idx="6">
                  <c:v>18445</c:v>
                </c:pt>
                <c:pt idx="7">
                  <c:v>18476</c:v>
                </c:pt>
                <c:pt idx="8">
                  <c:v>18507</c:v>
                </c:pt>
                <c:pt idx="9">
                  <c:v>18537</c:v>
                </c:pt>
                <c:pt idx="10">
                  <c:v>18568</c:v>
                </c:pt>
                <c:pt idx="11">
                  <c:v>18598</c:v>
                </c:pt>
                <c:pt idx="12">
                  <c:v>18629</c:v>
                </c:pt>
                <c:pt idx="13">
                  <c:v>18660</c:v>
                </c:pt>
                <c:pt idx="14">
                  <c:v>18688</c:v>
                </c:pt>
                <c:pt idx="15">
                  <c:v>18719</c:v>
                </c:pt>
                <c:pt idx="16">
                  <c:v>18749</c:v>
                </c:pt>
                <c:pt idx="17">
                  <c:v>18780</c:v>
                </c:pt>
                <c:pt idx="18">
                  <c:v>18810</c:v>
                </c:pt>
                <c:pt idx="19">
                  <c:v>18841</c:v>
                </c:pt>
                <c:pt idx="20">
                  <c:v>18872</c:v>
                </c:pt>
                <c:pt idx="21">
                  <c:v>18902</c:v>
                </c:pt>
                <c:pt idx="22">
                  <c:v>18933</c:v>
                </c:pt>
                <c:pt idx="23">
                  <c:v>18963</c:v>
                </c:pt>
                <c:pt idx="24">
                  <c:v>18994</c:v>
                </c:pt>
                <c:pt idx="25">
                  <c:v>19025</c:v>
                </c:pt>
                <c:pt idx="26">
                  <c:v>19054</c:v>
                </c:pt>
                <c:pt idx="27">
                  <c:v>19085</c:v>
                </c:pt>
                <c:pt idx="28">
                  <c:v>19115</c:v>
                </c:pt>
                <c:pt idx="29">
                  <c:v>19146</c:v>
                </c:pt>
                <c:pt idx="30">
                  <c:v>19176</c:v>
                </c:pt>
                <c:pt idx="31">
                  <c:v>19207</c:v>
                </c:pt>
                <c:pt idx="32">
                  <c:v>19238</c:v>
                </c:pt>
                <c:pt idx="33">
                  <c:v>19268</c:v>
                </c:pt>
                <c:pt idx="34">
                  <c:v>19299</c:v>
                </c:pt>
                <c:pt idx="35">
                  <c:v>19329</c:v>
                </c:pt>
                <c:pt idx="36">
                  <c:v>19360</c:v>
                </c:pt>
                <c:pt idx="37">
                  <c:v>19391</c:v>
                </c:pt>
                <c:pt idx="38">
                  <c:v>19419</c:v>
                </c:pt>
                <c:pt idx="39">
                  <c:v>19450</c:v>
                </c:pt>
                <c:pt idx="40">
                  <c:v>19480</c:v>
                </c:pt>
                <c:pt idx="41">
                  <c:v>19511</c:v>
                </c:pt>
                <c:pt idx="42">
                  <c:v>19541</c:v>
                </c:pt>
                <c:pt idx="43">
                  <c:v>19572</c:v>
                </c:pt>
                <c:pt idx="44">
                  <c:v>19603</c:v>
                </c:pt>
                <c:pt idx="45">
                  <c:v>19633</c:v>
                </c:pt>
                <c:pt idx="46">
                  <c:v>19664</c:v>
                </c:pt>
                <c:pt idx="47">
                  <c:v>19694</c:v>
                </c:pt>
                <c:pt idx="48">
                  <c:v>19725</c:v>
                </c:pt>
                <c:pt idx="49">
                  <c:v>19756</c:v>
                </c:pt>
                <c:pt idx="50">
                  <c:v>19784</c:v>
                </c:pt>
                <c:pt idx="51">
                  <c:v>19815</c:v>
                </c:pt>
                <c:pt idx="52">
                  <c:v>19845</c:v>
                </c:pt>
                <c:pt idx="53">
                  <c:v>19876</c:v>
                </c:pt>
                <c:pt idx="54">
                  <c:v>19906</c:v>
                </c:pt>
                <c:pt idx="55">
                  <c:v>19937</c:v>
                </c:pt>
                <c:pt idx="56">
                  <c:v>19968</c:v>
                </c:pt>
                <c:pt idx="57">
                  <c:v>19998</c:v>
                </c:pt>
                <c:pt idx="58">
                  <c:v>20029</c:v>
                </c:pt>
                <c:pt idx="59">
                  <c:v>20059</c:v>
                </c:pt>
                <c:pt idx="60">
                  <c:v>20090</c:v>
                </c:pt>
                <c:pt idx="61">
                  <c:v>20121</c:v>
                </c:pt>
                <c:pt idx="62">
                  <c:v>20149</c:v>
                </c:pt>
                <c:pt idx="63">
                  <c:v>20180</c:v>
                </c:pt>
                <c:pt idx="64">
                  <c:v>20210</c:v>
                </c:pt>
                <c:pt idx="65">
                  <c:v>20241</c:v>
                </c:pt>
                <c:pt idx="66">
                  <c:v>20271</c:v>
                </c:pt>
                <c:pt idx="67">
                  <c:v>20302</c:v>
                </c:pt>
                <c:pt idx="68">
                  <c:v>20333</c:v>
                </c:pt>
                <c:pt idx="69">
                  <c:v>20363</c:v>
                </c:pt>
                <c:pt idx="70">
                  <c:v>20394</c:v>
                </c:pt>
                <c:pt idx="71">
                  <c:v>20424</c:v>
                </c:pt>
                <c:pt idx="72">
                  <c:v>20455</c:v>
                </c:pt>
                <c:pt idx="73">
                  <c:v>20486</c:v>
                </c:pt>
                <c:pt idx="74">
                  <c:v>20515</c:v>
                </c:pt>
                <c:pt idx="75">
                  <c:v>20546</c:v>
                </c:pt>
                <c:pt idx="76">
                  <c:v>20576</c:v>
                </c:pt>
                <c:pt idx="77">
                  <c:v>20607</c:v>
                </c:pt>
                <c:pt idx="78">
                  <c:v>20637</c:v>
                </c:pt>
                <c:pt idx="79">
                  <c:v>20668</c:v>
                </c:pt>
                <c:pt idx="80">
                  <c:v>20699</c:v>
                </c:pt>
                <c:pt idx="81">
                  <c:v>20729</c:v>
                </c:pt>
                <c:pt idx="82">
                  <c:v>20760</c:v>
                </c:pt>
                <c:pt idx="83">
                  <c:v>20790</c:v>
                </c:pt>
                <c:pt idx="84">
                  <c:v>20821</c:v>
                </c:pt>
                <c:pt idx="85">
                  <c:v>20852</c:v>
                </c:pt>
                <c:pt idx="86">
                  <c:v>20880</c:v>
                </c:pt>
                <c:pt idx="87">
                  <c:v>20911</c:v>
                </c:pt>
                <c:pt idx="88">
                  <c:v>20941</c:v>
                </c:pt>
                <c:pt idx="89">
                  <c:v>20972</c:v>
                </c:pt>
                <c:pt idx="90">
                  <c:v>21002</c:v>
                </c:pt>
                <c:pt idx="91">
                  <c:v>21033</c:v>
                </c:pt>
                <c:pt idx="92">
                  <c:v>21064</c:v>
                </c:pt>
                <c:pt idx="93">
                  <c:v>21094</c:v>
                </c:pt>
                <c:pt idx="94">
                  <c:v>21125</c:v>
                </c:pt>
                <c:pt idx="95">
                  <c:v>21155</c:v>
                </c:pt>
                <c:pt idx="96">
                  <c:v>21186</c:v>
                </c:pt>
                <c:pt idx="97">
                  <c:v>21217</c:v>
                </c:pt>
                <c:pt idx="98">
                  <c:v>21245</c:v>
                </c:pt>
                <c:pt idx="99">
                  <c:v>21276</c:v>
                </c:pt>
                <c:pt idx="100">
                  <c:v>21306</c:v>
                </c:pt>
                <c:pt idx="101">
                  <c:v>21337</c:v>
                </c:pt>
                <c:pt idx="102">
                  <c:v>21367</c:v>
                </c:pt>
                <c:pt idx="103">
                  <c:v>21398</c:v>
                </c:pt>
                <c:pt idx="104">
                  <c:v>21429</c:v>
                </c:pt>
                <c:pt idx="105">
                  <c:v>21459</c:v>
                </c:pt>
                <c:pt idx="106">
                  <c:v>21490</c:v>
                </c:pt>
                <c:pt idx="107">
                  <c:v>21520</c:v>
                </c:pt>
                <c:pt idx="108">
                  <c:v>21551</c:v>
                </c:pt>
                <c:pt idx="109">
                  <c:v>21582</c:v>
                </c:pt>
                <c:pt idx="110">
                  <c:v>21610</c:v>
                </c:pt>
                <c:pt idx="111">
                  <c:v>21641</c:v>
                </c:pt>
                <c:pt idx="112">
                  <c:v>21671</c:v>
                </c:pt>
                <c:pt idx="113">
                  <c:v>21702</c:v>
                </c:pt>
                <c:pt idx="114">
                  <c:v>21732</c:v>
                </c:pt>
                <c:pt idx="115">
                  <c:v>21763</c:v>
                </c:pt>
                <c:pt idx="116">
                  <c:v>21794</c:v>
                </c:pt>
                <c:pt idx="117">
                  <c:v>21824</c:v>
                </c:pt>
                <c:pt idx="118">
                  <c:v>21855</c:v>
                </c:pt>
                <c:pt idx="119">
                  <c:v>21885</c:v>
                </c:pt>
                <c:pt idx="120">
                  <c:v>21916</c:v>
                </c:pt>
                <c:pt idx="121">
                  <c:v>21947</c:v>
                </c:pt>
                <c:pt idx="122">
                  <c:v>21976</c:v>
                </c:pt>
                <c:pt idx="123">
                  <c:v>22007</c:v>
                </c:pt>
                <c:pt idx="124">
                  <c:v>22037</c:v>
                </c:pt>
                <c:pt idx="125">
                  <c:v>22068</c:v>
                </c:pt>
                <c:pt idx="126">
                  <c:v>22098</c:v>
                </c:pt>
                <c:pt idx="127">
                  <c:v>22129</c:v>
                </c:pt>
                <c:pt idx="128">
                  <c:v>22160</c:v>
                </c:pt>
                <c:pt idx="129">
                  <c:v>22190</c:v>
                </c:pt>
                <c:pt idx="130">
                  <c:v>22221</c:v>
                </c:pt>
                <c:pt idx="131">
                  <c:v>22251</c:v>
                </c:pt>
                <c:pt idx="132">
                  <c:v>22282</c:v>
                </c:pt>
                <c:pt idx="133">
                  <c:v>22313</c:v>
                </c:pt>
                <c:pt idx="134">
                  <c:v>22341</c:v>
                </c:pt>
                <c:pt idx="135">
                  <c:v>22372</c:v>
                </c:pt>
                <c:pt idx="136">
                  <c:v>22402</c:v>
                </c:pt>
                <c:pt idx="137">
                  <c:v>22433</c:v>
                </c:pt>
                <c:pt idx="138">
                  <c:v>22463</c:v>
                </c:pt>
                <c:pt idx="139">
                  <c:v>22494</c:v>
                </c:pt>
                <c:pt idx="140">
                  <c:v>22525</c:v>
                </c:pt>
                <c:pt idx="141">
                  <c:v>22555</c:v>
                </c:pt>
                <c:pt idx="142">
                  <c:v>22586</c:v>
                </c:pt>
                <c:pt idx="143">
                  <c:v>22616</c:v>
                </c:pt>
                <c:pt idx="144">
                  <c:v>22647</c:v>
                </c:pt>
                <c:pt idx="145">
                  <c:v>22678</c:v>
                </c:pt>
                <c:pt idx="146">
                  <c:v>22706</c:v>
                </c:pt>
                <c:pt idx="147">
                  <c:v>22737</c:v>
                </c:pt>
                <c:pt idx="148">
                  <c:v>22767</c:v>
                </c:pt>
                <c:pt idx="149">
                  <c:v>22798</c:v>
                </c:pt>
                <c:pt idx="150">
                  <c:v>22828</c:v>
                </c:pt>
                <c:pt idx="151">
                  <c:v>22859</c:v>
                </c:pt>
                <c:pt idx="152">
                  <c:v>22890</c:v>
                </c:pt>
                <c:pt idx="153">
                  <c:v>22920</c:v>
                </c:pt>
                <c:pt idx="154">
                  <c:v>22951</c:v>
                </c:pt>
                <c:pt idx="155">
                  <c:v>22981</c:v>
                </c:pt>
                <c:pt idx="156">
                  <c:v>23012</c:v>
                </c:pt>
                <c:pt idx="157">
                  <c:v>23043</c:v>
                </c:pt>
                <c:pt idx="158">
                  <c:v>23071</c:v>
                </c:pt>
                <c:pt idx="159">
                  <c:v>23102</c:v>
                </c:pt>
                <c:pt idx="160">
                  <c:v>23132</c:v>
                </c:pt>
                <c:pt idx="161">
                  <c:v>23163</c:v>
                </c:pt>
                <c:pt idx="162">
                  <c:v>23193</c:v>
                </c:pt>
                <c:pt idx="163">
                  <c:v>23224</c:v>
                </c:pt>
                <c:pt idx="164">
                  <c:v>23255</c:v>
                </c:pt>
                <c:pt idx="165">
                  <c:v>23285</c:v>
                </c:pt>
                <c:pt idx="166">
                  <c:v>23316</c:v>
                </c:pt>
                <c:pt idx="167">
                  <c:v>23346</c:v>
                </c:pt>
                <c:pt idx="168">
                  <c:v>23377</c:v>
                </c:pt>
                <c:pt idx="169">
                  <c:v>23408</c:v>
                </c:pt>
                <c:pt idx="170">
                  <c:v>23437</c:v>
                </c:pt>
                <c:pt idx="171">
                  <c:v>23468</c:v>
                </c:pt>
                <c:pt idx="172">
                  <c:v>23498</c:v>
                </c:pt>
                <c:pt idx="173">
                  <c:v>23529</c:v>
                </c:pt>
                <c:pt idx="174">
                  <c:v>23559</c:v>
                </c:pt>
                <c:pt idx="175">
                  <c:v>23590</c:v>
                </c:pt>
                <c:pt idx="176">
                  <c:v>23621</c:v>
                </c:pt>
                <c:pt idx="177">
                  <c:v>23651</c:v>
                </c:pt>
                <c:pt idx="178">
                  <c:v>23682</c:v>
                </c:pt>
                <c:pt idx="179">
                  <c:v>23712</c:v>
                </c:pt>
                <c:pt idx="180">
                  <c:v>23743</c:v>
                </c:pt>
                <c:pt idx="181">
                  <c:v>23774</c:v>
                </c:pt>
                <c:pt idx="182">
                  <c:v>23802</c:v>
                </c:pt>
                <c:pt idx="183">
                  <c:v>23833</c:v>
                </c:pt>
                <c:pt idx="184">
                  <c:v>23863</c:v>
                </c:pt>
                <c:pt idx="185">
                  <c:v>23894</c:v>
                </c:pt>
                <c:pt idx="186">
                  <c:v>23924</c:v>
                </c:pt>
                <c:pt idx="187">
                  <c:v>23955</c:v>
                </c:pt>
                <c:pt idx="188">
                  <c:v>23986</c:v>
                </c:pt>
                <c:pt idx="189">
                  <c:v>24016</c:v>
                </c:pt>
                <c:pt idx="190">
                  <c:v>24047</c:v>
                </c:pt>
                <c:pt idx="191">
                  <c:v>24077</c:v>
                </c:pt>
                <c:pt idx="192">
                  <c:v>24108</c:v>
                </c:pt>
                <c:pt idx="193">
                  <c:v>24139</c:v>
                </c:pt>
                <c:pt idx="194">
                  <c:v>24167</c:v>
                </c:pt>
                <c:pt idx="195">
                  <c:v>24198</c:v>
                </c:pt>
                <c:pt idx="196">
                  <c:v>24228</c:v>
                </c:pt>
                <c:pt idx="197">
                  <c:v>24259</c:v>
                </c:pt>
                <c:pt idx="198">
                  <c:v>24289</c:v>
                </c:pt>
                <c:pt idx="199">
                  <c:v>24320</c:v>
                </c:pt>
                <c:pt idx="200">
                  <c:v>24351</c:v>
                </c:pt>
                <c:pt idx="201">
                  <c:v>24381</c:v>
                </c:pt>
                <c:pt idx="202">
                  <c:v>24412</c:v>
                </c:pt>
                <c:pt idx="203">
                  <c:v>24442</c:v>
                </c:pt>
                <c:pt idx="204">
                  <c:v>24473</c:v>
                </c:pt>
                <c:pt idx="205">
                  <c:v>24504</c:v>
                </c:pt>
                <c:pt idx="206">
                  <c:v>24532</c:v>
                </c:pt>
                <c:pt idx="207">
                  <c:v>24563</c:v>
                </c:pt>
                <c:pt idx="208">
                  <c:v>24593</c:v>
                </c:pt>
                <c:pt idx="209">
                  <c:v>24624</c:v>
                </c:pt>
                <c:pt idx="210">
                  <c:v>24654</c:v>
                </c:pt>
                <c:pt idx="211">
                  <c:v>24685</c:v>
                </c:pt>
                <c:pt idx="212">
                  <c:v>24716</c:v>
                </c:pt>
                <c:pt idx="213">
                  <c:v>24746</c:v>
                </c:pt>
                <c:pt idx="214">
                  <c:v>24777</c:v>
                </c:pt>
                <c:pt idx="215">
                  <c:v>24807</c:v>
                </c:pt>
                <c:pt idx="216">
                  <c:v>24838</c:v>
                </c:pt>
                <c:pt idx="217">
                  <c:v>24869</c:v>
                </c:pt>
                <c:pt idx="218">
                  <c:v>24898</c:v>
                </c:pt>
                <c:pt idx="219">
                  <c:v>24929</c:v>
                </c:pt>
                <c:pt idx="220">
                  <c:v>24959</c:v>
                </c:pt>
                <c:pt idx="221">
                  <c:v>24990</c:v>
                </c:pt>
                <c:pt idx="222">
                  <c:v>25020</c:v>
                </c:pt>
                <c:pt idx="223">
                  <c:v>25051</c:v>
                </c:pt>
                <c:pt idx="224">
                  <c:v>25082</c:v>
                </c:pt>
                <c:pt idx="225">
                  <c:v>25112</c:v>
                </c:pt>
                <c:pt idx="226">
                  <c:v>25143</c:v>
                </c:pt>
                <c:pt idx="227">
                  <c:v>25173</c:v>
                </c:pt>
                <c:pt idx="228">
                  <c:v>25204</c:v>
                </c:pt>
                <c:pt idx="229">
                  <c:v>25235</c:v>
                </c:pt>
                <c:pt idx="230">
                  <c:v>25263</c:v>
                </c:pt>
                <c:pt idx="231">
                  <c:v>25294</c:v>
                </c:pt>
                <c:pt idx="232">
                  <c:v>25324</c:v>
                </c:pt>
                <c:pt idx="233">
                  <c:v>25355</c:v>
                </c:pt>
                <c:pt idx="234">
                  <c:v>25385</c:v>
                </c:pt>
                <c:pt idx="235">
                  <c:v>25416</c:v>
                </c:pt>
                <c:pt idx="236">
                  <c:v>25447</c:v>
                </c:pt>
                <c:pt idx="237">
                  <c:v>25477</c:v>
                </c:pt>
                <c:pt idx="238">
                  <c:v>25508</c:v>
                </c:pt>
                <c:pt idx="239">
                  <c:v>25538</c:v>
                </c:pt>
                <c:pt idx="240">
                  <c:v>25569</c:v>
                </c:pt>
                <c:pt idx="241">
                  <c:v>25600</c:v>
                </c:pt>
                <c:pt idx="242">
                  <c:v>25628</c:v>
                </c:pt>
                <c:pt idx="243">
                  <c:v>25659</c:v>
                </c:pt>
                <c:pt idx="244">
                  <c:v>25689</c:v>
                </c:pt>
                <c:pt idx="245">
                  <c:v>25720</c:v>
                </c:pt>
                <c:pt idx="246">
                  <c:v>25750</c:v>
                </c:pt>
                <c:pt idx="247">
                  <c:v>25781</c:v>
                </c:pt>
                <c:pt idx="248">
                  <c:v>25812</c:v>
                </c:pt>
                <c:pt idx="249">
                  <c:v>25842</c:v>
                </c:pt>
                <c:pt idx="250">
                  <c:v>25873</c:v>
                </c:pt>
                <c:pt idx="251">
                  <c:v>25903</c:v>
                </c:pt>
                <c:pt idx="252">
                  <c:v>25934</c:v>
                </c:pt>
                <c:pt idx="253">
                  <c:v>25965</c:v>
                </c:pt>
                <c:pt idx="254">
                  <c:v>25993</c:v>
                </c:pt>
                <c:pt idx="255">
                  <c:v>26024</c:v>
                </c:pt>
                <c:pt idx="256">
                  <c:v>26054</c:v>
                </c:pt>
                <c:pt idx="257">
                  <c:v>26085</c:v>
                </c:pt>
                <c:pt idx="258">
                  <c:v>26115</c:v>
                </c:pt>
                <c:pt idx="259">
                  <c:v>26146</c:v>
                </c:pt>
                <c:pt idx="260">
                  <c:v>26177</c:v>
                </c:pt>
                <c:pt idx="261">
                  <c:v>26207</c:v>
                </c:pt>
                <c:pt idx="262">
                  <c:v>26238</c:v>
                </c:pt>
                <c:pt idx="263">
                  <c:v>26268</c:v>
                </c:pt>
                <c:pt idx="264">
                  <c:v>26299</c:v>
                </c:pt>
                <c:pt idx="265">
                  <c:v>26330</c:v>
                </c:pt>
                <c:pt idx="266">
                  <c:v>26359</c:v>
                </c:pt>
                <c:pt idx="267">
                  <c:v>26390</c:v>
                </c:pt>
                <c:pt idx="268">
                  <c:v>26420</c:v>
                </c:pt>
                <c:pt idx="269">
                  <c:v>26451</c:v>
                </c:pt>
                <c:pt idx="270">
                  <c:v>26481</c:v>
                </c:pt>
                <c:pt idx="271">
                  <c:v>26512</c:v>
                </c:pt>
                <c:pt idx="272">
                  <c:v>26543</c:v>
                </c:pt>
                <c:pt idx="273">
                  <c:v>26573</c:v>
                </c:pt>
                <c:pt idx="274">
                  <c:v>26604</c:v>
                </c:pt>
                <c:pt idx="275">
                  <c:v>26634</c:v>
                </c:pt>
                <c:pt idx="276">
                  <c:v>26665</c:v>
                </c:pt>
                <c:pt idx="277">
                  <c:v>26696</c:v>
                </c:pt>
                <c:pt idx="278">
                  <c:v>26724</c:v>
                </c:pt>
                <c:pt idx="279">
                  <c:v>26755</c:v>
                </c:pt>
                <c:pt idx="280">
                  <c:v>26785</c:v>
                </c:pt>
                <c:pt idx="281">
                  <c:v>26816</c:v>
                </c:pt>
                <c:pt idx="282">
                  <c:v>26846</c:v>
                </c:pt>
                <c:pt idx="283">
                  <c:v>26877</c:v>
                </c:pt>
                <c:pt idx="284">
                  <c:v>26908</c:v>
                </c:pt>
                <c:pt idx="285">
                  <c:v>26938</c:v>
                </c:pt>
                <c:pt idx="286">
                  <c:v>26969</c:v>
                </c:pt>
                <c:pt idx="287">
                  <c:v>26999</c:v>
                </c:pt>
                <c:pt idx="288">
                  <c:v>27030</c:v>
                </c:pt>
                <c:pt idx="289">
                  <c:v>27061</c:v>
                </c:pt>
                <c:pt idx="290">
                  <c:v>27089</c:v>
                </c:pt>
                <c:pt idx="291">
                  <c:v>27120</c:v>
                </c:pt>
                <c:pt idx="292">
                  <c:v>27150</c:v>
                </c:pt>
                <c:pt idx="293">
                  <c:v>27181</c:v>
                </c:pt>
                <c:pt idx="294">
                  <c:v>27211</c:v>
                </c:pt>
                <c:pt idx="295">
                  <c:v>27242</c:v>
                </c:pt>
                <c:pt idx="296">
                  <c:v>27273</c:v>
                </c:pt>
                <c:pt idx="297">
                  <c:v>27303</c:v>
                </c:pt>
                <c:pt idx="298">
                  <c:v>27334</c:v>
                </c:pt>
                <c:pt idx="299">
                  <c:v>27364</c:v>
                </c:pt>
                <c:pt idx="300">
                  <c:v>27395</c:v>
                </c:pt>
                <c:pt idx="301">
                  <c:v>27426</c:v>
                </c:pt>
                <c:pt idx="302">
                  <c:v>27454</c:v>
                </c:pt>
                <c:pt idx="303">
                  <c:v>27485</c:v>
                </c:pt>
                <c:pt idx="304">
                  <c:v>27515</c:v>
                </c:pt>
                <c:pt idx="305">
                  <c:v>27546</c:v>
                </c:pt>
                <c:pt idx="306">
                  <c:v>27576</c:v>
                </c:pt>
                <c:pt idx="307">
                  <c:v>27607</c:v>
                </c:pt>
                <c:pt idx="308">
                  <c:v>27638</c:v>
                </c:pt>
                <c:pt idx="309">
                  <c:v>27668</c:v>
                </c:pt>
                <c:pt idx="310">
                  <c:v>27699</c:v>
                </c:pt>
                <c:pt idx="311">
                  <c:v>27729</c:v>
                </c:pt>
                <c:pt idx="312">
                  <c:v>27760</c:v>
                </c:pt>
                <c:pt idx="313">
                  <c:v>27791</c:v>
                </c:pt>
                <c:pt idx="314">
                  <c:v>27820</c:v>
                </c:pt>
                <c:pt idx="315">
                  <c:v>27851</c:v>
                </c:pt>
                <c:pt idx="316">
                  <c:v>27881</c:v>
                </c:pt>
                <c:pt idx="317">
                  <c:v>27912</c:v>
                </c:pt>
                <c:pt idx="318">
                  <c:v>27942</c:v>
                </c:pt>
                <c:pt idx="319">
                  <c:v>27973</c:v>
                </c:pt>
                <c:pt idx="320">
                  <c:v>28004</c:v>
                </c:pt>
                <c:pt idx="321">
                  <c:v>28034</c:v>
                </c:pt>
                <c:pt idx="322">
                  <c:v>28065</c:v>
                </c:pt>
                <c:pt idx="323">
                  <c:v>28095</c:v>
                </c:pt>
                <c:pt idx="324">
                  <c:v>28126</c:v>
                </c:pt>
                <c:pt idx="325">
                  <c:v>28157</c:v>
                </c:pt>
                <c:pt idx="326">
                  <c:v>28185</c:v>
                </c:pt>
                <c:pt idx="327">
                  <c:v>28216</c:v>
                </c:pt>
                <c:pt idx="328">
                  <c:v>28246</c:v>
                </c:pt>
                <c:pt idx="329">
                  <c:v>28277</c:v>
                </c:pt>
                <c:pt idx="330">
                  <c:v>28307</c:v>
                </c:pt>
                <c:pt idx="331">
                  <c:v>28338</c:v>
                </c:pt>
                <c:pt idx="332">
                  <c:v>28369</c:v>
                </c:pt>
                <c:pt idx="333">
                  <c:v>28399</c:v>
                </c:pt>
                <c:pt idx="334">
                  <c:v>28430</c:v>
                </c:pt>
                <c:pt idx="335">
                  <c:v>28460</c:v>
                </c:pt>
                <c:pt idx="336">
                  <c:v>28491</c:v>
                </c:pt>
                <c:pt idx="337">
                  <c:v>28522</c:v>
                </c:pt>
                <c:pt idx="338">
                  <c:v>28550</c:v>
                </c:pt>
                <c:pt idx="339">
                  <c:v>28581</c:v>
                </c:pt>
                <c:pt idx="340">
                  <c:v>28611</c:v>
                </c:pt>
                <c:pt idx="341">
                  <c:v>28642</c:v>
                </c:pt>
                <c:pt idx="342">
                  <c:v>28672</c:v>
                </c:pt>
                <c:pt idx="343">
                  <c:v>28703</c:v>
                </c:pt>
                <c:pt idx="344">
                  <c:v>28734</c:v>
                </c:pt>
                <c:pt idx="345">
                  <c:v>28764</c:v>
                </c:pt>
                <c:pt idx="346">
                  <c:v>28795</c:v>
                </c:pt>
                <c:pt idx="347">
                  <c:v>28825</c:v>
                </c:pt>
                <c:pt idx="348">
                  <c:v>28856</c:v>
                </c:pt>
                <c:pt idx="349">
                  <c:v>28887</c:v>
                </c:pt>
                <c:pt idx="350">
                  <c:v>28915</c:v>
                </c:pt>
                <c:pt idx="351">
                  <c:v>28946</c:v>
                </c:pt>
                <c:pt idx="352">
                  <c:v>28976</c:v>
                </c:pt>
                <c:pt idx="353">
                  <c:v>29007</c:v>
                </c:pt>
                <c:pt idx="354">
                  <c:v>29037</c:v>
                </c:pt>
                <c:pt idx="355">
                  <c:v>29068</c:v>
                </c:pt>
                <c:pt idx="356">
                  <c:v>29099</c:v>
                </c:pt>
                <c:pt idx="357">
                  <c:v>29129</c:v>
                </c:pt>
                <c:pt idx="358">
                  <c:v>29160</c:v>
                </c:pt>
                <c:pt idx="359">
                  <c:v>29190</c:v>
                </c:pt>
                <c:pt idx="360">
                  <c:v>29221</c:v>
                </c:pt>
                <c:pt idx="361">
                  <c:v>29252</c:v>
                </c:pt>
                <c:pt idx="362">
                  <c:v>29281</c:v>
                </c:pt>
                <c:pt idx="363">
                  <c:v>29312</c:v>
                </c:pt>
                <c:pt idx="364">
                  <c:v>29342</c:v>
                </c:pt>
                <c:pt idx="365">
                  <c:v>29373</c:v>
                </c:pt>
                <c:pt idx="366">
                  <c:v>29403</c:v>
                </c:pt>
                <c:pt idx="367">
                  <c:v>29434</c:v>
                </c:pt>
                <c:pt idx="368">
                  <c:v>29465</c:v>
                </c:pt>
                <c:pt idx="369">
                  <c:v>29495</c:v>
                </c:pt>
                <c:pt idx="370">
                  <c:v>29526</c:v>
                </c:pt>
                <c:pt idx="371">
                  <c:v>29556</c:v>
                </c:pt>
                <c:pt idx="372">
                  <c:v>29587</c:v>
                </c:pt>
                <c:pt idx="373">
                  <c:v>29618</c:v>
                </c:pt>
                <c:pt idx="374">
                  <c:v>29646</c:v>
                </c:pt>
                <c:pt idx="375">
                  <c:v>29677</c:v>
                </c:pt>
                <c:pt idx="376">
                  <c:v>29707</c:v>
                </c:pt>
                <c:pt idx="377">
                  <c:v>29738</c:v>
                </c:pt>
                <c:pt idx="378">
                  <c:v>29768</c:v>
                </c:pt>
                <c:pt idx="379">
                  <c:v>29799</c:v>
                </c:pt>
                <c:pt idx="380">
                  <c:v>29830</c:v>
                </c:pt>
                <c:pt idx="381">
                  <c:v>29860</c:v>
                </c:pt>
                <c:pt idx="382">
                  <c:v>29891</c:v>
                </c:pt>
                <c:pt idx="383">
                  <c:v>29921</c:v>
                </c:pt>
                <c:pt idx="384">
                  <c:v>29952</c:v>
                </c:pt>
                <c:pt idx="385">
                  <c:v>29983</c:v>
                </c:pt>
                <c:pt idx="386">
                  <c:v>30011</c:v>
                </c:pt>
                <c:pt idx="387">
                  <c:v>30042</c:v>
                </c:pt>
                <c:pt idx="388">
                  <c:v>30072</c:v>
                </c:pt>
                <c:pt idx="389">
                  <c:v>30103</c:v>
                </c:pt>
                <c:pt idx="390">
                  <c:v>30133</c:v>
                </c:pt>
                <c:pt idx="391">
                  <c:v>30164</c:v>
                </c:pt>
                <c:pt idx="392">
                  <c:v>30195</c:v>
                </c:pt>
                <c:pt idx="393">
                  <c:v>30225</c:v>
                </c:pt>
                <c:pt idx="394">
                  <c:v>30256</c:v>
                </c:pt>
                <c:pt idx="395">
                  <c:v>30286</c:v>
                </c:pt>
                <c:pt idx="396">
                  <c:v>30317</c:v>
                </c:pt>
                <c:pt idx="397">
                  <c:v>30348</c:v>
                </c:pt>
                <c:pt idx="398">
                  <c:v>30376</c:v>
                </c:pt>
                <c:pt idx="399">
                  <c:v>30407</c:v>
                </c:pt>
                <c:pt idx="400">
                  <c:v>30437</c:v>
                </c:pt>
                <c:pt idx="401">
                  <c:v>30468</c:v>
                </c:pt>
                <c:pt idx="402">
                  <c:v>30498</c:v>
                </c:pt>
                <c:pt idx="403">
                  <c:v>30529</c:v>
                </c:pt>
                <c:pt idx="404">
                  <c:v>30560</c:v>
                </c:pt>
                <c:pt idx="405">
                  <c:v>30590</c:v>
                </c:pt>
                <c:pt idx="406">
                  <c:v>30621</c:v>
                </c:pt>
                <c:pt idx="407">
                  <c:v>30651</c:v>
                </c:pt>
                <c:pt idx="408">
                  <c:v>30682</c:v>
                </c:pt>
                <c:pt idx="409">
                  <c:v>30713</c:v>
                </c:pt>
                <c:pt idx="410">
                  <c:v>30742</c:v>
                </c:pt>
                <c:pt idx="411">
                  <c:v>30773</c:v>
                </c:pt>
                <c:pt idx="412">
                  <c:v>30803</c:v>
                </c:pt>
                <c:pt idx="413">
                  <c:v>30834</c:v>
                </c:pt>
                <c:pt idx="414">
                  <c:v>30864</c:v>
                </c:pt>
                <c:pt idx="415">
                  <c:v>30895</c:v>
                </c:pt>
                <c:pt idx="416">
                  <c:v>30926</c:v>
                </c:pt>
                <c:pt idx="417">
                  <c:v>30956</c:v>
                </c:pt>
                <c:pt idx="418">
                  <c:v>30987</c:v>
                </c:pt>
                <c:pt idx="419">
                  <c:v>31017</c:v>
                </c:pt>
                <c:pt idx="420">
                  <c:v>31048</c:v>
                </c:pt>
                <c:pt idx="421">
                  <c:v>31079</c:v>
                </c:pt>
                <c:pt idx="422">
                  <c:v>31107</c:v>
                </c:pt>
                <c:pt idx="423">
                  <c:v>31138</c:v>
                </c:pt>
                <c:pt idx="424">
                  <c:v>31168</c:v>
                </c:pt>
                <c:pt idx="425">
                  <c:v>31199</c:v>
                </c:pt>
                <c:pt idx="426">
                  <c:v>31229</c:v>
                </c:pt>
                <c:pt idx="427">
                  <c:v>31260</c:v>
                </c:pt>
                <c:pt idx="428">
                  <c:v>31291</c:v>
                </c:pt>
                <c:pt idx="429">
                  <c:v>31321</c:v>
                </c:pt>
                <c:pt idx="430">
                  <c:v>31352</c:v>
                </c:pt>
                <c:pt idx="431">
                  <c:v>31382</c:v>
                </c:pt>
                <c:pt idx="432">
                  <c:v>31413</c:v>
                </c:pt>
                <c:pt idx="433">
                  <c:v>31444</c:v>
                </c:pt>
                <c:pt idx="434">
                  <c:v>31472</c:v>
                </c:pt>
                <c:pt idx="435">
                  <c:v>31503</c:v>
                </c:pt>
                <c:pt idx="436">
                  <c:v>31533</c:v>
                </c:pt>
                <c:pt idx="437">
                  <c:v>31564</c:v>
                </c:pt>
                <c:pt idx="438">
                  <c:v>31594</c:v>
                </c:pt>
                <c:pt idx="439">
                  <c:v>31625</c:v>
                </c:pt>
                <c:pt idx="440">
                  <c:v>31656</c:v>
                </c:pt>
                <c:pt idx="441">
                  <c:v>31686</c:v>
                </c:pt>
                <c:pt idx="442">
                  <c:v>31717</c:v>
                </c:pt>
                <c:pt idx="443">
                  <c:v>31747</c:v>
                </c:pt>
                <c:pt idx="444">
                  <c:v>31778</c:v>
                </c:pt>
                <c:pt idx="445">
                  <c:v>31809</c:v>
                </c:pt>
                <c:pt idx="446">
                  <c:v>31837</c:v>
                </c:pt>
                <c:pt idx="447">
                  <c:v>31868</c:v>
                </c:pt>
                <c:pt idx="448">
                  <c:v>31898</c:v>
                </c:pt>
                <c:pt idx="449">
                  <c:v>31929</c:v>
                </c:pt>
                <c:pt idx="450">
                  <c:v>31959</c:v>
                </c:pt>
                <c:pt idx="451">
                  <c:v>31990</c:v>
                </c:pt>
                <c:pt idx="452">
                  <c:v>32021</c:v>
                </c:pt>
                <c:pt idx="453">
                  <c:v>32051</c:v>
                </c:pt>
                <c:pt idx="454">
                  <c:v>32082</c:v>
                </c:pt>
                <c:pt idx="455">
                  <c:v>32112</c:v>
                </c:pt>
                <c:pt idx="456">
                  <c:v>32143</c:v>
                </c:pt>
                <c:pt idx="457">
                  <c:v>32174</c:v>
                </c:pt>
                <c:pt idx="458">
                  <c:v>32203</c:v>
                </c:pt>
                <c:pt idx="459">
                  <c:v>32234</c:v>
                </c:pt>
                <c:pt idx="460">
                  <c:v>32264</c:v>
                </c:pt>
                <c:pt idx="461">
                  <c:v>32295</c:v>
                </c:pt>
                <c:pt idx="462">
                  <c:v>32325</c:v>
                </c:pt>
                <c:pt idx="463">
                  <c:v>32356</c:v>
                </c:pt>
                <c:pt idx="464">
                  <c:v>32387</c:v>
                </c:pt>
                <c:pt idx="465">
                  <c:v>32417</c:v>
                </c:pt>
                <c:pt idx="466">
                  <c:v>32448</c:v>
                </c:pt>
                <c:pt idx="467">
                  <c:v>32478</c:v>
                </c:pt>
                <c:pt idx="468">
                  <c:v>32509</c:v>
                </c:pt>
                <c:pt idx="469">
                  <c:v>32540</c:v>
                </c:pt>
                <c:pt idx="470">
                  <c:v>32568</c:v>
                </c:pt>
                <c:pt idx="471">
                  <c:v>32599</c:v>
                </c:pt>
                <c:pt idx="472">
                  <c:v>32629</c:v>
                </c:pt>
                <c:pt idx="473">
                  <c:v>32660</c:v>
                </c:pt>
                <c:pt idx="474">
                  <c:v>32690</c:v>
                </c:pt>
                <c:pt idx="475">
                  <c:v>32721</c:v>
                </c:pt>
                <c:pt idx="476">
                  <c:v>32752</c:v>
                </c:pt>
                <c:pt idx="477">
                  <c:v>32782</c:v>
                </c:pt>
                <c:pt idx="478">
                  <c:v>32813</c:v>
                </c:pt>
                <c:pt idx="479">
                  <c:v>32843</c:v>
                </c:pt>
                <c:pt idx="480">
                  <c:v>32874</c:v>
                </c:pt>
                <c:pt idx="481">
                  <c:v>32905</c:v>
                </c:pt>
                <c:pt idx="482">
                  <c:v>32933</c:v>
                </c:pt>
                <c:pt idx="483">
                  <c:v>32964</c:v>
                </c:pt>
                <c:pt idx="484">
                  <c:v>32994</c:v>
                </c:pt>
                <c:pt idx="485">
                  <c:v>33025</c:v>
                </c:pt>
                <c:pt idx="486">
                  <c:v>33055</c:v>
                </c:pt>
                <c:pt idx="487">
                  <c:v>33086</c:v>
                </c:pt>
                <c:pt idx="488">
                  <c:v>33117</c:v>
                </c:pt>
                <c:pt idx="489">
                  <c:v>33147</c:v>
                </c:pt>
                <c:pt idx="490">
                  <c:v>33178</c:v>
                </c:pt>
                <c:pt idx="491">
                  <c:v>33208</c:v>
                </c:pt>
                <c:pt idx="492">
                  <c:v>33239</c:v>
                </c:pt>
                <c:pt idx="493">
                  <c:v>33270</c:v>
                </c:pt>
                <c:pt idx="494">
                  <c:v>33298</c:v>
                </c:pt>
                <c:pt idx="495">
                  <c:v>33329</c:v>
                </c:pt>
                <c:pt idx="496">
                  <c:v>33359</c:v>
                </c:pt>
                <c:pt idx="497">
                  <c:v>33390</c:v>
                </c:pt>
                <c:pt idx="498">
                  <c:v>33420</c:v>
                </c:pt>
                <c:pt idx="499">
                  <c:v>33451</c:v>
                </c:pt>
                <c:pt idx="500">
                  <c:v>33482</c:v>
                </c:pt>
                <c:pt idx="501">
                  <c:v>33512</c:v>
                </c:pt>
                <c:pt idx="502">
                  <c:v>33543</c:v>
                </c:pt>
                <c:pt idx="503">
                  <c:v>33573</c:v>
                </c:pt>
                <c:pt idx="504">
                  <c:v>33604</c:v>
                </c:pt>
                <c:pt idx="505">
                  <c:v>33635</c:v>
                </c:pt>
                <c:pt idx="506">
                  <c:v>33664</c:v>
                </c:pt>
                <c:pt idx="507">
                  <c:v>33695</c:v>
                </c:pt>
                <c:pt idx="508">
                  <c:v>33725</c:v>
                </c:pt>
                <c:pt idx="509">
                  <c:v>33756</c:v>
                </c:pt>
                <c:pt idx="510">
                  <c:v>33786</c:v>
                </c:pt>
                <c:pt idx="511">
                  <c:v>33817</c:v>
                </c:pt>
                <c:pt idx="512">
                  <c:v>33848</c:v>
                </c:pt>
                <c:pt idx="513">
                  <c:v>33878</c:v>
                </c:pt>
                <c:pt idx="514">
                  <c:v>33909</c:v>
                </c:pt>
                <c:pt idx="515">
                  <c:v>33939</c:v>
                </c:pt>
                <c:pt idx="516">
                  <c:v>33970</c:v>
                </c:pt>
                <c:pt idx="517">
                  <c:v>34001</c:v>
                </c:pt>
                <c:pt idx="518">
                  <c:v>34029</c:v>
                </c:pt>
                <c:pt idx="519">
                  <c:v>34060</c:v>
                </c:pt>
                <c:pt idx="520">
                  <c:v>34090</c:v>
                </c:pt>
                <c:pt idx="521">
                  <c:v>34121</c:v>
                </c:pt>
                <c:pt idx="522">
                  <c:v>34151</c:v>
                </c:pt>
                <c:pt idx="523">
                  <c:v>34182</c:v>
                </c:pt>
                <c:pt idx="524">
                  <c:v>34213</c:v>
                </c:pt>
                <c:pt idx="525">
                  <c:v>34243</c:v>
                </c:pt>
                <c:pt idx="526">
                  <c:v>34274</c:v>
                </c:pt>
                <c:pt idx="527">
                  <c:v>34304</c:v>
                </c:pt>
                <c:pt idx="528">
                  <c:v>34335</c:v>
                </c:pt>
                <c:pt idx="529">
                  <c:v>34366</c:v>
                </c:pt>
                <c:pt idx="530">
                  <c:v>34394</c:v>
                </c:pt>
                <c:pt idx="531">
                  <c:v>34425</c:v>
                </c:pt>
                <c:pt idx="532">
                  <c:v>34455</c:v>
                </c:pt>
                <c:pt idx="533">
                  <c:v>34486</c:v>
                </c:pt>
                <c:pt idx="534">
                  <c:v>34516</c:v>
                </c:pt>
                <c:pt idx="535">
                  <c:v>34547</c:v>
                </c:pt>
                <c:pt idx="536">
                  <c:v>34578</c:v>
                </c:pt>
                <c:pt idx="537">
                  <c:v>34608</c:v>
                </c:pt>
                <c:pt idx="538">
                  <c:v>34639</c:v>
                </c:pt>
                <c:pt idx="539">
                  <c:v>34669</c:v>
                </c:pt>
                <c:pt idx="540">
                  <c:v>34700</c:v>
                </c:pt>
                <c:pt idx="541">
                  <c:v>34731</c:v>
                </c:pt>
                <c:pt idx="542">
                  <c:v>34759</c:v>
                </c:pt>
                <c:pt idx="543">
                  <c:v>34790</c:v>
                </c:pt>
                <c:pt idx="544">
                  <c:v>34820</c:v>
                </c:pt>
                <c:pt idx="545">
                  <c:v>34851</c:v>
                </c:pt>
                <c:pt idx="546">
                  <c:v>34881</c:v>
                </c:pt>
                <c:pt idx="547">
                  <c:v>34912</c:v>
                </c:pt>
                <c:pt idx="548">
                  <c:v>34943</c:v>
                </c:pt>
                <c:pt idx="549">
                  <c:v>34973</c:v>
                </c:pt>
                <c:pt idx="550">
                  <c:v>35004</c:v>
                </c:pt>
                <c:pt idx="551">
                  <c:v>35034</c:v>
                </c:pt>
                <c:pt idx="552">
                  <c:v>35065</c:v>
                </c:pt>
                <c:pt idx="553">
                  <c:v>35096</c:v>
                </c:pt>
                <c:pt idx="554">
                  <c:v>35125</c:v>
                </c:pt>
                <c:pt idx="555">
                  <c:v>35156</c:v>
                </c:pt>
                <c:pt idx="556">
                  <c:v>35186</c:v>
                </c:pt>
                <c:pt idx="557">
                  <c:v>35217</c:v>
                </c:pt>
                <c:pt idx="558">
                  <c:v>35247</c:v>
                </c:pt>
                <c:pt idx="559">
                  <c:v>35278</c:v>
                </c:pt>
                <c:pt idx="560">
                  <c:v>35309</c:v>
                </c:pt>
                <c:pt idx="561">
                  <c:v>35339</c:v>
                </c:pt>
                <c:pt idx="562">
                  <c:v>35370</c:v>
                </c:pt>
                <c:pt idx="563">
                  <c:v>35400</c:v>
                </c:pt>
                <c:pt idx="564">
                  <c:v>35431</c:v>
                </c:pt>
                <c:pt idx="565">
                  <c:v>35462</c:v>
                </c:pt>
                <c:pt idx="566">
                  <c:v>35490</c:v>
                </c:pt>
                <c:pt idx="567">
                  <c:v>35521</c:v>
                </c:pt>
                <c:pt idx="568">
                  <c:v>35551</c:v>
                </c:pt>
                <c:pt idx="569">
                  <c:v>35582</c:v>
                </c:pt>
                <c:pt idx="570">
                  <c:v>35612</c:v>
                </c:pt>
                <c:pt idx="571">
                  <c:v>35643</c:v>
                </c:pt>
                <c:pt idx="572">
                  <c:v>35674</c:v>
                </c:pt>
                <c:pt idx="573">
                  <c:v>35704</c:v>
                </c:pt>
                <c:pt idx="574">
                  <c:v>35735</c:v>
                </c:pt>
                <c:pt idx="575">
                  <c:v>35765</c:v>
                </c:pt>
                <c:pt idx="576">
                  <c:v>35796</c:v>
                </c:pt>
                <c:pt idx="577">
                  <c:v>35827</c:v>
                </c:pt>
                <c:pt idx="578">
                  <c:v>35855</c:v>
                </c:pt>
                <c:pt idx="579">
                  <c:v>35886</c:v>
                </c:pt>
                <c:pt idx="580">
                  <c:v>35916</c:v>
                </c:pt>
                <c:pt idx="581">
                  <c:v>35947</c:v>
                </c:pt>
                <c:pt idx="582">
                  <c:v>35977</c:v>
                </c:pt>
                <c:pt idx="583">
                  <c:v>36008</c:v>
                </c:pt>
                <c:pt idx="584">
                  <c:v>36039</c:v>
                </c:pt>
                <c:pt idx="585">
                  <c:v>36069</c:v>
                </c:pt>
                <c:pt idx="586">
                  <c:v>36100</c:v>
                </c:pt>
                <c:pt idx="587">
                  <c:v>36130</c:v>
                </c:pt>
                <c:pt idx="588">
                  <c:v>36161</c:v>
                </c:pt>
                <c:pt idx="589">
                  <c:v>36192</c:v>
                </c:pt>
                <c:pt idx="590">
                  <c:v>36220</c:v>
                </c:pt>
                <c:pt idx="591">
                  <c:v>36251</c:v>
                </c:pt>
                <c:pt idx="592">
                  <c:v>36281</c:v>
                </c:pt>
                <c:pt idx="593">
                  <c:v>36312</c:v>
                </c:pt>
                <c:pt idx="594">
                  <c:v>36342</c:v>
                </c:pt>
                <c:pt idx="595">
                  <c:v>36373</c:v>
                </c:pt>
                <c:pt idx="596">
                  <c:v>36404</c:v>
                </c:pt>
                <c:pt idx="597">
                  <c:v>36434</c:v>
                </c:pt>
                <c:pt idx="598">
                  <c:v>36465</c:v>
                </c:pt>
                <c:pt idx="599">
                  <c:v>36495</c:v>
                </c:pt>
                <c:pt idx="600">
                  <c:v>36526</c:v>
                </c:pt>
                <c:pt idx="601">
                  <c:v>36557</c:v>
                </c:pt>
                <c:pt idx="602">
                  <c:v>36586</c:v>
                </c:pt>
                <c:pt idx="603">
                  <c:v>36617</c:v>
                </c:pt>
                <c:pt idx="604">
                  <c:v>36647</c:v>
                </c:pt>
                <c:pt idx="605">
                  <c:v>36678</c:v>
                </c:pt>
                <c:pt idx="606">
                  <c:v>36708</c:v>
                </c:pt>
                <c:pt idx="607">
                  <c:v>36739</c:v>
                </c:pt>
                <c:pt idx="608">
                  <c:v>36770</c:v>
                </c:pt>
                <c:pt idx="609">
                  <c:v>36800</c:v>
                </c:pt>
                <c:pt idx="610">
                  <c:v>36831</c:v>
                </c:pt>
                <c:pt idx="611">
                  <c:v>36861</c:v>
                </c:pt>
                <c:pt idx="612">
                  <c:v>36892</c:v>
                </c:pt>
                <c:pt idx="613">
                  <c:v>36923</c:v>
                </c:pt>
                <c:pt idx="614">
                  <c:v>36951</c:v>
                </c:pt>
                <c:pt idx="615">
                  <c:v>36982</c:v>
                </c:pt>
                <c:pt idx="616">
                  <c:v>37012</c:v>
                </c:pt>
                <c:pt idx="617">
                  <c:v>37043</c:v>
                </c:pt>
                <c:pt idx="618">
                  <c:v>37073</c:v>
                </c:pt>
                <c:pt idx="619">
                  <c:v>37104</c:v>
                </c:pt>
                <c:pt idx="620">
                  <c:v>37135</c:v>
                </c:pt>
                <c:pt idx="621">
                  <c:v>37165</c:v>
                </c:pt>
                <c:pt idx="622">
                  <c:v>37196</c:v>
                </c:pt>
                <c:pt idx="623">
                  <c:v>37226</c:v>
                </c:pt>
                <c:pt idx="624">
                  <c:v>37257</c:v>
                </c:pt>
                <c:pt idx="625">
                  <c:v>37288</c:v>
                </c:pt>
                <c:pt idx="626">
                  <c:v>37316</c:v>
                </c:pt>
                <c:pt idx="627">
                  <c:v>37347</c:v>
                </c:pt>
                <c:pt idx="628">
                  <c:v>37377</c:v>
                </c:pt>
                <c:pt idx="629">
                  <c:v>37408</c:v>
                </c:pt>
                <c:pt idx="630">
                  <c:v>37438</c:v>
                </c:pt>
                <c:pt idx="631">
                  <c:v>37469</c:v>
                </c:pt>
                <c:pt idx="632">
                  <c:v>37500</c:v>
                </c:pt>
                <c:pt idx="633">
                  <c:v>37530</c:v>
                </c:pt>
                <c:pt idx="634">
                  <c:v>37561</c:v>
                </c:pt>
                <c:pt idx="635">
                  <c:v>37591</c:v>
                </c:pt>
                <c:pt idx="636">
                  <c:v>37622</c:v>
                </c:pt>
                <c:pt idx="637">
                  <c:v>37653</c:v>
                </c:pt>
                <c:pt idx="638">
                  <c:v>37681</c:v>
                </c:pt>
                <c:pt idx="639">
                  <c:v>37712</c:v>
                </c:pt>
                <c:pt idx="640">
                  <c:v>37742</c:v>
                </c:pt>
                <c:pt idx="641">
                  <c:v>37773</c:v>
                </c:pt>
                <c:pt idx="642">
                  <c:v>37803</c:v>
                </c:pt>
                <c:pt idx="643">
                  <c:v>37834</c:v>
                </c:pt>
                <c:pt idx="644">
                  <c:v>37865</c:v>
                </c:pt>
                <c:pt idx="645">
                  <c:v>37895</c:v>
                </c:pt>
                <c:pt idx="646">
                  <c:v>37926</c:v>
                </c:pt>
                <c:pt idx="647">
                  <c:v>37956</c:v>
                </c:pt>
                <c:pt idx="648">
                  <c:v>37987</c:v>
                </c:pt>
                <c:pt idx="649">
                  <c:v>38018</c:v>
                </c:pt>
                <c:pt idx="650">
                  <c:v>38047</c:v>
                </c:pt>
                <c:pt idx="651">
                  <c:v>38078</c:v>
                </c:pt>
                <c:pt idx="652">
                  <c:v>38108</c:v>
                </c:pt>
                <c:pt idx="653">
                  <c:v>38139</c:v>
                </c:pt>
                <c:pt idx="654">
                  <c:v>38169</c:v>
                </c:pt>
                <c:pt idx="655">
                  <c:v>38200</c:v>
                </c:pt>
                <c:pt idx="656">
                  <c:v>38231</c:v>
                </c:pt>
                <c:pt idx="657">
                  <c:v>38261</c:v>
                </c:pt>
                <c:pt idx="658">
                  <c:v>38292</c:v>
                </c:pt>
                <c:pt idx="659">
                  <c:v>38322</c:v>
                </c:pt>
                <c:pt idx="660">
                  <c:v>38353</c:v>
                </c:pt>
                <c:pt idx="661">
                  <c:v>38384</c:v>
                </c:pt>
                <c:pt idx="662">
                  <c:v>38412</c:v>
                </c:pt>
                <c:pt idx="663">
                  <c:v>38443</c:v>
                </c:pt>
                <c:pt idx="664">
                  <c:v>38473</c:v>
                </c:pt>
                <c:pt idx="665">
                  <c:v>38504</c:v>
                </c:pt>
                <c:pt idx="666">
                  <c:v>38534</c:v>
                </c:pt>
                <c:pt idx="667">
                  <c:v>38565</c:v>
                </c:pt>
                <c:pt idx="668">
                  <c:v>38596</c:v>
                </c:pt>
                <c:pt idx="669">
                  <c:v>38626</c:v>
                </c:pt>
                <c:pt idx="670">
                  <c:v>38657</c:v>
                </c:pt>
                <c:pt idx="671">
                  <c:v>38687</c:v>
                </c:pt>
                <c:pt idx="672">
                  <c:v>38718</c:v>
                </c:pt>
                <c:pt idx="673">
                  <c:v>38749</c:v>
                </c:pt>
                <c:pt idx="674">
                  <c:v>38777</c:v>
                </c:pt>
                <c:pt idx="675">
                  <c:v>38808</c:v>
                </c:pt>
                <c:pt idx="676">
                  <c:v>38838</c:v>
                </c:pt>
                <c:pt idx="677">
                  <c:v>38869</c:v>
                </c:pt>
                <c:pt idx="678">
                  <c:v>38899</c:v>
                </c:pt>
                <c:pt idx="679">
                  <c:v>38930</c:v>
                </c:pt>
                <c:pt idx="680">
                  <c:v>38961</c:v>
                </c:pt>
                <c:pt idx="681">
                  <c:v>38991</c:v>
                </c:pt>
                <c:pt idx="682">
                  <c:v>39022</c:v>
                </c:pt>
                <c:pt idx="683">
                  <c:v>39052</c:v>
                </c:pt>
                <c:pt idx="684">
                  <c:v>39083</c:v>
                </c:pt>
                <c:pt idx="685">
                  <c:v>39114</c:v>
                </c:pt>
                <c:pt idx="686">
                  <c:v>39142</c:v>
                </c:pt>
                <c:pt idx="687">
                  <c:v>39173</c:v>
                </c:pt>
                <c:pt idx="688">
                  <c:v>39203</c:v>
                </c:pt>
                <c:pt idx="689">
                  <c:v>39234</c:v>
                </c:pt>
                <c:pt idx="690">
                  <c:v>39264</c:v>
                </c:pt>
                <c:pt idx="691">
                  <c:v>39295</c:v>
                </c:pt>
                <c:pt idx="692">
                  <c:v>39326</c:v>
                </c:pt>
                <c:pt idx="693">
                  <c:v>39356</c:v>
                </c:pt>
                <c:pt idx="694">
                  <c:v>39387</c:v>
                </c:pt>
                <c:pt idx="695">
                  <c:v>39417</c:v>
                </c:pt>
                <c:pt idx="696">
                  <c:v>39448</c:v>
                </c:pt>
                <c:pt idx="697">
                  <c:v>39479</c:v>
                </c:pt>
                <c:pt idx="698">
                  <c:v>39508</c:v>
                </c:pt>
                <c:pt idx="699">
                  <c:v>39539</c:v>
                </c:pt>
                <c:pt idx="700">
                  <c:v>39569</c:v>
                </c:pt>
                <c:pt idx="701">
                  <c:v>39600</c:v>
                </c:pt>
                <c:pt idx="702">
                  <c:v>39630</c:v>
                </c:pt>
                <c:pt idx="703">
                  <c:v>39661</c:v>
                </c:pt>
                <c:pt idx="704">
                  <c:v>39692</c:v>
                </c:pt>
                <c:pt idx="705">
                  <c:v>39722</c:v>
                </c:pt>
                <c:pt idx="706">
                  <c:v>39753</c:v>
                </c:pt>
                <c:pt idx="707">
                  <c:v>39783</c:v>
                </c:pt>
                <c:pt idx="708">
                  <c:v>39814</c:v>
                </c:pt>
                <c:pt idx="709">
                  <c:v>39845</c:v>
                </c:pt>
                <c:pt idx="710">
                  <c:v>39873</c:v>
                </c:pt>
                <c:pt idx="711">
                  <c:v>39904</c:v>
                </c:pt>
                <c:pt idx="712">
                  <c:v>39934</c:v>
                </c:pt>
                <c:pt idx="713">
                  <c:v>39965</c:v>
                </c:pt>
                <c:pt idx="714">
                  <c:v>39995</c:v>
                </c:pt>
                <c:pt idx="715">
                  <c:v>40026</c:v>
                </c:pt>
                <c:pt idx="716">
                  <c:v>40057</c:v>
                </c:pt>
                <c:pt idx="717">
                  <c:v>40087</c:v>
                </c:pt>
                <c:pt idx="718">
                  <c:v>40118</c:v>
                </c:pt>
                <c:pt idx="719">
                  <c:v>40148</c:v>
                </c:pt>
                <c:pt idx="720">
                  <c:v>40179</c:v>
                </c:pt>
                <c:pt idx="721">
                  <c:v>40210</c:v>
                </c:pt>
                <c:pt idx="722">
                  <c:v>40238</c:v>
                </c:pt>
                <c:pt idx="723">
                  <c:v>40269</c:v>
                </c:pt>
                <c:pt idx="724">
                  <c:v>40299</c:v>
                </c:pt>
                <c:pt idx="725">
                  <c:v>40330</c:v>
                </c:pt>
                <c:pt idx="726">
                  <c:v>40360</c:v>
                </c:pt>
                <c:pt idx="727">
                  <c:v>40391</c:v>
                </c:pt>
                <c:pt idx="728">
                  <c:v>40422</c:v>
                </c:pt>
                <c:pt idx="729">
                  <c:v>40452</c:v>
                </c:pt>
                <c:pt idx="730">
                  <c:v>40483</c:v>
                </c:pt>
                <c:pt idx="731">
                  <c:v>40513</c:v>
                </c:pt>
                <c:pt idx="732">
                  <c:v>40544</c:v>
                </c:pt>
                <c:pt idx="733">
                  <c:v>40575</c:v>
                </c:pt>
                <c:pt idx="734">
                  <c:v>40603</c:v>
                </c:pt>
                <c:pt idx="735">
                  <c:v>40634</c:v>
                </c:pt>
                <c:pt idx="736">
                  <c:v>40664</c:v>
                </c:pt>
                <c:pt idx="737">
                  <c:v>40695</c:v>
                </c:pt>
                <c:pt idx="738">
                  <c:v>40725</c:v>
                </c:pt>
                <c:pt idx="739">
                  <c:v>40756</c:v>
                </c:pt>
                <c:pt idx="740">
                  <c:v>40787</c:v>
                </c:pt>
                <c:pt idx="741">
                  <c:v>40817</c:v>
                </c:pt>
                <c:pt idx="742">
                  <c:v>40848</c:v>
                </c:pt>
                <c:pt idx="743">
                  <c:v>40878</c:v>
                </c:pt>
                <c:pt idx="744">
                  <c:v>40909</c:v>
                </c:pt>
                <c:pt idx="745">
                  <c:v>40940</c:v>
                </c:pt>
                <c:pt idx="746">
                  <c:v>40969</c:v>
                </c:pt>
                <c:pt idx="747">
                  <c:v>41000</c:v>
                </c:pt>
                <c:pt idx="748">
                  <c:v>41030</c:v>
                </c:pt>
                <c:pt idx="749">
                  <c:v>41061</c:v>
                </c:pt>
                <c:pt idx="750">
                  <c:v>41091</c:v>
                </c:pt>
                <c:pt idx="751">
                  <c:v>41122</c:v>
                </c:pt>
                <c:pt idx="752">
                  <c:v>41153</c:v>
                </c:pt>
                <c:pt idx="753">
                  <c:v>41183</c:v>
                </c:pt>
                <c:pt idx="754">
                  <c:v>41214</c:v>
                </c:pt>
                <c:pt idx="755">
                  <c:v>41244</c:v>
                </c:pt>
                <c:pt idx="756">
                  <c:v>41275</c:v>
                </c:pt>
                <c:pt idx="757">
                  <c:v>41306</c:v>
                </c:pt>
                <c:pt idx="758">
                  <c:v>41334</c:v>
                </c:pt>
                <c:pt idx="759">
                  <c:v>41365</c:v>
                </c:pt>
                <c:pt idx="760">
                  <c:v>41395</c:v>
                </c:pt>
                <c:pt idx="761">
                  <c:v>41426</c:v>
                </c:pt>
                <c:pt idx="762">
                  <c:v>41456</c:v>
                </c:pt>
                <c:pt idx="763">
                  <c:v>41487</c:v>
                </c:pt>
                <c:pt idx="764">
                  <c:v>41518</c:v>
                </c:pt>
                <c:pt idx="765">
                  <c:v>41548</c:v>
                </c:pt>
                <c:pt idx="766">
                  <c:v>41579</c:v>
                </c:pt>
                <c:pt idx="767">
                  <c:v>41609</c:v>
                </c:pt>
                <c:pt idx="768">
                  <c:v>41640</c:v>
                </c:pt>
                <c:pt idx="769">
                  <c:v>41671</c:v>
                </c:pt>
                <c:pt idx="770">
                  <c:v>41699</c:v>
                </c:pt>
                <c:pt idx="771">
                  <c:v>41730</c:v>
                </c:pt>
                <c:pt idx="772">
                  <c:v>41760</c:v>
                </c:pt>
                <c:pt idx="773">
                  <c:v>41791</c:v>
                </c:pt>
                <c:pt idx="774">
                  <c:v>41821</c:v>
                </c:pt>
                <c:pt idx="775">
                  <c:v>41852</c:v>
                </c:pt>
                <c:pt idx="776">
                  <c:v>41883</c:v>
                </c:pt>
                <c:pt idx="777">
                  <c:v>41913</c:v>
                </c:pt>
                <c:pt idx="778">
                  <c:v>41944</c:v>
                </c:pt>
                <c:pt idx="779">
                  <c:v>41974</c:v>
                </c:pt>
                <c:pt idx="780">
                  <c:v>42005</c:v>
                </c:pt>
                <c:pt idx="781">
                  <c:v>42036</c:v>
                </c:pt>
                <c:pt idx="782">
                  <c:v>42064</c:v>
                </c:pt>
                <c:pt idx="783">
                  <c:v>42095</c:v>
                </c:pt>
                <c:pt idx="784">
                  <c:v>42125</c:v>
                </c:pt>
                <c:pt idx="785">
                  <c:v>42156</c:v>
                </c:pt>
                <c:pt idx="786">
                  <c:v>42186</c:v>
                </c:pt>
                <c:pt idx="787">
                  <c:v>42217</c:v>
                </c:pt>
                <c:pt idx="788">
                  <c:v>42248</c:v>
                </c:pt>
                <c:pt idx="789">
                  <c:v>42278</c:v>
                </c:pt>
                <c:pt idx="790">
                  <c:v>42309</c:v>
                </c:pt>
                <c:pt idx="791">
                  <c:v>42339</c:v>
                </c:pt>
                <c:pt idx="792">
                  <c:v>42370</c:v>
                </c:pt>
                <c:pt idx="793">
                  <c:v>42401</c:v>
                </c:pt>
                <c:pt idx="794">
                  <c:v>42430</c:v>
                </c:pt>
                <c:pt idx="795">
                  <c:v>42461</c:v>
                </c:pt>
                <c:pt idx="796">
                  <c:v>42491</c:v>
                </c:pt>
                <c:pt idx="797">
                  <c:v>42522</c:v>
                </c:pt>
                <c:pt idx="798">
                  <c:v>42552</c:v>
                </c:pt>
                <c:pt idx="799">
                  <c:v>42583</c:v>
                </c:pt>
                <c:pt idx="800">
                  <c:v>42614</c:v>
                </c:pt>
                <c:pt idx="801">
                  <c:v>42644</c:v>
                </c:pt>
                <c:pt idx="802">
                  <c:v>42675</c:v>
                </c:pt>
                <c:pt idx="803">
                  <c:v>42705</c:v>
                </c:pt>
                <c:pt idx="804">
                  <c:v>42736</c:v>
                </c:pt>
                <c:pt idx="805">
                  <c:v>42767</c:v>
                </c:pt>
                <c:pt idx="806">
                  <c:v>42795</c:v>
                </c:pt>
                <c:pt idx="807">
                  <c:v>42826</c:v>
                </c:pt>
                <c:pt idx="808">
                  <c:v>42856</c:v>
                </c:pt>
                <c:pt idx="809">
                  <c:v>42887</c:v>
                </c:pt>
                <c:pt idx="810">
                  <c:v>42917</c:v>
                </c:pt>
                <c:pt idx="811">
                  <c:v>42948</c:v>
                </c:pt>
                <c:pt idx="812">
                  <c:v>42979</c:v>
                </c:pt>
                <c:pt idx="813">
                  <c:v>43009</c:v>
                </c:pt>
                <c:pt idx="814">
                  <c:v>43040</c:v>
                </c:pt>
                <c:pt idx="815">
                  <c:v>43070</c:v>
                </c:pt>
                <c:pt idx="816">
                  <c:v>43101</c:v>
                </c:pt>
                <c:pt idx="817">
                  <c:v>43132</c:v>
                </c:pt>
                <c:pt idx="818">
                  <c:v>43160</c:v>
                </c:pt>
                <c:pt idx="819">
                  <c:v>43191</c:v>
                </c:pt>
                <c:pt idx="820">
                  <c:v>43221</c:v>
                </c:pt>
                <c:pt idx="821">
                  <c:v>43252</c:v>
                </c:pt>
                <c:pt idx="822">
                  <c:v>43282</c:v>
                </c:pt>
                <c:pt idx="823">
                  <c:v>43313</c:v>
                </c:pt>
                <c:pt idx="824">
                  <c:v>43344</c:v>
                </c:pt>
                <c:pt idx="825">
                  <c:v>43374</c:v>
                </c:pt>
                <c:pt idx="826">
                  <c:v>43405</c:v>
                </c:pt>
                <c:pt idx="827">
                  <c:v>43435</c:v>
                </c:pt>
                <c:pt idx="828">
                  <c:v>43466</c:v>
                </c:pt>
                <c:pt idx="829">
                  <c:v>43497</c:v>
                </c:pt>
                <c:pt idx="830">
                  <c:v>43525</c:v>
                </c:pt>
                <c:pt idx="831">
                  <c:v>43556</c:v>
                </c:pt>
                <c:pt idx="832">
                  <c:v>43586</c:v>
                </c:pt>
                <c:pt idx="833">
                  <c:v>43617</c:v>
                </c:pt>
                <c:pt idx="834">
                  <c:v>43647</c:v>
                </c:pt>
                <c:pt idx="835">
                  <c:v>43678</c:v>
                </c:pt>
                <c:pt idx="836">
                  <c:v>43709</c:v>
                </c:pt>
                <c:pt idx="837">
                  <c:v>43739</c:v>
                </c:pt>
                <c:pt idx="838">
                  <c:v>43770</c:v>
                </c:pt>
                <c:pt idx="839">
                  <c:v>43800</c:v>
                </c:pt>
                <c:pt idx="840">
                  <c:v>43831</c:v>
                </c:pt>
                <c:pt idx="841">
                  <c:v>43862</c:v>
                </c:pt>
                <c:pt idx="842">
                  <c:v>43891</c:v>
                </c:pt>
                <c:pt idx="843">
                  <c:v>43922</c:v>
                </c:pt>
                <c:pt idx="844">
                  <c:v>43952</c:v>
                </c:pt>
                <c:pt idx="845">
                  <c:v>43983</c:v>
                </c:pt>
                <c:pt idx="846">
                  <c:v>44013</c:v>
                </c:pt>
                <c:pt idx="847">
                  <c:v>44044</c:v>
                </c:pt>
                <c:pt idx="848">
                  <c:v>44075</c:v>
                </c:pt>
                <c:pt idx="849">
                  <c:v>44105</c:v>
                </c:pt>
                <c:pt idx="850">
                  <c:v>44136</c:v>
                </c:pt>
                <c:pt idx="851">
                  <c:v>44166</c:v>
                </c:pt>
                <c:pt idx="852">
                  <c:v>44197</c:v>
                </c:pt>
                <c:pt idx="853">
                  <c:v>44228</c:v>
                </c:pt>
                <c:pt idx="854">
                  <c:v>44256</c:v>
                </c:pt>
                <c:pt idx="855">
                  <c:v>44287</c:v>
                </c:pt>
                <c:pt idx="856">
                  <c:v>44317</c:v>
                </c:pt>
                <c:pt idx="857">
                  <c:v>44348</c:v>
                </c:pt>
                <c:pt idx="858">
                  <c:v>44378</c:v>
                </c:pt>
                <c:pt idx="859">
                  <c:v>44409</c:v>
                </c:pt>
                <c:pt idx="860">
                  <c:v>44440</c:v>
                </c:pt>
                <c:pt idx="861">
                  <c:v>44470</c:v>
                </c:pt>
                <c:pt idx="862">
                  <c:v>44501</c:v>
                </c:pt>
                <c:pt idx="863">
                  <c:v>44531</c:v>
                </c:pt>
                <c:pt idx="864">
                  <c:v>44562</c:v>
                </c:pt>
                <c:pt idx="865">
                  <c:v>44593</c:v>
                </c:pt>
                <c:pt idx="866">
                  <c:v>44621</c:v>
                </c:pt>
                <c:pt idx="867">
                  <c:v>44652</c:v>
                </c:pt>
                <c:pt idx="868">
                  <c:v>44682</c:v>
                </c:pt>
                <c:pt idx="869">
                  <c:v>44713</c:v>
                </c:pt>
                <c:pt idx="870">
                  <c:v>44743</c:v>
                </c:pt>
                <c:pt idx="871">
                  <c:v>44774</c:v>
                </c:pt>
                <c:pt idx="872">
                  <c:v>44805</c:v>
                </c:pt>
                <c:pt idx="873">
                  <c:v>44835</c:v>
                </c:pt>
                <c:pt idx="874">
                  <c:v>44866</c:v>
                </c:pt>
                <c:pt idx="875">
                  <c:v>44896</c:v>
                </c:pt>
                <c:pt idx="876">
                  <c:v>44927</c:v>
                </c:pt>
                <c:pt idx="877">
                  <c:v>44958</c:v>
                </c:pt>
                <c:pt idx="878">
                  <c:v>44986</c:v>
                </c:pt>
                <c:pt idx="879">
                  <c:v>45017</c:v>
                </c:pt>
                <c:pt idx="880">
                  <c:v>45047</c:v>
                </c:pt>
                <c:pt idx="881">
                  <c:v>45078</c:v>
                </c:pt>
                <c:pt idx="882">
                  <c:v>45108</c:v>
                </c:pt>
                <c:pt idx="883">
                  <c:v>45139</c:v>
                </c:pt>
                <c:pt idx="884">
                  <c:v>45170</c:v>
                </c:pt>
                <c:pt idx="885">
                  <c:v>45200</c:v>
                </c:pt>
                <c:pt idx="886">
                  <c:v>45231</c:v>
                </c:pt>
                <c:pt idx="887">
                  <c:v>45261</c:v>
                </c:pt>
                <c:pt idx="888">
                  <c:v>45292</c:v>
                </c:pt>
                <c:pt idx="889">
                  <c:v>45323</c:v>
                </c:pt>
                <c:pt idx="890">
                  <c:v>45352</c:v>
                </c:pt>
                <c:pt idx="891">
                  <c:v>45383</c:v>
                </c:pt>
                <c:pt idx="892">
                  <c:v>45413</c:v>
                </c:pt>
                <c:pt idx="893">
                  <c:v>45444</c:v>
                </c:pt>
                <c:pt idx="894">
                  <c:v>45474</c:v>
                </c:pt>
                <c:pt idx="895">
                  <c:v>45505</c:v>
                </c:pt>
                <c:pt idx="896">
                  <c:v>45536</c:v>
                </c:pt>
                <c:pt idx="897">
                  <c:v>45566</c:v>
                </c:pt>
                <c:pt idx="898">
                  <c:v>45597</c:v>
                </c:pt>
                <c:pt idx="899">
                  <c:v>45627</c:v>
                </c:pt>
                <c:pt idx="900">
                  <c:v>45658</c:v>
                </c:pt>
                <c:pt idx="901">
                  <c:v>45689</c:v>
                </c:pt>
                <c:pt idx="902">
                  <c:v>45717</c:v>
                </c:pt>
                <c:pt idx="903">
                  <c:v>45748</c:v>
                </c:pt>
                <c:pt idx="904">
                  <c:v>45778</c:v>
                </c:pt>
                <c:pt idx="905">
                  <c:v>45809</c:v>
                </c:pt>
                <c:pt idx="906">
                  <c:v>45839</c:v>
                </c:pt>
                <c:pt idx="907">
                  <c:v>45870</c:v>
                </c:pt>
                <c:pt idx="908">
                  <c:v>45901</c:v>
                </c:pt>
                <c:pt idx="909">
                  <c:v>45931</c:v>
                </c:pt>
                <c:pt idx="910">
                  <c:v>45962</c:v>
                </c:pt>
                <c:pt idx="911">
                  <c:v>45992</c:v>
                </c:pt>
                <c:pt idx="912">
                  <c:v>46023</c:v>
                </c:pt>
                <c:pt idx="913">
                  <c:v>46054</c:v>
                </c:pt>
                <c:pt idx="914">
                  <c:v>46082</c:v>
                </c:pt>
                <c:pt idx="915">
                  <c:v>46113</c:v>
                </c:pt>
                <c:pt idx="916">
                  <c:v>46143</c:v>
                </c:pt>
                <c:pt idx="917">
                  <c:v>46174</c:v>
                </c:pt>
                <c:pt idx="918">
                  <c:v>46204</c:v>
                </c:pt>
                <c:pt idx="919">
                  <c:v>46235</c:v>
                </c:pt>
                <c:pt idx="920">
                  <c:v>46266</c:v>
                </c:pt>
                <c:pt idx="921">
                  <c:v>46296</c:v>
                </c:pt>
                <c:pt idx="922">
                  <c:v>46327</c:v>
                </c:pt>
                <c:pt idx="923">
                  <c:v>46357</c:v>
                </c:pt>
                <c:pt idx="924">
                  <c:v>46388</c:v>
                </c:pt>
                <c:pt idx="925">
                  <c:v>46419</c:v>
                </c:pt>
                <c:pt idx="926">
                  <c:v>46447</c:v>
                </c:pt>
                <c:pt idx="927">
                  <c:v>46478</c:v>
                </c:pt>
                <c:pt idx="928">
                  <c:v>46508</c:v>
                </c:pt>
                <c:pt idx="929">
                  <c:v>46539</c:v>
                </c:pt>
                <c:pt idx="930">
                  <c:v>46569</c:v>
                </c:pt>
                <c:pt idx="931">
                  <c:v>46600</c:v>
                </c:pt>
                <c:pt idx="932">
                  <c:v>46631</c:v>
                </c:pt>
                <c:pt idx="933">
                  <c:v>46661</c:v>
                </c:pt>
                <c:pt idx="934">
                  <c:v>46692</c:v>
                </c:pt>
                <c:pt idx="935">
                  <c:v>46722</c:v>
                </c:pt>
                <c:pt idx="936">
                  <c:v>46753</c:v>
                </c:pt>
                <c:pt idx="937">
                  <c:v>46784</c:v>
                </c:pt>
                <c:pt idx="938">
                  <c:v>46813</c:v>
                </c:pt>
                <c:pt idx="939">
                  <c:v>46844</c:v>
                </c:pt>
                <c:pt idx="940">
                  <c:v>46874</c:v>
                </c:pt>
                <c:pt idx="941">
                  <c:v>46905</c:v>
                </c:pt>
                <c:pt idx="942">
                  <c:v>46935</c:v>
                </c:pt>
                <c:pt idx="943">
                  <c:v>46966</c:v>
                </c:pt>
                <c:pt idx="944">
                  <c:v>46997</c:v>
                </c:pt>
                <c:pt idx="945">
                  <c:v>47027</c:v>
                </c:pt>
                <c:pt idx="946">
                  <c:v>47058</c:v>
                </c:pt>
                <c:pt idx="947">
                  <c:v>47088</c:v>
                </c:pt>
                <c:pt idx="948">
                  <c:v>47119</c:v>
                </c:pt>
                <c:pt idx="949">
                  <c:v>47150</c:v>
                </c:pt>
                <c:pt idx="950">
                  <c:v>47178</c:v>
                </c:pt>
                <c:pt idx="951">
                  <c:v>47209</c:v>
                </c:pt>
                <c:pt idx="952">
                  <c:v>47239</c:v>
                </c:pt>
                <c:pt idx="953">
                  <c:v>47270</c:v>
                </c:pt>
                <c:pt idx="954">
                  <c:v>47300</c:v>
                </c:pt>
                <c:pt idx="955">
                  <c:v>47331</c:v>
                </c:pt>
                <c:pt idx="956">
                  <c:v>47362</c:v>
                </c:pt>
                <c:pt idx="957">
                  <c:v>47392</c:v>
                </c:pt>
                <c:pt idx="958">
                  <c:v>47423</c:v>
                </c:pt>
                <c:pt idx="959">
                  <c:v>47453</c:v>
                </c:pt>
                <c:pt idx="960">
                  <c:v>47484</c:v>
                </c:pt>
                <c:pt idx="961">
                  <c:v>47515</c:v>
                </c:pt>
                <c:pt idx="962">
                  <c:v>47543</c:v>
                </c:pt>
                <c:pt idx="963">
                  <c:v>47574</c:v>
                </c:pt>
                <c:pt idx="964">
                  <c:v>47604</c:v>
                </c:pt>
                <c:pt idx="965">
                  <c:v>47635</c:v>
                </c:pt>
                <c:pt idx="966">
                  <c:v>47665</c:v>
                </c:pt>
                <c:pt idx="967">
                  <c:v>47696</c:v>
                </c:pt>
                <c:pt idx="968">
                  <c:v>47727</c:v>
                </c:pt>
                <c:pt idx="969">
                  <c:v>47757</c:v>
                </c:pt>
                <c:pt idx="970">
                  <c:v>47788</c:v>
                </c:pt>
                <c:pt idx="971">
                  <c:v>47818</c:v>
                </c:pt>
                <c:pt idx="972">
                  <c:v>47849</c:v>
                </c:pt>
                <c:pt idx="973">
                  <c:v>47880</c:v>
                </c:pt>
                <c:pt idx="974">
                  <c:v>47908</c:v>
                </c:pt>
                <c:pt idx="975">
                  <c:v>47939</c:v>
                </c:pt>
                <c:pt idx="976">
                  <c:v>47969</c:v>
                </c:pt>
                <c:pt idx="977">
                  <c:v>48000</c:v>
                </c:pt>
                <c:pt idx="978">
                  <c:v>48030</c:v>
                </c:pt>
                <c:pt idx="979">
                  <c:v>48061</c:v>
                </c:pt>
                <c:pt idx="980">
                  <c:v>48092</c:v>
                </c:pt>
                <c:pt idx="981">
                  <c:v>48122</c:v>
                </c:pt>
                <c:pt idx="982">
                  <c:v>48153</c:v>
                </c:pt>
                <c:pt idx="983">
                  <c:v>48183</c:v>
                </c:pt>
                <c:pt idx="984">
                  <c:v>48214</c:v>
                </c:pt>
                <c:pt idx="985">
                  <c:v>48245</c:v>
                </c:pt>
                <c:pt idx="986">
                  <c:v>48274</c:v>
                </c:pt>
                <c:pt idx="987">
                  <c:v>48305</c:v>
                </c:pt>
                <c:pt idx="988">
                  <c:v>48335</c:v>
                </c:pt>
                <c:pt idx="989">
                  <c:v>48366</c:v>
                </c:pt>
                <c:pt idx="990">
                  <c:v>48396</c:v>
                </c:pt>
                <c:pt idx="991">
                  <c:v>48427</c:v>
                </c:pt>
                <c:pt idx="992">
                  <c:v>48458</c:v>
                </c:pt>
                <c:pt idx="993">
                  <c:v>48488</c:v>
                </c:pt>
                <c:pt idx="994">
                  <c:v>48519</c:v>
                </c:pt>
                <c:pt idx="995">
                  <c:v>48549</c:v>
                </c:pt>
              </c:numCache>
            </c:numRef>
          </c:cat>
          <c:val>
            <c:numRef>
              <c:f>MINXPTX!$I$3:$I$1034</c:f>
              <c:numCache>
                <c:formatCode>General</c:formatCode>
                <c:ptCount val="1032"/>
                <c:pt idx="23" formatCode="0.0">
                  <c:v>9.7349174260000009</c:v>
                </c:pt>
                <c:pt idx="24" formatCode="0.0">
                  <c:v>8.3483838534999997</c:v>
                </c:pt>
                <c:pt idx="25" formatCode="0.0">
                  <c:v>6.7794474210000004</c:v>
                </c:pt>
                <c:pt idx="26" formatCode="0.0">
                  <c:v>6.5894142010000003</c:v>
                </c:pt>
                <c:pt idx="27" formatCode="0.0">
                  <c:v>5.9757663472000004</c:v>
                </c:pt>
                <c:pt idx="28" formatCode="0.0">
                  <c:v>4.3820028130999997</c:v>
                </c:pt>
                <c:pt idx="29" formatCode="0.0">
                  <c:v>3.0198672158000002</c:v>
                </c:pt>
                <c:pt idx="30" formatCode="0.0">
                  <c:v>1.8847518825</c:v>
                </c:pt>
                <c:pt idx="31" formatCode="0.0">
                  <c:v>1.1414003627</c:v>
                </c:pt>
                <c:pt idx="32" formatCode="0.0">
                  <c:v>1.1245217172999999</c:v>
                </c:pt>
                <c:pt idx="33" formatCode="0.0">
                  <c:v>8.4430300400000005E-2</c:v>
                </c:pt>
                <c:pt idx="34" formatCode="0.0">
                  <c:v>-0.48042518610000001</c:v>
                </c:pt>
                <c:pt idx="35" formatCode="0.0">
                  <c:v>-0.91977845889999998</c:v>
                </c:pt>
                <c:pt idx="36" formatCode="0.0">
                  <c:v>-1.4932361724000001</c:v>
                </c:pt>
                <c:pt idx="37" formatCode="0.0">
                  <c:v>-2.2717519459000002</c:v>
                </c:pt>
                <c:pt idx="38" formatCode="0.0">
                  <c:v>-2.8710071577999998</c:v>
                </c:pt>
                <c:pt idx="39" formatCode="0.0">
                  <c:v>-3.1843461006</c:v>
                </c:pt>
                <c:pt idx="40" formatCode="0.0">
                  <c:v>-1.5698022515000001</c:v>
                </c:pt>
                <c:pt idx="41" formatCode="0.0">
                  <c:v>9.8344880199999998E-2</c:v>
                </c:pt>
                <c:pt idx="42" formatCode="0.0">
                  <c:v>1.8867127779999999</c:v>
                </c:pt>
                <c:pt idx="43" formatCode="0.0">
                  <c:v>2.9177055151000002</c:v>
                </c:pt>
                <c:pt idx="44" formatCode="0.0">
                  <c:v>2.6026897671999998</c:v>
                </c:pt>
                <c:pt idx="45" formatCode="0.0">
                  <c:v>3.4234957248</c:v>
                </c:pt>
                <c:pt idx="46" formatCode="0.0">
                  <c:v>2.9324290418999999</c:v>
                </c:pt>
                <c:pt idx="47" formatCode="0.0">
                  <c:v>2.710035558</c:v>
                </c:pt>
                <c:pt idx="48" formatCode="0.0">
                  <c:v>2.7272632538999999</c:v>
                </c:pt>
                <c:pt idx="49" formatCode="0.0">
                  <c:v>2.8738147332000001</c:v>
                </c:pt>
                <c:pt idx="50" formatCode="0.0">
                  <c:v>3.0227716859</c:v>
                </c:pt>
                <c:pt idx="51" formatCode="0.0">
                  <c:v>2.8253898725000002</c:v>
                </c:pt>
                <c:pt idx="52" formatCode="0.0">
                  <c:v>1.6675879354000001</c:v>
                </c:pt>
                <c:pt idx="53" formatCode="0.0">
                  <c:v>0.5152680302</c:v>
                </c:pt>
                <c:pt idx="54" formatCode="0.0">
                  <c:v>-0.91388963690000002</c:v>
                </c:pt>
                <c:pt idx="55" formatCode="0.0">
                  <c:v>-2.1913696309000001</c:v>
                </c:pt>
                <c:pt idx="56" formatCode="0.0">
                  <c:v>-2.7770529043000001</c:v>
                </c:pt>
                <c:pt idx="57" formatCode="0.0">
                  <c:v>-3.2253997434000001</c:v>
                </c:pt>
                <c:pt idx="58" formatCode="0.0">
                  <c:v>-2.6134938369</c:v>
                </c:pt>
                <c:pt idx="59" formatCode="0.0">
                  <c:v>-2.0049866674999999</c:v>
                </c:pt>
                <c:pt idx="60" formatCode="0.0">
                  <c:v>-1.3383006104999999</c:v>
                </c:pt>
                <c:pt idx="61" formatCode="0.0">
                  <c:v>-0.56883027959999999</c:v>
                </c:pt>
                <c:pt idx="62" formatCode="0.0">
                  <c:v>0.1030158223</c:v>
                </c:pt>
                <c:pt idx="63" formatCode="0.0">
                  <c:v>1.1482662991999999</c:v>
                </c:pt>
                <c:pt idx="64" formatCode="0.0">
                  <c:v>2.1310973616000002</c:v>
                </c:pt>
                <c:pt idx="65" formatCode="0.0">
                  <c:v>2.9619532427999999</c:v>
                </c:pt>
                <c:pt idx="66" formatCode="0.0">
                  <c:v>4.0852578117</c:v>
                </c:pt>
                <c:pt idx="67" formatCode="0.0">
                  <c:v>5.9593345761999998</c:v>
                </c:pt>
                <c:pt idx="68" formatCode="0.0">
                  <c:v>8.0831250992000001</c:v>
                </c:pt>
                <c:pt idx="69" formatCode="0.0">
                  <c:v>9.8335486697000007</c:v>
                </c:pt>
                <c:pt idx="70" formatCode="0.0">
                  <c:v>10.8559870822</c:v>
                </c:pt>
                <c:pt idx="71" formatCode="0.0">
                  <c:v>11.501813521100001</c:v>
                </c:pt>
                <c:pt idx="72" formatCode="0.0">
                  <c:v>11.793039498600001</c:v>
                </c:pt>
                <c:pt idx="73" formatCode="0.0">
                  <c:v>11.635513447399999</c:v>
                </c:pt>
                <c:pt idx="74" formatCode="0.0">
                  <c:v>11.7138262412</c:v>
                </c:pt>
                <c:pt idx="75" formatCode="0.0">
                  <c:v>11.6467034428</c:v>
                </c:pt>
                <c:pt idx="76" formatCode="0.0">
                  <c:v>11.4246553759</c:v>
                </c:pt>
                <c:pt idx="77" formatCode="0.0">
                  <c:v>11.463694521100001</c:v>
                </c:pt>
                <c:pt idx="78" formatCode="0.0">
                  <c:v>10.338612531900001</c:v>
                </c:pt>
                <c:pt idx="79" formatCode="0.0">
                  <c:v>9.4375398504000003</c:v>
                </c:pt>
                <c:pt idx="80" formatCode="0.0">
                  <c:v>8.3698482651999999</c:v>
                </c:pt>
                <c:pt idx="81" formatCode="0.0">
                  <c:v>7.2179460411000003</c:v>
                </c:pt>
                <c:pt idx="82" formatCode="0.0">
                  <c:v>6.2329563617000003</c:v>
                </c:pt>
                <c:pt idx="83" formatCode="0.0">
                  <c:v>5.2792829779000003</c:v>
                </c:pt>
                <c:pt idx="84" formatCode="0.0">
                  <c:v>4.5293885770999998</c:v>
                </c:pt>
                <c:pt idx="85" formatCode="0.0">
                  <c:v>4.2129551232000004</c:v>
                </c:pt>
                <c:pt idx="86" formatCode="0.0">
                  <c:v>3.7524500473</c:v>
                </c:pt>
                <c:pt idx="87" formatCode="0.0">
                  <c:v>3.0395615954999999</c:v>
                </c:pt>
                <c:pt idx="88" formatCode="0.0">
                  <c:v>2.5038028529999998</c:v>
                </c:pt>
                <c:pt idx="89" formatCode="0.0">
                  <c:v>1.8337322219000001</c:v>
                </c:pt>
                <c:pt idx="90" formatCode="0.0">
                  <c:v>2.6465756146000001</c:v>
                </c:pt>
                <c:pt idx="91" formatCode="0.0">
                  <c:v>2.4417170449999999</c:v>
                </c:pt>
                <c:pt idx="92" formatCode="0.0">
                  <c:v>1.9301220256</c:v>
                </c:pt>
                <c:pt idx="93" formatCode="0.0">
                  <c:v>1.3319108734</c:v>
                </c:pt>
                <c:pt idx="94" formatCode="0.0">
                  <c:v>0.65242093170000004</c:v>
                </c:pt>
                <c:pt idx="95" formatCode="0.0">
                  <c:v>0.14918667760000001</c:v>
                </c:pt>
                <c:pt idx="96" formatCode="0.0">
                  <c:v>-0.51781974369999995</c:v>
                </c:pt>
                <c:pt idx="97" formatCode="0.0">
                  <c:v>-1.6229902576999999</c:v>
                </c:pt>
                <c:pt idx="98" formatCode="0.0">
                  <c:v>-3.1815834955</c:v>
                </c:pt>
                <c:pt idx="99" formatCode="0.0">
                  <c:v>-4.5882475257999999</c:v>
                </c:pt>
                <c:pt idx="100" formatCode="0.0">
                  <c:v>-6.1315944380999996</c:v>
                </c:pt>
                <c:pt idx="101" formatCode="0.0">
                  <c:v>-7.2531061439000002</c:v>
                </c:pt>
                <c:pt idx="102" formatCode="0.0">
                  <c:v>-8.5775533085000006</c:v>
                </c:pt>
                <c:pt idx="103" formatCode="0.0">
                  <c:v>-9.2657773960000007</c:v>
                </c:pt>
                <c:pt idx="104" formatCode="0.0">
                  <c:v>-9.5124336251999999</c:v>
                </c:pt>
                <c:pt idx="105" formatCode="0.0">
                  <c:v>-9.4502887968000007</c:v>
                </c:pt>
                <c:pt idx="106" formatCode="0.0">
                  <c:v>-8.9639098662999999</c:v>
                </c:pt>
                <c:pt idx="107" formatCode="0.0">
                  <c:v>-8.3643796944000002</c:v>
                </c:pt>
                <c:pt idx="108" formatCode="0.0">
                  <c:v>-7.5707580080000003</c:v>
                </c:pt>
                <c:pt idx="109" formatCode="0.0">
                  <c:v>-6.3693490584000001</c:v>
                </c:pt>
                <c:pt idx="110" formatCode="0.0">
                  <c:v>-4.2988684066999996</c:v>
                </c:pt>
                <c:pt idx="111" formatCode="0.0">
                  <c:v>-1.7108665484000001</c:v>
                </c:pt>
                <c:pt idx="112" formatCode="0.0">
                  <c:v>1.4401943644999999</c:v>
                </c:pt>
                <c:pt idx="113" formatCode="0.0">
                  <c:v>3.7843599047000001</c:v>
                </c:pt>
                <c:pt idx="114" formatCode="0.0">
                  <c:v>5.0698286558000003</c:v>
                </c:pt>
                <c:pt idx="115" formatCode="0.0">
                  <c:v>5.3007180271000003</c:v>
                </c:pt>
                <c:pt idx="116" formatCode="0.0">
                  <c:v>5.0246098774999997</c:v>
                </c:pt>
                <c:pt idx="117" formatCode="0.0">
                  <c:v>4.7005587486999998</c:v>
                </c:pt>
                <c:pt idx="118" formatCode="0.0">
                  <c:v>4.7215875854</c:v>
                </c:pt>
                <c:pt idx="119" formatCode="0.0">
                  <c:v>4.6309181755999997</c:v>
                </c:pt>
                <c:pt idx="120" formatCode="0.0">
                  <c:v>4.3961971117000003</c:v>
                </c:pt>
                <c:pt idx="121" formatCode="0.0">
                  <c:v>3.9923523175</c:v>
                </c:pt>
                <c:pt idx="122" formatCode="0.0">
                  <c:v>3.1563716008</c:v>
                </c:pt>
                <c:pt idx="123" formatCode="0.0">
                  <c:v>1.9349244765</c:v>
                </c:pt>
                <c:pt idx="124" formatCode="0.0">
                  <c:v>6.6820351099999994E-2</c:v>
                </c:pt>
                <c:pt idx="125" formatCode="0.0">
                  <c:v>-1.3238365915999999</c:v>
                </c:pt>
                <c:pt idx="126" formatCode="0.0">
                  <c:v>-1.3628019141000001</c:v>
                </c:pt>
                <c:pt idx="127" formatCode="0.0">
                  <c:v>-0.1178776346</c:v>
                </c:pt>
                <c:pt idx="128" formatCode="0.0">
                  <c:v>1.2958057146999999</c:v>
                </c:pt>
                <c:pt idx="129" formatCode="0.0">
                  <c:v>2.4294555177000001</c:v>
                </c:pt>
                <c:pt idx="130" formatCode="0.0">
                  <c:v>2.3478791996999999</c:v>
                </c:pt>
                <c:pt idx="131" formatCode="0.0">
                  <c:v>2.0173105519000001</c:v>
                </c:pt>
                <c:pt idx="132" formatCode="0.0">
                  <c:v>1.9267634838000001</c:v>
                </c:pt>
                <c:pt idx="133" formatCode="0.0">
                  <c:v>1.7576725619</c:v>
                </c:pt>
                <c:pt idx="134" formatCode="0.0">
                  <c:v>1.6310911621999999</c:v>
                </c:pt>
                <c:pt idx="135" formatCode="0.0">
                  <c:v>1.2590019366</c:v>
                </c:pt>
                <c:pt idx="136" formatCode="0.0">
                  <c:v>1.2266597163999999</c:v>
                </c:pt>
                <c:pt idx="137" formatCode="0.0">
                  <c:v>1.3483651337</c:v>
                </c:pt>
                <c:pt idx="138" formatCode="0.0">
                  <c:v>1.0890339924000001</c:v>
                </c:pt>
                <c:pt idx="139" formatCode="0.0">
                  <c:v>0.35939478219999998</c:v>
                </c:pt>
                <c:pt idx="140" formatCode="0.0">
                  <c:v>-0.22510141559999999</c:v>
                </c:pt>
                <c:pt idx="141" formatCode="0.0">
                  <c:v>-0.3859048685</c:v>
                </c:pt>
                <c:pt idx="142" formatCode="0.0">
                  <c:v>1.42838559E-2</c:v>
                </c:pt>
                <c:pt idx="143" formatCode="0.0">
                  <c:v>0.60238517250000001</c:v>
                </c:pt>
                <c:pt idx="144" formatCode="0.0">
                  <c:v>0.97643044410000002</c:v>
                </c:pt>
                <c:pt idx="145" formatCode="0.0">
                  <c:v>1.5176620704999999</c:v>
                </c:pt>
                <c:pt idx="146" formatCode="0.0">
                  <c:v>2.0026419820000001</c:v>
                </c:pt>
                <c:pt idx="147" formatCode="0.0">
                  <c:v>2.7304387685</c:v>
                </c:pt>
                <c:pt idx="148" formatCode="0.0">
                  <c:v>3.4352939523999999</c:v>
                </c:pt>
                <c:pt idx="149" formatCode="0.0">
                  <c:v>4.0945402442000001</c:v>
                </c:pt>
                <c:pt idx="150" formatCode="0.0">
                  <c:v>4.1576499182999997</c:v>
                </c:pt>
                <c:pt idx="151" formatCode="0.0">
                  <c:v>4.2822187542999997</c:v>
                </c:pt>
                <c:pt idx="152" formatCode="0.0">
                  <c:v>4.3801906913000002</c:v>
                </c:pt>
                <c:pt idx="153" formatCode="0.0">
                  <c:v>3.8852811719</c:v>
                </c:pt>
                <c:pt idx="154" formatCode="0.0">
                  <c:v>3.4696033650999998</c:v>
                </c:pt>
                <c:pt idx="155" formatCode="0.0">
                  <c:v>2.9029212310000001</c:v>
                </c:pt>
                <c:pt idx="156" formatCode="0.0">
                  <c:v>2.6756951108</c:v>
                </c:pt>
                <c:pt idx="157" formatCode="0.0">
                  <c:v>2.5018072226000001</c:v>
                </c:pt>
                <c:pt idx="158" formatCode="0.0">
                  <c:v>2.3264243747000002</c:v>
                </c:pt>
                <c:pt idx="159" formatCode="0.0">
                  <c:v>2.2390393192000002</c:v>
                </c:pt>
                <c:pt idx="160" formatCode="0.0">
                  <c:v>2.2072482185000002</c:v>
                </c:pt>
                <c:pt idx="161" formatCode="0.0">
                  <c:v>1.9497655376</c:v>
                </c:pt>
                <c:pt idx="162" formatCode="0.0">
                  <c:v>2.1894817742999999</c:v>
                </c:pt>
                <c:pt idx="163" formatCode="0.0">
                  <c:v>2.2745804973000001</c:v>
                </c:pt>
                <c:pt idx="164" formatCode="0.0">
                  <c:v>2.3134281281</c:v>
                </c:pt>
                <c:pt idx="165" formatCode="0.0">
                  <c:v>2.8182352751000002</c:v>
                </c:pt>
                <c:pt idx="166" formatCode="0.0">
                  <c:v>3.2264335170999998</c:v>
                </c:pt>
                <c:pt idx="167" formatCode="0.0">
                  <c:v>3.9334321107000001</c:v>
                </c:pt>
                <c:pt idx="168" formatCode="0.0">
                  <c:v>4.3427984322000004</c:v>
                </c:pt>
                <c:pt idx="169" formatCode="0.0">
                  <c:v>4.4910935783000001</c:v>
                </c:pt>
                <c:pt idx="170" formatCode="0.0">
                  <c:v>4.6318355129000004</c:v>
                </c:pt>
                <c:pt idx="171" formatCode="0.0">
                  <c:v>4.6717140773999999</c:v>
                </c:pt>
                <c:pt idx="172" formatCode="0.0">
                  <c:v>4.5217682012999996</c:v>
                </c:pt>
                <c:pt idx="173" formatCode="0.0">
                  <c:v>4.6103643457999999</c:v>
                </c:pt>
                <c:pt idx="174" formatCode="0.0">
                  <c:v>4.4803940856000004</c:v>
                </c:pt>
                <c:pt idx="175" formatCode="0.0">
                  <c:v>4.3777762411000003</c:v>
                </c:pt>
                <c:pt idx="176" formatCode="0.0">
                  <c:v>4.3648680998999998</c:v>
                </c:pt>
                <c:pt idx="177" formatCode="0.0">
                  <c:v>4.2805729748000001</c:v>
                </c:pt>
                <c:pt idx="178" formatCode="0.0">
                  <c:v>4.2948648116000001</c:v>
                </c:pt>
                <c:pt idx="179" formatCode="0.0">
                  <c:v>4.0531914378999998</c:v>
                </c:pt>
                <c:pt idx="180" formatCode="0.0">
                  <c:v>3.7789538511999998</c:v>
                </c:pt>
                <c:pt idx="181" formatCode="0.0">
                  <c:v>3.5819427487</c:v>
                </c:pt>
                <c:pt idx="182" formatCode="0.0">
                  <c:v>3.5072155037999999</c:v>
                </c:pt>
                <c:pt idx="183" formatCode="0.0">
                  <c:v>3.4322796159000002</c:v>
                </c:pt>
                <c:pt idx="184" formatCode="0.0">
                  <c:v>3.4450164473</c:v>
                </c:pt>
                <c:pt idx="185" formatCode="0.0">
                  <c:v>3.4025834516</c:v>
                </c:pt>
                <c:pt idx="186" formatCode="0.0">
                  <c:v>3.5325991979000002</c:v>
                </c:pt>
                <c:pt idx="187" formatCode="0.0">
                  <c:v>3.7150552472</c:v>
                </c:pt>
                <c:pt idx="188" formatCode="0.0">
                  <c:v>3.5685290903000002</c:v>
                </c:pt>
                <c:pt idx="189" formatCode="0.0">
                  <c:v>3.6393535344000001</c:v>
                </c:pt>
                <c:pt idx="190" formatCode="0.0">
                  <c:v>3.5147098287</c:v>
                </c:pt>
                <c:pt idx="191" formatCode="0.0">
                  <c:v>3.6758763943999999</c:v>
                </c:pt>
                <c:pt idx="192" formatCode="0.0">
                  <c:v>3.8728728491000002</c:v>
                </c:pt>
                <c:pt idx="193" formatCode="0.0">
                  <c:v>4.0805822280999999</c:v>
                </c:pt>
                <c:pt idx="194" formatCode="0.0">
                  <c:v>4.3375327625000004</c:v>
                </c:pt>
                <c:pt idx="195" formatCode="0.0">
                  <c:v>4.3051531697999996</c:v>
                </c:pt>
                <c:pt idx="196" formatCode="0.0">
                  <c:v>4.6196755080000003</c:v>
                </c:pt>
                <c:pt idx="197" formatCode="0.0">
                  <c:v>4.8308123690000002</c:v>
                </c:pt>
                <c:pt idx="198" formatCode="0.0">
                  <c:v>4.9276332811000003</c:v>
                </c:pt>
                <c:pt idx="199" formatCode="0.0">
                  <c:v>4.9997849468000002</c:v>
                </c:pt>
                <c:pt idx="200" formatCode="0.0">
                  <c:v>5.4978790876000003</c:v>
                </c:pt>
                <c:pt idx="201" formatCode="0.0">
                  <c:v>5.4242813826000003</c:v>
                </c:pt>
                <c:pt idx="202" formatCode="0.0">
                  <c:v>5.4953469286000001</c:v>
                </c:pt>
                <c:pt idx="203" formatCode="0.0">
                  <c:v>5.3502820366000003</c:v>
                </c:pt>
                <c:pt idx="204" formatCode="0.0">
                  <c:v>5.2521687736000002</c:v>
                </c:pt>
                <c:pt idx="205" formatCode="0.0">
                  <c:v>5.1656128575000002</c:v>
                </c:pt>
                <c:pt idx="206" formatCode="0.0">
                  <c:v>4.6992179529999998</c:v>
                </c:pt>
                <c:pt idx="207" formatCode="0.0">
                  <c:v>4.8805627016999997</c:v>
                </c:pt>
                <c:pt idx="208" formatCode="0.0">
                  <c:v>4.3382622383999996</c:v>
                </c:pt>
                <c:pt idx="209" formatCode="0.0">
                  <c:v>3.8129655348</c:v>
                </c:pt>
                <c:pt idx="210" formatCode="0.0">
                  <c:v>3.5868582308999999</c:v>
                </c:pt>
                <c:pt idx="211" formatCode="0.0">
                  <c:v>3.4148144836999998</c:v>
                </c:pt>
                <c:pt idx="212" formatCode="0.0">
                  <c:v>2.9533516582999999</c:v>
                </c:pt>
                <c:pt idx="213" formatCode="0.0">
                  <c:v>2.5990704739999999</c:v>
                </c:pt>
                <c:pt idx="214" formatCode="0.0">
                  <c:v>2.3248392235000002</c:v>
                </c:pt>
                <c:pt idx="215" formatCode="0.0">
                  <c:v>1.9325816576999999</c:v>
                </c:pt>
                <c:pt idx="216" formatCode="0.0">
                  <c:v>1.5947816163999999</c:v>
                </c:pt>
                <c:pt idx="217" formatCode="0.0">
                  <c:v>1.4914470919</c:v>
                </c:pt>
                <c:pt idx="218" formatCode="0.0">
                  <c:v>1.7543071787</c:v>
                </c:pt>
                <c:pt idx="219" formatCode="0.0">
                  <c:v>1.6916298476</c:v>
                </c:pt>
                <c:pt idx="220" formatCode="0.0">
                  <c:v>2.2034660144</c:v>
                </c:pt>
                <c:pt idx="221" formatCode="0.0">
                  <c:v>2.7089114026000001</c:v>
                </c:pt>
                <c:pt idx="222" formatCode="0.0">
                  <c:v>2.7901404543999999</c:v>
                </c:pt>
                <c:pt idx="223" formatCode="0.0">
                  <c:v>2.7160462014000002</c:v>
                </c:pt>
                <c:pt idx="224" formatCode="0.0">
                  <c:v>2.8882380272999999</c:v>
                </c:pt>
                <c:pt idx="225" formatCode="0.0">
                  <c:v>2.9996804238000001</c:v>
                </c:pt>
                <c:pt idx="226" formatCode="0.0">
                  <c:v>3.3095272952000001</c:v>
                </c:pt>
                <c:pt idx="227" formatCode="0.0">
                  <c:v>3.8262077985</c:v>
                </c:pt>
                <c:pt idx="228" formatCode="0.0">
                  <c:v>4.2141135562000001</c:v>
                </c:pt>
                <c:pt idx="229" formatCode="0.0">
                  <c:v>4.2580582638999998</c:v>
                </c:pt>
                <c:pt idx="230" formatCode="0.0">
                  <c:v>4.1446958967</c:v>
                </c:pt>
                <c:pt idx="231" formatCode="0.0">
                  <c:v>3.9757557030999999</c:v>
                </c:pt>
                <c:pt idx="232" formatCode="0.0">
                  <c:v>3.6626365688</c:v>
                </c:pt>
                <c:pt idx="233" formatCode="0.0">
                  <c:v>3.709348989</c:v>
                </c:pt>
                <c:pt idx="234" formatCode="0.0">
                  <c:v>3.5441791208</c:v>
                </c:pt>
                <c:pt idx="235" formatCode="0.0">
                  <c:v>3.5086634141999999</c:v>
                </c:pt>
                <c:pt idx="236" formatCode="0.0">
                  <c:v>3.5059673520999999</c:v>
                </c:pt>
                <c:pt idx="237" formatCode="0.0">
                  <c:v>3.9989465989999999</c:v>
                </c:pt>
                <c:pt idx="238" formatCode="0.0">
                  <c:v>3.9920360994999999</c:v>
                </c:pt>
                <c:pt idx="239" formatCode="0.0">
                  <c:v>3.9993416165000002</c:v>
                </c:pt>
                <c:pt idx="240" formatCode="0.0">
                  <c:v>3.9844552678</c:v>
                </c:pt>
                <c:pt idx="241" formatCode="0.0">
                  <c:v>4.0672971286999999</c:v>
                </c:pt>
                <c:pt idx="242" formatCode="0.0">
                  <c:v>4.1176888666</c:v>
                </c:pt>
                <c:pt idx="243" formatCode="0.0">
                  <c:v>4.1791086548000003</c:v>
                </c:pt>
                <c:pt idx="244" formatCode="0.0">
                  <c:v>4.0812394233999996</c:v>
                </c:pt>
                <c:pt idx="245" formatCode="0.0">
                  <c:v>3.4548833497000002</c:v>
                </c:pt>
                <c:pt idx="246" formatCode="0.0">
                  <c:v>3.2847945957000002</c:v>
                </c:pt>
                <c:pt idx="247" formatCode="0.0">
                  <c:v>3.3137319049</c:v>
                </c:pt>
                <c:pt idx="248" formatCode="0.0">
                  <c:v>3.2241205228999998</c:v>
                </c:pt>
                <c:pt idx="249" formatCode="0.0">
                  <c:v>2.9878015999</c:v>
                </c:pt>
                <c:pt idx="250" formatCode="0.0">
                  <c:v>2.9098868387999999</c:v>
                </c:pt>
                <c:pt idx="251" formatCode="0.0">
                  <c:v>2.5791662849999999</c:v>
                </c:pt>
                <c:pt idx="252" formatCode="0.0">
                  <c:v>2.2933305749000001</c:v>
                </c:pt>
                <c:pt idx="253" formatCode="0.0">
                  <c:v>2.0096503369000001</c:v>
                </c:pt>
                <c:pt idx="254" formatCode="0.0">
                  <c:v>1.7891457262999999</c:v>
                </c:pt>
                <c:pt idx="255" formatCode="0.0">
                  <c:v>1.634046216</c:v>
                </c:pt>
                <c:pt idx="256" formatCode="0.0">
                  <c:v>1.5810006341</c:v>
                </c:pt>
                <c:pt idx="257" formatCode="0.0">
                  <c:v>1.7606282879999999</c:v>
                </c:pt>
                <c:pt idx="258" formatCode="0.0">
                  <c:v>1.6651009721000001</c:v>
                </c:pt>
                <c:pt idx="259" formatCode="0.0">
                  <c:v>1.2255399822999999</c:v>
                </c:pt>
                <c:pt idx="260" formatCode="0.0">
                  <c:v>0.63866169490000002</c:v>
                </c:pt>
                <c:pt idx="261" formatCode="0.0">
                  <c:v>-0.93321630730000005</c:v>
                </c:pt>
                <c:pt idx="262" formatCode="0.0">
                  <c:v>-2.0933588156999998</c:v>
                </c:pt>
                <c:pt idx="263" formatCode="0.0">
                  <c:v>-2.5399531534999999</c:v>
                </c:pt>
                <c:pt idx="264" formatCode="0.0">
                  <c:v>-2.8035646421</c:v>
                </c:pt>
                <c:pt idx="265" formatCode="0.0">
                  <c:v>-2.9081690415999999</c:v>
                </c:pt>
                <c:pt idx="266" formatCode="0.0">
                  <c:v>-3.0409309258000001</c:v>
                </c:pt>
                <c:pt idx="267" formatCode="0.0">
                  <c:v>-3.1578822246999998</c:v>
                </c:pt>
                <c:pt idx="268" formatCode="0.0">
                  <c:v>-3.3882384548000002</c:v>
                </c:pt>
                <c:pt idx="269" formatCode="0.0">
                  <c:v>-3.5221243259000001</c:v>
                </c:pt>
                <c:pt idx="270" formatCode="0.0">
                  <c:v>-3.2062660833000001</c:v>
                </c:pt>
                <c:pt idx="271" formatCode="0.0">
                  <c:v>-2.8569673037999999</c:v>
                </c:pt>
                <c:pt idx="272" formatCode="0.0">
                  <c:v>-2.2305289964999999</c:v>
                </c:pt>
                <c:pt idx="273" formatCode="0.0">
                  <c:v>-1.11147781E-2</c:v>
                </c:pt>
                <c:pt idx="274" formatCode="0.0">
                  <c:v>1.4689114461999999</c:v>
                </c:pt>
                <c:pt idx="275" formatCode="0.0">
                  <c:v>1.8503329677</c:v>
                </c:pt>
                <c:pt idx="276" formatCode="0.0">
                  <c:v>1.8328550821</c:v>
                </c:pt>
                <c:pt idx="277" formatCode="0.0">
                  <c:v>2.0699578136999999</c:v>
                </c:pt>
                <c:pt idx="278" formatCode="0.0">
                  <c:v>2.2817776391</c:v>
                </c:pt>
                <c:pt idx="279" formatCode="0.0">
                  <c:v>2.3915478351999999</c:v>
                </c:pt>
                <c:pt idx="280" formatCode="0.0">
                  <c:v>2.8993420921999999</c:v>
                </c:pt>
                <c:pt idx="281" formatCode="0.0">
                  <c:v>3.3492949409000001</c:v>
                </c:pt>
                <c:pt idx="282" formatCode="0.0">
                  <c:v>3.7301515357000001</c:v>
                </c:pt>
                <c:pt idx="283" formatCode="0.0">
                  <c:v>4.0803545891999997</c:v>
                </c:pt>
                <c:pt idx="284" formatCode="0.0">
                  <c:v>4.2311543689000004</c:v>
                </c:pt>
                <c:pt idx="285" formatCode="0.0">
                  <c:v>3.5571732141000001</c:v>
                </c:pt>
                <c:pt idx="286" formatCode="0.0">
                  <c:v>3.2058491963</c:v>
                </c:pt>
                <c:pt idx="287" formatCode="0.0">
                  <c:v>3.8318006813999999</c:v>
                </c:pt>
                <c:pt idx="288" formatCode="0.0">
                  <c:v>4.5293592157000004</c:v>
                </c:pt>
                <c:pt idx="289" formatCode="0.0">
                  <c:v>4.8869644691999996</c:v>
                </c:pt>
                <c:pt idx="290" formatCode="0.0">
                  <c:v>5.1185105003000002</c:v>
                </c:pt>
                <c:pt idx="291" formatCode="0.0">
                  <c:v>5.2823424725999999</c:v>
                </c:pt>
                <c:pt idx="292" formatCode="0.0">
                  <c:v>5.3109280543999997</c:v>
                </c:pt>
                <c:pt idx="293" formatCode="0.0">
                  <c:v>5.0529961604000002</c:v>
                </c:pt>
                <c:pt idx="294" formatCode="0.0">
                  <c:v>4.2107489809</c:v>
                </c:pt>
                <c:pt idx="295" formatCode="0.0">
                  <c:v>2.9536260229</c:v>
                </c:pt>
                <c:pt idx="296" formatCode="0.0">
                  <c:v>2.4482862568999999</c:v>
                </c:pt>
                <c:pt idx="297" formatCode="0.0">
                  <c:v>2.2868141056</c:v>
                </c:pt>
                <c:pt idx="298" formatCode="0.0">
                  <c:v>0.48990233249999998</c:v>
                </c:pt>
                <c:pt idx="299" formatCode="0.0">
                  <c:v>-1.4073989485</c:v>
                </c:pt>
                <c:pt idx="300" formatCode="0.0">
                  <c:v>-1.9042477582999999</c:v>
                </c:pt>
                <c:pt idx="301" formatCode="0.0">
                  <c:v>-2.6752089054999999</c:v>
                </c:pt>
                <c:pt idx="302" formatCode="0.0">
                  <c:v>-3.5585117342000001</c:v>
                </c:pt>
                <c:pt idx="303" formatCode="0.0">
                  <c:v>-4.3035417575999997</c:v>
                </c:pt>
                <c:pt idx="304" formatCode="0.0">
                  <c:v>-5.2691740837000003</c:v>
                </c:pt>
                <c:pt idx="305" formatCode="0.0">
                  <c:v>-5.4173510906000004</c:v>
                </c:pt>
                <c:pt idx="306" formatCode="0.0">
                  <c:v>-5.8794448382000004</c:v>
                </c:pt>
                <c:pt idx="307" formatCode="0.0">
                  <c:v>-5.1377639055</c:v>
                </c:pt>
                <c:pt idx="308" formatCode="0.0">
                  <c:v>-5.4677204637000001</c:v>
                </c:pt>
                <c:pt idx="309" formatCode="0.0">
                  <c:v>-6.2450972643</c:v>
                </c:pt>
                <c:pt idx="310" formatCode="0.0">
                  <c:v>-3.2132297702999999</c:v>
                </c:pt>
                <c:pt idx="311" formatCode="0.0">
                  <c:v>-1.2052493727</c:v>
                </c:pt>
                <c:pt idx="312" formatCode="0.0">
                  <c:v>-1.4854510618000001</c:v>
                </c:pt>
                <c:pt idx="313" formatCode="0.0">
                  <c:v>-1.0405915022000001</c:v>
                </c:pt>
                <c:pt idx="314" formatCode="0.0">
                  <c:v>7.5846022000000003E-3</c:v>
                </c:pt>
                <c:pt idx="315" formatCode="0.0">
                  <c:v>1.1352424464999999</c:v>
                </c:pt>
                <c:pt idx="316" formatCode="0.0">
                  <c:v>2.3484938104999999</c:v>
                </c:pt>
                <c:pt idx="317" formatCode="0.0">
                  <c:v>2.4814396238</c:v>
                </c:pt>
                <c:pt idx="318" formatCode="0.0">
                  <c:v>3.3491462353000001</c:v>
                </c:pt>
                <c:pt idx="319" formatCode="0.0">
                  <c:v>3.6063678477000001</c:v>
                </c:pt>
                <c:pt idx="320" formatCode="0.0">
                  <c:v>4.5721595509000004</c:v>
                </c:pt>
                <c:pt idx="321" formatCode="0.0">
                  <c:v>5.759236391</c:v>
                </c:pt>
                <c:pt idx="322" formatCode="0.0">
                  <c:v>4.2652979522000001</c:v>
                </c:pt>
                <c:pt idx="323" formatCode="0.0">
                  <c:v>3.9244529928</c:v>
                </c:pt>
                <c:pt idx="324" formatCode="0.0">
                  <c:v>3.7680326289999999</c:v>
                </c:pt>
                <c:pt idx="325" formatCode="0.0">
                  <c:v>3.1907443439000001</c:v>
                </c:pt>
                <c:pt idx="326" formatCode="0.0">
                  <c:v>3.3094798125999998</c:v>
                </c:pt>
                <c:pt idx="327" formatCode="0.0">
                  <c:v>3.0819990377000002</c:v>
                </c:pt>
                <c:pt idx="328" formatCode="0.0">
                  <c:v>2.8569218023</c:v>
                </c:pt>
                <c:pt idx="329" formatCode="0.0">
                  <c:v>3.1234195879</c:v>
                </c:pt>
                <c:pt idx="330" formatCode="0.0">
                  <c:v>3.6223165711999998</c:v>
                </c:pt>
                <c:pt idx="331" formatCode="0.0">
                  <c:v>2.7256872388</c:v>
                </c:pt>
                <c:pt idx="332" formatCode="0.0">
                  <c:v>2.3157831203999999</c:v>
                </c:pt>
                <c:pt idx="333" formatCode="0.0">
                  <c:v>2.0000594216000001</c:v>
                </c:pt>
                <c:pt idx="334" formatCode="0.0">
                  <c:v>2.2502433097000001</c:v>
                </c:pt>
                <c:pt idx="335" formatCode="0.0">
                  <c:v>-0.54461518210000004</c:v>
                </c:pt>
                <c:pt idx="336" formatCode="0.0">
                  <c:v>-2.1251351743</c:v>
                </c:pt>
                <c:pt idx="337" formatCode="0.0">
                  <c:v>-4.2939162721999997</c:v>
                </c:pt>
                <c:pt idx="338" formatCode="0.0">
                  <c:v>-7.1776857401000003</c:v>
                </c:pt>
                <c:pt idx="339" formatCode="0.0">
                  <c:v>-7.0795209775999997</c:v>
                </c:pt>
                <c:pt idx="340" formatCode="0.0">
                  <c:v>-6.9314646869000001</c:v>
                </c:pt>
                <c:pt idx="341" formatCode="0.0">
                  <c:v>-6.6630361357999996</c:v>
                </c:pt>
                <c:pt idx="342" formatCode="0.0">
                  <c:v>-6.6014916236000003</c:v>
                </c:pt>
                <c:pt idx="343" formatCode="0.0">
                  <c:v>-4.6540762960000004</c:v>
                </c:pt>
                <c:pt idx="344" formatCode="0.0">
                  <c:v>-4.7566855295000003</c:v>
                </c:pt>
                <c:pt idx="345" formatCode="0.0">
                  <c:v>-4.0214620739000004</c:v>
                </c:pt>
                <c:pt idx="346" formatCode="0.0">
                  <c:v>-3.6417959915</c:v>
                </c:pt>
                <c:pt idx="347" formatCode="0.0">
                  <c:v>1.7326659760000001</c:v>
                </c:pt>
                <c:pt idx="348" formatCode="0.0">
                  <c:v>6.9850447128999997</c:v>
                </c:pt>
                <c:pt idx="349" formatCode="0.0">
                  <c:v>13.1758917726</c:v>
                </c:pt>
                <c:pt idx="350" formatCode="0.0">
                  <c:v>18.789771626299999</c:v>
                </c:pt>
                <c:pt idx="351" formatCode="0.0">
                  <c:v>18.3825913493</c:v>
                </c:pt>
                <c:pt idx="352" formatCode="0.0">
                  <c:v>17.677189165600002</c:v>
                </c:pt>
                <c:pt idx="353" formatCode="0.0">
                  <c:v>17.230913176400001</c:v>
                </c:pt>
                <c:pt idx="354" formatCode="0.0">
                  <c:v>16.288253000699999</c:v>
                </c:pt>
                <c:pt idx="355" formatCode="0.0">
                  <c:v>15.0986141358</c:v>
                </c:pt>
                <c:pt idx="356" formatCode="0.0">
                  <c:v>15.7361446919</c:v>
                </c:pt>
                <c:pt idx="357" formatCode="0.0">
                  <c:v>14.6934600163</c:v>
                </c:pt>
                <c:pt idx="358" formatCode="0.0">
                  <c:v>13.368133116799999</c:v>
                </c:pt>
                <c:pt idx="359" formatCode="0.0">
                  <c:v>9.9908449987000001</c:v>
                </c:pt>
                <c:pt idx="360" formatCode="0.0">
                  <c:v>7.8368008789000001</c:v>
                </c:pt>
                <c:pt idx="361" formatCode="0.0">
                  <c:v>5.2447752148999998</c:v>
                </c:pt>
                <c:pt idx="362" formatCode="0.0">
                  <c:v>3.2089487716999998</c:v>
                </c:pt>
                <c:pt idx="363" formatCode="0.0">
                  <c:v>3.0559605025000001</c:v>
                </c:pt>
                <c:pt idx="364" formatCode="0.0">
                  <c:v>3.2300696316000002</c:v>
                </c:pt>
                <c:pt idx="365" formatCode="0.0">
                  <c:v>2.8779072767999998</c:v>
                </c:pt>
                <c:pt idx="366" formatCode="0.0">
                  <c:v>2.5944973240000002</c:v>
                </c:pt>
                <c:pt idx="367" formatCode="0.0">
                  <c:v>1.2330658742</c:v>
                </c:pt>
                <c:pt idx="368" formatCode="0.0">
                  <c:v>-0.20136449319999999</c:v>
                </c:pt>
                <c:pt idx="369" formatCode="0.0">
                  <c:v>-1.3101417252000001</c:v>
                </c:pt>
                <c:pt idx="370" formatCode="0.0">
                  <c:v>-1.1321062694999999</c:v>
                </c:pt>
                <c:pt idx="371" formatCode="0.0">
                  <c:v>-1.0505188517999999</c:v>
                </c:pt>
                <c:pt idx="372" formatCode="0.0">
                  <c:v>-2.2990253690000002</c:v>
                </c:pt>
                <c:pt idx="373" formatCode="0.0">
                  <c:v>-2.3736178090000002</c:v>
                </c:pt>
                <c:pt idx="374" formatCode="0.0">
                  <c:v>-2.6312203360000002</c:v>
                </c:pt>
                <c:pt idx="375" formatCode="0.0">
                  <c:v>-5.1633657851999999</c:v>
                </c:pt>
                <c:pt idx="376" formatCode="0.0">
                  <c:v>-7.5265401954</c:v>
                </c:pt>
                <c:pt idx="377" formatCode="0.0">
                  <c:v>-8.4980877489999997</c:v>
                </c:pt>
                <c:pt idx="378" formatCode="0.0">
                  <c:v>-6.7801034873999999</c:v>
                </c:pt>
                <c:pt idx="379" formatCode="0.0">
                  <c:v>-4.5844111852999996</c:v>
                </c:pt>
                <c:pt idx="380" formatCode="0.0">
                  <c:v>-2.4601761197999998</c:v>
                </c:pt>
                <c:pt idx="381" formatCode="0.0">
                  <c:v>-0.2692291014</c:v>
                </c:pt>
                <c:pt idx="382" formatCode="0.0">
                  <c:v>4.84743355E-2</c:v>
                </c:pt>
                <c:pt idx="383" formatCode="0.0">
                  <c:v>-0.49714169159999999</c:v>
                </c:pt>
                <c:pt idx="384" formatCode="0.0">
                  <c:v>-0.44437938449999997</c:v>
                </c:pt>
                <c:pt idx="385" formatCode="0.0">
                  <c:v>-1.2128202017</c:v>
                </c:pt>
                <c:pt idx="386" formatCode="0.0">
                  <c:v>-1.6266873712000001</c:v>
                </c:pt>
                <c:pt idx="387" formatCode="0.0">
                  <c:v>3.5351705349000002</c:v>
                </c:pt>
                <c:pt idx="388" formatCode="0.0">
                  <c:v>8.0020672085999998</c:v>
                </c:pt>
                <c:pt idx="389" formatCode="0.0">
                  <c:v>9.0893556214999993</c:v>
                </c:pt>
                <c:pt idx="390" formatCode="0.0">
                  <c:v>5.3026251463999996</c:v>
                </c:pt>
                <c:pt idx="391" formatCode="0.0">
                  <c:v>2.1531689718</c:v>
                </c:pt>
                <c:pt idx="392" formatCode="0.0">
                  <c:v>-1.1680407918</c:v>
                </c:pt>
                <c:pt idx="393" formatCode="0.0">
                  <c:v>-4.0459826121000004</c:v>
                </c:pt>
                <c:pt idx="394" formatCode="0.0">
                  <c:v>-6.1151113739999996</c:v>
                </c:pt>
                <c:pt idx="395" formatCode="0.0">
                  <c:v>-7.3421661134000002</c:v>
                </c:pt>
                <c:pt idx="396" formatCode="0.0">
                  <c:v>-8.1168275212999994</c:v>
                </c:pt>
                <c:pt idx="397" formatCode="0.0">
                  <c:v>-9.5097679394999997</c:v>
                </c:pt>
                <c:pt idx="398" formatCode="0.0">
                  <c:v>-11.1186158609</c:v>
                </c:pt>
                <c:pt idx="399" formatCode="0.0">
                  <c:v>-14.632509956</c:v>
                </c:pt>
                <c:pt idx="400" formatCode="0.0">
                  <c:v>-16.8598106038</c:v>
                </c:pt>
                <c:pt idx="401" formatCode="0.0">
                  <c:v>-17.190809743900001</c:v>
                </c:pt>
                <c:pt idx="402" formatCode="0.0">
                  <c:v>-15.1518317304</c:v>
                </c:pt>
                <c:pt idx="403" formatCode="0.0">
                  <c:v>-13.7466869348</c:v>
                </c:pt>
                <c:pt idx="404" formatCode="0.0">
                  <c:v>-11.502511371200001</c:v>
                </c:pt>
                <c:pt idx="405" formatCode="0.0">
                  <c:v>-9.2898619767999993</c:v>
                </c:pt>
                <c:pt idx="406" formatCode="0.0">
                  <c:v>-6.6786083819000002</c:v>
                </c:pt>
                <c:pt idx="407" formatCode="0.0">
                  <c:v>-4.5447431658999999</c:v>
                </c:pt>
                <c:pt idx="408" formatCode="0.0">
                  <c:v>-2.7361310343</c:v>
                </c:pt>
                <c:pt idx="409" formatCode="0.0">
                  <c:v>0.56687343050000005</c:v>
                </c:pt>
                <c:pt idx="410" formatCode="0.0">
                  <c:v>4.5276966718000002</c:v>
                </c:pt>
                <c:pt idx="411" formatCode="0.0">
                  <c:v>8.0455199283999992</c:v>
                </c:pt>
                <c:pt idx="412" formatCode="0.0">
                  <c:v>10.8324810296</c:v>
                </c:pt>
                <c:pt idx="413" formatCode="0.0">
                  <c:v>13.2761329816</c:v>
                </c:pt>
                <c:pt idx="414" formatCode="0.0">
                  <c:v>14.746096872000001</c:v>
                </c:pt>
                <c:pt idx="415" formatCode="0.0">
                  <c:v>16.4197736064</c:v>
                </c:pt>
                <c:pt idx="416" formatCode="0.0">
                  <c:v>17.316021076999998</c:v>
                </c:pt>
                <c:pt idx="417" formatCode="0.0">
                  <c:v>16.068923920300001</c:v>
                </c:pt>
                <c:pt idx="418" formatCode="0.0">
                  <c:v>14.7052703314</c:v>
                </c:pt>
                <c:pt idx="419" formatCode="0.0">
                  <c:v>14.131393726100001</c:v>
                </c:pt>
                <c:pt idx="420" formatCode="0.0">
                  <c:v>12.8536565098</c:v>
                </c:pt>
                <c:pt idx="421" formatCode="0.0">
                  <c:v>10.6918669157</c:v>
                </c:pt>
                <c:pt idx="422" formatCode="0.0">
                  <c:v>8.7231266167000001</c:v>
                </c:pt>
                <c:pt idx="423" formatCode="0.0">
                  <c:v>6.8560023523</c:v>
                </c:pt>
                <c:pt idx="424" formatCode="0.0">
                  <c:v>4.7978796958999999</c:v>
                </c:pt>
                <c:pt idx="425" formatCode="0.0">
                  <c:v>3.0206056828999999</c:v>
                </c:pt>
                <c:pt idx="426" formatCode="0.0">
                  <c:v>0.39862466479999997</c:v>
                </c:pt>
                <c:pt idx="427" formatCode="0.0">
                  <c:v>-1.8278481726</c:v>
                </c:pt>
                <c:pt idx="428" formatCode="0.0">
                  <c:v>-3.7051804447999999</c:v>
                </c:pt>
                <c:pt idx="429" formatCode="0.0">
                  <c:v>-2.4432662920000001</c:v>
                </c:pt>
                <c:pt idx="430" formatCode="0.0">
                  <c:v>-1.4028336842</c:v>
                </c:pt>
                <c:pt idx="431" formatCode="0.0">
                  <c:v>-0.99198818389999999</c:v>
                </c:pt>
                <c:pt idx="432" formatCode="0.0">
                  <c:v>0.20239846089999999</c:v>
                </c:pt>
                <c:pt idx="433" formatCode="0.0">
                  <c:v>1.2448061283</c:v>
                </c:pt>
                <c:pt idx="434" formatCode="0.0">
                  <c:v>1.1961037059999999</c:v>
                </c:pt>
                <c:pt idx="435" formatCode="0.0">
                  <c:v>1.2136280779999999</c:v>
                </c:pt>
                <c:pt idx="436" formatCode="0.0">
                  <c:v>1.3587124301</c:v>
                </c:pt>
                <c:pt idx="437" formatCode="0.0">
                  <c:v>1.1866904146999999</c:v>
                </c:pt>
                <c:pt idx="438" formatCode="0.0">
                  <c:v>2.2648454550000001</c:v>
                </c:pt>
                <c:pt idx="439" formatCode="0.0">
                  <c:v>3.1396988796</c:v>
                </c:pt>
                <c:pt idx="440" formatCode="0.0">
                  <c:v>3.4765718945000001</c:v>
                </c:pt>
                <c:pt idx="441" formatCode="0.0">
                  <c:v>2.3377996909999998</c:v>
                </c:pt>
                <c:pt idx="442" formatCode="0.0">
                  <c:v>1.5758860018</c:v>
                </c:pt>
                <c:pt idx="443" formatCode="0.0">
                  <c:v>0.88785859730000005</c:v>
                </c:pt>
                <c:pt idx="444" formatCode="0.0">
                  <c:v>-0.3132473892</c:v>
                </c:pt>
                <c:pt idx="445" formatCode="0.0">
                  <c:v>-1.2043847112999999</c:v>
                </c:pt>
                <c:pt idx="446" formatCode="0.0">
                  <c:v>-1.5112717645</c:v>
                </c:pt>
                <c:pt idx="447" formatCode="0.0">
                  <c:v>-1.8713174674999999</c:v>
                </c:pt>
                <c:pt idx="448" formatCode="0.0">
                  <c:v>-1.4761060237999999</c:v>
                </c:pt>
                <c:pt idx="449" formatCode="0.0">
                  <c:v>-0.83291226709999999</c:v>
                </c:pt>
                <c:pt idx="450" formatCode="0.0">
                  <c:v>-0.1227544372</c:v>
                </c:pt>
                <c:pt idx="451" formatCode="0.0">
                  <c:v>0.78346944470000002</c:v>
                </c:pt>
                <c:pt idx="452" formatCode="0.0">
                  <c:v>2.1388269327999998</c:v>
                </c:pt>
                <c:pt idx="453" formatCode="0.0">
                  <c:v>3.2995470197999999</c:v>
                </c:pt>
                <c:pt idx="454" formatCode="0.0">
                  <c:v>4.4773007110999998</c:v>
                </c:pt>
                <c:pt idx="455" formatCode="0.0">
                  <c:v>5.9855529422</c:v>
                </c:pt>
                <c:pt idx="456" formatCode="0.0">
                  <c:v>7.1212183214999998</c:v>
                </c:pt>
                <c:pt idx="457" formatCode="0.0">
                  <c:v>7.6729961310999997</c:v>
                </c:pt>
                <c:pt idx="458" formatCode="0.0">
                  <c:v>8.5707850965999999</c:v>
                </c:pt>
                <c:pt idx="459" formatCode="0.0">
                  <c:v>9.6814084679000008</c:v>
                </c:pt>
                <c:pt idx="460" formatCode="0.0">
                  <c:v>10.075981199499999</c:v>
                </c:pt>
                <c:pt idx="461" formatCode="0.0">
                  <c:v>10.1370315735</c:v>
                </c:pt>
                <c:pt idx="462" formatCode="0.0">
                  <c:v>9.9616909933999995</c:v>
                </c:pt>
                <c:pt idx="463" formatCode="0.0">
                  <c:v>9.1375045855000003</c:v>
                </c:pt>
                <c:pt idx="464" formatCode="0.0">
                  <c:v>8.2765560299000001</c:v>
                </c:pt>
                <c:pt idx="465" formatCode="0.0">
                  <c:v>7.6754589868999998</c:v>
                </c:pt>
                <c:pt idx="466" formatCode="0.0">
                  <c:v>6.8269974815000003</c:v>
                </c:pt>
                <c:pt idx="467" formatCode="0.0">
                  <c:v>5.9849651571000004</c:v>
                </c:pt>
                <c:pt idx="468" formatCode="0.0">
                  <c:v>5.9196532013000001</c:v>
                </c:pt>
                <c:pt idx="469" formatCode="0.0">
                  <c:v>6.0589329450999996</c:v>
                </c:pt>
                <c:pt idx="470" formatCode="0.0">
                  <c:v>5.9975870880000004</c:v>
                </c:pt>
                <c:pt idx="471" formatCode="0.0">
                  <c:v>5.8996051006999997</c:v>
                </c:pt>
                <c:pt idx="472" formatCode="0.0">
                  <c:v>5.6621654356000004</c:v>
                </c:pt>
                <c:pt idx="473" formatCode="0.0">
                  <c:v>5.5502083963000004</c:v>
                </c:pt>
                <c:pt idx="474" formatCode="0.0">
                  <c:v>5.0087442671</c:v>
                </c:pt>
                <c:pt idx="475" formatCode="0.0">
                  <c:v>5.1718289534000004</c:v>
                </c:pt>
                <c:pt idx="476" formatCode="0.0">
                  <c:v>5.3118497623999996</c:v>
                </c:pt>
                <c:pt idx="477" formatCode="0.0">
                  <c:v>5.4680724668999998</c:v>
                </c:pt>
                <c:pt idx="478" formatCode="0.0">
                  <c:v>5.5489376039999998</c:v>
                </c:pt>
                <c:pt idx="479" formatCode="0.0">
                  <c:v>4.9932274950000002</c:v>
                </c:pt>
                <c:pt idx="480" formatCode="0.0">
                  <c:v>4.7929876683000003</c:v>
                </c:pt>
                <c:pt idx="481" formatCode="0.0">
                  <c:v>5.0949236403000002</c:v>
                </c:pt>
                <c:pt idx="482" formatCode="0.0">
                  <c:v>5.0163115541999996</c:v>
                </c:pt>
                <c:pt idx="483" formatCode="0.0">
                  <c:v>4.7195591692000001</c:v>
                </c:pt>
                <c:pt idx="484" formatCode="0.0">
                  <c:v>4.6478136014000002</c:v>
                </c:pt>
                <c:pt idx="485" formatCode="0.0">
                  <c:v>4.8527876369999996</c:v>
                </c:pt>
                <c:pt idx="486" formatCode="0.0">
                  <c:v>5.455954341</c:v>
                </c:pt>
                <c:pt idx="487" formatCode="0.0">
                  <c:v>5.1014984937000003</c:v>
                </c:pt>
                <c:pt idx="488" formatCode="0.0">
                  <c:v>4.9160508039000002</c:v>
                </c:pt>
                <c:pt idx="489" formatCode="0.0">
                  <c:v>4.3091285169000004</c:v>
                </c:pt>
                <c:pt idx="490" formatCode="0.0">
                  <c:v>3.9494176841000002</c:v>
                </c:pt>
                <c:pt idx="491" formatCode="0.00">
                  <c:v>4.2496894038999997</c:v>
                </c:pt>
                <c:pt idx="492" formatCode="0.0">
                  <c:v>3.2069218173</c:v>
                </c:pt>
                <c:pt idx="493" formatCode="0.0">
                  <c:v>2.4337285189000002</c:v>
                </c:pt>
                <c:pt idx="494" formatCode="0.0">
                  <c:v>1.8389796525</c:v>
                </c:pt>
                <c:pt idx="495" formatCode="0.0">
                  <c:v>0.96856755959999996</c:v>
                </c:pt>
                <c:pt idx="496" formatCode="0.0">
                  <c:v>0.10958483030000001</c:v>
                </c:pt>
                <c:pt idx="497" formatCode="0.0">
                  <c:v>-0.85146192359999995</c:v>
                </c:pt>
                <c:pt idx="498" formatCode="0.0">
                  <c:v>-2.1776400581000002</c:v>
                </c:pt>
                <c:pt idx="499" formatCode="0.0">
                  <c:v>-2.4168216460999998</c:v>
                </c:pt>
                <c:pt idx="500" formatCode="0.0">
                  <c:v>-3.1236018842000002</c:v>
                </c:pt>
                <c:pt idx="501" formatCode="0.0">
                  <c:v>-3.3886071860999998</c:v>
                </c:pt>
                <c:pt idx="502" formatCode="0.0">
                  <c:v>-3.9183316851000001</c:v>
                </c:pt>
                <c:pt idx="503" formatCode="0.0">
                  <c:v>-4.1551357517999996</c:v>
                </c:pt>
                <c:pt idx="504" formatCode="0.0">
                  <c:v>-3.4772517027999998</c:v>
                </c:pt>
                <c:pt idx="505" formatCode="0.0">
                  <c:v>-3.5502374617000001</c:v>
                </c:pt>
                <c:pt idx="506" formatCode="0.0">
                  <c:v>-3.1914516167999998</c:v>
                </c:pt>
                <c:pt idx="507" formatCode="0.0">
                  <c:v>-2.1646322601999999</c:v>
                </c:pt>
                <c:pt idx="508" formatCode="0.0">
                  <c:v>-0.97065569190000001</c:v>
                </c:pt>
                <c:pt idx="509" formatCode="0.0">
                  <c:v>-0.61879499699999996</c:v>
                </c:pt>
                <c:pt idx="510" formatCode="0.0">
                  <c:v>0.3833602096</c:v>
                </c:pt>
                <c:pt idx="511" formatCode="0.0">
                  <c:v>0.73011447070000002</c:v>
                </c:pt>
                <c:pt idx="512" formatCode="0.0">
                  <c:v>1.3322007131</c:v>
                </c:pt>
                <c:pt idx="513" formatCode="0.0">
                  <c:v>1.7189191979</c:v>
                </c:pt>
                <c:pt idx="514" formatCode="0.0">
                  <c:v>2.4919586772</c:v>
                </c:pt>
                <c:pt idx="515" formatCode="0.00">
                  <c:v>2.6235952224000001</c:v>
                </c:pt>
                <c:pt idx="516" formatCode="0.0">
                  <c:v>2.4625841809</c:v>
                </c:pt>
                <c:pt idx="517" formatCode="0.0">
                  <c:v>2.4200258804999999</c:v>
                </c:pt>
                <c:pt idx="518" formatCode="0.0">
                  <c:v>1.7785434895000001</c:v>
                </c:pt>
                <c:pt idx="519" formatCode="0.0">
                  <c:v>0.89496773929999995</c:v>
                </c:pt>
                <c:pt idx="520" formatCode="0.0">
                  <c:v>-0.26582703330000002</c:v>
                </c:pt>
                <c:pt idx="521" formatCode="0.0">
                  <c:v>-0.10443108750000001</c:v>
                </c:pt>
                <c:pt idx="522" formatCode="0.0">
                  <c:v>-0.84536075980000003</c:v>
                </c:pt>
                <c:pt idx="523" formatCode="0.0">
                  <c:v>-1.7336824166</c:v>
                </c:pt>
                <c:pt idx="524" formatCode="0.0">
                  <c:v>-2.0975868678</c:v>
                </c:pt>
                <c:pt idx="525" formatCode="0.0">
                  <c:v>-2.1548481637000001</c:v>
                </c:pt>
                <c:pt idx="526" formatCode="0.0">
                  <c:v>-2.5432689287999999</c:v>
                </c:pt>
                <c:pt idx="527" formatCode="0.0">
                  <c:v>-2.5158585900000001</c:v>
                </c:pt>
                <c:pt idx="528" formatCode="0.0">
                  <c:v>-2.7615235817000001</c:v>
                </c:pt>
                <c:pt idx="529" formatCode="0.0">
                  <c:v>-2.2366137473999999</c:v>
                </c:pt>
                <c:pt idx="530" formatCode="0.0">
                  <c:v>-0.98356817419999998</c:v>
                </c:pt>
                <c:pt idx="531" formatCode="0.0">
                  <c:v>0.16750269340000001</c:v>
                </c:pt>
                <c:pt idx="532" formatCode="0.0">
                  <c:v>1.2069657096999999</c:v>
                </c:pt>
                <c:pt idx="533" formatCode="0.0">
                  <c:v>1.6737397937</c:v>
                </c:pt>
                <c:pt idx="534" formatCode="0.0">
                  <c:v>2.7714693262000001</c:v>
                </c:pt>
                <c:pt idx="535" formatCode="0.0">
                  <c:v>4.5821805493000003</c:v>
                </c:pt>
                <c:pt idx="536" formatCode="0.0">
                  <c:v>5.4378366696000002</c:v>
                </c:pt>
                <c:pt idx="537" formatCode="0.0">
                  <c:v>5.8709267279999997</c:v>
                </c:pt>
                <c:pt idx="538" formatCode="0.0">
                  <c:v>6.4650068262999998</c:v>
                </c:pt>
                <c:pt idx="539" formatCode="0.0">
                  <c:v>6.8135100103999999</c:v>
                </c:pt>
                <c:pt idx="540" formatCode="0.0">
                  <c:v>7.8078904087999996</c:v>
                </c:pt>
                <c:pt idx="541" formatCode="0.0">
                  <c:v>7.6885225119999996</c:v>
                </c:pt>
                <c:pt idx="542" formatCode="0.0">
                  <c:v>6.7534270509000001</c:v>
                </c:pt>
                <c:pt idx="543" formatCode="0.0">
                  <c:v>5.8317247248999999</c:v>
                </c:pt>
                <c:pt idx="544" formatCode="0.0">
                  <c:v>5.2234747663999999</c:v>
                </c:pt>
                <c:pt idx="545" formatCode="0.0">
                  <c:v>4.5520225674999999</c:v>
                </c:pt>
                <c:pt idx="546" formatCode="0.0">
                  <c:v>4.0955211557000002</c:v>
                </c:pt>
                <c:pt idx="547" formatCode="0.0">
                  <c:v>2.8972827714</c:v>
                </c:pt>
                <c:pt idx="548" formatCode="0.0">
                  <c:v>2.6186830310000002</c:v>
                </c:pt>
                <c:pt idx="549" formatCode="0.0">
                  <c:v>2.3438571036</c:v>
                </c:pt>
                <c:pt idx="550" formatCode="0.0">
                  <c:v>1.9019105703000001</c:v>
                </c:pt>
                <c:pt idx="551" formatCode="0.0">
                  <c:v>1.3073682758</c:v>
                </c:pt>
                <c:pt idx="552" formatCode="0.0">
                  <c:v>-2.963083E-2</c:v>
                </c:pt>
                <c:pt idx="553" formatCode="0.0">
                  <c:v>-0.56748961990000002</c:v>
                </c:pt>
                <c:pt idx="554" formatCode="0.0">
                  <c:v>-0.30300959080000001</c:v>
                </c:pt>
                <c:pt idx="555" formatCode="0.0">
                  <c:v>-7.9620595000000002E-2</c:v>
                </c:pt>
                <c:pt idx="556" formatCode="0.0">
                  <c:v>0.26422676340000001</c:v>
                </c:pt>
                <c:pt idx="557" formatCode="0.0">
                  <c:v>0.83032083509999999</c:v>
                </c:pt>
                <c:pt idx="558" formatCode="0.0">
                  <c:v>0.78949135670000004</c:v>
                </c:pt>
                <c:pt idx="559" formatCode="0.0">
                  <c:v>1.4125393402999999</c:v>
                </c:pt>
                <c:pt idx="560" formatCode="0.0">
                  <c:v>1.2047313173</c:v>
                </c:pt>
                <c:pt idx="561" formatCode="0.0">
                  <c:v>1.3097837473</c:v>
                </c:pt>
                <c:pt idx="562" formatCode="0.0">
                  <c:v>1.6123985546999999</c:v>
                </c:pt>
                <c:pt idx="563" formatCode="0.0">
                  <c:v>2.1120749230000002</c:v>
                </c:pt>
                <c:pt idx="564" formatCode="0.0">
                  <c:v>3.4544274797000001</c:v>
                </c:pt>
                <c:pt idx="565" formatCode="0.0">
                  <c:v>4.5290738136000002</c:v>
                </c:pt>
                <c:pt idx="566" formatCode="0.0">
                  <c:v>4.6600572832999996</c:v>
                </c:pt>
                <c:pt idx="567" formatCode="0.0">
                  <c:v>4.8206085461999999</c:v>
                </c:pt>
                <c:pt idx="568" formatCode="0.0">
                  <c:v>4.9964929654999999</c:v>
                </c:pt>
                <c:pt idx="569" formatCode="0.0">
                  <c:v>4.7234896236999999</c:v>
                </c:pt>
                <c:pt idx="570" formatCode="0.0">
                  <c:v>4.5737711521</c:v>
                </c:pt>
                <c:pt idx="571" formatCode="0.0">
                  <c:v>4.2512617057000002</c:v>
                </c:pt>
                <c:pt idx="572" formatCode="0.0">
                  <c:v>4.4047267125999996</c:v>
                </c:pt>
                <c:pt idx="573" formatCode="0.0">
                  <c:v>4.2609033397999996</c:v>
                </c:pt>
                <c:pt idx="574" formatCode="0.0">
                  <c:v>4.1111374753999996</c:v>
                </c:pt>
                <c:pt idx="575" formatCode="0.0">
                  <c:v>3.9688239662</c:v>
                </c:pt>
                <c:pt idx="576" formatCode="0.0">
                  <c:v>3.7102385806</c:v>
                </c:pt>
                <c:pt idx="577" formatCode="0.0">
                  <c:v>2.9908122118999998</c:v>
                </c:pt>
                <c:pt idx="578" formatCode="0.0">
                  <c:v>2.5533682847999999</c:v>
                </c:pt>
                <c:pt idx="579" formatCode="0.0">
                  <c:v>2.3944877039999999</c:v>
                </c:pt>
                <c:pt idx="580" formatCode="0.0">
                  <c:v>2.0939197313000002</c:v>
                </c:pt>
                <c:pt idx="581" formatCode="0.0">
                  <c:v>1.9670199709</c:v>
                </c:pt>
                <c:pt idx="582" formatCode="0.0">
                  <c:v>2.0836932200999998</c:v>
                </c:pt>
                <c:pt idx="583" formatCode="0.0">
                  <c:v>2.1327618448000001</c:v>
                </c:pt>
                <c:pt idx="584" formatCode="0.0">
                  <c:v>2.0905786183999999</c:v>
                </c:pt>
                <c:pt idx="585" formatCode="0.0">
                  <c:v>2.2184554608</c:v>
                </c:pt>
                <c:pt idx="586" formatCode="0.0">
                  <c:v>2.4811139973</c:v>
                </c:pt>
                <c:pt idx="587" formatCode="0.0">
                  <c:v>2.3749806671</c:v>
                </c:pt>
                <c:pt idx="588" formatCode="0.0">
                  <c:v>1.8843735613000001</c:v>
                </c:pt>
                <c:pt idx="589" formatCode="0.0">
                  <c:v>1.7943734387000001</c:v>
                </c:pt>
                <c:pt idx="590" formatCode="0.0">
                  <c:v>1.894868548</c:v>
                </c:pt>
                <c:pt idx="591" formatCode="0.0">
                  <c:v>1.6150620347</c:v>
                </c:pt>
                <c:pt idx="592" formatCode="0.0">
                  <c:v>1.1719581335</c:v>
                </c:pt>
                <c:pt idx="593" formatCode="0.0">
                  <c:v>0.93298831640000002</c:v>
                </c:pt>
                <c:pt idx="594" formatCode="0.0">
                  <c:v>0.61416781490000005</c:v>
                </c:pt>
                <c:pt idx="595" formatCode="0.0">
                  <c:v>0.16127628669999999</c:v>
                </c:pt>
                <c:pt idx="596" formatCode="0.0">
                  <c:v>-0.52977902489999995</c:v>
                </c:pt>
                <c:pt idx="597" formatCode="0.0">
                  <c:v>-1.0300758868</c:v>
                </c:pt>
                <c:pt idx="598" formatCode="0.0">
                  <c:v>-1.8078621636000001</c:v>
                </c:pt>
                <c:pt idx="599" formatCode="0.0">
                  <c:v>-2.0038023023</c:v>
                </c:pt>
                <c:pt idx="600" formatCode="0.0">
                  <c:v>-2.3010724097000002</c:v>
                </c:pt>
                <c:pt idx="601" formatCode="0.0">
                  <c:v>-2.4844468621</c:v>
                </c:pt>
                <c:pt idx="602" formatCode="0.0">
                  <c:v>-2.3545092990000001</c:v>
                </c:pt>
                <c:pt idx="603" formatCode="0.0">
                  <c:v>-2.1031676216999999</c:v>
                </c:pt>
                <c:pt idx="604" formatCode="0.0">
                  <c:v>-1.9663505491</c:v>
                </c:pt>
                <c:pt idx="605" formatCode="0.0">
                  <c:v>-1.7266907798</c:v>
                </c:pt>
                <c:pt idx="606" formatCode="0.0">
                  <c:v>-1.6464382487</c:v>
                </c:pt>
                <c:pt idx="607" formatCode="0.0">
                  <c:v>-1.4913780387</c:v>
                </c:pt>
                <c:pt idx="608" formatCode="0.0">
                  <c:v>-0.95178160320000005</c:v>
                </c:pt>
                <c:pt idx="609" formatCode="0.0">
                  <c:v>-0.64261097899999997</c:v>
                </c:pt>
                <c:pt idx="610" formatCode="0.0">
                  <c:v>-0.57252626829999997</c:v>
                </c:pt>
                <c:pt idx="611" formatCode="0.0">
                  <c:v>-0.88856675220000003</c:v>
                </c:pt>
                <c:pt idx="612" formatCode="0.0">
                  <c:v>-0.56650492689999998</c:v>
                </c:pt>
                <c:pt idx="613" formatCode="0.0">
                  <c:v>-0.3741902594</c:v>
                </c:pt>
                <c:pt idx="614" formatCode="0.0">
                  <c:v>-0.75217335860000001</c:v>
                </c:pt>
                <c:pt idx="615" formatCode="0.0">
                  <c:v>-0.86497176769999995</c:v>
                </c:pt>
                <c:pt idx="616" formatCode="0.0">
                  <c:v>-0.51198780460000004</c:v>
                </c:pt>
                <c:pt idx="617" formatCode="0.0">
                  <c:v>-0.68245547220000002</c:v>
                </c:pt>
                <c:pt idx="618" formatCode="0.0">
                  <c:v>-0.66124004420000004</c:v>
                </c:pt>
                <c:pt idx="619" formatCode="0.0">
                  <c:v>-0.64097869399999996</c:v>
                </c:pt>
                <c:pt idx="620" formatCode="0.0">
                  <c:v>-0.6320616792</c:v>
                </c:pt>
                <c:pt idx="621" formatCode="0.0">
                  <c:v>-0.62114665049999995</c:v>
                </c:pt>
                <c:pt idx="622" formatCode="0.0">
                  <c:v>-0.19715963989999999</c:v>
                </c:pt>
                <c:pt idx="623" formatCode="0.0">
                  <c:v>0.29510668639999998</c:v>
                </c:pt>
                <c:pt idx="624" formatCode="0.0">
                  <c:v>0.2320813202</c:v>
                </c:pt>
                <c:pt idx="625" formatCode="0.0">
                  <c:v>1.18038693E-2</c:v>
                </c:pt>
                <c:pt idx="626" formatCode="0.0">
                  <c:v>-0.25691407459999999</c:v>
                </c:pt>
                <c:pt idx="627" formatCode="0.0">
                  <c:v>-0.72458753210000004</c:v>
                </c:pt>
                <c:pt idx="628" formatCode="0.0">
                  <c:v>-1.4740813036</c:v>
                </c:pt>
                <c:pt idx="629" formatCode="0.0">
                  <c:v>-1.747642986</c:v>
                </c:pt>
                <c:pt idx="630" formatCode="0.0">
                  <c:v>-2.2360670429999998</c:v>
                </c:pt>
                <c:pt idx="631" formatCode="0.0">
                  <c:v>-2.4772066315000001</c:v>
                </c:pt>
                <c:pt idx="632" formatCode="0.0">
                  <c:v>-2.7366765434000002</c:v>
                </c:pt>
                <c:pt idx="633" formatCode="0.0">
                  <c:v>-3.2831565915000001</c:v>
                </c:pt>
                <c:pt idx="634" formatCode="0.0">
                  <c:v>-3.7957926648</c:v>
                </c:pt>
                <c:pt idx="635" formatCode="0.0">
                  <c:v>-4.1140062221999996</c:v>
                </c:pt>
                <c:pt idx="636" formatCode="0.0">
                  <c:v>-4.3516056359000004</c:v>
                </c:pt>
                <c:pt idx="637" formatCode="0.0">
                  <c:v>-4.4828609912999999</c:v>
                </c:pt>
                <c:pt idx="638" formatCode="0.0">
                  <c:v>-4.1229805925000003</c:v>
                </c:pt>
                <c:pt idx="639" formatCode="0.0">
                  <c:v>-3.8311604866</c:v>
                </c:pt>
                <c:pt idx="640" formatCode="0.0">
                  <c:v>-3.4085138661999999</c:v>
                </c:pt>
                <c:pt idx="641" formatCode="0.0">
                  <c:v>-3.3753585688999999</c:v>
                </c:pt>
                <c:pt idx="642" formatCode="0.0">
                  <c:v>-2.7430809049999998</c:v>
                </c:pt>
                <c:pt idx="643" formatCode="0.0">
                  <c:v>-2.4788021241</c:v>
                </c:pt>
                <c:pt idx="644" formatCode="0.0">
                  <c:v>-2.3957170197000002</c:v>
                </c:pt>
                <c:pt idx="645" formatCode="0.0">
                  <c:v>-1.8258207577000001</c:v>
                </c:pt>
                <c:pt idx="646" formatCode="0.0">
                  <c:v>-1.2854043310000001</c:v>
                </c:pt>
                <c:pt idx="647" formatCode="0.0">
                  <c:v>-0.89625214689999999</c:v>
                </c:pt>
                <c:pt idx="648" formatCode="0.0">
                  <c:v>-0.31131886619999999</c:v>
                </c:pt>
                <c:pt idx="649" formatCode="0.0">
                  <c:v>0.41545427730000001</c:v>
                </c:pt>
                <c:pt idx="650" formatCode="0.0">
                  <c:v>0.97649884080000005</c:v>
                </c:pt>
                <c:pt idx="651" formatCode="0.0">
                  <c:v>1.5077903963999999</c:v>
                </c:pt>
                <c:pt idx="652" formatCode="0.0">
                  <c:v>1.7713867876</c:v>
                </c:pt>
                <c:pt idx="653" formatCode="0.0">
                  <c:v>2.5717626310999999</c:v>
                </c:pt>
                <c:pt idx="654" formatCode="0.0">
                  <c:v>2.9218067048999998</c:v>
                </c:pt>
                <c:pt idx="655" formatCode="0.0">
                  <c:v>3.4570078398000001</c:v>
                </c:pt>
                <c:pt idx="656" formatCode="0.0">
                  <c:v>3.6641625718999999</c:v>
                </c:pt>
                <c:pt idx="657" formatCode="0.0">
                  <c:v>3.9823043557000002</c:v>
                </c:pt>
                <c:pt idx="658" formatCode="0.0">
                  <c:v>4.3870965980000003</c:v>
                </c:pt>
                <c:pt idx="659" formatCode="0.0">
                  <c:v>4.6247249723000001</c:v>
                </c:pt>
                <c:pt idx="660" formatCode="0.0">
                  <c:v>4.6887744520999997</c:v>
                </c:pt>
                <c:pt idx="661" formatCode="0.0">
                  <c:v>4.9912258049</c:v>
                </c:pt>
                <c:pt idx="662" formatCode="0.0">
                  <c:v>4.8627754007000004</c:v>
                </c:pt>
                <c:pt idx="663" formatCode="0.0">
                  <c:v>5.1547292846000001</c:v>
                </c:pt>
                <c:pt idx="664" formatCode="0.0">
                  <c:v>5.2348858764999999</c:v>
                </c:pt>
                <c:pt idx="665" formatCode="0.0">
                  <c:v>4.8896036716999998</c:v>
                </c:pt>
                <c:pt idx="666" formatCode="0.0">
                  <c:v>4.6887984385000001</c:v>
                </c:pt>
                <c:pt idx="667" formatCode="0.0">
                  <c:v>4.2535227901999999</c:v>
                </c:pt>
                <c:pt idx="668" formatCode="0.0">
                  <c:v>4.6022294511000004</c:v>
                </c:pt>
                <c:pt idx="669" formatCode="0.0">
                  <c:v>4.1745715184999996</c:v>
                </c:pt>
                <c:pt idx="670" formatCode="0.0">
                  <c:v>3.5722414963000002</c:v>
                </c:pt>
                <c:pt idx="671" formatCode="0.0">
                  <c:v>3.387013896</c:v>
                </c:pt>
                <c:pt idx="672" formatCode="0.0">
                  <c:v>3.5678735867000002</c:v>
                </c:pt>
                <c:pt idx="673" formatCode="0.0">
                  <c:v>3.0666930559000001</c:v>
                </c:pt>
                <c:pt idx="674" formatCode="0.0">
                  <c:v>3.2890084559999999</c:v>
                </c:pt>
                <c:pt idx="675" formatCode="0.0">
                  <c:v>2.8279177780000002</c:v>
                </c:pt>
                <c:pt idx="676" formatCode="0.0">
                  <c:v>2.9864744993999999</c:v>
                </c:pt>
                <c:pt idx="677" formatCode="0.0">
                  <c:v>2.9890504391000001</c:v>
                </c:pt>
                <c:pt idx="678" formatCode="0.0">
                  <c:v>2.8052032978999999</c:v>
                </c:pt>
                <c:pt idx="679" formatCode="0.0">
                  <c:v>2.7076657347999999</c:v>
                </c:pt>
                <c:pt idx="680" formatCode="0.0">
                  <c:v>2.2889539586000001</c:v>
                </c:pt>
                <c:pt idx="681" formatCode="0.0">
                  <c:v>2.5429787767000001</c:v>
                </c:pt>
                <c:pt idx="682" formatCode="0.0">
                  <c:v>2.5415772175</c:v>
                </c:pt>
                <c:pt idx="683" formatCode="0.0">
                  <c:v>2.6454453075000002</c:v>
                </c:pt>
                <c:pt idx="684" formatCode="0.0">
                  <c:v>1.6036561841999999</c:v>
                </c:pt>
                <c:pt idx="685" formatCode="0.0">
                  <c:v>1.2711225018000001</c:v>
                </c:pt>
                <c:pt idx="686" formatCode="0.0">
                  <c:v>0.36357037440000001</c:v>
                </c:pt>
                <c:pt idx="687" formatCode="0.0">
                  <c:v>-0.17847286209999999</c:v>
                </c:pt>
                <c:pt idx="688" formatCode="0.0">
                  <c:v>-0.95839939139999997</c:v>
                </c:pt>
                <c:pt idx="689" formatCode="0.0">
                  <c:v>-1.2811612319000001</c:v>
                </c:pt>
                <c:pt idx="690" formatCode="0.0">
                  <c:v>-1.8274013871000001</c:v>
                </c:pt>
                <c:pt idx="691" formatCode="0.0">
                  <c:v>-2.0096023493000001</c:v>
                </c:pt>
                <c:pt idx="692" formatCode="0.0">
                  <c:v>-2.1833278471000002</c:v>
                </c:pt>
                <c:pt idx="693" formatCode="0.0">
                  <c:v>-2.9455575243999998</c:v>
                </c:pt>
                <c:pt idx="694" formatCode="0.0">
                  <c:v>-3.0626025267000001</c:v>
                </c:pt>
                <c:pt idx="695" formatCode="0.0">
                  <c:v>-3.6823870424999998</c:v>
                </c:pt>
                <c:pt idx="696" formatCode="0.0">
                  <c:v>-3.1245676156000002</c:v>
                </c:pt>
                <c:pt idx="697" formatCode="0.0">
                  <c:v>-2.9661737679</c:v>
                </c:pt>
                <c:pt idx="698" formatCode="0.0">
                  <c:v>-2.7547942399999998</c:v>
                </c:pt>
                <c:pt idx="699" formatCode="0.0">
                  <c:v>-2.6703454519999998</c:v>
                </c:pt>
                <c:pt idx="700" formatCode="0.0">
                  <c:v>-2.6223916216999998</c:v>
                </c:pt>
                <c:pt idx="701" formatCode="0.0">
                  <c:v>-2.9231744805000002</c:v>
                </c:pt>
                <c:pt idx="702" formatCode="0.0">
                  <c:v>-2.5509330707000002</c:v>
                </c:pt>
                <c:pt idx="703" formatCode="0.0">
                  <c:v>-2.4808639070999998</c:v>
                </c:pt>
                <c:pt idx="704" formatCode="0.0">
                  <c:v>-2.5935033855</c:v>
                </c:pt>
                <c:pt idx="705" formatCode="0.0">
                  <c:v>-1.9115549862000001</c:v>
                </c:pt>
                <c:pt idx="706" formatCode="0.0">
                  <c:v>-1.9635168836000001</c:v>
                </c:pt>
                <c:pt idx="707" formatCode="0.0">
                  <c:v>-2.3212224616000001</c:v>
                </c:pt>
                <c:pt idx="708" formatCode="0.0">
                  <c:v>-2.9303268863</c:v>
                </c:pt>
                <c:pt idx="709" formatCode="0.0">
                  <c:v>-3.4835828853000002</c:v>
                </c:pt>
                <c:pt idx="710" formatCode="0.0">
                  <c:v>-3.9889436129</c:v>
                </c:pt>
                <c:pt idx="711" formatCode="0.0">
                  <c:v>-4.9342942066999997</c:v>
                </c:pt>
                <c:pt idx="712" formatCode="0.0">
                  <c:v>-5.9473374880999996</c:v>
                </c:pt>
                <c:pt idx="713" formatCode="0.0">
                  <c:v>-6.7305819708000003</c:v>
                </c:pt>
                <c:pt idx="714" formatCode="0.0">
                  <c:v>-8.1333382765</c:v>
                </c:pt>
                <c:pt idx="715" formatCode="0.0">
                  <c:v>-9.0819895861000006</c:v>
                </c:pt>
                <c:pt idx="716" formatCode="0.0">
                  <c:v>-10.055325246600001</c:v>
                </c:pt>
                <c:pt idx="717" formatCode="0.0">
                  <c:v>-11.565558686099999</c:v>
                </c:pt>
                <c:pt idx="718" formatCode="0.0">
                  <c:v>-12.370921561799999</c:v>
                </c:pt>
                <c:pt idx="719" formatCode="0.0">
                  <c:v>-12.7314501161</c:v>
                </c:pt>
                <c:pt idx="720" formatCode="0.0">
                  <c:v>-12.6286682687</c:v>
                </c:pt>
                <c:pt idx="721" formatCode="0.0">
                  <c:v>-12.4712949863</c:v>
                </c:pt>
                <c:pt idx="722" formatCode="0.0">
                  <c:v>-12.0298072819</c:v>
                </c:pt>
                <c:pt idx="723" formatCode="0.0">
                  <c:v>-10.6953848343</c:v>
                </c:pt>
                <c:pt idx="724" formatCode="0.0">
                  <c:v>-9.2908372441000004</c:v>
                </c:pt>
                <c:pt idx="725" formatCode="0.0">
                  <c:v>-7.9478433831000004</c:v>
                </c:pt>
                <c:pt idx="726" formatCode="0.0">
                  <c:v>-6.1916618350999997</c:v>
                </c:pt>
                <c:pt idx="727" formatCode="0.0">
                  <c:v>-4.9945930135000003</c:v>
                </c:pt>
                <c:pt idx="728" formatCode="0.0">
                  <c:v>-3.4070307778000002</c:v>
                </c:pt>
                <c:pt idx="729" formatCode="0.0">
                  <c:v>-1.3803152460000001</c:v>
                </c:pt>
                <c:pt idx="730" formatCode="0.0">
                  <c:v>-3.1284531099999999E-2</c:v>
                </c:pt>
                <c:pt idx="731" formatCode="0.0">
                  <c:v>1.6544113162</c:v>
                </c:pt>
                <c:pt idx="732" formatCode="0.0">
                  <c:v>2.6911676015000001</c:v>
                </c:pt>
                <c:pt idx="733" formatCode="0.0">
                  <c:v>3.4777221305000001</c:v>
                </c:pt>
                <c:pt idx="734" formatCode="0.0">
                  <c:v>3.828895111</c:v>
                </c:pt>
                <c:pt idx="735" formatCode="0.0">
                  <c:v>3.5138491799999998</c:v>
                </c:pt>
                <c:pt idx="736" formatCode="0.0">
                  <c:v>3.5114053034000001</c:v>
                </c:pt>
                <c:pt idx="737" formatCode="0.0">
                  <c:v>3.5015669140000001</c:v>
                </c:pt>
                <c:pt idx="738" formatCode="0.0">
                  <c:v>3.1236676739</c:v>
                </c:pt>
                <c:pt idx="739" formatCode="0.0">
                  <c:v>2.9291847993000002</c:v>
                </c:pt>
                <c:pt idx="740" formatCode="0.0">
                  <c:v>2.6249455769000001</c:v>
                </c:pt>
                <c:pt idx="741" formatCode="0.0">
                  <c:v>2.0771079903</c:v>
                </c:pt>
                <c:pt idx="742" formatCode="0.0">
                  <c:v>2.1147410188000002</c:v>
                </c:pt>
                <c:pt idx="743" formatCode="0.0">
                  <c:v>1.9137030636000001</c:v>
                </c:pt>
                <c:pt idx="744" formatCode="0.0">
                  <c:v>1.4744891979999999</c:v>
                </c:pt>
                <c:pt idx="745" formatCode="0.0">
                  <c:v>1.1761985664000001</c:v>
                </c:pt>
                <c:pt idx="746" formatCode="0.0">
                  <c:v>0.6875668707</c:v>
                </c:pt>
                <c:pt idx="747" formatCode="0.0">
                  <c:v>0.52198606910000001</c:v>
                </c:pt>
                <c:pt idx="748" formatCode="0.0">
                  <c:v>-0.1231119267</c:v>
                </c:pt>
                <c:pt idx="749" formatCode="0.0">
                  <c:v>-0.66222641199999999</c:v>
                </c:pt>
                <c:pt idx="750" formatCode="0.0">
                  <c:v>-0.9445477149</c:v>
                </c:pt>
                <c:pt idx="751" formatCode="0.0">
                  <c:v>-1.0887895082000001</c:v>
                </c:pt>
                <c:pt idx="752" formatCode="0.0">
                  <c:v>-1.3782490254999999</c:v>
                </c:pt>
                <c:pt idx="753" formatCode="0.0">
                  <c:v>-1.754535631</c:v>
                </c:pt>
                <c:pt idx="754" formatCode="0.0">
                  <c:v>-2.2764814708999999</c:v>
                </c:pt>
                <c:pt idx="755" formatCode="0.0">
                  <c:v>-2.9637884607</c:v>
                </c:pt>
                <c:pt idx="756" formatCode="0.0">
                  <c:v>-3.5809223845</c:v>
                </c:pt>
                <c:pt idx="757" formatCode="0.0">
                  <c:v>-3.8342010489999998</c:v>
                </c:pt>
                <c:pt idx="758" formatCode="0.0">
                  <c:v>-3.4539471055000002</c:v>
                </c:pt>
                <c:pt idx="759" formatCode="0.0">
                  <c:v>-3.3847969585</c:v>
                </c:pt>
                <c:pt idx="760" formatCode="0.0">
                  <c:v>-2.7945615052999999</c:v>
                </c:pt>
                <c:pt idx="761" formatCode="0.0">
                  <c:v>-2.1254432860999999</c:v>
                </c:pt>
                <c:pt idx="762" formatCode="0.0">
                  <c:v>-1.6053682225999999</c:v>
                </c:pt>
                <c:pt idx="763" formatCode="0.0">
                  <c:v>-1.1779226962</c:v>
                </c:pt>
                <c:pt idx="764" formatCode="0.0">
                  <c:v>-0.65013344399999995</c:v>
                </c:pt>
                <c:pt idx="765" formatCode="0.0">
                  <c:v>-0.25875669179999999</c:v>
                </c:pt>
                <c:pt idx="766" formatCode="0.0">
                  <c:v>-0.2181480042</c:v>
                </c:pt>
                <c:pt idx="767" formatCode="0.0">
                  <c:v>0.2242358173</c:v>
                </c:pt>
                <c:pt idx="768" formatCode="0.0">
                  <c:v>0.72956141320000001</c:v>
                </c:pt>
                <c:pt idx="769" formatCode="0.0">
                  <c:v>0.93148970909999995</c:v>
                </c:pt>
                <c:pt idx="770" formatCode="0.0">
                  <c:v>1.3321830059999999</c:v>
                </c:pt>
                <c:pt idx="771" formatCode="0.0">
                  <c:v>1.9608245544</c:v>
                </c:pt>
                <c:pt idx="772" formatCode="0.0">
                  <c:v>2.2743445164999998</c:v>
                </c:pt>
                <c:pt idx="773" formatCode="0.0">
                  <c:v>2.1541652589</c:v>
                </c:pt>
                <c:pt idx="774" formatCode="0.0">
                  <c:v>2.3897500790000001</c:v>
                </c:pt>
                <c:pt idx="775" formatCode="0.0">
                  <c:v>2.7302007973000002</c:v>
                </c:pt>
                <c:pt idx="776" formatCode="0.0">
                  <c:v>2.7267824281999999</c:v>
                </c:pt>
                <c:pt idx="777" formatCode="0.0">
                  <c:v>2.9045932855999999</c:v>
                </c:pt>
                <c:pt idx="778" formatCode="0.0">
                  <c:v>3.4285821057999999</c:v>
                </c:pt>
                <c:pt idx="779" formatCode="0.0">
                  <c:v>3.6404264171</c:v>
                </c:pt>
                <c:pt idx="780" formatCode="0.0">
                  <c:v>3.9790453050000001</c:v>
                </c:pt>
                <c:pt idx="781" formatCode="0.0">
                  <c:v>3.8199165666999999</c:v>
                </c:pt>
                <c:pt idx="782" formatCode="0.0">
                  <c:v>2.9732835201999999</c:v>
                </c:pt>
                <c:pt idx="783" formatCode="0.0">
                  <c:v>2.1151686253999999</c:v>
                </c:pt>
                <c:pt idx="784" formatCode="0.0">
                  <c:v>1.0414255370000001</c:v>
                </c:pt>
                <c:pt idx="785" formatCode="0.0">
                  <c:v>0.1350168588</c:v>
                </c:pt>
                <c:pt idx="786" formatCode="0.0">
                  <c:v>-0.71530416480000003</c:v>
                </c:pt>
                <c:pt idx="787" formatCode="0.0">
                  <c:v>-1.5549835191000001</c:v>
                </c:pt>
                <c:pt idx="788" formatCode="0.0">
                  <c:v>-2.2639959279999999</c:v>
                </c:pt>
                <c:pt idx="789" formatCode="0.0">
                  <c:v>-2.6339838397999999</c:v>
                </c:pt>
                <c:pt idx="790" formatCode="0.0">
                  <c:v>-3.3228261807999999</c:v>
                </c:pt>
                <c:pt idx="791" formatCode="0.0">
                  <c:v>-4.5819607344</c:v>
                </c:pt>
                <c:pt idx="792" formatCode="0.0">
                  <c:v>-5.8927174664999997</c:v>
                </c:pt>
                <c:pt idx="793" formatCode="0.0">
                  <c:v>-6.3163855262000004</c:v>
                </c:pt>
                <c:pt idx="794" formatCode="0.0">
                  <c:v>-7.0575862219000003</c:v>
                </c:pt>
                <c:pt idx="795" formatCode="0.0">
                  <c:v>-7.6312176424000002</c:v>
                </c:pt>
                <c:pt idx="796" formatCode="0.0">
                  <c:v>-7.6624988379000003</c:v>
                </c:pt>
                <c:pt idx="797" formatCode="0.0">
                  <c:v>-7.3338999133999998</c:v>
                </c:pt>
                <c:pt idx="798" formatCode="0.0">
                  <c:v>-7.6803033374999998</c:v>
                </c:pt>
                <c:pt idx="799" formatCode="0.0">
                  <c:v>-8.3394057900000007</c:v>
                </c:pt>
                <c:pt idx="800" formatCode="0.0">
                  <c:v>-8.51596142</c:v>
                </c:pt>
                <c:pt idx="801" formatCode="0.0">
                  <c:v>-8.3629415282000004</c:v>
                </c:pt>
                <c:pt idx="802" formatCode="0.0">
                  <c:v>-8.1928419425999994</c:v>
                </c:pt>
                <c:pt idx="803" formatCode="0.0">
                  <c:v>-7.5868155420000001</c:v>
                </c:pt>
                <c:pt idx="804" formatCode="0.0">
                  <c:v>-6.3263365633999999</c:v>
                </c:pt>
                <c:pt idx="805" formatCode="0.0">
                  <c:v>-5.4416835476000003</c:v>
                </c:pt>
                <c:pt idx="806" formatCode="0.0">
                  <c:v>-3.9447865137</c:v>
                </c:pt>
                <c:pt idx="807" formatCode="0.0">
                  <c:v>-2.2660651621999999</c:v>
                </c:pt>
                <c:pt idx="808" formatCode="0.0">
                  <c:v>-1.4114019565</c:v>
                </c:pt>
                <c:pt idx="809" formatCode="0.0">
                  <c:v>-0.61610697169999995</c:v>
                </c:pt>
                <c:pt idx="810" formatCode="0.0">
                  <c:v>0.30344721819999998</c:v>
                </c:pt>
                <c:pt idx="811" formatCode="0.0">
                  <c:v>1.2318205917</c:v>
                </c:pt>
                <c:pt idx="812" formatCode="0.0">
                  <c:v>1.7905333207</c:v>
                </c:pt>
                <c:pt idx="813" formatCode="0.0">
                  <c:v>1.5077661084</c:v>
                </c:pt>
                <c:pt idx="814" formatCode="0.0">
                  <c:v>1.8363966771</c:v>
                </c:pt>
                <c:pt idx="815" formatCode="0.0">
                  <c:v>2.5583608302999998</c:v>
                </c:pt>
                <c:pt idx="816" formatCode="0.0">
                  <c:v>1.8456440045</c:v>
                </c:pt>
                <c:pt idx="817" formatCode="0.0">
                  <c:v>1.3737574431999999</c:v>
                </c:pt>
                <c:pt idx="818" formatCode="0.0">
                  <c:v>0.9327976483</c:v>
                </c:pt>
                <c:pt idx="819" formatCode="0.0">
                  <c:v>1.0203396E-2</c:v>
                </c:pt>
                <c:pt idx="820" formatCode="0.0">
                  <c:v>-0.1045770798</c:v>
                </c:pt>
                <c:pt idx="821" formatCode="0.0">
                  <c:v>-0.50058980239999995</c:v>
                </c:pt>
                <c:pt idx="822" formatCode="0.0">
                  <c:v>-0.57303001460000003</c:v>
                </c:pt>
                <c:pt idx="823" formatCode="0.0">
                  <c:v>-0.26285379040000001</c:v>
                </c:pt>
                <c:pt idx="824" formatCode="0.0">
                  <c:v>0.1210608495</c:v>
                </c:pt>
                <c:pt idx="825" formatCode="0.0">
                  <c:v>0.39949979860000001</c:v>
                </c:pt>
                <c:pt idx="826" formatCode="0.0">
                  <c:v>0.20761706930000001</c:v>
                </c:pt>
                <c:pt idx="827" formatCode="0.0">
                  <c:v>0.2380083134</c:v>
                </c:pt>
                <c:pt idx="828" formatCode="0.0">
                  <c:v>0.96465137440000004</c:v>
                </c:pt>
                <c:pt idx="829" formatCode="0.0">
                  <c:v>1.1186116408</c:v>
                </c:pt>
                <c:pt idx="830" formatCode="0.0">
                  <c:v>0.91184475139999999</c:v>
                </c:pt>
                <c:pt idx="831" formatCode="0.0">
                  <c:v>1.0756809022</c:v>
                </c:pt>
                <c:pt idx="832" formatCode="0.0">
                  <c:v>0.98918440169999999</c:v>
                </c:pt>
                <c:pt idx="833" formatCode="0.0">
                  <c:v>0.84117651049999997</c:v>
                </c:pt>
                <c:pt idx="834" formatCode="0.0">
                  <c:v>0.63009625280000003</c:v>
                </c:pt>
                <c:pt idx="835" formatCode="0.0">
                  <c:v>0.35388600120000002</c:v>
                </c:pt>
                <c:pt idx="836" formatCode="0.0">
                  <c:v>-0.16952028590000001</c:v>
                </c:pt>
                <c:pt idx="837" formatCode="0.0">
                  <c:v>-0.67350183850000001</c:v>
                </c:pt>
                <c:pt idx="838" formatCode="0.0">
                  <c:v>-1.1479403529000001</c:v>
                </c:pt>
                <c:pt idx="839" formatCode="0.0">
                  <c:v>-2.3480861635000001</c:v>
                </c:pt>
                <c:pt idx="840" formatCode="0.0">
                  <c:v>-3.0399443423000001</c:v>
                </c:pt>
                <c:pt idx="841" formatCode="0.0">
                  <c:v>-3.5788503969000001</c:v>
                </c:pt>
                <c:pt idx="842" formatCode="0.0">
                  <c:v>-3.8120800774000001</c:v>
                </c:pt>
                <c:pt idx="843" formatCode="0.0">
                  <c:v>-4.9741391584999999</c:v>
                </c:pt>
                <c:pt idx="844" formatCode="0.0">
                  <c:v>-6.320731426</c:v>
                </c:pt>
                <c:pt idx="845" formatCode="0.0">
                  <c:v>-7.9796595219000004</c:v>
                </c:pt>
                <c:pt idx="846" formatCode="0.0">
                  <c:v>-8.8950982295000003</c:v>
                </c:pt>
                <c:pt idx="847" formatCode="0.0">
                  <c:v>-9.6550056748999999</c:v>
                </c:pt>
                <c:pt idx="848" formatCode="0.0">
                  <c:v>-10.3857216228</c:v>
                </c:pt>
                <c:pt idx="849" formatCode="0.0">
                  <c:v>-10.308723261600001</c:v>
                </c:pt>
                <c:pt idx="850" formatCode="0.0">
                  <c:v>-10.0050266503</c:v>
                </c:pt>
                <c:pt idx="851" formatCode="0.0">
                  <c:v>-9.5791282926000001</c:v>
                </c:pt>
                <c:pt idx="852" formatCode="0.0">
                  <c:v>-9.2048639417999993</c:v>
                </c:pt>
                <c:pt idx="853" formatCode="0.0">
                  <c:v>-8.8966338182999998</c:v>
                </c:pt>
                <c:pt idx="854" formatCode="0.0">
                  <c:v>-8.1191224383999998</c:v>
                </c:pt>
                <c:pt idx="855" formatCode="0.0">
                  <c:v>-6.6634465122000002</c:v>
                </c:pt>
                <c:pt idx="856" formatCode="0.0">
                  <c:v>-4.8476686710000001</c:v>
                </c:pt>
                <c:pt idx="857" formatCode="0.0">
                  <c:v>-2.3354466756000001</c:v>
                </c:pt>
                <c:pt idx="858" formatCode="0.0">
                  <c:v>-1.1394950745000001</c:v>
                </c:pt>
                <c:pt idx="859" formatCode="0.0">
                  <c:v>-0.43308783299999998</c:v>
                </c:pt>
                <c:pt idx="860" formatCode="0.0">
                  <c:v>0.87081485999999997</c:v>
                </c:pt>
                <c:pt idx="861" formatCode="0.0">
                  <c:v>1.4701189544</c:v>
                </c:pt>
                <c:pt idx="862" formatCode="0.0">
                  <c:v>1.658157426</c:v>
                </c:pt>
                <c:pt idx="863" formatCode="0.0">
                  <c:v>2.2230790198000001</c:v>
                </c:pt>
                <c:pt idx="864" formatCode="0.0">
                  <c:v>1.8872033283</c:v>
                </c:pt>
                <c:pt idx="865" formatCode="0.0">
                  <c:v>2.2770140288</c:v>
                </c:pt>
                <c:pt idx="866" formatCode="0.0">
                  <c:v>1.5401200338000001</c:v>
                </c:pt>
                <c:pt idx="867" formatCode="0.0">
                  <c:v>1.2125679725</c:v>
                </c:pt>
                <c:pt idx="868" formatCode="0.0">
                  <c:v>0.81215900159999999</c:v>
                </c:pt>
                <c:pt idx="869" formatCode="0.0">
                  <c:v>0.1506351007</c:v>
                </c:pt>
                <c:pt idx="870" formatCode="0.0">
                  <c:v>0.45141495040000001</c:v>
                </c:pt>
                <c:pt idx="871" formatCode="0.0">
                  <c:v>0.57251530279999996</c:v>
                </c:pt>
                <c:pt idx="872" formatCode="0.0">
                  <c:v>0.1606162136</c:v>
                </c:pt>
                <c:pt idx="873" formatCode="0.0">
                  <c:v>-3.3348599600000001E-2</c:v>
                </c:pt>
                <c:pt idx="874" formatCode="0.0">
                  <c:v>-2.32823391E-2</c:v>
                </c:pt>
                <c:pt idx="875" formatCode="0.0">
                  <c:v>-0.74280718980000005</c:v>
                </c:pt>
                <c:pt idx="876" formatCode="0.0">
                  <c:v>-0.29121124189999997</c:v>
                </c:pt>
                <c:pt idx="877" formatCode="0.0">
                  <c:v>-0.6127985883</c:v>
                </c:pt>
                <c:pt idx="878" formatCode="0.0">
                  <c:v>-0.62717092640000005</c:v>
                </c:pt>
                <c:pt idx="879" formatCode="0.0">
                  <c:v>-0.63971216509999995</c:v>
                </c:pt>
                <c:pt idx="880" formatCode="0.0">
                  <c:v>-1.1525158337999999</c:v>
                </c:pt>
                <c:pt idx="881" formatCode="0.0">
                  <c:v>-1.4146454894</c:v>
                </c:pt>
                <c:pt idx="882" formatCode="0.0">
                  <c:v>-1.9110327624000001</c:v>
                </c:pt>
                <c:pt idx="883" formatCode="0.0">
                  <c:v>-1.8967167769</c:v>
                </c:pt>
                <c:pt idx="995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FCF2-40E0-AFE7-BC3750E77A92}"/>
            </c:ext>
          </c:extLst>
        </c:ser>
        <c:ser>
          <c:idx val="4"/>
          <c:order val="5"/>
          <c:tx>
            <c:strRef>
              <c:f>MINXPTX!$T$2</c:f>
              <c:strCache>
                <c:ptCount val="1"/>
                <c:pt idx="0">
                  <c:v>-1.4%</c:v>
                </c:pt>
              </c:strCache>
            </c:strRef>
          </c:tx>
          <c:marker>
            <c:symbol val="none"/>
          </c:marker>
          <c:dLbls>
            <c:dLbl>
              <c:idx val="143"/>
              <c:layout>
                <c:manualLayout>
                  <c:x val="0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F2-40E0-AFE7-BC3750E77A92}"/>
                </c:ext>
              </c:extLst>
            </c:dLbl>
            <c:dLbl>
              <c:idx val="176"/>
              <c:layout>
                <c:manualLayout>
                  <c:x val="-1.039292604736326E-16"/>
                  <c:y val="-5.555555555555558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F2-40E0-AFE7-BC3750E77A92}"/>
                </c:ext>
              </c:extLst>
            </c:dLbl>
            <c:dLbl>
              <c:idx val="274"/>
              <c:layout>
                <c:manualLayout>
                  <c:x val="0"/>
                  <c:y val="2.287581699346399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F2-40E0-AFE7-BC3750E77A92}"/>
                </c:ext>
              </c:extLst>
            </c:dLbl>
            <c:dLbl>
              <c:idx val="334"/>
              <c:layout>
                <c:manualLayout>
                  <c:x val="-1.039292604736326E-16"/>
                  <c:y val="2.28758169934640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CF2-40E0-AFE7-BC3750E77A92}"/>
                </c:ext>
              </c:extLst>
            </c:dLbl>
            <c:dLbl>
              <c:idx val="859"/>
              <c:layout>
                <c:manualLayout>
                  <c:x val="1.7006802721088333E-2"/>
                  <c:y val="-9.803921568627450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CF2-40E0-AFE7-BC3750E77A92}"/>
                </c:ext>
              </c:extLst>
            </c:dLbl>
            <c:dLbl>
              <c:idx val="883"/>
              <c:layout>
                <c:manualLayout>
                  <c:x val="-7.1813285457810747E-3"/>
                  <c:y val="6.862745098039216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CF2-40E0-AFE7-BC3750E77A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5F5F5F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MINXPTX!$A$3:$A$1034</c:f>
              <c:numCache>
                <c:formatCode>mmm\-yy</c:formatCode>
                <c:ptCount val="1032"/>
                <c:pt idx="0">
                  <c:v>18264</c:v>
                </c:pt>
                <c:pt idx="1">
                  <c:v>18295</c:v>
                </c:pt>
                <c:pt idx="2">
                  <c:v>18323</c:v>
                </c:pt>
                <c:pt idx="3">
                  <c:v>18354</c:v>
                </c:pt>
                <c:pt idx="4">
                  <c:v>18384</c:v>
                </c:pt>
                <c:pt idx="5">
                  <c:v>18415</c:v>
                </c:pt>
                <c:pt idx="6">
                  <c:v>18445</c:v>
                </c:pt>
                <c:pt idx="7">
                  <c:v>18476</c:v>
                </c:pt>
                <c:pt idx="8">
                  <c:v>18507</c:v>
                </c:pt>
                <c:pt idx="9">
                  <c:v>18537</c:v>
                </c:pt>
                <c:pt idx="10">
                  <c:v>18568</c:v>
                </c:pt>
                <c:pt idx="11">
                  <c:v>18598</c:v>
                </c:pt>
                <c:pt idx="12">
                  <c:v>18629</c:v>
                </c:pt>
                <c:pt idx="13">
                  <c:v>18660</c:v>
                </c:pt>
                <c:pt idx="14">
                  <c:v>18688</c:v>
                </c:pt>
                <c:pt idx="15">
                  <c:v>18719</c:v>
                </c:pt>
                <c:pt idx="16">
                  <c:v>18749</c:v>
                </c:pt>
                <c:pt idx="17">
                  <c:v>18780</c:v>
                </c:pt>
                <c:pt idx="18">
                  <c:v>18810</c:v>
                </c:pt>
                <c:pt idx="19">
                  <c:v>18841</c:v>
                </c:pt>
                <c:pt idx="20">
                  <c:v>18872</c:v>
                </c:pt>
                <c:pt idx="21">
                  <c:v>18902</c:v>
                </c:pt>
                <c:pt idx="22">
                  <c:v>18933</c:v>
                </c:pt>
                <c:pt idx="23">
                  <c:v>18963</c:v>
                </c:pt>
                <c:pt idx="24">
                  <c:v>18994</c:v>
                </c:pt>
                <c:pt idx="25">
                  <c:v>19025</c:v>
                </c:pt>
                <c:pt idx="26">
                  <c:v>19054</c:v>
                </c:pt>
                <c:pt idx="27">
                  <c:v>19085</c:v>
                </c:pt>
                <c:pt idx="28">
                  <c:v>19115</c:v>
                </c:pt>
                <c:pt idx="29">
                  <c:v>19146</c:v>
                </c:pt>
                <c:pt idx="30">
                  <c:v>19176</c:v>
                </c:pt>
                <c:pt idx="31">
                  <c:v>19207</c:v>
                </c:pt>
                <c:pt idx="32">
                  <c:v>19238</c:v>
                </c:pt>
                <c:pt idx="33">
                  <c:v>19268</c:v>
                </c:pt>
                <c:pt idx="34">
                  <c:v>19299</c:v>
                </c:pt>
                <c:pt idx="35">
                  <c:v>19329</c:v>
                </c:pt>
                <c:pt idx="36">
                  <c:v>19360</c:v>
                </c:pt>
                <c:pt idx="37">
                  <c:v>19391</c:v>
                </c:pt>
                <c:pt idx="38">
                  <c:v>19419</c:v>
                </c:pt>
                <c:pt idx="39">
                  <c:v>19450</c:v>
                </c:pt>
                <c:pt idx="40">
                  <c:v>19480</c:v>
                </c:pt>
                <c:pt idx="41">
                  <c:v>19511</c:v>
                </c:pt>
                <c:pt idx="42">
                  <c:v>19541</c:v>
                </c:pt>
                <c:pt idx="43">
                  <c:v>19572</c:v>
                </c:pt>
                <c:pt idx="44">
                  <c:v>19603</c:v>
                </c:pt>
                <c:pt idx="45">
                  <c:v>19633</c:v>
                </c:pt>
                <c:pt idx="46">
                  <c:v>19664</c:v>
                </c:pt>
                <c:pt idx="47">
                  <c:v>19694</c:v>
                </c:pt>
                <c:pt idx="48">
                  <c:v>19725</c:v>
                </c:pt>
                <c:pt idx="49">
                  <c:v>19756</c:v>
                </c:pt>
                <c:pt idx="50">
                  <c:v>19784</c:v>
                </c:pt>
                <c:pt idx="51">
                  <c:v>19815</c:v>
                </c:pt>
                <c:pt idx="52">
                  <c:v>19845</c:v>
                </c:pt>
                <c:pt idx="53">
                  <c:v>19876</c:v>
                </c:pt>
                <c:pt idx="54">
                  <c:v>19906</c:v>
                </c:pt>
                <c:pt idx="55">
                  <c:v>19937</c:v>
                </c:pt>
                <c:pt idx="56">
                  <c:v>19968</c:v>
                </c:pt>
                <c:pt idx="57">
                  <c:v>19998</c:v>
                </c:pt>
                <c:pt idx="58">
                  <c:v>20029</c:v>
                </c:pt>
                <c:pt idx="59">
                  <c:v>20059</c:v>
                </c:pt>
                <c:pt idx="60">
                  <c:v>20090</c:v>
                </c:pt>
                <c:pt idx="61">
                  <c:v>20121</c:v>
                </c:pt>
                <c:pt idx="62">
                  <c:v>20149</c:v>
                </c:pt>
                <c:pt idx="63">
                  <c:v>20180</c:v>
                </c:pt>
                <c:pt idx="64">
                  <c:v>20210</c:v>
                </c:pt>
                <c:pt idx="65">
                  <c:v>20241</c:v>
                </c:pt>
                <c:pt idx="66">
                  <c:v>20271</c:v>
                </c:pt>
                <c:pt idx="67">
                  <c:v>20302</c:v>
                </c:pt>
                <c:pt idx="68">
                  <c:v>20333</c:v>
                </c:pt>
                <c:pt idx="69">
                  <c:v>20363</c:v>
                </c:pt>
                <c:pt idx="70">
                  <c:v>20394</c:v>
                </c:pt>
                <c:pt idx="71">
                  <c:v>20424</c:v>
                </c:pt>
                <c:pt idx="72">
                  <c:v>20455</c:v>
                </c:pt>
                <c:pt idx="73">
                  <c:v>20486</c:v>
                </c:pt>
                <c:pt idx="74">
                  <c:v>20515</c:v>
                </c:pt>
                <c:pt idx="75">
                  <c:v>20546</c:v>
                </c:pt>
                <c:pt idx="76">
                  <c:v>20576</c:v>
                </c:pt>
                <c:pt idx="77">
                  <c:v>20607</c:v>
                </c:pt>
                <c:pt idx="78">
                  <c:v>20637</c:v>
                </c:pt>
                <c:pt idx="79">
                  <c:v>20668</c:v>
                </c:pt>
                <c:pt idx="80">
                  <c:v>20699</c:v>
                </c:pt>
                <c:pt idx="81">
                  <c:v>20729</c:v>
                </c:pt>
                <c:pt idx="82">
                  <c:v>20760</c:v>
                </c:pt>
                <c:pt idx="83">
                  <c:v>20790</c:v>
                </c:pt>
                <c:pt idx="84">
                  <c:v>20821</c:v>
                </c:pt>
                <c:pt idx="85">
                  <c:v>20852</c:v>
                </c:pt>
                <c:pt idx="86">
                  <c:v>20880</c:v>
                </c:pt>
                <c:pt idx="87">
                  <c:v>20911</c:v>
                </c:pt>
                <c:pt idx="88">
                  <c:v>20941</c:v>
                </c:pt>
                <c:pt idx="89">
                  <c:v>20972</c:v>
                </c:pt>
                <c:pt idx="90">
                  <c:v>21002</c:v>
                </c:pt>
                <c:pt idx="91">
                  <c:v>21033</c:v>
                </c:pt>
                <c:pt idx="92">
                  <c:v>21064</c:v>
                </c:pt>
                <c:pt idx="93">
                  <c:v>21094</c:v>
                </c:pt>
                <c:pt idx="94">
                  <c:v>21125</c:v>
                </c:pt>
                <c:pt idx="95">
                  <c:v>21155</c:v>
                </c:pt>
                <c:pt idx="96">
                  <c:v>21186</c:v>
                </c:pt>
                <c:pt idx="97">
                  <c:v>21217</c:v>
                </c:pt>
                <c:pt idx="98">
                  <c:v>21245</c:v>
                </c:pt>
                <c:pt idx="99">
                  <c:v>21276</c:v>
                </c:pt>
                <c:pt idx="100">
                  <c:v>21306</c:v>
                </c:pt>
                <c:pt idx="101">
                  <c:v>21337</c:v>
                </c:pt>
                <c:pt idx="102">
                  <c:v>21367</c:v>
                </c:pt>
                <c:pt idx="103">
                  <c:v>21398</c:v>
                </c:pt>
                <c:pt idx="104">
                  <c:v>21429</c:v>
                </c:pt>
                <c:pt idx="105">
                  <c:v>21459</c:v>
                </c:pt>
                <c:pt idx="106">
                  <c:v>21490</c:v>
                </c:pt>
                <c:pt idx="107">
                  <c:v>21520</c:v>
                </c:pt>
                <c:pt idx="108">
                  <c:v>21551</c:v>
                </c:pt>
                <c:pt idx="109">
                  <c:v>21582</c:v>
                </c:pt>
                <c:pt idx="110">
                  <c:v>21610</c:v>
                </c:pt>
                <c:pt idx="111">
                  <c:v>21641</c:v>
                </c:pt>
                <c:pt idx="112">
                  <c:v>21671</c:v>
                </c:pt>
                <c:pt idx="113">
                  <c:v>21702</c:v>
                </c:pt>
                <c:pt idx="114">
                  <c:v>21732</c:v>
                </c:pt>
                <c:pt idx="115">
                  <c:v>21763</c:v>
                </c:pt>
                <c:pt idx="116">
                  <c:v>21794</c:v>
                </c:pt>
                <c:pt idx="117">
                  <c:v>21824</c:v>
                </c:pt>
                <c:pt idx="118">
                  <c:v>21855</c:v>
                </c:pt>
                <c:pt idx="119">
                  <c:v>21885</c:v>
                </c:pt>
                <c:pt idx="120">
                  <c:v>21916</c:v>
                </c:pt>
                <c:pt idx="121">
                  <c:v>21947</c:v>
                </c:pt>
                <c:pt idx="122">
                  <c:v>21976</c:v>
                </c:pt>
                <c:pt idx="123">
                  <c:v>22007</c:v>
                </c:pt>
                <c:pt idx="124">
                  <c:v>22037</c:v>
                </c:pt>
                <c:pt idx="125">
                  <c:v>22068</c:v>
                </c:pt>
                <c:pt idx="126">
                  <c:v>22098</c:v>
                </c:pt>
                <c:pt idx="127">
                  <c:v>22129</c:v>
                </c:pt>
                <c:pt idx="128">
                  <c:v>22160</c:v>
                </c:pt>
                <c:pt idx="129">
                  <c:v>22190</c:v>
                </c:pt>
                <c:pt idx="130">
                  <c:v>22221</c:v>
                </c:pt>
                <c:pt idx="131">
                  <c:v>22251</c:v>
                </c:pt>
                <c:pt idx="132">
                  <c:v>22282</c:v>
                </c:pt>
                <c:pt idx="133">
                  <c:v>22313</c:v>
                </c:pt>
                <c:pt idx="134">
                  <c:v>22341</c:v>
                </c:pt>
                <c:pt idx="135">
                  <c:v>22372</c:v>
                </c:pt>
                <c:pt idx="136">
                  <c:v>22402</c:v>
                </c:pt>
                <c:pt idx="137">
                  <c:v>22433</c:v>
                </c:pt>
                <c:pt idx="138">
                  <c:v>22463</c:v>
                </c:pt>
                <c:pt idx="139">
                  <c:v>22494</c:v>
                </c:pt>
                <c:pt idx="140">
                  <c:v>22525</c:v>
                </c:pt>
                <c:pt idx="141">
                  <c:v>22555</c:v>
                </c:pt>
                <c:pt idx="142">
                  <c:v>22586</c:v>
                </c:pt>
                <c:pt idx="143">
                  <c:v>22616</c:v>
                </c:pt>
                <c:pt idx="144">
                  <c:v>22647</c:v>
                </c:pt>
                <c:pt idx="145">
                  <c:v>22678</c:v>
                </c:pt>
                <c:pt idx="146">
                  <c:v>22706</c:v>
                </c:pt>
                <c:pt idx="147">
                  <c:v>22737</c:v>
                </c:pt>
                <c:pt idx="148">
                  <c:v>22767</c:v>
                </c:pt>
                <c:pt idx="149">
                  <c:v>22798</c:v>
                </c:pt>
                <c:pt idx="150">
                  <c:v>22828</c:v>
                </c:pt>
                <c:pt idx="151">
                  <c:v>22859</c:v>
                </c:pt>
                <c:pt idx="152">
                  <c:v>22890</c:v>
                </c:pt>
                <c:pt idx="153">
                  <c:v>22920</c:v>
                </c:pt>
                <c:pt idx="154">
                  <c:v>22951</c:v>
                </c:pt>
                <c:pt idx="155">
                  <c:v>22981</c:v>
                </c:pt>
                <c:pt idx="156">
                  <c:v>23012</c:v>
                </c:pt>
                <c:pt idx="157">
                  <c:v>23043</c:v>
                </c:pt>
                <c:pt idx="158">
                  <c:v>23071</c:v>
                </c:pt>
                <c:pt idx="159">
                  <c:v>23102</c:v>
                </c:pt>
                <c:pt idx="160">
                  <c:v>23132</c:v>
                </c:pt>
                <c:pt idx="161">
                  <c:v>23163</c:v>
                </c:pt>
                <c:pt idx="162">
                  <c:v>23193</c:v>
                </c:pt>
                <c:pt idx="163">
                  <c:v>23224</c:v>
                </c:pt>
                <c:pt idx="164">
                  <c:v>23255</c:v>
                </c:pt>
                <c:pt idx="165">
                  <c:v>23285</c:v>
                </c:pt>
                <c:pt idx="166">
                  <c:v>23316</c:v>
                </c:pt>
                <c:pt idx="167">
                  <c:v>23346</c:v>
                </c:pt>
                <c:pt idx="168">
                  <c:v>23377</c:v>
                </c:pt>
                <c:pt idx="169">
                  <c:v>23408</c:v>
                </c:pt>
                <c:pt idx="170">
                  <c:v>23437</c:v>
                </c:pt>
                <c:pt idx="171">
                  <c:v>23468</c:v>
                </c:pt>
                <c:pt idx="172">
                  <c:v>23498</c:v>
                </c:pt>
                <c:pt idx="173">
                  <c:v>23529</c:v>
                </c:pt>
                <c:pt idx="174">
                  <c:v>23559</c:v>
                </c:pt>
                <c:pt idx="175">
                  <c:v>23590</c:v>
                </c:pt>
                <c:pt idx="176">
                  <c:v>23621</c:v>
                </c:pt>
                <c:pt idx="177">
                  <c:v>23651</c:v>
                </c:pt>
                <c:pt idx="178">
                  <c:v>23682</c:v>
                </c:pt>
                <c:pt idx="179">
                  <c:v>23712</c:v>
                </c:pt>
                <c:pt idx="180">
                  <c:v>23743</c:v>
                </c:pt>
                <c:pt idx="181">
                  <c:v>23774</c:v>
                </c:pt>
                <c:pt idx="182">
                  <c:v>23802</c:v>
                </c:pt>
                <c:pt idx="183">
                  <c:v>23833</c:v>
                </c:pt>
                <c:pt idx="184">
                  <c:v>23863</c:v>
                </c:pt>
                <c:pt idx="185">
                  <c:v>23894</c:v>
                </c:pt>
                <c:pt idx="186">
                  <c:v>23924</c:v>
                </c:pt>
                <c:pt idx="187">
                  <c:v>23955</c:v>
                </c:pt>
                <c:pt idx="188">
                  <c:v>23986</c:v>
                </c:pt>
                <c:pt idx="189">
                  <c:v>24016</c:v>
                </c:pt>
                <c:pt idx="190">
                  <c:v>24047</c:v>
                </c:pt>
                <c:pt idx="191">
                  <c:v>24077</c:v>
                </c:pt>
                <c:pt idx="192">
                  <c:v>24108</c:v>
                </c:pt>
                <c:pt idx="193">
                  <c:v>24139</c:v>
                </c:pt>
                <c:pt idx="194">
                  <c:v>24167</c:v>
                </c:pt>
                <c:pt idx="195">
                  <c:v>24198</c:v>
                </c:pt>
                <c:pt idx="196">
                  <c:v>24228</c:v>
                </c:pt>
                <c:pt idx="197">
                  <c:v>24259</c:v>
                </c:pt>
                <c:pt idx="198">
                  <c:v>24289</c:v>
                </c:pt>
                <c:pt idx="199">
                  <c:v>24320</c:v>
                </c:pt>
                <c:pt idx="200">
                  <c:v>24351</c:v>
                </c:pt>
                <c:pt idx="201">
                  <c:v>24381</c:v>
                </c:pt>
                <c:pt idx="202">
                  <c:v>24412</c:v>
                </c:pt>
                <c:pt idx="203">
                  <c:v>24442</c:v>
                </c:pt>
                <c:pt idx="204">
                  <c:v>24473</c:v>
                </c:pt>
                <c:pt idx="205">
                  <c:v>24504</c:v>
                </c:pt>
                <c:pt idx="206">
                  <c:v>24532</c:v>
                </c:pt>
                <c:pt idx="207">
                  <c:v>24563</c:v>
                </c:pt>
                <c:pt idx="208">
                  <c:v>24593</c:v>
                </c:pt>
                <c:pt idx="209">
                  <c:v>24624</c:v>
                </c:pt>
                <c:pt idx="210">
                  <c:v>24654</c:v>
                </c:pt>
                <c:pt idx="211">
                  <c:v>24685</c:v>
                </c:pt>
                <c:pt idx="212">
                  <c:v>24716</c:v>
                </c:pt>
                <c:pt idx="213">
                  <c:v>24746</c:v>
                </c:pt>
                <c:pt idx="214">
                  <c:v>24777</c:v>
                </c:pt>
                <c:pt idx="215">
                  <c:v>24807</c:v>
                </c:pt>
                <c:pt idx="216">
                  <c:v>24838</c:v>
                </c:pt>
                <c:pt idx="217">
                  <c:v>24869</c:v>
                </c:pt>
                <c:pt idx="218">
                  <c:v>24898</c:v>
                </c:pt>
                <c:pt idx="219">
                  <c:v>24929</c:v>
                </c:pt>
                <c:pt idx="220">
                  <c:v>24959</c:v>
                </c:pt>
                <c:pt idx="221">
                  <c:v>24990</c:v>
                </c:pt>
                <c:pt idx="222">
                  <c:v>25020</c:v>
                </c:pt>
                <c:pt idx="223">
                  <c:v>25051</c:v>
                </c:pt>
                <c:pt idx="224">
                  <c:v>25082</c:v>
                </c:pt>
                <c:pt idx="225">
                  <c:v>25112</c:v>
                </c:pt>
                <c:pt idx="226">
                  <c:v>25143</c:v>
                </c:pt>
                <c:pt idx="227">
                  <c:v>25173</c:v>
                </c:pt>
                <c:pt idx="228">
                  <c:v>25204</c:v>
                </c:pt>
                <c:pt idx="229">
                  <c:v>25235</c:v>
                </c:pt>
                <c:pt idx="230">
                  <c:v>25263</c:v>
                </c:pt>
                <c:pt idx="231">
                  <c:v>25294</c:v>
                </c:pt>
                <c:pt idx="232">
                  <c:v>25324</c:v>
                </c:pt>
                <c:pt idx="233">
                  <c:v>25355</c:v>
                </c:pt>
                <c:pt idx="234">
                  <c:v>25385</c:v>
                </c:pt>
                <c:pt idx="235">
                  <c:v>25416</c:v>
                </c:pt>
                <c:pt idx="236">
                  <c:v>25447</c:v>
                </c:pt>
                <c:pt idx="237">
                  <c:v>25477</c:v>
                </c:pt>
                <c:pt idx="238">
                  <c:v>25508</c:v>
                </c:pt>
                <c:pt idx="239">
                  <c:v>25538</c:v>
                </c:pt>
                <c:pt idx="240">
                  <c:v>25569</c:v>
                </c:pt>
                <c:pt idx="241">
                  <c:v>25600</c:v>
                </c:pt>
                <c:pt idx="242">
                  <c:v>25628</c:v>
                </c:pt>
                <c:pt idx="243">
                  <c:v>25659</c:v>
                </c:pt>
                <c:pt idx="244">
                  <c:v>25689</c:v>
                </c:pt>
                <c:pt idx="245">
                  <c:v>25720</c:v>
                </c:pt>
                <c:pt idx="246">
                  <c:v>25750</c:v>
                </c:pt>
                <c:pt idx="247">
                  <c:v>25781</c:v>
                </c:pt>
                <c:pt idx="248">
                  <c:v>25812</c:v>
                </c:pt>
                <c:pt idx="249">
                  <c:v>25842</c:v>
                </c:pt>
                <c:pt idx="250">
                  <c:v>25873</c:v>
                </c:pt>
                <c:pt idx="251">
                  <c:v>25903</c:v>
                </c:pt>
                <c:pt idx="252">
                  <c:v>25934</c:v>
                </c:pt>
                <c:pt idx="253">
                  <c:v>25965</c:v>
                </c:pt>
                <c:pt idx="254">
                  <c:v>25993</c:v>
                </c:pt>
                <c:pt idx="255">
                  <c:v>26024</c:v>
                </c:pt>
                <c:pt idx="256">
                  <c:v>26054</c:v>
                </c:pt>
                <c:pt idx="257">
                  <c:v>26085</c:v>
                </c:pt>
                <c:pt idx="258">
                  <c:v>26115</c:v>
                </c:pt>
                <c:pt idx="259">
                  <c:v>26146</c:v>
                </c:pt>
                <c:pt idx="260">
                  <c:v>26177</c:v>
                </c:pt>
                <c:pt idx="261">
                  <c:v>26207</c:v>
                </c:pt>
                <c:pt idx="262">
                  <c:v>26238</c:v>
                </c:pt>
                <c:pt idx="263">
                  <c:v>26268</c:v>
                </c:pt>
                <c:pt idx="264">
                  <c:v>26299</c:v>
                </c:pt>
                <c:pt idx="265">
                  <c:v>26330</c:v>
                </c:pt>
                <c:pt idx="266">
                  <c:v>26359</c:v>
                </c:pt>
                <c:pt idx="267">
                  <c:v>26390</c:v>
                </c:pt>
                <c:pt idx="268">
                  <c:v>26420</c:v>
                </c:pt>
                <c:pt idx="269">
                  <c:v>26451</c:v>
                </c:pt>
                <c:pt idx="270">
                  <c:v>26481</c:v>
                </c:pt>
                <c:pt idx="271">
                  <c:v>26512</c:v>
                </c:pt>
                <c:pt idx="272">
                  <c:v>26543</c:v>
                </c:pt>
                <c:pt idx="273">
                  <c:v>26573</c:v>
                </c:pt>
                <c:pt idx="274">
                  <c:v>26604</c:v>
                </c:pt>
                <c:pt idx="275">
                  <c:v>26634</c:v>
                </c:pt>
                <c:pt idx="276">
                  <c:v>26665</c:v>
                </c:pt>
                <c:pt idx="277">
                  <c:v>26696</c:v>
                </c:pt>
                <c:pt idx="278">
                  <c:v>26724</c:v>
                </c:pt>
                <c:pt idx="279">
                  <c:v>26755</c:v>
                </c:pt>
                <c:pt idx="280">
                  <c:v>26785</c:v>
                </c:pt>
                <c:pt idx="281">
                  <c:v>26816</c:v>
                </c:pt>
                <c:pt idx="282">
                  <c:v>26846</c:v>
                </c:pt>
                <c:pt idx="283">
                  <c:v>26877</c:v>
                </c:pt>
                <c:pt idx="284">
                  <c:v>26908</c:v>
                </c:pt>
                <c:pt idx="285">
                  <c:v>26938</c:v>
                </c:pt>
                <c:pt idx="286">
                  <c:v>26969</c:v>
                </c:pt>
                <c:pt idx="287">
                  <c:v>26999</c:v>
                </c:pt>
                <c:pt idx="288">
                  <c:v>27030</c:v>
                </c:pt>
                <c:pt idx="289">
                  <c:v>27061</c:v>
                </c:pt>
                <c:pt idx="290">
                  <c:v>27089</c:v>
                </c:pt>
                <c:pt idx="291">
                  <c:v>27120</c:v>
                </c:pt>
                <c:pt idx="292">
                  <c:v>27150</c:v>
                </c:pt>
                <c:pt idx="293">
                  <c:v>27181</c:v>
                </c:pt>
                <c:pt idx="294">
                  <c:v>27211</c:v>
                </c:pt>
                <c:pt idx="295">
                  <c:v>27242</c:v>
                </c:pt>
                <c:pt idx="296">
                  <c:v>27273</c:v>
                </c:pt>
                <c:pt idx="297">
                  <c:v>27303</c:v>
                </c:pt>
                <c:pt idx="298">
                  <c:v>27334</c:v>
                </c:pt>
                <c:pt idx="299">
                  <c:v>27364</c:v>
                </c:pt>
                <c:pt idx="300">
                  <c:v>27395</c:v>
                </c:pt>
                <c:pt idx="301">
                  <c:v>27426</c:v>
                </c:pt>
                <c:pt idx="302">
                  <c:v>27454</c:v>
                </c:pt>
                <c:pt idx="303">
                  <c:v>27485</c:v>
                </c:pt>
                <c:pt idx="304">
                  <c:v>27515</c:v>
                </c:pt>
                <c:pt idx="305">
                  <c:v>27546</c:v>
                </c:pt>
                <c:pt idx="306">
                  <c:v>27576</c:v>
                </c:pt>
                <c:pt idx="307">
                  <c:v>27607</c:v>
                </c:pt>
                <c:pt idx="308">
                  <c:v>27638</c:v>
                </c:pt>
                <c:pt idx="309">
                  <c:v>27668</c:v>
                </c:pt>
                <c:pt idx="310">
                  <c:v>27699</c:v>
                </c:pt>
                <c:pt idx="311">
                  <c:v>27729</c:v>
                </c:pt>
                <c:pt idx="312">
                  <c:v>27760</c:v>
                </c:pt>
                <c:pt idx="313">
                  <c:v>27791</c:v>
                </c:pt>
                <c:pt idx="314">
                  <c:v>27820</c:v>
                </c:pt>
                <c:pt idx="315">
                  <c:v>27851</c:v>
                </c:pt>
                <c:pt idx="316">
                  <c:v>27881</c:v>
                </c:pt>
                <c:pt idx="317">
                  <c:v>27912</c:v>
                </c:pt>
                <c:pt idx="318">
                  <c:v>27942</c:v>
                </c:pt>
                <c:pt idx="319">
                  <c:v>27973</c:v>
                </c:pt>
                <c:pt idx="320">
                  <c:v>28004</c:v>
                </c:pt>
                <c:pt idx="321">
                  <c:v>28034</c:v>
                </c:pt>
                <c:pt idx="322">
                  <c:v>28065</c:v>
                </c:pt>
                <c:pt idx="323">
                  <c:v>28095</c:v>
                </c:pt>
                <c:pt idx="324">
                  <c:v>28126</c:v>
                </c:pt>
                <c:pt idx="325">
                  <c:v>28157</c:v>
                </c:pt>
                <c:pt idx="326">
                  <c:v>28185</c:v>
                </c:pt>
                <c:pt idx="327">
                  <c:v>28216</c:v>
                </c:pt>
                <c:pt idx="328">
                  <c:v>28246</c:v>
                </c:pt>
                <c:pt idx="329">
                  <c:v>28277</c:v>
                </c:pt>
                <c:pt idx="330">
                  <c:v>28307</c:v>
                </c:pt>
                <c:pt idx="331">
                  <c:v>28338</c:v>
                </c:pt>
                <c:pt idx="332">
                  <c:v>28369</c:v>
                </c:pt>
                <c:pt idx="333">
                  <c:v>28399</c:v>
                </c:pt>
                <c:pt idx="334">
                  <c:v>28430</c:v>
                </c:pt>
                <c:pt idx="335">
                  <c:v>28460</c:v>
                </c:pt>
                <c:pt idx="336">
                  <c:v>28491</c:v>
                </c:pt>
                <c:pt idx="337">
                  <c:v>28522</c:v>
                </c:pt>
                <c:pt idx="338">
                  <c:v>28550</c:v>
                </c:pt>
                <c:pt idx="339">
                  <c:v>28581</c:v>
                </c:pt>
                <c:pt idx="340">
                  <c:v>28611</c:v>
                </c:pt>
                <c:pt idx="341">
                  <c:v>28642</c:v>
                </c:pt>
                <c:pt idx="342">
                  <c:v>28672</c:v>
                </c:pt>
                <c:pt idx="343">
                  <c:v>28703</c:v>
                </c:pt>
                <c:pt idx="344">
                  <c:v>28734</c:v>
                </c:pt>
                <c:pt idx="345">
                  <c:v>28764</c:v>
                </c:pt>
                <c:pt idx="346">
                  <c:v>28795</c:v>
                </c:pt>
                <c:pt idx="347">
                  <c:v>28825</c:v>
                </c:pt>
                <c:pt idx="348">
                  <c:v>28856</c:v>
                </c:pt>
                <c:pt idx="349">
                  <c:v>28887</c:v>
                </c:pt>
                <c:pt idx="350">
                  <c:v>28915</c:v>
                </c:pt>
                <c:pt idx="351">
                  <c:v>28946</c:v>
                </c:pt>
                <c:pt idx="352">
                  <c:v>28976</c:v>
                </c:pt>
                <c:pt idx="353">
                  <c:v>29007</c:v>
                </c:pt>
                <c:pt idx="354">
                  <c:v>29037</c:v>
                </c:pt>
                <c:pt idx="355">
                  <c:v>29068</c:v>
                </c:pt>
                <c:pt idx="356">
                  <c:v>29099</c:v>
                </c:pt>
                <c:pt idx="357">
                  <c:v>29129</c:v>
                </c:pt>
                <c:pt idx="358">
                  <c:v>29160</c:v>
                </c:pt>
                <c:pt idx="359">
                  <c:v>29190</c:v>
                </c:pt>
                <c:pt idx="360">
                  <c:v>29221</c:v>
                </c:pt>
                <c:pt idx="361">
                  <c:v>29252</c:v>
                </c:pt>
                <c:pt idx="362">
                  <c:v>29281</c:v>
                </c:pt>
                <c:pt idx="363">
                  <c:v>29312</c:v>
                </c:pt>
                <c:pt idx="364">
                  <c:v>29342</c:v>
                </c:pt>
                <c:pt idx="365">
                  <c:v>29373</c:v>
                </c:pt>
                <c:pt idx="366">
                  <c:v>29403</c:v>
                </c:pt>
                <c:pt idx="367">
                  <c:v>29434</c:v>
                </c:pt>
                <c:pt idx="368">
                  <c:v>29465</c:v>
                </c:pt>
                <c:pt idx="369">
                  <c:v>29495</c:v>
                </c:pt>
                <c:pt idx="370">
                  <c:v>29526</c:v>
                </c:pt>
                <c:pt idx="371">
                  <c:v>29556</c:v>
                </c:pt>
                <c:pt idx="372">
                  <c:v>29587</c:v>
                </c:pt>
                <c:pt idx="373">
                  <c:v>29618</c:v>
                </c:pt>
                <c:pt idx="374">
                  <c:v>29646</c:v>
                </c:pt>
                <c:pt idx="375">
                  <c:v>29677</c:v>
                </c:pt>
                <c:pt idx="376">
                  <c:v>29707</c:v>
                </c:pt>
                <c:pt idx="377">
                  <c:v>29738</c:v>
                </c:pt>
                <c:pt idx="378">
                  <c:v>29768</c:v>
                </c:pt>
                <c:pt idx="379">
                  <c:v>29799</c:v>
                </c:pt>
                <c:pt idx="380">
                  <c:v>29830</c:v>
                </c:pt>
                <c:pt idx="381">
                  <c:v>29860</c:v>
                </c:pt>
                <c:pt idx="382">
                  <c:v>29891</c:v>
                </c:pt>
                <c:pt idx="383">
                  <c:v>29921</c:v>
                </c:pt>
                <c:pt idx="384">
                  <c:v>29952</c:v>
                </c:pt>
                <c:pt idx="385">
                  <c:v>29983</c:v>
                </c:pt>
                <c:pt idx="386">
                  <c:v>30011</c:v>
                </c:pt>
                <c:pt idx="387">
                  <c:v>30042</c:v>
                </c:pt>
                <c:pt idx="388">
                  <c:v>30072</c:v>
                </c:pt>
                <c:pt idx="389">
                  <c:v>30103</c:v>
                </c:pt>
                <c:pt idx="390">
                  <c:v>30133</c:v>
                </c:pt>
                <c:pt idx="391">
                  <c:v>30164</c:v>
                </c:pt>
                <c:pt idx="392">
                  <c:v>30195</c:v>
                </c:pt>
                <c:pt idx="393">
                  <c:v>30225</c:v>
                </c:pt>
                <c:pt idx="394">
                  <c:v>30256</c:v>
                </c:pt>
                <c:pt idx="395">
                  <c:v>30286</c:v>
                </c:pt>
                <c:pt idx="396">
                  <c:v>30317</c:v>
                </c:pt>
                <c:pt idx="397">
                  <c:v>30348</c:v>
                </c:pt>
                <c:pt idx="398">
                  <c:v>30376</c:v>
                </c:pt>
                <c:pt idx="399">
                  <c:v>30407</c:v>
                </c:pt>
                <c:pt idx="400">
                  <c:v>30437</c:v>
                </c:pt>
                <c:pt idx="401">
                  <c:v>30468</c:v>
                </c:pt>
                <c:pt idx="402">
                  <c:v>30498</c:v>
                </c:pt>
                <c:pt idx="403">
                  <c:v>30529</c:v>
                </c:pt>
                <c:pt idx="404">
                  <c:v>30560</c:v>
                </c:pt>
                <c:pt idx="405">
                  <c:v>30590</c:v>
                </c:pt>
                <c:pt idx="406">
                  <c:v>30621</c:v>
                </c:pt>
                <c:pt idx="407">
                  <c:v>30651</c:v>
                </c:pt>
                <c:pt idx="408">
                  <c:v>30682</c:v>
                </c:pt>
                <c:pt idx="409">
                  <c:v>30713</c:v>
                </c:pt>
                <c:pt idx="410">
                  <c:v>30742</c:v>
                </c:pt>
                <c:pt idx="411">
                  <c:v>30773</c:v>
                </c:pt>
                <c:pt idx="412">
                  <c:v>30803</c:v>
                </c:pt>
                <c:pt idx="413">
                  <c:v>30834</c:v>
                </c:pt>
                <c:pt idx="414">
                  <c:v>30864</c:v>
                </c:pt>
                <c:pt idx="415">
                  <c:v>30895</c:v>
                </c:pt>
                <c:pt idx="416">
                  <c:v>30926</c:v>
                </c:pt>
                <c:pt idx="417">
                  <c:v>30956</c:v>
                </c:pt>
                <c:pt idx="418">
                  <c:v>30987</c:v>
                </c:pt>
                <c:pt idx="419">
                  <c:v>31017</c:v>
                </c:pt>
                <c:pt idx="420">
                  <c:v>31048</c:v>
                </c:pt>
                <c:pt idx="421">
                  <c:v>31079</c:v>
                </c:pt>
                <c:pt idx="422">
                  <c:v>31107</c:v>
                </c:pt>
                <c:pt idx="423">
                  <c:v>31138</c:v>
                </c:pt>
                <c:pt idx="424">
                  <c:v>31168</c:v>
                </c:pt>
                <c:pt idx="425">
                  <c:v>31199</c:v>
                </c:pt>
                <c:pt idx="426">
                  <c:v>31229</c:v>
                </c:pt>
                <c:pt idx="427">
                  <c:v>31260</c:v>
                </c:pt>
                <c:pt idx="428">
                  <c:v>31291</c:v>
                </c:pt>
                <c:pt idx="429">
                  <c:v>31321</c:v>
                </c:pt>
                <c:pt idx="430">
                  <c:v>31352</c:v>
                </c:pt>
                <c:pt idx="431">
                  <c:v>31382</c:v>
                </c:pt>
                <c:pt idx="432">
                  <c:v>31413</c:v>
                </c:pt>
                <c:pt idx="433">
                  <c:v>31444</c:v>
                </c:pt>
                <c:pt idx="434">
                  <c:v>31472</c:v>
                </c:pt>
                <c:pt idx="435">
                  <c:v>31503</c:v>
                </c:pt>
                <c:pt idx="436">
                  <c:v>31533</c:v>
                </c:pt>
                <c:pt idx="437">
                  <c:v>31564</c:v>
                </c:pt>
                <c:pt idx="438">
                  <c:v>31594</c:v>
                </c:pt>
                <c:pt idx="439">
                  <c:v>31625</c:v>
                </c:pt>
                <c:pt idx="440">
                  <c:v>31656</c:v>
                </c:pt>
                <c:pt idx="441">
                  <c:v>31686</c:v>
                </c:pt>
                <c:pt idx="442">
                  <c:v>31717</c:v>
                </c:pt>
                <c:pt idx="443">
                  <c:v>31747</c:v>
                </c:pt>
                <c:pt idx="444">
                  <c:v>31778</c:v>
                </c:pt>
                <c:pt idx="445">
                  <c:v>31809</c:v>
                </c:pt>
                <c:pt idx="446">
                  <c:v>31837</c:v>
                </c:pt>
                <c:pt idx="447">
                  <c:v>31868</c:v>
                </c:pt>
                <c:pt idx="448">
                  <c:v>31898</c:v>
                </c:pt>
                <c:pt idx="449">
                  <c:v>31929</c:v>
                </c:pt>
                <c:pt idx="450">
                  <c:v>31959</c:v>
                </c:pt>
                <c:pt idx="451">
                  <c:v>31990</c:v>
                </c:pt>
                <c:pt idx="452">
                  <c:v>32021</c:v>
                </c:pt>
                <c:pt idx="453">
                  <c:v>32051</c:v>
                </c:pt>
                <c:pt idx="454">
                  <c:v>32082</c:v>
                </c:pt>
                <c:pt idx="455">
                  <c:v>32112</c:v>
                </c:pt>
                <c:pt idx="456">
                  <c:v>32143</c:v>
                </c:pt>
                <c:pt idx="457">
                  <c:v>32174</c:v>
                </c:pt>
                <c:pt idx="458">
                  <c:v>32203</c:v>
                </c:pt>
                <c:pt idx="459">
                  <c:v>32234</c:v>
                </c:pt>
                <c:pt idx="460">
                  <c:v>32264</c:v>
                </c:pt>
                <c:pt idx="461">
                  <c:v>32295</c:v>
                </c:pt>
                <c:pt idx="462">
                  <c:v>32325</c:v>
                </c:pt>
                <c:pt idx="463">
                  <c:v>32356</c:v>
                </c:pt>
                <c:pt idx="464">
                  <c:v>32387</c:v>
                </c:pt>
                <c:pt idx="465">
                  <c:v>32417</c:v>
                </c:pt>
                <c:pt idx="466">
                  <c:v>32448</c:v>
                </c:pt>
                <c:pt idx="467">
                  <c:v>32478</c:v>
                </c:pt>
                <c:pt idx="468">
                  <c:v>32509</c:v>
                </c:pt>
                <c:pt idx="469">
                  <c:v>32540</c:v>
                </c:pt>
                <c:pt idx="470">
                  <c:v>32568</c:v>
                </c:pt>
                <c:pt idx="471">
                  <c:v>32599</c:v>
                </c:pt>
                <c:pt idx="472">
                  <c:v>32629</c:v>
                </c:pt>
                <c:pt idx="473">
                  <c:v>32660</c:v>
                </c:pt>
                <c:pt idx="474">
                  <c:v>32690</c:v>
                </c:pt>
                <c:pt idx="475">
                  <c:v>32721</c:v>
                </c:pt>
                <c:pt idx="476">
                  <c:v>32752</c:v>
                </c:pt>
                <c:pt idx="477">
                  <c:v>32782</c:v>
                </c:pt>
                <c:pt idx="478">
                  <c:v>32813</c:v>
                </c:pt>
                <c:pt idx="479">
                  <c:v>32843</c:v>
                </c:pt>
                <c:pt idx="480">
                  <c:v>32874</c:v>
                </c:pt>
                <c:pt idx="481">
                  <c:v>32905</c:v>
                </c:pt>
                <c:pt idx="482">
                  <c:v>32933</c:v>
                </c:pt>
                <c:pt idx="483">
                  <c:v>32964</c:v>
                </c:pt>
                <c:pt idx="484">
                  <c:v>32994</c:v>
                </c:pt>
                <c:pt idx="485">
                  <c:v>33025</c:v>
                </c:pt>
                <c:pt idx="486">
                  <c:v>33055</c:v>
                </c:pt>
                <c:pt idx="487">
                  <c:v>33086</c:v>
                </c:pt>
                <c:pt idx="488">
                  <c:v>33117</c:v>
                </c:pt>
                <c:pt idx="489">
                  <c:v>33147</c:v>
                </c:pt>
                <c:pt idx="490">
                  <c:v>33178</c:v>
                </c:pt>
                <c:pt idx="491">
                  <c:v>33208</c:v>
                </c:pt>
                <c:pt idx="492">
                  <c:v>33239</c:v>
                </c:pt>
                <c:pt idx="493">
                  <c:v>33270</c:v>
                </c:pt>
                <c:pt idx="494">
                  <c:v>33298</c:v>
                </c:pt>
                <c:pt idx="495">
                  <c:v>33329</c:v>
                </c:pt>
                <c:pt idx="496">
                  <c:v>33359</c:v>
                </c:pt>
                <c:pt idx="497">
                  <c:v>33390</c:v>
                </c:pt>
                <c:pt idx="498">
                  <c:v>33420</c:v>
                </c:pt>
                <c:pt idx="499">
                  <c:v>33451</c:v>
                </c:pt>
                <c:pt idx="500">
                  <c:v>33482</c:v>
                </c:pt>
                <c:pt idx="501">
                  <c:v>33512</c:v>
                </c:pt>
                <c:pt idx="502">
                  <c:v>33543</c:v>
                </c:pt>
                <c:pt idx="503">
                  <c:v>33573</c:v>
                </c:pt>
                <c:pt idx="504">
                  <c:v>33604</c:v>
                </c:pt>
                <c:pt idx="505">
                  <c:v>33635</c:v>
                </c:pt>
                <c:pt idx="506">
                  <c:v>33664</c:v>
                </c:pt>
                <c:pt idx="507">
                  <c:v>33695</c:v>
                </c:pt>
                <c:pt idx="508">
                  <c:v>33725</c:v>
                </c:pt>
                <c:pt idx="509">
                  <c:v>33756</c:v>
                </c:pt>
                <c:pt idx="510">
                  <c:v>33786</c:v>
                </c:pt>
                <c:pt idx="511">
                  <c:v>33817</c:v>
                </c:pt>
                <c:pt idx="512">
                  <c:v>33848</c:v>
                </c:pt>
                <c:pt idx="513">
                  <c:v>33878</c:v>
                </c:pt>
                <c:pt idx="514">
                  <c:v>33909</c:v>
                </c:pt>
                <c:pt idx="515">
                  <c:v>33939</c:v>
                </c:pt>
                <c:pt idx="516">
                  <c:v>33970</c:v>
                </c:pt>
                <c:pt idx="517">
                  <c:v>34001</c:v>
                </c:pt>
                <c:pt idx="518">
                  <c:v>34029</c:v>
                </c:pt>
                <c:pt idx="519">
                  <c:v>34060</c:v>
                </c:pt>
                <c:pt idx="520">
                  <c:v>34090</c:v>
                </c:pt>
                <c:pt idx="521">
                  <c:v>34121</c:v>
                </c:pt>
                <c:pt idx="522">
                  <c:v>34151</c:v>
                </c:pt>
                <c:pt idx="523">
                  <c:v>34182</c:v>
                </c:pt>
                <c:pt idx="524">
                  <c:v>34213</c:v>
                </c:pt>
                <c:pt idx="525">
                  <c:v>34243</c:v>
                </c:pt>
                <c:pt idx="526">
                  <c:v>34274</c:v>
                </c:pt>
                <c:pt idx="527">
                  <c:v>34304</c:v>
                </c:pt>
                <c:pt idx="528">
                  <c:v>34335</c:v>
                </c:pt>
                <c:pt idx="529">
                  <c:v>34366</c:v>
                </c:pt>
                <c:pt idx="530">
                  <c:v>34394</c:v>
                </c:pt>
                <c:pt idx="531">
                  <c:v>34425</c:v>
                </c:pt>
                <c:pt idx="532">
                  <c:v>34455</c:v>
                </c:pt>
                <c:pt idx="533">
                  <c:v>34486</c:v>
                </c:pt>
                <c:pt idx="534">
                  <c:v>34516</c:v>
                </c:pt>
                <c:pt idx="535">
                  <c:v>34547</c:v>
                </c:pt>
                <c:pt idx="536">
                  <c:v>34578</c:v>
                </c:pt>
                <c:pt idx="537">
                  <c:v>34608</c:v>
                </c:pt>
                <c:pt idx="538">
                  <c:v>34639</c:v>
                </c:pt>
                <c:pt idx="539">
                  <c:v>34669</c:v>
                </c:pt>
                <c:pt idx="540">
                  <c:v>34700</c:v>
                </c:pt>
                <c:pt idx="541">
                  <c:v>34731</c:v>
                </c:pt>
                <c:pt idx="542">
                  <c:v>34759</c:v>
                </c:pt>
                <c:pt idx="543">
                  <c:v>34790</c:v>
                </c:pt>
                <c:pt idx="544">
                  <c:v>34820</c:v>
                </c:pt>
                <c:pt idx="545">
                  <c:v>34851</c:v>
                </c:pt>
                <c:pt idx="546">
                  <c:v>34881</c:v>
                </c:pt>
                <c:pt idx="547">
                  <c:v>34912</c:v>
                </c:pt>
                <c:pt idx="548">
                  <c:v>34943</c:v>
                </c:pt>
                <c:pt idx="549">
                  <c:v>34973</c:v>
                </c:pt>
                <c:pt idx="550">
                  <c:v>35004</c:v>
                </c:pt>
                <c:pt idx="551">
                  <c:v>35034</c:v>
                </c:pt>
                <c:pt idx="552">
                  <c:v>35065</c:v>
                </c:pt>
                <c:pt idx="553">
                  <c:v>35096</c:v>
                </c:pt>
                <c:pt idx="554">
                  <c:v>35125</c:v>
                </c:pt>
                <c:pt idx="555">
                  <c:v>35156</c:v>
                </c:pt>
                <c:pt idx="556">
                  <c:v>35186</c:v>
                </c:pt>
                <c:pt idx="557">
                  <c:v>35217</c:v>
                </c:pt>
                <c:pt idx="558">
                  <c:v>35247</c:v>
                </c:pt>
                <c:pt idx="559">
                  <c:v>35278</c:v>
                </c:pt>
                <c:pt idx="560">
                  <c:v>35309</c:v>
                </c:pt>
                <c:pt idx="561">
                  <c:v>35339</c:v>
                </c:pt>
                <c:pt idx="562">
                  <c:v>35370</c:v>
                </c:pt>
                <c:pt idx="563">
                  <c:v>35400</c:v>
                </c:pt>
                <c:pt idx="564">
                  <c:v>35431</c:v>
                </c:pt>
                <c:pt idx="565">
                  <c:v>35462</c:v>
                </c:pt>
                <c:pt idx="566">
                  <c:v>35490</c:v>
                </c:pt>
                <c:pt idx="567">
                  <c:v>35521</c:v>
                </c:pt>
                <c:pt idx="568">
                  <c:v>35551</c:v>
                </c:pt>
                <c:pt idx="569">
                  <c:v>35582</c:v>
                </c:pt>
                <c:pt idx="570">
                  <c:v>35612</c:v>
                </c:pt>
                <c:pt idx="571">
                  <c:v>35643</c:v>
                </c:pt>
                <c:pt idx="572">
                  <c:v>35674</c:v>
                </c:pt>
                <c:pt idx="573">
                  <c:v>35704</c:v>
                </c:pt>
                <c:pt idx="574">
                  <c:v>35735</c:v>
                </c:pt>
                <c:pt idx="575">
                  <c:v>35765</c:v>
                </c:pt>
                <c:pt idx="576">
                  <c:v>35796</c:v>
                </c:pt>
                <c:pt idx="577">
                  <c:v>35827</c:v>
                </c:pt>
                <c:pt idx="578">
                  <c:v>35855</c:v>
                </c:pt>
                <c:pt idx="579">
                  <c:v>35886</c:v>
                </c:pt>
                <c:pt idx="580">
                  <c:v>35916</c:v>
                </c:pt>
                <c:pt idx="581">
                  <c:v>35947</c:v>
                </c:pt>
                <c:pt idx="582">
                  <c:v>35977</c:v>
                </c:pt>
                <c:pt idx="583">
                  <c:v>36008</c:v>
                </c:pt>
                <c:pt idx="584">
                  <c:v>36039</c:v>
                </c:pt>
                <c:pt idx="585">
                  <c:v>36069</c:v>
                </c:pt>
                <c:pt idx="586">
                  <c:v>36100</c:v>
                </c:pt>
                <c:pt idx="587">
                  <c:v>36130</c:v>
                </c:pt>
                <c:pt idx="588">
                  <c:v>36161</c:v>
                </c:pt>
                <c:pt idx="589">
                  <c:v>36192</c:v>
                </c:pt>
                <c:pt idx="590">
                  <c:v>36220</c:v>
                </c:pt>
                <c:pt idx="591">
                  <c:v>36251</c:v>
                </c:pt>
                <c:pt idx="592">
                  <c:v>36281</c:v>
                </c:pt>
                <c:pt idx="593">
                  <c:v>36312</c:v>
                </c:pt>
                <c:pt idx="594">
                  <c:v>36342</c:v>
                </c:pt>
                <c:pt idx="595">
                  <c:v>36373</c:v>
                </c:pt>
                <c:pt idx="596">
                  <c:v>36404</c:v>
                </c:pt>
                <c:pt idx="597">
                  <c:v>36434</c:v>
                </c:pt>
                <c:pt idx="598">
                  <c:v>36465</c:v>
                </c:pt>
                <c:pt idx="599">
                  <c:v>36495</c:v>
                </c:pt>
                <c:pt idx="600">
                  <c:v>36526</c:v>
                </c:pt>
                <c:pt idx="601">
                  <c:v>36557</c:v>
                </c:pt>
                <c:pt idx="602">
                  <c:v>36586</c:v>
                </c:pt>
                <c:pt idx="603">
                  <c:v>36617</c:v>
                </c:pt>
                <c:pt idx="604">
                  <c:v>36647</c:v>
                </c:pt>
                <c:pt idx="605">
                  <c:v>36678</c:v>
                </c:pt>
                <c:pt idx="606">
                  <c:v>36708</c:v>
                </c:pt>
                <c:pt idx="607">
                  <c:v>36739</c:v>
                </c:pt>
                <c:pt idx="608">
                  <c:v>36770</c:v>
                </c:pt>
                <c:pt idx="609">
                  <c:v>36800</c:v>
                </c:pt>
                <c:pt idx="610">
                  <c:v>36831</c:v>
                </c:pt>
                <c:pt idx="611">
                  <c:v>36861</c:v>
                </c:pt>
                <c:pt idx="612">
                  <c:v>36892</c:v>
                </c:pt>
                <c:pt idx="613">
                  <c:v>36923</c:v>
                </c:pt>
                <c:pt idx="614">
                  <c:v>36951</c:v>
                </c:pt>
                <c:pt idx="615">
                  <c:v>36982</c:v>
                </c:pt>
                <c:pt idx="616">
                  <c:v>37012</c:v>
                </c:pt>
                <c:pt idx="617">
                  <c:v>37043</c:v>
                </c:pt>
                <c:pt idx="618">
                  <c:v>37073</c:v>
                </c:pt>
                <c:pt idx="619">
                  <c:v>37104</c:v>
                </c:pt>
                <c:pt idx="620">
                  <c:v>37135</c:v>
                </c:pt>
                <c:pt idx="621">
                  <c:v>37165</c:v>
                </c:pt>
                <c:pt idx="622">
                  <c:v>37196</c:v>
                </c:pt>
                <c:pt idx="623">
                  <c:v>37226</c:v>
                </c:pt>
                <c:pt idx="624">
                  <c:v>37257</c:v>
                </c:pt>
                <c:pt idx="625">
                  <c:v>37288</c:v>
                </c:pt>
                <c:pt idx="626">
                  <c:v>37316</c:v>
                </c:pt>
                <c:pt idx="627">
                  <c:v>37347</c:v>
                </c:pt>
                <c:pt idx="628">
                  <c:v>37377</c:v>
                </c:pt>
                <c:pt idx="629">
                  <c:v>37408</c:v>
                </c:pt>
                <c:pt idx="630">
                  <c:v>37438</c:v>
                </c:pt>
                <c:pt idx="631">
                  <c:v>37469</c:v>
                </c:pt>
                <c:pt idx="632">
                  <c:v>37500</c:v>
                </c:pt>
                <c:pt idx="633">
                  <c:v>37530</c:v>
                </c:pt>
                <c:pt idx="634">
                  <c:v>37561</c:v>
                </c:pt>
                <c:pt idx="635">
                  <c:v>37591</c:v>
                </c:pt>
                <c:pt idx="636">
                  <c:v>37622</c:v>
                </c:pt>
                <c:pt idx="637">
                  <c:v>37653</c:v>
                </c:pt>
                <c:pt idx="638">
                  <c:v>37681</c:v>
                </c:pt>
                <c:pt idx="639">
                  <c:v>37712</c:v>
                </c:pt>
                <c:pt idx="640">
                  <c:v>37742</c:v>
                </c:pt>
                <c:pt idx="641">
                  <c:v>37773</c:v>
                </c:pt>
                <c:pt idx="642">
                  <c:v>37803</c:v>
                </c:pt>
                <c:pt idx="643">
                  <c:v>37834</c:v>
                </c:pt>
                <c:pt idx="644">
                  <c:v>37865</c:v>
                </c:pt>
                <c:pt idx="645">
                  <c:v>37895</c:v>
                </c:pt>
                <c:pt idx="646">
                  <c:v>37926</c:v>
                </c:pt>
                <c:pt idx="647">
                  <c:v>37956</c:v>
                </c:pt>
                <c:pt idx="648">
                  <c:v>37987</c:v>
                </c:pt>
                <c:pt idx="649">
                  <c:v>38018</c:v>
                </c:pt>
                <c:pt idx="650">
                  <c:v>38047</c:v>
                </c:pt>
                <c:pt idx="651">
                  <c:v>38078</c:v>
                </c:pt>
                <c:pt idx="652">
                  <c:v>38108</c:v>
                </c:pt>
                <c:pt idx="653">
                  <c:v>38139</c:v>
                </c:pt>
                <c:pt idx="654">
                  <c:v>38169</c:v>
                </c:pt>
                <c:pt idx="655">
                  <c:v>38200</c:v>
                </c:pt>
                <c:pt idx="656">
                  <c:v>38231</c:v>
                </c:pt>
                <c:pt idx="657">
                  <c:v>38261</c:v>
                </c:pt>
                <c:pt idx="658">
                  <c:v>38292</c:v>
                </c:pt>
                <c:pt idx="659">
                  <c:v>38322</c:v>
                </c:pt>
                <c:pt idx="660">
                  <c:v>38353</c:v>
                </c:pt>
                <c:pt idx="661">
                  <c:v>38384</c:v>
                </c:pt>
                <c:pt idx="662">
                  <c:v>38412</c:v>
                </c:pt>
                <c:pt idx="663">
                  <c:v>38443</c:v>
                </c:pt>
                <c:pt idx="664">
                  <c:v>38473</c:v>
                </c:pt>
                <c:pt idx="665">
                  <c:v>38504</c:v>
                </c:pt>
                <c:pt idx="666">
                  <c:v>38534</c:v>
                </c:pt>
                <c:pt idx="667">
                  <c:v>38565</c:v>
                </c:pt>
                <c:pt idx="668">
                  <c:v>38596</c:v>
                </c:pt>
                <c:pt idx="669">
                  <c:v>38626</c:v>
                </c:pt>
                <c:pt idx="670">
                  <c:v>38657</c:v>
                </c:pt>
                <c:pt idx="671">
                  <c:v>38687</c:v>
                </c:pt>
                <c:pt idx="672">
                  <c:v>38718</c:v>
                </c:pt>
                <c:pt idx="673">
                  <c:v>38749</c:v>
                </c:pt>
                <c:pt idx="674">
                  <c:v>38777</c:v>
                </c:pt>
                <c:pt idx="675">
                  <c:v>38808</c:v>
                </c:pt>
                <c:pt idx="676">
                  <c:v>38838</c:v>
                </c:pt>
                <c:pt idx="677">
                  <c:v>38869</c:v>
                </c:pt>
                <c:pt idx="678">
                  <c:v>38899</c:v>
                </c:pt>
                <c:pt idx="679">
                  <c:v>38930</c:v>
                </c:pt>
                <c:pt idx="680">
                  <c:v>38961</c:v>
                </c:pt>
                <c:pt idx="681">
                  <c:v>38991</c:v>
                </c:pt>
                <c:pt idx="682">
                  <c:v>39022</c:v>
                </c:pt>
                <c:pt idx="683">
                  <c:v>39052</c:v>
                </c:pt>
                <c:pt idx="684">
                  <c:v>39083</c:v>
                </c:pt>
                <c:pt idx="685">
                  <c:v>39114</c:v>
                </c:pt>
                <c:pt idx="686">
                  <c:v>39142</c:v>
                </c:pt>
                <c:pt idx="687">
                  <c:v>39173</c:v>
                </c:pt>
                <c:pt idx="688">
                  <c:v>39203</c:v>
                </c:pt>
                <c:pt idx="689">
                  <c:v>39234</c:v>
                </c:pt>
                <c:pt idx="690">
                  <c:v>39264</c:v>
                </c:pt>
                <c:pt idx="691">
                  <c:v>39295</c:v>
                </c:pt>
                <c:pt idx="692">
                  <c:v>39326</c:v>
                </c:pt>
                <c:pt idx="693">
                  <c:v>39356</c:v>
                </c:pt>
                <c:pt idx="694">
                  <c:v>39387</c:v>
                </c:pt>
                <c:pt idx="695">
                  <c:v>39417</c:v>
                </c:pt>
                <c:pt idx="696">
                  <c:v>39448</c:v>
                </c:pt>
                <c:pt idx="697">
                  <c:v>39479</c:v>
                </c:pt>
                <c:pt idx="698">
                  <c:v>39508</c:v>
                </c:pt>
                <c:pt idx="699">
                  <c:v>39539</c:v>
                </c:pt>
                <c:pt idx="700">
                  <c:v>39569</c:v>
                </c:pt>
                <c:pt idx="701">
                  <c:v>39600</c:v>
                </c:pt>
                <c:pt idx="702">
                  <c:v>39630</c:v>
                </c:pt>
                <c:pt idx="703">
                  <c:v>39661</c:v>
                </c:pt>
                <c:pt idx="704">
                  <c:v>39692</c:v>
                </c:pt>
                <c:pt idx="705">
                  <c:v>39722</c:v>
                </c:pt>
                <c:pt idx="706">
                  <c:v>39753</c:v>
                </c:pt>
                <c:pt idx="707">
                  <c:v>39783</c:v>
                </c:pt>
                <c:pt idx="708">
                  <c:v>39814</c:v>
                </c:pt>
                <c:pt idx="709">
                  <c:v>39845</c:v>
                </c:pt>
                <c:pt idx="710">
                  <c:v>39873</c:v>
                </c:pt>
                <c:pt idx="711">
                  <c:v>39904</c:v>
                </c:pt>
                <c:pt idx="712">
                  <c:v>39934</c:v>
                </c:pt>
                <c:pt idx="713">
                  <c:v>39965</c:v>
                </c:pt>
                <c:pt idx="714">
                  <c:v>39995</c:v>
                </c:pt>
                <c:pt idx="715">
                  <c:v>40026</c:v>
                </c:pt>
                <c:pt idx="716">
                  <c:v>40057</c:v>
                </c:pt>
                <c:pt idx="717">
                  <c:v>40087</c:v>
                </c:pt>
                <c:pt idx="718">
                  <c:v>40118</c:v>
                </c:pt>
                <c:pt idx="719">
                  <c:v>40148</c:v>
                </c:pt>
                <c:pt idx="720">
                  <c:v>40179</c:v>
                </c:pt>
                <c:pt idx="721">
                  <c:v>40210</c:v>
                </c:pt>
                <c:pt idx="722">
                  <c:v>40238</c:v>
                </c:pt>
                <c:pt idx="723">
                  <c:v>40269</c:v>
                </c:pt>
                <c:pt idx="724">
                  <c:v>40299</c:v>
                </c:pt>
                <c:pt idx="725">
                  <c:v>40330</c:v>
                </c:pt>
                <c:pt idx="726">
                  <c:v>40360</c:v>
                </c:pt>
                <c:pt idx="727">
                  <c:v>40391</c:v>
                </c:pt>
                <c:pt idx="728">
                  <c:v>40422</c:v>
                </c:pt>
                <c:pt idx="729">
                  <c:v>40452</c:v>
                </c:pt>
                <c:pt idx="730">
                  <c:v>40483</c:v>
                </c:pt>
                <c:pt idx="731">
                  <c:v>40513</c:v>
                </c:pt>
                <c:pt idx="732">
                  <c:v>40544</c:v>
                </c:pt>
                <c:pt idx="733">
                  <c:v>40575</c:v>
                </c:pt>
                <c:pt idx="734">
                  <c:v>40603</c:v>
                </c:pt>
                <c:pt idx="735">
                  <c:v>40634</c:v>
                </c:pt>
                <c:pt idx="736">
                  <c:v>40664</c:v>
                </c:pt>
                <c:pt idx="737">
                  <c:v>40695</c:v>
                </c:pt>
                <c:pt idx="738">
                  <c:v>40725</c:v>
                </c:pt>
                <c:pt idx="739">
                  <c:v>40756</c:v>
                </c:pt>
                <c:pt idx="740">
                  <c:v>40787</c:v>
                </c:pt>
                <c:pt idx="741">
                  <c:v>40817</c:v>
                </c:pt>
                <c:pt idx="742">
                  <c:v>40848</c:v>
                </c:pt>
                <c:pt idx="743">
                  <c:v>40878</c:v>
                </c:pt>
                <c:pt idx="744">
                  <c:v>40909</c:v>
                </c:pt>
                <c:pt idx="745">
                  <c:v>40940</c:v>
                </c:pt>
                <c:pt idx="746">
                  <c:v>40969</c:v>
                </c:pt>
                <c:pt idx="747">
                  <c:v>41000</c:v>
                </c:pt>
                <c:pt idx="748">
                  <c:v>41030</c:v>
                </c:pt>
                <c:pt idx="749">
                  <c:v>41061</c:v>
                </c:pt>
                <c:pt idx="750">
                  <c:v>41091</c:v>
                </c:pt>
                <c:pt idx="751">
                  <c:v>41122</c:v>
                </c:pt>
                <c:pt idx="752">
                  <c:v>41153</c:v>
                </c:pt>
                <c:pt idx="753">
                  <c:v>41183</c:v>
                </c:pt>
                <c:pt idx="754">
                  <c:v>41214</c:v>
                </c:pt>
                <c:pt idx="755">
                  <c:v>41244</c:v>
                </c:pt>
                <c:pt idx="756">
                  <c:v>41275</c:v>
                </c:pt>
                <c:pt idx="757">
                  <c:v>41306</c:v>
                </c:pt>
                <c:pt idx="758">
                  <c:v>41334</c:v>
                </c:pt>
                <c:pt idx="759">
                  <c:v>41365</c:v>
                </c:pt>
                <c:pt idx="760">
                  <c:v>41395</c:v>
                </c:pt>
                <c:pt idx="761">
                  <c:v>41426</c:v>
                </c:pt>
                <c:pt idx="762">
                  <c:v>41456</c:v>
                </c:pt>
                <c:pt idx="763">
                  <c:v>41487</c:v>
                </c:pt>
                <c:pt idx="764">
                  <c:v>41518</c:v>
                </c:pt>
                <c:pt idx="765">
                  <c:v>41548</c:v>
                </c:pt>
                <c:pt idx="766">
                  <c:v>41579</c:v>
                </c:pt>
                <c:pt idx="767">
                  <c:v>41609</c:v>
                </c:pt>
                <c:pt idx="768">
                  <c:v>41640</c:v>
                </c:pt>
                <c:pt idx="769">
                  <c:v>41671</c:v>
                </c:pt>
                <c:pt idx="770">
                  <c:v>41699</c:v>
                </c:pt>
                <c:pt idx="771">
                  <c:v>41730</c:v>
                </c:pt>
                <c:pt idx="772">
                  <c:v>41760</c:v>
                </c:pt>
                <c:pt idx="773">
                  <c:v>41791</c:v>
                </c:pt>
                <c:pt idx="774">
                  <c:v>41821</c:v>
                </c:pt>
                <c:pt idx="775">
                  <c:v>41852</c:v>
                </c:pt>
                <c:pt idx="776">
                  <c:v>41883</c:v>
                </c:pt>
                <c:pt idx="777">
                  <c:v>41913</c:v>
                </c:pt>
                <c:pt idx="778">
                  <c:v>41944</c:v>
                </c:pt>
                <c:pt idx="779">
                  <c:v>41974</c:v>
                </c:pt>
                <c:pt idx="780">
                  <c:v>42005</c:v>
                </c:pt>
                <c:pt idx="781">
                  <c:v>42036</c:v>
                </c:pt>
                <c:pt idx="782">
                  <c:v>42064</c:v>
                </c:pt>
                <c:pt idx="783">
                  <c:v>42095</c:v>
                </c:pt>
                <c:pt idx="784">
                  <c:v>42125</c:v>
                </c:pt>
                <c:pt idx="785">
                  <c:v>42156</c:v>
                </c:pt>
                <c:pt idx="786">
                  <c:v>42186</c:v>
                </c:pt>
                <c:pt idx="787">
                  <c:v>42217</c:v>
                </c:pt>
                <c:pt idx="788">
                  <c:v>42248</c:v>
                </c:pt>
                <c:pt idx="789">
                  <c:v>42278</c:v>
                </c:pt>
                <c:pt idx="790">
                  <c:v>42309</c:v>
                </c:pt>
                <c:pt idx="791">
                  <c:v>42339</c:v>
                </c:pt>
                <c:pt idx="792">
                  <c:v>42370</c:v>
                </c:pt>
                <c:pt idx="793">
                  <c:v>42401</c:v>
                </c:pt>
                <c:pt idx="794">
                  <c:v>42430</c:v>
                </c:pt>
                <c:pt idx="795">
                  <c:v>42461</c:v>
                </c:pt>
                <c:pt idx="796">
                  <c:v>42491</c:v>
                </c:pt>
                <c:pt idx="797">
                  <c:v>42522</c:v>
                </c:pt>
                <c:pt idx="798">
                  <c:v>42552</c:v>
                </c:pt>
                <c:pt idx="799">
                  <c:v>42583</c:v>
                </c:pt>
                <c:pt idx="800">
                  <c:v>42614</c:v>
                </c:pt>
                <c:pt idx="801">
                  <c:v>42644</c:v>
                </c:pt>
                <c:pt idx="802">
                  <c:v>42675</c:v>
                </c:pt>
                <c:pt idx="803">
                  <c:v>42705</c:v>
                </c:pt>
                <c:pt idx="804">
                  <c:v>42736</c:v>
                </c:pt>
                <c:pt idx="805">
                  <c:v>42767</c:v>
                </c:pt>
                <c:pt idx="806">
                  <c:v>42795</c:v>
                </c:pt>
                <c:pt idx="807">
                  <c:v>42826</c:v>
                </c:pt>
                <c:pt idx="808">
                  <c:v>42856</c:v>
                </c:pt>
                <c:pt idx="809">
                  <c:v>42887</c:v>
                </c:pt>
                <c:pt idx="810">
                  <c:v>42917</c:v>
                </c:pt>
                <c:pt idx="811">
                  <c:v>42948</c:v>
                </c:pt>
                <c:pt idx="812">
                  <c:v>42979</c:v>
                </c:pt>
                <c:pt idx="813">
                  <c:v>43009</c:v>
                </c:pt>
                <c:pt idx="814">
                  <c:v>43040</c:v>
                </c:pt>
                <c:pt idx="815">
                  <c:v>43070</c:v>
                </c:pt>
                <c:pt idx="816">
                  <c:v>43101</c:v>
                </c:pt>
                <c:pt idx="817">
                  <c:v>43132</c:v>
                </c:pt>
                <c:pt idx="818">
                  <c:v>43160</c:v>
                </c:pt>
                <c:pt idx="819">
                  <c:v>43191</c:v>
                </c:pt>
                <c:pt idx="820">
                  <c:v>43221</c:v>
                </c:pt>
                <c:pt idx="821">
                  <c:v>43252</c:v>
                </c:pt>
                <c:pt idx="822">
                  <c:v>43282</c:v>
                </c:pt>
                <c:pt idx="823">
                  <c:v>43313</c:v>
                </c:pt>
                <c:pt idx="824">
                  <c:v>43344</c:v>
                </c:pt>
                <c:pt idx="825">
                  <c:v>43374</c:v>
                </c:pt>
                <c:pt idx="826">
                  <c:v>43405</c:v>
                </c:pt>
                <c:pt idx="827">
                  <c:v>43435</c:v>
                </c:pt>
                <c:pt idx="828">
                  <c:v>43466</c:v>
                </c:pt>
                <c:pt idx="829">
                  <c:v>43497</c:v>
                </c:pt>
                <c:pt idx="830">
                  <c:v>43525</c:v>
                </c:pt>
                <c:pt idx="831">
                  <c:v>43556</c:v>
                </c:pt>
                <c:pt idx="832">
                  <c:v>43586</c:v>
                </c:pt>
                <c:pt idx="833">
                  <c:v>43617</c:v>
                </c:pt>
                <c:pt idx="834">
                  <c:v>43647</c:v>
                </c:pt>
                <c:pt idx="835">
                  <c:v>43678</c:v>
                </c:pt>
                <c:pt idx="836">
                  <c:v>43709</c:v>
                </c:pt>
                <c:pt idx="837">
                  <c:v>43739</c:v>
                </c:pt>
                <c:pt idx="838">
                  <c:v>43770</c:v>
                </c:pt>
                <c:pt idx="839">
                  <c:v>43800</c:v>
                </c:pt>
                <c:pt idx="840">
                  <c:v>43831</c:v>
                </c:pt>
                <c:pt idx="841">
                  <c:v>43862</c:v>
                </c:pt>
                <c:pt idx="842">
                  <c:v>43891</c:v>
                </c:pt>
                <c:pt idx="843">
                  <c:v>43922</c:v>
                </c:pt>
                <c:pt idx="844">
                  <c:v>43952</c:v>
                </c:pt>
                <c:pt idx="845">
                  <c:v>43983</c:v>
                </c:pt>
                <c:pt idx="846">
                  <c:v>44013</c:v>
                </c:pt>
                <c:pt idx="847">
                  <c:v>44044</c:v>
                </c:pt>
                <c:pt idx="848">
                  <c:v>44075</c:v>
                </c:pt>
                <c:pt idx="849">
                  <c:v>44105</c:v>
                </c:pt>
                <c:pt idx="850">
                  <c:v>44136</c:v>
                </c:pt>
                <c:pt idx="851">
                  <c:v>44166</c:v>
                </c:pt>
                <c:pt idx="852">
                  <c:v>44197</c:v>
                </c:pt>
                <c:pt idx="853">
                  <c:v>44228</c:v>
                </c:pt>
                <c:pt idx="854">
                  <c:v>44256</c:v>
                </c:pt>
                <c:pt idx="855">
                  <c:v>44287</c:v>
                </c:pt>
                <c:pt idx="856">
                  <c:v>44317</c:v>
                </c:pt>
                <c:pt idx="857">
                  <c:v>44348</c:v>
                </c:pt>
                <c:pt idx="858">
                  <c:v>44378</c:v>
                </c:pt>
                <c:pt idx="859">
                  <c:v>44409</c:v>
                </c:pt>
                <c:pt idx="860">
                  <c:v>44440</c:v>
                </c:pt>
                <c:pt idx="861">
                  <c:v>44470</c:v>
                </c:pt>
                <c:pt idx="862">
                  <c:v>44501</c:v>
                </c:pt>
                <c:pt idx="863">
                  <c:v>44531</c:v>
                </c:pt>
                <c:pt idx="864">
                  <c:v>44562</c:v>
                </c:pt>
                <c:pt idx="865">
                  <c:v>44593</c:v>
                </c:pt>
                <c:pt idx="866">
                  <c:v>44621</c:v>
                </c:pt>
                <c:pt idx="867">
                  <c:v>44652</c:v>
                </c:pt>
                <c:pt idx="868">
                  <c:v>44682</c:v>
                </c:pt>
                <c:pt idx="869">
                  <c:v>44713</c:v>
                </c:pt>
                <c:pt idx="870">
                  <c:v>44743</c:v>
                </c:pt>
                <c:pt idx="871">
                  <c:v>44774</c:v>
                </c:pt>
                <c:pt idx="872">
                  <c:v>44805</c:v>
                </c:pt>
                <c:pt idx="873">
                  <c:v>44835</c:v>
                </c:pt>
                <c:pt idx="874">
                  <c:v>44866</c:v>
                </c:pt>
                <c:pt idx="875">
                  <c:v>44896</c:v>
                </c:pt>
                <c:pt idx="876">
                  <c:v>44927</c:v>
                </c:pt>
                <c:pt idx="877">
                  <c:v>44958</c:v>
                </c:pt>
                <c:pt idx="878">
                  <c:v>44986</c:v>
                </c:pt>
                <c:pt idx="879">
                  <c:v>45017</c:v>
                </c:pt>
                <c:pt idx="880">
                  <c:v>45047</c:v>
                </c:pt>
                <c:pt idx="881">
                  <c:v>45078</c:v>
                </c:pt>
                <c:pt idx="882">
                  <c:v>45108</c:v>
                </c:pt>
                <c:pt idx="883">
                  <c:v>45139</c:v>
                </c:pt>
                <c:pt idx="884">
                  <c:v>45170</c:v>
                </c:pt>
                <c:pt idx="885">
                  <c:v>45200</c:v>
                </c:pt>
                <c:pt idx="886">
                  <c:v>45231</c:v>
                </c:pt>
                <c:pt idx="887">
                  <c:v>45261</c:v>
                </c:pt>
                <c:pt idx="888">
                  <c:v>45292</c:v>
                </c:pt>
                <c:pt idx="889">
                  <c:v>45323</c:v>
                </c:pt>
                <c:pt idx="890">
                  <c:v>45352</c:v>
                </c:pt>
                <c:pt idx="891">
                  <c:v>45383</c:v>
                </c:pt>
                <c:pt idx="892">
                  <c:v>45413</c:v>
                </c:pt>
                <c:pt idx="893">
                  <c:v>45444</c:v>
                </c:pt>
                <c:pt idx="894">
                  <c:v>45474</c:v>
                </c:pt>
                <c:pt idx="895">
                  <c:v>45505</c:v>
                </c:pt>
                <c:pt idx="896">
                  <c:v>45536</c:v>
                </c:pt>
                <c:pt idx="897">
                  <c:v>45566</c:v>
                </c:pt>
                <c:pt idx="898">
                  <c:v>45597</c:v>
                </c:pt>
                <c:pt idx="899">
                  <c:v>45627</c:v>
                </c:pt>
                <c:pt idx="900">
                  <c:v>45658</c:v>
                </c:pt>
                <c:pt idx="901">
                  <c:v>45689</c:v>
                </c:pt>
                <c:pt idx="902">
                  <c:v>45717</c:v>
                </c:pt>
                <c:pt idx="903">
                  <c:v>45748</c:v>
                </c:pt>
                <c:pt idx="904">
                  <c:v>45778</c:v>
                </c:pt>
                <c:pt idx="905">
                  <c:v>45809</c:v>
                </c:pt>
                <c:pt idx="906">
                  <c:v>45839</c:v>
                </c:pt>
                <c:pt idx="907">
                  <c:v>45870</c:v>
                </c:pt>
                <c:pt idx="908">
                  <c:v>45901</c:v>
                </c:pt>
                <c:pt idx="909">
                  <c:v>45931</c:v>
                </c:pt>
                <c:pt idx="910">
                  <c:v>45962</c:v>
                </c:pt>
                <c:pt idx="911">
                  <c:v>45992</c:v>
                </c:pt>
                <c:pt idx="912">
                  <c:v>46023</c:v>
                </c:pt>
                <c:pt idx="913">
                  <c:v>46054</c:v>
                </c:pt>
                <c:pt idx="914">
                  <c:v>46082</c:v>
                </c:pt>
                <c:pt idx="915">
                  <c:v>46113</c:v>
                </c:pt>
                <c:pt idx="916">
                  <c:v>46143</c:v>
                </c:pt>
                <c:pt idx="917">
                  <c:v>46174</c:v>
                </c:pt>
                <c:pt idx="918">
                  <c:v>46204</c:v>
                </c:pt>
                <c:pt idx="919">
                  <c:v>46235</c:v>
                </c:pt>
                <c:pt idx="920">
                  <c:v>46266</c:v>
                </c:pt>
                <c:pt idx="921">
                  <c:v>46296</c:v>
                </c:pt>
                <c:pt idx="922">
                  <c:v>46327</c:v>
                </c:pt>
                <c:pt idx="923">
                  <c:v>46357</c:v>
                </c:pt>
                <c:pt idx="924">
                  <c:v>46388</c:v>
                </c:pt>
                <c:pt idx="925">
                  <c:v>46419</c:v>
                </c:pt>
                <c:pt idx="926">
                  <c:v>46447</c:v>
                </c:pt>
                <c:pt idx="927">
                  <c:v>46478</c:v>
                </c:pt>
                <c:pt idx="928">
                  <c:v>46508</c:v>
                </c:pt>
                <c:pt idx="929">
                  <c:v>46539</c:v>
                </c:pt>
                <c:pt idx="930">
                  <c:v>46569</c:v>
                </c:pt>
                <c:pt idx="931">
                  <c:v>46600</c:v>
                </c:pt>
                <c:pt idx="932">
                  <c:v>46631</c:v>
                </c:pt>
                <c:pt idx="933">
                  <c:v>46661</c:v>
                </c:pt>
                <c:pt idx="934">
                  <c:v>46692</c:v>
                </c:pt>
                <c:pt idx="935">
                  <c:v>46722</c:v>
                </c:pt>
                <c:pt idx="936">
                  <c:v>46753</c:v>
                </c:pt>
                <c:pt idx="937">
                  <c:v>46784</c:v>
                </c:pt>
                <c:pt idx="938">
                  <c:v>46813</c:v>
                </c:pt>
                <c:pt idx="939">
                  <c:v>46844</c:v>
                </c:pt>
                <c:pt idx="940">
                  <c:v>46874</c:v>
                </c:pt>
                <c:pt idx="941">
                  <c:v>46905</c:v>
                </c:pt>
                <c:pt idx="942">
                  <c:v>46935</c:v>
                </c:pt>
                <c:pt idx="943">
                  <c:v>46966</c:v>
                </c:pt>
                <c:pt idx="944">
                  <c:v>46997</c:v>
                </c:pt>
                <c:pt idx="945">
                  <c:v>47027</c:v>
                </c:pt>
                <c:pt idx="946">
                  <c:v>47058</c:v>
                </c:pt>
                <c:pt idx="947">
                  <c:v>47088</c:v>
                </c:pt>
                <c:pt idx="948">
                  <c:v>47119</c:v>
                </c:pt>
                <c:pt idx="949">
                  <c:v>47150</c:v>
                </c:pt>
                <c:pt idx="950">
                  <c:v>47178</c:v>
                </c:pt>
                <c:pt idx="951">
                  <c:v>47209</c:v>
                </c:pt>
                <c:pt idx="952">
                  <c:v>47239</c:v>
                </c:pt>
                <c:pt idx="953">
                  <c:v>47270</c:v>
                </c:pt>
                <c:pt idx="954">
                  <c:v>47300</c:v>
                </c:pt>
                <c:pt idx="955">
                  <c:v>47331</c:v>
                </c:pt>
                <c:pt idx="956">
                  <c:v>47362</c:v>
                </c:pt>
                <c:pt idx="957">
                  <c:v>47392</c:v>
                </c:pt>
                <c:pt idx="958">
                  <c:v>47423</c:v>
                </c:pt>
                <c:pt idx="959">
                  <c:v>47453</c:v>
                </c:pt>
                <c:pt idx="960">
                  <c:v>47484</c:v>
                </c:pt>
                <c:pt idx="961">
                  <c:v>47515</c:v>
                </c:pt>
                <c:pt idx="962">
                  <c:v>47543</c:v>
                </c:pt>
                <c:pt idx="963">
                  <c:v>47574</c:v>
                </c:pt>
                <c:pt idx="964">
                  <c:v>47604</c:v>
                </c:pt>
                <c:pt idx="965">
                  <c:v>47635</c:v>
                </c:pt>
                <c:pt idx="966">
                  <c:v>47665</c:v>
                </c:pt>
                <c:pt idx="967">
                  <c:v>47696</c:v>
                </c:pt>
                <c:pt idx="968">
                  <c:v>47727</c:v>
                </c:pt>
                <c:pt idx="969">
                  <c:v>47757</c:v>
                </c:pt>
                <c:pt idx="970">
                  <c:v>47788</c:v>
                </c:pt>
                <c:pt idx="971">
                  <c:v>47818</c:v>
                </c:pt>
                <c:pt idx="972">
                  <c:v>47849</c:v>
                </c:pt>
                <c:pt idx="973">
                  <c:v>47880</c:v>
                </c:pt>
                <c:pt idx="974">
                  <c:v>47908</c:v>
                </c:pt>
                <c:pt idx="975">
                  <c:v>47939</c:v>
                </c:pt>
                <c:pt idx="976">
                  <c:v>47969</c:v>
                </c:pt>
                <c:pt idx="977">
                  <c:v>48000</c:v>
                </c:pt>
                <c:pt idx="978">
                  <c:v>48030</c:v>
                </c:pt>
                <c:pt idx="979">
                  <c:v>48061</c:v>
                </c:pt>
                <c:pt idx="980">
                  <c:v>48092</c:v>
                </c:pt>
                <c:pt idx="981">
                  <c:v>48122</c:v>
                </c:pt>
                <c:pt idx="982">
                  <c:v>48153</c:v>
                </c:pt>
                <c:pt idx="983">
                  <c:v>48183</c:v>
                </c:pt>
                <c:pt idx="984">
                  <c:v>48214</c:v>
                </c:pt>
                <c:pt idx="985">
                  <c:v>48245</c:v>
                </c:pt>
                <c:pt idx="986">
                  <c:v>48274</c:v>
                </c:pt>
                <c:pt idx="987">
                  <c:v>48305</c:v>
                </c:pt>
                <c:pt idx="988">
                  <c:v>48335</c:v>
                </c:pt>
                <c:pt idx="989">
                  <c:v>48366</c:v>
                </c:pt>
                <c:pt idx="990">
                  <c:v>48396</c:v>
                </c:pt>
                <c:pt idx="991">
                  <c:v>48427</c:v>
                </c:pt>
                <c:pt idx="992">
                  <c:v>48458</c:v>
                </c:pt>
                <c:pt idx="993">
                  <c:v>48488</c:v>
                </c:pt>
                <c:pt idx="994">
                  <c:v>48519</c:v>
                </c:pt>
                <c:pt idx="995">
                  <c:v>48549</c:v>
                </c:pt>
              </c:numCache>
            </c:numRef>
          </c:cat>
          <c:val>
            <c:numRef>
              <c:f>MINXPTX!$T$3:$T$1034</c:f>
              <c:numCache>
                <c:formatCode>General</c:formatCode>
                <c:ptCount val="1032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-1.3911824369000001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#N/A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#N/A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CF2-40E0-AFE7-BC3750E77A92}"/>
            </c:ext>
          </c:extLst>
        </c:ser>
        <c:ser>
          <c:idx val="7"/>
          <c:order val="6"/>
          <c:tx>
            <c:strRef>
              <c:f>MINXPTX!$V$2</c:f>
              <c:strCache>
                <c:ptCount val="1"/>
                <c:pt idx="0">
                  <c:v>-1.9%</c:v>
                </c:pt>
              </c:strCache>
            </c:strRef>
          </c:tx>
          <c:marker>
            <c:symbol val="none"/>
          </c:marker>
          <c:dLbls>
            <c:dLbl>
              <c:idx val="143"/>
              <c:layout>
                <c:manualLayout>
                  <c:x val="0"/>
                  <c:y val="4.901960784313725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CF2-40E0-AFE7-BC3750E77A92}"/>
                </c:ext>
              </c:extLst>
            </c:dLbl>
            <c:dLbl>
              <c:idx val="176"/>
              <c:layout>
                <c:manualLayout>
                  <c:x val="-1.039292604736326E-16"/>
                  <c:y val="1.633986928104572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CF2-40E0-AFE7-BC3750E77A92}"/>
                </c:ext>
              </c:extLst>
            </c:dLbl>
            <c:dLbl>
              <c:idx val="214"/>
              <c:layout>
                <c:manualLayout>
                  <c:x val="-1.4172335600908068E-3"/>
                  <c:y val="-3.59477124183006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CF2-40E0-AFE7-BC3750E77A92}"/>
                </c:ext>
              </c:extLst>
            </c:dLbl>
            <c:dLbl>
              <c:idx val="274"/>
              <c:layout>
                <c:manualLayout>
                  <c:x val="5.6689342403628117E-3"/>
                  <c:y val="-5.55555555555555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CF2-40E0-AFE7-BC3750E77A92}"/>
                </c:ext>
              </c:extLst>
            </c:dLbl>
            <c:dLbl>
              <c:idx val="276"/>
              <c:layout>
                <c:manualLayout>
                  <c:x val="0"/>
                  <c:y val="0.1111111111111111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CF2-40E0-AFE7-BC3750E77A92}"/>
                </c:ext>
              </c:extLst>
            </c:dLbl>
            <c:dLbl>
              <c:idx val="323"/>
              <c:layout>
                <c:manualLayout>
                  <c:x val="1.4172335600905991E-3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CF2-40E0-AFE7-BC3750E77A92}"/>
                </c:ext>
              </c:extLst>
            </c:dLbl>
            <c:dLbl>
              <c:idx val="334"/>
              <c:layout>
                <c:manualLayout>
                  <c:x val="-1.039292604736326E-16"/>
                  <c:y val="-1.633986928104575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CF2-40E0-AFE7-BC3750E77A92}"/>
                </c:ext>
              </c:extLst>
            </c:dLbl>
            <c:dLbl>
              <c:idx val="859"/>
              <c:layout>
                <c:manualLayout>
                  <c:x val="3.543083900226747E-2"/>
                  <c:y val="-7.843137254901960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CF2-40E0-AFE7-BC3750E77A92}"/>
                </c:ext>
              </c:extLst>
            </c:dLbl>
            <c:dLbl>
              <c:idx val="875"/>
              <c:layout>
                <c:manualLayout>
                  <c:x val="5.6689342403627076E-3"/>
                  <c:y val="-0.10130718954248369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CF2-40E0-AFE7-BC3750E77A92}"/>
                </c:ext>
              </c:extLst>
            </c:dLbl>
            <c:dLbl>
              <c:idx val="883"/>
              <c:layout>
                <c:manualLayout>
                  <c:x val="-8.6175942549372685E-3"/>
                  <c:y val="0.1209150326797385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CF2-40E0-AFE7-BC3750E77A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MINXPTX!$A$3:$A$1034</c:f>
              <c:numCache>
                <c:formatCode>mmm\-yy</c:formatCode>
                <c:ptCount val="1032"/>
                <c:pt idx="0">
                  <c:v>18264</c:v>
                </c:pt>
                <c:pt idx="1">
                  <c:v>18295</c:v>
                </c:pt>
                <c:pt idx="2">
                  <c:v>18323</c:v>
                </c:pt>
                <c:pt idx="3">
                  <c:v>18354</c:v>
                </c:pt>
                <c:pt idx="4">
                  <c:v>18384</c:v>
                </c:pt>
                <c:pt idx="5">
                  <c:v>18415</c:v>
                </c:pt>
                <c:pt idx="6">
                  <c:v>18445</c:v>
                </c:pt>
                <c:pt idx="7">
                  <c:v>18476</c:v>
                </c:pt>
                <c:pt idx="8">
                  <c:v>18507</c:v>
                </c:pt>
                <c:pt idx="9">
                  <c:v>18537</c:v>
                </c:pt>
                <c:pt idx="10">
                  <c:v>18568</c:v>
                </c:pt>
                <c:pt idx="11">
                  <c:v>18598</c:v>
                </c:pt>
                <c:pt idx="12">
                  <c:v>18629</c:v>
                </c:pt>
                <c:pt idx="13">
                  <c:v>18660</c:v>
                </c:pt>
                <c:pt idx="14">
                  <c:v>18688</c:v>
                </c:pt>
                <c:pt idx="15">
                  <c:v>18719</c:v>
                </c:pt>
                <c:pt idx="16">
                  <c:v>18749</c:v>
                </c:pt>
                <c:pt idx="17">
                  <c:v>18780</c:v>
                </c:pt>
                <c:pt idx="18">
                  <c:v>18810</c:v>
                </c:pt>
                <c:pt idx="19">
                  <c:v>18841</c:v>
                </c:pt>
                <c:pt idx="20">
                  <c:v>18872</c:v>
                </c:pt>
                <c:pt idx="21">
                  <c:v>18902</c:v>
                </c:pt>
                <c:pt idx="22">
                  <c:v>18933</c:v>
                </c:pt>
                <c:pt idx="23">
                  <c:v>18963</c:v>
                </c:pt>
                <c:pt idx="24">
                  <c:v>18994</c:v>
                </c:pt>
                <c:pt idx="25">
                  <c:v>19025</c:v>
                </c:pt>
                <c:pt idx="26">
                  <c:v>19054</c:v>
                </c:pt>
                <c:pt idx="27">
                  <c:v>19085</c:v>
                </c:pt>
                <c:pt idx="28">
                  <c:v>19115</c:v>
                </c:pt>
                <c:pt idx="29">
                  <c:v>19146</c:v>
                </c:pt>
                <c:pt idx="30">
                  <c:v>19176</c:v>
                </c:pt>
                <c:pt idx="31">
                  <c:v>19207</c:v>
                </c:pt>
                <c:pt idx="32">
                  <c:v>19238</c:v>
                </c:pt>
                <c:pt idx="33">
                  <c:v>19268</c:v>
                </c:pt>
                <c:pt idx="34">
                  <c:v>19299</c:v>
                </c:pt>
                <c:pt idx="35">
                  <c:v>19329</c:v>
                </c:pt>
                <c:pt idx="36">
                  <c:v>19360</c:v>
                </c:pt>
                <c:pt idx="37">
                  <c:v>19391</c:v>
                </c:pt>
                <c:pt idx="38">
                  <c:v>19419</c:v>
                </c:pt>
                <c:pt idx="39">
                  <c:v>19450</c:v>
                </c:pt>
                <c:pt idx="40">
                  <c:v>19480</c:v>
                </c:pt>
                <c:pt idx="41">
                  <c:v>19511</c:v>
                </c:pt>
                <c:pt idx="42">
                  <c:v>19541</c:v>
                </c:pt>
                <c:pt idx="43">
                  <c:v>19572</c:v>
                </c:pt>
                <c:pt idx="44">
                  <c:v>19603</c:v>
                </c:pt>
                <c:pt idx="45">
                  <c:v>19633</c:v>
                </c:pt>
                <c:pt idx="46">
                  <c:v>19664</c:v>
                </c:pt>
                <c:pt idx="47">
                  <c:v>19694</c:v>
                </c:pt>
                <c:pt idx="48">
                  <c:v>19725</c:v>
                </c:pt>
                <c:pt idx="49">
                  <c:v>19756</c:v>
                </c:pt>
                <c:pt idx="50">
                  <c:v>19784</c:v>
                </c:pt>
                <c:pt idx="51">
                  <c:v>19815</c:v>
                </c:pt>
                <c:pt idx="52">
                  <c:v>19845</c:v>
                </c:pt>
                <c:pt idx="53">
                  <c:v>19876</c:v>
                </c:pt>
                <c:pt idx="54">
                  <c:v>19906</c:v>
                </c:pt>
                <c:pt idx="55">
                  <c:v>19937</c:v>
                </c:pt>
                <c:pt idx="56">
                  <c:v>19968</c:v>
                </c:pt>
                <c:pt idx="57">
                  <c:v>19998</c:v>
                </c:pt>
                <c:pt idx="58">
                  <c:v>20029</c:v>
                </c:pt>
                <c:pt idx="59">
                  <c:v>20059</c:v>
                </c:pt>
                <c:pt idx="60">
                  <c:v>20090</c:v>
                </c:pt>
                <c:pt idx="61">
                  <c:v>20121</c:v>
                </c:pt>
                <c:pt idx="62">
                  <c:v>20149</c:v>
                </c:pt>
                <c:pt idx="63">
                  <c:v>20180</c:v>
                </c:pt>
                <c:pt idx="64">
                  <c:v>20210</c:v>
                </c:pt>
                <c:pt idx="65">
                  <c:v>20241</c:v>
                </c:pt>
                <c:pt idx="66">
                  <c:v>20271</c:v>
                </c:pt>
                <c:pt idx="67">
                  <c:v>20302</c:v>
                </c:pt>
                <c:pt idx="68">
                  <c:v>20333</c:v>
                </c:pt>
                <c:pt idx="69">
                  <c:v>20363</c:v>
                </c:pt>
                <c:pt idx="70">
                  <c:v>20394</c:v>
                </c:pt>
                <c:pt idx="71">
                  <c:v>20424</c:v>
                </c:pt>
                <c:pt idx="72">
                  <c:v>20455</c:v>
                </c:pt>
                <c:pt idx="73">
                  <c:v>20486</c:v>
                </c:pt>
                <c:pt idx="74">
                  <c:v>20515</c:v>
                </c:pt>
                <c:pt idx="75">
                  <c:v>20546</c:v>
                </c:pt>
                <c:pt idx="76">
                  <c:v>20576</c:v>
                </c:pt>
                <c:pt idx="77">
                  <c:v>20607</c:v>
                </c:pt>
                <c:pt idx="78">
                  <c:v>20637</c:v>
                </c:pt>
                <c:pt idx="79">
                  <c:v>20668</c:v>
                </c:pt>
                <c:pt idx="80">
                  <c:v>20699</c:v>
                </c:pt>
                <c:pt idx="81">
                  <c:v>20729</c:v>
                </c:pt>
                <c:pt idx="82">
                  <c:v>20760</c:v>
                </c:pt>
                <c:pt idx="83">
                  <c:v>20790</c:v>
                </c:pt>
                <c:pt idx="84">
                  <c:v>20821</c:v>
                </c:pt>
                <c:pt idx="85">
                  <c:v>20852</c:v>
                </c:pt>
                <c:pt idx="86">
                  <c:v>20880</c:v>
                </c:pt>
                <c:pt idx="87">
                  <c:v>20911</c:v>
                </c:pt>
                <c:pt idx="88">
                  <c:v>20941</c:v>
                </c:pt>
                <c:pt idx="89">
                  <c:v>20972</c:v>
                </c:pt>
                <c:pt idx="90">
                  <c:v>21002</c:v>
                </c:pt>
                <c:pt idx="91">
                  <c:v>21033</c:v>
                </c:pt>
                <c:pt idx="92">
                  <c:v>21064</c:v>
                </c:pt>
                <c:pt idx="93">
                  <c:v>21094</c:v>
                </c:pt>
                <c:pt idx="94">
                  <c:v>21125</c:v>
                </c:pt>
                <c:pt idx="95">
                  <c:v>21155</c:v>
                </c:pt>
                <c:pt idx="96">
                  <c:v>21186</c:v>
                </c:pt>
                <c:pt idx="97">
                  <c:v>21217</c:v>
                </c:pt>
                <c:pt idx="98">
                  <c:v>21245</c:v>
                </c:pt>
                <c:pt idx="99">
                  <c:v>21276</c:v>
                </c:pt>
                <c:pt idx="100">
                  <c:v>21306</c:v>
                </c:pt>
                <c:pt idx="101">
                  <c:v>21337</c:v>
                </c:pt>
                <c:pt idx="102">
                  <c:v>21367</c:v>
                </c:pt>
                <c:pt idx="103">
                  <c:v>21398</c:v>
                </c:pt>
                <c:pt idx="104">
                  <c:v>21429</c:v>
                </c:pt>
                <c:pt idx="105">
                  <c:v>21459</c:v>
                </c:pt>
                <c:pt idx="106">
                  <c:v>21490</c:v>
                </c:pt>
                <c:pt idx="107">
                  <c:v>21520</c:v>
                </c:pt>
                <c:pt idx="108">
                  <c:v>21551</c:v>
                </c:pt>
                <c:pt idx="109">
                  <c:v>21582</c:v>
                </c:pt>
                <c:pt idx="110">
                  <c:v>21610</c:v>
                </c:pt>
                <c:pt idx="111">
                  <c:v>21641</c:v>
                </c:pt>
                <c:pt idx="112">
                  <c:v>21671</c:v>
                </c:pt>
                <c:pt idx="113">
                  <c:v>21702</c:v>
                </c:pt>
                <c:pt idx="114">
                  <c:v>21732</c:v>
                </c:pt>
                <c:pt idx="115">
                  <c:v>21763</c:v>
                </c:pt>
                <c:pt idx="116">
                  <c:v>21794</c:v>
                </c:pt>
                <c:pt idx="117">
                  <c:v>21824</c:v>
                </c:pt>
                <c:pt idx="118">
                  <c:v>21855</c:v>
                </c:pt>
                <c:pt idx="119">
                  <c:v>21885</c:v>
                </c:pt>
                <c:pt idx="120">
                  <c:v>21916</c:v>
                </c:pt>
                <c:pt idx="121">
                  <c:v>21947</c:v>
                </c:pt>
                <c:pt idx="122">
                  <c:v>21976</c:v>
                </c:pt>
                <c:pt idx="123">
                  <c:v>22007</c:v>
                </c:pt>
                <c:pt idx="124">
                  <c:v>22037</c:v>
                </c:pt>
                <c:pt idx="125">
                  <c:v>22068</c:v>
                </c:pt>
                <c:pt idx="126">
                  <c:v>22098</c:v>
                </c:pt>
                <c:pt idx="127">
                  <c:v>22129</c:v>
                </c:pt>
                <c:pt idx="128">
                  <c:v>22160</c:v>
                </c:pt>
                <c:pt idx="129">
                  <c:v>22190</c:v>
                </c:pt>
                <c:pt idx="130">
                  <c:v>22221</c:v>
                </c:pt>
                <c:pt idx="131">
                  <c:v>22251</c:v>
                </c:pt>
                <c:pt idx="132">
                  <c:v>22282</c:v>
                </c:pt>
                <c:pt idx="133">
                  <c:v>22313</c:v>
                </c:pt>
                <c:pt idx="134">
                  <c:v>22341</c:v>
                </c:pt>
                <c:pt idx="135">
                  <c:v>22372</c:v>
                </c:pt>
                <c:pt idx="136">
                  <c:v>22402</c:v>
                </c:pt>
                <c:pt idx="137">
                  <c:v>22433</c:v>
                </c:pt>
                <c:pt idx="138">
                  <c:v>22463</c:v>
                </c:pt>
                <c:pt idx="139">
                  <c:v>22494</c:v>
                </c:pt>
                <c:pt idx="140">
                  <c:v>22525</c:v>
                </c:pt>
                <c:pt idx="141">
                  <c:v>22555</c:v>
                </c:pt>
                <c:pt idx="142">
                  <c:v>22586</c:v>
                </c:pt>
                <c:pt idx="143">
                  <c:v>22616</c:v>
                </c:pt>
                <c:pt idx="144">
                  <c:v>22647</c:v>
                </c:pt>
                <c:pt idx="145">
                  <c:v>22678</c:v>
                </c:pt>
                <c:pt idx="146">
                  <c:v>22706</c:v>
                </c:pt>
                <c:pt idx="147">
                  <c:v>22737</c:v>
                </c:pt>
                <c:pt idx="148">
                  <c:v>22767</c:v>
                </c:pt>
                <c:pt idx="149">
                  <c:v>22798</c:v>
                </c:pt>
                <c:pt idx="150">
                  <c:v>22828</c:v>
                </c:pt>
                <c:pt idx="151">
                  <c:v>22859</c:v>
                </c:pt>
                <c:pt idx="152">
                  <c:v>22890</c:v>
                </c:pt>
                <c:pt idx="153">
                  <c:v>22920</c:v>
                </c:pt>
                <c:pt idx="154">
                  <c:v>22951</c:v>
                </c:pt>
                <c:pt idx="155">
                  <c:v>22981</c:v>
                </c:pt>
                <c:pt idx="156">
                  <c:v>23012</c:v>
                </c:pt>
                <c:pt idx="157">
                  <c:v>23043</c:v>
                </c:pt>
                <c:pt idx="158">
                  <c:v>23071</c:v>
                </c:pt>
                <c:pt idx="159">
                  <c:v>23102</c:v>
                </c:pt>
                <c:pt idx="160">
                  <c:v>23132</c:v>
                </c:pt>
                <c:pt idx="161">
                  <c:v>23163</c:v>
                </c:pt>
                <c:pt idx="162">
                  <c:v>23193</c:v>
                </c:pt>
                <c:pt idx="163">
                  <c:v>23224</c:v>
                </c:pt>
                <c:pt idx="164">
                  <c:v>23255</c:v>
                </c:pt>
                <c:pt idx="165">
                  <c:v>23285</c:v>
                </c:pt>
                <c:pt idx="166">
                  <c:v>23316</c:v>
                </c:pt>
                <c:pt idx="167">
                  <c:v>23346</c:v>
                </c:pt>
                <c:pt idx="168">
                  <c:v>23377</c:v>
                </c:pt>
                <c:pt idx="169">
                  <c:v>23408</c:v>
                </c:pt>
                <c:pt idx="170">
                  <c:v>23437</c:v>
                </c:pt>
                <c:pt idx="171">
                  <c:v>23468</c:v>
                </c:pt>
                <c:pt idx="172">
                  <c:v>23498</c:v>
                </c:pt>
                <c:pt idx="173">
                  <c:v>23529</c:v>
                </c:pt>
                <c:pt idx="174">
                  <c:v>23559</c:v>
                </c:pt>
                <c:pt idx="175">
                  <c:v>23590</c:v>
                </c:pt>
                <c:pt idx="176">
                  <c:v>23621</c:v>
                </c:pt>
                <c:pt idx="177">
                  <c:v>23651</c:v>
                </c:pt>
                <c:pt idx="178">
                  <c:v>23682</c:v>
                </c:pt>
                <c:pt idx="179">
                  <c:v>23712</c:v>
                </c:pt>
                <c:pt idx="180">
                  <c:v>23743</c:v>
                </c:pt>
                <c:pt idx="181">
                  <c:v>23774</c:v>
                </c:pt>
                <c:pt idx="182">
                  <c:v>23802</c:v>
                </c:pt>
                <c:pt idx="183">
                  <c:v>23833</c:v>
                </c:pt>
                <c:pt idx="184">
                  <c:v>23863</c:v>
                </c:pt>
                <c:pt idx="185">
                  <c:v>23894</c:v>
                </c:pt>
                <c:pt idx="186">
                  <c:v>23924</c:v>
                </c:pt>
                <c:pt idx="187">
                  <c:v>23955</c:v>
                </c:pt>
                <c:pt idx="188">
                  <c:v>23986</c:v>
                </c:pt>
                <c:pt idx="189">
                  <c:v>24016</c:v>
                </c:pt>
                <c:pt idx="190">
                  <c:v>24047</c:v>
                </c:pt>
                <c:pt idx="191">
                  <c:v>24077</c:v>
                </c:pt>
                <c:pt idx="192">
                  <c:v>24108</c:v>
                </c:pt>
                <c:pt idx="193">
                  <c:v>24139</c:v>
                </c:pt>
                <c:pt idx="194">
                  <c:v>24167</c:v>
                </c:pt>
                <c:pt idx="195">
                  <c:v>24198</c:v>
                </c:pt>
                <c:pt idx="196">
                  <c:v>24228</c:v>
                </c:pt>
                <c:pt idx="197">
                  <c:v>24259</c:v>
                </c:pt>
                <c:pt idx="198">
                  <c:v>24289</c:v>
                </c:pt>
                <c:pt idx="199">
                  <c:v>24320</c:v>
                </c:pt>
                <c:pt idx="200">
                  <c:v>24351</c:v>
                </c:pt>
                <c:pt idx="201">
                  <c:v>24381</c:v>
                </c:pt>
                <c:pt idx="202">
                  <c:v>24412</c:v>
                </c:pt>
                <c:pt idx="203">
                  <c:v>24442</c:v>
                </c:pt>
                <c:pt idx="204">
                  <c:v>24473</c:v>
                </c:pt>
                <c:pt idx="205">
                  <c:v>24504</c:v>
                </c:pt>
                <c:pt idx="206">
                  <c:v>24532</c:v>
                </c:pt>
                <c:pt idx="207">
                  <c:v>24563</c:v>
                </c:pt>
                <c:pt idx="208">
                  <c:v>24593</c:v>
                </c:pt>
                <c:pt idx="209">
                  <c:v>24624</c:v>
                </c:pt>
                <c:pt idx="210">
                  <c:v>24654</c:v>
                </c:pt>
                <c:pt idx="211">
                  <c:v>24685</c:v>
                </c:pt>
                <c:pt idx="212">
                  <c:v>24716</c:v>
                </c:pt>
                <c:pt idx="213">
                  <c:v>24746</c:v>
                </c:pt>
                <c:pt idx="214">
                  <c:v>24777</c:v>
                </c:pt>
                <c:pt idx="215">
                  <c:v>24807</c:v>
                </c:pt>
                <c:pt idx="216">
                  <c:v>24838</c:v>
                </c:pt>
                <c:pt idx="217">
                  <c:v>24869</c:v>
                </c:pt>
                <c:pt idx="218">
                  <c:v>24898</c:v>
                </c:pt>
                <c:pt idx="219">
                  <c:v>24929</c:v>
                </c:pt>
                <c:pt idx="220">
                  <c:v>24959</c:v>
                </c:pt>
                <c:pt idx="221">
                  <c:v>24990</c:v>
                </c:pt>
                <c:pt idx="222">
                  <c:v>25020</c:v>
                </c:pt>
                <c:pt idx="223">
                  <c:v>25051</c:v>
                </c:pt>
                <c:pt idx="224">
                  <c:v>25082</c:v>
                </c:pt>
                <c:pt idx="225">
                  <c:v>25112</c:v>
                </c:pt>
                <c:pt idx="226">
                  <c:v>25143</c:v>
                </c:pt>
                <c:pt idx="227">
                  <c:v>25173</c:v>
                </c:pt>
                <c:pt idx="228">
                  <c:v>25204</c:v>
                </c:pt>
                <c:pt idx="229">
                  <c:v>25235</c:v>
                </c:pt>
                <c:pt idx="230">
                  <c:v>25263</c:v>
                </c:pt>
                <c:pt idx="231">
                  <c:v>25294</c:v>
                </c:pt>
                <c:pt idx="232">
                  <c:v>25324</c:v>
                </c:pt>
                <c:pt idx="233">
                  <c:v>25355</c:v>
                </c:pt>
                <c:pt idx="234">
                  <c:v>25385</c:v>
                </c:pt>
                <c:pt idx="235">
                  <c:v>25416</c:v>
                </c:pt>
                <c:pt idx="236">
                  <c:v>25447</c:v>
                </c:pt>
                <c:pt idx="237">
                  <c:v>25477</c:v>
                </c:pt>
                <c:pt idx="238">
                  <c:v>25508</c:v>
                </c:pt>
                <c:pt idx="239">
                  <c:v>25538</c:v>
                </c:pt>
                <c:pt idx="240">
                  <c:v>25569</c:v>
                </c:pt>
                <c:pt idx="241">
                  <c:v>25600</c:v>
                </c:pt>
                <c:pt idx="242">
                  <c:v>25628</c:v>
                </c:pt>
                <c:pt idx="243">
                  <c:v>25659</c:v>
                </c:pt>
                <c:pt idx="244">
                  <c:v>25689</c:v>
                </c:pt>
                <c:pt idx="245">
                  <c:v>25720</c:v>
                </c:pt>
                <c:pt idx="246">
                  <c:v>25750</c:v>
                </c:pt>
                <c:pt idx="247">
                  <c:v>25781</c:v>
                </c:pt>
                <c:pt idx="248">
                  <c:v>25812</c:v>
                </c:pt>
                <c:pt idx="249">
                  <c:v>25842</c:v>
                </c:pt>
                <c:pt idx="250">
                  <c:v>25873</c:v>
                </c:pt>
                <c:pt idx="251">
                  <c:v>25903</c:v>
                </c:pt>
                <c:pt idx="252">
                  <c:v>25934</c:v>
                </c:pt>
                <c:pt idx="253">
                  <c:v>25965</c:v>
                </c:pt>
                <c:pt idx="254">
                  <c:v>25993</c:v>
                </c:pt>
                <c:pt idx="255">
                  <c:v>26024</c:v>
                </c:pt>
                <c:pt idx="256">
                  <c:v>26054</c:v>
                </c:pt>
                <c:pt idx="257">
                  <c:v>26085</c:v>
                </c:pt>
                <c:pt idx="258">
                  <c:v>26115</c:v>
                </c:pt>
                <c:pt idx="259">
                  <c:v>26146</c:v>
                </c:pt>
                <c:pt idx="260">
                  <c:v>26177</c:v>
                </c:pt>
                <c:pt idx="261">
                  <c:v>26207</c:v>
                </c:pt>
                <c:pt idx="262">
                  <c:v>26238</c:v>
                </c:pt>
                <c:pt idx="263">
                  <c:v>26268</c:v>
                </c:pt>
                <c:pt idx="264">
                  <c:v>26299</c:v>
                </c:pt>
                <c:pt idx="265">
                  <c:v>26330</c:v>
                </c:pt>
                <c:pt idx="266">
                  <c:v>26359</c:v>
                </c:pt>
                <c:pt idx="267">
                  <c:v>26390</c:v>
                </c:pt>
                <c:pt idx="268">
                  <c:v>26420</c:v>
                </c:pt>
                <c:pt idx="269">
                  <c:v>26451</c:v>
                </c:pt>
                <c:pt idx="270">
                  <c:v>26481</c:v>
                </c:pt>
                <c:pt idx="271">
                  <c:v>26512</c:v>
                </c:pt>
                <c:pt idx="272">
                  <c:v>26543</c:v>
                </c:pt>
                <c:pt idx="273">
                  <c:v>26573</c:v>
                </c:pt>
                <c:pt idx="274">
                  <c:v>26604</c:v>
                </c:pt>
                <c:pt idx="275">
                  <c:v>26634</c:v>
                </c:pt>
                <c:pt idx="276">
                  <c:v>26665</c:v>
                </c:pt>
                <c:pt idx="277">
                  <c:v>26696</c:v>
                </c:pt>
                <c:pt idx="278">
                  <c:v>26724</c:v>
                </c:pt>
                <c:pt idx="279">
                  <c:v>26755</c:v>
                </c:pt>
                <c:pt idx="280">
                  <c:v>26785</c:v>
                </c:pt>
                <c:pt idx="281">
                  <c:v>26816</c:v>
                </c:pt>
                <c:pt idx="282">
                  <c:v>26846</c:v>
                </c:pt>
                <c:pt idx="283">
                  <c:v>26877</c:v>
                </c:pt>
                <c:pt idx="284">
                  <c:v>26908</c:v>
                </c:pt>
                <c:pt idx="285">
                  <c:v>26938</c:v>
                </c:pt>
                <c:pt idx="286">
                  <c:v>26969</c:v>
                </c:pt>
                <c:pt idx="287">
                  <c:v>26999</c:v>
                </c:pt>
                <c:pt idx="288">
                  <c:v>27030</c:v>
                </c:pt>
                <c:pt idx="289">
                  <c:v>27061</c:v>
                </c:pt>
                <c:pt idx="290">
                  <c:v>27089</c:v>
                </c:pt>
                <c:pt idx="291">
                  <c:v>27120</c:v>
                </c:pt>
                <c:pt idx="292">
                  <c:v>27150</c:v>
                </c:pt>
                <c:pt idx="293">
                  <c:v>27181</c:v>
                </c:pt>
                <c:pt idx="294">
                  <c:v>27211</c:v>
                </c:pt>
                <c:pt idx="295">
                  <c:v>27242</c:v>
                </c:pt>
                <c:pt idx="296">
                  <c:v>27273</c:v>
                </c:pt>
                <c:pt idx="297">
                  <c:v>27303</c:v>
                </c:pt>
                <c:pt idx="298">
                  <c:v>27334</c:v>
                </c:pt>
                <c:pt idx="299">
                  <c:v>27364</c:v>
                </c:pt>
                <c:pt idx="300">
                  <c:v>27395</c:v>
                </c:pt>
                <c:pt idx="301">
                  <c:v>27426</c:v>
                </c:pt>
                <c:pt idx="302">
                  <c:v>27454</c:v>
                </c:pt>
                <c:pt idx="303">
                  <c:v>27485</c:v>
                </c:pt>
                <c:pt idx="304">
                  <c:v>27515</c:v>
                </c:pt>
                <c:pt idx="305">
                  <c:v>27546</c:v>
                </c:pt>
                <c:pt idx="306">
                  <c:v>27576</c:v>
                </c:pt>
                <c:pt idx="307">
                  <c:v>27607</c:v>
                </c:pt>
                <c:pt idx="308">
                  <c:v>27638</c:v>
                </c:pt>
                <c:pt idx="309">
                  <c:v>27668</c:v>
                </c:pt>
                <c:pt idx="310">
                  <c:v>27699</c:v>
                </c:pt>
                <c:pt idx="311">
                  <c:v>27729</c:v>
                </c:pt>
                <c:pt idx="312">
                  <c:v>27760</c:v>
                </c:pt>
                <c:pt idx="313">
                  <c:v>27791</c:v>
                </c:pt>
                <c:pt idx="314">
                  <c:v>27820</c:v>
                </c:pt>
                <c:pt idx="315">
                  <c:v>27851</c:v>
                </c:pt>
                <c:pt idx="316">
                  <c:v>27881</c:v>
                </c:pt>
                <c:pt idx="317">
                  <c:v>27912</c:v>
                </c:pt>
                <c:pt idx="318">
                  <c:v>27942</c:v>
                </c:pt>
                <c:pt idx="319">
                  <c:v>27973</c:v>
                </c:pt>
                <c:pt idx="320">
                  <c:v>28004</c:v>
                </c:pt>
                <c:pt idx="321">
                  <c:v>28034</c:v>
                </c:pt>
                <c:pt idx="322">
                  <c:v>28065</c:v>
                </c:pt>
                <c:pt idx="323">
                  <c:v>28095</c:v>
                </c:pt>
                <c:pt idx="324">
                  <c:v>28126</c:v>
                </c:pt>
                <c:pt idx="325">
                  <c:v>28157</c:v>
                </c:pt>
                <c:pt idx="326">
                  <c:v>28185</c:v>
                </c:pt>
                <c:pt idx="327">
                  <c:v>28216</c:v>
                </c:pt>
                <c:pt idx="328">
                  <c:v>28246</c:v>
                </c:pt>
                <c:pt idx="329">
                  <c:v>28277</c:v>
                </c:pt>
                <c:pt idx="330">
                  <c:v>28307</c:v>
                </c:pt>
                <c:pt idx="331">
                  <c:v>28338</c:v>
                </c:pt>
                <c:pt idx="332">
                  <c:v>28369</c:v>
                </c:pt>
                <c:pt idx="333">
                  <c:v>28399</c:v>
                </c:pt>
                <c:pt idx="334">
                  <c:v>28430</c:v>
                </c:pt>
                <c:pt idx="335">
                  <c:v>28460</c:v>
                </c:pt>
                <c:pt idx="336">
                  <c:v>28491</c:v>
                </c:pt>
                <c:pt idx="337">
                  <c:v>28522</c:v>
                </c:pt>
                <c:pt idx="338">
                  <c:v>28550</c:v>
                </c:pt>
                <c:pt idx="339">
                  <c:v>28581</c:v>
                </c:pt>
                <c:pt idx="340">
                  <c:v>28611</c:v>
                </c:pt>
                <c:pt idx="341">
                  <c:v>28642</c:v>
                </c:pt>
                <c:pt idx="342">
                  <c:v>28672</c:v>
                </c:pt>
                <c:pt idx="343">
                  <c:v>28703</c:v>
                </c:pt>
                <c:pt idx="344">
                  <c:v>28734</c:v>
                </c:pt>
                <c:pt idx="345">
                  <c:v>28764</c:v>
                </c:pt>
                <c:pt idx="346">
                  <c:v>28795</c:v>
                </c:pt>
                <c:pt idx="347">
                  <c:v>28825</c:v>
                </c:pt>
                <c:pt idx="348">
                  <c:v>28856</c:v>
                </c:pt>
                <c:pt idx="349">
                  <c:v>28887</c:v>
                </c:pt>
                <c:pt idx="350">
                  <c:v>28915</c:v>
                </c:pt>
                <c:pt idx="351">
                  <c:v>28946</c:v>
                </c:pt>
                <c:pt idx="352">
                  <c:v>28976</c:v>
                </c:pt>
                <c:pt idx="353">
                  <c:v>29007</c:v>
                </c:pt>
                <c:pt idx="354">
                  <c:v>29037</c:v>
                </c:pt>
                <c:pt idx="355">
                  <c:v>29068</c:v>
                </c:pt>
                <c:pt idx="356">
                  <c:v>29099</c:v>
                </c:pt>
                <c:pt idx="357">
                  <c:v>29129</c:v>
                </c:pt>
                <c:pt idx="358">
                  <c:v>29160</c:v>
                </c:pt>
                <c:pt idx="359">
                  <c:v>29190</c:v>
                </c:pt>
                <c:pt idx="360">
                  <c:v>29221</c:v>
                </c:pt>
                <c:pt idx="361">
                  <c:v>29252</c:v>
                </c:pt>
                <c:pt idx="362">
                  <c:v>29281</c:v>
                </c:pt>
                <c:pt idx="363">
                  <c:v>29312</c:v>
                </c:pt>
                <c:pt idx="364">
                  <c:v>29342</c:v>
                </c:pt>
                <c:pt idx="365">
                  <c:v>29373</c:v>
                </c:pt>
                <c:pt idx="366">
                  <c:v>29403</c:v>
                </c:pt>
                <c:pt idx="367">
                  <c:v>29434</c:v>
                </c:pt>
                <c:pt idx="368">
                  <c:v>29465</c:v>
                </c:pt>
                <c:pt idx="369">
                  <c:v>29495</c:v>
                </c:pt>
                <c:pt idx="370">
                  <c:v>29526</c:v>
                </c:pt>
                <c:pt idx="371">
                  <c:v>29556</c:v>
                </c:pt>
                <c:pt idx="372">
                  <c:v>29587</c:v>
                </c:pt>
                <c:pt idx="373">
                  <c:v>29618</c:v>
                </c:pt>
                <c:pt idx="374">
                  <c:v>29646</c:v>
                </c:pt>
                <c:pt idx="375">
                  <c:v>29677</c:v>
                </c:pt>
                <c:pt idx="376">
                  <c:v>29707</c:v>
                </c:pt>
                <c:pt idx="377">
                  <c:v>29738</c:v>
                </c:pt>
                <c:pt idx="378">
                  <c:v>29768</c:v>
                </c:pt>
                <c:pt idx="379">
                  <c:v>29799</c:v>
                </c:pt>
                <c:pt idx="380">
                  <c:v>29830</c:v>
                </c:pt>
                <c:pt idx="381">
                  <c:v>29860</c:v>
                </c:pt>
                <c:pt idx="382">
                  <c:v>29891</c:v>
                </c:pt>
                <c:pt idx="383">
                  <c:v>29921</c:v>
                </c:pt>
                <c:pt idx="384">
                  <c:v>29952</c:v>
                </c:pt>
                <c:pt idx="385">
                  <c:v>29983</c:v>
                </c:pt>
                <c:pt idx="386">
                  <c:v>30011</c:v>
                </c:pt>
                <c:pt idx="387">
                  <c:v>30042</c:v>
                </c:pt>
                <c:pt idx="388">
                  <c:v>30072</c:v>
                </c:pt>
                <c:pt idx="389">
                  <c:v>30103</c:v>
                </c:pt>
                <c:pt idx="390">
                  <c:v>30133</c:v>
                </c:pt>
                <c:pt idx="391">
                  <c:v>30164</c:v>
                </c:pt>
                <c:pt idx="392">
                  <c:v>30195</c:v>
                </c:pt>
                <c:pt idx="393">
                  <c:v>30225</c:v>
                </c:pt>
                <c:pt idx="394">
                  <c:v>30256</c:v>
                </c:pt>
                <c:pt idx="395">
                  <c:v>30286</c:v>
                </c:pt>
                <c:pt idx="396">
                  <c:v>30317</c:v>
                </c:pt>
                <c:pt idx="397">
                  <c:v>30348</c:v>
                </c:pt>
                <c:pt idx="398">
                  <c:v>30376</c:v>
                </c:pt>
                <c:pt idx="399">
                  <c:v>30407</c:v>
                </c:pt>
                <c:pt idx="400">
                  <c:v>30437</c:v>
                </c:pt>
                <c:pt idx="401">
                  <c:v>30468</c:v>
                </c:pt>
                <c:pt idx="402">
                  <c:v>30498</c:v>
                </c:pt>
                <c:pt idx="403">
                  <c:v>30529</c:v>
                </c:pt>
                <c:pt idx="404">
                  <c:v>30560</c:v>
                </c:pt>
                <c:pt idx="405">
                  <c:v>30590</c:v>
                </c:pt>
                <c:pt idx="406">
                  <c:v>30621</c:v>
                </c:pt>
                <c:pt idx="407">
                  <c:v>30651</c:v>
                </c:pt>
                <c:pt idx="408">
                  <c:v>30682</c:v>
                </c:pt>
                <c:pt idx="409">
                  <c:v>30713</c:v>
                </c:pt>
                <c:pt idx="410">
                  <c:v>30742</c:v>
                </c:pt>
                <c:pt idx="411">
                  <c:v>30773</c:v>
                </c:pt>
                <c:pt idx="412">
                  <c:v>30803</c:v>
                </c:pt>
                <c:pt idx="413">
                  <c:v>30834</c:v>
                </c:pt>
                <c:pt idx="414">
                  <c:v>30864</c:v>
                </c:pt>
                <c:pt idx="415">
                  <c:v>30895</c:v>
                </c:pt>
                <c:pt idx="416">
                  <c:v>30926</c:v>
                </c:pt>
                <c:pt idx="417">
                  <c:v>30956</c:v>
                </c:pt>
                <c:pt idx="418">
                  <c:v>30987</c:v>
                </c:pt>
                <c:pt idx="419">
                  <c:v>31017</c:v>
                </c:pt>
                <c:pt idx="420">
                  <c:v>31048</c:v>
                </c:pt>
                <c:pt idx="421">
                  <c:v>31079</c:v>
                </c:pt>
                <c:pt idx="422">
                  <c:v>31107</c:v>
                </c:pt>
                <c:pt idx="423">
                  <c:v>31138</c:v>
                </c:pt>
                <c:pt idx="424">
                  <c:v>31168</c:v>
                </c:pt>
                <c:pt idx="425">
                  <c:v>31199</c:v>
                </c:pt>
                <c:pt idx="426">
                  <c:v>31229</c:v>
                </c:pt>
                <c:pt idx="427">
                  <c:v>31260</c:v>
                </c:pt>
                <c:pt idx="428">
                  <c:v>31291</c:v>
                </c:pt>
                <c:pt idx="429">
                  <c:v>31321</c:v>
                </c:pt>
                <c:pt idx="430">
                  <c:v>31352</c:v>
                </c:pt>
                <c:pt idx="431">
                  <c:v>31382</c:v>
                </c:pt>
                <c:pt idx="432">
                  <c:v>31413</c:v>
                </c:pt>
                <c:pt idx="433">
                  <c:v>31444</c:v>
                </c:pt>
                <c:pt idx="434">
                  <c:v>31472</c:v>
                </c:pt>
                <c:pt idx="435">
                  <c:v>31503</c:v>
                </c:pt>
                <c:pt idx="436">
                  <c:v>31533</c:v>
                </c:pt>
                <c:pt idx="437">
                  <c:v>31564</c:v>
                </c:pt>
                <c:pt idx="438">
                  <c:v>31594</c:v>
                </c:pt>
                <c:pt idx="439">
                  <c:v>31625</c:v>
                </c:pt>
                <c:pt idx="440">
                  <c:v>31656</c:v>
                </c:pt>
                <c:pt idx="441">
                  <c:v>31686</c:v>
                </c:pt>
                <c:pt idx="442">
                  <c:v>31717</c:v>
                </c:pt>
                <c:pt idx="443">
                  <c:v>31747</c:v>
                </c:pt>
                <c:pt idx="444">
                  <c:v>31778</c:v>
                </c:pt>
                <c:pt idx="445">
                  <c:v>31809</c:v>
                </c:pt>
                <c:pt idx="446">
                  <c:v>31837</c:v>
                </c:pt>
                <c:pt idx="447">
                  <c:v>31868</c:v>
                </c:pt>
                <c:pt idx="448">
                  <c:v>31898</c:v>
                </c:pt>
                <c:pt idx="449">
                  <c:v>31929</c:v>
                </c:pt>
                <c:pt idx="450">
                  <c:v>31959</c:v>
                </c:pt>
                <c:pt idx="451">
                  <c:v>31990</c:v>
                </c:pt>
                <c:pt idx="452">
                  <c:v>32021</c:v>
                </c:pt>
                <c:pt idx="453">
                  <c:v>32051</c:v>
                </c:pt>
                <c:pt idx="454">
                  <c:v>32082</c:v>
                </c:pt>
                <c:pt idx="455">
                  <c:v>32112</c:v>
                </c:pt>
                <c:pt idx="456">
                  <c:v>32143</c:v>
                </c:pt>
                <c:pt idx="457">
                  <c:v>32174</c:v>
                </c:pt>
                <c:pt idx="458">
                  <c:v>32203</c:v>
                </c:pt>
                <c:pt idx="459">
                  <c:v>32234</c:v>
                </c:pt>
                <c:pt idx="460">
                  <c:v>32264</c:v>
                </c:pt>
                <c:pt idx="461">
                  <c:v>32295</c:v>
                </c:pt>
                <c:pt idx="462">
                  <c:v>32325</c:v>
                </c:pt>
                <c:pt idx="463">
                  <c:v>32356</c:v>
                </c:pt>
                <c:pt idx="464">
                  <c:v>32387</c:v>
                </c:pt>
                <c:pt idx="465">
                  <c:v>32417</c:v>
                </c:pt>
                <c:pt idx="466">
                  <c:v>32448</c:v>
                </c:pt>
                <c:pt idx="467">
                  <c:v>32478</c:v>
                </c:pt>
                <c:pt idx="468">
                  <c:v>32509</c:v>
                </c:pt>
                <c:pt idx="469">
                  <c:v>32540</c:v>
                </c:pt>
                <c:pt idx="470">
                  <c:v>32568</c:v>
                </c:pt>
                <c:pt idx="471">
                  <c:v>32599</c:v>
                </c:pt>
                <c:pt idx="472">
                  <c:v>32629</c:v>
                </c:pt>
                <c:pt idx="473">
                  <c:v>32660</c:v>
                </c:pt>
                <c:pt idx="474">
                  <c:v>32690</c:v>
                </c:pt>
                <c:pt idx="475">
                  <c:v>32721</c:v>
                </c:pt>
                <c:pt idx="476">
                  <c:v>32752</c:v>
                </c:pt>
                <c:pt idx="477">
                  <c:v>32782</c:v>
                </c:pt>
                <c:pt idx="478">
                  <c:v>32813</c:v>
                </c:pt>
                <c:pt idx="479">
                  <c:v>32843</c:v>
                </c:pt>
                <c:pt idx="480">
                  <c:v>32874</c:v>
                </c:pt>
                <c:pt idx="481">
                  <c:v>32905</c:v>
                </c:pt>
                <c:pt idx="482">
                  <c:v>32933</c:v>
                </c:pt>
                <c:pt idx="483">
                  <c:v>32964</c:v>
                </c:pt>
                <c:pt idx="484">
                  <c:v>32994</c:v>
                </c:pt>
                <c:pt idx="485">
                  <c:v>33025</c:v>
                </c:pt>
                <c:pt idx="486">
                  <c:v>33055</c:v>
                </c:pt>
                <c:pt idx="487">
                  <c:v>33086</c:v>
                </c:pt>
                <c:pt idx="488">
                  <c:v>33117</c:v>
                </c:pt>
                <c:pt idx="489">
                  <c:v>33147</c:v>
                </c:pt>
                <c:pt idx="490">
                  <c:v>33178</c:v>
                </c:pt>
                <c:pt idx="491">
                  <c:v>33208</c:v>
                </c:pt>
                <c:pt idx="492">
                  <c:v>33239</c:v>
                </c:pt>
                <c:pt idx="493">
                  <c:v>33270</c:v>
                </c:pt>
                <c:pt idx="494">
                  <c:v>33298</c:v>
                </c:pt>
                <c:pt idx="495">
                  <c:v>33329</c:v>
                </c:pt>
                <c:pt idx="496">
                  <c:v>33359</c:v>
                </c:pt>
                <c:pt idx="497">
                  <c:v>33390</c:v>
                </c:pt>
                <c:pt idx="498">
                  <c:v>33420</c:v>
                </c:pt>
                <c:pt idx="499">
                  <c:v>33451</c:v>
                </c:pt>
                <c:pt idx="500">
                  <c:v>33482</c:v>
                </c:pt>
                <c:pt idx="501">
                  <c:v>33512</c:v>
                </c:pt>
                <c:pt idx="502">
                  <c:v>33543</c:v>
                </c:pt>
                <c:pt idx="503">
                  <c:v>33573</c:v>
                </c:pt>
                <c:pt idx="504">
                  <c:v>33604</c:v>
                </c:pt>
                <c:pt idx="505">
                  <c:v>33635</c:v>
                </c:pt>
                <c:pt idx="506">
                  <c:v>33664</c:v>
                </c:pt>
                <c:pt idx="507">
                  <c:v>33695</c:v>
                </c:pt>
                <c:pt idx="508">
                  <c:v>33725</c:v>
                </c:pt>
                <c:pt idx="509">
                  <c:v>33756</c:v>
                </c:pt>
                <c:pt idx="510">
                  <c:v>33786</c:v>
                </c:pt>
                <c:pt idx="511">
                  <c:v>33817</c:v>
                </c:pt>
                <c:pt idx="512">
                  <c:v>33848</c:v>
                </c:pt>
                <c:pt idx="513">
                  <c:v>33878</c:v>
                </c:pt>
                <c:pt idx="514">
                  <c:v>33909</c:v>
                </c:pt>
                <c:pt idx="515">
                  <c:v>33939</c:v>
                </c:pt>
                <c:pt idx="516">
                  <c:v>33970</c:v>
                </c:pt>
                <c:pt idx="517">
                  <c:v>34001</c:v>
                </c:pt>
                <c:pt idx="518">
                  <c:v>34029</c:v>
                </c:pt>
                <c:pt idx="519">
                  <c:v>34060</c:v>
                </c:pt>
                <c:pt idx="520">
                  <c:v>34090</c:v>
                </c:pt>
                <c:pt idx="521">
                  <c:v>34121</c:v>
                </c:pt>
                <c:pt idx="522">
                  <c:v>34151</c:v>
                </c:pt>
                <c:pt idx="523">
                  <c:v>34182</c:v>
                </c:pt>
                <c:pt idx="524">
                  <c:v>34213</c:v>
                </c:pt>
                <c:pt idx="525">
                  <c:v>34243</c:v>
                </c:pt>
                <c:pt idx="526">
                  <c:v>34274</c:v>
                </c:pt>
                <c:pt idx="527">
                  <c:v>34304</c:v>
                </c:pt>
                <c:pt idx="528">
                  <c:v>34335</c:v>
                </c:pt>
                <c:pt idx="529">
                  <c:v>34366</c:v>
                </c:pt>
                <c:pt idx="530">
                  <c:v>34394</c:v>
                </c:pt>
                <c:pt idx="531">
                  <c:v>34425</c:v>
                </c:pt>
                <c:pt idx="532">
                  <c:v>34455</c:v>
                </c:pt>
                <c:pt idx="533">
                  <c:v>34486</c:v>
                </c:pt>
                <c:pt idx="534">
                  <c:v>34516</c:v>
                </c:pt>
                <c:pt idx="535">
                  <c:v>34547</c:v>
                </c:pt>
                <c:pt idx="536">
                  <c:v>34578</c:v>
                </c:pt>
                <c:pt idx="537">
                  <c:v>34608</c:v>
                </c:pt>
                <c:pt idx="538">
                  <c:v>34639</c:v>
                </c:pt>
                <c:pt idx="539">
                  <c:v>34669</c:v>
                </c:pt>
                <c:pt idx="540">
                  <c:v>34700</c:v>
                </c:pt>
                <c:pt idx="541">
                  <c:v>34731</c:v>
                </c:pt>
                <c:pt idx="542">
                  <c:v>34759</c:v>
                </c:pt>
                <c:pt idx="543">
                  <c:v>34790</c:v>
                </c:pt>
                <c:pt idx="544">
                  <c:v>34820</c:v>
                </c:pt>
                <c:pt idx="545">
                  <c:v>34851</c:v>
                </c:pt>
                <c:pt idx="546">
                  <c:v>34881</c:v>
                </c:pt>
                <c:pt idx="547">
                  <c:v>34912</c:v>
                </c:pt>
                <c:pt idx="548">
                  <c:v>34943</c:v>
                </c:pt>
                <c:pt idx="549">
                  <c:v>34973</c:v>
                </c:pt>
                <c:pt idx="550">
                  <c:v>35004</c:v>
                </c:pt>
                <c:pt idx="551">
                  <c:v>35034</c:v>
                </c:pt>
                <c:pt idx="552">
                  <c:v>35065</c:v>
                </c:pt>
                <c:pt idx="553">
                  <c:v>35096</c:v>
                </c:pt>
                <c:pt idx="554">
                  <c:v>35125</c:v>
                </c:pt>
                <c:pt idx="555">
                  <c:v>35156</c:v>
                </c:pt>
                <c:pt idx="556">
                  <c:v>35186</c:v>
                </c:pt>
                <c:pt idx="557">
                  <c:v>35217</c:v>
                </c:pt>
                <c:pt idx="558">
                  <c:v>35247</c:v>
                </c:pt>
                <c:pt idx="559">
                  <c:v>35278</c:v>
                </c:pt>
                <c:pt idx="560">
                  <c:v>35309</c:v>
                </c:pt>
                <c:pt idx="561">
                  <c:v>35339</c:v>
                </c:pt>
                <c:pt idx="562">
                  <c:v>35370</c:v>
                </c:pt>
                <c:pt idx="563">
                  <c:v>35400</c:v>
                </c:pt>
                <c:pt idx="564">
                  <c:v>35431</c:v>
                </c:pt>
                <c:pt idx="565">
                  <c:v>35462</c:v>
                </c:pt>
                <c:pt idx="566">
                  <c:v>35490</c:v>
                </c:pt>
                <c:pt idx="567">
                  <c:v>35521</c:v>
                </c:pt>
                <c:pt idx="568">
                  <c:v>35551</c:v>
                </c:pt>
                <c:pt idx="569">
                  <c:v>35582</c:v>
                </c:pt>
                <c:pt idx="570">
                  <c:v>35612</c:v>
                </c:pt>
                <c:pt idx="571">
                  <c:v>35643</c:v>
                </c:pt>
                <c:pt idx="572">
                  <c:v>35674</c:v>
                </c:pt>
                <c:pt idx="573">
                  <c:v>35704</c:v>
                </c:pt>
                <c:pt idx="574">
                  <c:v>35735</c:v>
                </c:pt>
                <c:pt idx="575">
                  <c:v>35765</c:v>
                </c:pt>
                <c:pt idx="576">
                  <c:v>35796</c:v>
                </c:pt>
                <c:pt idx="577">
                  <c:v>35827</c:v>
                </c:pt>
                <c:pt idx="578">
                  <c:v>35855</c:v>
                </c:pt>
                <c:pt idx="579">
                  <c:v>35886</c:v>
                </c:pt>
                <c:pt idx="580">
                  <c:v>35916</c:v>
                </c:pt>
                <c:pt idx="581">
                  <c:v>35947</c:v>
                </c:pt>
                <c:pt idx="582">
                  <c:v>35977</c:v>
                </c:pt>
                <c:pt idx="583">
                  <c:v>36008</c:v>
                </c:pt>
                <c:pt idx="584">
                  <c:v>36039</c:v>
                </c:pt>
                <c:pt idx="585">
                  <c:v>36069</c:v>
                </c:pt>
                <c:pt idx="586">
                  <c:v>36100</c:v>
                </c:pt>
                <c:pt idx="587">
                  <c:v>36130</c:v>
                </c:pt>
                <c:pt idx="588">
                  <c:v>36161</c:v>
                </c:pt>
                <c:pt idx="589">
                  <c:v>36192</c:v>
                </c:pt>
                <c:pt idx="590">
                  <c:v>36220</c:v>
                </c:pt>
                <c:pt idx="591">
                  <c:v>36251</c:v>
                </c:pt>
                <c:pt idx="592">
                  <c:v>36281</c:v>
                </c:pt>
                <c:pt idx="593">
                  <c:v>36312</c:v>
                </c:pt>
                <c:pt idx="594">
                  <c:v>36342</c:v>
                </c:pt>
                <c:pt idx="595">
                  <c:v>36373</c:v>
                </c:pt>
                <c:pt idx="596">
                  <c:v>36404</c:v>
                </c:pt>
                <c:pt idx="597">
                  <c:v>36434</c:v>
                </c:pt>
                <c:pt idx="598">
                  <c:v>36465</c:v>
                </c:pt>
                <c:pt idx="599">
                  <c:v>36495</c:v>
                </c:pt>
                <c:pt idx="600">
                  <c:v>36526</c:v>
                </c:pt>
                <c:pt idx="601">
                  <c:v>36557</c:v>
                </c:pt>
                <c:pt idx="602">
                  <c:v>36586</c:v>
                </c:pt>
                <c:pt idx="603">
                  <c:v>36617</c:v>
                </c:pt>
                <c:pt idx="604">
                  <c:v>36647</c:v>
                </c:pt>
                <c:pt idx="605">
                  <c:v>36678</c:v>
                </c:pt>
                <c:pt idx="606">
                  <c:v>36708</c:v>
                </c:pt>
                <c:pt idx="607">
                  <c:v>36739</c:v>
                </c:pt>
                <c:pt idx="608">
                  <c:v>36770</c:v>
                </c:pt>
                <c:pt idx="609">
                  <c:v>36800</c:v>
                </c:pt>
                <c:pt idx="610">
                  <c:v>36831</c:v>
                </c:pt>
                <c:pt idx="611">
                  <c:v>36861</c:v>
                </c:pt>
                <c:pt idx="612">
                  <c:v>36892</c:v>
                </c:pt>
                <c:pt idx="613">
                  <c:v>36923</c:v>
                </c:pt>
                <c:pt idx="614">
                  <c:v>36951</c:v>
                </c:pt>
                <c:pt idx="615">
                  <c:v>36982</c:v>
                </c:pt>
                <c:pt idx="616">
                  <c:v>37012</c:v>
                </c:pt>
                <c:pt idx="617">
                  <c:v>37043</c:v>
                </c:pt>
                <c:pt idx="618">
                  <c:v>37073</c:v>
                </c:pt>
                <c:pt idx="619">
                  <c:v>37104</c:v>
                </c:pt>
                <c:pt idx="620">
                  <c:v>37135</c:v>
                </c:pt>
                <c:pt idx="621">
                  <c:v>37165</c:v>
                </c:pt>
                <c:pt idx="622">
                  <c:v>37196</c:v>
                </c:pt>
                <c:pt idx="623">
                  <c:v>37226</c:v>
                </c:pt>
                <c:pt idx="624">
                  <c:v>37257</c:v>
                </c:pt>
                <c:pt idx="625">
                  <c:v>37288</c:v>
                </c:pt>
                <c:pt idx="626">
                  <c:v>37316</c:v>
                </c:pt>
                <c:pt idx="627">
                  <c:v>37347</c:v>
                </c:pt>
                <c:pt idx="628">
                  <c:v>37377</c:v>
                </c:pt>
                <c:pt idx="629">
                  <c:v>37408</c:v>
                </c:pt>
                <c:pt idx="630">
                  <c:v>37438</c:v>
                </c:pt>
                <c:pt idx="631">
                  <c:v>37469</c:v>
                </c:pt>
                <c:pt idx="632">
                  <c:v>37500</c:v>
                </c:pt>
                <c:pt idx="633">
                  <c:v>37530</c:v>
                </c:pt>
                <c:pt idx="634">
                  <c:v>37561</c:v>
                </c:pt>
                <c:pt idx="635">
                  <c:v>37591</c:v>
                </c:pt>
                <c:pt idx="636">
                  <c:v>37622</c:v>
                </c:pt>
                <c:pt idx="637">
                  <c:v>37653</c:v>
                </c:pt>
                <c:pt idx="638">
                  <c:v>37681</c:v>
                </c:pt>
                <c:pt idx="639">
                  <c:v>37712</c:v>
                </c:pt>
                <c:pt idx="640">
                  <c:v>37742</c:v>
                </c:pt>
                <c:pt idx="641">
                  <c:v>37773</c:v>
                </c:pt>
                <c:pt idx="642">
                  <c:v>37803</c:v>
                </c:pt>
                <c:pt idx="643">
                  <c:v>37834</c:v>
                </c:pt>
                <c:pt idx="644">
                  <c:v>37865</c:v>
                </c:pt>
                <c:pt idx="645">
                  <c:v>37895</c:v>
                </c:pt>
                <c:pt idx="646">
                  <c:v>37926</c:v>
                </c:pt>
                <c:pt idx="647">
                  <c:v>37956</c:v>
                </c:pt>
                <c:pt idx="648">
                  <c:v>37987</c:v>
                </c:pt>
                <c:pt idx="649">
                  <c:v>38018</c:v>
                </c:pt>
                <c:pt idx="650">
                  <c:v>38047</c:v>
                </c:pt>
                <c:pt idx="651">
                  <c:v>38078</c:v>
                </c:pt>
                <c:pt idx="652">
                  <c:v>38108</c:v>
                </c:pt>
                <c:pt idx="653">
                  <c:v>38139</c:v>
                </c:pt>
                <c:pt idx="654">
                  <c:v>38169</c:v>
                </c:pt>
                <c:pt idx="655">
                  <c:v>38200</c:v>
                </c:pt>
                <c:pt idx="656">
                  <c:v>38231</c:v>
                </c:pt>
                <c:pt idx="657">
                  <c:v>38261</c:v>
                </c:pt>
                <c:pt idx="658">
                  <c:v>38292</c:v>
                </c:pt>
                <c:pt idx="659">
                  <c:v>38322</c:v>
                </c:pt>
                <c:pt idx="660">
                  <c:v>38353</c:v>
                </c:pt>
                <c:pt idx="661">
                  <c:v>38384</c:v>
                </c:pt>
                <c:pt idx="662">
                  <c:v>38412</c:v>
                </c:pt>
                <c:pt idx="663">
                  <c:v>38443</c:v>
                </c:pt>
                <c:pt idx="664">
                  <c:v>38473</c:v>
                </c:pt>
                <c:pt idx="665">
                  <c:v>38504</c:v>
                </c:pt>
                <c:pt idx="666">
                  <c:v>38534</c:v>
                </c:pt>
                <c:pt idx="667">
                  <c:v>38565</c:v>
                </c:pt>
                <c:pt idx="668">
                  <c:v>38596</c:v>
                </c:pt>
                <c:pt idx="669">
                  <c:v>38626</c:v>
                </c:pt>
                <c:pt idx="670">
                  <c:v>38657</c:v>
                </c:pt>
                <c:pt idx="671">
                  <c:v>38687</c:v>
                </c:pt>
                <c:pt idx="672">
                  <c:v>38718</c:v>
                </c:pt>
                <c:pt idx="673">
                  <c:v>38749</c:v>
                </c:pt>
                <c:pt idx="674">
                  <c:v>38777</c:v>
                </c:pt>
                <c:pt idx="675">
                  <c:v>38808</c:v>
                </c:pt>
                <c:pt idx="676">
                  <c:v>38838</c:v>
                </c:pt>
                <c:pt idx="677">
                  <c:v>38869</c:v>
                </c:pt>
                <c:pt idx="678">
                  <c:v>38899</c:v>
                </c:pt>
                <c:pt idx="679">
                  <c:v>38930</c:v>
                </c:pt>
                <c:pt idx="680">
                  <c:v>38961</c:v>
                </c:pt>
                <c:pt idx="681">
                  <c:v>38991</c:v>
                </c:pt>
                <c:pt idx="682">
                  <c:v>39022</c:v>
                </c:pt>
                <c:pt idx="683">
                  <c:v>39052</c:v>
                </c:pt>
                <c:pt idx="684">
                  <c:v>39083</c:v>
                </c:pt>
                <c:pt idx="685">
                  <c:v>39114</c:v>
                </c:pt>
                <c:pt idx="686">
                  <c:v>39142</c:v>
                </c:pt>
                <c:pt idx="687">
                  <c:v>39173</c:v>
                </c:pt>
                <c:pt idx="688">
                  <c:v>39203</c:v>
                </c:pt>
                <c:pt idx="689">
                  <c:v>39234</c:v>
                </c:pt>
                <c:pt idx="690">
                  <c:v>39264</c:v>
                </c:pt>
                <c:pt idx="691">
                  <c:v>39295</c:v>
                </c:pt>
                <c:pt idx="692">
                  <c:v>39326</c:v>
                </c:pt>
                <c:pt idx="693">
                  <c:v>39356</c:v>
                </c:pt>
                <c:pt idx="694">
                  <c:v>39387</c:v>
                </c:pt>
                <c:pt idx="695">
                  <c:v>39417</c:v>
                </c:pt>
                <c:pt idx="696">
                  <c:v>39448</c:v>
                </c:pt>
                <c:pt idx="697">
                  <c:v>39479</c:v>
                </c:pt>
                <c:pt idx="698">
                  <c:v>39508</c:v>
                </c:pt>
                <c:pt idx="699">
                  <c:v>39539</c:v>
                </c:pt>
                <c:pt idx="700">
                  <c:v>39569</c:v>
                </c:pt>
                <c:pt idx="701">
                  <c:v>39600</c:v>
                </c:pt>
                <c:pt idx="702">
                  <c:v>39630</c:v>
                </c:pt>
                <c:pt idx="703">
                  <c:v>39661</c:v>
                </c:pt>
                <c:pt idx="704">
                  <c:v>39692</c:v>
                </c:pt>
                <c:pt idx="705">
                  <c:v>39722</c:v>
                </c:pt>
                <c:pt idx="706">
                  <c:v>39753</c:v>
                </c:pt>
                <c:pt idx="707">
                  <c:v>39783</c:v>
                </c:pt>
                <c:pt idx="708">
                  <c:v>39814</c:v>
                </c:pt>
                <c:pt idx="709">
                  <c:v>39845</c:v>
                </c:pt>
                <c:pt idx="710">
                  <c:v>39873</c:v>
                </c:pt>
                <c:pt idx="711">
                  <c:v>39904</c:v>
                </c:pt>
                <c:pt idx="712">
                  <c:v>39934</c:v>
                </c:pt>
                <c:pt idx="713">
                  <c:v>39965</c:v>
                </c:pt>
                <c:pt idx="714">
                  <c:v>39995</c:v>
                </c:pt>
                <c:pt idx="715">
                  <c:v>40026</c:v>
                </c:pt>
                <c:pt idx="716">
                  <c:v>40057</c:v>
                </c:pt>
                <c:pt idx="717">
                  <c:v>40087</c:v>
                </c:pt>
                <c:pt idx="718">
                  <c:v>40118</c:v>
                </c:pt>
                <c:pt idx="719">
                  <c:v>40148</c:v>
                </c:pt>
                <c:pt idx="720">
                  <c:v>40179</c:v>
                </c:pt>
                <c:pt idx="721">
                  <c:v>40210</c:v>
                </c:pt>
                <c:pt idx="722">
                  <c:v>40238</c:v>
                </c:pt>
                <c:pt idx="723">
                  <c:v>40269</c:v>
                </c:pt>
                <c:pt idx="724">
                  <c:v>40299</c:v>
                </c:pt>
                <c:pt idx="725">
                  <c:v>40330</c:v>
                </c:pt>
                <c:pt idx="726">
                  <c:v>40360</c:v>
                </c:pt>
                <c:pt idx="727">
                  <c:v>40391</c:v>
                </c:pt>
                <c:pt idx="728">
                  <c:v>40422</c:v>
                </c:pt>
                <c:pt idx="729">
                  <c:v>40452</c:v>
                </c:pt>
                <c:pt idx="730">
                  <c:v>40483</c:v>
                </c:pt>
                <c:pt idx="731">
                  <c:v>40513</c:v>
                </c:pt>
                <c:pt idx="732">
                  <c:v>40544</c:v>
                </c:pt>
                <c:pt idx="733">
                  <c:v>40575</c:v>
                </c:pt>
                <c:pt idx="734">
                  <c:v>40603</c:v>
                </c:pt>
                <c:pt idx="735">
                  <c:v>40634</c:v>
                </c:pt>
                <c:pt idx="736">
                  <c:v>40664</c:v>
                </c:pt>
                <c:pt idx="737">
                  <c:v>40695</c:v>
                </c:pt>
                <c:pt idx="738">
                  <c:v>40725</c:v>
                </c:pt>
                <c:pt idx="739">
                  <c:v>40756</c:v>
                </c:pt>
                <c:pt idx="740">
                  <c:v>40787</c:v>
                </c:pt>
                <c:pt idx="741">
                  <c:v>40817</c:v>
                </c:pt>
                <c:pt idx="742">
                  <c:v>40848</c:v>
                </c:pt>
                <c:pt idx="743">
                  <c:v>40878</c:v>
                </c:pt>
                <c:pt idx="744">
                  <c:v>40909</c:v>
                </c:pt>
                <c:pt idx="745">
                  <c:v>40940</c:v>
                </c:pt>
                <c:pt idx="746">
                  <c:v>40969</c:v>
                </c:pt>
                <c:pt idx="747">
                  <c:v>41000</c:v>
                </c:pt>
                <c:pt idx="748">
                  <c:v>41030</c:v>
                </c:pt>
                <c:pt idx="749">
                  <c:v>41061</c:v>
                </c:pt>
                <c:pt idx="750">
                  <c:v>41091</c:v>
                </c:pt>
                <c:pt idx="751">
                  <c:v>41122</c:v>
                </c:pt>
                <c:pt idx="752">
                  <c:v>41153</c:v>
                </c:pt>
                <c:pt idx="753">
                  <c:v>41183</c:v>
                </c:pt>
                <c:pt idx="754">
                  <c:v>41214</c:v>
                </c:pt>
                <c:pt idx="755">
                  <c:v>41244</c:v>
                </c:pt>
                <c:pt idx="756">
                  <c:v>41275</c:v>
                </c:pt>
                <c:pt idx="757">
                  <c:v>41306</c:v>
                </c:pt>
                <c:pt idx="758">
                  <c:v>41334</c:v>
                </c:pt>
                <c:pt idx="759">
                  <c:v>41365</c:v>
                </c:pt>
                <c:pt idx="760">
                  <c:v>41395</c:v>
                </c:pt>
                <c:pt idx="761">
                  <c:v>41426</c:v>
                </c:pt>
                <c:pt idx="762">
                  <c:v>41456</c:v>
                </c:pt>
                <c:pt idx="763">
                  <c:v>41487</c:v>
                </c:pt>
                <c:pt idx="764">
                  <c:v>41518</c:v>
                </c:pt>
                <c:pt idx="765">
                  <c:v>41548</c:v>
                </c:pt>
                <c:pt idx="766">
                  <c:v>41579</c:v>
                </c:pt>
                <c:pt idx="767">
                  <c:v>41609</c:v>
                </c:pt>
                <c:pt idx="768">
                  <c:v>41640</c:v>
                </c:pt>
                <c:pt idx="769">
                  <c:v>41671</c:v>
                </c:pt>
                <c:pt idx="770">
                  <c:v>41699</c:v>
                </c:pt>
                <c:pt idx="771">
                  <c:v>41730</c:v>
                </c:pt>
                <c:pt idx="772">
                  <c:v>41760</c:v>
                </c:pt>
                <c:pt idx="773">
                  <c:v>41791</c:v>
                </c:pt>
                <c:pt idx="774">
                  <c:v>41821</c:v>
                </c:pt>
                <c:pt idx="775">
                  <c:v>41852</c:v>
                </c:pt>
                <c:pt idx="776">
                  <c:v>41883</c:v>
                </c:pt>
                <c:pt idx="777">
                  <c:v>41913</c:v>
                </c:pt>
                <c:pt idx="778">
                  <c:v>41944</c:v>
                </c:pt>
                <c:pt idx="779">
                  <c:v>41974</c:v>
                </c:pt>
                <c:pt idx="780">
                  <c:v>42005</c:v>
                </c:pt>
                <c:pt idx="781">
                  <c:v>42036</c:v>
                </c:pt>
                <c:pt idx="782">
                  <c:v>42064</c:v>
                </c:pt>
                <c:pt idx="783">
                  <c:v>42095</c:v>
                </c:pt>
                <c:pt idx="784">
                  <c:v>42125</c:v>
                </c:pt>
                <c:pt idx="785">
                  <c:v>42156</c:v>
                </c:pt>
                <c:pt idx="786">
                  <c:v>42186</c:v>
                </c:pt>
                <c:pt idx="787">
                  <c:v>42217</c:v>
                </c:pt>
                <c:pt idx="788">
                  <c:v>42248</c:v>
                </c:pt>
                <c:pt idx="789">
                  <c:v>42278</c:v>
                </c:pt>
                <c:pt idx="790">
                  <c:v>42309</c:v>
                </c:pt>
                <c:pt idx="791">
                  <c:v>42339</c:v>
                </c:pt>
                <c:pt idx="792">
                  <c:v>42370</c:v>
                </c:pt>
                <c:pt idx="793">
                  <c:v>42401</c:v>
                </c:pt>
                <c:pt idx="794">
                  <c:v>42430</c:v>
                </c:pt>
                <c:pt idx="795">
                  <c:v>42461</c:v>
                </c:pt>
                <c:pt idx="796">
                  <c:v>42491</c:v>
                </c:pt>
                <c:pt idx="797">
                  <c:v>42522</c:v>
                </c:pt>
                <c:pt idx="798">
                  <c:v>42552</c:v>
                </c:pt>
                <c:pt idx="799">
                  <c:v>42583</c:v>
                </c:pt>
                <c:pt idx="800">
                  <c:v>42614</c:v>
                </c:pt>
                <c:pt idx="801">
                  <c:v>42644</c:v>
                </c:pt>
                <c:pt idx="802">
                  <c:v>42675</c:v>
                </c:pt>
                <c:pt idx="803">
                  <c:v>42705</c:v>
                </c:pt>
                <c:pt idx="804">
                  <c:v>42736</c:v>
                </c:pt>
                <c:pt idx="805">
                  <c:v>42767</c:v>
                </c:pt>
                <c:pt idx="806">
                  <c:v>42795</c:v>
                </c:pt>
                <c:pt idx="807">
                  <c:v>42826</c:v>
                </c:pt>
                <c:pt idx="808">
                  <c:v>42856</c:v>
                </c:pt>
                <c:pt idx="809">
                  <c:v>42887</c:v>
                </c:pt>
                <c:pt idx="810">
                  <c:v>42917</c:v>
                </c:pt>
                <c:pt idx="811">
                  <c:v>42948</c:v>
                </c:pt>
                <c:pt idx="812">
                  <c:v>42979</c:v>
                </c:pt>
                <c:pt idx="813">
                  <c:v>43009</c:v>
                </c:pt>
                <c:pt idx="814">
                  <c:v>43040</c:v>
                </c:pt>
                <c:pt idx="815">
                  <c:v>43070</c:v>
                </c:pt>
                <c:pt idx="816">
                  <c:v>43101</c:v>
                </c:pt>
                <c:pt idx="817">
                  <c:v>43132</c:v>
                </c:pt>
                <c:pt idx="818">
                  <c:v>43160</c:v>
                </c:pt>
                <c:pt idx="819">
                  <c:v>43191</c:v>
                </c:pt>
                <c:pt idx="820">
                  <c:v>43221</c:v>
                </c:pt>
                <c:pt idx="821">
                  <c:v>43252</c:v>
                </c:pt>
                <c:pt idx="822">
                  <c:v>43282</c:v>
                </c:pt>
                <c:pt idx="823">
                  <c:v>43313</c:v>
                </c:pt>
                <c:pt idx="824">
                  <c:v>43344</c:v>
                </c:pt>
                <c:pt idx="825">
                  <c:v>43374</c:v>
                </c:pt>
                <c:pt idx="826">
                  <c:v>43405</c:v>
                </c:pt>
                <c:pt idx="827">
                  <c:v>43435</c:v>
                </c:pt>
                <c:pt idx="828">
                  <c:v>43466</c:v>
                </c:pt>
                <c:pt idx="829">
                  <c:v>43497</c:v>
                </c:pt>
                <c:pt idx="830">
                  <c:v>43525</c:v>
                </c:pt>
                <c:pt idx="831">
                  <c:v>43556</c:v>
                </c:pt>
                <c:pt idx="832">
                  <c:v>43586</c:v>
                </c:pt>
                <c:pt idx="833">
                  <c:v>43617</c:v>
                </c:pt>
                <c:pt idx="834">
                  <c:v>43647</c:v>
                </c:pt>
                <c:pt idx="835">
                  <c:v>43678</c:v>
                </c:pt>
                <c:pt idx="836">
                  <c:v>43709</c:v>
                </c:pt>
                <c:pt idx="837">
                  <c:v>43739</c:v>
                </c:pt>
                <c:pt idx="838">
                  <c:v>43770</c:v>
                </c:pt>
                <c:pt idx="839">
                  <c:v>43800</c:v>
                </c:pt>
                <c:pt idx="840">
                  <c:v>43831</c:v>
                </c:pt>
                <c:pt idx="841">
                  <c:v>43862</c:v>
                </c:pt>
                <c:pt idx="842">
                  <c:v>43891</c:v>
                </c:pt>
                <c:pt idx="843">
                  <c:v>43922</c:v>
                </c:pt>
                <c:pt idx="844">
                  <c:v>43952</c:v>
                </c:pt>
                <c:pt idx="845">
                  <c:v>43983</c:v>
                </c:pt>
                <c:pt idx="846">
                  <c:v>44013</c:v>
                </c:pt>
                <c:pt idx="847">
                  <c:v>44044</c:v>
                </c:pt>
                <c:pt idx="848">
                  <c:v>44075</c:v>
                </c:pt>
                <c:pt idx="849">
                  <c:v>44105</c:v>
                </c:pt>
                <c:pt idx="850">
                  <c:v>44136</c:v>
                </c:pt>
                <c:pt idx="851">
                  <c:v>44166</c:v>
                </c:pt>
                <c:pt idx="852">
                  <c:v>44197</c:v>
                </c:pt>
                <c:pt idx="853">
                  <c:v>44228</c:v>
                </c:pt>
                <c:pt idx="854">
                  <c:v>44256</c:v>
                </c:pt>
                <c:pt idx="855">
                  <c:v>44287</c:v>
                </c:pt>
                <c:pt idx="856">
                  <c:v>44317</c:v>
                </c:pt>
                <c:pt idx="857">
                  <c:v>44348</c:v>
                </c:pt>
                <c:pt idx="858">
                  <c:v>44378</c:v>
                </c:pt>
                <c:pt idx="859">
                  <c:v>44409</c:v>
                </c:pt>
                <c:pt idx="860">
                  <c:v>44440</c:v>
                </c:pt>
                <c:pt idx="861">
                  <c:v>44470</c:v>
                </c:pt>
                <c:pt idx="862">
                  <c:v>44501</c:v>
                </c:pt>
                <c:pt idx="863">
                  <c:v>44531</c:v>
                </c:pt>
                <c:pt idx="864">
                  <c:v>44562</c:v>
                </c:pt>
                <c:pt idx="865">
                  <c:v>44593</c:v>
                </c:pt>
                <c:pt idx="866">
                  <c:v>44621</c:v>
                </c:pt>
                <c:pt idx="867">
                  <c:v>44652</c:v>
                </c:pt>
                <c:pt idx="868">
                  <c:v>44682</c:v>
                </c:pt>
                <c:pt idx="869">
                  <c:v>44713</c:v>
                </c:pt>
                <c:pt idx="870">
                  <c:v>44743</c:v>
                </c:pt>
                <c:pt idx="871">
                  <c:v>44774</c:v>
                </c:pt>
                <c:pt idx="872">
                  <c:v>44805</c:v>
                </c:pt>
                <c:pt idx="873">
                  <c:v>44835</c:v>
                </c:pt>
                <c:pt idx="874">
                  <c:v>44866</c:v>
                </c:pt>
                <c:pt idx="875">
                  <c:v>44896</c:v>
                </c:pt>
                <c:pt idx="876">
                  <c:v>44927</c:v>
                </c:pt>
                <c:pt idx="877">
                  <c:v>44958</c:v>
                </c:pt>
                <c:pt idx="878">
                  <c:v>44986</c:v>
                </c:pt>
                <c:pt idx="879">
                  <c:v>45017</c:v>
                </c:pt>
                <c:pt idx="880">
                  <c:v>45047</c:v>
                </c:pt>
                <c:pt idx="881">
                  <c:v>45078</c:v>
                </c:pt>
                <c:pt idx="882">
                  <c:v>45108</c:v>
                </c:pt>
                <c:pt idx="883">
                  <c:v>45139</c:v>
                </c:pt>
                <c:pt idx="884">
                  <c:v>45170</c:v>
                </c:pt>
                <c:pt idx="885">
                  <c:v>45200</c:v>
                </c:pt>
                <c:pt idx="886">
                  <c:v>45231</c:v>
                </c:pt>
                <c:pt idx="887">
                  <c:v>45261</c:v>
                </c:pt>
                <c:pt idx="888">
                  <c:v>45292</c:v>
                </c:pt>
                <c:pt idx="889">
                  <c:v>45323</c:v>
                </c:pt>
                <c:pt idx="890">
                  <c:v>45352</c:v>
                </c:pt>
                <c:pt idx="891">
                  <c:v>45383</c:v>
                </c:pt>
                <c:pt idx="892">
                  <c:v>45413</c:v>
                </c:pt>
                <c:pt idx="893">
                  <c:v>45444</c:v>
                </c:pt>
                <c:pt idx="894">
                  <c:v>45474</c:v>
                </c:pt>
                <c:pt idx="895">
                  <c:v>45505</c:v>
                </c:pt>
                <c:pt idx="896">
                  <c:v>45536</c:v>
                </c:pt>
                <c:pt idx="897">
                  <c:v>45566</c:v>
                </c:pt>
                <c:pt idx="898">
                  <c:v>45597</c:v>
                </c:pt>
                <c:pt idx="899">
                  <c:v>45627</c:v>
                </c:pt>
                <c:pt idx="900">
                  <c:v>45658</c:v>
                </c:pt>
                <c:pt idx="901">
                  <c:v>45689</c:v>
                </c:pt>
                <c:pt idx="902">
                  <c:v>45717</c:v>
                </c:pt>
                <c:pt idx="903">
                  <c:v>45748</c:v>
                </c:pt>
                <c:pt idx="904">
                  <c:v>45778</c:v>
                </c:pt>
                <c:pt idx="905">
                  <c:v>45809</c:v>
                </c:pt>
                <c:pt idx="906">
                  <c:v>45839</c:v>
                </c:pt>
                <c:pt idx="907">
                  <c:v>45870</c:v>
                </c:pt>
                <c:pt idx="908">
                  <c:v>45901</c:v>
                </c:pt>
                <c:pt idx="909">
                  <c:v>45931</c:v>
                </c:pt>
                <c:pt idx="910">
                  <c:v>45962</c:v>
                </c:pt>
                <c:pt idx="911">
                  <c:v>45992</c:v>
                </c:pt>
                <c:pt idx="912">
                  <c:v>46023</c:v>
                </c:pt>
                <c:pt idx="913">
                  <c:v>46054</c:v>
                </c:pt>
                <c:pt idx="914">
                  <c:v>46082</c:v>
                </c:pt>
                <c:pt idx="915">
                  <c:v>46113</c:v>
                </c:pt>
                <c:pt idx="916">
                  <c:v>46143</c:v>
                </c:pt>
                <c:pt idx="917">
                  <c:v>46174</c:v>
                </c:pt>
                <c:pt idx="918">
                  <c:v>46204</c:v>
                </c:pt>
                <c:pt idx="919">
                  <c:v>46235</c:v>
                </c:pt>
                <c:pt idx="920">
                  <c:v>46266</c:v>
                </c:pt>
                <c:pt idx="921">
                  <c:v>46296</c:v>
                </c:pt>
                <c:pt idx="922">
                  <c:v>46327</c:v>
                </c:pt>
                <c:pt idx="923">
                  <c:v>46357</c:v>
                </c:pt>
                <c:pt idx="924">
                  <c:v>46388</c:v>
                </c:pt>
                <c:pt idx="925">
                  <c:v>46419</c:v>
                </c:pt>
                <c:pt idx="926">
                  <c:v>46447</c:v>
                </c:pt>
                <c:pt idx="927">
                  <c:v>46478</c:v>
                </c:pt>
                <c:pt idx="928">
                  <c:v>46508</c:v>
                </c:pt>
                <c:pt idx="929">
                  <c:v>46539</c:v>
                </c:pt>
                <c:pt idx="930">
                  <c:v>46569</c:v>
                </c:pt>
                <c:pt idx="931">
                  <c:v>46600</c:v>
                </c:pt>
                <c:pt idx="932">
                  <c:v>46631</c:v>
                </c:pt>
                <c:pt idx="933">
                  <c:v>46661</c:v>
                </c:pt>
                <c:pt idx="934">
                  <c:v>46692</c:v>
                </c:pt>
                <c:pt idx="935">
                  <c:v>46722</c:v>
                </c:pt>
                <c:pt idx="936">
                  <c:v>46753</c:v>
                </c:pt>
                <c:pt idx="937">
                  <c:v>46784</c:v>
                </c:pt>
                <c:pt idx="938">
                  <c:v>46813</c:v>
                </c:pt>
                <c:pt idx="939">
                  <c:v>46844</c:v>
                </c:pt>
                <c:pt idx="940">
                  <c:v>46874</c:v>
                </c:pt>
                <c:pt idx="941">
                  <c:v>46905</c:v>
                </c:pt>
                <c:pt idx="942">
                  <c:v>46935</c:v>
                </c:pt>
                <c:pt idx="943">
                  <c:v>46966</c:v>
                </c:pt>
                <c:pt idx="944">
                  <c:v>46997</c:v>
                </c:pt>
                <c:pt idx="945">
                  <c:v>47027</c:v>
                </c:pt>
                <c:pt idx="946">
                  <c:v>47058</c:v>
                </c:pt>
                <c:pt idx="947">
                  <c:v>47088</c:v>
                </c:pt>
                <c:pt idx="948">
                  <c:v>47119</c:v>
                </c:pt>
                <c:pt idx="949">
                  <c:v>47150</c:v>
                </c:pt>
                <c:pt idx="950">
                  <c:v>47178</c:v>
                </c:pt>
                <c:pt idx="951">
                  <c:v>47209</c:v>
                </c:pt>
                <c:pt idx="952">
                  <c:v>47239</c:v>
                </c:pt>
                <c:pt idx="953">
                  <c:v>47270</c:v>
                </c:pt>
                <c:pt idx="954">
                  <c:v>47300</c:v>
                </c:pt>
                <c:pt idx="955">
                  <c:v>47331</c:v>
                </c:pt>
                <c:pt idx="956">
                  <c:v>47362</c:v>
                </c:pt>
                <c:pt idx="957">
                  <c:v>47392</c:v>
                </c:pt>
                <c:pt idx="958">
                  <c:v>47423</c:v>
                </c:pt>
                <c:pt idx="959">
                  <c:v>47453</c:v>
                </c:pt>
                <c:pt idx="960">
                  <c:v>47484</c:v>
                </c:pt>
                <c:pt idx="961">
                  <c:v>47515</c:v>
                </c:pt>
                <c:pt idx="962">
                  <c:v>47543</c:v>
                </c:pt>
                <c:pt idx="963">
                  <c:v>47574</c:v>
                </c:pt>
                <c:pt idx="964">
                  <c:v>47604</c:v>
                </c:pt>
                <c:pt idx="965">
                  <c:v>47635</c:v>
                </c:pt>
                <c:pt idx="966">
                  <c:v>47665</c:v>
                </c:pt>
                <c:pt idx="967">
                  <c:v>47696</c:v>
                </c:pt>
                <c:pt idx="968">
                  <c:v>47727</c:v>
                </c:pt>
                <c:pt idx="969">
                  <c:v>47757</c:v>
                </c:pt>
                <c:pt idx="970">
                  <c:v>47788</c:v>
                </c:pt>
                <c:pt idx="971">
                  <c:v>47818</c:v>
                </c:pt>
                <c:pt idx="972">
                  <c:v>47849</c:v>
                </c:pt>
                <c:pt idx="973">
                  <c:v>47880</c:v>
                </c:pt>
                <c:pt idx="974">
                  <c:v>47908</c:v>
                </c:pt>
                <c:pt idx="975">
                  <c:v>47939</c:v>
                </c:pt>
                <c:pt idx="976">
                  <c:v>47969</c:v>
                </c:pt>
                <c:pt idx="977">
                  <c:v>48000</c:v>
                </c:pt>
                <c:pt idx="978">
                  <c:v>48030</c:v>
                </c:pt>
                <c:pt idx="979">
                  <c:v>48061</c:v>
                </c:pt>
                <c:pt idx="980">
                  <c:v>48092</c:v>
                </c:pt>
                <c:pt idx="981">
                  <c:v>48122</c:v>
                </c:pt>
                <c:pt idx="982">
                  <c:v>48153</c:v>
                </c:pt>
                <c:pt idx="983">
                  <c:v>48183</c:v>
                </c:pt>
                <c:pt idx="984">
                  <c:v>48214</c:v>
                </c:pt>
                <c:pt idx="985">
                  <c:v>48245</c:v>
                </c:pt>
                <c:pt idx="986">
                  <c:v>48274</c:v>
                </c:pt>
                <c:pt idx="987">
                  <c:v>48305</c:v>
                </c:pt>
                <c:pt idx="988">
                  <c:v>48335</c:v>
                </c:pt>
                <c:pt idx="989">
                  <c:v>48366</c:v>
                </c:pt>
                <c:pt idx="990">
                  <c:v>48396</c:v>
                </c:pt>
                <c:pt idx="991">
                  <c:v>48427</c:v>
                </c:pt>
                <c:pt idx="992">
                  <c:v>48458</c:v>
                </c:pt>
                <c:pt idx="993">
                  <c:v>48488</c:v>
                </c:pt>
                <c:pt idx="994">
                  <c:v>48519</c:v>
                </c:pt>
                <c:pt idx="995">
                  <c:v>48549</c:v>
                </c:pt>
              </c:numCache>
            </c:numRef>
          </c:cat>
          <c:val>
            <c:numRef>
              <c:f>MINXPTX!$V$3:$V$1034</c:f>
              <c:numCache>
                <c:formatCode>General</c:formatCode>
                <c:ptCount val="1032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-1.8967167769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#N/A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#N/A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FCF2-40E0-AFE7-BC3750E77A92}"/>
            </c:ext>
          </c:extLst>
        </c:ser>
        <c:ser>
          <c:idx val="8"/>
          <c:order val="9"/>
          <c:tx>
            <c:v>12/12 Forecast</c:v>
          </c:tx>
          <c:spPr>
            <a:ln>
              <a:noFill/>
            </a:ln>
          </c:spPr>
          <c:marker>
            <c:symbol val="circle"/>
            <c:size val="8"/>
            <c:spPr>
              <a:solidFill>
                <a:srgbClr val="08A685"/>
              </a:solidFill>
              <a:ln>
                <a:solidFill>
                  <a:srgbClr val="068469"/>
                </a:solidFill>
              </a:ln>
            </c:spPr>
          </c:marker>
          <c:cat>
            <c:numRef>
              <c:f>MINXPTX!$A$3:$A$998</c:f>
              <c:numCache>
                <c:formatCode>mmm\-yy</c:formatCode>
                <c:ptCount val="996"/>
                <c:pt idx="0">
                  <c:v>18264</c:v>
                </c:pt>
                <c:pt idx="1">
                  <c:v>18295</c:v>
                </c:pt>
                <c:pt idx="2">
                  <c:v>18323</c:v>
                </c:pt>
                <c:pt idx="3">
                  <c:v>18354</c:v>
                </c:pt>
                <c:pt idx="4">
                  <c:v>18384</c:v>
                </c:pt>
                <c:pt idx="5">
                  <c:v>18415</c:v>
                </c:pt>
                <c:pt idx="6">
                  <c:v>18445</c:v>
                </c:pt>
                <c:pt idx="7">
                  <c:v>18476</c:v>
                </c:pt>
                <c:pt idx="8">
                  <c:v>18507</c:v>
                </c:pt>
                <c:pt idx="9">
                  <c:v>18537</c:v>
                </c:pt>
                <c:pt idx="10">
                  <c:v>18568</c:v>
                </c:pt>
                <c:pt idx="11">
                  <c:v>18598</c:v>
                </c:pt>
                <c:pt idx="12">
                  <c:v>18629</c:v>
                </c:pt>
                <c:pt idx="13">
                  <c:v>18660</c:v>
                </c:pt>
                <c:pt idx="14">
                  <c:v>18688</c:v>
                </c:pt>
                <c:pt idx="15">
                  <c:v>18719</c:v>
                </c:pt>
                <c:pt idx="16">
                  <c:v>18749</c:v>
                </c:pt>
                <c:pt idx="17">
                  <c:v>18780</c:v>
                </c:pt>
                <c:pt idx="18">
                  <c:v>18810</c:v>
                </c:pt>
                <c:pt idx="19">
                  <c:v>18841</c:v>
                </c:pt>
                <c:pt idx="20">
                  <c:v>18872</c:v>
                </c:pt>
                <c:pt idx="21">
                  <c:v>18902</c:v>
                </c:pt>
                <c:pt idx="22">
                  <c:v>18933</c:v>
                </c:pt>
                <c:pt idx="23">
                  <c:v>18963</c:v>
                </c:pt>
                <c:pt idx="24">
                  <c:v>18994</c:v>
                </c:pt>
                <c:pt idx="25">
                  <c:v>19025</c:v>
                </c:pt>
                <c:pt idx="26">
                  <c:v>19054</c:v>
                </c:pt>
                <c:pt idx="27">
                  <c:v>19085</c:v>
                </c:pt>
                <c:pt idx="28">
                  <c:v>19115</c:v>
                </c:pt>
                <c:pt idx="29">
                  <c:v>19146</c:v>
                </c:pt>
                <c:pt idx="30">
                  <c:v>19176</c:v>
                </c:pt>
                <c:pt idx="31">
                  <c:v>19207</c:v>
                </c:pt>
                <c:pt idx="32">
                  <c:v>19238</c:v>
                </c:pt>
                <c:pt idx="33">
                  <c:v>19268</c:v>
                </c:pt>
                <c:pt idx="34">
                  <c:v>19299</c:v>
                </c:pt>
                <c:pt idx="35">
                  <c:v>19329</c:v>
                </c:pt>
                <c:pt idx="36">
                  <c:v>19360</c:v>
                </c:pt>
                <c:pt idx="37">
                  <c:v>19391</c:v>
                </c:pt>
                <c:pt idx="38">
                  <c:v>19419</c:v>
                </c:pt>
                <c:pt idx="39">
                  <c:v>19450</c:v>
                </c:pt>
                <c:pt idx="40">
                  <c:v>19480</c:v>
                </c:pt>
                <c:pt idx="41">
                  <c:v>19511</c:v>
                </c:pt>
                <c:pt idx="42">
                  <c:v>19541</c:v>
                </c:pt>
                <c:pt idx="43">
                  <c:v>19572</c:v>
                </c:pt>
                <c:pt idx="44">
                  <c:v>19603</c:v>
                </c:pt>
                <c:pt idx="45">
                  <c:v>19633</c:v>
                </c:pt>
                <c:pt idx="46">
                  <c:v>19664</c:v>
                </c:pt>
                <c:pt idx="47">
                  <c:v>19694</c:v>
                </c:pt>
                <c:pt idx="48">
                  <c:v>19725</c:v>
                </c:pt>
                <c:pt idx="49">
                  <c:v>19756</c:v>
                </c:pt>
                <c:pt idx="50">
                  <c:v>19784</c:v>
                </c:pt>
                <c:pt idx="51">
                  <c:v>19815</c:v>
                </c:pt>
                <c:pt idx="52">
                  <c:v>19845</c:v>
                </c:pt>
                <c:pt idx="53">
                  <c:v>19876</c:v>
                </c:pt>
                <c:pt idx="54">
                  <c:v>19906</c:v>
                </c:pt>
                <c:pt idx="55">
                  <c:v>19937</c:v>
                </c:pt>
                <c:pt idx="56">
                  <c:v>19968</c:v>
                </c:pt>
                <c:pt idx="57">
                  <c:v>19998</c:v>
                </c:pt>
                <c:pt idx="58">
                  <c:v>20029</c:v>
                </c:pt>
                <c:pt idx="59">
                  <c:v>20059</c:v>
                </c:pt>
                <c:pt idx="60">
                  <c:v>20090</c:v>
                </c:pt>
                <c:pt idx="61">
                  <c:v>20121</c:v>
                </c:pt>
                <c:pt idx="62">
                  <c:v>20149</c:v>
                </c:pt>
                <c:pt idx="63">
                  <c:v>20180</c:v>
                </c:pt>
                <c:pt idx="64">
                  <c:v>20210</c:v>
                </c:pt>
                <c:pt idx="65">
                  <c:v>20241</c:v>
                </c:pt>
                <c:pt idx="66">
                  <c:v>20271</c:v>
                </c:pt>
                <c:pt idx="67">
                  <c:v>20302</c:v>
                </c:pt>
                <c:pt idx="68">
                  <c:v>20333</c:v>
                </c:pt>
                <c:pt idx="69">
                  <c:v>20363</c:v>
                </c:pt>
                <c:pt idx="70">
                  <c:v>20394</c:v>
                </c:pt>
                <c:pt idx="71">
                  <c:v>20424</c:v>
                </c:pt>
                <c:pt idx="72">
                  <c:v>20455</c:v>
                </c:pt>
                <c:pt idx="73">
                  <c:v>20486</c:v>
                </c:pt>
                <c:pt idx="74">
                  <c:v>20515</c:v>
                </c:pt>
                <c:pt idx="75">
                  <c:v>20546</c:v>
                </c:pt>
                <c:pt idx="76">
                  <c:v>20576</c:v>
                </c:pt>
                <c:pt idx="77">
                  <c:v>20607</c:v>
                </c:pt>
                <c:pt idx="78">
                  <c:v>20637</c:v>
                </c:pt>
                <c:pt idx="79">
                  <c:v>20668</c:v>
                </c:pt>
                <c:pt idx="80">
                  <c:v>20699</c:v>
                </c:pt>
                <c:pt idx="81">
                  <c:v>20729</c:v>
                </c:pt>
                <c:pt idx="82">
                  <c:v>20760</c:v>
                </c:pt>
                <c:pt idx="83">
                  <c:v>20790</c:v>
                </c:pt>
                <c:pt idx="84">
                  <c:v>20821</c:v>
                </c:pt>
                <c:pt idx="85">
                  <c:v>20852</c:v>
                </c:pt>
                <c:pt idx="86">
                  <c:v>20880</c:v>
                </c:pt>
                <c:pt idx="87">
                  <c:v>20911</c:v>
                </c:pt>
                <c:pt idx="88">
                  <c:v>20941</c:v>
                </c:pt>
                <c:pt idx="89">
                  <c:v>20972</c:v>
                </c:pt>
                <c:pt idx="90">
                  <c:v>21002</c:v>
                </c:pt>
                <c:pt idx="91">
                  <c:v>21033</c:v>
                </c:pt>
                <c:pt idx="92">
                  <c:v>21064</c:v>
                </c:pt>
                <c:pt idx="93">
                  <c:v>21094</c:v>
                </c:pt>
                <c:pt idx="94">
                  <c:v>21125</c:v>
                </c:pt>
                <c:pt idx="95">
                  <c:v>21155</c:v>
                </c:pt>
                <c:pt idx="96">
                  <c:v>21186</c:v>
                </c:pt>
                <c:pt idx="97">
                  <c:v>21217</c:v>
                </c:pt>
                <c:pt idx="98">
                  <c:v>21245</c:v>
                </c:pt>
                <c:pt idx="99">
                  <c:v>21276</c:v>
                </c:pt>
                <c:pt idx="100">
                  <c:v>21306</c:v>
                </c:pt>
                <c:pt idx="101">
                  <c:v>21337</c:v>
                </c:pt>
                <c:pt idx="102">
                  <c:v>21367</c:v>
                </c:pt>
                <c:pt idx="103">
                  <c:v>21398</c:v>
                </c:pt>
                <c:pt idx="104">
                  <c:v>21429</c:v>
                </c:pt>
                <c:pt idx="105">
                  <c:v>21459</c:v>
                </c:pt>
                <c:pt idx="106">
                  <c:v>21490</c:v>
                </c:pt>
                <c:pt idx="107">
                  <c:v>21520</c:v>
                </c:pt>
                <c:pt idx="108">
                  <c:v>21551</c:v>
                </c:pt>
                <c:pt idx="109">
                  <c:v>21582</c:v>
                </c:pt>
                <c:pt idx="110">
                  <c:v>21610</c:v>
                </c:pt>
                <c:pt idx="111">
                  <c:v>21641</c:v>
                </c:pt>
                <c:pt idx="112">
                  <c:v>21671</c:v>
                </c:pt>
                <c:pt idx="113">
                  <c:v>21702</c:v>
                </c:pt>
                <c:pt idx="114">
                  <c:v>21732</c:v>
                </c:pt>
                <c:pt idx="115">
                  <c:v>21763</c:v>
                </c:pt>
                <c:pt idx="116">
                  <c:v>21794</c:v>
                </c:pt>
                <c:pt idx="117">
                  <c:v>21824</c:v>
                </c:pt>
                <c:pt idx="118">
                  <c:v>21855</c:v>
                </c:pt>
                <c:pt idx="119">
                  <c:v>21885</c:v>
                </c:pt>
                <c:pt idx="120">
                  <c:v>21916</c:v>
                </c:pt>
                <c:pt idx="121">
                  <c:v>21947</c:v>
                </c:pt>
                <c:pt idx="122">
                  <c:v>21976</c:v>
                </c:pt>
                <c:pt idx="123">
                  <c:v>22007</c:v>
                </c:pt>
                <c:pt idx="124">
                  <c:v>22037</c:v>
                </c:pt>
                <c:pt idx="125">
                  <c:v>22068</c:v>
                </c:pt>
                <c:pt idx="126">
                  <c:v>22098</c:v>
                </c:pt>
                <c:pt idx="127">
                  <c:v>22129</c:v>
                </c:pt>
                <c:pt idx="128">
                  <c:v>22160</c:v>
                </c:pt>
                <c:pt idx="129">
                  <c:v>22190</c:v>
                </c:pt>
                <c:pt idx="130">
                  <c:v>22221</c:v>
                </c:pt>
                <c:pt idx="131">
                  <c:v>22251</c:v>
                </c:pt>
                <c:pt idx="132">
                  <c:v>22282</c:v>
                </c:pt>
                <c:pt idx="133">
                  <c:v>22313</c:v>
                </c:pt>
                <c:pt idx="134">
                  <c:v>22341</c:v>
                </c:pt>
                <c:pt idx="135">
                  <c:v>22372</c:v>
                </c:pt>
                <c:pt idx="136">
                  <c:v>22402</c:v>
                </c:pt>
                <c:pt idx="137">
                  <c:v>22433</c:v>
                </c:pt>
                <c:pt idx="138">
                  <c:v>22463</c:v>
                </c:pt>
                <c:pt idx="139">
                  <c:v>22494</c:v>
                </c:pt>
                <c:pt idx="140">
                  <c:v>22525</c:v>
                </c:pt>
                <c:pt idx="141">
                  <c:v>22555</c:v>
                </c:pt>
                <c:pt idx="142">
                  <c:v>22586</c:v>
                </c:pt>
                <c:pt idx="143">
                  <c:v>22616</c:v>
                </c:pt>
                <c:pt idx="144">
                  <c:v>22647</c:v>
                </c:pt>
                <c:pt idx="145">
                  <c:v>22678</c:v>
                </c:pt>
                <c:pt idx="146">
                  <c:v>22706</c:v>
                </c:pt>
                <c:pt idx="147">
                  <c:v>22737</c:v>
                </c:pt>
                <c:pt idx="148">
                  <c:v>22767</c:v>
                </c:pt>
                <c:pt idx="149">
                  <c:v>22798</c:v>
                </c:pt>
                <c:pt idx="150">
                  <c:v>22828</c:v>
                </c:pt>
                <c:pt idx="151">
                  <c:v>22859</c:v>
                </c:pt>
                <c:pt idx="152">
                  <c:v>22890</c:v>
                </c:pt>
                <c:pt idx="153">
                  <c:v>22920</c:v>
                </c:pt>
                <c:pt idx="154">
                  <c:v>22951</c:v>
                </c:pt>
                <c:pt idx="155">
                  <c:v>22981</c:v>
                </c:pt>
                <c:pt idx="156">
                  <c:v>23012</c:v>
                </c:pt>
                <c:pt idx="157">
                  <c:v>23043</c:v>
                </c:pt>
                <c:pt idx="158">
                  <c:v>23071</c:v>
                </c:pt>
                <c:pt idx="159">
                  <c:v>23102</c:v>
                </c:pt>
                <c:pt idx="160">
                  <c:v>23132</c:v>
                </c:pt>
                <c:pt idx="161">
                  <c:v>23163</c:v>
                </c:pt>
                <c:pt idx="162">
                  <c:v>23193</c:v>
                </c:pt>
                <c:pt idx="163">
                  <c:v>23224</c:v>
                </c:pt>
                <c:pt idx="164">
                  <c:v>23255</c:v>
                </c:pt>
                <c:pt idx="165">
                  <c:v>23285</c:v>
                </c:pt>
                <c:pt idx="166">
                  <c:v>23316</c:v>
                </c:pt>
                <c:pt idx="167">
                  <c:v>23346</c:v>
                </c:pt>
                <c:pt idx="168">
                  <c:v>23377</c:v>
                </c:pt>
                <c:pt idx="169">
                  <c:v>23408</c:v>
                </c:pt>
                <c:pt idx="170">
                  <c:v>23437</c:v>
                </c:pt>
                <c:pt idx="171">
                  <c:v>23468</c:v>
                </c:pt>
                <c:pt idx="172">
                  <c:v>23498</c:v>
                </c:pt>
                <c:pt idx="173">
                  <c:v>23529</c:v>
                </c:pt>
                <c:pt idx="174">
                  <c:v>23559</c:v>
                </c:pt>
                <c:pt idx="175">
                  <c:v>23590</c:v>
                </c:pt>
                <c:pt idx="176">
                  <c:v>23621</c:v>
                </c:pt>
                <c:pt idx="177">
                  <c:v>23651</c:v>
                </c:pt>
                <c:pt idx="178">
                  <c:v>23682</c:v>
                </c:pt>
                <c:pt idx="179">
                  <c:v>23712</c:v>
                </c:pt>
                <c:pt idx="180">
                  <c:v>23743</c:v>
                </c:pt>
                <c:pt idx="181">
                  <c:v>23774</c:v>
                </c:pt>
                <c:pt idx="182">
                  <c:v>23802</c:v>
                </c:pt>
                <c:pt idx="183">
                  <c:v>23833</c:v>
                </c:pt>
                <c:pt idx="184">
                  <c:v>23863</c:v>
                </c:pt>
                <c:pt idx="185">
                  <c:v>23894</c:v>
                </c:pt>
                <c:pt idx="186">
                  <c:v>23924</c:v>
                </c:pt>
                <c:pt idx="187">
                  <c:v>23955</c:v>
                </c:pt>
                <c:pt idx="188">
                  <c:v>23986</c:v>
                </c:pt>
                <c:pt idx="189">
                  <c:v>24016</c:v>
                </c:pt>
                <c:pt idx="190">
                  <c:v>24047</c:v>
                </c:pt>
                <c:pt idx="191">
                  <c:v>24077</c:v>
                </c:pt>
                <c:pt idx="192">
                  <c:v>24108</c:v>
                </c:pt>
                <c:pt idx="193">
                  <c:v>24139</c:v>
                </c:pt>
                <c:pt idx="194">
                  <c:v>24167</c:v>
                </c:pt>
                <c:pt idx="195">
                  <c:v>24198</c:v>
                </c:pt>
                <c:pt idx="196">
                  <c:v>24228</c:v>
                </c:pt>
                <c:pt idx="197">
                  <c:v>24259</c:v>
                </c:pt>
                <c:pt idx="198">
                  <c:v>24289</c:v>
                </c:pt>
                <c:pt idx="199">
                  <c:v>24320</c:v>
                </c:pt>
                <c:pt idx="200">
                  <c:v>24351</c:v>
                </c:pt>
                <c:pt idx="201">
                  <c:v>24381</c:v>
                </c:pt>
                <c:pt idx="202">
                  <c:v>24412</c:v>
                </c:pt>
                <c:pt idx="203">
                  <c:v>24442</c:v>
                </c:pt>
                <c:pt idx="204">
                  <c:v>24473</c:v>
                </c:pt>
                <c:pt idx="205">
                  <c:v>24504</c:v>
                </c:pt>
                <c:pt idx="206">
                  <c:v>24532</c:v>
                </c:pt>
                <c:pt idx="207">
                  <c:v>24563</c:v>
                </c:pt>
                <c:pt idx="208">
                  <c:v>24593</c:v>
                </c:pt>
                <c:pt idx="209">
                  <c:v>24624</c:v>
                </c:pt>
                <c:pt idx="210">
                  <c:v>24654</c:v>
                </c:pt>
                <c:pt idx="211">
                  <c:v>24685</c:v>
                </c:pt>
                <c:pt idx="212">
                  <c:v>24716</c:v>
                </c:pt>
                <c:pt idx="213">
                  <c:v>24746</c:v>
                </c:pt>
                <c:pt idx="214">
                  <c:v>24777</c:v>
                </c:pt>
                <c:pt idx="215">
                  <c:v>24807</c:v>
                </c:pt>
                <c:pt idx="216">
                  <c:v>24838</c:v>
                </c:pt>
                <c:pt idx="217">
                  <c:v>24869</c:v>
                </c:pt>
                <c:pt idx="218">
                  <c:v>24898</c:v>
                </c:pt>
                <c:pt idx="219">
                  <c:v>24929</c:v>
                </c:pt>
                <c:pt idx="220">
                  <c:v>24959</c:v>
                </c:pt>
                <c:pt idx="221">
                  <c:v>24990</c:v>
                </c:pt>
                <c:pt idx="222">
                  <c:v>25020</c:v>
                </c:pt>
                <c:pt idx="223">
                  <c:v>25051</c:v>
                </c:pt>
                <c:pt idx="224">
                  <c:v>25082</c:v>
                </c:pt>
                <c:pt idx="225">
                  <c:v>25112</c:v>
                </c:pt>
                <c:pt idx="226">
                  <c:v>25143</c:v>
                </c:pt>
                <c:pt idx="227">
                  <c:v>25173</c:v>
                </c:pt>
                <c:pt idx="228">
                  <c:v>25204</c:v>
                </c:pt>
                <c:pt idx="229">
                  <c:v>25235</c:v>
                </c:pt>
                <c:pt idx="230">
                  <c:v>25263</c:v>
                </c:pt>
                <c:pt idx="231">
                  <c:v>25294</c:v>
                </c:pt>
                <c:pt idx="232">
                  <c:v>25324</c:v>
                </c:pt>
                <c:pt idx="233">
                  <c:v>25355</c:v>
                </c:pt>
                <c:pt idx="234">
                  <c:v>25385</c:v>
                </c:pt>
                <c:pt idx="235">
                  <c:v>25416</c:v>
                </c:pt>
                <c:pt idx="236">
                  <c:v>25447</c:v>
                </c:pt>
                <c:pt idx="237">
                  <c:v>25477</c:v>
                </c:pt>
                <c:pt idx="238">
                  <c:v>25508</c:v>
                </c:pt>
                <c:pt idx="239">
                  <c:v>25538</c:v>
                </c:pt>
                <c:pt idx="240">
                  <c:v>25569</c:v>
                </c:pt>
                <c:pt idx="241">
                  <c:v>25600</c:v>
                </c:pt>
                <c:pt idx="242">
                  <c:v>25628</c:v>
                </c:pt>
                <c:pt idx="243">
                  <c:v>25659</c:v>
                </c:pt>
                <c:pt idx="244">
                  <c:v>25689</c:v>
                </c:pt>
                <c:pt idx="245">
                  <c:v>25720</c:v>
                </c:pt>
                <c:pt idx="246">
                  <c:v>25750</c:v>
                </c:pt>
                <c:pt idx="247">
                  <c:v>25781</c:v>
                </c:pt>
                <c:pt idx="248">
                  <c:v>25812</c:v>
                </c:pt>
                <c:pt idx="249">
                  <c:v>25842</c:v>
                </c:pt>
                <c:pt idx="250">
                  <c:v>25873</c:v>
                </c:pt>
                <c:pt idx="251">
                  <c:v>25903</c:v>
                </c:pt>
                <c:pt idx="252">
                  <c:v>25934</c:v>
                </c:pt>
                <c:pt idx="253">
                  <c:v>25965</c:v>
                </c:pt>
                <c:pt idx="254">
                  <c:v>25993</c:v>
                </c:pt>
                <c:pt idx="255">
                  <c:v>26024</c:v>
                </c:pt>
                <c:pt idx="256">
                  <c:v>26054</c:v>
                </c:pt>
                <c:pt idx="257">
                  <c:v>26085</c:v>
                </c:pt>
                <c:pt idx="258">
                  <c:v>26115</c:v>
                </c:pt>
                <c:pt idx="259">
                  <c:v>26146</c:v>
                </c:pt>
                <c:pt idx="260">
                  <c:v>26177</c:v>
                </c:pt>
                <c:pt idx="261">
                  <c:v>26207</c:v>
                </c:pt>
                <c:pt idx="262">
                  <c:v>26238</c:v>
                </c:pt>
                <c:pt idx="263">
                  <c:v>26268</c:v>
                </c:pt>
                <c:pt idx="264">
                  <c:v>26299</c:v>
                </c:pt>
                <c:pt idx="265">
                  <c:v>26330</c:v>
                </c:pt>
                <c:pt idx="266">
                  <c:v>26359</c:v>
                </c:pt>
                <c:pt idx="267">
                  <c:v>26390</c:v>
                </c:pt>
                <c:pt idx="268">
                  <c:v>26420</c:v>
                </c:pt>
                <c:pt idx="269">
                  <c:v>26451</c:v>
                </c:pt>
                <c:pt idx="270">
                  <c:v>26481</c:v>
                </c:pt>
                <c:pt idx="271">
                  <c:v>26512</c:v>
                </c:pt>
                <c:pt idx="272">
                  <c:v>26543</c:v>
                </c:pt>
                <c:pt idx="273">
                  <c:v>26573</c:v>
                </c:pt>
                <c:pt idx="274">
                  <c:v>26604</c:v>
                </c:pt>
                <c:pt idx="275">
                  <c:v>26634</c:v>
                </c:pt>
                <c:pt idx="276">
                  <c:v>26665</c:v>
                </c:pt>
                <c:pt idx="277">
                  <c:v>26696</c:v>
                </c:pt>
                <c:pt idx="278">
                  <c:v>26724</c:v>
                </c:pt>
                <c:pt idx="279">
                  <c:v>26755</c:v>
                </c:pt>
                <c:pt idx="280">
                  <c:v>26785</c:v>
                </c:pt>
                <c:pt idx="281">
                  <c:v>26816</c:v>
                </c:pt>
                <c:pt idx="282">
                  <c:v>26846</c:v>
                </c:pt>
                <c:pt idx="283">
                  <c:v>26877</c:v>
                </c:pt>
                <c:pt idx="284">
                  <c:v>26908</c:v>
                </c:pt>
                <c:pt idx="285">
                  <c:v>26938</c:v>
                </c:pt>
                <c:pt idx="286">
                  <c:v>26969</c:v>
                </c:pt>
                <c:pt idx="287">
                  <c:v>26999</c:v>
                </c:pt>
                <c:pt idx="288">
                  <c:v>27030</c:v>
                </c:pt>
                <c:pt idx="289">
                  <c:v>27061</c:v>
                </c:pt>
                <c:pt idx="290">
                  <c:v>27089</c:v>
                </c:pt>
                <c:pt idx="291">
                  <c:v>27120</c:v>
                </c:pt>
                <c:pt idx="292">
                  <c:v>27150</c:v>
                </c:pt>
                <c:pt idx="293">
                  <c:v>27181</c:v>
                </c:pt>
                <c:pt idx="294">
                  <c:v>27211</c:v>
                </c:pt>
                <c:pt idx="295">
                  <c:v>27242</c:v>
                </c:pt>
                <c:pt idx="296">
                  <c:v>27273</c:v>
                </c:pt>
                <c:pt idx="297">
                  <c:v>27303</c:v>
                </c:pt>
                <c:pt idx="298">
                  <c:v>27334</c:v>
                </c:pt>
                <c:pt idx="299">
                  <c:v>27364</c:v>
                </c:pt>
                <c:pt idx="300">
                  <c:v>27395</c:v>
                </c:pt>
                <c:pt idx="301">
                  <c:v>27426</c:v>
                </c:pt>
                <c:pt idx="302">
                  <c:v>27454</c:v>
                </c:pt>
                <c:pt idx="303">
                  <c:v>27485</c:v>
                </c:pt>
                <c:pt idx="304">
                  <c:v>27515</c:v>
                </c:pt>
                <c:pt idx="305">
                  <c:v>27546</c:v>
                </c:pt>
                <c:pt idx="306">
                  <c:v>27576</c:v>
                </c:pt>
                <c:pt idx="307">
                  <c:v>27607</c:v>
                </c:pt>
                <c:pt idx="308">
                  <c:v>27638</c:v>
                </c:pt>
                <c:pt idx="309">
                  <c:v>27668</c:v>
                </c:pt>
                <c:pt idx="310">
                  <c:v>27699</c:v>
                </c:pt>
                <c:pt idx="311">
                  <c:v>27729</c:v>
                </c:pt>
                <c:pt idx="312">
                  <c:v>27760</c:v>
                </c:pt>
                <c:pt idx="313">
                  <c:v>27791</c:v>
                </c:pt>
                <c:pt idx="314">
                  <c:v>27820</c:v>
                </c:pt>
                <c:pt idx="315">
                  <c:v>27851</c:v>
                </c:pt>
                <c:pt idx="316">
                  <c:v>27881</c:v>
                </c:pt>
                <c:pt idx="317">
                  <c:v>27912</c:v>
                </c:pt>
                <c:pt idx="318">
                  <c:v>27942</c:v>
                </c:pt>
                <c:pt idx="319">
                  <c:v>27973</c:v>
                </c:pt>
                <c:pt idx="320">
                  <c:v>28004</c:v>
                </c:pt>
                <c:pt idx="321">
                  <c:v>28034</c:v>
                </c:pt>
                <c:pt idx="322">
                  <c:v>28065</c:v>
                </c:pt>
                <c:pt idx="323">
                  <c:v>28095</c:v>
                </c:pt>
                <c:pt idx="324">
                  <c:v>28126</c:v>
                </c:pt>
                <c:pt idx="325">
                  <c:v>28157</c:v>
                </c:pt>
                <c:pt idx="326">
                  <c:v>28185</c:v>
                </c:pt>
                <c:pt idx="327">
                  <c:v>28216</c:v>
                </c:pt>
                <c:pt idx="328">
                  <c:v>28246</c:v>
                </c:pt>
                <c:pt idx="329">
                  <c:v>28277</c:v>
                </c:pt>
                <c:pt idx="330">
                  <c:v>28307</c:v>
                </c:pt>
                <c:pt idx="331">
                  <c:v>28338</c:v>
                </c:pt>
                <c:pt idx="332">
                  <c:v>28369</c:v>
                </c:pt>
                <c:pt idx="333">
                  <c:v>28399</c:v>
                </c:pt>
                <c:pt idx="334">
                  <c:v>28430</c:v>
                </c:pt>
                <c:pt idx="335">
                  <c:v>28460</c:v>
                </c:pt>
                <c:pt idx="336">
                  <c:v>28491</c:v>
                </c:pt>
                <c:pt idx="337">
                  <c:v>28522</c:v>
                </c:pt>
                <c:pt idx="338">
                  <c:v>28550</c:v>
                </c:pt>
                <c:pt idx="339">
                  <c:v>28581</c:v>
                </c:pt>
                <c:pt idx="340">
                  <c:v>28611</c:v>
                </c:pt>
                <c:pt idx="341">
                  <c:v>28642</c:v>
                </c:pt>
                <c:pt idx="342">
                  <c:v>28672</c:v>
                </c:pt>
                <c:pt idx="343">
                  <c:v>28703</c:v>
                </c:pt>
                <c:pt idx="344">
                  <c:v>28734</c:v>
                </c:pt>
                <c:pt idx="345">
                  <c:v>28764</c:v>
                </c:pt>
                <c:pt idx="346">
                  <c:v>28795</c:v>
                </c:pt>
                <c:pt idx="347">
                  <c:v>28825</c:v>
                </c:pt>
                <c:pt idx="348">
                  <c:v>28856</c:v>
                </c:pt>
                <c:pt idx="349">
                  <c:v>28887</c:v>
                </c:pt>
                <c:pt idx="350">
                  <c:v>28915</c:v>
                </c:pt>
                <c:pt idx="351">
                  <c:v>28946</c:v>
                </c:pt>
                <c:pt idx="352">
                  <c:v>28976</c:v>
                </c:pt>
                <c:pt idx="353">
                  <c:v>29007</c:v>
                </c:pt>
                <c:pt idx="354">
                  <c:v>29037</c:v>
                </c:pt>
                <c:pt idx="355">
                  <c:v>29068</c:v>
                </c:pt>
                <c:pt idx="356">
                  <c:v>29099</c:v>
                </c:pt>
                <c:pt idx="357">
                  <c:v>29129</c:v>
                </c:pt>
                <c:pt idx="358">
                  <c:v>29160</c:v>
                </c:pt>
                <c:pt idx="359">
                  <c:v>29190</c:v>
                </c:pt>
                <c:pt idx="360">
                  <c:v>29221</c:v>
                </c:pt>
                <c:pt idx="361">
                  <c:v>29252</c:v>
                </c:pt>
                <c:pt idx="362">
                  <c:v>29281</c:v>
                </c:pt>
                <c:pt idx="363">
                  <c:v>29312</c:v>
                </c:pt>
                <c:pt idx="364">
                  <c:v>29342</c:v>
                </c:pt>
                <c:pt idx="365">
                  <c:v>29373</c:v>
                </c:pt>
                <c:pt idx="366">
                  <c:v>29403</c:v>
                </c:pt>
                <c:pt idx="367">
                  <c:v>29434</c:v>
                </c:pt>
                <c:pt idx="368">
                  <c:v>29465</c:v>
                </c:pt>
                <c:pt idx="369">
                  <c:v>29495</c:v>
                </c:pt>
                <c:pt idx="370">
                  <c:v>29526</c:v>
                </c:pt>
                <c:pt idx="371">
                  <c:v>29556</c:v>
                </c:pt>
                <c:pt idx="372">
                  <c:v>29587</c:v>
                </c:pt>
                <c:pt idx="373">
                  <c:v>29618</c:v>
                </c:pt>
                <c:pt idx="374">
                  <c:v>29646</c:v>
                </c:pt>
                <c:pt idx="375">
                  <c:v>29677</c:v>
                </c:pt>
                <c:pt idx="376">
                  <c:v>29707</c:v>
                </c:pt>
                <c:pt idx="377">
                  <c:v>29738</c:v>
                </c:pt>
                <c:pt idx="378">
                  <c:v>29768</c:v>
                </c:pt>
                <c:pt idx="379">
                  <c:v>29799</c:v>
                </c:pt>
                <c:pt idx="380">
                  <c:v>29830</c:v>
                </c:pt>
                <c:pt idx="381">
                  <c:v>29860</c:v>
                </c:pt>
                <c:pt idx="382">
                  <c:v>29891</c:v>
                </c:pt>
                <c:pt idx="383">
                  <c:v>29921</c:v>
                </c:pt>
                <c:pt idx="384">
                  <c:v>29952</c:v>
                </c:pt>
                <c:pt idx="385">
                  <c:v>29983</c:v>
                </c:pt>
                <c:pt idx="386">
                  <c:v>30011</c:v>
                </c:pt>
                <c:pt idx="387">
                  <c:v>30042</c:v>
                </c:pt>
                <c:pt idx="388">
                  <c:v>30072</c:v>
                </c:pt>
                <c:pt idx="389">
                  <c:v>30103</c:v>
                </c:pt>
                <c:pt idx="390">
                  <c:v>30133</c:v>
                </c:pt>
                <c:pt idx="391">
                  <c:v>30164</c:v>
                </c:pt>
                <c:pt idx="392">
                  <c:v>30195</c:v>
                </c:pt>
                <c:pt idx="393">
                  <c:v>30225</c:v>
                </c:pt>
                <c:pt idx="394">
                  <c:v>30256</c:v>
                </c:pt>
                <c:pt idx="395">
                  <c:v>30286</c:v>
                </c:pt>
                <c:pt idx="396">
                  <c:v>30317</c:v>
                </c:pt>
                <c:pt idx="397">
                  <c:v>30348</c:v>
                </c:pt>
                <c:pt idx="398">
                  <c:v>30376</c:v>
                </c:pt>
                <c:pt idx="399">
                  <c:v>30407</c:v>
                </c:pt>
                <c:pt idx="400">
                  <c:v>30437</c:v>
                </c:pt>
                <c:pt idx="401">
                  <c:v>30468</c:v>
                </c:pt>
                <c:pt idx="402">
                  <c:v>30498</c:v>
                </c:pt>
                <c:pt idx="403">
                  <c:v>30529</c:v>
                </c:pt>
                <c:pt idx="404">
                  <c:v>30560</c:v>
                </c:pt>
                <c:pt idx="405">
                  <c:v>30590</c:v>
                </c:pt>
                <c:pt idx="406">
                  <c:v>30621</c:v>
                </c:pt>
                <c:pt idx="407">
                  <c:v>30651</c:v>
                </c:pt>
                <c:pt idx="408">
                  <c:v>30682</c:v>
                </c:pt>
                <c:pt idx="409">
                  <c:v>30713</c:v>
                </c:pt>
                <c:pt idx="410">
                  <c:v>30742</c:v>
                </c:pt>
                <c:pt idx="411">
                  <c:v>30773</c:v>
                </c:pt>
                <c:pt idx="412">
                  <c:v>30803</c:v>
                </c:pt>
                <c:pt idx="413">
                  <c:v>30834</c:v>
                </c:pt>
                <c:pt idx="414">
                  <c:v>30864</c:v>
                </c:pt>
                <c:pt idx="415">
                  <c:v>30895</c:v>
                </c:pt>
                <c:pt idx="416">
                  <c:v>30926</c:v>
                </c:pt>
                <c:pt idx="417">
                  <c:v>30956</c:v>
                </c:pt>
                <c:pt idx="418">
                  <c:v>30987</c:v>
                </c:pt>
                <c:pt idx="419">
                  <c:v>31017</c:v>
                </c:pt>
                <c:pt idx="420">
                  <c:v>31048</c:v>
                </c:pt>
                <c:pt idx="421">
                  <c:v>31079</c:v>
                </c:pt>
                <c:pt idx="422">
                  <c:v>31107</c:v>
                </c:pt>
                <c:pt idx="423">
                  <c:v>31138</c:v>
                </c:pt>
                <c:pt idx="424">
                  <c:v>31168</c:v>
                </c:pt>
                <c:pt idx="425">
                  <c:v>31199</c:v>
                </c:pt>
                <c:pt idx="426">
                  <c:v>31229</c:v>
                </c:pt>
                <c:pt idx="427">
                  <c:v>31260</c:v>
                </c:pt>
                <c:pt idx="428">
                  <c:v>31291</c:v>
                </c:pt>
                <c:pt idx="429">
                  <c:v>31321</c:v>
                </c:pt>
                <c:pt idx="430">
                  <c:v>31352</c:v>
                </c:pt>
                <c:pt idx="431">
                  <c:v>31382</c:v>
                </c:pt>
                <c:pt idx="432">
                  <c:v>31413</c:v>
                </c:pt>
                <c:pt idx="433">
                  <c:v>31444</c:v>
                </c:pt>
                <c:pt idx="434">
                  <c:v>31472</c:v>
                </c:pt>
                <c:pt idx="435">
                  <c:v>31503</c:v>
                </c:pt>
                <c:pt idx="436">
                  <c:v>31533</c:v>
                </c:pt>
                <c:pt idx="437">
                  <c:v>31564</c:v>
                </c:pt>
                <c:pt idx="438">
                  <c:v>31594</c:v>
                </c:pt>
                <c:pt idx="439">
                  <c:v>31625</c:v>
                </c:pt>
                <c:pt idx="440">
                  <c:v>31656</c:v>
                </c:pt>
                <c:pt idx="441">
                  <c:v>31686</c:v>
                </c:pt>
                <c:pt idx="442">
                  <c:v>31717</c:v>
                </c:pt>
                <c:pt idx="443">
                  <c:v>31747</c:v>
                </c:pt>
                <c:pt idx="444">
                  <c:v>31778</c:v>
                </c:pt>
                <c:pt idx="445">
                  <c:v>31809</c:v>
                </c:pt>
                <c:pt idx="446">
                  <c:v>31837</c:v>
                </c:pt>
                <c:pt idx="447">
                  <c:v>31868</c:v>
                </c:pt>
                <c:pt idx="448">
                  <c:v>31898</c:v>
                </c:pt>
                <c:pt idx="449">
                  <c:v>31929</c:v>
                </c:pt>
                <c:pt idx="450">
                  <c:v>31959</c:v>
                </c:pt>
                <c:pt idx="451">
                  <c:v>31990</c:v>
                </c:pt>
                <c:pt idx="452">
                  <c:v>32021</c:v>
                </c:pt>
                <c:pt idx="453">
                  <c:v>32051</c:v>
                </c:pt>
                <c:pt idx="454">
                  <c:v>32082</c:v>
                </c:pt>
                <c:pt idx="455">
                  <c:v>32112</c:v>
                </c:pt>
                <c:pt idx="456">
                  <c:v>32143</c:v>
                </c:pt>
                <c:pt idx="457">
                  <c:v>32174</c:v>
                </c:pt>
                <c:pt idx="458">
                  <c:v>32203</c:v>
                </c:pt>
                <c:pt idx="459">
                  <c:v>32234</c:v>
                </c:pt>
                <c:pt idx="460">
                  <c:v>32264</c:v>
                </c:pt>
                <c:pt idx="461">
                  <c:v>32295</c:v>
                </c:pt>
                <c:pt idx="462">
                  <c:v>32325</c:v>
                </c:pt>
                <c:pt idx="463">
                  <c:v>32356</c:v>
                </c:pt>
                <c:pt idx="464">
                  <c:v>32387</c:v>
                </c:pt>
                <c:pt idx="465">
                  <c:v>32417</c:v>
                </c:pt>
                <c:pt idx="466">
                  <c:v>32448</c:v>
                </c:pt>
                <c:pt idx="467">
                  <c:v>32478</c:v>
                </c:pt>
                <c:pt idx="468">
                  <c:v>32509</c:v>
                </c:pt>
                <c:pt idx="469">
                  <c:v>32540</c:v>
                </c:pt>
                <c:pt idx="470">
                  <c:v>32568</c:v>
                </c:pt>
                <c:pt idx="471">
                  <c:v>32599</c:v>
                </c:pt>
                <c:pt idx="472">
                  <c:v>32629</c:v>
                </c:pt>
                <c:pt idx="473">
                  <c:v>32660</c:v>
                </c:pt>
                <c:pt idx="474">
                  <c:v>32690</c:v>
                </c:pt>
                <c:pt idx="475">
                  <c:v>32721</c:v>
                </c:pt>
                <c:pt idx="476">
                  <c:v>32752</c:v>
                </c:pt>
                <c:pt idx="477">
                  <c:v>32782</c:v>
                </c:pt>
                <c:pt idx="478">
                  <c:v>32813</c:v>
                </c:pt>
                <c:pt idx="479">
                  <c:v>32843</c:v>
                </c:pt>
                <c:pt idx="480">
                  <c:v>32874</c:v>
                </c:pt>
                <c:pt idx="481">
                  <c:v>32905</c:v>
                </c:pt>
                <c:pt idx="482">
                  <c:v>32933</c:v>
                </c:pt>
                <c:pt idx="483">
                  <c:v>32964</c:v>
                </c:pt>
                <c:pt idx="484">
                  <c:v>32994</c:v>
                </c:pt>
                <c:pt idx="485">
                  <c:v>33025</c:v>
                </c:pt>
                <c:pt idx="486">
                  <c:v>33055</c:v>
                </c:pt>
                <c:pt idx="487">
                  <c:v>33086</c:v>
                </c:pt>
                <c:pt idx="488">
                  <c:v>33117</c:v>
                </c:pt>
                <c:pt idx="489">
                  <c:v>33147</c:v>
                </c:pt>
                <c:pt idx="490">
                  <c:v>33178</c:v>
                </c:pt>
                <c:pt idx="491">
                  <c:v>33208</c:v>
                </c:pt>
                <c:pt idx="492">
                  <c:v>33239</c:v>
                </c:pt>
                <c:pt idx="493">
                  <c:v>33270</c:v>
                </c:pt>
                <c:pt idx="494">
                  <c:v>33298</c:v>
                </c:pt>
                <c:pt idx="495">
                  <c:v>33329</c:v>
                </c:pt>
                <c:pt idx="496">
                  <c:v>33359</c:v>
                </c:pt>
                <c:pt idx="497">
                  <c:v>33390</c:v>
                </c:pt>
                <c:pt idx="498">
                  <c:v>33420</c:v>
                </c:pt>
                <c:pt idx="499">
                  <c:v>33451</c:v>
                </c:pt>
                <c:pt idx="500">
                  <c:v>33482</c:v>
                </c:pt>
                <c:pt idx="501">
                  <c:v>33512</c:v>
                </c:pt>
                <c:pt idx="502">
                  <c:v>33543</c:v>
                </c:pt>
                <c:pt idx="503">
                  <c:v>33573</c:v>
                </c:pt>
                <c:pt idx="504">
                  <c:v>33604</c:v>
                </c:pt>
                <c:pt idx="505">
                  <c:v>33635</c:v>
                </c:pt>
                <c:pt idx="506">
                  <c:v>33664</c:v>
                </c:pt>
                <c:pt idx="507">
                  <c:v>33695</c:v>
                </c:pt>
                <c:pt idx="508">
                  <c:v>33725</c:v>
                </c:pt>
                <c:pt idx="509">
                  <c:v>33756</c:v>
                </c:pt>
                <c:pt idx="510">
                  <c:v>33786</c:v>
                </c:pt>
                <c:pt idx="511">
                  <c:v>33817</c:v>
                </c:pt>
                <c:pt idx="512">
                  <c:v>33848</c:v>
                </c:pt>
                <c:pt idx="513">
                  <c:v>33878</c:v>
                </c:pt>
                <c:pt idx="514">
                  <c:v>33909</c:v>
                </c:pt>
                <c:pt idx="515">
                  <c:v>33939</c:v>
                </c:pt>
                <c:pt idx="516">
                  <c:v>33970</c:v>
                </c:pt>
                <c:pt idx="517">
                  <c:v>34001</c:v>
                </c:pt>
                <c:pt idx="518">
                  <c:v>34029</c:v>
                </c:pt>
                <c:pt idx="519">
                  <c:v>34060</c:v>
                </c:pt>
                <c:pt idx="520">
                  <c:v>34090</c:v>
                </c:pt>
                <c:pt idx="521">
                  <c:v>34121</c:v>
                </c:pt>
                <c:pt idx="522">
                  <c:v>34151</c:v>
                </c:pt>
                <c:pt idx="523">
                  <c:v>34182</c:v>
                </c:pt>
                <c:pt idx="524">
                  <c:v>34213</c:v>
                </c:pt>
                <c:pt idx="525">
                  <c:v>34243</c:v>
                </c:pt>
                <c:pt idx="526">
                  <c:v>34274</c:v>
                </c:pt>
                <c:pt idx="527">
                  <c:v>34304</c:v>
                </c:pt>
                <c:pt idx="528">
                  <c:v>34335</c:v>
                </c:pt>
                <c:pt idx="529">
                  <c:v>34366</c:v>
                </c:pt>
                <c:pt idx="530">
                  <c:v>34394</c:v>
                </c:pt>
                <c:pt idx="531">
                  <c:v>34425</c:v>
                </c:pt>
                <c:pt idx="532">
                  <c:v>34455</c:v>
                </c:pt>
                <c:pt idx="533">
                  <c:v>34486</c:v>
                </c:pt>
                <c:pt idx="534">
                  <c:v>34516</c:v>
                </c:pt>
                <c:pt idx="535">
                  <c:v>34547</c:v>
                </c:pt>
                <c:pt idx="536">
                  <c:v>34578</c:v>
                </c:pt>
                <c:pt idx="537">
                  <c:v>34608</c:v>
                </c:pt>
                <c:pt idx="538">
                  <c:v>34639</c:v>
                </c:pt>
                <c:pt idx="539">
                  <c:v>34669</c:v>
                </c:pt>
                <c:pt idx="540">
                  <c:v>34700</c:v>
                </c:pt>
                <c:pt idx="541">
                  <c:v>34731</c:v>
                </c:pt>
                <c:pt idx="542">
                  <c:v>34759</c:v>
                </c:pt>
                <c:pt idx="543">
                  <c:v>34790</c:v>
                </c:pt>
                <c:pt idx="544">
                  <c:v>34820</c:v>
                </c:pt>
                <c:pt idx="545">
                  <c:v>34851</c:v>
                </c:pt>
                <c:pt idx="546">
                  <c:v>34881</c:v>
                </c:pt>
                <c:pt idx="547">
                  <c:v>34912</c:v>
                </c:pt>
                <c:pt idx="548">
                  <c:v>34943</c:v>
                </c:pt>
                <c:pt idx="549">
                  <c:v>34973</c:v>
                </c:pt>
                <c:pt idx="550">
                  <c:v>35004</c:v>
                </c:pt>
                <c:pt idx="551">
                  <c:v>35034</c:v>
                </c:pt>
                <c:pt idx="552">
                  <c:v>35065</c:v>
                </c:pt>
                <c:pt idx="553">
                  <c:v>35096</c:v>
                </c:pt>
                <c:pt idx="554">
                  <c:v>35125</c:v>
                </c:pt>
                <c:pt idx="555">
                  <c:v>35156</c:v>
                </c:pt>
                <c:pt idx="556">
                  <c:v>35186</c:v>
                </c:pt>
                <c:pt idx="557">
                  <c:v>35217</c:v>
                </c:pt>
                <c:pt idx="558">
                  <c:v>35247</c:v>
                </c:pt>
                <c:pt idx="559">
                  <c:v>35278</c:v>
                </c:pt>
                <c:pt idx="560">
                  <c:v>35309</c:v>
                </c:pt>
                <c:pt idx="561">
                  <c:v>35339</c:v>
                </c:pt>
                <c:pt idx="562">
                  <c:v>35370</c:v>
                </c:pt>
                <c:pt idx="563">
                  <c:v>35400</c:v>
                </c:pt>
                <c:pt idx="564">
                  <c:v>35431</c:v>
                </c:pt>
                <c:pt idx="565">
                  <c:v>35462</c:v>
                </c:pt>
                <c:pt idx="566">
                  <c:v>35490</c:v>
                </c:pt>
                <c:pt idx="567">
                  <c:v>35521</c:v>
                </c:pt>
                <c:pt idx="568">
                  <c:v>35551</c:v>
                </c:pt>
                <c:pt idx="569">
                  <c:v>35582</c:v>
                </c:pt>
                <c:pt idx="570">
                  <c:v>35612</c:v>
                </c:pt>
                <c:pt idx="571">
                  <c:v>35643</c:v>
                </c:pt>
                <c:pt idx="572">
                  <c:v>35674</c:v>
                </c:pt>
                <c:pt idx="573">
                  <c:v>35704</c:v>
                </c:pt>
                <c:pt idx="574">
                  <c:v>35735</c:v>
                </c:pt>
                <c:pt idx="575">
                  <c:v>35765</c:v>
                </c:pt>
                <c:pt idx="576">
                  <c:v>35796</c:v>
                </c:pt>
                <c:pt idx="577">
                  <c:v>35827</c:v>
                </c:pt>
                <c:pt idx="578">
                  <c:v>35855</c:v>
                </c:pt>
                <c:pt idx="579">
                  <c:v>35886</c:v>
                </c:pt>
                <c:pt idx="580">
                  <c:v>35916</c:v>
                </c:pt>
                <c:pt idx="581">
                  <c:v>35947</c:v>
                </c:pt>
                <c:pt idx="582">
                  <c:v>35977</c:v>
                </c:pt>
                <c:pt idx="583">
                  <c:v>36008</c:v>
                </c:pt>
                <c:pt idx="584">
                  <c:v>36039</c:v>
                </c:pt>
                <c:pt idx="585">
                  <c:v>36069</c:v>
                </c:pt>
                <c:pt idx="586">
                  <c:v>36100</c:v>
                </c:pt>
                <c:pt idx="587">
                  <c:v>36130</c:v>
                </c:pt>
                <c:pt idx="588">
                  <c:v>36161</c:v>
                </c:pt>
                <c:pt idx="589">
                  <c:v>36192</c:v>
                </c:pt>
                <c:pt idx="590">
                  <c:v>36220</c:v>
                </c:pt>
                <c:pt idx="591">
                  <c:v>36251</c:v>
                </c:pt>
                <c:pt idx="592">
                  <c:v>36281</c:v>
                </c:pt>
                <c:pt idx="593">
                  <c:v>36312</c:v>
                </c:pt>
                <c:pt idx="594">
                  <c:v>36342</c:v>
                </c:pt>
                <c:pt idx="595">
                  <c:v>36373</c:v>
                </c:pt>
                <c:pt idx="596">
                  <c:v>36404</c:v>
                </c:pt>
                <c:pt idx="597">
                  <c:v>36434</c:v>
                </c:pt>
                <c:pt idx="598">
                  <c:v>36465</c:v>
                </c:pt>
                <c:pt idx="599">
                  <c:v>36495</c:v>
                </c:pt>
                <c:pt idx="600">
                  <c:v>36526</c:v>
                </c:pt>
                <c:pt idx="601">
                  <c:v>36557</c:v>
                </c:pt>
                <c:pt idx="602">
                  <c:v>36586</c:v>
                </c:pt>
                <c:pt idx="603">
                  <c:v>36617</c:v>
                </c:pt>
                <c:pt idx="604">
                  <c:v>36647</c:v>
                </c:pt>
                <c:pt idx="605">
                  <c:v>36678</c:v>
                </c:pt>
                <c:pt idx="606">
                  <c:v>36708</c:v>
                </c:pt>
                <c:pt idx="607">
                  <c:v>36739</c:v>
                </c:pt>
                <c:pt idx="608">
                  <c:v>36770</c:v>
                </c:pt>
                <c:pt idx="609">
                  <c:v>36800</c:v>
                </c:pt>
                <c:pt idx="610">
                  <c:v>36831</c:v>
                </c:pt>
                <c:pt idx="611">
                  <c:v>36861</c:v>
                </c:pt>
                <c:pt idx="612">
                  <c:v>36892</c:v>
                </c:pt>
                <c:pt idx="613">
                  <c:v>36923</c:v>
                </c:pt>
                <c:pt idx="614">
                  <c:v>36951</c:v>
                </c:pt>
                <c:pt idx="615">
                  <c:v>36982</c:v>
                </c:pt>
                <c:pt idx="616">
                  <c:v>37012</c:v>
                </c:pt>
                <c:pt idx="617">
                  <c:v>37043</c:v>
                </c:pt>
                <c:pt idx="618">
                  <c:v>37073</c:v>
                </c:pt>
                <c:pt idx="619">
                  <c:v>37104</c:v>
                </c:pt>
                <c:pt idx="620">
                  <c:v>37135</c:v>
                </c:pt>
                <c:pt idx="621">
                  <c:v>37165</c:v>
                </c:pt>
                <c:pt idx="622">
                  <c:v>37196</c:v>
                </c:pt>
                <c:pt idx="623">
                  <c:v>37226</c:v>
                </c:pt>
                <c:pt idx="624">
                  <c:v>37257</c:v>
                </c:pt>
                <c:pt idx="625">
                  <c:v>37288</c:v>
                </c:pt>
                <c:pt idx="626">
                  <c:v>37316</c:v>
                </c:pt>
                <c:pt idx="627">
                  <c:v>37347</c:v>
                </c:pt>
                <c:pt idx="628">
                  <c:v>37377</c:v>
                </c:pt>
                <c:pt idx="629">
                  <c:v>37408</c:v>
                </c:pt>
                <c:pt idx="630">
                  <c:v>37438</c:v>
                </c:pt>
                <c:pt idx="631">
                  <c:v>37469</c:v>
                </c:pt>
                <c:pt idx="632">
                  <c:v>37500</c:v>
                </c:pt>
                <c:pt idx="633">
                  <c:v>37530</c:v>
                </c:pt>
                <c:pt idx="634">
                  <c:v>37561</c:v>
                </c:pt>
                <c:pt idx="635">
                  <c:v>37591</c:v>
                </c:pt>
                <c:pt idx="636">
                  <c:v>37622</c:v>
                </c:pt>
                <c:pt idx="637">
                  <c:v>37653</c:v>
                </c:pt>
                <c:pt idx="638">
                  <c:v>37681</c:v>
                </c:pt>
                <c:pt idx="639">
                  <c:v>37712</c:v>
                </c:pt>
                <c:pt idx="640">
                  <c:v>37742</c:v>
                </c:pt>
                <c:pt idx="641">
                  <c:v>37773</c:v>
                </c:pt>
                <c:pt idx="642">
                  <c:v>37803</c:v>
                </c:pt>
                <c:pt idx="643">
                  <c:v>37834</c:v>
                </c:pt>
                <c:pt idx="644">
                  <c:v>37865</c:v>
                </c:pt>
                <c:pt idx="645">
                  <c:v>37895</c:v>
                </c:pt>
                <c:pt idx="646">
                  <c:v>37926</c:v>
                </c:pt>
                <c:pt idx="647">
                  <c:v>37956</c:v>
                </c:pt>
                <c:pt idx="648">
                  <c:v>37987</c:v>
                </c:pt>
                <c:pt idx="649">
                  <c:v>38018</c:v>
                </c:pt>
                <c:pt idx="650">
                  <c:v>38047</c:v>
                </c:pt>
                <c:pt idx="651">
                  <c:v>38078</c:v>
                </c:pt>
                <c:pt idx="652">
                  <c:v>38108</c:v>
                </c:pt>
                <c:pt idx="653">
                  <c:v>38139</c:v>
                </c:pt>
                <c:pt idx="654">
                  <c:v>38169</c:v>
                </c:pt>
                <c:pt idx="655">
                  <c:v>38200</c:v>
                </c:pt>
                <c:pt idx="656">
                  <c:v>38231</c:v>
                </c:pt>
                <c:pt idx="657">
                  <c:v>38261</c:v>
                </c:pt>
                <c:pt idx="658">
                  <c:v>38292</c:v>
                </c:pt>
                <c:pt idx="659">
                  <c:v>38322</c:v>
                </c:pt>
                <c:pt idx="660">
                  <c:v>38353</c:v>
                </c:pt>
                <c:pt idx="661">
                  <c:v>38384</c:v>
                </c:pt>
                <c:pt idx="662">
                  <c:v>38412</c:v>
                </c:pt>
                <c:pt idx="663">
                  <c:v>38443</c:v>
                </c:pt>
                <c:pt idx="664">
                  <c:v>38473</c:v>
                </c:pt>
                <c:pt idx="665">
                  <c:v>38504</c:v>
                </c:pt>
                <c:pt idx="666">
                  <c:v>38534</c:v>
                </c:pt>
                <c:pt idx="667">
                  <c:v>38565</c:v>
                </c:pt>
                <c:pt idx="668">
                  <c:v>38596</c:v>
                </c:pt>
                <c:pt idx="669">
                  <c:v>38626</c:v>
                </c:pt>
                <c:pt idx="670">
                  <c:v>38657</c:v>
                </c:pt>
                <c:pt idx="671">
                  <c:v>38687</c:v>
                </c:pt>
                <c:pt idx="672">
                  <c:v>38718</c:v>
                </c:pt>
                <c:pt idx="673">
                  <c:v>38749</c:v>
                </c:pt>
                <c:pt idx="674">
                  <c:v>38777</c:v>
                </c:pt>
                <c:pt idx="675">
                  <c:v>38808</c:v>
                </c:pt>
                <c:pt idx="676">
                  <c:v>38838</c:v>
                </c:pt>
                <c:pt idx="677">
                  <c:v>38869</c:v>
                </c:pt>
                <c:pt idx="678">
                  <c:v>38899</c:v>
                </c:pt>
                <c:pt idx="679">
                  <c:v>38930</c:v>
                </c:pt>
                <c:pt idx="680">
                  <c:v>38961</c:v>
                </c:pt>
                <c:pt idx="681">
                  <c:v>38991</c:v>
                </c:pt>
                <c:pt idx="682">
                  <c:v>39022</c:v>
                </c:pt>
                <c:pt idx="683">
                  <c:v>39052</c:v>
                </c:pt>
                <c:pt idx="684">
                  <c:v>39083</c:v>
                </c:pt>
                <c:pt idx="685">
                  <c:v>39114</c:v>
                </c:pt>
                <c:pt idx="686">
                  <c:v>39142</c:v>
                </c:pt>
                <c:pt idx="687">
                  <c:v>39173</c:v>
                </c:pt>
                <c:pt idx="688">
                  <c:v>39203</c:v>
                </c:pt>
                <c:pt idx="689">
                  <c:v>39234</c:v>
                </c:pt>
                <c:pt idx="690">
                  <c:v>39264</c:v>
                </c:pt>
                <c:pt idx="691">
                  <c:v>39295</c:v>
                </c:pt>
                <c:pt idx="692">
                  <c:v>39326</c:v>
                </c:pt>
                <c:pt idx="693">
                  <c:v>39356</c:v>
                </c:pt>
                <c:pt idx="694">
                  <c:v>39387</c:v>
                </c:pt>
                <c:pt idx="695">
                  <c:v>39417</c:v>
                </c:pt>
                <c:pt idx="696">
                  <c:v>39448</c:v>
                </c:pt>
                <c:pt idx="697">
                  <c:v>39479</c:v>
                </c:pt>
                <c:pt idx="698">
                  <c:v>39508</c:v>
                </c:pt>
                <c:pt idx="699">
                  <c:v>39539</c:v>
                </c:pt>
                <c:pt idx="700">
                  <c:v>39569</c:v>
                </c:pt>
                <c:pt idx="701">
                  <c:v>39600</c:v>
                </c:pt>
                <c:pt idx="702">
                  <c:v>39630</c:v>
                </c:pt>
                <c:pt idx="703">
                  <c:v>39661</c:v>
                </c:pt>
                <c:pt idx="704">
                  <c:v>39692</c:v>
                </c:pt>
                <c:pt idx="705">
                  <c:v>39722</c:v>
                </c:pt>
                <c:pt idx="706">
                  <c:v>39753</c:v>
                </c:pt>
                <c:pt idx="707">
                  <c:v>39783</c:v>
                </c:pt>
                <c:pt idx="708">
                  <c:v>39814</c:v>
                </c:pt>
                <c:pt idx="709">
                  <c:v>39845</c:v>
                </c:pt>
                <c:pt idx="710">
                  <c:v>39873</c:v>
                </c:pt>
                <c:pt idx="711">
                  <c:v>39904</c:v>
                </c:pt>
                <c:pt idx="712">
                  <c:v>39934</c:v>
                </c:pt>
                <c:pt idx="713">
                  <c:v>39965</c:v>
                </c:pt>
                <c:pt idx="714">
                  <c:v>39995</c:v>
                </c:pt>
                <c:pt idx="715">
                  <c:v>40026</c:v>
                </c:pt>
                <c:pt idx="716">
                  <c:v>40057</c:v>
                </c:pt>
                <c:pt idx="717">
                  <c:v>40087</c:v>
                </c:pt>
                <c:pt idx="718">
                  <c:v>40118</c:v>
                </c:pt>
                <c:pt idx="719">
                  <c:v>40148</c:v>
                </c:pt>
                <c:pt idx="720">
                  <c:v>40179</c:v>
                </c:pt>
                <c:pt idx="721">
                  <c:v>40210</c:v>
                </c:pt>
                <c:pt idx="722">
                  <c:v>40238</c:v>
                </c:pt>
                <c:pt idx="723">
                  <c:v>40269</c:v>
                </c:pt>
                <c:pt idx="724">
                  <c:v>40299</c:v>
                </c:pt>
                <c:pt idx="725">
                  <c:v>40330</c:v>
                </c:pt>
                <c:pt idx="726">
                  <c:v>40360</c:v>
                </c:pt>
                <c:pt idx="727">
                  <c:v>40391</c:v>
                </c:pt>
                <c:pt idx="728">
                  <c:v>40422</c:v>
                </c:pt>
                <c:pt idx="729">
                  <c:v>40452</c:v>
                </c:pt>
                <c:pt idx="730">
                  <c:v>40483</c:v>
                </c:pt>
                <c:pt idx="731">
                  <c:v>40513</c:v>
                </c:pt>
                <c:pt idx="732">
                  <c:v>40544</c:v>
                </c:pt>
                <c:pt idx="733">
                  <c:v>40575</c:v>
                </c:pt>
                <c:pt idx="734">
                  <c:v>40603</c:v>
                </c:pt>
                <c:pt idx="735">
                  <c:v>40634</c:v>
                </c:pt>
                <c:pt idx="736">
                  <c:v>40664</c:v>
                </c:pt>
                <c:pt idx="737">
                  <c:v>40695</c:v>
                </c:pt>
                <c:pt idx="738">
                  <c:v>40725</c:v>
                </c:pt>
                <c:pt idx="739">
                  <c:v>40756</c:v>
                </c:pt>
                <c:pt idx="740">
                  <c:v>40787</c:v>
                </c:pt>
                <c:pt idx="741">
                  <c:v>40817</c:v>
                </c:pt>
                <c:pt idx="742">
                  <c:v>40848</c:v>
                </c:pt>
                <c:pt idx="743">
                  <c:v>40878</c:v>
                </c:pt>
                <c:pt idx="744">
                  <c:v>40909</c:v>
                </c:pt>
                <c:pt idx="745">
                  <c:v>40940</c:v>
                </c:pt>
                <c:pt idx="746">
                  <c:v>40969</c:v>
                </c:pt>
                <c:pt idx="747">
                  <c:v>41000</c:v>
                </c:pt>
                <c:pt idx="748">
                  <c:v>41030</c:v>
                </c:pt>
                <c:pt idx="749">
                  <c:v>41061</c:v>
                </c:pt>
                <c:pt idx="750">
                  <c:v>41091</c:v>
                </c:pt>
                <c:pt idx="751">
                  <c:v>41122</c:v>
                </c:pt>
                <c:pt idx="752">
                  <c:v>41153</c:v>
                </c:pt>
                <c:pt idx="753">
                  <c:v>41183</c:v>
                </c:pt>
                <c:pt idx="754">
                  <c:v>41214</c:v>
                </c:pt>
                <c:pt idx="755">
                  <c:v>41244</c:v>
                </c:pt>
                <c:pt idx="756">
                  <c:v>41275</c:v>
                </c:pt>
                <c:pt idx="757">
                  <c:v>41306</c:v>
                </c:pt>
                <c:pt idx="758">
                  <c:v>41334</c:v>
                </c:pt>
                <c:pt idx="759">
                  <c:v>41365</c:v>
                </c:pt>
                <c:pt idx="760">
                  <c:v>41395</c:v>
                </c:pt>
                <c:pt idx="761">
                  <c:v>41426</c:v>
                </c:pt>
                <c:pt idx="762">
                  <c:v>41456</c:v>
                </c:pt>
                <c:pt idx="763">
                  <c:v>41487</c:v>
                </c:pt>
                <c:pt idx="764">
                  <c:v>41518</c:v>
                </c:pt>
                <c:pt idx="765">
                  <c:v>41548</c:v>
                </c:pt>
                <c:pt idx="766">
                  <c:v>41579</c:v>
                </c:pt>
                <c:pt idx="767">
                  <c:v>41609</c:v>
                </c:pt>
                <c:pt idx="768">
                  <c:v>41640</c:v>
                </c:pt>
                <c:pt idx="769">
                  <c:v>41671</c:v>
                </c:pt>
                <c:pt idx="770">
                  <c:v>41699</c:v>
                </c:pt>
                <c:pt idx="771">
                  <c:v>41730</c:v>
                </c:pt>
                <c:pt idx="772">
                  <c:v>41760</c:v>
                </c:pt>
                <c:pt idx="773">
                  <c:v>41791</c:v>
                </c:pt>
                <c:pt idx="774">
                  <c:v>41821</c:v>
                </c:pt>
                <c:pt idx="775">
                  <c:v>41852</c:v>
                </c:pt>
                <c:pt idx="776">
                  <c:v>41883</c:v>
                </c:pt>
                <c:pt idx="777">
                  <c:v>41913</c:v>
                </c:pt>
                <c:pt idx="778">
                  <c:v>41944</c:v>
                </c:pt>
                <c:pt idx="779">
                  <c:v>41974</c:v>
                </c:pt>
                <c:pt idx="780">
                  <c:v>42005</c:v>
                </c:pt>
                <c:pt idx="781">
                  <c:v>42036</c:v>
                </c:pt>
                <c:pt idx="782">
                  <c:v>42064</c:v>
                </c:pt>
                <c:pt idx="783">
                  <c:v>42095</c:v>
                </c:pt>
                <c:pt idx="784">
                  <c:v>42125</c:v>
                </c:pt>
                <c:pt idx="785">
                  <c:v>42156</c:v>
                </c:pt>
                <c:pt idx="786">
                  <c:v>42186</c:v>
                </c:pt>
                <c:pt idx="787">
                  <c:v>42217</c:v>
                </c:pt>
                <c:pt idx="788">
                  <c:v>42248</c:v>
                </c:pt>
                <c:pt idx="789">
                  <c:v>42278</c:v>
                </c:pt>
                <c:pt idx="790">
                  <c:v>42309</c:v>
                </c:pt>
                <c:pt idx="791">
                  <c:v>42339</c:v>
                </c:pt>
                <c:pt idx="792">
                  <c:v>42370</c:v>
                </c:pt>
                <c:pt idx="793">
                  <c:v>42401</c:v>
                </c:pt>
                <c:pt idx="794">
                  <c:v>42430</c:v>
                </c:pt>
                <c:pt idx="795">
                  <c:v>42461</c:v>
                </c:pt>
                <c:pt idx="796">
                  <c:v>42491</c:v>
                </c:pt>
                <c:pt idx="797">
                  <c:v>42522</c:v>
                </c:pt>
                <c:pt idx="798">
                  <c:v>42552</c:v>
                </c:pt>
                <c:pt idx="799">
                  <c:v>42583</c:v>
                </c:pt>
                <c:pt idx="800">
                  <c:v>42614</c:v>
                </c:pt>
                <c:pt idx="801">
                  <c:v>42644</c:v>
                </c:pt>
                <c:pt idx="802">
                  <c:v>42675</c:v>
                </c:pt>
                <c:pt idx="803">
                  <c:v>42705</c:v>
                </c:pt>
                <c:pt idx="804">
                  <c:v>42736</c:v>
                </c:pt>
                <c:pt idx="805">
                  <c:v>42767</c:v>
                </c:pt>
                <c:pt idx="806">
                  <c:v>42795</c:v>
                </c:pt>
                <c:pt idx="807">
                  <c:v>42826</c:v>
                </c:pt>
                <c:pt idx="808">
                  <c:v>42856</c:v>
                </c:pt>
                <c:pt idx="809">
                  <c:v>42887</c:v>
                </c:pt>
                <c:pt idx="810">
                  <c:v>42917</c:v>
                </c:pt>
                <c:pt idx="811">
                  <c:v>42948</c:v>
                </c:pt>
                <c:pt idx="812">
                  <c:v>42979</c:v>
                </c:pt>
                <c:pt idx="813">
                  <c:v>43009</c:v>
                </c:pt>
                <c:pt idx="814">
                  <c:v>43040</c:v>
                </c:pt>
                <c:pt idx="815">
                  <c:v>43070</c:v>
                </c:pt>
                <c:pt idx="816">
                  <c:v>43101</c:v>
                </c:pt>
                <c:pt idx="817">
                  <c:v>43132</c:v>
                </c:pt>
                <c:pt idx="818">
                  <c:v>43160</c:v>
                </c:pt>
                <c:pt idx="819">
                  <c:v>43191</c:v>
                </c:pt>
                <c:pt idx="820">
                  <c:v>43221</c:v>
                </c:pt>
                <c:pt idx="821">
                  <c:v>43252</c:v>
                </c:pt>
                <c:pt idx="822">
                  <c:v>43282</c:v>
                </c:pt>
                <c:pt idx="823">
                  <c:v>43313</c:v>
                </c:pt>
                <c:pt idx="824">
                  <c:v>43344</c:v>
                </c:pt>
                <c:pt idx="825">
                  <c:v>43374</c:v>
                </c:pt>
                <c:pt idx="826">
                  <c:v>43405</c:v>
                </c:pt>
                <c:pt idx="827">
                  <c:v>43435</c:v>
                </c:pt>
                <c:pt idx="828">
                  <c:v>43466</c:v>
                </c:pt>
                <c:pt idx="829">
                  <c:v>43497</c:v>
                </c:pt>
                <c:pt idx="830">
                  <c:v>43525</c:v>
                </c:pt>
                <c:pt idx="831">
                  <c:v>43556</c:v>
                </c:pt>
                <c:pt idx="832">
                  <c:v>43586</c:v>
                </c:pt>
                <c:pt idx="833">
                  <c:v>43617</c:v>
                </c:pt>
                <c:pt idx="834">
                  <c:v>43647</c:v>
                </c:pt>
                <c:pt idx="835">
                  <c:v>43678</c:v>
                </c:pt>
                <c:pt idx="836">
                  <c:v>43709</c:v>
                </c:pt>
                <c:pt idx="837">
                  <c:v>43739</c:v>
                </c:pt>
                <c:pt idx="838">
                  <c:v>43770</c:v>
                </c:pt>
                <c:pt idx="839">
                  <c:v>43800</c:v>
                </c:pt>
                <c:pt idx="840">
                  <c:v>43831</c:v>
                </c:pt>
                <c:pt idx="841">
                  <c:v>43862</c:v>
                </c:pt>
                <c:pt idx="842">
                  <c:v>43891</c:v>
                </c:pt>
                <c:pt idx="843">
                  <c:v>43922</c:v>
                </c:pt>
                <c:pt idx="844">
                  <c:v>43952</c:v>
                </c:pt>
                <c:pt idx="845">
                  <c:v>43983</c:v>
                </c:pt>
                <c:pt idx="846">
                  <c:v>44013</c:v>
                </c:pt>
                <c:pt idx="847">
                  <c:v>44044</c:v>
                </c:pt>
                <c:pt idx="848">
                  <c:v>44075</c:v>
                </c:pt>
                <c:pt idx="849">
                  <c:v>44105</c:v>
                </c:pt>
                <c:pt idx="850">
                  <c:v>44136</c:v>
                </c:pt>
                <c:pt idx="851">
                  <c:v>44166</c:v>
                </c:pt>
                <c:pt idx="852">
                  <c:v>44197</c:v>
                </c:pt>
                <c:pt idx="853">
                  <c:v>44228</c:v>
                </c:pt>
                <c:pt idx="854">
                  <c:v>44256</c:v>
                </c:pt>
                <c:pt idx="855">
                  <c:v>44287</c:v>
                </c:pt>
                <c:pt idx="856">
                  <c:v>44317</c:v>
                </c:pt>
                <c:pt idx="857">
                  <c:v>44348</c:v>
                </c:pt>
                <c:pt idx="858">
                  <c:v>44378</c:v>
                </c:pt>
                <c:pt idx="859">
                  <c:v>44409</c:v>
                </c:pt>
                <c:pt idx="860">
                  <c:v>44440</c:v>
                </c:pt>
                <c:pt idx="861">
                  <c:v>44470</c:v>
                </c:pt>
                <c:pt idx="862">
                  <c:v>44501</c:v>
                </c:pt>
                <c:pt idx="863">
                  <c:v>44531</c:v>
                </c:pt>
                <c:pt idx="864">
                  <c:v>44562</c:v>
                </c:pt>
                <c:pt idx="865">
                  <c:v>44593</c:v>
                </c:pt>
                <c:pt idx="866">
                  <c:v>44621</c:v>
                </c:pt>
                <c:pt idx="867">
                  <c:v>44652</c:v>
                </c:pt>
                <c:pt idx="868">
                  <c:v>44682</c:v>
                </c:pt>
                <c:pt idx="869">
                  <c:v>44713</c:v>
                </c:pt>
                <c:pt idx="870">
                  <c:v>44743</c:v>
                </c:pt>
                <c:pt idx="871">
                  <c:v>44774</c:v>
                </c:pt>
                <c:pt idx="872">
                  <c:v>44805</c:v>
                </c:pt>
                <c:pt idx="873">
                  <c:v>44835</c:v>
                </c:pt>
                <c:pt idx="874">
                  <c:v>44866</c:v>
                </c:pt>
                <c:pt idx="875">
                  <c:v>44896</c:v>
                </c:pt>
                <c:pt idx="876">
                  <c:v>44927</c:v>
                </c:pt>
                <c:pt idx="877">
                  <c:v>44958</c:v>
                </c:pt>
                <c:pt idx="878">
                  <c:v>44986</c:v>
                </c:pt>
                <c:pt idx="879">
                  <c:v>45017</c:v>
                </c:pt>
                <c:pt idx="880">
                  <c:v>45047</c:v>
                </c:pt>
                <c:pt idx="881">
                  <c:v>45078</c:v>
                </c:pt>
                <c:pt idx="882">
                  <c:v>45108</c:v>
                </c:pt>
                <c:pt idx="883">
                  <c:v>45139</c:v>
                </c:pt>
                <c:pt idx="884">
                  <c:v>45170</c:v>
                </c:pt>
                <c:pt idx="885">
                  <c:v>45200</c:v>
                </c:pt>
                <c:pt idx="886">
                  <c:v>45231</c:v>
                </c:pt>
                <c:pt idx="887">
                  <c:v>45261</c:v>
                </c:pt>
                <c:pt idx="888">
                  <c:v>45292</c:v>
                </c:pt>
                <c:pt idx="889">
                  <c:v>45323</c:v>
                </c:pt>
                <c:pt idx="890">
                  <c:v>45352</c:v>
                </c:pt>
                <c:pt idx="891">
                  <c:v>45383</c:v>
                </c:pt>
                <c:pt idx="892">
                  <c:v>45413</c:v>
                </c:pt>
                <c:pt idx="893">
                  <c:v>45444</c:v>
                </c:pt>
                <c:pt idx="894">
                  <c:v>45474</c:v>
                </c:pt>
                <c:pt idx="895">
                  <c:v>45505</c:v>
                </c:pt>
                <c:pt idx="896">
                  <c:v>45536</c:v>
                </c:pt>
                <c:pt idx="897">
                  <c:v>45566</c:v>
                </c:pt>
                <c:pt idx="898">
                  <c:v>45597</c:v>
                </c:pt>
                <c:pt idx="899">
                  <c:v>45627</c:v>
                </c:pt>
                <c:pt idx="900">
                  <c:v>45658</c:v>
                </c:pt>
                <c:pt idx="901">
                  <c:v>45689</c:v>
                </c:pt>
                <c:pt idx="902">
                  <c:v>45717</c:v>
                </c:pt>
                <c:pt idx="903">
                  <c:v>45748</c:v>
                </c:pt>
                <c:pt idx="904">
                  <c:v>45778</c:v>
                </c:pt>
                <c:pt idx="905">
                  <c:v>45809</c:v>
                </c:pt>
                <c:pt idx="906">
                  <c:v>45839</c:v>
                </c:pt>
                <c:pt idx="907">
                  <c:v>45870</c:v>
                </c:pt>
                <c:pt idx="908">
                  <c:v>45901</c:v>
                </c:pt>
                <c:pt idx="909">
                  <c:v>45931</c:v>
                </c:pt>
                <c:pt idx="910">
                  <c:v>45962</c:v>
                </c:pt>
                <c:pt idx="911">
                  <c:v>45992</c:v>
                </c:pt>
                <c:pt idx="912">
                  <c:v>46023</c:v>
                </c:pt>
                <c:pt idx="913">
                  <c:v>46054</c:v>
                </c:pt>
                <c:pt idx="914">
                  <c:v>46082</c:v>
                </c:pt>
                <c:pt idx="915">
                  <c:v>46113</c:v>
                </c:pt>
                <c:pt idx="916">
                  <c:v>46143</c:v>
                </c:pt>
                <c:pt idx="917">
                  <c:v>46174</c:v>
                </c:pt>
                <c:pt idx="918">
                  <c:v>46204</c:v>
                </c:pt>
                <c:pt idx="919">
                  <c:v>46235</c:v>
                </c:pt>
                <c:pt idx="920">
                  <c:v>46266</c:v>
                </c:pt>
                <c:pt idx="921">
                  <c:v>46296</c:v>
                </c:pt>
                <c:pt idx="922">
                  <c:v>46327</c:v>
                </c:pt>
                <c:pt idx="923">
                  <c:v>46357</c:v>
                </c:pt>
                <c:pt idx="924">
                  <c:v>46388</c:v>
                </c:pt>
                <c:pt idx="925">
                  <c:v>46419</c:v>
                </c:pt>
                <c:pt idx="926">
                  <c:v>46447</c:v>
                </c:pt>
                <c:pt idx="927">
                  <c:v>46478</c:v>
                </c:pt>
                <c:pt idx="928">
                  <c:v>46508</c:v>
                </c:pt>
                <c:pt idx="929">
                  <c:v>46539</c:v>
                </c:pt>
                <c:pt idx="930">
                  <c:v>46569</c:v>
                </c:pt>
                <c:pt idx="931">
                  <c:v>46600</c:v>
                </c:pt>
                <c:pt idx="932">
                  <c:v>46631</c:v>
                </c:pt>
                <c:pt idx="933">
                  <c:v>46661</c:v>
                </c:pt>
                <c:pt idx="934">
                  <c:v>46692</c:v>
                </c:pt>
                <c:pt idx="935">
                  <c:v>46722</c:v>
                </c:pt>
                <c:pt idx="936">
                  <c:v>46753</c:v>
                </c:pt>
                <c:pt idx="937">
                  <c:v>46784</c:v>
                </c:pt>
                <c:pt idx="938">
                  <c:v>46813</c:v>
                </c:pt>
                <c:pt idx="939">
                  <c:v>46844</c:v>
                </c:pt>
                <c:pt idx="940">
                  <c:v>46874</c:v>
                </c:pt>
                <c:pt idx="941">
                  <c:v>46905</c:v>
                </c:pt>
                <c:pt idx="942">
                  <c:v>46935</c:v>
                </c:pt>
                <c:pt idx="943">
                  <c:v>46966</c:v>
                </c:pt>
                <c:pt idx="944">
                  <c:v>46997</c:v>
                </c:pt>
                <c:pt idx="945">
                  <c:v>47027</c:v>
                </c:pt>
                <c:pt idx="946">
                  <c:v>47058</c:v>
                </c:pt>
                <c:pt idx="947">
                  <c:v>47088</c:v>
                </c:pt>
                <c:pt idx="948">
                  <c:v>47119</c:v>
                </c:pt>
                <c:pt idx="949">
                  <c:v>47150</c:v>
                </c:pt>
                <c:pt idx="950">
                  <c:v>47178</c:v>
                </c:pt>
                <c:pt idx="951">
                  <c:v>47209</c:v>
                </c:pt>
                <c:pt idx="952">
                  <c:v>47239</c:v>
                </c:pt>
                <c:pt idx="953">
                  <c:v>47270</c:v>
                </c:pt>
                <c:pt idx="954">
                  <c:v>47300</c:v>
                </c:pt>
                <c:pt idx="955">
                  <c:v>47331</c:v>
                </c:pt>
                <c:pt idx="956">
                  <c:v>47362</c:v>
                </c:pt>
                <c:pt idx="957">
                  <c:v>47392</c:v>
                </c:pt>
                <c:pt idx="958">
                  <c:v>47423</c:v>
                </c:pt>
                <c:pt idx="959">
                  <c:v>47453</c:v>
                </c:pt>
                <c:pt idx="960">
                  <c:v>47484</c:v>
                </c:pt>
                <c:pt idx="961">
                  <c:v>47515</c:v>
                </c:pt>
                <c:pt idx="962">
                  <c:v>47543</c:v>
                </c:pt>
                <c:pt idx="963">
                  <c:v>47574</c:v>
                </c:pt>
                <c:pt idx="964">
                  <c:v>47604</c:v>
                </c:pt>
                <c:pt idx="965">
                  <c:v>47635</c:v>
                </c:pt>
                <c:pt idx="966">
                  <c:v>47665</c:v>
                </c:pt>
                <c:pt idx="967">
                  <c:v>47696</c:v>
                </c:pt>
                <c:pt idx="968">
                  <c:v>47727</c:v>
                </c:pt>
                <c:pt idx="969">
                  <c:v>47757</c:v>
                </c:pt>
                <c:pt idx="970">
                  <c:v>47788</c:v>
                </c:pt>
                <c:pt idx="971">
                  <c:v>47818</c:v>
                </c:pt>
                <c:pt idx="972">
                  <c:v>47849</c:v>
                </c:pt>
                <c:pt idx="973">
                  <c:v>47880</c:v>
                </c:pt>
                <c:pt idx="974">
                  <c:v>47908</c:v>
                </c:pt>
                <c:pt idx="975">
                  <c:v>47939</c:v>
                </c:pt>
                <c:pt idx="976">
                  <c:v>47969</c:v>
                </c:pt>
                <c:pt idx="977">
                  <c:v>48000</c:v>
                </c:pt>
                <c:pt idx="978">
                  <c:v>48030</c:v>
                </c:pt>
                <c:pt idx="979">
                  <c:v>48061</c:v>
                </c:pt>
                <c:pt idx="980">
                  <c:v>48092</c:v>
                </c:pt>
                <c:pt idx="981">
                  <c:v>48122</c:v>
                </c:pt>
                <c:pt idx="982">
                  <c:v>48153</c:v>
                </c:pt>
                <c:pt idx="983">
                  <c:v>48183</c:v>
                </c:pt>
                <c:pt idx="984">
                  <c:v>48214</c:v>
                </c:pt>
                <c:pt idx="985">
                  <c:v>48245</c:v>
                </c:pt>
                <c:pt idx="986">
                  <c:v>48274</c:v>
                </c:pt>
                <c:pt idx="987">
                  <c:v>48305</c:v>
                </c:pt>
                <c:pt idx="988">
                  <c:v>48335</c:v>
                </c:pt>
                <c:pt idx="989">
                  <c:v>48366</c:v>
                </c:pt>
                <c:pt idx="990">
                  <c:v>48396</c:v>
                </c:pt>
                <c:pt idx="991">
                  <c:v>48427</c:v>
                </c:pt>
                <c:pt idx="992">
                  <c:v>48458</c:v>
                </c:pt>
                <c:pt idx="993">
                  <c:v>48488</c:v>
                </c:pt>
                <c:pt idx="994">
                  <c:v>48519</c:v>
                </c:pt>
                <c:pt idx="995">
                  <c:v>48549</c:v>
                </c:pt>
              </c:numCache>
            </c:numRef>
          </c:cat>
          <c:val>
            <c:numRef>
              <c:f>MINXPTX!$M$3:$M$914</c:f>
              <c:numCache>
                <c:formatCode>General</c:formatCode>
                <c:ptCount val="912"/>
                <c:pt idx="884" formatCode="0.0%">
                  <c:v>-1.75</c:v>
                </c:pt>
                <c:pt idx="887" formatCode="0.0">
                  <c:v>-1</c:v>
                </c:pt>
                <c:pt idx="890" formatCode="0.0%">
                  <c:v>-1.1000000000000001</c:v>
                </c:pt>
                <c:pt idx="893" formatCode="0.0%">
                  <c:v>-1.25</c:v>
                </c:pt>
                <c:pt idx="896" formatCode="0.0%">
                  <c:v>-2</c:v>
                </c:pt>
                <c:pt idx="899" formatCode="0.0%">
                  <c:v>-2.7</c:v>
                </c:pt>
                <c:pt idx="902" formatCode="0.0%">
                  <c:v>-2.2000000000000002</c:v>
                </c:pt>
                <c:pt idx="905" formatCode="0.0%">
                  <c:v>-1.1000000000000001</c:v>
                </c:pt>
                <c:pt idx="908" formatCode="0.0%">
                  <c:v>0.5</c:v>
                </c:pt>
                <c:pt idx="911" formatCode="0.0%">
                  <c:v>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FCF2-40E0-AFE7-BC3750E77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</c:lineChart>
      <c:lineChart>
        <c:grouping val="standard"/>
        <c:varyColors val="0"/>
        <c:ser>
          <c:idx val="1"/>
          <c:order val="3"/>
          <c:tx>
            <c:v>3MMA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dLbls>
            <c:delete val="1"/>
          </c:dLbls>
          <c:cat>
            <c:numRef>
              <c:f>MINXPTX!$A$3:$A$998</c:f>
              <c:numCache>
                <c:formatCode>mmm\-yy</c:formatCode>
                <c:ptCount val="996"/>
                <c:pt idx="0">
                  <c:v>18264</c:v>
                </c:pt>
                <c:pt idx="1">
                  <c:v>18295</c:v>
                </c:pt>
                <c:pt idx="2">
                  <c:v>18323</c:v>
                </c:pt>
                <c:pt idx="3">
                  <c:v>18354</c:v>
                </c:pt>
                <c:pt idx="4">
                  <c:v>18384</c:v>
                </c:pt>
                <c:pt idx="5">
                  <c:v>18415</c:v>
                </c:pt>
                <c:pt idx="6">
                  <c:v>18445</c:v>
                </c:pt>
                <c:pt idx="7">
                  <c:v>18476</c:v>
                </c:pt>
                <c:pt idx="8">
                  <c:v>18507</c:v>
                </c:pt>
                <c:pt idx="9">
                  <c:v>18537</c:v>
                </c:pt>
                <c:pt idx="10">
                  <c:v>18568</c:v>
                </c:pt>
                <c:pt idx="11">
                  <c:v>18598</c:v>
                </c:pt>
                <c:pt idx="12">
                  <c:v>18629</c:v>
                </c:pt>
                <c:pt idx="13">
                  <c:v>18660</c:v>
                </c:pt>
                <c:pt idx="14">
                  <c:v>18688</c:v>
                </c:pt>
                <c:pt idx="15">
                  <c:v>18719</c:v>
                </c:pt>
                <c:pt idx="16">
                  <c:v>18749</c:v>
                </c:pt>
                <c:pt idx="17">
                  <c:v>18780</c:v>
                </c:pt>
                <c:pt idx="18">
                  <c:v>18810</c:v>
                </c:pt>
                <c:pt idx="19">
                  <c:v>18841</c:v>
                </c:pt>
                <c:pt idx="20">
                  <c:v>18872</c:v>
                </c:pt>
                <c:pt idx="21">
                  <c:v>18902</c:v>
                </c:pt>
                <c:pt idx="22">
                  <c:v>18933</c:v>
                </c:pt>
                <c:pt idx="23">
                  <c:v>18963</c:v>
                </c:pt>
                <c:pt idx="24">
                  <c:v>18994</c:v>
                </c:pt>
                <c:pt idx="25">
                  <c:v>19025</c:v>
                </c:pt>
                <c:pt idx="26">
                  <c:v>19054</c:v>
                </c:pt>
                <c:pt idx="27">
                  <c:v>19085</c:v>
                </c:pt>
                <c:pt idx="28">
                  <c:v>19115</c:v>
                </c:pt>
                <c:pt idx="29">
                  <c:v>19146</c:v>
                </c:pt>
                <c:pt idx="30">
                  <c:v>19176</c:v>
                </c:pt>
                <c:pt idx="31">
                  <c:v>19207</c:v>
                </c:pt>
                <c:pt idx="32">
                  <c:v>19238</c:v>
                </c:pt>
                <c:pt idx="33">
                  <c:v>19268</c:v>
                </c:pt>
                <c:pt idx="34">
                  <c:v>19299</c:v>
                </c:pt>
                <c:pt idx="35">
                  <c:v>19329</c:v>
                </c:pt>
                <c:pt idx="36">
                  <c:v>19360</c:v>
                </c:pt>
                <c:pt idx="37">
                  <c:v>19391</c:v>
                </c:pt>
                <c:pt idx="38">
                  <c:v>19419</c:v>
                </c:pt>
                <c:pt idx="39">
                  <c:v>19450</c:v>
                </c:pt>
                <c:pt idx="40">
                  <c:v>19480</c:v>
                </c:pt>
                <c:pt idx="41">
                  <c:v>19511</c:v>
                </c:pt>
                <c:pt idx="42">
                  <c:v>19541</c:v>
                </c:pt>
                <c:pt idx="43">
                  <c:v>19572</c:v>
                </c:pt>
                <c:pt idx="44">
                  <c:v>19603</c:v>
                </c:pt>
                <c:pt idx="45">
                  <c:v>19633</c:v>
                </c:pt>
                <c:pt idx="46">
                  <c:v>19664</c:v>
                </c:pt>
                <c:pt idx="47">
                  <c:v>19694</c:v>
                </c:pt>
                <c:pt idx="48">
                  <c:v>19725</c:v>
                </c:pt>
                <c:pt idx="49">
                  <c:v>19756</c:v>
                </c:pt>
                <c:pt idx="50">
                  <c:v>19784</c:v>
                </c:pt>
                <c:pt idx="51">
                  <c:v>19815</c:v>
                </c:pt>
                <c:pt idx="52">
                  <c:v>19845</c:v>
                </c:pt>
                <c:pt idx="53">
                  <c:v>19876</c:v>
                </c:pt>
                <c:pt idx="54">
                  <c:v>19906</c:v>
                </c:pt>
                <c:pt idx="55">
                  <c:v>19937</c:v>
                </c:pt>
                <c:pt idx="56">
                  <c:v>19968</c:v>
                </c:pt>
                <c:pt idx="57">
                  <c:v>19998</c:v>
                </c:pt>
                <c:pt idx="58">
                  <c:v>20029</c:v>
                </c:pt>
                <c:pt idx="59">
                  <c:v>20059</c:v>
                </c:pt>
                <c:pt idx="60">
                  <c:v>20090</c:v>
                </c:pt>
                <c:pt idx="61">
                  <c:v>20121</c:v>
                </c:pt>
                <c:pt idx="62">
                  <c:v>20149</c:v>
                </c:pt>
                <c:pt idx="63">
                  <c:v>20180</c:v>
                </c:pt>
                <c:pt idx="64">
                  <c:v>20210</c:v>
                </c:pt>
                <c:pt idx="65">
                  <c:v>20241</c:v>
                </c:pt>
                <c:pt idx="66">
                  <c:v>20271</c:v>
                </c:pt>
                <c:pt idx="67">
                  <c:v>20302</c:v>
                </c:pt>
                <c:pt idx="68">
                  <c:v>20333</c:v>
                </c:pt>
                <c:pt idx="69">
                  <c:v>20363</c:v>
                </c:pt>
                <c:pt idx="70">
                  <c:v>20394</c:v>
                </c:pt>
                <c:pt idx="71">
                  <c:v>20424</c:v>
                </c:pt>
                <c:pt idx="72">
                  <c:v>20455</c:v>
                </c:pt>
                <c:pt idx="73">
                  <c:v>20486</c:v>
                </c:pt>
                <c:pt idx="74">
                  <c:v>20515</c:v>
                </c:pt>
                <c:pt idx="75">
                  <c:v>20546</c:v>
                </c:pt>
                <c:pt idx="76">
                  <c:v>20576</c:v>
                </c:pt>
                <c:pt idx="77">
                  <c:v>20607</c:v>
                </c:pt>
                <c:pt idx="78">
                  <c:v>20637</c:v>
                </c:pt>
                <c:pt idx="79">
                  <c:v>20668</c:v>
                </c:pt>
                <c:pt idx="80">
                  <c:v>20699</c:v>
                </c:pt>
                <c:pt idx="81">
                  <c:v>20729</c:v>
                </c:pt>
                <c:pt idx="82">
                  <c:v>20760</c:v>
                </c:pt>
                <c:pt idx="83">
                  <c:v>20790</c:v>
                </c:pt>
                <c:pt idx="84">
                  <c:v>20821</c:v>
                </c:pt>
                <c:pt idx="85">
                  <c:v>20852</c:v>
                </c:pt>
                <c:pt idx="86">
                  <c:v>20880</c:v>
                </c:pt>
                <c:pt idx="87">
                  <c:v>20911</c:v>
                </c:pt>
                <c:pt idx="88">
                  <c:v>20941</c:v>
                </c:pt>
                <c:pt idx="89">
                  <c:v>20972</c:v>
                </c:pt>
                <c:pt idx="90">
                  <c:v>21002</c:v>
                </c:pt>
                <c:pt idx="91">
                  <c:v>21033</c:v>
                </c:pt>
                <c:pt idx="92">
                  <c:v>21064</c:v>
                </c:pt>
                <c:pt idx="93">
                  <c:v>21094</c:v>
                </c:pt>
                <c:pt idx="94">
                  <c:v>21125</c:v>
                </c:pt>
                <c:pt idx="95">
                  <c:v>21155</c:v>
                </c:pt>
                <c:pt idx="96">
                  <c:v>21186</c:v>
                </c:pt>
                <c:pt idx="97">
                  <c:v>21217</c:v>
                </c:pt>
                <c:pt idx="98">
                  <c:v>21245</c:v>
                </c:pt>
                <c:pt idx="99">
                  <c:v>21276</c:v>
                </c:pt>
                <c:pt idx="100">
                  <c:v>21306</c:v>
                </c:pt>
                <c:pt idx="101">
                  <c:v>21337</c:v>
                </c:pt>
                <c:pt idx="102">
                  <c:v>21367</c:v>
                </c:pt>
                <c:pt idx="103">
                  <c:v>21398</c:v>
                </c:pt>
                <c:pt idx="104">
                  <c:v>21429</c:v>
                </c:pt>
                <c:pt idx="105">
                  <c:v>21459</c:v>
                </c:pt>
                <c:pt idx="106">
                  <c:v>21490</c:v>
                </c:pt>
                <c:pt idx="107">
                  <c:v>21520</c:v>
                </c:pt>
                <c:pt idx="108">
                  <c:v>21551</c:v>
                </c:pt>
                <c:pt idx="109">
                  <c:v>21582</c:v>
                </c:pt>
                <c:pt idx="110">
                  <c:v>21610</c:v>
                </c:pt>
                <c:pt idx="111">
                  <c:v>21641</c:v>
                </c:pt>
                <c:pt idx="112">
                  <c:v>21671</c:v>
                </c:pt>
                <c:pt idx="113">
                  <c:v>21702</c:v>
                </c:pt>
                <c:pt idx="114">
                  <c:v>21732</c:v>
                </c:pt>
                <c:pt idx="115">
                  <c:v>21763</c:v>
                </c:pt>
                <c:pt idx="116">
                  <c:v>21794</c:v>
                </c:pt>
                <c:pt idx="117">
                  <c:v>21824</c:v>
                </c:pt>
                <c:pt idx="118">
                  <c:v>21855</c:v>
                </c:pt>
                <c:pt idx="119">
                  <c:v>21885</c:v>
                </c:pt>
                <c:pt idx="120">
                  <c:v>21916</c:v>
                </c:pt>
                <c:pt idx="121">
                  <c:v>21947</c:v>
                </c:pt>
                <c:pt idx="122">
                  <c:v>21976</c:v>
                </c:pt>
                <c:pt idx="123">
                  <c:v>22007</c:v>
                </c:pt>
                <c:pt idx="124">
                  <c:v>22037</c:v>
                </c:pt>
                <c:pt idx="125">
                  <c:v>22068</c:v>
                </c:pt>
                <c:pt idx="126">
                  <c:v>22098</c:v>
                </c:pt>
                <c:pt idx="127">
                  <c:v>22129</c:v>
                </c:pt>
                <c:pt idx="128">
                  <c:v>22160</c:v>
                </c:pt>
                <c:pt idx="129">
                  <c:v>22190</c:v>
                </c:pt>
                <c:pt idx="130">
                  <c:v>22221</c:v>
                </c:pt>
                <c:pt idx="131">
                  <c:v>22251</c:v>
                </c:pt>
                <c:pt idx="132">
                  <c:v>22282</c:v>
                </c:pt>
                <c:pt idx="133">
                  <c:v>22313</c:v>
                </c:pt>
                <c:pt idx="134">
                  <c:v>22341</c:v>
                </c:pt>
                <c:pt idx="135">
                  <c:v>22372</c:v>
                </c:pt>
                <c:pt idx="136">
                  <c:v>22402</c:v>
                </c:pt>
                <c:pt idx="137">
                  <c:v>22433</c:v>
                </c:pt>
                <c:pt idx="138">
                  <c:v>22463</c:v>
                </c:pt>
                <c:pt idx="139">
                  <c:v>22494</c:v>
                </c:pt>
                <c:pt idx="140">
                  <c:v>22525</c:v>
                </c:pt>
                <c:pt idx="141">
                  <c:v>22555</c:v>
                </c:pt>
                <c:pt idx="142">
                  <c:v>22586</c:v>
                </c:pt>
                <c:pt idx="143">
                  <c:v>22616</c:v>
                </c:pt>
                <c:pt idx="144">
                  <c:v>22647</c:v>
                </c:pt>
                <c:pt idx="145">
                  <c:v>22678</c:v>
                </c:pt>
                <c:pt idx="146">
                  <c:v>22706</c:v>
                </c:pt>
                <c:pt idx="147">
                  <c:v>22737</c:v>
                </c:pt>
                <c:pt idx="148">
                  <c:v>22767</c:v>
                </c:pt>
                <c:pt idx="149">
                  <c:v>22798</c:v>
                </c:pt>
                <c:pt idx="150">
                  <c:v>22828</c:v>
                </c:pt>
                <c:pt idx="151">
                  <c:v>22859</c:v>
                </c:pt>
                <c:pt idx="152">
                  <c:v>22890</c:v>
                </c:pt>
                <c:pt idx="153">
                  <c:v>22920</c:v>
                </c:pt>
                <c:pt idx="154">
                  <c:v>22951</c:v>
                </c:pt>
                <c:pt idx="155">
                  <c:v>22981</c:v>
                </c:pt>
                <c:pt idx="156">
                  <c:v>23012</c:v>
                </c:pt>
                <c:pt idx="157">
                  <c:v>23043</c:v>
                </c:pt>
                <c:pt idx="158">
                  <c:v>23071</c:v>
                </c:pt>
                <c:pt idx="159">
                  <c:v>23102</c:v>
                </c:pt>
                <c:pt idx="160">
                  <c:v>23132</c:v>
                </c:pt>
                <c:pt idx="161">
                  <c:v>23163</c:v>
                </c:pt>
                <c:pt idx="162">
                  <c:v>23193</c:v>
                </c:pt>
                <c:pt idx="163">
                  <c:v>23224</c:v>
                </c:pt>
                <c:pt idx="164">
                  <c:v>23255</c:v>
                </c:pt>
                <c:pt idx="165">
                  <c:v>23285</c:v>
                </c:pt>
                <c:pt idx="166">
                  <c:v>23316</c:v>
                </c:pt>
                <c:pt idx="167">
                  <c:v>23346</c:v>
                </c:pt>
                <c:pt idx="168">
                  <c:v>23377</c:v>
                </c:pt>
                <c:pt idx="169">
                  <c:v>23408</c:v>
                </c:pt>
                <c:pt idx="170">
                  <c:v>23437</c:v>
                </c:pt>
                <c:pt idx="171">
                  <c:v>23468</c:v>
                </c:pt>
                <c:pt idx="172">
                  <c:v>23498</c:v>
                </c:pt>
                <c:pt idx="173">
                  <c:v>23529</c:v>
                </c:pt>
                <c:pt idx="174">
                  <c:v>23559</c:v>
                </c:pt>
                <c:pt idx="175">
                  <c:v>23590</c:v>
                </c:pt>
                <c:pt idx="176">
                  <c:v>23621</c:v>
                </c:pt>
                <c:pt idx="177">
                  <c:v>23651</c:v>
                </c:pt>
                <c:pt idx="178">
                  <c:v>23682</c:v>
                </c:pt>
                <c:pt idx="179">
                  <c:v>23712</c:v>
                </c:pt>
                <c:pt idx="180">
                  <c:v>23743</c:v>
                </c:pt>
                <c:pt idx="181">
                  <c:v>23774</c:v>
                </c:pt>
                <c:pt idx="182">
                  <c:v>23802</c:v>
                </c:pt>
                <c:pt idx="183">
                  <c:v>23833</c:v>
                </c:pt>
                <c:pt idx="184">
                  <c:v>23863</c:v>
                </c:pt>
                <c:pt idx="185">
                  <c:v>23894</c:v>
                </c:pt>
                <c:pt idx="186">
                  <c:v>23924</c:v>
                </c:pt>
                <c:pt idx="187">
                  <c:v>23955</c:v>
                </c:pt>
                <c:pt idx="188">
                  <c:v>23986</c:v>
                </c:pt>
                <c:pt idx="189">
                  <c:v>24016</c:v>
                </c:pt>
                <c:pt idx="190">
                  <c:v>24047</c:v>
                </c:pt>
                <c:pt idx="191">
                  <c:v>24077</c:v>
                </c:pt>
                <c:pt idx="192">
                  <c:v>24108</c:v>
                </c:pt>
                <c:pt idx="193">
                  <c:v>24139</c:v>
                </c:pt>
                <c:pt idx="194">
                  <c:v>24167</c:v>
                </c:pt>
                <c:pt idx="195">
                  <c:v>24198</c:v>
                </c:pt>
                <c:pt idx="196">
                  <c:v>24228</c:v>
                </c:pt>
                <c:pt idx="197">
                  <c:v>24259</c:v>
                </c:pt>
                <c:pt idx="198">
                  <c:v>24289</c:v>
                </c:pt>
                <c:pt idx="199">
                  <c:v>24320</c:v>
                </c:pt>
                <c:pt idx="200">
                  <c:v>24351</c:v>
                </c:pt>
                <c:pt idx="201">
                  <c:v>24381</c:v>
                </c:pt>
                <c:pt idx="202">
                  <c:v>24412</c:v>
                </c:pt>
                <c:pt idx="203">
                  <c:v>24442</c:v>
                </c:pt>
                <c:pt idx="204">
                  <c:v>24473</c:v>
                </c:pt>
                <c:pt idx="205">
                  <c:v>24504</c:v>
                </c:pt>
                <c:pt idx="206">
                  <c:v>24532</c:v>
                </c:pt>
                <c:pt idx="207">
                  <c:v>24563</c:v>
                </c:pt>
                <c:pt idx="208">
                  <c:v>24593</c:v>
                </c:pt>
                <c:pt idx="209">
                  <c:v>24624</c:v>
                </c:pt>
                <c:pt idx="210">
                  <c:v>24654</c:v>
                </c:pt>
                <c:pt idx="211">
                  <c:v>24685</c:v>
                </c:pt>
                <c:pt idx="212">
                  <c:v>24716</c:v>
                </c:pt>
                <c:pt idx="213">
                  <c:v>24746</c:v>
                </c:pt>
                <c:pt idx="214">
                  <c:v>24777</c:v>
                </c:pt>
                <c:pt idx="215">
                  <c:v>24807</c:v>
                </c:pt>
                <c:pt idx="216">
                  <c:v>24838</c:v>
                </c:pt>
                <c:pt idx="217">
                  <c:v>24869</c:v>
                </c:pt>
                <c:pt idx="218">
                  <c:v>24898</c:v>
                </c:pt>
                <c:pt idx="219">
                  <c:v>24929</c:v>
                </c:pt>
                <c:pt idx="220">
                  <c:v>24959</c:v>
                </c:pt>
                <c:pt idx="221">
                  <c:v>24990</c:v>
                </c:pt>
                <c:pt idx="222">
                  <c:v>25020</c:v>
                </c:pt>
                <c:pt idx="223">
                  <c:v>25051</c:v>
                </c:pt>
                <c:pt idx="224">
                  <c:v>25082</c:v>
                </c:pt>
                <c:pt idx="225">
                  <c:v>25112</c:v>
                </c:pt>
                <c:pt idx="226">
                  <c:v>25143</c:v>
                </c:pt>
                <c:pt idx="227">
                  <c:v>25173</c:v>
                </c:pt>
                <c:pt idx="228">
                  <c:v>25204</c:v>
                </c:pt>
                <c:pt idx="229">
                  <c:v>25235</c:v>
                </c:pt>
                <c:pt idx="230">
                  <c:v>25263</c:v>
                </c:pt>
                <c:pt idx="231">
                  <c:v>25294</c:v>
                </c:pt>
                <c:pt idx="232">
                  <c:v>25324</c:v>
                </c:pt>
                <c:pt idx="233">
                  <c:v>25355</c:v>
                </c:pt>
                <c:pt idx="234">
                  <c:v>25385</c:v>
                </c:pt>
                <c:pt idx="235">
                  <c:v>25416</c:v>
                </c:pt>
                <c:pt idx="236">
                  <c:v>25447</c:v>
                </c:pt>
                <c:pt idx="237">
                  <c:v>25477</c:v>
                </c:pt>
                <c:pt idx="238">
                  <c:v>25508</c:v>
                </c:pt>
                <c:pt idx="239">
                  <c:v>25538</c:v>
                </c:pt>
                <c:pt idx="240">
                  <c:v>25569</c:v>
                </c:pt>
                <c:pt idx="241">
                  <c:v>25600</c:v>
                </c:pt>
                <c:pt idx="242">
                  <c:v>25628</c:v>
                </c:pt>
                <c:pt idx="243">
                  <c:v>25659</c:v>
                </c:pt>
                <c:pt idx="244">
                  <c:v>25689</c:v>
                </c:pt>
                <c:pt idx="245">
                  <c:v>25720</c:v>
                </c:pt>
                <c:pt idx="246">
                  <c:v>25750</c:v>
                </c:pt>
                <c:pt idx="247">
                  <c:v>25781</c:v>
                </c:pt>
                <c:pt idx="248">
                  <c:v>25812</c:v>
                </c:pt>
                <c:pt idx="249">
                  <c:v>25842</c:v>
                </c:pt>
                <c:pt idx="250">
                  <c:v>25873</c:v>
                </c:pt>
                <c:pt idx="251">
                  <c:v>25903</c:v>
                </c:pt>
                <c:pt idx="252">
                  <c:v>25934</c:v>
                </c:pt>
                <c:pt idx="253">
                  <c:v>25965</c:v>
                </c:pt>
                <c:pt idx="254">
                  <c:v>25993</c:v>
                </c:pt>
                <c:pt idx="255">
                  <c:v>26024</c:v>
                </c:pt>
                <c:pt idx="256">
                  <c:v>26054</c:v>
                </c:pt>
                <c:pt idx="257">
                  <c:v>26085</c:v>
                </c:pt>
                <c:pt idx="258">
                  <c:v>26115</c:v>
                </c:pt>
                <c:pt idx="259">
                  <c:v>26146</c:v>
                </c:pt>
                <c:pt idx="260">
                  <c:v>26177</c:v>
                </c:pt>
                <c:pt idx="261">
                  <c:v>26207</c:v>
                </c:pt>
                <c:pt idx="262">
                  <c:v>26238</c:v>
                </c:pt>
                <c:pt idx="263">
                  <c:v>26268</c:v>
                </c:pt>
                <c:pt idx="264">
                  <c:v>26299</c:v>
                </c:pt>
                <c:pt idx="265">
                  <c:v>26330</c:v>
                </c:pt>
                <c:pt idx="266">
                  <c:v>26359</c:v>
                </c:pt>
                <c:pt idx="267">
                  <c:v>26390</c:v>
                </c:pt>
                <c:pt idx="268">
                  <c:v>26420</c:v>
                </c:pt>
                <c:pt idx="269">
                  <c:v>26451</c:v>
                </c:pt>
                <c:pt idx="270">
                  <c:v>26481</c:v>
                </c:pt>
                <c:pt idx="271">
                  <c:v>26512</c:v>
                </c:pt>
                <c:pt idx="272">
                  <c:v>26543</c:v>
                </c:pt>
                <c:pt idx="273">
                  <c:v>26573</c:v>
                </c:pt>
                <c:pt idx="274">
                  <c:v>26604</c:v>
                </c:pt>
                <c:pt idx="275">
                  <c:v>26634</c:v>
                </c:pt>
                <c:pt idx="276">
                  <c:v>26665</c:v>
                </c:pt>
                <c:pt idx="277">
                  <c:v>26696</c:v>
                </c:pt>
                <c:pt idx="278">
                  <c:v>26724</c:v>
                </c:pt>
                <c:pt idx="279">
                  <c:v>26755</c:v>
                </c:pt>
                <c:pt idx="280">
                  <c:v>26785</c:v>
                </c:pt>
                <c:pt idx="281">
                  <c:v>26816</c:v>
                </c:pt>
                <c:pt idx="282">
                  <c:v>26846</c:v>
                </c:pt>
                <c:pt idx="283">
                  <c:v>26877</c:v>
                </c:pt>
                <c:pt idx="284">
                  <c:v>26908</c:v>
                </c:pt>
                <c:pt idx="285">
                  <c:v>26938</c:v>
                </c:pt>
                <c:pt idx="286">
                  <c:v>26969</c:v>
                </c:pt>
                <c:pt idx="287">
                  <c:v>26999</c:v>
                </c:pt>
                <c:pt idx="288">
                  <c:v>27030</c:v>
                </c:pt>
                <c:pt idx="289">
                  <c:v>27061</c:v>
                </c:pt>
                <c:pt idx="290">
                  <c:v>27089</c:v>
                </c:pt>
                <c:pt idx="291">
                  <c:v>27120</c:v>
                </c:pt>
                <c:pt idx="292">
                  <c:v>27150</c:v>
                </c:pt>
                <c:pt idx="293">
                  <c:v>27181</c:v>
                </c:pt>
                <c:pt idx="294">
                  <c:v>27211</c:v>
                </c:pt>
                <c:pt idx="295">
                  <c:v>27242</c:v>
                </c:pt>
                <c:pt idx="296">
                  <c:v>27273</c:v>
                </c:pt>
                <c:pt idx="297">
                  <c:v>27303</c:v>
                </c:pt>
                <c:pt idx="298">
                  <c:v>27334</c:v>
                </c:pt>
                <c:pt idx="299">
                  <c:v>27364</c:v>
                </c:pt>
                <c:pt idx="300">
                  <c:v>27395</c:v>
                </c:pt>
                <c:pt idx="301">
                  <c:v>27426</c:v>
                </c:pt>
                <c:pt idx="302">
                  <c:v>27454</c:v>
                </c:pt>
                <c:pt idx="303">
                  <c:v>27485</c:v>
                </c:pt>
                <c:pt idx="304">
                  <c:v>27515</c:v>
                </c:pt>
                <c:pt idx="305">
                  <c:v>27546</c:v>
                </c:pt>
                <c:pt idx="306">
                  <c:v>27576</c:v>
                </c:pt>
                <c:pt idx="307">
                  <c:v>27607</c:v>
                </c:pt>
                <c:pt idx="308">
                  <c:v>27638</c:v>
                </c:pt>
                <c:pt idx="309">
                  <c:v>27668</c:v>
                </c:pt>
                <c:pt idx="310">
                  <c:v>27699</c:v>
                </c:pt>
                <c:pt idx="311">
                  <c:v>27729</c:v>
                </c:pt>
                <c:pt idx="312">
                  <c:v>27760</c:v>
                </c:pt>
                <c:pt idx="313">
                  <c:v>27791</c:v>
                </c:pt>
                <c:pt idx="314">
                  <c:v>27820</c:v>
                </c:pt>
                <c:pt idx="315">
                  <c:v>27851</c:v>
                </c:pt>
                <c:pt idx="316">
                  <c:v>27881</c:v>
                </c:pt>
                <c:pt idx="317">
                  <c:v>27912</c:v>
                </c:pt>
                <c:pt idx="318">
                  <c:v>27942</c:v>
                </c:pt>
                <c:pt idx="319">
                  <c:v>27973</c:v>
                </c:pt>
                <c:pt idx="320">
                  <c:v>28004</c:v>
                </c:pt>
                <c:pt idx="321">
                  <c:v>28034</c:v>
                </c:pt>
                <c:pt idx="322">
                  <c:v>28065</c:v>
                </c:pt>
                <c:pt idx="323">
                  <c:v>28095</c:v>
                </c:pt>
                <c:pt idx="324">
                  <c:v>28126</c:v>
                </c:pt>
                <c:pt idx="325">
                  <c:v>28157</c:v>
                </c:pt>
                <c:pt idx="326">
                  <c:v>28185</c:v>
                </c:pt>
                <c:pt idx="327">
                  <c:v>28216</c:v>
                </c:pt>
                <c:pt idx="328">
                  <c:v>28246</c:v>
                </c:pt>
                <c:pt idx="329">
                  <c:v>28277</c:v>
                </c:pt>
                <c:pt idx="330">
                  <c:v>28307</c:v>
                </c:pt>
                <c:pt idx="331">
                  <c:v>28338</c:v>
                </c:pt>
                <c:pt idx="332">
                  <c:v>28369</c:v>
                </c:pt>
                <c:pt idx="333">
                  <c:v>28399</c:v>
                </c:pt>
                <c:pt idx="334">
                  <c:v>28430</c:v>
                </c:pt>
                <c:pt idx="335">
                  <c:v>28460</c:v>
                </c:pt>
                <c:pt idx="336">
                  <c:v>28491</c:v>
                </c:pt>
                <c:pt idx="337">
                  <c:v>28522</c:v>
                </c:pt>
                <c:pt idx="338">
                  <c:v>28550</c:v>
                </c:pt>
                <c:pt idx="339">
                  <c:v>28581</c:v>
                </c:pt>
                <c:pt idx="340">
                  <c:v>28611</c:v>
                </c:pt>
                <c:pt idx="341">
                  <c:v>28642</c:v>
                </c:pt>
                <c:pt idx="342">
                  <c:v>28672</c:v>
                </c:pt>
                <c:pt idx="343">
                  <c:v>28703</c:v>
                </c:pt>
                <c:pt idx="344">
                  <c:v>28734</c:v>
                </c:pt>
                <c:pt idx="345">
                  <c:v>28764</c:v>
                </c:pt>
                <c:pt idx="346">
                  <c:v>28795</c:v>
                </c:pt>
                <c:pt idx="347">
                  <c:v>28825</c:v>
                </c:pt>
                <c:pt idx="348">
                  <c:v>28856</c:v>
                </c:pt>
                <c:pt idx="349">
                  <c:v>28887</c:v>
                </c:pt>
                <c:pt idx="350">
                  <c:v>28915</c:v>
                </c:pt>
                <c:pt idx="351">
                  <c:v>28946</c:v>
                </c:pt>
                <c:pt idx="352">
                  <c:v>28976</c:v>
                </c:pt>
                <c:pt idx="353">
                  <c:v>29007</c:v>
                </c:pt>
                <c:pt idx="354">
                  <c:v>29037</c:v>
                </c:pt>
                <c:pt idx="355">
                  <c:v>29068</c:v>
                </c:pt>
                <c:pt idx="356">
                  <c:v>29099</c:v>
                </c:pt>
                <c:pt idx="357">
                  <c:v>29129</c:v>
                </c:pt>
                <c:pt idx="358">
                  <c:v>29160</c:v>
                </c:pt>
                <c:pt idx="359">
                  <c:v>29190</c:v>
                </c:pt>
                <c:pt idx="360">
                  <c:v>29221</c:v>
                </c:pt>
                <c:pt idx="361">
                  <c:v>29252</c:v>
                </c:pt>
                <c:pt idx="362">
                  <c:v>29281</c:v>
                </c:pt>
                <c:pt idx="363">
                  <c:v>29312</c:v>
                </c:pt>
                <c:pt idx="364">
                  <c:v>29342</c:v>
                </c:pt>
                <c:pt idx="365">
                  <c:v>29373</c:v>
                </c:pt>
                <c:pt idx="366">
                  <c:v>29403</c:v>
                </c:pt>
                <c:pt idx="367">
                  <c:v>29434</c:v>
                </c:pt>
                <c:pt idx="368">
                  <c:v>29465</c:v>
                </c:pt>
                <c:pt idx="369">
                  <c:v>29495</c:v>
                </c:pt>
                <c:pt idx="370">
                  <c:v>29526</c:v>
                </c:pt>
                <c:pt idx="371">
                  <c:v>29556</c:v>
                </c:pt>
                <c:pt idx="372">
                  <c:v>29587</c:v>
                </c:pt>
                <c:pt idx="373">
                  <c:v>29618</c:v>
                </c:pt>
                <c:pt idx="374">
                  <c:v>29646</c:v>
                </c:pt>
                <c:pt idx="375">
                  <c:v>29677</c:v>
                </c:pt>
                <c:pt idx="376">
                  <c:v>29707</c:v>
                </c:pt>
                <c:pt idx="377">
                  <c:v>29738</c:v>
                </c:pt>
                <c:pt idx="378">
                  <c:v>29768</c:v>
                </c:pt>
                <c:pt idx="379">
                  <c:v>29799</c:v>
                </c:pt>
                <c:pt idx="380">
                  <c:v>29830</c:v>
                </c:pt>
                <c:pt idx="381">
                  <c:v>29860</c:v>
                </c:pt>
                <c:pt idx="382">
                  <c:v>29891</c:v>
                </c:pt>
                <c:pt idx="383">
                  <c:v>29921</c:v>
                </c:pt>
                <c:pt idx="384">
                  <c:v>29952</c:v>
                </c:pt>
                <c:pt idx="385">
                  <c:v>29983</c:v>
                </c:pt>
                <c:pt idx="386">
                  <c:v>30011</c:v>
                </c:pt>
                <c:pt idx="387">
                  <c:v>30042</c:v>
                </c:pt>
                <c:pt idx="388">
                  <c:v>30072</c:v>
                </c:pt>
                <c:pt idx="389">
                  <c:v>30103</c:v>
                </c:pt>
                <c:pt idx="390">
                  <c:v>30133</c:v>
                </c:pt>
                <c:pt idx="391">
                  <c:v>30164</c:v>
                </c:pt>
                <c:pt idx="392">
                  <c:v>30195</c:v>
                </c:pt>
                <c:pt idx="393">
                  <c:v>30225</c:v>
                </c:pt>
                <c:pt idx="394">
                  <c:v>30256</c:v>
                </c:pt>
                <c:pt idx="395">
                  <c:v>30286</c:v>
                </c:pt>
                <c:pt idx="396">
                  <c:v>30317</c:v>
                </c:pt>
                <c:pt idx="397">
                  <c:v>30348</c:v>
                </c:pt>
                <c:pt idx="398">
                  <c:v>30376</c:v>
                </c:pt>
                <c:pt idx="399">
                  <c:v>30407</c:v>
                </c:pt>
                <c:pt idx="400">
                  <c:v>30437</c:v>
                </c:pt>
                <c:pt idx="401">
                  <c:v>30468</c:v>
                </c:pt>
                <c:pt idx="402">
                  <c:v>30498</c:v>
                </c:pt>
                <c:pt idx="403">
                  <c:v>30529</c:v>
                </c:pt>
                <c:pt idx="404">
                  <c:v>30560</c:v>
                </c:pt>
                <c:pt idx="405">
                  <c:v>30590</c:v>
                </c:pt>
                <c:pt idx="406">
                  <c:v>30621</c:v>
                </c:pt>
                <c:pt idx="407">
                  <c:v>30651</c:v>
                </c:pt>
                <c:pt idx="408">
                  <c:v>30682</c:v>
                </c:pt>
                <c:pt idx="409">
                  <c:v>30713</c:v>
                </c:pt>
                <c:pt idx="410">
                  <c:v>30742</c:v>
                </c:pt>
                <c:pt idx="411">
                  <c:v>30773</c:v>
                </c:pt>
                <c:pt idx="412">
                  <c:v>30803</c:v>
                </c:pt>
                <c:pt idx="413">
                  <c:v>30834</c:v>
                </c:pt>
                <c:pt idx="414">
                  <c:v>30864</c:v>
                </c:pt>
                <c:pt idx="415">
                  <c:v>30895</c:v>
                </c:pt>
                <c:pt idx="416">
                  <c:v>30926</c:v>
                </c:pt>
                <c:pt idx="417">
                  <c:v>30956</c:v>
                </c:pt>
                <c:pt idx="418">
                  <c:v>30987</c:v>
                </c:pt>
                <c:pt idx="419">
                  <c:v>31017</c:v>
                </c:pt>
                <c:pt idx="420">
                  <c:v>31048</c:v>
                </c:pt>
                <c:pt idx="421">
                  <c:v>31079</c:v>
                </c:pt>
                <c:pt idx="422">
                  <c:v>31107</c:v>
                </c:pt>
                <c:pt idx="423">
                  <c:v>31138</c:v>
                </c:pt>
                <c:pt idx="424">
                  <c:v>31168</c:v>
                </c:pt>
                <c:pt idx="425">
                  <c:v>31199</c:v>
                </c:pt>
                <c:pt idx="426">
                  <c:v>31229</c:v>
                </c:pt>
                <c:pt idx="427">
                  <c:v>31260</c:v>
                </c:pt>
                <c:pt idx="428">
                  <c:v>31291</c:v>
                </c:pt>
                <c:pt idx="429">
                  <c:v>31321</c:v>
                </c:pt>
                <c:pt idx="430">
                  <c:v>31352</c:v>
                </c:pt>
                <c:pt idx="431">
                  <c:v>31382</c:v>
                </c:pt>
                <c:pt idx="432">
                  <c:v>31413</c:v>
                </c:pt>
                <c:pt idx="433">
                  <c:v>31444</c:v>
                </c:pt>
                <c:pt idx="434">
                  <c:v>31472</c:v>
                </c:pt>
                <c:pt idx="435">
                  <c:v>31503</c:v>
                </c:pt>
                <c:pt idx="436">
                  <c:v>31533</c:v>
                </c:pt>
                <c:pt idx="437">
                  <c:v>31564</c:v>
                </c:pt>
                <c:pt idx="438">
                  <c:v>31594</c:v>
                </c:pt>
                <c:pt idx="439">
                  <c:v>31625</c:v>
                </c:pt>
                <c:pt idx="440">
                  <c:v>31656</c:v>
                </c:pt>
                <c:pt idx="441">
                  <c:v>31686</c:v>
                </c:pt>
                <c:pt idx="442">
                  <c:v>31717</c:v>
                </c:pt>
                <c:pt idx="443">
                  <c:v>31747</c:v>
                </c:pt>
                <c:pt idx="444">
                  <c:v>31778</c:v>
                </c:pt>
                <c:pt idx="445">
                  <c:v>31809</c:v>
                </c:pt>
                <c:pt idx="446">
                  <c:v>31837</c:v>
                </c:pt>
                <c:pt idx="447">
                  <c:v>31868</c:v>
                </c:pt>
                <c:pt idx="448">
                  <c:v>31898</c:v>
                </c:pt>
                <c:pt idx="449">
                  <c:v>31929</c:v>
                </c:pt>
                <c:pt idx="450">
                  <c:v>31959</c:v>
                </c:pt>
                <c:pt idx="451">
                  <c:v>31990</c:v>
                </c:pt>
                <c:pt idx="452">
                  <c:v>32021</c:v>
                </c:pt>
                <c:pt idx="453">
                  <c:v>32051</c:v>
                </c:pt>
                <c:pt idx="454">
                  <c:v>32082</c:v>
                </c:pt>
                <c:pt idx="455">
                  <c:v>32112</c:v>
                </c:pt>
                <c:pt idx="456">
                  <c:v>32143</c:v>
                </c:pt>
                <c:pt idx="457">
                  <c:v>32174</c:v>
                </c:pt>
                <c:pt idx="458">
                  <c:v>32203</c:v>
                </c:pt>
                <c:pt idx="459">
                  <c:v>32234</c:v>
                </c:pt>
                <c:pt idx="460">
                  <c:v>32264</c:v>
                </c:pt>
                <c:pt idx="461">
                  <c:v>32295</c:v>
                </c:pt>
                <c:pt idx="462">
                  <c:v>32325</c:v>
                </c:pt>
                <c:pt idx="463">
                  <c:v>32356</c:v>
                </c:pt>
                <c:pt idx="464">
                  <c:v>32387</c:v>
                </c:pt>
                <c:pt idx="465">
                  <c:v>32417</c:v>
                </c:pt>
                <c:pt idx="466">
                  <c:v>32448</c:v>
                </c:pt>
                <c:pt idx="467">
                  <c:v>32478</c:v>
                </c:pt>
                <c:pt idx="468">
                  <c:v>32509</c:v>
                </c:pt>
                <c:pt idx="469">
                  <c:v>32540</c:v>
                </c:pt>
                <c:pt idx="470">
                  <c:v>32568</c:v>
                </c:pt>
                <c:pt idx="471">
                  <c:v>32599</c:v>
                </c:pt>
                <c:pt idx="472">
                  <c:v>32629</c:v>
                </c:pt>
                <c:pt idx="473">
                  <c:v>32660</c:v>
                </c:pt>
                <c:pt idx="474">
                  <c:v>32690</c:v>
                </c:pt>
                <c:pt idx="475">
                  <c:v>32721</c:v>
                </c:pt>
                <c:pt idx="476">
                  <c:v>32752</c:v>
                </c:pt>
                <c:pt idx="477">
                  <c:v>32782</c:v>
                </c:pt>
                <c:pt idx="478">
                  <c:v>32813</c:v>
                </c:pt>
                <c:pt idx="479">
                  <c:v>32843</c:v>
                </c:pt>
                <c:pt idx="480">
                  <c:v>32874</c:v>
                </c:pt>
                <c:pt idx="481">
                  <c:v>32905</c:v>
                </c:pt>
                <c:pt idx="482">
                  <c:v>32933</c:v>
                </c:pt>
                <c:pt idx="483">
                  <c:v>32964</c:v>
                </c:pt>
                <c:pt idx="484">
                  <c:v>32994</c:v>
                </c:pt>
                <c:pt idx="485">
                  <c:v>33025</c:v>
                </c:pt>
                <c:pt idx="486">
                  <c:v>33055</c:v>
                </c:pt>
                <c:pt idx="487">
                  <c:v>33086</c:v>
                </c:pt>
                <c:pt idx="488">
                  <c:v>33117</c:v>
                </c:pt>
                <c:pt idx="489">
                  <c:v>33147</c:v>
                </c:pt>
                <c:pt idx="490">
                  <c:v>33178</c:v>
                </c:pt>
                <c:pt idx="491">
                  <c:v>33208</c:v>
                </c:pt>
                <c:pt idx="492">
                  <c:v>33239</c:v>
                </c:pt>
                <c:pt idx="493">
                  <c:v>33270</c:v>
                </c:pt>
                <c:pt idx="494">
                  <c:v>33298</c:v>
                </c:pt>
                <c:pt idx="495">
                  <c:v>33329</c:v>
                </c:pt>
                <c:pt idx="496">
                  <c:v>33359</c:v>
                </c:pt>
                <c:pt idx="497">
                  <c:v>33390</c:v>
                </c:pt>
                <c:pt idx="498">
                  <c:v>33420</c:v>
                </c:pt>
                <c:pt idx="499">
                  <c:v>33451</c:v>
                </c:pt>
                <c:pt idx="500">
                  <c:v>33482</c:v>
                </c:pt>
                <c:pt idx="501">
                  <c:v>33512</c:v>
                </c:pt>
                <c:pt idx="502">
                  <c:v>33543</c:v>
                </c:pt>
                <c:pt idx="503">
                  <c:v>33573</c:v>
                </c:pt>
                <c:pt idx="504">
                  <c:v>33604</c:v>
                </c:pt>
                <c:pt idx="505">
                  <c:v>33635</c:v>
                </c:pt>
                <c:pt idx="506">
                  <c:v>33664</c:v>
                </c:pt>
                <c:pt idx="507">
                  <c:v>33695</c:v>
                </c:pt>
                <c:pt idx="508">
                  <c:v>33725</c:v>
                </c:pt>
                <c:pt idx="509">
                  <c:v>33756</c:v>
                </c:pt>
                <c:pt idx="510">
                  <c:v>33786</c:v>
                </c:pt>
                <c:pt idx="511">
                  <c:v>33817</c:v>
                </c:pt>
                <c:pt idx="512">
                  <c:v>33848</c:v>
                </c:pt>
                <c:pt idx="513">
                  <c:v>33878</c:v>
                </c:pt>
                <c:pt idx="514">
                  <c:v>33909</c:v>
                </c:pt>
                <c:pt idx="515">
                  <c:v>33939</c:v>
                </c:pt>
                <c:pt idx="516">
                  <c:v>33970</c:v>
                </c:pt>
                <c:pt idx="517">
                  <c:v>34001</c:v>
                </c:pt>
                <c:pt idx="518">
                  <c:v>34029</c:v>
                </c:pt>
                <c:pt idx="519">
                  <c:v>34060</c:v>
                </c:pt>
                <c:pt idx="520">
                  <c:v>34090</c:v>
                </c:pt>
                <c:pt idx="521">
                  <c:v>34121</c:v>
                </c:pt>
                <c:pt idx="522">
                  <c:v>34151</c:v>
                </c:pt>
                <c:pt idx="523">
                  <c:v>34182</c:v>
                </c:pt>
                <c:pt idx="524">
                  <c:v>34213</c:v>
                </c:pt>
                <c:pt idx="525">
                  <c:v>34243</c:v>
                </c:pt>
                <c:pt idx="526">
                  <c:v>34274</c:v>
                </c:pt>
                <c:pt idx="527">
                  <c:v>34304</c:v>
                </c:pt>
                <c:pt idx="528">
                  <c:v>34335</c:v>
                </c:pt>
                <c:pt idx="529">
                  <c:v>34366</c:v>
                </c:pt>
                <c:pt idx="530">
                  <c:v>34394</c:v>
                </c:pt>
                <c:pt idx="531">
                  <c:v>34425</c:v>
                </c:pt>
                <c:pt idx="532">
                  <c:v>34455</c:v>
                </c:pt>
                <c:pt idx="533">
                  <c:v>34486</c:v>
                </c:pt>
                <c:pt idx="534">
                  <c:v>34516</c:v>
                </c:pt>
                <c:pt idx="535">
                  <c:v>34547</c:v>
                </c:pt>
                <c:pt idx="536">
                  <c:v>34578</c:v>
                </c:pt>
                <c:pt idx="537">
                  <c:v>34608</c:v>
                </c:pt>
                <c:pt idx="538">
                  <c:v>34639</c:v>
                </c:pt>
                <c:pt idx="539">
                  <c:v>34669</c:v>
                </c:pt>
                <c:pt idx="540">
                  <c:v>34700</c:v>
                </c:pt>
                <c:pt idx="541">
                  <c:v>34731</c:v>
                </c:pt>
                <c:pt idx="542">
                  <c:v>34759</c:v>
                </c:pt>
                <c:pt idx="543">
                  <c:v>34790</c:v>
                </c:pt>
                <c:pt idx="544">
                  <c:v>34820</c:v>
                </c:pt>
                <c:pt idx="545">
                  <c:v>34851</c:v>
                </c:pt>
                <c:pt idx="546">
                  <c:v>34881</c:v>
                </c:pt>
                <c:pt idx="547">
                  <c:v>34912</c:v>
                </c:pt>
                <c:pt idx="548">
                  <c:v>34943</c:v>
                </c:pt>
                <c:pt idx="549">
                  <c:v>34973</c:v>
                </c:pt>
                <c:pt idx="550">
                  <c:v>35004</c:v>
                </c:pt>
                <c:pt idx="551">
                  <c:v>35034</c:v>
                </c:pt>
                <c:pt idx="552">
                  <c:v>35065</c:v>
                </c:pt>
                <c:pt idx="553">
                  <c:v>35096</c:v>
                </c:pt>
                <c:pt idx="554">
                  <c:v>35125</c:v>
                </c:pt>
                <c:pt idx="555">
                  <c:v>35156</c:v>
                </c:pt>
                <c:pt idx="556">
                  <c:v>35186</c:v>
                </c:pt>
                <c:pt idx="557">
                  <c:v>35217</c:v>
                </c:pt>
                <c:pt idx="558">
                  <c:v>35247</c:v>
                </c:pt>
                <c:pt idx="559">
                  <c:v>35278</c:v>
                </c:pt>
                <c:pt idx="560">
                  <c:v>35309</c:v>
                </c:pt>
                <c:pt idx="561">
                  <c:v>35339</c:v>
                </c:pt>
                <c:pt idx="562">
                  <c:v>35370</c:v>
                </c:pt>
                <c:pt idx="563">
                  <c:v>35400</c:v>
                </c:pt>
                <c:pt idx="564">
                  <c:v>35431</c:v>
                </c:pt>
                <c:pt idx="565">
                  <c:v>35462</c:v>
                </c:pt>
                <c:pt idx="566">
                  <c:v>35490</c:v>
                </c:pt>
                <c:pt idx="567">
                  <c:v>35521</c:v>
                </c:pt>
                <c:pt idx="568">
                  <c:v>35551</c:v>
                </c:pt>
                <c:pt idx="569">
                  <c:v>35582</c:v>
                </c:pt>
                <c:pt idx="570">
                  <c:v>35612</c:v>
                </c:pt>
                <c:pt idx="571">
                  <c:v>35643</c:v>
                </c:pt>
                <c:pt idx="572">
                  <c:v>35674</c:v>
                </c:pt>
                <c:pt idx="573">
                  <c:v>35704</c:v>
                </c:pt>
                <c:pt idx="574">
                  <c:v>35735</c:v>
                </c:pt>
                <c:pt idx="575">
                  <c:v>35765</c:v>
                </c:pt>
                <c:pt idx="576">
                  <c:v>35796</c:v>
                </c:pt>
                <c:pt idx="577">
                  <c:v>35827</c:v>
                </c:pt>
                <c:pt idx="578">
                  <c:v>35855</c:v>
                </c:pt>
                <c:pt idx="579">
                  <c:v>35886</c:v>
                </c:pt>
                <c:pt idx="580">
                  <c:v>35916</c:v>
                </c:pt>
                <c:pt idx="581">
                  <c:v>35947</c:v>
                </c:pt>
                <c:pt idx="582">
                  <c:v>35977</c:v>
                </c:pt>
                <c:pt idx="583">
                  <c:v>36008</c:v>
                </c:pt>
                <c:pt idx="584">
                  <c:v>36039</c:v>
                </c:pt>
                <c:pt idx="585">
                  <c:v>36069</c:v>
                </c:pt>
                <c:pt idx="586">
                  <c:v>36100</c:v>
                </c:pt>
                <c:pt idx="587">
                  <c:v>36130</c:v>
                </c:pt>
                <c:pt idx="588">
                  <c:v>36161</c:v>
                </c:pt>
                <c:pt idx="589">
                  <c:v>36192</c:v>
                </c:pt>
                <c:pt idx="590">
                  <c:v>36220</c:v>
                </c:pt>
                <c:pt idx="591">
                  <c:v>36251</c:v>
                </c:pt>
                <c:pt idx="592">
                  <c:v>36281</c:v>
                </c:pt>
                <c:pt idx="593">
                  <c:v>36312</c:v>
                </c:pt>
                <c:pt idx="594">
                  <c:v>36342</c:v>
                </c:pt>
                <c:pt idx="595">
                  <c:v>36373</c:v>
                </c:pt>
                <c:pt idx="596">
                  <c:v>36404</c:v>
                </c:pt>
                <c:pt idx="597">
                  <c:v>36434</c:v>
                </c:pt>
                <c:pt idx="598">
                  <c:v>36465</c:v>
                </c:pt>
                <c:pt idx="599">
                  <c:v>36495</c:v>
                </c:pt>
                <c:pt idx="600">
                  <c:v>36526</c:v>
                </c:pt>
                <c:pt idx="601">
                  <c:v>36557</c:v>
                </c:pt>
                <c:pt idx="602">
                  <c:v>36586</c:v>
                </c:pt>
                <c:pt idx="603">
                  <c:v>36617</c:v>
                </c:pt>
                <c:pt idx="604">
                  <c:v>36647</c:v>
                </c:pt>
                <c:pt idx="605">
                  <c:v>36678</c:v>
                </c:pt>
                <c:pt idx="606">
                  <c:v>36708</c:v>
                </c:pt>
                <c:pt idx="607">
                  <c:v>36739</c:v>
                </c:pt>
                <c:pt idx="608">
                  <c:v>36770</c:v>
                </c:pt>
                <c:pt idx="609">
                  <c:v>36800</c:v>
                </c:pt>
                <c:pt idx="610">
                  <c:v>36831</c:v>
                </c:pt>
                <c:pt idx="611">
                  <c:v>36861</c:v>
                </c:pt>
                <c:pt idx="612">
                  <c:v>36892</c:v>
                </c:pt>
                <c:pt idx="613">
                  <c:v>36923</c:v>
                </c:pt>
                <c:pt idx="614">
                  <c:v>36951</c:v>
                </c:pt>
                <c:pt idx="615">
                  <c:v>36982</c:v>
                </c:pt>
                <c:pt idx="616">
                  <c:v>37012</c:v>
                </c:pt>
                <c:pt idx="617">
                  <c:v>37043</c:v>
                </c:pt>
                <c:pt idx="618">
                  <c:v>37073</c:v>
                </c:pt>
                <c:pt idx="619">
                  <c:v>37104</c:v>
                </c:pt>
                <c:pt idx="620">
                  <c:v>37135</c:v>
                </c:pt>
                <c:pt idx="621">
                  <c:v>37165</c:v>
                </c:pt>
                <c:pt idx="622">
                  <c:v>37196</c:v>
                </c:pt>
                <c:pt idx="623">
                  <c:v>37226</c:v>
                </c:pt>
                <c:pt idx="624">
                  <c:v>37257</c:v>
                </c:pt>
                <c:pt idx="625">
                  <c:v>37288</c:v>
                </c:pt>
                <c:pt idx="626">
                  <c:v>37316</c:v>
                </c:pt>
                <c:pt idx="627">
                  <c:v>37347</c:v>
                </c:pt>
                <c:pt idx="628">
                  <c:v>37377</c:v>
                </c:pt>
                <c:pt idx="629">
                  <c:v>37408</c:v>
                </c:pt>
                <c:pt idx="630">
                  <c:v>37438</c:v>
                </c:pt>
                <c:pt idx="631">
                  <c:v>37469</c:v>
                </c:pt>
                <c:pt idx="632">
                  <c:v>37500</c:v>
                </c:pt>
                <c:pt idx="633">
                  <c:v>37530</c:v>
                </c:pt>
                <c:pt idx="634">
                  <c:v>37561</c:v>
                </c:pt>
                <c:pt idx="635">
                  <c:v>37591</c:v>
                </c:pt>
                <c:pt idx="636">
                  <c:v>37622</c:v>
                </c:pt>
                <c:pt idx="637">
                  <c:v>37653</c:v>
                </c:pt>
                <c:pt idx="638">
                  <c:v>37681</c:v>
                </c:pt>
                <c:pt idx="639">
                  <c:v>37712</c:v>
                </c:pt>
                <c:pt idx="640">
                  <c:v>37742</c:v>
                </c:pt>
                <c:pt idx="641">
                  <c:v>37773</c:v>
                </c:pt>
                <c:pt idx="642">
                  <c:v>37803</c:v>
                </c:pt>
                <c:pt idx="643">
                  <c:v>37834</c:v>
                </c:pt>
                <c:pt idx="644">
                  <c:v>37865</c:v>
                </c:pt>
                <c:pt idx="645">
                  <c:v>37895</c:v>
                </c:pt>
                <c:pt idx="646">
                  <c:v>37926</c:v>
                </c:pt>
                <c:pt idx="647">
                  <c:v>37956</c:v>
                </c:pt>
                <c:pt idx="648">
                  <c:v>37987</c:v>
                </c:pt>
                <c:pt idx="649">
                  <c:v>38018</c:v>
                </c:pt>
                <c:pt idx="650">
                  <c:v>38047</c:v>
                </c:pt>
                <c:pt idx="651">
                  <c:v>38078</c:v>
                </c:pt>
                <c:pt idx="652">
                  <c:v>38108</c:v>
                </c:pt>
                <c:pt idx="653">
                  <c:v>38139</c:v>
                </c:pt>
                <c:pt idx="654">
                  <c:v>38169</c:v>
                </c:pt>
                <c:pt idx="655">
                  <c:v>38200</c:v>
                </c:pt>
                <c:pt idx="656">
                  <c:v>38231</c:v>
                </c:pt>
                <c:pt idx="657">
                  <c:v>38261</c:v>
                </c:pt>
                <c:pt idx="658">
                  <c:v>38292</c:v>
                </c:pt>
                <c:pt idx="659">
                  <c:v>38322</c:v>
                </c:pt>
                <c:pt idx="660">
                  <c:v>38353</c:v>
                </c:pt>
                <c:pt idx="661">
                  <c:v>38384</c:v>
                </c:pt>
                <c:pt idx="662">
                  <c:v>38412</c:v>
                </c:pt>
                <c:pt idx="663">
                  <c:v>38443</c:v>
                </c:pt>
                <c:pt idx="664">
                  <c:v>38473</c:v>
                </c:pt>
                <c:pt idx="665">
                  <c:v>38504</c:v>
                </c:pt>
                <c:pt idx="666">
                  <c:v>38534</c:v>
                </c:pt>
                <c:pt idx="667">
                  <c:v>38565</c:v>
                </c:pt>
                <c:pt idx="668">
                  <c:v>38596</c:v>
                </c:pt>
                <c:pt idx="669">
                  <c:v>38626</c:v>
                </c:pt>
                <c:pt idx="670">
                  <c:v>38657</c:v>
                </c:pt>
                <c:pt idx="671">
                  <c:v>38687</c:v>
                </c:pt>
                <c:pt idx="672">
                  <c:v>38718</c:v>
                </c:pt>
                <c:pt idx="673">
                  <c:v>38749</c:v>
                </c:pt>
                <c:pt idx="674">
                  <c:v>38777</c:v>
                </c:pt>
                <c:pt idx="675">
                  <c:v>38808</c:v>
                </c:pt>
                <c:pt idx="676">
                  <c:v>38838</c:v>
                </c:pt>
                <c:pt idx="677">
                  <c:v>38869</c:v>
                </c:pt>
                <c:pt idx="678">
                  <c:v>38899</c:v>
                </c:pt>
                <c:pt idx="679">
                  <c:v>38930</c:v>
                </c:pt>
                <c:pt idx="680">
                  <c:v>38961</c:v>
                </c:pt>
                <c:pt idx="681">
                  <c:v>38991</c:v>
                </c:pt>
                <c:pt idx="682">
                  <c:v>39022</c:v>
                </c:pt>
                <c:pt idx="683">
                  <c:v>39052</c:v>
                </c:pt>
                <c:pt idx="684">
                  <c:v>39083</c:v>
                </c:pt>
                <c:pt idx="685">
                  <c:v>39114</c:v>
                </c:pt>
                <c:pt idx="686">
                  <c:v>39142</c:v>
                </c:pt>
                <c:pt idx="687">
                  <c:v>39173</c:v>
                </c:pt>
                <c:pt idx="688">
                  <c:v>39203</c:v>
                </c:pt>
                <c:pt idx="689">
                  <c:v>39234</c:v>
                </c:pt>
                <c:pt idx="690">
                  <c:v>39264</c:v>
                </c:pt>
                <c:pt idx="691">
                  <c:v>39295</c:v>
                </c:pt>
                <c:pt idx="692">
                  <c:v>39326</c:v>
                </c:pt>
                <c:pt idx="693">
                  <c:v>39356</c:v>
                </c:pt>
                <c:pt idx="694">
                  <c:v>39387</c:v>
                </c:pt>
                <c:pt idx="695">
                  <c:v>39417</c:v>
                </c:pt>
                <c:pt idx="696">
                  <c:v>39448</c:v>
                </c:pt>
                <c:pt idx="697">
                  <c:v>39479</c:v>
                </c:pt>
                <c:pt idx="698">
                  <c:v>39508</c:v>
                </c:pt>
                <c:pt idx="699">
                  <c:v>39539</c:v>
                </c:pt>
                <c:pt idx="700">
                  <c:v>39569</c:v>
                </c:pt>
                <c:pt idx="701">
                  <c:v>39600</c:v>
                </c:pt>
                <c:pt idx="702">
                  <c:v>39630</c:v>
                </c:pt>
                <c:pt idx="703">
                  <c:v>39661</c:v>
                </c:pt>
                <c:pt idx="704">
                  <c:v>39692</c:v>
                </c:pt>
                <c:pt idx="705">
                  <c:v>39722</c:v>
                </c:pt>
                <c:pt idx="706">
                  <c:v>39753</c:v>
                </c:pt>
                <c:pt idx="707">
                  <c:v>39783</c:v>
                </c:pt>
                <c:pt idx="708">
                  <c:v>39814</c:v>
                </c:pt>
                <c:pt idx="709">
                  <c:v>39845</c:v>
                </c:pt>
                <c:pt idx="710">
                  <c:v>39873</c:v>
                </c:pt>
                <c:pt idx="711">
                  <c:v>39904</c:v>
                </c:pt>
                <c:pt idx="712">
                  <c:v>39934</c:v>
                </c:pt>
                <c:pt idx="713">
                  <c:v>39965</c:v>
                </c:pt>
                <c:pt idx="714">
                  <c:v>39995</c:v>
                </c:pt>
                <c:pt idx="715">
                  <c:v>40026</c:v>
                </c:pt>
                <c:pt idx="716">
                  <c:v>40057</c:v>
                </c:pt>
                <c:pt idx="717">
                  <c:v>40087</c:v>
                </c:pt>
                <c:pt idx="718">
                  <c:v>40118</c:v>
                </c:pt>
                <c:pt idx="719">
                  <c:v>40148</c:v>
                </c:pt>
                <c:pt idx="720">
                  <c:v>40179</c:v>
                </c:pt>
                <c:pt idx="721">
                  <c:v>40210</c:v>
                </c:pt>
                <c:pt idx="722">
                  <c:v>40238</c:v>
                </c:pt>
                <c:pt idx="723">
                  <c:v>40269</c:v>
                </c:pt>
                <c:pt idx="724">
                  <c:v>40299</c:v>
                </c:pt>
                <c:pt idx="725">
                  <c:v>40330</c:v>
                </c:pt>
                <c:pt idx="726">
                  <c:v>40360</c:v>
                </c:pt>
                <c:pt idx="727">
                  <c:v>40391</c:v>
                </c:pt>
                <c:pt idx="728">
                  <c:v>40422</c:v>
                </c:pt>
                <c:pt idx="729">
                  <c:v>40452</c:v>
                </c:pt>
                <c:pt idx="730">
                  <c:v>40483</c:v>
                </c:pt>
                <c:pt idx="731">
                  <c:v>40513</c:v>
                </c:pt>
                <c:pt idx="732">
                  <c:v>40544</c:v>
                </c:pt>
                <c:pt idx="733">
                  <c:v>40575</c:v>
                </c:pt>
                <c:pt idx="734">
                  <c:v>40603</c:v>
                </c:pt>
                <c:pt idx="735">
                  <c:v>40634</c:v>
                </c:pt>
                <c:pt idx="736">
                  <c:v>40664</c:v>
                </c:pt>
                <c:pt idx="737">
                  <c:v>40695</c:v>
                </c:pt>
                <c:pt idx="738">
                  <c:v>40725</c:v>
                </c:pt>
                <c:pt idx="739">
                  <c:v>40756</c:v>
                </c:pt>
                <c:pt idx="740">
                  <c:v>40787</c:v>
                </c:pt>
                <c:pt idx="741">
                  <c:v>40817</c:v>
                </c:pt>
                <c:pt idx="742">
                  <c:v>40848</c:v>
                </c:pt>
                <c:pt idx="743">
                  <c:v>40878</c:v>
                </c:pt>
                <c:pt idx="744">
                  <c:v>40909</c:v>
                </c:pt>
                <c:pt idx="745">
                  <c:v>40940</c:v>
                </c:pt>
                <c:pt idx="746">
                  <c:v>40969</c:v>
                </c:pt>
                <c:pt idx="747">
                  <c:v>41000</c:v>
                </c:pt>
                <c:pt idx="748">
                  <c:v>41030</c:v>
                </c:pt>
                <c:pt idx="749">
                  <c:v>41061</c:v>
                </c:pt>
                <c:pt idx="750">
                  <c:v>41091</c:v>
                </c:pt>
                <c:pt idx="751">
                  <c:v>41122</c:v>
                </c:pt>
                <c:pt idx="752">
                  <c:v>41153</c:v>
                </c:pt>
                <c:pt idx="753">
                  <c:v>41183</c:v>
                </c:pt>
                <c:pt idx="754">
                  <c:v>41214</c:v>
                </c:pt>
                <c:pt idx="755">
                  <c:v>41244</c:v>
                </c:pt>
                <c:pt idx="756">
                  <c:v>41275</c:v>
                </c:pt>
                <c:pt idx="757">
                  <c:v>41306</c:v>
                </c:pt>
                <c:pt idx="758">
                  <c:v>41334</c:v>
                </c:pt>
                <c:pt idx="759">
                  <c:v>41365</c:v>
                </c:pt>
                <c:pt idx="760">
                  <c:v>41395</c:v>
                </c:pt>
                <c:pt idx="761">
                  <c:v>41426</c:v>
                </c:pt>
                <c:pt idx="762">
                  <c:v>41456</c:v>
                </c:pt>
                <c:pt idx="763">
                  <c:v>41487</c:v>
                </c:pt>
                <c:pt idx="764">
                  <c:v>41518</c:v>
                </c:pt>
                <c:pt idx="765">
                  <c:v>41548</c:v>
                </c:pt>
                <c:pt idx="766">
                  <c:v>41579</c:v>
                </c:pt>
                <c:pt idx="767">
                  <c:v>41609</c:v>
                </c:pt>
                <c:pt idx="768">
                  <c:v>41640</c:v>
                </c:pt>
                <c:pt idx="769">
                  <c:v>41671</c:v>
                </c:pt>
                <c:pt idx="770">
                  <c:v>41699</c:v>
                </c:pt>
                <c:pt idx="771">
                  <c:v>41730</c:v>
                </c:pt>
                <c:pt idx="772">
                  <c:v>41760</c:v>
                </c:pt>
                <c:pt idx="773">
                  <c:v>41791</c:v>
                </c:pt>
                <c:pt idx="774">
                  <c:v>41821</c:v>
                </c:pt>
                <c:pt idx="775">
                  <c:v>41852</c:v>
                </c:pt>
                <c:pt idx="776">
                  <c:v>41883</c:v>
                </c:pt>
                <c:pt idx="777">
                  <c:v>41913</c:v>
                </c:pt>
                <c:pt idx="778">
                  <c:v>41944</c:v>
                </c:pt>
                <c:pt idx="779">
                  <c:v>41974</c:v>
                </c:pt>
                <c:pt idx="780">
                  <c:v>42005</c:v>
                </c:pt>
                <c:pt idx="781">
                  <c:v>42036</c:v>
                </c:pt>
                <c:pt idx="782">
                  <c:v>42064</c:v>
                </c:pt>
                <c:pt idx="783">
                  <c:v>42095</c:v>
                </c:pt>
                <c:pt idx="784">
                  <c:v>42125</c:v>
                </c:pt>
                <c:pt idx="785">
                  <c:v>42156</c:v>
                </c:pt>
                <c:pt idx="786">
                  <c:v>42186</c:v>
                </c:pt>
                <c:pt idx="787">
                  <c:v>42217</c:v>
                </c:pt>
                <c:pt idx="788">
                  <c:v>42248</c:v>
                </c:pt>
                <c:pt idx="789">
                  <c:v>42278</c:v>
                </c:pt>
                <c:pt idx="790">
                  <c:v>42309</c:v>
                </c:pt>
                <c:pt idx="791">
                  <c:v>42339</c:v>
                </c:pt>
                <c:pt idx="792">
                  <c:v>42370</c:v>
                </c:pt>
                <c:pt idx="793">
                  <c:v>42401</c:v>
                </c:pt>
                <c:pt idx="794">
                  <c:v>42430</c:v>
                </c:pt>
                <c:pt idx="795">
                  <c:v>42461</c:v>
                </c:pt>
                <c:pt idx="796">
                  <c:v>42491</c:v>
                </c:pt>
                <c:pt idx="797">
                  <c:v>42522</c:v>
                </c:pt>
                <c:pt idx="798">
                  <c:v>42552</c:v>
                </c:pt>
                <c:pt idx="799">
                  <c:v>42583</c:v>
                </c:pt>
                <c:pt idx="800">
                  <c:v>42614</c:v>
                </c:pt>
                <c:pt idx="801">
                  <c:v>42644</c:v>
                </c:pt>
                <c:pt idx="802">
                  <c:v>42675</c:v>
                </c:pt>
                <c:pt idx="803">
                  <c:v>42705</c:v>
                </c:pt>
                <c:pt idx="804">
                  <c:v>42736</c:v>
                </c:pt>
                <c:pt idx="805">
                  <c:v>42767</c:v>
                </c:pt>
                <c:pt idx="806">
                  <c:v>42795</c:v>
                </c:pt>
                <c:pt idx="807">
                  <c:v>42826</c:v>
                </c:pt>
                <c:pt idx="808">
                  <c:v>42856</c:v>
                </c:pt>
                <c:pt idx="809">
                  <c:v>42887</c:v>
                </c:pt>
                <c:pt idx="810">
                  <c:v>42917</c:v>
                </c:pt>
                <c:pt idx="811">
                  <c:v>42948</c:v>
                </c:pt>
                <c:pt idx="812">
                  <c:v>42979</c:v>
                </c:pt>
                <c:pt idx="813">
                  <c:v>43009</c:v>
                </c:pt>
                <c:pt idx="814">
                  <c:v>43040</c:v>
                </c:pt>
                <c:pt idx="815">
                  <c:v>43070</c:v>
                </c:pt>
                <c:pt idx="816">
                  <c:v>43101</c:v>
                </c:pt>
                <c:pt idx="817">
                  <c:v>43132</c:v>
                </c:pt>
                <c:pt idx="818">
                  <c:v>43160</c:v>
                </c:pt>
                <c:pt idx="819">
                  <c:v>43191</c:v>
                </c:pt>
                <c:pt idx="820">
                  <c:v>43221</c:v>
                </c:pt>
                <c:pt idx="821">
                  <c:v>43252</c:v>
                </c:pt>
                <c:pt idx="822">
                  <c:v>43282</c:v>
                </c:pt>
                <c:pt idx="823">
                  <c:v>43313</c:v>
                </c:pt>
                <c:pt idx="824">
                  <c:v>43344</c:v>
                </c:pt>
                <c:pt idx="825">
                  <c:v>43374</c:v>
                </c:pt>
                <c:pt idx="826">
                  <c:v>43405</c:v>
                </c:pt>
                <c:pt idx="827">
                  <c:v>43435</c:v>
                </c:pt>
                <c:pt idx="828">
                  <c:v>43466</c:v>
                </c:pt>
                <c:pt idx="829">
                  <c:v>43497</c:v>
                </c:pt>
                <c:pt idx="830">
                  <c:v>43525</c:v>
                </c:pt>
                <c:pt idx="831">
                  <c:v>43556</c:v>
                </c:pt>
                <c:pt idx="832">
                  <c:v>43586</c:v>
                </c:pt>
                <c:pt idx="833">
                  <c:v>43617</c:v>
                </c:pt>
                <c:pt idx="834">
                  <c:v>43647</c:v>
                </c:pt>
                <c:pt idx="835">
                  <c:v>43678</c:v>
                </c:pt>
                <c:pt idx="836">
                  <c:v>43709</c:v>
                </c:pt>
                <c:pt idx="837">
                  <c:v>43739</c:v>
                </c:pt>
                <c:pt idx="838">
                  <c:v>43770</c:v>
                </c:pt>
                <c:pt idx="839">
                  <c:v>43800</c:v>
                </c:pt>
                <c:pt idx="840">
                  <c:v>43831</c:v>
                </c:pt>
                <c:pt idx="841">
                  <c:v>43862</c:v>
                </c:pt>
                <c:pt idx="842">
                  <c:v>43891</c:v>
                </c:pt>
                <c:pt idx="843">
                  <c:v>43922</c:v>
                </c:pt>
                <c:pt idx="844">
                  <c:v>43952</c:v>
                </c:pt>
                <c:pt idx="845">
                  <c:v>43983</c:v>
                </c:pt>
                <c:pt idx="846">
                  <c:v>44013</c:v>
                </c:pt>
                <c:pt idx="847">
                  <c:v>44044</c:v>
                </c:pt>
                <c:pt idx="848">
                  <c:v>44075</c:v>
                </c:pt>
                <c:pt idx="849">
                  <c:v>44105</c:v>
                </c:pt>
                <c:pt idx="850">
                  <c:v>44136</c:v>
                </c:pt>
                <c:pt idx="851">
                  <c:v>44166</c:v>
                </c:pt>
                <c:pt idx="852">
                  <c:v>44197</c:v>
                </c:pt>
                <c:pt idx="853">
                  <c:v>44228</c:v>
                </c:pt>
                <c:pt idx="854">
                  <c:v>44256</c:v>
                </c:pt>
                <c:pt idx="855">
                  <c:v>44287</c:v>
                </c:pt>
                <c:pt idx="856">
                  <c:v>44317</c:v>
                </c:pt>
                <c:pt idx="857">
                  <c:v>44348</c:v>
                </c:pt>
                <c:pt idx="858">
                  <c:v>44378</c:v>
                </c:pt>
                <c:pt idx="859">
                  <c:v>44409</c:v>
                </c:pt>
                <c:pt idx="860">
                  <c:v>44440</c:v>
                </c:pt>
                <c:pt idx="861">
                  <c:v>44470</c:v>
                </c:pt>
                <c:pt idx="862">
                  <c:v>44501</c:v>
                </c:pt>
                <c:pt idx="863">
                  <c:v>44531</c:v>
                </c:pt>
                <c:pt idx="864">
                  <c:v>44562</c:v>
                </c:pt>
                <c:pt idx="865">
                  <c:v>44593</c:v>
                </c:pt>
                <c:pt idx="866">
                  <c:v>44621</c:v>
                </c:pt>
                <c:pt idx="867">
                  <c:v>44652</c:v>
                </c:pt>
                <c:pt idx="868">
                  <c:v>44682</c:v>
                </c:pt>
                <c:pt idx="869">
                  <c:v>44713</c:v>
                </c:pt>
                <c:pt idx="870">
                  <c:v>44743</c:v>
                </c:pt>
                <c:pt idx="871">
                  <c:v>44774</c:v>
                </c:pt>
                <c:pt idx="872">
                  <c:v>44805</c:v>
                </c:pt>
                <c:pt idx="873">
                  <c:v>44835</c:v>
                </c:pt>
                <c:pt idx="874">
                  <c:v>44866</c:v>
                </c:pt>
                <c:pt idx="875">
                  <c:v>44896</c:v>
                </c:pt>
                <c:pt idx="876">
                  <c:v>44927</c:v>
                </c:pt>
                <c:pt idx="877">
                  <c:v>44958</c:v>
                </c:pt>
                <c:pt idx="878">
                  <c:v>44986</c:v>
                </c:pt>
                <c:pt idx="879">
                  <c:v>45017</c:v>
                </c:pt>
                <c:pt idx="880">
                  <c:v>45047</c:v>
                </c:pt>
                <c:pt idx="881">
                  <c:v>45078</c:v>
                </c:pt>
                <c:pt idx="882">
                  <c:v>45108</c:v>
                </c:pt>
                <c:pt idx="883">
                  <c:v>45139</c:v>
                </c:pt>
                <c:pt idx="884">
                  <c:v>45170</c:v>
                </c:pt>
                <c:pt idx="885">
                  <c:v>45200</c:v>
                </c:pt>
                <c:pt idx="886">
                  <c:v>45231</c:v>
                </c:pt>
                <c:pt idx="887">
                  <c:v>45261</c:v>
                </c:pt>
                <c:pt idx="888">
                  <c:v>45292</c:v>
                </c:pt>
                <c:pt idx="889">
                  <c:v>45323</c:v>
                </c:pt>
                <c:pt idx="890">
                  <c:v>45352</c:v>
                </c:pt>
                <c:pt idx="891">
                  <c:v>45383</c:v>
                </c:pt>
                <c:pt idx="892">
                  <c:v>45413</c:v>
                </c:pt>
                <c:pt idx="893">
                  <c:v>45444</c:v>
                </c:pt>
                <c:pt idx="894">
                  <c:v>45474</c:v>
                </c:pt>
                <c:pt idx="895">
                  <c:v>45505</c:v>
                </c:pt>
                <c:pt idx="896">
                  <c:v>45536</c:v>
                </c:pt>
                <c:pt idx="897">
                  <c:v>45566</c:v>
                </c:pt>
                <c:pt idx="898">
                  <c:v>45597</c:v>
                </c:pt>
                <c:pt idx="899">
                  <c:v>45627</c:v>
                </c:pt>
                <c:pt idx="900">
                  <c:v>45658</c:v>
                </c:pt>
                <c:pt idx="901">
                  <c:v>45689</c:v>
                </c:pt>
                <c:pt idx="902">
                  <c:v>45717</c:v>
                </c:pt>
                <c:pt idx="903">
                  <c:v>45748</c:v>
                </c:pt>
                <c:pt idx="904">
                  <c:v>45778</c:v>
                </c:pt>
                <c:pt idx="905">
                  <c:v>45809</c:v>
                </c:pt>
                <c:pt idx="906">
                  <c:v>45839</c:v>
                </c:pt>
                <c:pt idx="907">
                  <c:v>45870</c:v>
                </c:pt>
                <c:pt idx="908">
                  <c:v>45901</c:v>
                </c:pt>
                <c:pt idx="909">
                  <c:v>45931</c:v>
                </c:pt>
                <c:pt idx="910">
                  <c:v>45962</c:v>
                </c:pt>
                <c:pt idx="911">
                  <c:v>45992</c:v>
                </c:pt>
                <c:pt idx="912">
                  <c:v>46023</c:v>
                </c:pt>
                <c:pt idx="913">
                  <c:v>46054</c:v>
                </c:pt>
                <c:pt idx="914">
                  <c:v>46082</c:v>
                </c:pt>
                <c:pt idx="915">
                  <c:v>46113</c:v>
                </c:pt>
                <c:pt idx="916">
                  <c:v>46143</c:v>
                </c:pt>
                <c:pt idx="917">
                  <c:v>46174</c:v>
                </c:pt>
                <c:pt idx="918">
                  <c:v>46204</c:v>
                </c:pt>
                <c:pt idx="919">
                  <c:v>46235</c:v>
                </c:pt>
                <c:pt idx="920">
                  <c:v>46266</c:v>
                </c:pt>
                <c:pt idx="921">
                  <c:v>46296</c:v>
                </c:pt>
                <c:pt idx="922">
                  <c:v>46327</c:v>
                </c:pt>
                <c:pt idx="923">
                  <c:v>46357</c:v>
                </c:pt>
                <c:pt idx="924">
                  <c:v>46388</c:v>
                </c:pt>
                <c:pt idx="925">
                  <c:v>46419</c:v>
                </c:pt>
                <c:pt idx="926">
                  <c:v>46447</c:v>
                </c:pt>
                <c:pt idx="927">
                  <c:v>46478</c:v>
                </c:pt>
                <c:pt idx="928">
                  <c:v>46508</c:v>
                </c:pt>
                <c:pt idx="929">
                  <c:v>46539</c:v>
                </c:pt>
                <c:pt idx="930">
                  <c:v>46569</c:v>
                </c:pt>
                <c:pt idx="931">
                  <c:v>46600</c:v>
                </c:pt>
                <c:pt idx="932">
                  <c:v>46631</c:v>
                </c:pt>
                <c:pt idx="933">
                  <c:v>46661</c:v>
                </c:pt>
                <c:pt idx="934">
                  <c:v>46692</c:v>
                </c:pt>
                <c:pt idx="935">
                  <c:v>46722</c:v>
                </c:pt>
                <c:pt idx="936">
                  <c:v>46753</c:v>
                </c:pt>
                <c:pt idx="937">
                  <c:v>46784</c:v>
                </c:pt>
                <c:pt idx="938">
                  <c:v>46813</c:v>
                </c:pt>
                <c:pt idx="939">
                  <c:v>46844</c:v>
                </c:pt>
                <c:pt idx="940">
                  <c:v>46874</c:v>
                </c:pt>
                <c:pt idx="941">
                  <c:v>46905</c:v>
                </c:pt>
                <c:pt idx="942">
                  <c:v>46935</c:v>
                </c:pt>
                <c:pt idx="943">
                  <c:v>46966</c:v>
                </c:pt>
                <c:pt idx="944">
                  <c:v>46997</c:v>
                </c:pt>
                <c:pt idx="945">
                  <c:v>47027</c:v>
                </c:pt>
                <c:pt idx="946">
                  <c:v>47058</c:v>
                </c:pt>
                <c:pt idx="947">
                  <c:v>47088</c:v>
                </c:pt>
                <c:pt idx="948">
                  <c:v>47119</c:v>
                </c:pt>
                <c:pt idx="949">
                  <c:v>47150</c:v>
                </c:pt>
                <c:pt idx="950">
                  <c:v>47178</c:v>
                </c:pt>
                <c:pt idx="951">
                  <c:v>47209</c:v>
                </c:pt>
                <c:pt idx="952">
                  <c:v>47239</c:v>
                </c:pt>
                <c:pt idx="953">
                  <c:v>47270</c:v>
                </c:pt>
                <c:pt idx="954">
                  <c:v>47300</c:v>
                </c:pt>
                <c:pt idx="955">
                  <c:v>47331</c:v>
                </c:pt>
                <c:pt idx="956">
                  <c:v>47362</c:v>
                </c:pt>
                <c:pt idx="957">
                  <c:v>47392</c:v>
                </c:pt>
                <c:pt idx="958">
                  <c:v>47423</c:v>
                </c:pt>
                <c:pt idx="959">
                  <c:v>47453</c:v>
                </c:pt>
                <c:pt idx="960">
                  <c:v>47484</c:v>
                </c:pt>
                <c:pt idx="961">
                  <c:v>47515</c:v>
                </c:pt>
                <c:pt idx="962">
                  <c:v>47543</c:v>
                </c:pt>
                <c:pt idx="963">
                  <c:v>47574</c:v>
                </c:pt>
                <c:pt idx="964">
                  <c:v>47604</c:v>
                </c:pt>
                <c:pt idx="965">
                  <c:v>47635</c:v>
                </c:pt>
                <c:pt idx="966">
                  <c:v>47665</c:v>
                </c:pt>
                <c:pt idx="967">
                  <c:v>47696</c:v>
                </c:pt>
                <c:pt idx="968">
                  <c:v>47727</c:v>
                </c:pt>
                <c:pt idx="969">
                  <c:v>47757</c:v>
                </c:pt>
                <c:pt idx="970">
                  <c:v>47788</c:v>
                </c:pt>
                <c:pt idx="971">
                  <c:v>47818</c:v>
                </c:pt>
                <c:pt idx="972">
                  <c:v>47849</c:v>
                </c:pt>
                <c:pt idx="973">
                  <c:v>47880</c:v>
                </c:pt>
                <c:pt idx="974">
                  <c:v>47908</c:v>
                </c:pt>
                <c:pt idx="975">
                  <c:v>47939</c:v>
                </c:pt>
                <c:pt idx="976">
                  <c:v>47969</c:v>
                </c:pt>
                <c:pt idx="977">
                  <c:v>48000</c:v>
                </c:pt>
                <c:pt idx="978">
                  <c:v>48030</c:v>
                </c:pt>
                <c:pt idx="979">
                  <c:v>48061</c:v>
                </c:pt>
                <c:pt idx="980">
                  <c:v>48092</c:v>
                </c:pt>
                <c:pt idx="981">
                  <c:v>48122</c:v>
                </c:pt>
                <c:pt idx="982">
                  <c:v>48153</c:v>
                </c:pt>
                <c:pt idx="983">
                  <c:v>48183</c:v>
                </c:pt>
                <c:pt idx="984">
                  <c:v>48214</c:v>
                </c:pt>
                <c:pt idx="985">
                  <c:v>48245</c:v>
                </c:pt>
                <c:pt idx="986">
                  <c:v>48274</c:v>
                </c:pt>
                <c:pt idx="987">
                  <c:v>48305</c:v>
                </c:pt>
                <c:pt idx="988">
                  <c:v>48335</c:v>
                </c:pt>
                <c:pt idx="989">
                  <c:v>48366</c:v>
                </c:pt>
                <c:pt idx="990">
                  <c:v>48396</c:v>
                </c:pt>
                <c:pt idx="991">
                  <c:v>48427</c:v>
                </c:pt>
                <c:pt idx="992">
                  <c:v>48458</c:v>
                </c:pt>
                <c:pt idx="993">
                  <c:v>48488</c:v>
                </c:pt>
                <c:pt idx="994">
                  <c:v>48519</c:v>
                </c:pt>
                <c:pt idx="995">
                  <c:v>48549</c:v>
                </c:pt>
              </c:numCache>
            </c:numRef>
          </c:cat>
          <c:val>
            <c:numRef>
              <c:f>MINXPTX!$F$3:$F$1034</c:f>
              <c:numCache>
                <c:formatCode>General</c:formatCode>
                <c:ptCount val="1032"/>
                <c:pt idx="2" formatCode="0.0000">
                  <c:v>38.189414354100002</c:v>
                </c:pt>
                <c:pt idx="3" formatCode="0.0000">
                  <c:v>40.535864766899998</c:v>
                </c:pt>
                <c:pt idx="4" formatCode="0.0000">
                  <c:v>44.464992073399998</c:v>
                </c:pt>
                <c:pt idx="5" formatCode="0.0000">
                  <c:v>46.115231160500002</c:v>
                </c:pt>
                <c:pt idx="6" formatCode="0.0000">
                  <c:v>45.808668347100003</c:v>
                </c:pt>
                <c:pt idx="7" formatCode="0.0000">
                  <c:v>47.436701986199999</c:v>
                </c:pt>
                <c:pt idx="8" formatCode="0.0000">
                  <c:v>48.445356646100002</c:v>
                </c:pt>
                <c:pt idx="9" formatCode="0.0000">
                  <c:v>51.3191010281</c:v>
                </c:pt>
                <c:pt idx="10" formatCode="0.0000">
                  <c:v>50.1559983024</c:v>
                </c:pt>
                <c:pt idx="11" formatCode="0.0000">
                  <c:v>48.031855356900003</c:v>
                </c:pt>
                <c:pt idx="12" formatCode="0.0000">
                  <c:v>46.193086406299997</c:v>
                </c:pt>
                <c:pt idx="13" formatCode="0.0000">
                  <c:v>45.578838368100001</c:v>
                </c:pt>
                <c:pt idx="14" formatCode="0.0000">
                  <c:v>46.193064061199998</c:v>
                </c:pt>
                <c:pt idx="15" formatCode="0.0000">
                  <c:v>47.071310411600003</c:v>
                </c:pt>
                <c:pt idx="16" formatCode="0.0000">
                  <c:v>48.820814452599997</c:v>
                </c:pt>
                <c:pt idx="17" formatCode="0.0000">
                  <c:v>50.532461055500001</c:v>
                </c:pt>
                <c:pt idx="18" formatCode="0.0000">
                  <c:v>49.534077502300001</c:v>
                </c:pt>
                <c:pt idx="19" formatCode="0.0000">
                  <c:v>50.3057318448</c:v>
                </c:pt>
                <c:pt idx="20" formatCode="0.0000">
                  <c:v>50.684074799000001</c:v>
                </c:pt>
                <c:pt idx="21" formatCode="0.0000">
                  <c:v>53.540233114199999</c:v>
                </c:pt>
                <c:pt idx="22" formatCode="0.0000">
                  <c:v>52.824079150199999</c:v>
                </c:pt>
                <c:pt idx="23" formatCode="0.0000">
                  <c:v>50.971222152300001</c:v>
                </c:pt>
                <c:pt idx="24" formatCode="0.0000">
                  <c:v>49.0601642922</c:v>
                </c:pt>
                <c:pt idx="25" formatCode="0.0000">
                  <c:v>48.406625226099997</c:v>
                </c:pt>
                <c:pt idx="26" formatCode="0.0000">
                  <c:v>49.037608240399997</c:v>
                </c:pt>
                <c:pt idx="27" formatCode="0.0000">
                  <c:v>49.635082279499997</c:v>
                </c:pt>
                <c:pt idx="28" formatCode="0.0000">
                  <c:v>48.8690272025</c:v>
                </c:pt>
                <c:pt idx="29" formatCode="0.0000">
                  <c:v>48.344298046200002</c:v>
                </c:pt>
                <c:pt idx="30" formatCode="0.0000">
                  <c:v>45.540730318000001</c:v>
                </c:pt>
                <c:pt idx="31" formatCode="0.0000">
                  <c:v>46.9857999213</c:v>
                </c:pt>
                <c:pt idx="32" formatCode="0.0000">
                  <c:v>49.286108442900002</c:v>
                </c:pt>
                <c:pt idx="33" formatCode="0.0000">
                  <c:v>52.268499905200002</c:v>
                </c:pt>
                <c:pt idx="34" formatCode="0.0000">
                  <c:v>52.319030171599998</c:v>
                </c:pt>
                <c:pt idx="35" formatCode="0.0000">
                  <c:v>49.888143270400001</c:v>
                </c:pt>
                <c:pt idx="36" formatCode="0.0000">
                  <c:v>48.786859973600002</c:v>
                </c:pt>
                <c:pt idx="37" formatCode="0.0000">
                  <c:v>47.6317736373</c:v>
                </c:pt>
                <c:pt idx="38" formatCode="0.0000">
                  <c:v>47.929621819300003</c:v>
                </c:pt>
                <c:pt idx="39" formatCode="0.0000">
                  <c:v>48.748425964699997</c:v>
                </c:pt>
                <c:pt idx="40" formatCode="0.0000">
                  <c:v>50.322890216300003</c:v>
                </c:pt>
                <c:pt idx="41" formatCode="0.0000">
                  <c:v>52.129072604599997</c:v>
                </c:pt>
                <c:pt idx="42" formatCode="0.0000">
                  <c:v>51.703893186499997</c:v>
                </c:pt>
                <c:pt idx="43" formatCode="0.0000">
                  <c:v>52.562212897000002</c:v>
                </c:pt>
                <c:pt idx="44" formatCode="0.0000">
                  <c:v>52.836335382000001</c:v>
                </c:pt>
                <c:pt idx="45" formatCode="0.0000">
                  <c:v>53.992620032300003</c:v>
                </c:pt>
                <c:pt idx="46" formatCode="0.0000">
                  <c:v>51.828188931100001</c:v>
                </c:pt>
                <c:pt idx="47" formatCode="0.0000">
                  <c:v>48.987869967400002</c:v>
                </c:pt>
                <c:pt idx="48" formatCode="0.0000">
                  <c:v>47.137973952599999</c:v>
                </c:pt>
                <c:pt idx="49" formatCode="0.0000">
                  <c:v>46.719429958699997</c:v>
                </c:pt>
                <c:pt idx="50" formatCode="0.0000">
                  <c:v>47.402845616199997</c:v>
                </c:pt>
                <c:pt idx="51" formatCode="0.0000">
                  <c:v>48.029273166400003</c:v>
                </c:pt>
                <c:pt idx="52" formatCode="0.0000">
                  <c:v>49.4391376823</c:v>
                </c:pt>
                <c:pt idx="53" formatCode="0.0000">
                  <c:v>51.032478848899999</c:v>
                </c:pt>
                <c:pt idx="54" formatCode="0.0000">
                  <c:v>50.506254082399998</c:v>
                </c:pt>
                <c:pt idx="55" formatCode="0.0000">
                  <c:v>50.404265885100003</c:v>
                </c:pt>
                <c:pt idx="56" formatCode="0.0000">
                  <c:v>49.7285826464</c:v>
                </c:pt>
                <c:pt idx="57" formatCode="0.0000">
                  <c:v>51.003260027099998</c:v>
                </c:pt>
                <c:pt idx="58" formatCode="0.0000">
                  <c:v>50.493956334799996</c:v>
                </c:pt>
                <c:pt idx="59" formatCode="0.0000">
                  <c:v>49.671267437300003</c:v>
                </c:pt>
                <c:pt idx="60" formatCode="0.0000">
                  <c:v>49.346340502899999</c:v>
                </c:pt>
                <c:pt idx="61" formatCode="0.0000">
                  <c:v>49.949551785099999</c:v>
                </c:pt>
                <c:pt idx="62" formatCode="0.0000">
                  <c:v>51.131223304099997</c:v>
                </c:pt>
                <c:pt idx="63" formatCode="0.0000">
                  <c:v>52.314356592800003</c:v>
                </c:pt>
                <c:pt idx="64" formatCode="0.0000">
                  <c:v>53.975089261199997</c:v>
                </c:pt>
                <c:pt idx="65" formatCode="0.0000">
                  <c:v>55.660050064000004</c:v>
                </c:pt>
                <c:pt idx="66" formatCode="0.0000">
                  <c:v>55.159039925899997</c:v>
                </c:pt>
                <c:pt idx="67" formatCode="0.0000">
                  <c:v>55.795209873600001</c:v>
                </c:pt>
                <c:pt idx="68" formatCode="0.0000">
                  <c:v>56.625261050200002</c:v>
                </c:pt>
                <c:pt idx="69" formatCode="0.0000">
                  <c:v>59.197329244300001</c:v>
                </c:pt>
                <c:pt idx="70" formatCode="0.0000">
                  <c:v>58.729398592899997</c:v>
                </c:pt>
                <c:pt idx="71" formatCode="0.0000">
                  <c:v>57.173272986299999</c:v>
                </c:pt>
                <c:pt idx="72" formatCode="0.0000">
                  <c:v>55.669003691599997</c:v>
                </c:pt>
                <c:pt idx="73" formatCode="0.0000">
                  <c:v>55.0916245023</c:v>
                </c:pt>
                <c:pt idx="74" formatCode="0.0000">
                  <c:v>55.715772410900001</c:v>
                </c:pt>
                <c:pt idx="75" formatCode="0.0000">
                  <c:v>56.807470326699999</c:v>
                </c:pt>
                <c:pt idx="76" formatCode="0.0000">
                  <c:v>58.606936556699999</c:v>
                </c:pt>
                <c:pt idx="77" formatCode="0.0000">
                  <c:v>60.313937526700002</c:v>
                </c:pt>
                <c:pt idx="78" formatCode="0.0000">
                  <c:v>57.635208203300003</c:v>
                </c:pt>
                <c:pt idx="79" formatCode="0.0000">
                  <c:v>57.624859433600001</c:v>
                </c:pt>
                <c:pt idx="80" formatCode="0.0000">
                  <c:v>57.7199446188</c:v>
                </c:pt>
                <c:pt idx="81" formatCode="0.0000">
                  <c:v>61.497379327099999</c:v>
                </c:pt>
                <c:pt idx="82" formatCode="0.0000">
                  <c:v>60.741675414900001</c:v>
                </c:pt>
                <c:pt idx="83" formatCode="0.0000">
                  <c:v>58.485713001599997</c:v>
                </c:pt>
                <c:pt idx="84" formatCode="0.0000">
                  <c:v>56.470301905900001</c:v>
                </c:pt>
                <c:pt idx="85" formatCode="0.0000">
                  <c:v>56.037652889999997</c:v>
                </c:pt>
                <c:pt idx="86" formatCode="0.0000">
                  <c:v>57.104316611900003</c:v>
                </c:pt>
                <c:pt idx="87" formatCode="0.0000">
                  <c:v>58.124677740000003</c:v>
                </c:pt>
                <c:pt idx="88" formatCode="0.0000">
                  <c:v>59.533240016999997</c:v>
                </c:pt>
                <c:pt idx="89" formatCode="0.0000">
                  <c:v>60.732704306700001</c:v>
                </c:pt>
                <c:pt idx="90" formatCode="0.0000">
                  <c:v>59.285488872599998</c:v>
                </c:pt>
                <c:pt idx="91" formatCode="0.0000">
                  <c:v>59.357489659999999</c:v>
                </c:pt>
                <c:pt idx="92" formatCode="0.0000">
                  <c:v>59.057287909300001</c:v>
                </c:pt>
                <c:pt idx="93" formatCode="0.0000">
                  <c:v>60.813419304999996</c:v>
                </c:pt>
                <c:pt idx="94" formatCode="0.0000">
                  <c:v>58.650754601700001</c:v>
                </c:pt>
                <c:pt idx="95" formatCode="0.0000">
                  <c:v>55.687522959399999</c:v>
                </c:pt>
                <c:pt idx="96" formatCode="0.0000">
                  <c:v>52.983307115999999</c:v>
                </c:pt>
                <c:pt idx="97" formatCode="0.0000">
                  <c:v>51.687892169900003</c:v>
                </c:pt>
                <c:pt idx="98" formatCode="0.0000">
                  <c:v>50.713456765399997</c:v>
                </c:pt>
                <c:pt idx="99" formatCode="0.0000">
                  <c:v>49.921352564499998</c:v>
                </c:pt>
                <c:pt idx="100" formatCode="0.0000">
                  <c:v>49.897197015000003</c:v>
                </c:pt>
                <c:pt idx="101" formatCode="0.0000">
                  <c:v>51.609047008300003</c:v>
                </c:pt>
                <c:pt idx="102" formatCode="0.0000">
                  <c:v>51.470108484599997</c:v>
                </c:pt>
                <c:pt idx="103" formatCode="0.0000">
                  <c:v>53.597551233499999</c:v>
                </c:pt>
                <c:pt idx="104" formatCode="0.0000">
                  <c:v>54.979626752800002</c:v>
                </c:pt>
                <c:pt idx="105" formatCode="0.0000">
                  <c:v>58.139869470400001</c:v>
                </c:pt>
                <c:pt idx="106" formatCode="0.0000">
                  <c:v>57.458673427900003</c:v>
                </c:pt>
                <c:pt idx="107" formatCode="0.0000">
                  <c:v>55.825673749700002</c:v>
                </c:pt>
                <c:pt idx="108" formatCode="0.0000">
                  <c:v>54.171448144599999</c:v>
                </c:pt>
                <c:pt idx="109" formatCode="0.0000">
                  <c:v>53.675535641499998</c:v>
                </c:pt>
                <c:pt idx="110" formatCode="0.0000">
                  <c:v>54.052972198299997</c:v>
                </c:pt>
                <c:pt idx="111" formatCode="0.0000">
                  <c:v>55.406848314199998</c:v>
                </c:pt>
                <c:pt idx="112" formatCode="0.0000">
                  <c:v>58.024143956899998</c:v>
                </c:pt>
                <c:pt idx="113" formatCode="0.0000">
                  <c:v>60.423650363100002</c:v>
                </c:pt>
                <c:pt idx="114" formatCode="0.0000">
                  <c:v>58.379693933200002</c:v>
                </c:pt>
                <c:pt idx="115" formatCode="0.0000">
                  <c:v>56.009747311700004</c:v>
                </c:pt>
                <c:pt idx="116" formatCode="0.0000">
                  <c:v>53.389256341900001</c:v>
                </c:pt>
                <c:pt idx="117" formatCode="0.0000">
                  <c:v>54.546022635200003</c:v>
                </c:pt>
                <c:pt idx="118" formatCode="0.0000">
                  <c:v>54.971932812299997</c:v>
                </c:pt>
                <c:pt idx="119" formatCode="0.0000">
                  <c:v>55.131699598499999</c:v>
                </c:pt>
                <c:pt idx="120" formatCode="0.0000">
                  <c:v>54.7650091649</c:v>
                </c:pt>
                <c:pt idx="121" formatCode="0.0000">
                  <c:v>54.1918773887</c:v>
                </c:pt>
                <c:pt idx="122" formatCode="0.0000">
                  <c:v>54.35522641</c:v>
                </c:pt>
                <c:pt idx="123" formatCode="0.0000">
                  <c:v>55.738676251800001</c:v>
                </c:pt>
                <c:pt idx="124" formatCode="0.0000">
                  <c:v>57.731193024600003</c:v>
                </c:pt>
                <c:pt idx="125" formatCode="0.0000">
                  <c:v>59.4233761817</c:v>
                </c:pt>
                <c:pt idx="126" formatCode="0.0000">
                  <c:v>57.966885848499999</c:v>
                </c:pt>
                <c:pt idx="127" formatCode="0.0000">
                  <c:v>58.007674281699998</c:v>
                </c:pt>
                <c:pt idx="128" formatCode="0.0000">
                  <c:v>57.679858385599999</c:v>
                </c:pt>
                <c:pt idx="129" formatCode="0.0000">
                  <c:v>59.4390777837</c:v>
                </c:pt>
                <c:pt idx="130" formatCode="0.0000">
                  <c:v>57.978904353899999</c:v>
                </c:pt>
                <c:pt idx="131" formatCode="0.0000">
                  <c:v>56.037671206200002</c:v>
                </c:pt>
                <c:pt idx="132" formatCode="0.0000">
                  <c:v>54.251496753700003</c:v>
                </c:pt>
                <c:pt idx="133" formatCode="0.0000">
                  <c:v>53.403014566899998</c:v>
                </c:pt>
                <c:pt idx="134" formatCode="0.0000">
                  <c:v>53.8011507768</c:v>
                </c:pt>
                <c:pt idx="135" formatCode="0.0000">
                  <c:v>54.584922097400003</c:v>
                </c:pt>
                <c:pt idx="136" formatCode="0.0000">
                  <c:v>56.249440115600002</c:v>
                </c:pt>
                <c:pt idx="137" formatCode="0.0000">
                  <c:v>57.778287903200003</c:v>
                </c:pt>
                <c:pt idx="138" formatCode="0.0000">
                  <c:v>57.169823782100003</c:v>
                </c:pt>
                <c:pt idx="139" formatCode="0.0000">
                  <c:v>58.079606959000003</c:v>
                </c:pt>
                <c:pt idx="140" formatCode="0.0000">
                  <c:v>58.4629930304</c:v>
                </c:pt>
                <c:pt idx="141" formatCode="0.0000">
                  <c:v>61.023891984000002</c:v>
                </c:pt>
                <c:pt idx="142" formatCode="0.0000">
                  <c:v>60.210141693300002</c:v>
                </c:pt>
                <c:pt idx="143" formatCode="0.0000">
                  <c:v>58.824103441299997</c:v>
                </c:pt>
                <c:pt idx="144" formatCode="0.0000">
                  <c:v>56.837863881099999</c:v>
                </c:pt>
                <c:pt idx="145" formatCode="0.0000">
                  <c:v>56.028523485999997</c:v>
                </c:pt>
                <c:pt idx="146" formatCode="0.0000">
                  <c:v>56.421509074600003</c:v>
                </c:pt>
                <c:pt idx="147" formatCode="0.0000">
                  <c:v>57.388212558200003</c:v>
                </c:pt>
                <c:pt idx="148" formatCode="0.0000">
                  <c:v>59.072125245800002</c:v>
                </c:pt>
                <c:pt idx="149" formatCode="0.0000">
                  <c:v>60.813237760500002</c:v>
                </c:pt>
                <c:pt idx="150" formatCode="0.0000">
                  <c:v>59.568579173899998</c:v>
                </c:pt>
                <c:pt idx="151" formatCode="0.0000">
                  <c:v>60.065612886700002</c:v>
                </c:pt>
                <c:pt idx="152" formatCode="0.0000">
                  <c:v>59.923992263199999</c:v>
                </c:pt>
                <c:pt idx="153" formatCode="0.0000">
                  <c:v>62.056238079099998</c:v>
                </c:pt>
                <c:pt idx="154" formatCode="0.0000">
                  <c:v>60.684632073700001</c:v>
                </c:pt>
                <c:pt idx="155" formatCode="0.0000">
                  <c:v>58.351611292999998</c:v>
                </c:pt>
                <c:pt idx="156" formatCode="0.0000">
                  <c:v>56.747309444499997</c:v>
                </c:pt>
                <c:pt idx="157" formatCode="0.0000">
                  <c:v>56.513701726100003</c:v>
                </c:pt>
                <c:pt idx="158" formatCode="0.0000">
                  <c:v>57.783419646299997</c:v>
                </c:pt>
                <c:pt idx="159" formatCode="0.0000">
                  <c:v>59.251636041300003</c:v>
                </c:pt>
                <c:pt idx="160" formatCode="0.0000">
                  <c:v>61.277956086000003</c:v>
                </c:pt>
                <c:pt idx="161" formatCode="0.0000">
                  <c:v>63.035446183399998</c:v>
                </c:pt>
                <c:pt idx="162" formatCode="0.0000">
                  <c:v>61.9046733347</c:v>
                </c:pt>
                <c:pt idx="163" formatCode="0.0000">
                  <c:v>62.253939191199997</c:v>
                </c:pt>
                <c:pt idx="164" formatCode="0.0000">
                  <c:v>62.271658873699998</c:v>
                </c:pt>
                <c:pt idx="165" formatCode="0.0000">
                  <c:v>64.594107954500004</c:v>
                </c:pt>
                <c:pt idx="166" formatCode="0.0000">
                  <c:v>63.414868973600001</c:v>
                </c:pt>
                <c:pt idx="167" formatCode="0.0000">
                  <c:v>61.683465434299997</c:v>
                </c:pt>
                <c:pt idx="168" formatCode="0.0000">
                  <c:v>60.248518242300001</c:v>
                </c:pt>
                <c:pt idx="169" formatCode="0.0000">
                  <c:v>60.003381831299997</c:v>
                </c:pt>
                <c:pt idx="170" formatCode="0.0000">
                  <c:v>60.853223975299997</c:v>
                </c:pt>
                <c:pt idx="171" formatCode="0.0000">
                  <c:v>61.977565982400002</c:v>
                </c:pt>
                <c:pt idx="172" formatCode="0.0000">
                  <c:v>63.656024682999998</c:v>
                </c:pt>
                <c:pt idx="173" formatCode="0.0000">
                  <c:v>65.309247272099995</c:v>
                </c:pt>
                <c:pt idx="174" formatCode="0.0000">
                  <c:v>63.890811956900002</c:v>
                </c:pt>
                <c:pt idx="175" formatCode="0.0000">
                  <c:v>64.194584362900002</c:v>
                </c:pt>
                <c:pt idx="176" formatCode="0.0000">
                  <c:v>64.134830088599998</c:v>
                </c:pt>
                <c:pt idx="177" formatCode="0.0000">
                  <c:v>66.761122750499993</c:v>
                </c:pt>
                <c:pt idx="178" formatCode="0.0000">
                  <c:v>66.062772983200006</c:v>
                </c:pt>
                <c:pt idx="179" formatCode="0.0000">
                  <c:v>64.397847212299993</c:v>
                </c:pt>
                <c:pt idx="180" formatCode="0.0000">
                  <c:v>62.6656211329</c:v>
                </c:pt>
                <c:pt idx="181" formatCode="0.0000">
                  <c:v>61.882376903699999</c:v>
                </c:pt>
                <c:pt idx="182" formatCode="0.0000">
                  <c:v>62.694285878499997</c:v>
                </c:pt>
                <c:pt idx="183" formatCode="0.0000">
                  <c:v>63.944242532499999</c:v>
                </c:pt>
                <c:pt idx="184" formatCode="0.0000">
                  <c:v>65.777878432899996</c:v>
                </c:pt>
                <c:pt idx="185" formatCode="0.0000">
                  <c:v>67.4010922919</c:v>
                </c:pt>
                <c:pt idx="186" formatCode="0.0000">
                  <c:v>66.196632641600004</c:v>
                </c:pt>
                <c:pt idx="187" formatCode="0.0000">
                  <c:v>66.880608493599993</c:v>
                </c:pt>
                <c:pt idx="188" formatCode="0.0000">
                  <c:v>66.479548351899993</c:v>
                </c:pt>
                <c:pt idx="189" formatCode="0.0000">
                  <c:v>69.274647744999996</c:v>
                </c:pt>
                <c:pt idx="190" formatCode="0.0000">
                  <c:v>68.300337486499998</c:v>
                </c:pt>
                <c:pt idx="191" formatCode="0.0000">
                  <c:v>67.482500869299997</c:v>
                </c:pt>
                <c:pt idx="192" formatCode="0.0000">
                  <c:v>65.766854361699998</c:v>
                </c:pt>
                <c:pt idx="193" formatCode="0.0000">
                  <c:v>65.274890799199994</c:v>
                </c:pt>
                <c:pt idx="194" formatCode="0.0000">
                  <c:v>66.300411114599996</c:v>
                </c:pt>
                <c:pt idx="195" formatCode="0.0000">
                  <c:v>67.099178091799999</c:v>
                </c:pt>
                <c:pt idx="196" formatCode="0.0000">
                  <c:v>69.376732687399993</c:v>
                </c:pt>
                <c:pt idx="197" formatCode="0.0000">
                  <c:v>70.859431229099997</c:v>
                </c:pt>
                <c:pt idx="198" formatCode="0.0000">
                  <c:v>70.217479242699994</c:v>
                </c:pt>
                <c:pt idx="199" formatCode="0.0000">
                  <c:v>70.681297244600003</c:v>
                </c:pt>
                <c:pt idx="200" formatCode="0.0000">
                  <c:v>70.678398073300002</c:v>
                </c:pt>
                <c:pt idx="201" formatCode="0.0000">
                  <c:v>73.213651060100005</c:v>
                </c:pt>
                <c:pt idx="202" formatCode="0.0000">
                  <c:v>71.952316469099998</c:v>
                </c:pt>
                <c:pt idx="203" formatCode="0.0000">
                  <c:v>70.347004078799998</c:v>
                </c:pt>
                <c:pt idx="204" formatCode="0.0000">
                  <c:v>68.579894899099997</c:v>
                </c:pt>
                <c:pt idx="205" formatCode="0.0000">
                  <c:v>67.975971835300001</c:v>
                </c:pt>
                <c:pt idx="206" formatCode="0.0000">
                  <c:v>68.356812965100005</c:v>
                </c:pt>
                <c:pt idx="207" formatCode="0.0000">
                  <c:v>69.422658443700001</c:v>
                </c:pt>
                <c:pt idx="208" formatCode="0.0000">
                  <c:v>70.929028386100001</c:v>
                </c:pt>
                <c:pt idx="209" formatCode="0.0000">
                  <c:v>72.077460730200002</c:v>
                </c:pt>
                <c:pt idx="210" formatCode="0.0000">
                  <c:v>70.911056097900001</c:v>
                </c:pt>
                <c:pt idx="211" formatCode="0.0000">
                  <c:v>72.120009661300003</c:v>
                </c:pt>
                <c:pt idx="212" formatCode="0.0000">
                  <c:v>72.670653190600007</c:v>
                </c:pt>
                <c:pt idx="213" formatCode="0.0000">
                  <c:v>74.564711293499997</c:v>
                </c:pt>
                <c:pt idx="214" formatCode="0.0000">
                  <c:v>72.706663273100006</c:v>
                </c:pt>
                <c:pt idx="215" formatCode="0.0000">
                  <c:v>70.456474619399998</c:v>
                </c:pt>
                <c:pt idx="216" formatCode="0.0000">
                  <c:v>68.662975670199998</c:v>
                </c:pt>
                <c:pt idx="217" formatCode="0.0000">
                  <c:v>68.406464717000006</c:v>
                </c:pt>
                <c:pt idx="218" formatCode="0.0000">
                  <c:v>69.953357125899998</c:v>
                </c:pt>
                <c:pt idx="219" formatCode="0.0000">
                  <c:v>72.055756777699997</c:v>
                </c:pt>
                <c:pt idx="220" formatCode="0.0000">
                  <c:v>74.5090839593</c:v>
                </c:pt>
                <c:pt idx="221" formatCode="0.0000">
                  <c:v>76.003684164600003</c:v>
                </c:pt>
                <c:pt idx="222" formatCode="0.0000">
                  <c:v>74.715563587700004</c:v>
                </c:pt>
                <c:pt idx="223" formatCode="0.0000">
                  <c:v>75.040909325699999</c:v>
                </c:pt>
                <c:pt idx="224" formatCode="0.0000">
                  <c:v>75.225181514200003</c:v>
                </c:pt>
                <c:pt idx="225" formatCode="0.0000">
                  <c:v>76.547468391500004</c:v>
                </c:pt>
                <c:pt idx="226" formatCode="0.0000">
                  <c:v>75.165392322100004</c:v>
                </c:pt>
                <c:pt idx="227" formatCode="0.0000">
                  <c:v>73.2288271587</c:v>
                </c:pt>
                <c:pt idx="228" formatCode="0.0000">
                  <c:v>72.192212209399997</c:v>
                </c:pt>
                <c:pt idx="229" formatCode="0.0000">
                  <c:v>71.546571024499997</c:v>
                </c:pt>
                <c:pt idx="230" formatCode="0.0000">
                  <c:v>72.519182501800003</c:v>
                </c:pt>
                <c:pt idx="231" formatCode="0.0000">
                  <c:v>74.117649800300001</c:v>
                </c:pt>
                <c:pt idx="232" formatCode="0.0000">
                  <c:v>76.528300771299996</c:v>
                </c:pt>
                <c:pt idx="233" formatCode="0.0000">
                  <c:v>78.834118629700001</c:v>
                </c:pt>
                <c:pt idx="234" formatCode="0.0000">
                  <c:v>77.419761196300001</c:v>
                </c:pt>
                <c:pt idx="235" formatCode="0.0000">
                  <c:v>77.621247752200006</c:v>
                </c:pt>
                <c:pt idx="236" formatCode="0.0000">
                  <c:v>77.281326651699999</c:v>
                </c:pt>
                <c:pt idx="237" formatCode="0.0000">
                  <c:v>79.928336059399996</c:v>
                </c:pt>
                <c:pt idx="238" formatCode="0.0000">
                  <c:v>79.127260856600003</c:v>
                </c:pt>
                <c:pt idx="239" formatCode="0.0">
                  <c:v>77.550925825199997</c:v>
                </c:pt>
                <c:pt idx="240" formatCode="0.0000">
                  <c:v>75.819757555300001</c:v>
                </c:pt>
                <c:pt idx="241" formatCode="0.0000">
                  <c:v>75.035001307100003</c:v>
                </c:pt>
                <c:pt idx="242" formatCode="0.0000">
                  <c:v>75.539087965099995</c:v>
                </c:pt>
                <c:pt idx="243" formatCode="0.0000">
                  <c:v>76.840933745000001</c:v>
                </c:pt>
                <c:pt idx="244" formatCode="0.0000">
                  <c:v>78.6712323709</c:v>
                </c:pt>
                <c:pt idx="245" formatCode="0.0000">
                  <c:v>79.793962190100004</c:v>
                </c:pt>
                <c:pt idx="246" formatCode="0.0000">
                  <c:v>77.551549914899994</c:v>
                </c:pt>
                <c:pt idx="247" formatCode="0.0000">
                  <c:v>77.997761243900001</c:v>
                </c:pt>
                <c:pt idx="248" formatCode="0.0000">
                  <c:v>78.711920563500001</c:v>
                </c:pt>
                <c:pt idx="249" formatCode="0.0000">
                  <c:v>82.518415415600003</c:v>
                </c:pt>
                <c:pt idx="250" formatCode="0.0000">
                  <c:v>81.989400910699999</c:v>
                </c:pt>
                <c:pt idx="251" formatCode="0.0000">
                  <c:v>80.037617457899998</c:v>
                </c:pt>
                <c:pt idx="252" formatCode="0.0000">
                  <c:v>77.421677965499995</c:v>
                </c:pt>
                <c:pt idx="253" formatCode="0.0000">
                  <c:v>75.849405503900002</c:v>
                </c:pt>
                <c:pt idx="254" formatCode="0.0000">
                  <c:v>76.194095116900002</c:v>
                </c:pt>
                <c:pt idx="255" formatCode="0.0000">
                  <c:v>77.582832138699999</c:v>
                </c:pt>
                <c:pt idx="256" formatCode="0.0000">
                  <c:v>79.5264660725</c:v>
                </c:pt>
                <c:pt idx="257" formatCode="0.0000">
                  <c:v>80.682527551500002</c:v>
                </c:pt>
                <c:pt idx="258" formatCode="0.0000">
                  <c:v>77.781805522100001</c:v>
                </c:pt>
                <c:pt idx="259" formatCode="0.0000">
                  <c:v>77.275344608699996</c:v>
                </c:pt>
                <c:pt idx="260" formatCode="0.0000">
                  <c:v>76.6717000517</c:v>
                </c:pt>
                <c:pt idx="261" formatCode="0.0000">
                  <c:v>77.025887518600001</c:v>
                </c:pt>
                <c:pt idx="262" formatCode="0.0000">
                  <c:v>74.475451291300004</c:v>
                </c:pt>
                <c:pt idx="263" formatCode="0.0000">
                  <c:v>72.556714853399995</c:v>
                </c:pt>
                <c:pt idx="264" formatCode="0.0000">
                  <c:v>73.129534872700006</c:v>
                </c:pt>
                <c:pt idx="265" formatCode="0.0000">
                  <c:v>74.084119583000003</c:v>
                </c:pt>
                <c:pt idx="266" formatCode="0.0000">
                  <c:v>75.255700000000004</c:v>
                </c:pt>
                <c:pt idx="267" formatCode="0.0000">
                  <c:v>77.187566666600006</c:v>
                </c:pt>
                <c:pt idx="268" formatCode="0.0000">
                  <c:v>78.842866666600003</c:v>
                </c:pt>
                <c:pt idx="269" formatCode="0.0000">
                  <c:v>80.025300000000001</c:v>
                </c:pt>
                <c:pt idx="270" formatCode="0.0000">
                  <c:v>77.852233333300006</c:v>
                </c:pt>
                <c:pt idx="271" formatCode="0.0000">
                  <c:v>78.248999999999995</c:v>
                </c:pt>
                <c:pt idx="272" formatCode="0.0000">
                  <c:v>78.753600000000006</c:v>
                </c:pt>
                <c:pt idx="273" formatCode="0.0000">
                  <c:v>81.608433333299999</c:v>
                </c:pt>
                <c:pt idx="274" formatCode="0.0000">
                  <c:v>80.462100000000007</c:v>
                </c:pt>
                <c:pt idx="275" formatCode="0.0000">
                  <c:v>77.734399999999994</c:v>
                </c:pt>
                <c:pt idx="276" formatCode="0.0000">
                  <c:v>74.471566666599998</c:v>
                </c:pt>
                <c:pt idx="277" formatCode="0.0000">
                  <c:v>74.128266666599998</c:v>
                </c:pt>
                <c:pt idx="278" formatCode="0.0000">
                  <c:v>75.616566666599994</c:v>
                </c:pt>
                <c:pt idx="279" formatCode="0.0000">
                  <c:v>78.489766666600005</c:v>
                </c:pt>
                <c:pt idx="280" formatCode="0.0000">
                  <c:v>80.672066666600003</c:v>
                </c:pt>
                <c:pt idx="281" formatCode="0.0000">
                  <c:v>82.603766666599995</c:v>
                </c:pt>
                <c:pt idx="282" formatCode="0.0000">
                  <c:v>82.009699999999995</c:v>
                </c:pt>
                <c:pt idx="283" formatCode="0.0000">
                  <c:v>82.860666666599997</c:v>
                </c:pt>
                <c:pt idx="284" formatCode="0.0000">
                  <c:v>83.608933333300001</c:v>
                </c:pt>
                <c:pt idx="285" formatCode="0.0000">
                  <c:v>85.826066666599999</c:v>
                </c:pt>
                <c:pt idx="286" formatCode="0.0000">
                  <c:v>83.967733333300004</c:v>
                </c:pt>
                <c:pt idx="287" formatCode="0.0000">
                  <c:v>81.886099999999999</c:v>
                </c:pt>
                <c:pt idx="288" formatCode="0.0000">
                  <c:v>78.885999999999996</c:v>
                </c:pt>
                <c:pt idx="289" formatCode="0.0000">
                  <c:v>79.413566666600005</c:v>
                </c:pt>
                <c:pt idx="290" formatCode="0.0000">
                  <c:v>80.007466666599996</c:v>
                </c:pt>
                <c:pt idx="291" formatCode="0.0000">
                  <c:v>82.203433333299998</c:v>
                </c:pt>
                <c:pt idx="292" formatCode="0.0000">
                  <c:v>83.919833333300005</c:v>
                </c:pt>
                <c:pt idx="293" formatCode="0.0000">
                  <c:v>85.1080333333</c:v>
                </c:pt>
                <c:pt idx="294" formatCode="0.0000">
                  <c:v>82.994333333300006</c:v>
                </c:pt>
                <c:pt idx="295" formatCode="0.0000">
                  <c:v>80.218133333300003</c:v>
                </c:pt>
                <c:pt idx="296" formatCode="0.0000">
                  <c:v>80.385900000000007</c:v>
                </c:pt>
                <c:pt idx="297" formatCode="0.0000">
                  <c:v>84.049366666599994</c:v>
                </c:pt>
                <c:pt idx="298" formatCode="0.0000">
                  <c:v>79.652866666600005</c:v>
                </c:pt>
                <c:pt idx="299" formatCode="0.0">
                  <c:v>73.658000000000001</c:v>
                </c:pt>
                <c:pt idx="300" formatCode="0.0000">
                  <c:v>69.771566666599995</c:v>
                </c:pt>
                <c:pt idx="301" formatCode="0.0000">
                  <c:v>74.377566666600003</c:v>
                </c:pt>
                <c:pt idx="302" formatCode="0.0000">
                  <c:v>77.278633333299993</c:v>
                </c:pt>
                <c:pt idx="303" formatCode="0.0000">
                  <c:v>77.954499999999996</c:v>
                </c:pt>
                <c:pt idx="304" formatCode="0.0000">
                  <c:v>78.5164333333</c:v>
                </c:pt>
                <c:pt idx="305" formatCode="0.0000">
                  <c:v>81.377666666600007</c:v>
                </c:pt>
                <c:pt idx="306" formatCode="0.0000">
                  <c:v>78.737533333299993</c:v>
                </c:pt>
                <c:pt idx="307" formatCode="0.0000">
                  <c:v>78.145233333299998</c:v>
                </c:pt>
                <c:pt idx="308" formatCode="0.0000">
                  <c:v>77.172566666600005</c:v>
                </c:pt>
                <c:pt idx="309" formatCode="0.0000">
                  <c:v>81.177300000000002</c:v>
                </c:pt>
                <c:pt idx="310" formatCode="0.0000">
                  <c:v>81.7798666666</c:v>
                </c:pt>
                <c:pt idx="311" formatCode="0.0000">
                  <c:v>79.483866666599994</c:v>
                </c:pt>
                <c:pt idx="312" formatCode="0.0000">
                  <c:v>76.410499999999999</c:v>
                </c:pt>
                <c:pt idx="313" formatCode="0.0000">
                  <c:v>76.416033333300007</c:v>
                </c:pt>
                <c:pt idx="314" formatCode="0.0000">
                  <c:v>78.420466666600007</c:v>
                </c:pt>
                <c:pt idx="315" formatCode="0.0000">
                  <c:v>82.017833333300004</c:v>
                </c:pt>
                <c:pt idx="316" formatCode="0.0000">
                  <c:v>83.769133333300005</c:v>
                </c:pt>
                <c:pt idx="317" formatCode="0.0000">
                  <c:v>85.382766666600006</c:v>
                </c:pt>
                <c:pt idx="318" formatCode="0.0000">
                  <c:v>81.306866666600001</c:v>
                </c:pt>
                <c:pt idx="319" formatCode="0.0000">
                  <c:v>79.931766666599998</c:v>
                </c:pt>
                <c:pt idx="320" formatCode="0.0000">
                  <c:v>80.349999999999994</c:v>
                </c:pt>
                <c:pt idx="321" formatCode="0.0000">
                  <c:v>85.623466666599995</c:v>
                </c:pt>
                <c:pt idx="322" formatCode="0.0000">
                  <c:v>86.044833333300005</c:v>
                </c:pt>
                <c:pt idx="323" formatCode="0.0000">
                  <c:v>83.533799999999999</c:v>
                </c:pt>
                <c:pt idx="324" formatCode="0.0000">
                  <c:v>77.173833333299996</c:v>
                </c:pt>
                <c:pt idx="325" formatCode="0.0000">
                  <c:v>75.1581333333</c:v>
                </c:pt>
                <c:pt idx="326" formatCode="0.0000">
                  <c:v>77.661000000000001</c:v>
                </c:pt>
                <c:pt idx="327" formatCode="0.0000">
                  <c:v>84.050333333300003</c:v>
                </c:pt>
                <c:pt idx="328" formatCode="0.0000">
                  <c:v>88.120833333299998</c:v>
                </c:pt>
                <c:pt idx="329" formatCode="0.0000">
                  <c:v>88.924166666600001</c:v>
                </c:pt>
                <c:pt idx="330" formatCode="0.0000">
                  <c:v>85.689333333299999</c:v>
                </c:pt>
                <c:pt idx="331" formatCode="0.0">
                  <c:v>81.346900000000005</c:v>
                </c:pt>
                <c:pt idx="332" formatCode="0.0">
                  <c:v>81.012866666600004</c:v>
                </c:pt>
                <c:pt idx="333" formatCode="0.0">
                  <c:v>84.952533333299996</c:v>
                </c:pt>
                <c:pt idx="334" formatCode="0.0">
                  <c:v>88.875333333300006</c:v>
                </c:pt>
                <c:pt idx="335" formatCode="0.0">
                  <c:v>78.304366666600004</c:v>
                </c:pt>
                <c:pt idx="336" formatCode="0.0">
                  <c:v>64.499266666599993</c:v>
                </c:pt>
                <c:pt idx="337" formatCode="0.0">
                  <c:v>52.609699999999997</c:v>
                </c:pt>
                <c:pt idx="338" formatCode="0.0">
                  <c:v>55.220333333299997</c:v>
                </c:pt>
                <c:pt idx="339" formatCode="0.0">
                  <c:v>69.781599999999997</c:v>
                </c:pt>
                <c:pt idx="340" formatCode="0.0">
                  <c:v>83.601399999999998</c:v>
                </c:pt>
                <c:pt idx="341" formatCode="0.0">
                  <c:v>93.912133333300005</c:v>
                </c:pt>
                <c:pt idx="342" formatCode="0.0">
                  <c:v>91.351166666599994</c:v>
                </c:pt>
                <c:pt idx="343" formatCode="0.0">
                  <c:v>90.194599999999994</c:v>
                </c:pt>
                <c:pt idx="344" formatCode="0.0">
                  <c:v>87.944100000000006</c:v>
                </c:pt>
                <c:pt idx="345" formatCode="0.0">
                  <c:v>92.888133333300004</c:v>
                </c:pt>
                <c:pt idx="346" formatCode="0.0">
                  <c:v>94.950066666599994</c:v>
                </c:pt>
                <c:pt idx="347" formatCode="0.0">
                  <c:v>94.472633333299996</c:v>
                </c:pt>
                <c:pt idx="348" formatCode="0.0">
                  <c:v>87.466233333299996</c:v>
                </c:pt>
                <c:pt idx="349" formatCode="0.0">
                  <c:v>83.177499999999995</c:v>
                </c:pt>
                <c:pt idx="350" formatCode="0.0">
                  <c:v>84.152633333300003</c:v>
                </c:pt>
                <c:pt idx="351" formatCode="0.0">
                  <c:v>89.269900000000007</c:v>
                </c:pt>
                <c:pt idx="352" formatCode="0.0">
                  <c:v>92.279966666600004</c:v>
                </c:pt>
                <c:pt idx="353" formatCode="0.0">
                  <c:v>95.029033333300006</c:v>
                </c:pt>
                <c:pt idx="354" formatCode="0.0">
                  <c:v>91.549099999999996</c:v>
                </c:pt>
                <c:pt idx="355" formatCode="0.0">
                  <c:v>92.476566666599993</c:v>
                </c:pt>
                <c:pt idx="356" formatCode="0.0">
                  <c:v>91.355433333299999</c:v>
                </c:pt>
                <c:pt idx="357" formatCode="0.0">
                  <c:v>97.036566666599995</c:v>
                </c:pt>
                <c:pt idx="358" formatCode="0.0">
                  <c:v>96.381</c:v>
                </c:pt>
                <c:pt idx="359" formatCode="0.0">
                  <c:v>94.136666666599993</c:v>
                </c:pt>
                <c:pt idx="360" formatCode="0.0">
                  <c:v>90.393233333300003</c:v>
                </c:pt>
                <c:pt idx="361" formatCode="0.0">
                  <c:v>89.243633333299996</c:v>
                </c:pt>
                <c:pt idx="362" formatCode="0.0">
                  <c:v>91.528033333300002</c:v>
                </c:pt>
                <c:pt idx="363" formatCode="0.0">
                  <c:v>93.027799999999999</c:v>
                </c:pt>
                <c:pt idx="364" formatCode="0.0">
                  <c:v>94.148633333299998</c:v>
                </c:pt>
                <c:pt idx="365" formatCode="0.0">
                  <c:v>94.984733333299999</c:v>
                </c:pt>
                <c:pt idx="366" formatCode="0.0">
                  <c:v>90.086399999999998</c:v>
                </c:pt>
                <c:pt idx="367" formatCode="0.0">
                  <c:v>87.585433333300003</c:v>
                </c:pt>
                <c:pt idx="368" formatCode="0.0">
                  <c:v>83.625299999999996</c:v>
                </c:pt>
                <c:pt idx="369" formatCode="0.0">
                  <c:v>87.028133333300005</c:v>
                </c:pt>
                <c:pt idx="370" formatCode="0.0">
                  <c:v>89.212900000000005</c:v>
                </c:pt>
                <c:pt idx="371" formatCode="0.0">
                  <c:v>90.704733333299998</c:v>
                </c:pt>
                <c:pt idx="372" formatCode="0.0">
                  <c:v>89.640333333300006</c:v>
                </c:pt>
                <c:pt idx="373" formatCode="0.0">
                  <c:v>90.642766666599996</c:v>
                </c:pt>
                <c:pt idx="374" formatCode="0.0">
                  <c:v>92.944966666599996</c:v>
                </c:pt>
                <c:pt idx="375" formatCode="0.0">
                  <c:v>86.043766666600007</c:v>
                </c:pt>
                <c:pt idx="376" formatCode="0.0">
                  <c:v>76.791200000000003</c:v>
                </c:pt>
                <c:pt idx="377" formatCode="0.0">
                  <c:v>73.116566666599994</c:v>
                </c:pt>
                <c:pt idx="378" formatCode="0.0">
                  <c:v>82.708500000000001</c:v>
                </c:pt>
                <c:pt idx="379" formatCode="0.0">
                  <c:v>93.870599999999996</c:v>
                </c:pt>
                <c:pt idx="380" formatCode="0.0">
                  <c:v>98.546666666600004</c:v>
                </c:pt>
                <c:pt idx="381" formatCode="0.0">
                  <c:v>101.17230000000001</c:v>
                </c:pt>
                <c:pt idx="382" formatCode="0.0">
                  <c:v>99.060633333300004</c:v>
                </c:pt>
                <c:pt idx="383" formatCode="0.0">
                  <c:v>94.440700000000007</c:v>
                </c:pt>
                <c:pt idx="384" formatCode="0.0">
                  <c:v>88.259299999999996</c:v>
                </c:pt>
                <c:pt idx="385" formatCode="0.0">
                  <c:v>87.481866666599998</c:v>
                </c:pt>
                <c:pt idx="386" formatCode="0.0">
                  <c:v>90.262966666599993</c:v>
                </c:pt>
                <c:pt idx="387" formatCode="0.0">
                  <c:v>93.130566666600004</c:v>
                </c:pt>
                <c:pt idx="388" formatCode="0.0">
                  <c:v>91.364900000000006</c:v>
                </c:pt>
                <c:pt idx="389" formatCode="0.0">
                  <c:v>88.0806333333</c:v>
                </c:pt>
                <c:pt idx="390" formatCode="0.0">
                  <c:v>81.174933333300004</c:v>
                </c:pt>
                <c:pt idx="391" formatCode="0.0">
                  <c:v>80.157300000000006</c:v>
                </c:pt>
                <c:pt idx="392" formatCode="0.0">
                  <c:v>78.378433333299995</c:v>
                </c:pt>
                <c:pt idx="393" formatCode="0.0">
                  <c:v>82.452166666599993</c:v>
                </c:pt>
                <c:pt idx="394" formatCode="0.0">
                  <c:v>79.324399999999997</c:v>
                </c:pt>
                <c:pt idx="395" formatCode="0.0">
                  <c:v>75.9649</c:v>
                </c:pt>
                <c:pt idx="396" formatCode="0.0">
                  <c:v>72.353033333300004</c:v>
                </c:pt>
                <c:pt idx="397" formatCode="0.0">
                  <c:v>72.388400000000004</c:v>
                </c:pt>
                <c:pt idx="398" formatCode="0.0">
                  <c:v>74.319866666600007</c:v>
                </c:pt>
                <c:pt idx="399" formatCode="0.0">
                  <c:v>75.842266666599997</c:v>
                </c:pt>
                <c:pt idx="400" formatCode="0.0">
                  <c:v>77.226833333299993</c:v>
                </c:pt>
                <c:pt idx="401" formatCode="0.0">
                  <c:v>78.832966666600001</c:v>
                </c:pt>
                <c:pt idx="402" formatCode="0.0">
                  <c:v>77.976799999999997</c:v>
                </c:pt>
                <c:pt idx="403" formatCode="0.0">
                  <c:v>79.903033333300002</c:v>
                </c:pt>
                <c:pt idx="404" formatCode="0.0">
                  <c:v>81.652466666600006</c:v>
                </c:pt>
                <c:pt idx="405" formatCode="0.0">
                  <c:v>86.793266666600005</c:v>
                </c:pt>
                <c:pt idx="406" formatCode="0.0">
                  <c:v>86.214566666600007</c:v>
                </c:pt>
                <c:pt idx="407" formatCode="0.0">
                  <c:v>82.7618666666</c:v>
                </c:pt>
                <c:pt idx="408" formatCode="0.0">
                  <c:v>79.4934666666</c:v>
                </c:pt>
                <c:pt idx="409" formatCode="0.0">
                  <c:v>81.722899999999996</c:v>
                </c:pt>
                <c:pt idx="410" formatCode="0.0">
                  <c:v>87.837733333299994</c:v>
                </c:pt>
                <c:pt idx="411" formatCode="0.0">
                  <c:v>92.646600000000007</c:v>
                </c:pt>
                <c:pt idx="412" formatCode="0.0">
                  <c:v>94.7393</c:v>
                </c:pt>
                <c:pt idx="413" formatCode="0.0">
                  <c:v>96.067700000000002</c:v>
                </c:pt>
                <c:pt idx="414" formatCode="0.0">
                  <c:v>95.200966666599996</c:v>
                </c:pt>
                <c:pt idx="415" formatCode="0.0">
                  <c:v>96.877166666600004</c:v>
                </c:pt>
                <c:pt idx="416" formatCode="0.0">
                  <c:v>97.915933333300003</c:v>
                </c:pt>
                <c:pt idx="417" formatCode="0.0">
                  <c:v>95.914500000000004</c:v>
                </c:pt>
                <c:pt idx="418" formatCode="0.0">
                  <c:v>88.822833333299997</c:v>
                </c:pt>
                <c:pt idx="419" formatCode="0.0">
                  <c:v>80.622466666600005</c:v>
                </c:pt>
                <c:pt idx="420" formatCode="0.0">
                  <c:v>77.4890333333</c:v>
                </c:pt>
                <c:pt idx="421" formatCode="0.0">
                  <c:v>79.383799999999994</c:v>
                </c:pt>
                <c:pt idx="422" formatCode="0.0">
                  <c:v>85.359899999999996</c:v>
                </c:pt>
                <c:pt idx="423" formatCode="0.0">
                  <c:v>91.404200000000003</c:v>
                </c:pt>
                <c:pt idx="424" formatCode="0.0">
                  <c:v>93.932566666599996</c:v>
                </c:pt>
                <c:pt idx="425" formatCode="0.0">
                  <c:v>94.942833333300001</c:v>
                </c:pt>
                <c:pt idx="426" formatCode="0.0">
                  <c:v>90.738233333300002</c:v>
                </c:pt>
                <c:pt idx="427" formatCode="0.0">
                  <c:v>90.8426333333</c:v>
                </c:pt>
                <c:pt idx="428" formatCode="0.0">
                  <c:v>90.149566666599995</c:v>
                </c:pt>
                <c:pt idx="429" formatCode="0.0">
                  <c:v>94.748766666600005</c:v>
                </c:pt>
                <c:pt idx="430" formatCode="0.0">
                  <c:v>92.922666666599994</c:v>
                </c:pt>
                <c:pt idx="431" formatCode="0.0">
                  <c:v>88.3961333333</c:v>
                </c:pt>
                <c:pt idx="432" formatCode="0.0">
                  <c:v>85.0910666666</c:v>
                </c:pt>
                <c:pt idx="433" formatCode="0.0">
                  <c:v>86.604333333300005</c:v>
                </c:pt>
                <c:pt idx="434" formatCode="0.0">
                  <c:v>90.783033333299997</c:v>
                </c:pt>
                <c:pt idx="435" formatCode="0.0">
                  <c:v>93.799800000000005</c:v>
                </c:pt>
                <c:pt idx="436" formatCode="0.0">
                  <c:v>93.524733333300006</c:v>
                </c:pt>
                <c:pt idx="437" formatCode="0.0">
                  <c:v>93.770733333300001</c:v>
                </c:pt>
                <c:pt idx="438" formatCode="0.0">
                  <c:v>89.9589</c:v>
                </c:pt>
                <c:pt idx="439" formatCode="0.0">
                  <c:v>91.012666666599998</c:v>
                </c:pt>
                <c:pt idx="440" formatCode="0.0">
                  <c:v>90.330233333300001</c:v>
                </c:pt>
                <c:pt idx="441" formatCode="0.0">
                  <c:v>93.815166666600007</c:v>
                </c:pt>
                <c:pt idx="442" formatCode="0.0">
                  <c:v>91.567133333300006</c:v>
                </c:pt>
                <c:pt idx="443" formatCode="0.0">
                  <c:v>87.150499999999994</c:v>
                </c:pt>
                <c:pt idx="444" formatCode="0.0">
                  <c:v>83.274500000000003</c:v>
                </c:pt>
                <c:pt idx="445" formatCode="0.0">
                  <c:v>83.810066666599994</c:v>
                </c:pt>
                <c:pt idx="446" formatCode="0.0">
                  <c:v>87.514966666600003</c:v>
                </c:pt>
                <c:pt idx="447" formatCode="0.0">
                  <c:v>90.510633333300007</c:v>
                </c:pt>
                <c:pt idx="448" formatCode="0.0">
                  <c:v>92.133033333300006</c:v>
                </c:pt>
                <c:pt idx="449" formatCode="0.0">
                  <c:v>95.079466666599998</c:v>
                </c:pt>
                <c:pt idx="450" formatCode="0.0">
                  <c:v>95.551900000000003</c:v>
                </c:pt>
                <c:pt idx="451" formatCode="0.0">
                  <c:v>99.406499999999994</c:v>
                </c:pt>
                <c:pt idx="452" formatCode="0.0">
                  <c:v>101.30513333330001</c:v>
                </c:pt>
                <c:pt idx="453" formatCode="0.0">
                  <c:v>105.2942</c:v>
                </c:pt>
                <c:pt idx="454" formatCode="0.0">
                  <c:v>103.59883333330001</c:v>
                </c:pt>
                <c:pt idx="455" formatCode="0.0">
                  <c:v>99.804699999999997</c:v>
                </c:pt>
                <c:pt idx="456" formatCode="0.0">
                  <c:v>95.188433333299997</c:v>
                </c:pt>
                <c:pt idx="457" formatCode="0.0">
                  <c:v>92.392466666600001</c:v>
                </c:pt>
                <c:pt idx="458" formatCode="0.0">
                  <c:v>93.326233333299996</c:v>
                </c:pt>
                <c:pt idx="459" formatCode="0.0">
                  <c:v>96.1414333333</c:v>
                </c:pt>
                <c:pt idx="460" formatCode="0.0">
                  <c:v>99.249799999999993</c:v>
                </c:pt>
                <c:pt idx="461" formatCode="0.0">
                  <c:v>102.1400333333</c:v>
                </c:pt>
                <c:pt idx="462" formatCode="0.0">
                  <c:v>102.7042333333</c:v>
                </c:pt>
                <c:pt idx="463" formatCode="0.0">
                  <c:v>105.2026666666</c:v>
                </c:pt>
                <c:pt idx="464" formatCode="0.0">
                  <c:v>106.4892666666</c:v>
                </c:pt>
                <c:pt idx="465" formatCode="0.0">
                  <c:v>109.3518</c:v>
                </c:pt>
                <c:pt idx="466" formatCode="0.0">
                  <c:v>107.9743</c:v>
                </c:pt>
                <c:pt idx="467" formatCode="0.0">
                  <c:v>104.7133</c:v>
                </c:pt>
                <c:pt idx="468" formatCode="0.0">
                  <c:v>101.22983333329999</c:v>
                </c:pt>
                <c:pt idx="469" formatCode="0.0">
                  <c:v>98.584299999999999</c:v>
                </c:pt>
                <c:pt idx="470" formatCode="0.0">
                  <c:v>99.534466666599997</c:v>
                </c:pt>
                <c:pt idx="471" formatCode="0.0">
                  <c:v>102.02693333329999</c:v>
                </c:pt>
                <c:pt idx="472" formatCode="0.0">
                  <c:v>105.23193333330001</c:v>
                </c:pt>
                <c:pt idx="473" formatCode="0.0">
                  <c:v>107.84986666659999</c:v>
                </c:pt>
                <c:pt idx="474" formatCode="0.0">
                  <c:v>106.7210666666</c:v>
                </c:pt>
                <c:pt idx="475" formatCode="0.0">
                  <c:v>109.3635</c:v>
                </c:pt>
                <c:pt idx="476" formatCode="0.0">
                  <c:v>111.0035</c:v>
                </c:pt>
                <c:pt idx="477" formatCode="0.0">
                  <c:v>115.46550000000001</c:v>
                </c:pt>
                <c:pt idx="478" formatCode="0.0">
                  <c:v>114.1026666666</c:v>
                </c:pt>
                <c:pt idx="479" formatCode="0.0">
                  <c:v>108.5869</c:v>
                </c:pt>
                <c:pt idx="480" formatCode="0.0">
                  <c:v>104.83759999999999</c:v>
                </c:pt>
                <c:pt idx="481" formatCode="0.0">
                  <c:v>103.2536666666</c:v>
                </c:pt>
                <c:pt idx="482" formatCode="0.0">
                  <c:v>106.148</c:v>
                </c:pt>
                <c:pt idx="483" formatCode="0.0">
                  <c:v>107.8895666666</c:v>
                </c:pt>
                <c:pt idx="484" formatCode="0.0">
                  <c:v>109.65443333330001</c:v>
                </c:pt>
                <c:pt idx="485" formatCode="0.0">
                  <c:v>113.1616333333</c:v>
                </c:pt>
                <c:pt idx="486" formatCode="0.0">
                  <c:v>114.0154</c:v>
                </c:pt>
                <c:pt idx="487" formatCode="0.0">
                  <c:v>115.62843333329999</c:v>
                </c:pt>
                <c:pt idx="488" formatCode="0.0">
                  <c:v>116.0044666666</c:v>
                </c:pt>
                <c:pt idx="489" formatCode="0.0">
                  <c:v>117.0336666666</c:v>
                </c:pt>
                <c:pt idx="490" formatCode="0.0">
                  <c:v>115.62103333330001</c:v>
                </c:pt>
                <c:pt idx="491" formatCode="0.00">
                  <c:v>109.8057333333</c:v>
                </c:pt>
                <c:pt idx="492" formatCode="0.0">
                  <c:v>103.87179999999999</c:v>
                </c:pt>
                <c:pt idx="493" formatCode="0.0">
                  <c:v>101.5604</c:v>
                </c:pt>
                <c:pt idx="494" formatCode="0.0">
                  <c:v>102.5900333333</c:v>
                </c:pt>
                <c:pt idx="495" formatCode="0.0">
                  <c:v>104.20529999999999</c:v>
                </c:pt>
                <c:pt idx="496" formatCode="0.0">
                  <c:v>104.04259999999999</c:v>
                </c:pt>
                <c:pt idx="497" formatCode="0.0">
                  <c:v>106.76273333330001</c:v>
                </c:pt>
                <c:pt idx="498" formatCode="0.0">
                  <c:v>107.4676</c:v>
                </c:pt>
                <c:pt idx="499" formatCode="0.0">
                  <c:v>110.7173666666</c:v>
                </c:pt>
                <c:pt idx="500" formatCode="0.0">
                  <c:v>110.8768</c:v>
                </c:pt>
                <c:pt idx="501" formatCode="0.0">
                  <c:v>113.19370000000001</c:v>
                </c:pt>
                <c:pt idx="502" formatCode="0.0">
                  <c:v>110.43363333329999</c:v>
                </c:pt>
                <c:pt idx="503" formatCode="0.0">
                  <c:v>106.3949333333</c:v>
                </c:pt>
                <c:pt idx="504" formatCode="0.0">
                  <c:v>102.5462</c:v>
                </c:pt>
                <c:pt idx="505" formatCode="0.0">
                  <c:v>101.56216666660001</c:v>
                </c:pt>
                <c:pt idx="506" formatCode="0.0">
                  <c:v>103.4351666666</c:v>
                </c:pt>
                <c:pt idx="507" formatCode="0.0">
                  <c:v>106.4132</c:v>
                </c:pt>
                <c:pt idx="508" formatCode="0.0">
                  <c:v>109.8989666666</c:v>
                </c:pt>
                <c:pt idx="509" formatCode="0.0">
                  <c:v>111.7633</c:v>
                </c:pt>
                <c:pt idx="510" formatCode="0.0">
                  <c:v>112.0836</c:v>
                </c:pt>
                <c:pt idx="511" formatCode="0.0">
                  <c:v>113.2003</c:v>
                </c:pt>
                <c:pt idx="512" formatCode="0.0">
                  <c:v>114.1708333333</c:v>
                </c:pt>
                <c:pt idx="513" formatCode="0.0">
                  <c:v>115.0650666666</c:v>
                </c:pt>
                <c:pt idx="514" formatCode="0.0">
                  <c:v>112.72709999999999</c:v>
                </c:pt>
                <c:pt idx="515" formatCode="0.00">
                  <c:v>108.4481</c:v>
                </c:pt>
                <c:pt idx="516" formatCode="0.0">
                  <c:v>104.3763333333</c:v>
                </c:pt>
                <c:pt idx="517" formatCode="0.0">
                  <c:v>101.25700000000001</c:v>
                </c:pt>
                <c:pt idx="518" formatCode="0.0">
                  <c:v>100.6901333333</c:v>
                </c:pt>
                <c:pt idx="519" formatCode="0.0">
                  <c:v>101.94066666659999</c:v>
                </c:pt>
                <c:pt idx="520" formatCode="0.0">
                  <c:v>104.27773333330001</c:v>
                </c:pt>
                <c:pt idx="521" formatCode="0.0">
                  <c:v>108.70950000000001</c:v>
                </c:pt>
                <c:pt idx="522" formatCode="0.0">
                  <c:v>109.18376666659999</c:v>
                </c:pt>
                <c:pt idx="523" formatCode="0.0">
                  <c:v>109.2900666666</c:v>
                </c:pt>
                <c:pt idx="524" formatCode="0.0">
                  <c:v>108.7759666666</c:v>
                </c:pt>
                <c:pt idx="525" formatCode="0.0">
                  <c:v>111.2098333333</c:v>
                </c:pt>
                <c:pt idx="526" formatCode="0.0">
                  <c:v>111.43976666659999</c:v>
                </c:pt>
                <c:pt idx="527" formatCode="0.0">
                  <c:v>108.6269333333</c:v>
                </c:pt>
                <c:pt idx="528" formatCode="0.0">
                  <c:v>103.5101666666</c:v>
                </c:pt>
                <c:pt idx="529" formatCode="0.0">
                  <c:v>102.2999333333</c:v>
                </c:pt>
                <c:pt idx="530" formatCode="0.0">
                  <c:v>104.6807333333</c:v>
                </c:pt>
                <c:pt idx="531" formatCode="0.0">
                  <c:v>110.2879666666</c:v>
                </c:pt>
                <c:pt idx="532" formatCode="0.0">
                  <c:v>113.6399666666</c:v>
                </c:pt>
                <c:pt idx="533" formatCode="0.0">
                  <c:v>117.1658</c:v>
                </c:pt>
                <c:pt idx="534" formatCode="0.0">
                  <c:v>117.4908666666</c:v>
                </c:pt>
                <c:pt idx="535" formatCode="0.0">
                  <c:v>119.7634333333</c:v>
                </c:pt>
                <c:pt idx="536" formatCode="0.0">
                  <c:v>119.3493333333</c:v>
                </c:pt>
                <c:pt idx="537" formatCode="0.0">
                  <c:v>120.4734666666</c:v>
                </c:pt>
                <c:pt idx="538" formatCode="0.0">
                  <c:v>118.1192666666</c:v>
                </c:pt>
                <c:pt idx="539" formatCode="0.0">
                  <c:v>114.68689999999999</c:v>
                </c:pt>
                <c:pt idx="540" formatCode="0.0">
                  <c:v>110.8416</c:v>
                </c:pt>
                <c:pt idx="541" formatCode="0.0">
                  <c:v>108.6384666666</c:v>
                </c:pt>
                <c:pt idx="542" formatCode="0.0">
                  <c:v>108.6844</c:v>
                </c:pt>
                <c:pt idx="543" formatCode="0.0">
                  <c:v>110.7066666666</c:v>
                </c:pt>
                <c:pt idx="544" formatCode="0.0">
                  <c:v>112.9579</c:v>
                </c:pt>
                <c:pt idx="545" formatCode="0.0">
                  <c:v>116.52353333329999</c:v>
                </c:pt>
                <c:pt idx="546" formatCode="0.0">
                  <c:v>118.59973333329999</c:v>
                </c:pt>
                <c:pt idx="547" formatCode="0.0">
                  <c:v>120.3824666666</c:v>
                </c:pt>
                <c:pt idx="548" formatCode="0.0">
                  <c:v>121.70740000000001</c:v>
                </c:pt>
                <c:pt idx="549" formatCode="0.0">
                  <c:v>122.2031333333</c:v>
                </c:pt>
                <c:pt idx="550" formatCode="0.0">
                  <c:v>120.4750666666</c:v>
                </c:pt>
                <c:pt idx="551" formatCode="0.0">
                  <c:v>114.92749999999999</c:v>
                </c:pt>
                <c:pt idx="552" formatCode="0.0">
                  <c:v>107.4483333333</c:v>
                </c:pt>
                <c:pt idx="553" formatCode="0.0">
                  <c:v>103.7343333333</c:v>
                </c:pt>
                <c:pt idx="554" formatCode="0.0">
                  <c:v>105.33450000000001</c:v>
                </c:pt>
                <c:pt idx="555" formatCode="0.0">
                  <c:v>110.89553333329999</c:v>
                </c:pt>
                <c:pt idx="556" formatCode="0.0">
                  <c:v>116.1012666666</c:v>
                </c:pt>
                <c:pt idx="557" formatCode="0.0">
                  <c:v>121.0879666666</c:v>
                </c:pt>
                <c:pt idx="558" formatCode="0.0">
                  <c:v>123.71103333329999</c:v>
                </c:pt>
                <c:pt idx="559" formatCode="0.0">
                  <c:v>126.2865</c:v>
                </c:pt>
                <c:pt idx="560" formatCode="0.0">
                  <c:v>125.81333333329999</c:v>
                </c:pt>
                <c:pt idx="561" formatCode="0.0">
                  <c:v>126.3520333333</c:v>
                </c:pt>
                <c:pt idx="562" formatCode="0.0">
                  <c:v>123.7884</c:v>
                </c:pt>
                <c:pt idx="563" formatCode="0.0">
                  <c:v>119.36150000000001</c:v>
                </c:pt>
                <c:pt idx="564" formatCode="0.0">
                  <c:v>113.8536333333</c:v>
                </c:pt>
                <c:pt idx="565" formatCode="0.0">
                  <c:v>112.09636666660001</c:v>
                </c:pt>
                <c:pt idx="566" formatCode="0.0">
                  <c:v>113.5961666666</c:v>
                </c:pt>
                <c:pt idx="567" formatCode="0.0">
                  <c:v>117.36369999999999</c:v>
                </c:pt>
                <c:pt idx="568" formatCode="0.0">
                  <c:v>121.54036666659999</c:v>
                </c:pt>
                <c:pt idx="569" formatCode="0.0">
                  <c:v>126.1588333333</c:v>
                </c:pt>
                <c:pt idx="570" formatCode="0.0">
                  <c:v>127.9227666666</c:v>
                </c:pt>
                <c:pt idx="571" formatCode="0.0">
                  <c:v>129.00829999999999</c:v>
                </c:pt>
                <c:pt idx="572" formatCode="0.0">
                  <c:v>128.62406666659999</c:v>
                </c:pt>
                <c:pt idx="573" formatCode="0.0">
                  <c:v>129.2252</c:v>
                </c:pt>
                <c:pt idx="574" formatCode="0.0">
                  <c:v>126.5841333333</c:v>
                </c:pt>
                <c:pt idx="575" formatCode="0.0">
                  <c:v>121.93510000000001</c:v>
                </c:pt>
                <c:pt idx="576" formatCode="0.0">
                  <c:v>117.9172333333</c:v>
                </c:pt>
                <c:pt idx="577" formatCode="0.0">
                  <c:v>115.44396666660001</c:v>
                </c:pt>
                <c:pt idx="578" formatCode="0.0">
                  <c:v>115.3935333333</c:v>
                </c:pt>
                <c:pt idx="579" formatCode="0.0">
                  <c:v>117.7394</c:v>
                </c:pt>
                <c:pt idx="580" formatCode="0.0">
                  <c:v>122.8037666666</c:v>
                </c:pt>
                <c:pt idx="581" formatCode="0.0">
                  <c:v>128.51580000000001</c:v>
                </c:pt>
                <c:pt idx="582" formatCode="0.0">
                  <c:v>130.7264666666</c:v>
                </c:pt>
                <c:pt idx="583" formatCode="0.0">
                  <c:v>131.97603333329999</c:v>
                </c:pt>
                <c:pt idx="584" formatCode="0.0">
                  <c:v>132.0927333333</c:v>
                </c:pt>
                <c:pt idx="585" formatCode="0.0">
                  <c:v>132.8163666666</c:v>
                </c:pt>
                <c:pt idx="586" formatCode="0.0">
                  <c:v>131.14373333329999</c:v>
                </c:pt>
                <c:pt idx="587" formatCode="0.0">
                  <c:v>125.9569666666</c:v>
                </c:pt>
                <c:pt idx="588" formatCode="0.0">
                  <c:v>120.4258666666</c:v>
                </c:pt>
                <c:pt idx="589" formatCode="0.0">
                  <c:v>115.4919</c:v>
                </c:pt>
                <c:pt idx="590" formatCode="0.0">
                  <c:v>114.87090000000001</c:v>
                </c:pt>
                <c:pt idx="591" formatCode="0.0">
                  <c:v>116.795</c:v>
                </c:pt>
                <c:pt idx="592" formatCode="0.0">
                  <c:v>121.01609999999999</c:v>
                </c:pt>
                <c:pt idx="593" formatCode="0.0">
                  <c:v>126.1612333333</c:v>
                </c:pt>
                <c:pt idx="594" formatCode="0.0">
                  <c:v>128.6149333333</c:v>
                </c:pt>
                <c:pt idx="595" formatCode="0.0">
                  <c:v>129.95740000000001</c:v>
                </c:pt>
                <c:pt idx="596" formatCode="0.0">
                  <c:v>128.31010000000001</c:v>
                </c:pt>
                <c:pt idx="597" formatCode="0.0">
                  <c:v>128.22153333329999</c:v>
                </c:pt>
                <c:pt idx="598" formatCode="0.0">
                  <c:v>125.8380666666</c:v>
                </c:pt>
                <c:pt idx="599" formatCode="0.0">
                  <c:v>122.55853333330001</c:v>
                </c:pt>
                <c:pt idx="600" formatCode="0.0">
                  <c:v>116.5319666666</c:v>
                </c:pt>
                <c:pt idx="601" formatCode="0.0">
                  <c:v>112.14646666660001</c:v>
                </c:pt>
                <c:pt idx="602" formatCode="0.0">
                  <c:v>112.6001666666</c:v>
                </c:pt>
                <c:pt idx="603" formatCode="0.0">
                  <c:v>116.8633666666</c:v>
                </c:pt>
                <c:pt idx="604" formatCode="0.0">
                  <c:v>121.8614</c:v>
                </c:pt>
                <c:pt idx="605" formatCode="0.0">
                  <c:v>126.9954333333</c:v>
                </c:pt>
                <c:pt idx="606" formatCode="0.0">
                  <c:v>128.8253</c:v>
                </c:pt>
                <c:pt idx="607" formatCode="0.0">
                  <c:v>130.3419666666</c:v>
                </c:pt>
                <c:pt idx="608" formatCode="0.0">
                  <c:v>128.43090000000001</c:v>
                </c:pt>
                <c:pt idx="609" formatCode="0.0">
                  <c:v>128.6618333333</c:v>
                </c:pt>
                <c:pt idx="610" formatCode="0.0">
                  <c:v>125.1350666666</c:v>
                </c:pt>
                <c:pt idx="611" formatCode="0.0">
                  <c:v>119.5034</c:v>
                </c:pt>
                <c:pt idx="612" formatCode="0.0">
                  <c:v>113.0361333333</c:v>
                </c:pt>
                <c:pt idx="613" formatCode="0.0">
                  <c:v>109.78996666659999</c:v>
                </c:pt>
                <c:pt idx="614" formatCode="0.0">
                  <c:v>111.0174333333</c:v>
                </c:pt>
                <c:pt idx="615" formatCode="0.0">
                  <c:v>115.4681666666</c:v>
                </c:pt>
                <c:pt idx="616" formatCode="0.0">
                  <c:v>122.0286</c:v>
                </c:pt>
                <c:pt idx="617" formatCode="0.0">
                  <c:v>128.1653</c:v>
                </c:pt>
                <c:pt idx="618" formatCode="0.0">
                  <c:v>130.03303333330001</c:v>
                </c:pt>
                <c:pt idx="619" formatCode="0.0">
                  <c:v>130.09226666660001</c:v>
                </c:pt>
                <c:pt idx="620" formatCode="0.0">
                  <c:v>128.79810000000001</c:v>
                </c:pt>
                <c:pt idx="621" formatCode="0.0">
                  <c:v>129.29603333329999</c:v>
                </c:pt>
                <c:pt idx="622" formatCode="0.0">
                  <c:v>126.60899999999999</c:v>
                </c:pt>
                <c:pt idx="623" formatCode="0.0">
                  <c:v>120.98779999999999</c:v>
                </c:pt>
                <c:pt idx="624" formatCode="0.0">
                  <c:v>113.7205333333</c:v>
                </c:pt>
                <c:pt idx="625" formatCode="0.0">
                  <c:v>108.4560333333</c:v>
                </c:pt>
                <c:pt idx="626" formatCode="0.0">
                  <c:v>106.7475</c:v>
                </c:pt>
                <c:pt idx="627" formatCode="0.0">
                  <c:v>109.4204</c:v>
                </c:pt>
                <c:pt idx="628" formatCode="0.0">
                  <c:v>114.95516666659999</c:v>
                </c:pt>
                <c:pt idx="629" formatCode="0.0">
                  <c:v>122.0705666666</c:v>
                </c:pt>
                <c:pt idx="630" formatCode="0.0">
                  <c:v>123.8681</c:v>
                </c:pt>
                <c:pt idx="631" formatCode="0.0">
                  <c:v>124.9605666666</c:v>
                </c:pt>
                <c:pt idx="632" formatCode="0.0">
                  <c:v>124.33750000000001</c:v>
                </c:pt>
                <c:pt idx="633" formatCode="0.0">
                  <c:v>124.80800000000001</c:v>
                </c:pt>
                <c:pt idx="634" formatCode="0.0">
                  <c:v>121.6048666666</c:v>
                </c:pt>
                <c:pt idx="635" formatCode="0.0">
                  <c:v>115.6968666666</c:v>
                </c:pt>
                <c:pt idx="636" formatCode="0.0">
                  <c:v>109.16289999999999</c:v>
                </c:pt>
                <c:pt idx="637" formatCode="0.0">
                  <c:v>103.8254333333</c:v>
                </c:pt>
                <c:pt idx="638" formatCode="0.0">
                  <c:v>102.6097333333</c:v>
                </c:pt>
                <c:pt idx="639" formatCode="0.0">
                  <c:v>106.1468</c:v>
                </c:pt>
                <c:pt idx="640" formatCode="0.0">
                  <c:v>113.3569</c:v>
                </c:pt>
                <c:pt idx="641" formatCode="0.0">
                  <c:v>119.80526666660001</c:v>
                </c:pt>
                <c:pt idx="642" formatCode="0.0">
                  <c:v>123.12193333330001</c:v>
                </c:pt>
                <c:pt idx="643" formatCode="0.0">
                  <c:v>124.4197333333</c:v>
                </c:pt>
                <c:pt idx="644" formatCode="0.0">
                  <c:v>124.6723666666</c:v>
                </c:pt>
                <c:pt idx="645" formatCode="0.0">
                  <c:v>124.7708666666</c:v>
                </c:pt>
                <c:pt idx="646" formatCode="0.0">
                  <c:v>122.3334666666</c:v>
                </c:pt>
                <c:pt idx="647" formatCode="0.0">
                  <c:v>117.5629666666</c:v>
                </c:pt>
                <c:pt idx="648" formatCode="0.0">
                  <c:v>111.7651333333</c:v>
                </c:pt>
                <c:pt idx="649" formatCode="0.0">
                  <c:v>107.1692333333</c:v>
                </c:pt>
                <c:pt idx="650" formatCode="0.0">
                  <c:v>107.212</c:v>
                </c:pt>
                <c:pt idx="651" formatCode="0.0">
                  <c:v>111.32380000000001</c:v>
                </c:pt>
                <c:pt idx="652" formatCode="0.0">
                  <c:v>118.0401</c:v>
                </c:pt>
                <c:pt idx="653" formatCode="0.0">
                  <c:v>124.8951333333</c:v>
                </c:pt>
                <c:pt idx="654" formatCode="0.0">
                  <c:v>128.91480000000001</c:v>
                </c:pt>
                <c:pt idx="655" formatCode="0.0">
                  <c:v>131.67723333329999</c:v>
                </c:pt>
                <c:pt idx="656" formatCode="0.0">
                  <c:v>130.07130000000001</c:v>
                </c:pt>
                <c:pt idx="657" formatCode="0.0">
                  <c:v>129.64490000000001</c:v>
                </c:pt>
                <c:pt idx="658" formatCode="0.0">
                  <c:v>127.4022666666</c:v>
                </c:pt>
                <c:pt idx="659" formatCode="0.0">
                  <c:v>123.9607</c:v>
                </c:pt>
                <c:pt idx="660" formatCode="0.0">
                  <c:v>117.7617666666</c:v>
                </c:pt>
                <c:pt idx="661" formatCode="0.0">
                  <c:v>113.48269999999999</c:v>
                </c:pt>
                <c:pt idx="662" formatCode="0.0">
                  <c:v>113.1441666666</c:v>
                </c:pt>
                <c:pt idx="663" formatCode="0.0">
                  <c:v>118.93810000000001</c:v>
                </c:pt>
                <c:pt idx="664" formatCode="0.0">
                  <c:v>124.1070333333</c:v>
                </c:pt>
                <c:pt idx="665" formatCode="0.0">
                  <c:v>130.3597666666</c:v>
                </c:pt>
                <c:pt idx="666" formatCode="0.0">
                  <c:v>132.78483333330001</c:v>
                </c:pt>
                <c:pt idx="667" formatCode="0.0">
                  <c:v>134.6117666666</c:v>
                </c:pt>
                <c:pt idx="668" formatCode="0.0">
                  <c:v>134.3555666666</c:v>
                </c:pt>
                <c:pt idx="669" formatCode="0.0">
                  <c:v>132.27070000000001</c:v>
                </c:pt>
                <c:pt idx="670" formatCode="0.0">
                  <c:v>129.38730000000001</c:v>
                </c:pt>
                <c:pt idx="671" formatCode="0.0">
                  <c:v>124.74523333330001</c:v>
                </c:pt>
                <c:pt idx="672" formatCode="0.0">
                  <c:v>121.0502</c:v>
                </c:pt>
                <c:pt idx="673" formatCode="0.0">
                  <c:v>117.5414666666</c:v>
                </c:pt>
                <c:pt idx="674" formatCode="0.0">
                  <c:v>118.795</c:v>
                </c:pt>
                <c:pt idx="675" formatCode="0.0">
                  <c:v>123.15936666659999</c:v>
                </c:pt>
                <c:pt idx="676" formatCode="0.0">
                  <c:v>129.9616</c:v>
                </c:pt>
                <c:pt idx="677" formatCode="0.0">
                  <c:v>134.51173333329999</c:v>
                </c:pt>
                <c:pt idx="678" formatCode="0.0">
                  <c:v>136.6509333333</c:v>
                </c:pt>
                <c:pt idx="679" formatCode="0.0">
                  <c:v>136.24100000000001</c:v>
                </c:pt>
                <c:pt idx="680" formatCode="0.0">
                  <c:v>135.2546666666</c:v>
                </c:pt>
                <c:pt idx="681" formatCode="0.0">
                  <c:v>133.65443333330001</c:v>
                </c:pt>
                <c:pt idx="682" formatCode="0.0">
                  <c:v>130.59299999999999</c:v>
                </c:pt>
                <c:pt idx="683" formatCode="0.0">
                  <c:v>127.3394666666</c:v>
                </c:pt>
                <c:pt idx="684" formatCode="0.0">
                  <c:v>119.6782666666</c:v>
                </c:pt>
                <c:pt idx="685" formatCode="0.0">
                  <c:v>115.2793666666</c:v>
                </c:pt>
                <c:pt idx="686" formatCode="0.0">
                  <c:v>112.99756666659999</c:v>
                </c:pt>
                <c:pt idx="687" formatCode="0.0">
                  <c:v>118.37256666659999</c:v>
                </c:pt>
                <c:pt idx="688" formatCode="0.0">
                  <c:v>124.4865333333</c:v>
                </c:pt>
                <c:pt idx="689" formatCode="0.0">
                  <c:v>130.2510666666</c:v>
                </c:pt>
                <c:pt idx="690" formatCode="0.0">
                  <c:v>132.04896666659999</c:v>
                </c:pt>
                <c:pt idx="691" formatCode="0.0">
                  <c:v>132.46056666659999</c:v>
                </c:pt>
                <c:pt idx="692" formatCode="0.0">
                  <c:v>131.5113666666</c:v>
                </c:pt>
                <c:pt idx="693" formatCode="0.0">
                  <c:v>129.25980000000001</c:v>
                </c:pt>
                <c:pt idx="694" formatCode="0.0">
                  <c:v>126.35850000000001</c:v>
                </c:pt>
                <c:pt idx="695" formatCode="0.0">
                  <c:v>122.1434</c:v>
                </c:pt>
                <c:pt idx="696" formatCode="0.0">
                  <c:v>117.42816666660001</c:v>
                </c:pt>
                <c:pt idx="697" formatCode="0.0">
                  <c:v>113.5803333333</c:v>
                </c:pt>
                <c:pt idx="698" formatCode="0.0">
                  <c:v>112.14530000000001</c:v>
                </c:pt>
                <c:pt idx="699" formatCode="0.0">
                  <c:v>116.0444</c:v>
                </c:pt>
                <c:pt idx="700" formatCode="0.0">
                  <c:v>120.9154666666</c:v>
                </c:pt>
                <c:pt idx="701" formatCode="0.0">
                  <c:v>125.2560333333</c:v>
                </c:pt>
                <c:pt idx="702" formatCode="0.0">
                  <c:v>128.1714333333</c:v>
                </c:pt>
                <c:pt idx="703" formatCode="0.0">
                  <c:v>129.49090000000001</c:v>
                </c:pt>
                <c:pt idx="704" formatCode="0.0">
                  <c:v>129.5327666666</c:v>
                </c:pt>
                <c:pt idx="705" formatCode="0.0">
                  <c:v>128.17006666660001</c:v>
                </c:pt>
                <c:pt idx="706" formatCode="0.0">
                  <c:v>124.8084666666</c:v>
                </c:pt>
                <c:pt idx="707" formatCode="0.0">
                  <c:v>118.43506666659999</c:v>
                </c:pt>
                <c:pt idx="708" formatCode="0.0">
                  <c:v>110.1566666666</c:v>
                </c:pt>
                <c:pt idx="709" formatCode="0.0">
                  <c:v>104.3616666666</c:v>
                </c:pt>
                <c:pt idx="710" formatCode="0.0">
                  <c:v>103.0400666666</c:v>
                </c:pt>
                <c:pt idx="711" formatCode="0.0">
                  <c:v>103.86920000000001</c:v>
                </c:pt>
                <c:pt idx="712" formatCode="0.0">
                  <c:v>105.3147333333</c:v>
                </c:pt>
                <c:pt idx="713" formatCode="0.0">
                  <c:v>106.9972666666</c:v>
                </c:pt>
                <c:pt idx="714" formatCode="0.0">
                  <c:v>108.78100000000001</c:v>
                </c:pt>
                <c:pt idx="715" formatCode="0.0">
                  <c:v>111.3272333333</c:v>
                </c:pt>
                <c:pt idx="716" formatCode="0.0">
                  <c:v>111.4267666666</c:v>
                </c:pt>
                <c:pt idx="717" formatCode="0.0">
                  <c:v>110.3574666666</c:v>
                </c:pt>
                <c:pt idx="718" formatCode="0.0">
                  <c:v>107.3230666666</c:v>
                </c:pt>
                <c:pt idx="719" formatCode="0.0">
                  <c:v>102.1105333333</c:v>
                </c:pt>
                <c:pt idx="720" formatCode="0.0">
                  <c:v>98.596199999999996</c:v>
                </c:pt>
                <c:pt idx="721" formatCode="0.0">
                  <c:v>95.802066666599998</c:v>
                </c:pt>
                <c:pt idx="722" formatCode="0.0">
                  <c:v>98.435733333300007</c:v>
                </c:pt>
                <c:pt idx="723" formatCode="0.0">
                  <c:v>102.32510000000001</c:v>
                </c:pt>
                <c:pt idx="724" formatCode="0.0">
                  <c:v>106.41616666660001</c:v>
                </c:pt>
                <c:pt idx="725" formatCode="0.0">
                  <c:v>109.6306</c:v>
                </c:pt>
                <c:pt idx="726" formatCode="0.0">
                  <c:v>111.7752</c:v>
                </c:pt>
                <c:pt idx="727" formatCode="0.0">
                  <c:v>114.0043</c:v>
                </c:pt>
                <c:pt idx="728" formatCode="0.0">
                  <c:v>114.73480000000001</c:v>
                </c:pt>
                <c:pt idx="729" formatCode="0.0">
                  <c:v>114.4888</c:v>
                </c:pt>
                <c:pt idx="730" formatCode="0.0">
                  <c:v>111.97016666659999</c:v>
                </c:pt>
                <c:pt idx="731" formatCode="0.0">
                  <c:v>107.7811666666</c:v>
                </c:pt>
                <c:pt idx="732" formatCode="0.0">
                  <c:v>104.36083333329999</c:v>
                </c:pt>
                <c:pt idx="733" formatCode="0.0">
                  <c:v>101.9748</c:v>
                </c:pt>
                <c:pt idx="734" formatCode="0.0">
                  <c:v>102.86566666660001</c:v>
                </c:pt>
                <c:pt idx="735" formatCode="0.0">
                  <c:v>104.1952</c:v>
                </c:pt>
                <c:pt idx="736" formatCode="0.0">
                  <c:v>107.6976666666</c:v>
                </c:pt>
                <c:pt idx="737" formatCode="0.0">
                  <c:v>110.9847333333</c:v>
                </c:pt>
                <c:pt idx="738" formatCode="0.0">
                  <c:v>113.2239333333</c:v>
                </c:pt>
                <c:pt idx="739" formatCode="0.0">
                  <c:v>114.3094</c:v>
                </c:pt>
                <c:pt idx="740" formatCode="0.0">
                  <c:v>114.43380000000001</c:v>
                </c:pt>
                <c:pt idx="741" formatCode="0.0">
                  <c:v>114.2784333333</c:v>
                </c:pt>
                <c:pt idx="742" formatCode="0.0">
                  <c:v>113.26600000000001</c:v>
                </c:pt>
                <c:pt idx="743" formatCode="0.0">
                  <c:v>110.53816666660001</c:v>
                </c:pt>
                <c:pt idx="744" formatCode="0.0">
                  <c:v>107.6361666666</c:v>
                </c:pt>
                <c:pt idx="745" formatCode="0.0">
                  <c:v>104.20136666659999</c:v>
                </c:pt>
                <c:pt idx="746" formatCode="0.0">
                  <c:v>102.0465333333</c:v>
                </c:pt>
                <c:pt idx="747" formatCode="0.0">
                  <c:v>101.9512</c:v>
                </c:pt>
                <c:pt idx="748" formatCode="0.0">
                  <c:v>103.33383333330001</c:v>
                </c:pt>
                <c:pt idx="749" formatCode="0.0">
                  <c:v>106.4581333333</c:v>
                </c:pt>
                <c:pt idx="750" formatCode="0.0">
                  <c:v>108.2822</c:v>
                </c:pt>
                <c:pt idx="751" formatCode="0.0">
                  <c:v>110.4042333333</c:v>
                </c:pt>
                <c:pt idx="752" formatCode="0.0">
                  <c:v>111.01246666660001</c:v>
                </c:pt>
                <c:pt idx="753" formatCode="0.0">
                  <c:v>110.53803333330001</c:v>
                </c:pt>
                <c:pt idx="754" formatCode="0.0">
                  <c:v>109.35456666659999</c:v>
                </c:pt>
                <c:pt idx="755" formatCode="0.0">
                  <c:v>106.2994666666</c:v>
                </c:pt>
                <c:pt idx="756" formatCode="0.0">
                  <c:v>102.8301</c:v>
                </c:pt>
                <c:pt idx="757" formatCode="0.0">
                  <c:v>99.531466666599997</c:v>
                </c:pt>
                <c:pt idx="758" formatCode="0.0">
                  <c:v>99.1047666666</c:v>
                </c:pt>
                <c:pt idx="759" formatCode="0.0">
                  <c:v>100.6448</c:v>
                </c:pt>
                <c:pt idx="760" formatCode="0.0">
                  <c:v>103.6609</c:v>
                </c:pt>
                <c:pt idx="761" formatCode="0.0">
                  <c:v>107.84663333330001</c:v>
                </c:pt>
                <c:pt idx="762" formatCode="0.0">
                  <c:v>111.19750000000001</c:v>
                </c:pt>
                <c:pt idx="763" formatCode="0.0">
                  <c:v>113.5792333333</c:v>
                </c:pt>
                <c:pt idx="764" formatCode="0.0">
                  <c:v>114.0085</c:v>
                </c:pt>
                <c:pt idx="765" formatCode="0.0">
                  <c:v>112.6266666666</c:v>
                </c:pt>
                <c:pt idx="766" formatCode="0.0">
                  <c:v>109.5902666666</c:v>
                </c:pt>
                <c:pt idx="767" formatCode="0.0">
                  <c:v>105.81153333330001</c:v>
                </c:pt>
                <c:pt idx="768" formatCode="0.0">
                  <c:v>102.223</c:v>
                </c:pt>
                <c:pt idx="769" formatCode="0.0">
                  <c:v>99.730400000000003</c:v>
                </c:pt>
                <c:pt idx="770" formatCode="0.0">
                  <c:v>100.8416333333</c:v>
                </c:pt>
                <c:pt idx="771" formatCode="0.0">
                  <c:v>104.5284333333</c:v>
                </c:pt>
                <c:pt idx="772" formatCode="0.0">
                  <c:v>109.6706333333</c:v>
                </c:pt>
                <c:pt idx="773" formatCode="0.0">
                  <c:v>112.741</c:v>
                </c:pt>
                <c:pt idx="774" formatCode="0.0">
                  <c:v>115.99379999999999</c:v>
                </c:pt>
                <c:pt idx="775" formatCode="0.0">
                  <c:v>118.76896666659999</c:v>
                </c:pt>
                <c:pt idx="776" formatCode="0.0">
                  <c:v>119.5156333333</c:v>
                </c:pt>
                <c:pt idx="777" formatCode="0.0">
                  <c:v>116.9651333333</c:v>
                </c:pt>
                <c:pt idx="778" formatCode="0.0">
                  <c:v>112.8100333333</c:v>
                </c:pt>
                <c:pt idx="779" formatCode="0.0">
                  <c:v>109.20946666659999</c:v>
                </c:pt>
                <c:pt idx="780" formatCode="0.0">
                  <c:v>106.18286666660001</c:v>
                </c:pt>
                <c:pt idx="781" formatCode="0.0">
                  <c:v>101.6054333333</c:v>
                </c:pt>
                <c:pt idx="782" formatCode="0.0">
                  <c:v>99.782966666600004</c:v>
                </c:pt>
                <c:pt idx="783" formatCode="0.0">
                  <c:v>100.5412</c:v>
                </c:pt>
                <c:pt idx="784" formatCode="0.0">
                  <c:v>103.89100000000001</c:v>
                </c:pt>
                <c:pt idx="785" formatCode="0.0">
                  <c:v>105.4797666666</c:v>
                </c:pt>
                <c:pt idx="786" formatCode="0.0">
                  <c:v>108.5684666666</c:v>
                </c:pt>
                <c:pt idx="787" formatCode="0.0">
                  <c:v>112.6467</c:v>
                </c:pt>
                <c:pt idx="788" formatCode="0.0">
                  <c:v>114.50069999999999</c:v>
                </c:pt>
                <c:pt idx="789" formatCode="0.0">
                  <c:v>112.83593333330001</c:v>
                </c:pt>
                <c:pt idx="790" formatCode="0.0">
                  <c:v>108.18389999999999</c:v>
                </c:pt>
                <c:pt idx="791" formatCode="0.0">
                  <c:v>102.2779333333</c:v>
                </c:pt>
                <c:pt idx="792" formatCode="0.0">
                  <c:v>95.580399999999997</c:v>
                </c:pt>
                <c:pt idx="793" formatCode="0.0">
                  <c:v>90.161033333299997</c:v>
                </c:pt>
                <c:pt idx="794" formatCode="0.0">
                  <c:v>87.849133333300003</c:v>
                </c:pt>
                <c:pt idx="795" formatCode="0.0">
                  <c:v>89.145033333300006</c:v>
                </c:pt>
                <c:pt idx="796" formatCode="0.0">
                  <c:v>92.5929</c:v>
                </c:pt>
                <c:pt idx="797" formatCode="0.0">
                  <c:v>97.5318333333</c:v>
                </c:pt>
                <c:pt idx="798" formatCode="0.0">
                  <c:v>101.49760000000001</c:v>
                </c:pt>
                <c:pt idx="799" formatCode="0.0">
                  <c:v>104.07640000000001</c:v>
                </c:pt>
                <c:pt idx="800" formatCode="0.0">
                  <c:v>104.7828333333</c:v>
                </c:pt>
                <c:pt idx="801" formatCode="0.0">
                  <c:v>106.10129999999999</c:v>
                </c:pt>
                <c:pt idx="802" formatCode="0.0">
                  <c:v>104.5684</c:v>
                </c:pt>
                <c:pt idx="803" formatCode="0.0">
                  <c:v>99.858066666599996</c:v>
                </c:pt>
                <c:pt idx="804" formatCode="0.0">
                  <c:v>94.367966666599997</c:v>
                </c:pt>
                <c:pt idx="805" formatCode="0.0">
                  <c:v>91.068333333300004</c:v>
                </c:pt>
                <c:pt idx="806" formatCode="0.0">
                  <c:v>91.756933333299997</c:v>
                </c:pt>
                <c:pt idx="807" formatCode="0.0">
                  <c:v>94.959800000000001</c:v>
                </c:pt>
                <c:pt idx="808" formatCode="0.0">
                  <c:v>98.175200000000004</c:v>
                </c:pt>
                <c:pt idx="809" formatCode="0.0">
                  <c:v>103.2840333333</c:v>
                </c:pt>
                <c:pt idx="810" formatCode="0.0">
                  <c:v>104.8408333333</c:v>
                </c:pt>
                <c:pt idx="811" formatCode="0.0">
                  <c:v>106.06816666660001</c:v>
                </c:pt>
                <c:pt idx="812" formatCode="0.0">
                  <c:v>104.56950000000001</c:v>
                </c:pt>
                <c:pt idx="813" formatCode="0.0">
                  <c:v>104.0710666666</c:v>
                </c:pt>
                <c:pt idx="814" formatCode="0.0">
                  <c:v>103.2746666666</c:v>
                </c:pt>
                <c:pt idx="815" formatCode="0.0">
                  <c:v>100.3895666666</c:v>
                </c:pt>
                <c:pt idx="816" formatCode="0.0">
                  <c:v>94.458733333300003</c:v>
                </c:pt>
                <c:pt idx="817" formatCode="0.0">
                  <c:v>90.177333333299998</c:v>
                </c:pt>
                <c:pt idx="818" formatCode="0.0">
                  <c:v>89.361133333300003</c:v>
                </c:pt>
                <c:pt idx="819" formatCode="0.0">
                  <c:v>93.596533333300002</c:v>
                </c:pt>
                <c:pt idx="820" formatCode="0.0">
                  <c:v>97.952066666600004</c:v>
                </c:pt>
                <c:pt idx="821" formatCode="0.0">
                  <c:v>103.3609</c:v>
                </c:pt>
                <c:pt idx="822" formatCode="0.0">
                  <c:v>105.84990000000001</c:v>
                </c:pt>
                <c:pt idx="823" formatCode="0.0">
                  <c:v>107.4249333333</c:v>
                </c:pt>
                <c:pt idx="824" formatCode="0.0">
                  <c:v>106.8405333333</c:v>
                </c:pt>
                <c:pt idx="825" formatCode="0.0">
                  <c:v>105.9254666666</c:v>
                </c:pt>
                <c:pt idx="826" formatCode="0.0">
                  <c:v>103.8595666666</c:v>
                </c:pt>
                <c:pt idx="827" formatCode="0.0">
                  <c:v>101.3895</c:v>
                </c:pt>
                <c:pt idx="828" formatCode="0.0">
                  <c:v>96.801033333299998</c:v>
                </c:pt>
                <c:pt idx="829" formatCode="0.0">
                  <c:v>92.907466666600001</c:v>
                </c:pt>
                <c:pt idx="830" formatCode="0.0">
                  <c:v>89.638833333299999</c:v>
                </c:pt>
                <c:pt idx="831" formatCode="0.0">
                  <c:v>92.6608666666</c:v>
                </c:pt>
                <c:pt idx="832" formatCode="0.0">
                  <c:v>97.212000000000003</c:v>
                </c:pt>
                <c:pt idx="833" formatCode="0.0">
                  <c:v>103.15743333330001</c:v>
                </c:pt>
                <c:pt idx="834" formatCode="0.0">
                  <c:v>105.09650000000001</c:v>
                </c:pt>
                <c:pt idx="835" formatCode="0.0">
                  <c:v>106.2613666666</c:v>
                </c:pt>
                <c:pt idx="836" formatCode="0.0">
                  <c:v>105.0883666666</c:v>
                </c:pt>
                <c:pt idx="837" formatCode="0.0">
                  <c:v>102.5793666666</c:v>
                </c:pt>
                <c:pt idx="838" formatCode="0.0">
                  <c:v>98.448033333300003</c:v>
                </c:pt>
                <c:pt idx="839" formatCode="0.0">
                  <c:v>93.652733333300006</c:v>
                </c:pt>
                <c:pt idx="840" formatCode="0.0">
                  <c:v>89.610366666600001</c:v>
                </c:pt>
                <c:pt idx="841" formatCode="0.0">
                  <c:v>85.830500000000001</c:v>
                </c:pt>
                <c:pt idx="842" formatCode="0.0">
                  <c:v>84.036033333299997</c:v>
                </c:pt>
                <c:pt idx="843" formatCode="0.0">
                  <c:v>83.992933333300002</c:v>
                </c:pt>
                <c:pt idx="844" formatCode="0.0">
                  <c:v>85.492400000000004</c:v>
                </c:pt>
                <c:pt idx="845" formatCode="0.0">
                  <c:v>86.248633333300006</c:v>
                </c:pt>
                <c:pt idx="846" formatCode="0.0">
                  <c:v>88.677766666599993</c:v>
                </c:pt>
                <c:pt idx="847" formatCode="0.0">
                  <c:v>91.826233333299996</c:v>
                </c:pt>
                <c:pt idx="848" formatCode="0.0">
                  <c:v>93.869233333300002</c:v>
                </c:pt>
                <c:pt idx="849" formatCode="0.0">
                  <c:v>93.916866666600001</c:v>
                </c:pt>
                <c:pt idx="850" formatCode="0.0">
                  <c:v>92.177000000000007</c:v>
                </c:pt>
                <c:pt idx="851" formatCode="0.0">
                  <c:v>89.877600000000001</c:v>
                </c:pt>
                <c:pt idx="852" formatCode="0.0">
                  <c:v>87.465433333299998</c:v>
                </c:pt>
                <c:pt idx="853" formatCode="0.0">
                  <c:v>83.759399999999999</c:v>
                </c:pt>
                <c:pt idx="854" formatCode="0.0">
                  <c:v>84.604600000000005</c:v>
                </c:pt>
                <c:pt idx="855" formatCode="0.0">
                  <c:v>85.812766666599998</c:v>
                </c:pt>
                <c:pt idx="856" formatCode="0.0">
                  <c:v>90.040866666599996</c:v>
                </c:pt>
                <c:pt idx="857" formatCode="0.0">
                  <c:v>92.055933333300004</c:v>
                </c:pt>
                <c:pt idx="858" formatCode="0.0">
                  <c:v>93.507800000000003</c:v>
                </c:pt>
                <c:pt idx="859" formatCode="0.0">
                  <c:v>94.053866666600001</c:v>
                </c:pt>
                <c:pt idx="860" formatCode="0.0">
                  <c:v>94.384333333300006</c:v>
                </c:pt>
                <c:pt idx="861" formatCode="0.0">
                  <c:v>94.648466666600001</c:v>
                </c:pt>
                <c:pt idx="862" formatCode="0.0">
                  <c:v>93.363866666600003</c:v>
                </c:pt>
                <c:pt idx="863" formatCode="0.0">
                  <c:v>90.857033333299995</c:v>
                </c:pt>
                <c:pt idx="864" formatCode="0.0">
                  <c:v>86.765666666599998</c:v>
                </c:pt>
                <c:pt idx="865" formatCode="0.0">
                  <c:v>83.840100000000007</c:v>
                </c:pt>
                <c:pt idx="866" formatCode="0.0">
                  <c:v>82.764033333300006</c:v>
                </c:pt>
                <c:pt idx="867" formatCode="0.0">
                  <c:v>85.266099999999994</c:v>
                </c:pt>
                <c:pt idx="868" formatCode="0.0">
                  <c:v>89.451599999999999</c:v>
                </c:pt>
                <c:pt idx="869" formatCode="0.0">
                  <c:v>92.944866666600007</c:v>
                </c:pt>
                <c:pt idx="870" formatCode="0.0">
                  <c:v>95.650899999999993</c:v>
                </c:pt>
                <c:pt idx="871" formatCode="0.0">
                  <c:v>95.436800000000005</c:v>
                </c:pt>
                <c:pt idx="872" formatCode="0.0">
                  <c:v>94.936233333299995</c:v>
                </c:pt>
                <c:pt idx="873" formatCode="0.0">
                  <c:v>93.631266666599998</c:v>
                </c:pt>
                <c:pt idx="874" formatCode="0.0">
                  <c:v>92.4054</c:v>
                </c:pt>
                <c:pt idx="875" formatCode="0.0">
                  <c:v>88.568533333299996</c:v>
                </c:pt>
                <c:pt idx="876" formatCode="0.0">
                  <c:v>85.135933333300002</c:v>
                </c:pt>
                <c:pt idx="877" formatCode="0.0">
                  <c:v>81.790866666599996</c:v>
                </c:pt>
                <c:pt idx="878" formatCode="0.0">
                  <c:v>81.353499999999997</c:v>
                </c:pt>
                <c:pt idx="879" formatCode="0.0">
                  <c:v>83.465766666600004</c:v>
                </c:pt>
                <c:pt idx="880" formatCode="0.0">
                  <c:v>86.919133333299996</c:v>
                </c:pt>
                <c:pt idx="881" formatCode="0.0">
                  <c:v>90.985833333299993</c:v>
                </c:pt>
                <c:pt idx="882" formatCode="0.0">
                  <c:v>93.173900000000003</c:v>
                </c:pt>
                <c:pt idx="883" formatCode="0.0">
                  <c:v>94.109099999999998</c:v>
                </c:pt>
                <c:pt idx="995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FCF2-40E0-AFE7-BC3750E77A92}"/>
            </c:ext>
          </c:extLst>
        </c:ser>
        <c:ser>
          <c:idx val="2"/>
          <c:order val="4"/>
          <c:tx>
            <c:v>12MMA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MINXPTX!$A$3:$A$998</c:f>
              <c:numCache>
                <c:formatCode>mmm\-yy</c:formatCode>
                <c:ptCount val="996"/>
                <c:pt idx="0">
                  <c:v>18264</c:v>
                </c:pt>
                <c:pt idx="1">
                  <c:v>18295</c:v>
                </c:pt>
                <c:pt idx="2">
                  <c:v>18323</c:v>
                </c:pt>
                <c:pt idx="3">
                  <c:v>18354</c:v>
                </c:pt>
                <c:pt idx="4">
                  <c:v>18384</c:v>
                </c:pt>
                <c:pt idx="5">
                  <c:v>18415</c:v>
                </c:pt>
                <c:pt idx="6">
                  <c:v>18445</c:v>
                </c:pt>
                <c:pt idx="7">
                  <c:v>18476</c:v>
                </c:pt>
                <c:pt idx="8">
                  <c:v>18507</c:v>
                </c:pt>
                <c:pt idx="9">
                  <c:v>18537</c:v>
                </c:pt>
                <c:pt idx="10">
                  <c:v>18568</c:v>
                </c:pt>
                <c:pt idx="11">
                  <c:v>18598</c:v>
                </c:pt>
                <c:pt idx="12">
                  <c:v>18629</c:v>
                </c:pt>
                <c:pt idx="13">
                  <c:v>18660</c:v>
                </c:pt>
                <c:pt idx="14">
                  <c:v>18688</c:v>
                </c:pt>
                <c:pt idx="15">
                  <c:v>18719</c:v>
                </c:pt>
                <c:pt idx="16">
                  <c:v>18749</c:v>
                </c:pt>
                <c:pt idx="17">
                  <c:v>18780</c:v>
                </c:pt>
                <c:pt idx="18">
                  <c:v>18810</c:v>
                </c:pt>
                <c:pt idx="19">
                  <c:v>18841</c:v>
                </c:pt>
                <c:pt idx="20">
                  <c:v>18872</c:v>
                </c:pt>
                <c:pt idx="21">
                  <c:v>18902</c:v>
                </c:pt>
                <c:pt idx="22">
                  <c:v>18933</c:v>
                </c:pt>
                <c:pt idx="23">
                  <c:v>18963</c:v>
                </c:pt>
                <c:pt idx="24">
                  <c:v>18994</c:v>
                </c:pt>
                <c:pt idx="25">
                  <c:v>19025</c:v>
                </c:pt>
                <c:pt idx="26">
                  <c:v>19054</c:v>
                </c:pt>
                <c:pt idx="27">
                  <c:v>19085</c:v>
                </c:pt>
                <c:pt idx="28">
                  <c:v>19115</c:v>
                </c:pt>
                <c:pt idx="29">
                  <c:v>19146</c:v>
                </c:pt>
                <c:pt idx="30">
                  <c:v>19176</c:v>
                </c:pt>
                <c:pt idx="31">
                  <c:v>19207</c:v>
                </c:pt>
                <c:pt idx="32">
                  <c:v>19238</c:v>
                </c:pt>
                <c:pt idx="33">
                  <c:v>19268</c:v>
                </c:pt>
                <c:pt idx="34">
                  <c:v>19299</c:v>
                </c:pt>
                <c:pt idx="35">
                  <c:v>19329</c:v>
                </c:pt>
                <c:pt idx="36">
                  <c:v>19360</c:v>
                </c:pt>
                <c:pt idx="37">
                  <c:v>19391</c:v>
                </c:pt>
                <c:pt idx="38">
                  <c:v>19419</c:v>
                </c:pt>
                <c:pt idx="39">
                  <c:v>19450</c:v>
                </c:pt>
                <c:pt idx="40">
                  <c:v>19480</c:v>
                </c:pt>
                <c:pt idx="41">
                  <c:v>19511</c:v>
                </c:pt>
                <c:pt idx="42">
                  <c:v>19541</c:v>
                </c:pt>
                <c:pt idx="43">
                  <c:v>19572</c:v>
                </c:pt>
                <c:pt idx="44">
                  <c:v>19603</c:v>
                </c:pt>
                <c:pt idx="45">
                  <c:v>19633</c:v>
                </c:pt>
                <c:pt idx="46">
                  <c:v>19664</c:v>
                </c:pt>
                <c:pt idx="47">
                  <c:v>19694</c:v>
                </c:pt>
                <c:pt idx="48">
                  <c:v>19725</c:v>
                </c:pt>
                <c:pt idx="49">
                  <c:v>19756</c:v>
                </c:pt>
                <c:pt idx="50">
                  <c:v>19784</c:v>
                </c:pt>
                <c:pt idx="51">
                  <c:v>19815</c:v>
                </c:pt>
                <c:pt idx="52">
                  <c:v>19845</c:v>
                </c:pt>
                <c:pt idx="53">
                  <c:v>19876</c:v>
                </c:pt>
                <c:pt idx="54">
                  <c:v>19906</c:v>
                </c:pt>
                <c:pt idx="55">
                  <c:v>19937</c:v>
                </c:pt>
                <c:pt idx="56">
                  <c:v>19968</c:v>
                </c:pt>
                <c:pt idx="57">
                  <c:v>19998</c:v>
                </c:pt>
                <c:pt idx="58">
                  <c:v>20029</c:v>
                </c:pt>
                <c:pt idx="59">
                  <c:v>20059</c:v>
                </c:pt>
                <c:pt idx="60">
                  <c:v>20090</c:v>
                </c:pt>
                <c:pt idx="61">
                  <c:v>20121</c:v>
                </c:pt>
                <c:pt idx="62">
                  <c:v>20149</c:v>
                </c:pt>
                <c:pt idx="63">
                  <c:v>20180</c:v>
                </c:pt>
                <c:pt idx="64">
                  <c:v>20210</c:v>
                </c:pt>
                <c:pt idx="65">
                  <c:v>20241</c:v>
                </c:pt>
                <c:pt idx="66">
                  <c:v>20271</c:v>
                </c:pt>
                <c:pt idx="67">
                  <c:v>20302</c:v>
                </c:pt>
                <c:pt idx="68">
                  <c:v>20333</c:v>
                </c:pt>
                <c:pt idx="69">
                  <c:v>20363</c:v>
                </c:pt>
                <c:pt idx="70">
                  <c:v>20394</c:v>
                </c:pt>
                <c:pt idx="71">
                  <c:v>20424</c:v>
                </c:pt>
                <c:pt idx="72">
                  <c:v>20455</c:v>
                </c:pt>
                <c:pt idx="73">
                  <c:v>20486</c:v>
                </c:pt>
                <c:pt idx="74">
                  <c:v>20515</c:v>
                </c:pt>
                <c:pt idx="75">
                  <c:v>20546</c:v>
                </c:pt>
                <c:pt idx="76">
                  <c:v>20576</c:v>
                </c:pt>
                <c:pt idx="77">
                  <c:v>20607</c:v>
                </c:pt>
                <c:pt idx="78">
                  <c:v>20637</c:v>
                </c:pt>
                <c:pt idx="79">
                  <c:v>20668</c:v>
                </c:pt>
                <c:pt idx="80">
                  <c:v>20699</c:v>
                </c:pt>
                <c:pt idx="81">
                  <c:v>20729</c:v>
                </c:pt>
                <c:pt idx="82">
                  <c:v>20760</c:v>
                </c:pt>
                <c:pt idx="83">
                  <c:v>20790</c:v>
                </c:pt>
                <c:pt idx="84">
                  <c:v>20821</c:v>
                </c:pt>
                <c:pt idx="85">
                  <c:v>20852</c:v>
                </c:pt>
                <c:pt idx="86">
                  <c:v>20880</c:v>
                </c:pt>
                <c:pt idx="87">
                  <c:v>20911</c:v>
                </c:pt>
                <c:pt idx="88">
                  <c:v>20941</c:v>
                </c:pt>
                <c:pt idx="89">
                  <c:v>20972</c:v>
                </c:pt>
                <c:pt idx="90">
                  <c:v>21002</c:v>
                </c:pt>
                <c:pt idx="91">
                  <c:v>21033</c:v>
                </c:pt>
                <c:pt idx="92">
                  <c:v>21064</c:v>
                </c:pt>
                <c:pt idx="93">
                  <c:v>21094</c:v>
                </c:pt>
                <c:pt idx="94">
                  <c:v>21125</c:v>
                </c:pt>
                <c:pt idx="95">
                  <c:v>21155</c:v>
                </c:pt>
                <c:pt idx="96">
                  <c:v>21186</c:v>
                </c:pt>
                <c:pt idx="97">
                  <c:v>21217</c:v>
                </c:pt>
                <c:pt idx="98">
                  <c:v>21245</c:v>
                </c:pt>
                <c:pt idx="99">
                  <c:v>21276</c:v>
                </c:pt>
                <c:pt idx="100">
                  <c:v>21306</c:v>
                </c:pt>
                <c:pt idx="101">
                  <c:v>21337</c:v>
                </c:pt>
                <c:pt idx="102">
                  <c:v>21367</c:v>
                </c:pt>
                <c:pt idx="103">
                  <c:v>21398</c:v>
                </c:pt>
                <c:pt idx="104">
                  <c:v>21429</c:v>
                </c:pt>
                <c:pt idx="105">
                  <c:v>21459</c:v>
                </c:pt>
                <c:pt idx="106">
                  <c:v>21490</c:v>
                </c:pt>
                <c:pt idx="107">
                  <c:v>21520</c:v>
                </c:pt>
                <c:pt idx="108">
                  <c:v>21551</c:v>
                </c:pt>
                <c:pt idx="109">
                  <c:v>21582</c:v>
                </c:pt>
                <c:pt idx="110">
                  <c:v>21610</c:v>
                </c:pt>
                <c:pt idx="111">
                  <c:v>21641</c:v>
                </c:pt>
                <c:pt idx="112">
                  <c:v>21671</c:v>
                </c:pt>
                <c:pt idx="113">
                  <c:v>21702</c:v>
                </c:pt>
                <c:pt idx="114">
                  <c:v>21732</c:v>
                </c:pt>
                <c:pt idx="115">
                  <c:v>21763</c:v>
                </c:pt>
                <c:pt idx="116">
                  <c:v>21794</c:v>
                </c:pt>
                <c:pt idx="117">
                  <c:v>21824</c:v>
                </c:pt>
                <c:pt idx="118">
                  <c:v>21855</c:v>
                </c:pt>
                <c:pt idx="119">
                  <c:v>21885</c:v>
                </c:pt>
                <c:pt idx="120">
                  <c:v>21916</c:v>
                </c:pt>
                <c:pt idx="121">
                  <c:v>21947</c:v>
                </c:pt>
                <c:pt idx="122">
                  <c:v>21976</c:v>
                </c:pt>
                <c:pt idx="123">
                  <c:v>22007</c:v>
                </c:pt>
                <c:pt idx="124">
                  <c:v>22037</c:v>
                </c:pt>
                <c:pt idx="125">
                  <c:v>22068</c:v>
                </c:pt>
                <c:pt idx="126">
                  <c:v>22098</c:v>
                </c:pt>
                <c:pt idx="127">
                  <c:v>22129</c:v>
                </c:pt>
                <c:pt idx="128">
                  <c:v>22160</c:v>
                </c:pt>
                <c:pt idx="129">
                  <c:v>22190</c:v>
                </c:pt>
                <c:pt idx="130">
                  <c:v>22221</c:v>
                </c:pt>
                <c:pt idx="131">
                  <c:v>22251</c:v>
                </c:pt>
                <c:pt idx="132">
                  <c:v>22282</c:v>
                </c:pt>
                <c:pt idx="133">
                  <c:v>22313</c:v>
                </c:pt>
                <c:pt idx="134">
                  <c:v>22341</c:v>
                </c:pt>
                <c:pt idx="135">
                  <c:v>22372</c:v>
                </c:pt>
                <c:pt idx="136">
                  <c:v>22402</c:v>
                </c:pt>
                <c:pt idx="137">
                  <c:v>22433</c:v>
                </c:pt>
                <c:pt idx="138">
                  <c:v>22463</c:v>
                </c:pt>
                <c:pt idx="139">
                  <c:v>22494</c:v>
                </c:pt>
                <c:pt idx="140">
                  <c:v>22525</c:v>
                </c:pt>
                <c:pt idx="141">
                  <c:v>22555</c:v>
                </c:pt>
                <c:pt idx="142">
                  <c:v>22586</c:v>
                </c:pt>
                <c:pt idx="143">
                  <c:v>22616</c:v>
                </c:pt>
                <c:pt idx="144">
                  <c:v>22647</c:v>
                </c:pt>
                <c:pt idx="145">
                  <c:v>22678</c:v>
                </c:pt>
                <c:pt idx="146">
                  <c:v>22706</c:v>
                </c:pt>
                <c:pt idx="147">
                  <c:v>22737</c:v>
                </c:pt>
                <c:pt idx="148">
                  <c:v>22767</c:v>
                </c:pt>
                <c:pt idx="149">
                  <c:v>22798</c:v>
                </c:pt>
                <c:pt idx="150">
                  <c:v>22828</c:v>
                </c:pt>
                <c:pt idx="151">
                  <c:v>22859</c:v>
                </c:pt>
                <c:pt idx="152">
                  <c:v>22890</c:v>
                </c:pt>
                <c:pt idx="153">
                  <c:v>22920</c:v>
                </c:pt>
                <c:pt idx="154">
                  <c:v>22951</c:v>
                </c:pt>
                <c:pt idx="155">
                  <c:v>22981</c:v>
                </c:pt>
                <c:pt idx="156">
                  <c:v>23012</c:v>
                </c:pt>
                <c:pt idx="157">
                  <c:v>23043</c:v>
                </c:pt>
                <c:pt idx="158">
                  <c:v>23071</c:v>
                </c:pt>
                <c:pt idx="159">
                  <c:v>23102</c:v>
                </c:pt>
                <c:pt idx="160">
                  <c:v>23132</c:v>
                </c:pt>
                <c:pt idx="161">
                  <c:v>23163</c:v>
                </c:pt>
                <c:pt idx="162">
                  <c:v>23193</c:v>
                </c:pt>
                <c:pt idx="163">
                  <c:v>23224</c:v>
                </c:pt>
                <c:pt idx="164">
                  <c:v>23255</c:v>
                </c:pt>
                <c:pt idx="165">
                  <c:v>23285</c:v>
                </c:pt>
                <c:pt idx="166">
                  <c:v>23316</c:v>
                </c:pt>
                <c:pt idx="167">
                  <c:v>23346</c:v>
                </c:pt>
                <c:pt idx="168">
                  <c:v>23377</c:v>
                </c:pt>
                <c:pt idx="169">
                  <c:v>23408</c:v>
                </c:pt>
                <c:pt idx="170">
                  <c:v>23437</c:v>
                </c:pt>
                <c:pt idx="171">
                  <c:v>23468</c:v>
                </c:pt>
                <c:pt idx="172">
                  <c:v>23498</c:v>
                </c:pt>
                <c:pt idx="173">
                  <c:v>23529</c:v>
                </c:pt>
                <c:pt idx="174">
                  <c:v>23559</c:v>
                </c:pt>
                <c:pt idx="175">
                  <c:v>23590</c:v>
                </c:pt>
                <c:pt idx="176">
                  <c:v>23621</c:v>
                </c:pt>
                <c:pt idx="177">
                  <c:v>23651</c:v>
                </c:pt>
                <c:pt idx="178">
                  <c:v>23682</c:v>
                </c:pt>
                <c:pt idx="179">
                  <c:v>23712</c:v>
                </c:pt>
                <c:pt idx="180">
                  <c:v>23743</c:v>
                </c:pt>
                <c:pt idx="181">
                  <c:v>23774</c:v>
                </c:pt>
                <c:pt idx="182">
                  <c:v>23802</c:v>
                </c:pt>
                <c:pt idx="183">
                  <c:v>23833</c:v>
                </c:pt>
                <c:pt idx="184">
                  <c:v>23863</c:v>
                </c:pt>
                <c:pt idx="185">
                  <c:v>23894</c:v>
                </c:pt>
                <c:pt idx="186">
                  <c:v>23924</c:v>
                </c:pt>
                <c:pt idx="187">
                  <c:v>23955</c:v>
                </c:pt>
                <c:pt idx="188">
                  <c:v>23986</c:v>
                </c:pt>
                <c:pt idx="189">
                  <c:v>24016</c:v>
                </c:pt>
                <c:pt idx="190">
                  <c:v>24047</c:v>
                </c:pt>
                <c:pt idx="191">
                  <c:v>24077</c:v>
                </c:pt>
                <c:pt idx="192">
                  <c:v>24108</c:v>
                </c:pt>
                <c:pt idx="193">
                  <c:v>24139</c:v>
                </c:pt>
                <c:pt idx="194">
                  <c:v>24167</c:v>
                </c:pt>
                <c:pt idx="195">
                  <c:v>24198</c:v>
                </c:pt>
                <c:pt idx="196">
                  <c:v>24228</c:v>
                </c:pt>
                <c:pt idx="197">
                  <c:v>24259</c:v>
                </c:pt>
                <c:pt idx="198">
                  <c:v>24289</c:v>
                </c:pt>
                <c:pt idx="199">
                  <c:v>24320</c:v>
                </c:pt>
                <c:pt idx="200">
                  <c:v>24351</c:v>
                </c:pt>
                <c:pt idx="201">
                  <c:v>24381</c:v>
                </c:pt>
                <c:pt idx="202">
                  <c:v>24412</c:v>
                </c:pt>
                <c:pt idx="203">
                  <c:v>24442</c:v>
                </c:pt>
                <c:pt idx="204">
                  <c:v>24473</c:v>
                </c:pt>
                <c:pt idx="205">
                  <c:v>24504</c:v>
                </c:pt>
                <c:pt idx="206">
                  <c:v>24532</c:v>
                </c:pt>
                <c:pt idx="207">
                  <c:v>24563</c:v>
                </c:pt>
                <c:pt idx="208">
                  <c:v>24593</c:v>
                </c:pt>
                <c:pt idx="209">
                  <c:v>24624</c:v>
                </c:pt>
                <c:pt idx="210">
                  <c:v>24654</c:v>
                </c:pt>
                <c:pt idx="211">
                  <c:v>24685</c:v>
                </c:pt>
                <c:pt idx="212">
                  <c:v>24716</c:v>
                </c:pt>
                <c:pt idx="213">
                  <c:v>24746</c:v>
                </c:pt>
                <c:pt idx="214">
                  <c:v>24777</c:v>
                </c:pt>
                <c:pt idx="215">
                  <c:v>24807</c:v>
                </c:pt>
                <c:pt idx="216">
                  <c:v>24838</c:v>
                </c:pt>
                <c:pt idx="217">
                  <c:v>24869</c:v>
                </c:pt>
                <c:pt idx="218">
                  <c:v>24898</c:v>
                </c:pt>
                <c:pt idx="219">
                  <c:v>24929</c:v>
                </c:pt>
                <c:pt idx="220">
                  <c:v>24959</c:v>
                </c:pt>
                <c:pt idx="221">
                  <c:v>24990</c:v>
                </c:pt>
                <c:pt idx="222">
                  <c:v>25020</c:v>
                </c:pt>
                <c:pt idx="223">
                  <c:v>25051</c:v>
                </c:pt>
                <c:pt idx="224">
                  <c:v>25082</c:v>
                </c:pt>
                <c:pt idx="225">
                  <c:v>25112</c:v>
                </c:pt>
                <c:pt idx="226">
                  <c:v>25143</c:v>
                </c:pt>
                <c:pt idx="227">
                  <c:v>25173</c:v>
                </c:pt>
                <c:pt idx="228">
                  <c:v>25204</c:v>
                </c:pt>
                <c:pt idx="229">
                  <c:v>25235</c:v>
                </c:pt>
                <c:pt idx="230">
                  <c:v>25263</c:v>
                </c:pt>
                <c:pt idx="231">
                  <c:v>25294</c:v>
                </c:pt>
                <c:pt idx="232">
                  <c:v>25324</c:v>
                </c:pt>
                <c:pt idx="233">
                  <c:v>25355</c:v>
                </c:pt>
                <c:pt idx="234">
                  <c:v>25385</c:v>
                </c:pt>
                <c:pt idx="235">
                  <c:v>25416</c:v>
                </c:pt>
                <c:pt idx="236">
                  <c:v>25447</c:v>
                </c:pt>
                <c:pt idx="237">
                  <c:v>25477</c:v>
                </c:pt>
                <c:pt idx="238">
                  <c:v>25508</c:v>
                </c:pt>
                <c:pt idx="239">
                  <c:v>25538</c:v>
                </c:pt>
                <c:pt idx="240">
                  <c:v>25569</c:v>
                </c:pt>
                <c:pt idx="241">
                  <c:v>25600</c:v>
                </c:pt>
                <c:pt idx="242">
                  <c:v>25628</c:v>
                </c:pt>
                <c:pt idx="243">
                  <c:v>25659</c:v>
                </c:pt>
                <c:pt idx="244">
                  <c:v>25689</c:v>
                </c:pt>
                <c:pt idx="245">
                  <c:v>25720</c:v>
                </c:pt>
                <c:pt idx="246">
                  <c:v>25750</c:v>
                </c:pt>
                <c:pt idx="247">
                  <c:v>25781</c:v>
                </c:pt>
                <c:pt idx="248">
                  <c:v>25812</c:v>
                </c:pt>
                <c:pt idx="249">
                  <c:v>25842</c:v>
                </c:pt>
                <c:pt idx="250">
                  <c:v>25873</c:v>
                </c:pt>
                <c:pt idx="251">
                  <c:v>25903</c:v>
                </c:pt>
                <c:pt idx="252">
                  <c:v>25934</c:v>
                </c:pt>
                <c:pt idx="253">
                  <c:v>25965</c:v>
                </c:pt>
                <c:pt idx="254">
                  <c:v>25993</c:v>
                </c:pt>
                <c:pt idx="255">
                  <c:v>26024</c:v>
                </c:pt>
                <c:pt idx="256">
                  <c:v>26054</c:v>
                </c:pt>
                <c:pt idx="257">
                  <c:v>26085</c:v>
                </c:pt>
                <c:pt idx="258">
                  <c:v>26115</c:v>
                </c:pt>
                <c:pt idx="259">
                  <c:v>26146</c:v>
                </c:pt>
                <c:pt idx="260">
                  <c:v>26177</c:v>
                </c:pt>
                <c:pt idx="261">
                  <c:v>26207</c:v>
                </c:pt>
                <c:pt idx="262">
                  <c:v>26238</c:v>
                </c:pt>
                <c:pt idx="263">
                  <c:v>26268</c:v>
                </c:pt>
                <c:pt idx="264">
                  <c:v>26299</c:v>
                </c:pt>
                <c:pt idx="265">
                  <c:v>26330</c:v>
                </c:pt>
                <c:pt idx="266">
                  <c:v>26359</c:v>
                </c:pt>
                <c:pt idx="267">
                  <c:v>26390</c:v>
                </c:pt>
                <c:pt idx="268">
                  <c:v>26420</c:v>
                </c:pt>
                <c:pt idx="269">
                  <c:v>26451</c:v>
                </c:pt>
                <c:pt idx="270">
                  <c:v>26481</c:v>
                </c:pt>
                <c:pt idx="271">
                  <c:v>26512</c:v>
                </c:pt>
                <c:pt idx="272">
                  <c:v>26543</c:v>
                </c:pt>
                <c:pt idx="273">
                  <c:v>26573</c:v>
                </c:pt>
                <c:pt idx="274">
                  <c:v>26604</c:v>
                </c:pt>
                <c:pt idx="275">
                  <c:v>26634</c:v>
                </c:pt>
                <c:pt idx="276">
                  <c:v>26665</c:v>
                </c:pt>
                <c:pt idx="277">
                  <c:v>26696</c:v>
                </c:pt>
                <c:pt idx="278">
                  <c:v>26724</c:v>
                </c:pt>
                <c:pt idx="279">
                  <c:v>26755</c:v>
                </c:pt>
                <c:pt idx="280">
                  <c:v>26785</c:v>
                </c:pt>
                <c:pt idx="281">
                  <c:v>26816</c:v>
                </c:pt>
                <c:pt idx="282">
                  <c:v>26846</c:v>
                </c:pt>
                <c:pt idx="283">
                  <c:v>26877</c:v>
                </c:pt>
                <c:pt idx="284">
                  <c:v>26908</c:v>
                </c:pt>
                <c:pt idx="285">
                  <c:v>26938</c:v>
                </c:pt>
                <c:pt idx="286">
                  <c:v>26969</c:v>
                </c:pt>
                <c:pt idx="287">
                  <c:v>26999</c:v>
                </c:pt>
                <c:pt idx="288">
                  <c:v>27030</c:v>
                </c:pt>
                <c:pt idx="289">
                  <c:v>27061</c:v>
                </c:pt>
                <c:pt idx="290">
                  <c:v>27089</c:v>
                </c:pt>
                <c:pt idx="291">
                  <c:v>27120</c:v>
                </c:pt>
                <c:pt idx="292">
                  <c:v>27150</c:v>
                </c:pt>
                <c:pt idx="293">
                  <c:v>27181</c:v>
                </c:pt>
                <c:pt idx="294">
                  <c:v>27211</c:v>
                </c:pt>
                <c:pt idx="295">
                  <c:v>27242</c:v>
                </c:pt>
                <c:pt idx="296">
                  <c:v>27273</c:v>
                </c:pt>
                <c:pt idx="297">
                  <c:v>27303</c:v>
                </c:pt>
                <c:pt idx="298">
                  <c:v>27334</c:v>
                </c:pt>
                <c:pt idx="299">
                  <c:v>27364</c:v>
                </c:pt>
                <c:pt idx="300">
                  <c:v>27395</c:v>
                </c:pt>
                <c:pt idx="301">
                  <c:v>27426</c:v>
                </c:pt>
                <c:pt idx="302">
                  <c:v>27454</c:v>
                </c:pt>
                <c:pt idx="303">
                  <c:v>27485</c:v>
                </c:pt>
                <c:pt idx="304">
                  <c:v>27515</c:v>
                </c:pt>
                <c:pt idx="305">
                  <c:v>27546</c:v>
                </c:pt>
                <c:pt idx="306">
                  <c:v>27576</c:v>
                </c:pt>
                <c:pt idx="307">
                  <c:v>27607</c:v>
                </c:pt>
                <c:pt idx="308">
                  <c:v>27638</c:v>
                </c:pt>
                <c:pt idx="309">
                  <c:v>27668</c:v>
                </c:pt>
                <c:pt idx="310">
                  <c:v>27699</c:v>
                </c:pt>
                <c:pt idx="311">
                  <c:v>27729</c:v>
                </c:pt>
                <c:pt idx="312">
                  <c:v>27760</c:v>
                </c:pt>
                <c:pt idx="313">
                  <c:v>27791</c:v>
                </c:pt>
                <c:pt idx="314">
                  <c:v>27820</c:v>
                </c:pt>
                <c:pt idx="315">
                  <c:v>27851</c:v>
                </c:pt>
                <c:pt idx="316">
                  <c:v>27881</c:v>
                </c:pt>
                <c:pt idx="317">
                  <c:v>27912</c:v>
                </c:pt>
                <c:pt idx="318">
                  <c:v>27942</c:v>
                </c:pt>
                <c:pt idx="319">
                  <c:v>27973</c:v>
                </c:pt>
                <c:pt idx="320">
                  <c:v>28004</c:v>
                </c:pt>
                <c:pt idx="321">
                  <c:v>28034</c:v>
                </c:pt>
                <c:pt idx="322">
                  <c:v>28065</c:v>
                </c:pt>
                <c:pt idx="323">
                  <c:v>28095</c:v>
                </c:pt>
                <c:pt idx="324">
                  <c:v>28126</c:v>
                </c:pt>
                <c:pt idx="325">
                  <c:v>28157</c:v>
                </c:pt>
                <c:pt idx="326">
                  <c:v>28185</c:v>
                </c:pt>
                <c:pt idx="327">
                  <c:v>28216</c:v>
                </c:pt>
                <c:pt idx="328">
                  <c:v>28246</c:v>
                </c:pt>
                <c:pt idx="329">
                  <c:v>28277</c:v>
                </c:pt>
                <c:pt idx="330">
                  <c:v>28307</c:v>
                </c:pt>
                <c:pt idx="331">
                  <c:v>28338</c:v>
                </c:pt>
                <c:pt idx="332">
                  <c:v>28369</c:v>
                </c:pt>
                <c:pt idx="333">
                  <c:v>28399</c:v>
                </c:pt>
                <c:pt idx="334">
                  <c:v>28430</c:v>
                </c:pt>
                <c:pt idx="335">
                  <c:v>28460</c:v>
                </c:pt>
                <c:pt idx="336">
                  <c:v>28491</c:v>
                </c:pt>
                <c:pt idx="337">
                  <c:v>28522</c:v>
                </c:pt>
                <c:pt idx="338">
                  <c:v>28550</c:v>
                </c:pt>
                <c:pt idx="339">
                  <c:v>28581</c:v>
                </c:pt>
                <c:pt idx="340">
                  <c:v>28611</c:v>
                </c:pt>
                <c:pt idx="341">
                  <c:v>28642</c:v>
                </c:pt>
                <c:pt idx="342">
                  <c:v>28672</c:v>
                </c:pt>
                <c:pt idx="343">
                  <c:v>28703</c:v>
                </c:pt>
                <c:pt idx="344">
                  <c:v>28734</c:v>
                </c:pt>
                <c:pt idx="345">
                  <c:v>28764</c:v>
                </c:pt>
                <c:pt idx="346">
                  <c:v>28795</c:v>
                </c:pt>
                <c:pt idx="347">
                  <c:v>28825</c:v>
                </c:pt>
                <c:pt idx="348">
                  <c:v>28856</c:v>
                </c:pt>
                <c:pt idx="349">
                  <c:v>28887</c:v>
                </c:pt>
                <c:pt idx="350">
                  <c:v>28915</c:v>
                </c:pt>
                <c:pt idx="351">
                  <c:v>28946</c:v>
                </c:pt>
                <c:pt idx="352">
                  <c:v>28976</c:v>
                </c:pt>
                <c:pt idx="353">
                  <c:v>29007</c:v>
                </c:pt>
                <c:pt idx="354">
                  <c:v>29037</c:v>
                </c:pt>
                <c:pt idx="355">
                  <c:v>29068</c:v>
                </c:pt>
                <c:pt idx="356">
                  <c:v>29099</c:v>
                </c:pt>
                <c:pt idx="357">
                  <c:v>29129</c:v>
                </c:pt>
                <c:pt idx="358">
                  <c:v>29160</c:v>
                </c:pt>
                <c:pt idx="359">
                  <c:v>29190</c:v>
                </c:pt>
                <c:pt idx="360">
                  <c:v>29221</c:v>
                </c:pt>
                <c:pt idx="361">
                  <c:v>29252</c:v>
                </c:pt>
                <c:pt idx="362">
                  <c:v>29281</c:v>
                </c:pt>
                <c:pt idx="363">
                  <c:v>29312</c:v>
                </c:pt>
                <c:pt idx="364">
                  <c:v>29342</c:v>
                </c:pt>
                <c:pt idx="365">
                  <c:v>29373</c:v>
                </c:pt>
                <c:pt idx="366">
                  <c:v>29403</c:v>
                </c:pt>
                <c:pt idx="367">
                  <c:v>29434</c:v>
                </c:pt>
                <c:pt idx="368">
                  <c:v>29465</c:v>
                </c:pt>
                <c:pt idx="369">
                  <c:v>29495</c:v>
                </c:pt>
                <c:pt idx="370">
                  <c:v>29526</c:v>
                </c:pt>
                <c:pt idx="371">
                  <c:v>29556</c:v>
                </c:pt>
                <c:pt idx="372">
                  <c:v>29587</c:v>
                </c:pt>
                <c:pt idx="373">
                  <c:v>29618</c:v>
                </c:pt>
                <c:pt idx="374">
                  <c:v>29646</c:v>
                </c:pt>
                <c:pt idx="375">
                  <c:v>29677</c:v>
                </c:pt>
                <c:pt idx="376">
                  <c:v>29707</c:v>
                </c:pt>
                <c:pt idx="377">
                  <c:v>29738</c:v>
                </c:pt>
                <c:pt idx="378">
                  <c:v>29768</c:v>
                </c:pt>
                <c:pt idx="379">
                  <c:v>29799</c:v>
                </c:pt>
                <c:pt idx="380">
                  <c:v>29830</c:v>
                </c:pt>
                <c:pt idx="381">
                  <c:v>29860</c:v>
                </c:pt>
                <c:pt idx="382">
                  <c:v>29891</c:v>
                </c:pt>
                <c:pt idx="383">
                  <c:v>29921</c:v>
                </c:pt>
                <c:pt idx="384">
                  <c:v>29952</c:v>
                </c:pt>
                <c:pt idx="385">
                  <c:v>29983</c:v>
                </c:pt>
                <c:pt idx="386">
                  <c:v>30011</c:v>
                </c:pt>
                <c:pt idx="387">
                  <c:v>30042</c:v>
                </c:pt>
                <c:pt idx="388">
                  <c:v>30072</c:v>
                </c:pt>
                <c:pt idx="389">
                  <c:v>30103</c:v>
                </c:pt>
                <c:pt idx="390">
                  <c:v>30133</c:v>
                </c:pt>
                <c:pt idx="391">
                  <c:v>30164</c:v>
                </c:pt>
                <c:pt idx="392">
                  <c:v>30195</c:v>
                </c:pt>
                <c:pt idx="393">
                  <c:v>30225</c:v>
                </c:pt>
                <c:pt idx="394">
                  <c:v>30256</c:v>
                </c:pt>
                <c:pt idx="395">
                  <c:v>30286</c:v>
                </c:pt>
                <c:pt idx="396">
                  <c:v>30317</c:v>
                </c:pt>
                <c:pt idx="397">
                  <c:v>30348</c:v>
                </c:pt>
                <c:pt idx="398">
                  <c:v>30376</c:v>
                </c:pt>
                <c:pt idx="399">
                  <c:v>30407</c:v>
                </c:pt>
                <c:pt idx="400">
                  <c:v>30437</c:v>
                </c:pt>
                <c:pt idx="401">
                  <c:v>30468</c:v>
                </c:pt>
                <c:pt idx="402">
                  <c:v>30498</c:v>
                </c:pt>
                <c:pt idx="403">
                  <c:v>30529</c:v>
                </c:pt>
                <c:pt idx="404">
                  <c:v>30560</c:v>
                </c:pt>
                <c:pt idx="405">
                  <c:v>30590</c:v>
                </c:pt>
                <c:pt idx="406">
                  <c:v>30621</c:v>
                </c:pt>
                <c:pt idx="407">
                  <c:v>30651</c:v>
                </c:pt>
                <c:pt idx="408">
                  <c:v>30682</c:v>
                </c:pt>
                <c:pt idx="409">
                  <c:v>30713</c:v>
                </c:pt>
                <c:pt idx="410">
                  <c:v>30742</c:v>
                </c:pt>
                <c:pt idx="411">
                  <c:v>30773</c:v>
                </c:pt>
                <c:pt idx="412">
                  <c:v>30803</c:v>
                </c:pt>
                <c:pt idx="413">
                  <c:v>30834</c:v>
                </c:pt>
                <c:pt idx="414">
                  <c:v>30864</c:v>
                </c:pt>
                <c:pt idx="415">
                  <c:v>30895</c:v>
                </c:pt>
                <c:pt idx="416">
                  <c:v>30926</c:v>
                </c:pt>
                <c:pt idx="417">
                  <c:v>30956</c:v>
                </c:pt>
                <c:pt idx="418">
                  <c:v>30987</c:v>
                </c:pt>
                <c:pt idx="419">
                  <c:v>31017</c:v>
                </c:pt>
                <c:pt idx="420">
                  <c:v>31048</c:v>
                </c:pt>
                <c:pt idx="421">
                  <c:v>31079</c:v>
                </c:pt>
                <c:pt idx="422">
                  <c:v>31107</c:v>
                </c:pt>
                <c:pt idx="423">
                  <c:v>31138</c:v>
                </c:pt>
                <c:pt idx="424">
                  <c:v>31168</c:v>
                </c:pt>
                <c:pt idx="425">
                  <c:v>31199</c:v>
                </c:pt>
                <c:pt idx="426">
                  <c:v>31229</c:v>
                </c:pt>
                <c:pt idx="427">
                  <c:v>31260</c:v>
                </c:pt>
                <c:pt idx="428">
                  <c:v>31291</c:v>
                </c:pt>
                <c:pt idx="429">
                  <c:v>31321</c:v>
                </c:pt>
                <c:pt idx="430">
                  <c:v>31352</c:v>
                </c:pt>
                <c:pt idx="431">
                  <c:v>31382</c:v>
                </c:pt>
                <c:pt idx="432">
                  <c:v>31413</c:v>
                </c:pt>
                <c:pt idx="433">
                  <c:v>31444</c:v>
                </c:pt>
                <c:pt idx="434">
                  <c:v>31472</c:v>
                </c:pt>
                <c:pt idx="435">
                  <c:v>31503</c:v>
                </c:pt>
                <c:pt idx="436">
                  <c:v>31533</c:v>
                </c:pt>
                <c:pt idx="437">
                  <c:v>31564</c:v>
                </c:pt>
                <c:pt idx="438">
                  <c:v>31594</c:v>
                </c:pt>
                <c:pt idx="439">
                  <c:v>31625</c:v>
                </c:pt>
                <c:pt idx="440">
                  <c:v>31656</c:v>
                </c:pt>
                <c:pt idx="441">
                  <c:v>31686</c:v>
                </c:pt>
                <c:pt idx="442">
                  <c:v>31717</c:v>
                </c:pt>
                <c:pt idx="443">
                  <c:v>31747</c:v>
                </c:pt>
                <c:pt idx="444">
                  <c:v>31778</c:v>
                </c:pt>
                <c:pt idx="445">
                  <c:v>31809</c:v>
                </c:pt>
                <c:pt idx="446">
                  <c:v>31837</c:v>
                </c:pt>
                <c:pt idx="447">
                  <c:v>31868</c:v>
                </c:pt>
                <c:pt idx="448">
                  <c:v>31898</c:v>
                </c:pt>
                <c:pt idx="449">
                  <c:v>31929</c:v>
                </c:pt>
                <c:pt idx="450">
                  <c:v>31959</c:v>
                </c:pt>
                <c:pt idx="451">
                  <c:v>31990</c:v>
                </c:pt>
                <c:pt idx="452">
                  <c:v>32021</c:v>
                </c:pt>
                <c:pt idx="453">
                  <c:v>32051</c:v>
                </c:pt>
                <c:pt idx="454">
                  <c:v>32082</c:v>
                </c:pt>
                <c:pt idx="455">
                  <c:v>32112</c:v>
                </c:pt>
                <c:pt idx="456">
                  <c:v>32143</c:v>
                </c:pt>
                <c:pt idx="457">
                  <c:v>32174</c:v>
                </c:pt>
                <c:pt idx="458">
                  <c:v>32203</c:v>
                </c:pt>
                <c:pt idx="459">
                  <c:v>32234</c:v>
                </c:pt>
                <c:pt idx="460">
                  <c:v>32264</c:v>
                </c:pt>
                <c:pt idx="461">
                  <c:v>32295</c:v>
                </c:pt>
                <c:pt idx="462">
                  <c:v>32325</c:v>
                </c:pt>
                <c:pt idx="463">
                  <c:v>32356</c:v>
                </c:pt>
                <c:pt idx="464">
                  <c:v>32387</c:v>
                </c:pt>
                <c:pt idx="465">
                  <c:v>32417</c:v>
                </c:pt>
                <c:pt idx="466">
                  <c:v>32448</c:v>
                </c:pt>
                <c:pt idx="467">
                  <c:v>32478</c:v>
                </c:pt>
                <c:pt idx="468">
                  <c:v>32509</c:v>
                </c:pt>
                <c:pt idx="469">
                  <c:v>32540</c:v>
                </c:pt>
                <c:pt idx="470">
                  <c:v>32568</c:v>
                </c:pt>
                <c:pt idx="471">
                  <c:v>32599</c:v>
                </c:pt>
                <c:pt idx="472">
                  <c:v>32629</c:v>
                </c:pt>
                <c:pt idx="473">
                  <c:v>32660</c:v>
                </c:pt>
                <c:pt idx="474">
                  <c:v>32690</c:v>
                </c:pt>
                <c:pt idx="475">
                  <c:v>32721</c:v>
                </c:pt>
                <c:pt idx="476">
                  <c:v>32752</c:v>
                </c:pt>
                <c:pt idx="477">
                  <c:v>32782</c:v>
                </c:pt>
                <c:pt idx="478">
                  <c:v>32813</c:v>
                </c:pt>
                <c:pt idx="479">
                  <c:v>32843</c:v>
                </c:pt>
                <c:pt idx="480">
                  <c:v>32874</c:v>
                </c:pt>
                <c:pt idx="481">
                  <c:v>32905</c:v>
                </c:pt>
                <c:pt idx="482">
                  <c:v>32933</c:v>
                </c:pt>
                <c:pt idx="483">
                  <c:v>32964</c:v>
                </c:pt>
                <c:pt idx="484">
                  <c:v>32994</c:v>
                </c:pt>
                <c:pt idx="485">
                  <c:v>33025</c:v>
                </c:pt>
                <c:pt idx="486">
                  <c:v>33055</c:v>
                </c:pt>
                <c:pt idx="487">
                  <c:v>33086</c:v>
                </c:pt>
                <c:pt idx="488">
                  <c:v>33117</c:v>
                </c:pt>
                <c:pt idx="489">
                  <c:v>33147</c:v>
                </c:pt>
                <c:pt idx="490">
                  <c:v>33178</c:v>
                </c:pt>
                <c:pt idx="491">
                  <c:v>33208</c:v>
                </c:pt>
                <c:pt idx="492">
                  <c:v>33239</c:v>
                </c:pt>
                <c:pt idx="493">
                  <c:v>33270</c:v>
                </c:pt>
                <c:pt idx="494">
                  <c:v>33298</c:v>
                </c:pt>
                <c:pt idx="495">
                  <c:v>33329</c:v>
                </c:pt>
                <c:pt idx="496">
                  <c:v>33359</c:v>
                </c:pt>
                <c:pt idx="497">
                  <c:v>33390</c:v>
                </c:pt>
                <c:pt idx="498">
                  <c:v>33420</c:v>
                </c:pt>
                <c:pt idx="499">
                  <c:v>33451</c:v>
                </c:pt>
                <c:pt idx="500">
                  <c:v>33482</c:v>
                </c:pt>
                <c:pt idx="501">
                  <c:v>33512</c:v>
                </c:pt>
                <c:pt idx="502">
                  <c:v>33543</c:v>
                </c:pt>
                <c:pt idx="503">
                  <c:v>33573</c:v>
                </c:pt>
                <c:pt idx="504">
                  <c:v>33604</c:v>
                </c:pt>
                <c:pt idx="505">
                  <c:v>33635</c:v>
                </c:pt>
                <c:pt idx="506">
                  <c:v>33664</c:v>
                </c:pt>
                <c:pt idx="507">
                  <c:v>33695</c:v>
                </c:pt>
                <c:pt idx="508">
                  <c:v>33725</c:v>
                </c:pt>
                <c:pt idx="509">
                  <c:v>33756</c:v>
                </c:pt>
                <c:pt idx="510">
                  <c:v>33786</c:v>
                </c:pt>
                <c:pt idx="511">
                  <c:v>33817</c:v>
                </c:pt>
                <c:pt idx="512">
                  <c:v>33848</c:v>
                </c:pt>
                <c:pt idx="513">
                  <c:v>33878</c:v>
                </c:pt>
                <c:pt idx="514">
                  <c:v>33909</c:v>
                </c:pt>
                <c:pt idx="515">
                  <c:v>33939</c:v>
                </c:pt>
                <c:pt idx="516">
                  <c:v>33970</c:v>
                </c:pt>
                <c:pt idx="517">
                  <c:v>34001</c:v>
                </c:pt>
                <c:pt idx="518">
                  <c:v>34029</c:v>
                </c:pt>
                <c:pt idx="519">
                  <c:v>34060</c:v>
                </c:pt>
                <c:pt idx="520">
                  <c:v>34090</c:v>
                </c:pt>
                <c:pt idx="521">
                  <c:v>34121</c:v>
                </c:pt>
                <c:pt idx="522">
                  <c:v>34151</c:v>
                </c:pt>
                <c:pt idx="523">
                  <c:v>34182</c:v>
                </c:pt>
                <c:pt idx="524">
                  <c:v>34213</c:v>
                </c:pt>
                <c:pt idx="525">
                  <c:v>34243</c:v>
                </c:pt>
                <c:pt idx="526">
                  <c:v>34274</c:v>
                </c:pt>
                <c:pt idx="527">
                  <c:v>34304</c:v>
                </c:pt>
                <c:pt idx="528">
                  <c:v>34335</c:v>
                </c:pt>
                <c:pt idx="529">
                  <c:v>34366</c:v>
                </c:pt>
                <c:pt idx="530">
                  <c:v>34394</c:v>
                </c:pt>
                <c:pt idx="531">
                  <c:v>34425</c:v>
                </c:pt>
                <c:pt idx="532">
                  <c:v>34455</c:v>
                </c:pt>
                <c:pt idx="533">
                  <c:v>34486</c:v>
                </c:pt>
                <c:pt idx="534">
                  <c:v>34516</c:v>
                </c:pt>
                <c:pt idx="535">
                  <c:v>34547</c:v>
                </c:pt>
                <c:pt idx="536">
                  <c:v>34578</c:v>
                </c:pt>
                <c:pt idx="537">
                  <c:v>34608</c:v>
                </c:pt>
                <c:pt idx="538">
                  <c:v>34639</c:v>
                </c:pt>
                <c:pt idx="539">
                  <c:v>34669</c:v>
                </c:pt>
                <c:pt idx="540">
                  <c:v>34700</c:v>
                </c:pt>
                <c:pt idx="541">
                  <c:v>34731</c:v>
                </c:pt>
                <c:pt idx="542">
                  <c:v>34759</c:v>
                </c:pt>
                <c:pt idx="543">
                  <c:v>34790</c:v>
                </c:pt>
                <c:pt idx="544">
                  <c:v>34820</c:v>
                </c:pt>
                <c:pt idx="545">
                  <c:v>34851</c:v>
                </c:pt>
                <c:pt idx="546">
                  <c:v>34881</c:v>
                </c:pt>
                <c:pt idx="547">
                  <c:v>34912</c:v>
                </c:pt>
                <c:pt idx="548">
                  <c:v>34943</c:v>
                </c:pt>
                <c:pt idx="549">
                  <c:v>34973</c:v>
                </c:pt>
                <c:pt idx="550">
                  <c:v>35004</c:v>
                </c:pt>
                <c:pt idx="551">
                  <c:v>35034</c:v>
                </c:pt>
                <c:pt idx="552">
                  <c:v>35065</c:v>
                </c:pt>
                <c:pt idx="553">
                  <c:v>35096</c:v>
                </c:pt>
                <c:pt idx="554">
                  <c:v>35125</c:v>
                </c:pt>
                <c:pt idx="555">
                  <c:v>35156</c:v>
                </c:pt>
                <c:pt idx="556">
                  <c:v>35186</c:v>
                </c:pt>
                <c:pt idx="557">
                  <c:v>35217</c:v>
                </c:pt>
                <c:pt idx="558">
                  <c:v>35247</c:v>
                </c:pt>
                <c:pt idx="559">
                  <c:v>35278</c:v>
                </c:pt>
                <c:pt idx="560">
                  <c:v>35309</c:v>
                </c:pt>
                <c:pt idx="561">
                  <c:v>35339</c:v>
                </c:pt>
                <c:pt idx="562">
                  <c:v>35370</c:v>
                </c:pt>
                <c:pt idx="563">
                  <c:v>35400</c:v>
                </c:pt>
                <c:pt idx="564">
                  <c:v>35431</c:v>
                </c:pt>
                <c:pt idx="565">
                  <c:v>35462</c:v>
                </c:pt>
                <c:pt idx="566">
                  <c:v>35490</c:v>
                </c:pt>
                <c:pt idx="567">
                  <c:v>35521</c:v>
                </c:pt>
                <c:pt idx="568">
                  <c:v>35551</c:v>
                </c:pt>
                <c:pt idx="569">
                  <c:v>35582</c:v>
                </c:pt>
                <c:pt idx="570">
                  <c:v>35612</c:v>
                </c:pt>
                <c:pt idx="571">
                  <c:v>35643</c:v>
                </c:pt>
                <c:pt idx="572">
                  <c:v>35674</c:v>
                </c:pt>
                <c:pt idx="573">
                  <c:v>35704</c:v>
                </c:pt>
                <c:pt idx="574">
                  <c:v>35735</c:v>
                </c:pt>
                <c:pt idx="575">
                  <c:v>35765</c:v>
                </c:pt>
                <c:pt idx="576">
                  <c:v>35796</c:v>
                </c:pt>
                <c:pt idx="577">
                  <c:v>35827</c:v>
                </c:pt>
                <c:pt idx="578">
                  <c:v>35855</c:v>
                </c:pt>
                <c:pt idx="579">
                  <c:v>35886</c:v>
                </c:pt>
                <c:pt idx="580">
                  <c:v>35916</c:v>
                </c:pt>
                <c:pt idx="581">
                  <c:v>35947</c:v>
                </c:pt>
                <c:pt idx="582">
                  <c:v>35977</c:v>
                </c:pt>
                <c:pt idx="583">
                  <c:v>36008</c:v>
                </c:pt>
                <c:pt idx="584">
                  <c:v>36039</c:v>
                </c:pt>
                <c:pt idx="585">
                  <c:v>36069</c:v>
                </c:pt>
                <c:pt idx="586">
                  <c:v>36100</c:v>
                </c:pt>
                <c:pt idx="587">
                  <c:v>36130</c:v>
                </c:pt>
                <c:pt idx="588">
                  <c:v>36161</c:v>
                </c:pt>
                <c:pt idx="589">
                  <c:v>36192</c:v>
                </c:pt>
                <c:pt idx="590">
                  <c:v>36220</c:v>
                </c:pt>
                <c:pt idx="591">
                  <c:v>36251</c:v>
                </c:pt>
                <c:pt idx="592">
                  <c:v>36281</c:v>
                </c:pt>
                <c:pt idx="593">
                  <c:v>36312</c:v>
                </c:pt>
                <c:pt idx="594">
                  <c:v>36342</c:v>
                </c:pt>
                <c:pt idx="595">
                  <c:v>36373</c:v>
                </c:pt>
                <c:pt idx="596">
                  <c:v>36404</c:v>
                </c:pt>
                <c:pt idx="597">
                  <c:v>36434</c:v>
                </c:pt>
                <c:pt idx="598">
                  <c:v>36465</c:v>
                </c:pt>
                <c:pt idx="599">
                  <c:v>36495</c:v>
                </c:pt>
                <c:pt idx="600">
                  <c:v>36526</c:v>
                </c:pt>
                <c:pt idx="601">
                  <c:v>36557</c:v>
                </c:pt>
                <c:pt idx="602">
                  <c:v>36586</c:v>
                </c:pt>
                <c:pt idx="603">
                  <c:v>36617</c:v>
                </c:pt>
                <c:pt idx="604">
                  <c:v>36647</c:v>
                </c:pt>
                <c:pt idx="605">
                  <c:v>36678</c:v>
                </c:pt>
                <c:pt idx="606">
                  <c:v>36708</c:v>
                </c:pt>
                <c:pt idx="607">
                  <c:v>36739</c:v>
                </c:pt>
                <c:pt idx="608">
                  <c:v>36770</c:v>
                </c:pt>
                <c:pt idx="609">
                  <c:v>36800</c:v>
                </c:pt>
                <c:pt idx="610">
                  <c:v>36831</c:v>
                </c:pt>
                <c:pt idx="611">
                  <c:v>36861</c:v>
                </c:pt>
                <c:pt idx="612">
                  <c:v>36892</c:v>
                </c:pt>
                <c:pt idx="613">
                  <c:v>36923</c:v>
                </c:pt>
                <c:pt idx="614">
                  <c:v>36951</c:v>
                </c:pt>
                <c:pt idx="615">
                  <c:v>36982</c:v>
                </c:pt>
                <c:pt idx="616">
                  <c:v>37012</c:v>
                </c:pt>
                <c:pt idx="617">
                  <c:v>37043</c:v>
                </c:pt>
                <c:pt idx="618">
                  <c:v>37073</c:v>
                </c:pt>
                <c:pt idx="619">
                  <c:v>37104</c:v>
                </c:pt>
                <c:pt idx="620">
                  <c:v>37135</c:v>
                </c:pt>
                <c:pt idx="621">
                  <c:v>37165</c:v>
                </c:pt>
                <c:pt idx="622">
                  <c:v>37196</c:v>
                </c:pt>
                <c:pt idx="623">
                  <c:v>37226</c:v>
                </c:pt>
                <c:pt idx="624">
                  <c:v>37257</c:v>
                </c:pt>
                <c:pt idx="625">
                  <c:v>37288</c:v>
                </c:pt>
                <c:pt idx="626">
                  <c:v>37316</c:v>
                </c:pt>
                <c:pt idx="627">
                  <c:v>37347</c:v>
                </c:pt>
                <c:pt idx="628">
                  <c:v>37377</c:v>
                </c:pt>
                <c:pt idx="629">
                  <c:v>37408</c:v>
                </c:pt>
                <c:pt idx="630">
                  <c:v>37438</c:v>
                </c:pt>
                <c:pt idx="631">
                  <c:v>37469</c:v>
                </c:pt>
                <c:pt idx="632">
                  <c:v>37500</c:v>
                </c:pt>
                <c:pt idx="633">
                  <c:v>37530</c:v>
                </c:pt>
                <c:pt idx="634">
                  <c:v>37561</c:v>
                </c:pt>
                <c:pt idx="635">
                  <c:v>37591</c:v>
                </c:pt>
                <c:pt idx="636">
                  <c:v>37622</c:v>
                </c:pt>
                <c:pt idx="637">
                  <c:v>37653</c:v>
                </c:pt>
                <c:pt idx="638">
                  <c:v>37681</c:v>
                </c:pt>
                <c:pt idx="639">
                  <c:v>37712</c:v>
                </c:pt>
                <c:pt idx="640">
                  <c:v>37742</c:v>
                </c:pt>
                <c:pt idx="641">
                  <c:v>37773</c:v>
                </c:pt>
                <c:pt idx="642">
                  <c:v>37803</c:v>
                </c:pt>
                <c:pt idx="643">
                  <c:v>37834</c:v>
                </c:pt>
                <c:pt idx="644">
                  <c:v>37865</c:v>
                </c:pt>
                <c:pt idx="645">
                  <c:v>37895</c:v>
                </c:pt>
                <c:pt idx="646">
                  <c:v>37926</c:v>
                </c:pt>
                <c:pt idx="647">
                  <c:v>37956</c:v>
                </c:pt>
                <c:pt idx="648">
                  <c:v>37987</c:v>
                </c:pt>
                <c:pt idx="649">
                  <c:v>38018</c:v>
                </c:pt>
                <c:pt idx="650">
                  <c:v>38047</c:v>
                </c:pt>
                <c:pt idx="651">
                  <c:v>38078</c:v>
                </c:pt>
                <c:pt idx="652">
                  <c:v>38108</c:v>
                </c:pt>
                <c:pt idx="653">
                  <c:v>38139</c:v>
                </c:pt>
                <c:pt idx="654">
                  <c:v>38169</c:v>
                </c:pt>
                <c:pt idx="655">
                  <c:v>38200</c:v>
                </c:pt>
                <c:pt idx="656">
                  <c:v>38231</c:v>
                </c:pt>
                <c:pt idx="657">
                  <c:v>38261</c:v>
                </c:pt>
                <c:pt idx="658">
                  <c:v>38292</c:v>
                </c:pt>
                <c:pt idx="659">
                  <c:v>38322</c:v>
                </c:pt>
                <c:pt idx="660">
                  <c:v>38353</c:v>
                </c:pt>
                <c:pt idx="661">
                  <c:v>38384</c:v>
                </c:pt>
                <c:pt idx="662">
                  <c:v>38412</c:v>
                </c:pt>
                <c:pt idx="663">
                  <c:v>38443</c:v>
                </c:pt>
                <c:pt idx="664">
                  <c:v>38473</c:v>
                </c:pt>
                <c:pt idx="665">
                  <c:v>38504</c:v>
                </c:pt>
                <c:pt idx="666">
                  <c:v>38534</c:v>
                </c:pt>
                <c:pt idx="667">
                  <c:v>38565</c:v>
                </c:pt>
                <c:pt idx="668">
                  <c:v>38596</c:v>
                </c:pt>
                <c:pt idx="669">
                  <c:v>38626</c:v>
                </c:pt>
                <c:pt idx="670">
                  <c:v>38657</c:v>
                </c:pt>
                <c:pt idx="671">
                  <c:v>38687</c:v>
                </c:pt>
                <c:pt idx="672">
                  <c:v>38718</c:v>
                </c:pt>
                <c:pt idx="673">
                  <c:v>38749</c:v>
                </c:pt>
                <c:pt idx="674">
                  <c:v>38777</c:v>
                </c:pt>
                <c:pt idx="675">
                  <c:v>38808</c:v>
                </c:pt>
                <c:pt idx="676">
                  <c:v>38838</c:v>
                </c:pt>
                <c:pt idx="677">
                  <c:v>38869</c:v>
                </c:pt>
                <c:pt idx="678">
                  <c:v>38899</c:v>
                </c:pt>
                <c:pt idx="679">
                  <c:v>38930</c:v>
                </c:pt>
                <c:pt idx="680">
                  <c:v>38961</c:v>
                </c:pt>
                <c:pt idx="681">
                  <c:v>38991</c:v>
                </c:pt>
                <c:pt idx="682">
                  <c:v>39022</c:v>
                </c:pt>
                <c:pt idx="683">
                  <c:v>39052</c:v>
                </c:pt>
                <c:pt idx="684">
                  <c:v>39083</c:v>
                </c:pt>
                <c:pt idx="685">
                  <c:v>39114</c:v>
                </c:pt>
                <c:pt idx="686">
                  <c:v>39142</c:v>
                </c:pt>
                <c:pt idx="687">
                  <c:v>39173</c:v>
                </c:pt>
                <c:pt idx="688">
                  <c:v>39203</c:v>
                </c:pt>
                <c:pt idx="689">
                  <c:v>39234</c:v>
                </c:pt>
                <c:pt idx="690">
                  <c:v>39264</c:v>
                </c:pt>
                <c:pt idx="691">
                  <c:v>39295</c:v>
                </c:pt>
                <c:pt idx="692">
                  <c:v>39326</c:v>
                </c:pt>
                <c:pt idx="693">
                  <c:v>39356</c:v>
                </c:pt>
                <c:pt idx="694">
                  <c:v>39387</c:v>
                </c:pt>
                <c:pt idx="695">
                  <c:v>39417</c:v>
                </c:pt>
                <c:pt idx="696">
                  <c:v>39448</c:v>
                </c:pt>
                <c:pt idx="697">
                  <c:v>39479</c:v>
                </c:pt>
                <c:pt idx="698">
                  <c:v>39508</c:v>
                </c:pt>
                <c:pt idx="699">
                  <c:v>39539</c:v>
                </c:pt>
                <c:pt idx="700">
                  <c:v>39569</c:v>
                </c:pt>
                <c:pt idx="701">
                  <c:v>39600</c:v>
                </c:pt>
                <c:pt idx="702">
                  <c:v>39630</c:v>
                </c:pt>
                <c:pt idx="703">
                  <c:v>39661</c:v>
                </c:pt>
                <c:pt idx="704">
                  <c:v>39692</c:v>
                </c:pt>
                <c:pt idx="705">
                  <c:v>39722</c:v>
                </c:pt>
                <c:pt idx="706">
                  <c:v>39753</c:v>
                </c:pt>
                <c:pt idx="707">
                  <c:v>39783</c:v>
                </c:pt>
                <c:pt idx="708">
                  <c:v>39814</c:v>
                </c:pt>
                <c:pt idx="709">
                  <c:v>39845</c:v>
                </c:pt>
                <c:pt idx="710">
                  <c:v>39873</c:v>
                </c:pt>
                <c:pt idx="711">
                  <c:v>39904</c:v>
                </c:pt>
                <c:pt idx="712">
                  <c:v>39934</c:v>
                </c:pt>
                <c:pt idx="713">
                  <c:v>39965</c:v>
                </c:pt>
                <c:pt idx="714">
                  <c:v>39995</c:v>
                </c:pt>
                <c:pt idx="715">
                  <c:v>40026</c:v>
                </c:pt>
                <c:pt idx="716">
                  <c:v>40057</c:v>
                </c:pt>
                <c:pt idx="717">
                  <c:v>40087</c:v>
                </c:pt>
                <c:pt idx="718">
                  <c:v>40118</c:v>
                </c:pt>
                <c:pt idx="719">
                  <c:v>40148</c:v>
                </c:pt>
                <c:pt idx="720">
                  <c:v>40179</c:v>
                </c:pt>
                <c:pt idx="721">
                  <c:v>40210</c:v>
                </c:pt>
                <c:pt idx="722">
                  <c:v>40238</c:v>
                </c:pt>
                <c:pt idx="723">
                  <c:v>40269</c:v>
                </c:pt>
                <c:pt idx="724">
                  <c:v>40299</c:v>
                </c:pt>
                <c:pt idx="725">
                  <c:v>40330</c:v>
                </c:pt>
                <c:pt idx="726">
                  <c:v>40360</c:v>
                </c:pt>
                <c:pt idx="727">
                  <c:v>40391</c:v>
                </c:pt>
                <c:pt idx="728">
                  <c:v>40422</c:v>
                </c:pt>
                <c:pt idx="729">
                  <c:v>40452</c:v>
                </c:pt>
                <c:pt idx="730">
                  <c:v>40483</c:v>
                </c:pt>
                <c:pt idx="731">
                  <c:v>40513</c:v>
                </c:pt>
                <c:pt idx="732">
                  <c:v>40544</c:v>
                </c:pt>
                <c:pt idx="733">
                  <c:v>40575</c:v>
                </c:pt>
                <c:pt idx="734">
                  <c:v>40603</c:v>
                </c:pt>
                <c:pt idx="735">
                  <c:v>40634</c:v>
                </c:pt>
                <c:pt idx="736">
                  <c:v>40664</c:v>
                </c:pt>
                <c:pt idx="737">
                  <c:v>40695</c:v>
                </c:pt>
                <c:pt idx="738">
                  <c:v>40725</c:v>
                </c:pt>
                <c:pt idx="739">
                  <c:v>40756</c:v>
                </c:pt>
                <c:pt idx="740">
                  <c:v>40787</c:v>
                </c:pt>
                <c:pt idx="741">
                  <c:v>40817</c:v>
                </c:pt>
                <c:pt idx="742">
                  <c:v>40848</c:v>
                </c:pt>
                <c:pt idx="743">
                  <c:v>40878</c:v>
                </c:pt>
                <c:pt idx="744">
                  <c:v>40909</c:v>
                </c:pt>
                <c:pt idx="745">
                  <c:v>40940</c:v>
                </c:pt>
                <c:pt idx="746">
                  <c:v>40969</c:v>
                </c:pt>
                <c:pt idx="747">
                  <c:v>41000</c:v>
                </c:pt>
                <c:pt idx="748">
                  <c:v>41030</c:v>
                </c:pt>
                <c:pt idx="749">
                  <c:v>41061</c:v>
                </c:pt>
                <c:pt idx="750">
                  <c:v>41091</c:v>
                </c:pt>
                <c:pt idx="751">
                  <c:v>41122</c:v>
                </c:pt>
                <c:pt idx="752">
                  <c:v>41153</c:v>
                </c:pt>
                <c:pt idx="753">
                  <c:v>41183</c:v>
                </c:pt>
                <c:pt idx="754">
                  <c:v>41214</c:v>
                </c:pt>
                <c:pt idx="755">
                  <c:v>41244</c:v>
                </c:pt>
                <c:pt idx="756">
                  <c:v>41275</c:v>
                </c:pt>
                <c:pt idx="757">
                  <c:v>41306</c:v>
                </c:pt>
                <c:pt idx="758">
                  <c:v>41334</c:v>
                </c:pt>
                <c:pt idx="759">
                  <c:v>41365</c:v>
                </c:pt>
                <c:pt idx="760">
                  <c:v>41395</c:v>
                </c:pt>
                <c:pt idx="761">
                  <c:v>41426</c:v>
                </c:pt>
                <c:pt idx="762">
                  <c:v>41456</c:v>
                </c:pt>
                <c:pt idx="763">
                  <c:v>41487</c:v>
                </c:pt>
                <c:pt idx="764">
                  <c:v>41518</c:v>
                </c:pt>
                <c:pt idx="765">
                  <c:v>41548</c:v>
                </c:pt>
                <c:pt idx="766">
                  <c:v>41579</c:v>
                </c:pt>
                <c:pt idx="767">
                  <c:v>41609</c:v>
                </c:pt>
                <c:pt idx="768">
                  <c:v>41640</c:v>
                </c:pt>
                <c:pt idx="769">
                  <c:v>41671</c:v>
                </c:pt>
                <c:pt idx="770">
                  <c:v>41699</c:v>
                </c:pt>
                <c:pt idx="771">
                  <c:v>41730</c:v>
                </c:pt>
                <c:pt idx="772">
                  <c:v>41760</c:v>
                </c:pt>
                <c:pt idx="773">
                  <c:v>41791</c:v>
                </c:pt>
                <c:pt idx="774">
                  <c:v>41821</c:v>
                </c:pt>
                <c:pt idx="775">
                  <c:v>41852</c:v>
                </c:pt>
                <c:pt idx="776">
                  <c:v>41883</c:v>
                </c:pt>
                <c:pt idx="777">
                  <c:v>41913</c:v>
                </c:pt>
                <c:pt idx="778">
                  <c:v>41944</c:v>
                </c:pt>
                <c:pt idx="779">
                  <c:v>41974</c:v>
                </c:pt>
                <c:pt idx="780">
                  <c:v>42005</c:v>
                </c:pt>
                <c:pt idx="781">
                  <c:v>42036</c:v>
                </c:pt>
                <c:pt idx="782">
                  <c:v>42064</c:v>
                </c:pt>
                <c:pt idx="783">
                  <c:v>42095</c:v>
                </c:pt>
                <c:pt idx="784">
                  <c:v>42125</c:v>
                </c:pt>
                <c:pt idx="785">
                  <c:v>42156</c:v>
                </c:pt>
                <c:pt idx="786">
                  <c:v>42186</c:v>
                </c:pt>
                <c:pt idx="787">
                  <c:v>42217</c:v>
                </c:pt>
                <c:pt idx="788">
                  <c:v>42248</c:v>
                </c:pt>
                <c:pt idx="789">
                  <c:v>42278</c:v>
                </c:pt>
                <c:pt idx="790">
                  <c:v>42309</c:v>
                </c:pt>
                <c:pt idx="791">
                  <c:v>42339</c:v>
                </c:pt>
                <c:pt idx="792">
                  <c:v>42370</c:v>
                </c:pt>
                <c:pt idx="793">
                  <c:v>42401</c:v>
                </c:pt>
                <c:pt idx="794">
                  <c:v>42430</c:v>
                </c:pt>
                <c:pt idx="795">
                  <c:v>42461</c:v>
                </c:pt>
                <c:pt idx="796">
                  <c:v>42491</c:v>
                </c:pt>
                <c:pt idx="797">
                  <c:v>42522</c:v>
                </c:pt>
                <c:pt idx="798">
                  <c:v>42552</c:v>
                </c:pt>
                <c:pt idx="799">
                  <c:v>42583</c:v>
                </c:pt>
                <c:pt idx="800">
                  <c:v>42614</c:v>
                </c:pt>
                <c:pt idx="801">
                  <c:v>42644</c:v>
                </c:pt>
                <c:pt idx="802">
                  <c:v>42675</c:v>
                </c:pt>
                <c:pt idx="803">
                  <c:v>42705</c:v>
                </c:pt>
                <c:pt idx="804">
                  <c:v>42736</c:v>
                </c:pt>
                <c:pt idx="805">
                  <c:v>42767</c:v>
                </c:pt>
                <c:pt idx="806">
                  <c:v>42795</c:v>
                </c:pt>
                <c:pt idx="807">
                  <c:v>42826</c:v>
                </c:pt>
                <c:pt idx="808">
                  <c:v>42856</c:v>
                </c:pt>
                <c:pt idx="809">
                  <c:v>42887</c:v>
                </c:pt>
                <c:pt idx="810">
                  <c:v>42917</c:v>
                </c:pt>
                <c:pt idx="811">
                  <c:v>42948</c:v>
                </c:pt>
                <c:pt idx="812">
                  <c:v>42979</c:v>
                </c:pt>
                <c:pt idx="813">
                  <c:v>43009</c:v>
                </c:pt>
                <c:pt idx="814">
                  <c:v>43040</c:v>
                </c:pt>
                <c:pt idx="815">
                  <c:v>43070</c:v>
                </c:pt>
                <c:pt idx="816">
                  <c:v>43101</c:v>
                </c:pt>
                <c:pt idx="817">
                  <c:v>43132</c:v>
                </c:pt>
                <c:pt idx="818">
                  <c:v>43160</c:v>
                </c:pt>
                <c:pt idx="819">
                  <c:v>43191</c:v>
                </c:pt>
                <c:pt idx="820">
                  <c:v>43221</c:v>
                </c:pt>
                <c:pt idx="821">
                  <c:v>43252</c:v>
                </c:pt>
                <c:pt idx="822">
                  <c:v>43282</c:v>
                </c:pt>
                <c:pt idx="823">
                  <c:v>43313</c:v>
                </c:pt>
                <c:pt idx="824">
                  <c:v>43344</c:v>
                </c:pt>
                <c:pt idx="825">
                  <c:v>43374</c:v>
                </c:pt>
                <c:pt idx="826">
                  <c:v>43405</c:v>
                </c:pt>
                <c:pt idx="827">
                  <c:v>43435</c:v>
                </c:pt>
                <c:pt idx="828">
                  <c:v>43466</c:v>
                </c:pt>
                <c:pt idx="829">
                  <c:v>43497</c:v>
                </c:pt>
                <c:pt idx="830">
                  <c:v>43525</c:v>
                </c:pt>
                <c:pt idx="831">
                  <c:v>43556</c:v>
                </c:pt>
                <c:pt idx="832">
                  <c:v>43586</c:v>
                </c:pt>
                <c:pt idx="833">
                  <c:v>43617</c:v>
                </c:pt>
                <c:pt idx="834">
                  <c:v>43647</c:v>
                </c:pt>
                <c:pt idx="835">
                  <c:v>43678</c:v>
                </c:pt>
                <c:pt idx="836">
                  <c:v>43709</c:v>
                </c:pt>
                <c:pt idx="837">
                  <c:v>43739</c:v>
                </c:pt>
                <c:pt idx="838">
                  <c:v>43770</c:v>
                </c:pt>
                <c:pt idx="839">
                  <c:v>43800</c:v>
                </c:pt>
                <c:pt idx="840">
                  <c:v>43831</c:v>
                </c:pt>
                <c:pt idx="841">
                  <c:v>43862</c:v>
                </c:pt>
                <c:pt idx="842">
                  <c:v>43891</c:v>
                </c:pt>
                <c:pt idx="843">
                  <c:v>43922</c:v>
                </c:pt>
                <c:pt idx="844">
                  <c:v>43952</c:v>
                </c:pt>
                <c:pt idx="845">
                  <c:v>43983</c:v>
                </c:pt>
                <c:pt idx="846">
                  <c:v>44013</c:v>
                </c:pt>
                <c:pt idx="847">
                  <c:v>44044</c:v>
                </c:pt>
                <c:pt idx="848">
                  <c:v>44075</c:v>
                </c:pt>
                <c:pt idx="849">
                  <c:v>44105</c:v>
                </c:pt>
                <c:pt idx="850">
                  <c:v>44136</c:v>
                </c:pt>
                <c:pt idx="851">
                  <c:v>44166</c:v>
                </c:pt>
                <c:pt idx="852">
                  <c:v>44197</c:v>
                </c:pt>
                <c:pt idx="853">
                  <c:v>44228</c:v>
                </c:pt>
                <c:pt idx="854">
                  <c:v>44256</c:v>
                </c:pt>
                <c:pt idx="855">
                  <c:v>44287</c:v>
                </c:pt>
                <c:pt idx="856">
                  <c:v>44317</c:v>
                </c:pt>
                <c:pt idx="857">
                  <c:v>44348</c:v>
                </c:pt>
                <c:pt idx="858">
                  <c:v>44378</c:v>
                </c:pt>
                <c:pt idx="859">
                  <c:v>44409</c:v>
                </c:pt>
                <c:pt idx="860">
                  <c:v>44440</c:v>
                </c:pt>
                <c:pt idx="861">
                  <c:v>44470</c:v>
                </c:pt>
                <c:pt idx="862">
                  <c:v>44501</c:v>
                </c:pt>
                <c:pt idx="863">
                  <c:v>44531</c:v>
                </c:pt>
                <c:pt idx="864">
                  <c:v>44562</c:v>
                </c:pt>
                <c:pt idx="865">
                  <c:v>44593</c:v>
                </c:pt>
                <c:pt idx="866">
                  <c:v>44621</c:v>
                </c:pt>
                <c:pt idx="867">
                  <c:v>44652</c:v>
                </c:pt>
                <c:pt idx="868">
                  <c:v>44682</c:v>
                </c:pt>
                <c:pt idx="869">
                  <c:v>44713</c:v>
                </c:pt>
                <c:pt idx="870">
                  <c:v>44743</c:v>
                </c:pt>
                <c:pt idx="871">
                  <c:v>44774</c:v>
                </c:pt>
                <c:pt idx="872">
                  <c:v>44805</c:v>
                </c:pt>
                <c:pt idx="873">
                  <c:v>44835</c:v>
                </c:pt>
                <c:pt idx="874">
                  <c:v>44866</c:v>
                </c:pt>
                <c:pt idx="875">
                  <c:v>44896</c:v>
                </c:pt>
                <c:pt idx="876">
                  <c:v>44927</c:v>
                </c:pt>
                <c:pt idx="877">
                  <c:v>44958</c:v>
                </c:pt>
                <c:pt idx="878">
                  <c:v>44986</c:v>
                </c:pt>
                <c:pt idx="879">
                  <c:v>45017</c:v>
                </c:pt>
                <c:pt idx="880">
                  <c:v>45047</c:v>
                </c:pt>
                <c:pt idx="881">
                  <c:v>45078</c:v>
                </c:pt>
                <c:pt idx="882">
                  <c:v>45108</c:v>
                </c:pt>
                <c:pt idx="883">
                  <c:v>45139</c:v>
                </c:pt>
                <c:pt idx="884">
                  <c:v>45170</c:v>
                </c:pt>
                <c:pt idx="885">
                  <c:v>45200</c:v>
                </c:pt>
                <c:pt idx="886">
                  <c:v>45231</c:v>
                </c:pt>
                <c:pt idx="887">
                  <c:v>45261</c:v>
                </c:pt>
                <c:pt idx="888">
                  <c:v>45292</c:v>
                </c:pt>
                <c:pt idx="889">
                  <c:v>45323</c:v>
                </c:pt>
                <c:pt idx="890">
                  <c:v>45352</c:v>
                </c:pt>
                <c:pt idx="891">
                  <c:v>45383</c:v>
                </c:pt>
                <c:pt idx="892">
                  <c:v>45413</c:v>
                </c:pt>
                <c:pt idx="893">
                  <c:v>45444</c:v>
                </c:pt>
                <c:pt idx="894">
                  <c:v>45474</c:v>
                </c:pt>
                <c:pt idx="895">
                  <c:v>45505</c:v>
                </c:pt>
                <c:pt idx="896">
                  <c:v>45536</c:v>
                </c:pt>
                <c:pt idx="897">
                  <c:v>45566</c:v>
                </c:pt>
                <c:pt idx="898">
                  <c:v>45597</c:v>
                </c:pt>
                <c:pt idx="899">
                  <c:v>45627</c:v>
                </c:pt>
                <c:pt idx="900">
                  <c:v>45658</c:v>
                </c:pt>
                <c:pt idx="901">
                  <c:v>45689</c:v>
                </c:pt>
                <c:pt idx="902">
                  <c:v>45717</c:v>
                </c:pt>
                <c:pt idx="903">
                  <c:v>45748</c:v>
                </c:pt>
                <c:pt idx="904">
                  <c:v>45778</c:v>
                </c:pt>
                <c:pt idx="905">
                  <c:v>45809</c:v>
                </c:pt>
                <c:pt idx="906">
                  <c:v>45839</c:v>
                </c:pt>
                <c:pt idx="907">
                  <c:v>45870</c:v>
                </c:pt>
                <c:pt idx="908">
                  <c:v>45901</c:v>
                </c:pt>
                <c:pt idx="909">
                  <c:v>45931</c:v>
                </c:pt>
                <c:pt idx="910">
                  <c:v>45962</c:v>
                </c:pt>
                <c:pt idx="911">
                  <c:v>45992</c:v>
                </c:pt>
                <c:pt idx="912">
                  <c:v>46023</c:v>
                </c:pt>
                <c:pt idx="913">
                  <c:v>46054</c:v>
                </c:pt>
                <c:pt idx="914">
                  <c:v>46082</c:v>
                </c:pt>
                <c:pt idx="915">
                  <c:v>46113</c:v>
                </c:pt>
                <c:pt idx="916">
                  <c:v>46143</c:v>
                </c:pt>
                <c:pt idx="917">
                  <c:v>46174</c:v>
                </c:pt>
                <c:pt idx="918">
                  <c:v>46204</c:v>
                </c:pt>
                <c:pt idx="919">
                  <c:v>46235</c:v>
                </c:pt>
                <c:pt idx="920">
                  <c:v>46266</c:v>
                </c:pt>
                <c:pt idx="921">
                  <c:v>46296</c:v>
                </c:pt>
                <c:pt idx="922">
                  <c:v>46327</c:v>
                </c:pt>
                <c:pt idx="923">
                  <c:v>46357</c:v>
                </c:pt>
                <c:pt idx="924">
                  <c:v>46388</c:v>
                </c:pt>
                <c:pt idx="925">
                  <c:v>46419</c:v>
                </c:pt>
                <c:pt idx="926">
                  <c:v>46447</c:v>
                </c:pt>
                <c:pt idx="927">
                  <c:v>46478</c:v>
                </c:pt>
                <c:pt idx="928">
                  <c:v>46508</c:v>
                </c:pt>
                <c:pt idx="929">
                  <c:v>46539</c:v>
                </c:pt>
                <c:pt idx="930">
                  <c:v>46569</c:v>
                </c:pt>
                <c:pt idx="931">
                  <c:v>46600</c:v>
                </c:pt>
                <c:pt idx="932">
                  <c:v>46631</c:v>
                </c:pt>
                <c:pt idx="933">
                  <c:v>46661</c:v>
                </c:pt>
                <c:pt idx="934">
                  <c:v>46692</c:v>
                </c:pt>
                <c:pt idx="935">
                  <c:v>46722</c:v>
                </c:pt>
                <c:pt idx="936">
                  <c:v>46753</c:v>
                </c:pt>
                <c:pt idx="937">
                  <c:v>46784</c:v>
                </c:pt>
                <c:pt idx="938">
                  <c:v>46813</c:v>
                </c:pt>
                <c:pt idx="939">
                  <c:v>46844</c:v>
                </c:pt>
                <c:pt idx="940">
                  <c:v>46874</c:v>
                </c:pt>
                <c:pt idx="941">
                  <c:v>46905</c:v>
                </c:pt>
                <c:pt idx="942">
                  <c:v>46935</c:v>
                </c:pt>
                <c:pt idx="943">
                  <c:v>46966</c:v>
                </c:pt>
                <c:pt idx="944">
                  <c:v>46997</c:v>
                </c:pt>
                <c:pt idx="945">
                  <c:v>47027</c:v>
                </c:pt>
                <c:pt idx="946">
                  <c:v>47058</c:v>
                </c:pt>
                <c:pt idx="947">
                  <c:v>47088</c:v>
                </c:pt>
                <c:pt idx="948">
                  <c:v>47119</c:v>
                </c:pt>
                <c:pt idx="949">
                  <c:v>47150</c:v>
                </c:pt>
                <c:pt idx="950">
                  <c:v>47178</c:v>
                </c:pt>
                <c:pt idx="951">
                  <c:v>47209</c:v>
                </c:pt>
                <c:pt idx="952">
                  <c:v>47239</c:v>
                </c:pt>
                <c:pt idx="953">
                  <c:v>47270</c:v>
                </c:pt>
                <c:pt idx="954">
                  <c:v>47300</c:v>
                </c:pt>
                <c:pt idx="955">
                  <c:v>47331</c:v>
                </c:pt>
                <c:pt idx="956">
                  <c:v>47362</c:v>
                </c:pt>
                <c:pt idx="957">
                  <c:v>47392</c:v>
                </c:pt>
                <c:pt idx="958">
                  <c:v>47423</c:v>
                </c:pt>
                <c:pt idx="959">
                  <c:v>47453</c:v>
                </c:pt>
                <c:pt idx="960">
                  <c:v>47484</c:v>
                </c:pt>
                <c:pt idx="961">
                  <c:v>47515</c:v>
                </c:pt>
                <c:pt idx="962">
                  <c:v>47543</c:v>
                </c:pt>
                <c:pt idx="963">
                  <c:v>47574</c:v>
                </c:pt>
                <c:pt idx="964">
                  <c:v>47604</c:v>
                </c:pt>
                <c:pt idx="965">
                  <c:v>47635</c:v>
                </c:pt>
                <c:pt idx="966">
                  <c:v>47665</c:v>
                </c:pt>
                <c:pt idx="967">
                  <c:v>47696</c:v>
                </c:pt>
                <c:pt idx="968">
                  <c:v>47727</c:v>
                </c:pt>
                <c:pt idx="969">
                  <c:v>47757</c:v>
                </c:pt>
                <c:pt idx="970">
                  <c:v>47788</c:v>
                </c:pt>
                <c:pt idx="971">
                  <c:v>47818</c:v>
                </c:pt>
                <c:pt idx="972">
                  <c:v>47849</c:v>
                </c:pt>
                <c:pt idx="973">
                  <c:v>47880</c:v>
                </c:pt>
                <c:pt idx="974">
                  <c:v>47908</c:v>
                </c:pt>
                <c:pt idx="975">
                  <c:v>47939</c:v>
                </c:pt>
                <c:pt idx="976">
                  <c:v>47969</c:v>
                </c:pt>
                <c:pt idx="977">
                  <c:v>48000</c:v>
                </c:pt>
                <c:pt idx="978">
                  <c:v>48030</c:v>
                </c:pt>
                <c:pt idx="979">
                  <c:v>48061</c:v>
                </c:pt>
                <c:pt idx="980">
                  <c:v>48092</c:v>
                </c:pt>
                <c:pt idx="981">
                  <c:v>48122</c:v>
                </c:pt>
                <c:pt idx="982">
                  <c:v>48153</c:v>
                </c:pt>
                <c:pt idx="983">
                  <c:v>48183</c:v>
                </c:pt>
                <c:pt idx="984">
                  <c:v>48214</c:v>
                </c:pt>
                <c:pt idx="985">
                  <c:v>48245</c:v>
                </c:pt>
                <c:pt idx="986">
                  <c:v>48274</c:v>
                </c:pt>
                <c:pt idx="987">
                  <c:v>48305</c:v>
                </c:pt>
                <c:pt idx="988">
                  <c:v>48335</c:v>
                </c:pt>
                <c:pt idx="989">
                  <c:v>48366</c:v>
                </c:pt>
                <c:pt idx="990">
                  <c:v>48396</c:v>
                </c:pt>
                <c:pt idx="991">
                  <c:v>48427</c:v>
                </c:pt>
                <c:pt idx="992">
                  <c:v>48458</c:v>
                </c:pt>
                <c:pt idx="993">
                  <c:v>48488</c:v>
                </c:pt>
                <c:pt idx="994">
                  <c:v>48519</c:v>
                </c:pt>
                <c:pt idx="995">
                  <c:v>48549</c:v>
                </c:pt>
              </c:numCache>
            </c:numRef>
          </c:cat>
          <c:val>
            <c:numRef>
              <c:f>MINXPTX!$H$3:$H$1034</c:f>
              <c:numCache>
                <c:formatCode>General</c:formatCode>
                <c:ptCount val="1032"/>
                <c:pt idx="11" formatCode="0.0">
                  <c:v>45.195464379400001</c:v>
                </c:pt>
                <c:pt idx="12" formatCode="0.0">
                  <c:v>45.964180137100001</c:v>
                </c:pt>
                <c:pt idx="13" formatCode="0.0">
                  <c:v>46.909132682500001</c:v>
                </c:pt>
                <c:pt idx="14" formatCode="0.0">
                  <c:v>47.1963768062</c:v>
                </c:pt>
                <c:pt idx="15" formatCode="0.0">
                  <c:v>47.598041548300003</c:v>
                </c:pt>
                <c:pt idx="16" formatCode="0.0">
                  <c:v>47.998088277299999</c:v>
                </c:pt>
                <c:pt idx="17" formatCode="0.0">
                  <c:v>48.300684279899997</c:v>
                </c:pt>
                <c:pt idx="18" formatCode="0.0">
                  <c:v>48.529393837100002</c:v>
                </c:pt>
                <c:pt idx="19" formatCode="0.0">
                  <c:v>48.715345741999997</c:v>
                </c:pt>
                <c:pt idx="20" formatCode="0.0">
                  <c:v>48.8603638182</c:v>
                </c:pt>
                <c:pt idx="21" formatCode="0.0">
                  <c:v>49.084676858599998</c:v>
                </c:pt>
                <c:pt idx="22" formatCode="0.0">
                  <c:v>49.382365953899999</c:v>
                </c:pt>
                <c:pt idx="23" formatCode="0.0">
                  <c:v>49.595205516999997</c:v>
                </c:pt>
                <c:pt idx="24" formatCode="0.0">
                  <c:v>49.801446330099999</c:v>
                </c:pt>
                <c:pt idx="25" formatCode="0.0">
                  <c:v>50.089312668399998</c:v>
                </c:pt>
                <c:pt idx="26" formatCode="0.0">
                  <c:v>50.306341561799996</c:v>
                </c:pt>
                <c:pt idx="27" formatCode="0.0">
                  <c:v>50.4423892971</c:v>
                </c:pt>
                <c:pt idx="28" formatCode="0.0">
                  <c:v>50.101365855899999</c:v>
                </c:pt>
                <c:pt idx="29" formatCode="0.0">
                  <c:v>49.759300809499997</c:v>
                </c:pt>
                <c:pt idx="30" formatCode="0.0">
                  <c:v>49.444052501000002</c:v>
                </c:pt>
                <c:pt idx="31" formatCode="0.0">
                  <c:v>49.271382875</c:v>
                </c:pt>
                <c:pt idx="32" formatCode="0.0">
                  <c:v>49.409809220500001</c:v>
                </c:pt>
                <c:pt idx="33" formatCode="0.0">
                  <c:v>49.126119198700003</c:v>
                </c:pt>
                <c:pt idx="34" formatCode="0.0">
                  <c:v>49.145120630400001</c:v>
                </c:pt>
                <c:pt idx="35" formatCode="0.0">
                  <c:v>49.139039500000003</c:v>
                </c:pt>
                <c:pt idx="36" formatCode="0.0">
                  <c:v>49.057793119099998</c:v>
                </c:pt>
                <c:pt idx="37" formatCode="0.0">
                  <c:v>48.9514077332</c:v>
                </c:pt>
                <c:pt idx="38" formatCode="0.0">
                  <c:v>48.862042894699997</c:v>
                </c:pt>
                <c:pt idx="39" formatCode="0.0">
                  <c:v>48.836129040400003</c:v>
                </c:pt>
                <c:pt idx="40" formatCode="0.0">
                  <c:v>49.3148734866</c:v>
                </c:pt>
                <c:pt idx="41" formatCode="0.0">
                  <c:v>49.808236534300001</c:v>
                </c:pt>
                <c:pt idx="42" formatCode="0.0">
                  <c:v>50.376919757499998</c:v>
                </c:pt>
                <c:pt idx="43" formatCode="0.0">
                  <c:v>50.708976730499998</c:v>
                </c:pt>
                <c:pt idx="44" formatCode="0.0">
                  <c:v>50.695793269100001</c:v>
                </c:pt>
                <c:pt idx="45" formatCode="0.0">
                  <c:v>50.807949789299997</c:v>
                </c:pt>
                <c:pt idx="46" formatCode="0.0">
                  <c:v>50.586266420400001</c:v>
                </c:pt>
                <c:pt idx="47" formatCode="0.0">
                  <c:v>50.470724943299999</c:v>
                </c:pt>
                <c:pt idx="48" formatCode="0.0">
                  <c:v>50.395728284</c:v>
                </c:pt>
                <c:pt idx="49" formatCode="0.0">
                  <c:v>50.358180500800003</c:v>
                </c:pt>
                <c:pt idx="50" formatCode="0.0">
                  <c:v>50.339030892499999</c:v>
                </c:pt>
                <c:pt idx="51" formatCode="0.0">
                  <c:v>50.215940084499998</c:v>
                </c:pt>
                <c:pt idx="52" formatCode="0.0">
                  <c:v>50.137242367299997</c:v>
                </c:pt>
                <c:pt idx="53" formatCode="0.0">
                  <c:v>50.064882453599999</c:v>
                </c:pt>
                <c:pt idx="54" formatCode="0.0">
                  <c:v>49.916530308399999</c:v>
                </c:pt>
                <c:pt idx="55" formatCode="0.0">
                  <c:v>49.597755614299999</c:v>
                </c:pt>
                <c:pt idx="56" formatCode="0.0">
                  <c:v>49.287944269699999</c:v>
                </c:pt>
                <c:pt idx="57" formatCode="0.0">
                  <c:v>49.169190307100003</c:v>
                </c:pt>
                <c:pt idx="58" formatCode="0.0">
                  <c:v>49.264197465199999</c:v>
                </c:pt>
                <c:pt idx="59" formatCode="0.0">
                  <c:v>49.458793637200003</c:v>
                </c:pt>
                <c:pt idx="60" formatCode="0.0">
                  <c:v>49.721281944700003</c:v>
                </c:pt>
                <c:pt idx="61" formatCode="0.0">
                  <c:v>50.071727921799997</c:v>
                </c:pt>
                <c:pt idx="62" formatCode="0.0">
                  <c:v>50.390888059200002</c:v>
                </c:pt>
                <c:pt idx="63" formatCode="0.0">
                  <c:v>50.792552801299998</c:v>
                </c:pt>
                <c:pt idx="64" formatCode="0.0">
                  <c:v>51.205715816500003</c:v>
                </c:pt>
                <c:pt idx="65" formatCode="0.0">
                  <c:v>51.547780862899998</c:v>
                </c:pt>
                <c:pt idx="66" formatCode="0.0">
                  <c:v>51.955749262200001</c:v>
                </c:pt>
                <c:pt idx="67" formatCode="0.0">
                  <c:v>52.553451813700001</c:v>
                </c:pt>
                <c:pt idx="68" formatCode="0.0">
                  <c:v>53.271950463899998</c:v>
                </c:pt>
                <c:pt idx="69" formatCode="0.0">
                  <c:v>54.0042665665</c:v>
                </c:pt>
                <c:pt idx="70" formatCode="0.0">
                  <c:v>54.612312378200002</c:v>
                </c:pt>
                <c:pt idx="71" formatCode="0.0">
                  <c:v>55.147451851200003</c:v>
                </c:pt>
                <c:pt idx="72" formatCode="0.0">
                  <c:v>55.584932363699998</c:v>
                </c:pt>
                <c:pt idx="73" formatCode="0.0">
                  <c:v>55.897830557500001</c:v>
                </c:pt>
                <c:pt idx="74" formatCode="0.0">
                  <c:v>56.293589127899999</c:v>
                </c:pt>
                <c:pt idx="75" formatCode="0.0">
                  <c:v>56.708210797100001</c:v>
                </c:pt>
                <c:pt idx="76" formatCode="0.0">
                  <c:v>57.055792381400003</c:v>
                </c:pt>
                <c:pt idx="77" formatCode="0.0">
                  <c:v>57.457060993500001</c:v>
                </c:pt>
                <c:pt idx="78" formatCode="0.0">
                  <c:v>57.327252866499997</c:v>
                </c:pt>
                <c:pt idx="79" formatCode="0.0">
                  <c:v>57.513204771399998</c:v>
                </c:pt>
                <c:pt idx="80" formatCode="0.0">
                  <c:v>57.730731885700003</c:v>
                </c:pt>
                <c:pt idx="81" formatCode="0.0">
                  <c:v>57.902265387200003</c:v>
                </c:pt>
                <c:pt idx="82" formatCode="0.0">
                  <c:v>58.016273976900003</c:v>
                </c:pt>
                <c:pt idx="83" formatCode="0.0">
                  <c:v>58.058841889500002</c:v>
                </c:pt>
                <c:pt idx="84" formatCode="0.0">
                  <c:v>58.102589940800002</c:v>
                </c:pt>
                <c:pt idx="85" formatCode="0.0">
                  <c:v>58.252781073800001</c:v>
                </c:pt>
                <c:pt idx="86" formatCode="0.0">
                  <c:v>58.405977939700001</c:v>
                </c:pt>
                <c:pt idx="87" formatCode="0.0">
                  <c:v>58.431891794099997</c:v>
                </c:pt>
                <c:pt idx="88" formatCode="0.0">
                  <c:v>58.4843569389</c:v>
                </c:pt>
                <c:pt idx="89" formatCode="0.0">
                  <c:v>58.510669634700001</c:v>
                </c:pt>
                <c:pt idx="90" formatCode="0.0">
                  <c:v>58.8444619614</c:v>
                </c:pt>
                <c:pt idx="91" formatCode="0.0">
                  <c:v>58.917514495500001</c:v>
                </c:pt>
                <c:pt idx="92" formatCode="0.0">
                  <c:v>58.845005457399999</c:v>
                </c:pt>
                <c:pt idx="93" formatCode="0.0">
                  <c:v>58.673471955899998</c:v>
                </c:pt>
                <c:pt idx="94" formatCode="0.0">
                  <c:v>58.394784292200001</c:v>
                </c:pt>
                <c:pt idx="95" formatCode="0.0">
                  <c:v>58.145457946800001</c:v>
                </c:pt>
                <c:pt idx="96" formatCode="0.0">
                  <c:v>57.801723258400003</c:v>
                </c:pt>
                <c:pt idx="97" formatCode="0.0">
                  <c:v>57.307344112099997</c:v>
                </c:pt>
                <c:pt idx="98" formatCode="0.0">
                  <c:v>56.547742985200003</c:v>
                </c:pt>
                <c:pt idx="99" formatCode="0.0">
                  <c:v>55.750891964499999</c:v>
                </c:pt>
                <c:pt idx="100" formatCode="0.0">
                  <c:v>54.898333361600002</c:v>
                </c:pt>
                <c:pt idx="101" formatCode="0.0">
                  <c:v>54.266828660599998</c:v>
                </c:pt>
                <c:pt idx="102" formatCode="0.0">
                  <c:v>53.797046867500001</c:v>
                </c:pt>
                <c:pt idx="103" formatCode="0.0">
                  <c:v>53.458348755000003</c:v>
                </c:pt>
                <c:pt idx="104" formatCode="0.0">
                  <c:v>53.247413371500002</c:v>
                </c:pt>
                <c:pt idx="105" formatCode="0.0">
                  <c:v>53.128659408899999</c:v>
                </c:pt>
                <c:pt idx="106" formatCode="0.0">
                  <c:v>53.160328461600002</c:v>
                </c:pt>
                <c:pt idx="107" formatCode="0.0">
                  <c:v>53.281951069100003</c:v>
                </c:pt>
                <c:pt idx="108" formatCode="0.0">
                  <c:v>53.425694665999998</c:v>
                </c:pt>
                <c:pt idx="109" formatCode="0.0">
                  <c:v>53.657239329500001</c:v>
                </c:pt>
                <c:pt idx="110" formatCode="0.0">
                  <c:v>54.116829927300003</c:v>
                </c:pt>
                <c:pt idx="111" formatCode="0.0">
                  <c:v>54.797068603500001</c:v>
                </c:pt>
                <c:pt idx="112" formatCode="0.0">
                  <c:v>55.688976064899997</c:v>
                </c:pt>
                <c:pt idx="113" formatCode="0.0">
                  <c:v>56.320480766000003</c:v>
                </c:pt>
                <c:pt idx="114" formatCode="0.0">
                  <c:v>56.524464965600004</c:v>
                </c:pt>
                <c:pt idx="115" formatCode="0.0">
                  <c:v>56.292025084499997</c:v>
                </c:pt>
                <c:pt idx="116" formatCode="0.0">
                  <c:v>55.922888163300001</c:v>
                </c:pt>
                <c:pt idx="117" formatCode="0.0">
                  <c:v>55.626003256799997</c:v>
                </c:pt>
                <c:pt idx="118" formatCode="0.0">
                  <c:v>55.670339930600001</c:v>
                </c:pt>
                <c:pt idx="119" formatCode="0.0">
                  <c:v>55.749394625500003</c:v>
                </c:pt>
                <c:pt idx="120" formatCode="0.0">
                  <c:v>55.774393511900001</c:v>
                </c:pt>
                <c:pt idx="121" formatCode="0.0">
                  <c:v>55.799425367399998</c:v>
                </c:pt>
                <c:pt idx="122" formatCode="0.0">
                  <c:v>55.824958178400003</c:v>
                </c:pt>
                <c:pt idx="123" formatCode="0.0">
                  <c:v>55.8573504963</c:v>
                </c:pt>
                <c:pt idx="124" formatCode="0.0">
                  <c:v>55.726187634299997</c:v>
                </c:pt>
                <c:pt idx="125" formatCode="0.0">
                  <c:v>55.574889632999998</c:v>
                </c:pt>
                <c:pt idx="126" formatCode="0.0">
                  <c:v>55.754148475100003</c:v>
                </c:pt>
                <c:pt idx="127" formatCode="0.0">
                  <c:v>56.225669376799999</c:v>
                </c:pt>
                <c:pt idx="128" formatCode="0.0">
                  <c:v>56.647540143900002</c:v>
                </c:pt>
                <c:pt idx="129" formatCode="0.0">
                  <c:v>56.977412262199998</c:v>
                </c:pt>
                <c:pt idx="130" formatCode="0.0">
                  <c:v>56.977412262199998</c:v>
                </c:pt>
                <c:pt idx="131" formatCode="0.0">
                  <c:v>56.874033045899999</c:v>
                </c:pt>
                <c:pt idx="132" formatCode="0.0">
                  <c:v>56.849034159399999</c:v>
                </c:pt>
                <c:pt idx="133" formatCode="0.0">
                  <c:v>56.7801965568</c:v>
                </c:pt>
                <c:pt idx="134" formatCode="0.0">
                  <c:v>56.735514137599999</c:v>
                </c:pt>
                <c:pt idx="135" formatCode="0.0">
                  <c:v>56.560595620800001</c:v>
                </c:pt>
                <c:pt idx="136" formatCode="0.0">
                  <c:v>56.409758329500001</c:v>
                </c:pt>
                <c:pt idx="137" formatCode="0.0">
                  <c:v>56.324242067900002</c:v>
                </c:pt>
                <c:pt idx="138" formatCode="0.0">
                  <c:v>56.3613301042</c:v>
                </c:pt>
                <c:pt idx="139" formatCode="0.0">
                  <c:v>56.427741498800003</c:v>
                </c:pt>
                <c:pt idx="140" formatCode="0.0">
                  <c:v>56.520025729099999</c:v>
                </c:pt>
                <c:pt idx="141" formatCode="0.0">
                  <c:v>56.757533654299998</c:v>
                </c:pt>
                <c:pt idx="142" formatCode="0.0">
                  <c:v>56.985550833700003</c:v>
                </c:pt>
                <c:pt idx="143" formatCode="0.0">
                  <c:v>57.216633787900001</c:v>
                </c:pt>
                <c:pt idx="144" formatCode="0.0">
                  <c:v>57.404125436199998</c:v>
                </c:pt>
                <c:pt idx="145" formatCode="0.0">
                  <c:v>57.641928063500004</c:v>
                </c:pt>
                <c:pt idx="146" formatCode="0.0">
                  <c:v>57.871723362399997</c:v>
                </c:pt>
                <c:pt idx="147" formatCode="0.0">
                  <c:v>58.104948051400001</c:v>
                </c:pt>
                <c:pt idx="148" formatCode="0.0">
                  <c:v>58.347599346000003</c:v>
                </c:pt>
                <c:pt idx="149" formatCode="0.0">
                  <c:v>58.630460826700002</c:v>
                </c:pt>
                <c:pt idx="150" formatCode="0.0">
                  <c:v>58.704636899299999</c:v>
                </c:pt>
                <c:pt idx="151" formatCode="0.0">
                  <c:v>58.844100828000002</c:v>
                </c:pt>
                <c:pt idx="152" formatCode="0.0">
                  <c:v>58.9957106349</c:v>
                </c:pt>
                <c:pt idx="153" formatCode="0.0">
                  <c:v>58.962723423100002</c:v>
                </c:pt>
                <c:pt idx="154" formatCode="0.0">
                  <c:v>58.962723423100002</c:v>
                </c:pt>
                <c:pt idx="155" formatCode="0.0">
                  <c:v>58.877587597800002</c:v>
                </c:pt>
                <c:pt idx="156" formatCode="0.0">
                  <c:v>58.9400848139</c:v>
                </c:pt>
                <c:pt idx="157" formatCode="0.0">
                  <c:v>59.084017983099997</c:v>
                </c:pt>
                <c:pt idx="158" formatCode="0.0">
                  <c:v>59.218065240800001</c:v>
                </c:pt>
                <c:pt idx="159" formatCode="0.0">
                  <c:v>59.405940684699999</c:v>
                </c:pt>
                <c:pt idx="160" formatCode="0.0">
                  <c:v>59.635475693099998</c:v>
                </c:pt>
                <c:pt idx="161" formatCode="0.0">
                  <c:v>59.773617346499996</c:v>
                </c:pt>
                <c:pt idx="162" formatCode="0.0">
                  <c:v>59.9899642249</c:v>
                </c:pt>
                <c:pt idx="163" formatCode="0.0">
                  <c:v>60.182557269199997</c:v>
                </c:pt>
                <c:pt idx="164" formatCode="0.0">
                  <c:v>60.360533999099999</c:v>
                </c:pt>
                <c:pt idx="165" formatCode="0.0">
                  <c:v>60.624431693699997</c:v>
                </c:pt>
                <c:pt idx="166" formatCode="0.0">
                  <c:v>60.865116494200002</c:v>
                </c:pt>
                <c:pt idx="167" formatCode="0.0">
                  <c:v>61.193497534400002</c:v>
                </c:pt>
                <c:pt idx="168" formatCode="0.0">
                  <c:v>61.499733893200002</c:v>
                </c:pt>
                <c:pt idx="169" formatCode="0.0">
                  <c:v>61.737536520500001</c:v>
                </c:pt>
                <c:pt idx="170" formatCode="0.0">
                  <c:v>61.960948616700001</c:v>
                </c:pt>
                <c:pt idx="171" formatCode="0.0">
                  <c:v>62.181216378499997</c:v>
                </c:pt>
                <c:pt idx="172" formatCode="0.0">
                  <c:v>62.332053669799997</c:v>
                </c:pt>
                <c:pt idx="173" formatCode="0.0">
                  <c:v>62.529398888800003</c:v>
                </c:pt>
                <c:pt idx="174" formatCode="0.0">
                  <c:v>62.677751034000003</c:v>
                </c:pt>
                <c:pt idx="175" formatCode="0.0">
                  <c:v>62.8172149627</c:v>
                </c:pt>
                <c:pt idx="176" formatCode="0.0">
                  <c:v>62.995191692600002</c:v>
                </c:pt>
                <c:pt idx="177" formatCode="0.0">
                  <c:v>63.219504733000001</c:v>
                </c:pt>
                <c:pt idx="178" formatCode="0.0">
                  <c:v>63.479190965100003</c:v>
                </c:pt>
                <c:pt idx="179" formatCode="0.0">
                  <c:v>63.6737871371</c:v>
                </c:pt>
                <c:pt idx="180" formatCode="0.0">
                  <c:v>63.823780455700003</c:v>
                </c:pt>
                <c:pt idx="181" formatCode="0.0">
                  <c:v>63.9489397332</c:v>
                </c:pt>
                <c:pt idx="182" formatCode="0.0">
                  <c:v>64.134052612900007</c:v>
                </c:pt>
                <c:pt idx="183" formatCode="0.0">
                  <c:v>64.3154495932</c:v>
                </c:pt>
                <c:pt idx="184" formatCode="0.0">
                  <c:v>64.479403170699996</c:v>
                </c:pt>
                <c:pt idx="185" formatCode="0.0">
                  <c:v>64.657013867800003</c:v>
                </c:pt>
                <c:pt idx="186" formatCode="0.0">
                  <c:v>64.891904764399996</c:v>
                </c:pt>
                <c:pt idx="187" formatCode="0.0">
                  <c:v>65.150909203300003</c:v>
                </c:pt>
                <c:pt idx="188" formatCode="0.0">
                  <c:v>65.243193433599998</c:v>
                </c:pt>
                <c:pt idx="189" formatCode="0.0">
                  <c:v>65.520286013000003</c:v>
                </c:pt>
                <c:pt idx="190" formatCode="0.0">
                  <c:v>65.710300329199995</c:v>
                </c:pt>
                <c:pt idx="191" formatCode="0.0">
                  <c:v>66.014356847900004</c:v>
                </c:pt>
                <c:pt idx="192" formatCode="0.0">
                  <c:v>66.295594320199996</c:v>
                </c:pt>
                <c:pt idx="193" formatCode="0.0">
                  <c:v>66.5584288031</c:v>
                </c:pt>
                <c:pt idx="194" formatCode="0.0">
                  <c:v>66.915888156899996</c:v>
                </c:pt>
                <c:pt idx="195" formatCode="0.0">
                  <c:v>67.084328209999995</c:v>
                </c:pt>
                <c:pt idx="196" formatCode="0.0">
                  <c:v>67.458142366700002</c:v>
                </c:pt>
                <c:pt idx="197" formatCode="0.0">
                  <c:v>67.780472891200006</c:v>
                </c:pt>
                <c:pt idx="198" formatCode="0.0">
                  <c:v>68.089539860299993</c:v>
                </c:pt>
                <c:pt idx="199" formatCode="0.0">
                  <c:v>68.408314554399993</c:v>
                </c:pt>
                <c:pt idx="200" formatCode="0.0">
                  <c:v>68.830185321499997</c:v>
                </c:pt>
                <c:pt idx="201" formatCode="0.0">
                  <c:v>69.074290689099996</c:v>
                </c:pt>
                <c:pt idx="202" formatCode="0.0">
                  <c:v>69.321309300099998</c:v>
                </c:pt>
                <c:pt idx="203" formatCode="0.0">
                  <c:v>69.546311123899997</c:v>
                </c:pt>
                <c:pt idx="204" formatCode="0.0">
                  <c:v>69.777550823400006</c:v>
                </c:pt>
                <c:pt idx="205" formatCode="0.0">
                  <c:v>69.996579559099999</c:v>
                </c:pt>
                <c:pt idx="206" formatCode="0.0">
                  <c:v>70.060411586599997</c:v>
                </c:pt>
                <c:pt idx="207" formatCode="0.0">
                  <c:v>70.358420911400003</c:v>
                </c:pt>
                <c:pt idx="208" formatCode="0.0">
                  <c:v>70.384653483799994</c:v>
                </c:pt>
                <c:pt idx="209" formatCode="0.0">
                  <c:v>70.364918961900003</c:v>
                </c:pt>
                <c:pt idx="210" formatCode="0.0">
                  <c:v>70.531815125199998</c:v>
                </c:pt>
                <c:pt idx="211" formatCode="0.0">
                  <c:v>70.744331587900007</c:v>
                </c:pt>
                <c:pt idx="212" formatCode="0.0">
                  <c:v>70.8629827412</c:v>
                </c:pt>
                <c:pt idx="213" formatCode="0.0">
                  <c:v>70.869580183599993</c:v>
                </c:pt>
                <c:pt idx="214" formatCode="0.0">
                  <c:v>70.932918289</c:v>
                </c:pt>
                <c:pt idx="215" formatCode="0.0">
                  <c:v>70.890350376300006</c:v>
                </c:pt>
                <c:pt idx="216" formatCode="0.0">
                  <c:v>70.890350376300006</c:v>
                </c:pt>
                <c:pt idx="217" formatCode="0.0">
                  <c:v>71.040541509400001</c:v>
                </c:pt>
                <c:pt idx="218" formatCode="0.0">
                  <c:v>71.289486416499997</c:v>
                </c:pt>
                <c:pt idx="219" formatCode="0.0">
                  <c:v>71.548624959799994</c:v>
                </c:pt>
                <c:pt idx="220" formatCode="0.0">
                  <c:v>71.935555402700004</c:v>
                </c:pt>
                <c:pt idx="221" formatCode="0.0">
                  <c:v>72.271042275100001</c:v>
                </c:pt>
                <c:pt idx="222" formatCode="0.0">
                  <c:v>72.499751832300007</c:v>
                </c:pt>
                <c:pt idx="223" formatCode="0.0">
                  <c:v>72.665780318800003</c:v>
                </c:pt>
                <c:pt idx="224" formatCode="0.0">
                  <c:v>72.909674355999996</c:v>
                </c:pt>
                <c:pt idx="225" formatCode="0.0">
                  <c:v>72.995441106800001</c:v>
                </c:pt>
                <c:pt idx="226" formatCode="0.0">
                  <c:v>73.280462580999995</c:v>
                </c:pt>
                <c:pt idx="227" formatCode="0.0">
                  <c:v>73.602762490900005</c:v>
                </c:pt>
                <c:pt idx="228" formatCode="0.0">
                  <c:v>73.877750241599998</c:v>
                </c:pt>
                <c:pt idx="229" formatCode="0.0">
                  <c:v>74.065489157900004</c:v>
                </c:pt>
                <c:pt idx="230" formatCode="0.0">
                  <c:v>74.244218834799995</c:v>
                </c:pt>
                <c:pt idx="231" formatCode="0.0">
                  <c:v>74.393223497199997</c:v>
                </c:pt>
                <c:pt idx="232" formatCode="0.0">
                  <c:v>74.570293360899996</c:v>
                </c:pt>
                <c:pt idx="233" formatCode="0.0">
                  <c:v>74.951827451100002</c:v>
                </c:pt>
                <c:pt idx="234" formatCode="0.0">
                  <c:v>75.069272899400005</c:v>
                </c:pt>
                <c:pt idx="235" formatCode="0.0">
                  <c:v>75.215377967500004</c:v>
                </c:pt>
                <c:pt idx="236" formatCode="0.0">
                  <c:v>75.465863735499994</c:v>
                </c:pt>
                <c:pt idx="237" formatCode="0.0">
                  <c:v>75.914489816400007</c:v>
                </c:pt>
                <c:pt idx="238" formatCode="0.0">
                  <c:v>76.205845101099996</c:v>
                </c:pt>
                <c:pt idx="239" formatCode="0.0">
                  <c:v>76.546388402100007</c:v>
                </c:pt>
                <c:pt idx="240" formatCode="0.0">
                  <c:v>76.821376152799999</c:v>
                </c:pt>
                <c:pt idx="241" formatCode="0.0">
                  <c:v>77.077952671800006</c:v>
                </c:pt>
                <c:pt idx="242" formatCode="0.0">
                  <c:v>77.301364767899997</c:v>
                </c:pt>
                <c:pt idx="243" formatCode="0.0">
                  <c:v>77.502197139000003</c:v>
                </c:pt>
                <c:pt idx="244" formatCode="0.0">
                  <c:v>77.613685571700003</c:v>
                </c:pt>
                <c:pt idx="245" formatCode="0.0">
                  <c:v>77.541325658000005</c:v>
                </c:pt>
                <c:pt idx="246" formatCode="0.0">
                  <c:v>77.535144318600004</c:v>
                </c:pt>
                <c:pt idx="247" formatCode="0.0">
                  <c:v>77.707813944600005</c:v>
                </c:pt>
                <c:pt idx="248" formatCode="0.0">
                  <c:v>77.898974136000007</c:v>
                </c:pt>
                <c:pt idx="249" formatCode="0.0">
                  <c:v>78.182664157700003</c:v>
                </c:pt>
                <c:pt idx="250" formatCode="0.0">
                  <c:v>78.423348958199995</c:v>
                </c:pt>
                <c:pt idx="251" formatCode="0.0">
                  <c:v>78.520647044200004</c:v>
                </c:pt>
                <c:pt idx="252" formatCode="0.0">
                  <c:v>78.583144260200001</c:v>
                </c:pt>
                <c:pt idx="253" formatCode="0.0">
                  <c:v>78.626950007399998</c:v>
                </c:pt>
                <c:pt idx="254" formatCode="0.0">
                  <c:v>78.684398832100001</c:v>
                </c:pt>
                <c:pt idx="255" formatCode="0.0">
                  <c:v>78.768618858699995</c:v>
                </c:pt>
                <c:pt idx="256" formatCode="0.0">
                  <c:v>78.840758432800001</c:v>
                </c:pt>
                <c:pt idx="257" formatCode="0.0">
                  <c:v>78.906540172500002</c:v>
                </c:pt>
                <c:pt idx="258" formatCode="0.0">
                  <c:v>78.826182760500004</c:v>
                </c:pt>
                <c:pt idx="259" formatCode="0.0">
                  <c:v>78.660154274000007</c:v>
                </c:pt>
                <c:pt idx="260" formatCode="0.0">
                  <c:v>78.396485044499997</c:v>
                </c:pt>
                <c:pt idx="261" formatCode="0.0">
                  <c:v>77.453050786199995</c:v>
                </c:pt>
                <c:pt idx="262" formatCode="0.0">
                  <c:v>76.781666869099993</c:v>
                </c:pt>
                <c:pt idx="263" formatCode="0.0">
                  <c:v>76.526259393399997</c:v>
                </c:pt>
                <c:pt idx="264" formatCode="0.0">
                  <c:v>76.380015013000005</c:v>
                </c:pt>
                <c:pt idx="265" formatCode="0.0">
                  <c:v>76.340345388900005</c:v>
                </c:pt>
                <c:pt idx="266" formatCode="0.0">
                  <c:v>76.291660614199998</c:v>
                </c:pt>
                <c:pt idx="267" formatCode="0.0">
                  <c:v>76.281198645000003</c:v>
                </c:pt>
                <c:pt idx="268" formatCode="0.0">
                  <c:v>76.169445537399994</c:v>
                </c:pt>
                <c:pt idx="269" formatCode="0.0">
                  <c:v>76.127353726300001</c:v>
                </c:pt>
                <c:pt idx="270" formatCode="0.0">
                  <c:v>76.298805597799998</c:v>
                </c:pt>
                <c:pt idx="271" formatCode="0.0">
                  <c:v>76.412859385199994</c:v>
                </c:pt>
                <c:pt idx="272" formatCode="0.0">
                  <c:v>76.647828713300001</c:v>
                </c:pt>
                <c:pt idx="273" formatCode="0.0">
                  <c:v>77.444442051500005</c:v>
                </c:pt>
                <c:pt idx="274" formatCode="0.0">
                  <c:v>77.909521562400002</c:v>
                </c:pt>
                <c:pt idx="275" formatCode="0.0">
                  <c:v>77.942250000000001</c:v>
                </c:pt>
                <c:pt idx="276" formatCode="0.0">
                  <c:v>77.779949999999999</c:v>
                </c:pt>
                <c:pt idx="277" formatCode="0.0">
                  <c:v>77.920558333299994</c:v>
                </c:pt>
                <c:pt idx="278" formatCode="0.0">
                  <c:v>78.032466666600001</c:v>
                </c:pt>
                <c:pt idx="279" formatCode="0.0">
                  <c:v>78.105500000000006</c:v>
                </c:pt>
                <c:pt idx="280" formatCode="0.0">
                  <c:v>78.377858333299997</c:v>
                </c:pt>
                <c:pt idx="281" formatCode="0.0">
                  <c:v>78.677083333300004</c:v>
                </c:pt>
                <c:pt idx="282" formatCode="0.0">
                  <c:v>79.144866666599995</c:v>
                </c:pt>
                <c:pt idx="283" formatCode="0.0">
                  <c:v>79.530775000000006</c:v>
                </c:pt>
                <c:pt idx="284" formatCode="0.0">
                  <c:v>79.890916666600006</c:v>
                </c:pt>
                <c:pt idx="285" formatCode="0.0">
                  <c:v>80.199275</c:v>
                </c:pt>
                <c:pt idx="286" formatCode="0.0">
                  <c:v>80.407183333299997</c:v>
                </c:pt>
                <c:pt idx="287" formatCode="0.0">
                  <c:v>80.928841666599993</c:v>
                </c:pt>
                <c:pt idx="288" formatCode="0.0">
                  <c:v>81.302883333300002</c:v>
                </c:pt>
                <c:pt idx="289" formatCode="0.0">
                  <c:v>81.728508333299999</c:v>
                </c:pt>
                <c:pt idx="290" formatCode="0.0">
                  <c:v>82.026566666600004</c:v>
                </c:pt>
                <c:pt idx="291" formatCode="0.0">
                  <c:v>82.231300000000005</c:v>
                </c:pt>
                <c:pt idx="292" formatCode="0.0">
                  <c:v>82.540450000000007</c:v>
                </c:pt>
                <c:pt idx="293" formatCode="0.0">
                  <c:v>82.652633333300003</c:v>
                </c:pt>
                <c:pt idx="294" formatCode="0.0">
                  <c:v>82.477458333300007</c:v>
                </c:pt>
                <c:pt idx="295" formatCode="0.0">
                  <c:v>81.879816666599993</c:v>
                </c:pt>
                <c:pt idx="296" formatCode="0.0">
                  <c:v>81.846874999999997</c:v>
                </c:pt>
                <c:pt idx="297" formatCode="0.0">
                  <c:v>82.033283333300005</c:v>
                </c:pt>
                <c:pt idx="298" formatCode="0.0">
                  <c:v>80.801100000000005</c:v>
                </c:pt>
                <c:pt idx="299" formatCode="0.0">
                  <c:v>79.789850000000001</c:v>
                </c:pt>
                <c:pt idx="300" formatCode="0.0">
                  <c:v>79.754675000000006</c:v>
                </c:pt>
                <c:pt idx="301" formatCode="0.0">
                  <c:v>79.542100000000005</c:v>
                </c:pt>
                <c:pt idx="302" formatCode="0.0">
                  <c:v>79.107641666600003</c:v>
                </c:pt>
                <c:pt idx="303" formatCode="0.0">
                  <c:v>78.692441666600004</c:v>
                </c:pt>
                <c:pt idx="304" formatCode="0.0">
                  <c:v>78.191249999999997</c:v>
                </c:pt>
                <c:pt idx="305" formatCode="0.0">
                  <c:v>78.175049999999999</c:v>
                </c:pt>
                <c:pt idx="306" formatCode="0.0">
                  <c:v>77.628241666600005</c:v>
                </c:pt>
                <c:pt idx="307" formatCode="0.0">
                  <c:v>77.673024999999996</c:v>
                </c:pt>
                <c:pt idx="308" formatCode="0.0">
                  <c:v>77.371716666599994</c:v>
                </c:pt>
                <c:pt idx="309" formatCode="0.0">
                  <c:v>76.910224999999997</c:v>
                </c:pt>
                <c:pt idx="310" formatCode="0.0">
                  <c:v>78.204774999999998</c:v>
                </c:pt>
                <c:pt idx="311" formatCode="0.0">
                  <c:v>78.828183333300004</c:v>
                </c:pt>
                <c:pt idx="312" formatCode="0.0">
                  <c:v>78.569958333299994</c:v>
                </c:pt>
                <c:pt idx="313" formatCode="0.0">
                  <c:v>78.714391666599994</c:v>
                </c:pt>
                <c:pt idx="314" formatCode="0.0">
                  <c:v>79.113641666600003</c:v>
                </c:pt>
                <c:pt idx="315" formatCode="0.0">
                  <c:v>79.585791666600002</c:v>
                </c:pt>
                <c:pt idx="316" formatCode="0.0">
                  <c:v>80.027566666599995</c:v>
                </c:pt>
                <c:pt idx="317" formatCode="0.0">
                  <c:v>80.114916666599996</c:v>
                </c:pt>
                <c:pt idx="318" formatCode="0.0">
                  <c:v>80.228125000000006</c:v>
                </c:pt>
                <c:pt idx="319" formatCode="0.0">
                  <c:v>80.474199999999996</c:v>
                </c:pt>
                <c:pt idx="320" formatCode="0.0">
                  <c:v>80.909274999999994</c:v>
                </c:pt>
                <c:pt idx="321" formatCode="0.0">
                  <c:v>81.339666666599996</c:v>
                </c:pt>
                <c:pt idx="322" formatCode="0.0">
                  <c:v>81.540441666600003</c:v>
                </c:pt>
                <c:pt idx="323" formatCode="0.0">
                  <c:v>81.921758333300005</c:v>
                </c:pt>
                <c:pt idx="324" formatCode="0.0">
                  <c:v>81.530500000000004</c:v>
                </c:pt>
                <c:pt idx="325" formatCode="0.0">
                  <c:v>81.225966666600002</c:v>
                </c:pt>
                <c:pt idx="326" formatCode="0.0">
                  <c:v>81.731891666600006</c:v>
                </c:pt>
                <c:pt idx="327" formatCode="0.0">
                  <c:v>82.038624999999996</c:v>
                </c:pt>
                <c:pt idx="328" formatCode="0.0">
                  <c:v>82.3138916666</c:v>
                </c:pt>
                <c:pt idx="329" formatCode="0.0">
                  <c:v>82.617241666599995</c:v>
                </c:pt>
                <c:pt idx="330" formatCode="0.0">
                  <c:v>83.134241666600005</c:v>
                </c:pt>
                <c:pt idx="331" formatCode="0.0">
                  <c:v>82.667675000000003</c:v>
                </c:pt>
                <c:pt idx="332" formatCode="0.0">
                  <c:v>82.782958333300002</c:v>
                </c:pt>
                <c:pt idx="333" formatCode="0.0">
                  <c:v>82.966508333299998</c:v>
                </c:pt>
                <c:pt idx="334" formatCode="0.0">
                  <c:v>83.375299999999996</c:v>
                </c:pt>
                <c:pt idx="335" formatCode="0.0">
                  <c:v>81.4756</c:v>
                </c:pt>
                <c:pt idx="336" formatCode="0.0">
                  <c:v>79.797866666600001</c:v>
                </c:pt>
                <c:pt idx="337" formatCode="0.0">
                  <c:v>77.738191666600002</c:v>
                </c:pt>
                <c:pt idx="338" formatCode="0.0">
                  <c:v>75.865433333300004</c:v>
                </c:pt>
                <c:pt idx="339" formatCode="0.0">
                  <c:v>76.230683333299993</c:v>
                </c:pt>
                <c:pt idx="340" formatCode="0.0">
                  <c:v>76.608333333299996</c:v>
                </c:pt>
                <c:pt idx="341" formatCode="0.0">
                  <c:v>77.112425000000002</c:v>
                </c:pt>
                <c:pt idx="342" formatCode="0.0">
                  <c:v>77.646141666600002</c:v>
                </c:pt>
                <c:pt idx="343" formatCode="0.0">
                  <c:v>78.820258333300004</c:v>
                </c:pt>
                <c:pt idx="344" formatCode="0.0">
                  <c:v>78.845233333300001</c:v>
                </c:pt>
                <c:pt idx="345" formatCode="0.0">
                  <c:v>79.630041666599993</c:v>
                </c:pt>
                <c:pt idx="346" formatCode="0.0">
                  <c:v>80.338941666599993</c:v>
                </c:pt>
                <c:pt idx="347" formatCode="0.0">
                  <c:v>82.887299999999996</c:v>
                </c:pt>
                <c:pt idx="348" formatCode="0.0">
                  <c:v>85.371783333300002</c:v>
                </c:pt>
                <c:pt idx="349" formatCode="0.0">
                  <c:v>87.980891666600002</c:v>
                </c:pt>
                <c:pt idx="350" formatCode="0.0">
                  <c:v>90.120374999999996</c:v>
                </c:pt>
                <c:pt idx="351" formatCode="0.0">
                  <c:v>90.243858333299997</c:v>
                </c:pt>
                <c:pt idx="352" formatCode="0.0">
                  <c:v>90.150533333300004</c:v>
                </c:pt>
                <c:pt idx="353" formatCode="0.0">
                  <c:v>90.399600000000007</c:v>
                </c:pt>
                <c:pt idx="354" formatCode="0.0">
                  <c:v>90.2933416666</c:v>
                </c:pt>
                <c:pt idx="355" formatCode="0.0">
                  <c:v>90.721024999999997</c:v>
                </c:pt>
                <c:pt idx="356" formatCode="0.0">
                  <c:v>91.252433333300004</c:v>
                </c:pt>
                <c:pt idx="357" formatCode="0.0">
                  <c:v>91.330449999999999</c:v>
                </c:pt>
                <c:pt idx="358" formatCode="0.0">
                  <c:v>91.078758333300001</c:v>
                </c:pt>
                <c:pt idx="359" formatCode="0.0">
                  <c:v>91.168441666600003</c:v>
                </c:pt>
                <c:pt idx="360" formatCode="0.0">
                  <c:v>92.062200000000004</c:v>
                </c:pt>
                <c:pt idx="361" formatCode="0.0">
                  <c:v>92.595291666600005</c:v>
                </c:pt>
                <c:pt idx="362" formatCode="0.0">
                  <c:v>93.012291666600007</c:v>
                </c:pt>
                <c:pt idx="363" formatCode="0.0">
                  <c:v>93.001675000000006</c:v>
                </c:pt>
                <c:pt idx="364" formatCode="0.0">
                  <c:v>93.0624583333</c:v>
                </c:pt>
                <c:pt idx="365" formatCode="0.0">
                  <c:v>93.001216666600001</c:v>
                </c:pt>
                <c:pt idx="366" formatCode="0.0">
                  <c:v>92.635999999999996</c:v>
                </c:pt>
                <c:pt idx="367" formatCode="0.0">
                  <c:v>91.839675</c:v>
                </c:pt>
                <c:pt idx="368" formatCode="0.0">
                  <c:v>91.068683333300001</c:v>
                </c:pt>
                <c:pt idx="369" formatCode="0.0">
                  <c:v>90.133891666599993</c:v>
                </c:pt>
                <c:pt idx="370" formatCode="0.0">
                  <c:v>90.047650000000004</c:v>
                </c:pt>
                <c:pt idx="371" formatCode="0.0">
                  <c:v>90.210700000000003</c:v>
                </c:pt>
                <c:pt idx="372" formatCode="0.0">
                  <c:v>89.945666666600005</c:v>
                </c:pt>
                <c:pt idx="373" formatCode="0.0">
                  <c:v>90.3974333333</c:v>
                </c:pt>
                <c:pt idx="374" formatCode="0.0">
                  <c:v>90.564933333300004</c:v>
                </c:pt>
                <c:pt idx="375" formatCode="0.0">
                  <c:v>88.199658333299993</c:v>
                </c:pt>
                <c:pt idx="376" formatCode="0.0">
                  <c:v>86.058075000000002</c:v>
                </c:pt>
                <c:pt idx="377" formatCode="0.0">
                  <c:v>85.097891666600006</c:v>
                </c:pt>
                <c:pt idx="378" formatCode="0.0">
                  <c:v>86.355183333300005</c:v>
                </c:pt>
                <c:pt idx="379" formatCode="0.0">
                  <c:v>87.629366666600006</c:v>
                </c:pt>
                <c:pt idx="380" formatCode="0.0">
                  <c:v>88.828233333300005</c:v>
                </c:pt>
                <c:pt idx="381" formatCode="0.0">
                  <c:v>89.891225000000006</c:v>
                </c:pt>
                <c:pt idx="382" formatCode="0.0">
                  <c:v>90.091300000000004</c:v>
                </c:pt>
                <c:pt idx="383" formatCode="0.0">
                  <c:v>89.762225000000001</c:v>
                </c:pt>
                <c:pt idx="384" formatCode="0.0">
                  <c:v>89.545966666599995</c:v>
                </c:pt>
                <c:pt idx="385" formatCode="0.0">
                  <c:v>89.301074999999997</c:v>
                </c:pt>
                <c:pt idx="386" formatCode="0.0">
                  <c:v>89.091724999999997</c:v>
                </c:pt>
                <c:pt idx="387" formatCode="0.0">
                  <c:v>91.317666666600005</c:v>
                </c:pt>
                <c:pt idx="388" formatCode="0.0">
                  <c:v>92.944500000000005</c:v>
                </c:pt>
                <c:pt idx="389" formatCode="0.0">
                  <c:v>92.8327416666</c:v>
                </c:pt>
                <c:pt idx="390" formatCode="0.0">
                  <c:v>90.934275</c:v>
                </c:pt>
                <c:pt idx="391" formatCode="0.0">
                  <c:v>89.516175000000004</c:v>
                </c:pt>
                <c:pt idx="392" formatCode="0.0">
                  <c:v>87.790683333299995</c:v>
                </c:pt>
                <c:pt idx="393" formatCode="0.0">
                  <c:v>86.254241666599995</c:v>
                </c:pt>
                <c:pt idx="394" formatCode="0.0">
                  <c:v>84.582116666600001</c:v>
                </c:pt>
                <c:pt idx="395" formatCode="0.0">
                  <c:v>83.171733333299997</c:v>
                </c:pt>
                <c:pt idx="396" formatCode="0.0">
                  <c:v>82.277675000000002</c:v>
                </c:pt>
                <c:pt idx="397" formatCode="0.0">
                  <c:v>80.808750000000003</c:v>
                </c:pt>
                <c:pt idx="398" formatCode="0.0">
                  <c:v>79.185958333299993</c:v>
                </c:pt>
                <c:pt idx="399" formatCode="0.0">
                  <c:v>77.955600000000004</c:v>
                </c:pt>
                <c:pt idx="400" formatCode="0.0">
                  <c:v>77.274233333300003</c:v>
                </c:pt>
                <c:pt idx="401" formatCode="0.0">
                  <c:v>76.874041666599993</c:v>
                </c:pt>
                <c:pt idx="402" formatCode="0.0">
                  <c:v>77.156066666599997</c:v>
                </c:pt>
                <c:pt idx="403" formatCode="0.0">
                  <c:v>77.210666666600005</c:v>
                </c:pt>
                <c:pt idx="404" formatCode="0.0">
                  <c:v>77.692549999999997</c:v>
                </c:pt>
                <c:pt idx="405" formatCode="0.0">
                  <c:v>78.241341666599993</c:v>
                </c:pt>
                <c:pt idx="406" formatCode="0.0">
                  <c:v>78.933208333300001</c:v>
                </c:pt>
                <c:pt idx="407" formatCode="0.0">
                  <c:v>79.3917916666</c:v>
                </c:pt>
                <c:pt idx="408" formatCode="0.0">
                  <c:v>80.026449999999997</c:v>
                </c:pt>
                <c:pt idx="409" formatCode="0.0">
                  <c:v>81.266833333299999</c:v>
                </c:pt>
                <c:pt idx="410" formatCode="0.0">
                  <c:v>82.771258333299997</c:v>
                </c:pt>
                <c:pt idx="411" formatCode="0.0">
                  <c:v>84.227533333300002</c:v>
                </c:pt>
                <c:pt idx="412" formatCode="0.0">
                  <c:v>85.644949999999994</c:v>
                </c:pt>
                <c:pt idx="413" formatCode="0.0">
                  <c:v>87.079941666600007</c:v>
                </c:pt>
                <c:pt idx="414" formatCode="0.0">
                  <c:v>88.533574999999999</c:v>
                </c:pt>
                <c:pt idx="415" formatCode="0.0">
                  <c:v>89.888483333300002</c:v>
                </c:pt>
                <c:pt idx="416" formatCode="0.0">
                  <c:v>91.145808333299996</c:v>
                </c:pt>
                <c:pt idx="417" formatCode="0.0">
                  <c:v>90.813883333299998</c:v>
                </c:pt>
                <c:pt idx="418" formatCode="0.0">
                  <c:v>90.540549999999996</c:v>
                </c:pt>
                <c:pt idx="419" formatCode="0.0">
                  <c:v>90.610958333300005</c:v>
                </c:pt>
                <c:pt idx="420" formatCode="0.0">
                  <c:v>90.312775000000002</c:v>
                </c:pt>
                <c:pt idx="421" formatCode="0.0">
                  <c:v>89.955775000000003</c:v>
                </c:pt>
                <c:pt idx="422" formatCode="0.0">
                  <c:v>89.991500000000002</c:v>
                </c:pt>
                <c:pt idx="423" formatCode="0.0">
                  <c:v>90.002174999999994</c:v>
                </c:pt>
                <c:pt idx="424" formatCode="0.0">
                  <c:v>89.754091666600004</c:v>
                </c:pt>
                <c:pt idx="425" formatCode="0.0">
                  <c:v>89.710283333299998</c:v>
                </c:pt>
                <c:pt idx="426" formatCode="0.0">
                  <c:v>88.886491666599994</c:v>
                </c:pt>
                <c:pt idx="427" formatCode="0.0">
                  <c:v>88.245458333299993</c:v>
                </c:pt>
                <c:pt idx="428" formatCode="0.0">
                  <c:v>87.768691666600006</c:v>
                </c:pt>
                <c:pt idx="429" formatCode="0.0">
                  <c:v>88.595058333300003</c:v>
                </c:pt>
                <c:pt idx="430" formatCode="0.0">
                  <c:v>89.270416666599999</c:v>
                </c:pt>
                <c:pt idx="431" formatCode="0.0">
                  <c:v>89.712108333299994</c:v>
                </c:pt>
                <c:pt idx="432" formatCode="0.0">
                  <c:v>90.495566666599998</c:v>
                </c:pt>
                <c:pt idx="433" formatCode="0.0">
                  <c:v>91.075550000000007</c:v>
                </c:pt>
                <c:pt idx="434" formatCode="0.0">
                  <c:v>91.067891666600005</c:v>
                </c:pt>
                <c:pt idx="435" formatCode="0.0">
                  <c:v>91.094466666599999</c:v>
                </c:pt>
                <c:pt idx="436" formatCode="0.0">
                  <c:v>90.973591666600001</c:v>
                </c:pt>
                <c:pt idx="437" formatCode="0.0">
                  <c:v>90.774866666600005</c:v>
                </c:pt>
                <c:pt idx="438" formatCode="0.0">
                  <c:v>90.899633333300002</c:v>
                </c:pt>
                <c:pt idx="439" formatCode="0.0">
                  <c:v>91.016099999999994</c:v>
                </c:pt>
                <c:pt idx="440" formatCode="0.0">
                  <c:v>90.820033333300003</c:v>
                </c:pt>
                <c:pt idx="441" formatCode="0.0">
                  <c:v>90.666233333299999</c:v>
                </c:pt>
                <c:pt idx="442" formatCode="0.0">
                  <c:v>90.677216666600003</c:v>
                </c:pt>
                <c:pt idx="443" formatCode="0.0">
                  <c:v>90.508624999999995</c:v>
                </c:pt>
                <c:pt idx="444" formatCode="0.0">
                  <c:v>90.212091666600003</c:v>
                </c:pt>
                <c:pt idx="445" formatCode="0.0">
                  <c:v>89.978650000000002</c:v>
                </c:pt>
                <c:pt idx="446" formatCode="0.0">
                  <c:v>89.691608333299996</c:v>
                </c:pt>
                <c:pt idx="447" formatCode="0.0">
                  <c:v>89.389799999999994</c:v>
                </c:pt>
                <c:pt idx="448" formatCode="0.0">
                  <c:v>89.630724999999998</c:v>
                </c:pt>
                <c:pt idx="449" formatCode="0.0">
                  <c:v>90.018791666599995</c:v>
                </c:pt>
                <c:pt idx="450" formatCode="0.0">
                  <c:v>90.788049999999998</c:v>
                </c:pt>
                <c:pt idx="451" formatCode="0.0">
                  <c:v>91.7291833333</c:v>
                </c:pt>
                <c:pt idx="452" formatCode="0.0">
                  <c:v>92.762516666600007</c:v>
                </c:pt>
                <c:pt idx="453" formatCode="0.0">
                  <c:v>93.657808333299997</c:v>
                </c:pt>
                <c:pt idx="454" formatCode="0.0">
                  <c:v>94.7371083333</c:v>
                </c:pt>
                <c:pt idx="455" formatCode="0.0">
                  <c:v>95.926066666599993</c:v>
                </c:pt>
                <c:pt idx="456" formatCode="0.0">
                  <c:v>96.636291666600002</c:v>
                </c:pt>
                <c:pt idx="457" formatCode="0.0">
                  <c:v>96.882708333300002</c:v>
                </c:pt>
                <c:pt idx="458" formatCode="0.0">
                  <c:v>97.378883333299996</c:v>
                </c:pt>
                <c:pt idx="459" formatCode="0.0">
                  <c:v>98.043991666599993</c:v>
                </c:pt>
                <c:pt idx="460" formatCode="0.0">
                  <c:v>98.661900000000003</c:v>
                </c:pt>
                <c:pt idx="461" formatCode="0.0">
                  <c:v>99.144024999999999</c:v>
                </c:pt>
                <c:pt idx="462" formatCode="0.0">
                  <c:v>99.832075000000003</c:v>
                </c:pt>
                <c:pt idx="463" formatCode="0.0">
                  <c:v>100.1109416666</c:v>
                </c:pt>
                <c:pt idx="464" formatCode="0.0">
                  <c:v>100.4400583333</c:v>
                </c:pt>
                <c:pt idx="465" formatCode="0.0">
                  <c:v>100.846475</c:v>
                </c:pt>
                <c:pt idx="466" formatCode="0.0">
                  <c:v>101.20480833329999</c:v>
                </c:pt>
                <c:pt idx="467" formatCode="0.0">
                  <c:v>101.6672083333</c:v>
                </c:pt>
                <c:pt idx="468" formatCode="0.0">
                  <c:v>102.356825</c:v>
                </c:pt>
                <c:pt idx="469" formatCode="0.0">
                  <c:v>102.7527666666</c:v>
                </c:pt>
                <c:pt idx="470" formatCode="0.0">
                  <c:v>103.21926666660001</c:v>
                </c:pt>
                <c:pt idx="471" formatCode="0.0">
                  <c:v>103.8282</c:v>
                </c:pt>
                <c:pt idx="472" formatCode="0.0">
                  <c:v>104.2483</c:v>
                </c:pt>
                <c:pt idx="473" formatCode="0.0">
                  <c:v>104.646725</c:v>
                </c:pt>
                <c:pt idx="474" formatCode="0.0">
                  <c:v>104.83240833329999</c:v>
                </c:pt>
                <c:pt idx="475" formatCode="0.0">
                  <c:v>105.2885083333</c:v>
                </c:pt>
                <c:pt idx="476" formatCode="0.0">
                  <c:v>105.7752833333</c:v>
                </c:pt>
                <c:pt idx="477" formatCode="0.0">
                  <c:v>106.36083333329999</c:v>
                </c:pt>
                <c:pt idx="478" formatCode="0.0">
                  <c:v>106.8206</c:v>
                </c:pt>
                <c:pt idx="479" formatCode="0.0">
                  <c:v>106.7436833333</c:v>
                </c:pt>
                <c:pt idx="480" formatCode="0.0">
                  <c:v>107.262775</c:v>
                </c:pt>
                <c:pt idx="481" formatCode="0.0">
                  <c:v>107.98794166659999</c:v>
                </c:pt>
                <c:pt idx="482" formatCode="0.0">
                  <c:v>108.3970666666</c:v>
                </c:pt>
                <c:pt idx="483" formatCode="0.0">
                  <c:v>108.7284333333</c:v>
                </c:pt>
                <c:pt idx="484" formatCode="0.0">
                  <c:v>109.0935666666</c:v>
                </c:pt>
                <c:pt idx="485" formatCode="0.0">
                  <c:v>109.7250083333</c:v>
                </c:pt>
                <c:pt idx="486" formatCode="0.0">
                  <c:v>110.5520166666</c:v>
                </c:pt>
                <c:pt idx="487" formatCode="0.0">
                  <c:v>110.6598</c:v>
                </c:pt>
                <c:pt idx="488" formatCode="0.0">
                  <c:v>110.97525</c:v>
                </c:pt>
                <c:pt idx="489" formatCode="0.0">
                  <c:v>110.94405833330001</c:v>
                </c:pt>
                <c:pt idx="490" formatCode="0.0">
                  <c:v>111.0393916666</c:v>
                </c:pt>
                <c:pt idx="491" formatCode="0.00">
                  <c:v>111.2799583333</c:v>
                </c:pt>
                <c:pt idx="492" formatCode="0.0">
                  <c:v>110.70260833330001</c:v>
                </c:pt>
                <c:pt idx="493" formatCode="0.0">
                  <c:v>110.616075</c:v>
                </c:pt>
                <c:pt idx="494" formatCode="0.0">
                  <c:v>110.39046666660001</c:v>
                </c:pt>
                <c:pt idx="495" formatCode="0.0">
                  <c:v>109.78154166660001</c:v>
                </c:pt>
                <c:pt idx="496" formatCode="0.0">
                  <c:v>109.2131166666</c:v>
                </c:pt>
                <c:pt idx="497" formatCode="0.0">
                  <c:v>108.7907416666</c:v>
                </c:pt>
                <c:pt idx="498" formatCode="0.0">
                  <c:v>108.14459166659999</c:v>
                </c:pt>
                <c:pt idx="499" formatCode="0.0">
                  <c:v>107.98535</c:v>
                </c:pt>
                <c:pt idx="500" formatCode="0.0">
                  <c:v>107.508825</c:v>
                </c:pt>
                <c:pt idx="501" formatCode="0.0">
                  <c:v>107.1846</c:v>
                </c:pt>
                <c:pt idx="502" formatCode="0.0">
                  <c:v>106.6885</c:v>
                </c:pt>
                <c:pt idx="503" formatCode="0.0">
                  <c:v>106.656125</c:v>
                </c:pt>
                <c:pt idx="504" formatCode="0.0">
                  <c:v>106.8532</c:v>
                </c:pt>
                <c:pt idx="505" formatCode="0.0">
                  <c:v>106.6889416666</c:v>
                </c:pt>
                <c:pt idx="506" formatCode="0.0">
                  <c:v>106.86740833330001</c:v>
                </c:pt>
                <c:pt idx="507" formatCode="0.0">
                  <c:v>107.405175</c:v>
                </c:pt>
                <c:pt idx="508" formatCode="0.0">
                  <c:v>108.1530333333</c:v>
                </c:pt>
                <c:pt idx="509" formatCode="0.0">
                  <c:v>108.11754999999999</c:v>
                </c:pt>
                <c:pt idx="510" formatCode="0.0">
                  <c:v>108.559175</c:v>
                </c:pt>
                <c:pt idx="511" formatCode="0.0">
                  <c:v>108.7737666666</c:v>
                </c:pt>
                <c:pt idx="512" formatCode="0.0">
                  <c:v>108.94105833330001</c:v>
                </c:pt>
                <c:pt idx="513" formatCode="0.0">
                  <c:v>109.02701666660001</c:v>
                </c:pt>
                <c:pt idx="514" formatCode="0.0">
                  <c:v>109.34713333329999</c:v>
                </c:pt>
                <c:pt idx="515" formatCode="0.00">
                  <c:v>109.45435000000001</c:v>
                </c:pt>
                <c:pt idx="516" formatCode="0.0">
                  <c:v>109.48455</c:v>
                </c:pt>
                <c:pt idx="517" formatCode="0.0">
                  <c:v>109.27084166660001</c:v>
                </c:pt>
                <c:pt idx="518" formatCode="0.0">
                  <c:v>108.7680916666</c:v>
                </c:pt>
                <c:pt idx="519" formatCode="0.0">
                  <c:v>108.3664166666</c:v>
                </c:pt>
                <c:pt idx="520" formatCode="0.0">
                  <c:v>107.86553333329999</c:v>
                </c:pt>
                <c:pt idx="521" formatCode="0.0">
                  <c:v>108.00464166659999</c:v>
                </c:pt>
                <c:pt idx="522" formatCode="0.0">
                  <c:v>107.64145833329999</c:v>
                </c:pt>
                <c:pt idx="523" formatCode="0.0">
                  <c:v>106.887975</c:v>
                </c:pt>
                <c:pt idx="524" formatCode="0.0">
                  <c:v>106.655925</c:v>
                </c:pt>
                <c:pt idx="525" formatCode="0.0">
                  <c:v>106.67765</c:v>
                </c:pt>
                <c:pt idx="526" formatCode="0.0">
                  <c:v>106.5661416666</c:v>
                </c:pt>
                <c:pt idx="527" formatCode="0.0">
                  <c:v>106.7006333333</c:v>
                </c:pt>
                <c:pt idx="528" formatCode="0.0">
                  <c:v>106.4611083333</c:v>
                </c:pt>
                <c:pt idx="529" formatCode="0.0">
                  <c:v>106.826875</c:v>
                </c:pt>
                <c:pt idx="530" formatCode="0.0">
                  <c:v>107.6982833333</c:v>
                </c:pt>
                <c:pt idx="531" formatCode="0.0">
                  <c:v>108.54793333329999</c:v>
                </c:pt>
                <c:pt idx="532" formatCode="0.0">
                  <c:v>109.1674333333</c:v>
                </c:pt>
                <c:pt idx="533" formatCode="0.0">
                  <c:v>109.8123583333</c:v>
                </c:pt>
                <c:pt idx="534" formatCode="0.0">
                  <c:v>110.62470833330001</c:v>
                </c:pt>
                <c:pt idx="535" formatCode="0.0">
                  <c:v>111.785775</c:v>
                </c:pt>
                <c:pt idx="536" formatCode="0.0">
                  <c:v>112.45569999999999</c:v>
                </c:pt>
                <c:pt idx="537" formatCode="0.0">
                  <c:v>112.94061666659999</c:v>
                </c:pt>
                <c:pt idx="538" formatCode="0.0">
                  <c:v>113.45565000000001</c:v>
                </c:pt>
                <c:pt idx="539" formatCode="0.0">
                  <c:v>113.9706916666</c:v>
                </c:pt>
                <c:pt idx="540" formatCode="0.0">
                  <c:v>114.773475</c:v>
                </c:pt>
                <c:pt idx="541" formatCode="0.0">
                  <c:v>115.0402833333</c:v>
                </c:pt>
                <c:pt idx="542" formatCode="0.0">
                  <c:v>114.9716083333</c:v>
                </c:pt>
                <c:pt idx="543" formatCode="0.0">
                  <c:v>114.87815000000001</c:v>
                </c:pt>
                <c:pt idx="544" formatCode="0.0">
                  <c:v>114.8697666666</c:v>
                </c:pt>
                <c:pt idx="545" formatCode="0.0">
                  <c:v>114.8110416666</c:v>
                </c:pt>
                <c:pt idx="546" formatCode="0.0">
                  <c:v>115.1553666666</c:v>
                </c:pt>
                <c:pt idx="547" formatCode="0.0">
                  <c:v>115.024525</c:v>
                </c:pt>
                <c:pt idx="548" formatCode="0.0">
                  <c:v>115.4005583333</c:v>
                </c:pt>
                <c:pt idx="549" formatCode="0.0">
                  <c:v>115.5877833333</c:v>
                </c:pt>
                <c:pt idx="550" formatCode="0.0">
                  <c:v>115.61347499999999</c:v>
                </c:pt>
                <c:pt idx="551" formatCode="0.0">
                  <c:v>115.4607083333</c:v>
                </c:pt>
                <c:pt idx="552" formatCode="0.0">
                  <c:v>114.73946666659999</c:v>
                </c:pt>
                <c:pt idx="553" formatCode="0.0">
                  <c:v>114.3874416666</c:v>
                </c:pt>
                <c:pt idx="554" formatCode="0.0">
                  <c:v>114.62323333330001</c:v>
                </c:pt>
                <c:pt idx="555" formatCode="0.0">
                  <c:v>114.7866833333</c:v>
                </c:pt>
                <c:pt idx="556" formatCode="0.0">
                  <c:v>115.17328333330001</c:v>
                </c:pt>
                <c:pt idx="557" formatCode="0.0">
                  <c:v>115.7643416666</c:v>
                </c:pt>
                <c:pt idx="558" formatCode="0.0">
                  <c:v>116.0645083333</c:v>
                </c:pt>
                <c:pt idx="559" formatCode="0.0">
                  <c:v>116.64929166660001</c:v>
                </c:pt>
                <c:pt idx="560" formatCode="0.0">
                  <c:v>116.790825</c:v>
                </c:pt>
                <c:pt idx="561" formatCode="0.0">
                  <c:v>117.1017333333</c:v>
                </c:pt>
                <c:pt idx="562" formatCode="0.0">
                  <c:v>117.477625</c:v>
                </c:pt>
                <c:pt idx="563" formatCode="0.0">
                  <c:v>117.899325</c:v>
                </c:pt>
                <c:pt idx="564" formatCode="0.0">
                  <c:v>118.70305833330001</c:v>
                </c:pt>
                <c:pt idx="565" formatCode="0.0">
                  <c:v>119.5681333333</c:v>
                </c:pt>
                <c:pt idx="566" formatCode="0.0">
                  <c:v>119.96474166660001</c:v>
                </c:pt>
                <c:pt idx="567" formatCode="0.0">
                  <c:v>120.3201</c:v>
                </c:pt>
                <c:pt idx="568" formatCode="0.0">
                  <c:v>120.9279083333</c:v>
                </c:pt>
                <c:pt idx="569" formatCode="0.0">
                  <c:v>121.2324583333</c:v>
                </c:pt>
                <c:pt idx="570" formatCode="0.0">
                  <c:v>121.3730333333</c:v>
                </c:pt>
                <c:pt idx="571" formatCode="0.0">
                  <c:v>121.6083583333</c:v>
                </c:pt>
                <c:pt idx="572" formatCode="0.0">
                  <c:v>121.9351416666</c:v>
                </c:pt>
                <c:pt idx="573" formatCode="0.0">
                  <c:v>122.091325</c:v>
                </c:pt>
                <c:pt idx="574" formatCode="0.0">
                  <c:v>122.30729166659999</c:v>
                </c:pt>
                <c:pt idx="575" formatCode="0.0">
                  <c:v>122.5785416666</c:v>
                </c:pt>
                <c:pt idx="576" formatCode="0.0">
                  <c:v>123.107225</c:v>
                </c:pt>
                <c:pt idx="577" formatCode="0.0">
                  <c:v>123.14419166659999</c:v>
                </c:pt>
                <c:pt idx="578" formatCode="0.0">
                  <c:v>123.0278833333</c:v>
                </c:pt>
                <c:pt idx="579" formatCode="0.0">
                  <c:v>123.20115</c:v>
                </c:pt>
                <c:pt idx="580" formatCode="0.0">
                  <c:v>123.46004166660001</c:v>
                </c:pt>
                <c:pt idx="581" formatCode="0.0">
                  <c:v>123.617125</c:v>
                </c:pt>
                <c:pt idx="582" formatCode="0.0">
                  <c:v>123.902075</c:v>
                </c:pt>
                <c:pt idx="583" formatCode="0.0">
                  <c:v>124.201975</c:v>
                </c:pt>
                <c:pt idx="584" formatCode="0.0">
                  <c:v>124.4842916666</c:v>
                </c:pt>
                <c:pt idx="585" formatCode="0.0">
                  <c:v>124.7998666666</c:v>
                </c:pt>
                <c:pt idx="586" formatCode="0.0">
                  <c:v>125.341875</c:v>
                </c:pt>
                <c:pt idx="587" formatCode="0.0">
                  <c:v>125.4897583333</c:v>
                </c:pt>
                <c:pt idx="588" formatCode="0.0">
                  <c:v>125.427025</c:v>
                </c:pt>
                <c:pt idx="589" formatCode="0.0">
                  <c:v>125.3538583333</c:v>
                </c:pt>
                <c:pt idx="590" formatCode="0.0">
                  <c:v>125.3591</c:v>
                </c:pt>
                <c:pt idx="591" formatCode="0.0">
                  <c:v>125.19092499999999</c:v>
                </c:pt>
                <c:pt idx="592" formatCode="0.0">
                  <c:v>124.90694166660001</c:v>
                </c:pt>
                <c:pt idx="593" formatCode="0.0">
                  <c:v>124.7704583333</c:v>
                </c:pt>
                <c:pt idx="594" formatCode="0.0">
                  <c:v>124.66304166659999</c:v>
                </c:pt>
                <c:pt idx="595" formatCode="0.0">
                  <c:v>124.40228333330001</c:v>
                </c:pt>
                <c:pt idx="596" formatCode="0.0">
                  <c:v>123.8248</c:v>
                </c:pt>
                <c:pt idx="597" formatCode="0.0">
                  <c:v>123.5143333333</c:v>
                </c:pt>
                <c:pt idx="598" formatCode="0.0">
                  <c:v>123.07586666660001</c:v>
                </c:pt>
                <c:pt idx="599" formatCode="0.0">
                  <c:v>122.9751916666</c:v>
                </c:pt>
                <c:pt idx="600" formatCode="0.0">
                  <c:v>122.54085833329999</c:v>
                </c:pt>
                <c:pt idx="601" formatCode="0.0">
                  <c:v>122.23950833329999</c:v>
                </c:pt>
                <c:pt idx="602" formatCode="0.0">
                  <c:v>122.4075083333</c:v>
                </c:pt>
                <c:pt idx="603" formatCode="0.0">
                  <c:v>122.55795000000001</c:v>
                </c:pt>
                <c:pt idx="604" formatCode="0.0">
                  <c:v>122.4508333333</c:v>
                </c:pt>
                <c:pt idx="605" formatCode="0.0">
                  <c:v>122.6160583333</c:v>
                </c:pt>
                <c:pt idx="606" formatCode="0.0">
                  <c:v>122.6105416666</c:v>
                </c:pt>
                <c:pt idx="607" formatCode="0.0">
                  <c:v>122.546975</c:v>
                </c:pt>
                <c:pt idx="608" formatCode="0.0">
                  <c:v>122.6462583333</c:v>
                </c:pt>
                <c:pt idx="609" formatCode="0.0">
                  <c:v>122.72061666659999</c:v>
                </c:pt>
                <c:pt idx="610" formatCode="0.0">
                  <c:v>122.371225</c:v>
                </c:pt>
                <c:pt idx="611" formatCode="0.0">
                  <c:v>121.882475</c:v>
                </c:pt>
                <c:pt idx="612" formatCode="0.0">
                  <c:v>121.8466583333</c:v>
                </c:pt>
                <c:pt idx="613" formatCode="0.0">
                  <c:v>121.7821</c:v>
                </c:pt>
                <c:pt idx="614" formatCode="0.0">
                  <c:v>121.4867916666</c:v>
                </c:pt>
                <c:pt idx="615" formatCode="0.0">
                  <c:v>121.4978583333</c:v>
                </c:pt>
                <c:pt idx="616" formatCode="0.0">
                  <c:v>121.82389999999999</c:v>
                </c:pt>
                <c:pt idx="617" formatCode="0.0">
                  <c:v>121.77925833330001</c:v>
                </c:pt>
                <c:pt idx="618" formatCode="0.0">
                  <c:v>121.7997916666</c:v>
                </c:pt>
                <c:pt idx="619" formatCode="0.0">
                  <c:v>121.761475</c:v>
                </c:pt>
                <c:pt idx="620" formatCode="0.0">
                  <c:v>121.8710583333</c:v>
                </c:pt>
                <c:pt idx="621" formatCode="0.0">
                  <c:v>121.95834166660001</c:v>
                </c:pt>
                <c:pt idx="622" formatCode="0.0">
                  <c:v>122.1299583333</c:v>
                </c:pt>
                <c:pt idx="623" formatCode="0.0">
                  <c:v>122.2421583333</c:v>
                </c:pt>
                <c:pt idx="624" formatCode="0.0">
                  <c:v>122.1294416666</c:v>
                </c:pt>
                <c:pt idx="625" formatCode="0.0">
                  <c:v>121.796475</c:v>
                </c:pt>
                <c:pt idx="626" formatCode="0.0">
                  <c:v>121.17467499999999</c:v>
                </c:pt>
                <c:pt idx="627" formatCode="0.0">
                  <c:v>120.61750000000001</c:v>
                </c:pt>
                <c:pt idx="628" formatCode="0.0">
                  <c:v>120.0281166666</c:v>
                </c:pt>
                <c:pt idx="629" formatCode="0.0">
                  <c:v>119.65099166660001</c:v>
                </c:pt>
                <c:pt idx="630" formatCode="0.0">
                  <c:v>119.07626666660001</c:v>
                </c:pt>
                <c:pt idx="631" formatCode="0.0">
                  <c:v>118.74519166659999</c:v>
                </c:pt>
                <c:pt idx="632" formatCode="0.0">
                  <c:v>118.53584166660001</c:v>
                </c:pt>
                <c:pt idx="633" formatCode="0.0">
                  <c:v>117.9542583333</c:v>
                </c:pt>
                <c:pt idx="634" formatCode="0.0">
                  <c:v>117.49415833330001</c:v>
                </c:pt>
                <c:pt idx="635" formatCode="0.0">
                  <c:v>117.2131083333</c:v>
                </c:pt>
                <c:pt idx="636" formatCode="0.0">
                  <c:v>116.81485000000001</c:v>
                </c:pt>
                <c:pt idx="637" formatCode="0.0">
                  <c:v>116.3365083333</c:v>
                </c:pt>
                <c:pt idx="638" formatCode="0.0">
                  <c:v>116.17866666659999</c:v>
                </c:pt>
                <c:pt idx="639" formatCode="0.0">
                  <c:v>115.99645</c:v>
                </c:pt>
                <c:pt idx="640" formatCode="0.0">
                  <c:v>115.93694166660001</c:v>
                </c:pt>
                <c:pt idx="641" formatCode="0.0">
                  <c:v>115.6123416666</c:v>
                </c:pt>
                <c:pt idx="642" formatCode="0.0">
                  <c:v>115.8099083333</c:v>
                </c:pt>
                <c:pt idx="643" formatCode="0.0">
                  <c:v>115.80173333330001</c:v>
                </c:pt>
                <c:pt idx="644" formatCode="0.0">
                  <c:v>115.6960583333</c:v>
                </c:pt>
                <c:pt idx="645" formatCode="0.0">
                  <c:v>115.800625</c:v>
                </c:pt>
                <c:pt idx="646" formatCode="0.0">
                  <c:v>115.9838833333</c:v>
                </c:pt>
                <c:pt idx="647" formatCode="0.0">
                  <c:v>116.16258333330001</c:v>
                </c:pt>
                <c:pt idx="648" formatCode="0.0">
                  <c:v>116.45118333329999</c:v>
                </c:pt>
                <c:pt idx="649" formatCode="0.0">
                  <c:v>116.8198333333</c:v>
                </c:pt>
                <c:pt idx="650" formatCode="0.0">
                  <c:v>117.31314999999999</c:v>
                </c:pt>
                <c:pt idx="651" formatCode="0.0">
                  <c:v>117.7454333333</c:v>
                </c:pt>
                <c:pt idx="652" formatCode="0.0">
                  <c:v>117.9906333333</c:v>
                </c:pt>
                <c:pt idx="653" formatCode="0.0">
                  <c:v>118.5856166666</c:v>
                </c:pt>
                <c:pt idx="654" formatCode="0.0">
                  <c:v>119.19365000000001</c:v>
                </c:pt>
                <c:pt idx="655" formatCode="0.0">
                  <c:v>119.80500833329999</c:v>
                </c:pt>
                <c:pt idx="656" formatCode="0.0">
                  <c:v>119.93535</c:v>
                </c:pt>
                <c:pt idx="657" formatCode="0.0">
                  <c:v>120.4121583333</c:v>
                </c:pt>
                <c:pt idx="658" formatCode="0.0">
                  <c:v>121.0722083333</c:v>
                </c:pt>
                <c:pt idx="659" formatCode="0.0">
                  <c:v>121.5347833333</c:v>
                </c:pt>
                <c:pt idx="660" formatCode="0.0">
                  <c:v>121.9113166666</c:v>
                </c:pt>
                <c:pt idx="661" formatCode="0.0">
                  <c:v>122.650575</c:v>
                </c:pt>
                <c:pt idx="662" formatCode="0.0">
                  <c:v>123.017825</c:v>
                </c:pt>
                <c:pt idx="663" formatCode="0.0">
                  <c:v>123.8148916666</c:v>
                </c:pt>
                <c:pt idx="664" formatCode="0.0">
                  <c:v>124.1673083333</c:v>
                </c:pt>
                <c:pt idx="665" formatCode="0.0">
                  <c:v>124.38398333329999</c:v>
                </c:pt>
                <c:pt idx="666" formatCode="0.0">
                  <c:v>124.7824</c:v>
                </c:pt>
                <c:pt idx="667" formatCode="0.0">
                  <c:v>124.9009416666</c:v>
                </c:pt>
                <c:pt idx="668" formatCode="0.0">
                  <c:v>125.45505</c:v>
                </c:pt>
                <c:pt idx="669" formatCode="0.0">
                  <c:v>125.43885</c:v>
                </c:pt>
                <c:pt idx="670" formatCode="0.0">
                  <c:v>125.3972</c:v>
                </c:pt>
                <c:pt idx="671" formatCode="0.0">
                  <c:v>125.6511833333</c:v>
                </c:pt>
                <c:pt idx="672" formatCode="0.0">
                  <c:v>126.2609583333</c:v>
                </c:pt>
                <c:pt idx="673" formatCode="0.0">
                  <c:v>126.4118916666</c:v>
                </c:pt>
                <c:pt idx="674" formatCode="0.0">
                  <c:v>127.0638916666</c:v>
                </c:pt>
                <c:pt idx="675" formatCode="0.0">
                  <c:v>127.316275</c:v>
                </c:pt>
                <c:pt idx="676" formatCode="0.0">
                  <c:v>127.8755333333</c:v>
                </c:pt>
                <c:pt idx="677" formatCode="0.0">
                  <c:v>128.10188333330001</c:v>
                </c:pt>
                <c:pt idx="678" formatCode="0.0">
                  <c:v>128.28280000000001</c:v>
                </c:pt>
                <c:pt idx="679" formatCode="0.0">
                  <c:v>128.28284166660001</c:v>
                </c:pt>
                <c:pt idx="680" formatCode="0.0">
                  <c:v>128.3266583333</c:v>
                </c:pt>
                <c:pt idx="681" formatCode="0.0">
                  <c:v>128.6287333333</c:v>
                </c:pt>
                <c:pt idx="682" formatCode="0.0">
                  <c:v>128.5842666666</c:v>
                </c:pt>
                <c:pt idx="683" formatCode="0.0">
                  <c:v>128.97521666660001</c:v>
                </c:pt>
                <c:pt idx="684" formatCode="0.0">
                  <c:v>128.28575000000001</c:v>
                </c:pt>
                <c:pt idx="685" formatCode="0.0">
                  <c:v>128.01874166659999</c:v>
                </c:pt>
                <c:pt idx="686" formatCode="0.0">
                  <c:v>127.52585833329999</c:v>
                </c:pt>
                <c:pt idx="687" formatCode="0.0">
                  <c:v>127.08905</c:v>
                </c:pt>
                <c:pt idx="688" formatCode="0.0">
                  <c:v>126.649975</c:v>
                </c:pt>
                <c:pt idx="689" formatCode="0.0">
                  <c:v>126.4606916666</c:v>
                </c:pt>
                <c:pt idx="690" formatCode="0.0">
                  <c:v>125.93855833329999</c:v>
                </c:pt>
                <c:pt idx="691" formatCode="0.0">
                  <c:v>125.7048666666</c:v>
                </c:pt>
                <c:pt idx="692" formatCode="0.0">
                  <c:v>125.5248666666</c:v>
                </c:pt>
                <c:pt idx="693" formatCode="0.0">
                  <c:v>124.8399</c:v>
                </c:pt>
                <c:pt idx="694" formatCode="0.0">
                  <c:v>124.64624166660001</c:v>
                </c:pt>
                <c:pt idx="695" formatCode="0.0">
                  <c:v>124.22584999999999</c:v>
                </c:pt>
                <c:pt idx="696" formatCode="0.0">
                  <c:v>124.27737500000001</c:v>
                </c:pt>
                <c:pt idx="697" formatCode="0.0">
                  <c:v>124.2214833333</c:v>
                </c:pt>
                <c:pt idx="698" formatCode="0.0">
                  <c:v>124.01278333330001</c:v>
                </c:pt>
                <c:pt idx="699" formatCode="0.0">
                  <c:v>123.6953333333</c:v>
                </c:pt>
                <c:pt idx="700" formatCode="0.0">
                  <c:v>123.3287166666</c:v>
                </c:pt>
                <c:pt idx="701" formatCode="0.0">
                  <c:v>122.764025</c:v>
                </c:pt>
                <c:pt idx="702" formatCode="0.0">
                  <c:v>122.72595</c:v>
                </c:pt>
                <c:pt idx="703" formatCode="0.0">
                  <c:v>122.58629999999999</c:v>
                </c:pt>
                <c:pt idx="704" formatCode="0.0">
                  <c:v>122.269375</c:v>
                </c:pt>
                <c:pt idx="705" formatCode="0.0">
                  <c:v>122.4535166666</c:v>
                </c:pt>
                <c:pt idx="706" formatCode="0.0">
                  <c:v>122.1987916666</c:v>
                </c:pt>
                <c:pt idx="707" formatCode="0.0">
                  <c:v>121.3422916666</c:v>
                </c:pt>
                <c:pt idx="708" formatCode="0.0">
                  <c:v>120.63564166659999</c:v>
                </c:pt>
                <c:pt idx="709" formatCode="0.0">
                  <c:v>119.894125</c:v>
                </c:pt>
                <c:pt idx="710" formatCode="0.0">
                  <c:v>119.0659833333</c:v>
                </c:pt>
                <c:pt idx="711" formatCode="0.0">
                  <c:v>117.5918416666</c:v>
                </c:pt>
                <c:pt idx="712" formatCode="0.0">
                  <c:v>115.99394166659999</c:v>
                </c:pt>
                <c:pt idx="713" formatCode="0.0">
                  <c:v>114.5012916666</c:v>
                </c:pt>
                <c:pt idx="714" formatCode="0.0">
                  <c:v>112.7442333333</c:v>
                </c:pt>
                <c:pt idx="715" formatCode="0.0">
                  <c:v>111.453025</c:v>
                </c:pt>
                <c:pt idx="716" formatCode="0.0">
                  <c:v>109.9747916666</c:v>
                </c:pt>
                <c:pt idx="717" formatCode="0.0">
                  <c:v>108.29108333329999</c:v>
                </c:pt>
                <c:pt idx="718" formatCode="0.0">
                  <c:v>107.081675</c:v>
                </c:pt>
                <c:pt idx="719" formatCode="0.0">
                  <c:v>105.8936583333</c:v>
                </c:pt>
                <c:pt idx="720" formatCode="0.0">
                  <c:v>105.4009666666</c:v>
                </c:pt>
                <c:pt idx="721" formatCode="0.0">
                  <c:v>104.94177500000001</c:v>
                </c:pt>
                <c:pt idx="722" formatCode="0.0">
                  <c:v>104.742575</c:v>
                </c:pt>
                <c:pt idx="723" formatCode="0.0">
                  <c:v>105.0149416666</c:v>
                </c:pt>
                <c:pt idx="724" formatCode="0.0">
                  <c:v>105.2171333333</c:v>
                </c:pt>
                <c:pt idx="725" formatCode="0.0">
                  <c:v>105.40090833329999</c:v>
                </c:pt>
                <c:pt idx="726" formatCode="0.0">
                  <c:v>105.7634916666</c:v>
                </c:pt>
                <c:pt idx="727" formatCode="0.0">
                  <c:v>105.88639999999999</c:v>
                </c:pt>
                <c:pt idx="728" formatCode="0.0">
                  <c:v>106.2279166666</c:v>
                </c:pt>
                <c:pt idx="729" formatCode="0.0">
                  <c:v>106.796325</c:v>
                </c:pt>
                <c:pt idx="730" formatCode="0.0">
                  <c:v>107.048175</c:v>
                </c:pt>
                <c:pt idx="731" formatCode="0.0">
                  <c:v>107.64557499999999</c:v>
                </c:pt>
                <c:pt idx="732" formatCode="0.0">
                  <c:v>108.23748333330001</c:v>
                </c:pt>
                <c:pt idx="733" formatCode="0.0">
                  <c:v>108.59135833329999</c:v>
                </c:pt>
                <c:pt idx="734" formatCode="0.0">
                  <c:v>108.7530583333</c:v>
                </c:pt>
                <c:pt idx="735" formatCode="0.0">
                  <c:v>108.7050083333</c:v>
                </c:pt>
                <c:pt idx="736" formatCode="0.0">
                  <c:v>108.91173333330001</c:v>
                </c:pt>
                <c:pt idx="737" formatCode="0.0">
                  <c:v>109.0915916666</c:v>
                </c:pt>
                <c:pt idx="738" formatCode="0.0">
                  <c:v>109.0671916666</c:v>
                </c:pt>
                <c:pt idx="739" formatCode="0.0">
                  <c:v>108.9880083333</c:v>
                </c:pt>
                <c:pt idx="740" formatCode="0.0">
                  <c:v>109.0163416666</c:v>
                </c:pt>
                <c:pt idx="741" formatCode="0.0">
                  <c:v>109.0146</c:v>
                </c:pt>
                <c:pt idx="742" formatCode="0.0">
                  <c:v>109.3119666666</c:v>
                </c:pt>
                <c:pt idx="743" formatCode="0.0">
                  <c:v>109.7055916666</c:v>
                </c:pt>
                <c:pt idx="744" formatCode="0.0">
                  <c:v>109.83343333329999</c:v>
                </c:pt>
                <c:pt idx="745" formatCode="0.0">
                  <c:v>109.8686083333</c:v>
                </c:pt>
                <c:pt idx="746" formatCode="0.0">
                  <c:v>109.5008083333</c:v>
                </c:pt>
                <c:pt idx="747" formatCode="0.0">
                  <c:v>109.2724333333</c:v>
                </c:pt>
                <c:pt idx="748" formatCode="0.0">
                  <c:v>108.77764999999999</c:v>
                </c:pt>
                <c:pt idx="749" formatCode="0.0">
                  <c:v>108.36915833330001</c:v>
                </c:pt>
                <c:pt idx="750" formatCode="0.0">
                  <c:v>108.03700000000001</c:v>
                </c:pt>
                <c:pt idx="751" formatCode="0.0">
                  <c:v>107.8013583333</c:v>
                </c:pt>
                <c:pt idx="752" formatCode="0.0">
                  <c:v>107.513825</c:v>
                </c:pt>
                <c:pt idx="753" formatCode="0.0">
                  <c:v>107.1019</c:v>
                </c:pt>
                <c:pt idx="754" formatCode="0.0">
                  <c:v>106.8235</c:v>
                </c:pt>
                <c:pt idx="755" formatCode="0.0">
                  <c:v>106.45415</c:v>
                </c:pt>
                <c:pt idx="756" formatCode="0.0">
                  <c:v>105.9003833333</c:v>
                </c:pt>
                <c:pt idx="757" formatCode="0.0">
                  <c:v>105.656025</c:v>
                </c:pt>
                <c:pt idx="758" formatCode="0.0">
                  <c:v>105.7187083333</c:v>
                </c:pt>
                <c:pt idx="759" formatCode="0.0">
                  <c:v>105.5737833333</c:v>
                </c:pt>
                <c:pt idx="760" formatCode="0.0">
                  <c:v>105.7377916666</c:v>
                </c:pt>
                <c:pt idx="761" formatCode="0.0">
                  <c:v>106.06583333330001</c:v>
                </c:pt>
                <c:pt idx="762" formatCode="0.0">
                  <c:v>106.3026083333</c:v>
                </c:pt>
                <c:pt idx="763" formatCode="0.0">
                  <c:v>106.53154166660001</c:v>
                </c:pt>
                <c:pt idx="764" formatCode="0.0">
                  <c:v>106.8148416666</c:v>
                </c:pt>
                <c:pt idx="765" formatCode="0.0">
                  <c:v>106.8247666666</c:v>
                </c:pt>
                <c:pt idx="766" formatCode="0.0">
                  <c:v>106.59046666659999</c:v>
                </c:pt>
                <c:pt idx="767" formatCode="0.0">
                  <c:v>106.69285833329999</c:v>
                </c:pt>
                <c:pt idx="768" formatCode="0.0">
                  <c:v>106.6729916666</c:v>
                </c:pt>
                <c:pt idx="769" formatCode="0.0">
                  <c:v>106.64019999999999</c:v>
                </c:pt>
                <c:pt idx="770" formatCode="0.0">
                  <c:v>107.127075</c:v>
                </c:pt>
                <c:pt idx="771" formatCode="0.0">
                  <c:v>107.6439</c:v>
                </c:pt>
                <c:pt idx="772" formatCode="0.0">
                  <c:v>108.1426333333</c:v>
                </c:pt>
                <c:pt idx="773" formatCode="0.0">
                  <c:v>108.35066666660001</c:v>
                </c:pt>
                <c:pt idx="774" formatCode="0.0">
                  <c:v>108.842975</c:v>
                </c:pt>
                <c:pt idx="775" formatCode="0.0">
                  <c:v>109.4400666666</c:v>
                </c:pt>
                <c:pt idx="776" formatCode="0.0">
                  <c:v>109.72745</c:v>
                </c:pt>
                <c:pt idx="777" formatCode="0.0">
                  <c:v>109.92759166659999</c:v>
                </c:pt>
                <c:pt idx="778" formatCode="0.0">
                  <c:v>110.24500833330001</c:v>
                </c:pt>
                <c:pt idx="779" formatCode="0.0">
                  <c:v>110.5769333333</c:v>
                </c:pt>
                <c:pt idx="780" formatCode="0.0">
                  <c:v>110.91755833329999</c:v>
                </c:pt>
                <c:pt idx="781" formatCode="0.0">
                  <c:v>110.71376666659999</c:v>
                </c:pt>
                <c:pt idx="782" formatCode="0.0">
                  <c:v>110.3122666666</c:v>
                </c:pt>
                <c:pt idx="783" formatCode="0.0">
                  <c:v>109.92075</c:v>
                </c:pt>
                <c:pt idx="784" formatCode="0.0">
                  <c:v>109.2688583333</c:v>
                </c:pt>
                <c:pt idx="785" formatCode="0.0">
                  <c:v>108.4969583333</c:v>
                </c:pt>
                <c:pt idx="786" formatCode="0.0">
                  <c:v>108.0644166666</c:v>
                </c:pt>
                <c:pt idx="787" formatCode="0.0">
                  <c:v>107.73829166660001</c:v>
                </c:pt>
                <c:pt idx="788" formatCode="0.0">
                  <c:v>107.243225</c:v>
                </c:pt>
                <c:pt idx="789" formatCode="0.0">
                  <c:v>107.0321166666</c:v>
                </c:pt>
                <c:pt idx="790" formatCode="0.0">
                  <c:v>106.5817583333</c:v>
                </c:pt>
                <c:pt idx="791" formatCode="0.0">
                  <c:v>105.5103416666</c:v>
                </c:pt>
                <c:pt idx="792" formatCode="0.0">
                  <c:v>104.3815</c:v>
                </c:pt>
                <c:pt idx="793" formatCode="0.0">
                  <c:v>103.72065833329999</c:v>
                </c:pt>
                <c:pt idx="794" formatCode="0.0">
                  <c:v>102.52688333330001</c:v>
                </c:pt>
                <c:pt idx="795" formatCode="0.0">
                  <c:v>101.5324583333</c:v>
                </c:pt>
                <c:pt idx="796" formatCode="0.0">
                  <c:v>100.8961333333</c:v>
                </c:pt>
                <c:pt idx="797" formatCode="0.0">
                  <c:v>100.5399</c:v>
                </c:pt>
                <c:pt idx="798" formatCode="0.0">
                  <c:v>99.764741666600003</c:v>
                </c:pt>
                <c:pt idx="799" formatCode="0.0">
                  <c:v>98.753558333300006</c:v>
                </c:pt>
                <c:pt idx="800" formatCode="0.0">
                  <c:v>98.110433333299994</c:v>
                </c:pt>
                <c:pt idx="801" formatCode="0.0">
                  <c:v>98.081083333300001</c:v>
                </c:pt>
                <c:pt idx="802" formatCode="0.0">
                  <c:v>97.849683333300007</c:v>
                </c:pt>
                <c:pt idx="803" formatCode="0.0">
                  <c:v>97.5054666666</c:v>
                </c:pt>
                <c:pt idx="804" formatCode="0.0">
                  <c:v>97.777974999999998</c:v>
                </c:pt>
                <c:pt idx="805" formatCode="0.0">
                  <c:v>98.076508333299998</c:v>
                </c:pt>
                <c:pt idx="806" formatCode="0.0">
                  <c:v>98.482416666600002</c:v>
                </c:pt>
                <c:pt idx="807" formatCode="0.0">
                  <c:v>99.231666666600006</c:v>
                </c:pt>
                <c:pt idx="808" formatCode="0.0">
                  <c:v>99.472083333300006</c:v>
                </c:pt>
                <c:pt idx="809" formatCode="0.0">
                  <c:v>99.920466666600007</c:v>
                </c:pt>
                <c:pt idx="810" formatCode="0.0">
                  <c:v>100.067475</c:v>
                </c:pt>
                <c:pt idx="811" formatCode="0.0">
                  <c:v>99.970025000000007</c:v>
                </c:pt>
                <c:pt idx="812" formatCode="0.0">
                  <c:v>99.867133333300004</c:v>
                </c:pt>
                <c:pt idx="813" formatCode="0.0">
                  <c:v>99.559916666600003</c:v>
                </c:pt>
                <c:pt idx="814" formatCode="0.0">
                  <c:v>99.646591666600003</c:v>
                </c:pt>
                <c:pt idx="815" formatCode="0.0">
                  <c:v>100.0000083333</c:v>
                </c:pt>
                <c:pt idx="816" formatCode="0.0">
                  <c:v>99.582608333300001</c:v>
                </c:pt>
                <c:pt idx="817" formatCode="0.0">
                  <c:v>99.423841666599998</c:v>
                </c:pt>
                <c:pt idx="818" formatCode="0.0">
                  <c:v>99.4010583333</c:v>
                </c:pt>
                <c:pt idx="819" formatCode="0.0">
                  <c:v>99.241791666599994</c:v>
                </c:pt>
                <c:pt idx="820" formatCode="0.0">
                  <c:v>99.368058333299999</c:v>
                </c:pt>
                <c:pt idx="821" formatCode="0.0">
                  <c:v>99.420275000000004</c:v>
                </c:pt>
                <c:pt idx="822" formatCode="0.0">
                  <c:v>99.494058333300003</c:v>
                </c:pt>
                <c:pt idx="823" formatCode="0.0">
                  <c:v>99.707250000000002</c:v>
                </c:pt>
                <c:pt idx="824" formatCode="0.0">
                  <c:v>99.988033333299995</c:v>
                </c:pt>
                <c:pt idx="825" formatCode="0.0">
                  <c:v>99.957658333300003</c:v>
                </c:pt>
                <c:pt idx="826" formatCode="0.0">
                  <c:v>99.853475000000003</c:v>
                </c:pt>
                <c:pt idx="827" formatCode="0.0">
                  <c:v>100.2380166666</c:v>
                </c:pt>
                <c:pt idx="828" formatCode="0.0">
                  <c:v>100.54323333329999</c:v>
                </c:pt>
                <c:pt idx="829" formatCode="0.0">
                  <c:v>100.5360083333</c:v>
                </c:pt>
                <c:pt idx="830" formatCode="0.0">
                  <c:v>100.3074416666</c:v>
                </c:pt>
                <c:pt idx="831" formatCode="0.0">
                  <c:v>100.3093166666</c:v>
                </c:pt>
                <c:pt idx="832" formatCode="0.0">
                  <c:v>100.3509916666</c:v>
                </c:pt>
                <c:pt idx="833" formatCode="0.0">
                  <c:v>100.256575</c:v>
                </c:pt>
                <c:pt idx="834" formatCode="0.0">
                  <c:v>100.1209666666</c:v>
                </c:pt>
                <c:pt idx="835" formatCode="0.0">
                  <c:v>100.06010000000001</c:v>
                </c:pt>
                <c:pt idx="836" formatCode="0.0">
                  <c:v>99.818533333299996</c:v>
                </c:pt>
                <c:pt idx="837" formatCode="0.0">
                  <c:v>99.284441666600003</c:v>
                </c:pt>
                <c:pt idx="838" formatCode="0.0">
                  <c:v>98.707216666600004</c:v>
                </c:pt>
                <c:pt idx="839" formatCode="0.0">
                  <c:v>97.884341666599994</c:v>
                </c:pt>
                <c:pt idx="840" formatCode="0.0">
                  <c:v>97.486774999999994</c:v>
                </c:pt>
                <c:pt idx="841" formatCode="0.0">
                  <c:v>96.937974999999994</c:v>
                </c:pt>
                <c:pt idx="842" formatCode="0.0">
                  <c:v>96.483641666599993</c:v>
                </c:pt>
                <c:pt idx="843" formatCode="0.0">
                  <c:v>95.319791666599997</c:v>
                </c:pt>
                <c:pt idx="844" formatCode="0.0">
                  <c:v>94.008075000000005</c:v>
                </c:pt>
                <c:pt idx="845" formatCode="0.0">
                  <c:v>92.256441666599997</c:v>
                </c:pt>
                <c:pt idx="846" formatCode="0.0">
                  <c:v>91.215108333299995</c:v>
                </c:pt>
                <c:pt idx="847" formatCode="0.0">
                  <c:v>90.399291666600007</c:v>
                </c:pt>
                <c:pt idx="848" formatCode="0.0">
                  <c:v>89.451658333300003</c:v>
                </c:pt>
                <c:pt idx="849" formatCode="0.0">
                  <c:v>89.049483333300003</c:v>
                </c:pt>
                <c:pt idx="850" formatCode="0.0">
                  <c:v>88.831533333300001</c:v>
                </c:pt>
                <c:pt idx="851" formatCode="0.0">
                  <c:v>88.507874999999999</c:v>
                </c:pt>
                <c:pt idx="852" formatCode="0.0">
                  <c:v>88.513249999999999</c:v>
                </c:pt>
                <c:pt idx="853" formatCode="0.0">
                  <c:v>88.313758333300001</c:v>
                </c:pt>
                <c:pt idx="854" formatCode="0.0">
                  <c:v>88.650016666599996</c:v>
                </c:pt>
                <c:pt idx="855" formatCode="0.0">
                  <c:v>88.968208333299998</c:v>
                </c:pt>
                <c:pt idx="856" formatCode="0.0">
                  <c:v>89.450874999999996</c:v>
                </c:pt>
                <c:pt idx="857" formatCode="0.0">
                  <c:v>90.101841666599995</c:v>
                </c:pt>
                <c:pt idx="858" formatCode="0.0">
                  <c:v>90.175716666599996</c:v>
                </c:pt>
                <c:pt idx="859" formatCode="0.0">
                  <c:v>90.007783333299997</c:v>
                </c:pt>
                <c:pt idx="860" formatCode="0.0">
                  <c:v>90.2306166666</c:v>
                </c:pt>
                <c:pt idx="861" formatCode="0.0">
                  <c:v>90.3586166666</c:v>
                </c:pt>
                <c:pt idx="862" formatCode="0.0">
                  <c:v>90.304500000000004</c:v>
                </c:pt>
                <c:pt idx="863" formatCode="0.0">
                  <c:v>90.475475000000003</c:v>
                </c:pt>
                <c:pt idx="864" formatCode="0.0">
                  <c:v>90.183674999999994</c:v>
                </c:pt>
                <c:pt idx="865" formatCode="0.0">
                  <c:v>90.324674999999999</c:v>
                </c:pt>
                <c:pt idx="866" formatCode="0.0">
                  <c:v>90.015333333300006</c:v>
                </c:pt>
                <c:pt idx="867" formatCode="0.0">
                  <c:v>90.047008333299999</c:v>
                </c:pt>
                <c:pt idx="868" formatCode="0.0">
                  <c:v>90.177358333300006</c:v>
                </c:pt>
                <c:pt idx="869" formatCode="0.0">
                  <c:v>90.237566666600003</c:v>
                </c:pt>
                <c:pt idx="870" formatCode="0.0">
                  <c:v>90.5827833333</c:v>
                </c:pt>
                <c:pt idx="871" formatCode="0.0">
                  <c:v>90.523091666599996</c:v>
                </c:pt>
                <c:pt idx="872" formatCode="0.0">
                  <c:v>90.3755416666</c:v>
                </c:pt>
                <c:pt idx="873" formatCode="0.0">
                  <c:v>90.328483333299999</c:v>
                </c:pt>
                <c:pt idx="874" formatCode="0.0">
                  <c:v>90.283474999999996</c:v>
                </c:pt>
                <c:pt idx="875" formatCode="0.0">
                  <c:v>89.8034166666</c:v>
                </c:pt>
                <c:pt idx="876" formatCode="0.0">
                  <c:v>89.921049999999994</c:v>
                </c:pt>
                <c:pt idx="877" formatCode="0.0">
                  <c:v>89.771166666599996</c:v>
                </c:pt>
                <c:pt idx="878" formatCode="0.0">
                  <c:v>89.450783333299995</c:v>
                </c:pt>
                <c:pt idx="879" formatCode="0.0">
                  <c:v>89.470966666600006</c:v>
                </c:pt>
                <c:pt idx="880" formatCode="0.0">
                  <c:v>89.138050000000007</c:v>
                </c:pt>
                <c:pt idx="881" formatCode="0.0">
                  <c:v>88.961025000000006</c:v>
                </c:pt>
                <c:pt idx="882" formatCode="0.0">
                  <c:v>88.851716666599998</c:v>
                </c:pt>
                <c:pt idx="883" formatCode="0.0">
                  <c:v>88.806124999999994</c:v>
                </c:pt>
                <c:pt idx="995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FCF2-40E0-AFE7-BC3750E77A92}"/>
            </c:ext>
          </c:extLst>
        </c:ser>
        <c:ser>
          <c:idx val="5"/>
          <c:order val="7"/>
          <c:tx>
            <c:strRef>
              <c:f>MINXPTX!$U$2</c:f>
              <c:strCache>
                <c:ptCount val="1"/>
                <c:pt idx="0">
                  <c:v>88.8</c:v>
                </c:pt>
              </c:strCache>
            </c:strRef>
          </c:tx>
          <c:marker>
            <c:symbol val="none"/>
          </c:marker>
          <c:dLbls>
            <c:dLbl>
              <c:idx val="348"/>
              <c:layout>
                <c:manualLayout>
                  <c:x val="-2.5510204081632654E-2"/>
                  <c:y val="0.1143790849673202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CF2-40E0-AFE7-BC3750E77A92}"/>
                </c:ext>
              </c:extLst>
            </c:dLbl>
            <c:dLbl>
              <c:idx val="859"/>
              <c:layout>
                <c:manualLayout>
                  <c:x val="0"/>
                  <c:y val="3.921568627450980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CF2-40E0-AFE7-BC3750E77A92}"/>
                </c:ext>
              </c:extLst>
            </c:dLbl>
            <c:dLbl>
              <c:idx val="883"/>
              <c:layout>
                <c:manualLayout>
                  <c:x val="-1.0532493528214745E-16"/>
                  <c:y val="-4.248366013071895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CF2-40E0-AFE7-BC3750E77A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MINXPTX!$A$3:$A$998</c:f>
              <c:numCache>
                <c:formatCode>mmm\-yy</c:formatCode>
                <c:ptCount val="996"/>
                <c:pt idx="0">
                  <c:v>18264</c:v>
                </c:pt>
                <c:pt idx="1">
                  <c:v>18295</c:v>
                </c:pt>
                <c:pt idx="2">
                  <c:v>18323</c:v>
                </c:pt>
                <c:pt idx="3">
                  <c:v>18354</c:v>
                </c:pt>
                <c:pt idx="4">
                  <c:v>18384</c:v>
                </c:pt>
                <c:pt idx="5">
                  <c:v>18415</c:v>
                </c:pt>
                <c:pt idx="6">
                  <c:v>18445</c:v>
                </c:pt>
                <c:pt idx="7">
                  <c:v>18476</c:v>
                </c:pt>
                <c:pt idx="8">
                  <c:v>18507</c:v>
                </c:pt>
                <c:pt idx="9">
                  <c:v>18537</c:v>
                </c:pt>
                <c:pt idx="10">
                  <c:v>18568</c:v>
                </c:pt>
                <c:pt idx="11">
                  <c:v>18598</c:v>
                </c:pt>
                <c:pt idx="12">
                  <c:v>18629</c:v>
                </c:pt>
                <c:pt idx="13">
                  <c:v>18660</c:v>
                </c:pt>
                <c:pt idx="14">
                  <c:v>18688</c:v>
                </c:pt>
                <c:pt idx="15">
                  <c:v>18719</c:v>
                </c:pt>
                <c:pt idx="16">
                  <c:v>18749</c:v>
                </c:pt>
                <c:pt idx="17">
                  <c:v>18780</c:v>
                </c:pt>
                <c:pt idx="18">
                  <c:v>18810</c:v>
                </c:pt>
                <c:pt idx="19">
                  <c:v>18841</c:v>
                </c:pt>
                <c:pt idx="20">
                  <c:v>18872</c:v>
                </c:pt>
                <c:pt idx="21">
                  <c:v>18902</c:v>
                </c:pt>
                <c:pt idx="22">
                  <c:v>18933</c:v>
                </c:pt>
                <c:pt idx="23">
                  <c:v>18963</c:v>
                </c:pt>
                <c:pt idx="24">
                  <c:v>18994</c:v>
                </c:pt>
                <c:pt idx="25">
                  <c:v>19025</c:v>
                </c:pt>
                <c:pt idx="26">
                  <c:v>19054</c:v>
                </c:pt>
                <c:pt idx="27">
                  <c:v>19085</c:v>
                </c:pt>
                <c:pt idx="28">
                  <c:v>19115</c:v>
                </c:pt>
                <c:pt idx="29">
                  <c:v>19146</c:v>
                </c:pt>
                <c:pt idx="30">
                  <c:v>19176</c:v>
                </c:pt>
                <c:pt idx="31">
                  <c:v>19207</c:v>
                </c:pt>
                <c:pt idx="32">
                  <c:v>19238</c:v>
                </c:pt>
                <c:pt idx="33">
                  <c:v>19268</c:v>
                </c:pt>
                <c:pt idx="34">
                  <c:v>19299</c:v>
                </c:pt>
                <c:pt idx="35">
                  <c:v>19329</c:v>
                </c:pt>
                <c:pt idx="36">
                  <c:v>19360</c:v>
                </c:pt>
                <c:pt idx="37">
                  <c:v>19391</c:v>
                </c:pt>
                <c:pt idx="38">
                  <c:v>19419</c:v>
                </c:pt>
                <c:pt idx="39">
                  <c:v>19450</c:v>
                </c:pt>
                <c:pt idx="40">
                  <c:v>19480</c:v>
                </c:pt>
                <c:pt idx="41">
                  <c:v>19511</c:v>
                </c:pt>
                <c:pt idx="42">
                  <c:v>19541</c:v>
                </c:pt>
                <c:pt idx="43">
                  <c:v>19572</c:v>
                </c:pt>
                <c:pt idx="44">
                  <c:v>19603</c:v>
                </c:pt>
                <c:pt idx="45">
                  <c:v>19633</c:v>
                </c:pt>
                <c:pt idx="46">
                  <c:v>19664</c:v>
                </c:pt>
                <c:pt idx="47">
                  <c:v>19694</c:v>
                </c:pt>
                <c:pt idx="48">
                  <c:v>19725</c:v>
                </c:pt>
                <c:pt idx="49">
                  <c:v>19756</c:v>
                </c:pt>
                <c:pt idx="50">
                  <c:v>19784</c:v>
                </c:pt>
                <c:pt idx="51">
                  <c:v>19815</c:v>
                </c:pt>
                <c:pt idx="52">
                  <c:v>19845</c:v>
                </c:pt>
                <c:pt idx="53">
                  <c:v>19876</c:v>
                </c:pt>
                <c:pt idx="54">
                  <c:v>19906</c:v>
                </c:pt>
                <c:pt idx="55">
                  <c:v>19937</c:v>
                </c:pt>
                <c:pt idx="56">
                  <c:v>19968</c:v>
                </c:pt>
                <c:pt idx="57">
                  <c:v>19998</c:v>
                </c:pt>
                <c:pt idx="58">
                  <c:v>20029</c:v>
                </c:pt>
                <c:pt idx="59">
                  <c:v>20059</c:v>
                </c:pt>
                <c:pt idx="60">
                  <c:v>20090</c:v>
                </c:pt>
                <c:pt idx="61">
                  <c:v>20121</c:v>
                </c:pt>
                <c:pt idx="62">
                  <c:v>20149</c:v>
                </c:pt>
                <c:pt idx="63">
                  <c:v>20180</c:v>
                </c:pt>
                <c:pt idx="64">
                  <c:v>20210</c:v>
                </c:pt>
                <c:pt idx="65">
                  <c:v>20241</c:v>
                </c:pt>
                <c:pt idx="66">
                  <c:v>20271</c:v>
                </c:pt>
                <c:pt idx="67">
                  <c:v>20302</c:v>
                </c:pt>
                <c:pt idx="68">
                  <c:v>20333</c:v>
                </c:pt>
                <c:pt idx="69">
                  <c:v>20363</c:v>
                </c:pt>
                <c:pt idx="70">
                  <c:v>20394</c:v>
                </c:pt>
                <c:pt idx="71">
                  <c:v>20424</c:v>
                </c:pt>
                <c:pt idx="72">
                  <c:v>20455</c:v>
                </c:pt>
                <c:pt idx="73">
                  <c:v>20486</c:v>
                </c:pt>
                <c:pt idx="74">
                  <c:v>20515</c:v>
                </c:pt>
                <c:pt idx="75">
                  <c:v>20546</c:v>
                </c:pt>
                <c:pt idx="76">
                  <c:v>20576</c:v>
                </c:pt>
                <c:pt idx="77">
                  <c:v>20607</c:v>
                </c:pt>
                <c:pt idx="78">
                  <c:v>20637</c:v>
                </c:pt>
                <c:pt idx="79">
                  <c:v>20668</c:v>
                </c:pt>
                <c:pt idx="80">
                  <c:v>20699</c:v>
                </c:pt>
                <c:pt idx="81">
                  <c:v>20729</c:v>
                </c:pt>
                <c:pt idx="82">
                  <c:v>20760</c:v>
                </c:pt>
                <c:pt idx="83">
                  <c:v>20790</c:v>
                </c:pt>
                <c:pt idx="84">
                  <c:v>20821</c:v>
                </c:pt>
                <c:pt idx="85">
                  <c:v>20852</c:v>
                </c:pt>
                <c:pt idx="86">
                  <c:v>20880</c:v>
                </c:pt>
                <c:pt idx="87">
                  <c:v>20911</c:v>
                </c:pt>
                <c:pt idx="88">
                  <c:v>20941</c:v>
                </c:pt>
                <c:pt idx="89">
                  <c:v>20972</c:v>
                </c:pt>
                <c:pt idx="90">
                  <c:v>21002</c:v>
                </c:pt>
                <c:pt idx="91">
                  <c:v>21033</c:v>
                </c:pt>
                <c:pt idx="92">
                  <c:v>21064</c:v>
                </c:pt>
                <c:pt idx="93">
                  <c:v>21094</c:v>
                </c:pt>
                <c:pt idx="94">
                  <c:v>21125</c:v>
                </c:pt>
                <c:pt idx="95">
                  <c:v>21155</c:v>
                </c:pt>
                <c:pt idx="96">
                  <c:v>21186</c:v>
                </c:pt>
                <c:pt idx="97">
                  <c:v>21217</c:v>
                </c:pt>
                <c:pt idx="98">
                  <c:v>21245</c:v>
                </c:pt>
                <c:pt idx="99">
                  <c:v>21276</c:v>
                </c:pt>
                <c:pt idx="100">
                  <c:v>21306</c:v>
                </c:pt>
                <c:pt idx="101">
                  <c:v>21337</c:v>
                </c:pt>
                <c:pt idx="102">
                  <c:v>21367</c:v>
                </c:pt>
                <c:pt idx="103">
                  <c:v>21398</c:v>
                </c:pt>
                <c:pt idx="104">
                  <c:v>21429</c:v>
                </c:pt>
                <c:pt idx="105">
                  <c:v>21459</c:v>
                </c:pt>
                <c:pt idx="106">
                  <c:v>21490</c:v>
                </c:pt>
                <c:pt idx="107">
                  <c:v>21520</c:v>
                </c:pt>
                <c:pt idx="108">
                  <c:v>21551</c:v>
                </c:pt>
                <c:pt idx="109">
                  <c:v>21582</c:v>
                </c:pt>
                <c:pt idx="110">
                  <c:v>21610</c:v>
                </c:pt>
                <c:pt idx="111">
                  <c:v>21641</c:v>
                </c:pt>
                <c:pt idx="112">
                  <c:v>21671</c:v>
                </c:pt>
                <c:pt idx="113">
                  <c:v>21702</c:v>
                </c:pt>
                <c:pt idx="114">
                  <c:v>21732</c:v>
                </c:pt>
                <c:pt idx="115">
                  <c:v>21763</c:v>
                </c:pt>
                <c:pt idx="116">
                  <c:v>21794</c:v>
                </c:pt>
                <c:pt idx="117">
                  <c:v>21824</c:v>
                </c:pt>
                <c:pt idx="118">
                  <c:v>21855</c:v>
                </c:pt>
                <c:pt idx="119">
                  <c:v>21885</c:v>
                </c:pt>
                <c:pt idx="120">
                  <c:v>21916</c:v>
                </c:pt>
                <c:pt idx="121">
                  <c:v>21947</c:v>
                </c:pt>
                <c:pt idx="122">
                  <c:v>21976</c:v>
                </c:pt>
                <c:pt idx="123">
                  <c:v>22007</c:v>
                </c:pt>
                <c:pt idx="124">
                  <c:v>22037</c:v>
                </c:pt>
                <c:pt idx="125">
                  <c:v>22068</c:v>
                </c:pt>
                <c:pt idx="126">
                  <c:v>22098</c:v>
                </c:pt>
                <c:pt idx="127">
                  <c:v>22129</c:v>
                </c:pt>
                <c:pt idx="128">
                  <c:v>22160</c:v>
                </c:pt>
                <c:pt idx="129">
                  <c:v>22190</c:v>
                </c:pt>
                <c:pt idx="130">
                  <c:v>22221</c:v>
                </c:pt>
                <c:pt idx="131">
                  <c:v>22251</c:v>
                </c:pt>
                <c:pt idx="132">
                  <c:v>22282</c:v>
                </c:pt>
                <c:pt idx="133">
                  <c:v>22313</c:v>
                </c:pt>
                <c:pt idx="134">
                  <c:v>22341</c:v>
                </c:pt>
                <c:pt idx="135">
                  <c:v>22372</c:v>
                </c:pt>
                <c:pt idx="136">
                  <c:v>22402</c:v>
                </c:pt>
                <c:pt idx="137">
                  <c:v>22433</c:v>
                </c:pt>
                <c:pt idx="138">
                  <c:v>22463</c:v>
                </c:pt>
                <c:pt idx="139">
                  <c:v>22494</c:v>
                </c:pt>
                <c:pt idx="140">
                  <c:v>22525</c:v>
                </c:pt>
                <c:pt idx="141">
                  <c:v>22555</c:v>
                </c:pt>
                <c:pt idx="142">
                  <c:v>22586</c:v>
                </c:pt>
                <c:pt idx="143">
                  <c:v>22616</c:v>
                </c:pt>
                <c:pt idx="144">
                  <c:v>22647</c:v>
                </c:pt>
                <c:pt idx="145">
                  <c:v>22678</c:v>
                </c:pt>
                <c:pt idx="146">
                  <c:v>22706</c:v>
                </c:pt>
                <c:pt idx="147">
                  <c:v>22737</c:v>
                </c:pt>
                <c:pt idx="148">
                  <c:v>22767</c:v>
                </c:pt>
                <c:pt idx="149">
                  <c:v>22798</c:v>
                </c:pt>
                <c:pt idx="150">
                  <c:v>22828</c:v>
                </c:pt>
                <c:pt idx="151">
                  <c:v>22859</c:v>
                </c:pt>
                <c:pt idx="152">
                  <c:v>22890</c:v>
                </c:pt>
                <c:pt idx="153">
                  <c:v>22920</c:v>
                </c:pt>
                <c:pt idx="154">
                  <c:v>22951</c:v>
                </c:pt>
                <c:pt idx="155">
                  <c:v>22981</c:v>
                </c:pt>
                <c:pt idx="156">
                  <c:v>23012</c:v>
                </c:pt>
                <c:pt idx="157">
                  <c:v>23043</c:v>
                </c:pt>
                <c:pt idx="158">
                  <c:v>23071</c:v>
                </c:pt>
                <c:pt idx="159">
                  <c:v>23102</c:v>
                </c:pt>
                <c:pt idx="160">
                  <c:v>23132</c:v>
                </c:pt>
                <c:pt idx="161">
                  <c:v>23163</c:v>
                </c:pt>
                <c:pt idx="162">
                  <c:v>23193</c:v>
                </c:pt>
                <c:pt idx="163">
                  <c:v>23224</c:v>
                </c:pt>
                <c:pt idx="164">
                  <c:v>23255</c:v>
                </c:pt>
                <c:pt idx="165">
                  <c:v>23285</c:v>
                </c:pt>
                <c:pt idx="166">
                  <c:v>23316</c:v>
                </c:pt>
                <c:pt idx="167">
                  <c:v>23346</c:v>
                </c:pt>
                <c:pt idx="168">
                  <c:v>23377</c:v>
                </c:pt>
                <c:pt idx="169">
                  <c:v>23408</c:v>
                </c:pt>
                <c:pt idx="170">
                  <c:v>23437</c:v>
                </c:pt>
                <c:pt idx="171">
                  <c:v>23468</c:v>
                </c:pt>
                <c:pt idx="172">
                  <c:v>23498</c:v>
                </c:pt>
                <c:pt idx="173">
                  <c:v>23529</c:v>
                </c:pt>
                <c:pt idx="174">
                  <c:v>23559</c:v>
                </c:pt>
                <c:pt idx="175">
                  <c:v>23590</c:v>
                </c:pt>
                <c:pt idx="176">
                  <c:v>23621</c:v>
                </c:pt>
                <c:pt idx="177">
                  <c:v>23651</c:v>
                </c:pt>
                <c:pt idx="178">
                  <c:v>23682</c:v>
                </c:pt>
                <c:pt idx="179">
                  <c:v>23712</c:v>
                </c:pt>
                <c:pt idx="180">
                  <c:v>23743</c:v>
                </c:pt>
                <c:pt idx="181">
                  <c:v>23774</c:v>
                </c:pt>
                <c:pt idx="182">
                  <c:v>23802</c:v>
                </c:pt>
                <c:pt idx="183">
                  <c:v>23833</c:v>
                </c:pt>
                <c:pt idx="184">
                  <c:v>23863</c:v>
                </c:pt>
                <c:pt idx="185">
                  <c:v>23894</c:v>
                </c:pt>
                <c:pt idx="186">
                  <c:v>23924</c:v>
                </c:pt>
                <c:pt idx="187">
                  <c:v>23955</c:v>
                </c:pt>
                <c:pt idx="188">
                  <c:v>23986</c:v>
                </c:pt>
                <c:pt idx="189">
                  <c:v>24016</c:v>
                </c:pt>
                <c:pt idx="190">
                  <c:v>24047</c:v>
                </c:pt>
                <c:pt idx="191">
                  <c:v>24077</c:v>
                </c:pt>
                <c:pt idx="192">
                  <c:v>24108</c:v>
                </c:pt>
                <c:pt idx="193">
                  <c:v>24139</c:v>
                </c:pt>
                <c:pt idx="194">
                  <c:v>24167</c:v>
                </c:pt>
                <c:pt idx="195">
                  <c:v>24198</c:v>
                </c:pt>
                <c:pt idx="196">
                  <c:v>24228</c:v>
                </c:pt>
                <c:pt idx="197">
                  <c:v>24259</c:v>
                </c:pt>
                <c:pt idx="198">
                  <c:v>24289</c:v>
                </c:pt>
                <c:pt idx="199">
                  <c:v>24320</c:v>
                </c:pt>
                <c:pt idx="200">
                  <c:v>24351</c:v>
                </c:pt>
                <c:pt idx="201">
                  <c:v>24381</c:v>
                </c:pt>
                <c:pt idx="202">
                  <c:v>24412</c:v>
                </c:pt>
                <c:pt idx="203">
                  <c:v>24442</c:v>
                </c:pt>
                <c:pt idx="204">
                  <c:v>24473</c:v>
                </c:pt>
                <c:pt idx="205">
                  <c:v>24504</c:v>
                </c:pt>
                <c:pt idx="206">
                  <c:v>24532</c:v>
                </c:pt>
                <c:pt idx="207">
                  <c:v>24563</c:v>
                </c:pt>
                <c:pt idx="208">
                  <c:v>24593</c:v>
                </c:pt>
                <c:pt idx="209">
                  <c:v>24624</c:v>
                </c:pt>
                <c:pt idx="210">
                  <c:v>24654</c:v>
                </c:pt>
                <c:pt idx="211">
                  <c:v>24685</c:v>
                </c:pt>
                <c:pt idx="212">
                  <c:v>24716</c:v>
                </c:pt>
                <c:pt idx="213">
                  <c:v>24746</c:v>
                </c:pt>
                <c:pt idx="214">
                  <c:v>24777</c:v>
                </c:pt>
                <c:pt idx="215">
                  <c:v>24807</c:v>
                </c:pt>
                <c:pt idx="216">
                  <c:v>24838</c:v>
                </c:pt>
                <c:pt idx="217">
                  <c:v>24869</c:v>
                </c:pt>
                <c:pt idx="218">
                  <c:v>24898</c:v>
                </c:pt>
                <c:pt idx="219">
                  <c:v>24929</c:v>
                </c:pt>
                <c:pt idx="220">
                  <c:v>24959</c:v>
                </c:pt>
                <c:pt idx="221">
                  <c:v>24990</c:v>
                </c:pt>
                <c:pt idx="222">
                  <c:v>25020</c:v>
                </c:pt>
                <c:pt idx="223">
                  <c:v>25051</c:v>
                </c:pt>
                <c:pt idx="224">
                  <c:v>25082</c:v>
                </c:pt>
                <c:pt idx="225">
                  <c:v>25112</c:v>
                </c:pt>
                <c:pt idx="226">
                  <c:v>25143</c:v>
                </c:pt>
                <c:pt idx="227">
                  <c:v>25173</c:v>
                </c:pt>
                <c:pt idx="228">
                  <c:v>25204</c:v>
                </c:pt>
                <c:pt idx="229">
                  <c:v>25235</c:v>
                </c:pt>
                <c:pt idx="230">
                  <c:v>25263</c:v>
                </c:pt>
                <c:pt idx="231">
                  <c:v>25294</c:v>
                </c:pt>
                <c:pt idx="232">
                  <c:v>25324</c:v>
                </c:pt>
                <c:pt idx="233">
                  <c:v>25355</c:v>
                </c:pt>
                <c:pt idx="234">
                  <c:v>25385</c:v>
                </c:pt>
                <c:pt idx="235">
                  <c:v>25416</c:v>
                </c:pt>
                <c:pt idx="236">
                  <c:v>25447</c:v>
                </c:pt>
                <c:pt idx="237">
                  <c:v>25477</c:v>
                </c:pt>
                <c:pt idx="238">
                  <c:v>25508</c:v>
                </c:pt>
                <c:pt idx="239">
                  <c:v>25538</c:v>
                </c:pt>
                <c:pt idx="240">
                  <c:v>25569</c:v>
                </c:pt>
                <c:pt idx="241">
                  <c:v>25600</c:v>
                </c:pt>
                <c:pt idx="242">
                  <c:v>25628</c:v>
                </c:pt>
                <c:pt idx="243">
                  <c:v>25659</c:v>
                </c:pt>
                <c:pt idx="244">
                  <c:v>25689</c:v>
                </c:pt>
                <c:pt idx="245">
                  <c:v>25720</c:v>
                </c:pt>
                <c:pt idx="246">
                  <c:v>25750</c:v>
                </c:pt>
                <c:pt idx="247">
                  <c:v>25781</c:v>
                </c:pt>
                <c:pt idx="248">
                  <c:v>25812</c:v>
                </c:pt>
                <c:pt idx="249">
                  <c:v>25842</c:v>
                </c:pt>
                <c:pt idx="250">
                  <c:v>25873</c:v>
                </c:pt>
                <c:pt idx="251">
                  <c:v>25903</c:v>
                </c:pt>
                <c:pt idx="252">
                  <c:v>25934</c:v>
                </c:pt>
                <c:pt idx="253">
                  <c:v>25965</c:v>
                </c:pt>
                <c:pt idx="254">
                  <c:v>25993</c:v>
                </c:pt>
                <c:pt idx="255">
                  <c:v>26024</c:v>
                </c:pt>
                <c:pt idx="256">
                  <c:v>26054</c:v>
                </c:pt>
                <c:pt idx="257">
                  <c:v>26085</c:v>
                </c:pt>
                <c:pt idx="258">
                  <c:v>26115</c:v>
                </c:pt>
                <c:pt idx="259">
                  <c:v>26146</c:v>
                </c:pt>
                <c:pt idx="260">
                  <c:v>26177</c:v>
                </c:pt>
                <c:pt idx="261">
                  <c:v>26207</c:v>
                </c:pt>
                <c:pt idx="262">
                  <c:v>26238</c:v>
                </c:pt>
                <c:pt idx="263">
                  <c:v>26268</c:v>
                </c:pt>
                <c:pt idx="264">
                  <c:v>26299</c:v>
                </c:pt>
                <c:pt idx="265">
                  <c:v>26330</c:v>
                </c:pt>
                <c:pt idx="266">
                  <c:v>26359</c:v>
                </c:pt>
                <c:pt idx="267">
                  <c:v>26390</c:v>
                </c:pt>
                <c:pt idx="268">
                  <c:v>26420</c:v>
                </c:pt>
                <c:pt idx="269">
                  <c:v>26451</c:v>
                </c:pt>
                <c:pt idx="270">
                  <c:v>26481</c:v>
                </c:pt>
                <c:pt idx="271">
                  <c:v>26512</c:v>
                </c:pt>
                <c:pt idx="272">
                  <c:v>26543</c:v>
                </c:pt>
                <c:pt idx="273">
                  <c:v>26573</c:v>
                </c:pt>
                <c:pt idx="274">
                  <c:v>26604</c:v>
                </c:pt>
                <c:pt idx="275">
                  <c:v>26634</c:v>
                </c:pt>
                <c:pt idx="276">
                  <c:v>26665</c:v>
                </c:pt>
                <c:pt idx="277">
                  <c:v>26696</c:v>
                </c:pt>
                <c:pt idx="278">
                  <c:v>26724</c:v>
                </c:pt>
                <c:pt idx="279">
                  <c:v>26755</c:v>
                </c:pt>
                <c:pt idx="280">
                  <c:v>26785</c:v>
                </c:pt>
                <c:pt idx="281">
                  <c:v>26816</c:v>
                </c:pt>
                <c:pt idx="282">
                  <c:v>26846</c:v>
                </c:pt>
                <c:pt idx="283">
                  <c:v>26877</c:v>
                </c:pt>
                <c:pt idx="284">
                  <c:v>26908</c:v>
                </c:pt>
                <c:pt idx="285">
                  <c:v>26938</c:v>
                </c:pt>
                <c:pt idx="286">
                  <c:v>26969</c:v>
                </c:pt>
                <c:pt idx="287">
                  <c:v>26999</c:v>
                </c:pt>
                <c:pt idx="288">
                  <c:v>27030</c:v>
                </c:pt>
                <c:pt idx="289">
                  <c:v>27061</c:v>
                </c:pt>
                <c:pt idx="290">
                  <c:v>27089</c:v>
                </c:pt>
                <c:pt idx="291">
                  <c:v>27120</c:v>
                </c:pt>
                <c:pt idx="292">
                  <c:v>27150</c:v>
                </c:pt>
                <c:pt idx="293">
                  <c:v>27181</c:v>
                </c:pt>
                <c:pt idx="294">
                  <c:v>27211</c:v>
                </c:pt>
                <c:pt idx="295">
                  <c:v>27242</c:v>
                </c:pt>
                <c:pt idx="296">
                  <c:v>27273</c:v>
                </c:pt>
                <c:pt idx="297">
                  <c:v>27303</c:v>
                </c:pt>
                <c:pt idx="298">
                  <c:v>27334</c:v>
                </c:pt>
                <c:pt idx="299">
                  <c:v>27364</c:v>
                </c:pt>
                <c:pt idx="300">
                  <c:v>27395</c:v>
                </c:pt>
                <c:pt idx="301">
                  <c:v>27426</c:v>
                </c:pt>
                <c:pt idx="302">
                  <c:v>27454</c:v>
                </c:pt>
                <c:pt idx="303">
                  <c:v>27485</c:v>
                </c:pt>
                <c:pt idx="304">
                  <c:v>27515</c:v>
                </c:pt>
                <c:pt idx="305">
                  <c:v>27546</c:v>
                </c:pt>
                <c:pt idx="306">
                  <c:v>27576</c:v>
                </c:pt>
                <c:pt idx="307">
                  <c:v>27607</c:v>
                </c:pt>
                <c:pt idx="308">
                  <c:v>27638</c:v>
                </c:pt>
                <c:pt idx="309">
                  <c:v>27668</c:v>
                </c:pt>
                <c:pt idx="310">
                  <c:v>27699</c:v>
                </c:pt>
                <c:pt idx="311">
                  <c:v>27729</c:v>
                </c:pt>
                <c:pt idx="312">
                  <c:v>27760</c:v>
                </c:pt>
                <c:pt idx="313">
                  <c:v>27791</c:v>
                </c:pt>
                <c:pt idx="314">
                  <c:v>27820</c:v>
                </c:pt>
                <c:pt idx="315">
                  <c:v>27851</c:v>
                </c:pt>
                <c:pt idx="316">
                  <c:v>27881</c:v>
                </c:pt>
                <c:pt idx="317">
                  <c:v>27912</c:v>
                </c:pt>
                <c:pt idx="318">
                  <c:v>27942</c:v>
                </c:pt>
                <c:pt idx="319">
                  <c:v>27973</c:v>
                </c:pt>
                <c:pt idx="320">
                  <c:v>28004</c:v>
                </c:pt>
                <c:pt idx="321">
                  <c:v>28034</c:v>
                </c:pt>
                <c:pt idx="322">
                  <c:v>28065</c:v>
                </c:pt>
                <c:pt idx="323">
                  <c:v>28095</c:v>
                </c:pt>
                <c:pt idx="324">
                  <c:v>28126</c:v>
                </c:pt>
                <c:pt idx="325">
                  <c:v>28157</c:v>
                </c:pt>
                <c:pt idx="326">
                  <c:v>28185</c:v>
                </c:pt>
                <c:pt idx="327">
                  <c:v>28216</c:v>
                </c:pt>
                <c:pt idx="328">
                  <c:v>28246</c:v>
                </c:pt>
                <c:pt idx="329">
                  <c:v>28277</c:v>
                </c:pt>
                <c:pt idx="330">
                  <c:v>28307</c:v>
                </c:pt>
                <c:pt idx="331">
                  <c:v>28338</c:v>
                </c:pt>
                <c:pt idx="332">
                  <c:v>28369</c:v>
                </c:pt>
                <c:pt idx="333">
                  <c:v>28399</c:v>
                </c:pt>
                <c:pt idx="334">
                  <c:v>28430</c:v>
                </c:pt>
                <c:pt idx="335">
                  <c:v>28460</c:v>
                </c:pt>
                <c:pt idx="336">
                  <c:v>28491</c:v>
                </c:pt>
                <c:pt idx="337">
                  <c:v>28522</c:v>
                </c:pt>
                <c:pt idx="338">
                  <c:v>28550</c:v>
                </c:pt>
                <c:pt idx="339">
                  <c:v>28581</c:v>
                </c:pt>
                <c:pt idx="340">
                  <c:v>28611</c:v>
                </c:pt>
                <c:pt idx="341">
                  <c:v>28642</c:v>
                </c:pt>
                <c:pt idx="342">
                  <c:v>28672</c:v>
                </c:pt>
                <c:pt idx="343">
                  <c:v>28703</c:v>
                </c:pt>
                <c:pt idx="344">
                  <c:v>28734</c:v>
                </c:pt>
                <c:pt idx="345">
                  <c:v>28764</c:v>
                </c:pt>
                <c:pt idx="346">
                  <c:v>28795</c:v>
                </c:pt>
                <c:pt idx="347">
                  <c:v>28825</c:v>
                </c:pt>
                <c:pt idx="348">
                  <c:v>28856</c:v>
                </c:pt>
                <c:pt idx="349">
                  <c:v>28887</c:v>
                </c:pt>
                <c:pt idx="350">
                  <c:v>28915</c:v>
                </c:pt>
                <c:pt idx="351">
                  <c:v>28946</c:v>
                </c:pt>
                <c:pt idx="352">
                  <c:v>28976</c:v>
                </c:pt>
                <c:pt idx="353">
                  <c:v>29007</c:v>
                </c:pt>
                <c:pt idx="354">
                  <c:v>29037</c:v>
                </c:pt>
                <c:pt idx="355">
                  <c:v>29068</c:v>
                </c:pt>
                <c:pt idx="356">
                  <c:v>29099</c:v>
                </c:pt>
                <c:pt idx="357">
                  <c:v>29129</c:v>
                </c:pt>
                <c:pt idx="358">
                  <c:v>29160</c:v>
                </c:pt>
                <c:pt idx="359">
                  <c:v>29190</c:v>
                </c:pt>
                <c:pt idx="360">
                  <c:v>29221</c:v>
                </c:pt>
                <c:pt idx="361">
                  <c:v>29252</c:v>
                </c:pt>
                <c:pt idx="362">
                  <c:v>29281</c:v>
                </c:pt>
                <c:pt idx="363">
                  <c:v>29312</c:v>
                </c:pt>
                <c:pt idx="364">
                  <c:v>29342</c:v>
                </c:pt>
                <c:pt idx="365">
                  <c:v>29373</c:v>
                </c:pt>
                <c:pt idx="366">
                  <c:v>29403</c:v>
                </c:pt>
                <c:pt idx="367">
                  <c:v>29434</c:v>
                </c:pt>
                <c:pt idx="368">
                  <c:v>29465</c:v>
                </c:pt>
                <c:pt idx="369">
                  <c:v>29495</c:v>
                </c:pt>
                <c:pt idx="370">
                  <c:v>29526</c:v>
                </c:pt>
                <c:pt idx="371">
                  <c:v>29556</c:v>
                </c:pt>
                <c:pt idx="372">
                  <c:v>29587</c:v>
                </c:pt>
                <c:pt idx="373">
                  <c:v>29618</c:v>
                </c:pt>
                <c:pt idx="374">
                  <c:v>29646</c:v>
                </c:pt>
                <c:pt idx="375">
                  <c:v>29677</c:v>
                </c:pt>
                <c:pt idx="376">
                  <c:v>29707</c:v>
                </c:pt>
                <c:pt idx="377">
                  <c:v>29738</c:v>
                </c:pt>
                <c:pt idx="378">
                  <c:v>29768</c:v>
                </c:pt>
                <c:pt idx="379">
                  <c:v>29799</c:v>
                </c:pt>
                <c:pt idx="380">
                  <c:v>29830</c:v>
                </c:pt>
                <c:pt idx="381">
                  <c:v>29860</c:v>
                </c:pt>
                <c:pt idx="382">
                  <c:v>29891</c:v>
                </c:pt>
                <c:pt idx="383">
                  <c:v>29921</c:v>
                </c:pt>
                <c:pt idx="384">
                  <c:v>29952</c:v>
                </c:pt>
                <c:pt idx="385">
                  <c:v>29983</c:v>
                </c:pt>
                <c:pt idx="386">
                  <c:v>30011</c:v>
                </c:pt>
                <c:pt idx="387">
                  <c:v>30042</c:v>
                </c:pt>
                <c:pt idx="388">
                  <c:v>30072</c:v>
                </c:pt>
                <c:pt idx="389">
                  <c:v>30103</c:v>
                </c:pt>
                <c:pt idx="390">
                  <c:v>30133</c:v>
                </c:pt>
                <c:pt idx="391">
                  <c:v>30164</c:v>
                </c:pt>
                <c:pt idx="392">
                  <c:v>30195</c:v>
                </c:pt>
                <c:pt idx="393">
                  <c:v>30225</c:v>
                </c:pt>
                <c:pt idx="394">
                  <c:v>30256</c:v>
                </c:pt>
                <c:pt idx="395">
                  <c:v>30286</c:v>
                </c:pt>
                <c:pt idx="396">
                  <c:v>30317</c:v>
                </c:pt>
                <c:pt idx="397">
                  <c:v>30348</c:v>
                </c:pt>
                <c:pt idx="398">
                  <c:v>30376</c:v>
                </c:pt>
                <c:pt idx="399">
                  <c:v>30407</c:v>
                </c:pt>
                <c:pt idx="400">
                  <c:v>30437</c:v>
                </c:pt>
                <c:pt idx="401">
                  <c:v>30468</c:v>
                </c:pt>
                <c:pt idx="402">
                  <c:v>30498</c:v>
                </c:pt>
                <c:pt idx="403">
                  <c:v>30529</c:v>
                </c:pt>
                <c:pt idx="404">
                  <c:v>30560</c:v>
                </c:pt>
                <c:pt idx="405">
                  <c:v>30590</c:v>
                </c:pt>
                <c:pt idx="406">
                  <c:v>30621</c:v>
                </c:pt>
                <c:pt idx="407">
                  <c:v>30651</c:v>
                </c:pt>
                <c:pt idx="408">
                  <c:v>30682</c:v>
                </c:pt>
                <c:pt idx="409">
                  <c:v>30713</c:v>
                </c:pt>
                <c:pt idx="410">
                  <c:v>30742</c:v>
                </c:pt>
                <c:pt idx="411">
                  <c:v>30773</c:v>
                </c:pt>
                <c:pt idx="412">
                  <c:v>30803</c:v>
                </c:pt>
                <c:pt idx="413">
                  <c:v>30834</c:v>
                </c:pt>
                <c:pt idx="414">
                  <c:v>30864</c:v>
                </c:pt>
                <c:pt idx="415">
                  <c:v>30895</c:v>
                </c:pt>
                <c:pt idx="416">
                  <c:v>30926</c:v>
                </c:pt>
                <c:pt idx="417">
                  <c:v>30956</c:v>
                </c:pt>
                <c:pt idx="418">
                  <c:v>30987</c:v>
                </c:pt>
                <c:pt idx="419">
                  <c:v>31017</c:v>
                </c:pt>
                <c:pt idx="420">
                  <c:v>31048</c:v>
                </c:pt>
                <c:pt idx="421">
                  <c:v>31079</c:v>
                </c:pt>
                <c:pt idx="422">
                  <c:v>31107</c:v>
                </c:pt>
                <c:pt idx="423">
                  <c:v>31138</c:v>
                </c:pt>
                <c:pt idx="424">
                  <c:v>31168</c:v>
                </c:pt>
                <c:pt idx="425">
                  <c:v>31199</c:v>
                </c:pt>
                <c:pt idx="426">
                  <c:v>31229</c:v>
                </c:pt>
                <c:pt idx="427">
                  <c:v>31260</c:v>
                </c:pt>
                <c:pt idx="428">
                  <c:v>31291</c:v>
                </c:pt>
                <c:pt idx="429">
                  <c:v>31321</c:v>
                </c:pt>
                <c:pt idx="430">
                  <c:v>31352</c:v>
                </c:pt>
                <c:pt idx="431">
                  <c:v>31382</c:v>
                </c:pt>
                <c:pt idx="432">
                  <c:v>31413</c:v>
                </c:pt>
                <c:pt idx="433">
                  <c:v>31444</c:v>
                </c:pt>
                <c:pt idx="434">
                  <c:v>31472</c:v>
                </c:pt>
                <c:pt idx="435">
                  <c:v>31503</c:v>
                </c:pt>
                <c:pt idx="436">
                  <c:v>31533</c:v>
                </c:pt>
                <c:pt idx="437">
                  <c:v>31564</c:v>
                </c:pt>
                <c:pt idx="438">
                  <c:v>31594</c:v>
                </c:pt>
                <c:pt idx="439">
                  <c:v>31625</c:v>
                </c:pt>
                <c:pt idx="440">
                  <c:v>31656</c:v>
                </c:pt>
                <c:pt idx="441">
                  <c:v>31686</c:v>
                </c:pt>
                <c:pt idx="442">
                  <c:v>31717</c:v>
                </c:pt>
                <c:pt idx="443">
                  <c:v>31747</c:v>
                </c:pt>
                <c:pt idx="444">
                  <c:v>31778</c:v>
                </c:pt>
                <c:pt idx="445">
                  <c:v>31809</c:v>
                </c:pt>
                <c:pt idx="446">
                  <c:v>31837</c:v>
                </c:pt>
                <c:pt idx="447">
                  <c:v>31868</c:v>
                </c:pt>
                <c:pt idx="448">
                  <c:v>31898</c:v>
                </c:pt>
                <c:pt idx="449">
                  <c:v>31929</c:v>
                </c:pt>
                <c:pt idx="450">
                  <c:v>31959</c:v>
                </c:pt>
                <c:pt idx="451">
                  <c:v>31990</c:v>
                </c:pt>
                <c:pt idx="452">
                  <c:v>32021</c:v>
                </c:pt>
                <c:pt idx="453">
                  <c:v>32051</c:v>
                </c:pt>
                <c:pt idx="454">
                  <c:v>32082</c:v>
                </c:pt>
                <c:pt idx="455">
                  <c:v>32112</c:v>
                </c:pt>
                <c:pt idx="456">
                  <c:v>32143</c:v>
                </c:pt>
                <c:pt idx="457">
                  <c:v>32174</c:v>
                </c:pt>
                <c:pt idx="458">
                  <c:v>32203</c:v>
                </c:pt>
                <c:pt idx="459">
                  <c:v>32234</c:v>
                </c:pt>
                <c:pt idx="460">
                  <c:v>32264</c:v>
                </c:pt>
                <c:pt idx="461">
                  <c:v>32295</c:v>
                </c:pt>
                <c:pt idx="462">
                  <c:v>32325</c:v>
                </c:pt>
                <c:pt idx="463">
                  <c:v>32356</c:v>
                </c:pt>
                <c:pt idx="464">
                  <c:v>32387</c:v>
                </c:pt>
                <c:pt idx="465">
                  <c:v>32417</c:v>
                </c:pt>
                <c:pt idx="466">
                  <c:v>32448</c:v>
                </c:pt>
                <c:pt idx="467">
                  <c:v>32478</c:v>
                </c:pt>
                <c:pt idx="468">
                  <c:v>32509</c:v>
                </c:pt>
                <c:pt idx="469">
                  <c:v>32540</c:v>
                </c:pt>
                <c:pt idx="470">
                  <c:v>32568</c:v>
                </c:pt>
                <c:pt idx="471">
                  <c:v>32599</c:v>
                </c:pt>
                <c:pt idx="472">
                  <c:v>32629</c:v>
                </c:pt>
                <c:pt idx="473">
                  <c:v>32660</c:v>
                </c:pt>
                <c:pt idx="474">
                  <c:v>32690</c:v>
                </c:pt>
                <c:pt idx="475">
                  <c:v>32721</c:v>
                </c:pt>
                <c:pt idx="476">
                  <c:v>32752</c:v>
                </c:pt>
                <c:pt idx="477">
                  <c:v>32782</c:v>
                </c:pt>
                <c:pt idx="478">
                  <c:v>32813</c:v>
                </c:pt>
                <c:pt idx="479">
                  <c:v>32843</c:v>
                </c:pt>
                <c:pt idx="480">
                  <c:v>32874</c:v>
                </c:pt>
                <c:pt idx="481">
                  <c:v>32905</c:v>
                </c:pt>
                <c:pt idx="482">
                  <c:v>32933</c:v>
                </c:pt>
                <c:pt idx="483">
                  <c:v>32964</c:v>
                </c:pt>
                <c:pt idx="484">
                  <c:v>32994</c:v>
                </c:pt>
                <c:pt idx="485">
                  <c:v>33025</c:v>
                </c:pt>
                <c:pt idx="486">
                  <c:v>33055</c:v>
                </c:pt>
                <c:pt idx="487">
                  <c:v>33086</c:v>
                </c:pt>
                <c:pt idx="488">
                  <c:v>33117</c:v>
                </c:pt>
                <c:pt idx="489">
                  <c:v>33147</c:v>
                </c:pt>
                <c:pt idx="490">
                  <c:v>33178</c:v>
                </c:pt>
                <c:pt idx="491">
                  <c:v>33208</c:v>
                </c:pt>
                <c:pt idx="492">
                  <c:v>33239</c:v>
                </c:pt>
                <c:pt idx="493">
                  <c:v>33270</c:v>
                </c:pt>
                <c:pt idx="494">
                  <c:v>33298</c:v>
                </c:pt>
                <c:pt idx="495">
                  <c:v>33329</c:v>
                </c:pt>
                <c:pt idx="496">
                  <c:v>33359</c:v>
                </c:pt>
                <c:pt idx="497">
                  <c:v>33390</c:v>
                </c:pt>
                <c:pt idx="498">
                  <c:v>33420</c:v>
                </c:pt>
                <c:pt idx="499">
                  <c:v>33451</c:v>
                </c:pt>
                <c:pt idx="500">
                  <c:v>33482</c:v>
                </c:pt>
                <c:pt idx="501">
                  <c:v>33512</c:v>
                </c:pt>
                <c:pt idx="502">
                  <c:v>33543</c:v>
                </c:pt>
                <c:pt idx="503">
                  <c:v>33573</c:v>
                </c:pt>
                <c:pt idx="504">
                  <c:v>33604</c:v>
                </c:pt>
                <c:pt idx="505">
                  <c:v>33635</c:v>
                </c:pt>
                <c:pt idx="506">
                  <c:v>33664</c:v>
                </c:pt>
                <c:pt idx="507">
                  <c:v>33695</c:v>
                </c:pt>
                <c:pt idx="508">
                  <c:v>33725</c:v>
                </c:pt>
                <c:pt idx="509">
                  <c:v>33756</c:v>
                </c:pt>
                <c:pt idx="510">
                  <c:v>33786</c:v>
                </c:pt>
                <c:pt idx="511">
                  <c:v>33817</c:v>
                </c:pt>
                <c:pt idx="512">
                  <c:v>33848</c:v>
                </c:pt>
                <c:pt idx="513">
                  <c:v>33878</c:v>
                </c:pt>
                <c:pt idx="514">
                  <c:v>33909</c:v>
                </c:pt>
                <c:pt idx="515">
                  <c:v>33939</c:v>
                </c:pt>
                <c:pt idx="516">
                  <c:v>33970</c:v>
                </c:pt>
                <c:pt idx="517">
                  <c:v>34001</c:v>
                </c:pt>
                <c:pt idx="518">
                  <c:v>34029</c:v>
                </c:pt>
                <c:pt idx="519">
                  <c:v>34060</c:v>
                </c:pt>
                <c:pt idx="520">
                  <c:v>34090</c:v>
                </c:pt>
                <c:pt idx="521">
                  <c:v>34121</c:v>
                </c:pt>
                <c:pt idx="522">
                  <c:v>34151</c:v>
                </c:pt>
                <c:pt idx="523">
                  <c:v>34182</c:v>
                </c:pt>
                <c:pt idx="524">
                  <c:v>34213</c:v>
                </c:pt>
                <c:pt idx="525">
                  <c:v>34243</c:v>
                </c:pt>
                <c:pt idx="526">
                  <c:v>34274</c:v>
                </c:pt>
                <c:pt idx="527">
                  <c:v>34304</c:v>
                </c:pt>
                <c:pt idx="528">
                  <c:v>34335</c:v>
                </c:pt>
                <c:pt idx="529">
                  <c:v>34366</c:v>
                </c:pt>
                <c:pt idx="530">
                  <c:v>34394</c:v>
                </c:pt>
                <c:pt idx="531">
                  <c:v>34425</c:v>
                </c:pt>
                <c:pt idx="532">
                  <c:v>34455</c:v>
                </c:pt>
                <c:pt idx="533">
                  <c:v>34486</c:v>
                </c:pt>
                <c:pt idx="534">
                  <c:v>34516</c:v>
                </c:pt>
                <c:pt idx="535">
                  <c:v>34547</c:v>
                </c:pt>
                <c:pt idx="536">
                  <c:v>34578</c:v>
                </c:pt>
                <c:pt idx="537">
                  <c:v>34608</c:v>
                </c:pt>
                <c:pt idx="538">
                  <c:v>34639</c:v>
                </c:pt>
                <c:pt idx="539">
                  <c:v>34669</c:v>
                </c:pt>
                <c:pt idx="540">
                  <c:v>34700</c:v>
                </c:pt>
                <c:pt idx="541">
                  <c:v>34731</c:v>
                </c:pt>
                <c:pt idx="542">
                  <c:v>34759</c:v>
                </c:pt>
                <c:pt idx="543">
                  <c:v>34790</c:v>
                </c:pt>
                <c:pt idx="544">
                  <c:v>34820</c:v>
                </c:pt>
                <c:pt idx="545">
                  <c:v>34851</c:v>
                </c:pt>
                <c:pt idx="546">
                  <c:v>34881</c:v>
                </c:pt>
                <c:pt idx="547">
                  <c:v>34912</c:v>
                </c:pt>
                <c:pt idx="548">
                  <c:v>34943</c:v>
                </c:pt>
                <c:pt idx="549">
                  <c:v>34973</c:v>
                </c:pt>
                <c:pt idx="550">
                  <c:v>35004</c:v>
                </c:pt>
                <c:pt idx="551">
                  <c:v>35034</c:v>
                </c:pt>
                <c:pt idx="552">
                  <c:v>35065</c:v>
                </c:pt>
                <c:pt idx="553">
                  <c:v>35096</c:v>
                </c:pt>
                <c:pt idx="554">
                  <c:v>35125</c:v>
                </c:pt>
                <c:pt idx="555">
                  <c:v>35156</c:v>
                </c:pt>
                <c:pt idx="556">
                  <c:v>35186</c:v>
                </c:pt>
                <c:pt idx="557">
                  <c:v>35217</c:v>
                </c:pt>
                <c:pt idx="558">
                  <c:v>35247</c:v>
                </c:pt>
                <c:pt idx="559">
                  <c:v>35278</c:v>
                </c:pt>
                <c:pt idx="560">
                  <c:v>35309</c:v>
                </c:pt>
                <c:pt idx="561">
                  <c:v>35339</c:v>
                </c:pt>
                <c:pt idx="562">
                  <c:v>35370</c:v>
                </c:pt>
                <c:pt idx="563">
                  <c:v>35400</c:v>
                </c:pt>
                <c:pt idx="564">
                  <c:v>35431</c:v>
                </c:pt>
                <c:pt idx="565">
                  <c:v>35462</c:v>
                </c:pt>
                <c:pt idx="566">
                  <c:v>35490</c:v>
                </c:pt>
                <c:pt idx="567">
                  <c:v>35521</c:v>
                </c:pt>
                <c:pt idx="568">
                  <c:v>35551</c:v>
                </c:pt>
                <c:pt idx="569">
                  <c:v>35582</c:v>
                </c:pt>
                <c:pt idx="570">
                  <c:v>35612</c:v>
                </c:pt>
                <c:pt idx="571">
                  <c:v>35643</c:v>
                </c:pt>
                <c:pt idx="572">
                  <c:v>35674</c:v>
                </c:pt>
                <c:pt idx="573">
                  <c:v>35704</c:v>
                </c:pt>
                <c:pt idx="574">
                  <c:v>35735</c:v>
                </c:pt>
                <c:pt idx="575">
                  <c:v>35765</c:v>
                </c:pt>
                <c:pt idx="576">
                  <c:v>35796</c:v>
                </c:pt>
                <c:pt idx="577">
                  <c:v>35827</c:v>
                </c:pt>
                <c:pt idx="578">
                  <c:v>35855</c:v>
                </c:pt>
                <c:pt idx="579">
                  <c:v>35886</c:v>
                </c:pt>
                <c:pt idx="580">
                  <c:v>35916</c:v>
                </c:pt>
                <c:pt idx="581">
                  <c:v>35947</c:v>
                </c:pt>
                <c:pt idx="582">
                  <c:v>35977</c:v>
                </c:pt>
                <c:pt idx="583">
                  <c:v>36008</c:v>
                </c:pt>
                <c:pt idx="584">
                  <c:v>36039</c:v>
                </c:pt>
                <c:pt idx="585">
                  <c:v>36069</c:v>
                </c:pt>
                <c:pt idx="586">
                  <c:v>36100</c:v>
                </c:pt>
                <c:pt idx="587">
                  <c:v>36130</c:v>
                </c:pt>
                <c:pt idx="588">
                  <c:v>36161</c:v>
                </c:pt>
                <c:pt idx="589">
                  <c:v>36192</c:v>
                </c:pt>
                <c:pt idx="590">
                  <c:v>36220</c:v>
                </c:pt>
                <c:pt idx="591">
                  <c:v>36251</c:v>
                </c:pt>
                <c:pt idx="592">
                  <c:v>36281</c:v>
                </c:pt>
                <c:pt idx="593">
                  <c:v>36312</c:v>
                </c:pt>
                <c:pt idx="594">
                  <c:v>36342</c:v>
                </c:pt>
                <c:pt idx="595">
                  <c:v>36373</c:v>
                </c:pt>
                <c:pt idx="596">
                  <c:v>36404</c:v>
                </c:pt>
                <c:pt idx="597">
                  <c:v>36434</c:v>
                </c:pt>
                <c:pt idx="598">
                  <c:v>36465</c:v>
                </c:pt>
                <c:pt idx="599">
                  <c:v>36495</c:v>
                </c:pt>
                <c:pt idx="600">
                  <c:v>36526</c:v>
                </c:pt>
                <c:pt idx="601">
                  <c:v>36557</c:v>
                </c:pt>
                <c:pt idx="602">
                  <c:v>36586</c:v>
                </c:pt>
                <c:pt idx="603">
                  <c:v>36617</c:v>
                </c:pt>
                <c:pt idx="604">
                  <c:v>36647</c:v>
                </c:pt>
                <c:pt idx="605">
                  <c:v>36678</c:v>
                </c:pt>
                <c:pt idx="606">
                  <c:v>36708</c:v>
                </c:pt>
                <c:pt idx="607">
                  <c:v>36739</c:v>
                </c:pt>
                <c:pt idx="608">
                  <c:v>36770</c:v>
                </c:pt>
                <c:pt idx="609">
                  <c:v>36800</c:v>
                </c:pt>
                <c:pt idx="610">
                  <c:v>36831</c:v>
                </c:pt>
                <c:pt idx="611">
                  <c:v>36861</c:v>
                </c:pt>
                <c:pt idx="612">
                  <c:v>36892</c:v>
                </c:pt>
                <c:pt idx="613">
                  <c:v>36923</c:v>
                </c:pt>
                <c:pt idx="614">
                  <c:v>36951</c:v>
                </c:pt>
                <c:pt idx="615">
                  <c:v>36982</c:v>
                </c:pt>
                <c:pt idx="616">
                  <c:v>37012</c:v>
                </c:pt>
                <c:pt idx="617">
                  <c:v>37043</c:v>
                </c:pt>
                <c:pt idx="618">
                  <c:v>37073</c:v>
                </c:pt>
                <c:pt idx="619">
                  <c:v>37104</c:v>
                </c:pt>
                <c:pt idx="620">
                  <c:v>37135</c:v>
                </c:pt>
                <c:pt idx="621">
                  <c:v>37165</c:v>
                </c:pt>
                <c:pt idx="622">
                  <c:v>37196</c:v>
                </c:pt>
                <c:pt idx="623">
                  <c:v>37226</c:v>
                </c:pt>
                <c:pt idx="624">
                  <c:v>37257</c:v>
                </c:pt>
                <c:pt idx="625">
                  <c:v>37288</c:v>
                </c:pt>
                <c:pt idx="626">
                  <c:v>37316</c:v>
                </c:pt>
                <c:pt idx="627">
                  <c:v>37347</c:v>
                </c:pt>
                <c:pt idx="628">
                  <c:v>37377</c:v>
                </c:pt>
                <c:pt idx="629">
                  <c:v>37408</c:v>
                </c:pt>
                <c:pt idx="630">
                  <c:v>37438</c:v>
                </c:pt>
                <c:pt idx="631">
                  <c:v>37469</c:v>
                </c:pt>
                <c:pt idx="632">
                  <c:v>37500</c:v>
                </c:pt>
                <c:pt idx="633">
                  <c:v>37530</c:v>
                </c:pt>
                <c:pt idx="634">
                  <c:v>37561</c:v>
                </c:pt>
                <c:pt idx="635">
                  <c:v>37591</c:v>
                </c:pt>
                <c:pt idx="636">
                  <c:v>37622</c:v>
                </c:pt>
                <c:pt idx="637">
                  <c:v>37653</c:v>
                </c:pt>
                <c:pt idx="638">
                  <c:v>37681</c:v>
                </c:pt>
                <c:pt idx="639">
                  <c:v>37712</c:v>
                </c:pt>
                <c:pt idx="640">
                  <c:v>37742</c:v>
                </c:pt>
                <c:pt idx="641">
                  <c:v>37773</c:v>
                </c:pt>
                <c:pt idx="642">
                  <c:v>37803</c:v>
                </c:pt>
                <c:pt idx="643">
                  <c:v>37834</c:v>
                </c:pt>
                <c:pt idx="644">
                  <c:v>37865</c:v>
                </c:pt>
                <c:pt idx="645">
                  <c:v>37895</c:v>
                </c:pt>
                <c:pt idx="646">
                  <c:v>37926</c:v>
                </c:pt>
                <c:pt idx="647">
                  <c:v>37956</c:v>
                </c:pt>
                <c:pt idx="648">
                  <c:v>37987</c:v>
                </c:pt>
                <c:pt idx="649">
                  <c:v>38018</c:v>
                </c:pt>
                <c:pt idx="650">
                  <c:v>38047</c:v>
                </c:pt>
                <c:pt idx="651">
                  <c:v>38078</c:v>
                </c:pt>
                <c:pt idx="652">
                  <c:v>38108</c:v>
                </c:pt>
                <c:pt idx="653">
                  <c:v>38139</c:v>
                </c:pt>
                <c:pt idx="654">
                  <c:v>38169</c:v>
                </c:pt>
                <c:pt idx="655">
                  <c:v>38200</c:v>
                </c:pt>
                <c:pt idx="656">
                  <c:v>38231</c:v>
                </c:pt>
                <c:pt idx="657">
                  <c:v>38261</c:v>
                </c:pt>
                <c:pt idx="658">
                  <c:v>38292</c:v>
                </c:pt>
                <c:pt idx="659">
                  <c:v>38322</c:v>
                </c:pt>
                <c:pt idx="660">
                  <c:v>38353</c:v>
                </c:pt>
                <c:pt idx="661">
                  <c:v>38384</c:v>
                </c:pt>
                <c:pt idx="662">
                  <c:v>38412</c:v>
                </c:pt>
                <c:pt idx="663">
                  <c:v>38443</c:v>
                </c:pt>
                <c:pt idx="664">
                  <c:v>38473</c:v>
                </c:pt>
                <c:pt idx="665">
                  <c:v>38504</c:v>
                </c:pt>
                <c:pt idx="666">
                  <c:v>38534</c:v>
                </c:pt>
                <c:pt idx="667">
                  <c:v>38565</c:v>
                </c:pt>
                <c:pt idx="668">
                  <c:v>38596</c:v>
                </c:pt>
                <c:pt idx="669">
                  <c:v>38626</c:v>
                </c:pt>
                <c:pt idx="670">
                  <c:v>38657</c:v>
                </c:pt>
                <c:pt idx="671">
                  <c:v>38687</c:v>
                </c:pt>
                <c:pt idx="672">
                  <c:v>38718</c:v>
                </c:pt>
                <c:pt idx="673">
                  <c:v>38749</c:v>
                </c:pt>
                <c:pt idx="674">
                  <c:v>38777</c:v>
                </c:pt>
                <c:pt idx="675">
                  <c:v>38808</c:v>
                </c:pt>
                <c:pt idx="676">
                  <c:v>38838</c:v>
                </c:pt>
                <c:pt idx="677">
                  <c:v>38869</c:v>
                </c:pt>
                <c:pt idx="678">
                  <c:v>38899</c:v>
                </c:pt>
                <c:pt idx="679">
                  <c:v>38930</c:v>
                </c:pt>
                <c:pt idx="680">
                  <c:v>38961</c:v>
                </c:pt>
                <c:pt idx="681">
                  <c:v>38991</c:v>
                </c:pt>
                <c:pt idx="682">
                  <c:v>39022</c:v>
                </c:pt>
                <c:pt idx="683">
                  <c:v>39052</c:v>
                </c:pt>
                <c:pt idx="684">
                  <c:v>39083</c:v>
                </c:pt>
                <c:pt idx="685">
                  <c:v>39114</c:v>
                </c:pt>
                <c:pt idx="686">
                  <c:v>39142</c:v>
                </c:pt>
                <c:pt idx="687">
                  <c:v>39173</c:v>
                </c:pt>
                <c:pt idx="688">
                  <c:v>39203</c:v>
                </c:pt>
                <c:pt idx="689">
                  <c:v>39234</c:v>
                </c:pt>
                <c:pt idx="690">
                  <c:v>39264</c:v>
                </c:pt>
                <c:pt idx="691">
                  <c:v>39295</c:v>
                </c:pt>
                <c:pt idx="692">
                  <c:v>39326</c:v>
                </c:pt>
                <c:pt idx="693">
                  <c:v>39356</c:v>
                </c:pt>
                <c:pt idx="694">
                  <c:v>39387</c:v>
                </c:pt>
                <c:pt idx="695">
                  <c:v>39417</c:v>
                </c:pt>
                <c:pt idx="696">
                  <c:v>39448</c:v>
                </c:pt>
                <c:pt idx="697">
                  <c:v>39479</c:v>
                </c:pt>
                <c:pt idx="698">
                  <c:v>39508</c:v>
                </c:pt>
                <c:pt idx="699">
                  <c:v>39539</c:v>
                </c:pt>
                <c:pt idx="700">
                  <c:v>39569</c:v>
                </c:pt>
                <c:pt idx="701">
                  <c:v>39600</c:v>
                </c:pt>
                <c:pt idx="702">
                  <c:v>39630</c:v>
                </c:pt>
                <c:pt idx="703">
                  <c:v>39661</c:v>
                </c:pt>
                <c:pt idx="704">
                  <c:v>39692</c:v>
                </c:pt>
                <c:pt idx="705">
                  <c:v>39722</c:v>
                </c:pt>
                <c:pt idx="706">
                  <c:v>39753</c:v>
                </c:pt>
                <c:pt idx="707">
                  <c:v>39783</c:v>
                </c:pt>
                <c:pt idx="708">
                  <c:v>39814</c:v>
                </c:pt>
                <c:pt idx="709">
                  <c:v>39845</c:v>
                </c:pt>
                <c:pt idx="710">
                  <c:v>39873</c:v>
                </c:pt>
                <c:pt idx="711">
                  <c:v>39904</c:v>
                </c:pt>
                <c:pt idx="712">
                  <c:v>39934</c:v>
                </c:pt>
                <c:pt idx="713">
                  <c:v>39965</c:v>
                </c:pt>
                <c:pt idx="714">
                  <c:v>39995</c:v>
                </c:pt>
                <c:pt idx="715">
                  <c:v>40026</c:v>
                </c:pt>
                <c:pt idx="716">
                  <c:v>40057</c:v>
                </c:pt>
                <c:pt idx="717">
                  <c:v>40087</c:v>
                </c:pt>
                <c:pt idx="718">
                  <c:v>40118</c:v>
                </c:pt>
                <c:pt idx="719">
                  <c:v>40148</c:v>
                </c:pt>
                <c:pt idx="720">
                  <c:v>40179</c:v>
                </c:pt>
                <c:pt idx="721">
                  <c:v>40210</c:v>
                </c:pt>
                <c:pt idx="722">
                  <c:v>40238</c:v>
                </c:pt>
                <c:pt idx="723">
                  <c:v>40269</c:v>
                </c:pt>
                <c:pt idx="724">
                  <c:v>40299</c:v>
                </c:pt>
                <c:pt idx="725">
                  <c:v>40330</c:v>
                </c:pt>
                <c:pt idx="726">
                  <c:v>40360</c:v>
                </c:pt>
                <c:pt idx="727">
                  <c:v>40391</c:v>
                </c:pt>
                <c:pt idx="728">
                  <c:v>40422</c:v>
                </c:pt>
                <c:pt idx="729">
                  <c:v>40452</c:v>
                </c:pt>
                <c:pt idx="730">
                  <c:v>40483</c:v>
                </c:pt>
                <c:pt idx="731">
                  <c:v>40513</c:v>
                </c:pt>
                <c:pt idx="732">
                  <c:v>40544</c:v>
                </c:pt>
                <c:pt idx="733">
                  <c:v>40575</c:v>
                </c:pt>
                <c:pt idx="734">
                  <c:v>40603</c:v>
                </c:pt>
                <c:pt idx="735">
                  <c:v>40634</c:v>
                </c:pt>
                <c:pt idx="736">
                  <c:v>40664</c:v>
                </c:pt>
                <c:pt idx="737">
                  <c:v>40695</c:v>
                </c:pt>
                <c:pt idx="738">
                  <c:v>40725</c:v>
                </c:pt>
                <c:pt idx="739">
                  <c:v>40756</c:v>
                </c:pt>
                <c:pt idx="740">
                  <c:v>40787</c:v>
                </c:pt>
                <c:pt idx="741">
                  <c:v>40817</c:v>
                </c:pt>
                <c:pt idx="742">
                  <c:v>40848</c:v>
                </c:pt>
                <c:pt idx="743">
                  <c:v>40878</c:v>
                </c:pt>
                <c:pt idx="744">
                  <c:v>40909</c:v>
                </c:pt>
                <c:pt idx="745">
                  <c:v>40940</c:v>
                </c:pt>
                <c:pt idx="746">
                  <c:v>40969</c:v>
                </c:pt>
                <c:pt idx="747">
                  <c:v>41000</c:v>
                </c:pt>
                <c:pt idx="748">
                  <c:v>41030</c:v>
                </c:pt>
                <c:pt idx="749">
                  <c:v>41061</c:v>
                </c:pt>
                <c:pt idx="750">
                  <c:v>41091</c:v>
                </c:pt>
                <c:pt idx="751">
                  <c:v>41122</c:v>
                </c:pt>
                <c:pt idx="752">
                  <c:v>41153</c:v>
                </c:pt>
                <c:pt idx="753">
                  <c:v>41183</c:v>
                </c:pt>
                <c:pt idx="754">
                  <c:v>41214</c:v>
                </c:pt>
                <c:pt idx="755">
                  <c:v>41244</c:v>
                </c:pt>
                <c:pt idx="756">
                  <c:v>41275</c:v>
                </c:pt>
                <c:pt idx="757">
                  <c:v>41306</c:v>
                </c:pt>
                <c:pt idx="758">
                  <c:v>41334</c:v>
                </c:pt>
                <c:pt idx="759">
                  <c:v>41365</c:v>
                </c:pt>
                <c:pt idx="760">
                  <c:v>41395</c:v>
                </c:pt>
                <c:pt idx="761">
                  <c:v>41426</c:v>
                </c:pt>
                <c:pt idx="762">
                  <c:v>41456</c:v>
                </c:pt>
                <c:pt idx="763">
                  <c:v>41487</c:v>
                </c:pt>
                <c:pt idx="764">
                  <c:v>41518</c:v>
                </c:pt>
                <c:pt idx="765">
                  <c:v>41548</c:v>
                </c:pt>
                <c:pt idx="766">
                  <c:v>41579</c:v>
                </c:pt>
                <c:pt idx="767">
                  <c:v>41609</c:v>
                </c:pt>
                <c:pt idx="768">
                  <c:v>41640</c:v>
                </c:pt>
                <c:pt idx="769">
                  <c:v>41671</c:v>
                </c:pt>
                <c:pt idx="770">
                  <c:v>41699</c:v>
                </c:pt>
                <c:pt idx="771">
                  <c:v>41730</c:v>
                </c:pt>
                <c:pt idx="772">
                  <c:v>41760</c:v>
                </c:pt>
                <c:pt idx="773">
                  <c:v>41791</c:v>
                </c:pt>
                <c:pt idx="774">
                  <c:v>41821</c:v>
                </c:pt>
                <c:pt idx="775">
                  <c:v>41852</c:v>
                </c:pt>
                <c:pt idx="776">
                  <c:v>41883</c:v>
                </c:pt>
                <c:pt idx="777">
                  <c:v>41913</c:v>
                </c:pt>
                <c:pt idx="778">
                  <c:v>41944</c:v>
                </c:pt>
                <c:pt idx="779">
                  <c:v>41974</c:v>
                </c:pt>
                <c:pt idx="780">
                  <c:v>42005</c:v>
                </c:pt>
                <c:pt idx="781">
                  <c:v>42036</c:v>
                </c:pt>
                <c:pt idx="782">
                  <c:v>42064</c:v>
                </c:pt>
                <c:pt idx="783">
                  <c:v>42095</c:v>
                </c:pt>
                <c:pt idx="784">
                  <c:v>42125</c:v>
                </c:pt>
                <c:pt idx="785">
                  <c:v>42156</c:v>
                </c:pt>
                <c:pt idx="786">
                  <c:v>42186</c:v>
                </c:pt>
                <c:pt idx="787">
                  <c:v>42217</c:v>
                </c:pt>
                <c:pt idx="788">
                  <c:v>42248</c:v>
                </c:pt>
                <c:pt idx="789">
                  <c:v>42278</c:v>
                </c:pt>
                <c:pt idx="790">
                  <c:v>42309</c:v>
                </c:pt>
                <c:pt idx="791">
                  <c:v>42339</c:v>
                </c:pt>
                <c:pt idx="792">
                  <c:v>42370</c:v>
                </c:pt>
                <c:pt idx="793">
                  <c:v>42401</c:v>
                </c:pt>
                <c:pt idx="794">
                  <c:v>42430</c:v>
                </c:pt>
                <c:pt idx="795">
                  <c:v>42461</c:v>
                </c:pt>
                <c:pt idx="796">
                  <c:v>42491</c:v>
                </c:pt>
                <c:pt idx="797">
                  <c:v>42522</c:v>
                </c:pt>
                <c:pt idx="798">
                  <c:v>42552</c:v>
                </c:pt>
                <c:pt idx="799">
                  <c:v>42583</c:v>
                </c:pt>
                <c:pt idx="800">
                  <c:v>42614</c:v>
                </c:pt>
                <c:pt idx="801">
                  <c:v>42644</c:v>
                </c:pt>
                <c:pt idx="802">
                  <c:v>42675</c:v>
                </c:pt>
                <c:pt idx="803">
                  <c:v>42705</c:v>
                </c:pt>
                <c:pt idx="804">
                  <c:v>42736</c:v>
                </c:pt>
                <c:pt idx="805">
                  <c:v>42767</c:v>
                </c:pt>
                <c:pt idx="806">
                  <c:v>42795</c:v>
                </c:pt>
                <c:pt idx="807">
                  <c:v>42826</c:v>
                </c:pt>
                <c:pt idx="808">
                  <c:v>42856</c:v>
                </c:pt>
                <c:pt idx="809">
                  <c:v>42887</c:v>
                </c:pt>
                <c:pt idx="810">
                  <c:v>42917</c:v>
                </c:pt>
                <c:pt idx="811">
                  <c:v>42948</c:v>
                </c:pt>
                <c:pt idx="812">
                  <c:v>42979</c:v>
                </c:pt>
                <c:pt idx="813">
                  <c:v>43009</c:v>
                </c:pt>
                <c:pt idx="814">
                  <c:v>43040</c:v>
                </c:pt>
                <c:pt idx="815">
                  <c:v>43070</c:v>
                </c:pt>
                <c:pt idx="816">
                  <c:v>43101</c:v>
                </c:pt>
                <c:pt idx="817">
                  <c:v>43132</c:v>
                </c:pt>
                <c:pt idx="818">
                  <c:v>43160</c:v>
                </c:pt>
                <c:pt idx="819">
                  <c:v>43191</c:v>
                </c:pt>
                <c:pt idx="820">
                  <c:v>43221</c:v>
                </c:pt>
                <c:pt idx="821">
                  <c:v>43252</c:v>
                </c:pt>
                <c:pt idx="822">
                  <c:v>43282</c:v>
                </c:pt>
                <c:pt idx="823">
                  <c:v>43313</c:v>
                </c:pt>
                <c:pt idx="824">
                  <c:v>43344</c:v>
                </c:pt>
                <c:pt idx="825">
                  <c:v>43374</c:v>
                </c:pt>
                <c:pt idx="826">
                  <c:v>43405</c:v>
                </c:pt>
                <c:pt idx="827">
                  <c:v>43435</c:v>
                </c:pt>
                <c:pt idx="828">
                  <c:v>43466</c:v>
                </c:pt>
                <c:pt idx="829">
                  <c:v>43497</c:v>
                </c:pt>
                <c:pt idx="830">
                  <c:v>43525</c:v>
                </c:pt>
                <c:pt idx="831">
                  <c:v>43556</c:v>
                </c:pt>
                <c:pt idx="832">
                  <c:v>43586</c:v>
                </c:pt>
                <c:pt idx="833">
                  <c:v>43617</c:v>
                </c:pt>
                <c:pt idx="834">
                  <c:v>43647</c:v>
                </c:pt>
                <c:pt idx="835">
                  <c:v>43678</c:v>
                </c:pt>
                <c:pt idx="836">
                  <c:v>43709</c:v>
                </c:pt>
                <c:pt idx="837">
                  <c:v>43739</c:v>
                </c:pt>
                <c:pt idx="838">
                  <c:v>43770</c:v>
                </c:pt>
                <c:pt idx="839">
                  <c:v>43800</c:v>
                </c:pt>
                <c:pt idx="840">
                  <c:v>43831</c:v>
                </c:pt>
                <c:pt idx="841">
                  <c:v>43862</c:v>
                </c:pt>
                <c:pt idx="842">
                  <c:v>43891</c:v>
                </c:pt>
                <c:pt idx="843">
                  <c:v>43922</c:v>
                </c:pt>
                <c:pt idx="844">
                  <c:v>43952</c:v>
                </c:pt>
                <c:pt idx="845">
                  <c:v>43983</c:v>
                </c:pt>
                <c:pt idx="846">
                  <c:v>44013</c:v>
                </c:pt>
                <c:pt idx="847">
                  <c:v>44044</c:v>
                </c:pt>
                <c:pt idx="848">
                  <c:v>44075</c:v>
                </c:pt>
                <c:pt idx="849">
                  <c:v>44105</c:v>
                </c:pt>
                <c:pt idx="850">
                  <c:v>44136</c:v>
                </c:pt>
                <c:pt idx="851">
                  <c:v>44166</c:v>
                </c:pt>
                <c:pt idx="852">
                  <c:v>44197</c:v>
                </c:pt>
                <c:pt idx="853">
                  <c:v>44228</c:v>
                </c:pt>
                <c:pt idx="854">
                  <c:v>44256</c:v>
                </c:pt>
                <c:pt idx="855">
                  <c:v>44287</c:v>
                </c:pt>
                <c:pt idx="856">
                  <c:v>44317</c:v>
                </c:pt>
                <c:pt idx="857">
                  <c:v>44348</c:v>
                </c:pt>
                <c:pt idx="858">
                  <c:v>44378</c:v>
                </c:pt>
                <c:pt idx="859">
                  <c:v>44409</c:v>
                </c:pt>
                <c:pt idx="860">
                  <c:v>44440</c:v>
                </c:pt>
                <c:pt idx="861">
                  <c:v>44470</c:v>
                </c:pt>
                <c:pt idx="862">
                  <c:v>44501</c:v>
                </c:pt>
                <c:pt idx="863">
                  <c:v>44531</c:v>
                </c:pt>
                <c:pt idx="864">
                  <c:v>44562</c:v>
                </c:pt>
                <c:pt idx="865">
                  <c:v>44593</c:v>
                </c:pt>
                <c:pt idx="866">
                  <c:v>44621</c:v>
                </c:pt>
                <c:pt idx="867">
                  <c:v>44652</c:v>
                </c:pt>
                <c:pt idx="868">
                  <c:v>44682</c:v>
                </c:pt>
                <c:pt idx="869">
                  <c:v>44713</c:v>
                </c:pt>
                <c:pt idx="870">
                  <c:v>44743</c:v>
                </c:pt>
                <c:pt idx="871">
                  <c:v>44774</c:v>
                </c:pt>
                <c:pt idx="872">
                  <c:v>44805</c:v>
                </c:pt>
                <c:pt idx="873">
                  <c:v>44835</c:v>
                </c:pt>
                <c:pt idx="874">
                  <c:v>44866</c:v>
                </c:pt>
                <c:pt idx="875">
                  <c:v>44896</c:v>
                </c:pt>
                <c:pt idx="876">
                  <c:v>44927</c:v>
                </c:pt>
                <c:pt idx="877">
                  <c:v>44958</c:v>
                </c:pt>
                <c:pt idx="878">
                  <c:v>44986</c:v>
                </c:pt>
                <c:pt idx="879">
                  <c:v>45017</c:v>
                </c:pt>
                <c:pt idx="880">
                  <c:v>45047</c:v>
                </c:pt>
                <c:pt idx="881">
                  <c:v>45078</c:v>
                </c:pt>
                <c:pt idx="882">
                  <c:v>45108</c:v>
                </c:pt>
                <c:pt idx="883">
                  <c:v>45139</c:v>
                </c:pt>
                <c:pt idx="884">
                  <c:v>45170</c:v>
                </c:pt>
                <c:pt idx="885">
                  <c:v>45200</c:v>
                </c:pt>
                <c:pt idx="886">
                  <c:v>45231</c:v>
                </c:pt>
                <c:pt idx="887">
                  <c:v>45261</c:v>
                </c:pt>
                <c:pt idx="888">
                  <c:v>45292</c:v>
                </c:pt>
                <c:pt idx="889">
                  <c:v>45323</c:v>
                </c:pt>
                <c:pt idx="890">
                  <c:v>45352</c:v>
                </c:pt>
                <c:pt idx="891">
                  <c:v>45383</c:v>
                </c:pt>
                <c:pt idx="892">
                  <c:v>45413</c:v>
                </c:pt>
                <c:pt idx="893">
                  <c:v>45444</c:v>
                </c:pt>
                <c:pt idx="894">
                  <c:v>45474</c:v>
                </c:pt>
                <c:pt idx="895">
                  <c:v>45505</c:v>
                </c:pt>
                <c:pt idx="896">
                  <c:v>45536</c:v>
                </c:pt>
                <c:pt idx="897">
                  <c:v>45566</c:v>
                </c:pt>
                <c:pt idx="898">
                  <c:v>45597</c:v>
                </c:pt>
                <c:pt idx="899">
                  <c:v>45627</c:v>
                </c:pt>
                <c:pt idx="900">
                  <c:v>45658</c:v>
                </c:pt>
                <c:pt idx="901">
                  <c:v>45689</c:v>
                </c:pt>
                <c:pt idx="902">
                  <c:v>45717</c:v>
                </c:pt>
                <c:pt idx="903">
                  <c:v>45748</c:v>
                </c:pt>
                <c:pt idx="904">
                  <c:v>45778</c:v>
                </c:pt>
                <c:pt idx="905">
                  <c:v>45809</c:v>
                </c:pt>
                <c:pt idx="906">
                  <c:v>45839</c:v>
                </c:pt>
                <c:pt idx="907">
                  <c:v>45870</c:v>
                </c:pt>
                <c:pt idx="908">
                  <c:v>45901</c:v>
                </c:pt>
                <c:pt idx="909">
                  <c:v>45931</c:v>
                </c:pt>
                <c:pt idx="910">
                  <c:v>45962</c:v>
                </c:pt>
                <c:pt idx="911">
                  <c:v>45992</c:v>
                </c:pt>
                <c:pt idx="912">
                  <c:v>46023</c:v>
                </c:pt>
                <c:pt idx="913">
                  <c:v>46054</c:v>
                </c:pt>
                <c:pt idx="914">
                  <c:v>46082</c:v>
                </c:pt>
                <c:pt idx="915">
                  <c:v>46113</c:v>
                </c:pt>
                <c:pt idx="916">
                  <c:v>46143</c:v>
                </c:pt>
                <c:pt idx="917">
                  <c:v>46174</c:v>
                </c:pt>
                <c:pt idx="918">
                  <c:v>46204</c:v>
                </c:pt>
                <c:pt idx="919">
                  <c:v>46235</c:v>
                </c:pt>
                <c:pt idx="920">
                  <c:v>46266</c:v>
                </c:pt>
                <c:pt idx="921">
                  <c:v>46296</c:v>
                </c:pt>
                <c:pt idx="922">
                  <c:v>46327</c:v>
                </c:pt>
                <c:pt idx="923">
                  <c:v>46357</c:v>
                </c:pt>
                <c:pt idx="924">
                  <c:v>46388</c:v>
                </c:pt>
                <c:pt idx="925">
                  <c:v>46419</c:v>
                </c:pt>
                <c:pt idx="926">
                  <c:v>46447</c:v>
                </c:pt>
                <c:pt idx="927">
                  <c:v>46478</c:v>
                </c:pt>
                <c:pt idx="928">
                  <c:v>46508</c:v>
                </c:pt>
                <c:pt idx="929">
                  <c:v>46539</c:v>
                </c:pt>
                <c:pt idx="930">
                  <c:v>46569</c:v>
                </c:pt>
                <c:pt idx="931">
                  <c:v>46600</c:v>
                </c:pt>
                <c:pt idx="932">
                  <c:v>46631</c:v>
                </c:pt>
                <c:pt idx="933">
                  <c:v>46661</c:v>
                </c:pt>
                <c:pt idx="934">
                  <c:v>46692</c:v>
                </c:pt>
                <c:pt idx="935">
                  <c:v>46722</c:v>
                </c:pt>
                <c:pt idx="936">
                  <c:v>46753</c:v>
                </c:pt>
                <c:pt idx="937">
                  <c:v>46784</c:v>
                </c:pt>
                <c:pt idx="938">
                  <c:v>46813</c:v>
                </c:pt>
                <c:pt idx="939">
                  <c:v>46844</c:v>
                </c:pt>
                <c:pt idx="940">
                  <c:v>46874</c:v>
                </c:pt>
                <c:pt idx="941">
                  <c:v>46905</c:v>
                </c:pt>
                <c:pt idx="942">
                  <c:v>46935</c:v>
                </c:pt>
                <c:pt idx="943">
                  <c:v>46966</c:v>
                </c:pt>
                <c:pt idx="944">
                  <c:v>46997</c:v>
                </c:pt>
                <c:pt idx="945">
                  <c:v>47027</c:v>
                </c:pt>
                <c:pt idx="946">
                  <c:v>47058</c:v>
                </c:pt>
                <c:pt idx="947">
                  <c:v>47088</c:v>
                </c:pt>
                <c:pt idx="948">
                  <c:v>47119</c:v>
                </c:pt>
                <c:pt idx="949">
                  <c:v>47150</c:v>
                </c:pt>
                <c:pt idx="950">
                  <c:v>47178</c:v>
                </c:pt>
                <c:pt idx="951">
                  <c:v>47209</c:v>
                </c:pt>
                <c:pt idx="952">
                  <c:v>47239</c:v>
                </c:pt>
                <c:pt idx="953">
                  <c:v>47270</c:v>
                </c:pt>
                <c:pt idx="954">
                  <c:v>47300</c:v>
                </c:pt>
                <c:pt idx="955">
                  <c:v>47331</c:v>
                </c:pt>
                <c:pt idx="956">
                  <c:v>47362</c:v>
                </c:pt>
                <c:pt idx="957">
                  <c:v>47392</c:v>
                </c:pt>
                <c:pt idx="958">
                  <c:v>47423</c:v>
                </c:pt>
                <c:pt idx="959">
                  <c:v>47453</c:v>
                </c:pt>
                <c:pt idx="960">
                  <c:v>47484</c:v>
                </c:pt>
                <c:pt idx="961">
                  <c:v>47515</c:v>
                </c:pt>
                <c:pt idx="962">
                  <c:v>47543</c:v>
                </c:pt>
                <c:pt idx="963">
                  <c:v>47574</c:v>
                </c:pt>
                <c:pt idx="964">
                  <c:v>47604</c:v>
                </c:pt>
                <c:pt idx="965">
                  <c:v>47635</c:v>
                </c:pt>
                <c:pt idx="966">
                  <c:v>47665</c:v>
                </c:pt>
                <c:pt idx="967">
                  <c:v>47696</c:v>
                </c:pt>
                <c:pt idx="968">
                  <c:v>47727</c:v>
                </c:pt>
                <c:pt idx="969">
                  <c:v>47757</c:v>
                </c:pt>
                <c:pt idx="970">
                  <c:v>47788</c:v>
                </c:pt>
                <c:pt idx="971">
                  <c:v>47818</c:v>
                </c:pt>
                <c:pt idx="972">
                  <c:v>47849</c:v>
                </c:pt>
                <c:pt idx="973">
                  <c:v>47880</c:v>
                </c:pt>
                <c:pt idx="974">
                  <c:v>47908</c:v>
                </c:pt>
                <c:pt idx="975">
                  <c:v>47939</c:v>
                </c:pt>
                <c:pt idx="976">
                  <c:v>47969</c:v>
                </c:pt>
                <c:pt idx="977">
                  <c:v>48000</c:v>
                </c:pt>
                <c:pt idx="978">
                  <c:v>48030</c:v>
                </c:pt>
                <c:pt idx="979">
                  <c:v>48061</c:v>
                </c:pt>
                <c:pt idx="980">
                  <c:v>48092</c:v>
                </c:pt>
                <c:pt idx="981">
                  <c:v>48122</c:v>
                </c:pt>
                <c:pt idx="982">
                  <c:v>48153</c:v>
                </c:pt>
                <c:pt idx="983">
                  <c:v>48183</c:v>
                </c:pt>
                <c:pt idx="984">
                  <c:v>48214</c:v>
                </c:pt>
                <c:pt idx="985">
                  <c:v>48245</c:v>
                </c:pt>
                <c:pt idx="986">
                  <c:v>48274</c:v>
                </c:pt>
                <c:pt idx="987">
                  <c:v>48305</c:v>
                </c:pt>
                <c:pt idx="988">
                  <c:v>48335</c:v>
                </c:pt>
                <c:pt idx="989">
                  <c:v>48366</c:v>
                </c:pt>
                <c:pt idx="990">
                  <c:v>48396</c:v>
                </c:pt>
                <c:pt idx="991">
                  <c:v>48427</c:v>
                </c:pt>
                <c:pt idx="992">
                  <c:v>48458</c:v>
                </c:pt>
                <c:pt idx="993">
                  <c:v>48488</c:v>
                </c:pt>
                <c:pt idx="994">
                  <c:v>48519</c:v>
                </c:pt>
                <c:pt idx="995">
                  <c:v>48549</c:v>
                </c:pt>
              </c:numCache>
            </c:numRef>
          </c:cat>
          <c:val>
            <c:numRef>
              <c:f>MINXPTX!$U$3:$U$1034</c:f>
              <c:numCache>
                <c:formatCode>General</c:formatCode>
                <c:ptCount val="1032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88.806124999999994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#N/A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#N/A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FCF2-40E0-AFE7-BC3750E77A92}"/>
            </c:ext>
          </c:extLst>
        </c:ser>
        <c:ser>
          <c:idx val="9"/>
          <c:order val="8"/>
          <c:tx>
            <c:v>12MMA Forecast</c:v>
          </c:tx>
          <c:spPr>
            <a:ln>
              <a:noFill/>
            </a:ln>
          </c:spPr>
          <c:marker>
            <c:symbol val="diamond"/>
            <c:size val="8"/>
            <c:spPr>
              <a:solidFill>
                <a:srgbClr val="08A685"/>
              </a:solidFill>
              <a:ln>
                <a:solidFill>
                  <a:srgbClr val="068469"/>
                </a:solidFill>
              </a:ln>
            </c:spPr>
          </c:marker>
          <c:dLbls>
            <c:delete val="1"/>
          </c:dLbls>
          <c:cat>
            <c:numRef>
              <c:f>MINXPTX!$A$3:$A$998</c:f>
              <c:numCache>
                <c:formatCode>mmm\-yy</c:formatCode>
                <c:ptCount val="996"/>
                <c:pt idx="0">
                  <c:v>18264</c:v>
                </c:pt>
                <c:pt idx="1">
                  <c:v>18295</c:v>
                </c:pt>
                <c:pt idx="2">
                  <c:v>18323</c:v>
                </c:pt>
                <c:pt idx="3">
                  <c:v>18354</c:v>
                </c:pt>
                <c:pt idx="4">
                  <c:v>18384</c:v>
                </c:pt>
                <c:pt idx="5">
                  <c:v>18415</c:v>
                </c:pt>
                <c:pt idx="6">
                  <c:v>18445</c:v>
                </c:pt>
                <c:pt idx="7">
                  <c:v>18476</c:v>
                </c:pt>
                <c:pt idx="8">
                  <c:v>18507</c:v>
                </c:pt>
                <c:pt idx="9">
                  <c:v>18537</c:v>
                </c:pt>
                <c:pt idx="10">
                  <c:v>18568</c:v>
                </c:pt>
                <c:pt idx="11">
                  <c:v>18598</c:v>
                </c:pt>
                <c:pt idx="12">
                  <c:v>18629</c:v>
                </c:pt>
                <c:pt idx="13">
                  <c:v>18660</c:v>
                </c:pt>
                <c:pt idx="14">
                  <c:v>18688</c:v>
                </c:pt>
                <c:pt idx="15">
                  <c:v>18719</c:v>
                </c:pt>
                <c:pt idx="16">
                  <c:v>18749</c:v>
                </c:pt>
                <c:pt idx="17">
                  <c:v>18780</c:v>
                </c:pt>
                <c:pt idx="18">
                  <c:v>18810</c:v>
                </c:pt>
                <c:pt idx="19">
                  <c:v>18841</c:v>
                </c:pt>
                <c:pt idx="20">
                  <c:v>18872</c:v>
                </c:pt>
                <c:pt idx="21">
                  <c:v>18902</c:v>
                </c:pt>
                <c:pt idx="22">
                  <c:v>18933</c:v>
                </c:pt>
                <c:pt idx="23">
                  <c:v>18963</c:v>
                </c:pt>
                <c:pt idx="24">
                  <c:v>18994</c:v>
                </c:pt>
                <c:pt idx="25">
                  <c:v>19025</c:v>
                </c:pt>
                <c:pt idx="26">
                  <c:v>19054</c:v>
                </c:pt>
                <c:pt idx="27">
                  <c:v>19085</c:v>
                </c:pt>
                <c:pt idx="28">
                  <c:v>19115</c:v>
                </c:pt>
                <c:pt idx="29">
                  <c:v>19146</c:v>
                </c:pt>
                <c:pt idx="30">
                  <c:v>19176</c:v>
                </c:pt>
                <c:pt idx="31">
                  <c:v>19207</c:v>
                </c:pt>
                <c:pt idx="32">
                  <c:v>19238</c:v>
                </c:pt>
                <c:pt idx="33">
                  <c:v>19268</c:v>
                </c:pt>
                <c:pt idx="34">
                  <c:v>19299</c:v>
                </c:pt>
                <c:pt idx="35">
                  <c:v>19329</c:v>
                </c:pt>
                <c:pt idx="36">
                  <c:v>19360</c:v>
                </c:pt>
                <c:pt idx="37">
                  <c:v>19391</c:v>
                </c:pt>
                <c:pt idx="38">
                  <c:v>19419</c:v>
                </c:pt>
                <c:pt idx="39">
                  <c:v>19450</c:v>
                </c:pt>
                <c:pt idx="40">
                  <c:v>19480</c:v>
                </c:pt>
                <c:pt idx="41">
                  <c:v>19511</c:v>
                </c:pt>
                <c:pt idx="42">
                  <c:v>19541</c:v>
                </c:pt>
                <c:pt idx="43">
                  <c:v>19572</c:v>
                </c:pt>
                <c:pt idx="44">
                  <c:v>19603</c:v>
                </c:pt>
                <c:pt idx="45">
                  <c:v>19633</c:v>
                </c:pt>
                <c:pt idx="46">
                  <c:v>19664</c:v>
                </c:pt>
                <c:pt idx="47">
                  <c:v>19694</c:v>
                </c:pt>
                <c:pt idx="48">
                  <c:v>19725</c:v>
                </c:pt>
                <c:pt idx="49">
                  <c:v>19756</c:v>
                </c:pt>
                <c:pt idx="50">
                  <c:v>19784</c:v>
                </c:pt>
                <c:pt idx="51">
                  <c:v>19815</c:v>
                </c:pt>
                <c:pt idx="52">
                  <c:v>19845</c:v>
                </c:pt>
                <c:pt idx="53">
                  <c:v>19876</c:v>
                </c:pt>
                <c:pt idx="54">
                  <c:v>19906</c:v>
                </c:pt>
                <c:pt idx="55">
                  <c:v>19937</c:v>
                </c:pt>
                <c:pt idx="56">
                  <c:v>19968</c:v>
                </c:pt>
                <c:pt idx="57">
                  <c:v>19998</c:v>
                </c:pt>
                <c:pt idx="58">
                  <c:v>20029</c:v>
                </c:pt>
                <c:pt idx="59">
                  <c:v>20059</c:v>
                </c:pt>
                <c:pt idx="60">
                  <c:v>20090</c:v>
                </c:pt>
                <c:pt idx="61">
                  <c:v>20121</c:v>
                </c:pt>
                <c:pt idx="62">
                  <c:v>20149</c:v>
                </c:pt>
                <c:pt idx="63">
                  <c:v>20180</c:v>
                </c:pt>
                <c:pt idx="64">
                  <c:v>20210</c:v>
                </c:pt>
                <c:pt idx="65">
                  <c:v>20241</c:v>
                </c:pt>
                <c:pt idx="66">
                  <c:v>20271</c:v>
                </c:pt>
                <c:pt idx="67">
                  <c:v>20302</c:v>
                </c:pt>
                <c:pt idx="68">
                  <c:v>20333</c:v>
                </c:pt>
                <c:pt idx="69">
                  <c:v>20363</c:v>
                </c:pt>
                <c:pt idx="70">
                  <c:v>20394</c:v>
                </c:pt>
                <c:pt idx="71">
                  <c:v>20424</c:v>
                </c:pt>
                <c:pt idx="72">
                  <c:v>20455</c:v>
                </c:pt>
                <c:pt idx="73">
                  <c:v>20486</c:v>
                </c:pt>
                <c:pt idx="74">
                  <c:v>20515</c:v>
                </c:pt>
                <c:pt idx="75">
                  <c:v>20546</c:v>
                </c:pt>
                <c:pt idx="76">
                  <c:v>20576</c:v>
                </c:pt>
                <c:pt idx="77">
                  <c:v>20607</c:v>
                </c:pt>
                <c:pt idx="78">
                  <c:v>20637</c:v>
                </c:pt>
                <c:pt idx="79">
                  <c:v>20668</c:v>
                </c:pt>
                <c:pt idx="80">
                  <c:v>20699</c:v>
                </c:pt>
                <c:pt idx="81">
                  <c:v>20729</c:v>
                </c:pt>
                <c:pt idx="82">
                  <c:v>20760</c:v>
                </c:pt>
                <c:pt idx="83">
                  <c:v>20790</c:v>
                </c:pt>
                <c:pt idx="84">
                  <c:v>20821</c:v>
                </c:pt>
                <c:pt idx="85">
                  <c:v>20852</c:v>
                </c:pt>
                <c:pt idx="86">
                  <c:v>20880</c:v>
                </c:pt>
                <c:pt idx="87">
                  <c:v>20911</c:v>
                </c:pt>
                <c:pt idx="88">
                  <c:v>20941</c:v>
                </c:pt>
                <c:pt idx="89">
                  <c:v>20972</c:v>
                </c:pt>
                <c:pt idx="90">
                  <c:v>21002</c:v>
                </c:pt>
                <c:pt idx="91">
                  <c:v>21033</c:v>
                </c:pt>
                <c:pt idx="92">
                  <c:v>21064</c:v>
                </c:pt>
                <c:pt idx="93">
                  <c:v>21094</c:v>
                </c:pt>
                <c:pt idx="94">
                  <c:v>21125</c:v>
                </c:pt>
                <c:pt idx="95">
                  <c:v>21155</c:v>
                </c:pt>
                <c:pt idx="96">
                  <c:v>21186</c:v>
                </c:pt>
                <c:pt idx="97">
                  <c:v>21217</c:v>
                </c:pt>
                <c:pt idx="98">
                  <c:v>21245</c:v>
                </c:pt>
                <c:pt idx="99">
                  <c:v>21276</c:v>
                </c:pt>
                <c:pt idx="100">
                  <c:v>21306</c:v>
                </c:pt>
                <c:pt idx="101">
                  <c:v>21337</c:v>
                </c:pt>
                <c:pt idx="102">
                  <c:v>21367</c:v>
                </c:pt>
                <c:pt idx="103">
                  <c:v>21398</c:v>
                </c:pt>
                <c:pt idx="104">
                  <c:v>21429</c:v>
                </c:pt>
                <c:pt idx="105">
                  <c:v>21459</c:v>
                </c:pt>
                <c:pt idx="106">
                  <c:v>21490</c:v>
                </c:pt>
                <c:pt idx="107">
                  <c:v>21520</c:v>
                </c:pt>
                <c:pt idx="108">
                  <c:v>21551</c:v>
                </c:pt>
                <c:pt idx="109">
                  <c:v>21582</c:v>
                </c:pt>
                <c:pt idx="110">
                  <c:v>21610</c:v>
                </c:pt>
                <c:pt idx="111">
                  <c:v>21641</c:v>
                </c:pt>
                <c:pt idx="112">
                  <c:v>21671</c:v>
                </c:pt>
                <c:pt idx="113">
                  <c:v>21702</c:v>
                </c:pt>
                <c:pt idx="114">
                  <c:v>21732</c:v>
                </c:pt>
                <c:pt idx="115">
                  <c:v>21763</c:v>
                </c:pt>
                <c:pt idx="116">
                  <c:v>21794</c:v>
                </c:pt>
                <c:pt idx="117">
                  <c:v>21824</c:v>
                </c:pt>
                <c:pt idx="118">
                  <c:v>21855</c:v>
                </c:pt>
                <c:pt idx="119">
                  <c:v>21885</c:v>
                </c:pt>
                <c:pt idx="120">
                  <c:v>21916</c:v>
                </c:pt>
                <c:pt idx="121">
                  <c:v>21947</c:v>
                </c:pt>
                <c:pt idx="122">
                  <c:v>21976</c:v>
                </c:pt>
                <c:pt idx="123">
                  <c:v>22007</c:v>
                </c:pt>
                <c:pt idx="124">
                  <c:v>22037</c:v>
                </c:pt>
                <c:pt idx="125">
                  <c:v>22068</c:v>
                </c:pt>
                <c:pt idx="126">
                  <c:v>22098</c:v>
                </c:pt>
                <c:pt idx="127">
                  <c:v>22129</c:v>
                </c:pt>
                <c:pt idx="128">
                  <c:v>22160</c:v>
                </c:pt>
                <c:pt idx="129">
                  <c:v>22190</c:v>
                </c:pt>
                <c:pt idx="130">
                  <c:v>22221</c:v>
                </c:pt>
                <c:pt idx="131">
                  <c:v>22251</c:v>
                </c:pt>
                <c:pt idx="132">
                  <c:v>22282</c:v>
                </c:pt>
                <c:pt idx="133">
                  <c:v>22313</c:v>
                </c:pt>
                <c:pt idx="134">
                  <c:v>22341</c:v>
                </c:pt>
                <c:pt idx="135">
                  <c:v>22372</c:v>
                </c:pt>
                <c:pt idx="136">
                  <c:v>22402</c:v>
                </c:pt>
                <c:pt idx="137">
                  <c:v>22433</c:v>
                </c:pt>
                <c:pt idx="138">
                  <c:v>22463</c:v>
                </c:pt>
                <c:pt idx="139">
                  <c:v>22494</c:v>
                </c:pt>
                <c:pt idx="140">
                  <c:v>22525</c:v>
                </c:pt>
                <c:pt idx="141">
                  <c:v>22555</c:v>
                </c:pt>
                <c:pt idx="142">
                  <c:v>22586</c:v>
                </c:pt>
                <c:pt idx="143">
                  <c:v>22616</c:v>
                </c:pt>
                <c:pt idx="144">
                  <c:v>22647</c:v>
                </c:pt>
                <c:pt idx="145">
                  <c:v>22678</c:v>
                </c:pt>
                <c:pt idx="146">
                  <c:v>22706</c:v>
                </c:pt>
                <c:pt idx="147">
                  <c:v>22737</c:v>
                </c:pt>
                <c:pt idx="148">
                  <c:v>22767</c:v>
                </c:pt>
                <c:pt idx="149">
                  <c:v>22798</c:v>
                </c:pt>
                <c:pt idx="150">
                  <c:v>22828</c:v>
                </c:pt>
                <c:pt idx="151">
                  <c:v>22859</c:v>
                </c:pt>
                <c:pt idx="152">
                  <c:v>22890</c:v>
                </c:pt>
                <c:pt idx="153">
                  <c:v>22920</c:v>
                </c:pt>
                <c:pt idx="154">
                  <c:v>22951</c:v>
                </c:pt>
                <c:pt idx="155">
                  <c:v>22981</c:v>
                </c:pt>
                <c:pt idx="156">
                  <c:v>23012</c:v>
                </c:pt>
                <c:pt idx="157">
                  <c:v>23043</c:v>
                </c:pt>
                <c:pt idx="158">
                  <c:v>23071</c:v>
                </c:pt>
                <c:pt idx="159">
                  <c:v>23102</c:v>
                </c:pt>
                <c:pt idx="160">
                  <c:v>23132</c:v>
                </c:pt>
                <c:pt idx="161">
                  <c:v>23163</c:v>
                </c:pt>
                <c:pt idx="162">
                  <c:v>23193</c:v>
                </c:pt>
                <c:pt idx="163">
                  <c:v>23224</c:v>
                </c:pt>
                <c:pt idx="164">
                  <c:v>23255</c:v>
                </c:pt>
                <c:pt idx="165">
                  <c:v>23285</c:v>
                </c:pt>
                <c:pt idx="166">
                  <c:v>23316</c:v>
                </c:pt>
                <c:pt idx="167">
                  <c:v>23346</c:v>
                </c:pt>
                <c:pt idx="168">
                  <c:v>23377</c:v>
                </c:pt>
                <c:pt idx="169">
                  <c:v>23408</c:v>
                </c:pt>
                <c:pt idx="170">
                  <c:v>23437</c:v>
                </c:pt>
                <c:pt idx="171">
                  <c:v>23468</c:v>
                </c:pt>
                <c:pt idx="172">
                  <c:v>23498</c:v>
                </c:pt>
                <c:pt idx="173">
                  <c:v>23529</c:v>
                </c:pt>
                <c:pt idx="174">
                  <c:v>23559</c:v>
                </c:pt>
                <c:pt idx="175">
                  <c:v>23590</c:v>
                </c:pt>
                <c:pt idx="176">
                  <c:v>23621</c:v>
                </c:pt>
                <c:pt idx="177">
                  <c:v>23651</c:v>
                </c:pt>
                <c:pt idx="178">
                  <c:v>23682</c:v>
                </c:pt>
                <c:pt idx="179">
                  <c:v>23712</c:v>
                </c:pt>
                <c:pt idx="180">
                  <c:v>23743</c:v>
                </c:pt>
                <c:pt idx="181">
                  <c:v>23774</c:v>
                </c:pt>
                <c:pt idx="182">
                  <c:v>23802</c:v>
                </c:pt>
                <c:pt idx="183">
                  <c:v>23833</c:v>
                </c:pt>
                <c:pt idx="184">
                  <c:v>23863</c:v>
                </c:pt>
                <c:pt idx="185">
                  <c:v>23894</c:v>
                </c:pt>
                <c:pt idx="186">
                  <c:v>23924</c:v>
                </c:pt>
                <c:pt idx="187">
                  <c:v>23955</c:v>
                </c:pt>
                <c:pt idx="188">
                  <c:v>23986</c:v>
                </c:pt>
                <c:pt idx="189">
                  <c:v>24016</c:v>
                </c:pt>
                <c:pt idx="190">
                  <c:v>24047</c:v>
                </c:pt>
                <c:pt idx="191">
                  <c:v>24077</c:v>
                </c:pt>
                <c:pt idx="192">
                  <c:v>24108</c:v>
                </c:pt>
                <c:pt idx="193">
                  <c:v>24139</c:v>
                </c:pt>
                <c:pt idx="194">
                  <c:v>24167</c:v>
                </c:pt>
                <c:pt idx="195">
                  <c:v>24198</c:v>
                </c:pt>
                <c:pt idx="196">
                  <c:v>24228</c:v>
                </c:pt>
                <c:pt idx="197">
                  <c:v>24259</c:v>
                </c:pt>
                <c:pt idx="198">
                  <c:v>24289</c:v>
                </c:pt>
                <c:pt idx="199">
                  <c:v>24320</c:v>
                </c:pt>
                <c:pt idx="200">
                  <c:v>24351</c:v>
                </c:pt>
                <c:pt idx="201">
                  <c:v>24381</c:v>
                </c:pt>
                <c:pt idx="202">
                  <c:v>24412</c:v>
                </c:pt>
                <c:pt idx="203">
                  <c:v>24442</c:v>
                </c:pt>
                <c:pt idx="204">
                  <c:v>24473</c:v>
                </c:pt>
                <c:pt idx="205">
                  <c:v>24504</c:v>
                </c:pt>
                <c:pt idx="206">
                  <c:v>24532</c:v>
                </c:pt>
                <c:pt idx="207">
                  <c:v>24563</c:v>
                </c:pt>
                <c:pt idx="208">
                  <c:v>24593</c:v>
                </c:pt>
                <c:pt idx="209">
                  <c:v>24624</c:v>
                </c:pt>
                <c:pt idx="210">
                  <c:v>24654</c:v>
                </c:pt>
                <c:pt idx="211">
                  <c:v>24685</c:v>
                </c:pt>
                <c:pt idx="212">
                  <c:v>24716</c:v>
                </c:pt>
                <c:pt idx="213">
                  <c:v>24746</c:v>
                </c:pt>
                <c:pt idx="214">
                  <c:v>24777</c:v>
                </c:pt>
                <c:pt idx="215">
                  <c:v>24807</c:v>
                </c:pt>
                <c:pt idx="216">
                  <c:v>24838</c:v>
                </c:pt>
                <c:pt idx="217">
                  <c:v>24869</c:v>
                </c:pt>
                <c:pt idx="218">
                  <c:v>24898</c:v>
                </c:pt>
                <c:pt idx="219">
                  <c:v>24929</c:v>
                </c:pt>
                <c:pt idx="220">
                  <c:v>24959</c:v>
                </c:pt>
                <c:pt idx="221">
                  <c:v>24990</c:v>
                </c:pt>
                <c:pt idx="222">
                  <c:v>25020</c:v>
                </c:pt>
                <c:pt idx="223">
                  <c:v>25051</c:v>
                </c:pt>
                <c:pt idx="224">
                  <c:v>25082</c:v>
                </c:pt>
                <c:pt idx="225">
                  <c:v>25112</c:v>
                </c:pt>
                <c:pt idx="226">
                  <c:v>25143</c:v>
                </c:pt>
                <c:pt idx="227">
                  <c:v>25173</c:v>
                </c:pt>
                <c:pt idx="228">
                  <c:v>25204</c:v>
                </c:pt>
                <c:pt idx="229">
                  <c:v>25235</c:v>
                </c:pt>
                <c:pt idx="230">
                  <c:v>25263</c:v>
                </c:pt>
                <c:pt idx="231">
                  <c:v>25294</c:v>
                </c:pt>
                <c:pt idx="232">
                  <c:v>25324</c:v>
                </c:pt>
                <c:pt idx="233">
                  <c:v>25355</c:v>
                </c:pt>
                <c:pt idx="234">
                  <c:v>25385</c:v>
                </c:pt>
                <c:pt idx="235">
                  <c:v>25416</c:v>
                </c:pt>
                <c:pt idx="236">
                  <c:v>25447</c:v>
                </c:pt>
                <c:pt idx="237">
                  <c:v>25477</c:v>
                </c:pt>
                <c:pt idx="238">
                  <c:v>25508</c:v>
                </c:pt>
                <c:pt idx="239">
                  <c:v>25538</c:v>
                </c:pt>
                <c:pt idx="240">
                  <c:v>25569</c:v>
                </c:pt>
                <c:pt idx="241">
                  <c:v>25600</c:v>
                </c:pt>
                <c:pt idx="242">
                  <c:v>25628</c:v>
                </c:pt>
                <c:pt idx="243">
                  <c:v>25659</c:v>
                </c:pt>
                <c:pt idx="244">
                  <c:v>25689</c:v>
                </c:pt>
                <c:pt idx="245">
                  <c:v>25720</c:v>
                </c:pt>
                <c:pt idx="246">
                  <c:v>25750</c:v>
                </c:pt>
                <c:pt idx="247">
                  <c:v>25781</c:v>
                </c:pt>
                <c:pt idx="248">
                  <c:v>25812</c:v>
                </c:pt>
                <c:pt idx="249">
                  <c:v>25842</c:v>
                </c:pt>
                <c:pt idx="250">
                  <c:v>25873</c:v>
                </c:pt>
                <c:pt idx="251">
                  <c:v>25903</c:v>
                </c:pt>
                <c:pt idx="252">
                  <c:v>25934</c:v>
                </c:pt>
                <c:pt idx="253">
                  <c:v>25965</c:v>
                </c:pt>
                <c:pt idx="254">
                  <c:v>25993</c:v>
                </c:pt>
                <c:pt idx="255">
                  <c:v>26024</c:v>
                </c:pt>
                <c:pt idx="256">
                  <c:v>26054</c:v>
                </c:pt>
                <c:pt idx="257">
                  <c:v>26085</c:v>
                </c:pt>
                <c:pt idx="258">
                  <c:v>26115</c:v>
                </c:pt>
                <c:pt idx="259">
                  <c:v>26146</c:v>
                </c:pt>
                <c:pt idx="260">
                  <c:v>26177</c:v>
                </c:pt>
                <c:pt idx="261">
                  <c:v>26207</c:v>
                </c:pt>
                <c:pt idx="262">
                  <c:v>26238</c:v>
                </c:pt>
                <c:pt idx="263">
                  <c:v>26268</c:v>
                </c:pt>
                <c:pt idx="264">
                  <c:v>26299</c:v>
                </c:pt>
                <c:pt idx="265">
                  <c:v>26330</c:v>
                </c:pt>
                <c:pt idx="266">
                  <c:v>26359</c:v>
                </c:pt>
                <c:pt idx="267">
                  <c:v>26390</c:v>
                </c:pt>
                <c:pt idx="268">
                  <c:v>26420</c:v>
                </c:pt>
                <c:pt idx="269">
                  <c:v>26451</c:v>
                </c:pt>
                <c:pt idx="270">
                  <c:v>26481</c:v>
                </c:pt>
                <c:pt idx="271">
                  <c:v>26512</c:v>
                </c:pt>
                <c:pt idx="272">
                  <c:v>26543</c:v>
                </c:pt>
                <c:pt idx="273">
                  <c:v>26573</c:v>
                </c:pt>
                <c:pt idx="274">
                  <c:v>26604</c:v>
                </c:pt>
                <c:pt idx="275">
                  <c:v>26634</c:v>
                </c:pt>
                <c:pt idx="276">
                  <c:v>26665</c:v>
                </c:pt>
                <c:pt idx="277">
                  <c:v>26696</c:v>
                </c:pt>
                <c:pt idx="278">
                  <c:v>26724</c:v>
                </c:pt>
                <c:pt idx="279">
                  <c:v>26755</c:v>
                </c:pt>
                <c:pt idx="280">
                  <c:v>26785</c:v>
                </c:pt>
                <c:pt idx="281">
                  <c:v>26816</c:v>
                </c:pt>
                <c:pt idx="282">
                  <c:v>26846</c:v>
                </c:pt>
                <c:pt idx="283">
                  <c:v>26877</c:v>
                </c:pt>
                <c:pt idx="284">
                  <c:v>26908</c:v>
                </c:pt>
                <c:pt idx="285">
                  <c:v>26938</c:v>
                </c:pt>
                <c:pt idx="286">
                  <c:v>26969</c:v>
                </c:pt>
                <c:pt idx="287">
                  <c:v>26999</c:v>
                </c:pt>
                <c:pt idx="288">
                  <c:v>27030</c:v>
                </c:pt>
                <c:pt idx="289">
                  <c:v>27061</c:v>
                </c:pt>
                <c:pt idx="290">
                  <c:v>27089</c:v>
                </c:pt>
                <c:pt idx="291">
                  <c:v>27120</c:v>
                </c:pt>
                <c:pt idx="292">
                  <c:v>27150</c:v>
                </c:pt>
                <c:pt idx="293">
                  <c:v>27181</c:v>
                </c:pt>
                <c:pt idx="294">
                  <c:v>27211</c:v>
                </c:pt>
                <c:pt idx="295">
                  <c:v>27242</c:v>
                </c:pt>
                <c:pt idx="296">
                  <c:v>27273</c:v>
                </c:pt>
                <c:pt idx="297">
                  <c:v>27303</c:v>
                </c:pt>
                <c:pt idx="298">
                  <c:v>27334</c:v>
                </c:pt>
                <c:pt idx="299">
                  <c:v>27364</c:v>
                </c:pt>
                <c:pt idx="300">
                  <c:v>27395</c:v>
                </c:pt>
                <c:pt idx="301">
                  <c:v>27426</c:v>
                </c:pt>
                <c:pt idx="302">
                  <c:v>27454</c:v>
                </c:pt>
                <c:pt idx="303">
                  <c:v>27485</c:v>
                </c:pt>
                <c:pt idx="304">
                  <c:v>27515</c:v>
                </c:pt>
                <c:pt idx="305">
                  <c:v>27546</c:v>
                </c:pt>
                <c:pt idx="306">
                  <c:v>27576</c:v>
                </c:pt>
                <c:pt idx="307">
                  <c:v>27607</c:v>
                </c:pt>
                <c:pt idx="308">
                  <c:v>27638</c:v>
                </c:pt>
                <c:pt idx="309">
                  <c:v>27668</c:v>
                </c:pt>
                <c:pt idx="310">
                  <c:v>27699</c:v>
                </c:pt>
                <c:pt idx="311">
                  <c:v>27729</c:v>
                </c:pt>
                <c:pt idx="312">
                  <c:v>27760</c:v>
                </c:pt>
                <c:pt idx="313">
                  <c:v>27791</c:v>
                </c:pt>
                <c:pt idx="314">
                  <c:v>27820</c:v>
                </c:pt>
                <c:pt idx="315">
                  <c:v>27851</c:v>
                </c:pt>
                <c:pt idx="316">
                  <c:v>27881</c:v>
                </c:pt>
                <c:pt idx="317">
                  <c:v>27912</c:v>
                </c:pt>
                <c:pt idx="318">
                  <c:v>27942</c:v>
                </c:pt>
                <c:pt idx="319">
                  <c:v>27973</c:v>
                </c:pt>
                <c:pt idx="320">
                  <c:v>28004</c:v>
                </c:pt>
                <c:pt idx="321">
                  <c:v>28034</c:v>
                </c:pt>
                <c:pt idx="322">
                  <c:v>28065</c:v>
                </c:pt>
                <c:pt idx="323">
                  <c:v>28095</c:v>
                </c:pt>
                <c:pt idx="324">
                  <c:v>28126</c:v>
                </c:pt>
                <c:pt idx="325">
                  <c:v>28157</c:v>
                </c:pt>
                <c:pt idx="326">
                  <c:v>28185</c:v>
                </c:pt>
                <c:pt idx="327">
                  <c:v>28216</c:v>
                </c:pt>
                <c:pt idx="328">
                  <c:v>28246</c:v>
                </c:pt>
                <c:pt idx="329">
                  <c:v>28277</c:v>
                </c:pt>
                <c:pt idx="330">
                  <c:v>28307</c:v>
                </c:pt>
                <c:pt idx="331">
                  <c:v>28338</c:v>
                </c:pt>
                <c:pt idx="332">
                  <c:v>28369</c:v>
                </c:pt>
                <c:pt idx="333">
                  <c:v>28399</c:v>
                </c:pt>
                <c:pt idx="334">
                  <c:v>28430</c:v>
                </c:pt>
                <c:pt idx="335">
                  <c:v>28460</c:v>
                </c:pt>
                <c:pt idx="336">
                  <c:v>28491</c:v>
                </c:pt>
                <c:pt idx="337">
                  <c:v>28522</c:v>
                </c:pt>
                <c:pt idx="338">
                  <c:v>28550</c:v>
                </c:pt>
                <c:pt idx="339">
                  <c:v>28581</c:v>
                </c:pt>
                <c:pt idx="340">
                  <c:v>28611</c:v>
                </c:pt>
                <c:pt idx="341">
                  <c:v>28642</c:v>
                </c:pt>
                <c:pt idx="342">
                  <c:v>28672</c:v>
                </c:pt>
                <c:pt idx="343">
                  <c:v>28703</c:v>
                </c:pt>
                <c:pt idx="344">
                  <c:v>28734</c:v>
                </c:pt>
                <c:pt idx="345">
                  <c:v>28764</c:v>
                </c:pt>
                <c:pt idx="346">
                  <c:v>28795</c:v>
                </c:pt>
                <c:pt idx="347">
                  <c:v>28825</c:v>
                </c:pt>
                <c:pt idx="348">
                  <c:v>28856</c:v>
                </c:pt>
                <c:pt idx="349">
                  <c:v>28887</c:v>
                </c:pt>
                <c:pt idx="350">
                  <c:v>28915</c:v>
                </c:pt>
                <c:pt idx="351">
                  <c:v>28946</c:v>
                </c:pt>
                <c:pt idx="352">
                  <c:v>28976</c:v>
                </c:pt>
                <c:pt idx="353">
                  <c:v>29007</c:v>
                </c:pt>
                <c:pt idx="354">
                  <c:v>29037</c:v>
                </c:pt>
                <c:pt idx="355">
                  <c:v>29068</c:v>
                </c:pt>
                <c:pt idx="356">
                  <c:v>29099</c:v>
                </c:pt>
                <c:pt idx="357">
                  <c:v>29129</c:v>
                </c:pt>
                <c:pt idx="358">
                  <c:v>29160</c:v>
                </c:pt>
                <c:pt idx="359">
                  <c:v>29190</c:v>
                </c:pt>
                <c:pt idx="360">
                  <c:v>29221</c:v>
                </c:pt>
                <c:pt idx="361">
                  <c:v>29252</c:v>
                </c:pt>
                <c:pt idx="362">
                  <c:v>29281</c:v>
                </c:pt>
                <c:pt idx="363">
                  <c:v>29312</c:v>
                </c:pt>
                <c:pt idx="364">
                  <c:v>29342</c:v>
                </c:pt>
                <c:pt idx="365">
                  <c:v>29373</c:v>
                </c:pt>
                <c:pt idx="366">
                  <c:v>29403</c:v>
                </c:pt>
                <c:pt idx="367">
                  <c:v>29434</c:v>
                </c:pt>
                <c:pt idx="368">
                  <c:v>29465</c:v>
                </c:pt>
                <c:pt idx="369">
                  <c:v>29495</c:v>
                </c:pt>
                <c:pt idx="370">
                  <c:v>29526</c:v>
                </c:pt>
                <c:pt idx="371">
                  <c:v>29556</c:v>
                </c:pt>
                <c:pt idx="372">
                  <c:v>29587</c:v>
                </c:pt>
                <c:pt idx="373">
                  <c:v>29618</c:v>
                </c:pt>
                <c:pt idx="374">
                  <c:v>29646</c:v>
                </c:pt>
                <c:pt idx="375">
                  <c:v>29677</c:v>
                </c:pt>
                <c:pt idx="376">
                  <c:v>29707</c:v>
                </c:pt>
                <c:pt idx="377">
                  <c:v>29738</c:v>
                </c:pt>
                <c:pt idx="378">
                  <c:v>29768</c:v>
                </c:pt>
                <c:pt idx="379">
                  <c:v>29799</c:v>
                </c:pt>
                <c:pt idx="380">
                  <c:v>29830</c:v>
                </c:pt>
                <c:pt idx="381">
                  <c:v>29860</c:v>
                </c:pt>
                <c:pt idx="382">
                  <c:v>29891</c:v>
                </c:pt>
                <c:pt idx="383">
                  <c:v>29921</c:v>
                </c:pt>
                <c:pt idx="384">
                  <c:v>29952</c:v>
                </c:pt>
                <c:pt idx="385">
                  <c:v>29983</c:v>
                </c:pt>
                <c:pt idx="386">
                  <c:v>30011</c:v>
                </c:pt>
                <c:pt idx="387">
                  <c:v>30042</c:v>
                </c:pt>
                <c:pt idx="388">
                  <c:v>30072</c:v>
                </c:pt>
                <c:pt idx="389">
                  <c:v>30103</c:v>
                </c:pt>
                <c:pt idx="390">
                  <c:v>30133</c:v>
                </c:pt>
                <c:pt idx="391">
                  <c:v>30164</c:v>
                </c:pt>
                <c:pt idx="392">
                  <c:v>30195</c:v>
                </c:pt>
                <c:pt idx="393">
                  <c:v>30225</c:v>
                </c:pt>
                <c:pt idx="394">
                  <c:v>30256</c:v>
                </c:pt>
                <c:pt idx="395">
                  <c:v>30286</c:v>
                </c:pt>
                <c:pt idx="396">
                  <c:v>30317</c:v>
                </c:pt>
                <c:pt idx="397">
                  <c:v>30348</c:v>
                </c:pt>
                <c:pt idx="398">
                  <c:v>30376</c:v>
                </c:pt>
                <c:pt idx="399">
                  <c:v>30407</c:v>
                </c:pt>
                <c:pt idx="400">
                  <c:v>30437</c:v>
                </c:pt>
                <c:pt idx="401">
                  <c:v>30468</c:v>
                </c:pt>
                <c:pt idx="402">
                  <c:v>30498</c:v>
                </c:pt>
                <c:pt idx="403">
                  <c:v>30529</c:v>
                </c:pt>
                <c:pt idx="404">
                  <c:v>30560</c:v>
                </c:pt>
                <c:pt idx="405">
                  <c:v>30590</c:v>
                </c:pt>
                <c:pt idx="406">
                  <c:v>30621</c:v>
                </c:pt>
                <c:pt idx="407">
                  <c:v>30651</c:v>
                </c:pt>
                <c:pt idx="408">
                  <c:v>30682</c:v>
                </c:pt>
                <c:pt idx="409">
                  <c:v>30713</c:v>
                </c:pt>
                <c:pt idx="410">
                  <c:v>30742</c:v>
                </c:pt>
                <c:pt idx="411">
                  <c:v>30773</c:v>
                </c:pt>
                <c:pt idx="412">
                  <c:v>30803</c:v>
                </c:pt>
                <c:pt idx="413">
                  <c:v>30834</c:v>
                </c:pt>
                <c:pt idx="414">
                  <c:v>30864</c:v>
                </c:pt>
                <c:pt idx="415">
                  <c:v>30895</c:v>
                </c:pt>
                <c:pt idx="416">
                  <c:v>30926</c:v>
                </c:pt>
                <c:pt idx="417">
                  <c:v>30956</c:v>
                </c:pt>
                <c:pt idx="418">
                  <c:v>30987</c:v>
                </c:pt>
                <c:pt idx="419">
                  <c:v>31017</c:v>
                </c:pt>
                <c:pt idx="420">
                  <c:v>31048</c:v>
                </c:pt>
                <c:pt idx="421">
                  <c:v>31079</c:v>
                </c:pt>
                <c:pt idx="422">
                  <c:v>31107</c:v>
                </c:pt>
                <c:pt idx="423">
                  <c:v>31138</c:v>
                </c:pt>
                <c:pt idx="424">
                  <c:v>31168</c:v>
                </c:pt>
                <c:pt idx="425">
                  <c:v>31199</c:v>
                </c:pt>
                <c:pt idx="426">
                  <c:v>31229</c:v>
                </c:pt>
                <c:pt idx="427">
                  <c:v>31260</c:v>
                </c:pt>
                <c:pt idx="428">
                  <c:v>31291</c:v>
                </c:pt>
                <c:pt idx="429">
                  <c:v>31321</c:v>
                </c:pt>
                <c:pt idx="430">
                  <c:v>31352</c:v>
                </c:pt>
                <c:pt idx="431">
                  <c:v>31382</c:v>
                </c:pt>
                <c:pt idx="432">
                  <c:v>31413</c:v>
                </c:pt>
                <c:pt idx="433">
                  <c:v>31444</c:v>
                </c:pt>
                <c:pt idx="434">
                  <c:v>31472</c:v>
                </c:pt>
                <c:pt idx="435">
                  <c:v>31503</c:v>
                </c:pt>
                <c:pt idx="436">
                  <c:v>31533</c:v>
                </c:pt>
                <c:pt idx="437">
                  <c:v>31564</c:v>
                </c:pt>
                <c:pt idx="438">
                  <c:v>31594</c:v>
                </c:pt>
                <c:pt idx="439">
                  <c:v>31625</c:v>
                </c:pt>
                <c:pt idx="440">
                  <c:v>31656</c:v>
                </c:pt>
                <c:pt idx="441">
                  <c:v>31686</c:v>
                </c:pt>
                <c:pt idx="442">
                  <c:v>31717</c:v>
                </c:pt>
                <c:pt idx="443">
                  <c:v>31747</c:v>
                </c:pt>
                <c:pt idx="444">
                  <c:v>31778</c:v>
                </c:pt>
                <c:pt idx="445">
                  <c:v>31809</c:v>
                </c:pt>
                <c:pt idx="446">
                  <c:v>31837</c:v>
                </c:pt>
                <c:pt idx="447">
                  <c:v>31868</c:v>
                </c:pt>
                <c:pt idx="448">
                  <c:v>31898</c:v>
                </c:pt>
                <c:pt idx="449">
                  <c:v>31929</c:v>
                </c:pt>
                <c:pt idx="450">
                  <c:v>31959</c:v>
                </c:pt>
                <c:pt idx="451">
                  <c:v>31990</c:v>
                </c:pt>
                <c:pt idx="452">
                  <c:v>32021</c:v>
                </c:pt>
                <c:pt idx="453">
                  <c:v>32051</c:v>
                </c:pt>
                <c:pt idx="454">
                  <c:v>32082</c:v>
                </c:pt>
                <c:pt idx="455">
                  <c:v>32112</c:v>
                </c:pt>
                <c:pt idx="456">
                  <c:v>32143</c:v>
                </c:pt>
                <c:pt idx="457">
                  <c:v>32174</c:v>
                </c:pt>
                <c:pt idx="458">
                  <c:v>32203</c:v>
                </c:pt>
                <c:pt idx="459">
                  <c:v>32234</c:v>
                </c:pt>
                <c:pt idx="460">
                  <c:v>32264</c:v>
                </c:pt>
                <c:pt idx="461">
                  <c:v>32295</c:v>
                </c:pt>
                <c:pt idx="462">
                  <c:v>32325</c:v>
                </c:pt>
                <c:pt idx="463">
                  <c:v>32356</c:v>
                </c:pt>
                <c:pt idx="464">
                  <c:v>32387</c:v>
                </c:pt>
                <c:pt idx="465">
                  <c:v>32417</c:v>
                </c:pt>
                <c:pt idx="466">
                  <c:v>32448</c:v>
                </c:pt>
                <c:pt idx="467">
                  <c:v>32478</c:v>
                </c:pt>
                <c:pt idx="468">
                  <c:v>32509</c:v>
                </c:pt>
                <c:pt idx="469">
                  <c:v>32540</c:v>
                </c:pt>
                <c:pt idx="470">
                  <c:v>32568</c:v>
                </c:pt>
                <c:pt idx="471">
                  <c:v>32599</c:v>
                </c:pt>
                <c:pt idx="472">
                  <c:v>32629</c:v>
                </c:pt>
                <c:pt idx="473">
                  <c:v>32660</c:v>
                </c:pt>
                <c:pt idx="474">
                  <c:v>32690</c:v>
                </c:pt>
                <c:pt idx="475">
                  <c:v>32721</c:v>
                </c:pt>
                <c:pt idx="476">
                  <c:v>32752</c:v>
                </c:pt>
                <c:pt idx="477">
                  <c:v>32782</c:v>
                </c:pt>
                <c:pt idx="478">
                  <c:v>32813</c:v>
                </c:pt>
                <c:pt idx="479">
                  <c:v>32843</c:v>
                </c:pt>
                <c:pt idx="480">
                  <c:v>32874</c:v>
                </c:pt>
                <c:pt idx="481">
                  <c:v>32905</c:v>
                </c:pt>
                <c:pt idx="482">
                  <c:v>32933</c:v>
                </c:pt>
                <c:pt idx="483">
                  <c:v>32964</c:v>
                </c:pt>
                <c:pt idx="484">
                  <c:v>32994</c:v>
                </c:pt>
                <c:pt idx="485">
                  <c:v>33025</c:v>
                </c:pt>
                <c:pt idx="486">
                  <c:v>33055</c:v>
                </c:pt>
                <c:pt idx="487">
                  <c:v>33086</c:v>
                </c:pt>
                <c:pt idx="488">
                  <c:v>33117</c:v>
                </c:pt>
                <c:pt idx="489">
                  <c:v>33147</c:v>
                </c:pt>
                <c:pt idx="490">
                  <c:v>33178</c:v>
                </c:pt>
                <c:pt idx="491">
                  <c:v>33208</c:v>
                </c:pt>
                <c:pt idx="492">
                  <c:v>33239</c:v>
                </c:pt>
                <c:pt idx="493">
                  <c:v>33270</c:v>
                </c:pt>
                <c:pt idx="494">
                  <c:v>33298</c:v>
                </c:pt>
                <c:pt idx="495">
                  <c:v>33329</c:v>
                </c:pt>
                <c:pt idx="496">
                  <c:v>33359</c:v>
                </c:pt>
                <c:pt idx="497">
                  <c:v>33390</c:v>
                </c:pt>
                <c:pt idx="498">
                  <c:v>33420</c:v>
                </c:pt>
                <c:pt idx="499">
                  <c:v>33451</c:v>
                </c:pt>
                <c:pt idx="500">
                  <c:v>33482</c:v>
                </c:pt>
                <c:pt idx="501">
                  <c:v>33512</c:v>
                </c:pt>
                <c:pt idx="502">
                  <c:v>33543</c:v>
                </c:pt>
                <c:pt idx="503">
                  <c:v>33573</c:v>
                </c:pt>
                <c:pt idx="504">
                  <c:v>33604</c:v>
                </c:pt>
                <c:pt idx="505">
                  <c:v>33635</c:v>
                </c:pt>
                <c:pt idx="506">
                  <c:v>33664</c:v>
                </c:pt>
                <c:pt idx="507">
                  <c:v>33695</c:v>
                </c:pt>
                <c:pt idx="508">
                  <c:v>33725</c:v>
                </c:pt>
                <c:pt idx="509">
                  <c:v>33756</c:v>
                </c:pt>
                <c:pt idx="510">
                  <c:v>33786</c:v>
                </c:pt>
                <c:pt idx="511">
                  <c:v>33817</c:v>
                </c:pt>
                <c:pt idx="512">
                  <c:v>33848</c:v>
                </c:pt>
                <c:pt idx="513">
                  <c:v>33878</c:v>
                </c:pt>
                <c:pt idx="514">
                  <c:v>33909</c:v>
                </c:pt>
                <c:pt idx="515">
                  <c:v>33939</c:v>
                </c:pt>
                <c:pt idx="516">
                  <c:v>33970</c:v>
                </c:pt>
                <c:pt idx="517">
                  <c:v>34001</c:v>
                </c:pt>
                <c:pt idx="518">
                  <c:v>34029</c:v>
                </c:pt>
                <c:pt idx="519">
                  <c:v>34060</c:v>
                </c:pt>
                <c:pt idx="520">
                  <c:v>34090</c:v>
                </c:pt>
                <c:pt idx="521">
                  <c:v>34121</c:v>
                </c:pt>
                <c:pt idx="522">
                  <c:v>34151</c:v>
                </c:pt>
                <c:pt idx="523">
                  <c:v>34182</c:v>
                </c:pt>
                <c:pt idx="524">
                  <c:v>34213</c:v>
                </c:pt>
                <c:pt idx="525">
                  <c:v>34243</c:v>
                </c:pt>
                <c:pt idx="526">
                  <c:v>34274</c:v>
                </c:pt>
                <c:pt idx="527">
                  <c:v>34304</c:v>
                </c:pt>
                <c:pt idx="528">
                  <c:v>34335</c:v>
                </c:pt>
                <c:pt idx="529">
                  <c:v>34366</c:v>
                </c:pt>
                <c:pt idx="530">
                  <c:v>34394</c:v>
                </c:pt>
                <c:pt idx="531">
                  <c:v>34425</c:v>
                </c:pt>
                <c:pt idx="532">
                  <c:v>34455</c:v>
                </c:pt>
                <c:pt idx="533">
                  <c:v>34486</c:v>
                </c:pt>
                <c:pt idx="534">
                  <c:v>34516</c:v>
                </c:pt>
                <c:pt idx="535">
                  <c:v>34547</c:v>
                </c:pt>
                <c:pt idx="536">
                  <c:v>34578</c:v>
                </c:pt>
                <c:pt idx="537">
                  <c:v>34608</c:v>
                </c:pt>
                <c:pt idx="538">
                  <c:v>34639</c:v>
                </c:pt>
                <c:pt idx="539">
                  <c:v>34669</c:v>
                </c:pt>
                <c:pt idx="540">
                  <c:v>34700</c:v>
                </c:pt>
                <c:pt idx="541">
                  <c:v>34731</c:v>
                </c:pt>
                <c:pt idx="542">
                  <c:v>34759</c:v>
                </c:pt>
                <c:pt idx="543">
                  <c:v>34790</c:v>
                </c:pt>
                <c:pt idx="544">
                  <c:v>34820</c:v>
                </c:pt>
                <c:pt idx="545">
                  <c:v>34851</c:v>
                </c:pt>
                <c:pt idx="546">
                  <c:v>34881</c:v>
                </c:pt>
                <c:pt idx="547">
                  <c:v>34912</c:v>
                </c:pt>
                <c:pt idx="548">
                  <c:v>34943</c:v>
                </c:pt>
                <c:pt idx="549">
                  <c:v>34973</c:v>
                </c:pt>
                <c:pt idx="550">
                  <c:v>35004</c:v>
                </c:pt>
                <c:pt idx="551">
                  <c:v>35034</c:v>
                </c:pt>
                <c:pt idx="552">
                  <c:v>35065</c:v>
                </c:pt>
                <c:pt idx="553">
                  <c:v>35096</c:v>
                </c:pt>
                <c:pt idx="554">
                  <c:v>35125</c:v>
                </c:pt>
                <c:pt idx="555">
                  <c:v>35156</c:v>
                </c:pt>
                <c:pt idx="556">
                  <c:v>35186</c:v>
                </c:pt>
                <c:pt idx="557">
                  <c:v>35217</c:v>
                </c:pt>
                <c:pt idx="558">
                  <c:v>35247</c:v>
                </c:pt>
                <c:pt idx="559">
                  <c:v>35278</c:v>
                </c:pt>
                <c:pt idx="560">
                  <c:v>35309</c:v>
                </c:pt>
                <c:pt idx="561">
                  <c:v>35339</c:v>
                </c:pt>
                <c:pt idx="562">
                  <c:v>35370</c:v>
                </c:pt>
                <c:pt idx="563">
                  <c:v>35400</c:v>
                </c:pt>
                <c:pt idx="564">
                  <c:v>35431</c:v>
                </c:pt>
                <c:pt idx="565">
                  <c:v>35462</c:v>
                </c:pt>
                <c:pt idx="566">
                  <c:v>35490</c:v>
                </c:pt>
                <c:pt idx="567">
                  <c:v>35521</c:v>
                </c:pt>
                <c:pt idx="568">
                  <c:v>35551</c:v>
                </c:pt>
                <c:pt idx="569">
                  <c:v>35582</c:v>
                </c:pt>
                <c:pt idx="570">
                  <c:v>35612</c:v>
                </c:pt>
                <c:pt idx="571">
                  <c:v>35643</c:v>
                </c:pt>
                <c:pt idx="572">
                  <c:v>35674</c:v>
                </c:pt>
                <c:pt idx="573">
                  <c:v>35704</c:v>
                </c:pt>
                <c:pt idx="574">
                  <c:v>35735</c:v>
                </c:pt>
                <c:pt idx="575">
                  <c:v>35765</c:v>
                </c:pt>
                <c:pt idx="576">
                  <c:v>35796</c:v>
                </c:pt>
                <c:pt idx="577">
                  <c:v>35827</c:v>
                </c:pt>
                <c:pt idx="578">
                  <c:v>35855</c:v>
                </c:pt>
                <c:pt idx="579">
                  <c:v>35886</c:v>
                </c:pt>
                <c:pt idx="580">
                  <c:v>35916</c:v>
                </c:pt>
                <c:pt idx="581">
                  <c:v>35947</c:v>
                </c:pt>
                <c:pt idx="582">
                  <c:v>35977</c:v>
                </c:pt>
                <c:pt idx="583">
                  <c:v>36008</c:v>
                </c:pt>
                <c:pt idx="584">
                  <c:v>36039</c:v>
                </c:pt>
                <c:pt idx="585">
                  <c:v>36069</c:v>
                </c:pt>
                <c:pt idx="586">
                  <c:v>36100</c:v>
                </c:pt>
                <c:pt idx="587">
                  <c:v>36130</c:v>
                </c:pt>
                <c:pt idx="588">
                  <c:v>36161</c:v>
                </c:pt>
                <c:pt idx="589">
                  <c:v>36192</c:v>
                </c:pt>
                <c:pt idx="590">
                  <c:v>36220</c:v>
                </c:pt>
                <c:pt idx="591">
                  <c:v>36251</c:v>
                </c:pt>
                <c:pt idx="592">
                  <c:v>36281</c:v>
                </c:pt>
                <c:pt idx="593">
                  <c:v>36312</c:v>
                </c:pt>
                <c:pt idx="594">
                  <c:v>36342</c:v>
                </c:pt>
                <c:pt idx="595">
                  <c:v>36373</c:v>
                </c:pt>
                <c:pt idx="596">
                  <c:v>36404</c:v>
                </c:pt>
                <c:pt idx="597">
                  <c:v>36434</c:v>
                </c:pt>
                <c:pt idx="598">
                  <c:v>36465</c:v>
                </c:pt>
                <c:pt idx="599">
                  <c:v>36495</c:v>
                </c:pt>
                <c:pt idx="600">
                  <c:v>36526</c:v>
                </c:pt>
                <c:pt idx="601">
                  <c:v>36557</c:v>
                </c:pt>
                <c:pt idx="602">
                  <c:v>36586</c:v>
                </c:pt>
                <c:pt idx="603">
                  <c:v>36617</c:v>
                </c:pt>
                <c:pt idx="604">
                  <c:v>36647</c:v>
                </c:pt>
                <c:pt idx="605">
                  <c:v>36678</c:v>
                </c:pt>
                <c:pt idx="606">
                  <c:v>36708</c:v>
                </c:pt>
                <c:pt idx="607">
                  <c:v>36739</c:v>
                </c:pt>
                <c:pt idx="608">
                  <c:v>36770</c:v>
                </c:pt>
                <c:pt idx="609">
                  <c:v>36800</c:v>
                </c:pt>
                <c:pt idx="610">
                  <c:v>36831</c:v>
                </c:pt>
                <c:pt idx="611">
                  <c:v>36861</c:v>
                </c:pt>
                <c:pt idx="612">
                  <c:v>36892</c:v>
                </c:pt>
                <c:pt idx="613">
                  <c:v>36923</c:v>
                </c:pt>
                <c:pt idx="614">
                  <c:v>36951</c:v>
                </c:pt>
                <c:pt idx="615">
                  <c:v>36982</c:v>
                </c:pt>
                <c:pt idx="616">
                  <c:v>37012</c:v>
                </c:pt>
                <c:pt idx="617">
                  <c:v>37043</c:v>
                </c:pt>
                <c:pt idx="618">
                  <c:v>37073</c:v>
                </c:pt>
                <c:pt idx="619">
                  <c:v>37104</c:v>
                </c:pt>
                <c:pt idx="620">
                  <c:v>37135</c:v>
                </c:pt>
                <c:pt idx="621">
                  <c:v>37165</c:v>
                </c:pt>
                <c:pt idx="622">
                  <c:v>37196</c:v>
                </c:pt>
                <c:pt idx="623">
                  <c:v>37226</c:v>
                </c:pt>
                <c:pt idx="624">
                  <c:v>37257</c:v>
                </c:pt>
                <c:pt idx="625">
                  <c:v>37288</c:v>
                </c:pt>
                <c:pt idx="626">
                  <c:v>37316</c:v>
                </c:pt>
                <c:pt idx="627">
                  <c:v>37347</c:v>
                </c:pt>
                <c:pt idx="628">
                  <c:v>37377</c:v>
                </c:pt>
                <c:pt idx="629">
                  <c:v>37408</c:v>
                </c:pt>
                <c:pt idx="630">
                  <c:v>37438</c:v>
                </c:pt>
                <c:pt idx="631">
                  <c:v>37469</c:v>
                </c:pt>
                <c:pt idx="632">
                  <c:v>37500</c:v>
                </c:pt>
                <c:pt idx="633">
                  <c:v>37530</c:v>
                </c:pt>
                <c:pt idx="634">
                  <c:v>37561</c:v>
                </c:pt>
                <c:pt idx="635">
                  <c:v>37591</c:v>
                </c:pt>
                <c:pt idx="636">
                  <c:v>37622</c:v>
                </c:pt>
                <c:pt idx="637">
                  <c:v>37653</c:v>
                </c:pt>
                <c:pt idx="638">
                  <c:v>37681</c:v>
                </c:pt>
                <c:pt idx="639">
                  <c:v>37712</c:v>
                </c:pt>
                <c:pt idx="640">
                  <c:v>37742</c:v>
                </c:pt>
                <c:pt idx="641">
                  <c:v>37773</c:v>
                </c:pt>
                <c:pt idx="642">
                  <c:v>37803</c:v>
                </c:pt>
                <c:pt idx="643">
                  <c:v>37834</c:v>
                </c:pt>
                <c:pt idx="644">
                  <c:v>37865</c:v>
                </c:pt>
                <c:pt idx="645">
                  <c:v>37895</c:v>
                </c:pt>
                <c:pt idx="646">
                  <c:v>37926</c:v>
                </c:pt>
                <c:pt idx="647">
                  <c:v>37956</c:v>
                </c:pt>
                <c:pt idx="648">
                  <c:v>37987</c:v>
                </c:pt>
                <c:pt idx="649">
                  <c:v>38018</c:v>
                </c:pt>
                <c:pt idx="650">
                  <c:v>38047</c:v>
                </c:pt>
                <c:pt idx="651">
                  <c:v>38078</c:v>
                </c:pt>
                <c:pt idx="652">
                  <c:v>38108</c:v>
                </c:pt>
                <c:pt idx="653">
                  <c:v>38139</c:v>
                </c:pt>
                <c:pt idx="654">
                  <c:v>38169</c:v>
                </c:pt>
                <c:pt idx="655">
                  <c:v>38200</c:v>
                </c:pt>
                <c:pt idx="656">
                  <c:v>38231</c:v>
                </c:pt>
                <c:pt idx="657">
                  <c:v>38261</c:v>
                </c:pt>
                <c:pt idx="658">
                  <c:v>38292</c:v>
                </c:pt>
                <c:pt idx="659">
                  <c:v>38322</c:v>
                </c:pt>
                <c:pt idx="660">
                  <c:v>38353</c:v>
                </c:pt>
                <c:pt idx="661">
                  <c:v>38384</c:v>
                </c:pt>
                <c:pt idx="662">
                  <c:v>38412</c:v>
                </c:pt>
                <c:pt idx="663">
                  <c:v>38443</c:v>
                </c:pt>
                <c:pt idx="664">
                  <c:v>38473</c:v>
                </c:pt>
                <c:pt idx="665">
                  <c:v>38504</c:v>
                </c:pt>
                <c:pt idx="666">
                  <c:v>38534</c:v>
                </c:pt>
                <c:pt idx="667">
                  <c:v>38565</c:v>
                </c:pt>
                <c:pt idx="668">
                  <c:v>38596</c:v>
                </c:pt>
                <c:pt idx="669">
                  <c:v>38626</c:v>
                </c:pt>
                <c:pt idx="670">
                  <c:v>38657</c:v>
                </c:pt>
                <c:pt idx="671">
                  <c:v>38687</c:v>
                </c:pt>
                <c:pt idx="672">
                  <c:v>38718</c:v>
                </c:pt>
                <c:pt idx="673">
                  <c:v>38749</c:v>
                </c:pt>
                <c:pt idx="674">
                  <c:v>38777</c:v>
                </c:pt>
                <c:pt idx="675">
                  <c:v>38808</c:v>
                </c:pt>
                <c:pt idx="676">
                  <c:v>38838</c:v>
                </c:pt>
                <c:pt idx="677">
                  <c:v>38869</c:v>
                </c:pt>
                <c:pt idx="678">
                  <c:v>38899</c:v>
                </c:pt>
                <c:pt idx="679">
                  <c:v>38930</c:v>
                </c:pt>
                <c:pt idx="680">
                  <c:v>38961</c:v>
                </c:pt>
                <c:pt idx="681">
                  <c:v>38991</c:v>
                </c:pt>
                <c:pt idx="682">
                  <c:v>39022</c:v>
                </c:pt>
                <c:pt idx="683">
                  <c:v>39052</c:v>
                </c:pt>
                <c:pt idx="684">
                  <c:v>39083</c:v>
                </c:pt>
                <c:pt idx="685">
                  <c:v>39114</c:v>
                </c:pt>
                <c:pt idx="686">
                  <c:v>39142</c:v>
                </c:pt>
                <c:pt idx="687">
                  <c:v>39173</c:v>
                </c:pt>
                <c:pt idx="688">
                  <c:v>39203</c:v>
                </c:pt>
                <c:pt idx="689">
                  <c:v>39234</c:v>
                </c:pt>
                <c:pt idx="690">
                  <c:v>39264</c:v>
                </c:pt>
                <c:pt idx="691">
                  <c:v>39295</c:v>
                </c:pt>
                <c:pt idx="692">
                  <c:v>39326</c:v>
                </c:pt>
                <c:pt idx="693">
                  <c:v>39356</c:v>
                </c:pt>
                <c:pt idx="694">
                  <c:v>39387</c:v>
                </c:pt>
                <c:pt idx="695">
                  <c:v>39417</c:v>
                </c:pt>
                <c:pt idx="696">
                  <c:v>39448</c:v>
                </c:pt>
                <c:pt idx="697">
                  <c:v>39479</c:v>
                </c:pt>
                <c:pt idx="698">
                  <c:v>39508</c:v>
                </c:pt>
                <c:pt idx="699">
                  <c:v>39539</c:v>
                </c:pt>
                <c:pt idx="700">
                  <c:v>39569</c:v>
                </c:pt>
                <c:pt idx="701">
                  <c:v>39600</c:v>
                </c:pt>
                <c:pt idx="702">
                  <c:v>39630</c:v>
                </c:pt>
                <c:pt idx="703">
                  <c:v>39661</c:v>
                </c:pt>
                <c:pt idx="704">
                  <c:v>39692</c:v>
                </c:pt>
                <c:pt idx="705">
                  <c:v>39722</c:v>
                </c:pt>
                <c:pt idx="706">
                  <c:v>39753</c:v>
                </c:pt>
                <c:pt idx="707">
                  <c:v>39783</c:v>
                </c:pt>
                <c:pt idx="708">
                  <c:v>39814</c:v>
                </c:pt>
                <c:pt idx="709">
                  <c:v>39845</c:v>
                </c:pt>
                <c:pt idx="710">
                  <c:v>39873</c:v>
                </c:pt>
                <c:pt idx="711">
                  <c:v>39904</c:v>
                </c:pt>
                <c:pt idx="712">
                  <c:v>39934</c:v>
                </c:pt>
                <c:pt idx="713">
                  <c:v>39965</c:v>
                </c:pt>
                <c:pt idx="714">
                  <c:v>39995</c:v>
                </c:pt>
                <c:pt idx="715">
                  <c:v>40026</c:v>
                </c:pt>
                <c:pt idx="716">
                  <c:v>40057</c:v>
                </c:pt>
                <c:pt idx="717">
                  <c:v>40087</c:v>
                </c:pt>
                <c:pt idx="718">
                  <c:v>40118</c:v>
                </c:pt>
                <c:pt idx="719">
                  <c:v>40148</c:v>
                </c:pt>
                <c:pt idx="720">
                  <c:v>40179</c:v>
                </c:pt>
                <c:pt idx="721">
                  <c:v>40210</c:v>
                </c:pt>
                <c:pt idx="722">
                  <c:v>40238</c:v>
                </c:pt>
                <c:pt idx="723">
                  <c:v>40269</c:v>
                </c:pt>
                <c:pt idx="724">
                  <c:v>40299</c:v>
                </c:pt>
                <c:pt idx="725">
                  <c:v>40330</c:v>
                </c:pt>
                <c:pt idx="726">
                  <c:v>40360</c:v>
                </c:pt>
                <c:pt idx="727">
                  <c:v>40391</c:v>
                </c:pt>
                <c:pt idx="728">
                  <c:v>40422</c:v>
                </c:pt>
                <c:pt idx="729">
                  <c:v>40452</c:v>
                </c:pt>
                <c:pt idx="730">
                  <c:v>40483</c:v>
                </c:pt>
                <c:pt idx="731">
                  <c:v>40513</c:v>
                </c:pt>
                <c:pt idx="732">
                  <c:v>40544</c:v>
                </c:pt>
                <c:pt idx="733">
                  <c:v>40575</c:v>
                </c:pt>
                <c:pt idx="734">
                  <c:v>40603</c:v>
                </c:pt>
                <c:pt idx="735">
                  <c:v>40634</c:v>
                </c:pt>
                <c:pt idx="736">
                  <c:v>40664</c:v>
                </c:pt>
                <c:pt idx="737">
                  <c:v>40695</c:v>
                </c:pt>
                <c:pt idx="738">
                  <c:v>40725</c:v>
                </c:pt>
                <c:pt idx="739">
                  <c:v>40756</c:v>
                </c:pt>
                <c:pt idx="740">
                  <c:v>40787</c:v>
                </c:pt>
                <c:pt idx="741">
                  <c:v>40817</c:v>
                </c:pt>
                <c:pt idx="742">
                  <c:v>40848</c:v>
                </c:pt>
                <c:pt idx="743">
                  <c:v>40878</c:v>
                </c:pt>
                <c:pt idx="744">
                  <c:v>40909</c:v>
                </c:pt>
                <c:pt idx="745">
                  <c:v>40940</c:v>
                </c:pt>
                <c:pt idx="746">
                  <c:v>40969</c:v>
                </c:pt>
                <c:pt idx="747">
                  <c:v>41000</c:v>
                </c:pt>
                <c:pt idx="748">
                  <c:v>41030</c:v>
                </c:pt>
                <c:pt idx="749">
                  <c:v>41061</c:v>
                </c:pt>
                <c:pt idx="750">
                  <c:v>41091</c:v>
                </c:pt>
                <c:pt idx="751">
                  <c:v>41122</c:v>
                </c:pt>
                <c:pt idx="752">
                  <c:v>41153</c:v>
                </c:pt>
                <c:pt idx="753">
                  <c:v>41183</c:v>
                </c:pt>
                <c:pt idx="754">
                  <c:v>41214</c:v>
                </c:pt>
                <c:pt idx="755">
                  <c:v>41244</c:v>
                </c:pt>
                <c:pt idx="756">
                  <c:v>41275</c:v>
                </c:pt>
                <c:pt idx="757">
                  <c:v>41306</c:v>
                </c:pt>
                <c:pt idx="758">
                  <c:v>41334</c:v>
                </c:pt>
                <c:pt idx="759">
                  <c:v>41365</c:v>
                </c:pt>
                <c:pt idx="760">
                  <c:v>41395</c:v>
                </c:pt>
                <c:pt idx="761">
                  <c:v>41426</c:v>
                </c:pt>
                <c:pt idx="762">
                  <c:v>41456</c:v>
                </c:pt>
                <c:pt idx="763">
                  <c:v>41487</c:v>
                </c:pt>
                <c:pt idx="764">
                  <c:v>41518</c:v>
                </c:pt>
                <c:pt idx="765">
                  <c:v>41548</c:v>
                </c:pt>
                <c:pt idx="766">
                  <c:v>41579</c:v>
                </c:pt>
                <c:pt idx="767">
                  <c:v>41609</c:v>
                </c:pt>
                <c:pt idx="768">
                  <c:v>41640</c:v>
                </c:pt>
                <c:pt idx="769">
                  <c:v>41671</c:v>
                </c:pt>
                <c:pt idx="770">
                  <c:v>41699</c:v>
                </c:pt>
                <c:pt idx="771">
                  <c:v>41730</c:v>
                </c:pt>
                <c:pt idx="772">
                  <c:v>41760</c:v>
                </c:pt>
                <c:pt idx="773">
                  <c:v>41791</c:v>
                </c:pt>
                <c:pt idx="774">
                  <c:v>41821</c:v>
                </c:pt>
                <c:pt idx="775">
                  <c:v>41852</c:v>
                </c:pt>
                <c:pt idx="776">
                  <c:v>41883</c:v>
                </c:pt>
                <c:pt idx="777">
                  <c:v>41913</c:v>
                </c:pt>
                <c:pt idx="778">
                  <c:v>41944</c:v>
                </c:pt>
                <c:pt idx="779">
                  <c:v>41974</c:v>
                </c:pt>
                <c:pt idx="780">
                  <c:v>42005</c:v>
                </c:pt>
                <c:pt idx="781">
                  <c:v>42036</c:v>
                </c:pt>
                <c:pt idx="782">
                  <c:v>42064</c:v>
                </c:pt>
                <c:pt idx="783">
                  <c:v>42095</c:v>
                </c:pt>
                <c:pt idx="784">
                  <c:v>42125</c:v>
                </c:pt>
                <c:pt idx="785">
                  <c:v>42156</c:v>
                </c:pt>
                <c:pt idx="786">
                  <c:v>42186</c:v>
                </c:pt>
                <c:pt idx="787">
                  <c:v>42217</c:v>
                </c:pt>
                <c:pt idx="788">
                  <c:v>42248</c:v>
                </c:pt>
                <c:pt idx="789">
                  <c:v>42278</c:v>
                </c:pt>
                <c:pt idx="790">
                  <c:v>42309</c:v>
                </c:pt>
                <c:pt idx="791">
                  <c:v>42339</c:v>
                </c:pt>
                <c:pt idx="792">
                  <c:v>42370</c:v>
                </c:pt>
                <c:pt idx="793">
                  <c:v>42401</c:v>
                </c:pt>
                <c:pt idx="794">
                  <c:v>42430</c:v>
                </c:pt>
                <c:pt idx="795">
                  <c:v>42461</c:v>
                </c:pt>
                <c:pt idx="796">
                  <c:v>42491</c:v>
                </c:pt>
                <c:pt idx="797">
                  <c:v>42522</c:v>
                </c:pt>
                <c:pt idx="798">
                  <c:v>42552</c:v>
                </c:pt>
                <c:pt idx="799">
                  <c:v>42583</c:v>
                </c:pt>
                <c:pt idx="800">
                  <c:v>42614</c:v>
                </c:pt>
                <c:pt idx="801">
                  <c:v>42644</c:v>
                </c:pt>
                <c:pt idx="802">
                  <c:v>42675</c:v>
                </c:pt>
                <c:pt idx="803">
                  <c:v>42705</c:v>
                </c:pt>
                <c:pt idx="804">
                  <c:v>42736</c:v>
                </c:pt>
                <c:pt idx="805">
                  <c:v>42767</c:v>
                </c:pt>
                <c:pt idx="806">
                  <c:v>42795</c:v>
                </c:pt>
                <c:pt idx="807">
                  <c:v>42826</c:v>
                </c:pt>
                <c:pt idx="808">
                  <c:v>42856</c:v>
                </c:pt>
                <c:pt idx="809">
                  <c:v>42887</c:v>
                </c:pt>
                <c:pt idx="810">
                  <c:v>42917</c:v>
                </c:pt>
                <c:pt idx="811">
                  <c:v>42948</c:v>
                </c:pt>
                <c:pt idx="812">
                  <c:v>42979</c:v>
                </c:pt>
                <c:pt idx="813">
                  <c:v>43009</c:v>
                </c:pt>
                <c:pt idx="814">
                  <c:v>43040</c:v>
                </c:pt>
                <c:pt idx="815">
                  <c:v>43070</c:v>
                </c:pt>
                <c:pt idx="816">
                  <c:v>43101</c:v>
                </c:pt>
                <c:pt idx="817">
                  <c:v>43132</c:v>
                </c:pt>
                <c:pt idx="818">
                  <c:v>43160</c:v>
                </c:pt>
                <c:pt idx="819">
                  <c:v>43191</c:v>
                </c:pt>
                <c:pt idx="820">
                  <c:v>43221</c:v>
                </c:pt>
                <c:pt idx="821">
                  <c:v>43252</c:v>
                </c:pt>
                <c:pt idx="822">
                  <c:v>43282</c:v>
                </c:pt>
                <c:pt idx="823">
                  <c:v>43313</c:v>
                </c:pt>
                <c:pt idx="824">
                  <c:v>43344</c:v>
                </c:pt>
                <c:pt idx="825">
                  <c:v>43374</c:v>
                </c:pt>
                <c:pt idx="826">
                  <c:v>43405</c:v>
                </c:pt>
                <c:pt idx="827">
                  <c:v>43435</c:v>
                </c:pt>
                <c:pt idx="828">
                  <c:v>43466</c:v>
                </c:pt>
                <c:pt idx="829">
                  <c:v>43497</c:v>
                </c:pt>
                <c:pt idx="830">
                  <c:v>43525</c:v>
                </c:pt>
                <c:pt idx="831">
                  <c:v>43556</c:v>
                </c:pt>
                <c:pt idx="832">
                  <c:v>43586</c:v>
                </c:pt>
                <c:pt idx="833">
                  <c:v>43617</c:v>
                </c:pt>
                <c:pt idx="834">
                  <c:v>43647</c:v>
                </c:pt>
                <c:pt idx="835">
                  <c:v>43678</c:v>
                </c:pt>
                <c:pt idx="836">
                  <c:v>43709</c:v>
                </c:pt>
                <c:pt idx="837">
                  <c:v>43739</c:v>
                </c:pt>
                <c:pt idx="838">
                  <c:v>43770</c:v>
                </c:pt>
                <c:pt idx="839">
                  <c:v>43800</c:v>
                </c:pt>
                <c:pt idx="840">
                  <c:v>43831</c:v>
                </c:pt>
                <c:pt idx="841">
                  <c:v>43862</c:v>
                </c:pt>
                <c:pt idx="842">
                  <c:v>43891</c:v>
                </c:pt>
                <c:pt idx="843">
                  <c:v>43922</c:v>
                </c:pt>
                <c:pt idx="844">
                  <c:v>43952</c:v>
                </c:pt>
                <c:pt idx="845">
                  <c:v>43983</c:v>
                </c:pt>
                <c:pt idx="846">
                  <c:v>44013</c:v>
                </c:pt>
                <c:pt idx="847">
                  <c:v>44044</c:v>
                </c:pt>
                <c:pt idx="848">
                  <c:v>44075</c:v>
                </c:pt>
                <c:pt idx="849">
                  <c:v>44105</c:v>
                </c:pt>
                <c:pt idx="850">
                  <c:v>44136</c:v>
                </c:pt>
                <c:pt idx="851">
                  <c:v>44166</c:v>
                </c:pt>
                <c:pt idx="852">
                  <c:v>44197</c:v>
                </c:pt>
                <c:pt idx="853">
                  <c:v>44228</c:v>
                </c:pt>
                <c:pt idx="854">
                  <c:v>44256</c:v>
                </c:pt>
                <c:pt idx="855">
                  <c:v>44287</c:v>
                </c:pt>
                <c:pt idx="856">
                  <c:v>44317</c:v>
                </c:pt>
                <c:pt idx="857">
                  <c:v>44348</c:v>
                </c:pt>
                <c:pt idx="858">
                  <c:v>44378</c:v>
                </c:pt>
                <c:pt idx="859">
                  <c:v>44409</c:v>
                </c:pt>
                <c:pt idx="860">
                  <c:v>44440</c:v>
                </c:pt>
                <c:pt idx="861">
                  <c:v>44470</c:v>
                </c:pt>
                <c:pt idx="862">
                  <c:v>44501</c:v>
                </c:pt>
                <c:pt idx="863">
                  <c:v>44531</c:v>
                </c:pt>
                <c:pt idx="864">
                  <c:v>44562</c:v>
                </c:pt>
                <c:pt idx="865">
                  <c:v>44593</c:v>
                </c:pt>
                <c:pt idx="866">
                  <c:v>44621</c:v>
                </c:pt>
                <c:pt idx="867">
                  <c:v>44652</c:v>
                </c:pt>
                <c:pt idx="868">
                  <c:v>44682</c:v>
                </c:pt>
                <c:pt idx="869">
                  <c:v>44713</c:v>
                </c:pt>
                <c:pt idx="870">
                  <c:v>44743</c:v>
                </c:pt>
                <c:pt idx="871">
                  <c:v>44774</c:v>
                </c:pt>
                <c:pt idx="872">
                  <c:v>44805</c:v>
                </c:pt>
                <c:pt idx="873">
                  <c:v>44835</c:v>
                </c:pt>
                <c:pt idx="874">
                  <c:v>44866</c:v>
                </c:pt>
                <c:pt idx="875">
                  <c:v>44896</c:v>
                </c:pt>
                <c:pt idx="876">
                  <c:v>44927</c:v>
                </c:pt>
                <c:pt idx="877">
                  <c:v>44958</c:v>
                </c:pt>
                <c:pt idx="878">
                  <c:v>44986</c:v>
                </c:pt>
                <c:pt idx="879">
                  <c:v>45017</c:v>
                </c:pt>
                <c:pt idx="880">
                  <c:v>45047</c:v>
                </c:pt>
                <c:pt idx="881">
                  <c:v>45078</c:v>
                </c:pt>
                <c:pt idx="882">
                  <c:v>45108</c:v>
                </c:pt>
                <c:pt idx="883">
                  <c:v>45139</c:v>
                </c:pt>
                <c:pt idx="884">
                  <c:v>45170</c:v>
                </c:pt>
                <c:pt idx="885">
                  <c:v>45200</c:v>
                </c:pt>
                <c:pt idx="886">
                  <c:v>45231</c:v>
                </c:pt>
                <c:pt idx="887">
                  <c:v>45261</c:v>
                </c:pt>
                <c:pt idx="888">
                  <c:v>45292</c:v>
                </c:pt>
                <c:pt idx="889">
                  <c:v>45323</c:v>
                </c:pt>
                <c:pt idx="890">
                  <c:v>45352</c:v>
                </c:pt>
                <c:pt idx="891">
                  <c:v>45383</c:v>
                </c:pt>
                <c:pt idx="892">
                  <c:v>45413</c:v>
                </c:pt>
                <c:pt idx="893">
                  <c:v>45444</c:v>
                </c:pt>
                <c:pt idx="894">
                  <c:v>45474</c:v>
                </c:pt>
                <c:pt idx="895">
                  <c:v>45505</c:v>
                </c:pt>
                <c:pt idx="896">
                  <c:v>45536</c:v>
                </c:pt>
                <c:pt idx="897">
                  <c:v>45566</c:v>
                </c:pt>
                <c:pt idx="898">
                  <c:v>45597</c:v>
                </c:pt>
                <c:pt idx="899">
                  <c:v>45627</c:v>
                </c:pt>
                <c:pt idx="900">
                  <c:v>45658</c:v>
                </c:pt>
                <c:pt idx="901">
                  <c:v>45689</c:v>
                </c:pt>
                <c:pt idx="902">
                  <c:v>45717</c:v>
                </c:pt>
                <c:pt idx="903">
                  <c:v>45748</c:v>
                </c:pt>
                <c:pt idx="904">
                  <c:v>45778</c:v>
                </c:pt>
                <c:pt idx="905">
                  <c:v>45809</c:v>
                </c:pt>
                <c:pt idx="906">
                  <c:v>45839</c:v>
                </c:pt>
                <c:pt idx="907">
                  <c:v>45870</c:v>
                </c:pt>
                <c:pt idx="908">
                  <c:v>45901</c:v>
                </c:pt>
                <c:pt idx="909">
                  <c:v>45931</c:v>
                </c:pt>
                <c:pt idx="910">
                  <c:v>45962</c:v>
                </c:pt>
                <c:pt idx="911">
                  <c:v>45992</c:v>
                </c:pt>
                <c:pt idx="912">
                  <c:v>46023</c:v>
                </c:pt>
                <c:pt idx="913">
                  <c:v>46054</c:v>
                </c:pt>
                <c:pt idx="914">
                  <c:v>46082</c:v>
                </c:pt>
                <c:pt idx="915">
                  <c:v>46113</c:v>
                </c:pt>
                <c:pt idx="916">
                  <c:v>46143</c:v>
                </c:pt>
                <c:pt idx="917">
                  <c:v>46174</c:v>
                </c:pt>
                <c:pt idx="918">
                  <c:v>46204</c:v>
                </c:pt>
                <c:pt idx="919">
                  <c:v>46235</c:v>
                </c:pt>
                <c:pt idx="920">
                  <c:v>46266</c:v>
                </c:pt>
                <c:pt idx="921">
                  <c:v>46296</c:v>
                </c:pt>
                <c:pt idx="922">
                  <c:v>46327</c:v>
                </c:pt>
                <c:pt idx="923">
                  <c:v>46357</c:v>
                </c:pt>
                <c:pt idx="924">
                  <c:v>46388</c:v>
                </c:pt>
                <c:pt idx="925">
                  <c:v>46419</c:v>
                </c:pt>
                <c:pt idx="926">
                  <c:v>46447</c:v>
                </c:pt>
                <c:pt idx="927">
                  <c:v>46478</c:v>
                </c:pt>
                <c:pt idx="928">
                  <c:v>46508</c:v>
                </c:pt>
                <c:pt idx="929">
                  <c:v>46539</c:v>
                </c:pt>
                <c:pt idx="930">
                  <c:v>46569</c:v>
                </c:pt>
                <c:pt idx="931">
                  <c:v>46600</c:v>
                </c:pt>
                <c:pt idx="932">
                  <c:v>46631</c:v>
                </c:pt>
                <c:pt idx="933">
                  <c:v>46661</c:v>
                </c:pt>
                <c:pt idx="934">
                  <c:v>46692</c:v>
                </c:pt>
                <c:pt idx="935">
                  <c:v>46722</c:v>
                </c:pt>
                <c:pt idx="936">
                  <c:v>46753</c:v>
                </c:pt>
                <c:pt idx="937">
                  <c:v>46784</c:v>
                </c:pt>
                <c:pt idx="938">
                  <c:v>46813</c:v>
                </c:pt>
                <c:pt idx="939">
                  <c:v>46844</c:v>
                </c:pt>
                <c:pt idx="940">
                  <c:v>46874</c:v>
                </c:pt>
                <c:pt idx="941">
                  <c:v>46905</c:v>
                </c:pt>
                <c:pt idx="942">
                  <c:v>46935</c:v>
                </c:pt>
                <c:pt idx="943">
                  <c:v>46966</c:v>
                </c:pt>
                <c:pt idx="944">
                  <c:v>46997</c:v>
                </c:pt>
                <c:pt idx="945">
                  <c:v>47027</c:v>
                </c:pt>
                <c:pt idx="946">
                  <c:v>47058</c:v>
                </c:pt>
                <c:pt idx="947">
                  <c:v>47088</c:v>
                </c:pt>
                <c:pt idx="948">
                  <c:v>47119</c:v>
                </c:pt>
                <c:pt idx="949">
                  <c:v>47150</c:v>
                </c:pt>
                <c:pt idx="950">
                  <c:v>47178</c:v>
                </c:pt>
                <c:pt idx="951">
                  <c:v>47209</c:v>
                </c:pt>
                <c:pt idx="952">
                  <c:v>47239</c:v>
                </c:pt>
                <c:pt idx="953">
                  <c:v>47270</c:v>
                </c:pt>
                <c:pt idx="954">
                  <c:v>47300</c:v>
                </c:pt>
                <c:pt idx="955">
                  <c:v>47331</c:v>
                </c:pt>
                <c:pt idx="956">
                  <c:v>47362</c:v>
                </c:pt>
                <c:pt idx="957">
                  <c:v>47392</c:v>
                </c:pt>
                <c:pt idx="958">
                  <c:v>47423</c:v>
                </c:pt>
                <c:pt idx="959">
                  <c:v>47453</c:v>
                </c:pt>
                <c:pt idx="960">
                  <c:v>47484</c:v>
                </c:pt>
                <c:pt idx="961">
                  <c:v>47515</c:v>
                </c:pt>
                <c:pt idx="962">
                  <c:v>47543</c:v>
                </c:pt>
                <c:pt idx="963">
                  <c:v>47574</c:v>
                </c:pt>
                <c:pt idx="964">
                  <c:v>47604</c:v>
                </c:pt>
                <c:pt idx="965">
                  <c:v>47635</c:v>
                </c:pt>
                <c:pt idx="966">
                  <c:v>47665</c:v>
                </c:pt>
                <c:pt idx="967">
                  <c:v>47696</c:v>
                </c:pt>
                <c:pt idx="968">
                  <c:v>47727</c:v>
                </c:pt>
                <c:pt idx="969">
                  <c:v>47757</c:v>
                </c:pt>
                <c:pt idx="970">
                  <c:v>47788</c:v>
                </c:pt>
                <c:pt idx="971">
                  <c:v>47818</c:v>
                </c:pt>
                <c:pt idx="972">
                  <c:v>47849</c:v>
                </c:pt>
                <c:pt idx="973">
                  <c:v>47880</c:v>
                </c:pt>
                <c:pt idx="974">
                  <c:v>47908</c:v>
                </c:pt>
                <c:pt idx="975">
                  <c:v>47939</c:v>
                </c:pt>
                <c:pt idx="976">
                  <c:v>47969</c:v>
                </c:pt>
                <c:pt idx="977">
                  <c:v>48000</c:v>
                </c:pt>
                <c:pt idx="978">
                  <c:v>48030</c:v>
                </c:pt>
                <c:pt idx="979">
                  <c:v>48061</c:v>
                </c:pt>
                <c:pt idx="980">
                  <c:v>48092</c:v>
                </c:pt>
                <c:pt idx="981">
                  <c:v>48122</c:v>
                </c:pt>
                <c:pt idx="982">
                  <c:v>48153</c:v>
                </c:pt>
                <c:pt idx="983">
                  <c:v>48183</c:v>
                </c:pt>
                <c:pt idx="984">
                  <c:v>48214</c:v>
                </c:pt>
                <c:pt idx="985">
                  <c:v>48245</c:v>
                </c:pt>
                <c:pt idx="986">
                  <c:v>48274</c:v>
                </c:pt>
                <c:pt idx="987">
                  <c:v>48305</c:v>
                </c:pt>
                <c:pt idx="988">
                  <c:v>48335</c:v>
                </c:pt>
                <c:pt idx="989">
                  <c:v>48366</c:v>
                </c:pt>
                <c:pt idx="990">
                  <c:v>48396</c:v>
                </c:pt>
                <c:pt idx="991">
                  <c:v>48427</c:v>
                </c:pt>
                <c:pt idx="992">
                  <c:v>48458</c:v>
                </c:pt>
                <c:pt idx="993">
                  <c:v>48488</c:v>
                </c:pt>
                <c:pt idx="994">
                  <c:v>48519</c:v>
                </c:pt>
                <c:pt idx="995">
                  <c:v>48549</c:v>
                </c:pt>
              </c:numCache>
            </c:numRef>
          </c:cat>
          <c:val>
            <c:numRef>
              <c:f>MINXPTX!$K$3:$K$914</c:f>
              <c:numCache>
                <c:formatCode>General</c:formatCode>
                <c:ptCount val="912"/>
                <c:pt idx="884" formatCode="0.000">
                  <c:v>88.793969687434497</c:v>
                </c:pt>
                <c:pt idx="887" formatCode="0.0">
                  <c:v>88.905382499934007</c:v>
                </c:pt>
                <c:pt idx="890" formatCode="0.000">
                  <c:v>88.466824716633695</c:v>
                </c:pt>
                <c:pt idx="893" formatCode="0.000">
                  <c:v>87.849012187499994</c:v>
                </c:pt>
                <c:pt idx="896" formatCode="0.000">
                  <c:v>87.018090293685802</c:v>
                </c:pt>
                <c:pt idx="899" formatCode="0.000">
                  <c:v>86.504937172435802</c:v>
                </c:pt>
                <c:pt idx="902" formatCode="0.00">
                  <c:v>86.520554572867795</c:v>
                </c:pt>
                <c:pt idx="905" formatCode="0.00">
                  <c:v>86.8826730534375</c:v>
                </c:pt>
                <c:pt idx="908" formatCode="0.00">
                  <c:v>87.453180745154199</c:v>
                </c:pt>
                <c:pt idx="911" formatCode="0.00">
                  <c:v>87.889016167194796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FCF2-40E0-AFE7-BC3750E77A92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52798751"/>
        <c:axId val="307581152"/>
      </c:lineChart>
      <c:dateAx>
        <c:axId val="1385417216"/>
        <c:scaling>
          <c:orientation val="minMax"/>
          <c:max val="46357"/>
          <c:min val="36526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ysClr val="window" lastClr="FFFFFF">
                <a:lumMod val="75000"/>
              </a:sys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2"/>
        <c:majorTimeUnit val="years"/>
        <c:minorUnit val="12"/>
        <c:minorTimeUnit val="months"/>
      </c:dateAx>
      <c:valAx>
        <c:axId val="1106967296"/>
        <c:scaling>
          <c:orientation val="minMax"/>
          <c:max val="10"/>
          <c:min val="-3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7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10"/>
      </c:valAx>
      <c:valAx>
        <c:axId val="307581152"/>
        <c:scaling>
          <c:orientation val="minMax"/>
          <c:max val="235"/>
          <c:min val="75"/>
        </c:scaling>
        <c:delete val="0"/>
        <c:axPos val="r"/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752798751"/>
        <c:crosses val="max"/>
        <c:crossBetween val="between"/>
        <c:majorUnit val="40"/>
      </c:valAx>
      <c:catAx>
        <c:axId val="752798751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307581152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1485602001724647E-2"/>
          <c:y val="8.5781997838505472E-2"/>
          <c:w val="0.91359325605900943"/>
          <c:h val="0.8385533425968813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AUTPRNA!$A$3:$A$1262</c:f>
              <c:numCache>
                <c:formatCode>mmm\-yy</c:formatCode>
                <c:ptCount val="1260"/>
                <c:pt idx="0">
                  <c:v>10228</c:v>
                </c:pt>
                <c:pt idx="1">
                  <c:v>10259</c:v>
                </c:pt>
                <c:pt idx="2">
                  <c:v>10288</c:v>
                </c:pt>
                <c:pt idx="3">
                  <c:v>10319</c:v>
                </c:pt>
                <c:pt idx="4">
                  <c:v>10349</c:v>
                </c:pt>
                <c:pt idx="5">
                  <c:v>10380</c:v>
                </c:pt>
                <c:pt idx="6">
                  <c:v>10410</c:v>
                </c:pt>
                <c:pt idx="7">
                  <c:v>10441</c:v>
                </c:pt>
                <c:pt idx="8">
                  <c:v>10472</c:v>
                </c:pt>
                <c:pt idx="9">
                  <c:v>10502</c:v>
                </c:pt>
                <c:pt idx="10">
                  <c:v>10533</c:v>
                </c:pt>
                <c:pt idx="11">
                  <c:v>10563</c:v>
                </c:pt>
                <c:pt idx="12">
                  <c:v>10594</c:v>
                </c:pt>
                <c:pt idx="13">
                  <c:v>10625</c:v>
                </c:pt>
                <c:pt idx="14">
                  <c:v>10653</c:v>
                </c:pt>
                <c:pt idx="15">
                  <c:v>10684</c:v>
                </c:pt>
                <c:pt idx="16">
                  <c:v>10714</c:v>
                </c:pt>
                <c:pt idx="17">
                  <c:v>10745</c:v>
                </c:pt>
                <c:pt idx="18">
                  <c:v>10775</c:v>
                </c:pt>
                <c:pt idx="19">
                  <c:v>10806</c:v>
                </c:pt>
                <c:pt idx="20">
                  <c:v>10837</c:v>
                </c:pt>
                <c:pt idx="21">
                  <c:v>10867</c:v>
                </c:pt>
                <c:pt idx="22">
                  <c:v>10898</c:v>
                </c:pt>
                <c:pt idx="23">
                  <c:v>10928</c:v>
                </c:pt>
                <c:pt idx="24">
                  <c:v>10959</c:v>
                </c:pt>
                <c:pt idx="25">
                  <c:v>10990</c:v>
                </c:pt>
                <c:pt idx="26">
                  <c:v>11018</c:v>
                </c:pt>
                <c:pt idx="27">
                  <c:v>11049</c:v>
                </c:pt>
                <c:pt idx="28">
                  <c:v>11079</c:v>
                </c:pt>
                <c:pt idx="29">
                  <c:v>11110</c:v>
                </c:pt>
                <c:pt idx="30">
                  <c:v>11140</c:v>
                </c:pt>
                <c:pt idx="31">
                  <c:v>11171</c:v>
                </c:pt>
                <c:pt idx="32">
                  <c:v>11202</c:v>
                </c:pt>
                <c:pt idx="33">
                  <c:v>11232</c:v>
                </c:pt>
                <c:pt idx="34">
                  <c:v>11263</c:v>
                </c:pt>
                <c:pt idx="35">
                  <c:v>11293</c:v>
                </c:pt>
                <c:pt idx="36">
                  <c:v>11324</c:v>
                </c:pt>
                <c:pt idx="37">
                  <c:v>11355</c:v>
                </c:pt>
                <c:pt idx="38">
                  <c:v>11383</c:v>
                </c:pt>
                <c:pt idx="39">
                  <c:v>11414</c:v>
                </c:pt>
                <c:pt idx="40">
                  <c:v>11444</c:v>
                </c:pt>
                <c:pt idx="41">
                  <c:v>11475</c:v>
                </c:pt>
                <c:pt idx="42">
                  <c:v>11505</c:v>
                </c:pt>
                <c:pt idx="43">
                  <c:v>11536</c:v>
                </c:pt>
                <c:pt idx="44">
                  <c:v>11567</c:v>
                </c:pt>
                <c:pt idx="45">
                  <c:v>11597</c:v>
                </c:pt>
                <c:pt idx="46">
                  <c:v>11628</c:v>
                </c:pt>
                <c:pt idx="47">
                  <c:v>11658</c:v>
                </c:pt>
                <c:pt idx="48">
                  <c:v>11689</c:v>
                </c:pt>
                <c:pt idx="49">
                  <c:v>11720</c:v>
                </c:pt>
                <c:pt idx="50">
                  <c:v>11749</c:v>
                </c:pt>
                <c:pt idx="51">
                  <c:v>11780</c:v>
                </c:pt>
                <c:pt idx="52">
                  <c:v>11810</c:v>
                </c:pt>
                <c:pt idx="53">
                  <c:v>11841</c:v>
                </c:pt>
                <c:pt idx="54">
                  <c:v>11871</c:v>
                </c:pt>
                <c:pt idx="55">
                  <c:v>11902</c:v>
                </c:pt>
                <c:pt idx="56">
                  <c:v>11933</c:v>
                </c:pt>
                <c:pt idx="57">
                  <c:v>11963</c:v>
                </c:pt>
                <c:pt idx="58">
                  <c:v>11994</c:v>
                </c:pt>
                <c:pt idx="59">
                  <c:v>12024</c:v>
                </c:pt>
                <c:pt idx="60">
                  <c:v>12055</c:v>
                </c:pt>
                <c:pt idx="61">
                  <c:v>12086</c:v>
                </c:pt>
                <c:pt idx="62">
                  <c:v>12114</c:v>
                </c:pt>
                <c:pt idx="63">
                  <c:v>12145</c:v>
                </c:pt>
                <c:pt idx="64">
                  <c:v>12175</c:v>
                </c:pt>
                <c:pt idx="65">
                  <c:v>12206</c:v>
                </c:pt>
                <c:pt idx="66">
                  <c:v>12236</c:v>
                </c:pt>
                <c:pt idx="67">
                  <c:v>12267</c:v>
                </c:pt>
                <c:pt idx="68">
                  <c:v>12298</c:v>
                </c:pt>
                <c:pt idx="69">
                  <c:v>12328</c:v>
                </c:pt>
                <c:pt idx="70">
                  <c:v>12359</c:v>
                </c:pt>
                <c:pt idx="71">
                  <c:v>12389</c:v>
                </c:pt>
                <c:pt idx="72">
                  <c:v>12420</c:v>
                </c:pt>
                <c:pt idx="73">
                  <c:v>12451</c:v>
                </c:pt>
                <c:pt idx="74">
                  <c:v>12479</c:v>
                </c:pt>
                <c:pt idx="75">
                  <c:v>12510</c:v>
                </c:pt>
                <c:pt idx="76">
                  <c:v>12540</c:v>
                </c:pt>
                <c:pt idx="77">
                  <c:v>12571</c:v>
                </c:pt>
                <c:pt idx="78">
                  <c:v>12601</c:v>
                </c:pt>
                <c:pt idx="79">
                  <c:v>12632</c:v>
                </c:pt>
                <c:pt idx="80">
                  <c:v>12663</c:v>
                </c:pt>
                <c:pt idx="81">
                  <c:v>12693</c:v>
                </c:pt>
                <c:pt idx="82">
                  <c:v>12724</c:v>
                </c:pt>
                <c:pt idx="83">
                  <c:v>12754</c:v>
                </c:pt>
                <c:pt idx="84">
                  <c:v>12785</c:v>
                </c:pt>
                <c:pt idx="85">
                  <c:v>12816</c:v>
                </c:pt>
                <c:pt idx="86">
                  <c:v>12844</c:v>
                </c:pt>
                <c:pt idx="87">
                  <c:v>12875</c:v>
                </c:pt>
                <c:pt idx="88">
                  <c:v>12905</c:v>
                </c:pt>
                <c:pt idx="89">
                  <c:v>12936</c:v>
                </c:pt>
                <c:pt idx="90">
                  <c:v>12966</c:v>
                </c:pt>
                <c:pt idx="91">
                  <c:v>12997</c:v>
                </c:pt>
                <c:pt idx="92">
                  <c:v>13028</c:v>
                </c:pt>
                <c:pt idx="93">
                  <c:v>13058</c:v>
                </c:pt>
                <c:pt idx="94">
                  <c:v>13089</c:v>
                </c:pt>
                <c:pt idx="95">
                  <c:v>13119</c:v>
                </c:pt>
                <c:pt idx="96">
                  <c:v>13150</c:v>
                </c:pt>
                <c:pt idx="97">
                  <c:v>13181</c:v>
                </c:pt>
                <c:pt idx="98">
                  <c:v>13210</c:v>
                </c:pt>
                <c:pt idx="99">
                  <c:v>13241</c:v>
                </c:pt>
                <c:pt idx="100">
                  <c:v>13271</c:v>
                </c:pt>
                <c:pt idx="101">
                  <c:v>13302</c:v>
                </c:pt>
                <c:pt idx="102">
                  <c:v>13332</c:v>
                </c:pt>
                <c:pt idx="103">
                  <c:v>13363</c:v>
                </c:pt>
                <c:pt idx="104">
                  <c:v>13394</c:v>
                </c:pt>
                <c:pt idx="105">
                  <c:v>13424</c:v>
                </c:pt>
                <c:pt idx="106">
                  <c:v>13455</c:v>
                </c:pt>
                <c:pt idx="107">
                  <c:v>13485</c:v>
                </c:pt>
                <c:pt idx="108">
                  <c:v>13516</c:v>
                </c:pt>
                <c:pt idx="109">
                  <c:v>13547</c:v>
                </c:pt>
                <c:pt idx="110">
                  <c:v>13575</c:v>
                </c:pt>
                <c:pt idx="111">
                  <c:v>13606</c:v>
                </c:pt>
                <c:pt idx="112">
                  <c:v>13636</c:v>
                </c:pt>
                <c:pt idx="113">
                  <c:v>13667</c:v>
                </c:pt>
                <c:pt idx="114">
                  <c:v>13697</c:v>
                </c:pt>
                <c:pt idx="115">
                  <c:v>13728</c:v>
                </c:pt>
                <c:pt idx="116">
                  <c:v>13759</c:v>
                </c:pt>
                <c:pt idx="117">
                  <c:v>13789</c:v>
                </c:pt>
                <c:pt idx="118">
                  <c:v>13820</c:v>
                </c:pt>
                <c:pt idx="119">
                  <c:v>13850</c:v>
                </c:pt>
                <c:pt idx="120">
                  <c:v>13881</c:v>
                </c:pt>
                <c:pt idx="121">
                  <c:v>13912</c:v>
                </c:pt>
                <c:pt idx="122">
                  <c:v>13940</c:v>
                </c:pt>
                <c:pt idx="123">
                  <c:v>13971</c:v>
                </c:pt>
                <c:pt idx="124">
                  <c:v>14001</c:v>
                </c:pt>
                <c:pt idx="125">
                  <c:v>14032</c:v>
                </c:pt>
                <c:pt idx="126">
                  <c:v>14062</c:v>
                </c:pt>
                <c:pt idx="127">
                  <c:v>14093</c:v>
                </c:pt>
                <c:pt idx="128">
                  <c:v>14124</c:v>
                </c:pt>
                <c:pt idx="129">
                  <c:v>14154</c:v>
                </c:pt>
                <c:pt idx="130">
                  <c:v>14185</c:v>
                </c:pt>
                <c:pt idx="131">
                  <c:v>14215</c:v>
                </c:pt>
                <c:pt idx="132">
                  <c:v>14246</c:v>
                </c:pt>
                <c:pt idx="133">
                  <c:v>14277</c:v>
                </c:pt>
                <c:pt idx="134">
                  <c:v>14305</c:v>
                </c:pt>
                <c:pt idx="135">
                  <c:v>14336</c:v>
                </c:pt>
                <c:pt idx="136">
                  <c:v>14366</c:v>
                </c:pt>
                <c:pt idx="137">
                  <c:v>14397</c:v>
                </c:pt>
                <c:pt idx="138">
                  <c:v>14427</c:v>
                </c:pt>
                <c:pt idx="139">
                  <c:v>14458</c:v>
                </c:pt>
                <c:pt idx="140">
                  <c:v>14489</c:v>
                </c:pt>
                <c:pt idx="141">
                  <c:v>14519</c:v>
                </c:pt>
                <c:pt idx="142">
                  <c:v>14550</c:v>
                </c:pt>
                <c:pt idx="143">
                  <c:v>14580</c:v>
                </c:pt>
                <c:pt idx="144">
                  <c:v>14611</c:v>
                </c:pt>
                <c:pt idx="145">
                  <c:v>14642</c:v>
                </c:pt>
                <c:pt idx="146">
                  <c:v>14671</c:v>
                </c:pt>
                <c:pt idx="147">
                  <c:v>14702</c:v>
                </c:pt>
                <c:pt idx="148">
                  <c:v>14732</c:v>
                </c:pt>
                <c:pt idx="149">
                  <c:v>14763</c:v>
                </c:pt>
                <c:pt idx="150">
                  <c:v>14793</c:v>
                </c:pt>
                <c:pt idx="151">
                  <c:v>14824</c:v>
                </c:pt>
                <c:pt idx="152">
                  <c:v>14855</c:v>
                </c:pt>
                <c:pt idx="153">
                  <c:v>14885</c:v>
                </c:pt>
                <c:pt idx="154">
                  <c:v>14916</c:v>
                </c:pt>
                <c:pt idx="155">
                  <c:v>14946</c:v>
                </c:pt>
                <c:pt idx="156">
                  <c:v>14977</c:v>
                </c:pt>
                <c:pt idx="157">
                  <c:v>15008</c:v>
                </c:pt>
                <c:pt idx="158">
                  <c:v>15036</c:v>
                </c:pt>
                <c:pt idx="159">
                  <c:v>15067</c:v>
                </c:pt>
                <c:pt idx="160">
                  <c:v>15097</c:v>
                </c:pt>
                <c:pt idx="161">
                  <c:v>15128</c:v>
                </c:pt>
                <c:pt idx="162">
                  <c:v>15158</c:v>
                </c:pt>
                <c:pt idx="163">
                  <c:v>15189</c:v>
                </c:pt>
                <c:pt idx="164">
                  <c:v>15220</c:v>
                </c:pt>
                <c:pt idx="165">
                  <c:v>15250</c:v>
                </c:pt>
                <c:pt idx="166">
                  <c:v>15281</c:v>
                </c:pt>
                <c:pt idx="167">
                  <c:v>15311</c:v>
                </c:pt>
                <c:pt idx="168">
                  <c:v>15342</c:v>
                </c:pt>
                <c:pt idx="169">
                  <c:v>15373</c:v>
                </c:pt>
                <c:pt idx="170">
                  <c:v>15401</c:v>
                </c:pt>
                <c:pt idx="171">
                  <c:v>15432</c:v>
                </c:pt>
                <c:pt idx="172">
                  <c:v>15462</c:v>
                </c:pt>
                <c:pt idx="173">
                  <c:v>15493</c:v>
                </c:pt>
                <c:pt idx="174">
                  <c:v>15523</c:v>
                </c:pt>
                <c:pt idx="175">
                  <c:v>15554</c:v>
                </c:pt>
                <c:pt idx="176">
                  <c:v>15585</c:v>
                </c:pt>
                <c:pt idx="177">
                  <c:v>15615</c:v>
                </c:pt>
                <c:pt idx="178">
                  <c:v>15646</c:v>
                </c:pt>
                <c:pt idx="179">
                  <c:v>15676</c:v>
                </c:pt>
                <c:pt idx="180">
                  <c:v>15707</c:v>
                </c:pt>
                <c:pt idx="181">
                  <c:v>15738</c:v>
                </c:pt>
                <c:pt idx="182">
                  <c:v>15766</c:v>
                </c:pt>
                <c:pt idx="183">
                  <c:v>15797</c:v>
                </c:pt>
                <c:pt idx="184">
                  <c:v>15827</c:v>
                </c:pt>
                <c:pt idx="185">
                  <c:v>15858</c:v>
                </c:pt>
                <c:pt idx="186">
                  <c:v>15888</c:v>
                </c:pt>
                <c:pt idx="187">
                  <c:v>15919</c:v>
                </c:pt>
                <c:pt idx="188">
                  <c:v>15950</c:v>
                </c:pt>
                <c:pt idx="189">
                  <c:v>15980</c:v>
                </c:pt>
                <c:pt idx="190">
                  <c:v>16011</c:v>
                </c:pt>
                <c:pt idx="191">
                  <c:v>16041</c:v>
                </c:pt>
                <c:pt idx="192">
                  <c:v>16072</c:v>
                </c:pt>
                <c:pt idx="193">
                  <c:v>16103</c:v>
                </c:pt>
                <c:pt idx="194">
                  <c:v>16132</c:v>
                </c:pt>
                <c:pt idx="195">
                  <c:v>16163</c:v>
                </c:pt>
                <c:pt idx="196">
                  <c:v>16193</c:v>
                </c:pt>
                <c:pt idx="197">
                  <c:v>16224</c:v>
                </c:pt>
                <c:pt idx="198">
                  <c:v>16254</c:v>
                </c:pt>
                <c:pt idx="199">
                  <c:v>16285</c:v>
                </c:pt>
                <c:pt idx="200">
                  <c:v>16316</c:v>
                </c:pt>
                <c:pt idx="201">
                  <c:v>16346</c:v>
                </c:pt>
                <c:pt idx="202">
                  <c:v>16377</c:v>
                </c:pt>
                <c:pt idx="203">
                  <c:v>16407</c:v>
                </c:pt>
                <c:pt idx="204">
                  <c:v>16438</c:v>
                </c:pt>
                <c:pt idx="205">
                  <c:v>16469</c:v>
                </c:pt>
                <c:pt idx="206">
                  <c:v>16497</c:v>
                </c:pt>
                <c:pt idx="207">
                  <c:v>16528</c:v>
                </c:pt>
                <c:pt idx="208">
                  <c:v>16558</c:v>
                </c:pt>
                <c:pt idx="209">
                  <c:v>16589</c:v>
                </c:pt>
                <c:pt idx="210">
                  <c:v>16619</c:v>
                </c:pt>
                <c:pt idx="211">
                  <c:v>16650</c:v>
                </c:pt>
                <c:pt idx="212">
                  <c:v>16681</c:v>
                </c:pt>
                <c:pt idx="213">
                  <c:v>16711</c:v>
                </c:pt>
                <c:pt idx="214">
                  <c:v>16742</c:v>
                </c:pt>
                <c:pt idx="215">
                  <c:v>16772</c:v>
                </c:pt>
                <c:pt idx="216">
                  <c:v>16803</c:v>
                </c:pt>
                <c:pt idx="217">
                  <c:v>16834</c:v>
                </c:pt>
                <c:pt idx="218">
                  <c:v>16862</c:v>
                </c:pt>
                <c:pt idx="219">
                  <c:v>16893</c:v>
                </c:pt>
                <c:pt idx="220">
                  <c:v>16923</c:v>
                </c:pt>
                <c:pt idx="221">
                  <c:v>16954</c:v>
                </c:pt>
                <c:pt idx="222">
                  <c:v>16984</c:v>
                </c:pt>
                <c:pt idx="223">
                  <c:v>17015</c:v>
                </c:pt>
                <c:pt idx="224">
                  <c:v>17046</c:v>
                </c:pt>
                <c:pt idx="225">
                  <c:v>17076</c:v>
                </c:pt>
                <c:pt idx="226">
                  <c:v>17107</c:v>
                </c:pt>
                <c:pt idx="227">
                  <c:v>17137</c:v>
                </c:pt>
                <c:pt idx="228">
                  <c:v>17168</c:v>
                </c:pt>
                <c:pt idx="229">
                  <c:v>17199</c:v>
                </c:pt>
                <c:pt idx="230">
                  <c:v>17227</c:v>
                </c:pt>
                <c:pt idx="231">
                  <c:v>17258</c:v>
                </c:pt>
                <c:pt idx="232">
                  <c:v>17288</c:v>
                </c:pt>
                <c:pt idx="233">
                  <c:v>17319</c:v>
                </c:pt>
                <c:pt idx="234">
                  <c:v>17349</c:v>
                </c:pt>
                <c:pt idx="235">
                  <c:v>17380</c:v>
                </c:pt>
                <c:pt idx="236">
                  <c:v>17411</c:v>
                </c:pt>
                <c:pt idx="237">
                  <c:v>17441</c:v>
                </c:pt>
                <c:pt idx="238">
                  <c:v>17472</c:v>
                </c:pt>
                <c:pt idx="239">
                  <c:v>17502</c:v>
                </c:pt>
                <c:pt idx="240">
                  <c:v>17533</c:v>
                </c:pt>
                <c:pt idx="241">
                  <c:v>17564</c:v>
                </c:pt>
                <c:pt idx="242">
                  <c:v>17593</c:v>
                </c:pt>
                <c:pt idx="243">
                  <c:v>17624</c:v>
                </c:pt>
                <c:pt idx="244">
                  <c:v>17654</c:v>
                </c:pt>
                <c:pt idx="245">
                  <c:v>17685</c:v>
                </c:pt>
                <c:pt idx="246">
                  <c:v>17715</c:v>
                </c:pt>
                <c:pt idx="247">
                  <c:v>17746</c:v>
                </c:pt>
                <c:pt idx="248">
                  <c:v>17777</c:v>
                </c:pt>
                <c:pt idx="249">
                  <c:v>17807</c:v>
                </c:pt>
                <c:pt idx="250">
                  <c:v>17838</c:v>
                </c:pt>
                <c:pt idx="251">
                  <c:v>17868</c:v>
                </c:pt>
                <c:pt idx="252">
                  <c:v>17899</c:v>
                </c:pt>
                <c:pt idx="253">
                  <c:v>17930</c:v>
                </c:pt>
                <c:pt idx="254">
                  <c:v>17958</c:v>
                </c:pt>
                <c:pt idx="255">
                  <c:v>17989</c:v>
                </c:pt>
                <c:pt idx="256">
                  <c:v>18019</c:v>
                </c:pt>
                <c:pt idx="257">
                  <c:v>18050</c:v>
                </c:pt>
                <c:pt idx="258">
                  <c:v>18080</c:v>
                </c:pt>
                <c:pt idx="259">
                  <c:v>18111</c:v>
                </c:pt>
                <c:pt idx="260">
                  <c:v>18142</c:v>
                </c:pt>
                <c:pt idx="261">
                  <c:v>18172</c:v>
                </c:pt>
                <c:pt idx="262">
                  <c:v>18203</c:v>
                </c:pt>
                <c:pt idx="263">
                  <c:v>18233</c:v>
                </c:pt>
                <c:pt idx="264">
                  <c:v>18264</c:v>
                </c:pt>
                <c:pt idx="265">
                  <c:v>18295</c:v>
                </c:pt>
                <c:pt idx="266">
                  <c:v>18323</c:v>
                </c:pt>
                <c:pt idx="267">
                  <c:v>18354</c:v>
                </c:pt>
                <c:pt idx="268">
                  <c:v>18384</c:v>
                </c:pt>
                <c:pt idx="269">
                  <c:v>18415</c:v>
                </c:pt>
                <c:pt idx="270">
                  <c:v>18445</c:v>
                </c:pt>
                <c:pt idx="271">
                  <c:v>18476</c:v>
                </c:pt>
                <c:pt idx="272">
                  <c:v>18507</c:v>
                </c:pt>
                <c:pt idx="273">
                  <c:v>18537</c:v>
                </c:pt>
                <c:pt idx="274">
                  <c:v>18568</c:v>
                </c:pt>
                <c:pt idx="275">
                  <c:v>18598</c:v>
                </c:pt>
                <c:pt idx="276">
                  <c:v>18629</c:v>
                </c:pt>
                <c:pt idx="277">
                  <c:v>18660</c:v>
                </c:pt>
                <c:pt idx="278">
                  <c:v>18688</c:v>
                </c:pt>
                <c:pt idx="279">
                  <c:v>18719</c:v>
                </c:pt>
                <c:pt idx="280">
                  <c:v>18749</c:v>
                </c:pt>
                <c:pt idx="281">
                  <c:v>18780</c:v>
                </c:pt>
                <c:pt idx="282">
                  <c:v>18810</c:v>
                </c:pt>
                <c:pt idx="283">
                  <c:v>18841</c:v>
                </c:pt>
                <c:pt idx="284">
                  <c:v>18872</c:v>
                </c:pt>
                <c:pt idx="285">
                  <c:v>18902</c:v>
                </c:pt>
                <c:pt idx="286">
                  <c:v>18933</c:v>
                </c:pt>
                <c:pt idx="287">
                  <c:v>18963</c:v>
                </c:pt>
                <c:pt idx="288">
                  <c:v>18994</c:v>
                </c:pt>
                <c:pt idx="289">
                  <c:v>19025</c:v>
                </c:pt>
                <c:pt idx="290">
                  <c:v>19054</c:v>
                </c:pt>
                <c:pt idx="291">
                  <c:v>19085</c:v>
                </c:pt>
                <c:pt idx="292">
                  <c:v>19115</c:v>
                </c:pt>
                <c:pt idx="293">
                  <c:v>19146</c:v>
                </c:pt>
                <c:pt idx="294">
                  <c:v>19176</c:v>
                </c:pt>
                <c:pt idx="295">
                  <c:v>19207</c:v>
                </c:pt>
                <c:pt idx="296">
                  <c:v>19238</c:v>
                </c:pt>
                <c:pt idx="297">
                  <c:v>19268</c:v>
                </c:pt>
                <c:pt idx="298">
                  <c:v>19299</c:v>
                </c:pt>
                <c:pt idx="299">
                  <c:v>19329</c:v>
                </c:pt>
                <c:pt idx="300">
                  <c:v>19360</c:v>
                </c:pt>
                <c:pt idx="301">
                  <c:v>19391</c:v>
                </c:pt>
                <c:pt idx="302">
                  <c:v>19419</c:v>
                </c:pt>
                <c:pt idx="303">
                  <c:v>19450</c:v>
                </c:pt>
                <c:pt idx="304">
                  <c:v>19480</c:v>
                </c:pt>
                <c:pt idx="305">
                  <c:v>19511</c:v>
                </c:pt>
                <c:pt idx="306">
                  <c:v>19541</c:v>
                </c:pt>
                <c:pt idx="307">
                  <c:v>19572</c:v>
                </c:pt>
                <c:pt idx="308">
                  <c:v>19603</c:v>
                </c:pt>
                <c:pt idx="309">
                  <c:v>19633</c:v>
                </c:pt>
                <c:pt idx="310">
                  <c:v>19664</c:v>
                </c:pt>
                <c:pt idx="311">
                  <c:v>19694</c:v>
                </c:pt>
                <c:pt idx="312">
                  <c:v>19725</c:v>
                </c:pt>
                <c:pt idx="313">
                  <c:v>19756</c:v>
                </c:pt>
                <c:pt idx="314">
                  <c:v>19784</c:v>
                </c:pt>
                <c:pt idx="315">
                  <c:v>19815</c:v>
                </c:pt>
                <c:pt idx="316">
                  <c:v>19845</c:v>
                </c:pt>
                <c:pt idx="317">
                  <c:v>19876</c:v>
                </c:pt>
                <c:pt idx="318">
                  <c:v>19906</c:v>
                </c:pt>
                <c:pt idx="319">
                  <c:v>19937</c:v>
                </c:pt>
                <c:pt idx="320">
                  <c:v>19968</c:v>
                </c:pt>
                <c:pt idx="321">
                  <c:v>19998</c:v>
                </c:pt>
                <c:pt idx="322">
                  <c:v>20029</c:v>
                </c:pt>
                <c:pt idx="323">
                  <c:v>20059</c:v>
                </c:pt>
                <c:pt idx="324">
                  <c:v>20090</c:v>
                </c:pt>
                <c:pt idx="325">
                  <c:v>20121</c:v>
                </c:pt>
                <c:pt idx="326">
                  <c:v>20149</c:v>
                </c:pt>
                <c:pt idx="327">
                  <c:v>20180</c:v>
                </c:pt>
                <c:pt idx="328">
                  <c:v>20210</c:v>
                </c:pt>
                <c:pt idx="329">
                  <c:v>20241</c:v>
                </c:pt>
                <c:pt idx="330">
                  <c:v>20271</c:v>
                </c:pt>
                <c:pt idx="331">
                  <c:v>20302</c:v>
                </c:pt>
                <c:pt idx="332">
                  <c:v>20333</c:v>
                </c:pt>
                <c:pt idx="333">
                  <c:v>20363</c:v>
                </c:pt>
                <c:pt idx="334">
                  <c:v>20394</c:v>
                </c:pt>
                <c:pt idx="335">
                  <c:v>20424</c:v>
                </c:pt>
                <c:pt idx="336">
                  <c:v>20455</c:v>
                </c:pt>
                <c:pt idx="337">
                  <c:v>20486</c:v>
                </c:pt>
                <c:pt idx="338">
                  <c:v>20515</c:v>
                </c:pt>
                <c:pt idx="339">
                  <c:v>20546</c:v>
                </c:pt>
                <c:pt idx="340">
                  <c:v>20576</c:v>
                </c:pt>
                <c:pt idx="341">
                  <c:v>20607</c:v>
                </c:pt>
                <c:pt idx="342">
                  <c:v>20637</c:v>
                </c:pt>
                <c:pt idx="343">
                  <c:v>20668</c:v>
                </c:pt>
                <c:pt idx="344">
                  <c:v>20699</c:v>
                </c:pt>
                <c:pt idx="345">
                  <c:v>20729</c:v>
                </c:pt>
                <c:pt idx="346">
                  <c:v>20760</c:v>
                </c:pt>
                <c:pt idx="347">
                  <c:v>20790</c:v>
                </c:pt>
                <c:pt idx="348">
                  <c:v>20821</c:v>
                </c:pt>
                <c:pt idx="349">
                  <c:v>20852</c:v>
                </c:pt>
                <c:pt idx="350">
                  <c:v>20880</c:v>
                </c:pt>
                <c:pt idx="351">
                  <c:v>20911</c:v>
                </c:pt>
                <c:pt idx="352">
                  <c:v>20941</c:v>
                </c:pt>
                <c:pt idx="353">
                  <c:v>20972</c:v>
                </c:pt>
                <c:pt idx="354">
                  <c:v>21002</c:v>
                </c:pt>
                <c:pt idx="355">
                  <c:v>21033</c:v>
                </c:pt>
                <c:pt idx="356">
                  <c:v>21064</c:v>
                </c:pt>
                <c:pt idx="357">
                  <c:v>21094</c:v>
                </c:pt>
                <c:pt idx="358">
                  <c:v>21125</c:v>
                </c:pt>
                <c:pt idx="359">
                  <c:v>21155</c:v>
                </c:pt>
                <c:pt idx="360">
                  <c:v>21186</c:v>
                </c:pt>
                <c:pt idx="361">
                  <c:v>21217</c:v>
                </c:pt>
                <c:pt idx="362">
                  <c:v>21245</c:v>
                </c:pt>
                <c:pt idx="363">
                  <c:v>21276</c:v>
                </c:pt>
                <c:pt idx="364">
                  <c:v>21306</c:v>
                </c:pt>
                <c:pt idx="365">
                  <c:v>21337</c:v>
                </c:pt>
                <c:pt idx="366">
                  <c:v>21367</c:v>
                </c:pt>
                <c:pt idx="367">
                  <c:v>21398</c:v>
                </c:pt>
                <c:pt idx="368">
                  <c:v>21429</c:v>
                </c:pt>
                <c:pt idx="369">
                  <c:v>21459</c:v>
                </c:pt>
                <c:pt idx="370">
                  <c:v>21490</c:v>
                </c:pt>
                <c:pt idx="371">
                  <c:v>21520</c:v>
                </c:pt>
                <c:pt idx="372">
                  <c:v>21551</c:v>
                </c:pt>
                <c:pt idx="373">
                  <c:v>21582</c:v>
                </c:pt>
                <c:pt idx="374">
                  <c:v>21610</c:v>
                </c:pt>
                <c:pt idx="375">
                  <c:v>21641</c:v>
                </c:pt>
                <c:pt idx="376">
                  <c:v>21671</c:v>
                </c:pt>
                <c:pt idx="377">
                  <c:v>21702</c:v>
                </c:pt>
                <c:pt idx="378">
                  <c:v>21732</c:v>
                </c:pt>
                <c:pt idx="379">
                  <c:v>21763</c:v>
                </c:pt>
                <c:pt idx="380">
                  <c:v>21794</c:v>
                </c:pt>
                <c:pt idx="381">
                  <c:v>21824</c:v>
                </c:pt>
                <c:pt idx="382">
                  <c:v>21855</c:v>
                </c:pt>
                <c:pt idx="383">
                  <c:v>21885</c:v>
                </c:pt>
                <c:pt idx="384">
                  <c:v>21916</c:v>
                </c:pt>
                <c:pt idx="385">
                  <c:v>21947</c:v>
                </c:pt>
                <c:pt idx="386">
                  <c:v>21976</c:v>
                </c:pt>
                <c:pt idx="387">
                  <c:v>22007</c:v>
                </c:pt>
                <c:pt idx="388">
                  <c:v>22037</c:v>
                </c:pt>
                <c:pt idx="389">
                  <c:v>22068</c:v>
                </c:pt>
                <c:pt idx="390">
                  <c:v>22098</c:v>
                </c:pt>
                <c:pt idx="391">
                  <c:v>22129</c:v>
                </c:pt>
                <c:pt idx="392">
                  <c:v>22160</c:v>
                </c:pt>
                <c:pt idx="393">
                  <c:v>22190</c:v>
                </c:pt>
                <c:pt idx="394">
                  <c:v>22221</c:v>
                </c:pt>
                <c:pt idx="395">
                  <c:v>22251</c:v>
                </c:pt>
                <c:pt idx="396">
                  <c:v>22282</c:v>
                </c:pt>
                <c:pt idx="397">
                  <c:v>22313</c:v>
                </c:pt>
                <c:pt idx="398">
                  <c:v>22341</c:v>
                </c:pt>
                <c:pt idx="399">
                  <c:v>22372</c:v>
                </c:pt>
                <c:pt idx="400">
                  <c:v>22402</c:v>
                </c:pt>
                <c:pt idx="401">
                  <c:v>22433</c:v>
                </c:pt>
                <c:pt idx="402">
                  <c:v>22463</c:v>
                </c:pt>
                <c:pt idx="403">
                  <c:v>22494</c:v>
                </c:pt>
                <c:pt idx="404">
                  <c:v>22525</c:v>
                </c:pt>
                <c:pt idx="405">
                  <c:v>22555</c:v>
                </c:pt>
                <c:pt idx="406">
                  <c:v>22586</c:v>
                </c:pt>
                <c:pt idx="407">
                  <c:v>22616</c:v>
                </c:pt>
                <c:pt idx="408">
                  <c:v>22647</c:v>
                </c:pt>
                <c:pt idx="409">
                  <c:v>22678</c:v>
                </c:pt>
                <c:pt idx="410">
                  <c:v>22706</c:v>
                </c:pt>
                <c:pt idx="411">
                  <c:v>22737</c:v>
                </c:pt>
                <c:pt idx="412">
                  <c:v>22767</c:v>
                </c:pt>
                <c:pt idx="413">
                  <c:v>22798</c:v>
                </c:pt>
                <c:pt idx="414">
                  <c:v>22828</c:v>
                </c:pt>
                <c:pt idx="415">
                  <c:v>22859</c:v>
                </c:pt>
                <c:pt idx="416">
                  <c:v>22890</c:v>
                </c:pt>
                <c:pt idx="417">
                  <c:v>22920</c:v>
                </c:pt>
                <c:pt idx="418">
                  <c:v>22951</c:v>
                </c:pt>
                <c:pt idx="419">
                  <c:v>22981</c:v>
                </c:pt>
                <c:pt idx="420">
                  <c:v>23012</c:v>
                </c:pt>
                <c:pt idx="421">
                  <c:v>23043</c:v>
                </c:pt>
                <c:pt idx="422">
                  <c:v>23071</c:v>
                </c:pt>
                <c:pt idx="423">
                  <c:v>23102</c:v>
                </c:pt>
                <c:pt idx="424">
                  <c:v>23132</c:v>
                </c:pt>
                <c:pt idx="425">
                  <c:v>23163</c:v>
                </c:pt>
                <c:pt idx="426">
                  <c:v>23193</c:v>
                </c:pt>
                <c:pt idx="427">
                  <c:v>23224</c:v>
                </c:pt>
                <c:pt idx="428">
                  <c:v>23255</c:v>
                </c:pt>
                <c:pt idx="429">
                  <c:v>23285</c:v>
                </c:pt>
                <c:pt idx="430">
                  <c:v>23316</c:v>
                </c:pt>
                <c:pt idx="431">
                  <c:v>23346</c:v>
                </c:pt>
                <c:pt idx="432">
                  <c:v>23377</c:v>
                </c:pt>
                <c:pt idx="433">
                  <c:v>23408</c:v>
                </c:pt>
                <c:pt idx="434">
                  <c:v>23437</c:v>
                </c:pt>
                <c:pt idx="435">
                  <c:v>23468</c:v>
                </c:pt>
                <c:pt idx="436">
                  <c:v>23498</c:v>
                </c:pt>
                <c:pt idx="437">
                  <c:v>23529</c:v>
                </c:pt>
                <c:pt idx="438">
                  <c:v>23559</c:v>
                </c:pt>
                <c:pt idx="439">
                  <c:v>23590</c:v>
                </c:pt>
                <c:pt idx="440">
                  <c:v>23621</c:v>
                </c:pt>
                <c:pt idx="441">
                  <c:v>23651</c:v>
                </c:pt>
                <c:pt idx="442">
                  <c:v>23682</c:v>
                </c:pt>
                <c:pt idx="443">
                  <c:v>23712</c:v>
                </c:pt>
                <c:pt idx="444">
                  <c:v>23743</c:v>
                </c:pt>
                <c:pt idx="445">
                  <c:v>23774</c:v>
                </c:pt>
                <c:pt idx="446">
                  <c:v>23802</c:v>
                </c:pt>
                <c:pt idx="447">
                  <c:v>23833</c:v>
                </c:pt>
                <c:pt idx="448">
                  <c:v>23863</c:v>
                </c:pt>
                <c:pt idx="449">
                  <c:v>23894</c:v>
                </c:pt>
                <c:pt idx="450">
                  <c:v>23924</c:v>
                </c:pt>
                <c:pt idx="451">
                  <c:v>23955</c:v>
                </c:pt>
                <c:pt idx="452">
                  <c:v>23986</c:v>
                </c:pt>
                <c:pt idx="453">
                  <c:v>24016</c:v>
                </c:pt>
                <c:pt idx="454">
                  <c:v>24047</c:v>
                </c:pt>
                <c:pt idx="455">
                  <c:v>24077</c:v>
                </c:pt>
                <c:pt idx="456">
                  <c:v>24108</c:v>
                </c:pt>
                <c:pt idx="457">
                  <c:v>24139</c:v>
                </c:pt>
                <c:pt idx="458">
                  <c:v>24167</c:v>
                </c:pt>
                <c:pt idx="459">
                  <c:v>24198</c:v>
                </c:pt>
                <c:pt idx="460">
                  <c:v>24228</c:v>
                </c:pt>
                <c:pt idx="461">
                  <c:v>24259</c:v>
                </c:pt>
                <c:pt idx="462">
                  <c:v>24289</c:v>
                </c:pt>
                <c:pt idx="463">
                  <c:v>24320</c:v>
                </c:pt>
                <c:pt idx="464">
                  <c:v>24351</c:v>
                </c:pt>
                <c:pt idx="465">
                  <c:v>24381</c:v>
                </c:pt>
                <c:pt idx="466">
                  <c:v>24412</c:v>
                </c:pt>
                <c:pt idx="467">
                  <c:v>24442</c:v>
                </c:pt>
                <c:pt idx="468">
                  <c:v>24473</c:v>
                </c:pt>
                <c:pt idx="469">
                  <c:v>24504</c:v>
                </c:pt>
                <c:pt idx="470">
                  <c:v>24532</c:v>
                </c:pt>
                <c:pt idx="471">
                  <c:v>24563</c:v>
                </c:pt>
                <c:pt idx="472">
                  <c:v>24593</c:v>
                </c:pt>
                <c:pt idx="473">
                  <c:v>24624</c:v>
                </c:pt>
                <c:pt idx="474">
                  <c:v>24654</c:v>
                </c:pt>
                <c:pt idx="475">
                  <c:v>24685</c:v>
                </c:pt>
                <c:pt idx="476">
                  <c:v>24716</c:v>
                </c:pt>
                <c:pt idx="477">
                  <c:v>24746</c:v>
                </c:pt>
                <c:pt idx="478">
                  <c:v>24777</c:v>
                </c:pt>
                <c:pt idx="479">
                  <c:v>24807</c:v>
                </c:pt>
                <c:pt idx="480">
                  <c:v>24838</c:v>
                </c:pt>
                <c:pt idx="481">
                  <c:v>24869</c:v>
                </c:pt>
                <c:pt idx="482">
                  <c:v>24898</c:v>
                </c:pt>
                <c:pt idx="483">
                  <c:v>24929</c:v>
                </c:pt>
                <c:pt idx="484">
                  <c:v>24959</c:v>
                </c:pt>
                <c:pt idx="485">
                  <c:v>24990</c:v>
                </c:pt>
                <c:pt idx="486">
                  <c:v>25020</c:v>
                </c:pt>
                <c:pt idx="487">
                  <c:v>25051</c:v>
                </c:pt>
                <c:pt idx="488">
                  <c:v>25082</c:v>
                </c:pt>
                <c:pt idx="489">
                  <c:v>25112</c:v>
                </c:pt>
                <c:pt idx="490">
                  <c:v>25143</c:v>
                </c:pt>
                <c:pt idx="491">
                  <c:v>25173</c:v>
                </c:pt>
                <c:pt idx="492">
                  <c:v>25204</c:v>
                </c:pt>
                <c:pt idx="493">
                  <c:v>25235</c:v>
                </c:pt>
                <c:pt idx="494">
                  <c:v>25263</c:v>
                </c:pt>
                <c:pt idx="495">
                  <c:v>25294</c:v>
                </c:pt>
                <c:pt idx="496">
                  <c:v>25324</c:v>
                </c:pt>
                <c:pt idx="497">
                  <c:v>25355</c:v>
                </c:pt>
                <c:pt idx="498">
                  <c:v>25385</c:v>
                </c:pt>
                <c:pt idx="499">
                  <c:v>25416</c:v>
                </c:pt>
                <c:pt idx="500">
                  <c:v>25447</c:v>
                </c:pt>
                <c:pt idx="501">
                  <c:v>25477</c:v>
                </c:pt>
                <c:pt idx="502">
                  <c:v>25508</c:v>
                </c:pt>
                <c:pt idx="503">
                  <c:v>25538</c:v>
                </c:pt>
                <c:pt idx="504">
                  <c:v>25569</c:v>
                </c:pt>
                <c:pt idx="505">
                  <c:v>25600</c:v>
                </c:pt>
                <c:pt idx="506">
                  <c:v>25628</c:v>
                </c:pt>
                <c:pt idx="507">
                  <c:v>25659</c:v>
                </c:pt>
                <c:pt idx="508">
                  <c:v>25689</c:v>
                </c:pt>
                <c:pt idx="509">
                  <c:v>25720</c:v>
                </c:pt>
                <c:pt idx="510">
                  <c:v>25750</c:v>
                </c:pt>
                <c:pt idx="511">
                  <c:v>25781</c:v>
                </c:pt>
                <c:pt idx="512">
                  <c:v>25812</c:v>
                </c:pt>
                <c:pt idx="513">
                  <c:v>25842</c:v>
                </c:pt>
                <c:pt idx="514">
                  <c:v>25873</c:v>
                </c:pt>
                <c:pt idx="515">
                  <c:v>25903</c:v>
                </c:pt>
                <c:pt idx="516">
                  <c:v>25934</c:v>
                </c:pt>
                <c:pt idx="517">
                  <c:v>25965</c:v>
                </c:pt>
                <c:pt idx="518">
                  <c:v>25993</c:v>
                </c:pt>
                <c:pt idx="519">
                  <c:v>26024</c:v>
                </c:pt>
                <c:pt idx="520">
                  <c:v>26054</c:v>
                </c:pt>
                <c:pt idx="521">
                  <c:v>26085</c:v>
                </c:pt>
                <c:pt idx="522">
                  <c:v>26115</c:v>
                </c:pt>
                <c:pt idx="523">
                  <c:v>26146</c:v>
                </c:pt>
                <c:pt idx="524">
                  <c:v>26177</c:v>
                </c:pt>
                <c:pt idx="525">
                  <c:v>26207</c:v>
                </c:pt>
                <c:pt idx="526">
                  <c:v>26238</c:v>
                </c:pt>
                <c:pt idx="527">
                  <c:v>26268</c:v>
                </c:pt>
                <c:pt idx="528">
                  <c:v>26299</c:v>
                </c:pt>
                <c:pt idx="529">
                  <c:v>26330</c:v>
                </c:pt>
                <c:pt idx="530">
                  <c:v>26359</c:v>
                </c:pt>
                <c:pt idx="531">
                  <c:v>26390</c:v>
                </c:pt>
                <c:pt idx="532">
                  <c:v>26420</c:v>
                </c:pt>
                <c:pt idx="533">
                  <c:v>26451</c:v>
                </c:pt>
                <c:pt idx="534">
                  <c:v>26481</c:v>
                </c:pt>
                <c:pt idx="535">
                  <c:v>26512</c:v>
                </c:pt>
                <c:pt idx="536">
                  <c:v>26543</c:v>
                </c:pt>
                <c:pt idx="537">
                  <c:v>26573</c:v>
                </c:pt>
                <c:pt idx="538">
                  <c:v>26604</c:v>
                </c:pt>
                <c:pt idx="539">
                  <c:v>26634</c:v>
                </c:pt>
                <c:pt idx="540">
                  <c:v>26665</c:v>
                </c:pt>
                <c:pt idx="541">
                  <c:v>26696</c:v>
                </c:pt>
                <c:pt idx="542">
                  <c:v>26724</c:v>
                </c:pt>
                <c:pt idx="543">
                  <c:v>26755</c:v>
                </c:pt>
                <c:pt idx="544">
                  <c:v>26785</c:v>
                </c:pt>
                <c:pt idx="545">
                  <c:v>26816</c:v>
                </c:pt>
                <c:pt idx="546">
                  <c:v>26846</c:v>
                </c:pt>
                <c:pt idx="547">
                  <c:v>26877</c:v>
                </c:pt>
                <c:pt idx="548">
                  <c:v>26908</c:v>
                </c:pt>
                <c:pt idx="549">
                  <c:v>26938</c:v>
                </c:pt>
                <c:pt idx="550">
                  <c:v>26969</c:v>
                </c:pt>
                <c:pt idx="551">
                  <c:v>26999</c:v>
                </c:pt>
                <c:pt idx="552">
                  <c:v>27030</c:v>
                </c:pt>
                <c:pt idx="553">
                  <c:v>27061</c:v>
                </c:pt>
                <c:pt idx="554">
                  <c:v>27089</c:v>
                </c:pt>
                <c:pt idx="555">
                  <c:v>27120</c:v>
                </c:pt>
                <c:pt idx="556">
                  <c:v>27150</c:v>
                </c:pt>
                <c:pt idx="557">
                  <c:v>27181</c:v>
                </c:pt>
                <c:pt idx="558">
                  <c:v>27211</c:v>
                </c:pt>
                <c:pt idx="559">
                  <c:v>27242</c:v>
                </c:pt>
                <c:pt idx="560">
                  <c:v>27273</c:v>
                </c:pt>
                <c:pt idx="561">
                  <c:v>27303</c:v>
                </c:pt>
                <c:pt idx="562">
                  <c:v>27334</c:v>
                </c:pt>
                <c:pt idx="563">
                  <c:v>27364</c:v>
                </c:pt>
                <c:pt idx="564">
                  <c:v>27395</c:v>
                </c:pt>
                <c:pt idx="565">
                  <c:v>27426</c:v>
                </c:pt>
                <c:pt idx="566">
                  <c:v>27454</c:v>
                </c:pt>
                <c:pt idx="567">
                  <c:v>27485</c:v>
                </c:pt>
                <c:pt idx="568">
                  <c:v>27515</c:v>
                </c:pt>
                <c:pt idx="569">
                  <c:v>27546</c:v>
                </c:pt>
                <c:pt idx="570">
                  <c:v>27576</c:v>
                </c:pt>
                <c:pt idx="571">
                  <c:v>27607</c:v>
                </c:pt>
                <c:pt idx="572">
                  <c:v>27638</c:v>
                </c:pt>
                <c:pt idx="573">
                  <c:v>27668</c:v>
                </c:pt>
                <c:pt idx="574">
                  <c:v>27699</c:v>
                </c:pt>
                <c:pt idx="575">
                  <c:v>27729</c:v>
                </c:pt>
                <c:pt idx="576">
                  <c:v>27760</c:v>
                </c:pt>
                <c:pt idx="577">
                  <c:v>27791</c:v>
                </c:pt>
                <c:pt idx="578">
                  <c:v>27820</c:v>
                </c:pt>
                <c:pt idx="579">
                  <c:v>27851</c:v>
                </c:pt>
                <c:pt idx="580">
                  <c:v>27881</c:v>
                </c:pt>
                <c:pt idx="581">
                  <c:v>27912</c:v>
                </c:pt>
                <c:pt idx="582">
                  <c:v>27942</c:v>
                </c:pt>
                <c:pt idx="583">
                  <c:v>27973</c:v>
                </c:pt>
                <c:pt idx="584">
                  <c:v>28004</c:v>
                </c:pt>
                <c:pt idx="585">
                  <c:v>28034</c:v>
                </c:pt>
                <c:pt idx="586">
                  <c:v>28065</c:v>
                </c:pt>
                <c:pt idx="587">
                  <c:v>28095</c:v>
                </c:pt>
                <c:pt idx="588">
                  <c:v>28126</c:v>
                </c:pt>
                <c:pt idx="589">
                  <c:v>28157</c:v>
                </c:pt>
                <c:pt idx="590">
                  <c:v>28185</c:v>
                </c:pt>
                <c:pt idx="591">
                  <c:v>28216</c:v>
                </c:pt>
                <c:pt idx="592">
                  <c:v>28246</c:v>
                </c:pt>
                <c:pt idx="593">
                  <c:v>28277</c:v>
                </c:pt>
                <c:pt idx="594">
                  <c:v>28307</c:v>
                </c:pt>
                <c:pt idx="595">
                  <c:v>28338</c:v>
                </c:pt>
                <c:pt idx="596">
                  <c:v>28369</c:v>
                </c:pt>
                <c:pt idx="597">
                  <c:v>28399</c:v>
                </c:pt>
                <c:pt idx="598">
                  <c:v>28430</c:v>
                </c:pt>
                <c:pt idx="599">
                  <c:v>28460</c:v>
                </c:pt>
                <c:pt idx="600">
                  <c:v>28491</c:v>
                </c:pt>
                <c:pt idx="601">
                  <c:v>28522</c:v>
                </c:pt>
                <c:pt idx="602">
                  <c:v>28550</c:v>
                </c:pt>
                <c:pt idx="603">
                  <c:v>28581</c:v>
                </c:pt>
                <c:pt idx="604">
                  <c:v>28611</c:v>
                </c:pt>
                <c:pt idx="605">
                  <c:v>28642</c:v>
                </c:pt>
                <c:pt idx="606">
                  <c:v>28672</c:v>
                </c:pt>
                <c:pt idx="607">
                  <c:v>28703</c:v>
                </c:pt>
                <c:pt idx="608">
                  <c:v>28734</c:v>
                </c:pt>
                <c:pt idx="609">
                  <c:v>28764</c:v>
                </c:pt>
                <c:pt idx="610">
                  <c:v>28795</c:v>
                </c:pt>
                <c:pt idx="611">
                  <c:v>28825</c:v>
                </c:pt>
                <c:pt idx="612">
                  <c:v>28856</c:v>
                </c:pt>
                <c:pt idx="613">
                  <c:v>28887</c:v>
                </c:pt>
                <c:pt idx="614">
                  <c:v>28915</c:v>
                </c:pt>
                <c:pt idx="615">
                  <c:v>28946</c:v>
                </c:pt>
                <c:pt idx="616">
                  <c:v>28976</c:v>
                </c:pt>
                <c:pt idx="617">
                  <c:v>29007</c:v>
                </c:pt>
                <c:pt idx="618">
                  <c:v>29037</c:v>
                </c:pt>
                <c:pt idx="619">
                  <c:v>29068</c:v>
                </c:pt>
                <c:pt idx="620">
                  <c:v>29099</c:v>
                </c:pt>
                <c:pt idx="621">
                  <c:v>29129</c:v>
                </c:pt>
                <c:pt idx="622">
                  <c:v>29160</c:v>
                </c:pt>
                <c:pt idx="623">
                  <c:v>29190</c:v>
                </c:pt>
                <c:pt idx="624">
                  <c:v>29221</c:v>
                </c:pt>
                <c:pt idx="625">
                  <c:v>29252</c:v>
                </c:pt>
                <c:pt idx="626">
                  <c:v>29281</c:v>
                </c:pt>
                <c:pt idx="627">
                  <c:v>29312</c:v>
                </c:pt>
                <c:pt idx="628">
                  <c:v>29342</c:v>
                </c:pt>
                <c:pt idx="629">
                  <c:v>29373</c:v>
                </c:pt>
                <c:pt idx="630">
                  <c:v>29403</c:v>
                </c:pt>
                <c:pt idx="631">
                  <c:v>29434</c:v>
                </c:pt>
                <c:pt idx="632">
                  <c:v>29465</c:v>
                </c:pt>
                <c:pt idx="633">
                  <c:v>29495</c:v>
                </c:pt>
                <c:pt idx="634">
                  <c:v>29526</c:v>
                </c:pt>
                <c:pt idx="635">
                  <c:v>29556</c:v>
                </c:pt>
                <c:pt idx="636">
                  <c:v>29587</c:v>
                </c:pt>
                <c:pt idx="637">
                  <c:v>29618</c:v>
                </c:pt>
                <c:pt idx="638">
                  <c:v>29646</c:v>
                </c:pt>
                <c:pt idx="639">
                  <c:v>29677</c:v>
                </c:pt>
                <c:pt idx="640">
                  <c:v>29707</c:v>
                </c:pt>
                <c:pt idx="641">
                  <c:v>29738</c:v>
                </c:pt>
                <c:pt idx="642">
                  <c:v>29768</c:v>
                </c:pt>
                <c:pt idx="643">
                  <c:v>29799</c:v>
                </c:pt>
                <c:pt idx="644">
                  <c:v>29830</c:v>
                </c:pt>
                <c:pt idx="645">
                  <c:v>29860</c:v>
                </c:pt>
                <c:pt idx="646">
                  <c:v>29891</c:v>
                </c:pt>
                <c:pt idx="647">
                  <c:v>29921</c:v>
                </c:pt>
                <c:pt idx="648">
                  <c:v>29952</c:v>
                </c:pt>
                <c:pt idx="649">
                  <c:v>29983</c:v>
                </c:pt>
                <c:pt idx="650">
                  <c:v>30011</c:v>
                </c:pt>
                <c:pt idx="651">
                  <c:v>30042</c:v>
                </c:pt>
                <c:pt idx="652">
                  <c:v>30072</c:v>
                </c:pt>
                <c:pt idx="653">
                  <c:v>30103</c:v>
                </c:pt>
                <c:pt idx="654">
                  <c:v>30133</c:v>
                </c:pt>
                <c:pt idx="655">
                  <c:v>30164</c:v>
                </c:pt>
                <c:pt idx="656">
                  <c:v>30195</c:v>
                </c:pt>
                <c:pt idx="657">
                  <c:v>30225</c:v>
                </c:pt>
                <c:pt idx="658">
                  <c:v>30256</c:v>
                </c:pt>
                <c:pt idx="659">
                  <c:v>30286</c:v>
                </c:pt>
                <c:pt idx="660">
                  <c:v>30317</c:v>
                </c:pt>
                <c:pt idx="661">
                  <c:v>30348</c:v>
                </c:pt>
                <c:pt idx="662">
                  <c:v>30376</c:v>
                </c:pt>
                <c:pt idx="663">
                  <c:v>30407</c:v>
                </c:pt>
                <c:pt idx="664">
                  <c:v>30437</c:v>
                </c:pt>
                <c:pt idx="665">
                  <c:v>30468</c:v>
                </c:pt>
                <c:pt idx="666">
                  <c:v>30498</c:v>
                </c:pt>
                <c:pt idx="667">
                  <c:v>30529</c:v>
                </c:pt>
                <c:pt idx="668">
                  <c:v>30560</c:v>
                </c:pt>
                <c:pt idx="669">
                  <c:v>30590</c:v>
                </c:pt>
                <c:pt idx="670">
                  <c:v>30621</c:v>
                </c:pt>
                <c:pt idx="671">
                  <c:v>30651</c:v>
                </c:pt>
                <c:pt idx="672">
                  <c:v>30682</c:v>
                </c:pt>
                <c:pt idx="673">
                  <c:v>30713</c:v>
                </c:pt>
                <c:pt idx="674">
                  <c:v>30742</c:v>
                </c:pt>
                <c:pt idx="675">
                  <c:v>30773</c:v>
                </c:pt>
                <c:pt idx="676">
                  <c:v>30803</c:v>
                </c:pt>
                <c:pt idx="677">
                  <c:v>30834</c:v>
                </c:pt>
                <c:pt idx="678">
                  <c:v>30864</c:v>
                </c:pt>
                <c:pt idx="679">
                  <c:v>30895</c:v>
                </c:pt>
                <c:pt idx="680">
                  <c:v>30926</c:v>
                </c:pt>
                <c:pt idx="681">
                  <c:v>30956</c:v>
                </c:pt>
                <c:pt idx="682">
                  <c:v>30987</c:v>
                </c:pt>
                <c:pt idx="683">
                  <c:v>31017</c:v>
                </c:pt>
                <c:pt idx="684">
                  <c:v>31048</c:v>
                </c:pt>
                <c:pt idx="685">
                  <c:v>31079</c:v>
                </c:pt>
                <c:pt idx="686">
                  <c:v>31107</c:v>
                </c:pt>
                <c:pt idx="687">
                  <c:v>31138</c:v>
                </c:pt>
                <c:pt idx="688">
                  <c:v>31168</c:v>
                </c:pt>
                <c:pt idx="689">
                  <c:v>31199</c:v>
                </c:pt>
                <c:pt idx="690">
                  <c:v>31229</c:v>
                </c:pt>
                <c:pt idx="691">
                  <c:v>31260</c:v>
                </c:pt>
                <c:pt idx="692">
                  <c:v>31291</c:v>
                </c:pt>
                <c:pt idx="693">
                  <c:v>31321</c:v>
                </c:pt>
                <c:pt idx="694">
                  <c:v>31352</c:v>
                </c:pt>
                <c:pt idx="695">
                  <c:v>31382</c:v>
                </c:pt>
                <c:pt idx="696">
                  <c:v>31413</c:v>
                </c:pt>
                <c:pt idx="697">
                  <c:v>31444</c:v>
                </c:pt>
                <c:pt idx="698">
                  <c:v>31472</c:v>
                </c:pt>
                <c:pt idx="699">
                  <c:v>31503</c:v>
                </c:pt>
                <c:pt idx="700">
                  <c:v>31533</c:v>
                </c:pt>
                <c:pt idx="701">
                  <c:v>31564</c:v>
                </c:pt>
                <c:pt idx="702">
                  <c:v>31594</c:v>
                </c:pt>
                <c:pt idx="703">
                  <c:v>31625</c:v>
                </c:pt>
                <c:pt idx="704">
                  <c:v>31656</c:v>
                </c:pt>
                <c:pt idx="705">
                  <c:v>31686</c:v>
                </c:pt>
                <c:pt idx="706">
                  <c:v>31717</c:v>
                </c:pt>
                <c:pt idx="707">
                  <c:v>31747</c:v>
                </c:pt>
                <c:pt idx="708">
                  <c:v>31778</c:v>
                </c:pt>
                <c:pt idx="709">
                  <c:v>31809</c:v>
                </c:pt>
                <c:pt idx="710">
                  <c:v>31837</c:v>
                </c:pt>
                <c:pt idx="711">
                  <c:v>31868</c:v>
                </c:pt>
                <c:pt idx="712">
                  <c:v>31898</c:v>
                </c:pt>
                <c:pt idx="713">
                  <c:v>31929</c:v>
                </c:pt>
                <c:pt idx="714">
                  <c:v>31959</c:v>
                </c:pt>
                <c:pt idx="715">
                  <c:v>31990</c:v>
                </c:pt>
                <c:pt idx="716">
                  <c:v>32021</c:v>
                </c:pt>
                <c:pt idx="717">
                  <c:v>32051</c:v>
                </c:pt>
                <c:pt idx="718">
                  <c:v>32082</c:v>
                </c:pt>
                <c:pt idx="719">
                  <c:v>32112</c:v>
                </c:pt>
                <c:pt idx="720">
                  <c:v>32143</c:v>
                </c:pt>
                <c:pt idx="721">
                  <c:v>32174</c:v>
                </c:pt>
                <c:pt idx="722">
                  <c:v>32203</c:v>
                </c:pt>
                <c:pt idx="723">
                  <c:v>32234</c:v>
                </c:pt>
                <c:pt idx="724">
                  <c:v>32264</c:v>
                </c:pt>
                <c:pt idx="725">
                  <c:v>32295</c:v>
                </c:pt>
                <c:pt idx="726">
                  <c:v>32325</c:v>
                </c:pt>
                <c:pt idx="727">
                  <c:v>32356</c:v>
                </c:pt>
                <c:pt idx="728">
                  <c:v>32387</c:v>
                </c:pt>
                <c:pt idx="729">
                  <c:v>32417</c:v>
                </c:pt>
                <c:pt idx="730">
                  <c:v>32448</c:v>
                </c:pt>
                <c:pt idx="731">
                  <c:v>32478</c:v>
                </c:pt>
                <c:pt idx="732">
                  <c:v>32509</c:v>
                </c:pt>
                <c:pt idx="733">
                  <c:v>32540</c:v>
                </c:pt>
                <c:pt idx="734">
                  <c:v>32568</c:v>
                </c:pt>
                <c:pt idx="735">
                  <c:v>32599</c:v>
                </c:pt>
                <c:pt idx="736">
                  <c:v>32629</c:v>
                </c:pt>
                <c:pt idx="737">
                  <c:v>32660</c:v>
                </c:pt>
                <c:pt idx="738">
                  <c:v>32690</c:v>
                </c:pt>
                <c:pt idx="739">
                  <c:v>32721</c:v>
                </c:pt>
                <c:pt idx="740">
                  <c:v>32752</c:v>
                </c:pt>
                <c:pt idx="741">
                  <c:v>32782</c:v>
                </c:pt>
                <c:pt idx="742">
                  <c:v>32813</c:v>
                </c:pt>
                <c:pt idx="743">
                  <c:v>32843</c:v>
                </c:pt>
                <c:pt idx="744">
                  <c:v>32874</c:v>
                </c:pt>
                <c:pt idx="745">
                  <c:v>32905</c:v>
                </c:pt>
                <c:pt idx="746">
                  <c:v>32933</c:v>
                </c:pt>
                <c:pt idx="747">
                  <c:v>32964</c:v>
                </c:pt>
                <c:pt idx="748">
                  <c:v>32994</c:v>
                </c:pt>
                <c:pt idx="749">
                  <c:v>33025</c:v>
                </c:pt>
                <c:pt idx="750">
                  <c:v>33055</c:v>
                </c:pt>
                <c:pt idx="751">
                  <c:v>33086</c:v>
                </c:pt>
                <c:pt idx="752">
                  <c:v>33117</c:v>
                </c:pt>
                <c:pt idx="753">
                  <c:v>33147</c:v>
                </c:pt>
                <c:pt idx="754">
                  <c:v>33178</c:v>
                </c:pt>
                <c:pt idx="755">
                  <c:v>33208</c:v>
                </c:pt>
                <c:pt idx="756">
                  <c:v>33239</c:v>
                </c:pt>
                <c:pt idx="757">
                  <c:v>33270</c:v>
                </c:pt>
                <c:pt idx="758">
                  <c:v>33298</c:v>
                </c:pt>
                <c:pt idx="759">
                  <c:v>33329</c:v>
                </c:pt>
                <c:pt idx="760">
                  <c:v>33359</c:v>
                </c:pt>
                <c:pt idx="761">
                  <c:v>33390</c:v>
                </c:pt>
                <c:pt idx="762">
                  <c:v>33420</c:v>
                </c:pt>
                <c:pt idx="763">
                  <c:v>33451</c:v>
                </c:pt>
                <c:pt idx="764">
                  <c:v>33482</c:v>
                </c:pt>
                <c:pt idx="765">
                  <c:v>33512</c:v>
                </c:pt>
                <c:pt idx="766">
                  <c:v>33543</c:v>
                </c:pt>
                <c:pt idx="767">
                  <c:v>33573</c:v>
                </c:pt>
                <c:pt idx="768">
                  <c:v>33604</c:v>
                </c:pt>
                <c:pt idx="769">
                  <c:v>33635</c:v>
                </c:pt>
                <c:pt idx="770">
                  <c:v>33664</c:v>
                </c:pt>
                <c:pt idx="771">
                  <c:v>33695</c:v>
                </c:pt>
                <c:pt idx="772">
                  <c:v>33725</c:v>
                </c:pt>
                <c:pt idx="773">
                  <c:v>33756</c:v>
                </c:pt>
                <c:pt idx="774">
                  <c:v>33786</c:v>
                </c:pt>
                <c:pt idx="775">
                  <c:v>33817</c:v>
                </c:pt>
                <c:pt idx="776">
                  <c:v>33848</c:v>
                </c:pt>
                <c:pt idx="777">
                  <c:v>33878</c:v>
                </c:pt>
                <c:pt idx="778">
                  <c:v>33909</c:v>
                </c:pt>
                <c:pt idx="779">
                  <c:v>33939</c:v>
                </c:pt>
                <c:pt idx="780">
                  <c:v>33970</c:v>
                </c:pt>
                <c:pt idx="781">
                  <c:v>34001</c:v>
                </c:pt>
                <c:pt idx="782">
                  <c:v>34029</c:v>
                </c:pt>
                <c:pt idx="783">
                  <c:v>34060</c:v>
                </c:pt>
                <c:pt idx="784">
                  <c:v>34090</c:v>
                </c:pt>
                <c:pt idx="785">
                  <c:v>34121</c:v>
                </c:pt>
                <c:pt idx="786">
                  <c:v>34151</c:v>
                </c:pt>
                <c:pt idx="787">
                  <c:v>34182</c:v>
                </c:pt>
                <c:pt idx="788">
                  <c:v>34213</c:v>
                </c:pt>
                <c:pt idx="789">
                  <c:v>34243</c:v>
                </c:pt>
                <c:pt idx="790">
                  <c:v>34274</c:v>
                </c:pt>
                <c:pt idx="791">
                  <c:v>34304</c:v>
                </c:pt>
                <c:pt idx="792">
                  <c:v>34335</c:v>
                </c:pt>
                <c:pt idx="793">
                  <c:v>34366</c:v>
                </c:pt>
                <c:pt idx="794">
                  <c:v>34394</c:v>
                </c:pt>
                <c:pt idx="795">
                  <c:v>34425</c:v>
                </c:pt>
                <c:pt idx="796">
                  <c:v>34455</c:v>
                </c:pt>
                <c:pt idx="797">
                  <c:v>34486</c:v>
                </c:pt>
                <c:pt idx="798">
                  <c:v>34516</c:v>
                </c:pt>
                <c:pt idx="799">
                  <c:v>34547</c:v>
                </c:pt>
                <c:pt idx="800">
                  <c:v>34578</c:v>
                </c:pt>
                <c:pt idx="801">
                  <c:v>34608</c:v>
                </c:pt>
                <c:pt idx="802">
                  <c:v>34639</c:v>
                </c:pt>
                <c:pt idx="803">
                  <c:v>34669</c:v>
                </c:pt>
                <c:pt idx="804">
                  <c:v>34700</c:v>
                </c:pt>
                <c:pt idx="805">
                  <c:v>34731</c:v>
                </c:pt>
                <c:pt idx="806">
                  <c:v>34759</c:v>
                </c:pt>
                <c:pt idx="807">
                  <c:v>34790</c:v>
                </c:pt>
                <c:pt idx="808">
                  <c:v>34820</c:v>
                </c:pt>
                <c:pt idx="809">
                  <c:v>34851</c:v>
                </c:pt>
                <c:pt idx="810">
                  <c:v>34881</c:v>
                </c:pt>
                <c:pt idx="811">
                  <c:v>34912</c:v>
                </c:pt>
                <c:pt idx="812">
                  <c:v>34943</c:v>
                </c:pt>
                <c:pt idx="813">
                  <c:v>34973</c:v>
                </c:pt>
                <c:pt idx="814">
                  <c:v>35004</c:v>
                </c:pt>
                <c:pt idx="815">
                  <c:v>35034</c:v>
                </c:pt>
                <c:pt idx="816">
                  <c:v>35065</c:v>
                </c:pt>
                <c:pt idx="817">
                  <c:v>35096</c:v>
                </c:pt>
                <c:pt idx="818">
                  <c:v>35125</c:v>
                </c:pt>
                <c:pt idx="819">
                  <c:v>35156</c:v>
                </c:pt>
                <c:pt idx="820">
                  <c:v>35186</c:v>
                </c:pt>
                <c:pt idx="821">
                  <c:v>35217</c:v>
                </c:pt>
                <c:pt idx="822">
                  <c:v>35247</c:v>
                </c:pt>
                <c:pt idx="823">
                  <c:v>35278</c:v>
                </c:pt>
                <c:pt idx="824">
                  <c:v>35309</c:v>
                </c:pt>
                <c:pt idx="825">
                  <c:v>35339</c:v>
                </c:pt>
                <c:pt idx="826">
                  <c:v>35370</c:v>
                </c:pt>
                <c:pt idx="827">
                  <c:v>35400</c:v>
                </c:pt>
                <c:pt idx="828">
                  <c:v>35431</c:v>
                </c:pt>
                <c:pt idx="829">
                  <c:v>35462</c:v>
                </c:pt>
                <c:pt idx="830">
                  <c:v>35490</c:v>
                </c:pt>
                <c:pt idx="831">
                  <c:v>35521</c:v>
                </c:pt>
                <c:pt idx="832">
                  <c:v>35551</c:v>
                </c:pt>
                <c:pt idx="833">
                  <c:v>35582</c:v>
                </c:pt>
                <c:pt idx="834">
                  <c:v>35612</c:v>
                </c:pt>
                <c:pt idx="835">
                  <c:v>35643</c:v>
                </c:pt>
                <c:pt idx="836">
                  <c:v>35674</c:v>
                </c:pt>
                <c:pt idx="837">
                  <c:v>35704</c:v>
                </c:pt>
                <c:pt idx="838">
                  <c:v>35735</c:v>
                </c:pt>
                <c:pt idx="839">
                  <c:v>35765</c:v>
                </c:pt>
                <c:pt idx="840">
                  <c:v>35796</c:v>
                </c:pt>
                <c:pt idx="841">
                  <c:v>35827</c:v>
                </c:pt>
                <c:pt idx="842">
                  <c:v>35855</c:v>
                </c:pt>
                <c:pt idx="843">
                  <c:v>35886</c:v>
                </c:pt>
                <c:pt idx="844">
                  <c:v>35916</c:v>
                </c:pt>
                <c:pt idx="845">
                  <c:v>35947</c:v>
                </c:pt>
                <c:pt idx="846">
                  <c:v>35977</c:v>
                </c:pt>
                <c:pt idx="847">
                  <c:v>36008</c:v>
                </c:pt>
                <c:pt idx="848">
                  <c:v>36039</c:v>
                </c:pt>
                <c:pt idx="849">
                  <c:v>36069</c:v>
                </c:pt>
                <c:pt idx="850">
                  <c:v>36100</c:v>
                </c:pt>
                <c:pt idx="851">
                  <c:v>36130</c:v>
                </c:pt>
                <c:pt idx="852">
                  <c:v>36161</c:v>
                </c:pt>
                <c:pt idx="853">
                  <c:v>36192</c:v>
                </c:pt>
                <c:pt idx="854">
                  <c:v>36220</c:v>
                </c:pt>
                <c:pt idx="855">
                  <c:v>36251</c:v>
                </c:pt>
                <c:pt idx="856">
                  <c:v>36281</c:v>
                </c:pt>
                <c:pt idx="857">
                  <c:v>36312</c:v>
                </c:pt>
                <c:pt idx="858">
                  <c:v>36342</c:v>
                </c:pt>
                <c:pt idx="859">
                  <c:v>36373</c:v>
                </c:pt>
                <c:pt idx="860">
                  <c:v>36404</c:v>
                </c:pt>
                <c:pt idx="861">
                  <c:v>36434</c:v>
                </c:pt>
                <c:pt idx="862">
                  <c:v>36465</c:v>
                </c:pt>
                <c:pt idx="863">
                  <c:v>36495</c:v>
                </c:pt>
                <c:pt idx="864">
                  <c:v>36526</c:v>
                </c:pt>
                <c:pt idx="865">
                  <c:v>36557</c:v>
                </c:pt>
                <c:pt idx="866">
                  <c:v>36586</c:v>
                </c:pt>
                <c:pt idx="867">
                  <c:v>36617</c:v>
                </c:pt>
                <c:pt idx="868">
                  <c:v>36647</c:v>
                </c:pt>
                <c:pt idx="869">
                  <c:v>36678</c:v>
                </c:pt>
                <c:pt idx="870">
                  <c:v>36708</c:v>
                </c:pt>
                <c:pt idx="871">
                  <c:v>36739</c:v>
                </c:pt>
                <c:pt idx="872">
                  <c:v>36770</c:v>
                </c:pt>
                <c:pt idx="873">
                  <c:v>36800</c:v>
                </c:pt>
                <c:pt idx="874">
                  <c:v>36831</c:v>
                </c:pt>
                <c:pt idx="875">
                  <c:v>36861</c:v>
                </c:pt>
                <c:pt idx="876">
                  <c:v>36892</c:v>
                </c:pt>
                <c:pt idx="877">
                  <c:v>36923</c:v>
                </c:pt>
                <c:pt idx="878">
                  <c:v>36951</c:v>
                </c:pt>
                <c:pt idx="879">
                  <c:v>36982</c:v>
                </c:pt>
                <c:pt idx="880">
                  <c:v>37012</c:v>
                </c:pt>
                <c:pt idx="881">
                  <c:v>37043</c:v>
                </c:pt>
                <c:pt idx="882">
                  <c:v>37073</c:v>
                </c:pt>
                <c:pt idx="883">
                  <c:v>37104</c:v>
                </c:pt>
                <c:pt idx="884">
                  <c:v>37135</c:v>
                </c:pt>
                <c:pt idx="885">
                  <c:v>37165</c:v>
                </c:pt>
                <c:pt idx="886">
                  <c:v>37196</c:v>
                </c:pt>
                <c:pt idx="887">
                  <c:v>37226</c:v>
                </c:pt>
                <c:pt idx="888">
                  <c:v>37257</c:v>
                </c:pt>
                <c:pt idx="889">
                  <c:v>37288</c:v>
                </c:pt>
                <c:pt idx="890">
                  <c:v>37316</c:v>
                </c:pt>
                <c:pt idx="891">
                  <c:v>37347</c:v>
                </c:pt>
                <c:pt idx="892">
                  <c:v>37377</c:v>
                </c:pt>
                <c:pt idx="893">
                  <c:v>37408</c:v>
                </c:pt>
                <c:pt idx="894">
                  <c:v>37438</c:v>
                </c:pt>
                <c:pt idx="895">
                  <c:v>37469</c:v>
                </c:pt>
                <c:pt idx="896">
                  <c:v>37500</c:v>
                </c:pt>
                <c:pt idx="897">
                  <c:v>37530</c:v>
                </c:pt>
                <c:pt idx="898">
                  <c:v>37561</c:v>
                </c:pt>
                <c:pt idx="899">
                  <c:v>37591</c:v>
                </c:pt>
                <c:pt idx="900">
                  <c:v>37622</c:v>
                </c:pt>
                <c:pt idx="901">
                  <c:v>37653</c:v>
                </c:pt>
                <c:pt idx="902">
                  <c:v>37681</c:v>
                </c:pt>
                <c:pt idx="903">
                  <c:v>37712</c:v>
                </c:pt>
                <c:pt idx="904">
                  <c:v>37742</c:v>
                </c:pt>
                <c:pt idx="905">
                  <c:v>37773</c:v>
                </c:pt>
                <c:pt idx="906">
                  <c:v>37803</c:v>
                </c:pt>
                <c:pt idx="907">
                  <c:v>37834</c:v>
                </c:pt>
                <c:pt idx="908">
                  <c:v>37865</c:v>
                </c:pt>
                <c:pt idx="909">
                  <c:v>37895</c:v>
                </c:pt>
                <c:pt idx="910">
                  <c:v>37926</c:v>
                </c:pt>
                <c:pt idx="911">
                  <c:v>37956</c:v>
                </c:pt>
                <c:pt idx="912">
                  <c:v>37987</c:v>
                </c:pt>
                <c:pt idx="913">
                  <c:v>38018</c:v>
                </c:pt>
                <c:pt idx="914">
                  <c:v>38047</c:v>
                </c:pt>
                <c:pt idx="915">
                  <c:v>38078</c:v>
                </c:pt>
                <c:pt idx="916">
                  <c:v>38108</c:v>
                </c:pt>
                <c:pt idx="917">
                  <c:v>38139</c:v>
                </c:pt>
                <c:pt idx="918">
                  <c:v>38169</c:v>
                </c:pt>
                <c:pt idx="919">
                  <c:v>38200</c:v>
                </c:pt>
                <c:pt idx="920">
                  <c:v>38231</c:v>
                </c:pt>
                <c:pt idx="921">
                  <c:v>38261</c:v>
                </c:pt>
                <c:pt idx="922">
                  <c:v>38292</c:v>
                </c:pt>
                <c:pt idx="923">
                  <c:v>38322</c:v>
                </c:pt>
                <c:pt idx="924">
                  <c:v>38353</c:v>
                </c:pt>
                <c:pt idx="925">
                  <c:v>38384</c:v>
                </c:pt>
                <c:pt idx="926">
                  <c:v>38412</c:v>
                </c:pt>
                <c:pt idx="927">
                  <c:v>38443</c:v>
                </c:pt>
                <c:pt idx="928">
                  <c:v>38473</c:v>
                </c:pt>
                <c:pt idx="929">
                  <c:v>38504</c:v>
                </c:pt>
                <c:pt idx="930">
                  <c:v>38534</c:v>
                </c:pt>
                <c:pt idx="931">
                  <c:v>38565</c:v>
                </c:pt>
                <c:pt idx="932">
                  <c:v>38596</c:v>
                </c:pt>
                <c:pt idx="933">
                  <c:v>38626</c:v>
                </c:pt>
                <c:pt idx="934">
                  <c:v>38657</c:v>
                </c:pt>
                <c:pt idx="935">
                  <c:v>38687</c:v>
                </c:pt>
                <c:pt idx="936">
                  <c:v>38718</c:v>
                </c:pt>
                <c:pt idx="937">
                  <c:v>38749</c:v>
                </c:pt>
                <c:pt idx="938">
                  <c:v>38777</c:v>
                </c:pt>
                <c:pt idx="939">
                  <c:v>38808</c:v>
                </c:pt>
                <c:pt idx="940">
                  <c:v>38838</c:v>
                </c:pt>
                <c:pt idx="941">
                  <c:v>38869</c:v>
                </c:pt>
                <c:pt idx="942">
                  <c:v>38899</c:v>
                </c:pt>
                <c:pt idx="943">
                  <c:v>38930</c:v>
                </c:pt>
                <c:pt idx="944">
                  <c:v>38961</c:v>
                </c:pt>
                <c:pt idx="945">
                  <c:v>38991</c:v>
                </c:pt>
                <c:pt idx="946">
                  <c:v>39022</c:v>
                </c:pt>
                <c:pt idx="947">
                  <c:v>39052</c:v>
                </c:pt>
                <c:pt idx="948">
                  <c:v>39083</c:v>
                </c:pt>
                <c:pt idx="949">
                  <c:v>39114</c:v>
                </c:pt>
                <c:pt idx="950">
                  <c:v>39142</c:v>
                </c:pt>
                <c:pt idx="951">
                  <c:v>39173</c:v>
                </c:pt>
                <c:pt idx="952">
                  <c:v>39203</c:v>
                </c:pt>
                <c:pt idx="953">
                  <c:v>39234</c:v>
                </c:pt>
                <c:pt idx="954">
                  <c:v>39264</c:v>
                </c:pt>
                <c:pt idx="955">
                  <c:v>39295</c:v>
                </c:pt>
                <c:pt idx="956">
                  <c:v>39326</c:v>
                </c:pt>
                <c:pt idx="957">
                  <c:v>39356</c:v>
                </c:pt>
                <c:pt idx="958">
                  <c:v>39387</c:v>
                </c:pt>
                <c:pt idx="959">
                  <c:v>39417</c:v>
                </c:pt>
                <c:pt idx="960">
                  <c:v>39448</c:v>
                </c:pt>
                <c:pt idx="961">
                  <c:v>39479</c:v>
                </c:pt>
                <c:pt idx="962">
                  <c:v>39508</c:v>
                </c:pt>
                <c:pt idx="963">
                  <c:v>39539</c:v>
                </c:pt>
                <c:pt idx="964">
                  <c:v>39569</c:v>
                </c:pt>
                <c:pt idx="965">
                  <c:v>39600</c:v>
                </c:pt>
                <c:pt idx="966">
                  <c:v>39630</c:v>
                </c:pt>
                <c:pt idx="967">
                  <c:v>39661</c:v>
                </c:pt>
                <c:pt idx="968">
                  <c:v>39692</c:v>
                </c:pt>
                <c:pt idx="969">
                  <c:v>39722</c:v>
                </c:pt>
                <c:pt idx="970">
                  <c:v>39753</c:v>
                </c:pt>
                <c:pt idx="971">
                  <c:v>39783</c:v>
                </c:pt>
                <c:pt idx="972">
                  <c:v>39814</c:v>
                </c:pt>
                <c:pt idx="973">
                  <c:v>39845</c:v>
                </c:pt>
                <c:pt idx="974">
                  <c:v>39873</c:v>
                </c:pt>
                <c:pt idx="975">
                  <c:v>39904</c:v>
                </c:pt>
                <c:pt idx="976">
                  <c:v>39934</c:v>
                </c:pt>
                <c:pt idx="977">
                  <c:v>39965</c:v>
                </c:pt>
                <c:pt idx="978">
                  <c:v>39995</c:v>
                </c:pt>
                <c:pt idx="979">
                  <c:v>40026</c:v>
                </c:pt>
                <c:pt idx="980">
                  <c:v>40057</c:v>
                </c:pt>
                <c:pt idx="981">
                  <c:v>40087</c:v>
                </c:pt>
                <c:pt idx="982">
                  <c:v>40118</c:v>
                </c:pt>
                <c:pt idx="983">
                  <c:v>40148</c:v>
                </c:pt>
                <c:pt idx="984">
                  <c:v>40179</c:v>
                </c:pt>
                <c:pt idx="985">
                  <c:v>40210</c:v>
                </c:pt>
                <c:pt idx="986">
                  <c:v>40238</c:v>
                </c:pt>
                <c:pt idx="987">
                  <c:v>40269</c:v>
                </c:pt>
                <c:pt idx="988">
                  <c:v>40299</c:v>
                </c:pt>
                <c:pt idx="989">
                  <c:v>40330</c:v>
                </c:pt>
                <c:pt idx="990">
                  <c:v>40360</c:v>
                </c:pt>
                <c:pt idx="991">
                  <c:v>40391</c:v>
                </c:pt>
                <c:pt idx="992">
                  <c:v>40422</c:v>
                </c:pt>
                <c:pt idx="993">
                  <c:v>40452</c:v>
                </c:pt>
                <c:pt idx="994">
                  <c:v>40483</c:v>
                </c:pt>
                <c:pt idx="995">
                  <c:v>40513</c:v>
                </c:pt>
                <c:pt idx="996">
                  <c:v>40544</c:v>
                </c:pt>
                <c:pt idx="997">
                  <c:v>40575</c:v>
                </c:pt>
                <c:pt idx="998">
                  <c:v>40603</c:v>
                </c:pt>
                <c:pt idx="999">
                  <c:v>40634</c:v>
                </c:pt>
                <c:pt idx="1000">
                  <c:v>40664</c:v>
                </c:pt>
                <c:pt idx="1001">
                  <c:v>40695</c:v>
                </c:pt>
                <c:pt idx="1002">
                  <c:v>40725</c:v>
                </c:pt>
                <c:pt idx="1003">
                  <c:v>40756</c:v>
                </c:pt>
                <c:pt idx="1004">
                  <c:v>40787</c:v>
                </c:pt>
                <c:pt idx="1005">
                  <c:v>40817</c:v>
                </c:pt>
                <c:pt idx="1006">
                  <c:v>40848</c:v>
                </c:pt>
                <c:pt idx="1007">
                  <c:v>40878</c:v>
                </c:pt>
                <c:pt idx="1008">
                  <c:v>40909</c:v>
                </c:pt>
                <c:pt idx="1009">
                  <c:v>40940</c:v>
                </c:pt>
                <c:pt idx="1010">
                  <c:v>40969</c:v>
                </c:pt>
                <c:pt idx="1011">
                  <c:v>41000</c:v>
                </c:pt>
                <c:pt idx="1012">
                  <c:v>41030</c:v>
                </c:pt>
                <c:pt idx="1013">
                  <c:v>41061</c:v>
                </c:pt>
                <c:pt idx="1014">
                  <c:v>41091</c:v>
                </c:pt>
                <c:pt idx="1015">
                  <c:v>41122</c:v>
                </c:pt>
                <c:pt idx="1016">
                  <c:v>41153</c:v>
                </c:pt>
                <c:pt idx="1017">
                  <c:v>41183</c:v>
                </c:pt>
                <c:pt idx="1018">
                  <c:v>41214</c:v>
                </c:pt>
                <c:pt idx="1019">
                  <c:v>41244</c:v>
                </c:pt>
                <c:pt idx="1020">
                  <c:v>41275</c:v>
                </c:pt>
                <c:pt idx="1021">
                  <c:v>41306</c:v>
                </c:pt>
                <c:pt idx="1022">
                  <c:v>41334</c:v>
                </c:pt>
                <c:pt idx="1023">
                  <c:v>41365</c:v>
                </c:pt>
                <c:pt idx="1024">
                  <c:v>41395</c:v>
                </c:pt>
                <c:pt idx="1025">
                  <c:v>41426</c:v>
                </c:pt>
                <c:pt idx="1026">
                  <c:v>41456</c:v>
                </c:pt>
                <c:pt idx="1027">
                  <c:v>41487</c:v>
                </c:pt>
                <c:pt idx="1028">
                  <c:v>41518</c:v>
                </c:pt>
                <c:pt idx="1029">
                  <c:v>41548</c:v>
                </c:pt>
                <c:pt idx="1030">
                  <c:v>41579</c:v>
                </c:pt>
                <c:pt idx="1031">
                  <c:v>41609</c:v>
                </c:pt>
                <c:pt idx="1032">
                  <c:v>41640</c:v>
                </c:pt>
                <c:pt idx="1033">
                  <c:v>41671</c:v>
                </c:pt>
                <c:pt idx="1034">
                  <c:v>41699</c:v>
                </c:pt>
                <c:pt idx="1035">
                  <c:v>41730</c:v>
                </c:pt>
                <c:pt idx="1036">
                  <c:v>41760</c:v>
                </c:pt>
                <c:pt idx="1037">
                  <c:v>41791</c:v>
                </c:pt>
                <c:pt idx="1038">
                  <c:v>41821</c:v>
                </c:pt>
                <c:pt idx="1039">
                  <c:v>41852</c:v>
                </c:pt>
                <c:pt idx="1040">
                  <c:v>41883</c:v>
                </c:pt>
                <c:pt idx="1041">
                  <c:v>41913</c:v>
                </c:pt>
                <c:pt idx="1042">
                  <c:v>41944</c:v>
                </c:pt>
                <c:pt idx="1043">
                  <c:v>41974</c:v>
                </c:pt>
                <c:pt idx="1044">
                  <c:v>42005</c:v>
                </c:pt>
                <c:pt idx="1045">
                  <c:v>42036</c:v>
                </c:pt>
                <c:pt idx="1046">
                  <c:v>42064</c:v>
                </c:pt>
                <c:pt idx="1047">
                  <c:v>42095</c:v>
                </c:pt>
                <c:pt idx="1048">
                  <c:v>42125</c:v>
                </c:pt>
                <c:pt idx="1049">
                  <c:v>42156</c:v>
                </c:pt>
                <c:pt idx="1050">
                  <c:v>42186</c:v>
                </c:pt>
                <c:pt idx="1051">
                  <c:v>42217</c:v>
                </c:pt>
                <c:pt idx="1052">
                  <c:v>42248</c:v>
                </c:pt>
                <c:pt idx="1053">
                  <c:v>42278</c:v>
                </c:pt>
                <c:pt idx="1054">
                  <c:v>42309</c:v>
                </c:pt>
                <c:pt idx="1055">
                  <c:v>42339</c:v>
                </c:pt>
                <c:pt idx="1056">
                  <c:v>42370</c:v>
                </c:pt>
                <c:pt idx="1057">
                  <c:v>42401</c:v>
                </c:pt>
                <c:pt idx="1058">
                  <c:v>42430</c:v>
                </c:pt>
                <c:pt idx="1059">
                  <c:v>42461</c:v>
                </c:pt>
                <c:pt idx="1060">
                  <c:v>42491</c:v>
                </c:pt>
                <c:pt idx="1061">
                  <c:v>42522</c:v>
                </c:pt>
                <c:pt idx="1062">
                  <c:v>42552</c:v>
                </c:pt>
                <c:pt idx="1063">
                  <c:v>42583</c:v>
                </c:pt>
                <c:pt idx="1064">
                  <c:v>42614</c:v>
                </c:pt>
                <c:pt idx="1065">
                  <c:v>42644</c:v>
                </c:pt>
                <c:pt idx="1066">
                  <c:v>42675</c:v>
                </c:pt>
                <c:pt idx="1067">
                  <c:v>42705</c:v>
                </c:pt>
                <c:pt idx="1068">
                  <c:v>42736</c:v>
                </c:pt>
                <c:pt idx="1069">
                  <c:v>42767</c:v>
                </c:pt>
                <c:pt idx="1070">
                  <c:v>42795</c:v>
                </c:pt>
                <c:pt idx="1071">
                  <c:v>42826</c:v>
                </c:pt>
                <c:pt idx="1072">
                  <c:v>42856</c:v>
                </c:pt>
                <c:pt idx="1073">
                  <c:v>42887</c:v>
                </c:pt>
                <c:pt idx="1074">
                  <c:v>42917</c:v>
                </c:pt>
                <c:pt idx="1075">
                  <c:v>42948</c:v>
                </c:pt>
                <c:pt idx="1076">
                  <c:v>42979</c:v>
                </c:pt>
                <c:pt idx="1077">
                  <c:v>43009</c:v>
                </c:pt>
                <c:pt idx="1078">
                  <c:v>43040</c:v>
                </c:pt>
                <c:pt idx="1079">
                  <c:v>43070</c:v>
                </c:pt>
                <c:pt idx="1080">
                  <c:v>43101</c:v>
                </c:pt>
                <c:pt idx="1081">
                  <c:v>43132</c:v>
                </c:pt>
                <c:pt idx="1082">
                  <c:v>43160</c:v>
                </c:pt>
                <c:pt idx="1083">
                  <c:v>43191</c:v>
                </c:pt>
                <c:pt idx="1084">
                  <c:v>43221</c:v>
                </c:pt>
                <c:pt idx="1085">
                  <c:v>43252</c:v>
                </c:pt>
                <c:pt idx="1086">
                  <c:v>43282</c:v>
                </c:pt>
                <c:pt idx="1087">
                  <c:v>43313</c:v>
                </c:pt>
                <c:pt idx="1088">
                  <c:v>43344</c:v>
                </c:pt>
                <c:pt idx="1089">
                  <c:v>43374</c:v>
                </c:pt>
                <c:pt idx="1090">
                  <c:v>43405</c:v>
                </c:pt>
                <c:pt idx="1091">
                  <c:v>43435</c:v>
                </c:pt>
                <c:pt idx="1092">
                  <c:v>43466</c:v>
                </c:pt>
                <c:pt idx="1093">
                  <c:v>43497</c:v>
                </c:pt>
                <c:pt idx="1094">
                  <c:v>43525</c:v>
                </c:pt>
                <c:pt idx="1095">
                  <c:v>43556</c:v>
                </c:pt>
                <c:pt idx="1096">
                  <c:v>43586</c:v>
                </c:pt>
                <c:pt idx="1097">
                  <c:v>43617</c:v>
                </c:pt>
                <c:pt idx="1098">
                  <c:v>43647</c:v>
                </c:pt>
                <c:pt idx="1099">
                  <c:v>43678</c:v>
                </c:pt>
                <c:pt idx="1100">
                  <c:v>43709</c:v>
                </c:pt>
                <c:pt idx="1101">
                  <c:v>43739</c:v>
                </c:pt>
                <c:pt idx="1102">
                  <c:v>43770</c:v>
                </c:pt>
                <c:pt idx="1103">
                  <c:v>43800</c:v>
                </c:pt>
                <c:pt idx="1104">
                  <c:v>43831</c:v>
                </c:pt>
                <c:pt idx="1105">
                  <c:v>43862</c:v>
                </c:pt>
                <c:pt idx="1106">
                  <c:v>43891</c:v>
                </c:pt>
                <c:pt idx="1107">
                  <c:v>43922</c:v>
                </c:pt>
                <c:pt idx="1108">
                  <c:v>43952</c:v>
                </c:pt>
                <c:pt idx="1109">
                  <c:v>43983</c:v>
                </c:pt>
                <c:pt idx="1110">
                  <c:v>44013</c:v>
                </c:pt>
                <c:pt idx="1111">
                  <c:v>44044</c:v>
                </c:pt>
                <c:pt idx="1112">
                  <c:v>44075</c:v>
                </c:pt>
                <c:pt idx="1113">
                  <c:v>44105</c:v>
                </c:pt>
                <c:pt idx="1114">
                  <c:v>44136</c:v>
                </c:pt>
                <c:pt idx="1115">
                  <c:v>44166</c:v>
                </c:pt>
                <c:pt idx="1116">
                  <c:v>44197</c:v>
                </c:pt>
                <c:pt idx="1117">
                  <c:v>44228</c:v>
                </c:pt>
                <c:pt idx="1118">
                  <c:v>44256</c:v>
                </c:pt>
                <c:pt idx="1119">
                  <c:v>44287</c:v>
                </c:pt>
                <c:pt idx="1120">
                  <c:v>44317</c:v>
                </c:pt>
                <c:pt idx="1121">
                  <c:v>44348</c:v>
                </c:pt>
                <c:pt idx="1122">
                  <c:v>44378</c:v>
                </c:pt>
                <c:pt idx="1123">
                  <c:v>44409</c:v>
                </c:pt>
                <c:pt idx="1124">
                  <c:v>44440</c:v>
                </c:pt>
                <c:pt idx="1125">
                  <c:v>44470</c:v>
                </c:pt>
                <c:pt idx="1126">
                  <c:v>44501</c:v>
                </c:pt>
                <c:pt idx="1127">
                  <c:v>44531</c:v>
                </c:pt>
                <c:pt idx="1128">
                  <c:v>44562</c:v>
                </c:pt>
                <c:pt idx="1129">
                  <c:v>44593</c:v>
                </c:pt>
                <c:pt idx="1130">
                  <c:v>44621</c:v>
                </c:pt>
                <c:pt idx="1131">
                  <c:v>44652</c:v>
                </c:pt>
                <c:pt idx="1132">
                  <c:v>44682</c:v>
                </c:pt>
                <c:pt idx="1133">
                  <c:v>44713</c:v>
                </c:pt>
                <c:pt idx="1134">
                  <c:v>44743</c:v>
                </c:pt>
                <c:pt idx="1135">
                  <c:v>44774</c:v>
                </c:pt>
                <c:pt idx="1136">
                  <c:v>44805</c:v>
                </c:pt>
                <c:pt idx="1137">
                  <c:v>44835</c:v>
                </c:pt>
                <c:pt idx="1138">
                  <c:v>44866</c:v>
                </c:pt>
                <c:pt idx="1139">
                  <c:v>44896</c:v>
                </c:pt>
                <c:pt idx="1140">
                  <c:v>44927</c:v>
                </c:pt>
                <c:pt idx="1141">
                  <c:v>44958</c:v>
                </c:pt>
                <c:pt idx="1142">
                  <c:v>44986</c:v>
                </c:pt>
                <c:pt idx="1143">
                  <c:v>45017</c:v>
                </c:pt>
                <c:pt idx="1144">
                  <c:v>45047</c:v>
                </c:pt>
                <c:pt idx="1145">
                  <c:v>45078</c:v>
                </c:pt>
                <c:pt idx="1146">
                  <c:v>45108</c:v>
                </c:pt>
                <c:pt idx="1147">
                  <c:v>45139</c:v>
                </c:pt>
                <c:pt idx="1148">
                  <c:v>45170</c:v>
                </c:pt>
                <c:pt idx="1149">
                  <c:v>45200</c:v>
                </c:pt>
                <c:pt idx="1150">
                  <c:v>45231</c:v>
                </c:pt>
                <c:pt idx="1151">
                  <c:v>45261</c:v>
                </c:pt>
                <c:pt idx="1152">
                  <c:v>45292</c:v>
                </c:pt>
                <c:pt idx="1153">
                  <c:v>45323</c:v>
                </c:pt>
                <c:pt idx="1154">
                  <c:v>45352</c:v>
                </c:pt>
                <c:pt idx="1155">
                  <c:v>45383</c:v>
                </c:pt>
                <c:pt idx="1156">
                  <c:v>45413</c:v>
                </c:pt>
                <c:pt idx="1157">
                  <c:v>45444</c:v>
                </c:pt>
                <c:pt idx="1158">
                  <c:v>45474</c:v>
                </c:pt>
                <c:pt idx="1159">
                  <c:v>45505</c:v>
                </c:pt>
                <c:pt idx="1160">
                  <c:v>45536</c:v>
                </c:pt>
                <c:pt idx="1161">
                  <c:v>45566</c:v>
                </c:pt>
                <c:pt idx="1162">
                  <c:v>45597</c:v>
                </c:pt>
                <c:pt idx="1163">
                  <c:v>45627</c:v>
                </c:pt>
                <c:pt idx="1164">
                  <c:v>45658</c:v>
                </c:pt>
                <c:pt idx="1165">
                  <c:v>45689</c:v>
                </c:pt>
                <c:pt idx="1166">
                  <c:v>45717</c:v>
                </c:pt>
                <c:pt idx="1167">
                  <c:v>45748</c:v>
                </c:pt>
                <c:pt idx="1168">
                  <c:v>45778</c:v>
                </c:pt>
                <c:pt idx="1169">
                  <c:v>45809</c:v>
                </c:pt>
                <c:pt idx="1170">
                  <c:v>45839</c:v>
                </c:pt>
                <c:pt idx="1171">
                  <c:v>45870</c:v>
                </c:pt>
                <c:pt idx="1172">
                  <c:v>45901</c:v>
                </c:pt>
                <c:pt idx="1173">
                  <c:v>45931</c:v>
                </c:pt>
                <c:pt idx="1174">
                  <c:v>45962</c:v>
                </c:pt>
                <c:pt idx="1175">
                  <c:v>45992</c:v>
                </c:pt>
                <c:pt idx="1176">
                  <c:v>46023</c:v>
                </c:pt>
                <c:pt idx="1177">
                  <c:v>46054</c:v>
                </c:pt>
                <c:pt idx="1178">
                  <c:v>46082</c:v>
                </c:pt>
                <c:pt idx="1179">
                  <c:v>46113</c:v>
                </c:pt>
                <c:pt idx="1180">
                  <c:v>46143</c:v>
                </c:pt>
                <c:pt idx="1181">
                  <c:v>46174</c:v>
                </c:pt>
                <c:pt idx="1182">
                  <c:v>46204</c:v>
                </c:pt>
                <c:pt idx="1183">
                  <c:v>46235</c:v>
                </c:pt>
                <c:pt idx="1184">
                  <c:v>46266</c:v>
                </c:pt>
                <c:pt idx="1185">
                  <c:v>46296</c:v>
                </c:pt>
                <c:pt idx="1186">
                  <c:v>46327</c:v>
                </c:pt>
                <c:pt idx="1187">
                  <c:v>46357</c:v>
                </c:pt>
                <c:pt idx="1188">
                  <c:v>46388</c:v>
                </c:pt>
                <c:pt idx="1189">
                  <c:v>46419</c:v>
                </c:pt>
                <c:pt idx="1190">
                  <c:v>46447</c:v>
                </c:pt>
                <c:pt idx="1191">
                  <c:v>46478</c:v>
                </c:pt>
                <c:pt idx="1192">
                  <c:v>46508</c:v>
                </c:pt>
                <c:pt idx="1193">
                  <c:v>46539</c:v>
                </c:pt>
                <c:pt idx="1194">
                  <c:v>46569</c:v>
                </c:pt>
                <c:pt idx="1195">
                  <c:v>46600</c:v>
                </c:pt>
                <c:pt idx="1196">
                  <c:v>46631</c:v>
                </c:pt>
                <c:pt idx="1197">
                  <c:v>46661</c:v>
                </c:pt>
                <c:pt idx="1198">
                  <c:v>46692</c:v>
                </c:pt>
                <c:pt idx="1199">
                  <c:v>46722</c:v>
                </c:pt>
                <c:pt idx="1200">
                  <c:v>46753</c:v>
                </c:pt>
                <c:pt idx="1201">
                  <c:v>46784</c:v>
                </c:pt>
                <c:pt idx="1202">
                  <c:v>46813</c:v>
                </c:pt>
                <c:pt idx="1203">
                  <c:v>46844</c:v>
                </c:pt>
                <c:pt idx="1204">
                  <c:v>46874</c:v>
                </c:pt>
                <c:pt idx="1205">
                  <c:v>46905</c:v>
                </c:pt>
                <c:pt idx="1206">
                  <c:v>46935</c:v>
                </c:pt>
                <c:pt idx="1207">
                  <c:v>46966</c:v>
                </c:pt>
                <c:pt idx="1208">
                  <c:v>46997</c:v>
                </c:pt>
                <c:pt idx="1209">
                  <c:v>47027</c:v>
                </c:pt>
                <c:pt idx="1210">
                  <c:v>47058</c:v>
                </c:pt>
                <c:pt idx="1211">
                  <c:v>47088</c:v>
                </c:pt>
                <c:pt idx="1212">
                  <c:v>47119</c:v>
                </c:pt>
                <c:pt idx="1213">
                  <c:v>47150</c:v>
                </c:pt>
                <c:pt idx="1214">
                  <c:v>47178</c:v>
                </c:pt>
                <c:pt idx="1215">
                  <c:v>47209</c:v>
                </c:pt>
                <c:pt idx="1216">
                  <c:v>47239</c:v>
                </c:pt>
                <c:pt idx="1217">
                  <c:v>47270</c:v>
                </c:pt>
                <c:pt idx="1218">
                  <c:v>47300</c:v>
                </c:pt>
                <c:pt idx="1219">
                  <c:v>47331</c:v>
                </c:pt>
                <c:pt idx="1220">
                  <c:v>47362</c:v>
                </c:pt>
                <c:pt idx="1221">
                  <c:v>47392</c:v>
                </c:pt>
                <c:pt idx="1222">
                  <c:v>47423</c:v>
                </c:pt>
                <c:pt idx="1223">
                  <c:v>47453</c:v>
                </c:pt>
                <c:pt idx="1224">
                  <c:v>47484</c:v>
                </c:pt>
                <c:pt idx="1225">
                  <c:v>47515</c:v>
                </c:pt>
                <c:pt idx="1226">
                  <c:v>47543</c:v>
                </c:pt>
                <c:pt idx="1227">
                  <c:v>47574</c:v>
                </c:pt>
                <c:pt idx="1228">
                  <c:v>47604</c:v>
                </c:pt>
                <c:pt idx="1229">
                  <c:v>47635</c:v>
                </c:pt>
                <c:pt idx="1230">
                  <c:v>47665</c:v>
                </c:pt>
                <c:pt idx="1231">
                  <c:v>47696</c:v>
                </c:pt>
                <c:pt idx="1232">
                  <c:v>47727</c:v>
                </c:pt>
                <c:pt idx="1233">
                  <c:v>47757</c:v>
                </c:pt>
                <c:pt idx="1234">
                  <c:v>47788</c:v>
                </c:pt>
                <c:pt idx="1235">
                  <c:v>47818</c:v>
                </c:pt>
                <c:pt idx="1236">
                  <c:v>47849</c:v>
                </c:pt>
                <c:pt idx="1237">
                  <c:v>47880</c:v>
                </c:pt>
                <c:pt idx="1238">
                  <c:v>47908</c:v>
                </c:pt>
                <c:pt idx="1239">
                  <c:v>47939</c:v>
                </c:pt>
                <c:pt idx="1240">
                  <c:v>47969</c:v>
                </c:pt>
                <c:pt idx="1241">
                  <c:v>48000</c:v>
                </c:pt>
                <c:pt idx="1242">
                  <c:v>48030</c:v>
                </c:pt>
                <c:pt idx="1243">
                  <c:v>48061</c:v>
                </c:pt>
                <c:pt idx="1244">
                  <c:v>48092</c:v>
                </c:pt>
                <c:pt idx="1245">
                  <c:v>48122</c:v>
                </c:pt>
                <c:pt idx="1246">
                  <c:v>48153</c:v>
                </c:pt>
                <c:pt idx="1247">
                  <c:v>48183</c:v>
                </c:pt>
                <c:pt idx="1248">
                  <c:v>48214</c:v>
                </c:pt>
                <c:pt idx="1249">
                  <c:v>48245</c:v>
                </c:pt>
                <c:pt idx="1250">
                  <c:v>48274</c:v>
                </c:pt>
                <c:pt idx="1251">
                  <c:v>48305</c:v>
                </c:pt>
                <c:pt idx="1252">
                  <c:v>48335</c:v>
                </c:pt>
                <c:pt idx="1253">
                  <c:v>48366</c:v>
                </c:pt>
                <c:pt idx="1254">
                  <c:v>48396</c:v>
                </c:pt>
                <c:pt idx="1255">
                  <c:v>48427</c:v>
                </c:pt>
                <c:pt idx="1256">
                  <c:v>48458</c:v>
                </c:pt>
                <c:pt idx="1257">
                  <c:v>48488</c:v>
                </c:pt>
                <c:pt idx="1258">
                  <c:v>48519</c:v>
                </c:pt>
                <c:pt idx="1259">
                  <c:v>48549</c:v>
                </c:pt>
              </c:numCache>
            </c:numRef>
          </c:cat>
          <c:val>
            <c:numRef>
              <c:f>AUTPRNA!$B$3:$B$1262</c:f>
              <c:numCache>
                <c:formatCode>General</c:formatCode>
                <c:ptCount val="126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F3-4226-9F25-3F0F9DBCC073}"/>
            </c:ext>
          </c:extLst>
        </c:ser>
        <c:ser>
          <c:idx val="3"/>
          <c:order val="1"/>
          <c:tx>
            <c:v>3/12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cat>
            <c:numRef>
              <c:f>AUTPRNA!$A$3:$A$1262</c:f>
              <c:numCache>
                <c:formatCode>mmm\-yy</c:formatCode>
                <c:ptCount val="1260"/>
                <c:pt idx="0">
                  <c:v>10228</c:v>
                </c:pt>
                <c:pt idx="1">
                  <c:v>10259</c:v>
                </c:pt>
                <c:pt idx="2">
                  <c:v>10288</c:v>
                </c:pt>
                <c:pt idx="3">
                  <c:v>10319</c:v>
                </c:pt>
                <c:pt idx="4">
                  <c:v>10349</c:v>
                </c:pt>
                <c:pt idx="5">
                  <c:v>10380</c:v>
                </c:pt>
                <c:pt idx="6">
                  <c:v>10410</c:v>
                </c:pt>
                <c:pt idx="7">
                  <c:v>10441</c:v>
                </c:pt>
                <c:pt idx="8">
                  <c:v>10472</c:v>
                </c:pt>
                <c:pt idx="9">
                  <c:v>10502</c:v>
                </c:pt>
                <c:pt idx="10">
                  <c:v>10533</c:v>
                </c:pt>
                <c:pt idx="11">
                  <c:v>10563</c:v>
                </c:pt>
                <c:pt idx="12">
                  <c:v>10594</c:v>
                </c:pt>
                <c:pt idx="13">
                  <c:v>10625</c:v>
                </c:pt>
                <c:pt idx="14">
                  <c:v>10653</c:v>
                </c:pt>
                <c:pt idx="15">
                  <c:v>10684</c:v>
                </c:pt>
                <c:pt idx="16">
                  <c:v>10714</c:v>
                </c:pt>
                <c:pt idx="17">
                  <c:v>10745</c:v>
                </c:pt>
                <c:pt idx="18">
                  <c:v>10775</c:v>
                </c:pt>
                <c:pt idx="19">
                  <c:v>10806</c:v>
                </c:pt>
                <c:pt idx="20">
                  <c:v>10837</c:v>
                </c:pt>
                <c:pt idx="21">
                  <c:v>10867</c:v>
                </c:pt>
                <c:pt idx="22">
                  <c:v>10898</c:v>
                </c:pt>
                <c:pt idx="23">
                  <c:v>10928</c:v>
                </c:pt>
                <c:pt idx="24">
                  <c:v>10959</c:v>
                </c:pt>
                <c:pt idx="25">
                  <c:v>10990</c:v>
                </c:pt>
                <c:pt idx="26">
                  <c:v>11018</c:v>
                </c:pt>
                <c:pt idx="27">
                  <c:v>11049</c:v>
                </c:pt>
                <c:pt idx="28">
                  <c:v>11079</c:v>
                </c:pt>
                <c:pt idx="29">
                  <c:v>11110</c:v>
                </c:pt>
                <c:pt idx="30">
                  <c:v>11140</c:v>
                </c:pt>
                <c:pt idx="31">
                  <c:v>11171</c:v>
                </c:pt>
                <c:pt idx="32">
                  <c:v>11202</c:v>
                </c:pt>
                <c:pt idx="33">
                  <c:v>11232</c:v>
                </c:pt>
                <c:pt idx="34">
                  <c:v>11263</c:v>
                </c:pt>
                <c:pt idx="35">
                  <c:v>11293</c:v>
                </c:pt>
                <c:pt idx="36">
                  <c:v>11324</c:v>
                </c:pt>
                <c:pt idx="37">
                  <c:v>11355</c:v>
                </c:pt>
                <c:pt idx="38">
                  <c:v>11383</c:v>
                </c:pt>
                <c:pt idx="39">
                  <c:v>11414</c:v>
                </c:pt>
                <c:pt idx="40">
                  <c:v>11444</c:v>
                </c:pt>
                <c:pt idx="41">
                  <c:v>11475</c:v>
                </c:pt>
                <c:pt idx="42">
                  <c:v>11505</c:v>
                </c:pt>
                <c:pt idx="43">
                  <c:v>11536</c:v>
                </c:pt>
                <c:pt idx="44">
                  <c:v>11567</c:v>
                </c:pt>
                <c:pt idx="45">
                  <c:v>11597</c:v>
                </c:pt>
                <c:pt idx="46">
                  <c:v>11628</c:v>
                </c:pt>
                <c:pt idx="47">
                  <c:v>11658</c:v>
                </c:pt>
                <c:pt idx="48">
                  <c:v>11689</c:v>
                </c:pt>
                <c:pt idx="49">
                  <c:v>11720</c:v>
                </c:pt>
                <c:pt idx="50">
                  <c:v>11749</c:v>
                </c:pt>
                <c:pt idx="51">
                  <c:v>11780</c:v>
                </c:pt>
                <c:pt idx="52">
                  <c:v>11810</c:v>
                </c:pt>
                <c:pt idx="53">
                  <c:v>11841</c:v>
                </c:pt>
                <c:pt idx="54">
                  <c:v>11871</c:v>
                </c:pt>
                <c:pt idx="55">
                  <c:v>11902</c:v>
                </c:pt>
                <c:pt idx="56">
                  <c:v>11933</c:v>
                </c:pt>
                <c:pt idx="57">
                  <c:v>11963</c:v>
                </c:pt>
                <c:pt idx="58">
                  <c:v>11994</c:v>
                </c:pt>
                <c:pt idx="59">
                  <c:v>12024</c:v>
                </c:pt>
                <c:pt idx="60">
                  <c:v>12055</c:v>
                </c:pt>
                <c:pt idx="61">
                  <c:v>12086</c:v>
                </c:pt>
                <c:pt idx="62">
                  <c:v>12114</c:v>
                </c:pt>
                <c:pt idx="63">
                  <c:v>12145</c:v>
                </c:pt>
                <c:pt idx="64">
                  <c:v>12175</c:v>
                </c:pt>
                <c:pt idx="65">
                  <c:v>12206</c:v>
                </c:pt>
                <c:pt idx="66">
                  <c:v>12236</c:v>
                </c:pt>
                <c:pt idx="67">
                  <c:v>12267</c:v>
                </c:pt>
                <c:pt idx="68">
                  <c:v>12298</c:v>
                </c:pt>
                <c:pt idx="69">
                  <c:v>12328</c:v>
                </c:pt>
                <c:pt idx="70">
                  <c:v>12359</c:v>
                </c:pt>
                <c:pt idx="71">
                  <c:v>12389</c:v>
                </c:pt>
                <c:pt idx="72">
                  <c:v>12420</c:v>
                </c:pt>
                <c:pt idx="73">
                  <c:v>12451</c:v>
                </c:pt>
                <c:pt idx="74">
                  <c:v>12479</c:v>
                </c:pt>
                <c:pt idx="75">
                  <c:v>12510</c:v>
                </c:pt>
                <c:pt idx="76">
                  <c:v>12540</c:v>
                </c:pt>
                <c:pt idx="77">
                  <c:v>12571</c:v>
                </c:pt>
                <c:pt idx="78">
                  <c:v>12601</c:v>
                </c:pt>
                <c:pt idx="79">
                  <c:v>12632</c:v>
                </c:pt>
                <c:pt idx="80">
                  <c:v>12663</c:v>
                </c:pt>
                <c:pt idx="81">
                  <c:v>12693</c:v>
                </c:pt>
                <c:pt idx="82">
                  <c:v>12724</c:v>
                </c:pt>
                <c:pt idx="83">
                  <c:v>12754</c:v>
                </c:pt>
                <c:pt idx="84">
                  <c:v>12785</c:v>
                </c:pt>
                <c:pt idx="85">
                  <c:v>12816</c:v>
                </c:pt>
                <c:pt idx="86">
                  <c:v>12844</c:v>
                </c:pt>
                <c:pt idx="87">
                  <c:v>12875</c:v>
                </c:pt>
                <c:pt idx="88">
                  <c:v>12905</c:v>
                </c:pt>
                <c:pt idx="89">
                  <c:v>12936</c:v>
                </c:pt>
                <c:pt idx="90">
                  <c:v>12966</c:v>
                </c:pt>
                <c:pt idx="91">
                  <c:v>12997</c:v>
                </c:pt>
                <c:pt idx="92">
                  <c:v>13028</c:v>
                </c:pt>
                <c:pt idx="93">
                  <c:v>13058</c:v>
                </c:pt>
                <c:pt idx="94">
                  <c:v>13089</c:v>
                </c:pt>
                <c:pt idx="95">
                  <c:v>13119</c:v>
                </c:pt>
                <c:pt idx="96">
                  <c:v>13150</c:v>
                </c:pt>
                <c:pt idx="97">
                  <c:v>13181</c:v>
                </c:pt>
                <c:pt idx="98">
                  <c:v>13210</c:v>
                </c:pt>
                <c:pt idx="99">
                  <c:v>13241</c:v>
                </c:pt>
                <c:pt idx="100">
                  <c:v>13271</c:v>
                </c:pt>
                <c:pt idx="101">
                  <c:v>13302</c:v>
                </c:pt>
                <c:pt idx="102">
                  <c:v>13332</c:v>
                </c:pt>
                <c:pt idx="103">
                  <c:v>13363</c:v>
                </c:pt>
                <c:pt idx="104">
                  <c:v>13394</c:v>
                </c:pt>
                <c:pt idx="105">
                  <c:v>13424</c:v>
                </c:pt>
                <c:pt idx="106">
                  <c:v>13455</c:v>
                </c:pt>
                <c:pt idx="107">
                  <c:v>13485</c:v>
                </c:pt>
                <c:pt idx="108">
                  <c:v>13516</c:v>
                </c:pt>
                <c:pt idx="109">
                  <c:v>13547</c:v>
                </c:pt>
                <c:pt idx="110">
                  <c:v>13575</c:v>
                </c:pt>
                <c:pt idx="111">
                  <c:v>13606</c:v>
                </c:pt>
                <c:pt idx="112">
                  <c:v>13636</c:v>
                </c:pt>
                <c:pt idx="113">
                  <c:v>13667</c:v>
                </c:pt>
                <c:pt idx="114">
                  <c:v>13697</c:v>
                </c:pt>
                <c:pt idx="115">
                  <c:v>13728</c:v>
                </c:pt>
                <c:pt idx="116">
                  <c:v>13759</c:v>
                </c:pt>
                <c:pt idx="117">
                  <c:v>13789</c:v>
                </c:pt>
                <c:pt idx="118">
                  <c:v>13820</c:v>
                </c:pt>
                <c:pt idx="119">
                  <c:v>13850</c:v>
                </c:pt>
                <c:pt idx="120">
                  <c:v>13881</c:v>
                </c:pt>
                <c:pt idx="121">
                  <c:v>13912</c:v>
                </c:pt>
                <c:pt idx="122">
                  <c:v>13940</c:v>
                </c:pt>
                <c:pt idx="123">
                  <c:v>13971</c:v>
                </c:pt>
                <c:pt idx="124">
                  <c:v>14001</c:v>
                </c:pt>
                <c:pt idx="125">
                  <c:v>14032</c:v>
                </c:pt>
                <c:pt idx="126">
                  <c:v>14062</c:v>
                </c:pt>
                <c:pt idx="127">
                  <c:v>14093</c:v>
                </c:pt>
                <c:pt idx="128">
                  <c:v>14124</c:v>
                </c:pt>
                <c:pt idx="129">
                  <c:v>14154</c:v>
                </c:pt>
                <c:pt idx="130">
                  <c:v>14185</c:v>
                </c:pt>
                <c:pt idx="131">
                  <c:v>14215</c:v>
                </c:pt>
                <c:pt idx="132">
                  <c:v>14246</c:v>
                </c:pt>
                <c:pt idx="133">
                  <c:v>14277</c:v>
                </c:pt>
                <c:pt idx="134">
                  <c:v>14305</c:v>
                </c:pt>
                <c:pt idx="135">
                  <c:v>14336</c:v>
                </c:pt>
                <c:pt idx="136">
                  <c:v>14366</c:v>
                </c:pt>
                <c:pt idx="137">
                  <c:v>14397</c:v>
                </c:pt>
                <c:pt idx="138">
                  <c:v>14427</c:v>
                </c:pt>
                <c:pt idx="139">
                  <c:v>14458</c:v>
                </c:pt>
                <c:pt idx="140">
                  <c:v>14489</c:v>
                </c:pt>
                <c:pt idx="141">
                  <c:v>14519</c:v>
                </c:pt>
                <c:pt idx="142">
                  <c:v>14550</c:v>
                </c:pt>
                <c:pt idx="143">
                  <c:v>14580</c:v>
                </c:pt>
                <c:pt idx="144">
                  <c:v>14611</c:v>
                </c:pt>
                <c:pt idx="145">
                  <c:v>14642</c:v>
                </c:pt>
                <c:pt idx="146">
                  <c:v>14671</c:v>
                </c:pt>
                <c:pt idx="147">
                  <c:v>14702</c:v>
                </c:pt>
                <c:pt idx="148">
                  <c:v>14732</c:v>
                </c:pt>
                <c:pt idx="149">
                  <c:v>14763</c:v>
                </c:pt>
                <c:pt idx="150">
                  <c:v>14793</c:v>
                </c:pt>
                <c:pt idx="151">
                  <c:v>14824</c:v>
                </c:pt>
                <c:pt idx="152">
                  <c:v>14855</c:v>
                </c:pt>
                <c:pt idx="153">
                  <c:v>14885</c:v>
                </c:pt>
                <c:pt idx="154">
                  <c:v>14916</c:v>
                </c:pt>
                <c:pt idx="155">
                  <c:v>14946</c:v>
                </c:pt>
                <c:pt idx="156">
                  <c:v>14977</c:v>
                </c:pt>
                <c:pt idx="157">
                  <c:v>15008</c:v>
                </c:pt>
                <c:pt idx="158">
                  <c:v>15036</c:v>
                </c:pt>
                <c:pt idx="159">
                  <c:v>15067</c:v>
                </c:pt>
                <c:pt idx="160">
                  <c:v>15097</c:v>
                </c:pt>
                <c:pt idx="161">
                  <c:v>15128</c:v>
                </c:pt>
                <c:pt idx="162">
                  <c:v>15158</c:v>
                </c:pt>
                <c:pt idx="163">
                  <c:v>15189</c:v>
                </c:pt>
                <c:pt idx="164">
                  <c:v>15220</c:v>
                </c:pt>
                <c:pt idx="165">
                  <c:v>15250</c:v>
                </c:pt>
                <c:pt idx="166">
                  <c:v>15281</c:v>
                </c:pt>
                <c:pt idx="167">
                  <c:v>15311</c:v>
                </c:pt>
                <c:pt idx="168">
                  <c:v>15342</c:v>
                </c:pt>
                <c:pt idx="169">
                  <c:v>15373</c:v>
                </c:pt>
                <c:pt idx="170">
                  <c:v>15401</c:v>
                </c:pt>
                <c:pt idx="171">
                  <c:v>15432</c:v>
                </c:pt>
                <c:pt idx="172">
                  <c:v>15462</c:v>
                </c:pt>
                <c:pt idx="173">
                  <c:v>15493</c:v>
                </c:pt>
                <c:pt idx="174">
                  <c:v>15523</c:v>
                </c:pt>
                <c:pt idx="175">
                  <c:v>15554</c:v>
                </c:pt>
                <c:pt idx="176">
                  <c:v>15585</c:v>
                </c:pt>
                <c:pt idx="177">
                  <c:v>15615</c:v>
                </c:pt>
                <c:pt idx="178">
                  <c:v>15646</c:v>
                </c:pt>
                <c:pt idx="179">
                  <c:v>15676</c:v>
                </c:pt>
                <c:pt idx="180">
                  <c:v>15707</c:v>
                </c:pt>
                <c:pt idx="181">
                  <c:v>15738</c:v>
                </c:pt>
                <c:pt idx="182">
                  <c:v>15766</c:v>
                </c:pt>
                <c:pt idx="183">
                  <c:v>15797</c:v>
                </c:pt>
                <c:pt idx="184">
                  <c:v>15827</c:v>
                </c:pt>
                <c:pt idx="185">
                  <c:v>15858</c:v>
                </c:pt>
                <c:pt idx="186">
                  <c:v>15888</c:v>
                </c:pt>
                <c:pt idx="187">
                  <c:v>15919</c:v>
                </c:pt>
                <c:pt idx="188">
                  <c:v>15950</c:v>
                </c:pt>
                <c:pt idx="189">
                  <c:v>15980</c:v>
                </c:pt>
                <c:pt idx="190">
                  <c:v>16011</c:v>
                </c:pt>
                <c:pt idx="191">
                  <c:v>16041</c:v>
                </c:pt>
                <c:pt idx="192">
                  <c:v>16072</c:v>
                </c:pt>
                <c:pt idx="193">
                  <c:v>16103</c:v>
                </c:pt>
                <c:pt idx="194">
                  <c:v>16132</c:v>
                </c:pt>
                <c:pt idx="195">
                  <c:v>16163</c:v>
                </c:pt>
                <c:pt idx="196">
                  <c:v>16193</c:v>
                </c:pt>
                <c:pt idx="197">
                  <c:v>16224</c:v>
                </c:pt>
                <c:pt idx="198">
                  <c:v>16254</c:v>
                </c:pt>
                <c:pt idx="199">
                  <c:v>16285</c:v>
                </c:pt>
                <c:pt idx="200">
                  <c:v>16316</c:v>
                </c:pt>
                <c:pt idx="201">
                  <c:v>16346</c:v>
                </c:pt>
                <c:pt idx="202">
                  <c:v>16377</c:v>
                </c:pt>
                <c:pt idx="203">
                  <c:v>16407</c:v>
                </c:pt>
                <c:pt idx="204">
                  <c:v>16438</c:v>
                </c:pt>
                <c:pt idx="205">
                  <c:v>16469</c:v>
                </c:pt>
                <c:pt idx="206">
                  <c:v>16497</c:v>
                </c:pt>
                <c:pt idx="207">
                  <c:v>16528</c:v>
                </c:pt>
                <c:pt idx="208">
                  <c:v>16558</c:v>
                </c:pt>
                <c:pt idx="209">
                  <c:v>16589</c:v>
                </c:pt>
                <c:pt idx="210">
                  <c:v>16619</c:v>
                </c:pt>
                <c:pt idx="211">
                  <c:v>16650</c:v>
                </c:pt>
                <c:pt idx="212">
                  <c:v>16681</c:v>
                </c:pt>
                <c:pt idx="213">
                  <c:v>16711</c:v>
                </c:pt>
                <c:pt idx="214">
                  <c:v>16742</c:v>
                </c:pt>
                <c:pt idx="215">
                  <c:v>16772</c:v>
                </c:pt>
                <c:pt idx="216">
                  <c:v>16803</c:v>
                </c:pt>
                <c:pt idx="217">
                  <c:v>16834</c:v>
                </c:pt>
                <c:pt idx="218">
                  <c:v>16862</c:v>
                </c:pt>
                <c:pt idx="219">
                  <c:v>16893</c:v>
                </c:pt>
                <c:pt idx="220">
                  <c:v>16923</c:v>
                </c:pt>
                <c:pt idx="221">
                  <c:v>16954</c:v>
                </c:pt>
                <c:pt idx="222">
                  <c:v>16984</c:v>
                </c:pt>
                <c:pt idx="223">
                  <c:v>17015</c:v>
                </c:pt>
                <c:pt idx="224">
                  <c:v>17046</c:v>
                </c:pt>
                <c:pt idx="225">
                  <c:v>17076</c:v>
                </c:pt>
                <c:pt idx="226">
                  <c:v>17107</c:v>
                </c:pt>
                <c:pt idx="227">
                  <c:v>17137</c:v>
                </c:pt>
                <c:pt idx="228">
                  <c:v>17168</c:v>
                </c:pt>
                <c:pt idx="229">
                  <c:v>17199</c:v>
                </c:pt>
                <c:pt idx="230">
                  <c:v>17227</c:v>
                </c:pt>
                <c:pt idx="231">
                  <c:v>17258</c:v>
                </c:pt>
                <c:pt idx="232">
                  <c:v>17288</c:v>
                </c:pt>
                <c:pt idx="233">
                  <c:v>17319</c:v>
                </c:pt>
                <c:pt idx="234">
                  <c:v>17349</c:v>
                </c:pt>
                <c:pt idx="235">
                  <c:v>17380</c:v>
                </c:pt>
                <c:pt idx="236">
                  <c:v>17411</c:v>
                </c:pt>
                <c:pt idx="237">
                  <c:v>17441</c:v>
                </c:pt>
                <c:pt idx="238">
                  <c:v>17472</c:v>
                </c:pt>
                <c:pt idx="239">
                  <c:v>17502</c:v>
                </c:pt>
                <c:pt idx="240">
                  <c:v>17533</c:v>
                </c:pt>
                <c:pt idx="241">
                  <c:v>17564</c:v>
                </c:pt>
                <c:pt idx="242">
                  <c:v>17593</c:v>
                </c:pt>
                <c:pt idx="243">
                  <c:v>17624</c:v>
                </c:pt>
                <c:pt idx="244">
                  <c:v>17654</c:v>
                </c:pt>
                <c:pt idx="245">
                  <c:v>17685</c:v>
                </c:pt>
                <c:pt idx="246">
                  <c:v>17715</c:v>
                </c:pt>
                <c:pt idx="247">
                  <c:v>17746</c:v>
                </c:pt>
                <c:pt idx="248">
                  <c:v>17777</c:v>
                </c:pt>
                <c:pt idx="249">
                  <c:v>17807</c:v>
                </c:pt>
                <c:pt idx="250">
                  <c:v>17838</c:v>
                </c:pt>
                <c:pt idx="251">
                  <c:v>17868</c:v>
                </c:pt>
                <c:pt idx="252">
                  <c:v>17899</c:v>
                </c:pt>
                <c:pt idx="253">
                  <c:v>17930</c:v>
                </c:pt>
                <c:pt idx="254">
                  <c:v>17958</c:v>
                </c:pt>
                <c:pt idx="255">
                  <c:v>17989</c:v>
                </c:pt>
                <c:pt idx="256">
                  <c:v>18019</c:v>
                </c:pt>
                <c:pt idx="257">
                  <c:v>18050</c:v>
                </c:pt>
                <c:pt idx="258">
                  <c:v>18080</c:v>
                </c:pt>
                <c:pt idx="259">
                  <c:v>18111</c:v>
                </c:pt>
                <c:pt idx="260">
                  <c:v>18142</c:v>
                </c:pt>
                <c:pt idx="261">
                  <c:v>18172</c:v>
                </c:pt>
                <c:pt idx="262">
                  <c:v>18203</c:v>
                </c:pt>
                <c:pt idx="263">
                  <c:v>18233</c:v>
                </c:pt>
                <c:pt idx="264">
                  <c:v>18264</c:v>
                </c:pt>
                <c:pt idx="265">
                  <c:v>18295</c:v>
                </c:pt>
                <c:pt idx="266">
                  <c:v>18323</c:v>
                </c:pt>
                <c:pt idx="267">
                  <c:v>18354</c:v>
                </c:pt>
                <c:pt idx="268">
                  <c:v>18384</c:v>
                </c:pt>
                <c:pt idx="269">
                  <c:v>18415</c:v>
                </c:pt>
                <c:pt idx="270">
                  <c:v>18445</c:v>
                </c:pt>
                <c:pt idx="271">
                  <c:v>18476</c:v>
                </c:pt>
                <c:pt idx="272">
                  <c:v>18507</c:v>
                </c:pt>
                <c:pt idx="273">
                  <c:v>18537</c:v>
                </c:pt>
                <c:pt idx="274">
                  <c:v>18568</c:v>
                </c:pt>
                <c:pt idx="275">
                  <c:v>18598</c:v>
                </c:pt>
                <c:pt idx="276">
                  <c:v>18629</c:v>
                </c:pt>
                <c:pt idx="277">
                  <c:v>18660</c:v>
                </c:pt>
                <c:pt idx="278">
                  <c:v>18688</c:v>
                </c:pt>
                <c:pt idx="279">
                  <c:v>18719</c:v>
                </c:pt>
                <c:pt idx="280">
                  <c:v>18749</c:v>
                </c:pt>
                <c:pt idx="281">
                  <c:v>18780</c:v>
                </c:pt>
                <c:pt idx="282">
                  <c:v>18810</c:v>
                </c:pt>
                <c:pt idx="283">
                  <c:v>18841</c:v>
                </c:pt>
                <c:pt idx="284">
                  <c:v>18872</c:v>
                </c:pt>
                <c:pt idx="285">
                  <c:v>18902</c:v>
                </c:pt>
                <c:pt idx="286">
                  <c:v>18933</c:v>
                </c:pt>
                <c:pt idx="287">
                  <c:v>18963</c:v>
                </c:pt>
                <c:pt idx="288">
                  <c:v>18994</c:v>
                </c:pt>
                <c:pt idx="289">
                  <c:v>19025</c:v>
                </c:pt>
                <c:pt idx="290">
                  <c:v>19054</c:v>
                </c:pt>
                <c:pt idx="291">
                  <c:v>19085</c:v>
                </c:pt>
                <c:pt idx="292">
                  <c:v>19115</c:v>
                </c:pt>
                <c:pt idx="293">
                  <c:v>19146</c:v>
                </c:pt>
                <c:pt idx="294">
                  <c:v>19176</c:v>
                </c:pt>
                <c:pt idx="295">
                  <c:v>19207</c:v>
                </c:pt>
                <c:pt idx="296">
                  <c:v>19238</c:v>
                </c:pt>
                <c:pt idx="297">
                  <c:v>19268</c:v>
                </c:pt>
                <c:pt idx="298">
                  <c:v>19299</c:v>
                </c:pt>
                <c:pt idx="299">
                  <c:v>19329</c:v>
                </c:pt>
                <c:pt idx="300">
                  <c:v>19360</c:v>
                </c:pt>
                <c:pt idx="301">
                  <c:v>19391</c:v>
                </c:pt>
                <c:pt idx="302">
                  <c:v>19419</c:v>
                </c:pt>
                <c:pt idx="303">
                  <c:v>19450</c:v>
                </c:pt>
                <c:pt idx="304">
                  <c:v>19480</c:v>
                </c:pt>
                <c:pt idx="305">
                  <c:v>19511</c:v>
                </c:pt>
                <c:pt idx="306">
                  <c:v>19541</c:v>
                </c:pt>
                <c:pt idx="307">
                  <c:v>19572</c:v>
                </c:pt>
                <c:pt idx="308">
                  <c:v>19603</c:v>
                </c:pt>
                <c:pt idx="309">
                  <c:v>19633</c:v>
                </c:pt>
                <c:pt idx="310">
                  <c:v>19664</c:v>
                </c:pt>
                <c:pt idx="311">
                  <c:v>19694</c:v>
                </c:pt>
                <c:pt idx="312">
                  <c:v>19725</c:v>
                </c:pt>
                <c:pt idx="313">
                  <c:v>19756</c:v>
                </c:pt>
                <c:pt idx="314">
                  <c:v>19784</c:v>
                </c:pt>
                <c:pt idx="315">
                  <c:v>19815</c:v>
                </c:pt>
                <c:pt idx="316">
                  <c:v>19845</c:v>
                </c:pt>
                <c:pt idx="317">
                  <c:v>19876</c:v>
                </c:pt>
                <c:pt idx="318">
                  <c:v>19906</c:v>
                </c:pt>
                <c:pt idx="319">
                  <c:v>19937</c:v>
                </c:pt>
                <c:pt idx="320">
                  <c:v>19968</c:v>
                </c:pt>
                <c:pt idx="321">
                  <c:v>19998</c:v>
                </c:pt>
                <c:pt idx="322">
                  <c:v>20029</c:v>
                </c:pt>
                <c:pt idx="323">
                  <c:v>20059</c:v>
                </c:pt>
                <c:pt idx="324">
                  <c:v>20090</c:v>
                </c:pt>
                <c:pt idx="325">
                  <c:v>20121</c:v>
                </c:pt>
                <c:pt idx="326">
                  <c:v>20149</c:v>
                </c:pt>
                <c:pt idx="327">
                  <c:v>20180</c:v>
                </c:pt>
                <c:pt idx="328">
                  <c:v>20210</c:v>
                </c:pt>
                <c:pt idx="329">
                  <c:v>20241</c:v>
                </c:pt>
                <c:pt idx="330">
                  <c:v>20271</c:v>
                </c:pt>
                <c:pt idx="331">
                  <c:v>20302</c:v>
                </c:pt>
                <c:pt idx="332">
                  <c:v>20333</c:v>
                </c:pt>
                <c:pt idx="333">
                  <c:v>20363</c:v>
                </c:pt>
                <c:pt idx="334">
                  <c:v>20394</c:v>
                </c:pt>
                <c:pt idx="335">
                  <c:v>20424</c:v>
                </c:pt>
                <c:pt idx="336">
                  <c:v>20455</c:v>
                </c:pt>
                <c:pt idx="337">
                  <c:v>20486</c:v>
                </c:pt>
                <c:pt idx="338">
                  <c:v>20515</c:v>
                </c:pt>
                <c:pt idx="339">
                  <c:v>20546</c:v>
                </c:pt>
                <c:pt idx="340">
                  <c:v>20576</c:v>
                </c:pt>
                <c:pt idx="341">
                  <c:v>20607</c:v>
                </c:pt>
                <c:pt idx="342">
                  <c:v>20637</c:v>
                </c:pt>
                <c:pt idx="343">
                  <c:v>20668</c:v>
                </c:pt>
                <c:pt idx="344">
                  <c:v>20699</c:v>
                </c:pt>
                <c:pt idx="345">
                  <c:v>20729</c:v>
                </c:pt>
                <c:pt idx="346">
                  <c:v>20760</c:v>
                </c:pt>
                <c:pt idx="347">
                  <c:v>20790</c:v>
                </c:pt>
                <c:pt idx="348">
                  <c:v>20821</c:v>
                </c:pt>
                <c:pt idx="349">
                  <c:v>20852</c:v>
                </c:pt>
                <c:pt idx="350">
                  <c:v>20880</c:v>
                </c:pt>
                <c:pt idx="351">
                  <c:v>20911</c:v>
                </c:pt>
                <c:pt idx="352">
                  <c:v>20941</c:v>
                </c:pt>
                <c:pt idx="353">
                  <c:v>20972</c:v>
                </c:pt>
                <c:pt idx="354">
                  <c:v>21002</c:v>
                </c:pt>
                <c:pt idx="355">
                  <c:v>21033</c:v>
                </c:pt>
                <c:pt idx="356">
                  <c:v>21064</c:v>
                </c:pt>
                <c:pt idx="357">
                  <c:v>21094</c:v>
                </c:pt>
                <c:pt idx="358">
                  <c:v>21125</c:v>
                </c:pt>
                <c:pt idx="359">
                  <c:v>21155</c:v>
                </c:pt>
                <c:pt idx="360">
                  <c:v>21186</c:v>
                </c:pt>
                <c:pt idx="361">
                  <c:v>21217</c:v>
                </c:pt>
                <c:pt idx="362">
                  <c:v>21245</c:v>
                </c:pt>
                <c:pt idx="363">
                  <c:v>21276</c:v>
                </c:pt>
                <c:pt idx="364">
                  <c:v>21306</c:v>
                </c:pt>
                <c:pt idx="365">
                  <c:v>21337</c:v>
                </c:pt>
                <c:pt idx="366">
                  <c:v>21367</c:v>
                </c:pt>
                <c:pt idx="367">
                  <c:v>21398</c:v>
                </c:pt>
                <c:pt idx="368">
                  <c:v>21429</c:v>
                </c:pt>
                <c:pt idx="369">
                  <c:v>21459</c:v>
                </c:pt>
                <c:pt idx="370">
                  <c:v>21490</c:v>
                </c:pt>
                <c:pt idx="371">
                  <c:v>21520</c:v>
                </c:pt>
                <c:pt idx="372">
                  <c:v>21551</c:v>
                </c:pt>
                <c:pt idx="373">
                  <c:v>21582</c:v>
                </c:pt>
                <c:pt idx="374">
                  <c:v>21610</c:v>
                </c:pt>
                <c:pt idx="375">
                  <c:v>21641</c:v>
                </c:pt>
                <c:pt idx="376">
                  <c:v>21671</c:v>
                </c:pt>
                <c:pt idx="377">
                  <c:v>21702</c:v>
                </c:pt>
                <c:pt idx="378">
                  <c:v>21732</c:v>
                </c:pt>
                <c:pt idx="379">
                  <c:v>21763</c:v>
                </c:pt>
                <c:pt idx="380">
                  <c:v>21794</c:v>
                </c:pt>
                <c:pt idx="381">
                  <c:v>21824</c:v>
                </c:pt>
                <c:pt idx="382">
                  <c:v>21855</c:v>
                </c:pt>
                <c:pt idx="383">
                  <c:v>21885</c:v>
                </c:pt>
                <c:pt idx="384">
                  <c:v>21916</c:v>
                </c:pt>
                <c:pt idx="385">
                  <c:v>21947</c:v>
                </c:pt>
                <c:pt idx="386">
                  <c:v>21976</c:v>
                </c:pt>
                <c:pt idx="387">
                  <c:v>22007</c:v>
                </c:pt>
                <c:pt idx="388">
                  <c:v>22037</c:v>
                </c:pt>
                <c:pt idx="389">
                  <c:v>22068</c:v>
                </c:pt>
                <c:pt idx="390">
                  <c:v>22098</c:v>
                </c:pt>
                <c:pt idx="391">
                  <c:v>22129</c:v>
                </c:pt>
                <c:pt idx="392">
                  <c:v>22160</c:v>
                </c:pt>
                <c:pt idx="393">
                  <c:v>22190</c:v>
                </c:pt>
                <c:pt idx="394">
                  <c:v>22221</c:v>
                </c:pt>
                <c:pt idx="395">
                  <c:v>22251</c:v>
                </c:pt>
                <c:pt idx="396">
                  <c:v>22282</c:v>
                </c:pt>
                <c:pt idx="397">
                  <c:v>22313</c:v>
                </c:pt>
                <c:pt idx="398">
                  <c:v>22341</c:v>
                </c:pt>
                <c:pt idx="399">
                  <c:v>22372</c:v>
                </c:pt>
                <c:pt idx="400">
                  <c:v>22402</c:v>
                </c:pt>
                <c:pt idx="401">
                  <c:v>22433</c:v>
                </c:pt>
                <c:pt idx="402">
                  <c:v>22463</c:v>
                </c:pt>
                <c:pt idx="403">
                  <c:v>22494</c:v>
                </c:pt>
                <c:pt idx="404">
                  <c:v>22525</c:v>
                </c:pt>
                <c:pt idx="405">
                  <c:v>22555</c:v>
                </c:pt>
                <c:pt idx="406">
                  <c:v>22586</c:v>
                </c:pt>
                <c:pt idx="407">
                  <c:v>22616</c:v>
                </c:pt>
                <c:pt idx="408">
                  <c:v>22647</c:v>
                </c:pt>
                <c:pt idx="409">
                  <c:v>22678</c:v>
                </c:pt>
                <c:pt idx="410">
                  <c:v>22706</c:v>
                </c:pt>
                <c:pt idx="411">
                  <c:v>22737</c:v>
                </c:pt>
                <c:pt idx="412">
                  <c:v>22767</c:v>
                </c:pt>
                <c:pt idx="413">
                  <c:v>22798</c:v>
                </c:pt>
                <c:pt idx="414">
                  <c:v>22828</c:v>
                </c:pt>
                <c:pt idx="415">
                  <c:v>22859</c:v>
                </c:pt>
                <c:pt idx="416">
                  <c:v>22890</c:v>
                </c:pt>
                <c:pt idx="417">
                  <c:v>22920</c:v>
                </c:pt>
                <c:pt idx="418">
                  <c:v>22951</c:v>
                </c:pt>
                <c:pt idx="419">
                  <c:v>22981</c:v>
                </c:pt>
                <c:pt idx="420">
                  <c:v>23012</c:v>
                </c:pt>
                <c:pt idx="421">
                  <c:v>23043</c:v>
                </c:pt>
                <c:pt idx="422">
                  <c:v>23071</c:v>
                </c:pt>
                <c:pt idx="423">
                  <c:v>23102</c:v>
                </c:pt>
                <c:pt idx="424">
                  <c:v>23132</c:v>
                </c:pt>
                <c:pt idx="425">
                  <c:v>23163</c:v>
                </c:pt>
                <c:pt idx="426">
                  <c:v>23193</c:v>
                </c:pt>
                <c:pt idx="427">
                  <c:v>23224</c:v>
                </c:pt>
                <c:pt idx="428">
                  <c:v>23255</c:v>
                </c:pt>
                <c:pt idx="429">
                  <c:v>23285</c:v>
                </c:pt>
                <c:pt idx="430">
                  <c:v>23316</c:v>
                </c:pt>
                <c:pt idx="431">
                  <c:v>23346</c:v>
                </c:pt>
                <c:pt idx="432">
                  <c:v>23377</c:v>
                </c:pt>
                <c:pt idx="433">
                  <c:v>23408</c:v>
                </c:pt>
                <c:pt idx="434">
                  <c:v>23437</c:v>
                </c:pt>
                <c:pt idx="435">
                  <c:v>23468</c:v>
                </c:pt>
                <c:pt idx="436">
                  <c:v>23498</c:v>
                </c:pt>
                <c:pt idx="437">
                  <c:v>23529</c:v>
                </c:pt>
                <c:pt idx="438">
                  <c:v>23559</c:v>
                </c:pt>
                <c:pt idx="439">
                  <c:v>23590</c:v>
                </c:pt>
                <c:pt idx="440">
                  <c:v>23621</c:v>
                </c:pt>
                <c:pt idx="441">
                  <c:v>23651</c:v>
                </c:pt>
                <c:pt idx="442">
                  <c:v>23682</c:v>
                </c:pt>
                <c:pt idx="443">
                  <c:v>23712</c:v>
                </c:pt>
                <c:pt idx="444">
                  <c:v>23743</c:v>
                </c:pt>
                <c:pt idx="445">
                  <c:v>23774</c:v>
                </c:pt>
                <c:pt idx="446">
                  <c:v>23802</c:v>
                </c:pt>
                <c:pt idx="447">
                  <c:v>23833</c:v>
                </c:pt>
                <c:pt idx="448">
                  <c:v>23863</c:v>
                </c:pt>
                <c:pt idx="449">
                  <c:v>23894</c:v>
                </c:pt>
                <c:pt idx="450">
                  <c:v>23924</c:v>
                </c:pt>
                <c:pt idx="451">
                  <c:v>23955</c:v>
                </c:pt>
                <c:pt idx="452">
                  <c:v>23986</c:v>
                </c:pt>
                <c:pt idx="453">
                  <c:v>24016</c:v>
                </c:pt>
                <c:pt idx="454">
                  <c:v>24047</c:v>
                </c:pt>
                <c:pt idx="455">
                  <c:v>24077</c:v>
                </c:pt>
                <c:pt idx="456">
                  <c:v>24108</c:v>
                </c:pt>
                <c:pt idx="457">
                  <c:v>24139</c:v>
                </c:pt>
                <c:pt idx="458">
                  <c:v>24167</c:v>
                </c:pt>
                <c:pt idx="459">
                  <c:v>24198</c:v>
                </c:pt>
                <c:pt idx="460">
                  <c:v>24228</c:v>
                </c:pt>
                <c:pt idx="461">
                  <c:v>24259</c:v>
                </c:pt>
                <c:pt idx="462">
                  <c:v>24289</c:v>
                </c:pt>
                <c:pt idx="463">
                  <c:v>24320</c:v>
                </c:pt>
                <c:pt idx="464">
                  <c:v>24351</c:v>
                </c:pt>
                <c:pt idx="465">
                  <c:v>24381</c:v>
                </c:pt>
                <c:pt idx="466">
                  <c:v>24412</c:v>
                </c:pt>
                <c:pt idx="467">
                  <c:v>24442</c:v>
                </c:pt>
                <c:pt idx="468">
                  <c:v>24473</c:v>
                </c:pt>
                <c:pt idx="469">
                  <c:v>24504</c:v>
                </c:pt>
                <c:pt idx="470">
                  <c:v>24532</c:v>
                </c:pt>
                <c:pt idx="471">
                  <c:v>24563</c:v>
                </c:pt>
                <c:pt idx="472">
                  <c:v>24593</c:v>
                </c:pt>
                <c:pt idx="473">
                  <c:v>24624</c:v>
                </c:pt>
                <c:pt idx="474">
                  <c:v>24654</c:v>
                </c:pt>
                <c:pt idx="475">
                  <c:v>24685</c:v>
                </c:pt>
                <c:pt idx="476">
                  <c:v>24716</c:v>
                </c:pt>
                <c:pt idx="477">
                  <c:v>24746</c:v>
                </c:pt>
                <c:pt idx="478">
                  <c:v>24777</c:v>
                </c:pt>
                <c:pt idx="479">
                  <c:v>24807</c:v>
                </c:pt>
                <c:pt idx="480">
                  <c:v>24838</c:v>
                </c:pt>
                <c:pt idx="481">
                  <c:v>24869</c:v>
                </c:pt>
                <c:pt idx="482">
                  <c:v>24898</c:v>
                </c:pt>
                <c:pt idx="483">
                  <c:v>24929</c:v>
                </c:pt>
                <c:pt idx="484">
                  <c:v>24959</c:v>
                </c:pt>
                <c:pt idx="485">
                  <c:v>24990</c:v>
                </c:pt>
                <c:pt idx="486">
                  <c:v>25020</c:v>
                </c:pt>
                <c:pt idx="487">
                  <c:v>25051</c:v>
                </c:pt>
                <c:pt idx="488">
                  <c:v>25082</c:v>
                </c:pt>
                <c:pt idx="489">
                  <c:v>25112</c:v>
                </c:pt>
                <c:pt idx="490">
                  <c:v>25143</c:v>
                </c:pt>
                <c:pt idx="491">
                  <c:v>25173</c:v>
                </c:pt>
                <c:pt idx="492">
                  <c:v>25204</c:v>
                </c:pt>
                <c:pt idx="493">
                  <c:v>25235</c:v>
                </c:pt>
                <c:pt idx="494">
                  <c:v>25263</c:v>
                </c:pt>
                <c:pt idx="495">
                  <c:v>25294</c:v>
                </c:pt>
                <c:pt idx="496">
                  <c:v>25324</c:v>
                </c:pt>
                <c:pt idx="497">
                  <c:v>25355</c:v>
                </c:pt>
                <c:pt idx="498">
                  <c:v>25385</c:v>
                </c:pt>
                <c:pt idx="499">
                  <c:v>25416</c:v>
                </c:pt>
                <c:pt idx="500">
                  <c:v>25447</c:v>
                </c:pt>
                <c:pt idx="501">
                  <c:v>25477</c:v>
                </c:pt>
                <c:pt idx="502">
                  <c:v>25508</c:v>
                </c:pt>
                <c:pt idx="503">
                  <c:v>25538</c:v>
                </c:pt>
                <c:pt idx="504">
                  <c:v>25569</c:v>
                </c:pt>
                <c:pt idx="505">
                  <c:v>25600</c:v>
                </c:pt>
                <c:pt idx="506">
                  <c:v>25628</c:v>
                </c:pt>
                <c:pt idx="507">
                  <c:v>25659</c:v>
                </c:pt>
                <c:pt idx="508">
                  <c:v>25689</c:v>
                </c:pt>
                <c:pt idx="509">
                  <c:v>25720</c:v>
                </c:pt>
                <c:pt idx="510">
                  <c:v>25750</c:v>
                </c:pt>
                <c:pt idx="511">
                  <c:v>25781</c:v>
                </c:pt>
                <c:pt idx="512">
                  <c:v>25812</c:v>
                </c:pt>
                <c:pt idx="513">
                  <c:v>25842</c:v>
                </c:pt>
                <c:pt idx="514">
                  <c:v>25873</c:v>
                </c:pt>
                <c:pt idx="515">
                  <c:v>25903</c:v>
                </c:pt>
                <c:pt idx="516">
                  <c:v>25934</c:v>
                </c:pt>
                <c:pt idx="517">
                  <c:v>25965</c:v>
                </c:pt>
                <c:pt idx="518">
                  <c:v>25993</c:v>
                </c:pt>
                <c:pt idx="519">
                  <c:v>26024</c:v>
                </c:pt>
                <c:pt idx="520">
                  <c:v>26054</c:v>
                </c:pt>
                <c:pt idx="521">
                  <c:v>26085</c:v>
                </c:pt>
                <c:pt idx="522">
                  <c:v>26115</c:v>
                </c:pt>
                <c:pt idx="523">
                  <c:v>26146</c:v>
                </c:pt>
                <c:pt idx="524">
                  <c:v>26177</c:v>
                </c:pt>
                <c:pt idx="525">
                  <c:v>26207</c:v>
                </c:pt>
                <c:pt idx="526">
                  <c:v>26238</c:v>
                </c:pt>
                <c:pt idx="527">
                  <c:v>26268</c:v>
                </c:pt>
                <c:pt idx="528">
                  <c:v>26299</c:v>
                </c:pt>
                <c:pt idx="529">
                  <c:v>26330</c:v>
                </c:pt>
                <c:pt idx="530">
                  <c:v>26359</c:v>
                </c:pt>
                <c:pt idx="531">
                  <c:v>26390</c:v>
                </c:pt>
                <c:pt idx="532">
                  <c:v>26420</c:v>
                </c:pt>
                <c:pt idx="533">
                  <c:v>26451</c:v>
                </c:pt>
                <c:pt idx="534">
                  <c:v>26481</c:v>
                </c:pt>
                <c:pt idx="535">
                  <c:v>26512</c:v>
                </c:pt>
                <c:pt idx="536">
                  <c:v>26543</c:v>
                </c:pt>
                <c:pt idx="537">
                  <c:v>26573</c:v>
                </c:pt>
                <c:pt idx="538">
                  <c:v>26604</c:v>
                </c:pt>
                <c:pt idx="539">
                  <c:v>26634</c:v>
                </c:pt>
                <c:pt idx="540">
                  <c:v>26665</c:v>
                </c:pt>
                <c:pt idx="541">
                  <c:v>26696</c:v>
                </c:pt>
                <c:pt idx="542">
                  <c:v>26724</c:v>
                </c:pt>
                <c:pt idx="543">
                  <c:v>26755</c:v>
                </c:pt>
                <c:pt idx="544">
                  <c:v>26785</c:v>
                </c:pt>
                <c:pt idx="545">
                  <c:v>26816</c:v>
                </c:pt>
                <c:pt idx="546">
                  <c:v>26846</c:v>
                </c:pt>
                <c:pt idx="547">
                  <c:v>26877</c:v>
                </c:pt>
                <c:pt idx="548">
                  <c:v>26908</c:v>
                </c:pt>
                <c:pt idx="549">
                  <c:v>26938</c:v>
                </c:pt>
                <c:pt idx="550">
                  <c:v>26969</c:v>
                </c:pt>
                <c:pt idx="551">
                  <c:v>26999</c:v>
                </c:pt>
                <c:pt idx="552">
                  <c:v>27030</c:v>
                </c:pt>
                <c:pt idx="553">
                  <c:v>27061</c:v>
                </c:pt>
                <c:pt idx="554">
                  <c:v>27089</c:v>
                </c:pt>
                <c:pt idx="555">
                  <c:v>27120</c:v>
                </c:pt>
                <c:pt idx="556">
                  <c:v>27150</c:v>
                </c:pt>
                <c:pt idx="557">
                  <c:v>27181</c:v>
                </c:pt>
                <c:pt idx="558">
                  <c:v>27211</c:v>
                </c:pt>
                <c:pt idx="559">
                  <c:v>27242</c:v>
                </c:pt>
                <c:pt idx="560">
                  <c:v>27273</c:v>
                </c:pt>
                <c:pt idx="561">
                  <c:v>27303</c:v>
                </c:pt>
                <c:pt idx="562">
                  <c:v>27334</c:v>
                </c:pt>
                <c:pt idx="563">
                  <c:v>27364</c:v>
                </c:pt>
                <c:pt idx="564">
                  <c:v>27395</c:v>
                </c:pt>
                <c:pt idx="565">
                  <c:v>27426</c:v>
                </c:pt>
                <c:pt idx="566">
                  <c:v>27454</c:v>
                </c:pt>
                <c:pt idx="567">
                  <c:v>27485</c:v>
                </c:pt>
                <c:pt idx="568">
                  <c:v>27515</c:v>
                </c:pt>
                <c:pt idx="569">
                  <c:v>27546</c:v>
                </c:pt>
                <c:pt idx="570">
                  <c:v>27576</c:v>
                </c:pt>
                <c:pt idx="571">
                  <c:v>27607</c:v>
                </c:pt>
                <c:pt idx="572">
                  <c:v>27638</c:v>
                </c:pt>
                <c:pt idx="573">
                  <c:v>27668</c:v>
                </c:pt>
                <c:pt idx="574">
                  <c:v>27699</c:v>
                </c:pt>
                <c:pt idx="575">
                  <c:v>27729</c:v>
                </c:pt>
                <c:pt idx="576">
                  <c:v>27760</c:v>
                </c:pt>
                <c:pt idx="577">
                  <c:v>27791</c:v>
                </c:pt>
                <c:pt idx="578">
                  <c:v>27820</c:v>
                </c:pt>
                <c:pt idx="579">
                  <c:v>27851</c:v>
                </c:pt>
                <c:pt idx="580">
                  <c:v>27881</c:v>
                </c:pt>
                <c:pt idx="581">
                  <c:v>27912</c:v>
                </c:pt>
                <c:pt idx="582">
                  <c:v>27942</c:v>
                </c:pt>
                <c:pt idx="583">
                  <c:v>27973</c:v>
                </c:pt>
                <c:pt idx="584">
                  <c:v>28004</c:v>
                </c:pt>
                <c:pt idx="585">
                  <c:v>28034</c:v>
                </c:pt>
                <c:pt idx="586">
                  <c:v>28065</c:v>
                </c:pt>
                <c:pt idx="587">
                  <c:v>28095</c:v>
                </c:pt>
                <c:pt idx="588">
                  <c:v>28126</c:v>
                </c:pt>
                <c:pt idx="589">
                  <c:v>28157</c:v>
                </c:pt>
                <c:pt idx="590">
                  <c:v>28185</c:v>
                </c:pt>
                <c:pt idx="591">
                  <c:v>28216</c:v>
                </c:pt>
                <c:pt idx="592">
                  <c:v>28246</c:v>
                </c:pt>
                <c:pt idx="593">
                  <c:v>28277</c:v>
                </c:pt>
                <c:pt idx="594">
                  <c:v>28307</c:v>
                </c:pt>
                <c:pt idx="595">
                  <c:v>28338</c:v>
                </c:pt>
                <c:pt idx="596">
                  <c:v>28369</c:v>
                </c:pt>
                <c:pt idx="597">
                  <c:v>28399</c:v>
                </c:pt>
                <c:pt idx="598">
                  <c:v>28430</c:v>
                </c:pt>
                <c:pt idx="599">
                  <c:v>28460</c:v>
                </c:pt>
                <c:pt idx="600">
                  <c:v>28491</c:v>
                </c:pt>
                <c:pt idx="601">
                  <c:v>28522</c:v>
                </c:pt>
                <c:pt idx="602">
                  <c:v>28550</c:v>
                </c:pt>
                <c:pt idx="603">
                  <c:v>28581</c:v>
                </c:pt>
                <c:pt idx="604">
                  <c:v>28611</c:v>
                </c:pt>
                <c:pt idx="605">
                  <c:v>28642</c:v>
                </c:pt>
                <c:pt idx="606">
                  <c:v>28672</c:v>
                </c:pt>
                <c:pt idx="607">
                  <c:v>28703</c:v>
                </c:pt>
                <c:pt idx="608">
                  <c:v>28734</c:v>
                </c:pt>
                <c:pt idx="609">
                  <c:v>28764</c:v>
                </c:pt>
                <c:pt idx="610">
                  <c:v>28795</c:v>
                </c:pt>
                <c:pt idx="611">
                  <c:v>28825</c:v>
                </c:pt>
                <c:pt idx="612">
                  <c:v>28856</c:v>
                </c:pt>
                <c:pt idx="613">
                  <c:v>28887</c:v>
                </c:pt>
                <c:pt idx="614">
                  <c:v>28915</c:v>
                </c:pt>
                <c:pt idx="615">
                  <c:v>28946</c:v>
                </c:pt>
                <c:pt idx="616">
                  <c:v>28976</c:v>
                </c:pt>
                <c:pt idx="617">
                  <c:v>29007</c:v>
                </c:pt>
                <c:pt idx="618">
                  <c:v>29037</c:v>
                </c:pt>
                <c:pt idx="619">
                  <c:v>29068</c:v>
                </c:pt>
                <c:pt idx="620">
                  <c:v>29099</c:v>
                </c:pt>
                <c:pt idx="621">
                  <c:v>29129</c:v>
                </c:pt>
                <c:pt idx="622">
                  <c:v>29160</c:v>
                </c:pt>
                <c:pt idx="623">
                  <c:v>29190</c:v>
                </c:pt>
                <c:pt idx="624">
                  <c:v>29221</c:v>
                </c:pt>
                <c:pt idx="625">
                  <c:v>29252</c:v>
                </c:pt>
                <c:pt idx="626">
                  <c:v>29281</c:v>
                </c:pt>
                <c:pt idx="627">
                  <c:v>29312</c:v>
                </c:pt>
                <c:pt idx="628">
                  <c:v>29342</c:v>
                </c:pt>
                <c:pt idx="629">
                  <c:v>29373</c:v>
                </c:pt>
                <c:pt idx="630">
                  <c:v>29403</c:v>
                </c:pt>
                <c:pt idx="631">
                  <c:v>29434</c:v>
                </c:pt>
                <c:pt idx="632">
                  <c:v>29465</c:v>
                </c:pt>
                <c:pt idx="633">
                  <c:v>29495</c:v>
                </c:pt>
                <c:pt idx="634">
                  <c:v>29526</c:v>
                </c:pt>
                <c:pt idx="635">
                  <c:v>29556</c:v>
                </c:pt>
                <c:pt idx="636">
                  <c:v>29587</c:v>
                </c:pt>
                <c:pt idx="637">
                  <c:v>29618</c:v>
                </c:pt>
                <c:pt idx="638">
                  <c:v>29646</c:v>
                </c:pt>
                <c:pt idx="639">
                  <c:v>29677</c:v>
                </c:pt>
                <c:pt idx="640">
                  <c:v>29707</c:v>
                </c:pt>
                <c:pt idx="641">
                  <c:v>29738</c:v>
                </c:pt>
                <c:pt idx="642">
                  <c:v>29768</c:v>
                </c:pt>
                <c:pt idx="643">
                  <c:v>29799</c:v>
                </c:pt>
                <c:pt idx="644">
                  <c:v>29830</c:v>
                </c:pt>
                <c:pt idx="645">
                  <c:v>29860</c:v>
                </c:pt>
                <c:pt idx="646">
                  <c:v>29891</c:v>
                </c:pt>
                <c:pt idx="647">
                  <c:v>29921</c:v>
                </c:pt>
                <c:pt idx="648">
                  <c:v>29952</c:v>
                </c:pt>
                <c:pt idx="649">
                  <c:v>29983</c:v>
                </c:pt>
                <c:pt idx="650">
                  <c:v>30011</c:v>
                </c:pt>
                <c:pt idx="651">
                  <c:v>30042</c:v>
                </c:pt>
                <c:pt idx="652">
                  <c:v>30072</c:v>
                </c:pt>
                <c:pt idx="653">
                  <c:v>30103</c:v>
                </c:pt>
                <c:pt idx="654">
                  <c:v>30133</c:v>
                </c:pt>
                <c:pt idx="655">
                  <c:v>30164</c:v>
                </c:pt>
                <c:pt idx="656">
                  <c:v>30195</c:v>
                </c:pt>
                <c:pt idx="657">
                  <c:v>30225</c:v>
                </c:pt>
                <c:pt idx="658">
                  <c:v>30256</c:v>
                </c:pt>
                <c:pt idx="659">
                  <c:v>30286</c:v>
                </c:pt>
                <c:pt idx="660">
                  <c:v>30317</c:v>
                </c:pt>
                <c:pt idx="661">
                  <c:v>30348</c:v>
                </c:pt>
                <c:pt idx="662">
                  <c:v>30376</c:v>
                </c:pt>
                <c:pt idx="663">
                  <c:v>30407</c:v>
                </c:pt>
                <c:pt idx="664">
                  <c:v>30437</c:v>
                </c:pt>
                <c:pt idx="665">
                  <c:v>30468</c:v>
                </c:pt>
                <c:pt idx="666">
                  <c:v>30498</c:v>
                </c:pt>
                <c:pt idx="667">
                  <c:v>30529</c:v>
                </c:pt>
                <c:pt idx="668">
                  <c:v>30560</c:v>
                </c:pt>
                <c:pt idx="669">
                  <c:v>30590</c:v>
                </c:pt>
                <c:pt idx="670">
                  <c:v>30621</c:v>
                </c:pt>
                <c:pt idx="671">
                  <c:v>30651</c:v>
                </c:pt>
                <c:pt idx="672">
                  <c:v>30682</c:v>
                </c:pt>
                <c:pt idx="673">
                  <c:v>30713</c:v>
                </c:pt>
                <c:pt idx="674">
                  <c:v>30742</c:v>
                </c:pt>
                <c:pt idx="675">
                  <c:v>30773</c:v>
                </c:pt>
                <c:pt idx="676">
                  <c:v>30803</c:v>
                </c:pt>
                <c:pt idx="677">
                  <c:v>30834</c:v>
                </c:pt>
                <c:pt idx="678">
                  <c:v>30864</c:v>
                </c:pt>
                <c:pt idx="679">
                  <c:v>30895</c:v>
                </c:pt>
                <c:pt idx="680">
                  <c:v>30926</c:v>
                </c:pt>
                <c:pt idx="681">
                  <c:v>30956</c:v>
                </c:pt>
                <c:pt idx="682">
                  <c:v>30987</c:v>
                </c:pt>
                <c:pt idx="683">
                  <c:v>31017</c:v>
                </c:pt>
                <c:pt idx="684">
                  <c:v>31048</c:v>
                </c:pt>
                <c:pt idx="685">
                  <c:v>31079</c:v>
                </c:pt>
                <c:pt idx="686">
                  <c:v>31107</c:v>
                </c:pt>
                <c:pt idx="687">
                  <c:v>31138</c:v>
                </c:pt>
                <c:pt idx="688">
                  <c:v>31168</c:v>
                </c:pt>
                <c:pt idx="689">
                  <c:v>31199</c:v>
                </c:pt>
                <c:pt idx="690">
                  <c:v>31229</c:v>
                </c:pt>
                <c:pt idx="691">
                  <c:v>31260</c:v>
                </c:pt>
                <c:pt idx="692">
                  <c:v>31291</c:v>
                </c:pt>
                <c:pt idx="693">
                  <c:v>31321</c:v>
                </c:pt>
                <c:pt idx="694">
                  <c:v>31352</c:v>
                </c:pt>
                <c:pt idx="695">
                  <c:v>31382</c:v>
                </c:pt>
                <c:pt idx="696">
                  <c:v>31413</c:v>
                </c:pt>
                <c:pt idx="697">
                  <c:v>31444</c:v>
                </c:pt>
                <c:pt idx="698">
                  <c:v>31472</c:v>
                </c:pt>
                <c:pt idx="699">
                  <c:v>31503</c:v>
                </c:pt>
                <c:pt idx="700">
                  <c:v>31533</c:v>
                </c:pt>
                <c:pt idx="701">
                  <c:v>31564</c:v>
                </c:pt>
                <c:pt idx="702">
                  <c:v>31594</c:v>
                </c:pt>
                <c:pt idx="703">
                  <c:v>31625</c:v>
                </c:pt>
                <c:pt idx="704">
                  <c:v>31656</c:v>
                </c:pt>
                <c:pt idx="705">
                  <c:v>31686</c:v>
                </c:pt>
                <c:pt idx="706">
                  <c:v>31717</c:v>
                </c:pt>
                <c:pt idx="707">
                  <c:v>31747</c:v>
                </c:pt>
                <c:pt idx="708">
                  <c:v>31778</c:v>
                </c:pt>
                <c:pt idx="709">
                  <c:v>31809</c:v>
                </c:pt>
                <c:pt idx="710">
                  <c:v>31837</c:v>
                </c:pt>
                <c:pt idx="711">
                  <c:v>31868</c:v>
                </c:pt>
                <c:pt idx="712">
                  <c:v>31898</c:v>
                </c:pt>
                <c:pt idx="713">
                  <c:v>31929</c:v>
                </c:pt>
                <c:pt idx="714">
                  <c:v>31959</c:v>
                </c:pt>
                <c:pt idx="715">
                  <c:v>31990</c:v>
                </c:pt>
                <c:pt idx="716">
                  <c:v>32021</c:v>
                </c:pt>
                <c:pt idx="717">
                  <c:v>32051</c:v>
                </c:pt>
                <c:pt idx="718">
                  <c:v>32082</c:v>
                </c:pt>
                <c:pt idx="719">
                  <c:v>32112</c:v>
                </c:pt>
                <c:pt idx="720">
                  <c:v>32143</c:v>
                </c:pt>
                <c:pt idx="721">
                  <c:v>32174</c:v>
                </c:pt>
                <c:pt idx="722">
                  <c:v>32203</c:v>
                </c:pt>
                <c:pt idx="723">
                  <c:v>32234</c:v>
                </c:pt>
                <c:pt idx="724">
                  <c:v>32264</c:v>
                </c:pt>
                <c:pt idx="725">
                  <c:v>32295</c:v>
                </c:pt>
                <c:pt idx="726">
                  <c:v>32325</c:v>
                </c:pt>
                <c:pt idx="727">
                  <c:v>32356</c:v>
                </c:pt>
                <c:pt idx="728">
                  <c:v>32387</c:v>
                </c:pt>
                <c:pt idx="729">
                  <c:v>32417</c:v>
                </c:pt>
                <c:pt idx="730">
                  <c:v>32448</c:v>
                </c:pt>
                <c:pt idx="731">
                  <c:v>32478</c:v>
                </c:pt>
                <c:pt idx="732">
                  <c:v>32509</c:v>
                </c:pt>
                <c:pt idx="733">
                  <c:v>32540</c:v>
                </c:pt>
                <c:pt idx="734">
                  <c:v>32568</c:v>
                </c:pt>
                <c:pt idx="735">
                  <c:v>32599</c:v>
                </c:pt>
                <c:pt idx="736">
                  <c:v>32629</c:v>
                </c:pt>
                <c:pt idx="737">
                  <c:v>32660</c:v>
                </c:pt>
                <c:pt idx="738">
                  <c:v>32690</c:v>
                </c:pt>
                <c:pt idx="739">
                  <c:v>32721</c:v>
                </c:pt>
                <c:pt idx="740">
                  <c:v>32752</c:v>
                </c:pt>
                <c:pt idx="741">
                  <c:v>32782</c:v>
                </c:pt>
                <c:pt idx="742">
                  <c:v>32813</c:v>
                </c:pt>
                <c:pt idx="743">
                  <c:v>32843</c:v>
                </c:pt>
                <c:pt idx="744">
                  <c:v>32874</c:v>
                </c:pt>
                <c:pt idx="745">
                  <c:v>32905</c:v>
                </c:pt>
                <c:pt idx="746">
                  <c:v>32933</c:v>
                </c:pt>
                <c:pt idx="747">
                  <c:v>32964</c:v>
                </c:pt>
                <c:pt idx="748">
                  <c:v>32994</c:v>
                </c:pt>
                <c:pt idx="749">
                  <c:v>33025</c:v>
                </c:pt>
                <c:pt idx="750">
                  <c:v>33055</c:v>
                </c:pt>
                <c:pt idx="751">
                  <c:v>33086</c:v>
                </c:pt>
                <c:pt idx="752">
                  <c:v>33117</c:v>
                </c:pt>
                <c:pt idx="753">
                  <c:v>33147</c:v>
                </c:pt>
                <c:pt idx="754">
                  <c:v>33178</c:v>
                </c:pt>
                <c:pt idx="755">
                  <c:v>33208</c:v>
                </c:pt>
                <c:pt idx="756">
                  <c:v>33239</c:v>
                </c:pt>
                <c:pt idx="757">
                  <c:v>33270</c:v>
                </c:pt>
                <c:pt idx="758">
                  <c:v>33298</c:v>
                </c:pt>
                <c:pt idx="759">
                  <c:v>33329</c:v>
                </c:pt>
                <c:pt idx="760">
                  <c:v>33359</c:v>
                </c:pt>
                <c:pt idx="761">
                  <c:v>33390</c:v>
                </c:pt>
                <c:pt idx="762">
                  <c:v>33420</c:v>
                </c:pt>
                <c:pt idx="763">
                  <c:v>33451</c:v>
                </c:pt>
                <c:pt idx="764">
                  <c:v>33482</c:v>
                </c:pt>
                <c:pt idx="765">
                  <c:v>33512</c:v>
                </c:pt>
                <c:pt idx="766">
                  <c:v>33543</c:v>
                </c:pt>
                <c:pt idx="767">
                  <c:v>33573</c:v>
                </c:pt>
                <c:pt idx="768">
                  <c:v>33604</c:v>
                </c:pt>
                <c:pt idx="769">
                  <c:v>33635</c:v>
                </c:pt>
                <c:pt idx="770">
                  <c:v>33664</c:v>
                </c:pt>
                <c:pt idx="771">
                  <c:v>33695</c:v>
                </c:pt>
                <c:pt idx="772">
                  <c:v>33725</c:v>
                </c:pt>
                <c:pt idx="773">
                  <c:v>33756</c:v>
                </c:pt>
                <c:pt idx="774">
                  <c:v>33786</c:v>
                </c:pt>
                <c:pt idx="775">
                  <c:v>33817</c:v>
                </c:pt>
                <c:pt idx="776">
                  <c:v>33848</c:v>
                </c:pt>
                <c:pt idx="777">
                  <c:v>33878</c:v>
                </c:pt>
                <c:pt idx="778">
                  <c:v>33909</c:v>
                </c:pt>
                <c:pt idx="779">
                  <c:v>33939</c:v>
                </c:pt>
                <c:pt idx="780">
                  <c:v>33970</c:v>
                </c:pt>
                <c:pt idx="781">
                  <c:v>34001</c:v>
                </c:pt>
                <c:pt idx="782">
                  <c:v>34029</c:v>
                </c:pt>
                <c:pt idx="783">
                  <c:v>34060</c:v>
                </c:pt>
                <c:pt idx="784">
                  <c:v>34090</c:v>
                </c:pt>
                <c:pt idx="785">
                  <c:v>34121</c:v>
                </c:pt>
                <c:pt idx="786">
                  <c:v>34151</c:v>
                </c:pt>
                <c:pt idx="787">
                  <c:v>34182</c:v>
                </c:pt>
                <c:pt idx="788">
                  <c:v>34213</c:v>
                </c:pt>
                <c:pt idx="789">
                  <c:v>34243</c:v>
                </c:pt>
                <c:pt idx="790">
                  <c:v>34274</c:v>
                </c:pt>
                <c:pt idx="791">
                  <c:v>34304</c:v>
                </c:pt>
                <c:pt idx="792">
                  <c:v>34335</c:v>
                </c:pt>
                <c:pt idx="793">
                  <c:v>34366</c:v>
                </c:pt>
                <c:pt idx="794">
                  <c:v>34394</c:v>
                </c:pt>
                <c:pt idx="795">
                  <c:v>34425</c:v>
                </c:pt>
                <c:pt idx="796">
                  <c:v>34455</c:v>
                </c:pt>
                <c:pt idx="797">
                  <c:v>34486</c:v>
                </c:pt>
                <c:pt idx="798">
                  <c:v>34516</c:v>
                </c:pt>
                <c:pt idx="799">
                  <c:v>34547</c:v>
                </c:pt>
                <c:pt idx="800">
                  <c:v>34578</c:v>
                </c:pt>
                <c:pt idx="801">
                  <c:v>34608</c:v>
                </c:pt>
                <c:pt idx="802">
                  <c:v>34639</c:v>
                </c:pt>
                <c:pt idx="803">
                  <c:v>34669</c:v>
                </c:pt>
                <c:pt idx="804">
                  <c:v>34700</c:v>
                </c:pt>
                <c:pt idx="805">
                  <c:v>34731</c:v>
                </c:pt>
                <c:pt idx="806">
                  <c:v>34759</c:v>
                </c:pt>
                <c:pt idx="807">
                  <c:v>34790</c:v>
                </c:pt>
                <c:pt idx="808">
                  <c:v>34820</c:v>
                </c:pt>
                <c:pt idx="809">
                  <c:v>34851</c:v>
                </c:pt>
                <c:pt idx="810">
                  <c:v>34881</c:v>
                </c:pt>
                <c:pt idx="811">
                  <c:v>34912</c:v>
                </c:pt>
                <c:pt idx="812">
                  <c:v>34943</c:v>
                </c:pt>
                <c:pt idx="813">
                  <c:v>34973</c:v>
                </c:pt>
                <c:pt idx="814">
                  <c:v>35004</c:v>
                </c:pt>
                <c:pt idx="815">
                  <c:v>35034</c:v>
                </c:pt>
                <c:pt idx="816">
                  <c:v>35065</c:v>
                </c:pt>
                <c:pt idx="817">
                  <c:v>35096</c:v>
                </c:pt>
                <c:pt idx="818">
                  <c:v>35125</c:v>
                </c:pt>
                <c:pt idx="819">
                  <c:v>35156</c:v>
                </c:pt>
                <c:pt idx="820">
                  <c:v>35186</c:v>
                </c:pt>
                <c:pt idx="821">
                  <c:v>35217</c:v>
                </c:pt>
                <c:pt idx="822">
                  <c:v>35247</c:v>
                </c:pt>
                <c:pt idx="823">
                  <c:v>35278</c:v>
                </c:pt>
                <c:pt idx="824">
                  <c:v>35309</c:v>
                </c:pt>
                <c:pt idx="825">
                  <c:v>35339</c:v>
                </c:pt>
                <c:pt idx="826">
                  <c:v>35370</c:v>
                </c:pt>
                <c:pt idx="827">
                  <c:v>35400</c:v>
                </c:pt>
                <c:pt idx="828">
                  <c:v>35431</c:v>
                </c:pt>
                <c:pt idx="829">
                  <c:v>35462</c:v>
                </c:pt>
                <c:pt idx="830">
                  <c:v>35490</c:v>
                </c:pt>
                <c:pt idx="831">
                  <c:v>35521</c:v>
                </c:pt>
                <c:pt idx="832">
                  <c:v>35551</c:v>
                </c:pt>
                <c:pt idx="833">
                  <c:v>35582</c:v>
                </c:pt>
                <c:pt idx="834">
                  <c:v>35612</c:v>
                </c:pt>
                <c:pt idx="835">
                  <c:v>35643</c:v>
                </c:pt>
                <c:pt idx="836">
                  <c:v>35674</c:v>
                </c:pt>
                <c:pt idx="837">
                  <c:v>35704</c:v>
                </c:pt>
                <c:pt idx="838">
                  <c:v>35735</c:v>
                </c:pt>
                <c:pt idx="839">
                  <c:v>35765</c:v>
                </c:pt>
                <c:pt idx="840">
                  <c:v>35796</c:v>
                </c:pt>
                <c:pt idx="841">
                  <c:v>35827</c:v>
                </c:pt>
                <c:pt idx="842">
                  <c:v>35855</c:v>
                </c:pt>
                <c:pt idx="843">
                  <c:v>35886</c:v>
                </c:pt>
                <c:pt idx="844">
                  <c:v>35916</c:v>
                </c:pt>
                <c:pt idx="845">
                  <c:v>35947</c:v>
                </c:pt>
                <c:pt idx="846">
                  <c:v>35977</c:v>
                </c:pt>
                <c:pt idx="847">
                  <c:v>36008</c:v>
                </c:pt>
                <c:pt idx="848">
                  <c:v>36039</c:v>
                </c:pt>
                <c:pt idx="849">
                  <c:v>36069</c:v>
                </c:pt>
                <c:pt idx="850">
                  <c:v>36100</c:v>
                </c:pt>
                <c:pt idx="851">
                  <c:v>36130</c:v>
                </c:pt>
                <c:pt idx="852">
                  <c:v>36161</c:v>
                </c:pt>
                <c:pt idx="853">
                  <c:v>36192</c:v>
                </c:pt>
                <c:pt idx="854">
                  <c:v>36220</c:v>
                </c:pt>
                <c:pt idx="855">
                  <c:v>36251</c:v>
                </c:pt>
                <c:pt idx="856">
                  <c:v>36281</c:v>
                </c:pt>
                <c:pt idx="857">
                  <c:v>36312</c:v>
                </c:pt>
                <c:pt idx="858">
                  <c:v>36342</c:v>
                </c:pt>
                <c:pt idx="859">
                  <c:v>36373</c:v>
                </c:pt>
                <c:pt idx="860">
                  <c:v>36404</c:v>
                </c:pt>
                <c:pt idx="861">
                  <c:v>36434</c:v>
                </c:pt>
                <c:pt idx="862">
                  <c:v>36465</c:v>
                </c:pt>
                <c:pt idx="863">
                  <c:v>36495</c:v>
                </c:pt>
                <c:pt idx="864">
                  <c:v>36526</c:v>
                </c:pt>
                <c:pt idx="865">
                  <c:v>36557</c:v>
                </c:pt>
                <c:pt idx="866">
                  <c:v>36586</c:v>
                </c:pt>
                <c:pt idx="867">
                  <c:v>36617</c:v>
                </c:pt>
                <c:pt idx="868">
                  <c:v>36647</c:v>
                </c:pt>
                <c:pt idx="869">
                  <c:v>36678</c:v>
                </c:pt>
                <c:pt idx="870">
                  <c:v>36708</c:v>
                </c:pt>
                <c:pt idx="871">
                  <c:v>36739</c:v>
                </c:pt>
                <c:pt idx="872">
                  <c:v>36770</c:v>
                </c:pt>
                <c:pt idx="873">
                  <c:v>36800</c:v>
                </c:pt>
                <c:pt idx="874">
                  <c:v>36831</c:v>
                </c:pt>
                <c:pt idx="875">
                  <c:v>36861</c:v>
                </c:pt>
                <c:pt idx="876">
                  <c:v>36892</c:v>
                </c:pt>
                <c:pt idx="877">
                  <c:v>36923</c:v>
                </c:pt>
                <c:pt idx="878">
                  <c:v>36951</c:v>
                </c:pt>
                <c:pt idx="879">
                  <c:v>36982</c:v>
                </c:pt>
                <c:pt idx="880">
                  <c:v>37012</c:v>
                </c:pt>
                <c:pt idx="881">
                  <c:v>37043</c:v>
                </c:pt>
                <c:pt idx="882">
                  <c:v>37073</c:v>
                </c:pt>
                <c:pt idx="883">
                  <c:v>37104</c:v>
                </c:pt>
                <c:pt idx="884">
                  <c:v>37135</c:v>
                </c:pt>
                <c:pt idx="885">
                  <c:v>37165</c:v>
                </c:pt>
                <c:pt idx="886">
                  <c:v>37196</c:v>
                </c:pt>
                <c:pt idx="887">
                  <c:v>37226</c:v>
                </c:pt>
                <c:pt idx="888">
                  <c:v>37257</c:v>
                </c:pt>
                <c:pt idx="889">
                  <c:v>37288</c:v>
                </c:pt>
                <c:pt idx="890">
                  <c:v>37316</c:v>
                </c:pt>
                <c:pt idx="891">
                  <c:v>37347</c:v>
                </c:pt>
                <c:pt idx="892">
                  <c:v>37377</c:v>
                </c:pt>
                <c:pt idx="893">
                  <c:v>37408</c:v>
                </c:pt>
                <c:pt idx="894">
                  <c:v>37438</c:v>
                </c:pt>
                <c:pt idx="895">
                  <c:v>37469</c:v>
                </c:pt>
                <c:pt idx="896">
                  <c:v>37500</c:v>
                </c:pt>
                <c:pt idx="897">
                  <c:v>37530</c:v>
                </c:pt>
                <c:pt idx="898">
                  <c:v>37561</c:v>
                </c:pt>
                <c:pt idx="899">
                  <c:v>37591</c:v>
                </c:pt>
                <c:pt idx="900">
                  <c:v>37622</c:v>
                </c:pt>
                <c:pt idx="901">
                  <c:v>37653</c:v>
                </c:pt>
                <c:pt idx="902">
                  <c:v>37681</c:v>
                </c:pt>
                <c:pt idx="903">
                  <c:v>37712</c:v>
                </c:pt>
                <c:pt idx="904">
                  <c:v>37742</c:v>
                </c:pt>
                <c:pt idx="905">
                  <c:v>37773</c:v>
                </c:pt>
                <c:pt idx="906">
                  <c:v>37803</c:v>
                </c:pt>
                <c:pt idx="907">
                  <c:v>37834</c:v>
                </c:pt>
                <c:pt idx="908">
                  <c:v>37865</c:v>
                </c:pt>
                <c:pt idx="909">
                  <c:v>37895</c:v>
                </c:pt>
                <c:pt idx="910">
                  <c:v>37926</c:v>
                </c:pt>
                <c:pt idx="911">
                  <c:v>37956</c:v>
                </c:pt>
                <c:pt idx="912">
                  <c:v>37987</c:v>
                </c:pt>
                <c:pt idx="913">
                  <c:v>38018</c:v>
                </c:pt>
                <c:pt idx="914">
                  <c:v>38047</c:v>
                </c:pt>
                <c:pt idx="915">
                  <c:v>38078</c:v>
                </c:pt>
                <c:pt idx="916">
                  <c:v>38108</c:v>
                </c:pt>
                <c:pt idx="917">
                  <c:v>38139</c:v>
                </c:pt>
                <c:pt idx="918">
                  <c:v>38169</c:v>
                </c:pt>
                <c:pt idx="919">
                  <c:v>38200</c:v>
                </c:pt>
                <c:pt idx="920">
                  <c:v>38231</c:v>
                </c:pt>
                <c:pt idx="921">
                  <c:v>38261</c:v>
                </c:pt>
                <c:pt idx="922">
                  <c:v>38292</c:v>
                </c:pt>
                <c:pt idx="923">
                  <c:v>38322</c:v>
                </c:pt>
                <c:pt idx="924">
                  <c:v>38353</c:v>
                </c:pt>
                <c:pt idx="925">
                  <c:v>38384</c:v>
                </c:pt>
                <c:pt idx="926">
                  <c:v>38412</c:v>
                </c:pt>
                <c:pt idx="927">
                  <c:v>38443</c:v>
                </c:pt>
                <c:pt idx="928">
                  <c:v>38473</c:v>
                </c:pt>
                <c:pt idx="929">
                  <c:v>38504</c:v>
                </c:pt>
                <c:pt idx="930">
                  <c:v>38534</c:v>
                </c:pt>
                <c:pt idx="931">
                  <c:v>38565</c:v>
                </c:pt>
                <c:pt idx="932">
                  <c:v>38596</c:v>
                </c:pt>
                <c:pt idx="933">
                  <c:v>38626</c:v>
                </c:pt>
                <c:pt idx="934">
                  <c:v>38657</c:v>
                </c:pt>
                <c:pt idx="935">
                  <c:v>38687</c:v>
                </c:pt>
                <c:pt idx="936">
                  <c:v>38718</c:v>
                </c:pt>
                <c:pt idx="937">
                  <c:v>38749</c:v>
                </c:pt>
                <c:pt idx="938">
                  <c:v>38777</c:v>
                </c:pt>
                <c:pt idx="939">
                  <c:v>38808</c:v>
                </c:pt>
                <c:pt idx="940">
                  <c:v>38838</c:v>
                </c:pt>
                <c:pt idx="941">
                  <c:v>38869</c:v>
                </c:pt>
                <c:pt idx="942">
                  <c:v>38899</c:v>
                </c:pt>
                <c:pt idx="943">
                  <c:v>38930</c:v>
                </c:pt>
                <c:pt idx="944">
                  <c:v>38961</c:v>
                </c:pt>
                <c:pt idx="945">
                  <c:v>38991</c:v>
                </c:pt>
                <c:pt idx="946">
                  <c:v>39022</c:v>
                </c:pt>
                <c:pt idx="947">
                  <c:v>39052</c:v>
                </c:pt>
                <c:pt idx="948">
                  <c:v>39083</c:v>
                </c:pt>
                <c:pt idx="949">
                  <c:v>39114</c:v>
                </c:pt>
                <c:pt idx="950">
                  <c:v>39142</c:v>
                </c:pt>
                <c:pt idx="951">
                  <c:v>39173</c:v>
                </c:pt>
                <c:pt idx="952">
                  <c:v>39203</c:v>
                </c:pt>
                <c:pt idx="953">
                  <c:v>39234</c:v>
                </c:pt>
                <c:pt idx="954">
                  <c:v>39264</c:v>
                </c:pt>
                <c:pt idx="955">
                  <c:v>39295</c:v>
                </c:pt>
                <c:pt idx="956">
                  <c:v>39326</c:v>
                </c:pt>
                <c:pt idx="957">
                  <c:v>39356</c:v>
                </c:pt>
                <c:pt idx="958">
                  <c:v>39387</c:v>
                </c:pt>
                <c:pt idx="959">
                  <c:v>39417</c:v>
                </c:pt>
                <c:pt idx="960">
                  <c:v>39448</c:v>
                </c:pt>
                <c:pt idx="961">
                  <c:v>39479</c:v>
                </c:pt>
                <c:pt idx="962">
                  <c:v>39508</c:v>
                </c:pt>
                <c:pt idx="963">
                  <c:v>39539</c:v>
                </c:pt>
                <c:pt idx="964">
                  <c:v>39569</c:v>
                </c:pt>
                <c:pt idx="965">
                  <c:v>39600</c:v>
                </c:pt>
                <c:pt idx="966">
                  <c:v>39630</c:v>
                </c:pt>
                <c:pt idx="967">
                  <c:v>39661</c:v>
                </c:pt>
                <c:pt idx="968">
                  <c:v>39692</c:v>
                </c:pt>
                <c:pt idx="969">
                  <c:v>39722</c:v>
                </c:pt>
                <c:pt idx="970">
                  <c:v>39753</c:v>
                </c:pt>
                <c:pt idx="971">
                  <c:v>39783</c:v>
                </c:pt>
                <c:pt idx="972">
                  <c:v>39814</c:v>
                </c:pt>
                <c:pt idx="973">
                  <c:v>39845</c:v>
                </c:pt>
                <c:pt idx="974">
                  <c:v>39873</c:v>
                </c:pt>
                <c:pt idx="975">
                  <c:v>39904</c:v>
                </c:pt>
                <c:pt idx="976">
                  <c:v>39934</c:v>
                </c:pt>
                <c:pt idx="977">
                  <c:v>39965</c:v>
                </c:pt>
                <c:pt idx="978">
                  <c:v>39995</c:v>
                </c:pt>
                <c:pt idx="979">
                  <c:v>40026</c:v>
                </c:pt>
                <c:pt idx="980">
                  <c:v>40057</c:v>
                </c:pt>
                <c:pt idx="981">
                  <c:v>40087</c:v>
                </c:pt>
                <c:pt idx="982">
                  <c:v>40118</c:v>
                </c:pt>
                <c:pt idx="983">
                  <c:v>40148</c:v>
                </c:pt>
                <c:pt idx="984">
                  <c:v>40179</c:v>
                </c:pt>
                <c:pt idx="985">
                  <c:v>40210</c:v>
                </c:pt>
                <c:pt idx="986">
                  <c:v>40238</c:v>
                </c:pt>
                <c:pt idx="987">
                  <c:v>40269</c:v>
                </c:pt>
                <c:pt idx="988">
                  <c:v>40299</c:v>
                </c:pt>
                <c:pt idx="989">
                  <c:v>40330</c:v>
                </c:pt>
                <c:pt idx="990">
                  <c:v>40360</c:v>
                </c:pt>
                <c:pt idx="991">
                  <c:v>40391</c:v>
                </c:pt>
                <c:pt idx="992">
                  <c:v>40422</c:v>
                </c:pt>
                <c:pt idx="993">
                  <c:v>40452</c:v>
                </c:pt>
                <c:pt idx="994">
                  <c:v>40483</c:v>
                </c:pt>
                <c:pt idx="995">
                  <c:v>40513</c:v>
                </c:pt>
                <c:pt idx="996">
                  <c:v>40544</c:v>
                </c:pt>
                <c:pt idx="997">
                  <c:v>40575</c:v>
                </c:pt>
                <c:pt idx="998">
                  <c:v>40603</c:v>
                </c:pt>
                <c:pt idx="999">
                  <c:v>40634</c:v>
                </c:pt>
                <c:pt idx="1000">
                  <c:v>40664</c:v>
                </c:pt>
                <c:pt idx="1001">
                  <c:v>40695</c:v>
                </c:pt>
                <c:pt idx="1002">
                  <c:v>40725</c:v>
                </c:pt>
                <c:pt idx="1003">
                  <c:v>40756</c:v>
                </c:pt>
                <c:pt idx="1004">
                  <c:v>40787</c:v>
                </c:pt>
                <c:pt idx="1005">
                  <c:v>40817</c:v>
                </c:pt>
                <c:pt idx="1006">
                  <c:v>40848</c:v>
                </c:pt>
                <c:pt idx="1007">
                  <c:v>40878</c:v>
                </c:pt>
                <c:pt idx="1008">
                  <c:v>40909</c:v>
                </c:pt>
                <c:pt idx="1009">
                  <c:v>40940</c:v>
                </c:pt>
                <c:pt idx="1010">
                  <c:v>40969</c:v>
                </c:pt>
                <c:pt idx="1011">
                  <c:v>41000</c:v>
                </c:pt>
                <c:pt idx="1012">
                  <c:v>41030</c:v>
                </c:pt>
                <c:pt idx="1013">
                  <c:v>41061</c:v>
                </c:pt>
                <c:pt idx="1014">
                  <c:v>41091</c:v>
                </c:pt>
                <c:pt idx="1015">
                  <c:v>41122</c:v>
                </c:pt>
                <c:pt idx="1016">
                  <c:v>41153</c:v>
                </c:pt>
                <c:pt idx="1017">
                  <c:v>41183</c:v>
                </c:pt>
                <c:pt idx="1018">
                  <c:v>41214</c:v>
                </c:pt>
                <c:pt idx="1019">
                  <c:v>41244</c:v>
                </c:pt>
                <c:pt idx="1020">
                  <c:v>41275</c:v>
                </c:pt>
                <c:pt idx="1021">
                  <c:v>41306</c:v>
                </c:pt>
                <c:pt idx="1022">
                  <c:v>41334</c:v>
                </c:pt>
                <c:pt idx="1023">
                  <c:v>41365</c:v>
                </c:pt>
                <c:pt idx="1024">
                  <c:v>41395</c:v>
                </c:pt>
                <c:pt idx="1025">
                  <c:v>41426</c:v>
                </c:pt>
                <c:pt idx="1026">
                  <c:v>41456</c:v>
                </c:pt>
                <c:pt idx="1027">
                  <c:v>41487</c:v>
                </c:pt>
                <c:pt idx="1028">
                  <c:v>41518</c:v>
                </c:pt>
                <c:pt idx="1029">
                  <c:v>41548</c:v>
                </c:pt>
                <c:pt idx="1030">
                  <c:v>41579</c:v>
                </c:pt>
                <c:pt idx="1031">
                  <c:v>41609</c:v>
                </c:pt>
                <c:pt idx="1032">
                  <c:v>41640</c:v>
                </c:pt>
                <c:pt idx="1033">
                  <c:v>41671</c:v>
                </c:pt>
                <c:pt idx="1034">
                  <c:v>41699</c:v>
                </c:pt>
                <c:pt idx="1035">
                  <c:v>41730</c:v>
                </c:pt>
                <c:pt idx="1036">
                  <c:v>41760</c:v>
                </c:pt>
                <c:pt idx="1037">
                  <c:v>41791</c:v>
                </c:pt>
                <c:pt idx="1038">
                  <c:v>41821</c:v>
                </c:pt>
                <c:pt idx="1039">
                  <c:v>41852</c:v>
                </c:pt>
                <c:pt idx="1040">
                  <c:v>41883</c:v>
                </c:pt>
                <c:pt idx="1041">
                  <c:v>41913</c:v>
                </c:pt>
                <c:pt idx="1042">
                  <c:v>41944</c:v>
                </c:pt>
                <c:pt idx="1043">
                  <c:v>41974</c:v>
                </c:pt>
                <c:pt idx="1044">
                  <c:v>42005</c:v>
                </c:pt>
                <c:pt idx="1045">
                  <c:v>42036</c:v>
                </c:pt>
                <c:pt idx="1046">
                  <c:v>42064</c:v>
                </c:pt>
                <c:pt idx="1047">
                  <c:v>42095</c:v>
                </c:pt>
                <c:pt idx="1048">
                  <c:v>42125</c:v>
                </c:pt>
                <c:pt idx="1049">
                  <c:v>42156</c:v>
                </c:pt>
                <c:pt idx="1050">
                  <c:v>42186</c:v>
                </c:pt>
                <c:pt idx="1051">
                  <c:v>42217</c:v>
                </c:pt>
                <c:pt idx="1052">
                  <c:v>42248</c:v>
                </c:pt>
                <c:pt idx="1053">
                  <c:v>42278</c:v>
                </c:pt>
                <c:pt idx="1054">
                  <c:v>42309</c:v>
                </c:pt>
                <c:pt idx="1055">
                  <c:v>42339</c:v>
                </c:pt>
                <c:pt idx="1056">
                  <c:v>42370</c:v>
                </c:pt>
                <c:pt idx="1057">
                  <c:v>42401</c:v>
                </c:pt>
                <c:pt idx="1058">
                  <c:v>42430</c:v>
                </c:pt>
                <c:pt idx="1059">
                  <c:v>42461</c:v>
                </c:pt>
                <c:pt idx="1060">
                  <c:v>42491</c:v>
                </c:pt>
                <c:pt idx="1061">
                  <c:v>42522</c:v>
                </c:pt>
                <c:pt idx="1062">
                  <c:v>42552</c:v>
                </c:pt>
                <c:pt idx="1063">
                  <c:v>42583</c:v>
                </c:pt>
                <c:pt idx="1064">
                  <c:v>42614</c:v>
                </c:pt>
                <c:pt idx="1065">
                  <c:v>42644</c:v>
                </c:pt>
                <c:pt idx="1066">
                  <c:v>42675</c:v>
                </c:pt>
                <c:pt idx="1067">
                  <c:v>42705</c:v>
                </c:pt>
                <c:pt idx="1068">
                  <c:v>42736</c:v>
                </c:pt>
                <c:pt idx="1069">
                  <c:v>42767</c:v>
                </c:pt>
                <c:pt idx="1070">
                  <c:v>42795</c:v>
                </c:pt>
                <c:pt idx="1071">
                  <c:v>42826</c:v>
                </c:pt>
                <c:pt idx="1072">
                  <c:v>42856</c:v>
                </c:pt>
                <c:pt idx="1073">
                  <c:v>42887</c:v>
                </c:pt>
                <c:pt idx="1074">
                  <c:v>42917</c:v>
                </c:pt>
                <c:pt idx="1075">
                  <c:v>42948</c:v>
                </c:pt>
                <c:pt idx="1076">
                  <c:v>42979</c:v>
                </c:pt>
                <c:pt idx="1077">
                  <c:v>43009</c:v>
                </c:pt>
                <c:pt idx="1078">
                  <c:v>43040</c:v>
                </c:pt>
                <c:pt idx="1079">
                  <c:v>43070</c:v>
                </c:pt>
                <c:pt idx="1080">
                  <c:v>43101</c:v>
                </c:pt>
                <c:pt idx="1081">
                  <c:v>43132</c:v>
                </c:pt>
                <c:pt idx="1082">
                  <c:v>43160</c:v>
                </c:pt>
                <c:pt idx="1083">
                  <c:v>43191</c:v>
                </c:pt>
                <c:pt idx="1084">
                  <c:v>43221</c:v>
                </c:pt>
                <c:pt idx="1085">
                  <c:v>43252</c:v>
                </c:pt>
                <c:pt idx="1086">
                  <c:v>43282</c:v>
                </c:pt>
                <c:pt idx="1087">
                  <c:v>43313</c:v>
                </c:pt>
                <c:pt idx="1088">
                  <c:v>43344</c:v>
                </c:pt>
                <c:pt idx="1089">
                  <c:v>43374</c:v>
                </c:pt>
                <c:pt idx="1090">
                  <c:v>43405</c:v>
                </c:pt>
                <c:pt idx="1091">
                  <c:v>43435</c:v>
                </c:pt>
                <c:pt idx="1092">
                  <c:v>43466</c:v>
                </c:pt>
                <c:pt idx="1093">
                  <c:v>43497</c:v>
                </c:pt>
                <c:pt idx="1094">
                  <c:v>43525</c:v>
                </c:pt>
                <c:pt idx="1095">
                  <c:v>43556</c:v>
                </c:pt>
                <c:pt idx="1096">
                  <c:v>43586</c:v>
                </c:pt>
                <c:pt idx="1097">
                  <c:v>43617</c:v>
                </c:pt>
                <c:pt idx="1098">
                  <c:v>43647</c:v>
                </c:pt>
                <c:pt idx="1099">
                  <c:v>43678</c:v>
                </c:pt>
                <c:pt idx="1100">
                  <c:v>43709</c:v>
                </c:pt>
                <c:pt idx="1101">
                  <c:v>43739</c:v>
                </c:pt>
                <c:pt idx="1102">
                  <c:v>43770</c:v>
                </c:pt>
                <c:pt idx="1103">
                  <c:v>43800</c:v>
                </c:pt>
                <c:pt idx="1104">
                  <c:v>43831</c:v>
                </c:pt>
                <c:pt idx="1105">
                  <c:v>43862</c:v>
                </c:pt>
                <c:pt idx="1106">
                  <c:v>43891</c:v>
                </c:pt>
                <c:pt idx="1107">
                  <c:v>43922</c:v>
                </c:pt>
                <c:pt idx="1108">
                  <c:v>43952</c:v>
                </c:pt>
                <c:pt idx="1109">
                  <c:v>43983</c:v>
                </c:pt>
                <c:pt idx="1110">
                  <c:v>44013</c:v>
                </c:pt>
                <c:pt idx="1111">
                  <c:v>44044</c:v>
                </c:pt>
                <c:pt idx="1112">
                  <c:v>44075</c:v>
                </c:pt>
                <c:pt idx="1113">
                  <c:v>44105</c:v>
                </c:pt>
                <c:pt idx="1114">
                  <c:v>44136</c:v>
                </c:pt>
                <c:pt idx="1115">
                  <c:v>44166</c:v>
                </c:pt>
                <c:pt idx="1116">
                  <c:v>44197</c:v>
                </c:pt>
                <c:pt idx="1117">
                  <c:v>44228</c:v>
                </c:pt>
                <c:pt idx="1118">
                  <c:v>44256</c:v>
                </c:pt>
                <c:pt idx="1119">
                  <c:v>44287</c:v>
                </c:pt>
                <c:pt idx="1120">
                  <c:v>44317</c:v>
                </c:pt>
                <c:pt idx="1121">
                  <c:v>44348</c:v>
                </c:pt>
                <c:pt idx="1122">
                  <c:v>44378</c:v>
                </c:pt>
                <c:pt idx="1123">
                  <c:v>44409</c:v>
                </c:pt>
                <c:pt idx="1124">
                  <c:v>44440</c:v>
                </c:pt>
                <c:pt idx="1125">
                  <c:v>44470</c:v>
                </c:pt>
                <c:pt idx="1126">
                  <c:v>44501</c:v>
                </c:pt>
                <c:pt idx="1127">
                  <c:v>44531</c:v>
                </c:pt>
                <c:pt idx="1128">
                  <c:v>44562</c:v>
                </c:pt>
                <c:pt idx="1129">
                  <c:v>44593</c:v>
                </c:pt>
                <c:pt idx="1130">
                  <c:v>44621</c:v>
                </c:pt>
                <c:pt idx="1131">
                  <c:v>44652</c:v>
                </c:pt>
                <c:pt idx="1132">
                  <c:v>44682</c:v>
                </c:pt>
                <c:pt idx="1133">
                  <c:v>44713</c:v>
                </c:pt>
                <c:pt idx="1134">
                  <c:v>44743</c:v>
                </c:pt>
                <c:pt idx="1135">
                  <c:v>44774</c:v>
                </c:pt>
                <c:pt idx="1136">
                  <c:v>44805</c:v>
                </c:pt>
                <c:pt idx="1137">
                  <c:v>44835</c:v>
                </c:pt>
                <c:pt idx="1138">
                  <c:v>44866</c:v>
                </c:pt>
                <c:pt idx="1139">
                  <c:v>44896</c:v>
                </c:pt>
                <c:pt idx="1140">
                  <c:v>44927</c:v>
                </c:pt>
                <c:pt idx="1141">
                  <c:v>44958</c:v>
                </c:pt>
                <c:pt idx="1142">
                  <c:v>44986</c:v>
                </c:pt>
                <c:pt idx="1143">
                  <c:v>45017</c:v>
                </c:pt>
                <c:pt idx="1144">
                  <c:v>45047</c:v>
                </c:pt>
                <c:pt idx="1145">
                  <c:v>45078</c:v>
                </c:pt>
                <c:pt idx="1146">
                  <c:v>45108</c:v>
                </c:pt>
                <c:pt idx="1147">
                  <c:v>45139</c:v>
                </c:pt>
                <c:pt idx="1148">
                  <c:v>45170</c:v>
                </c:pt>
                <c:pt idx="1149">
                  <c:v>45200</c:v>
                </c:pt>
                <c:pt idx="1150">
                  <c:v>45231</c:v>
                </c:pt>
                <c:pt idx="1151">
                  <c:v>45261</c:v>
                </c:pt>
                <c:pt idx="1152">
                  <c:v>45292</c:v>
                </c:pt>
                <c:pt idx="1153">
                  <c:v>45323</c:v>
                </c:pt>
                <c:pt idx="1154">
                  <c:v>45352</c:v>
                </c:pt>
                <c:pt idx="1155">
                  <c:v>45383</c:v>
                </c:pt>
                <c:pt idx="1156">
                  <c:v>45413</c:v>
                </c:pt>
                <c:pt idx="1157">
                  <c:v>45444</c:v>
                </c:pt>
                <c:pt idx="1158">
                  <c:v>45474</c:v>
                </c:pt>
                <c:pt idx="1159">
                  <c:v>45505</c:v>
                </c:pt>
                <c:pt idx="1160">
                  <c:v>45536</c:v>
                </c:pt>
                <c:pt idx="1161">
                  <c:v>45566</c:v>
                </c:pt>
                <c:pt idx="1162">
                  <c:v>45597</c:v>
                </c:pt>
                <c:pt idx="1163">
                  <c:v>45627</c:v>
                </c:pt>
                <c:pt idx="1164">
                  <c:v>45658</c:v>
                </c:pt>
                <c:pt idx="1165">
                  <c:v>45689</c:v>
                </c:pt>
                <c:pt idx="1166">
                  <c:v>45717</c:v>
                </c:pt>
                <c:pt idx="1167">
                  <c:v>45748</c:v>
                </c:pt>
                <c:pt idx="1168">
                  <c:v>45778</c:v>
                </c:pt>
                <c:pt idx="1169">
                  <c:v>45809</c:v>
                </c:pt>
                <c:pt idx="1170">
                  <c:v>45839</c:v>
                </c:pt>
                <c:pt idx="1171">
                  <c:v>45870</c:v>
                </c:pt>
                <c:pt idx="1172">
                  <c:v>45901</c:v>
                </c:pt>
                <c:pt idx="1173">
                  <c:v>45931</c:v>
                </c:pt>
                <c:pt idx="1174">
                  <c:v>45962</c:v>
                </c:pt>
                <c:pt idx="1175">
                  <c:v>45992</c:v>
                </c:pt>
                <c:pt idx="1176">
                  <c:v>46023</c:v>
                </c:pt>
                <c:pt idx="1177">
                  <c:v>46054</c:v>
                </c:pt>
                <c:pt idx="1178">
                  <c:v>46082</c:v>
                </c:pt>
                <c:pt idx="1179">
                  <c:v>46113</c:v>
                </c:pt>
                <c:pt idx="1180">
                  <c:v>46143</c:v>
                </c:pt>
                <c:pt idx="1181">
                  <c:v>46174</c:v>
                </c:pt>
                <c:pt idx="1182">
                  <c:v>46204</c:v>
                </c:pt>
                <c:pt idx="1183">
                  <c:v>46235</c:v>
                </c:pt>
                <c:pt idx="1184">
                  <c:v>46266</c:v>
                </c:pt>
                <c:pt idx="1185">
                  <c:v>46296</c:v>
                </c:pt>
                <c:pt idx="1186">
                  <c:v>46327</c:v>
                </c:pt>
                <c:pt idx="1187">
                  <c:v>46357</c:v>
                </c:pt>
                <c:pt idx="1188">
                  <c:v>46388</c:v>
                </c:pt>
                <c:pt idx="1189">
                  <c:v>46419</c:v>
                </c:pt>
                <c:pt idx="1190">
                  <c:v>46447</c:v>
                </c:pt>
                <c:pt idx="1191">
                  <c:v>46478</c:v>
                </c:pt>
                <c:pt idx="1192">
                  <c:v>46508</c:v>
                </c:pt>
                <c:pt idx="1193">
                  <c:v>46539</c:v>
                </c:pt>
                <c:pt idx="1194">
                  <c:v>46569</c:v>
                </c:pt>
                <c:pt idx="1195">
                  <c:v>46600</c:v>
                </c:pt>
                <c:pt idx="1196">
                  <c:v>46631</c:v>
                </c:pt>
                <c:pt idx="1197">
                  <c:v>46661</c:v>
                </c:pt>
                <c:pt idx="1198">
                  <c:v>46692</c:v>
                </c:pt>
                <c:pt idx="1199">
                  <c:v>46722</c:v>
                </c:pt>
                <c:pt idx="1200">
                  <c:v>46753</c:v>
                </c:pt>
                <c:pt idx="1201">
                  <c:v>46784</c:v>
                </c:pt>
                <c:pt idx="1202">
                  <c:v>46813</c:v>
                </c:pt>
                <c:pt idx="1203">
                  <c:v>46844</c:v>
                </c:pt>
                <c:pt idx="1204">
                  <c:v>46874</c:v>
                </c:pt>
                <c:pt idx="1205">
                  <c:v>46905</c:v>
                </c:pt>
                <c:pt idx="1206">
                  <c:v>46935</c:v>
                </c:pt>
                <c:pt idx="1207">
                  <c:v>46966</c:v>
                </c:pt>
                <c:pt idx="1208">
                  <c:v>46997</c:v>
                </c:pt>
                <c:pt idx="1209">
                  <c:v>47027</c:v>
                </c:pt>
                <c:pt idx="1210">
                  <c:v>47058</c:v>
                </c:pt>
                <c:pt idx="1211">
                  <c:v>47088</c:v>
                </c:pt>
                <c:pt idx="1212">
                  <c:v>47119</c:v>
                </c:pt>
                <c:pt idx="1213">
                  <c:v>47150</c:v>
                </c:pt>
                <c:pt idx="1214">
                  <c:v>47178</c:v>
                </c:pt>
                <c:pt idx="1215">
                  <c:v>47209</c:v>
                </c:pt>
                <c:pt idx="1216">
                  <c:v>47239</c:v>
                </c:pt>
                <c:pt idx="1217">
                  <c:v>47270</c:v>
                </c:pt>
                <c:pt idx="1218">
                  <c:v>47300</c:v>
                </c:pt>
                <c:pt idx="1219">
                  <c:v>47331</c:v>
                </c:pt>
                <c:pt idx="1220">
                  <c:v>47362</c:v>
                </c:pt>
                <c:pt idx="1221">
                  <c:v>47392</c:v>
                </c:pt>
                <c:pt idx="1222">
                  <c:v>47423</c:v>
                </c:pt>
                <c:pt idx="1223">
                  <c:v>47453</c:v>
                </c:pt>
                <c:pt idx="1224">
                  <c:v>47484</c:v>
                </c:pt>
                <c:pt idx="1225">
                  <c:v>47515</c:v>
                </c:pt>
                <c:pt idx="1226">
                  <c:v>47543</c:v>
                </c:pt>
                <c:pt idx="1227">
                  <c:v>47574</c:v>
                </c:pt>
                <c:pt idx="1228">
                  <c:v>47604</c:v>
                </c:pt>
                <c:pt idx="1229">
                  <c:v>47635</c:v>
                </c:pt>
                <c:pt idx="1230">
                  <c:v>47665</c:v>
                </c:pt>
                <c:pt idx="1231">
                  <c:v>47696</c:v>
                </c:pt>
                <c:pt idx="1232">
                  <c:v>47727</c:v>
                </c:pt>
                <c:pt idx="1233">
                  <c:v>47757</c:v>
                </c:pt>
                <c:pt idx="1234">
                  <c:v>47788</c:v>
                </c:pt>
                <c:pt idx="1235">
                  <c:v>47818</c:v>
                </c:pt>
                <c:pt idx="1236">
                  <c:v>47849</c:v>
                </c:pt>
                <c:pt idx="1237">
                  <c:v>47880</c:v>
                </c:pt>
                <c:pt idx="1238">
                  <c:v>47908</c:v>
                </c:pt>
                <c:pt idx="1239">
                  <c:v>47939</c:v>
                </c:pt>
                <c:pt idx="1240">
                  <c:v>47969</c:v>
                </c:pt>
                <c:pt idx="1241">
                  <c:v>48000</c:v>
                </c:pt>
                <c:pt idx="1242">
                  <c:v>48030</c:v>
                </c:pt>
                <c:pt idx="1243">
                  <c:v>48061</c:v>
                </c:pt>
                <c:pt idx="1244">
                  <c:v>48092</c:v>
                </c:pt>
                <c:pt idx="1245">
                  <c:v>48122</c:v>
                </c:pt>
                <c:pt idx="1246">
                  <c:v>48153</c:v>
                </c:pt>
                <c:pt idx="1247">
                  <c:v>48183</c:v>
                </c:pt>
                <c:pt idx="1248">
                  <c:v>48214</c:v>
                </c:pt>
                <c:pt idx="1249">
                  <c:v>48245</c:v>
                </c:pt>
                <c:pt idx="1250">
                  <c:v>48274</c:v>
                </c:pt>
                <c:pt idx="1251">
                  <c:v>48305</c:v>
                </c:pt>
                <c:pt idx="1252">
                  <c:v>48335</c:v>
                </c:pt>
                <c:pt idx="1253">
                  <c:v>48366</c:v>
                </c:pt>
                <c:pt idx="1254">
                  <c:v>48396</c:v>
                </c:pt>
                <c:pt idx="1255">
                  <c:v>48427</c:v>
                </c:pt>
                <c:pt idx="1256">
                  <c:v>48458</c:v>
                </c:pt>
                <c:pt idx="1257">
                  <c:v>48488</c:v>
                </c:pt>
                <c:pt idx="1258">
                  <c:v>48519</c:v>
                </c:pt>
                <c:pt idx="1259">
                  <c:v>48549</c:v>
                </c:pt>
              </c:numCache>
            </c:numRef>
          </c:cat>
          <c:val>
            <c:numRef>
              <c:f>AUTPRNA!$G$3:$G$1262</c:f>
              <c:numCache>
                <c:formatCode>General</c:formatCode>
                <c:ptCount val="1260"/>
                <c:pt idx="14" formatCode="0.0">
                  <c:v>46.082949308700002</c:v>
                </c:pt>
                <c:pt idx="15" formatCode="0.0">
                  <c:v>42.105263157800003</c:v>
                </c:pt>
                <c:pt idx="16" formatCode="0.0">
                  <c:v>41.261261261199998</c:v>
                </c:pt>
                <c:pt idx="17" formatCode="0.0">
                  <c:v>37.6255707762</c:v>
                </c:pt>
                <c:pt idx="18" formatCode="0.0">
                  <c:v>30.4957904583</c:v>
                </c:pt>
                <c:pt idx="19" formatCode="0.0">
                  <c:v>20.8600182982</c:v>
                </c:pt>
                <c:pt idx="20" formatCode="0.0">
                  <c:v>12.5114155251</c:v>
                </c:pt>
                <c:pt idx="21" formatCode="0.0">
                  <c:v>2.6459854013999999</c:v>
                </c:pt>
                <c:pt idx="22" formatCode="0.0">
                  <c:v>-6.6812705365999996</c:v>
                </c:pt>
                <c:pt idx="23" formatCode="0.0">
                  <c:v>-23.583662713999999</c:v>
                </c:pt>
                <c:pt idx="24" formatCode="0.0">
                  <c:v>-35.546875</c:v>
                </c:pt>
                <c:pt idx="25" formatCode="0.0">
                  <c:v>-36.743215031299997</c:v>
                </c:pt>
                <c:pt idx="26" formatCode="0.0">
                  <c:v>-33.359621451099997</c:v>
                </c:pt>
                <c:pt idx="27" formatCode="0.0">
                  <c:v>-32.510288065799998</c:v>
                </c:pt>
                <c:pt idx="28" formatCode="0.0">
                  <c:v>-32.079081632600001</c:v>
                </c:pt>
                <c:pt idx="29" formatCode="0.0">
                  <c:v>-32.3158593231</c:v>
                </c:pt>
                <c:pt idx="30" formatCode="0.0">
                  <c:v>-37.706093189900002</c:v>
                </c:pt>
                <c:pt idx="31" formatCode="0.0">
                  <c:v>-47.615442846299999</c:v>
                </c:pt>
                <c:pt idx="32" formatCode="0.0">
                  <c:v>-52.759740259700003</c:v>
                </c:pt>
                <c:pt idx="33" formatCode="0.0">
                  <c:v>-57.866666666599997</c:v>
                </c:pt>
                <c:pt idx="34" formatCode="0.0">
                  <c:v>-54.107981220600003</c:v>
                </c:pt>
                <c:pt idx="35" formatCode="0.0">
                  <c:v>-41.8965517241</c:v>
                </c:pt>
                <c:pt idx="36" formatCode="0.0">
                  <c:v>-27.070707070699999</c:v>
                </c:pt>
                <c:pt idx="37" formatCode="0.0">
                  <c:v>-27.392739273899998</c:v>
                </c:pt>
                <c:pt idx="38" formatCode="0.0">
                  <c:v>-35.029585798799999</c:v>
                </c:pt>
                <c:pt idx="39" formatCode="0.0">
                  <c:v>-29.0650406504</c:v>
                </c:pt>
                <c:pt idx="40" formatCode="0.0">
                  <c:v>-25.9154929577</c:v>
                </c:pt>
                <c:pt idx="41" formatCode="0.0">
                  <c:v>-24.705882352900002</c:v>
                </c:pt>
                <c:pt idx="42" formatCode="0.0">
                  <c:v>-23.475258918200002</c:v>
                </c:pt>
                <c:pt idx="43" formatCode="0.0">
                  <c:v>-20.664739884300001</c:v>
                </c:pt>
                <c:pt idx="44" formatCode="0.0">
                  <c:v>-23.024054982799999</c:v>
                </c:pt>
                <c:pt idx="45" formatCode="0.0">
                  <c:v>-32.067510548500003</c:v>
                </c:pt>
                <c:pt idx="46" formatCode="0.0">
                  <c:v>-44.757033247999999</c:v>
                </c:pt>
                <c:pt idx="47" formatCode="0.0">
                  <c:v>-39.169139465800001</c:v>
                </c:pt>
                <c:pt idx="48" formatCode="0.0">
                  <c:v>-31.855955678600001</c:v>
                </c:pt>
                <c:pt idx="49" formatCode="0.0">
                  <c:v>-33.863636363600001</c:v>
                </c:pt>
                <c:pt idx="50" formatCode="0.0">
                  <c:v>-46.812386156599999</c:v>
                </c:pt>
                <c:pt idx="51" formatCode="0.0">
                  <c:v>-55.014326647499999</c:v>
                </c:pt>
                <c:pt idx="52" formatCode="0.0">
                  <c:v>-52.091254752799998</c:v>
                </c:pt>
                <c:pt idx="53" formatCode="0.0">
                  <c:v>-42.838541666600001</c:v>
                </c:pt>
                <c:pt idx="54" formatCode="0.0">
                  <c:v>-37.894736842100002</c:v>
                </c:pt>
                <c:pt idx="55" formatCode="0.0">
                  <c:v>-39.708561019999998</c:v>
                </c:pt>
                <c:pt idx="56" formatCode="0.0">
                  <c:v>-47.321428571399998</c:v>
                </c:pt>
                <c:pt idx="57" formatCode="0.0">
                  <c:v>-45.341614906799997</c:v>
                </c:pt>
                <c:pt idx="58" formatCode="0.0">
                  <c:v>-31.481481481399999</c:v>
                </c:pt>
                <c:pt idx="59" formatCode="0.0">
                  <c:v>-17.560975609700002</c:v>
                </c:pt>
                <c:pt idx="60" formatCode="0.0">
                  <c:v>-0.81300813000000005</c:v>
                </c:pt>
                <c:pt idx="61" formatCode="0.0">
                  <c:v>-1.7182130583999999</c:v>
                </c:pt>
                <c:pt idx="62" formatCode="0.0">
                  <c:v>1.7123287671</c:v>
                </c:pt>
                <c:pt idx="63" formatCode="0.0">
                  <c:v>7.3248407643000002</c:v>
                </c:pt>
                <c:pt idx="64" formatCode="0.0">
                  <c:v>13.227513227499999</c:v>
                </c:pt>
                <c:pt idx="65" formatCode="0.0">
                  <c:v>22.779043280100002</c:v>
                </c:pt>
                <c:pt idx="66" formatCode="0.0">
                  <c:v>40.435835351000001</c:v>
                </c:pt>
                <c:pt idx="67" formatCode="0.0">
                  <c:v>78.2477341389</c:v>
                </c:pt>
                <c:pt idx="68" formatCode="0.0">
                  <c:v>128.3898305084</c:v>
                </c:pt>
                <c:pt idx="69" formatCode="0.0">
                  <c:v>157.38636363629999</c:v>
                </c:pt>
                <c:pt idx="70" formatCode="0.0">
                  <c:v>105.4054054054</c:v>
                </c:pt>
                <c:pt idx="71" formatCode="0.0">
                  <c:v>17.159763313599999</c:v>
                </c:pt>
                <c:pt idx="72" formatCode="0.0">
                  <c:v>-15.5737704918</c:v>
                </c:pt>
                <c:pt idx="73" formatCode="0.0">
                  <c:v>22.727272727199999</c:v>
                </c:pt>
                <c:pt idx="74" formatCode="0.0">
                  <c:v>94.949494949400005</c:v>
                </c:pt>
                <c:pt idx="75" formatCode="0.0">
                  <c:v>123.7388724035</c:v>
                </c:pt>
                <c:pt idx="76" formatCode="0.0">
                  <c:v>96.495327102800005</c:v>
                </c:pt>
                <c:pt idx="77" formatCode="0.0">
                  <c:v>52.690166975799997</c:v>
                </c:pt>
                <c:pt idx="78" formatCode="0.0">
                  <c:v>30.689655172399998</c:v>
                </c:pt>
                <c:pt idx="79" formatCode="0.0">
                  <c:v>13.220338983</c:v>
                </c:pt>
                <c:pt idx="80" formatCode="0.0">
                  <c:v>-1.2987012987</c:v>
                </c:pt>
                <c:pt idx="81" formatCode="0.0">
                  <c:v>-13.2450331125</c:v>
                </c:pt>
                <c:pt idx="82" formatCode="0.0">
                  <c:v>-15.1315789473</c:v>
                </c:pt>
                <c:pt idx="83" formatCode="0.0">
                  <c:v>23.232323232300001</c:v>
                </c:pt>
                <c:pt idx="84" formatCode="0.0">
                  <c:v>88.349514563100001</c:v>
                </c:pt>
                <c:pt idx="85" formatCode="0.0">
                  <c:v>74.643874643800004</c:v>
                </c:pt>
                <c:pt idx="86" formatCode="0.0">
                  <c:v>48.7046632124</c:v>
                </c:pt>
                <c:pt idx="87" formatCode="0.0">
                  <c:v>35.2785145888</c:v>
                </c:pt>
                <c:pt idx="88" formatCode="0.0">
                  <c:v>25.089179548099999</c:v>
                </c:pt>
                <c:pt idx="89" formatCode="0.0">
                  <c:v>19.927095990200002</c:v>
                </c:pt>
                <c:pt idx="90" formatCode="0.0">
                  <c:v>15.3034300791</c:v>
                </c:pt>
                <c:pt idx="91" formatCode="0.0">
                  <c:v>12.125748502900001</c:v>
                </c:pt>
                <c:pt idx="92" formatCode="0.0">
                  <c:v>-3.9473684210000002</c:v>
                </c:pt>
                <c:pt idx="93" formatCode="0.0">
                  <c:v>14.5038167938</c:v>
                </c:pt>
                <c:pt idx="94" formatCode="0.0">
                  <c:v>134.88372093020001</c:v>
                </c:pt>
                <c:pt idx="95" formatCode="0.0">
                  <c:v>265.98360655729999</c:v>
                </c:pt>
                <c:pt idx="96" formatCode="0.0">
                  <c:v>152.06185567009999</c:v>
                </c:pt>
                <c:pt idx="97" formatCode="0.0">
                  <c:v>41.1092985318</c:v>
                </c:pt>
                <c:pt idx="98" formatCode="0.0">
                  <c:v>0.46457607429999997</c:v>
                </c:pt>
                <c:pt idx="99" formatCode="0.0">
                  <c:v>-3.6274509802999999</c:v>
                </c:pt>
                <c:pt idx="100" formatCode="0.0">
                  <c:v>8.7452471482000007</c:v>
                </c:pt>
                <c:pt idx="101" formatCode="0.0">
                  <c:v>19.148936170199999</c:v>
                </c:pt>
                <c:pt idx="102" formatCode="0.0">
                  <c:v>29.5194508009</c:v>
                </c:pt>
                <c:pt idx="103" formatCode="0.0">
                  <c:v>27.6368491321</c:v>
                </c:pt>
                <c:pt idx="104" formatCode="0.0">
                  <c:v>31.311154598800002</c:v>
                </c:pt>
                <c:pt idx="105" formatCode="0.0">
                  <c:v>8.6666666665999994</c:v>
                </c:pt>
                <c:pt idx="106" formatCode="0.0">
                  <c:v>2.4752475246999999</c:v>
                </c:pt>
                <c:pt idx="107" formatCode="0.0">
                  <c:v>7.0548712205999999</c:v>
                </c:pt>
                <c:pt idx="108" formatCode="0.0">
                  <c:v>9.9182004089000007</c:v>
                </c:pt>
                <c:pt idx="109" formatCode="0.0">
                  <c:v>19.190751445</c:v>
                </c:pt>
                <c:pt idx="110" formatCode="0.0">
                  <c:v>16.763005780299999</c:v>
                </c:pt>
                <c:pt idx="111" formatCode="0.0">
                  <c:v>16.0732451678</c:v>
                </c:pt>
                <c:pt idx="112" formatCode="0.0">
                  <c:v>10.926573426499999</c:v>
                </c:pt>
                <c:pt idx="113" formatCode="0.0">
                  <c:v>8.5034013604999998</c:v>
                </c:pt>
                <c:pt idx="114" formatCode="0.0">
                  <c:v>5.6537102473000003</c:v>
                </c:pt>
                <c:pt idx="115" formatCode="0.0">
                  <c:v>13.1799163179</c:v>
                </c:pt>
                <c:pt idx="116" formatCode="0.0">
                  <c:v>17.734724292100001</c:v>
                </c:pt>
                <c:pt idx="117" formatCode="0.0">
                  <c:v>49.079754601200001</c:v>
                </c:pt>
                <c:pt idx="118" formatCode="0.0">
                  <c:v>14.8148148148</c:v>
                </c:pt>
                <c:pt idx="119" formatCode="0.0">
                  <c:v>-12.343096234300001</c:v>
                </c:pt>
                <c:pt idx="120" formatCode="0.0">
                  <c:v>-35.348837209300001</c:v>
                </c:pt>
                <c:pt idx="121" formatCode="0.0">
                  <c:v>-47.720659553799997</c:v>
                </c:pt>
                <c:pt idx="122" formatCode="0.0">
                  <c:v>-53.564356435599997</c:v>
                </c:pt>
                <c:pt idx="123" formatCode="0.0">
                  <c:v>-57.142857142799997</c:v>
                </c:pt>
                <c:pt idx="124" formatCode="0.0">
                  <c:v>-60.204885736800001</c:v>
                </c:pt>
                <c:pt idx="125" formatCode="0.0">
                  <c:v>-63.322884012499998</c:v>
                </c:pt>
                <c:pt idx="126" formatCode="0.0">
                  <c:v>-66.638795986600002</c:v>
                </c:pt>
                <c:pt idx="127" formatCode="0.0">
                  <c:v>-71.996303142299993</c:v>
                </c:pt>
                <c:pt idx="128" formatCode="0.0">
                  <c:v>-70.759493670799998</c:v>
                </c:pt>
                <c:pt idx="129" formatCode="0.0">
                  <c:v>-57.338820301699997</c:v>
                </c:pt>
                <c:pt idx="130" formatCode="0.0">
                  <c:v>-19.775596072900001</c:v>
                </c:pt>
                <c:pt idx="131" formatCode="0.0">
                  <c:v>-0.59665871120000002</c:v>
                </c:pt>
                <c:pt idx="132" formatCode="0.0">
                  <c:v>33.381294963999999</c:v>
                </c:pt>
                <c:pt idx="133" formatCode="0.0">
                  <c:v>57.699443413700003</c:v>
                </c:pt>
                <c:pt idx="134" formatCode="0.0">
                  <c:v>75.692963752599994</c:v>
                </c:pt>
                <c:pt idx="135" formatCode="0.0">
                  <c:v>66.871165644100003</c:v>
                </c:pt>
                <c:pt idx="136" formatCode="0.0">
                  <c:v>60.594059405899998</c:v>
                </c:pt>
                <c:pt idx="137" formatCode="0.0">
                  <c:v>61.9658119658</c:v>
                </c:pt>
                <c:pt idx="138" formatCode="0.0">
                  <c:v>59.398496240599997</c:v>
                </c:pt>
                <c:pt idx="139" formatCode="0.0">
                  <c:v>51.485148514800002</c:v>
                </c:pt>
                <c:pt idx="140" formatCode="0.0">
                  <c:v>61.904761904700003</c:v>
                </c:pt>
                <c:pt idx="141" formatCode="0.0">
                  <c:v>52.733118971000003</c:v>
                </c:pt>
                <c:pt idx="142" formatCode="0.0">
                  <c:v>22.202797202700001</c:v>
                </c:pt>
                <c:pt idx="143" formatCode="0.0">
                  <c:v>9.3637454981000001</c:v>
                </c:pt>
                <c:pt idx="144" formatCode="0.0">
                  <c:v>10.2481121898</c:v>
                </c:pt>
                <c:pt idx="145" formatCode="0.0">
                  <c:v>26.470588235200001</c:v>
                </c:pt>
                <c:pt idx="146" formatCode="0.0">
                  <c:v>27.912621359199999</c:v>
                </c:pt>
                <c:pt idx="147" formatCode="0.0">
                  <c:v>29.044117647</c:v>
                </c:pt>
                <c:pt idx="148" formatCode="0.0">
                  <c:v>28.360049321799998</c:v>
                </c:pt>
                <c:pt idx="149" formatCode="0.0">
                  <c:v>28.496042216300001</c:v>
                </c:pt>
                <c:pt idx="150" formatCode="0.0">
                  <c:v>22.7987421383</c:v>
                </c:pt>
                <c:pt idx="151" formatCode="0.0">
                  <c:v>9.3681917211000005</c:v>
                </c:pt>
                <c:pt idx="152" formatCode="0.0">
                  <c:v>17.6470588235</c:v>
                </c:pt>
                <c:pt idx="153" formatCode="0.0">
                  <c:v>45.684210526299999</c:v>
                </c:pt>
                <c:pt idx="154" formatCode="0.0">
                  <c:v>50.500715307500002</c:v>
                </c:pt>
                <c:pt idx="155" formatCode="0.0">
                  <c:v>34.467618002099996</c:v>
                </c:pt>
                <c:pt idx="156" formatCode="0.0">
                  <c:v>18.8845401174</c:v>
                </c:pt>
                <c:pt idx="157" formatCode="0.0">
                  <c:v>11.9069767441</c:v>
                </c:pt>
                <c:pt idx="158" formatCode="0.0">
                  <c:v>15.370018975300001</c:v>
                </c:pt>
                <c:pt idx="159" formatCode="0.0">
                  <c:v>12.060778727400001</c:v>
                </c:pt>
                <c:pt idx="160" formatCode="0.0">
                  <c:v>15.561959654100001</c:v>
                </c:pt>
                <c:pt idx="161" formatCode="0.0">
                  <c:v>24.435318275099998</c:v>
                </c:pt>
                <c:pt idx="162" formatCode="0.0">
                  <c:v>51.2163892445</c:v>
                </c:pt>
                <c:pt idx="163" formatCode="0.0">
                  <c:v>67.729083665299996</c:v>
                </c:pt>
                <c:pt idx="164" formatCode="0.0">
                  <c:v>34.318181818100001</c:v>
                </c:pt>
                <c:pt idx="165" formatCode="0.0">
                  <c:v>-21.531791907500001</c:v>
                </c:pt>
                <c:pt idx="166" formatCode="0.0">
                  <c:v>-31.5589353612</c:v>
                </c:pt>
                <c:pt idx="167" formatCode="0.0">
                  <c:v>-40.653061224399998</c:v>
                </c:pt>
                <c:pt idx="168" formatCode="0.0">
                  <c:v>-39.1769547325</c:v>
                </c:pt>
                <c:pt idx="169" formatCode="0.0">
                  <c:v>-36.990856192800003</c:v>
                </c:pt>
                <c:pt idx="170" formatCode="0.0">
                  <c:v>-29.440789473599999</c:v>
                </c:pt>
                <c:pt idx="171" formatCode="0.0">
                  <c:v>-30.3389830508</c:v>
                </c:pt>
                <c:pt idx="172" formatCode="0.0">
                  <c:v>-31.255195344899999</c:v>
                </c:pt>
                <c:pt idx="173" formatCode="0.0">
                  <c:v>-30.280528052800001</c:v>
                </c:pt>
                <c:pt idx="174" formatCode="0.0">
                  <c:v>-25.740897544399999</c:v>
                </c:pt>
                <c:pt idx="175" formatCode="0.0">
                  <c:v>9.5011876484000002</c:v>
                </c:pt>
                <c:pt idx="176" formatCode="0.0">
                  <c:v>63.620981387400001</c:v>
                </c:pt>
                <c:pt idx="177" formatCode="0.0">
                  <c:v>87.108655616899995</c:v>
                </c:pt>
                <c:pt idx="178" formatCode="0.0">
                  <c:v>47.222222222200003</c:v>
                </c:pt>
                <c:pt idx="179" formatCode="0.0">
                  <c:v>51.856946354800002</c:v>
                </c:pt>
                <c:pt idx="180" formatCode="0.0">
                  <c:v>71.718538565599999</c:v>
                </c:pt>
                <c:pt idx="181" formatCode="0.0">
                  <c:v>88.786279683299995</c:v>
                </c:pt>
                <c:pt idx="182" formatCode="0.0">
                  <c:v>84.498834498799994</c:v>
                </c:pt>
                <c:pt idx="183" formatCode="0.0">
                  <c:v>95.133819951299998</c:v>
                </c:pt>
                <c:pt idx="184" formatCode="0.0">
                  <c:v>96.493349455800001</c:v>
                </c:pt>
                <c:pt idx="185" formatCode="0.0">
                  <c:v>95.739644970399993</c:v>
                </c:pt>
                <c:pt idx="186" formatCode="0.0">
                  <c:v>92.816419612299995</c:v>
                </c:pt>
                <c:pt idx="187" formatCode="0.0">
                  <c:v>89.370932754799995</c:v>
                </c:pt>
                <c:pt idx="188" formatCode="0.0">
                  <c:v>86.970010341199995</c:v>
                </c:pt>
                <c:pt idx="189" formatCode="0.0">
                  <c:v>84.842519684999999</c:v>
                </c:pt>
                <c:pt idx="190" formatCode="0.0">
                  <c:v>81.132075471600004</c:v>
                </c:pt>
                <c:pt idx="191" formatCode="0.0">
                  <c:v>74.184782608600003</c:v>
                </c:pt>
                <c:pt idx="192" formatCode="0.0">
                  <c:v>50.985027580699999</c:v>
                </c:pt>
                <c:pt idx="193" formatCode="0.0">
                  <c:v>32.075471698100003</c:v>
                </c:pt>
                <c:pt idx="194" formatCode="0.0">
                  <c:v>18.2564750473</c:v>
                </c:pt>
                <c:pt idx="195" formatCode="0.0">
                  <c:v>14.7132169576</c:v>
                </c:pt>
                <c:pt idx="196" formatCode="0.0">
                  <c:v>11.261538461500001</c:v>
                </c:pt>
                <c:pt idx="197" formatCode="0.0">
                  <c:v>8.5247883916999996</c:v>
                </c:pt>
                <c:pt idx="198" formatCode="0.0">
                  <c:v>4.7900650502</c:v>
                </c:pt>
                <c:pt idx="199" formatCode="0.0">
                  <c:v>1.9473081327999999</c:v>
                </c:pt>
                <c:pt idx="200" formatCode="0.0">
                  <c:v>-1.8805309734</c:v>
                </c:pt>
                <c:pt idx="201" formatCode="0.0">
                  <c:v>-4.7390841320000003</c:v>
                </c:pt>
                <c:pt idx="202" formatCode="0.0">
                  <c:v>-6.6666666666000003</c:v>
                </c:pt>
                <c:pt idx="203" formatCode="0.0">
                  <c:v>-5.5642225689</c:v>
                </c:pt>
                <c:pt idx="204" formatCode="0.0">
                  <c:v>-4.3841336116000003</c:v>
                </c:pt>
                <c:pt idx="205" formatCode="0.0">
                  <c:v>-1.4285714285</c:v>
                </c:pt>
                <c:pt idx="206" formatCode="0.0">
                  <c:v>-0.32051282050000002</c:v>
                </c:pt>
                <c:pt idx="207" formatCode="0.0">
                  <c:v>0.86956521730000003</c:v>
                </c:pt>
                <c:pt idx="208" formatCode="0.0">
                  <c:v>-0.77433628310000002</c:v>
                </c:pt>
                <c:pt idx="209" formatCode="0.0">
                  <c:v>-4.2896935933</c:v>
                </c:pt>
                <c:pt idx="210" formatCode="0.0">
                  <c:v>-9.4243792324999998</c:v>
                </c:pt>
                <c:pt idx="211" formatCode="0.0">
                  <c:v>-21.011235955</c:v>
                </c:pt>
                <c:pt idx="212" formatCode="0.0">
                  <c:v>-35.794813979700002</c:v>
                </c:pt>
                <c:pt idx="213" formatCode="0.0">
                  <c:v>-46.282839575099999</c:v>
                </c:pt>
                <c:pt idx="214" formatCode="0.0">
                  <c:v>-47.154017857100001</c:v>
                </c:pt>
                <c:pt idx="215" formatCode="0.0">
                  <c:v>-49.339207048399999</c:v>
                </c:pt>
                <c:pt idx="216" formatCode="0.0">
                  <c:v>-63.482532751000001</c:v>
                </c:pt>
                <c:pt idx="217" formatCode="0.0">
                  <c:v>-80.7300053676</c:v>
                </c:pt>
                <c:pt idx="218" formatCode="0.0">
                  <c:v>-89.228295819899998</c:v>
                </c:pt>
                <c:pt idx="219" formatCode="0.0">
                  <c:v>-84.482758620599995</c:v>
                </c:pt>
                <c:pt idx="220" formatCode="0.0">
                  <c:v>-78.093645484899994</c:v>
                </c:pt>
                <c:pt idx="221" formatCode="0.0">
                  <c:v>-74.097788125700006</c:v>
                </c:pt>
                <c:pt idx="222" formatCode="0.0">
                  <c:v>-67.912772585599996</c:v>
                </c:pt>
                <c:pt idx="223" formatCode="0.0">
                  <c:v>-57.112375533399998</c:v>
                </c:pt>
                <c:pt idx="224" formatCode="0.0">
                  <c:v>-38.5425812115</c:v>
                </c:pt>
                <c:pt idx="225" formatCode="0.0">
                  <c:v>-20.291363163300002</c:v>
                </c:pt>
                <c:pt idx="226" formatCode="0.0">
                  <c:v>-17.001055966199999</c:v>
                </c:pt>
                <c:pt idx="227" formatCode="0.0">
                  <c:v>-12.065217391299999</c:v>
                </c:pt>
                <c:pt idx="228" formatCode="0.0">
                  <c:v>15.994020926699999</c:v>
                </c:pt>
                <c:pt idx="229" formatCode="0.0">
                  <c:v>116.991643454</c:v>
                </c:pt>
                <c:pt idx="230" formatCode="0.0">
                  <c:v>307.96019900490001</c:v>
                </c:pt>
                <c:pt idx="231" formatCode="0.0">
                  <c:v>205.90277777770001</c:v>
                </c:pt>
                <c:pt idx="232" formatCode="0.0">
                  <c:v>129.00763358770001</c:v>
                </c:pt>
                <c:pt idx="233" formatCode="0.0">
                  <c:v>102.9213483146</c:v>
                </c:pt>
                <c:pt idx="234" formatCode="0.0">
                  <c:v>68.543689320300004</c:v>
                </c:pt>
                <c:pt idx="235" formatCode="0.0">
                  <c:v>39.800995024800002</c:v>
                </c:pt>
                <c:pt idx="236" formatCode="0.0">
                  <c:v>20.857142857100001</c:v>
                </c:pt>
                <c:pt idx="237" formatCode="0.0">
                  <c:v>15.6657963446</c:v>
                </c:pt>
                <c:pt idx="238" formatCode="0.0">
                  <c:v>18.8295165394</c:v>
                </c:pt>
                <c:pt idx="239" formatCode="0.0">
                  <c:v>21.755253399200001</c:v>
                </c:pt>
                <c:pt idx="240" formatCode="0.0">
                  <c:v>26.6752577319</c:v>
                </c:pt>
                <c:pt idx="241" formatCode="0.0">
                  <c:v>22.2079589216</c:v>
                </c:pt>
                <c:pt idx="242" formatCode="0.0">
                  <c:v>14.8780487804</c:v>
                </c:pt>
                <c:pt idx="243" formatCode="0.0">
                  <c:v>5.5618615209</c:v>
                </c:pt>
                <c:pt idx="244" formatCode="0.0">
                  <c:v>-2.1111111111</c:v>
                </c:pt>
                <c:pt idx="245" formatCode="0.0">
                  <c:v>-6.3122923587999997</c:v>
                </c:pt>
                <c:pt idx="246" formatCode="0.0">
                  <c:v>3.8018433179</c:v>
                </c:pt>
                <c:pt idx="247" formatCode="0.0">
                  <c:v>20.996441281100001</c:v>
                </c:pt>
                <c:pt idx="248" formatCode="0.0">
                  <c:v>18.794326241099998</c:v>
                </c:pt>
                <c:pt idx="249" formatCode="0.0">
                  <c:v>15.4627539503</c:v>
                </c:pt>
                <c:pt idx="250" formatCode="0.0">
                  <c:v>11.5631691648</c:v>
                </c:pt>
                <c:pt idx="251" formatCode="0.0">
                  <c:v>13.502538071</c:v>
                </c:pt>
                <c:pt idx="252" formatCode="0.0">
                  <c:v>8.9521871819999994</c:v>
                </c:pt>
                <c:pt idx="253" formatCode="0.0">
                  <c:v>8.6134453780999998</c:v>
                </c:pt>
                <c:pt idx="254" formatCode="0.0">
                  <c:v>12.8450106157</c:v>
                </c:pt>
                <c:pt idx="255" formatCode="0.0">
                  <c:v>25.161290322500001</c:v>
                </c:pt>
                <c:pt idx="256" formatCode="0.0">
                  <c:v>39.841089670800002</c:v>
                </c:pt>
                <c:pt idx="257" formatCode="0.0">
                  <c:v>56.619385342699999</c:v>
                </c:pt>
                <c:pt idx="258" formatCode="0.0">
                  <c:v>52.719200887900001</c:v>
                </c:pt>
                <c:pt idx="259" formatCode="0.0">
                  <c:v>51.078431372499999</c:v>
                </c:pt>
                <c:pt idx="260" formatCode="0.0">
                  <c:v>57.014925373099999</c:v>
                </c:pt>
                <c:pt idx="261" formatCode="0.0">
                  <c:v>55.4252199413</c:v>
                </c:pt>
                <c:pt idx="262" formatCode="0.0">
                  <c:v>34.7408829174</c:v>
                </c:pt>
                <c:pt idx="263" formatCode="0.0">
                  <c:v>3.7567084078000001</c:v>
                </c:pt>
                <c:pt idx="264" formatCode="0.0">
                  <c:v>8.5901027076999998</c:v>
                </c:pt>
                <c:pt idx="265" formatCode="0.0">
                  <c:v>13.249516441000001</c:v>
                </c:pt>
                <c:pt idx="266" formatCode="0.0">
                  <c:v>26.9990592662</c:v>
                </c:pt>
                <c:pt idx="267" formatCode="0.0">
                  <c:v>12.2852233676</c:v>
                </c:pt>
                <c:pt idx="268" formatCode="0.0">
                  <c:v>22.4025974025</c:v>
                </c:pt>
                <c:pt idx="269" formatCode="0.0">
                  <c:v>32.679245283</c:v>
                </c:pt>
                <c:pt idx="270" formatCode="0.0">
                  <c:v>38.444767441800003</c:v>
                </c:pt>
                <c:pt idx="271" formatCode="0.0">
                  <c:v>30.240103828599999</c:v>
                </c:pt>
                <c:pt idx="272" formatCode="0.0">
                  <c:v>20.3422053231</c:v>
                </c:pt>
                <c:pt idx="273" formatCode="0.0">
                  <c:v>23.081761006200001</c:v>
                </c:pt>
                <c:pt idx="274" formatCode="0.0">
                  <c:v>26.709401709400002</c:v>
                </c:pt>
                <c:pt idx="275" formatCode="0.0">
                  <c:v>43.7931034482</c:v>
                </c:pt>
                <c:pt idx="276" formatCode="0.0">
                  <c:v>29.320722269899999</c:v>
                </c:pt>
                <c:pt idx="277" formatCode="0.0">
                  <c:v>28.437233134</c:v>
                </c:pt>
                <c:pt idx="278" formatCode="0.0">
                  <c:v>19.333333333300001</c:v>
                </c:pt>
                <c:pt idx="279" formatCode="0.0">
                  <c:v>24.177505738299999</c:v>
                </c:pt>
                <c:pt idx="280" formatCode="0.0">
                  <c:v>7.6259946949000001</c:v>
                </c:pt>
                <c:pt idx="281" formatCode="0.0">
                  <c:v>-14.7326507394</c:v>
                </c:pt>
                <c:pt idx="282" formatCode="0.0">
                  <c:v>-27.874015748000001</c:v>
                </c:pt>
                <c:pt idx="283" formatCode="0.0">
                  <c:v>-35.326357747800003</c:v>
                </c:pt>
                <c:pt idx="284" formatCode="0.0">
                  <c:v>-38.125329120499998</c:v>
                </c:pt>
                <c:pt idx="285" formatCode="0.0">
                  <c:v>-38.477261113899999</c:v>
                </c:pt>
                <c:pt idx="286" formatCode="0.0">
                  <c:v>-36.312535132000001</c:v>
                </c:pt>
                <c:pt idx="287" formatCode="0.0">
                  <c:v>-36.810551558699999</c:v>
                </c:pt>
                <c:pt idx="288" formatCode="0.0">
                  <c:v>-38.364361702099998</c:v>
                </c:pt>
                <c:pt idx="289" formatCode="0.0">
                  <c:v>-40.292553191400003</c:v>
                </c:pt>
                <c:pt idx="290" formatCode="0.0">
                  <c:v>-38.3612662942</c:v>
                </c:pt>
                <c:pt idx="291" formatCode="0.0">
                  <c:v>-30.807147258099999</c:v>
                </c:pt>
                <c:pt idx="292" formatCode="0.0">
                  <c:v>-26.925446703599999</c:v>
                </c:pt>
                <c:pt idx="293" formatCode="0.0">
                  <c:v>-19.679786524299999</c:v>
                </c:pt>
                <c:pt idx="294" formatCode="0.0">
                  <c:v>-30.9315866084</c:v>
                </c:pt>
                <c:pt idx="295" formatCode="0.0">
                  <c:v>-38.906009244899998</c:v>
                </c:pt>
                <c:pt idx="296" formatCode="0.0">
                  <c:v>-28.595744680799999</c:v>
                </c:pt>
                <c:pt idx="297" formatCode="0.0">
                  <c:v>-3.7375415282</c:v>
                </c:pt>
                <c:pt idx="298" formatCode="0.0">
                  <c:v>16.946160635399998</c:v>
                </c:pt>
                <c:pt idx="299" formatCode="0.0">
                  <c:v>23.719165085299998</c:v>
                </c:pt>
                <c:pt idx="300" formatCode="0.0">
                  <c:v>39.158576051700003</c:v>
                </c:pt>
                <c:pt idx="301" formatCode="0.0">
                  <c:v>52.672605790600002</c:v>
                </c:pt>
                <c:pt idx="302" formatCode="0.0">
                  <c:v>53.071500503499998</c:v>
                </c:pt>
                <c:pt idx="303" formatCode="0.0">
                  <c:v>47.373107747100001</c:v>
                </c:pt>
                <c:pt idx="304" formatCode="0.0">
                  <c:v>44.6880269814</c:v>
                </c:pt>
                <c:pt idx="305" formatCode="0.0">
                  <c:v>44.186046511599997</c:v>
                </c:pt>
                <c:pt idx="306" formatCode="0.0">
                  <c:v>82.5079030558</c:v>
                </c:pt>
                <c:pt idx="307" formatCode="0.0">
                  <c:v>114.8802017654</c:v>
                </c:pt>
                <c:pt idx="308" formatCode="0.0">
                  <c:v>89.272943980899996</c:v>
                </c:pt>
                <c:pt idx="309" formatCode="0.0">
                  <c:v>31.578947368400001</c:v>
                </c:pt>
                <c:pt idx="310" formatCode="0.0">
                  <c:v>3.3207547168999998</c:v>
                </c:pt>
                <c:pt idx="311" formatCode="0.0">
                  <c:v>-0.92024539869999999</c:v>
                </c:pt>
                <c:pt idx="312" formatCode="0.0">
                  <c:v>-5.8139534883000001</c:v>
                </c:pt>
                <c:pt idx="313" formatCode="0.0">
                  <c:v>-5.4704595185000002</c:v>
                </c:pt>
                <c:pt idx="314" formatCode="0.0">
                  <c:v>-6.1842105263000002</c:v>
                </c:pt>
                <c:pt idx="315" formatCode="0.0">
                  <c:v>-9.2447129909000001</c:v>
                </c:pt>
                <c:pt idx="316" formatCode="0.0">
                  <c:v>-9.4988344988000009</c:v>
                </c:pt>
                <c:pt idx="317" formatCode="0.0">
                  <c:v>-11.7511520737</c:v>
                </c:pt>
                <c:pt idx="318" formatCode="0.0">
                  <c:v>-16.859122401800001</c:v>
                </c:pt>
                <c:pt idx="319" formatCode="0.0">
                  <c:v>-18.838028169000001</c:v>
                </c:pt>
                <c:pt idx="320" formatCode="0.0">
                  <c:v>-26.700251889099999</c:v>
                </c:pt>
                <c:pt idx="321" formatCode="0.0">
                  <c:v>-37.049180327800002</c:v>
                </c:pt>
                <c:pt idx="322" formatCode="0.0">
                  <c:v>-24.6895544192</c:v>
                </c:pt>
                <c:pt idx="323" formatCode="0.0">
                  <c:v>7.3529411763999999</c:v>
                </c:pt>
                <c:pt idx="324" formatCode="0.0">
                  <c:v>48.971193415599998</c:v>
                </c:pt>
                <c:pt idx="325" formatCode="0.0">
                  <c:v>52.546296296199998</c:v>
                </c:pt>
                <c:pt idx="326" formatCode="0.0">
                  <c:v>49.298737727899997</c:v>
                </c:pt>
                <c:pt idx="327" formatCode="0.0">
                  <c:v>48.002663115799997</c:v>
                </c:pt>
                <c:pt idx="328" formatCode="0.0">
                  <c:v>46.361880231800001</c:v>
                </c:pt>
                <c:pt idx="329" formatCode="0.0">
                  <c:v>38.903394255800002</c:v>
                </c:pt>
                <c:pt idx="330" formatCode="0.0">
                  <c:v>41.25</c:v>
                </c:pt>
                <c:pt idx="331" formatCode="0.0">
                  <c:v>39.045553145299998</c:v>
                </c:pt>
                <c:pt idx="332" formatCode="0.0">
                  <c:v>49.1408934707</c:v>
                </c:pt>
                <c:pt idx="333" formatCode="0.0">
                  <c:v>66.041666666599994</c:v>
                </c:pt>
                <c:pt idx="334" formatCode="0.0">
                  <c:v>67.701260911700004</c:v>
                </c:pt>
                <c:pt idx="335" formatCode="0.0">
                  <c:v>40.519105984100001</c:v>
                </c:pt>
                <c:pt idx="336" formatCode="0.0">
                  <c:v>12.8729281767</c:v>
                </c:pt>
                <c:pt idx="337" formatCode="0.0">
                  <c:v>-6.4238745573999996</c:v>
                </c:pt>
                <c:pt idx="338" formatCode="0.0">
                  <c:v>-18.083607327300001</c:v>
                </c:pt>
                <c:pt idx="339" formatCode="0.0">
                  <c:v>-24.381466486699999</c:v>
                </c:pt>
                <c:pt idx="340" formatCode="0.0">
                  <c:v>-29.7844258688</c:v>
                </c:pt>
                <c:pt idx="341" formatCode="0.0">
                  <c:v>-31.813909774399999</c:v>
                </c:pt>
                <c:pt idx="342" formatCode="0.0">
                  <c:v>-33.579154375599998</c:v>
                </c:pt>
                <c:pt idx="343" formatCode="0.0">
                  <c:v>-33.281331253200001</c:v>
                </c:pt>
                <c:pt idx="344" formatCode="0.0">
                  <c:v>-39.919354838700002</c:v>
                </c:pt>
                <c:pt idx="345" formatCode="0.0">
                  <c:v>-38.268506900799999</c:v>
                </c:pt>
                <c:pt idx="346" formatCode="0.0">
                  <c:v>-32.793522267199997</c:v>
                </c:pt>
                <c:pt idx="347" formatCode="0.0">
                  <c:v>-19.548486403199998</c:v>
                </c:pt>
                <c:pt idx="348" formatCode="0.0">
                  <c:v>-10.9153206069</c:v>
                </c:pt>
                <c:pt idx="349" formatCode="0.0">
                  <c:v>-2.1621621621</c:v>
                </c:pt>
                <c:pt idx="350" formatCode="0.0">
                  <c:v>2.7522935779000002</c:v>
                </c:pt>
                <c:pt idx="351" formatCode="0.0">
                  <c:v>1.0707911957</c:v>
                </c:pt>
                <c:pt idx="352" formatCode="0.0">
                  <c:v>4.0100250625999996</c:v>
                </c:pt>
                <c:pt idx="353" formatCode="0.0">
                  <c:v>8.9593383873000008</c:v>
                </c:pt>
                <c:pt idx="354" formatCode="0.0">
                  <c:v>13.101406365600001</c:v>
                </c:pt>
                <c:pt idx="355" formatCode="0.0">
                  <c:v>18.5502727981</c:v>
                </c:pt>
                <c:pt idx="356" formatCode="0.0">
                  <c:v>24.928092042100001</c:v>
                </c:pt>
                <c:pt idx="357" formatCode="0.0">
                  <c:v>15.447154471499999</c:v>
                </c:pt>
                <c:pt idx="358" formatCode="0.0">
                  <c:v>2.4096385541999998</c:v>
                </c:pt>
                <c:pt idx="359" formatCode="0.0">
                  <c:v>-7.9719387755</c:v>
                </c:pt>
                <c:pt idx="360" formatCode="0.0">
                  <c:v>-11.868131868100001</c:v>
                </c:pt>
                <c:pt idx="361" formatCode="0.0">
                  <c:v>-21.657458563500001</c:v>
                </c:pt>
                <c:pt idx="362" formatCode="0.0">
                  <c:v>-30.8035714285</c:v>
                </c:pt>
                <c:pt idx="363" formatCode="0.0">
                  <c:v>-37.198351971699999</c:v>
                </c:pt>
                <c:pt idx="364" formatCode="0.0">
                  <c:v>-38.313253011999997</c:v>
                </c:pt>
                <c:pt idx="365" formatCode="0.0">
                  <c:v>-36.432637571100003</c:v>
                </c:pt>
                <c:pt idx="366" formatCode="0.0">
                  <c:v>-33.965968586300001</c:v>
                </c:pt>
                <c:pt idx="367" formatCode="0.0">
                  <c:v>-44.773175542399997</c:v>
                </c:pt>
                <c:pt idx="368" formatCode="0.0">
                  <c:v>-51.496546431299997</c:v>
                </c:pt>
                <c:pt idx="369" formatCode="0.0">
                  <c:v>-49.559859154900003</c:v>
                </c:pt>
                <c:pt idx="370" formatCode="0.0">
                  <c:v>-23.781512605</c:v>
                </c:pt>
                <c:pt idx="371" formatCode="0.0">
                  <c:v>-4.9896049896000001</c:v>
                </c:pt>
                <c:pt idx="372" formatCode="0.0">
                  <c:v>3.1795511220999999</c:v>
                </c:pt>
                <c:pt idx="373" formatCode="0.0">
                  <c:v>14.1748942172</c:v>
                </c:pt>
                <c:pt idx="374" formatCode="0.0">
                  <c:v>29.1129032258</c:v>
                </c:pt>
                <c:pt idx="375" formatCode="0.0">
                  <c:v>53.1396438612</c:v>
                </c:pt>
                <c:pt idx="376" formatCode="0.0">
                  <c:v>66.2109375</c:v>
                </c:pt>
                <c:pt idx="377" formatCode="0.0">
                  <c:v>67.562189054699999</c:v>
                </c:pt>
                <c:pt idx="378" formatCode="0.0">
                  <c:v>64.519326065399994</c:v>
                </c:pt>
                <c:pt idx="379" formatCode="0.0">
                  <c:v>60.952380952299997</c:v>
                </c:pt>
                <c:pt idx="380" formatCode="0.0">
                  <c:v>66.455696202499993</c:v>
                </c:pt>
                <c:pt idx="381" formatCode="0.0">
                  <c:v>75.392670156999998</c:v>
                </c:pt>
                <c:pt idx="382" formatCode="0.0">
                  <c:v>12.5689084895</c:v>
                </c:pt>
                <c:pt idx="383" formatCode="0.0">
                  <c:v>-8.1692195476999991</c:v>
                </c:pt>
                <c:pt idx="384" formatCode="0.0">
                  <c:v>-12.990936555799999</c:v>
                </c:pt>
                <c:pt idx="385" formatCode="0.0">
                  <c:v>13.959234095099999</c:v>
                </c:pt>
                <c:pt idx="386" formatCode="0.0">
                  <c:v>25.171767645199999</c:v>
                </c:pt>
                <c:pt idx="387" formatCode="0.0">
                  <c:v>16.217870257000001</c:v>
                </c:pt>
                <c:pt idx="388" formatCode="0.0">
                  <c:v>8.7544065803999995</c:v>
                </c:pt>
                <c:pt idx="389" formatCode="0.0">
                  <c:v>7.4821852730999998</c:v>
                </c:pt>
                <c:pt idx="390" formatCode="0.0">
                  <c:v>6.0240963799999998E-2</c:v>
                </c:pt>
                <c:pt idx="391" formatCode="0.0">
                  <c:v>0.22189349110000001</c:v>
                </c:pt>
                <c:pt idx="392" formatCode="0.0">
                  <c:v>9.2205323193000002</c:v>
                </c:pt>
                <c:pt idx="393" formatCode="0.0">
                  <c:v>32.636815920300002</c:v>
                </c:pt>
                <c:pt idx="394" formatCode="0.0">
                  <c:v>59.157688540599999</c:v>
                </c:pt>
                <c:pt idx="395" formatCode="0.0">
                  <c:v>38.284352660800003</c:v>
                </c:pt>
                <c:pt idx="396" formatCode="0.0">
                  <c:v>6.8055555554999998</c:v>
                </c:pt>
                <c:pt idx="397" formatCode="0.0">
                  <c:v>-29.2682926829</c:v>
                </c:pt>
                <c:pt idx="398" formatCode="0.0">
                  <c:v>-40.618762474999997</c:v>
                </c:pt>
                <c:pt idx="399" formatCode="0.0">
                  <c:v>-35.7030015797</c:v>
                </c:pt>
                <c:pt idx="400" formatCode="0.0">
                  <c:v>-24.419232847100002</c:v>
                </c:pt>
                <c:pt idx="401" formatCode="0.0">
                  <c:v>-14.3646408839</c:v>
                </c:pt>
                <c:pt idx="402" formatCode="0.0">
                  <c:v>-9.5123419626000008</c:v>
                </c:pt>
                <c:pt idx="403" formatCode="0.0">
                  <c:v>-14.686346863400001</c:v>
                </c:pt>
                <c:pt idx="404" formatCode="0.0">
                  <c:v>-17.232375979099999</c:v>
                </c:pt>
                <c:pt idx="405" formatCode="0.0">
                  <c:v>-16.8042010502</c:v>
                </c:pt>
                <c:pt idx="406" formatCode="0.0">
                  <c:v>-4</c:v>
                </c:pt>
                <c:pt idx="407" formatCode="0.0">
                  <c:v>5.2268811028000002</c:v>
                </c:pt>
                <c:pt idx="408" formatCode="0.0">
                  <c:v>23.7321196358</c:v>
                </c:pt>
                <c:pt idx="409" formatCode="0.0">
                  <c:v>37.318007662799999</c:v>
                </c:pt>
                <c:pt idx="410" formatCode="0.0">
                  <c:v>48.571428571399998</c:v>
                </c:pt>
                <c:pt idx="411" formatCode="0.0">
                  <c:v>43.898443898399996</c:v>
                </c:pt>
                <c:pt idx="412" formatCode="0.0">
                  <c:v>35.453895639700001</c:v>
                </c:pt>
                <c:pt idx="413" formatCode="0.0">
                  <c:v>19.806451612899998</c:v>
                </c:pt>
                <c:pt idx="414" formatCode="0.0">
                  <c:v>21.689953426399999</c:v>
                </c:pt>
                <c:pt idx="415" formatCode="0.0">
                  <c:v>16.868512110699999</c:v>
                </c:pt>
                <c:pt idx="416" formatCode="0.0">
                  <c:v>32.176656151400003</c:v>
                </c:pt>
                <c:pt idx="417" formatCode="0.0">
                  <c:v>25.428313796200001</c:v>
                </c:pt>
                <c:pt idx="418" formatCode="0.0">
                  <c:v>20.705128205099999</c:v>
                </c:pt>
                <c:pt idx="419" formatCode="0.0">
                  <c:v>12.4999999999</c:v>
                </c:pt>
                <c:pt idx="420" formatCode="0.0">
                  <c:v>6.4109301102999998</c:v>
                </c:pt>
                <c:pt idx="421" formatCode="0.0">
                  <c:v>8.203125</c:v>
                </c:pt>
                <c:pt idx="422" formatCode="0.0">
                  <c:v>9.6153846153</c:v>
                </c:pt>
                <c:pt idx="423" formatCode="0.0">
                  <c:v>10.5293113261</c:v>
                </c:pt>
                <c:pt idx="424" formatCode="0.0">
                  <c:v>8.4432717678000007</c:v>
                </c:pt>
                <c:pt idx="425" formatCode="0.0">
                  <c:v>12.924071082299999</c:v>
                </c:pt>
                <c:pt idx="426" formatCode="0.0">
                  <c:v>12.684527063899999</c:v>
                </c:pt>
                <c:pt idx="427" formatCode="0.0">
                  <c:v>11.250925240500001</c:v>
                </c:pt>
                <c:pt idx="428" formatCode="0.0">
                  <c:v>4.8528241845000002</c:v>
                </c:pt>
                <c:pt idx="429" formatCode="0.0">
                  <c:v>5.0323508267000001</c:v>
                </c:pt>
                <c:pt idx="430" formatCode="0.0">
                  <c:v>8.9219330854999992</c:v>
                </c:pt>
                <c:pt idx="431" formatCode="0.0">
                  <c:v>11.1596312469</c:v>
                </c:pt>
                <c:pt idx="432" formatCode="0.0">
                  <c:v>13.5802469135</c:v>
                </c:pt>
                <c:pt idx="433" formatCode="0.0">
                  <c:v>17.7926766374</c:v>
                </c:pt>
                <c:pt idx="434" formatCode="0.0">
                  <c:v>19.814241486</c:v>
                </c:pt>
                <c:pt idx="435" formatCode="0.0">
                  <c:v>21.781668383100001</c:v>
                </c:pt>
                <c:pt idx="436" formatCode="0.0">
                  <c:v>17.7615571776</c:v>
                </c:pt>
                <c:pt idx="437" formatCode="0.0">
                  <c:v>18.2641869337</c:v>
                </c:pt>
                <c:pt idx="438" formatCode="0.0">
                  <c:v>8.5395439107000009</c:v>
                </c:pt>
                <c:pt idx="439" formatCode="0.0">
                  <c:v>9.7139055221999993</c:v>
                </c:pt>
                <c:pt idx="440" formatCode="0.0">
                  <c:v>7.6631259484000003</c:v>
                </c:pt>
                <c:pt idx="441" formatCode="0.0">
                  <c:v>-13.9630390143</c:v>
                </c:pt>
                <c:pt idx="442" formatCode="0.0">
                  <c:v>-12.7254997562</c:v>
                </c:pt>
                <c:pt idx="443" formatCode="0.0">
                  <c:v>-8.9917066782999999</c:v>
                </c:pt>
                <c:pt idx="444" formatCode="0.0">
                  <c:v>9.6956521738999992</c:v>
                </c:pt>
                <c:pt idx="445" formatCode="0.0">
                  <c:v>14.5796847635</c:v>
                </c:pt>
                <c:pt idx="446" formatCode="0.0">
                  <c:v>18.3462532299</c:v>
                </c:pt>
                <c:pt idx="447" formatCode="0.0">
                  <c:v>18.266384777999999</c:v>
                </c:pt>
                <c:pt idx="448" formatCode="0.0">
                  <c:v>19.049586776799998</c:v>
                </c:pt>
                <c:pt idx="449" formatCode="0.0">
                  <c:v>13.548387096700001</c:v>
                </c:pt>
                <c:pt idx="450" formatCode="0.0">
                  <c:v>19.669199821100001</c:v>
                </c:pt>
                <c:pt idx="451" formatCode="0.0">
                  <c:v>26.6828380836</c:v>
                </c:pt>
                <c:pt idx="452" formatCode="0.0">
                  <c:v>15.9267089499</c:v>
                </c:pt>
                <c:pt idx="453" formatCode="0.0">
                  <c:v>40.015910898900003</c:v>
                </c:pt>
                <c:pt idx="454" formatCode="0.0">
                  <c:v>35.6983240223</c:v>
                </c:pt>
                <c:pt idx="455" formatCode="0.0">
                  <c:v>36.019184652200003</c:v>
                </c:pt>
                <c:pt idx="456" formatCode="0.0">
                  <c:v>12.0887831946</c:v>
                </c:pt>
                <c:pt idx="457" formatCode="0.0">
                  <c:v>2.7512418799999998</c:v>
                </c:pt>
                <c:pt idx="458" formatCode="0.0">
                  <c:v>0.32751091700000001</c:v>
                </c:pt>
                <c:pt idx="459" formatCode="0.0">
                  <c:v>-1.6446192347999999</c:v>
                </c:pt>
                <c:pt idx="460" formatCode="0.0">
                  <c:v>-3.4015966677999998</c:v>
                </c:pt>
                <c:pt idx="461" formatCode="0.0">
                  <c:v>-4.5809659089999997</c:v>
                </c:pt>
                <c:pt idx="462" formatCode="0.0">
                  <c:v>-14.045573403000001</c:v>
                </c:pt>
                <c:pt idx="463" formatCode="0.0">
                  <c:v>-24.5093346098</c:v>
                </c:pt>
                <c:pt idx="464" formatCode="0.0">
                  <c:v>-16.656534954400001</c:v>
                </c:pt>
                <c:pt idx="465" formatCode="0.0">
                  <c:v>0.4545454545</c:v>
                </c:pt>
                <c:pt idx="466" formatCode="0.0">
                  <c:v>4.2815973650999997</c:v>
                </c:pt>
                <c:pt idx="467" formatCode="0.0">
                  <c:v>-5.9590973200999997</c:v>
                </c:pt>
                <c:pt idx="468" formatCode="0.0">
                  <c:v>-11.280056577</c:v>
                </c:pt>
                <c:pt idx="469" formatCode="0.0">
                  <c:v>-19.040535514999998</c:v>
                </c:pt>
                <c:pt idx="470" formatCode="0.0">
                  <c:v>-23.576351106200001</c:v>
                </c:pt>
                <c:pt idx="471" formatCode="0.0">
                  <c:v>-23.736822973399999</c:v>
                </c:pt>
                <c:pt idx="472" formatCode="0.0">
                  <c:v>-15.4150197628</c:v>
                </c:pt>
                <c:pt idx="473" formatCode="0.0">
                  <c:v>-8.7458131745000003</c:v>
                </c:pt>
                <c:pt idx="474" formatCode="0.0">
                  <c:v>-6.6927422858999996</c:v>
                </c:pt>
                <c:pt idx="475" formatCode="0.0">
                  <c:v>2.5364616359999999</c:v>
                </c:pt>
                <c:pt idx="476" formatCode="0.0">
                  <c:v>1.9693654266</c:v>
                </c:pt>
                <c:pt idx="477" formatCode="0.0">
                  <c:v>-5.2036199095000004</c:v>
                </c:pt>
                <c:pt idx="478" formatCode="0.0">
                  <c:v>-15.5546782471</c:v>
                </c:pt>
                <c:pt idx="479" formatCode="0.0">
                  <c:v>-10.686164229399999</c:v>
                </c:pt>
                <c:pt idx="480" formatCode="0.0">
                  <c:v>2.8696691908999998</c:v>
                </c:pt>
                <c:pt idx="481" formatCode="0.0">
                  <c:v>18.557648139600001</c:v>
                </c:pt>
                <c:pt idx="482" formatCode="0.0">
                  <c:v>21.3573801613</c:v>
                </c:pt>
                <c:pt idx="483" formatCode="0.0">
                  <c:v>21.210676835000001</c:v>
                </c:pt>
                <c:pt idx="484" formatCode="0.0">
                  <c:v>19.413763806199999</c:v>
                </c:pt>
                <c:pt idx="485" formatCode="0.0">
                  <c:v>17.3327895595</c:v>
                </c:pt>
                <c:pt idx="486" formatCode="0.0">
                  <c:v>23.4280391243</c:v>
                </c:pt>
                <c:pt idx="487" formatCode="0.0">
                  <c:v>14.471243042599999</c:v>
                </c:pt>
                <c:pt idx="488" formatCode="0.0">
                  <c:v>21.816881258900001</c:v>
                </c:pt>
                <c:pt idx="489" formatCode="0.0">
                  <c:v>25.2983293556</c:v>
                </c:pt>
                <c:pt idx="490" formatCode="0.0">
                  <c:v>33.520336605799997</c:v>
                </c:pt>
                <c:pt idx="491" formatCode="0.00">
                  <c:v>21.494542401299999</c:v>
                </c:pt>
                <c:pt idx="492" formatCode="0.0">
                  <c:v>13.459899263800001</c:v>
                </c:pt>
                <c:pt idx="493" formatCode="0.0">
                  <c:v>10.7206509104</c:v>
                </c:pt>
                <c:pt idx="494" formatCode="0.0">
                  <c:v>19.131795072300001</c:v>
                </c:pt>
                <c:pt idx="495" formatCode="0.0">
                  <c:v>13.928430987</c:v>
                </c:pt>
                <c:pt idx="496" formatCode="0.0">
                  <c:v>3.5538954108</c:v>
                </c:pt>
                <c:pt idx="497" formatCode="0.0">
                  <c:v>2.3079596802000002</c:v>
                </c:pt>
                <c:pt idx="498" formatCode="0.0">
                  <c:v>-2.1132075471</c:v>
                </c:pt>
                <c:pt idx="499" formatCode="0.0">
                  <c:v>17.763371150699999</c:v>
                </c:pt>
                <c:pt idx="500" formatCode="0.0">
                  <c:v>26.1832061068</c:v>
                </c:pt>
                <c:pt idx="501" formatCode="0.0">
                  <c:v>28.209523809499998</c:v>
                </c:pt>
                <c:pt idx="502" formatCode="0.0">
                  <c:v>8.6834733892999996</c:v>
                </c:pt>
                <c:pt idx="503" formatCode="0.0">
                  <c:v>2.00414651</c:v>
                </c:pt>
                <c:pt idx="504" formatCode="0.0">
                  <c:v>-10.213768610800001</c:v>
                </c:pt>
                <c:pt idx="505" formatCode="0.0">
                  <c:v>-14.595653847399999</c:v>
                </c:pt>
                <c:pt idx="506" formatCode="0.0">
                  <c:v>-19.791871840300001</c:v>
                </c:pt>
                <c:pt idx="507" formatCode="0.0">
                  <c:v>-12.7053707027</c:v>
                </c:pt>
                <c:pt idx="508" formatCode="0.0">
                  <c:v>-5.2011405407</c:v>
                </c:pt>
                <c:pt idx="509" formatCode="0.0">
                  <c:v>1.9637154311</c:v>
                </c:pt>
                <c:pt idx="510" formatCode="0.0">
                  <c:v>4.8111025442999997</c:v>
                </c:pt>
                <c:pt idx="511" formatCode="0.0">
                  <c:v>9.1751535999999995E-3</c:v>
                </c:pt>
                <c:pt idx="512" formatCode="0.0">
                  <c:v>-18.283773093200001</c:v>
                </c:pt>
                <c:pt idx="513" formatCode="0.0">
                  <c:v>-37.145297875499999</c:v>
                </c:pt>
                <c:pt idx="514" formatCode="0.0">
                  <c:v>-42.928479381400003</c:v>
                </c:pt>
                <c:pt idx="515" formatCode="0.00">
                  <c:v>-36.253387533800002</c:v>
                </c:pt>
                <c:pt idx="516" formatCode="0.0">
                  <c:v>-13.7184802038</c:v>
                </c:pt>
                <c:pt idx="517" formatCode="0.0">
                  <c:v>12.8779808243</c:v>
                </c:pt>
                <c:pt idx="518" formatCode="0.0">
                  <c:v>27.786190807499999</c:v>
                </c:pt>
                <c:pt idx="519" formatCode="0.0">
                  <c:v>26.2029971135</c:v>
                </c:pt>
                <c:pt idx="520" formatCode="0.0">
                  <c:v>16.169595941200001</c:v>
                </c:pt>
                <c:pt idx="521" formatCode="0.0">
                  <c:v>5.2179128347999999</c:v>
                </c:pt>
                <c:pt idx="522" formatCode="0.0">
                  <c:v>1.2284831543000001</c:v>
                </c:pt>
                <c:pt idx="523" formatCode="0.0">
                  <c:v>12.536697247699999</c:v>
                </c:pt>
                <c:pt idx="524" formatCode="0.0">
                  <c:v>35.666287015899997</c:v>
                </c:pt>
                <c:pt idx="525" formatCode="0.0">
                  <c:v>68.173491697599999</c:v>
                </c:pt>
                <c:pt idx="526" formatCode="0.0">
                  <c:v>79.254868755199993</c:v>
                </c:pt>
                <c:pt idx="527" formatCode="0.0">
                  <c:v>58.497183547600002</c:v>
                </c:pt>
                <c:pt idx="528" formatCode="0.0">
                  <c:v>27.801287137399999</c:v>
                </c:pt>
                <c:pt idx="529" formatCode="0.0">
                  <c:v>4.6390068605000003</c:v>
                </c:pt>
                <c:pt idx="530" formatCode="0.0">
                  <c:v>1.4028569598</c:v>
                </c:pt>
                <c:pt idx="531" formatCode="0.0">
                  <c:v>2.1774547276999998</c:v>
                </c:pt>
                <c:pt idx="532" formatCode="0.0">
                  <c:v>6.4229341485000004</c:v>
                </c:pt>
                <c:pt idx="533" formatCode="0.0">
                  <c:v>8.0404078789</c:v>
                </c:pt>
                <c:pt idx="534" formatCode="0.0">
                  <c:v>4.1712084877000004</c:v>
                </c:pt>
                <c:pt idx="535" formatCode="0.0">
                  <c:v>-1.4103452491999999</c:v>
                </c:pt>
                <c:pt idx="536" formatCode="0.0">
                  <c:v>-2.5395626075000002</c:v>
                </c:pt>
                <c:pt idx="537" formatCode="0.0">
                  <c:v>5.6781447644999998</c:v>
                </c:pt>
                <c:pt idx="538" formatCode="0.0">
                  <c:v>9.7118564005000003</c:v>
                </c:pt>
                <c:pt idx="539" formatCode="0.0">
                  <c:v>14.400187755599999</c:v>
                </c:pt>
                <c:pt idx="540" formatCode="0.0">
                  <c:v>19.44607319</c:v>
                </c:pt>
                <c:pt idx="541" formatCode="0.0">
                  <c:v>19.669060256000002</c:v>
                </c:pt>
                <c:pt idx="542" formatCode="0.0">
                  <c:v>20.562223626000002</c:v>
                </c:pt>
                <c:pt idx="543" formatCode="0.0">
                  <c:v>14.494220096199999</c:v>
                </c:pt>
                <c:pt idx="544" formatCode="0.0">
                  <c:v>13.316332512600001</c:v>
                </c:pt>
                <c:pt idx="545" formatCode="0.0">
                  <c:v>12.6681712929</c:v>
                </c:pt>
                <c:pt idx="546" formatCode="0.0">
                  <c:v>27.261946285299999</c:v>
                </c:pt>
                <c:pt idx="547" formatCode="0.0">
                  <c:v>24.017033943800001</c:v>
                </c:pt>
                <c:pt idx="548" formatCode="0.0">
                  <c:v>17.507967955800002</c:v>
                </c:pt>
                <c:pt idx="549" formatCode="0.0">
                  <c:v>2.2941880568999999</c:v>
                </c:pt>
                <c:pt idx="550" formatCode="0.0">
                  <c:v>4.2796865580999999</c:v>
                </c:pt>
                <c:pt idx="551" formatCode="0.0">
                  <c:v>-1.2133290349000001</c:v>
                </c:pt>
                <c:pt idx="552" formatCode="0.0">
                  <c:v>-12.6938292281</c:v>
                </c:pt>
                <c:pt idx="553" formatCode="0.0">
                  <c:v>-22.564280951899999</c:v>
                </c:pt>
                <c:pt idx="554" formatCode="0.0">
                  <c:v>-25.805606497199999</c:v>
                </c:pt>
                <c:pt idx="555" formatCode="0.0">
                  <c:v>-23.636850562300001</c:v>
                </c:pt>
                <c:pt idx="556" formatCode="0.0">
                  <c:v>-21.048138855099999</c:v>
                </c:pt>
                <c:pt idx="557" formatCode="0.0">
                  <c:v>-19.1290095996</c:v>
                </c:pt>
                <c:pt idx="558" formatCode="0.0">
                  <c:v>-19.977525626199998</c:v>
                </c:pt>
                <c:pt idx="559" formatCode="0.0">
                  <c:v>-17.352313641799999</c:v>
                </c:pt>
                <c:pt idx="560" formatCode="0.0">
                  <c:v>-10.3544331635</c:v>
                </c:pt>
                <c:pt idx="561" formatCode="0.0">
                  <c:v>-8.1811090164000007</c:v>
                </c:pt>
                <c:pt idx="562" formatCode="0.0">
                  <c:v>-15.094962840599999</c:v>
                </c:pt>
                <c:pt idx="563" formatCode="0.0">
                  <c:v>-18.559943038499998</c:v>
                </c:pt>
                <c:pt idx="564" formatCode="0.0">
                  <c:v>-27.878286753699999</c:v>
                </c:pt>
                <c:pt idx="565" formatCode="0.0">
                  <c:v>-29.670946730000001</c:v>
                </c:pt>
                <c:pt idx="566" formatCode="0.0">
                  <c:v>-30.526129943499999</c:v>
                </c:pt>
                <c:pt idx="567" formatCode="0.0">
                  <c:v>-22.774777302299999</c:v>
                </c:pt>
                <c:pt idx="568" formatCode="0.0">
                  <c:v>-18.268789725400001</c:v>
                </c:pt>
                <c:pt idx="569" formatCode="0.0">
                  <c:v>-12.166248471899999</c:v>
                </c:pt>
                <c:pt idx="570" formatCode="0.0">
                  <c:v>-11.679282118</c:v>
                </c:pt>
                <c:pt idx="571" formatCode="0.0">
                  <c:v>-2.6622564639999999</c:v>
                </c:pt>
                <c:pt idx="572" formatCode="0.0">
                  <c:v>1.0466922888000001</c:v>
                </c:pt>
                <c:pt idx="573" formatCode="0.0">
                  <c:v>0.69382986999999996</c:v>
                </c:pt>
                <c:pt idx="574" formatCode="0.0">
                  <c:v>-1.8738248071000001</c:v>
                </c:pt>
                <c:pt idx="575" formatCode="0.0">
                  <c:v>4.7247823393999999</c:v>
                </c:pt>
                <c:pt idx="576" formatCode="0.0">
                  <c:v>26.520223791599999</c:v>
                </c:pt>
                <c:pt idx="577" formatCode="0.0">
                  <c:v>52.216958535099998</c:v>
                </c:pt>
                <c:pt idx="578" formatCode="0.0">
                  <c:v>64.731893265500005</c:v>
                </c:pt>
                <c:pt idx="579" formatCode="0.0">
                  <c:v>56.353315168000002</c:v>
                </c:pt>
                <c:pt idx="580" formatCode="0.0">
                  <c:v>43.6542932734</c:v>
                </c:pt>
                <c:pt idx="581" formatCode="0.0">
                  <c:v>33.203926164599999</c:v>
                </c:pt>
                <c:pt idx="582" formatCode="0.0">
                  <c:v>27.277310272600001</c:v>
                </c:pt>
                <c:pt idx="583" formatCode="0.0">
                  <c:v>24.068625419499998</c:v>
                </c:pt>
                <c:pt idx="584" formatCode="0.0">
                  <c:v>9.7313263737</c:v>
                </c:pt>
                <c:pt idx="585" formatCode="0.0">
                  <c:v>0.47460010540000003</c:v>
                </c:pt>
                <c:pt idx="586" formatCode="0.0">
                  <c:v>3.3236421303000001</c:v>
                </c:pt>
                <c:pt idx="587" formatCode="0.0">
                  <c:v>10.8494503965</c:v>
                </c:pt>
                <c:pt idx="588" formatCode="0.0">
                  <c:v>18.887962593699999</c:v>
                </c:pt>
                <c:pt idx="589" formatCode="0.0">
                  <c:v>12.2145679616</c:v>
                </c:pt>
                <c:pt idx="590" formatCode="0.0">
                  <c:v>10.1848137977</c:v>
                </c:pt>
                <c:pt idx="591" formatCode="0.0">
                  <c:v>8.3882773243000006</c:v>
                </c:pt>
                <c:pt idx="592" formatCode="0.0">
                  <c:v>10.4782899877</c:v>
                </c:pt>
                <c:pt idx="593" formatCode="0.0">
                  <c:v>8.6334891394</c:v>
                </c:pt>
                <c:pt idx="594" formatCode="0.0">
                  <c:v>13.165351451799999</c:v>
                </c:pt>
                <c:pt idx="595" formatCode="0.0">
                  <c:v>8.1432245564999999</c:v>
                </c:pt>
                <c:pt idx="596" formatCode="0.0">
                  <c:v>10.0483056159</c:v>
                </c:pt>
                <c:pt idx="597" formatCode="0.0">
                  <c:v>15.069979006200001</c:v>
                </c:pt>
                <c:pt idx="598" formatCode="0.0">
                  <c:v>17.346677751400001</c:v>
                </c:pt>
                <c:pt idx="599" formatCode="0.0">
                  <c:v>10.342988044</c:v>
                </c:pt>
                <c:pt idx="600" formatCode="0.0">
                  <c:v>-1</c:v>
                </c:pt>
                <c:pt idx="601" formatCode="0.0">
                  <c:v>-3.1349330008999998</c:v>
                </c:pt>
                <c:pt idx="602" formatCode="0.0">
                  <c:v>-2.5061603942000001</c:v>
                </c:pt>
                <c:pt idx="603" formatCode="0.0">
                  <c:v>0.97810649299999997</c:v>
                </c:pt>
                <c:pt idx="604" formatCode="0.0">
                  <c:v>3.5033214619000002</c:v>
                </c:pt>
                <c:pt idx="605" formatCode="0.0">
                  <c:v>5.8871171855000002</c:v>
                </c:pt>
                <c:pt idx="606" formatCode="0.0">
                  <c:v>1.7796564535999999</c:v>
                </c:pt>
                <c:pt idx="607" formatCode="0.0">
                  <c:v>0.77215307160000002</c:v>
                </c:pt>
                <c:pt idx="608" formatCode="0.0">
                  <c:v>-0.95496582220000004</c:v>
                </c:pt>
                <c:pt idx="609" formatCode="0.0">
                  <c:v>4.4424848723999997</c:v>
                </c:pt>
                <c:pt idx="610" formatCode="0.0">
                  <c:v>5.7113272841000002</c:v>
                </c:pt>
                <c:pt idx="611" formatCode="0.0">
                  <c:v>6.5523419502999998</c:v>
                </c:pt>
                <c:pt idx="612" formatCode="0.0">
                  <c:v>10.125646711</c:v>
                </c:pt>
                <c:pt idx="613" formatCode="0.0">
                  <c:v>9.6641358898000007</c:v>
                </c:pt>
                <c:pt idx="614" formatCode="0.0">
                  <c:v>8.1483183502000003</c:v>
                </c:pt>
                <c:pt idx="615" formatCode="0.0">
                  <c:v>-3.4950374182999999</c:v>
                </c:pt>
                <c:pt idx="616" formatCode="0.0">
                  <c:v>-5.3980184489000003</c:v>
                </c:pt>
                <c:pt idx="617" formatCode="0.0">
                  <c:v>-10.906874462099999</c:v>
                </c:pt>
                <c:pt idx="618" formatCode="0.0">
                  <c:v>-7.8459381529999996</c:v>
                </c:pt>
                <c:pt idx="619" formatCode="0.0">
                  <c:v>-16.510865234299999</c:v>
                </c:pt>
                <c:pt idx="620" formatCode="0.0">
                  <c:v>-18.711729084200002</c:v>
                </c:pt>
                <c:pt idx="621" formatCode="0.0">
                  <c:v>-21.8935600326</c:v>
                </c:pt>
                <c:pt idx="622" formatCode="0.0">
                  <c:v>-23.160201056799998</c:v>
                </c:pt>
                <c:pt idx="623" formatCode="0.0">
                  <c:v>-26.086956521699999</c:v>
                </c:pt>
                <c:pt idx="624" formatCode="0.0">
                  <c:v>-32.486017897000004</c:v>
                </c:pt>
                <c:pt idx="625" formatCode="0.0">
                  <c:v>-30.509270124299999</c:v>
                </c:pt>
                <c:pt idx="626" formatCode="0.0">
                  <c:v>-31.183937961400002</c:v>
                </c:pt>
                <c:pt idx="627" formatCode="0.0">
                  <c:v>-27.8702048673</c:v>
                </c:pt>
                <c:pt idx="628" formatCode="0.0">
                  <c:v>-36.588763349300002</c:v>
                </c:pt>
                <c:pt idx="629" formatCode="0.0">
                  <c:v>-39.237517774200001</c:v>
                </c:pt>
                <c:pt idx="630" formatCode="0.0">
                  <c:v>-41.831960272099998</c:v>
                </c:pt>
                <c:pt idx="631" formatCode="0.0">
                  <c:v>-36.328928046900003</c:v>
                </c:pt>
                <c:pt idx="632" formatCode="0.0">
                  <c:v>-26.298485100699999</c:v>
                </c:pt>
                <c:pt idx="633" formatCode="0.0">
                  <c:v>-19.110630684299998</c:v>
                </c:pt>
                <c:pt idx="634" formatCode="0.0">
                  <c:v>-14.2536061724</c:v>
                </c:pt>
                <c:pt idx="635" formatCode="0.0">
                  <c:v>-10.0061387354</c:v>
                </c:pt>
                <c:pt idx="636" formatCode="0.0">
                  <c:v>-9.5224288612999999</c:v>
                </c:pt>
                <c:pt idx="637" formatCode="0.0">
                  <c:v>-13.2978723404</c:v>
                </c:pt>
                <c:pt idx="638" formatCode="0.0">
                  <c:v>-13.3876196356</c:v>
                </c:pt>
                <c:pt idx="639" formatCode="0.0">
                  <c:v>-4.6664125047000002</c:v>
                </c:pt>
                <c:pt idx="640" formatCode="0.0">
                  <c:v>11.4067203644</c:v>
                </c:pt>
                <c:pt idx="641" formatCode="0.0">
                  <c:v>25.975803602900001</c:v>
                </c:pt>
                <c:pt idx="642" formatCode="0.0">
                  <c:v>30.6800236873</c:v>
                </c:pt>
                <c:pt idx="643" formatCode="0.0">
                  <c:v>30.921356088500001</c:v>
                </c:pt>
                <c:pt idx="644" formatCode="0.0">
                  <c:v>8.2726297362000007</c:v>
                </c:pt>
                <c:pt idx="645" formatCode="0.0">
                  <c:v>-8.7691811436999991</c:v>
                </c:pt>
                <c:pt idx="646" formatCode="0.0">
                  <c:v>-19.521927937000001</c:v>
                </c:pt>
                <c:pt idx="647" formatCode="0.0">
                  <c:v>-21.940454217100001</c:v>
                </c:pt>
                <c:pt idx="648" formatCode="0.0">
                  <c:v>-23.9104559604</c:v>
                </c:pt>
                <c:pt idx="649" formatCode="0.0">
                  <c:v>-21.078001752799999</c:v>
                </c:pt>
                <c:pt idx="650" formatCode="0.0">
                  <c:v>-15.367820701299999</c:v>
                </c:pt>
                <c:pt idx="651" formatCode="0.0">
                  <c:v>-10.7614172598</c:v>
                </c:pt>
                <c:pt idx="652" formatCode="0.0">
                  <c:v>-8.5627692980999992</c:v>
                </c:pt>
                <c:pt idx="653" formatCode="0.0">
                  <c:v>-7.9878027408000003</c:v>
                </c:pt>
                <c:pt idx="654" formatCode="0.0">
                  <c:v>-4.988482308</c:v>
                </c:pt>
                <c:pt idx="655" formatCode="0.0">
                  <c:v>0.52406746810000004</c:v>
                </c:pt>
                <c:pt idx="656" formatCode="0.0">
                  <c:v>6.7539376237999997</c:v>
                </c:pt>
                <c:pt idx="657" formatCode="0.0">
                  <c:v>0.79806041009999995</c:v>
                </c:pt>
                <c:pt idx="658" formatCode="0.0">
                  <c:v>-2.3528267949999999</c:v>
                </c:pt>
                <c:pt idx="659" formatCode="0.0">
                  <c:v>-1.9224838079</c:v>
                </c:pt>
                <c:pt idx="660" formatCode="0.0">
                  <c:v>16.539317730499999</c:v>
                </c:pt>
                <c:pt idx="661" formatCode="0.0">
                  <c:v>28.5088531062</c:v>
                </c:pt>
                <c:pt idx="662" formatCode="0.0">
                  <c:v>27.440244287599999</c:v>
                </c:pt>
                <c:pt idx="663" formatCode="0.0">
                  <c:v>16.271566211</c:v>
                </c:pt>
                <c:pt idx="664" formatCode="0.0">
                  <c:v>10.8661794656</c:v>
                </c:pt>
                <c:pt idx="665" formatCode="0.0">
                  <c:v>9.4583269845999993</c:v>
                </c:pt>
                <c:pt idx="666" formatCode="0.0">
                  <c:v>7.7066772654999998</c:v>
                </c:pt>
                <c:pt idx="667" formatCode="0.0">
                  <c:v>11.5131867169</c:v>
                </c:pt>
                <c:pt idx="668" formatCode="0.0">
                  <c:v>21.295617763399999</c:v>
                </c:pt>
                <c:pt idx="669" formatCode="0.0">
                  <c:v>42.5786730807</c:v>
                </c:pt>
                <c:pt idx="670" formatCode="0.0">
                  <c:v>53.547070244399997</c:v>
                </c:pt>
                <c:pt idx="671" formatCode="0.0">
                  <c:v>58.406708595300003</c:v>
                </c:pt>
                <c:pt idx="672" formatCode="0.0">
                  <c:v>56.871450696899998</c:v>
                </c:pt>
                <c:pt idx="673" formatCode="0.0">
                  <c:v>49.529524723900003</c:v>
                </c:pt>
                <c:pt idx="674" formatCode="0.0">
                  <c:v>42.799305957199998</c:v>
                </c:pt>
                <c:pt idx="675" formatCode="0.0">
                  <c:v>33.562013412399999</c:v>
                </c:pt>
                <c:pt idx="676" formatCode="0.0">
                  <c:v>27.670917080900001</c:v>
                </c:pt>
                <c:pt idx="677" formatCode="0.0">
                  <c:v>19.551070123500001</c:v>
                </c:pt>
                <c:pt idx="678" formatCode="0.0">
                  <c:v>17.856747481399999</c:v>
                </c:pt>
                <c:pt idx="679" formatCode="0.0">
                  <c:v>16.5121395458</c:v>
                </c:pt>
                <c:pt idx="680" formatCode="0.0">
                  <c:v>10.6975994844</c:v>
                </c:pt>
                <c:pt idx="681" formatCode="0.0">
                  <c:v>6.8428636698999998</c:v>
                </c:pt>
                <c:pt idx="682" formatCode="0.0">
                  <c:v>3.8971565671000001</c:v>
                </c:pt>
                <c:pt idx="683" formatCode="0.0">
                  <c:v>5.2904976176999998</c:v>
                </c:pt>
                <c:pt idx="684" formatCode="0.0">
                  <c:v>6.9374053839999998</c:v>
                </c:pt>
                <c:pt idx="685" formatCode="0.0">
                  <c:v>3.7820656884999999</c:v>
                </c:pt>
                <c:pt idx="686" formatCode="0.0">
                  <c:v>2.5342822425999998</c:v>
                </c:pt>
                <c:pt idx="687" formatCode="0.0">
                  <c:v>2.9116407918</c:v>
                </c:pt>
                <c:pt idx="688" formatCode="0.0">
                  <c:v>6.0659067824999999</c:v>
                </c:pt>
                <c:pt idx="689" formatCode="0.0">
                  <c:v>8.3689925188000007</c:v>
                </c:pt>
                <c:pt idx="690" formatCode="0.0">
                  <c:v>8.3599473979999992</c:v>
                </c:pt>
                <c:pt idx="691" formatCode="0.0">
                  <c:v>6.3796068381</c:v>
                </c:pt>
                <c:pt idx="692" formatCode="0.0">
                  <c:v>12.8110900887</c:v>
                </c:pt>
                <c:pt idx="693" formatCode="0.0">
                  <c:v>12.2664473684</c:v>
                </c:pt>
                <c:pt idx="694" formatCode="0.0">
                  <c:v>11.078171321499999</c:v>
                </c:pt>
                <c:pt idx="695" formatCode="0.0">
                  <c:v>5.4520315495</c:v>
                </c:pt>
                <c:pt idx="696" formatCode="0.0">
                  <c:v>1.7757124392000001</c:v>
                </c:pt>
                <c:pt idx="697" formatCode="0.0">
                  <c:v>2.6976024748</c:v>
                </c:pt>
                <c:pt idx="698" formatCode="0.0">
                  <c:v>-0.2539360081</c:v>
                </c:pt>
                <c:pt idx="699" formatCode="0.0">
                  <c:v>5.3276505000000002E-2</c:v>
                </c:pt>
                <c:pt idx="700" formatCode="0.0">
                  <c:v>-4.2001383198999998</c:v>
                </c:pt>
                <c:pt idx="701" formatCode="0.0">
                  <c:v>-1.2275706457</c:v>
                </c:pt>
                <c:pt idx="702" formatCode="0.0">
                  <c:v>-4.6752196024000003</c:v>
                </c:pt>
                <c:pt idx="703" formatCode="0.0">
                  <c:v>-6.2093885700999998</c:v>
                </c:pt>
                <c:pt idx="704" formatCode="0.0">
                  <c:v>-8.0986937589999997</c:v>
                </c:pt>
                <c:pt idx="705" formatCode="0.0">
                  <c:v>-6.9969820386999997</c:v>
                </c:pt>
                <c:pt idx="706" formatCode="0.0">
                  <c:v>-6.9363674673000002</c:v>
                </c:pt>
                <c:pt idx="707" formatCode="0.0">
                  <c:v>-5.3847070742999996</c:v>
                </c:pt>
                <c:pt idx="708" formatCode="0.0">
                  <c:v>-8.1703002629999997</c:v>
                </c:pt>
                <c:pt idx="709" formatCode="0.0">
                  <c:v>-3.3587372352</c:v>
                </c:pt>
                <c:pt idx="710" formatCode="0.0">
                  <c:v>-1.2248246209</c:v>
                </c:pt>
                <c:pt idx="711" formatCode="0.0">
                  <c:v>-0.53248136310000005</c:v>
                </c:pt>
                <c:pt idx="712" formatCode="0.0">
                  <c:v>-3.1903373594</c:v>
                </c:pt>
                <c:pt idx="713" formatCode="0.0">
                  <c:v>-7.8268200484000001</c:v>
                </c:pt>
                <c:pt idx="714" formatCode="0.0">
                  <c:v>-9.9969687783999994</c:v>
                </c:pt>
                <c:pt idx="715" formatCode="0.0">
                  <c:v>-9.6586684690000002</c:v>
                </c:pt>
                <c:pt idx="716" formatCode="0.0">
                  <c:v>-10.4829086825</c:v>
                </c:pt>
                <c:pt idx="717" formatCode="0.0">
                  <c:v>-4.3256356132000002</c:v>
                </c:pt>
                <c:pt idx="718" formatCode="0.0">
                  <c:v>-0.636961903</c:v>
                </c:pt>
                <c:pt idx="719" formatCode="0.0">
                  <c:v>0.54171522149999995</c:v>
                </c:pt>
                <c:pt idx="720" formatCode="0.0">
                  <c:v>-2.2885178965000001</c:v>
                </c:pt>
                <c:pt idx="721" formatCode="0.0">
                  <c:v>-6.5083224237000001</c:v>
                </c:pt>
                <c:pt idx="722" formatCode="0.0">
                  <c:v>-4.3643861507999997</c:v>
                </c:pt>
                <c:pt idx="723" formatCode="0.0">
                  <c:v>-1.3580525188000001</c:v>
                </c:pt>
                <c:pt idx="724" formatCode="0.0">
                  <c:v>5.5211380714000002</c:v>
                </c:pt>
                <c:pt idx="725" formatCode="0.0">
                  <c:v>9.9253533177000008</c:v>
                </c:pt>
                <c:pt idx="726" formatCode="0.0">
                  <c:v>10.7032197224</c:v>
                </c:pt>
                <c:pt idx="727" formatCode="0.0">
                  <c:v>12.539278767000001</c:v>
                </c:pt>
                <c:pt idx="728" formatCode="0.0">
                  <c:v>11.3263025836</c:v>
                </c:pt>
                <c:pt idx="729" formatCode="0.0">
                  <c:v>11.084035827099999</c:v>
                </c:pt>
                <c:pt idx="730" formatCode="0.0">
                  <c:v>8.4794166792999999</c:v>
                </c:pt>
                <c:pt idx="731" formatCode="0.0">
                  <c:v>8.4171287159000006</c:v>
                </c:pt>
                <c:pt idx="732" formatCode="0.0">
                  <c:v>15.353508121500001</c:v>
                </c:pt>
                <c:pt idx="733" formatCode="0.0">
                  <c:v>13.6694005467</c:v>
                </c:pt>
                <c:pt idx="734" formatCode="0.0">
                  <c:v>8.3545440933999995</c:v>
                </c:pt>
                <c:pt idx="735" formatCode="0.0">
                  <c:v>3.796058269</c:v>
                </c:pt>
                <c:pt idx="736" formatCode="0.0">
                  <c:v>1.7449919816999999</c:v>
                </c:pt>
                <c:pt idx="737" formatCode="0.0">
                  <c:v>-0.4079770244</c:v>
                </c:pt>
                <c:pt idx="738" formatCode="0.0">
                  <c:v>-4.542135686</c:v>
                </c:pt>
                <c:pt idx="739" formatCode="0.0">
                  <c:v>-3.7229091876</c:v>
                </c:pt>
                <c:pt idx="740" formatCode="0.0">
                  <c:v>-3.1201577685999999</c:v>
                </c:pt>
                <c:pt idx="741" formatCode="0.0">
                  <c:v>-3.9722535127</c:v>
                </c:pt>
                <c:pt idx="742" formatCode="0.0">
                  <c:v>-8.5783901865000001</c:v>
                </c:pt>
                <c:pt idx="743" formatCode="0.0">
                  <c:v>-11.262640855200001</c:v>
                </c:pt>
                <c:pt idx="744" formatCode="0.0">
                  <c:v>-21.603856266400001</c:v>
                </c:pt>
                <c:pt idx="745" formatCode="0.0">
                  <c:v>-23.508535226100001</c:v>
                </c:pt>
                <c:pt idx="746" formatCode="0.0">
                  <c:v>-18.112477545899999</c:v>
                </c:pt>
                <c:pt idx="747" formatCode="0.0">
                  <c:v>-10.209416879899999</c:v>
                </c:pt>
                <c:pt idx="748" formatCode="0.0">
                  <c:v>-5.4123367081999998</c:v>
                </c:pt>
                <c:pt idx="749" formatCode="0.0">
                  <c:v>-3.6868346584</c:v>
                </c:pt>
                <c:pt idx="750" formatCode="0.0">
                  <c:v>6.4569589188999998</c:v>
                </c:pt>
                <c:pt idx="751" formatCode="0.0">
                  <c:v>7.1916862311000003</c:v>
                </c:pt>
                <c:pt idx="752" formatCode="0.0">
                  <c:v>4.4274809160000004</c:v>
                </c:pt>
                <c:pt idx="753" formatCode="0.0">
                  <c:v>2.9604247699999999</c:v>
                </c:pt>
                <c:pt idx="754" formatCode="0.0">
                  <c:v>-1.0936494806999999</c:v>
                </c:pt>
                <c:pt idx="755" formatCode="0.0">
                  <c:v>-7.2414691324999998</c:v>
                </c:pt>
                <c:pt idx="756" formatCode="0.0">
                  <c:v>-9.0292528414</c:v>
                </c:pt>
                <c:pt idx="757" formatCode="0.0">
                  <c:v>-11.430653015800001</c:v>
                </c:pt>
                <c:pt idx="758" formatCode="0.0">
                  <c:v>-14.623198677</c:v>
                </c:pt>
                <c:pt idx="759" formatCode="0.0">
                  <c:v>-18.3885500628</c:v>
                </c:pt>
                <c:pt idx="760" formatCode="0.0">
                  <c:v>-16.0194311859</c:v>
                </c:pt>
                <c:pt idx="761" formatCode="0.0">
                  <c:v>-11.604219716199999</c:v>
                </c:pt>
                <c:pt idx="762" formatCode="0.0">
                  <c:v>-11.8073226955</c:v>
                </c:pt>
                <c:pt idx="763" formatCode="0.0">
                  <c:v>-10.9962315199</c:v>
                </c:pt>
                <c:pt idx="764" formatCode="0.0">
                  <c:v>-4.5391255917000004</c:v>
                </c:pt>
                <c:pt idx="765" formatCode="0.0">
                  <c:v>-4.1165712229000002</c:v>
                </c:pt>
                <c:pt idx="766" formatCode="0.0">
                  <c:v>1.4185715169999999</c:v>
                </c:pt>
                <c:pt idx="767" formatCode="0.0">
                  <c:v>5.9814658803</c:v>
                </c:pt>
                <c:pt idx="768" formatCode="0.0">
                  <c:v>10.453875143299999</c:v>
                </c:pt>
                <c:pt idx="769" formatCode="0.0">
                  <c:v>15.5944237596</c:v>
                </c:pt>
                <c:pt idx="770" formatCode="0.0">
                  <c:v>19.444224839899999</c:v>
                </c:pt>
                <c:pt idx="771" formatCode="0.0">
                  <c:v>21.037215066200002</c:v>
                </c:pt>
                <c:pt idx="772" formatCode="0.0">
                  <c:v>14.696485622999999</c:v>
                </c:pt>
                <c:pt idx="773" formatCode="0.0">
                  <c:v>10.0316555872</c:v>
                </c:pt>
                <c:pt idx="774" formatCode="0.0">
                  <c:v>5.5161410774000004</c:v>
                </c:pt>
                <c:pt idx="775" formatCode="0.0">
                  <c:v>6.0471175767999998</c:v>
                </c:pt>
                <c:pt idx="776" formatCode="0.0">
                  <c:v>1.0282963827</c:v>
                </c:pt>
                <c:pt idx="777" formatCode="0.0">
                  <c:v>0.35021888680000002</c:v>
                </c:pt>
                <c:pt idx="778" formatCode="0.0">
                  <c:v>5.4971903199999998E-2</c:v>
                </c:pt>
                <c:pt idx="779" formatCode="0.0">
                  <c:v>6.8759936406</c:v>
                </c:pt>
                <c:pt idx="780" formatCode="0.0">
                  <c:v>14.107699154400001</c:v>
                </c:pt>
                <c:pt idx="781" formatCode="0.0">
                  <c:v>18.438202247100001</c:v>
                </c:pt>
                <c:pt idx="782" formatCode="0.0">
                  <c:v>17.394182082899999</c:v>
                </c:pt>
                <c:pt idx="783" formatCode="0.0">
                  <c:v>16.4562067574</c:v>
                </c:pt>
                <c:pt idx="784" formatCode="0.0">
                  <c:v>12.655035918399999</c:v>
                </c:pt>
                <c:pt idx="785" formatCode="0.0">
                  <c:v>8.0324520267999997</c:v>
                </c:pt>
                <c:pt idx="786" formatCode="0.0">
                  <c:v>3.1945695534</c:v>
                </c:pt>
                <c:pt idx="787" formatCode="0.0">
                  <c:v>4.0711165711000001</c:v>
                </c:pt>
                <c:pt idx="788" formatCode="0.0">
                  <c:v>5.3959431169999998</c:v>
                </c:pt>
                <c:pt idx="789" formatCode="0.0">
                  <c:v>9.4291412188999999</c:v>
                </c:pt>
                <c:pt idx="790" formatCode="0.0">
                  <c:v>13.2836823148</c:v>
                </c:pt>
                <c:pt idx="791" formatCode="0.0">
                  <c:v>13.186438576900001</c:v>
                </c:pt>
                <c:pt idx="792" formatCode="0.0">
                  <c:v>15.373114924499999</c:v>
                </c:pt>
                <c:pt idx="793" formatCode="0.0">
                  <c:v>12.8387566012</c:v>
                </c:pt>
                <c:pt idx="794" formatCode="0.0">
                  <c:v>11.1606010204</c:v>
                </c:pt>
                <c:pt idx="795" formatCode="0.0">
                  <c:v>8.0618089782000002</c:v>
                </c:pt>
                <c:pt idx="796" formatCode="0.0">
                  <c:v>8.0632987168000003</c:v>
                </c:pt>
                <c:pt idx="797" formatCode="0.0">
                  <c:v>9.3179941945000007</c:v>
                </c:pt>
                <c:pt idx="798" formatCode="0.0">
                  <c:v>9.2496181063999998</c:v>
                </c:pt>
                <c:pt idx="799" formatCode="0.0">
                  <c:v>13.9456339967</c:v>
                </c:pt>
                <c:pt idx="800" formatCode="0.0">
                  <c:v>14.7255230985</c:v>
                </c:pt>
                <c:pt idx="801" formatCode="0.0">
                  <c:v>15.268523264400001</c:v>
                </c:pt>
                <c:pt idx="802" formatCode="0.0">
                  <c:v>9.2956835694999995</c:v>
                </c:pt>
                <c:pt idx="803" formatCode="0.0">
                  <c:v>6.4644196806999998</c:v>
                </c:pt>
                <c:pt idx="804" formatCode="0.0">
                  <c:v>6.1524592933999998</c:v>
                </c:pt>
                <c:pt idx="805" formatCode="0.0">
                  <c:v>4.4895328307</c:v>
                </c:pt>
                <c:pt idx="806" formatCode="0.0">
                  <c:v>3.9713937918000002</c:v>
                </c:pt>
                <c:pt idx="807" formatCode="0.0">
                  <c:v>-0.36734794500000001</c:v>
                </c:pt>
                <c:pt idx="808" formatCode="0.0">
                  <c:v>-1.6739324164</c:v>
                </c:pt>
                <c:pt idx="809" formatCode="0.0">
                  <c:v>-3.8562728380000002</c:v>
                </c:pt>
                <c:pt idx="810" formatCode="0.0">
                  <c:v>-2.7279990868000001</c:v>
                </c:pt>
                <c:pt idx="811" formatCode="0.0">
                  <c:v>-4.3913669064</c:v>
                </c:pt>
                <c:pt idx="812" formatCode="0.0">
                  <c:v>-4.4744932986999997</c:v>
                </c:pt>
                <c:pt idx="813" formatCode="0.0">
                  <c:v>-3.5523715414999999</c:v>
                </c:pt>
                <c:pt idx="814" formatCode="0.0">
                  <c:v>-4.0553199880999999</c:v>
                </c:pt>
                <c:pt idx="815" formatCode="0.0">
                  <c:v>-4.9249048451000004</c:v>
                </c:pt>
                <c:pt idx="816" formatCode="0.0">
                  <c:v>-6.2815137200000004</c:v>
                </c:pt>
                <c:pt idx="817" formatCode="0.0">
                  <c:v>-2.9690223950000001</c:v>
                </c:pt>
                <c:pt idx="818" formatCode="0.0">
                  <c:v>-9.3760671252000005</c:v>
                </c:pt>
                <c:pt idx="819" formatCode="0.0">
                  <c:v>-3.4964861921999999</c:v>
                </c:pt>
                <c:pt idx="820" formatCode="0.0">
                  <c:v>-1.4427787575</c:v>
                </c:pt>
                <c:pt idx="821" formatCode="0.0">
                  <c:v>7.4264575468</c:v>
                </c:pt>
                <c:pt idx="822" formatCode="0.0">
                  <c:v>9.3757333958999993</c:v>
                </c:pt>
                <c:pt idx="823" formatCode="0.0">
                  <c:v>7.2718516733999996</c:v>
                </c:pt>
                <c:pt idx="824" formatCode="0.0">
                  <c:v>9.6400224985000005</c:v>
                </c:pt>
                <c:pt idx="825" formatCode="0.0">
                  <c:v>1.9184468008</c:v>
                </c:pt>
                <c:pt idx="826" formatCode="0.0">
                  <c:v>0.86333153470000001</c:v>
                </c:pt>
                <c:pt idx="827" formatCode="0.0">
                  <c:v>-1.7257702398999999</c:v>
                </c:pt>
                <c:pt idx="828" formatCode="0.0">
                  <c:v>1.6083817074</c:v>
                </c:pt>
                <c:pt idx="829" formatCode="0.0">
                  <c:v>1.4318093868999999</c:v>
                </c:pt>
                <c:pt idx="830" formatCode="0.0">
                  <c:v>7.0651881357999997</c:v>
                </c:pt>
                <c:pt idx="831" formatCode="0.0">
                  <c:v>4.8232005948000003</c:v>
                </c:pt>
                <c:pt idx="832" formatCode="0.0">
                  <c:v>2.6345221821</c:v>
                </c:pt>
                <c:pt idx="833" formatCode="0.0">
                  <c:v>-2.4010566536</c:v>
                </c:pt>
                <c:pt idx="834" formatCode="0.0">
                  <c:v>-3.8461538461</c:v>
                </c:pt>
                <c:pt idx="835" formatCode="0.0">
                  <c:v>-2.8900112233000002</c:v>
                </c:pt>
                <c:pt idx="836" formatCode="0.0">
                  <c:v>-0.50446034139999996</c:v>
                </c:pt>
                <c:pt idx="837" formatCode="0.0">
                  <c:v>4.5211228668999999</c:v>
                </c:pt>
                <c:pt idx="838" formatCode="0.0">
                  <c:v>7.0691631638999999</c:v>
                </c:pt>
                <c:pt idx="839" formatCode="0.0">
                  <c:v>11.0071288981</c:v>
                </c:pt>
                <c:pt idx="840" formatCode="0.0">
                  <c:v>3.2801047848999998</c:v>
                </c:pt>
                <c:pt idx="841" formatCode="0.0">
                  <c:v>2.0002180074</c:v>
                </c:pt>
                <c:pt idx="842" formatCode="0.0">
                  <c:v>1.9382086025</c:v>
                </c:pt>
                <c:pt idx="843" formatCode="0.0">
                  <c:v>3.8405088061999999</c:v>
                </c:pt>
                <c:pt idx="844" formatCode="0.0">
                  <c:v>4.1046131492000004</c:v>
                </c:pt>
                <c:pt idx="845" formatCode="0.0">
                  <c:v>-4.1324311261000002</c:v>
                </c:pt>
                <c:pt idx="846" formatCode="0.0">
                  <c:v>-10.711297071100001</c:v>
                </c:pt>
                <c:pt idx="847" formatCode="0.0">
                  <c:v>-9.3036694596</c:v>
                </c:pt>
                <c:pt idx="848" formatCode="0.0">
                  <c:v>-2.9217989113999998</c:v>
                </c:pt>
                <c:pt idx="849" formatCode="0.0">
                  <c:v>3.9192113488000002</c:v>
                </c:pt>
                <c:pt idx="850" formatCode="0.0">
                  <c:v>2.9264810848999998</c:v>
                </c:pt>
                <c:pt idx="851" formatCode="0.0">
                  <c:v>2.8762707661000002</c:v>
                </c:pt>
                <c:pt idx="852" formatCode="0.0">
                  <c:v>4.2363734484000002</c:v>
                </c:pt>
                <c:pt idx="853" formatCode="0.0">
                  <c:v>5.5570398075999998</c:v>
                </c:pt>
                <c:pt idx="854" formatCode="0.0">
                  <c:v>7.1270036991000003</c:v>
                </c:pt>
                <c:pt idx="855" formatCode="0.0">
                  <c:v>6.6902237926000003</c:v>
                </c:pt>
                <c:pt idx="856" formatCode="0.0">
                  <c:v>6.6759711560000001</c:v>
                </c:pt>
                <c:pt idx="857" formatCode="0.0">
                  <c:v>13.183766070000001</c:v>
                </c:pt>
                <c:pt idx="858" formatCode="0.0">
                  <c:v>21.212121212100001</c:v>
                </c:pt>
                <c:pt idx="859" formatCode="0.0">
                  <c:v>25.931825422100001</c:v>
                </c:pt>
                <c:pt idx="860" formatCode="0.0">
                  <c:v>14.8716435526</c:v>
                </c:pt>
                <c:pt idx="861" formatCode="0.0">
                  <c:v>5.7149467838000003</c:v>
                </c:pt>
                <c:pt idx="862" formatCode="0.0">
                  <c:v>3.7447988903999998</c:v>
                </c:pt>
                <c:pt idx="863" formatCode="0.0">
                  <c:v>3.0127741624</c:v>
                </c:pt>
                <c:pt idx="864" formatCode="0.0">
                  <c:v>7.2767279316</c:v>
                </c:pt>
                <c:pt idx="865" formatCode="0.0">
                  <c:v>6.4315616299</c:v>
                </c:pt>
                <c:pt idx="866" formatCode="0.0">
                  <c:v>7.2816988949999999</c:v>
                </c:pt>
                <c:pt idx="867" formatCode="0.0">
                  <c:v>2.9865312431</c:v>
                </c:pt>
                <c:pt idx="868" formatCode="0.0">
                  <c:v>4.1866332315000001</c:v>
                </c:pt>
                <c:pt idx="869" formatCode="0.0">
                  <c:v>4.2548997772000003</c:v>
                </c:pt>
                <c:pt idx="870" formatCode="0.0">
                  <c:v>6.5374484535999997</c:v>
                </c:pt>
                <c:pt idx="871" formatCode="0.0">
                  <c:v>2.3769289147000001</c:v>
                </c:pt>
                <c:pt idx="872" formatCode="0.0">
                  <c:v>-0.91212432570000002</c:v>
                </c:pt>
                <c:pt idx="873" formatCode="0.0">
                  <c:v>-0.18290654410000001</c:v>
                </c:pt>
                <c:pt idx="874" formatCode="0.0">
                  <c:v>-3.0086229946</c:v>
                </c:pt>
                <c:pt idx="875" formatCode="0.0">
                  <c:v>-7.2514506317</c:v>
                </c:pt>
                <c:pt idx="876" formatCode="0.0">
                  <c:v>-12.530802828100001</c:v>
                </c:pt>
                <c:pt idx="877" formatCode="0.0">
                  <c:v>-16.585150784300001</c:v>
                </c:pt>
                <c:pt idx="878" formatCode="0.0">
                  <c:v>-15.8985751398</c:v>
                </c:pt>
                <c:pt idx="879" formatCode="0.0">
                  <c:v>-13.9951031889</c:v>
                </c:pt>
                <c:pt idx="880" formatCode="0.0">
                  <c:v>-9.7406675889999992</c:v>
                </c:pt>
                <c:pt idx="881" formatCode="0.0">
                  <c:v>-9.1612663410999993</c:v>
                </c:pt>
                <c:pt idx="882" formatCode="0.0">
                  <c:v>-8.5810057108999995</c:v>
                </c:pt>
                <c:pt idx="883" formatCode="0.0">
                  <c:v>-9.5473145273999993</c:v>
                </c:pt>
                <c:pt idx="884" formatCode="0.0">
                  <c:v>-9.8306904669000001</c:v>
                </c:pt>
                <c:pt idx="885" formatCode="0.0">
                  <c:v>-10.7995736566</c:v>
                </c:pt>
                <c:pt idx="886" formatCode="0.0">
                  <c:v>-7.9723214455000004</c:v>
                </c:pt>
                <c:pt idx="887" formatCode="0.0">
                  <c:v>-3.2193150832000001</c:v>
                </c:pt>
                <c:pt idx="888" formatCode="0.0">
                  <c:v>2.6591731264999998</c:v>
                </c:pt>
                <c:pt idx="889" formatCode="0.0">
                  <c:v>6.3844921167999997</c:v>
                </c:pt>
                <c:pt idx="890" formatCode="0.0">
                  <c:v>3.8606488300000001</c:v>
                </c:pt>
                <c:pt idx="891" formatCode="0.0">
                  <c:v>7.2820785882000001</c:v>
                </c:pt>
                <c:pt idx="892" formatCode="0.0">
                  <c:v>4.8166415077</c:v>
                </c:pt>
                <c:pt idx="893" formatCode="0.0">
                  <c:v>7.3231234074999998</c:v>
                </c:pt>
                <c:pt idx="894" formatCode="0.0">
                  <c:v>5.9178701774000002</c:v>
                </c:pt>
                <c:pt idx="895" formatCode="0.0">
                  <c:v>6.3045677956999997</c:v>
                </c:pt>
                <c:pt idx="896" formatCode="0.0">
                  <c:v>10.793689857</c:v>
                </c:pt>
                <c:pt idx="897" formatCode="0.0">
                  <c:v>8.8153893462999999</c:v>
                </c:pt>
                <c:pt idx="898" formatCode="0.0">
                  <c:v>6.6173232749000004</c:v>
                </c:pt>
                <c:pt idx="899" formatCode="0.0">
                  <c:v>1.1737392078</c:v>
                </c:pt>
                <c:pt idx="900" formatCode="0.0">
                  <c:v>-2.9103507099999999E-2</c:v>
                </c:pt>
                <c:pt idx="901" formatCode="0.0">
                  <c:v>0.33797517710000002</c:v>
                </c:pt>
                <c:pt idx="902" formatCode="0.0">
                  <c:v>2.181316415</c:v>
                </c:pt>
                <c:pt idx="903" formatCode="0.0">
                  <c:v>-4.3349400456999998</c:v>
                </c:pt>
                <c:pt idx="904" formatCode="0.0">
                  <c:v>-6.9177747022</c:v>
                </c:pt>
                <c:pt idx="905" formatCode="0.0">
                  <c:v>-8.9653422432000003</c:v>
                </c:pt>
                <c:pt idx="906" formatCode="0.0">
                  <c:v>-6.9020283681999999</c:v>
                </c:pt>
                <c:pt idx="907" formatCode="0.0">
                  <c:v>-8.1374724774999994</c:v>
                </c:pt>
                <c:pt idx="908" formatCode="0.0">
                  <c:v>-4.9978890455</c:v>
                </c:pt>
                <c:pt idx="909" formatCode="0.0">
                  <c:v>-3.9762958370999999</c:v>
                </c:pt>
                <c:pt idx="910" formatCode="0.0">
                  <c:v>-1.4467249789000001</c:v>
                </c:pt>
                <c:pt idx="911" formatCode="0.0">
                  <c:v>0.45740202140000003</c:v>
                </c:pt>
                <c:pt idx="912" formatCode="0.0">
                  <c:v>-3.0792302824000002</c:v>
                </c:pt>
                <c:pt idx="913" formatCode="0.0">
                  <c:v>-0.6604532233</c:v>
                </c:pt>
                <c:pt idx="914" formatCode="0.0">
                  <c:v>-0.32167312329999997</c:v>
                </c:pt>
                <c:pt idx="915" formatCode="0.0">
                  <c:v>5.0499228452000002</c:v>
                </c:pt>
                <c:pt idx="916" formatCode="0.0">
                  <c:v>2.9511073633999998</c:v>
                </c:pt>
                <c:pt idx="917" formatCode="0.0">
                  <c:v>0.52196991459999997</c:v>
                </c:pt>
                <c:pt idx="918" formatCode="0.0">
                  <c:v>-2.9845010542999999</c:v>
                </c:pt>
                <c:pt idx="919" formatCode="0.0">
                  <c:v>2.6693641356</c:v>
                </c:pt>
                <c:pt idx="920" formatCode="0.0">
                  <c:v>-0.66348857159999997</c:v>
                </c:pt>
                <c:pt idx="921" formatCode="0.0">
                  <c:v>-1.7100425268999999</c:v>
                </c:pt>
                <c:pt idx="922" formatCode="0.0">
                  <c:v>-4.1762923247000003</c:v>
                </c:pt>
                <c:pt idx="923" formatCode="0.0">
                  <c:v>-2.6751616532</c:v>
                </c:pt>
                <c:pt idx="924" formatCode="0.0">
                  <c:v>0.3591668106</c:v>
                </c:pt>
                <c:pt idx="925" formatCode="0.0">
                  <c:v>-2.5057010000000001E-2</c:v>
                </c:pt>
                <c:pt idx="926" formatCode="0.0">
                  <c:v>-4.4385090453</c:v>
                </c:pt>
                <c:pt idx="927" formatCode="0.0">
                  <c:v>-4.8411072377000002</c:v>
                </c:pt>
                <c:pt idx="928" formatCode="0.0">
                  <c:v>-5.2524390677000001</c:v>
                </c:pt>
                <c:pt idx="929" formatCode="0.0">
                  <c:v>-0.93272757439999998</c:v>
                </c:pt>
                <c:pt idx="930" formatCode="0.0">
                  <c:v>-1.5364971317</c:v>
                </c:pt>
                <c:pt idx="931" formatCode="0.0">
                  <c:v>1.1855707602000001</c:v>
                </c:pt>
                <c:pt idx="932" formatCode="0.0">
                  <c:v>2.70145941</c:v>
                </c:pt>
                <c:pt idx="933" formatCode="0.0">
                  <c:v>5.9577446180000004</c:v>
                </c:pt>
                <c:pt idx="934" formatCode="0.0">
                  <c:v>5.1960532010999998</c:v>
                </c:pt>
                <c:pt idx="935" formatCode="0.0">
                  <c:v>3.4119996942999999</c:v>
                </c:pt>
                <c:pt idx="936" formatCode="0.0">
                  <c:v>2.5404882718000001</c:v>
                </c:pt>
                <c:pt idx="937" formatCode="0.0">
                  <c:v>-0.22309555289999999</c:v>
                </c:pt>
                <c:pt idx="938" formatCode="0.0">
                  <c:v>4.2194333504000001</c:v>
                </c:pt>
                <c:pt idx="939" formatCode="0.0">
                  <c:v>-0.81998063450000003</c:v>
                </c:pt>
                <c:pt idx="940" formatCode="0.0">
                  <c:v>2.0991147234</c:v>
                </c:pt>
                <c:pt idx="941" formatCode="0.0">
                  <c:v>-0.56917900970000002</c:v>
                </c:pt>
                <c:pt idx="942" formatCode="0.0">
                  <c:v>2.8500713571</c:v>
                </c:pt>
                <c:pt idx="943" formatCode="0.0">
                  <c:v>-2.0234309006000002</c:v>
                </c:pt>
                <c:pt idx="944" formatCode="0.0">
                  <c:v>-8.9888004446000007</c:v>
                </c:pt>
                <c:pt idx="945" formatCode="0.0">
                  <c:v>-10.7037592558</c:v>
                </c:pt>
                <c:pt idx="946" formatCode="0.0">
                  <c:v>-10.6847094502</c:v>
                </c:pt>
                <c:pt idx="947" formatCode="0.0">
                  <c:v>-8.0227794577000004</c:v>
                </c:pt>
                <c:pt idx="948" formatCode="0.0">
                  <c:v>-6.7947106073999999</c:v>
                </c:pt>
                <c:pt idx="949" formatCode="0.0">
                  <c:v>-6.5666565147</c:v>
                </c:pt>
                <c:pt idx="950" formatCode="0.0">
                  <c:v>-7.6755139037999998</c:v>
                </c:pt>
                <c:pt idx="951" formatCode="0.0">
                  <c:v>-4.1646679754999996</c:v>
                </c:pt>
                <c:pt idx="952" formatCode="0.0">
                  <c:v>-3.1119650190999999</c:v>
                </c:pt>
                <c:pt idx="953" formatCode="0.0">
                  <c:v>-1.8142817100999999</c:v>
                </c:pt>
                <c:pt idx="954" formatCode="0.0">
                  <c:v>0.80027096340000003</c:v>
                </c:pt>
                <c:pt idx="955" formatCode="0.0">
                  <c:v>1.720956438</c:v>
                </c:pt>
                <c:pt idx="956" formatCode="0.0">
                  <c:v>3.7511303724</c:v>
                </c:pt>
                <c:pt idx="957" formatCode="0.0">
                  <c:v>2.0281597362000001</c:v>
                </c:pt>
                <c:pt idx="958" formatCode="0.0">
                  <c:v>3.4601420544999999</c:v>
                </c:pt>
                <c:pt idx="959" formatCode="0.0">
                  <c:v>0.92271480829999997</c:v>
                </c:pt>
                <c:pt idx="960" formatCode="0.0">
                  <c:v>-2.7572548722999999</c:v>
                </c:pt>
                <c:pt idx="961" formatCode="0.0">
                  <c:v>-4.2026764758999997</c:v>
                </c:pt>
                <c:pt idx="962" formatCode="0.0">
                  <c:v>-8.5599335418999996</c:v>
                </c:pt>
                <c:pt idx="963" formatCode="0.0">
                  <c:v>-10.282007739000001</c:v>
                </c:pt>
                <c:pt idx="964" formatCode="0.0">
                  <c:v>-17.5491742247</c:v>
                </c:pt>
                <c:pt idx="965" formatCode="0.0">
                  <c:v>-14.486311731100001</c:v>
                </c:pt>
                <c:pt idx="966" formatCode="0.0">
                  <c:v>-15.3911814406</c:v>
                </c:pt>
                <c:pt idx="967" formatCode="0.0">
                  <c:v>-17.178624723199999</c:v>
                </c:pt>
                <c:pt idx="968" formatCode="0.0">
                  <c:v>-15.9017929673</c:v>
                </c:pt>
                <c:pt idx="969" formatCode="0.0">
                  <c:v>-19.180039203900002</c:v>
                </c:pt>
                <c:pt idx="970" formatCode="0.0">
                  <c:v>-21.738375264799998</c:v>
                </c:pt>
                <c:pt idx="971" formatCode="0.0">
                  <c:v>-26.6197933937</c:v>
                </c:pt>
                <c:pt idx="972" formatCode="0.0">
                  <c:v>-41.562740857999998</c:v>
                </c:pt>
                <c:pt idx="973" formatCode="0.0">
                  <c:v>-48.906700359699997</c:v>
                </c:pt>
                <c:pt idx="974" formatCode="0.0">
                  <c:v>-51.8353711046</c:v>
                </c:pt>
                <c:pt idx="975" formatCode="0.0">
                  <c:v>-45.186226342499999</c:v>
                </c:pt>
                <c:pt idx="976" formatCode="0.0">
                  <c:v>-43.896291746700001</c:v>
                </c:pt>
                <c:pt idx="977" formatCode="0.0">
                  <c:v>-48.671633221800001</c:v>
                </c:pt>
                <c:pt idx="978" formatCode="0.0">
                  <c:v>-45.807804822400001</c:v>
                </c:pt>
                <c:pt idx="979" formatCode="0.0">
                  <c:v>-35.812555703800001</c:v>
                </c:pt>
                <c:pt idx="980" formatCode="0.0">
                  <c:v>-20.918373367499999</c:v>
                </c:pt>
                <c:pt idx="981" formatCode="0.0">
                  <c:v>-14.883007064399999</c:v>
                </c:pt>
                <c:pt idx="982" formatCode="0.0">
                  <c:v>-5.8185141116999999</c:v>
                </c:pt>
                <c:pt idx="983" formatCode="0.0">
                  <c:v>3.2794305737</c:v>
                </c:pt>
                <c:pt idx="984" formatCode="0.0">
                  <c:v>33.180577753900003</c:v>
                </c:pt>
                <c:pt idx="985" formatCode="0.0">
                  <c:v>54.353760580200003</c:v>
                </c:pt>
                <c:pt idx="986" formatCode="0.0">
                  <c:v>71.950330490699997</c:v>
                </c:pt>
                <c:pt idx="987" formatCode="0.0">
                  <c:v>55.179676872199998</c:v>
                </c:pt>
                <c:pt idx="988" formatCode="0.0">
                  <c:v>63.518336594600001</c:v>
                </c:pt>
                <c:pt idx="989" formatCode="0.0">
                  <c:v>73.932780996700004</c:v>
                </c:pt>
                <c:pt idx="990" formatCode="0.0">
                  <c:v>72.647493553700002</c:v>
                </c:pt>
                <c:pt idx="991" formatCode="0.0">
                  <c:v>52.668804013900001</c:v>
                </c:pt>
                <c:pt idx="992" formatCode="0.0">
                  <c:v>26.947366625899999</c:v>
                </c:pt>
                <c:pt idx="993" formatCode="0.0">
                  <c:v>18.3483778421</c:v>
                </c:pt>
                <c:pt idx="994" formatCode="0.0">
                  <c:v>10.2967500028</c:v>
                </c:pt>
                <c:pt idx="995" formatCode="0.0">
                  <c:v>7.2899593633000004</c:v>
                </c:pt>
                <c:pt idx="996" formatCode="0.0">
                  <c:v>9.0717707444000002</c:v>
                </c:pt>
                <c:pt idx="997" formatCode="0.0">
                  <c:v>11.3933547736</c:v>
                </c:pt>
                <c:pt idx="998">
                  <c:v>16.5014996136</c:v>
                </c:pt>
                <c:pt idx="999">
                  <c:v>10.5680098</c:v>
                </c:pt>
                <c:pt idx="1000">
                  <c:v>7.2732080168</c:v>
                </c:pt>
                <c:pt idx="1001">
                  <c:v>0.9778708599</c:v>
                </c:pt>
                <c:pt idx="1002">
                  <c:v>1.8801257251000001</c:v>
                </c:pt>
                <c:pt idx="1003">
                  <c:v>4.2138508411000002</c:v>
                </c:pt>
                <c:pt idx="1004">
                  <c:v>6.6802389683000003</c:v>
                </c:pt>
                <c:pt idx="1005">
                  <c:v>10.290382987799999</c:v>
                </c:pt>
                <c:pt idx="1006">
                  <c:v>12.242561672700001</c:v>
                </c:pt>
                <c:pt idx="1007">
                  <c:v>15.9569666243</c:v>
                </c:pt>
                <c:pt idx="1008">
                  <c:v>19.288257923100002</c:v>
                </c:pt>
                <c:pt idx="1009">
                  <c:v>21.978843860600001</c:v>
                </c:pt>
                <c:pt idx="1010">
                  <c:v>17.415016791999999</c:v>
                </c:pt>
                <c:pt idx="1011">
                  <c:v>20.696334913499999</c:v>
                </c:pt>
                <c:pt idx="1012">
                  <c:v>22.1469318595</c:v>
                </c:pt>
                <c:pt idx="1013">
                  <c:v>27.630440933500001</c:v>
                </c:pt>
                <c:pt idx="1014">
                  <c:v>25.672380181800001</c:v>
                </c:pt>
                <c:pt idx="1015">
                  <c:v>21.114429456300002</c:v>
                </c:pt>
                <c:pt idx="1016">
                  <c:v>14.994179212200001</c:v>
                </c:pt>
                <c:pt idx="1017">
                  <c:v>13.1999844264</c:v>
                </c:pt>
                <c:pt idx="1018">
                  <c:v>12.2515473438</c:v>
                </c:pt>
                <c:pt idx="1019">
                  <c:v>10.6921359175</c:v>
                </c:pt>
                <c:pt idx="1020">
                  <c:v>6.6871108354000004</c:v>
                </c:pt>
                <c:pt idx="1021">
                  <c:v>2.1232071616999999</c:v>
                </c:pt>
                <c:pt idx="1022">
                  <c:v>1.2272487871</c:v>
                </c:pt>
                <c:pt idx="1023">
                  <c:v>3.5731515752999998</c:v>
                </c:pt>
                <c:pt idx="1024">
                  <c:v>5.3962319667000003</c:v>
                </c:pt>
                <c:pt idx="1025">
                  <c:v>6.6718671166999997</c:v>
                </c:pt>
                <c:pt idx="1026">
                  <c:v>2.6201218944</c:v>
                </c:pt>
                <c:pt idx="1027">
                  <c:v>1.1009720215000001</c:v>
                </c:pt>
                <c:pt idx="1028">
                  <c:v>5.4674126427000003</c:v>
                </c:pt>
                <c:pt idx="1029">
                  <c:v>7.4418328955000002</c:v>
                </c:pt>
                <c:pt idx="1030">
                  <c:v>8.3394151450000003</c:v>
                </c:pt>
                <c:pt idx="1031" formatCode="0.000">
                  <c:v>5.3953260093999997</c:v>
                </c:pt>
                <c:pt idx="1032">
                  <c:v>2.4666035248</c:v>
                </c:pt>
                <c:pt idx="1033">
                  <c:v>2.4055708071000002</c:v>
                </c:pt>
                <c:pt idx="1034">
                  <c:v>4.4887982035</c:v>
                </c:pt>
                <c:pt idx="1035">
                  <c:v>4.2861363215999999</c:v>
                </c:pt>
                <c:pt idx="1036">
                  <c:v>4.3718867142000004</c:v>
                </c:pt>
                <c:pt idx="1037">
                  <c:v>3.7414523078999999</c:v>
                </c:pt>
                <c:pt idx="1038">
                  <c:v>9.9824035948999992</c:v>
                </c:pt>
                <c:pt idx="1039">
                  <c:v>8.3945215370999993</c:v>
                </c:pt>
                <c:pt idx="1040">
                  <c:v>7.9678468258999997</c:v>
                </c:pt>
                <c:pt idx="1041">
                  <c:v>2.882702852</c:v>
                </c:pt>
                <c:pt idx="1042">
                  <c:v>2.3764016924</c:v>
                </c:pt>
                <c:pt idx="1043">
                  <c:v>5.1172604660000003</c:v>
                </c:pt>
                <c:pt idx="1044">
                  <c:v>5.6111050371999998</c:v>
                </c:pt>
                <c:pt idx="1045">
                  <c:v>5.2664473198000001</c:v>
                </c:pt>
                <c:pt idx="1046">
                  <c:v>1.9867823945</c:v>
                </c:pt>
                <c:pt idx="1047">
                  <c:v>2.6904237257000001</c:v>
                </c:pt>
                <c:pt idx="1048">
                  <c:v>2.7883115245000001</c:v>
                </c:pt>
                <c:pt idx="1049">
                  <c:v>2.6460049452000001</c:v>
                </c:pt>
                <c:pt idx="1050">
                  <c:v>2.4422963081</c:v>
                </c:pt>
                <c:pt idx="1051">
                  <c:v>5.1675723862999998</c:v>
                </c:pt>
                <c:pt idx="1052">
                  <c:v>4.7310450111</c:v>
                </c:pt>
                <c:pt idx="1053">
                  <c:v>3.5175248430999999</c:v>
                </c:pt>
                <c:pt idx="1054">
                  <c:v>3.4764603972999999</c:v>
                </c:pt>
                <c:pt idx="1055" formatCode="0.000">
                  <c:v>2.2804219878</c:v>
                </c:pt>
                <c:pt idx="1056">
                  <c:v>2.5366060363999998</c:v>
                </c:pt>
                <c:pt idx="1057">
                  <c:v>4.9997524028000004</c:v>
                </c:pt>
                <c:pt idx="1058">
                  <c:v>3.8745376625999999</c:v>
                </c:pt>
                <c:pt idx="1059">
                  <c:v>3.4037311666000001</c:v>
                </c:pt>
                <c:pt idx="1060">
                  <c:v>-1.3451389128</c:v>
                </c:pt>
                <c:pt idx="1061">
                  <c:v>1.3241541498</c:v>
                </c:pt>
                <c:pt idx="1062">
                  <c:v>-1.7377582847999999</c:v>
                </c:pt>
                <c:pt idx="1063">
                  <c:v>2.5587937379999999</c:v>
                </c:pt>
                <c:pt idx="1064">
                  <c:v>0.65103204219999999</c:v>
                </c:pt>
                <c:pt idx="1065">
                  <c:v>2.0867933980000002</c:v>
                </c:pt>
                <c:pt idx="1066">
                  <c:v>-0.22927848000000001</c:v>
                </c:pt>
                <c:pt idx="1067">
                  <c:v>0.74975384229999997</c:v>
                </c:pt>
                <c:pt idx="1068">
                  <c:v>2.9050030994</c:v>
                </c:pt>
                <c:pt idx="1069">
                  <c:v>2.1879034700000001E-2</c:v>
                </c:pt>
                <c:pt idx="1070">
                  <c:v>1.8369080052</c:v>
                </c:pt>
                <c:pt idx="1071">
                  <c:v>-2.4480373658999999</c:v>
                </c:pt>
                <c:pt idx="1072">
                  <c:v>1.6021882328999999</c:v>
                </c:pt>
                <c:pt idx="1073">
                  <c:v>-3.0884358886999999</c:v>
                </c:pt>
                <c:pt idx="1074">
                  <c:v>-2.4102299931000002</c:v>
                </c:pt>
                <c:pt idx="1075">
                  <c:v>-7.9580810223</c:v>
                </c:pt>
                <c:pt idx="1076">
                  <c:v>-9.9445682975</c:v>
                </c:pt>
                <c:pt idx="1077">
                  <c:v>-7.9068816602999998</c:v>
                </c:pt>
                <c:pt idx="1078">
                  <c:v>-6.1255483645000002</c:v>
                </c:pt>
                <c:pt idx="1079">
                  <c:v>-5.4407138323000002</c:v>
                </c:pt>
                <c:pt idx="1080">
                  <c:v>-4.9720966793999999</c:v>
                </c:pt>
                <c:pt idx="1081">
                  <c:v>-4.0533469179999999</c:v>
                </c:pt>
                <c:pt idx="1082">
                  <c:v>-3.3064277226000001</c:v>
                </c:pt>
                <c:pt idx="1083">
                  <c:v>-0.35287110179999998</c:v>
                </c:pt>
                <c:pt idx="1084">
                  <c:v>-2.6228036592000001</c:v>
                </c:pt>
                <c:pt idx="1085">
                  <c:v>-2.1563452381000001</c:v>
                </c:pt>
                <c:pt idx="1086">
                  <c:v>-3.9238315617000001</c:v>
                </c:pt>
                <c:pt idx="1087">
                  <c:v>-0.79798330719999999</c:v>
                </c:pt>
                <c:pt idx="1088">
                  <c:v>1.5076337714000001</c:v>
                </c:pt>
                <c:pt idx="1089">
                  <c:v>2.6714733338999999</c:v>
                </c:pt>
                <c:pt idx="1090">
                  <c:v>2.0503685446</c:v>
                </c:pt>
                <c:pt idx="1091">
                  <c:v>1.7901694783</c:v>
                </c:pt>
                <c:pt idx="1092">
                  <c:v>0.18540564109999999</c:v>
                </c:pt>
                <c:pt idx="1093">
                  <c:v>-1.3014561809</c:v>
                </c:pt>
                <c:pt idx="1094">
                  <c:v>-2.9990423387999998</c:v>
                </c:pt>
                <c:pt idx="1095">
                  <c:v>-5.7593186040999997</c:v>
                </c:pt>
                <c:pt idx="1096">
                  <c:v>-3.4271049756999998</c:v>
                </c:pt>
                <c:pt idx="1097">
                  <c:v>-2.4163395630000002</c:v>
                </c:pt>
                <c:pt idx="1098">
                  <c:v>2.3238519097000001</c:v>
                </c:pt>
                <c:pt idx="1099">
                  <c:v>-0.63819418949999995</c:v>
                </c:pt>
                <c:pt idx="1100">
                  <c:v>-0.97421041870000002</c:v>
                </c:pt>
                <c:pt idx="1101">
                  <c:v>-8.5814700352000006</c:v>
                </c:pt>
                <c:pt idx="1102">
                  <c:v>-8.5034958621999994</c:v>
                </c:pt>
                <c:pt idx="1103">
                  <c:v>-9.8257111636999994</c:v>
                </c:pt>
                <c:pt idx="1104">
                  <c:v>-5.2986269569999997</c:v>
                </c:pt>
                <c:pt idx="1105">
                  <c:v>-2.5348550590999999</c:v>
                </c:pt>
                <c:pt idx="1106">
                  <c:v>-11.0301201284</c:v>
                </c:pt>
                <c:pt idx="1107">
                  <c:v>-41.526589015299997</c:v>
                </c:pt>
                <c:pt idx="1108">
                  <c:v>-70.597513778700005</c:v>
                </c:pt>
                <c:pt idx="1109">
                  <c:v>-67.572699915699999</c:v>
                </c:pt>
                <c:pt idx="1110">
                  <c:v>-35.810009480300003</c:v>
                </c:pt>
                <c:pt idx="1111">
                  <c:v>-7.3855609206999997</c:v>
                </c:pt>
                <c:pt idx="1112">
                  <c:v>0.76293970369999997</c:v>
                </c:pt>
                <c:pt idx="1113">
                  <c:v>0.51465078200000003</c:v>
                </c:pt>
                <c:pt idx="1114">
                  <c:v>-8.2537951400000004E-2</c:v>
                </c:pt>
                <c:pt idx="1115">
                  <c:v>1.4124846409</c:v>
                </c:pt>
                <c:pt idx="1116">
                  <c:v>-4.9911127937000002</c:v>
                </c:pt>
                <c:pt idx="1117">
                  <c:v>-10.3895365203</c:v>
                </c:pt>
                <c:pt idx="1118">
                  <c:v>-4.3159496949999996</c:v>
                </c:pt>
                <c:pt idx="1119">
                  <c:v>42.852385962</c:v>
                </c:pt>
                <c:pt idx="1120">
                  <c:v>170.5067699363</c:v>
                </c:pt>
                <c:pt idx="1121">
                  <c:v>130.66736007509999</c:v>
                </c:pt>
                <c:pt idx="1122">
                  <c:v>15.751303096699999</c:v>
                </c:pt>
                <c:pt idx="1123">
                  <c:v>-17.302665831999999</c:v>
                </c:pt>
                <c:pt idx="1124">
                  <c:v>-27.053137655699999</c:v>
                </c:pt>
                <c:pt idx="1125">
                  <c:v>-25.1649318041</c:v>
                </c:pt>
                <c:pt idx="1126">
                  <c:v>-21.592329423399999</c:v>
                </c:pt>
                <c:pt idx="1127">
                  <c:v>-15.2439206333</c:v>
                </c:pt>
                <c:pt idx="1128">
                  <c:v>-10.310311155300001</c:v>
                </c:pt>
                <c:pt idx="1129">
                  <c:v>-7.7068877206000002</c:v>
                </c:pt>
                <c:pt idx="1130">
                  <c:v>-2.6392880378000001</c:v>
                </c:pt>
                <c:pt idx="1131">
                  <c:v>2.4577685430999998</c:v>
                </c:pt>
                <c:pt idx="1132">
                  <c:v>7.1865917359000004</c:v>
                </c:pt>
                <c:pt idx="1133">
                  <c:v>11.2713953456</c:v>
                </c:pt>
                <c:pt idx="1134">
                  <c:v>10.9312311233</c:v>
                </c:pt>
                <c:pt idx="1135">
                  <c:v>15.5713982557</c:v>
                </c:pt>
                <c:pt idx="1136">
                  <c:v>24.772068884799999</c:v>
                </c:pt>
                <c:pt idx="1137">
                  <c:v>25.712028401200001</c:v>
                </c:pt>
                <c:pt idx="1138">
                  <c:v>17.314992059600002</c:v>
                </c:pt>
                <c:pt idx="1139">
                  <c:v>8.5147515011999992</c:v>
                </c:pt>
                <c:pt idx="1140">
                  <c:v>8.5431498359999996</c:v>
                </c:pt>
                <c:pt idx="1141">
                  <c:v>12.2501119175</c:v>
                </c:pt>
                <c:pt idx="1142">
                  <c:v>11.3228567709</c:v>
                </c:pt>
                <c:pt idx="1143">
                  <c:v>9.9500033636000005</c:v>
                </c:pt>
                <c:pt idx="1144">
                  <c:v>13.1277924373</c:v>
                </c:pt>
                <c:pt idx="1145">
                  <c:v>15.9313819423</c:v>
                </c:pt>
                <c:pt idx="1146">
                  <c:v>18.260099951200001</c:v>
                </c:pt>
                <c:pt idx="1147">
                  <c:v>10.6790996169</c:v>
                </c:pt>
                <c:pt idx="1259" formatCode="0.00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E9F3-4226-9F25-3F0F9DBCC073}"/>
            </c:ext>
          </c:extLst>
        </c:ser>
        <c:ser>
          <c:idx val="6"/>
          <c:order val="2"/>
          <c:tx>
            <c:v>12/12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cat>
            <c:numRef>
              <c:f>AUTPRNA!$A$3:$A$1262</c:f>
              <c:numCache>
                <c:formatCode>mmm\-yy</c:formatCode>
                <c:ptCount val="1260"/>
                <c:pt idx="0">
                  <c:v>10228</c:v>
                </c:pt>
                <c:pt idx="1">
                  <c:v>10259</c:v>
                </c:pt>
                <c:pt idx="2">
                  <c:v>10288</c:v>
                </c:pt>
                <c:pt idx="3">
                  <c:v>10319</c:v>
                </c:pt>
                <c:pt idx="4">
                  <c:v>10349</c:v>
                </c:pt>
                <c:pt idx="5">
                  <c:v>10380</c:v>
                </c:pt>
                <c:pt idx="6">
                  <c:v>10410</c:v>
                </c:pt>
                <c:pt idx="7">
                  <c:v>10441</c:v>
                </c:pt>
                <c:pt idx="8">
                  <c:v>10472</c:v>
                </c:pt>
                <c:pt idx="9">
                  <c:v>10502</c:v>
                </c:pt>
                <c:pt idx="10">
                  <c:v>10533</c:v>
                </c:pt>
                <c:pt idx="11">
                  <c:v>10563</c:v>
                </c:pt>
                <c:pt idx="12">
                  <c:v>10594</c:v>
                </c:pt>
                <c:pt idx="13">
                  <c:v>10625</c:v>
                </c:pt>
                <c:pt idx="14">
                  <c:v>10653</c:v>
                </c:pt>
                <c:pt idx="15">
                  <c:v>10684</c:v>
                </c:pt>
                <c:pt idx="16">
                  <c:v>10714</c:v>
                </c:pt>
                <c:pt idx="17">
                  <c:v>10745</c:v>
                </c:pt>
                <c:pt idx="18">
                  <c:v>10775</c:v>
                </c:pt>
                <c:pt idx="19">
                  <c:v>10806</c:v>
                </c:pt>
                <c:pt idx="20">
                  <c:v>10837</c:v>
                </c:pt>
                <c:pt idx="21">
                  <c:v>10867</c:v>
                </c:pt>
                <c:pt idx="22">
                  <c:v>10898</c:v>
                </c:pt>
                <c:pt idx="23">
                  <c:v>10928</c:v>
                </c:pt>
                <c:pt idx="24">
                  <c:v>10959</c:v>
                </c:pt>
                <c:pt idx="25">
                  <c:v>10990</c:v>
                </c:pt>
                <c:pt idx="26">
                  <c:v>11018</c:v>
                </c:pt>
                <c:pt idx="27">
                  <c:v>11049</c:v>
                </c:pt>
                <c:pt idx="28">
                  <c:v>11079</c:v>
                </c:pt>
                <c:pt idx="29">
                  <c:v>11110</c:v>
                </c:pt>
                <c:pt idx="30">
                  <c:v>11140</c:v>
                </c:pt>
                <c:pt idx="31">
                  <c:v>11171</c:v>
                </c:pt>
                <c:pt idx="32">
                  <c:v>11202</c:v>
                </c:pt>
                <c:pt idx="33">
                  <c:v>11232</c:v>
                </c:pt>
                <c:pt idx="34">
                  <c:v>11263</c:v>
                </c:pt>
                <c:pt idx="35">
                  <c:v>11293</c:v>
                </c:pt>
                <c:pt idx="36">
                  <c:v>11324</c:v>
                </c:pt>
                <c:pt idx="37">
                  <c:v>11355</c:v>
                </c:pt>
                <c:pt idx="38">
                  <c:v>11383</c:v>
                </c:pt>
                <c:pt idx="39">
                  <c:v>11414</c:v>
                </c:pt>
                <c:pt idx="40">
                  <c:v>11444</c:v>
                </c:pt>
                <c:pt idx="41">
                  <c:v>11475</c:v>
                </c:pt>
                <c:pt idx="42">
                  <c:v>11505</c:v>
                </c:pt>
                <c:pt idx="43">
                  <c:v>11536</c:v>
                </c:pt>
                <c:pt idx="44">
                  <c:v>11567</c:v>
                </c:pt>
                <c:pt idx="45">
                  <c:v>11597</c:v>
                </c:pt>
                <c:pt idx="46">
                  <c:v>11628</c:v>
                </c:pt>
                <c:pt idx="47">
                  <c:v>11658</c:v>
                </c:pt>
                <c:pt idx="48">
                  <c:v>11689</c:v>
                </c:pt>
                <c:pt idx="49">
                  <c:v>11720</c:v>
                </c:pt>
                <c:pt idx="50">
                  <c:v>11749</c:v>
                </c:pt>
                <c:pt idx="51">
                  <c:v>11780</c:v>
                </c:pt>
                <c:pt idx="52">
                  <c:v>11810</c:v>
                </c:pt>
                <c:pt idx="53">
                  <c:v>11841</c:v>
                </c:pt>
                <c:pt idx="54">
                  <c:v>11871</c:v>
                </c:pt>
                <c:pt idx="55">
                  <c:v>11902</c:v>
                </c:pt>
                <c:pt idx="56">
                  <c:v>11933</c:v>
                </c:pt>
                <c:pt idx="57">
                  <c:v>11963</c:v>
                </c:pt>
                <c:pt idx="58">
                  <c:v>11994</c:v>
                </c:pt>
                <c:pt idx="59">
                  <c:v>12024</c:v>
                </c:pt>
                <c:pt idx="60">
                  <c:v>12055</c:v>
                </c:pt>
                <c:pt idx="61">
                  <c:v>12086</c:v>
                </c:pt>
                <c:pt idx="62">
                  <c:v>12114</c:v>
                </c:pt>
                <c:pt idx="63">
                  <c:v>12145</c:v>
                </c:pt>
                <c:pt idx="64">
                  <c:v>12175</c:v>
                </c:pt>
                <c:pt idx="65">
                  <c:v>12206</c:v>
                </c:pt>
                <c:pt idx="66">
                  <c:v>12236</c:v>
                </c:pt>
                <c:pt idx="67">
                  <c:v>12267</c:v>
                </c:pt>
                <c:pt idx="68">
                  <c:v>12298</c:v>
                </c:pt>
                <c:pt idx="69">
                  <c:v>12328</c:v>
                </c:pt>
                <c:pt idx="70">
                  <c:v>12359</c:v>
                </c:pt>
                <c:pt idx="71">
                  <c:v>12389</c:v>
                </c:pt>
                <c:pt idx="72">
                  <c:v>12420</c:v>
                </c:pt>
                <c:pt idx="73">
                  <c:v>12451</c:v>
                </c:pt>
                <c:pt idx="74">
                  <c:v>12479</c:v>
                </c:pt>
                <c:pt idx="75">
                  <c:v>12510</c:v>
                </c:pt>
                <c:pt idx="76">
                  <c:v>12540</c:v>
                </c:pt>
                <c:pt idx="77">
                  <c:v>12571</c:v>
                </c:pt>
                <c:pt idx="78">
                  <c:v>12601</c:v>
                </c:pt>
                <c:pt idx="79">
                  <c:v>12632</c:v>
                </c:pt>
                <c:pt idx="80">
                  <c:v>12663</c:v>
                </c:pt>
                <c:pt idx="81">
                  <c:v>12693</c:v>
                </c:pt>
                <c:pt idx="82">
                  <c:v>12724</c:v>
                </c:pt>
                <c:pt idx="83">
                  <c:v>12754</c:v>
                </c:pt>
                <c:pt idx="84">
                  <c:v>12785</c:v>
                </c:pt>
                <c:pt idx="85">
                  <c:v>12816</c:v>
                </c:pt>
                <c:pt idx="86">
                  <c:v>12844</c:v>
                </c:pt>
                <c:pt idx="87">
                  <c:v>12875</c:v>
                </c:pt>
                <c:pt idx="88">
                  <c:v>12905</c:v>
                </c:pt>
                <c:pt idx="89">
                  <c:v>12936</c:v>
                </c:pt>
                <c:pt idx="90">
                  <c:v>12966</c:v>
                </c:pt>
                <c:pt idx="91">
                  <c:v>12997</c:v>
                </c:pt>
                <c:pt idx="92">
                  <c:v>13028</c:v>
                </c:pt>
                <c:pt idx="93">
                  <c:v>13058</c:v>
                </c:pt>
                <c:pt idx="94">
                  <c:v>13089</c:v>
                </c:pt>
                <c:pt idx="95">
                  <c:v>13119</c:v>
                </c:pt>
                <c:pt idx="96">
                  <c:v>13150</c:v>
                </c:pt>
                <c:pt idx="97">
                  <c:v>13181</c:v>
                </c:pt>
                <c:pt idx="98">
                  <c:v>13210</c:v>
                </c:pt>
                <c:pt idx="99">
                  <c:v>13241</c:v>
                </c:pt>
                <c:pt idx="100">
                  <c:v>13271</c:v>
                </c:pt>
                <c:pt idx="101">
                  <c:v>13302</c:v>
                </c:pt>
                <c:pt idx="102">
                  <c:v>13332</c:v>
                </c:pt>
                <c:pt idx="103">
                  <c:v>13363</c:v>
                </c:pt>
                <c:pt idx="104">
                  <c:v>13394</c:v>
                </c:pt>
                <c:pt idx="105">
                  <c:v>13424</c:v>
                </c:pt>
                <c:pt idx="106">
                  <c:v>13455</c:v>
                </c:pt>
                <c:pt idx="107">
                  <c:v>13485</c:v>
                </c:pt>
                <c:pt idx="108">
                  <c:v>13516</c:v>
                </c:pt>
                <c:pt idx="109">
                  <c:v>13547</c:v>
                </c:pt>
                <c:pt idx="110">
                  <c:v>13575</c:v>
                </c:pt>
                <c:pt idx="111">
                  <c:v>13606</c:v>
                </c:pt>
                <c:pt idx="112">
                  <c:v>13636</c:v>
                </c:pt>
                <c:pt idx="113">
                  <c:v>13667</c:v>
                </c:pt>
                <c:pt idx="114">
                  <c:v>13697</c:v>
                </c:pt>
                <c:pt idx="115">
                  <c:v>13728</c:v>
                </c:pt>
                <c:pt idx="116">
                  <c:v>13759</c:v>
                </c:pt>
                <c:pt idx="117">
                  <c:v>13789</c:v>
                </c:pt>
                <c:pt idx="118">
                  <c:v>13820</c:v>
                </c:pt>
                <c:pt idx="119">
                  <c:v>13850</c:v>
                </c:pt>
                <c:pt idx="120">
                  <c:v>13881</c:v>
                </c:pt>
                <c:pt idx="121">
                  <c:v>13912</c:v>
                </c:pt>
                <c:pt idx="122">
                  <c:v>13940</c:v>
                </c:pt>
                <c:pt idx="123">
                  <c:v>13971</c:v>
                </c:pt>
                <c:pt idx="124">
                  <c:v>14001</c:v>
                </c:pt>
                <c:pt idx="125">
                  <c:v>14032</c:v>
                </c:pt>
                <c:pt idx="126">
                  <c:v>14062</c:v>
                </c:pt>
                <c:pt idx="127">
                  <c:v>14093</c:v>
                </c:pt>
                <c:pt idx="128">
                  <c:v>14124</c:v>
                </c:pt>
                <c:pt idx="129">
                  <c:v>14154</c:v>
                </c:pt>
                <c:pt idx="130">
                  <c:v>14185</c:v>
                </c:pt>
                <c:pt idx="131">
                  <c:v>14215</c:v>
                </c:pt>
                <c:pt idx="132">
                  <c:v>14246</c:v>
                </c:pt>
                <c:pt idx="133">
                  <c:v>14277</c:v>
                </c:pt>
                <c:pt idx="134">
                  <c:v>14305</c:v>
                </c:pt>
                <c:pt idx="135">
                  <c:v>14336</c:v>
                </c:pt>
                <c:pt idx="136">
                  <c:v>14366</c:v>
                </c:pt>
                <c:pt idx="137">
                  <c:v>14397</c:v>
                </c:pt>
                <c:pt idx="138">
                  <c:v>14427</c:v>
                </c:pt>
                <c:pt idx="139">
                  <c:v>14458</c:v>
                </c:pt>
                <c:pt idx="140">
                  <c:v>14489</c:v>
                </c:pt>
                <c:pt idx="141">
                  <c:v>14519</c:v>
                </c:pt>
                <c:pt idx="142">
                  <c:v>14550</c:v>
                </c:pt>
                <c:pt idx="143">
                  <c:v>14580</c:v>
                </c:pt>
                <c:pt idx="144">
                  <c:v>14611</c:v>
                </c:pt>
                <c:pt idx="145">
                  <c:v>14642</c:v>
                </c:pt>
                <c:pt idx="146">
                  <c:v>14671</c:v>
                </c:pt>
                <c:pt idx="147">
                  <c:v>14702</c:v>
                </c:pt>
                <c:pt idx="148">
                  <c:v>14732</c:v>
                </c:pt>
                <c:pt idx="149">
                  <c:v>14763</c:v>
                </c:pt>
                <c:pt idx="150">
                  <c:v>14793</c:v>
                </c:pt>
                <c:pt idx="151">
                  <c:v>14824</c:v>
                </c:pt>
                <c:pt idx="152">
                  <c:v>14855</c:v>
                </c:pt>
                <c:pt idx="153">
                  <c:v>14885</c:v>
                </c:pt>
                <c:pt idx="154">
                  <c:v>14916</c:v>
                </c:pt>
                <c:pt idx="155">
                  <c:v>14946</c:v>
                </c:pt>
                <c:pt idx="156">
                  <c:v>14977</c:v>
                </c:pt>
                <c:pt idx="157">
                  <c:v>15008</c:v>
                </c:pt>
                <c:pt idx="158">
                  <c:v>15036</c:v>
                </c:pt>
                <c:pt idx="159">
                  <c:v>15067</c:v>
                </c:pt>
                <c:pt idx="160">
                  <c:v>15097</c:v>
                </c:pt>
                <c:pt idx="161">
                  <c:v>15128</c:v>
                </c:pt>
                <c:pt idx="162">
                  <c:v>15158</c:v>
                </c:pt>
                <c:pt idx="163">
                  <c:v>15189</c:v>
                </c:pt>
                <c:pt idx="164">
                  <c:v>15220</c:v>
                </c:pt>
                <c:pt idx="165">
                  <c:v>15250</c:v>
                </c:pt>
                <c:pt idx="166">
                  <c:v>15281</c:v>
                </c:pt>
                <c:pt idx="167">
                  <c:v>15311</c:v>
                </c:pt>
                <c:pt idx="168">
                  <c:v>15342</c:v>
                </c:pt>
                <c:pt idx="169">
                  <c:v>15373</c:v>
                </c:pt>
                <c:pt idx="170">
                  <c:v>15401</c:v>
                </c:pt>
                <c:pt idx="171">
                  <c:v>15432</c:v>
                </c:pt>
                <c:pt idx="172">
                  <c:v>15462</c:v>
                </c:pt>
                <c:pt idx="173">
                  <c:v>15493</c:v>
                </c:pt>
                <c:pt idx="174">
                  <c:v>15523</c:v>
                </c:pt>
                <c:pt idx="175">
                  <c:v>15554</c:v>
                </c:pt>
                <c:pt idx="176">
                  <c:v>15585</c:v>
                </c:pt>
                <c:pt idx="177">
                  <c:v>15615</c:v>
                </c:pt>
                <c:pt idx="178">
                  <c:v>15646</c:v>
                </c:pt>
                <c:pt idx="179">
                  <c:v>15676</c:v>
                </c:pt>
                <c:pt idx="180">
                  <c:v>15707</c:v>
                </c:pt>
                <c:pt idx="181">
                  <c:v>15738</c:v>
                </c:pt>
                <c:pt idx="182">
                  <c:v>15766</c:v>
                </c:pt>
                <c:pt idx="183">
                  <c:v>15797</c:v>
                </c:pt>
                <c:pt idx="184">
                  <c:v>15827</c:v>
                </c:pt>
                <c:pt idx="185">
                  <c:v>15858</c:v>
                </c:pt>
                <c:pt idx="186">
                  <c:v>15888</c:v>
                </c:pt>
                <c:pt idx="187">
                  <c:v>15919</c:v>
                </c:pt>
                <c:pt idx="188">
                  <c:v>15950</c:v>
                </c:pt>
                <c:pt idx="189">
                  <c:v>15980</c:v>
                </c:pt>
                <c:pt idx="190">
                  <c:v>16011</c:v>
                </c:pt>
                <c:pt idx="191">
                  <c:v>16041</c:v>
                </c:pt>
                <c:pt idx="192">
                  <c:v>16072</c:v>
                </c:pt>
                <c:pt idx="193">
                  <c:v>16103</c:v>
                </c:pt>
                <c:pt idx="194">
                  <c:v>16132</c:v>
                </c:pt>
                <c:pt idx="195">
                  <c:v>16163</c:v>
                </c:pt>
                <c:pt idx="196">
                  <c:v>16193</c:v>
                </c:pt>
                <c:pt idx="197">
                  <c:v>16224</c:v>
                </c:pt>
                <c:pt idx="198">
                  <c:v>16254</c:v>
                </c:pt>
                <c:pt idx="199">
                  <c:v>16285</c:v>
                </c:pt>
                <c:pt idx="200">
                  <c:v>16316</c:v>
                </c:pt>
                <c:pt idx="201">
                  <c:v>16346</c:v>
                </c:pt>
                <c:pt idx="202">
                  <c:v>16377</c:v>
                </c:pt>
                <c:pt idx="203">
                  <c:v>16407</c:v>
                </c:pt>
                <c:pt idx="204">
                  <c:v>16438</c:v>
                </c:pt>
                <c:pt idx="205">
                  <c:v>16469</c:v>
                </c:pt>
                <c:pt idx="206">
                  <c:v>16497</c:v>
                </c:pt>
                <c:pt idx="207">
                  <c:v>16528</c:v>
                </c:pt>
                <c:pt idx="208">
                  <c:v>16558</c:v>
                </c:pt>
                <c:pt idx="209">
                  <c:v>16589</c:v>
                </c:pt>
                <c:pt idx="210">
                  <c:v>16619</c:v>
                </c:pt>
                <c:pt idx="211">
                  <c:v>16650</c:v>
                </c:pt>
                <c:pt idx="212">
                  <c:v>16681</c:v>
                </c:pt>
                <c:pt idx="213">
                  <c:v>16711</c:v>
                </c:pt>
                <c:pt idx="214">
                  <c:v>16742</c:v>
                </c:pt>
                <c:pt idx="215">
                  <c:v>16772</c:v>
                </c:pt>
                <c:pt idx="216">
                  <c:v>16803</c:v>
                </c:pt>
                <c:pt idx="217">
                  <c:v>16834</c:v>
                </c:pt>
                <c:pt idx="218">
                  <c:v>16862</c:v>
                </c:pt>
                <c:pt idx="219">
                  <c:v>16893</c:v>
                </c:pt>
                <c:pt idx="220">
                  <c:v>16923</c:v>
                </c:pt>
                <c:pt idx="221">
                  <c:v>16954</c:v>
                </c:pt>
                <c:pt idx="222">
                  <c:v>16984</c:v>
                </c:pt>
                <c:pt idx="223">
                  <c:v>17015</c:v>
                </c:pt>
                <c:pt idx="224">
                  <c:v>17046</c:v>
                </c:pt>
                <c:pt idx="225">
                  <c:v>17076</c:v>
                </c:pt>
                <c:pt idx="226">
                  <c:v>17107</c:v>
                </c:pt>
                <c:pt idx="227">
                  <c:v>17137</c:v>
                </c:pt>
                <c:pt idx="228">
                  <c:v>17168</c:v>
                </c:pt>
                <c:pt idx="229">
                  <c:v>17199</c:v>
                </c:pt>
                <c:pt idx="230">
                  <c:v>17227</c:v>
                </c:pt>
                <c:pt idx="231">
                  <c:v>17258</c:v>
                </c:pt>
                <c:pt idx="232">
                  <c:v>17288</c:v>
                </c:pt>
                <c:pt idx="233">
                  <c:v>17319</c:v>
                </c:pt>
                <c:pt idx="234">
                  <c:v>17349</c:v>
                </c:pt>
                <c:pt idx="235">
                  <c:v>17380</c:v>
                </c:pt>
                <c:pt idx="236">
                  <c:v>17411</c:v>
                </c:pt>
                <c:pt idx="237">
                  <c:v>17441</c:v>
                </c:pt>
                <c:pt idx="238">
                  <c:v>17472</c:v>
                </c:pt>
                <c:pt idx="239">
                  <c:v>17502</c:v>
                </c:pt>
                <c:pt idx="240">
                  <c:v>17533</c:v>
                </c:pt>
                <c:pt idx="241">
                  <c:v>17564</c:v>
                </c:pt>
                <c:pt idx="242">
                  <c:v>17593</c:v>
                </c:pt>
                <c:pt idx="243">
                  <c:v>17624</c:v>
                </c:pt>
                <c:pt idx="244">
                  <c:v>17654</c:v>
                </c:pt>
                <c:pt idx="245">
                  <c:v>17685</c:v>
                </c:pt>
                <c:pt idx="246">
                  <c:v>17715</c:v>
                </c:pt>
                <c:pt idx="247">
                  <c:v>17746</c:v>
                </c:pt>
                <c:pt idx="248">
                  <c:v>17777</c:v>
                </c:pt>
                <c:pt idx="249">
                  <c:v>17807</c:v>
                </c:pt>
                <c:pt idx="250">
                  <c:v>17838</c:v>
                </c:pt>
                <c:pt idx="251">
                  <c:v>17868</c:v>
                </c:pt>
                <c:pt idx="252">
                  <c:v>17899</c:v>
                </c:pt>
                <c:pt idx="253">
                  <c:v>17930</c:v>
                </c:pt>
                <c:pt idx="254">
                  <c:v>17958</c:v>
                </c:pt>
                <c:pt idx="255">
                  <c:v>17989</c:v>
                </c:pt>
                <c:pt idx="256">
                  <c:v>18019</c:v>
                </c:pt>
                <c:pt idx="257">
                  <c:v>18050</c:v>
                </c:pt>
                <c:pt idx="258">
                  <c:v>18080</c:v>
                </c:pt>
                <c:pt idx="259">
                  <c:v>18111</c:v>
                </c:pt>
                <c:pt idx="260">
                  <c:v>18142</c:v>
                </c:pt>
                <c:pt idx="261">
                  <c:v>18172</c:v>
                </c:pt>
                <c:pt idx="262">
                  <c:v>18203</c:v>
                </c:pt>
                <c:pt idx="263">
                  <c:v>18233</c:v>
                </c:pt>
                <c:pt idx="264">
                  <c:v>18264</c:v>
                </c:pt>
                <c:pt idx="265">
                  <c:v>18295</c:v>
                </c:pt>
                <c:pt idx="266">
                  <c:v>18323</c:v>
                </c:pt>
                <c:pt idx="267">
                  <c:v>18354</c:v>
                </c:pt>
                <c:pt idx="268">
                  <c:v>18384</c:v>
                </c:pt>
                <c:pt idx="269">
                  <c:v>18415</c:v>
                </c:pt>
                <c:pt idx="270">
                  <c:v>18445</c:v>
                </c:pt>
                <c:pt idx="271">
                  <c:v>18476</c:v>
                </c:pt>
                <c:pt idx="272">
                  <c:v>18507</c:v>
                </c:pt>
                <c:pt idx="273">
                  <c:v>18537</c:v>
                </c:pt>
                <c:pt idx="274">
                  <c:v>18568</c:v>
                </c:pt>
                <c:pt idx="275">
                  <c:v>18598</c:v>
                </c:pt>
                <c:pt idx="276">
                  <c:v>18629</c:v>
                </c:pt>
                <c:pt idx="277">
                  <c:v>18660</c:v>
                </c:pt>
                <c:pt idx="278">
                  <c:v>18688</c:v>
                </c:pt>
                <c:pt idx="279">
                  <c:v>18719</c:v>
                </c:pt>
                <c:pt idx="280">
                  <c:v>18749</c:v>
                </c:pt>
                <c:pt idx="281">
                  <c:v>18780</c:v>
                </c:pt>
                <c:pt idx="282">
                  <c:v>18810</c:v>
                </c:pt>
                <c:pt idx="283">
                  <c:v>18841</c:v>
                </c:pt>
                <c:pt idx="284">
                  <c:v>18872</c:v>
                </c:pt>
                <c:pt idx="285">
                  <c:v>18902</c:v>
                </c:pt>
                <c:pt idx="286">
                  <c:v>18933</c:v>
                </c:pt>
                <c:pt idx="287">
                  <c:v>18963</c:v>
                </c:pt>
                <c:pt idx="288">
                  <c:v>18994</c:v>
                </c:pt>
                <c:pt idx="289">
                  <c:v>19025</c:v>
                </c:pt>
                <c:pt idx="290">
                  <c:v>19054</c:v>
                </c:pt>
                <c:pt idx="291">
                  <c:v>19085</c:v>
                </c:pt>
                <c:pt idx="292">
                  <c:v>19115</c:v>
                </c:pt>
                <c:pt idx="293">
                  <c:v>19146</c:v>
                </c:pt>
                <c:pt idx="294">
                  <c:v>19176</c:v>
                </c:pt>
                <c:pt idx="295">
                  <c:v>19207</c:v>
                </c:pt>
                <c:pt idx="296">
                  <c:v>19238</c:v>
                </c:pt>
                <c:pt idx="297">
                  <c:v>19268</c:v>
                </c:pt>
                <c:pt idx="298">
                  <c:v>19299</c:v>
                </c:pt>
                <c:pt idx="299">
                  <c:v>19329</c:v>
                </c:pt>
                <c:pt idx="300">
                  <c:v>19360</c:v>
                </c:pt>
                <c:pt idx="301">
                  <c:v>19391</c:v>
                </c:pt>
                <c:pt idx="302">
                  <c:v>19419</c:v>
                </c:pt>
                <c:pt idx="303">
                  <c:v>19450</c:v>
                </c:pt>
                <c:pt idx="304">
                  <c:v>19480</c:v>
                </c:pt>
                <c:pt idx="305">
                  <c:v>19511</c:v>
                </c:pt>
                <c:pt idx="306">
                  <c:v>19541</c:v>
                </c:pt>
                <c:pt idx="307">
                  <c:v>19572</c:v>
                </c:pt>
                <c:pt idx="308">
                  <c:v>19603</c:v>
                </c:pt>
                <c:pt idx="309">
                  <c:v>19633</c:v>
                </c:pt>
                <c:pt idx="310">
                  <c:v>19664</c:v>
                </c:pt>
                <c:pt idx="311">
                  <c:v>19694</c:v>
                </c:pt>
                <c:pt idx="312">
                  <c:v>19725</c:v>
                </c:pt>
                <c:pt idx="313">
                  <c:v>19756</c:v>
                </c:pt>
                <c:pt idx="314">
                  <c:v>19784</c:v>
                </c:pt>
                <c:pt idx="315">
                  <c:v>19815</c:v>
                </c:pt>
                <c:pt idx="316">
                  <c:v>19845</c:v>
                </c:pt>
                <c:pt idx="317">
                  <c:v>19876</c:v>
                </c:pt>
                <c:pt idx="318">
                  <c:v>19906</c:v>
                </c:pt>
                <c:pt idx="319">
                  <c:v>19937</c:v>
                </c:pt>
                <c:pt idx="320">
                  <c:v>19968</c:v>
                </c:pt>
                <c:pt idx="321">
                  <c:v>19998</c:v>
                </c:pt>
                <c:pt idx="322">
                  <c:v>20029</c:v>
                </c:pt>
                <c:pt idx="323">
                  <c:v>20059</c:v>
                </c:pt>
                <c:pt idx="324">
                  <c:v>20090</c:v>
                </c:pt>
                <c:pt idx="325">
                  <c:v>20121</c:v>
                </c:pt>
                <c:pt idx="326">
                  <c:v>20149</c:v>
                </c:pt>
                <c:pt idx="327">
                  <c:v>20180</c:v>
                </c:pt>
                <c:pt idx="328">
                  <c:v>20210</c:v>
                </c:pt>
                <c:pt idx="329">
                  <c:v>20241</c:v>
                </c:pt>
                <c:pt idx="330">
                  <c:v>20271</c:v>
                </c:pt>
                <c:pt idx="331">
                  <c:v>20302</c:v>
                </c:pt>
                <c:pt idx="332">
                  <c:v>20333</c:v>
                </c:pt>
                <c:pt idx="333">
                  <c:v>20363</c:v>
                </c:pt>
                <c:pt idx="334">
                  <c:v>20394</c:v>
                </c:pt>
                <c:pt idx="335">
                  <c:v>20424</c:v>
                </c:pt>
                <c:pt idx="336">
                  <c:v>20455</c:v>
                </c:pt>
                <c:pt idx="337">
                  <c:v>20486</c:v>
                </c:pt>
                <c:pt idx="338">
                  <c:v>20515</c:v>
                </c:pt>
                <c:pt idx="339">
                  <c:v>20546</c:v>
                </c:pt>
                <c:pt idx="340">
                  <c:v>20576</c:v>
                </c:pt>
                <c:pt idx="341">
                  <c:v>20607</c:v>
                </c:pt>
                <c:pt idx="342">
                  <c:v>20637</c:v>
                </c:pt>
                <c:pt idx="343">
                  <c:v>20668</c:v>
                </c:pt>
                <c:pt idx="344">
                  <c:v>20699</c:v>
                </c:pt>
                <c:pt idx="345">
                  <c:v>20729</c:v>
                </c:pt>
                <c:pt idx="346">
                  <c:v>20760</c:v>
                </c:pt>
                <c:pt idx="347">
                  <c:v>20790</c:v>
                </c:pt>
                <c:pt idx="348">
                  <c:v>20821</c:v>
                </c:pt>
                <c:pt idx="349">
                  <c:v>20852</c:v>
                </c:pt>
                <c:pt idx="350">
                  <c:v>20880</c:v>
                </c:pt>
                <c:pt idx="351">
                  <c:v>20911</c:v>
                </c:pt>
                <c:pt idx="352">
                  <c:v>20941</c:v>
                </c:pt>
                <c:pt idx="353">
                  <c:v>20972</c:v>
                </c:pt>
                <c:pt idx="354">
                  <c:v>21002</c:v>
                </c:pt>
                <c:pt idx="355">
                  <c:v>21033</c:v>
                </c:pt>
                <c:pt idx="356">
                  <c:v>21064</c:v>
                </c:pt>
                <c:pt idx="357">
                  <c:v>21094</c:v>
                </c:pt>
                <c:pt idx="358">
                  <c:v>21125</c:v>
                </c:pt>
                <c:pt idx="359">
                  <c:v>21155</c:v>
                </c:pt>
                <c:pt idx="360">
                  <c:v>21186</c:v>
                </c:pt>
                <c:pt idx="361">
                  <c:v>21217</c:v>
                </c:pt>
                <c:pt idx="362">
                  <c:v>21245</c:v>
                </c:pt>
                <c:pt idx="363">
                  <c:v>21276</c:v>
                </c:pt>
                <c:pt idx="364">
                  <c:v>21306</c:v>
                </c:pt>
                <c:pt idx="365">
                  <c:v>21337</c:v>
                </c:pt>
                <c:pt idx="366">
                  <c:v>21367</c:v>
                </c:pt>
                <c:pt idx="367">
                  <c:v>21398</c:v>
                </c:pt>
                <c:pt idx="368">
                  <c:v>21429</c:v>
                </c:pt>
                <c:pt idx="369">
                  <c:v>21459</c:v>
                </c:pt>
                <c:pt idx="370">
                  <c:v>21490</c:v>
                </c:pt>
                <c:pt idx="371">
                  <c:v>21520</c:v>
                </c:pt>
                <c:pt idx="372">
                  <c:v>21551</c:v>
                </c:pt>
                <c:pt idx="373">
                  <c:v>21582</c:v>
                </c:pt>
                <c:pt idx="374">
                  <c:v>21610</c:v>
                </c:pt>
                <c:pt idx="375">
                  <c:v>21641</c:v>
                </c:pt>
                <c:pt idx="376">
                  <c:v>21671</c:v>
                </c:pt>
                <c:pt idx="377">
                  <c:v>21702</c:v>
                </c:pt>
                <c:pt idx="378">
                  <c:v>21732</c:v>
                </c:pt>
                <c:pt idx="379">
                  <c:v>21763</c:v>
                </c:pt>
                <c:pt idx="380">
                  <c:v>21794</c:v>
                </c:pt>
                <c:pt idx="381">
                  <c:v>21824</c:v>
                </c:pt>
                <c:pt idx="382">
                  <c:v>21855</c:v>
                </c:pt>
                <c:pt idx="383">
                  <c:v>21885</c:v>
                </c:pt>
                <c:pt idx="384">
                  <c:v>21916</c:v>
                </c:pt>
                <c:pt idx="385">
                  <c:v>21947</c:v>
                </c:pt>
                <c:pt idx="386">
                  <c:v>21976</c:v>
                </c:pt>
                <c:pt idx="387">
                  <c:v>22007</c:v>
                </c:pt>
                <c:pt idx="388">
                  <c:v>22037</c:v>
                </c:pt>
                <c:pt idx="389">
                  <c:v>22068</c:v>
                </c:pt>
                <c:pt idx="390">
                  <c:v>22098</c:v>
                </c:pt>
                <c:pt idx="391">
                  <c:v>22129</c:v>
                </c:pt>
                <c:pt idx="392">
                  <c:v>22160</c:v>
                </c:pt>
                <c:pt idx="393">
                  <c:v>22190</c:v>
                </c:pt>
                <c:pt idx="394">
                  <c:v>22221</c:v>
                </c:pt>
                <c:pt idx="395">
                  <c:v>22251</c:v>
                </c:pt>
                <c:pt idx="396">
                  <c:v>22282</c:v>
                </c:pt>
                <c:pt idx="397">
                  <c:v>22313</c:v>
                </c:pt>
                <c:pt idx="398">
                  <c:v>22341</c:v>
                </c:pt>
                <c:pt idx="399">
                  <c:v>22372</c:v>
                </c:pt>
                <c:pt idx="400">
                  <c:v>22402</c:v>
                </c:pt>
                <c:pt idx="401">
                  <c:v>22433</c:v>
                </c:pt>
                <c:pt idx="402">
                  <c:v>22463</c:v>
                </c:pt>
                <c:pt idx="403">
                  <c:v>22494</c:v>
                </c:pt>
                <c:pt idx="404">
                  <c:v>22525</c:v>
                </c:pt>
                <c:pt idx="405">
                  <c:v>22555</c:v>
                </c:pt>
                <c:pt idx="406">
                  <c:v>22586</c:v>
                </c:pt>
                <c:pt idx="407">
                  <c:v>22616</c:v>
                </c:pt>
                <c:pt idx="408">
                  <c:v>22647</c:v>
                </c:pt>
                <c:pt idx="409">
                  <c:v>22678</c:v>
                </c:pt>
                <c:pt idx="410">
                  <c:v>22706</c:v>
                </c:pt>
                <c:pt idx="411">
                  <c:v>22737</c:v>
                </c:pt>
                <c:pt idx="412">
                  <c:v>22767</c:v>
                </c:pt>
                <c:pt idx="413">
                  <c:v>22798</c:v>
                </c:pt>
                <c:pt idx="414">
                  <c:v>22828</c:v>
                </c:pt>
                <c:pt idx="415">
                  <c:v>22859</c:v>
                </c:pt>
                <c:pt idx="416">
                  <c:v>22890</c:v>
                </c:pt>
                <c:pt idx="417">
                  <c:v>22920</c:v>
                </c:pt>
                <c:pt idx="418">
                  <c:v>22951</c:v>
                </c:pt>
                <c:pt idx="419">
                  <c:v>22981</c:v>
                </c:pt>
                <c:pt idx="420">
                  <c:v>23012</c:v>
                </c:pt>
                <c:pt idx="421">
                  <c:v>23043</c:v>
                </c:pt>
                <c:pt idx="422">
                  <c:v>23071</c:v>
                </c:pt>
                <c:pt idx="423">
                  <c:v>23102</c:v>
                </c:pt>
                <c:pt idx="424">
                  <c:v>23132</c:v>
                </c:pt>
                <c:pt idx="425">
                  <c:v>23163</c:v>
                </c:pt>
                <c:pt idx="426">
                  <c:v>23193</c:v>
                </c:pt>
                <c:pt idx="427">
                  <c:v>23224</c:v>
                </c:pt>
                <c:pt idx="428">
                  <c:v>23255</c:v>
                </c:pt>
                <c:pt idx="429">
                  <c:v>23285</c:v>
                </c:pt>
                <c:pt idx="430">
                  <c:v>23316</c:v>
                </c:pt>
                <c:pt idx="431">
                  <c:v>23346</c:v>
                </c:pt>
                <c:pt idx="432">
                  <c:v>23377</c:v>
                </c:pt>
                <c:pt idx="433">
                  <c:v>23408</c:v>
                </c:pt>
                <c:pt idx="434">
                  <c:v>23437</c:v>
                </c:pt>
                <c:pt idx="435">
                  <c:v>23468</c:v>
                </c:pt>
                <c:pt idx="436">
                  <c:v>23498</c:v>
                </c:pt>
                <c:pt idx="437">
                  <c:v>23529</c:v>
                </c:pt>
                <c:pt idx="438">
                  <c:v>23559</c:v>
                </c:pt>
                <c:pt idx="439">
                  <c:v>23590</c:v>
                </c:pt>
                <c:pt idx="440">
                  <c:v>23621</c:v>
                </c:pt>
                <c:pt idx="441">
                  <c:v>23651</c:v>
                </c:pt>
                <c:pt idx="442">
                  <c:v>23682</c:v>
                </c:pt>
                <c:pt idx="443">
                  <c:v>23712</c:v>
                </c:pt>
                <c:pt idx="444">
                  <c:v>23743</c:v>
                </c:pt>
                <c:pt idx="445">
                  <c:v>23774</c:v>
                </c:pt>
                <c:pt idx="446">
                  <c:v>23802</c:v>
                </c:pt>
                <c:pt idx="447">
                  <c:v>23833</c:v>
                </c:pt>
                <c:pt idx="448">
                  <c:v>23863</c:v>
                </c:pt>
                <c:pt idx="449">
                  <c:v>23894</c:v>
                </c:pt>
                <c:pt idx="450">
                  <c:v>23924</c:v>
                </c:pt>
                <c:pt idx="451">
                  <c:v>23955</c:v>
                </c:pt>
                <c:pt idx="452">
                  <c:v>23986</c:v>
                </c:pt>
                <c:pt idx="453">
                  <c:v>24016</c:v>
                </c:pt>
                <c:pt idx="454">
                  <c:v>24047</c:v>
                </c:pt>
                <c:pt idx="455">
                  <c:v>24077</c:v>
                </c:pt>
                <c:pt idx="456">
                  <c:v>24108</c:v>
                </c:pt>
                <c:pt idx="457">
                  <c:v>24139</c:v>
                </c:pt>
                <c:pt idx="458">
                  <c:v>24167</c:v>
                </c:pt>
                <c:pt idx="459">
                  <c:v>24198</c:v>
                </c:pt>
                <c:pt idx="460">
                  <c:v>24228</c:v>
                </c:pt>
                <c:pt idx="461">
                  <c:v>24259</c:v>
                </c:pt>
                <c:pt idx="462">
                  <c:v>24289</c:v>
                </c:pt>
                <c:pt idx="463">
                  <c:v>24320</c:v>
                </c:pt>
                <c:pt idx="464">
                  <c:v>24351</c:v>
                </c:pt>
                <c:pt idx="465">
                  <c:v>24381</c:v>
                </c:pt>
                <c:pt idx="466">
                  <c:v>24412</c:v>
                </c:pt>
                <c:pt idx="467">
                  <c:v>24442</c:v>
                </c:pt>
                <c:pt idx="468">
                  <c:v>24473</c:v>
                </c:pt>
                <c:pt idx="469">
                  <c:v>24504</c:v>
                </c:pt>
                <c:pt idx="470">
                  <c:v>24532</c:v>
                </c:pt>
                <c:pt idx="471">
                  <c:v>24563</c:v>
                </c:pt>
                <c:pt idx="472">
                  <c:v>24593</c:v>
                </c:pt>
                <c:pt idx="473">
                  <c:v>24624</c:v>
                </c:pt>
                <c:pt idx="474">
                  <c:v>24654</c:v>
                </c:pt>
                <c:pt idx="475">
                  <c:v>24685</c:v>
                </c:pt>
                <c:pt idx="476">
                  <c:v>24716</c:v>
                </c:pt>
                <c:pt idx="477">
                  <c:v>24746</c:v>
                </c:pt>
                <c:pt idx="478">
                  <c:v>24777</c:v>
                </c:pt>
                <c:pt idx="479">
                  <c:v>24807</c:v>
                </c:pt>
                <c:pt idx="480">
                  <c:v>24838</c:v>
                </c:pt>
                <c:pt idx="481">
                  <c:v>24869</c:v>
                </c:pt>
                <c:pt idx="482">
                  <c:v>24898</c:v>
                </c:pt>
                <c:pt idx="483">
                  <c:v>24929</c:v>
                </c:pt>
                <c:pt idx="484">
                  <c:v>24959</c:v>
                </c:pt>
                <c:pt idx="485">
                  <c:v>24990</c:v>
                </c:pt>
                <c:pt idx="486">
                  <c:v>25020</c:v>
                </c:pt>
                <c:pt idx="487">
                  <c:v>25051</c:v>
                </c:pt>
                <c:pt idx="488">
                  <c:v>25082</c:v>
                </c:pt>
                <c:pt idx="489">
                  <c:v>25112</c:v>
                </c:pt>
                <c:pt idx="490">
                  <c:v>25143</c:v>
                </c:pt>
                <c:pt idx="491">
                  <c:v>25173</c:v>
                </c:pt>
                <c:pt idx="492">
                  <c:v>25204</c:v>
                </c:pt>
                <c:pt idx="493">
                  <c:v>25235</c:v>
                </c:pt>
                <c:pt idx="494">
                  <c:v>25263</c:v>
                </c:pt>
                <c:pt idx="495">
                  <c:v>25294</c:v>
                </c:pt>
                <c:pt idx="496">
                  <c:v>25324</c:v>
                </c:pt>
                <c:pt idx="497">
                  <c:v>25355</c:v>
                </c:pt>
                <c:pt idx="498">
                  <c:v>25385</c:v>
                </c:pt>
                <c:pt idx="499">
                  <c:v>25416</c:v>
                </c:pt>
                <c:pt idx="500">
                  <c:v>25447</c:v>
                </c:pt>
                <c:pt idx="501">
                  <c:v>25477</c:v>
                </c:pt>
                <c:pt idx="502">
                  <c:v>25508</c:v>
                </c:pt>
                <c:pt idx="503">
                  <c:v>25538</c:v>
                </c:pt>
                <c:pt idx="504">
                  <c:v>25569</c:v>
                </c:pt>
                <c:pt idx="505">
                  <c:v>25600</c:v>
                </c:pt>
                <c:pt idx="506">
                  <c:v>25628</c:v>
                </c:pt>
                <c:pt idx="507">
                  <c:v>25659</c:v>
                </c:pt>
                <c:pt idx="508">
                  <c:v>25689</c:v>
                </c:pt>
                <c:pt idx="509">
                  <c:v>25720</c:v>
                </c:pt>
                <c:pt idx="510">
                  <c:v>25750</c:v>
                </c:pt>
                <c:pt idx="511">
                  <c:v>25781</c:v>
                </c:pt>
                <c:pt idx="512">
                  <c:v>25812</c:v>
                </c:pt>
                <c:pt idx="513">
                  <c:v>25842</c:v>
                </c:pt>
                <c:pt idx="514">
                  <c:v>25873</c:v>
                </c:pt>
                <c:pt idx="515">
                  <c:v>25903</c:v>
                </c:pt>
                <c:pt idx="516">
                  <c:v>25934</c:v>
                </c:pt>
                <c:pt idx="517">
                  <c:v>25965</c:v>
                </c:pt>
                <c:pt idx="518">
                  <c:v>25993</c:v>
                </c:pt>
                <c:pt idx="519">
                  <c:v>26024</c:v>
                </c:pt>
                <c:pt idx="520">
                  <c:v>26054</c:v>
                </c:pt>
                <c:pt idx="521">
                  <c:v>26085</c:v>
                </c:pt>
                <c:pt idx="522">
                  <c:v>26115</c:v>
                </c:pt>
                <c:pt idx="523">
                  <c:v>26146</c:v>
                </c:pt>
                <c:pt idx="524">
                  <c:v>26177</c:v>
                </c:pt>
                <c:pt idx="525">
                  <c:v>26207</c:v>
                </c:pt>
                <c:pt idx="526">
                  <c:v>26238</c:v>
                </c:pt>
                <c:pt idx="527">
                  <c:v>26268</c:v>
                </c:pt>
                <c:pt idx="528">
                  <c:v>26299</c:v>
                </c:pt>
                <c:pt idx="529">
                  <c:v>26330</c:v>
                </c:pt>
                <c:pt idx="530">
                  <c:v>26359</c:v>
                </c:pt>
                <c:pt idx="531">
                  <c:v>26390</c:v>
                </c:pt>
                <c:pt idx="532">
                  <c:v>26420</c:v>
                </c:pt>
                <c:pt idx="533">
                  <c:v>26451</c:v>
                </c:pt>
                <c:pt idx="534">
                  <c:v>26481</c:v>
                </c:pt>
                <c:pt idx="535">
                  <c:v>26512</c:v>
                </c:pt>
                <c:pt idx="536">
                  <c:v>26543</c:v>
                </c:pt>
                <c:pt idx="537">
                  <c:v>26573</c:v>
                </c:pt>
                <c:pt idx="538">
                  <c:v>26604</c:v>
                </c:pt>
                <c:pt idx="539">
                  <c:v>26634</c:v>
                </c:pt>
                <c:pt idx="540">
                  <c:v>26665</c:v>
                </c:pt>
                <c:pt idx="541">
                  <c:v>26696</c:v>
                </c:pt>
                <c:pt idx="542">
                  <c:v>26724</c:v>
                </c:pt>
                <c:pt idx="543">
                  <c:v>26755</c:v>
                </c:pt>
                <c:pt idx="544">
                  <c:v>26785</c:v>
                </c:pt>
                <c:pt idx="545">
                  <c:v>26816</c:v>
                </c:pt>
                <c:pt idx="546">
                  <c:v>26846</c:v>
                </c:pt>
                <c:pt idx="547">
                  <c:v>26877</c:v>
                </c:pt>
                <c:pt idx="548">
                  <c:v>26908</c:v>
                </c:pt>
                <c:pt idx="549">
                  <c:v>26938</c:v>
                </c:pt>
                <c:pt idx="550">
                  <c:v>26969</c:v>
                </c:pt>
                <c:pt idx="551">
                  <c:v>26999</c:v>
                </c:pt>
                <c:pt idx="552">
                  <c:v>27030</c:v>
                </c:pt>
                <c:pt idx="553">
                  <c:v>27061</c:v>
                </c:pt>
                <c:pt idx="554">
                  <c:v>27089</c:v>
                </c:pt>
                <c:pt idx="555">
                  <c:v>27120</c:v>
                </c:pt>
                <c:pt idx="556">
                  <c:v>27150</c:v>
                </c:pt>
                <c:pt idx="557">
                  <c:v>27181</c:v>
                </c:pt>
                <c:pt idx="558">
                  <c:v>27211</c:v>
                </c:pt>
                <c:pt idx="559">
                  <c:v>27242</c:v>
                </c:pt>
                <c:pt idx="560">
                  <c:v>27273</c:v>
                </c:pt>
                <c:pt idx="561">
                  <c:v>27303</c:v>
                </c:pt>
                <c:pt idx="562">
                  <c:v>27334</c:v>
                </c:pt>
                <c:pt idx="563">
                  <c:v>27364</c:v>
                </c:pt>
                <c:pt idx="564">
                  <c:v>27395</c:v>
                </c:pt>
                <c:pt idx="565">
                  <c:v>27426</c:v>
                </c:pt>
                <c:pt idx="566">
                  <c:v>27454</c:v>
                </c:pt>
                <c:pt idx="567">
                  <c:v>27485</c:v>
                </c:pt>
                <c:pt idx="568">
                  <c:v>27515</c:v>
                </c:pt>
                <c:pt idx="569">
                  <c:v>27546</c:v>
                </c:pt>
                <c:pt idx="570">
                  <c:v>27576</c:v>
                </c:pt>
                <c:pt idx="571">
                  <c:v>27607</c:v>
                </c:pt>
                <c:pt idx="572">
                  <c:v>27638</c:v>
                </c:pt>
                <c:pt idx="573">
                  <c:v>27668</c:v>
                </c:pt>
                <c:pt idx="574">
                  <c:v>27699</c:v>
                </c:pt>
                <c:pt idx="575">
                  <c:v>27729</c:v>
                </c:pt>
                <c:pt idx="576">
                  <c:v>27760</c:v>
                </c:pt>
                <c:pt idx="577">
                  <c:v>27791</c:v>
                </c:pt>
                <c:pt idx="578">
                  <c:v>27820</c:v>
                </c:pt>
                <c:pt idx="579">
                  <c:v>27851</c:v>
                </c:pt>
                <c:pt idx="580">
                  <c:v>27881</c:v>
                </c:pt>
                <c:pt idx="581">
                  <c:v>27912</c:v>
                </c:pt>
                <c:pt idx="582">
                  <c:v>27942</c:v>
                </c:pt>
                <c:pt idx="583">
                  <c:v>27973</c:v>
                </c:pt>
                <c:pt idx="584">
                  <c:v>28004</c:v>
                </c:pt>
                <c:pt idx="585">
                  <c:v>28034</c:v>
                </c:pt>
                <c:pt idx="586">
                  <c:v>28065</c:v>
                </c:pt>
                <c:pt idx="587">
                  <c:v>28095</c:v>
                </c:pt>
                <c:pt idx="588">
                  <c:v>28126</c:v>
                </c:pt>
                <c:pt idx="589">
                  <c:v>28157</c:v>
                </c:pt>
                <c:pt idx="590">
                  <c:v>28185</c:v>
                </c:pt>
                <c:pt idx="591">
                  <c:v>28216</c:v>
                </c:pt>
                <c:pt idx="592">
                  <c:v>28246</c:v>
                </c:pt>
                <c:pt idx="593">
                  <c:v>28277</c:v>
                </c:pt>
                <c:pt idx="594">
                  <c:v>28307</c:v>
                </c:pt>
                <c:pt idx="595">
                  <c:v>28338</c:v>
                </c:pt>
                <c:pt idx="596">
                  <c:v>28369</c:v>
                </c:pt>
                <c:pt idx="597">
                  <c:v>28399</c:v>
                </c:pt>
                <c:pt idx="598">
                  <c:v>28430</c:v>
                </c:pt>
                <c:pt idx="599">
                  <c:v>28460</c:v>
                </c:pt>
                <c:pt idx="600">
                  <c:v>28491</c:v>
                </c:pt>
                <c:pt idx="601">
                  <c:v>28522</c:v>
                </c:pt>
                <c:pt idx="602">
                  <c:v>28550</c:v>
                </c:pt>
                <c:pt idx="603">
                  <c:v>28581</c:v>
                </c:pt>
                <c:pt idx="604">
                  <c:v>28611</c:v>
                </c:pt>
                <c:pt idx="605">
                  <c:v>28642</c:v>
                </c:pt>
                <c:pt idx="606">
                  <c:v>28672</c:v>
                </c:pt>
                <c:pt idx="607">
                  <c:v>28703</c:v>
                </c:pt>
                <c:pt idx="608">
                  <c:v>28734</c:v>
                </c:pt>
                <c:pt idx="609">
                  <c:v>28764</c:v>
                </c:pt>
                <c:pt idx="610">
                  <c:v>28795</c:v>
                </c:pt>
                <c:pt idx="611">
                  <c:v>28825</c:v>
                </c:pt>
                <c:pt idx="612">
                  <c:v>28856</c:v>
                </c:pt>
                <c:pt idx="613">
                  <c:v>28887</c:v>
                </c:pt>
                <c:pt idx="614">
                  <c:v>28915</c:v>
                </c:pt>
                <c:pt idx="615">
                  <c:v>28946</c:v>
                </c:pt>
                <c:pt idx="616">
                  <c:v>28976</c:v>
                </c:pt>
                <c:pt idx="617">
                  <c:v>29007</c:v>
                </c:pt>
                <c:pt idx="618">
                  <c:v>29037</c:v>
                </c:pt>
                <c:pt idx="619">
                  <c:v>29068</c:v>
                </c:pt>
                <c:pt idx="620">
                  <c:v>29099</c:v>
                </c:pt>
                <c:pt idx="621">
                  <c:v>29129</c:v>
                </c:pt>
                <c:pt idx="622">
                  <c:v>29160</c:v>
                </c:pt>
                <c:pt idx="623">
                  <c:v>29190</c:v>
                </c:pt>
                <c:pt idx="624">
                  <c:v>29221</c:v>
                </c:pt>
                <c:pt idx="625">
                  <c:v>29252</c:v>
                </c:pt>
                <c:pt idx="626">
                  <c:v>29281</c:v>
                </c:pt>
                <c:pt idx="627">
                  <c:v>29312</c:v>
                </c:pt>
                <c:pt idx="628">
                  <c:v>29342</c:v>
                </c:pt>
                <c:pt idx="629">
                  <c:v>29373</c:v>
                </c:pt>
                <c:pt idx="630">
                  <c:v>29403</c:v>
                </c:pt>
                <c:pt idx="631">
                  <c:v>29434</c:v>
                </c:pt>
                <c:pt idx="632">
                  <c:v>29465</c:v>
                </c:pt>
                <c:pt idx="633">
                  <c:v>29495</c:v>
                </c:pt>
                <c:pt idx="634">
                  <c:v>29526</c:v>
                </c:pt>
                <c:pt idx="635">
                  <c:v>29556</c:v>
                </c:pt>
                <c:pt idx="636">
                  <c:v>29587</c:v>
                </c:pt>
                <c:pt idx="637">
                  <c:v>29618</c:v>
                </c:pt>
                <c:pt idx="638">
                  <c:v>29646</c:v>
                </c:pt>
                <c:pt idx="639">
                  <c:v>29677</c:v>
                </c:pt>
                <c:pt idx="640">
                  <c:v>29707</c:v>
                </c:pt>
                <c:pt idx="641">
                  <c:v>29738</c:v>
                </c:pt>
                <c:pt idx="642">
                  <c:v>29768</c:v>
                </c:pt>
                <c:pt idx="643">
                  <c:v>29799</c:v>
                </c:pt>
                <c:pt idx="644">
                  <c:v>29830</c:v>
                </c:pt>
                <c:pt idx="645">
                  <c:v>29860</c:v>
                </c:pt>
                <c:pt idx="646">
                  <c:v>29891</c:v>
                </c:pt>
                <c:pt idx="647">
                  <c:v>29921</c:v>
                </c:pt>
                <c:pt idx="648">
                  <c:v>29952</c:v>
                </c:pt>
                <c:pt idx="649">
                  <c:v>29983</c:v>
                </c:pt>
                <c:pt idx="650">
                  <c:v>30011</c:v>
                </c:pt>
                <c:pt idx="651">
                  <c:v>30042</c:v>
                </c:pt>
                <c:pt idx="652">
                  <c:v>30072</c:v>
                </c:pt>
                <c:pt idx="653">
                  <c:v>30103</c:v>
                </c:pt>
                <c:pt idx="654">
                  <c:v>30133</c:v>
                </c:pt>
                <c:pt idx="655">
                  <c:v>30164</c:v>
                </c:pt>
                <c:pt idx="656">
                  <c:v>30195</c:v>
                </c:pt>
                <c:pt idx="657">
                  <c:v>30225</c:v>
                </c:pt>
                <c:pt idx="658">
                  <c:v>30256</c:v>
                </c:pt>
                <c:pt idx="659">
                  <c:v>30286</c:v>
                </c:pt>
                <c:pt idx="660">
                  <c:v>30317</c:v>
                </c:pt>
                <c:pt idx="661">
                  <c:v>30348</c:v>
                </c:pt>
                <c:pt idx="662">
                  <c:v>30376</c:v>
                </c:pt>
                <c:pt idx="663">
                  <c:v>30407</c:v>
                </c:pt>
                <c:pt idx="664">
                  <c:v>30437</c:v>
                </c:pt>
                <c:pt idx="665">
                  <c:v>30468</c:v>
                </c:pt>
                <c:pt idx="666">
                  <c:v>30498</c:v>
                </c:pt>
                <c:pt idx="667">
                  <c:v>30529</c:v>
                </c:pt>
                <c:pt idx="668">
                  <c:v>30560</c:v>
                </c:pt>
                <c:pt idx="669">
                  <c:v>30590</c:v>
                </c:pt>
                <c:pt idx="670">
                  <c:v>30621</c:v>
                </c:pt>
                <c:pt idx="671">
                  <c:v>30651</c:v>
                </c:pt>
                <c:pt idx="672">
                  <c:v>30682</c:v>
                </c:pt>
                <c:pt idx="673">
                  <c:v>30713</c:v>
                </c:pt>
                <c:pt idx="674">
                  <c:v>30742</c:v>
                </c:pt>
                <c:pt idx="675">
                  <c:v>30773</c:v>
                </c:pt>
                <c:pt idx="676">
                  <c:v>30803</c:v>
                </c:pt>
                <c:pt idx="677">
                  <c:v>30834</c:v>
                </c:pt>
                <c:pt idx="678">
                  <c:v>30864</c:v>
                </c:pt>
                <c:pt idx="679">
                  <c:v>30895</c:v>
                </c:pt>
                <c:pt idx="680">
                  <c:v>30926</c:v>
                </c:pt>
                <c:pt idx="681">
                  <c:v>30956</c:v>
                </c:pt>
                <c:pt idx="682">
                  <c:v>30987</c:v>
                </c:pt>
                <c:pt idx="683">
                  <c:v>31017</c:v>
                </c:pt>
                <c:pt idx="684">
                  <c:v>31048</c:v>
                </c:pt>
                <c:pt idx="685">
                  <c:v>31079</c:v>
                </c:pt>
                <c:pt idx="686">
                  <c:v>31107</c:v>
                </c:pt>
                <c:pt idx="687">
                  <c:v>31138</c:v>
                </c:pt>
                <c:pt idx="688">
                  <c:v>31168</c:v>
                </c:pt>
                <c:pt idx="689">
                  <c:v>31199</c:v>
                </c:pt>
                <c:pt idx="690">
                  <c:v>31229</c:v>
                </c:pt>
                <c:pt idx="691">
                  <c:v>31260</c:v>
                </c:pt>
                <c:pt idx="692">
                  <c:v>31291</c:v>
                </c:pt>
                <c:pt idx="693">
                  <c:v>31321</c:v>
                </c:pt>
                <c:pt idx="694">
                  <c:v>31352</c:v>
                </c:pt>
                <c:pt idx="695">
                  <c:v>31382</c:v>
                </c:pt>
                <c:pt idx="696">
                  <c:v>31413</c:v>
                </c:pt>
                <c:pt idx="697">
                  <c:v>31444</c:v>
                </c:pt>
                <c:pt idx="698">
                  <c:v>31472</c:v>
                </c:pt>
                <c:pt idx="699">
                  <c:v>31503</c:v>
                </c:pt>
                <c:pt idx="700">
                  <c:v>31533</c:v>
                </c:pt>
                <c:pt idx="701">
                  <c:v>31564</c:v>
                </c:pt>
                <c:pt idx="702">
                  <c:v>31594</c:v>
                </c:pt>
                <c:pt idx="703">
                  <c:v>31625</c:v>
                </c:pt>
                <c:pt idx="704">
                  <c:v>31656</c:v>
                </c:pt>
                <c:pt idx="705">
                  <c:v>31686</c:v>
                </c:pt>
                <c:pt idx="706">
                  <c:v>31717</c:v>
                </c:pt>
                <c:pt idx="707">
                  <c:v>31747</c:v>
                </c:pt>
                <c:pt idx="708">
                  <c:v>31778</c:v>
                </c:pt>
                <c:pt idx="709">
                  <c:v>31809</c:v>
                </c:pt>
                <c:pt idx="710">
                  <c:v>31837</c:v>
                </c:pt>
                <c:pt idx="711">
                  <c:v>31868</c:v>
                </c:pt>
                <c:pt idx="712">
                  <c:v>31898</c:v>
                </c:pt>
                <c:pt idx="713">
                  <c:v>31929</c:v>
                </c:pt>
                <c:pt idx="714">
                  <c:v>31959</c:v>
                </c:pt>
                <c:pt idx="715">
                  <c:v>31990</c:v>
                </c:pt>
                <c:pt idx="716">
                  <c:v>32021</c:v>
                </c:pt>
                <c:pt idx="717">
                  <c:v>32051</c:v>
                </c:pt>
                <c:pt idx="718">
                  <c:v>32082</c:v>
                </c:pt>
                <c:pt idx="719">
                  <c:v>32112</c:v>
                </c:pt>
                <c:pt idx="720">
                  <c:v>32143</c:v>
                </c:pt>
                <c:pt idx="721">
                  <c:v>32174</c:v>
                </c:pt>
                <c:pt idx="722">
                  <c:v>32203</c:v>
                </c:pt>
                <c:pt idx="723">
                  <c:v>32234</c:v>
                </c:pt>
                <c:pt idx="724">
                  <c:v>32264</c:v>
                </c:pt>
                <c:pt idx="725">
                  <c:v>32295</c:v>
                </c:pt>
                <c:pt idx="726">
                  <c:v>32325</c:v>
                </c:pt>
                <c:pt idx="727">
                  <c:v>32356</c:v>
                </c:pt>
                <c:pt idx="728">
                  <c:v>32387</c:v>
                </c:pt>
                <c:pt idx="729">
                  <c:v>32417</c:v>
                </c:pt>
                <c:pt idx="730">
                  <c:v>32448</c:v>
                </c:pt>
                <c:pt idx="731">
                  <c:v>32478</c:v>
                </c:pt>
                <c:pt idx="732">
                  <c:v>32509</c:v>
                </c:pt>
                <c:pt idx="733">
                  <c:v>32540</c:v>
                </c:pt>
                <c:pt idx="734">
                  <c:v>32568</c:v>
                </c:pt>
                <c:pt idx="735">
                  <c:v>32599</c:v>
                </c:pt>
                <c:pt idx="736">
                  <c:v>32629</c:v>
                </c:pt>
                <c:pt idx="737">
                  <c:v>32660</c:v>
                </c:pt>
                <c:pt idx="738">
                  <c:v>32690</c:v>
                </c:pt>
                <c:pt idx="739">
                  <c:v>32721</c:v>
                </c:pt>
                <c:pt idx="740">
                  <c:v>32752</c:v>
                </c:pt>
                <c:pt idx="741">
                  <c:v>32782</c:v>
                </c:pt>
                <c:pt idx="742">
                  <c:v>32813</c:v>
                </c:pt>
                <c:pt idx="743">
                  <c:v>32843</c:v>
                </c:pt>
                <c:pt idx="744">
                  <c:v>32874</c:v>
                </c:pt>
                <c:pt idx="745">
                  <c:v>32905</c:v>
                </c:pt>
                <c:pt idx="746">
                  <c:v>32933</c:v>
                </c:pt>
                <c:pt idx="747">
                  <c:v>32964</c:v>
                </c:pt>
                <c:pt idx="748">
                  <c:v>32994</c:v>
                </c:pt>
                <c:pt idx="749">
                  <c:v>33025</c:v>
                </c:pt>
                <c:pt idx="750">
                  <c:v>33055</c:v>
                </c:pt>
                <c:pt idx="751">
                  <c:v>33086</c:v>
                </c:pt>
                <c:pt idx="752">
                  <c:v>33117</c:v>
                </c:pt>
                <c:pt idx="753">
                  <c:v>33147</c:v>
                </c:pt>
                <c:pt idx="754">
                  <c:v>33178</c:v>
                </c:pt>
                <c:pt idx="755">
                  <c:v>33208</c:v>
                </c:pt>
                <c:pt idx="756">
                  <c:v>33239</c:v>
                </c:pt>
                <c:pt idx="757">
                  <c:v>33270</c:v>
                </c:pt>
                <c:pt idx="758">
                  <c:v>33298</c:v>
                </c:pt>
                <c:pt idx="759">
                  <c:v>33329</c:v>
                </c:pt>
                <c:pt idx="760">
                  <c:v>33359</c:v>
                </c:pt>
                <c:pt idx="761">
                  <c:v>33390</c:v>
                </c:pt>
                <c:pt idx="762">
                  <c:v>33420</c:v>
                </c:pt>
                <c:pt idx="763">
                  <c:v>33451</c:v>
                </c:pt>
                <c:pt idx="764">
                  <c:v>33482</c:v>
                </c:pt>
                <c:pt idx="765">
                  <c:v>33512</c:v>
                </c:pt>
                <c:pt idx="766">
                  <c:v>33543</c:v>
                </c:pt>
                <c:pt idx="767">
                  <c:v>33573</c:v>
                </c:pt>
                <c:pt idx="768">
                  <c:v>33604</c:v>
                </c:pt>
                <c:pt idx="769">
                  <c:v>33635</c:v>
                </c:pt>
                <c:pt idx="770">
                  <c:v>33664</c:v>
                </c:pt>
                <c:pt idx="771">
                  <c:v>33695</c:v>
                </c:pt>
                <c:pt idx="772">
                  <c:v>33725</c:v>
                </c:pt>
                <c:pt idx="773">
                  <c:v>33756</c:v>
                </c:pt>
                <c:pt idx="774">
                  <c:v>33786</c:v>
                </c:pt>
                <c:pt idx="775">
                  <c:v>33817</c:v>
                </c:pt>
                <c:pt idx="776">
                  <c:v>33848</c:v>
                </c:pt>
                <c:pt idx="777">
                  <c:v>33878</c:v>
                </c:pt>
                <c:pt idx="778">
                  <c:v>33909</c:v>
                </c:pt>
                <c:pt idx="779">
                  <c:v>33939</c:v>
                </c:pt>
                <c:pt idx="780">
                  <c:v>33970</c:v>
                </c:pt>
                <c:pt idx="781">
                  <c:v>34001</c:v>
                </c:pt>
                <c:pt idx="782">
                  <c:v>34029</c:v>
                </c:pt>
                <c:pt idx="783">
                  <c:v>34060</c:v>
                </c:pt>
                <c:pt idx="784">
                  <c:v>34090</c:v>
                </c:pt>
                <c:pt idx="785">
                  <c:v>34121</c:v>
                </c:pt>
                <c:pt idx="786">
                  <c:v>34151</c:v>
                </c:pt>
                <c:pt idx="787">
                  <c:v>34182</c:v>
                </c:pt>
                <c:pt idx="788">
                  <c:v>34213</c:v>
                </c:pt>
                <c:pt idx="789">
                  <c:v>34243</c:v>
                </c:pt>
                <c:pt idx="790">
                  <c:v>34274</c:v>
                </c:pt>
                <c:pt idx="791">
                  <c:v>34304</c:v>
                </c:pt>
                <c:pt idx="792">
                  <c:v>34335</c:v>
                </c:pt>
                <c:pt idx="793">
                  <c:v>34366</c:v>
                </c:pt>
                <c:pt idx="794">
                  <c:v>34394</c:v>
                </c:pt>
                <c:pt idx="795">
                  <c:v>34425</c:v>
                </c:pt>
                <c:pt idx="796">
                  <c:v>34455</c:v>
                </c:pt>
                <c:pt idx="797">
                  <c:v>34486</c:v>
                </c:pt>
                <c:pt idx="798">
                  <c:v>34516</c:v>
                </c:pt>
                <c:pt idx="799">
                  <c:v>34547</c:v>
                </c:pt>
                <c:pt idx="800">
                  <c:v>34578</c:v>
                </c:pt>
                <c:pt idx="801">
                  <c:v>34608</c:v>
                </c:pt>
                <c:pt idx="802">
                  <c:v>34639</c:v>
                </c:pt>
                <c:pt idx="803">
                  <c:v>34669</c:v>
                </c:pt>
                <c:pt idx="804">
                  <c:v>34700</c:v>
                </c:pt>
                <c:pt idx="805">
                  <c:v>34731</c:v>
                </c:pt>
                <c:pt idx="806">
                  <c:v>34759</c:v>
                </c:pt>
                <c:pt idx="807">
                  <c:v>34790</c:v>
                </c:pt>
                <c:pt idx="808">
                  <c:v>34820</c:v>
                </c:pt>
                <c:pt idx="809">
                  <c:v>34851</c:v>
                </c:pt>
                <c:pt idx="810">
                  <c:v>34881</c:v>
                </c:pt>
                <c:pt idx="811">
                  <c:v>34912</c:v>
                </c:pt>
                <c:pt idx="812">
                  <c:v>34943</c:v>
                </c:pt>
                <c:pt idx="813">
                  <c:v>34973</c:v>
                </c:pt>
                <c:pt idx="814">
                  <c:v>35004</c:v>
                </c:pt>
                <c:pt idx="815">
                  <c:v>35034</c:v>
                </c:pt>
                <c:pt idx="816">
                  <c:v>35065</c:v>
                </c:pt>
                <c:pt idx="817">
                  <c:v>35096</c:v>
                </c:pt>
                <c:pt idx="818">
                  <c:v>35125</c:v>
                </c:pt>
                <c:pt idx="819">
                  <c:v>35156</c:v>
                </c:pt>
                <c:pt idx="820">
                  <c:v>35186</c:v>
                </c:pt>
                <c:pt idx="821">
                  <c:v>35217</c:v>
                </c:pt>
                <c:pt idx="822">
                  <c:v>35247</c:v>
                </c:pt>
                <c:pt idx="823">
                  <c:v>35278</c:v>
                </c:pt>
                <c:pt idx="824">
                  <c:v>35309</c:v>
                </c:pt>
                <c:pt idx="825">
                  <c:v>35339</c:v>
                </c:pt>
                <c:pt idx="826">
                  <c:v>35370</c:v>
                </c:pt>
                <c:pt idx="827">
                  <c:v>35400</c:v>
                </c:pt>
                <c:pt idx="828">
                  <c:v>35431</c:v>
                </c:pt>
                <c:pt idx="829">
                  <c:v>35462</c:v>
                </c:pt>
                <c:pt idx="830">
                  <c:v>35490</c:v>
                </c:pt>
                <c:pt idx="831">
                  <c:v>35521</c:v>
                </c:pt>
                <c:pt idx="832">
                  <c:v>35551</c:v>
                </c:pt>
                <c:pt idx="833">
                  <c:v>35582</c:v>
                </c:pt>
                <c:pt idx="834">
                  <c:v>35612</c:v>
                </c:pt>
                <c:pt idx="835">
                  <c:v>35643</c:v>
                </c:pt>
                <c:pt idx="836">
                  <c:v>35674</c:v>
                </c:pt>
                <c:pt idx="837">
                  <c:v>35704</c:v>
                </c:pt>
                <c:pt idx="838">
                  <c:v>35735</c:v>
                </c:pt>
                <c:pt idx="839">
                  <c:v>35765</c:v>
                </c:pt>
                <c:pt idx="840">
                  <c:v>35796</c:v>
                </c:pt>
                <c:pt idx="841">
                  <c:v>35827</c:v>
                </c:pt>
                <c:pt idx="842">
                  <c:v>35855</c:v>
                </c:pt>
                <c:pt idx="843">
                  <c:v>35886</c:v>
                </c:pt>
                <c:pt idx="844">
                  <c:v>35916</c:v>
                </c:pt>
                <c:pt idx="845">
                  <c:v>35947</c:v>
                </c:pt>
                <c:pt idx="846">
                  <c:v>35977</c:v>
                </c:pt>
                <c:pt idx="847">
                  <c:v>36008</c:v>
                </c:pt>
                <c:pt idx="848">
                  <c:v>36039</c:v>
                </c:pt>
                <c:pt idx="849">
                  <c:v>36069</c:v>
                </c:pt>
                <c:pt idx="850">
                  <c:v>36100</c:v>
                </c:pt>
                <c:pt idx="851">
                  <c:v>36130</c:v>
                </c:pt>
                <c:pt idx="852">
                  <c:v>36161</c:v>
                </c:pt>
                <c:pt idx="853">
                  <c:v>36192</c:v>
                </c:pt>
                <c:pt idx="854">
                  <c:v>36220</c:v>
                </c:pt>
                <c:pt idx="855">
                  <c:v>36251</c:v>
                </c:pt>
                <c:pt idx="856">
                  <c:v>36281</c:v>
                </c:pt>
                <c:pt idx="857">
                  <c:v>36312</c:v>
                </c:pt>
                <c:pt idx="858">
                  <c:v>36342</c:v>
                </c:pt>
                <c:pt idx="859">
                  <c:v>36373</c:v>
                </c:pt>
                <c:pt idx="860">
                  <c:v>36404</c:v>
                </c:pt>
                <c:pt idx="861">
                  <c:v>36434</c:v>
                </c:pt>
                <c:pt idx="862">
                  <c:v>36465</c:v>
                </c:pt>
                <c:pt idx="863">
                  <c:v>36495</c:v>
                </c:pt>
                <c:pt idx="864">
                  <c:v>36526</c:v>
                </c:pt>
                <c:pt idx="865">
                  <c:v>36557</c:v>
                </c:pt>
                <c:pt idx="866">
                  <c:v>36586</c:v>
                </c:pt>
                <c:pt idx="867">
                  <c:v>36617</c:v>
                </c:pt>
                <c:pt idx="868">
                  <c:v>36647</c:v>
                </c:pt>
                <c:pt idx="869">
                  <c:v>36678</c:v>
                </c:pt>
                <c:pt idx="870">
                  <c:v>36708</c:v>
                </c:pt>
                <c:pt idx="871">
                  <c:v>36739</c:v>
                </c:pt>
                <c:pt idx="872">
                  <c:v>36770</c:v>
                </c:pt>
                <c:pt idx="873">
                  <c:v>36800</c:v>
                </c:pt>
                <c:pt idx="874">
                  <c:v>36831</c:v>
                </c:pt>
                <c:pt idx="875">
                  <c:v>36861</c:v>
                </c:pt>
                <c:pt idx="876">
                  <c:v>36892</c:v>
                </c:pt>
                <c:pt idx="877">
                  <c:v>36923</c:v>
                </c:pt>
                <c:pt idx="878">
                  <c:v>36951</c:v>
                </c:pt>
                <c:pt idx="879">
                  <c:v>36982</c:v>
                </c:pt>
                <c:pt idx="880">
                  <c:v>37012</c:v>
                </c:pt>
                <c:pt idx="881">
                  <c:v>37043</c:v>
                </c:pt>
                <c:pt idx="882">
                  <c:v>37073</c:v>
                </c:pt>
                <c:pt idx="883">
                  <c:v>37104</c:v>
                </c:pt>
                <c:pt idx="884">
                  <c:v>37135</c:v>
                </c:pt>
                <c:pt idx="885">
                  <c:v>37165</c:v>
                </c:pt>
                <c:pt idx="886">
                  <c:v>37196</c:v>
                </c:pt>
                <c:pt idx="887">
                  <c:v>37226</c:v>
                </c:pt>
                <c:pt idx="888">
                  <c:v>37257</c:v>
                </c:pt>
                <c:pt idx="889">
                  <c:v>37288</c:v>
                </c:pt>
                <c:pt idx="890">
                  <c:v>37316</c:v>
                </c:pt>
                <c:pt idx="891">
                  <c:v>37347</c:v>
                </c:pt>
                <c:pt idx="892">
                  <c:v>37377</c:v>
                </c:pt>
                <c:pt idx="893">
                  <c:v>37408</c:v>
                </c:pt>
                <c:pt idx="894">
                  <c:v>37438</c:v>
                </c:pt>
                <c:pt idx="895">
                  <c:v>37469</c:v>
                </c:pt>
                <c:pt idx="896">
                  <c:v>37500</c:v>
                </c:pt>
                <c:pt idx="897">
                  <c:v>37530</c:v>
                </c:pt>
                <c:pt idx="898">
                  <c:v>37561</c:v>
                </c:pt>
                <c:pt idx="899">
                  <c:v>37591</c:v>
                </c:pt>
                <c:pt idx="900">
                  <c:v>37622</c:v>
                </c:pt>
                <c:pt idx="901">
                  <c:v>37653</c:v>
                </c:pt>
                <c:pt idx="902">
                  <c:v>37681</c:v>
                </c:pt>
                <c:pt idx="903">
                  <c:v>37712</c:v>
                </c:pt>
                <c:pt idx="904">
                  <c:v>37742</c:v>
                </c:pt>
                <c:pt idx="905">
                  <c:v>37773</c:v>
                </c:pt>
                <c:pt idx="906">
                  <c:v>37803</c:v>
                </c:pt>
                <c:pt idx="907">
                  <c:v>37834</c:v>
                </c:pt>
                <c:pt idx="908">
                  <c:v>37865</c:v>
                </c:pt>
                <c:pt idx="909">
                  <c:v>37895</c:v>
                </c:pt>
                <c:pt idx="910">
                  <c:v>37926</c:v>
                </c:pt>
                <c:pt idx="911">
                  <c:v>37956</c:v>
                </c:pt>
                <c:pt idx="912">
                  <c:v>37987</c:v>
                </c:pt>
                <c:pt idx="913">
                  <c:v>38018</c:v>
                </c:pt>
                <c:pt idx="914">
                  <c:v>38047</c:v>
                </c:pt>
                <c:pt idx="915">
                  <c:v>38078</c:v>
                </c:pt>
                <c:pt idx="916">
                  <c:v>38108</c:v>
                </c:pt>
                <c:pt idx="917">
                  <c:v>38139</c:v>
                </c:pt>
                <c:pt idx="918">
                  <c:v>38169</c:v>
                </c:pt>
                <c:pt idx="919">
                  <c:v>38200</c:v>
                </c:pt>
                <c:pt idx="920">
                  <c:v>38231</c:v>
                </c:pt>
                <c:pt idx="921">
                  <c:v>38261</c:v>
                </c:pt>
                <c:pt idx="922">
                  <c:v>38292</c:v>
                </c:pt>
                <c:pt idx="923">
                  <c:v>38322</c:v>
                </c:pt>
                <c:pt idx="924">
                  <c:v>38353</c:v>
                </c:pt>
                <c:pt idx="925">
                  <c:v>38384</c:v>
                </c:pt>
                <c:pt idx="926">
                  <c:v>38412</c:v>
                </c:pt>
                <c:pt idx="927">
                  <c:v>38443</c:v>
                </c:pt>
                <c:pt idx="928">
                  <c:v>38473</c:v>
                </c:pt>
                <c:pt idx="929">
                  <c:v>38504</c:v>
                </c:pt>
                <c:pt idx="930">
                  <c:v>38534</c:v>
                </c:pt>
                <c:pt idx="931">
                  <c:v>38565</c:v>
                </c:pt>
                <c:pt idx="932">
                  <c:v>38596</c:v>
                </c:pt>
                <c:pt idx="933">
                  <c:v>38626</c:v>
                </c:pt>
                <c:pt idx="934">
                  <c:v>38657</c:v>
                </c:pt>
                <c:pt idx="935">
                  <c:v>38687</c:v>
                </c:pt>
                <c:pt idx="936">
                  <c:v>38718</c:v>
                </c:pt>
                <c:pt idx="937">
                  <c:v>38749</c:v>
                </c:pt>
                <c:pt idx="938">
                  <c:v>38777</c:v>
                </c:pt>
                <c:pt idx="939">
                  <c:v>38808</c:v>
                </c:pt>
                <c:pt idx="940">
                  <c:v>38838</c:v>
                </c:pt>
                <c:pt idx="941">
                  <c:v>38869</c:v>
                </c:pt>
                <c:pt idx="942">
                  <c:v>38899</c:v>
                </c:pt>
                <c:pt idx="943">
                  <c:v>38930</c:v>
                </c:pt>
                <c:pt idx="944">
                  <c:v>38961</c:v>
                </c:pt>
                <c:pt idx="945">
                  <c:v>38991</c:v>
                </c:pt>
                <c:pt idx="946">
                  <c:v>39022</c:v>
                </c:pt>
                <c:pt idx="947">
                  <c:v>39052</c:v>
                </c:pt>
                <c:pt idx="948">
                  <c:v>39083</c:v>
                </c:pt>
                <c:pt idx="949">
                  <c:v>39114</c:v>
                </c:pt>
                <c:pt idx="950">
                  <c:v>39142</c:v>
                </c:pt>
                <c:pt idx="951">
                  <c:v>39173</c:v>
                </c:pt>
                <c:pt idx="952">
                  <c:v>39203</c:v>
                </c:pt>
                <c:pt idx="953">
                  <c:v>39234</c:v>
                </c:pt>
                <c:pt idx="954">
                  <c:v>39264</c:v>
                </c:pt>
                <c:pt idx="955">
                  <c:v>39295</c:v>
                </c:pt>
                <c:pt idx="956">
                  <c:v>39326</c:v>
                </c:pt>
                <c:pt idx="957">
                  <c:v>39356</c:v>
                </c:pt>
                <c:pt idx="958">
                  <c:v>39387</c:v>
                </c:pt>
                <c:pt idx="959">
                  <c:v>39417</c:v>
                </c:pt>
                <c:pt idx="960">
                  <c:v>39448</c:v>
                </c:pt>
                <c:pt idx="961">
                  <c:v>39479</c:v>
                </c:pt>
                <c:pt idx="962">
                  <c:v>39508</c:v>
                </c:pt>
                <c:pt idx="963">
                  <c:v>39539</c:v>
                </c:pt>
                <c:pt idx="964">
                  <c:v>39569</c:v>
                </c:pt>
                <c:pt idx="965">
                  <c:v>39600</c:v>
                </c:pt>
                <c:pt idx="966">
                  <c:v>39630</c:v>
                </c:pt>
                <c:pt idx="967">
                  <c:v>39661</c:v>
                </c:pt>
                <c:pt idx="968">
                  <c:v>39692</c:v>
                </c:pt>
                <c:pt idx="969">
                  <c:v>39722</c:v>
                </c:pt>
                <c:pt idx="970">
                  <c:v>39753</c:v>
                </c:pt>
                <c:pt idx="971">
                  <c:v>39783</c:v>
                </c:pt>
                <c:pt idx="972">
                  <c:v>39814</c:v>
                </c:pt>
                <c:pt idx="973">
                  <c:v>39845</c:v>
                </c:pt>
                <c:pt idx="974">
                  <c:v>39873</c:v>
                </c:pt>
                <c:pt idx="975">
                  <c:v>39904</c:v>
                </c:pt>
                <c:pt idx="976">
                  <c:v>39934</c:v>
                </c:pt>
                <c:pt idx="977">
                  <c:v>39965</c:v>
                </c:pt>
                <c:pt idx="978">
                  <c:v>39995</c:v>
                </c:pt>
                <c:pt idx="979">
                  <c:v>40026</c:v>
                </c:pt>
                <c:pt idx="980">
                  <c:v>40057</c:v>
                </c:pt>
                <c:pt idx="981">
                  <c:v>40087</c:v>
                </c:pt>
                <c:pt idx="982">
                  <c:v>40118</c:v>
                </c:pt>
                <c:pt idx="983">
                  <c:v>40148</c:v>
                </c:pt>
                <c:pt idx="984">
                  <c:v>40179</c:v>
                </c:pt>
                <c:pt idx="985">
                  <c:v>40210</c:v>
                </c:pt>
                <c:pt idx="986">
                  <c:v>40238</c:v>
                </c:pt>
                <c:pt idx="987">
                  <c:v>40269</c:v>
                </c:pt>
                <c:pt idx="988">
                  <c:v>40299</c:v>
                </c:pt>
                <c:pt idx="989">
                  <c:v>40330</c:v>
                </c:pt>
                <c:pt idx="990">
                  <c:v>40360</c:v>
                </c:pt>
                <c:pt idx="991">
                  <c:v>40391</c:v>
                </c:pt>
                <c:pt idx="992">
                  <c:v>40422</c:v>
                </c:pt>
                <c:pt idx="993">
                  <c:v>40452</c:v>
                </c:pt>
                <c:pt idx="994">
                  <c:v>40483</c:v>
                </c:pt>
                <c:pt idx="995">
                  <c:v>40513</c:v>
                </c:pt>
                <c:pt idx="996">
                  <c:v>40544</c:v>
                </c:pt>
                <c:pt idx="997">
                  <c:v>40575</c:v>
                </c:pt>
                <c:pt idx="998">
                  <c:v>40603</c:v>
                </c:pt>
                <c:pt idx="999">
                  <c:v>40634</c:v>
                </c:pt>
                <c:pt idx="1000">
                  <c:v>40664</c:v>
                </c:pt>
                <c:pt idx="1001">
                  <c:v>40695</c:v>
                </c:pt>
                <c:pt idx="1002">
                  <c:v>40725</c:v>
                </c:pt>
                <c:pt idx="1003">
                  <c:v>40756</c:v>
                </c:pt>
                <c:pt idx="1004">
                  <c:v>40787</c:v>
                </c:pt>
                <c:pt idx="1005">
                  <c:v>40817</c:v>
                </c:pt>
                <c:pt idx="1006">
                  <c:v>40848</c:v>
                </c:pt>
                <c:pt idx="1007">
                  <c:v>40878</c:v>
                </c:pt>
                <c:pt idx="1008">
                  <c:v>40909</c:v>
                </c:pt>
                <c:pt idx="1009">
                  <c:v>40940</c:v>
                </c:pt>
                <c:pt idx="1010">
                  <c:v>40969</c:v>
                </c:pt>
                <c:pt idx="1011">
                  <c:v>41000</c:v>
                </c:pt>
                <c:pt idx="1012">
                  <c:v>41030</c:v>
                </c:pt>
                <c:pt idx="1013">
                  <c:v>41061</c:v>
                </c:pt>
                <c:pt idx="1014">
                  <c:v>41091</c:v>
                </c:pt>
                <c:pt idx="1015">
                  <c:v>41122</c:v>
                </c:pt>
                <c:pt idx="1016">
                  <c:v>41153</c:v>
                </c:pt>
                <c:pt idx="1017">
                  <c:v>41183</c:v>
                </c:pt>
                <c:pt idx="1018">
                  <c:v>41214</c:v>
                </c:pt>
                <c:pt idx="1019">
                  <c:v>41244</c:v>
                </c:pt>
                <c:pt idx="1020">
                  <c:v>41275</c:v>
                </c:pt>
                <c:pt idx="1021">
                  <c:v>41306</c:v>
                </c:pt>
                <c:pt idx="1022">
                  <c:v>41334</c:v>
                </c:pt>
                <c:pt idx="1023">
                  <c:v>41365</c:v>
                </c:pt>
                <c:pt idx="1024">
                  <c:v>41395</c:v>
                </c:pt>
                <c:pt idx="1025">
                  <c:v>41426</c:v>
                </c:pt>
                <c:pt idx="1026">
                  <c:v>41456</c:v>
                </c:pt>
                <c:pt idx="1027">
                  <c:v>41487</c:v>
                </c:pt>
                <c:pt idx="1028">
                  <c:v>41518</c:v>
                </c:pt>
                <c:pt idx="1029">
                  <c:v>41548</c:v>
                </c:pt>
                <c:pt idx="1030">
                  <c:v>41579</c:v>
                </c:pt>
                <c:pt idx="1031">
                  <c:v>41609</c:v>
                </c:pt>
                <c:pt idx="1032">
                  <c:v>41640</c:v>
                </c:pt>
                <c:pt idx="1033">
                  <c:v>41671</c:v>
                </c:pt>
                <c:pt idx="1034">
                  <c:v>41699</c:v>
                </c:pt>
                <c:pt idx="1035">
                  <c:v>41730</c:v>
                </c:pt>
                <c:pt idx="1036">
                  <c:v>41760</c:v>
                </c:pt>
                <c:pt idx="1037">
                  <c:v>41791</c:v>
                </c:pt>
                <c:pt idx="1038">
                  <c:v>41821</c:v>
                </c:pt>
                <c:pt idx="1039">
                  <c:v>41852</c:v>
                </c:pt>
                <c:pt idx="1040">
                  <c:v>41883</c:v>
                </c:pt>
                <c:pt idx="1041">
                  <c:v>41913</c:v>
                </c:pt>
                <c:pt idx="1042">
                  <c:v>41944</c:v>
                </c:pt>
                <c:pt idx="1043">
                  <c:v>41974</c:v>
                </c:pt>
                <c:pt idx="1044">
                  <c:v>42005</c:v>
                </c:pt>
                <c:pt idx="1045">
                  <c:v>42036</c:v>
                </c:pt>
                <c:pt idx="1046">
                  <c:v>42064</c:v>
                </c:pt>
                <c:pt idx="1047">
                  <c:v>42095</c:v>
                </c:pt>
                <c:pt idx="1048">
                  <c:v>42125</c:v>
                </c:pt>
                <c:pt idx="1049">
                  <c:v>42156</c:v>
                </c:pt>
                <c:pt idx="1050">
                  <c:v>42186</c:v>
                </c:pt>
                <c:pt idx="1051">
                  <c:v>42217</c:v>
                </c:pt>
                <c:pt idx="1052">
                  <c:v>42248</c:v>
                </c:pt>
                <c:pt idx="1053">
                  <c:v>42278</c:v>
                </c:pt>
                <c:pt idx="1054">
                  <c:v>42309</c:v>
                </c:pt>
                <c:pt idx="1055">
                  <c:v>42339</c:v>
                </c:pt>
                <c:pt idx="1056">
                  <c:v>42370</c:v>
                </c:pt>
                <c:pt idx="1057">
                  <c:v>42401</c:v>
                </c:pt>
                <c:pt idx="1058">
                  <c:v>42430</c:v>
                </c:pt>
                <c:pt idx="1059">
                  <c:v>42461</c:v>
                </c:pt>
                <c:pt idx="1060">
                  <c:v>42491</c:v>
                </c:pt>
                <c:pt idx="1061">
                  <c:v>42522</c:v>
                </c:pt>
                <c:pt idx="1062">
                  <c:v>42552</c:v>
                </c:pt>
                <c:pt idx="1063">
                  <c:v>42583</c:v>
                </c:pt>
                <c:pt idx="1064">
                  <c:v>42614</c:v>
                </c:pt>
                <c:pt idx="1065">
                  <c:v>42644</c:v>
                </c:pt>
                <c:pt idx="1066">
                  <c:v>42675</c:v>
                </c:pt>
                <c:pt idx="1067">
                  <c:v>42705</c:v>
                </c:pt>
                <c:pt idx="1068">
                  <c:v>42736</c:v>
                </c:pt>
                <c:pt idx="1069">
                  <c:v>42767</c:v>
                </c:pt>
                <c:pt idx="1070">
                  <c:v>42795</c:v>
                </c:pt>
                <c:pt idx="1071">
                  <c:v>42826</c:v>
                </c:pt>
                <c:pt idx="1072">
                  <c:v>42856</c:v>
                </c:pt>
                <c:pt idx="1073">
                  <c:v>42887</c:v>
                </c:pt>
                <c:pt idx="1074">
                  <c:v>42917</c:v>
                </c:pt>
                <c:pt idx="1075">
                  <c:v>42948</c:v>
                </c:pt>
                <c:pt idx="1076">
                  <c:v>42979</c:v>
                </c:pt>
                <c:pt idx="1077">
                  <c:v>43009</c:v>
                </c:pt>
                <c:pt idx="1078">
                  <c:v>43040</c:v>
                </c:pt>
                <c:pt idx="1079">
                  <c:v>43070</c:v>
                </c:pt>
                <c:pt idx="1080">
                  <c:v>43101</c:v>
                </c:pt>
                <c:pt idx="1081">
                  <c:v>43132</c:v>
                </c:pt>
                <c:pt idx="1082">
                  <c:v>43160</c:v>
                </c:pt>
                <c:pt idx="1083">
                  <c:v>43191</c:v>
                </c:pt>
                <c:pt idx="1084">
                  <c:v>43221</c:v>
                </c:pt>
                <c:pt idx="1085">
                  <c:v>43252</c:v>
                </c:pt>
                <c:pt idx="1086">
                  <c:v>43282</c:v>
                </c:pt>
                <c:pt idx="1087">
                  <c:v>43313</c:v>
                </c:pt>
                <c:pt idx="1088">
                  <c:v>43344</c:v>
                </c:pt>
                <c:pt idx="1089">
                  <c:v>43374</c:v>
                </c:pt>
                <c:pt idx="1090">
                  <c:v>43405</c:v>
                </c:pt>
                <c:pt idx="1091">
                  <c:v>43435</c:v>
                </c:pt>
                <c:pt idx="1092">
                  <c:v>43466</c:v>
                </c:pt>
                <c:pt idx="1093">
                  <c:v>43497</c:v>
                </c:pt>
                <c:pt idx="1094">
                  <c:v>43525</c:v>
                </c:pt>
                <c:pt idx="1095">
                  <c:v>43556</c:v>
                </c:pt>
                <c:pt idx="1096">
                  <c:v>43586</c:v>
                </c:pt>
                <c:pt idx="1097">
                  <c:v>43617</c:v>
                </c:pt>
                <c:pt idx="1098">
                  <c:v>43647</c:v>
                </c:pt>
                <c:pt idx="1099">
                  <c:v>43678</c:v>
                </c:pt>
                <c:pt idx="1100">
                  <c:v>43709</c:v>
                </c:pt>
                <c:pt idx="1101">
                  <c:v>43739</c:v>
                </c:pt>
                <c:pt idx="1102">
                  <c:v>43770</c:v>
                </c:pt>
                <c:pt idx="1103">
                  <c:v>43800</c:v>
                </c:pt>
                <c:pt idx="1104">
                  <c:v>43831</c:v>
                </c:pt>
                <c:pt idx="1105">
                  <c:v>43862</c:v>
                </c:pt>
                <c:pt idx="1106">
                  <c:v>43891</c:v>
                </c:pt>
                <c:pt idx="1107">
                  <c:v>43922</c:v>
                </c:pt>
                <c:pt idx="1108">
                  <c:v>43952</c:v>
                </c:pt>
                <c:pt idx="1109">
                  <c:v>43983</c:v>
                </c:pt>
                <c:pt idx="1110">
                  <c:v>44013</c:v>
                </c:pt>
                <c:pt idx="1111">
                  <c:v>44044</c:v>
                </c:pt>
                <c:pt idx="1112">
                  <c:v>44075</c:v>
                </c:pt>
                <c:pt idx="1113">
                  <c:v>44105</c:v>
                </c:pt>
                <c:pt idx="1114">
                  <c:v>44136</c:v>
                </c:pt>
                <c:pt idx="1115">
                  <c:v>44166</c:v>
                </c:pt>
                <c:pt idx="1116">
                  <c:v>44197</c:v>
                </c:pt>
                <c:pt idx="1117">
                  <c:v>44228</c:v>
                </c:pt>
                <c:pt idx="1118">
                  <c:v>44256</c:v>
                </c:pt>
                <c:pt idx="1119">
                  <c:v>44287</c:v>
                </c:pt>
                <c:pt idx="1120">
                  <c:v>44317</c:v>
                </c:pt>
                <c:pt idx="1121">
                  <c:v>44348</c:v>
                </c:pt>
                <c:pt idx="1122">
                  <c:v>44378</c:v>
                </c:pt>
                <c:pt idx="1123">
                  <c:v>44409</c:v>
                </c:pt>
                <c:pt idx="1124">
                  <c:v>44440</c:v>
                </c:pt>
                <c:pt idx="1125">
                  <c:v>44470</c:v>
                </c:pt>
                <c:pt idx="1126">
                  <c:v>44501</c:v>
                </c:pt>
                <c:pt idx="1127">
                  <c:v>44531</c:v>
                </c:pt>
                <c:pt idx="1128">
                  <c:v>44562</c:v>
                </c:pt>
                <c:pt idx="1129">
                  <c:v>44593</c:v>
                </c:pt>
                <c:pt idx="1130">
                  <c:v>44621</c:v>
                </c:pt>
                <c:pt idx="1131">
                  <c:v>44652</c:v>
                </c:pt>
                <c:pt idx="1132">
                  <c:v>44682</c:v>
                </c:pt>
                <c:pt idx="1133">
                  <c:v>44713</c:v>
                </c:pt>
                <c:pt idx="1134">
                  <c:v>44743</c:v>
                </c:pt>
                <c:pt idx="1135">
                  <c:v>44774</c:v>
                </c:pt>
                <c:pt idx="1136">
                  <c:v>44805</c:v>
                </c:pt>
                <c:pt idx="1137">
                  <c:v>44835</c:v>
                </c:pt>
                <c:pt idx="1138">
                  <c:v>44866</c:v>
                </c:pt>
                <c:pt idx="1139">
                  <c:v>44896</c:v>
                </c:pt>
                <c:pt idx="1140">
                  <c:v>44927</c:v>
                </c:pt>
                <c:pt idx="1141">
                  <c:v>44958</c:v>
                </c:pt>
                <c:pt idx="1142">
                  <c:v>44986</c:v>
                </c:pt>
                <c:pt idx="1143">
                  <c:v>45017</c:v>
                </c:pt>
                <c:pt idx="1144">
                  <c:v>45047</c:v>
                </c:pt>
                <c:pt idx="1145">
                  <c:v>45078</c:v>
                </c:pt>
                <c:pt idx="1146">
                  <c:v>45108</c:v>
                </c:pt>
                <c:pt idx="1147">
                  <c:v>45139</c:v>
                </c:pt>
                <c:pt idx="1148">
                  <c:v>45170</c:v>
                </c:pt>
                <c:pt idx="1149">
                  <c:v>45200</c:v>
                </c:pt>
                <c:pt idx="1150">
                  <c:v>45231</c:v>
                </c:pt>
                <c:pt idx="1151">
                  <c:v>45261</c:v>
                </c:pt>
                <c:pt idx="1152">
                  <c:v>45292</c:v>
                </c:pt>
                <c:pt idx="1153">
                  <c:v>45323</c:v>
                </c:pt>
                <c:pt idx="1154">
                  <c:v>45352</c:v>
                </c:pt>
                <c:pt idx="1155">
                  <c:v>45383</c:v>
                </c:pt>
                <c:pt idx="1156">
                  <c:v>45413</c:v>
                </c:pt>
                <c:pt idx="1157">
                  <c:v>45444</c:v>
                </c:pt>
                <c:pt idx="1158">
                  <c:v>45474</c:v>
                </c:pt>
                <c:pt idx="1159">
                  <c:v>45505</c:v>
                </c:pt>
                <c:pt idx="1160">
                  <c:v>45536</c:v>
                </c:pt>
                <c:pt idx="1161">
                  <c:v>45566</c:v>
                </c:pt>
                <c:pt idx="1162">
                  <c:v>45597</c:v>
                </c:pt>
                <c:pt idx="1163">
                  <c:v>45627</c:v>
                </c:pt>
                <c:pt idx="1164">
                  <c:v>45658</c:v>
                </c:pt>
                <c:pt idx="1165">
                  <c:v>45689</c:v>
                </c:pt>
                <c:pt idx="1166">
                  <c:v>45717</c:v>
                </c:pt>
                <c:pt idx="1167">
                  <c:v>45748</c:v>
                </c:pt>
                <c:pt idx="1168">
                  <c:v>45778</c:v>
                </c:pt>
                <c:pt idx="1169">
                  <c:v>45809</c:v>
                </c:pt>
                <c:pt idx="1170">
                  <c:v>45839</c:v>
                </c:pt>
                <c:pt idx="1171">
                  <c:v>45870</c:v>
                </c:pt>
                <c:pt idx="1172">
                  <c:v>45901</c:v>
                </c:pt>
                <c:pt idx="1173">
                  <c:v>45931</c:v>
                </c:pt>
                <c:pt idx="1174">
                  <c:v>45962</c:v>
                </c:pt>
                <c:pt idx="1175">
                  <c:v>45992</c:v>
                </c:pt>
                <c:pt idx="1176">
                  <c:v>46023</c:v>
                </c:pt>
                <c:pt idx="1177">
                  <c:v>46054</c:v>
                </c:pt>
                <c:pt idx="1178">
                  <c:v>46082</c:v>
                </c:pt>
                <c:pt idx="1179">
                  <c:v>46113</c:v>
                </c:pt>
                <c:pt idx="1180">
                  <c:v>46143</c:v>
                </c:pt>
                <c:pt idx="1181">
                  <c:v>46174</c:v>
                </c:pt>
                <c:pt idx="1182">
                  <c:v>46204</c:v>
                </c:pt>
                <c:pt idx="1183">
                  <c:v>46235</c:v>
                </c:pt>
                <c:pt idx="1184">
                  <c:v>46266</c:v>
                </c:pt>
                <c:pt idx="1185">
                  <c:v>46296</c:v>
                </c:pt>
                <c:pt idx="1186">
                  <c:v>46327</c:v>
                </c:pt>
                <c:pt idx="1187">
                  <c:v>46357</c:v>
                </c:pt>
                <c:pt idx="1188">
                  <c:v>46388</c:v>
                </c:pt>
                <c:pt idx="1189">
                  <c:v>46419</c:v>
                </c:pt>
                <c:pt idx="1190">
                  <c:v>46447</c:v>
                </c:pt>
                <c:pt idx="1191">
                  <c:v>46478</c:v>
                </c:pt>
                <c:pt idx="1192">
                  <c:v>46508</c:v>
                </c:pt>
                <c:pt idx="1193">
                  <c:v>46539</c:v>
                </c:pt>
                <c:pt idx="1194">
                  <c:v>46569</c:v>
                </c:pt>
                <c:pt idx="1195">
                  <c:v>46600</c:v>
                </c:pt>
                <c:pt idx="1196">
                  <c:v>46631</c:v>
                </c:pt>
                <c:pt idx="1197">
                  <c:v>46661</c:v>
                </c:pt>
                <c:pt idx="1198">
                  <c:v>46692</c:v>
                </c:pt>
                <c:pt idx="1199">
                  <c:v>46722</c:v>
                </c:pt>
                <c:pt idx="1200">
                  <c:v>46753</c:v>
                </c:pt>
                <c:pt idx="1201">
                  <c:v>46784</c:v>
                </c:pt>
                <c:pt idx="1202">
                  <c:v>46813</c:v>
                </c:pt>
                <c:pt idx="1203">
                  <c:v>46844</c:v>
                </c:pt>
                <c:pt idx="1204">
                  <c:v>46874</c:v>
                </c:pt>
                <c:pt idx="1205">
                  <c:v>46905</c:v>
                </c:pt>
                <c:pt idx="1206">
                  <c:v>46935</c:v>
                </c:pt>
                <c:pt idx="1207">
                  <c:v>46966</c:v>
                </c:pt>
                <c:pt idx="1208">
                  <c:v>46997</c:v>
                </c:pt>
                <c:pt idx="1209">
                  <c:v>47027</c:v>
                </c:pt>
                <c:pt idx="1210">
                  <c:v>47058</c:v>
                </c:pt>
                <c:pt idx="1211">
                  <c:v>47088</c:v>
                </c:pt>
                <c:pt idx="1212">
                  <c:v>47119</c:v>
                </c:pt>
                <c:pt idx="1213">
                  <c:v>47150</c:v>
                </c:pt>
                <c:pt idx="1214">
                  <c:v>47178</c:v>
                </c:pt>
                <c:pt idx="1215">
                  <c:v>47209</c:v>
                </c:pt>
                <c:pt idx="1216">
                  <c:v>47239</c:v>
                </c:pt>
                <c:pt idx="1217">
                  <c:v>47270</c:v>
                </c:pt>
                <c:pt idx="1218">
                  <c:v>47300</c:v>
                </c:pt>
                <c:pt idx="1219">
                  <c:v>47331</c:v>
                </c:pt>
                <c:pt idx="1220">
                  <c:v>47362</c:v>
                </c:pt>
                <c:pt idx="1221">
                  <c:v>47392</c:v>
                </c:pt>
                <c:pt idx="1222">
                  <c:v>47423</c:v>
                </c:pt>
                <c:pt idx="1223">
                  <c:v>47453</c:v>
                </c:pt>
                <c:pt idx="1224">
                  <c:v>47484</c:v>
                </c:pt>
                <c:pt idx="1225">
                  <c:v>47515</c:v>
                </c:pt>
                <c:pt idx="1226">
                  <c:v>47543</c:v>
                </c:pt>
                <c:pt idx="1227">
                  <c:v>47574</c:v>
                </c:pt>
                <c:pt idx="1228">
                  <c:v>47604</c:v>
                </c:pt>
                <c:pt idx="1229">
                  <c:v>47635</c:v>
                </c:pt>
                <c:pt idx="1230">
                  <c:v>47665</c:v>
                </c:pt>
                <c:pt idx="1231">
                  <c:v>47696</c:v>
                </c:pt>
                <c:pt idx="1232">
                  <c:v>47727</c:v>
                </c:pt>
                <c:pt idx="1233">
                  <c:v>47757</c:v>
                </c:pt>
                <c:pt idx="1234">
                  <c:v>47788</c:v>
                </c:pt>
                <c:pt idx="1235">
                  <c:v>47818</c:v>
                </c:pt>
                <c:pt idx="1236">
                  <c:v>47849</c:v>
                </c:pt>
                <c:pt idx="1237">
                  <c:v>47880</c:v>
                </c:pt>
                <c:pt idx="1238">
                  <c:v>47908</c:v>
                </c:pt>
                <c:pt idx="1239">
                  <c:v>47939</c:v>
                </c:pt>
                <c:pt idx="1240">
                  <c:v>47969</c:v>
                </c:pt>
                <c:pt idx="1241">
                  <c:v>48000</c:v>
                </c:pt>
                <c:pt idx="1242">
                  <c:v>48030</c:v>
                </c:pt>
                <c:pt idx="1243">
                  <c:v>48061</c:v>
                </c:pt>
                <c:pt idx="1244">
                  <c:v>48092</c:v>
                </c:pt>
                <c:pt idx="1245">
                  <c:v>48122</c:v>
                </c:pt>
                <c:pt idx="1246">
                  <c:v>48153</c:v>
                </c:pt>
                <c:pt idx="1247">
                  <c:v>48183</c:v>
                </c:pt>
                <c:pt idx="1248">
                  <c:v>48214</c:v>
                </c:pt>
                <c:pt idx="1249">
                  <c:v>48245</c:v>
                </c:pt>
                <c:pt idx="1250">
                  <c:v>48274</c:v>
                </c:pt>
                <c:pt idx="1251">
                  <c:v>48305</c:v>
                </c:pt>
                <c:pt idx="1252">
                  <c:v>48335</c:v>
                </c:pt>
                <c:pt idx="1253">
                  <c:v>48366</c:v>
                </c:pt>
                <c:pt idx="1254">
                  <c:v>48396</c:v>
                </c:pt>
                <c:pt idx="1255">
                  <c:v>48427</c:v>
                </c:pt>
                <c:pt idx="1256">
                  <c:v>48458</c:v>
                </c:pt>
                <c:pt idx="1257">
                  <c:v>48488</c:v>
                </c:pt>
                <c:pt idx="1258">
                  <c:v>48519</c:v>
                </c:pt>
                <c:pt idx="1259">
                  <c:v>48549</c:v>
                </c:pt>
              </c:numCache>
            </c:numRef>
          </c:cat>
          <c:val>
            <c:numRef>
              <c:f>AUTPRNA!$I$3:$I$1262</c:f>
              <c:numCache>
                <c:formatCode>General</c:formatCode>
                <c:ptCount val="1260"/>
                <c:pt idx="23" formatCode="0.0">
                  <c:v>20.1729106628</c:v>
                </c:pt>
                <c:pt idx="24" formatCode="0.0">
                  <c:v>12.9830765344</c:v>
                </c:pt>
                <c:pt idx="25" formatCode="0.0">
                  <c:v>6.7010309277999998</c:v>
                </c:pt>
                <c:pt idx="26" formatCode="0.0">
                  <c:v>-1.2568176428</c:v>
                </c:pt>
                <c:pt idx="27" formatCode="0.0">
                  <c:v>-8.9273514004999992</c:v>
                </c:pt>
                <c:pt idx="28" formatCode="0.0">
                  <c:v>-15.180935569200001</c:v>
                </c:pt>
                <c:pt idx="29" formatCode="0.0">
                  <c:v>-20.565996975499999</c:v>
                </c:pt>
                <c:pt idx="30" formatCode="0.0">
                  <c:v>-26.372694509199999</c:v>
                </c:pt>
                <c:pt idx="31" formatCode="0.0">
                  <c:v>-32.4579831932</c:v>
                </c:pt>
                <c:pt idx="32" formatCode="0.0">
                  <c:v>-36.4876206462</c:v>
                </c:pt>
                <c:pt idx="33" formatCode="0.0">
                  <c:v>-40.5394016013</c:v>
                </c:pt>
                <c:pt idx="34" formatCode="0.0">
                  <c:v>-41.3917854862</c:v>
                </c:pt>
                <c:pt idx="35" formatCode="0.0">
                  <c:v>-39.306736428999997</c:v>
                </c:pt>
                <c:pt idx="36" formatCode="0.0">
                  <c:v>-39.906103286300002</c:v>
                </c:pt>
                <c:pt idx="37" formatCode="0.0">
                  <c:v>-40.464688290700003</c:v>
                </c:pt>
                <c:pt idx="38" formatCode="0.0">
                  <c:v>-40.249759846300002</c:v>
                </c:pt>
                <c:pt idx="39" formatCode="0.0">
                  <c:v>-39.934983745899999</c:v>
                </c:pt>
                <c:pt idx="40" formatCode="0.0">
                  <c:v>-39.854318418299997</c:v>
                </c:pt>
                <c:pt idx="41" formatCode="0.0">
                  <c:v>-39.189556703800001</c:v>
                </c:pt>
                <c:pt idx="42" formatCode="0.0">
                  <c:v>-36.711776561999997</c:v>
                </c:pt>
                <c:pt idx="43" formatCode="0.0">
                  <c:v>-32.534992223899998</c:v>
                </c:pt>
                <c:pt idx="44" formatCode="0.0">
                  <c:v>-30.558308556299998</c:v>
                </c:pt>
                <c:pt idx="45" formatCode="0.0">
                  <c:v>-27.498228206899999</c:v>
                </c:pt>
                <c:pt idx="46" formatCode="0.0">
                  <c:v>-27.596223674600001</c:v>
                </c:pt>
                <c:pt idx="47" formatCode="0.0">
                  <c:v>-29.2385057471</c:v>
                </c:pt>
                <c:pt idx="48" formatCode="0.0">
                  <c:v>-28.162202380899998</c:v>
                </c:pt>
                <c:pt idx="49" formatCode="0.0">
                  <c:v>-28.709428129799999</c:v>
                </c:pt>
                <c:pt idx="50" formatCode="0.0">
                  <c:v>-31.149517684799999</c:v>
                </c:pt>
                <c:pt idx="51" formatCode="0.0">
                  <c:v>-35.595337218899999</c:v>
                </c:pt>
                <c:pt idx="52" formatCode="0.0">
                  <c:v>-37.975778546699999</c:v>
                </c:pt>
                <c:pt idx="53" formatCode="0.0">
                  <c:v>-38.103756708399999</c:v>
                </c:pt>
                <c:pt idx="54" formatCode="0.0">
                  <c:v>-41.082802547699998</c:v>
                </c:pt>
                <c:pt idx="55" formatCode="0.0">
                  <c:v>-43.937298294100003</c:v>
                </c:pt>
                <c:pt idx="56" formatCode="0.0">
                  <c:v>-44.243577545100003</c:v>
                </c:pt>
                <c:pt idx="57" formatCode="0.0">
                  <c:v>-43.841642228700003</c:v>
                </c:pt>
                <c:pt idx="58" formatCode="0.0">
                  <c:v>-42.427281845499998</c:v>
                </c:pt>
                <c:pt idx="59" formatCode="0.0">
                  <c:v>-42.335025380700003</c:v>
                </c:pt>
                <c:pt idx="60" formatCode="0.0">
                  <c:v>-40.6007250129</c:v>
                </c:pt>
                <c:pt idx="61" formatCode="0.0">
                  <c:v>-38.048780487800002</c:v>
                </c:pt>
                <c:pt idx="62" formatCode="0.0">
                  <c:v>-33.391710449500003</c:v>
                </c:pt>
                <c:pt idx="63" formatCode="0.0">
                  <c:v>-24.369747899099998</c:v>
                </c:pt>
                <c:pt idx="64" formatCode="0.0">
                  <c:v>-16.806136680600002</c:v>
                </c:pt>
                <c:pt idx="65" formatCode="0.0">
                  <c:v>-10.3323699421</c:v>
                </c:pt>
                <c:pt idx="66" formatCode="0.0">
                  <c:v>3.2432432431999998</c:v>
                </c:pt>
                <c:pt idx="67" formatCode="0.0">
                  <c:v>19.407894736799999</c:v>
                </c:pt>
                <c:pt idx="68" formatCode="0.0">
                  <c:v>31.7406143344</c:v>
                </c:pt>
                <c:pt idx="69" formatCode="0.0">
                  <c:v>40.469973890299997</c:v>
                </c:pt>
                <c:pt idx="70" formatCode="0.0">
                  <c:v>40.069686411100001</c:v>
                </c:pt>
                <c:pt idx="71" formatCode="0.0">
                  <c:v>38.468309859100003</c:v>
                </c:pt>
                <c:pt idx="72" formatCode="0.0">
                  <c:v>37.401918047000002</c:v>
                </c:pt>
                <c:pt idx="73" formatCode="0.0">
                  <c:v>46.369203849500003</c:v>
                </c:pt>
                <c:pt idx="74" formatCode="0.0">
                  <c:v>62.576687116499997</c:v>
                </c:pt>
                <c:pt idx="75" formatCode="0.0">
                  <c:v>70.341880341800007</c:v>
                </c:pt>
                <c:pt idx="76" formatCode="0.0">
                  <c:v>74.853310980700002</c:v>
                </c:pt>
                <c:pt idx="77" formatCode="0.0">
                  <c:v>72.360999194100003</c:v>
                </c:pt>
                <c:pt idx="78" formatCode="0.0">
                  <c:v>62.378459237000001</c:v>
                </c:pt>
                <c:pt idx="79" formatCode="0.0">
                  <c:v>49.0358126721</c:v>
                </c:pt>
                <c:pt idx="80" formatCode="0.0">
                  <c:v>38.082901554400003</c:v>
                </c:pt>
                <c:pt idx="81" formatCode="0.0">
                  <c:v>30.793060718700001</c:v>
                </c:pt>
                <c:pt idx="82" formatCode="0.0">
                  <c:v>31.716417910400001</c:v>
                </c:pt>
                <c:pt idx="83" formatCode="0.0">
                  <c:v>38.461538461499998</c:v>
                </c:pt>
                <c:pt idx="84" formatCode="0.0">
                  <c:v>45.494923857800003</c:v>
                </c:pt>
                <c:pt idx="85" formatCode="0.0">
                  <c:v>42.259414225900002</c:v>
                </c:pt>
                <c:pt idx="86" formatCode="0.0">
                  <c:v>32.614555256000003</c:v>
                </c:pt>
                <c:pt idx="87" formatCode="0.0">
                  <c:v>28.3993978926</c:v>
                </c:pt>
                <c:pt idx="88" formatCode="0.0">
                  <c:v>24.209012464000001</c:v>
                </c:pt>
                <c:pt idx="89" formatCode="0.0">
                  <c:v>22.674146797500001</c:v>
                </c:pt>
                <c:pt idx="90" formatCode="0.0">
                  <c:v>23.215108245</c:v>
                </c:pt>
                <c:pt idx="91" formatCode="0.0">
                  <c:v>23.4750462107</c:v>
                </c:pt>
                <c:pt idx="92" formatCode="0.0">
                  <c:v>22.0919324577</c:v>
                </c:pt>
                <c:pt idx="93" formatCode="0.0">
                  <c:v>29.417337754599998</c:v>
                </c:pt>
                <c:pt idx="94" formatCode="0.0">
                  <c:v>42.587346553300002</c:v>
                </c:pt>
                <c:pt idx="95" formatCode="0.0">
                  <c:v>49.3112947658</c:v>
                </c:pt>
                <c:pt idx="96" formatCode="0.0">
                  <c:v>44.875708678499997</c:v>
                </c:pt>
                <c:pt idx="97" formatCode="0.0">
                  <c:v>37.478991596599997</c:v>
                </c:pt>
                <c:pt idx="98" formatCode="0.0">
                  <c:v>32.357723577199998</c:v>
                </c:pt>
                <c:pt idx="99" formatCode="0.0">
                  <c:v>28.370457209800001</c:v>
                </c:pt>
                <c:pt idx="100" formatCode="0.0">
                  <c:v>29.834040910799999</c:v>
                </c:pt>
                <c:pt idx="101" formatCode="0.0">
                  <c:v>31.288109756000001</c:v>
                </c:pt>
                <c:pt idx="102" formatCode="0.0">
                  <c:v>32.448598130800001</c:v>
                </c:pt>
                <c:pt idx="103" formatCode="0.0">
                  <c:v>33.6452095808</c:v>
                </c:pt>
                <c:pt idx="104" formatCode="0.0">
                  <c:v>38.494045332299997</c:v>
                </c:pt>
                <c:pt idx="105" formatCode="0.0">
                  <c:v>31.112737920899999</c:v>
                </c:pt>
                <c:pt idx="106" formatCode="0.0">
                  <c:v>18.7417218543</c:v>
                </c:pt>
                <c:pt idx="107" formatCode="0.0">
                  <c:v>12.792127921200001</c:v>
                </c:pt>
                <c:pt idx="108" formatCode="0.0">
                  <c:v>10.746538229900001</c:v>
                </c:pt>
                <c:pt idx="109" formatCode="0.0">
                  <c:v>14.669926650300001</c:v>
                </c:pt>
                <c:pt idx="110" formatCode="0.0">
                  <c:v>17.1068796068</c:v>
                </c:pt>
                <c:pt idx="111" formatCode="0.0">
                  <c:v>16.803652968000002</c:v>
                </c:pt>
                <c:pt idx="112" formatCode="0.0">
                  <c:v>15.2497027348</c:v>
                </c:pt>
                <c:pt idx="113" formatCode="0.0">
                  <c:v>13.5849056603</c:v>
                </c:pt>
                <c:pt idx="114" formatCode="0.0">
                  <c:v>10.104431272899999</c:v>
                </c:pt>
                <c:pt idx="115" formatCode="0.0">
                  <c:v>12.0974516942</c:v>
                </c:pt>
                <c:pt idx="116" formatCode="0.0">
                  <c:v>11.844660194099999</c:v>
                </c:pt>
                <c:pt idx="117" formatCode="0.0">
                  <c:v>15.605806811800001</c:v>
                </c:pt>
                <c:pt idx="118" formatCode="0.0">
                  <c:v>14.1940881204</c:v>
                </c:pt>
                <c:pt idx="119" formatCode="0.0">
                  <c:v>6.7066521263999999</c:v>
                </c:pt>
                <c:pt idx="120" formatCode="0.0">
                  <c:v>2.2288665397999998</c:v>
                </c:pt>
                <c:pt idx="121" formatCode="0.0">
                  <c:v>-3.9712153518000002</c:v>
                </c:pt>
                <c:pt idx="122" formatCode="0.0">
                  <c:v>-11.539470233399999</c:v>
                </c:pt>
                <c:pt idx="123" formatCode="0.0">
                  <c:v>-18.9731561115</c:v>
                </c:pt>
                <c:pt idx="124" formatCode="0.0">
                  <c:v>-26.7732783079</c:v>
                </c:pt>
                <c:pt idx="125" formatCode="0.0">
                  <c:v>-34.449271658500003</c:v>
                </c:pt>
                <c:pt idx="126" formatCode="0.0">
                  <c:v>-40.733145347300002</c:v>
                </c:pt>
                <c:pt idx="127" formatCode="0.0">
                  <c:v>-48.538596052899997</c:v>
                </c:pt>
                <c:pt idx="128" formatCode="0.0">
                  <c:v>-50.248015873</c:v>
                </c:pt>
                <c:pt idx="129" formatCode="0.0">
                  <c:v>-54.262255493799998</c:v>
                </c:pt>
                <c:pt idx="130" formatCode="0.0">
                  <c:v>-53.137973137899998</c:v>
                </c:pt>
                <c:pt idx="131" formatCode="0.0">
                  <c:v>-48.875830352500003</c:v>
                </c:pt>
                <c:pt idx="132" formatCode="0.0">
                  <c:v>-43.4724807232</c:v>
                </c:pt>
                <c:pt idx="133" formatCode="0.0">
                  <c:v>-38.107132944699998</c:v>
                </c:pt>
                <c:pt idx="134" formatCode="0.0">
                  <c:v>-30.1512007115</c:v>
                </c:pt>
                <c:pt idx="135" formatCode="0.0">
                  <c:v>-21.100032164600002</c:v>
                </c:pt>
                <c:pt idx="136" formatCode="0.0">
                  <c:v>-10.6727721028</c:v>
                </c:pt>
                <c:pt idx="137" formatCode="0.0">
                  <c:v>3.1578947367999999</c:v>
                </c:pt>
                <c:pt idx="138" formatCode="0.0">
                  <c:v>16.349480968799998</c:v>
                </c:pt>
                <c:pt idx="139" formatCode="0.0">
                  <c:v>30.679611650399998</c:v>
                </c:pt>
                <c:pt idx="140" formatCode="0.0">
                  <c:v>39.0329012961</c:v>
                </c:pt>
                <c:pt idx="141" formatCode="0.0">
                  <c:v>50.686378035899999</c:v>
                </c:pt>
                <c:pt idx="142" formatCode="0.0">
                  <c:v>46.899426784699997</c:v>
                </c:pt>
                <c:pt idx="143" formatCode="0.0">
                  <c:v>43.278360819500001</c:v>
                </c:pt>
                <c:pt idx="144" formatCode="0.0">
                  <c:v>38.711194731799999</c:v>
                </c:pt>
                <c:pt idx="145" formatCode="0.0">
                  <c:v>36.502242152400001</c:v>
                </c:pt>
                <c:pt idx="146" formatCode="0.0">
                  <c:v>31.451612903200001</c:v>
                </c:pt>
                <c:pt idx="147" formatCode="0.0">
                  <c:v>29.881777415399998</c:v>
                </c:pt>
                <c:pt idx="148" formatCode="0.0">
                  <c:v>29.100946372199999</c:v>
                </c:pt>
                <c:pt idx="149" formatCode="0.0">
                  <c:v>25.2078609221</c:v>
                </c:pt>
                <c:pt idx="150" formatCode="0.0">
                  <c:v>23.8289962825</c:v>
                </c:pt>
                <c:pt idx="151" formatCode="0.0">
                  <c:v>23.216939078700001</c:v>
                </c:pt>
                <c:pt idx="152" formatCode="0.0">
                  <c:v>21.154535675799998</c:v>
                </c:pt>
                <c:pt idx="153" formatCode="0.0">
                  <c:v>24.3167484232</c:v>
                </c:pt>
                <c:pt idx="154" formatCode="0.0">
                  <c:v>30.1880099326</c:v>
                </c:pt>
                <c:pt idx="155" formatCode="0.0">
                  <c:v>28.810603418199999</c:v>
                </c:pt>
                <c:pt idx="156" formatCode="0.0">
                  <c:v>26.856561546199998</c:v>
                </c:pt>
                <c:pt idx="157" formatCode="0.0">
                  <c:v>24.7700394218</c:v>
                </c:pt>
                <c:pt idx="158" formatCode="0.0">
                  <c:v>24.4752986761</c:v>
                </c:pt>
                <c:pt idx="159" formatCode="0.0">
                  <c:v>21.406151914599999</c:v>
                </c:pt>
                <c:pt idx="160" formatCode="0.0">
                  <c:v>20.952962736700002</c:v>
                </c:pt>
                <c:pt idx="161" formatCode="0.0">
                  <c:v>23.5436160579</c:v>
                </c:pt>
                <c:pt idx="162" formatCode="0.0">
                  <c:v>28.129690783499999</c:v>
                </c:pt>
                <c:pt idx="163" formatCode="0.0">
                  <c:v>29.635212541400001</c:v>
                </c:pt>
                <c:pt idx="164" formatCode="0.0">
                  <c:v>25.599289730599999</c:v>
                </c:pt>
                <c:pt idx="165" formatCode="0.0">
                  <c:v>16.093573844400002</c:v>
                </c:pt>
                <c:pt idx="166" formatCode="0.0">
                  <c:v>8.1198910080999998</c:v>
                </c:pt>
                <c:pt idx="167" formatCode="0.0">
                  <c:v>1.4351475763999999</c:v>
                </c:pt>
                <c:pt idx="168" formatCode="0.0">
                  <c:v>-2.6196204223000001</c:v>
                </c:pt>
                <c:pt idx="169" formatCode="0.0">
                  <c:v>-7.2406529751999997</c:v>
                </c:pt>
                <c:pt idx="170" formatCode="0.0">
                  <c:v>-12.1141374837</c:v>
                </c:pt>
                <c:pt idx="171" formatCode="0.0">
                  <c:v>-15.0723888314</c:v>
                </c:pt>
                <c:pt idx="172" formatCode="0.0">
                  <c:v>-20.530303030300001</c:v>
                </c:pt>
                <c:pt idx="173" formatCode="0.0">
                  <c:v>-26.191057903699999</c:v>
                </c:pt>
                <c:pt idx="174" formatCode="0.0">
                  <c:v>-30.1546391752</c:v>
                </c:pt>
                <c:pt idx="175" formatCode="0.0">
                  <c:v>-24.953488371999999</c:v>
                </c:pt>
                <c:pt idx="176" formatCode="0.0">
                  <c:v>-19.957587181899999</c:v>
                </c:pt>
                <c:pt idx="177" formatCode="0.0">
                  <c:v>-16.144695314300002</c:v>
                </c:pt>
                <c:pt idx="178" formatCode="0.0">
                  <c:v>-10.1058467741</c:v>
                </c:pt>
                <c:pt idx="179" formatCode="0.0">
                  <c:v>0.74746396150000005</c:v>
                </c:pt>
                <c:pt idx="180" formatCode="0.0">
                  <c:v>9.3604172385000002</c:v>
                </c:pt>
                <c:pt idx="181" formatCode="0.0">
                  <c:v>20.351972750400002</c:v>
                </c:pt>
                <c:pt idx="182" formatCode="0.0">
                  <c:v>32.792207792200003</c:v>
                </c:pt>
                <c:pt idx="183" formatCode="0.0">
                  <c:v>45.083713850800002</c:v>
                </c:pt>
                <c:pt idx="184" formatCode="0.0">
                  <c:v>60.088973625599998</c:v>
                </c:pt>
                <c:pt idx="185" formatCode="0.0">
                  <c:v>75.703409467</c:v>
                </c:pt>
                <c:pt idx="186" formatCode="0.0">
                  <c:v>87.185508218699994</c:v>
                </c:pt>
                <c:pt idx="187" formatCode="0.0">
                  <c:v>81.654787728499997</c:v>
                </c:pt>
                <c:pt idx="188" formatCode="0.0">
                  <c:v>81.012658227800003</c:v>
                </c:pt>
                <c:pt idx="189" formatCode="0.0">
                  <c:v>86.508396062499997</c:v>
                </c:pt>
                <c:pt idx="190" formatCode="0.0">
                  <c:v>88.449677600200005</c:v>
                </c:pt>
                <c:pt idx="191" formatCode="0.0">
                  <c:v>84.631690513999999</c:v>
                </c:pt>
                <c:pt idx="192" formatCode="0.0">
                  <c:v>77.936746987899994</c:v>
                </c:pt>
                <c:pt idx="193" formatCode="0.0">
                  <c:v>69.363207547100004</c:v>
                </c:pt>
                <c:pt idx="194" formatCode="0.0">
                  <c:v>61.302511669200001</c:v>
                </c:pt>
                <c:pt idx="195" formatCode="0.0">
                  <c:v>53.692824171200002</c:v>
                </c:pt>
                <c:pt idx="196" formatCode="0.0">
                  <c:v>46.169114727999997</c:v>
                </c:pt>
                <c:pt idx="197" formatCode="0.0">
                  <c:v>39.374529012799997</c:v>
                </c:pt>
                <c:pt idx="198" formatCode="0.0">
                  <c:v>32.724014336899998</c:v>
                </c:pt>
                <c:pt idx="199" formatCode="0.0">
                  <c:v>26.2026612077</c:v>
                </c:pt>
                <c:pt idx="200" formatCode="0.0">
                  <c:v>19.7593104569</c:v>
                </c:pt>
                <c:pt idx="201" formatCode="0.0">
                  <c:v>13.582738279999999</c:v>
                </c:pt>
                <c:pt idx="202" formatCode="0.0">
                  <c:v>8.1523356144000001</c:v>
                </c:pt>
                <c:pt idx="203" formatCode="0.0">
                  <c:v>4.1475315729000002</c:v>
                </c:pt>
                <c:pt idx="204" formatCode="0.0">
                  <c:v>2.0313161234999999</c:v>
                </c:pt>
                <c:pt idx="205" formatCode="0.0">
                  <c:v>0.86338950000000003</c:v>
                </c:pt>
                <c:pt idx="206" formatCode="0.0">
                  <c:v>-8.2678792799999998E-2</c:v>
                </c:pt>
                <c:pt idx="207" formatCode="0.0">
                  <c:v>-1.0375426620999999</c:v>
                </c:pt>
                <c:pt idx="208" formatCode="0.0">
                  <c:v>-1.8332428028000001</c:v>
                </c:pt>
                <c:pt idx="209" formatCode="0.0">
                  <c:v>-3.0278453636</c:v>
                </c:pt>
                <c:pt idx="210" formatCode="0.0">
                  <c:v>-4.3748312178999997</c:v>
                </c:pt>
                <c:pt idx="211" formatCode="0.0">
                  <c:v>-7.3398215733000001</c:v>
                </c:pt>
                <c:pt idx="212" formatCode="0.0">
                  <c:v>-11.2031504617</c:v>
                </c:pt>
                <c:pt idx="213" formatCode="0.0">
                  <c:v>-14.5278119447</c:v>
                </c:pt>
                <c:pt idx="214" formatCode="0.0">
                  <c:v>-17.331499312199998</c:v>
                </c:pt>
                <c:pt idx="215" formatCode="0.0">
                  <c:v>-22.2405952873</c:v>
                </c:pt>
                <c:pt idx="216" formatCode="0.0">
                  <c:v>-29.614267938600001</c:v>
                </c:pt>
                <c:pt idx="217" formatCode="0.0">
                  <c:v>-37.788209305499997</c:v>
                </c:pt>
                <c:pt idx="218" formatCode="0.0">
                  <c:v>-45.138601572100001</c:v>
                </c:pt>
                <c:pt idx="219" formatCode="0.0">
                  <c:v>-51.400193129999998</c:v>
                </c:pt>
                <c:pt idx="220" formatCode="0.0">
                  <c:v>-57.048001106599997</c:v>
                </c:pt>
                <c:pt idx="221" formatCode="0.0">
                  <c:v>-62.294396431499997</c:v>
                </c:pt>
                <c:pt idx="222" formatCode="0.0">
                  <c:v>-65.645297938400006</c:v>
                </c:pt>
                <c:pt idx="223" formatCode="0.0">
                  <c:v>-66.418672501800003</c:v>
                </c:pt>
                <c:pt idx="224" formatCode="0.0">
                  <c:v>-65.346383239000005</c:v>
                </c:pt>
                <c:pt idx="225" formatCode="0.0">
                  <c:v>-64.214902462400005</c:v>
                </c:pt>
                <c:pt idx="226" formatCode="0.0">
                  <c:v>-64.376039933399994</c:v>
                </c:pt>
                <c:pt idx="227" formatCode="0.0">
                  <c:v>-61.811093390000003</c:v>
                </c:pt>
                <c:pt idx="228" formatCode="0.0">
                  <c:v>-53.938322529899999</c:v>
                </c:pt>
                <c:pt idx="229" formatCode="0.0">
                  <c:v>-43.164669329699997</c:v>
                </c:pt>
                <c:pt idx="230" formatCode="0.0">
                  <c:v>-30.266465560499999</c:v>
                </c:pt>
                <c:pt idx="231" formatCode="0.0">
                  <c:v>-16.605166051600001</c:v>
                </c:pt>
                <c:pt idx="232" formatCode="0.0">
                  <c:v>-1.1916264089999999</c:v>
                </c:pt>
                <c:pt idx="233" formatCode="0.0">
                  <c:v>19.482439926000001</c:v>
                </c:pt>
                <c:pt idx="234" formatCode="0.0">
                  <c:v>35.265104808799997</c:v>
                </c:pt>
                <c:pt idx="235" formatCode="0.0">
                  <c:v>43.7011294526</c:v>
                </c:pt>
                <c:pt idx="236" formatCode="0.0">
                  <c:v>49.073256840200003</c:v>
                </c:pt>
                <c:pt idx="237" formatCode="0.0">
                  <c:v>52.412868632699997</c:v>
                </c:pt>
                <c:pt idx="238" formatCode="0.0">
                  <c:v>61.419897244200001</c:v>
                </c:pt>
                <c:pt idx="239" formatCode="0.0">
                  <c:v>64.918793503399996</c:v>
                </c:pt>
                <c:pt idx="240" formatCode="0.0">
                  <c:v>54.285714285700003</c:v>
                </c:pt>
                <c:pt idx="241" formatCode="0.0">
                  <c:v>41.702459976500002</c:v>
                </c:pt>
                <c:pt idx="242" formatCode="0.0">
                  <c:v>32.516222061999997</c:v>
                </c:pt>
                <c:pt idx="243" formatCode="0.0">
                  <c:v>24.8127978216</c:v>
                </c:pt>
                <c:pt idx="244" formatCode="0.0">
                  <c:v>17.666232073</c:v>
                </c:pt>
                <c:pt idx="245" formatCode="0.0">
                  <c:v>11.974009900900001</c:v>
                </c:pt>
                <c:pt idx="246" formatCode="0.0">
                  <c:v>12.427833485200001</c:v>
                </c:pt>
                <c:pt idx="247" formatCode="0.0">
                  <c:v>14.4800483675</c:v>
                </c:pt>
                <c:pt idx="248" formatCode="0.0">
                  <c:v>11.8413262285</c:v>
                </c:pt>
                <c:pt idx="249" formatCode="0.0">
                  <c:v>12.4890061565</c:v>
                </c:pt>
                <c:pt idx="250" formatCode="0.0">
                  <c:v>12.7025462962</c:v>
                </c:pt>
                <c:pt idx="251" formatCode="0.0">
                  <c:v>10.045019696100001</c:v>
                </c:pt>
                <c:pt idx="252" formatCode="0.0">
                  <c:v>8.4853510225999997</c:v>
                </c:pt>
                <c:pt idx="253" formatCode="0.0">
                  <c:v>9.5894185725999996</c:v>
                </c:pt>
                <c:pt idx="254" formatCode="0.0">
                  <c:v>9.6844396081999999</c:v>
                </c:pt>
                <c:pt idx="255" formatCode="0.0">
                  <c:v>13.416962094300001</c:v>
                </c:pt>
                <c:pt idx="256" formatCode="0.0">
                  <c:v>19.889196675899999</c:v>
                </c:pt>
                <c:pt idx="257" formatCode="0.0">
                  <c:v>24.647692732700001</c:v>
                </c:pt>
                <c:pt idx="258" formatCode="0.0">
                  <c:v>25.243243243199998</c:v>
                </c:pt>
                <c:pt idx="259" formatCode="0.0">
                  <c:v>28.043306047000002</c:v>
                </c:pt>
                <c:pt idx="260" formatCode="0.0">
                  <c:v>34.5685547908</c:v>
                </c:pt>
                <c:pt idx="261" formatCode="0.0">
                  <c:v>35.5486056815</c:v>
                </c:pt>
                <c:pt idx="262" formatCode="0.0">
                  <c:v>33.786906290099999</c:v>
                </c:pt>
                <c:pt idx="263" formatCode="0.0">
                  <c:v>31.066223472200001</c:v>
                </c:pt>
                <c:pt idx="264" formatCode="0.0">
                  <c:v>34.853503184700003</c:v>
                </c:pt>
                <c:pt idx="265" formatCode="0.0">
                  <c:v>34.473221020799997</c:v>
                </c:pt>
                <c:pt idx="266" formatCode="0.0">
                  <c:v>34.250992063399998</c:v>
                </c:pt>
                <c:pt idx="267" formatCode="0.0">
                  <c:v>30.704496273099998</c:v>
                </c:pt>
                <c:pt idx="268" formatCode="0.0">
                  <c:v>29.944547134899999</c:v>
                </c:pt>
                <c:pt idx="269" formatCode="0.0">
                  <c:v>29.594324983300002</c:v>
                </c:pt>
                <c:pt idx="270" formatCode="0.0">
                  <c:v>28.722485973200001</c:v>
                </c:pt>
                <c:pt idx="271" formatCode="0.0">
                  <c:v>25.592905753699998</c:v>
                </c:pt>
                <c:pt idx="272" formatCode="0.0">
                  <c:v>21.302124311499998</c:v>
                </c:pt>
                <c:pt idx="273" formatCode="0.0">
                  <c:v>21.7458181119</c:v>
                </c:pt>
                <c:pt idx="274" formatCode="0.0">
                  <c:v>24.064478986699999</c:v>
                </c:pt>
                <c:pt idx="275" formatCode="0.0">
                  <c:v>30.218493952300001</c:v>
                </c:pt>
                <c:pt idx="276" formatCode="0.0">
                  <c:v>26.072170791600001</c:v>
                </c:pt>
                <c:pt idx="277" formatCode="0.0">
                  <c:v>27.1129394166</c:v>
                </c:pt>
                <c:pt idx="278" formatCode="0.0">
                  <c:v>28.1359689636</c:v>
                </c:pt>
                <c:pt idx="279" formatCode="0.0">
                  <c:v>28.568800588599998</c:v>
                </c:pt>
                <c:pt idx="280" formatCode="0.0">
                  <c:v>22.9196301564</c:v>
                </c:pt>
                <c:pt idx="281" formatCode="0.0">
                  <c:v>14.2148477591</c:v>
                </c:pt>
                <c:pt idx="282" formatCode="0.0">
                  <c:v>8.2648784576000001</c:v>
                </c:pt>
                <c:pt idx="283" formatCode="0.0">
                  <c:v>1.8719211821999999</c:v>
                </c:pt>
                <c:pt idx="284" formatCode="0.0">
                  <c:v>-3.4700826982000001</c:v>
                </c:pt>
                <c:pt idx="285" formatCode="0.0">
                  <c:v>-9.9020846493000008</c:v>
                </c:pt>
                <c:pt idx="286" formatCode="0.0">
                  <c:v>-14.0293890177</c:v>
                </c:pt>
                <c:pt idx="287" formatCode="0.0">
                  <c:v>-20.0149812734</c:v>
                </c:pt>
                <c:pt idx="288" formatCode="0.0">
                  <c:v>-23.153004645500001</c:v>
                </c:pt>
                <c:pt idx="289" formatCode="0.0">
                  <c:v>-27.155045601600001</c:v>
                </c:pt>
                <c:pt idx="290" formatCode="0.0">
                  <c:v>-31.934832756599999</c:v>
                </c:pt>
                <c:pt idx="291" formatCode="0.0">
                  <c:v>-33.781656889300002</c:v>
                </c:pt>
                <c:pt idx="292" formatCode="0.0">
                  <c:v>-34.688268479599998</c:v>
                </c:pt>
                <c:pt idx="293" formatCode="0.0">
                  <c:v>-33.712745244799997</c:v>
                </c:pt>
                <c:pt idx="294" formatCode="0.0">
                  <c:v>-34.917931248000002</c:v>
                </c:pt>
                <c:pt idx="295" formatCode="0.0">
                  <c:v>-35.364281108900002</c:v>
                </c:pt>
                <c:pt idx="296" formatCode="0.0">
                  <c:v>-31.295145304799998</c:v>
                </c:pt>
                <c:pt idx="297" formatCode="0.0">
                  <c:v>-27.116564417100001</c:v>
                </c:pt>
                <c:pt idx="298" formatCode="0.0">
                  <c:v>-24.397265203300002</c:v>
                </c:pt>
                <c:pt idx="299" formatCode="0.0">
                  <c:v>-18.711369170200001</c:v>
                </c:pt>
                <c:pt idx="300" formatCode="0.0">
                  <c:v>-11.836973478899999</c:v>
                </c:pt>
                <c:pt idx="301" formatCode="0.0">
                  <c:v>-5.5936995153</c:v>
                </c:pt>
                <c:pt idx="302" formatCode="0.0">
                  <c:v>3.0925651345</c:v>
                </c:pt>
                <c:pt idx="303" formatCode="0.0">
                  <c:v>9.1832324978000006</c:v>
                </c:pt>
                <c:pt idx="304" formatCode="0.0">
                  <c:v>15.2823920265</c:v>
                </c:pt>
                <c:pt idx="305" formatCode="0.0">
                  <c:v>21.983732489800001</c:v>
                </c:pt>
                <c:pt idx="306" formatCode="0.0">
                  <c:v>38.8532000951</c:v>
                </c:pt>
                <c:pt idx="307" formatCode="0.0">
                  <c:v>52.518703241799997</c:v>
                </c:pt>
                <c:pt idx="308" formatCode="0.0">
                  <c:v>50.317848410700002</c:v>
                </c:pt>
                <c:pt idx="309" formatCode="0.0">
                  <c:v>49.1582491582</c:v>
                </c:pt>
                <c:pt idx="310" formatCode="0.0">
                  <c:v>46.596858638699999</c:v>
                </c:pt>
                <c:pt idx="311" formatCode="0.0">
                  <c:v>41.382488479199999</c:v>
                </c:pt>
                <c:pt idx="312" formatCode="0.0">
                  <c:v>35.523114355200001</c:v>
                </c:pt>
                <c:pt idx="313" formatCode="0.0">
                  <c:v>30.160427807400001</c:v>
                </c:pt>
                <c:pt idx="314" formatCode="0.0">
                  <c:v>24.1421820423</c:v>
                </c:pt>
                <c:pt idx="315" formatCode="0.0">
                  <c:v>18.226795962699999</c:v>
                </c:pt>
                <c:pt idx="316" formatCode="0.0">
                  <c:v>13.775216138299999</c:v>
                </c:pt>
                <c:pt idx="317" formatCode="0.0">
                  <c:v>8.1311353953999994</c:v>
                </c:pt>
                <c:pt idx="318" formatCode="0.0">
                  <c:v>-2.6387936942999999</c:v>
                </c:pt>
                <c:pt idx="319" formatCode="0.0">
                  <c:v>-8.4205362982</c:v>
                </c:pt>
                <c:pt idx="320" formatCode="0.0">
                  <c:v>-11.9388418998</c:v>
                </c:pt>
                <c:pt idx="321" formatCode="0.0">
                  <c:v>-17.494356659099999</c:v>
                </c:pt>
                <c:pt idx="322" formatCode="0.0">
                  <c:v>-14.561688311599999</c:v>
                </c:pt>
                <c:pt idx="323" formatCode="0.0">
                  <c:v>-10.2183833116</c:v>
                </c:pt>
                <c:pt idx="324" formatCode="0.0">
                  <c:v>-6.7732985147000004</c:v>
                </c:pt>
                <c:pt idx="325" formatCode="0.0">
                  <c:v>-2.3171733771</c:v>
                </c:pt>
                <c:pt idx="326" formatCode="0.0">
                  <c:v>2.8136378681999998</c:v>
                </c:pt>
                <c:pt idx="327" formatCode="0.0">
                  <c:v>7.6832942750999997</c:v>
                </c:pt>
                <c:pt idx="328" formatCode="0.0">
                  <c:v>12.5295508274</c:v>
                </c:pt>
                <c:pt idx="329" formatCode="0.0">
                  <c:v>16.6152792052</c:v>
                </c:pt>
                <c:pt idx="330" formatCode="0.0">
                  <c:v>23.6712425202</c:v>
                </c:pt>
                <c:pt idx="331" formatCode="0.0">
                  <c:v>28.619889305400001</c:v>
                </c:pt>
                <c:pt idx="332" formatCode="0.0">
                  <c:v>36.3132619135</c:v>
                </c:pt>
                <c:pt idx="333" formatCode="0.0">
                  <c:v>49.716630838299999</c:v>
                </c:pt>
                <c:pt idx="334" formatCode="0.0">
                  <c:v>50.142504275100002</c:v>
                </c:pt>
                <c:pt idx="335" formatCode="0.0">
                  <c:v>44.164095117000002</c:v>
                </c:pt>
                <c:pt idx="336" formatCode="0.0">
                  <c:v>38.200280112000002</c:v>
                </c:pt>
                <c:pt idx="337" formatCode="0.0">
                  <c:v>30.804172274500001</c:v>
                </c:pt>
                <c:pt idx="338" formatCode="0.0">
                  <c:v>21.651641983200001</c:v>
                </c:pt>
                <c:pt idx="339" formatCode="0.0">
                  <c:v>14.285714285699999</c:v>
                </c:pt>
                <c:pt idx="340" formatCode="0.0">
                  <c:v>6.5126050419999997</c:v>
                </c:pt>
                <c:pt idx="341" formatCode="0.0">
                  <c:v>1.0575793184</c:v>
                </c:pt>
                <c:pt idx="342" formatCode="0.0">
                  <c:v>-5.0946349793000003</c:v>
                </c:pt>
                <c:pt idx="343" formatCode="0.0">
                  <c:v>-10.355358134299999</c:v>
                </c:pt>
                <c:pt idx="344" formatCode="0.0">
                  <c:v>-16.165311653100002</c:v>
                </c:pt>
                <c:pt idx="345" formatCode="0.0">
                  <c:v>-20.911108210399998</c:v>
                </c:pt>
                <c:pt idx="346" formatCode="0.0">
                  <c:v>-25.449253353500001</c:v>
                </c:pt>
                <c:pt idx="347" formatCode="0.0">
                  <c:v>-26.8949886678</c:v>
                </c:pt>
                <c:pt idx="348" formatCode="0.0">
                  <c:v>-26.0704332404</c:v>
                </c:pt>
                <c:pt idx="349" formatCode="0.0">
                  <c:v>-24.745980707299999</c:v>
                </c:pt>
                <c:pt idx="350" formatCode="0.0">
                  <c:v>-22.535397644500001</c:v>
                </c:pt>
                <c:pt idx="351" formatCode="0.0">
                  <c:v>-20.375408052200001</c:v>
                </c:pt>
                <c:pt idx="352" formatCode="0.0">
                  <c:v>-16.666666666600001</c:v>
                </c:pt>
                <c:pt idx="353" formatCode="0.0">
                  <c:v>-13.023255813900001</c:v>
                </c:pt>
                <c:pt idx="354" formatCode="0.0">
                  <c:v>-9.5666516719000008</c:v>
                </c:pt>
                <c:pt idx="355" formatCode="0.0">
                  <c:v>-4.7228244037999998</c:v>
                </c:pt>
                <c:pt idx="356" formatCode="0.0">
                  <c:v>0.92128656860000002</c:v>
                </c:pt>
                <c:pt idx="357" formatCode="0.0">
                  <c:v>2.0465423337000002</c:v>
                </c:pt>
                <c:pt idx="358" formatCode="0.0">
                  <c:v>4.9227635374999998</c:v>
                </c:pt>
                <c:pt idx="359" formatCode="0.0">
                  <c:v>5.3909748535000004</c:v>
                </c:pt>
                <c:pt idx="360" formatCode="0.0">
                  <c:v>2.2446881424999998</c:v>
                </c:pt>
                <c:pt idx="361" formatCode="0.0">
                  <c:v>-1.0596479234</c:v>
                </c:pt>
                <c:pt idx="362" formatCode="0.0">
                  <c:v>-4.9026306797999997</c:v>
                </c:pt>
                <c:pt idx="363" formatCode="0.0">
                  <c:v>-8.8657328322000009</c:v>
                </c:pt>
                <c:pt idx="364" formatCode="0.0">
                  <c:v>-12.882502113199999</c:v>
                </c:pt>
                <c:pt idx="365" formatCode="0.0">
                  <c:v>-16.594251336799999</c:v>
                </c:pt>
                <c:pt idx="366" formatCode="0.0">
                  <c:v>-20.145912783899998</c:v>
                </c:pt>
                <c:pt idx="367" formatCode="0.0">
                  <c:v>-27.320006500800002</c:v>
                </c:pt>
                <c:pt idx="368" formatCode="0.0">
                  <c:v>-30.813581037700001</c:v>
                </c:pt>
                <c:pt idx="369" formatCode="0.0">
                  <c:v>-31.2146207342</c:v>
                </c:pt>
                <c:pt idx="370" formatCode="0.0">
                  <c:v>-32.227794855200003</c:v>
                </c:pt>
                <c:pt idx="371" formatCode="0.0">
                  <c:v>-30.576891648899998</c:v>
                </c:pt>
                <c:pt idx="372" formatCode="0.0">
                  <c:v>-27.8699513993</c:v>
                </c:pt>
                <c:pt idx="373" formatCode="0.0">
                  <c:v>-24.166522715399999</c:v>
                </c:pt>
                <c:pt idx="374" formatCode="0.0">
                  <c:v>-17.208550386199999</c:v>
                </c:pt>
                <c:pt idx="375" formatCode="0.0">
                  <c:v>-8.6972820993000006</c:v>
                </c:pt>
                <c:pt idx="376" formatCode="0.0">
                  <c:v>-1.6495245488000001</c:v>
                </c:pt>
                <c:pt idx="377" formatCode="0.0">
                  <c:v>5.9507112803000002</c:v>
                </c:pt>
                <c:pt idx="378" formatCode="0.0">
                  <c:v>14.659468438499999</c:v>
                </c:pt>
                <c:pt idx="379" formatCode="0.0">
                  <c:v>24.7763864042</c:v>
                </c:pt>
                <c:pt idx="380" formatCode="0.0">
                  <c:v>32.129629629599997</c:v>
                </c:pt>
                <c:pt idx="381" formatCode="0.0">
                  <c:v>39.9952974371</c:v>
                </c:pt>
                <c:pt idx="382" formatCode="0.0">
                  <c:v>35.927428980599998</c:v>
                </c:pt>
                <c:pt idx="383" formatCode="0.0">
                  <c:v>31.732580037599998</c:v>
                </c:pt>
                <c:pt idx="384" formatCode="0.0">
                  <c:v>33.341078066900003</c:v>
                </c:pt>
                <c:pt idx="385" formatCode="0.0">
                  <c:v>34.851936218600002</c:v>
                </c:pt>
                <c:pt idx="386" formatCode="0.0">
                  <c:v>30.1583857669</c:v>
                </c:pt>
                <c:pt idx="387" formatCode="0.0">
                  <c:v>23.260110860099999</c:v>
                </c:pt>
                <c:pt idx="388" formatCode="0.0">
                  <c:v>19.751381215399999</c:v>
                </c:pt>
                <c:pt idx="389" formatCode="0.0">
                  <c:v>15.828290468900001</c:v>
                </c:pt>
                <c:pt idx="390" formatCode="0.0">
                  <c:v>8.7468308582999992</c:v>
                </c:pt>
                <c:pt idx="391" formatCode="0.0">
                  <c:v>8.8172043010000003</c:v>
                </c:pt>
                <c:pt idx="392" formatCode="0.0">
                  <c:v>9.0049053958999998</c:v>
                </c:pt>
                <c:pt idx="393" formatCode="0.0">
                  <c:v>6.3654685925000001</c:v>
                </c:pt>
                <c:pt idx="394" formatCode="0.0">
                  <c:v>17.246224095500001</c:v>
                </c:pt>
                <c:pt idx="395" formatCode="0.0">
                  <c:v>19.799857040700001</c:v>
                </c:pt>
                <c:pt idx="396" formatCode="0.0">
                  <c:v>12.0578497996</c:v>
                </c:pt>
                <c:pt idx="397" formatCode="0.0">
                  <c:v>3.6486486486</c:v>
                </c:pt>
                <c:pt idx="398" formatCode="0.0">
                  <c:v>-1.8169694948999999</c:v>
                </c:pt>
                <c:pt idx="399" formatCode="0.0">
                  <c:v>-4.1805463023999998</c:v>
                </c:pt>
                <c:pt idx="400" formatCode="0.0">
                  <c:v>-6.3437139561000002</c:v>
                </c:pt>
                <c:pt idx="401" formatCode="0.0">
                  <c:v>-8.0816326529999998</c:v>
                </c:pt>
                <c:pt idx="402" formatCode="0.0">
                  <c:v>-6.8276436302999999</c:v>
                </c:pt>
                <c:pt idx="403" formatCode="0.0">
                  <c:v>-9.6673254280999998</c:v>
                </c:pt>
                <c:pt idx="404" formatCode="0.0">
                  <c:v>-12.696882031499999</c:v>
                </c:pt>
                <c:pt idx="405" formatCode="0.0">
                  <c:v>-15.1902731722</c:v>
                </c:pt>
                <c:pt idx="406" formatCode="0.0">
                  <c:v>-18.813660874699998</c:v>
                </c:pt>
                <c:pt idx="407" formatCode="0.0">
                  <c:v>-17.6163484486</c:v>
                </c:pt>
                <c:pt idx="408" formatCode="0.0">
                  <c:v>-10.807028455899999</c:v>
                </c:pt>
                <c:pt idx="409" formatCode="0.0">
                  <c:v>-3.7320730116999998</c:v>
                </c:pt>
                <c:pt idx="410" formatCode="0.0">
                  <c:v>3.5823429541</c:v>
                </c:pt>
                <c:pt idx="411" formatCode="0.0">
                  <c:v>9.0213801494000005</c:v>
                </c:pt>
                <c:pt idx="412" formatCode="0.0">
                  <c:v>12.6495425756</c:v>
                </c:pt>
                <c:pt idx="413" formatCode="0.0">
                  <c:v>13.818827708700001</c:v>
                </c:pt>
                <c:pt idx="414" formatCode="0.0">
                  <c:v>17.9267202859</c:v>
                </c:pt>
                <c:pt idx="415" formatCode="0.0">
                  <c:v>20.291704649</c:v>
                </c:pt>
                <c:pt idx="416" formatCode="0.0">
                  <c:v>23.6008836524</c:v>
                </c:pt>
                <c:pt idx="417" formatCode="0.0">
                  <c:v>28.0953267547</c:v>
                </c:pt>
                <c:pt idx="418" formatCode="0.0">
                  <c:v>27.693726937200001</c:v>
                </c:pt>
                <c:pt idx="419" formatCode="0.0">
                  <c:v>25.710664493900001</c:v>
                </c:pt>
                <c:pt idx="420" formatCode="0.0">
                  <c:v>22.071129707099999</c:v>
                </c:pt>
                <c:pt idx="421" formatCode="0.0">
                  <c:v>19.654647028900001</c:v>
                </c:pt>
                <c:pt idx="422" formatCode="0.0">
                  <c:v>16.587444681099999</c:v>
                </c:pt>
                <c:pt idx="423" formatCode="0.0">
                  <c:v>14.588647959099999</c:v>
                </c:pt>
                <c:pt idx="424" formatCode="0.0">
                  <c:v>12.8845853506</c:v>
                </c:pt>
                <c:pt idx="425" formatCode="0.0">
                  <c:v>14.7471910112</c:v>
                </c:pt>
                <c:pt idx="426" formatCode="0.0">
                  <c:v>12.443164595300001</c:v>
                </c:pt>
                <c:pt idx="427" formatCode="0.0">
                  <c:v>11.8520763867</c:v>
                </c:pt>
                <c:pt idx="428" formatCode="0.0">
                  <c:v>10.425975573400001</c:v>
                </c:pt>
                <c:pt idx="429" formatCode="0.0">
                  <c:v>8.8517441859999995</c:v>
                </c:pt>
                <c:pt idx="430" formatCode="0.0">
                  <c:v>9.0593844820000005</c:v>
                </c:pt>
                <c:pt idx="431" formatCode="0.0">
                  <c:v>10.096500072</c:v>
                </c:pt>
                <c:pt idx="432" formatCode="0.0">
                  <c:v>10.882604969999999</c:v>
                </c:pt>
                <c:pt idx="433" formatCode="0.0">
                  <c:v>11.6723259762</c:v>
                </c:pt>
                <c:pt idx="434" formatCode="0.0">
                  <c:v>12.863770560900001</c:v>
                </c:pt>
                <c:pt idx="435" formatCode="0.0">
                  <c:v>13.9140114094</c:v>
                </c:pt>
                <c:pt idx="436" formatCode="0.0">
                  <c:v>14.2501383508</c:v>
                </c:pt>
                <c:pt idx="437" formatCode="0.0">
                  <c:v>14.3886848905</c:v>
                </c:pt>
                <c:pt idx="438" formatCode="0.0">
                  <c:v>12.724086804100001</c:v>
                </c:pt>
                <c:pt idx="439" formatCode="0.0">
                  <c:v>13.875338753299999</c:v>
                </c:pt>
                <c:pt idx="440" formatCode="0.0">
                  <c:v>14.809819260799999</c:v>
                </c:pt>
                <c:pt idx="441" formatCode="0.0">
                  <c:v>8.9464548002999997</c:v>
                </c:pt>
                <c:pt idx="442" formatCode="0.0">
                  <c:v>7.8828828827999997</c:v>
                </c:pt>
                <c:pt idx="443" formatCode="0.0">
                  <c:v>8.6603872317999997</c:v>
                </c:pt>
                <c:pt idx="444" formatCode="0.0">
                  <c:v>7.9598145284999999</c:v>
                </c:pt>
                <c:pt idx="445" formatCode="0.0">
                  <c:v>7.3862916507999996</c:v>
                </c:pt>
                <c:pt idx="446" formatCode="0.0">
                  <c:v>8.7693074240000009</c:v>
                </c:pt>
                <c:pt idx="447" formatCode="0.0">
                  <c:v>7.6584829606999998</c:v>
                </c:pt>
                <c:pt idx="448" formatCode="0.0">
                  <c:v>8.2223298619000005</c:v>
                </c:pt>
                <c:pt idx="449" formatCode="0.0">
                  <c:v>7.8111996195</c:v>
                </c:pt>
                <c:pt idx="450" formatCode="0.0">
                  <c:v>10.654071505399999</c:v>
                </c:pt>
                <c:pt idx="451" formatCode="0.0">
                  <c:v>11.577820085600001</c:v>
                </c:pt>
                <c:pt idx="452" formatCode="0.0">
                  <c:v>9.1870300750999991</c:v>
                </c:pt>
                <c:pt idx="453" formatCode="0.0">
                  <c:v>19.585733545699998</c:v>
                </c:pt>
                <c:pt idx="454" formatCode="0.0">
                  <c:v>23.001350853400002</c:v>
                </c:pt>
                <c:pt idx="455" formatCode="0.0">
                  <c:v>20.936672285</c:v>
                </c:pt>
                <c:pt idx="456" formatCode="0.0">
                  <c:v>20.042949176800001</c:v>
                </c:pt>
                <c:pt idx="457" formatCode="0.0">
                  <c:v>19.018404907899999</c:v>
                </c:pt>
                <c:pt idx="458" formatCode="0.0">
                  <c:v>15.139715987100001</c:v>
                </c:pt>
                <c:pt idx="459" formatCode="0.0">
                  <c:v>13.637395053300001</c:v>
                </c:pt>
                <c:pt idx="460" formatCode="0.0">
                  <c:v>11.7824773413</c:v>
                </c:pt>
                <c:pt idx="461" formatCode="0.0">
                  <c:v>9.4508160564000008</c:v>
                </c:pt>
                <c:pt idx="462" formatCode="0.0">
                  <c:v>4.1711692240999998</c:v>
                </c:pt>
                <c:pt idx="463" formatCode="0.0">
                  <c:v>1.0771035512</c:v>
                </c:pt>
                <c:pt idx="464" formatCode="0.0">
                  <c:v>3.8411878631</c:v>
                </c:pt>
                <c:pt idx="465" formatCode="0.0">
                  <c:v>-1.1171466639000001</c:v>
                </c:pt>
                <c:pt idx="466" formatCode="0.0">
                  <c:v>-4.3330670926000003</c:v>
                </c:pt>
                <c:pt idx="467" formatCode="0.0">
                  <c:v>-5.6047784966999998</c:v>
                </c:pt>
                <c:pt idx="468" formatCode="0.0">
                  <c:v>-7.2848340289999998</c:v>
                </c:pt>
                <c:pt idx="469" formatCode="0.0">
                  <c:v>-10.0911974623</c:v>
                </c:pt>
                <c:pt idx="470" formatCode="0.0">
                  <c:v>-12.154366421300001</c:v>
                </c:pt>
                <c:pt idx="471" formatCode="0.0">
                  <c:v>-13.378594249200001</c:v>
                </c:pt>
                <c:pt idx="472" formatCode="0.0">
                  <c:v>-13.503503503499999</c:v>
                </c:pt>
                <c:pt idx="473" formatCode="0.0">
                  <c:v>-13.3803526448</c:v>
                </c:pt>
                <c:pt idx="474" formatCode="0.0">
                  <c:v>-11.5975103734</c:v>
                </c:pt>
                <c:pt idx="475" formatCode="0.0">
                  <c:v>-8.4089470352000006</c:v>
                </c:pt>
                <c:pt idx="476" formatCode="0.0">
                  <c:v>-10.6413843125</c:v>
                </c:pt>
                <c:pt idx="477" formatCode="0.0">
                  <c:v>-12.6243781094</c:v>
                </c:pt>
                <c:pt idx="478" formatCode="0.0">
                  <c:v>-13.5149238154</c:v>
                </c:pt>
                <c:pt idx="479" formatCode="0.0">
                  <c:v>-12.0544188989</c:v>
                </c:pt>
                <c:pt idx="480" formatCode="0.0">
                  <c:v>-8.8648300996000007</c:v>
                </c:pt>
                <c:pt idx="481" formatCode="0.0">
                  <c:v>-4.1786108047999999</c:v>
                </c:pt>
                <c:pt idx="482" formatCode="0.0">
                  <c:v>-0.486865942</c:v>
                </c:pt>
                <c:pt idx="483" formatCode="0.0">
                  <c:v>3.1235592437999999</c:v>
                </c:pt>
                <c:pt idx="484" formatCode="0.0">
                  <c:v>5.8673764610000001</c:v>
                </c:pt>
                <c:pt idx="485" formatCode="0.0">
                  <c:v>7.1769221821000002</c:v>
                </c:pt>
                <c:pt idx="486" formatCode="0.0">
                  <c:v>10.889462567400001</c:v>
                </c:pt>
                <c:pt idx="487" formatCode="0.0">
                  <c:v>8.0751065544999996</c:v>
                </c:pt>
                <c:pt idx="488" formatCode="0.0">
                  <c:v>10.378014842300001</c:v>
                </c:pt>
                <c:pt idx="489" formatCode="0.0">
                  <c:v>17.1293001186</c:v>
                </c:pt>
                <c:pt idx="490" formatCode="0.0">
                  <c:v>21.865572583500001</c:v>
                </c:pt>
                <c:pt idx="491" formatCode="0.00">
                  <c:v>20.2902026621</c:v>
                </c:pt>
                <c:pt idx="492" formatCode="0.0">
                  <c:v>20.223476828900001</c:v>
                </c:pt>
                <c:pt idx="493" formatCode="0.0">
                  <c:v>19.384420665</c:v>
                </c:pt>
                <c:pt idx="494" formatCode="0.0">
                  <c:v>19.697348958900001</c:v>
                </c:pt>
                <c:pt idx="495" formatCode="0.0">
                  <c:v>18.2027495249</c:v>
                </c:pt>
                <c:pt idx="496" formatCode="0.0">
                  <c:v>14.512461740199999</c:v>
                </c:pt>
                <c:pt idx="497" formatCode="0.0">
                  <c:v>14.8968960277</c:v>
                </c:pt>
                <c:pt idx="498" formatCode="0.0">
                  <c:v>11.318518518499999</c:v>
                </c:pt>
                <c:pt idx="499" formatCode="0.0">
                  <c:v>15.160946493200001</c:v>
                </c:pt>
                <c:pt idx="500" formatCode="0.0">
                  <c:v>15.899779388500001</c:v>
                </c:pt>
                <c:pt idx="501" formatCode="0.0">
                  <c:v>12.5379785294</c:v>
                </c:pt>
                <c:pt idx="502" formatCode="0.0">
                  <c:v>9.4405386671000002</c:v>
                </c:pt>
                <c:pt idx="503" formatCode="0.0">
                  <c:v>10.562257003199999</c:v>
                </c:pt>
                <c:pt idx="504" formatCode="0.0">
                  <c:v>5.7868785097000002</c:v>
                </c:pt>
                <c:pt idx="505" formatCode="0.0">
                  <c:v>2.5019998650000002</c:v>
                </c:pt>
                <c:pt idx="506" formatCode="0.0">
                  <c:v>-0.30988004029999999</c:v>
                </c:pt>
                <c:pt idx="507" formatCode="0.0">
                  <c:v>-1.2368092589999999</c:v>
                </c:pt>
                <c:pt idx="508" formatCode="0.0">
                  <c:v>7.9231738499999996E-2</c:v>
                </c:pt>
                <c:pt idx="509" formatCode="0.0">
                  <c:v>-0.38917121640000002</c:v>
                </c:pt>
                <c:pt idx="510" formatCode="0.0">
                  <c:v>0.47530324340000002</c:v>
                </c:pt>
                <c:pt idx="511" formatCode="0.0">
                  <c:v>-2.9645329679999999</c:v>
                </c:pt>
                <c:pt idx="512" formatCode="0.0">
                  <c:v>-7.9764332652999999</c:v>
                </c:pt>
                <c:pt idx="513" formatCode="0.0">
                  <c:v>-13.8813894888</c:v>
                </c:pt>
                <c:pt idx="514" formatCode="0.0">
                  <c:v>-17.198074626299999</c:v>
                </c:pt>
                <c:pt idx="515" formatCode="0.00">
                  <c:v>-18.107389206899999</c:v>
                </c:pt>
                <c:pt idx="516" formatCode="0.0">
                  <c:v>-14.835058125</c:v>
                </c:pt>
                <c:pt idx="517" formatCode="0.0">
                  <c:v>-10.9954585202</c:v>
                </c:pt>
                <c:pt idx="518" formatCode="0.0">
                  <c:v>-6.9262748388000004</c:v>
                </c:pt>
                <c:pt idx="519" formatCode="0.0">
                  <c:v>-5.4888556985000001</c:v>
                </c:pt>
                <c:pt idx="520" formatCode="0.0">
                  <c:v>-5.4540772039999998</c:v>
                </c:pt>
                <c:pt idx="521" formatCode="0.0">
                  <c:v>-5.9514100934999998</c:v>
                </c:pt>
                <c:pt idx="522" formatCode="0.0">
                  <c:v>-6.2887904933999996</c:v>
                </c:pt>
                <c:pt idx="523" formatCode="0.0">
                  <c:v>-2.8490762201000002</c:v>
                </c:pt>
                <c:pt idx="524" formatCode="0.0">
                  <c:v>3.8571780349</c:v>
                </c:pt>
                <c:pt idx="525" formatCode="0.0">
                  <c:v>15.560896598499999</c:v>
                </c:pt>
                <c:pt idx="526" formatCode="0.0">
                  <c:v>26.637964946</c:v>
                </c:pt>
                <c:pt idx="527" formatCode="0.0">
                  <c:v>28.2153199079</c:v>
                </c:pt>
                <c:pt idx="528" formatCode="0.0">
                  <c:v>26.936191469000001</c:v>
                </c:pt>
                <c:pt idx="529" formatCode="0.0">
                  <c:v>23.783264137500002</c:v>
                </c:pt>
                <c:pt idx="530" formatCode="0.0">
                  <c:v>19.746547555599999</c:v>
                </c:pt>
                <c:pt idx="531" formatCode="0.0">
                  <c:v>19.118674973400001</c:v>
                </c:pt>
                <c:pt idx="532" formatCode="0.0">
                  <c:v>20.2883344599</c:v>
                </c:pt>
                <c:pt idx="533" formatCode="0.0">
                  <c:v>20.415818024099998</c:v>
                </c:pt>
                <c:pt idx="534" formatCode="0.0">
                  <c:v>19.8760209593</c:v>
                </c:pt>
                <c:pt idx="535" formatCode="0.0">
                  <c:v>16.720992793600001</c:v>
                </c:pt>
                <c:pt idx="536" formatCode="0.0">
                  <c:v>12.6895609867</c:v>
                </c:pt>
                <c:pt idx="537" formatCode="0.0">
                  <c:v>8.8311359484</c:v>
                </c:pt>
                <c:pt idx="538" formatCode="0.0">
                  <c:v>5.2418589400000002</c:v>
                </c:pt>
                <c:pt idx="539" formatCode="0.0">
                  <c:v>5.7252531150000001</c:v>
                </c:pt>
                <c:pt idx="540" formatCode="0.0">
                  <c:v>7.7823308495000001</c:v>
                </c:pt>
                <c:pt idx="541" formatCode="0.0">
                  <c:v>8.9330215409000004</c:v>
                </c:pt>
                <c:pt idx="542" formatCode="0.0">
                  <c:v>10.8985601478</c:v>
                </c:pt>
                <c:pt idx="543" formatCode="0.0">
                  <c:v>11.1652549579</c:v>
                </c:pt>
                <c:pt idx="544" formatCode="0.0">
                  <c:v>10.8621080088</c:v>
                </c:pt>
                <c:pt idx="545" formatCode="0.0">
                  <c:v>12.1598311925</c:v>
                </c:pt>
                <c:pt idx="546" formatCode="0.0">
                  <c:v>16.673123568200001</c:v>
                </c:pt>
                <c:pt idx="547" formatCode="0.0">
                  <c:v>16.070992976399999</c:v>
                </c:pt>
                <c:pt idx="548" formatCode="0.0">
                  <c:v>16.152026998499998</c:v>
                </c:pt>
                <c:pt idx="549" formatCode="0.0">
                  <c:v>15.6798391385</c:v>
                </c:pt>
                <c:pt idx="550" formatCode="0.0">
                  <c:v>14.358566521</c:v>
                </c:pt>
                <c:pt idx="551" formatCode="0.0">
                  <c:v>11.763702524399999</c:v>
                </c:pt>
                <c:pt idx="552" formatCode="0.0">
                  <c:v>7.0140487340000002</c:v>
                </c:pt>
                <c:pt idx="553" formatCode="0.0">
                  <c:v>3.1800625199999999</c:v>
                </c:pt>
                <c:pt idx="554" formatCode="0.0">
                  <c:v>-1.4480119729000001</c:v>
                </c:pt>
                <c:pt idx="555" formatCode="0.0">
                  <c:v>-3.6077939364999998</c:v>
                </c:pt>
                <c:pt idx="556" formatCode="0.0">
                  <c:v>-6.5220680576000003</c:v>
                </c:pt>
                <c:pt idx="557" formatCode="0.0">
                  <c:v>-10.1173589751</c:v>
                </c:pt>
                <c:pt idx="558" formatCode="0.0">
                  <c:v>-14.3077822612</c:v>
                </c:pt>
                <c:pt idx="559" formatCode="0.0">
                  <c:v>-14.229188860100001</c:v>
                </c:pt>
                <c:pt idx="560" formatCode="0.0">
                  <c:v>-14.811648178</c:v>
                </c:pt>
                <c:pt idx="561" formatCode="0.0">
                  <c:v>-16.540370484699999</c:v>
                </c:pt>
                <c:pt idx="562" formatCode="0.0">
                  <c:v>-19.077730459800001</c:v>
                </c:pt>
                <c:pt idx="563" formatCode="0.0">
                  <c:v>-19.101883007800001</c:v>
                </c:pt>
                <c:pt idx="564" formatCode="0.0">
                  <c:v>-20.070905679100001</c:v>
                </c:pt>
                <c:pt idx="565" formatCode="0.0">
                  <c:v>-20.313140670300001</c:v>
                </c:pt>
                <c:pt idx="566" formatCode="0.0">
                  <c:v>-19.6314648255</c:v>
                </c:pt>
                <c:pt idx="567" formatCode="0.0">
                  <c:v>-19.626034713999999</c:v>
                </c:pt>
                <c:pt idx="568" formatCode="0.0">
                  <c:v>-19.578184054800001</c:v>
                </c:pt>
                <c:pt idx="569" formatCode="0.0">
                  <c:v>-17.864380876399998</c:v>
                </c:pt>
                <c:pt idx="570" formatCode="0.0">
                  <c:v>-17.5635150616</c:v>
                </c:pt>
                <c:pt idx="571" formatCode="0.0">
                  <c:v>-16.599073980099998</c:v>
                </c:pt>
                <c:pt idx="572" formatCode="0.0">
                  <c:v>-15.673082647899999</c:v>
                </c:pt>
                <c:pt idx="573" formatCode="0.0">
                  <c:v>-15.609105383099999</c:v>
                </c:pt>
                <c:pt idx="574" formatCode="0.0">
                  <c:v>-13.0590403288</c:v>
                </c:pt>
                <c:pt idx="575" formatCode="0.0">
                  <c:v>-9.7686744822999998</c:v>
                </c:pt>
                <c:pt idx="576" formatCode="0.0">
                  <c:v>-3.6421505855</c:v>
                </c:pt>
                <c:pt idx="577" formatCode="0.0">
                  <c:v>2.8548015168999998</c:v>
                </c:pt>
                <c:pt idx="578" formatCode="0.0">
                  <c:v>10.2337586441</c:v>
                </c:pt>
                <c:pt idx="579" formatCode="0.0">
                  <c:v>14.789872817699999</c:v>
                </c:pt>
                <c:pt idx="580" formatCode="0.0">
                  <c:v>19.585387944000001</c:v>
                </c:pt>
                <c:pt idx="581" formatCode="0.0">
                  <c:v>23.617628023599998</c:v>
                </c:pt>
                <c:pt idx="582" formatCode="0.0">
                  <c:v>25.977396742300002</c:v>
                </c:pt>
                <c:pt idx="583" formatCode="0.0">
                  <c:v>26.268868402300001</c:v>
                </c:pt>
                <c:pt idx="584" formatCode="0.0">
                  <c:v>25.7241991446</c:v>
                </c:pt>
                <c:pt idx="585" formatCode="0.0">
                  <c:v>25.863264598499999</c:v>
                </c:pt>
                <c:pt idx="586" formatCode="0.0">
                  <c:v>28.037745078</c:v>
                </c:pt>
                <c:pt idx="587" formatCode="0.0">
                  <c:v>27.206021445400001</c:v>
                </c:pt>
                <c:pt idx="588" formatCode="0.0">
                  <c:v>23.872073651000001</c:v>
                </c:pt>
                <c:pt idx="589" formatCode="0.0">
                  <c:v>19.6373978618</c:v>
                </c:pt>
                <c:pt idx="590" formatCode="0.0">
                  <c:v>15.8079821871</c:v>
                </c:pt>
                <c:pt idx="591" formatCode="0.0">
                  <c:v>13.133763440799999</c:v>
                </c:pt>
                <c:pt idx="592" formatCode="0.0">
                  <c:v>11.833512858400001</c:v>
                </c:pt>
                <c:pt idx="593" formatCode="0.0">
                  <c:v>9.7878815146000004</c:v>
                </c:pt>
                <c:pt idx="594" formatCode="0.0">
                  <c:v>10.183803251000001</c:v>
                </c:pt>
                <c:pt idx="595" formatCode="0.0">
                  <c:v>8.5783055198000007</c:v>
                </c:pt>
                <c:pt idx="596" formatCode="0.0">
                  <c:v>9.8557538027000007</c:v>
                </c:pt>
                <c:pt idx="597" formatCode="0.0">
                  <c:v>13.5530185789</c:v>
                </c:pt>
                <c:pt idx="598" formatCode="0.0">
                  <c:v>12.026646291900001</c:v>
                </c:pt>
                <c:pt idx="599" formatCode="0.0">
                  <c:v>9.7536922679</c:v>
                </c:pt>
                <c:pt idx="600" formatCode="0.0">
                  <c:v>8.6978154395999994</c:v>
                </c:pt>
                <c:pt idx="601" formatCode="0.0">
                  <c:v>8.2175020714000002</c:v>
                </c:pt>
                <c:pt idx="602" formatCode="0.0">
                  <c:v>6.3066499831999998</c:v>
                </c:pt>
                <c:pt idx="603" formatCode="0.0">
                  <c:v>6.5884517707999999</c:v>
                </c:pt>
                <c:pt idx="604" formatCode="0.0">
                  <c:v>6.2034403358999999</c:v>
                </c:pt>
                <c:pt idx="605" formatCode="0.0">
                  <c:v>5.5525751072</c:v>
                </c:pt>
                <c:pt idx="606" formatCode="0.0">
                  <c:v>3.6845088670999999</c:v>
                </c:pt>
                <c:pt idx="607" formatCode="0.0">
                  <c:v>4.4749209351000001</c:v>
                </c:pt>
                <c:pt idx="608" formatCode="0.0">
                  <c:v>3.2439222101</c:v>
                </c:pt>
                <c:pt idx="609" formatCode="0.0">
                  <c:v>1.5405362977999999</c:v>
                </c:pt>
                <c:pt idx="610" formatCode="0.0">
                  <c:v>1.9373814445999999</c:v>
                </c:pt>
                <c:pt idx="611" formatCode="0.0">
                  <c:v>2.4602614295</c:v>
                </c:pt>
                <c:pt idx="612" formatCode="0.0">
                  <c:v>4.1303694802999997</c:v>
                </c:pt>
                <c:pt idx="613" formatCode="0.0">
                  <c:v>4.8207168462999999</c:v>
                </c:pt>
                <c:pt idx="614" formatCode="0.0">
                  <c:v>5.1545207917000004</c:v>
                </c:pt>
                <c:pt idx="615" formatCode="0.0">
                  <c:v>2.9197548917999998</c:v>
                </c:pt>
                <c:pt idx="616" formatCode="0.0">
                  <c:v>2.2233558644000002</c:v>
                </c:pt>
                <c:pt idx="617" formatCode="0.0">
                  <c:v>0.20683326269999999</c:v>
                </c:pt>
                <c:pt idx="618" formatCode="0.0">
                  <c:v>0.33086251449999998</c:v>
                </c:pt>
                <c:pt idx="619" formatCode="0.0">
                  <c:v>-1.7674767306000001</c:v>
                </c:pt>
                <c:pt idx="620" formatCode="0.0">
                  <c:v>-3.5034482757999998</c:v>
                </c:pt>
                <c:pt idx="621" formatCode="0.0">
                  <c:v>-5.9836267171999999</c:v>
                </c:pt>
                <c:pt idx="622" formatCode="0.0">
                  <c:v>-9.4644699059999997</c:v>
                </c:pt>
                <c:pt idx="623" formatCode="0.0">
                  <c:v>-11.8535067755</c:v>
                </c:pt>
                <c:pt idx="624" formatCode="0.0">
                  <c:v>-16.085938197499999</c:v>
                </c:pt>
                <c:pt idx="625" formatCode="0.0">
                  <c:v>-18.4206214843</c:v>
                </c:pt>
                <c:pt idx="626" formatCode="0.0">
                  <c:v>-21.574435556499999</c:v>
                </c:pt>
                <c:pt idx="627" formatCode="0.0">
                  <c:v>-22.344672710600001</c:v>
                </c:pt>
                <c:pt idx="628" formatCode="0.0">
                  <c:v>-27.001025811600002</c:v>
                </c:pt>
                <c:pt idx="629" formatCode="0.0">
                  <c:v>-29.356195360400001</c:v>
                </c:pt>
                <c:pt idx="630" formatCode="0.0">
                  <c:v>-31.0275281296</c:v>
                </c:pt>
                <c:pt idx="631" formatCode="0.0">
                  <c:v>-31.2947749641</c:v>
                </c:pt>
                <c:pt idx="632" formatCode="0.0">
                  <c:v>-31.124012256</c:v>
                </c:pt>
                <c:pt idx="633" formatCode="0.0">
                  <c:v>-30.982883623500001</c:v>
                </c:pt>
                <c:pt idx="634" formatCode="0.0">
                  <c:v>-29.8135546249</c:v>
                </c:pt>
                <c:pt idx="635" formatCode="0.0">
                  <c:v>-27.996494220199999</c:v>
                </c:pt>
                <c:pt idx="636" formatCode="0.0">
                  <c:v>-26.302047097100001</c:v>
                </c:pt>
                <c:pt idx="637" formatCode="0.0">
                  <c:v>-26.341377694399998</c:v>
                </c:pt>
                <c:pt idx="638" formatCode="0.0">
                  <c:v>-23.657598384700002</c:v>
                </c:pt>
                <c:pt idx="639" formatCode="0.0">
                  <c:v>-20.7277887859</c:v>
                </c:pt>
                <c:pt idx="640" formatCode="0.0">
                  <c:v>-13.7590201291</c:v>
                </c:pt>
                <c:pt idx="641" formatCode="0.0">
                  <c:v>-6.6572930065999998</c:v>
                </c:pt>
                <c:pt idx="642" formatCode="0.0">
                  <c:v>-2.4962807160999998</c:v>
                </c:pt>
                <c:pt idx="643" formatCode="0.0">
                  <c:v>0.80482897379999996</c:v>
                </c:pt>
                <c:pt idx="644" formatCode="0.0">
                  <c:v>1.1792001021</c:v>
                </c:pt>
                <c:pt idx="645" formatCode="0.0">
                  <c:v>0.85663540469999999</c:v>
                </c:pt>
                <c:pt idx="646" formatCode="0.0">
                  <c:v>2.9613380799999998E-2</c:v>
                </c:pt>
                <c:pt idx="647" formatCode="0.0">
                  <c:v>-1.7424965182000001</c:v>
                </c:pt>
                <c:pt idx="648" formatCode="0.0">
                  <c:v>-2.3689734447999999</c:v>
                </c:pt>
                <c:pt idx="649" formatCode="0.0">
                  <c:v>-1.3087191138000001</c:v>
                </c:pt>
                <c:pt idx="650" formatCode="0.0">
                  <c:v>-1.7886049109</c:v>
                </c:pt>
                <c:pt idx="651" formatCode="0.0">
                  <c:v>-4.0533693631999999</c:v>
                </c:pt>
                <c:pt idx="652" formatCode="0.0">
                  <c:v>-6.9372116834000002</c:v>
                </c:pt>
                <c:pt idx="653" formatCode="0.0">
                  <c:v>-10.395812189500001</c:v>
                </c:pt>
                <c:pt idx="654" formatCode="0.0">
                  <c:v>-11.7202626483</c:v>
                </c:pt>
                <c:pt idx="655" formatCode="0.0">
                  <c:v>-12.002037591400001</c:v>
                </c:pt>
                <c:pt idx="656" formatCode="0.0">
                  <c:v>-10.4144314715</c:v>
                </c:pt>
                <c:pt idx="657" formatCode="0.0">
                  <c:v>-9.7466954439000002</c:v>
                </c:pt>
                <c:pt idx="658" formatCode="0.0">
                  <c:v>-7.7180324991999996</c:v>
                </c:pt>
                <c:pt idx="659" formatCode="0.0">
                  <c:v>-5.3648356062999998</c:v>
                </c:pt>
                <c:pt idx="660" formatCode="0.0">
                  <c:v>-1.2570245489</c:v>
                </c:pt>
                <c:pt idx="661" formatCode="0.0">
                  <c:v>2.1997628722</c:v>
                </c:pt>
                <c:pt idx="662" formatCode="0.0">
                  <c:v>4.4734367926000003</c:v>
                </c:pt>
                <c:pt idx="663" formatCode="0.0">
                  <c:v>6.1221615912000003</c:v>
                </c:pt>
                <c:pt idx="664" formatCode="0.0">
                  <c:v>8.2540696573000005</c:v>
                </c:pt>
                <c:pt idx="665" formatCode="0.0">
                  <c:v>10.2725516846</c:v>
                </c:pt>
                <c:pt idx="666" formatCode="0.0">
                  <c:v>10.1044174791</c:v>
                </c:pt>
                <c:pt idx="667" formatCode="0.0">
                  <c:v>11.2065401018</c:v>
                </c:pt>
                <c:pt idx="668" formatCode="0.0">
                  <c:v>13.713909990699999</c:v>
                </c:pt>
                <c:pt idx="669" formatCode="0.0">
                  <c:v>20.006662542200001</c:v>
                </c:pt>
                <c:pt idx="670" formatCode="0.0">
                  <c:v>24.626023311899999</c:v>
                </c:pt>
                <c:pt idx="671" formatCode="0.0">
                  <c:v>27.35774515</c:v>
                </c:pt>
                <c:pt idx="672" formatCode="0.0">
                  <c:v>28.897132521500001</c:v>
                </c:pt>
                <c:pt idx="673" formatCode="0.0">
                  <c:v>29.759866642599999</c:v>
                </c:pt>
                <c:pt idx="674" formatCode="0.0">
                  <c:v>31.4931060917</c:v>
                </c:pt>
                <c:pt idx="675" formatCode="0.0">
                  <c:v>33.351026185400002</c:v>
                </c:pt>
                <c:pt idx="676" formatCode="0.0">
                  <c:v>34.296486530700001</c:v>
                </c:pt>
                <c:pt idx="677" formatCode="0.0">
                  <c:v>34.037193209999998</c:v>
                </c:pt>
                <c:pt idx="678" formatCode="0.0">
                  <c:v>35.790453713799998</c:v>
                </c:pt>
                <c:pt idx="679" formatCode="0.0">
                  <c:v>35.012163640799997</c:v>
                </c:pt>
                <c:pt idx="680" formatCode="0.0">
                  <c:v>30.7468326983</c:v>
                </c:pt>
                <c:pt idx="681" formatCode="0.0">
                  <c:v>26.281873339400001</c:v>
                </c:pt>
                <c:pt idx="682" formatCode="0.0">
                  <c:v>22.3131119564</c:v>
                </c:pt>
                <c:pt idx="683" formatCode="0.0">
                  <c:v>18.7354735955</c:v>
                </c:pt>
                <c:pt idx="684" formatCode="0.0">
                  <c:v>15.7323656644</c:v>
                </c:pt>
                <c:pt idx="685" formatCode="0.0">
                  <c:v>12.3821675954</c:v>
                </c:pt>
                <c:pt idx="686" formatCode="0.0">
                  <c:v>9.0821525435999995</c:v>
                </c:pt>
                <c:pt idx="687" formatCode="0.0">
                  <c:v>8.2119875280999999</c:v>
                </c:pt>
                <c:pt idx="688" formatCode="0.0">
                  <c:v>7.1064709327999998</c:v>
                </c:pt>
                <c:pt idx="689" formatCode="0.0">
                  <c:v>6.4579619426999999</c:v>
                </c:pt>
                <c:pt idx="690" formatCode="0.0">
                  <c:v>6.1659398394</c:v>
                </c:pt>
                <c:pt idx="691" formatCode="0.0">
                  <c:v>5.0530722080999997</c:v>
                </c:pt>
                <c:pt idx="692" formatCode="0.0">
                  <c:v>7.0056149161999999</c:v>
                </c:pt>
                <c:pt idx="693" formatCode="0.0">
                  <c:v>7.4706778250000001</c:v>
                </c:pt>
                <c:pt idx="694" formatCode="0.0">
                  <c:v>6.8359146639999997</c:v>
                </c:pt>
                <c:pt idx="695" formatCode="0.0">
                  <c:v>7.0243164411999999</c:v>
                </c:pt>
                <c:pt idx="696" formatCode="0.0">
                  <c:v>6.1666898350999997</c:v>
                </c:pt>
                <c:pt idx="697" formatCode="0.0">
                  <c:v>6.5373713031999996</c:v>
                </c:pt>
                <c:pt idx="698" formatCode="0.0">
                  <c:v>6.2284085450999997</c:v>
                </c:pt>
                <c:pt idx="699" formatCode="0.0">
                  <c:v>5.3603586343999998</c:v>
                </c:pt>
                <c:pt idx="700" formatCode="0.0">
                  <c:v>3.5974502548</c:v>
                </c:pt>
                <c:pt idx="701" formatCode="0.0">
                  <c:v>3.5680459472999999</c:v>
                </c:pt>
                <c:pt idx="702" formatCode="0.0">
                  <c:v>2.0328164307000001</c:v>
                </c:pt>
                <c:pt idx="703" formatCode="0.0">
                  <c:v>0.66210780970000005</c:v>
                </c:pt>
                <c:pt idx="704" formatCode="0.0">
                  <c:v>-0.97639817559999997</c:v>
                </c:pt>
                <c:pt idx="705" formatCode="0.0">
                  <c:v>-2.4909784211999999</c:v>
                </c:pt>
                <c:pt idx="706" formatCode="0.0">
                  <c:v>-3.7464523612999998</c:v>
                </c:pt>
                <c:pt idx="707" formatCode="0.0">
                  <c:v>-3.5450656911</c:v>
                </c:pt>
                <c:pt idx="708" formatCode="0.0">
                  <c:v>-4.8657535042999998</c:v>
                </c:pt>
                <c:pt idx="709" formatCode="0.0">
                  <c:v>-5.1633015550000003</c:v>
                </c:pt>
                <c:pt idx="710" formatCode="0.0">
                  <c:v>-3.7974960441999999</c:v>
                </c:pt>
                <c:pt idx="711" formatCode="0.0">
                  <c:v>-5.0170921521</c:v>
                </c:pt>
                <c:pt idx="712" formatCode="0.0">
                  <c:v>-4.9077415001000002</c:v>
                </c:pt>
                <c:pt idx="713" formatCode="0.0">
                  <c:v>-5.5814055572000001</c:v>
                </c:pt>
                <c:pt idx="714" formatCode="0.0">
                  <c:v>-6.3132948656999996</c:v>
                </c:pt>
                <c:pt idx="715" formatCode="0.0">
                  <c:v>-5.6481915518000001</c:v>
                </c:pt>
                <c:pt idx="716" formatCode="0.0">
                  <c:v>-6.0406185950999998</c:v>
                </c:pt>
                <c:pt idx="717" formatCode="0.0">
                  <c:v>-5.6658475921999996</c:v>
                </c:pt>
                <c:pt idx="718" formatCode="0.0">
                  <c:v>-4.0423564367999996</c:v>
                </c:pt>
                <c:pt idx="719" formatCode="0.0">
                  <c:v>-4.6280067689999997</c:v>
                </c:pt>
                <c:pt idx="720" formatCode="0.0">
                  <c:v>-4.2482910491999997</c:v>
                </c:pt>
                <c:pt idx="721" formatCode="0.0">
                  <c:v>-4.8206218035999999</c:v>
                </c:pt>
                <c:pt idx="722" formatCode="0.0">
                  <c:v>-5.4701178610000003</c:v>
                </c:pt>
                <c:pt idx="723" formatCode="0.0">
                  <c:v>-4.4780691007</c:v>
                </c:pt>
                <c:pt idx="724" formatCode="0.0">
                  <c:v>-2.4925962487</c:v>
                </c:pt>
                <c:pt idx="725" formatCode="0.0">
                  <c:v>-0.75548013660000002</c:v>
                </c:pt>
                <c:pt idx="726" formatCode="0.0">
                  <c:v>0.49334611210000001</c:v>
                </c:pt>
                <c:pt idx="727" formatCode="0.0">
                  <c:v>2.3484693153</c:v>
                </c:pt>
                <c:pt idx="728" formatCode="0.0">
                  <c:v>3.8875228047000001</c:v>
                </c:pt>
                <c:pt idx="729" formatCode="0.0">
                  <c:v>4.2621961388000003</c:v>
                </c:pt>
                <c:pt idx="730" formatCode="0.0">
                  <c:v>4.7237252655999997</c:v>
                </c:pt>
                <c:pt idx="731" formatCode="0.0">
                  <c:v>5.8744316470999998</c:v>
                </c:pt>
                <c:pt idx="732" formatCode="0.0">
                  <c:v>8.4790698416999994</c:v>
                </c:pt>
                <c:pt idx="733" formatCode="0.0">
                  <c:v>9.7729444930000007</c:v>
                </c:pt>
                <c:pt idx="734" formatCode="0.0">
                  <c:v>9.4052181720999997</c:v>
                </c:pt>
                <c:pt idx="735" formatCode="0.0">
                  <c:v>9.9636054639000005</c:v>
                </c:pt>
                <c:pt idx="736" formatCode="0.0">
                  <c:v>8.6093710452999996</c:v>
                </c:pt>
                <c:pt idx="737" formatCode="0.0">
                  <c:v>6.4130791211</c:v>
                </c:pt>
                <c:pt idx="738" formatCode="0.0">
                  <c:v>6.0646331358000003</c:v>
                </c:pt>
                <c:pt idx="739" formatCode="0.0">
                  <c:v>4.9412870614999997</c:v>
                </c:pt>
                <c:pt idx="740" formatCode="0.0">
                  <c:v>3.3892999213000001</c:v>
                </c:pt>
                <c:pt idx="741" formatCode="0.0">
                  <c:v>2.3246602888000001</c:v>
                </c:pt>
                <c:pt idx="742" formatCode="0.0">
                  <c:v>0.42164812369999999</c:v>
                </c:pt>
                <c:pt idx="743" formatCode="0.0">
                  <c:v>-1.6055903873999999</c:v>
                </c:pt>
                <c:pt idx="744" formatCode="0.0">
                  <c:v>-6.5508966167000002</c:v>
                </c:pt>
                <c:pt idx="745" formatCode="0.0">
                  <c:v>-8.4550942014999997</c:v>
                </c:pt>
                <c:pt idx="746" formatCode="0.0">
                  <c:v>-8.4207903376999997</c:v>
                </c:pt>
                <c:pt idx="747" formatCode="0.0">
                  <c:v>-10.1608917206</c:v>
                </c:pt>
                <c:pt idx="748" formatCode="0.0">
                  <c:v>-10.3585135125</c:v>
                </c:pt>
                <c:pt idx="749" formatCode="0.0">
                  <c:v>-9.3223572225000009</c:v>
                </c:pt>
                <c:pt idx="750" formatCode="0.0">
                  <c:v>-7.6790978773000003</c:v>
                </c:pt>
                <c:pt idx="751" formatCode="0.0">
                  <c:v>-8.0919550356999999</c:v>
                </c:pt>
                <c:pt idx="752" formatCode="0.0">
                  <c:v>-7.8295546856999998</c:v>
                </c:pt>
                <c:pt idx="753" formatCode="0.0">
                  <c:v>-6.0443650439000001</c:v>
                </c:pt>
                <c:pt idx="754" formatCode="0.0">
                  <c:v>-6.2455871526999998</c:v>
                </c:pt>
                <c:pt idx="755" formatCode="0.0">
                  <c:v>-6.7887341078999999</c:v>
                </c:pt>
                <c:pt idx="756" formatCode="0.0">
                  <c:v>-2.4798140926999999</c:v>
                </c:pt>
                <c:pt idx="757" formatCode="0.0">
                  <c:v>-2.6223035669999999</c:v>
                </c:pt>
                <c:pt idx="758" formatCode="0.0">
                  <c:v>-5.3674034475000001</c:v>
                </c:pt>
                <c:pt idx="759" formatCode="0.0">
                  <c:v>-4.4127074288000001</c:v>
                </c:pt>
                <c:pt idx="760" formatCode="0.0">
                  <c:v>-5.6274524140000004</c:v>
                </c:pt>
                <c:pt idx="761" formatCode="0.0">
                  <c:v>-7.6753782668000001</c:v>
                </c:pt>
                <c:pt idx="762" formatCode="0.0">
                  <c:v>-9.1073837825999995</c:v>
                </c:pt>
                <c:pt idx="763" formatCode="0.0">
                  <c:v>-9.9252252827999996</c:v>
                </c:pt>
                <c:pt idx="764" formatCode="0.0">
                  <c:v>-9.6211781296000005</c:v>
                </c:pt>
                <c:pt idx="765" formatCode="0.0">
                  <c:v>-10.8857550308</c:v>
                </c:pt>
                <c:pt idx="766" formatCode="0.0">
                  <c:v>-9.3006673663000008</c:v>
                </c:pt>
                <c:pt idx="767" formatCode="0.0">
                  <c:v>-6.5913985511000002</c:v>
                </c:pt>
                <c:pt idx="768" formatCode="0.0">
                  <c:v>-7.0801392602000002</c:v>
                </c:pt>
                <c:pt idx="769" formatCode="0.0">
                  <c:v>-4.125149789</c:v>
                </c:pt>
                <c:pt idx="770" formatCode="0.0">
                  <c:v>0.99111212589999997</c:v>
                </c:pt>
                <c:pt idx="771" formatCode="0.0">
                  <c:v>2.4083805190000001</c:v>
                </c:pt>
                <c:pt idx="772" formatCode="0.0">
                  <c:v>4.3179587830999999</c:v>
                </c:pt>
                <c:pt idx="773" formatCode="0.0">
                  <c:v>7.4388277361000004</c:v>
                </c:pt>
                <c:pt idx="774" formatCode="0.0">
                  <c:v>7.3832046586000004</c:v>
                </c:pt>
                <c:pt idx="775" formatCode="0.0">
                  <c:v>8.9585994039999992</c:v>
                </c:pt>
                <c:pt idx="776" formatCode="0.0">
                  <c:v>8.9308510638000005</c:v>
                </c:pt>
                <c:pt idx="777" formatCode="0.0">
                  <c:v>8.7935633001000006</c:v>
                </c:pt>
                <c:pt idx="778" formatCode="0.0">
                  <c:v>8.5336984364999999</c:v>
                </c:pt>
                <c:pt idx="779" formatCode="0.0">
                  <c:v>9.1228254034000003</c:v>
                </c:pt>
                <c:pt idx="780" formatCode="0.0">
                  <c:v>9.6868697405000006</c:v>
                </c:pt>
                <c:pt idx="781" formatCode="0.0">
                  <c:v>9.4014313597000001</c:v>
                </c:pt>
                <c:pt idx="782" formatCode="0.0">
                  <c:v>9.0292489720999995</c:v>
                </c:pt>
                <c:pt idx="783" formatCode="0.0">
                  <c:v>8.9900028184000007</c:v>
                </c:pt>
                <c:pt idx="784" formatCode="0.0">
                  <c:v>9.0178409334000005</c:v>
                </c:pt>
                <c:pt idx="785" formatCode="0.0">
                  <c:v>8.4883189767000005</c:v>
                </c:pt>
                <c:pt idx="786" formatCode="0.0">
                  <c:v>8.3535772417</c:v>
                </c:pt>
                <c:pt idx="787" formatCode="0.0">
                  <c:v>8.5061007870999994</c:v>
                </c:pt>
                <c:pt idx="788" formatCode="0.0">
                  <c:v>9.4560281262999997</c:v>
                </c:pt>
                <c:pt idx="789" formatCode="0.0">
                  <c:v>10.727214781200001</c:v>
                </c:pt>
                <c:pt idx="790" formatCode="0.0">
                  <c:v>12.0321312596</c:v>
                </c:pt>
                <c:pt idx="791" formatCode="0.0">
                  <c:v>11.042817126799999</c:v>
                </c:pt>
                <c:pt idx="792" formatCode="0.0">
                  <c:v>11.137705567599999</c:v>
                </c:pt>
                <c:pt idx="793" formatCode="0.0">
                  <c:v>10.893312675000001</c:v>
                </c:pt>
                <c:pt idx="794" formatCode="0.0">
                  <c:v>9.6009400488000001</c:v>
                </c:pt>
                <c:pt idx="795" formatCode="0.0">
                  <c:v>8.9558028277999995</c:v>
                </c:pt>
                <c:pt idx="796" formatCode="0.0">
                  <c:v>9.6154719551000003</c:v>
                </c:pt>
                <c:pt idx="797" formatCode="0.0">
                  <c:v>9.9309764055999992</c:v>
                </c:pt>
                <c:pt idx="798" formatCode="0.0">
                  <c:v>10.378797028799999</c:v>
                </c:pt>
                <c:pt idx="799" formatCode="0.0">
                  <c:v>11.8249401738</c:v>
                </c:pt>
                <c:pt idx="800" formatCode="0.0">
                  <c:v>11.906195861400001</c:v>
                </c:pt>
                <c:pt idx="801" formatCode="0.0">
                  <c:v>11.871023926499999</c:v>
                </c:pt>
                <c:pt idx="802" formatCode="0.0">
                  <c:v>10.795830155000001</c:v>
                </c:pt>
                <c:pt idx="803" formatCode="0.0">
                  <c:v>10.1760025369</c:v>
                </c:pt>
                <c:pt idx="804" formatCode="0.0">
                  <c:v>9.6549904440999992</c:v>
                </c:pt>
                <c:pt idx="805" formatCode="0.0">
                  <c:v>8.7520728222000006</c:v>
                </c:pt>
                <c:pt idx="806" formatCode="0.0">
                  <c:v>8.2168358945000008</c:v>
                </c:pt>
                <c:pt idx="807" formatCode="0.0">
                  <c:v>7.2347019978000002</c:v>
                </c:pt>
                <c:pt idx="808" formatCode="0.0">
                  <c:v>5.9455988066999996</c:v>
                </c:pt>
                <c:pt idx="809" formatCode="0.0">
                  <c:v>4.5442731488000003</c:v>
                </c:pt>
                <c:pt idx="810" formatCode="0.0">
                  <c:v>4.4049760294000002</c:v>
                </c:pt>
                <c:pt idx="811" formatCode="0.0">
                  <c:v>1.8991587618000001</c:v>
                </c:pt>
                <c:pt idx="812" formatCode="0.0">
                  <c:v>0.56143941100000005</c:v>
                </c:pt>
                <c:pt idx="813" formatCode="0.0">
                  <c:v>-0.23683394569999999</c:v>
                </c:pt>
                <c:pt idx="814" formatCode="0.0">
                  <c:v>-1.4844344198999999</c:v>
                </c:pt>
                <c:pt idx="815" formatCode="0.0">
                  <c:v>-2.2444347046000002</c:v>
                </c:pt>
                <c:pt idx="816" formatCode="0.0">
                  <c:v>-3.1931428720000001</c:v>
                </c:pt>
                <c:pt idx="817" formatCode="0.0">
                  <c:v>-3.2267483356</c:v>
                </c:pt>
                <c:pt idx="818" formatCode="0.0">
                  <c:v>-5.7248127019000004</c:v>
                </c:pt>
                <c:pt idx="819" formatCode="0.0">
                  <c:v>-4.0190602663000004</c:v>
                </c:pt>
                <c:pt idx="820" formatCode="0.0">
                  <c:v>-3.1722753432999999</c:v>
                </c:pt>
                <c:pt idx="821" formatCode="0.0">
                  <c:v>-2.8308799476000002</c:v>
                </c:pt>
                <c:pt idx="822" formatCode="0.0">
                  <c:v>-1.3244946352</c:v>
                </c:pt>
                <c:pt idx="823" formatCode="0.0">
                  <c:v>-0.60896528559999996</c:v>
                </c:pt>
                <c:pt idx="824" formatCode="0.0">
                  <c:v>0.1698039656</c:v>
                </c:pt>
                <c:pt idx="825" formatCode="0.0">
                  <c:v>0.1091096651</c:v>
                </c:pt>
                <c:pt idx="826" formatCode="0.0">
                  <c:v>0.70281926360000002</c:v>
                </c:pt>
                <c:pt idx="827" formatCode="0.0">
                  <c:v>1.0265264059000001</c:v>
                </c:pt>
                <c:pt idx="828" formatCode="0.0">
                  <c:v>2.0825355877999998</c:v>
                </c:pt>
                <c:pt idx="829" formatCode="0.0">
                  <c:v>1.7975795366</c:v>
                </c:pt>
                <c:pt idx="830" formatCode="0.0">
                  <c:v>5.4968679597000003</c:v>
                </c:pt>
                <c:pt idx="831" formatCode="0.0">
                  <c:v>4.3365616775999998</c:v>
                </c:pt>
                <c:pt idx="832" formatCode="0.0">
                  <c:v>2.9147257599</c:v>
                </c:pt>
                <c:pt idx="833" formatCode="0.0">
                  <c:v>2.7295435722999999</c:v>
                </c:pt>
                <c:pt idx="834" formatCode="0.0">
                  <c:v>1.1710037174000001</c:v>
                </c:pt>
                <c:pt idx="835" formatCode="0.0">
                  <c:v>0.58553904030000004</c:v>
                </c:pt>
                <c:pt idx="836" formatCode="0.0">
                  <c:v>0.52239987330000004</c:v>
                </c:pt>
                <c:pt idx="837" formatCode="0.0">
                  <c:v>1.8587876265000001</c:v>
                </c:pt>
                <c:pt idx="838" formatCode="0.0">
                  <c:v>2.1961826208000002</c:v>
                </c:pt>
                <c:pt idx="839" formatCode="0.0">
                  <c:v>3.5960786910999998</c:v>
                </c:pt>
                <c:pt idx="840" formatCode="0.0">
                  <c:v>2.2526109358999999</c:v>
                </c:pt>
                <c:pt idx="841" formatCode="0.0">
                  <c:v>2.3309578068999999</c:v>
                </c:pt>
                <c:pt idx="842" formatCode="0.0">
                  <c:v>2.3275497248999999</c:v>
                </c:pt>
                <c:pt idx="843" formatCode="0.0">
                  <c:v>2.022907214</c:v>
                </c:pt>
                <c:pt idx="844" formatCode="0.0">
                  <c:v>2.7301387961999999</c:v>
                </c:pt>
                <c:pt idx="845" formatCode="0.0">
                  <c:v>1.8895377415000001</c:v>
                </c:pt>
                <c:pt idx="846" formatCode="0.0">
                  <c:v>0.46324243450000002</c:v>
                </c:pt>
                <c:pt idx="847" formatCode="0.0">
                  <c:v>1.3065008954999999</c:v>
                </c:pt>
                <c:pt idx="848" formatCode="0.0">
                  <c:v>1.3385826771</c:v>
                </c:pt>
                <c:pt idx="849" formatCode="0.0">
                  <c:v>0.34824225199999997</c:v>
                </c:pt>
                <c:pt idx="850" formatCode="0.0">
                  <c:v>0.28390167560000001</c:v>
                </c:pt>
                <c:pt idx="851" formatCode="0.0">
                  <c:v>-0.51087283159999997</c:v>
                </c:pt>
                <c:pt idx="852" formatCode="0.0">
                  <c:v>0.59853262959999998</c:v>
                </c:pt>
                <c:pt idx="853" formatCode="0.0">
                  <c:v>1.1489074115</c:v>
                </c:pt>
                <c:pt idx="854" formatCode="0.0">
                  <c:v>0.83985493410000001</c:v>
                </c:pt>
                <c:pt idx="855" formatCode="0.0">
                  <c:v>1.4017202929999999</c:v>
                </c:pt>
                <c:pt idx="856" formatCode="0.0">
                  <c:v>1.8846300776</c:v>
                </c:pt>
                <c:pt idx="857" formatCode="0.0">
                  <c:v>5.3132638620000003</c:v>
                </c:pt>
                <c:pt idx="858" formatCode="0.0">
                  <c:v>8.3795963685999997</c:v>
                </c:pt>
                <c:pt idx="859" formatCode="0.0">
                  <c:v>9.3083723347999996</c:v>
                </c:pt>
                <c:pt idx="860" formatCode="0.0">
                  <c:v>9.2722092721999996</c:v>
                </c:pt>
                <c:pt idx="861" formatCode="0.0">
                  <c:v>8.8341734521999999</c:v>
                </c:pt>
                <c:pt idx="862" formatCode="0.0">
                  <c:v>9.4860385631999993</c:v>
                </c:pt>
                <c:pt idx="863" formatCode="0.0">
                  <c:v>9.2609254498000002</c:v>
                </c:pt>
                <c:pt idx="864" formatCode="0.0">
                  <c:v>9.5393768792000007</c:v>
                </c:pt>
                <c:pt idx="865" formatCode="0.0">
                  <c:v>9.6539039134000006</c:v>
                </c:pt>
                <c:pt idx="866" formatCode="0.0">
                  <c:v>9.2644141585999993</c:v>
                </c:pt>
                <c:pt idx="867" formatCode="0.0">
                  <c:v>8.4345585925000002</c:v>
                </c:pt>
                <c:pt idx="868" formatCode="0.0">
                  <c:v>8.8870766153999998</c:v>
                </c:pt>
                <c:pt idx="869" formatCode="0.0">
                  <c:v>6.9408868799999999</c:v>
                </c:pt>
                <c:pt idx="870" formatCode="0.0">
                  <c:v>5.5261721104000001</c:v>
                </c:pt>
                <c:pt idx="871" formatCode="0.0">
                  <c:v>4.1750118933999998</c:v>
                </c:pt>
                <c:pt idx="872" formatCode="0.0">
                  <c:v>3.5366970846000001</c:v>
                </c:pt>
                <c:pt idx="873" formatCode="0.0">
                  <c:v>3.9288403300999999</c:v>
                </c:pt>
                <c:pt idx="874" formatCode="0.0">
                  <c:v>2.3856932500000001</c:v>
                </c:pt>
                <c:pt idx="875" formatCode="0.0">
                  <c:v>0.95244985579999997</c:v>
                </c:pt>
                <c:pt idx="876" formatCode="0.0">
                  <c:v>-0.8102569194</c:v>
                </c:pt>
                <c:pt idx="877" formatCode="0.0">
                  <c:v>-3.1713584017000001</c:v>
                </c:pt>
                <c:pt idx="878" formatCode="0.0">
                  <c:v>-5.1700560772999999</c:v>
                </c:pt>
                <c:pt idx="879" formatCode="0.0">
                  <c:v>-5.3702362354000002</c:v>
                </c:pt>
                <c:pt idx="880" formatCode="0.0">
                  <c:v>-6.9093916418000001</c:v>
                </c:pt>
                <c:pt idx="881" formatCode="0.0">
                  <c:v>-8.6541676484999996</c:v>
                </c:pt>
                <c:pt idx="882" formatCode="0.0">
                  <c:v>-8.7666144728000006</c:v>
                </c:pt>
                <c:pt idx="883" formatCode="0.0">
                  <c:v>-9.6142782851999993</c:v>
                </c:pt>
                <c:pt idx="884" formatCode="0.0">
                  <c:v>-10.638857890000001</c:v>
                </c:pt>
                <c:pt idx="885" formatCode="0.0">
                  <c:v>-11.5370832861</c:v>
                </c:pt>
                <c:pt idx="886" formatCode="0.0">
                  <c:v>-10.908573372299999</c:v>
                </c:pt>
                <c:pt idx="887" formatCode="0.0">
                  <c:v>-9.7687364031000001</c:v>
                </c:pt>
                <c:pt idx="888" formatCode="0.0">
                  <c:v>-8.2646568256999995</c:v>
                </c:pt>
                <c:pt idx="889" formatCode="0.0">
                  <c:v>-5.8425761729000003</c:v>
                </c:pt>
                <c:pt idx="890" formatCode="0.0">
                  <c:v>-4.7762934141000004</c:v>
                </c:pt>
                <c:pt idx="891" formatCode="0.0">
                  <c:v>-2.80901515</c:v>
                </c:pt>
                <c:pt idx="892" formatCode="0.0">
                  <c:v>-1.8602656809</c:v>
                </c:pt>
                <c:pt idx="893" formatCode="0.0">
                  <c:v>-0.2759054668</c:v>
                </c:pt>
                <c:pt idx="894" formatCode="0.0">
                  <c:v>0.74870946149999995</c:v>
                </c:pt>
                <c:pt idx="895" formatCode="0.0">
                  <c:v>1.9920696402</c:v>
                </c:pt>
                <c:pt idx="896" formatCode="0.0">
                  <c:v>4.5505871964000004</c:v>
                </c:pt>
                <c:pt idx="897" formatCode="0.0">
                  <c:v>6.2697179422999998</c:v>
                </c:pt>
                <c:pt idx="898" formatCode="0.0">
                  <c:v>5.9892291505999999</c:v>
                </c:pt>
                <c:pt idx="899" formatCode="0.0">
                  <c:v>5.7029153139000002</c:v>
                </c:pt>
                <c:pt idx="900" formatCode="0.0">
                  <c:v>5.6052889167000002</c:v>
                </c:pt>
                <c:pt idx="901" formatCode="0.0">
                  <c:v>4.5586878129999997</c:v>
                </c:pt>
                <c:pt idx="902" formatCode="0.0">
                  <c:v>5.2479341670000004</c:v>
                </c:pt>
                <c:pt idx="903" formatCode="0.0">
                  <c:v>2.4862287807999999</c:v>
                </c:pt>
                <c:pt idx="904" formatCode="0.0">
                  <c:v>1.2298731454</c:v>
                </c:pt>
                <c:pt idx="905" formatCode="0.0">
                  <c:v>0.62773084729999995</c:v>
                </c:pt>
                <c:pt idx="906" formatCode="0.0">
                  <c:v>-0.65410195630000001</c:v>
                </c:pt>
                <c:pt idx="907" formatCode="0.0">
                  <c:v>-2.1775989046999999</c:v>
                </c:pt>
                <c:pt idx="908" formatCode="0.0">
                  <c:v>-2.8663784244000001</c:v>
                </c:pt>
                <c:pt idx="909" formatCode="0.0">
                  <c:v>-3.8891225013000001</c:v>
                </c:pt>
                <c:pt idx="910" formatCode="0.0">
                  <c:v>-4.1338363812000001</c:v>
                </c:pt>
                <c:pt idx="911" formatCode="0.0">
                  <c:v>-3.025120442</c:v>
                </c:pt>
                <c:pt idx="912" formatCode="0.0">
                  <c:v>-4.5790261252000004</c:v>
                </c:pt>
                <c:pt idx="913" formatCode="0.0">
                  <c:v>-4.3579780133000003</c:v>
                </c:pt>
                <c:pt idx="914" formatCode="0.0">
                  <c:v>-3.6296111405999998</c:v>
                </c:pt>
                <c:pt idx="915" formatCode="0.0">
                  <c:v>-2.2065128898999999</c:v>
                </c:pt>
                <c:pt idx="916" formatCode="0.0">
                  <c:v>-1.7314304706999999</c:v>
                </c:pt>
                <c:pt idx="917" formatCode="0.0">
                  <c:v>-1.0377185084</c:v>
                </c:pt>
                <c:pt idx="918" formatCode="0.0">
                  <c:v>-1.2124597144</c:v>
                </c:pt>
                <c:pt idx="919" formatCode="0.0">
                  <c:v>0.84236904749999997</c:v>
                </c:pt>
                <c:pt idx="920" formatCode="0.0">
                  <c:v>1.11499692E-2</c:v>
                </c:pt>
                <c:pt idx="921" formatCode="0.0">
                  <c:v>-0.57254864959999996</c:v>
                </c:pt>
                <c:pt idx="922" formatCode="0.0">
                  <c:v>0.1212140546</c:v>
                </c:pt>
                <c:pt idx="923" formatCode="0.0">
                  <c:v>-0.75780979309999996</c:v>
                </c:pt>
                <c:pt idx="924" formatCode="0.0">
                  <c:v>0.2354001372</c:v>
                </c:pt>
                <c:pt idx="925" formatCode="0.0">
                  <c:v>0.27287129389999998</c:v>
                </c:pt>
                <c:pt idx="926" formatCode="0.0">
                  <c:v>-1.8343387393999999</c:v>
                </c:pt>
                <c:pt idx="927" formatCode="0.0">
                  <c:v>-2.3908570761000001</c:v>
                </c:pt>
                <c:pt idx="928" formatCode="0.0">
                  <c:v>-1.9502323962000001</c:v>
                </c:pt>
                <c:pt idx="929" formatCode="0.0">
                  <c:v>-2.2136167209000002</c:v>
                </c:pt>
                <c:pt idx="930" formatCode="0.0">
                  <c:v>-2.0552916443</c:v>
                </c:pt>
                <c:pt idx="931" formatCode="0.0">
                  <c:v>-2.2644004206999999</c:v>
                </c:pt>
                <c:pt idx="932" formatCode="0.0">
                  <c:v>-1.4443023388</c:v>
                </c:pt>
                <c:pt idx="933" formatCode="0.0">
                  <c:v>-1.9435680899999998E-2</c:v>
                </c:pt>
                <c:pt idx="934" formatCode="0.0">
                  <c:v>0.15637066699999999</c:v>
                </c:pt>
                <c:pt idx="935" formatCode="0.0">
                  <c:v>3.0163762100000002E-2</c:v>
                </c:pt>
                <c:pt idx="936" formatCode="0.0">
                  <c:v>0.48245466869999998</c:v>
                </c:pt>
                <c:pt idx="937" formatCode="0.0">
                  <c:v>0.1096360586</c:v>
                </c:pt>
                <c:pt idx="938" formatCode="0.0">
                  <c:v>2.2861690804000001</c:v>
                </c:pt>
                <c:pt idx="939" formatCode="0.0">
                  <c:v>1.6200633828</c:v>
                </c:pt>
                <c:pt idx="940" formatCode="0.0">
                  <c:v>2.1315220374999999</c:v>
                </c:pt>
                <c:pt idx="941" formatCode="0.0">
                  <c:v>2.3910849411999999</c:v>
                </c:pt>
                <c:pt idx="942" formatCode="0.0">
                  <c:v>2.6406107258999998</c:v>
                </c:pt>
                <c:pt idx="943" formatCode="0.0">
                  <c:v>1.3634872708000001</c:v>
                </c:pt>
                <c:pt idx="944" formatCode="0.0">
                  <c:v>-0.40068404969999999</c:v>
                </c:pt>
                <c:pt idx="945" formatCode="0.0">
                  <c:v>-1.9987656961</c:v>
                </c:pt>
                <c:pt idx="946" formatCode="0.0">
                  <c:v>-2.8558619915999999</c:v>
                </c:pt>
                <c:pt idx="947" formatCode="0.0">
                  <c:v>-3.2169673302000001</c:v>
                </c:pt>
                <c:pt idx="948" formatCode="0.0">
                  <c:v>-4.1629011928999997</c:v>
                </c:pt>
                <c:pt idx="949" formatCode="0.0">
                  <c:v>-4.3496147061999997</c:v>
                </c:pt>
                <c:pt idx="950" formatCode="0.0">
                  <c:v>-6.2230263055000004</c:v>
                </c:pt>
                <c:pt idx="951" formatCode="0.0">
                  <c:v>-5.0352932795000003</c:v>
                </c:pt>
                <c:pt idx="952" formatCode="0.0">
                  <c:v>-5.6916388257000001</c:v>
                </c:pt>
                <c:pt idx="953" formatCode="0.0">
                  <c:v>-6.5534823863999998</c:v>
                </c:pt>
                <c:pt idx="954" formatCode="0.0">
                  <c:v>-5.4574765998999997</c:v>
                </c:pt>
                <c:pt idx="955" formatCode="0.0">
                  <c:v>-4.8458572661000003</c:v>
                </c:pt>
                <c:pt idx="956" formatCode="0.0">
                  <c:v>-3.7189123824000001</c:v>
                </c:pt>
                <c:pt idx="957" formatCode="0.0">
                  <c:v>-2.0292626744</c:v>
                </c:pt>
                <c:pt idx="958" formatCode="0.0">
                  <c:v>-1.1762186222</c:v>
                </c:pt>
                <c:pt idx="959" formatCode="0.0">
                  <c:v>-1.512981975</c:v>
                </c:pt>
                <c:pt idx="960" formatCode="0.0">
                  <c:v>-1.0286011797000001</c:v>
                </c:pt>
                <c:pt idx="961" formatCode="0.0">
                  <c:v>-0.54590498009999999</c:v>
                </c:pt>
                <c:pt idx="962" formatCode="0.0">
                  <c:v>-1.6079630619</c:v>
                </c:pt>
                <c:pt idx="963" formatCode="0.0">
                  <c:v>-2.5900352201999999</c:v>
                </c:pt>
                <c:pt idx="964" formatCode="0.0">
                  <c:v>-4.4430084155999996</c:v>
                </c:pt>
                <c:pt idx="965" formatCode="0.0">
                  <c:v>-5.0511819302000003</c:v>
                </c:pt>
                <c:pt idx="966" formatCode="0.0">
                  <c:v>-6.5632478025000003</c:v>
                </c:pt>
                <c:pt idx="967" formatCode="0.0">
                  <c:v>-9.0751958438999996</c:v>
                </c:pt>
                <c:pt idx="968" formatCode="0.0">
                  <c:v>-9.6009150946999995</c:v>
                </c:pt>
                <c:pt idx="969" formatCode="0.0">
                  <c:v>-12.1847469561</c:v>
                </c:pt>
                <c:pt idx="970" formatCode="0.0">
                  <c:v>-15.4886465498</c:v>
                </c:pt>
                <c:pt idx="971" formatCode="0.0">
                  <c:v>-16.257132327099999</c:v>
                </c:pt>
                <c:pt idx="972" formatCode="0.0">
                  <c:v>-20.945743987299998</c:v>
                </c:pt>
                <c:pt idx="973" formatCode="0.0">
                  <c:v>-25.4936870433</c:v>
                </c:pt>
                <c:pt idx="974" formatCode="0.0">
                  <c:v>-26.694216715100001</c:v>
                </c:pt>
                <c:pt idx="975" formatCode="0.0">
                  <c:v>-29.632259186700001</c:v>
                </c:pt>
                <c:pt idx="976" formatCode="0.0">
                  <c:v>-32.061573178800003</c:v>
                </c:pt>
                <c:pt idx="977" formatCode="0.0">
                  <c:v>-35.568713177500001</c:v>
                </c:pt>
                <c:pt idx="978" formatCode="0.0">
                  <c:v>-36.978841540099999</c:v>
                </c:pt>
                <c:pt idx="979" formatCode="0.0">
                  <c:v>-36.937702281</c:v>
                </c:pt>
                <c:pt idx="980" formatCode="0.0">
                  <c:v>-37.480989060399999</c:v>
                </c:pt>
                <c:pt idx="981" formatCode="0.0">
                  <c:v>-36.960875432500004</c:v>
                </c:pt>
                <c:pt idx="982" formatCode="0.0">
                  <c:v>-34.133889964200002</c:v>
                </c:pt>
                <c:pt idx="983" formatCode="0.0">
                  <c:v>-31.9644650515</c:v>
                </c:pt>
                <c:pt idx="984" formatCode="0.0">
                  <c:v>-24.029963056</c:v>
                </c:pt>
                <c:pt idx="985" formatCode="0.0">
                  <c:v>-16.312913593699999</c:v>
                </c:pt>
                <c:pt idx="986" formatCode="0.0">
                  <c:v>-9.3369957666999994</c:v>
                </c:pt>
                <c:pt idx="987" formatCode="0.0">
                  <c:v>-1.9648427610999999</c:v>
                </c:pt>
                <c:pt idx="988" formatCode="0.0">
                  <c:v>8.6405453771000005</c:v>
                </c:pt>
                <c:pt idx="989" formatCode="0.0">
                  <c:v>21.8456337376</c:v>
                </c:pt>
                <c:pt idx="990" formatCode="0.0">
                  <c:v>27.799703440799998</c:v>
                </c:pt>
                <c:pt idx="991" formatCode="0.0">
                  <c:v>34.525269745599999</c:v>
                </c:pt>
                <c:pt idx="992" formatCode="0.0">
                  <c:v>38.2323510529</c:v>
                </c:pt>
                <c:pt idx="993" formatCode="0.0">
                  <c:v>41.312692146700002</c:v>
                </c:pt>
                <c:pt idx="994" formatCode="0.0">
                  <c:v>40.902512348199998</c:v>
                </c:pt>
                <c:pt idx="995" formatCode="0.0">
                  <c:v>39.168082263700001</c:v>
                </c:pt>
                <c:pt idx="996" formatCode="0.0">
                  <c:v>33.718841959800002</c:v>
                </c:pt>
                <c:pt idx="997" formatCode="0.0">
                  <c:v>30.200851622199998</c:v>
                </c:pt>
                <c:pt idx="998">
                  <c:v>26.831543416900001</c:v>
                </c:pt>
                <c:pt idx="999">
                  <c:v>22.754976045199999</c:v>
                </c:pt>
                <c:pt idx="1000">
                  <c:v>17.592843221500001</c:v>
                </c:pt>
                <c:pt idx="1001">
                  <c:v>12.0961932886</c:v>
                </c:pt>
                <c:pt idx="1002">
                  <c:v>9.8857026834999999</c:v>
                </c:pt>
                <c:pt idx="1003">
                  <c:v>8.1657411373999995</c:v>
                </c:pt>
                <c:pt idx="1004">
                  <c:v>7.7439114012000001</c:v>
                </c:pt>
                <c:pt idx="1005">
                  <c:v>8.0096721475999999</c:v>
                </c:pt>
                <c:pt idx="1006">
                  <c:v>8.7411299330999999</c:v>
                </c:pt>
                <c:pt idx="1007">
                  <c:v>9.8917081900999992</c:v>
                </c:pt>
                <c:pt idx="1008">
                  <c:v>10.4519919886</c:v>
                </c:pt>
                <c:pt idx="1009">
                  <c:v>11.341672447400001</c:v>
                </c:pt>
                <c:pt idx="1010">
                  <c:v>10.393986144799999</c:v>
                </c:pt>
                <c:pt idx="1011">
                  <c:v>13.159652254899999</c:v>
                </c:pt>
                <c:pt idx="1012">
                  <c:v>15.218963310199999</c:v>
                </c:pt>
                <c:pt idx="1013">
                  <c:v>17.054586082499998</c:v>
                </c:pt>
                <c:pt idx="1014">
                  <c:v>18.813248785300001</c:v>
                </c:pt>
                <c:pt idx="1015">
                  <c:v>19.330204135300001</c:v>
                </c:pt>
                <c:pt idx="1016">
                  <c:v>18.984390679699999</c:v>
                </c:pt>
                <c:pt idx="1017">
                  <c:v>19.413671254899999</c:v>
                </c:pt>
                <c:pt idx="1018">
                  <c:v>19.118618082499999</c:v>
                </c:pt>
                <c:pt idx="1019">
                  <c:v>17.493442502299999</c:v>
                </c:pt>
                <c:pt idx="1020">
                  <c:v>16.182987149900001</c:v>
                </c:pt>
                <c:pt idx="1021">
                  <c:v>14.0434208431</c:v>
                </c:pt>
                <c:pt idx="1022">
                  <c:v>12.8149022191</c:v>
                </c:pt>
                <c:pt idx="1023">
                  <c:v>11.5262482945</c:v>
                </c:pt>
                <c:pt idx="1024">
                  <c:v>9.7405236465999998</c:v>
                </c:pt>
                <c:pt idx="1025">
                  <c:v>7.9613920805999996</c:v>
                </c:pt>
                <c:pt idx="1026">
                  <c:v>6.4138518856999998</c:v>
                </c:pt>
                <c:pt idx="1027">
                  <c:v>5.1684317889000004</c:v>
                </c:pt>
                <c:pt idx="1028">
                  <c:v>5.8662320292999999</c:v>
                </c:pt>
                <c:pt idx="1029">
                  <c:v>5.0768166008</c:v>
                </c:pt>
                <c:pt idx="1030">
                  <c:v>4.3492889151999998</c:v>
                </c:pt>
                <c:pt idx="1031" formatCode="0.000">
                  <c:v>4.6719309582999999</c:v>
                </c:pt>
                <c:pt idx="1032">
                  <c:v>4.1085211987000001</c:v>
                </c:pt>
                <c:pt idx="1033">
                  <c:v>4.4047652224</c:v>
                </c:pt>
                <c:pt idx="1034">
                  <c:v>5.5063218643000003</c:v>
                </c:pt>
                <c:pt idx="1035">
                  <c:v>4.2922323847000001</c:v>
                </c:pt>
                <c:pt idx="1036">
                  <c:v>4.141479007</c:v>
                </c:pt>
                <c:pt idx="1037">
                  <c:v>4.7343554373999996</c:v>
                </c:pt>
                <c:pt idx="1038">
                  <c:v>6.0820202223999997</c:v>
                </c:pt>
                <c:pt idx="1039">
                  <c:v>5.9113342784</c:v>
                </c:pt>
                <c:pt idx="1040">
                  <c:v>5.3497495940000004</c:v>
                </c:pt>
                <c:pt idx="1041">
                  <c:v>4.8530381754</c:v>
                </c:pt>
                <c:pt idx="1042">
                  <c:v>4.3464098805000004</c:v>
                </c:pt>
                <c:pt idx="1043">
                  <c:v>5.2811081545</c:v>
                </c:pt>
                <c:pt idx="1044">
                  <c:v>5.5671987501000002</c:v>
                </c:pt>
                <c:pt idx="1045">
                  <c:v>4.9952987769000003</c:v>
                </c:pt>
                <c:pt idx="1046">
                  <c:v>4.6302415289000001</c:v>
                </c:pt>
                <c:pt idx="1047">
                  <c:v>5.1312036395999998</c:v>
                </c:pt>
                <c:pt idx="1048">
                  <c:v>4.5590272220000001</c:v>
                </c:pt>
                <c:pt idx="1049">
                  <c:v>4.3285311424000001</c:v>
                </c:pt>
                <c:pt idx="1050">
                  <c:v>3.3313297592</c:v>
                </c:pt>
                <c:pt idx="1051">
                  <c:v>3.8280658457999999</c:v>
                </c:pt>
                <c:pt idx="1052">
                  <c:v>3.5910597992</c:v>
                </c:pt>
                <c:pt idx="1053">
                  <c:v>3.4993869079</c:v>
                </c:pt>
                <c:pt idx="1054">
                  <c:v>4.1115212836000001</c:v>
                </c:pt>
                <c:pt idx="1055" formatCode="0.000">
                  <c:v>2.9044170623999999</c:v>
                </c:pt>
                <c:pt idx="1056">
                  <c:v>2.8138012487999999</c:v>
                </c:pt>
                <c:pt idx="1057">
                  <c:v>4.0632447232000004</c:v>
                </c:pt>
                <c:pt idx="1058">
                  <c:v>3.3721886364999998</c:v>
                </c:pt>
                <c:pt idx="1059">
                  <c:v>2.9972568835</c:v>
                </c:pt>
                <c:pt idx="1060">
                  <c:v>2.9527189143000001</c:v>
                </c:pt>
                <c:pt idx="1061">
                  <c:v>3.0192480349999999</c:v>
                </c:pt>
                <c:pt idx="1062">
                  <c:v>1.9433603505999999</c:v>
                </c:pt>
                <c:pt idx="1063">
                  <c:v>2.3209796120999999</c:v>
                </c:pt>
                <c:pt idx="1064">
                  <c:v>2.0138159196999998</c:v>
                </c:pt>
                <c:pt idx="1065">
                  <c:v>1.5713311726999999</c:v>
                </c:pt>
                <c:pt idx="1066">
                  <c:v>1.3522019085000001</c:v>
                </c:pt>
                <c:pt idx="1067">
                  <c:v>1.6371365417999999</c:v>
                </c:pt>
                <c:pt idx="1068">
                  <c:v>1.6618735767999999</c:v>
                </c:pt>
                <c:pt idx="1069">
                  <c:v>0.23204449569999999</c:v>
                </c:pt>
                <c:pt idx="1070">
                  <c:v>1.1459018966000001</c:v>
                </c:pt>
                <c:pt idx="1071">
                  <c:v>0.15891076470000001</c:v>
                </c:pt>
                <c:pt idx="1072">
                  <c:v>0.99003458420000001</c:v>
                </c:pt>
                <c:pt idx="1073">
                  <c:v>3.8893462000000002E-3</c:v>
                </c:pt>
                <c:pt idx="1074">
                  <c:v>4.1274666E-3</c:v>
                </c:pt>
                <c:pt idx="1075">
                  <c:v>-1.6638527337</c:v>
                </c:pt>
                <c:pt idx="1076">
                  <c:v>-2.6210210965999998</c:v>
                </c:pt>
                <c:pt idx="1077">
                  <c:v>-2.6975690912000001</c:v>
                </c:pt>
                <c:pt idx="1078">
                  <c:v>-3.1981619631</c:v>
                </c:pt>
                <c:pt idx="1079">
                  <c:v>-4.1308657678999996</c:v>
                </c:pt>
                <c:pt idx="1080">
                  <c:v>-4.5009841163999997</c:v>
                </c:pt>
                <c:pt idx="1081">
                  <c:v>-4.1461962522000002</c:v>
                </c:pt>
                <c:pt idx="1082">
                  <c:v>-5.4053711009000001</c:v>
                </c:pt>
                <c:pt idx="1083">
                  <c:v>-3.9846986283999999</c:v>
                </c:pt>
                <c:pt idx="1084">
                  <c:v>-5.2081586187999998</c:v>
                </c:pt>
                <c:pt idx="1085">
                  <c:v>-5.1900033082999997</c:v>
                </c:pt>
                <c:pt idx="1086">
                  <c:v>-4.3517151936999996</c:v>
                </c:pt>
                <c:pt idx="1087">
                  <c:v>-3.4543037204</c:v>
                </c:pt>
                <c:pt idx="1088">
                  <c:v>-2.4448803296000001</c:v>
                </c:pt>
                <c:pt idx="1089">
                  <c:v>-1.5550457795999999</c:v>
                </c:pt>
                <c:pt idx="1090">
                  <c:v>-1.3483217749</c:v>
                </c:pt>
                <c:pt idx="1091">
                  <c:v>-0.6566627424</c:v>
                </c:pt>
                <c:pt idx="1092">
                  <c:v>-0.31445142580000002</c:v>
                </c:pt>
                <c:pt idx="1093">
                  <c:v>-0.68079396989999996</c:v>
                </c:pt>
                <c:pt idx="1094">
                  <c:v>-0.5536976267</c:v>
                </c:pt>
                <c:pt idx="1095">
                  <c:v>-1.731906122</c:v>
                </c:pt>
                <c:pt idx="1096">
                  <c:v>-0.87922214769999996</c:v>
                </c:pt>
                <c:pt idx="1097">
                  <c:v>-0.61188072630000001</c:v>
                </c:pt>
                <c:pt idx="1098">
                  <c:v>-0.22705406110000001</c:v>
                </c:pt>
                <c:pt idx="1099">
                  <c:v>-0.84045690049999999</c:v>
                </c:pt>
                <c:pt idx="1100">
                  <c:v>-1.1962461525000001</c:v>
                </c:pt>
                <c:pt idx="1101">
                  <c:v>-3.2225644556000002</c:v>
                </c:pt>
                <c:pt idx="1102">
                  <c:v>-3.5787600694999999</c:v>
                </c:pt>
                <c:pt idx="1103">
                  <c:v>-4.0581080558</c:v>
                </c:pt>
                <c:pt idx="1104">
                  <c:v>-4.5024255610999999</c:v>
                </c:pt>
                <c:pt idx="1105">
                  <c:v>-3.8711725037</c:v>
                </c:pt>
                <c:pt idx="1106">
                  <c:v>-6.0930032402999998</c:v>
                </c:pt>
                <c:pt idx="1107">
                  <c:v>-13.4764269704</c:v>
                </c:pt>
                <c:pt idx="1108">
                  <c:v>-21.143831943799999</c:v>
                </c:pt>
                <c:pt idx="1109">
                  <c:v>-22.6831307888</c:v>
                </c:pt>
                <c:pt idx="1110">
                  <c:v>-22.675943357400001</c:v>
                </c:pt>
                <c:pt idx="1111">
                  <c:v>-22.822983937499998</c:v>
                </c:pt>
                <c:pt idx="1112">
                  <c:v>-22.318969576200001</c:v>
                </c:pt>
                <c:pt idx="1113">
                  <c:v>-20.708157072900001</c:v>
                </c:pt>
                <c:pt idx="1114">
                  <c:v>-21.067677488600001</c:v>
                </c:pt>
                <c:pt idx="1115">
                  <c:v>-20.021450364</c:v>
                </c:pt>
                <c:pt idx="1116">
                  <c:v>-20.836672602699998</c:v>
                </c:pt>
                <c:pt idx="1117">
                  <c:v>-23.023971857300001</c:v>
                </c:pt>
                <c:pt idx="1118">
                  <c:v>-18.6827218735</c:v>
                </c:pt>
                <c:pt idx="1119">
                  <c:v>-4.0017470057000004</c:v>
                </c:pt>
                <c:pt idx="1120">
                  <c:v>11.037376593199999</c:v>
                </c:pt>
                <c:pt idx="1121">
                  <c:v>13.322079796600001</c:v>
                </c:pt>
                <c:pt idx="1122">
                  <c:v>10.0097966041</c:v>
                </c:pt>
                <c:pt idx="1123">
                  <c:v>8.5627890475000008</c:v>
                </c:pt>
                <c:pt idx="1124">
                  <c:v>4.6685631914999997</c:v>
                </c:pt>
                <c:pt idx="1125">
                  <c:v>1.7533046936000001</c:v>
                </c:pt>
                <c:pt idx="1126">
                  <c:v>1.8240756948000001</c:v>
                </c:pt>
                <c:pt idx="1127">
                  <c:v>-0.25771751300000001</c:v>
                </c:pt>
                <c:pt idx="1128">
                  <c:v>0.37267698020000001</c:v>
                </c:pt>
                <c:pt idx="1129">
                  <c:v>2.9437490833000002</c:v>
                </c:pt>
                <c:pt idx="1130">
                  <c:v>0.26545980460000002</c:v>
                </c:pt>
                <c:pt idx="1131">
                  <c:v>-6.6193632738000003</c:v>
                </c:pt>
                <c:pt idx="1132">
                  <c:v>-10.5310423888</c:v>
                </c:pt>
                <c:pt idx="1133">
                  <c:v>-9.6168624009000006</c:v>
                </c:pt>
                <c:pt idx="1134">
                  <c:v>-6.9971314528999997</c:v>
                </c:pt>
                <c:pt idx="1135">
                  <c:v>-2.8796585427000001</c:v>
                </c:pt>
                <c:pt idx="1136">
                  <c:v>2.9785154759000001</c:v>
                </c:pt>
                <c:pt idx="1137">
                  <c:v>6.4525848175</c:v>
                </c:pt>
                <c:pt idx="1138">
                  <c:v>7.7530197821</c:v>
                </c:pt>
                <c:pt idx="1139">
                  <c:v>9.7548136143999997</c:v>
                </c:pt>
                <c:pt idx="1140">
                  <c:v>11.6161368315</c:v>
                </c:pt>
                <c:pt idx="1141">
                  <c:v>12.9569455899</c:v>
                </c:pt>
                <c:pt idx="1142">
                  <c:v>13.660653955500001</c:v>
                </c:pt>
                <c:pt idx="1143">
                  <c:v>13.6338364604</c:v>
                </c:pt>
                <c:pt idx="1144">
                  <c:v>14.5108886651</c:v>
                </c:pt>
                <c:pt idx="1145">
                  <c:v>14.841281374699999</c:v>
                </c:pt>
                <c:pt idx="1146">
                  <c:v>15.4257894778</c:v>
                </c:pt>
                <c:pt idx="1147">
                  <c:v>13.2498124687</c:v>
                </c:pt>
                <c:pt idx="1259" formatCode="0.00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E9F3-4226-9F25-3F0F9DBCC073}"/>
            </c:ext>
          </c:extLst>
        </c:ser>
        <c:ser>
          <c:idx val="4"/>
          <c:order val="5"/>
          <c:tx>
            <c:strRef>
              <c:f>AUTPRNA!$T$2</c:f>
              <c:strCache>
                <c:ptCount val="1"/>
                <c:pt idx="0">
                  <c:v>10.7%</c:v>
                </c:pt>
              </c:strCache>
            </c:strRef>
          </c:tx>
          <c:marker>
            <c:symbol val="none"/>
          </c:marker>
          <c:dLbls>
            <c:dLbl>
              <c:idx val="143"/>
              <c:layout>
                <c:manualLayout>
                  <c:x val="0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F3-4226-9F25-3F0F9DBCC073}"/>
                </c:ext>
              </c:extLst>
            </c:dLbl>
            <c:dLbl>
              <c:idx val="176"/>
              <c:layout>
                <c:manualLayout>
                  <c:x val="-1.039292604736326E-16"/>
                  <c:y val="-5.555555555555558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F3-4226-9F25-3F0F9DBCC073}"/>
                </c:ext>
              </c:extLst>
            </c:dLbl>
            <c:dLbl>
              <c:idx val="274"/>
              <c:layout>
                <c:manualLayout>
                  <c:x val="0"/>
                  <c:y val="2.287581699346399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F3-4226-9F25-3F0F9DBCC073}"/>
                </c:ext>
              </c:extLst>
            </c:dLbl>
            <c:dLbl>
              <c:idx val="334"/>
              <c:layout>
                <c:manualLayout>
                  <c:x val="-1.039292604736326E-16"/>
                  <c:y val="2.28758169934640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F3-4226-9F25-3F0F9DBCC073}"/>
                </c:ext>
              </c:extLst>
            </c:dLbl>
            <c:dLbl>
              <c:idx val="1135"/>
              <c:layout>
                <c:manualLayout>
                  <c:x val="-4.3088590141330575E-3"/>
                  <c:y val="-6.977671451355664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F3-4226-9F25-3F0F9DBCC073}"/>
                </c:ext>
              </c:extLst>
            </c:dLbl>
            <c:dLbl>
              <c:idx val="1147"/>
              <c:layout>
                <c:manualLayout>
                  <c:x val="-1.0532493528214745E-16"/>
                  <c:y val="-4.248366013071895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E9F3-4226-9F25-3F0F9DBCC0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5F5F5F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AUTPRNA!$A$3:$A$1262</c:f>
              <c:numCache>
                <c:formatCode>mmm\-yy</c:formatCode>
                <c:ptCount val="1260"/>
                <c:pt idx="0">
                  <c:v>10228</c:v>
                </c:pt>
                <c:pt idx="1">
                  <c:v>10259</c:v>
                </c:pt>
                <c:pt idx="2">
                  <c:v>10288</c:v>
                </c:pt>
                <c:pt idx="3">
                  <c:v>10319</c:v>
                </c:pt>
                <c:pt idx="4">
                  <c:v>10349</c:v>
                </c:pt>
                <c:pt idx="5">
                  <c:v>10380</c:v>
                </c:pt>
                <c:pt idx="6">
                  <c:v>10410</c:v>
                </c:pt>
                <c:pt idx="7">
                  <c:v>10441</c:v>
                </c:pt>
                <c:pt idx="8">
                  <c:v>10472</c:v>
                </c:pt>
                <c:pt idx="9">
                  <c:v>10502</c:v>
                </c:pt>
                <c:pt idx="10">
                  <c:v>10533</c:v>
                </c:pt>
                <c:pt idx="11">
                  <c:v>10563</c:v>
                </c:pt>
                <c:pt idx="12">
                  <c:v>10594</c:v>
                </c:pt>
                <c:pt idx="13">
                  <c:v>10625</c:v>
                </c:pt>
                <c:pt idx="14">
                  <c:v>10653</c:v>
                </c:pt>
                <c:pt idx="15">
                  <c:v>10684</c:v>
                </c:pt>
                <c:pt idx="16">
                  <c:v>10714</c:v>
                </c:pt>
                <c:pt idx="17">
                  <c:v>10745</c:v>
                </c:pt>
                <c:pt idx="18">
                  <c:v>10775</c:v>
                </c:pt>
                <c:pt idx="19">
                  <c:v>10806</c:v>
                </c:pt>
                <c:pt idx="20">
                  <c:v>10837</c:v>
                </c:pt>
                <c:pt idx="21">
                  <c:v>10867</c:v>
                </c:pt>
                <c:pt idx="22">
                  <c:v>10898</c:v>
                </c:pt>
                <c:pt idx="23">
                  <c:v>10928</c:v>
                </c:pt>
                <c:pt idx="24">
                  <c:v>10959</c:v>
                </c:pt>
                <c:pt idx="25">
                  <c:v>10990</c:v>
                </c:pt>
                <c:pt idx="26">
                  <c:v>11018</c:v>
                </c:pt>
                <c:pt idx="27">
                  <c:v>11049</c:v>
                </c:pt>
                <c:pt idx="28">
                  <c:v>11079</c:v>
                </c:pt>
                <c:pt idx="29">
                  <c:v>11110</c:v>
                </c:pt>
                <c:pt idx="30">
                  <c:v>11140</c:v>
                </c:pt>
                <c:pt idx="31">
                  <c:v>11171</c:v>
                </c:pt>
                <c:pt idx="32">
                  <c:v>11202</c:v>
                </c:pt>
                <c:pt idx="33">
                  <c:v>11232</c:v>
                </c:pt>
                <c:pt idx="34">
                  <c:v>11263</c:v>
                </c:pt>
                <c:pt idx="35">
                  <c:v>11293</c:v>
                </c:pt>
                <c:pt idx="36">
                  <c:v>11324</c:v>
                </c:pt>
                <c:pt idx="37">
                  <c:v>11355</c:v>
                </c:pt>
                <c:pt idx="38">
                  <c:v>11383</c:v>
                </c:pt>
                <c:pt idx="39">
                  <c:v>11414</c:v>
                </c:pt>
                <c:pt idx="40">
                  <c:v>11444</c:v>
                </c:pt>
                <c:pt idx="41">
                  <c:v>11475</c:v>
                </c:pt>
                <c:pt idx="42">
                  <c:v>11505</c:v>
                </c:pt>
                <c:pt idx="43">
                  <c:v>11536</c:v>
                </c:pt>
                <c:pt idx="44">
                  <c:v>11567</c:v>
                </c:pt>
                <c:pt idx="45">
                  <c:v>11597</c:v>
                </c:pt>
                <c:pt idx="46">
                  <c:v>11628</c:v>
                </c:pt>
                <c:pt idx="47">
                  <c:v>11658</c:v>
                </c:pt>
                <c:pt idx="48">
                  <c:v>11689</c:v>
                </c:pt>
                <c:pt idx="49">
                  <c:v>11720</c:v>
                </c:pt>
                <c:pt idx="50">
                  <c:v>11749</c:v>
                </c:pt>
                <c:pt idx="51">
                  <c:v>11780</c:v>
                </c:pt>
                <c:pt idx="52">
                  <c:v>11810</c:v>
                </c:pt>
                <c:pt idx="53">
                  <c:v>11841</c:v>
                </c:pt>
                <c:pt idx="54">
                  <c:v>11871</c:v>
                </c:pt>
                <c:pt idx="55">
                  <c:v>11902</c:v>
                </c:pt>
                <c:pt idx="56">
                  <c:v>11933</c:v>
                </c:pt>
                <c:pt idx="57">
                  <c:v>11963</c:v>
                </c:pt>
                <c:pt idx="58">
                  <c:v>11994</c:v>
                </c:pt>
                <c:pt idx="59">
                  <c:v>12024</c:v>
                </c:pt>
                <c:pt idx="60">
                  <c:v>12055</c:v>
                </c:pt>
                <c:pt idx="61">
                  <c:v>12086</c:v>
                </c:pt>
                <c:pt idx="62">
                  <c:v>12114</c:v>
                </c:pt>
                <c:pt idx="63">
                  <c:v>12145</c:v>
                </c:pt>
                <c:pt idx="64">
                  <c:v>12175</c:v>
                </c:pt>
                <c:pt idx="65">
                  <c:v>12206</c:v>
                </c:pt>
                <c:pt idx="66">
                  <c:v>12236</c:v>
                </c:pt>
                <c:pt idx="67">
                  <c:v>12267</c:v>
                </c:pt>
                <c:pt idx="68">
                  <c:v>12298</c:v>
                </c:pt>
                <c:pt idx="69">
                  <c:v>12328</c:v>
                </c:pt>
                <c:pt idx="70">
                  <c:v>12359</c:v>
                </c:pt>
                <c:pt idx="71">
                  <c:v>12389</c:v>
                </c:pt>
                <c:pt idx="72">
                  <c:v>12420</c:v>
                </c:pt>
                <c:pt idx="73">
                  <c:v>12451</c:v>
                </c:pt>
                <c:pt idx="74">
                  <c:v>12479</c:v>
                </c:pt>
                <c:pt idx="75">
                  <c:v>12510</c:v>
                </c:pt>
                <c:pt idx="76">
                  <c:v>12540</c:v>
                </c:pt>
                <c:pt idx="77">
                  <c:v>12571</c:v>
                </c:pt>
                <c:pt idx="78">
                  <c:v>12601</c:v>
                </c:pt>
                <c:pt idx="79">
                  <c:v>12632</c:v>
                </c:pt>
                <c:pt idx="80">
                  <c:v>12663</c:v>
                </c:pt>
                <c:pt idx="81">
                  <c:v>12693</c:v>
                </c:pt>
                <c:pt idx="82">
                  <c:v>12724</c:v>
                </c:pt>
                <c:pt idx="83">
                  <c:v>12754</c:v>
                </c:pt>
                <c:pt idx="84">
                  <c:v>12785</c:v>
                </c:pt>
                <c:pt idx="85">
                  <c:v>12816</c:v>
                </c:pt>
                <c:pt idx="86">
                  <c:v>12844</c:v>
                </c:pt>
                <c:pt idx="87">
                  <c:v>12875</c:v>
                </c:pt>
                <c:pt idx="88">
                  <c:v>12905</c:v>
                </c:pt>
                <c:pt idx="89">
                  <c:v>12936</c:v>
                </c:pt>
                <c:pt idx="90">
                  <c:v>12966</c:v>
                </c:pt>
                <c:pt idx="91">
                  <c:v>12997</c:v>
                </c:pt>
                <c:pt idx="92">
                  <c:v>13028</c:v>
                </c:pt>
                <c:pt idx="93">
                  <c:v>13058</c:v>
                </c:pt>
                <c:pt idx="94">
                  <c:v>13089</c:v>
                </c:pt>
                <c:pt idx="95">
                  <c:v>13119</c:v>
                </c:pt>
                <c:pt idx="96">
                  <c:v>13150</c:v>
                </c:pt>
                <c:pt idx="97">
                  <c:v>13181</c:v>
                </c:pt>
                <c:pt idx="98">
                  <c:v>13210</c:v>
                </c:pt>
                <c:pt idx="99">
                  <c:v>13241</c:v>
                </c:pt>
                <c:pt idx="100">
                  <c:v>13271</c:v>
                </c:pt>
                <c:pt idx="101">
                  <c:v>13302</c:v>
                </c:pt>
                <c:pt idx="102">
                  <c:v>13332</c:v>
                </c:pt>
                <c:pt idx="103">
                  <c:v>13363</c:v>
                </c:pt>
                <c:pt idx="104">
                  <c:v>13394</c:v>
                </c:pt>
                <c:pt idx="105">
                  <c:v>13424</c:v>
                </c:pt>
                <c:pt idx="106">
                  <c:v>13455</c:v>
                </c:pt>
                <c:pt idx="107">
                  <c:v>13485</c:v>
                </c:pt>
                <c:pt idx="108">
                  <c:v>13516</c:v>
                </c:pt>
                <c:pt idx="109">
                  <c:v>13547</c:v>
                </c:pt>
                <c:pt idx="110">
                  <c:v>13575</c:v>
                </c:pt>
                <c:pt idx="111">
                  <c:v>13606</c:v>
                </c:pt>
                <c:pt idx="112">
                  <c:v>13636</c:v>
                </c:pt>
                <c:pt idx="113">
                  <c:v>13667</c:v>
                </c:pt>
                <c:pt idx="114">
                  <c:v>13697</c:v>
                </c:pt>
                <c:pt idx="115">
                  <c:v>13728</c:v>
                </c:pt>
                <c:pt idx="116">
                  <c:v>13759</c:v>
                </c:pt>
                <c:pt idx="117">
                  <c:v>13789</c:v>
                </c:pt>
                <c:pt idx="118">
                  <c:v>13820</c:v>
                </c:pt>
                <c:pt idx="119">
                  <c:v>13850</c:v>
                </c:pt>
                <c:pt idx="120">
                  <c:v>13881</c:v>
                </c:pt>
                <c:pt idx="121">
                  <c:v>13912</c:v>
                </c:pt>
                <c:pt idx="122">
                  <c:v>13940</c:v>
                </c:pt>
                <c:pt idx="123">
                  <c:v>13971</c:v>
                </c:pt>
                <c:pt idx="124">
                  <c:v>14001</c:v>
                </c:pt>
                <c:pt idx="125">
                  <c:v>14032</c:v>
                </c:pt>
                <c:pt idx="126">
                  <c:v>14062</c:v>
                </c:pt>
                <c:pt idx="127">
                  <c:v>14093</c:v>
                </c:pt>
                <c:pt idx="128">
                  <c:v>14124</c:v>
                </c:pt>
                <c:pt idx="129">
                  <c:v>14154</c:v>
                </c:pt>
                <c:pt idx="130">
                  <c:v>14185</c:v>
                </c:pt>
                <c:pt idx="131">
                  <c:v>14215</c:v>
                </c:pt>
                <c:pt idx="132">
                  <c:v>14246</c:v>
                </c:pt>
                <c:pt idx="133">
                  <c:v>14277</c:v>
                </c:pt>
                <c:pt idx="134">
                  <c:v>14305</c:v>
                </c:pt>
                <c:pt idx="135">
                  <c:v>14336</c:v>
                </c:pt>
                <c:pt idx="136">
                  <c:v>14366</c:v>
                </c:pt>
                <c:pt idx="137">
                  <c:v>14397</c:v>
                </c:pt>
                <c:pt idx="138">
                  <c:v>14427</c:v>
                </c:pt>
                <c:pt idx="139">
                  <c:v>14458</c:v>
                </c:pt>
                <c:pt idx="140">
                  <c:v>14489</c:v>
                </c:pt>
                <c:pt idx="141">
                  <c:v>14519</c:v>
                </c:pt>
                <c:pt idx="142">
                  <c:v>14550</c:v>
                </c:pt>
                <c:pt idx="143">
                  <c:v>14580</c:v>
                </c:pt>
                <c:pt idx="144">
                  <c:v>14611</c:v>
                </c:pt>
                <c:pt idx="145">
                  <c:v>14642</c:v>
                </c:pt>
                <c:pt idx="146">
                  <c:v>14671</c:v>
                </c:pt>
                <c:pt idx="147">
                  <c:v>14702</c:v>
                </c:pt>
                <c:pt idx="148">
                  <c:v>14732</c:v>
                </c:pt>
                <c:pt idx="149">
                  <c:v>14763</c:v>
                </c:pt>
                <c:pt idx="150">
                  <c:v>14793</c:v>
                </c:pt>
                <c:pt idx="151">
                  <c:v>14824</c:v>
                </c:pt>
                <c:pt idx="152">
                  <c:v>14855</c:v>
                </c:pt>
                <c:pt idx="153">
                  <c:v>14885</c:v>
                </c:pt>
                <c:pt idx="154">
                  <c:v>14916</c:v>
                </c:pt>
                <c:pt idx="155">
                  <c:v>14946</c:v>
                </c:pt>
                <c:pt idx="156">
                  <c:v>14977</c:v>
                </c:pt>
                <c:pt idx="157">
                  <c:v>15008</c:v>
                </c:pt>
                <c:pt idx="158">
                  <c:v>15036</c:v>
                </c:pt>
                <c:pt idx="159">
                  <c:v>15067</c:v>
                </c:pt>
                <c:pt idx="160">
                  <c:v>15097</c:v>
                </c:pt>
                <c:pt idx="161">
                  <c:v>15128</c:v>
                </c:pt>
                <c:pt idx="162">
                  <c:v>15158</c:v>
                </c:pt>
                <c:pt idx="163">
                  <c:v>15189</c:v>
                </c:pt>
                <c:pt idx="164">
                  <c:v>15220</c:v>
                </c:pt>
                <c:pt idx="165">
                  <c:v>15250</c:v>
                </c:pt>
                <c:pt idx="166">
                  <c:v>15281</c:v>
                </c:pt>
                <c:pt idx="167">
                  <c:v>15311</c:v>
                </c:pt>
                <c:pt idx="168">
                  <c:v>15342</c:v>
                </c:pt>
                <c:pt idx="169">
                  <c:v>15373</c:v>
                </c:pt>
                <c:pt idx="170">
                  <c:v>15401</c:v>
                </c:pt>
                <c:pt idx="171">
                  <c:v>15432</c:v>
                </c:pt>
                <c:pt idx="172">
                  <c:v>15462</c:v>
                </c:pt>
                <c:pt idx="173">
                  <c:v>15493</c:v>
                </c:pt>
                <c:pt idx="174">
                  <c:v>15523</c:v>
                </c:pt>
                <c:pt idx="175">
                  <c:v>15554</c:v>
                </c:pt>
                <c:pt idx="176">
                  <c:v>15585</c:v>
                </c:pt>
                <c:pt idx="177">
                  <c:v>15615</c:v>
                </c:pt>
                <c:pt idx="178">
                  <c:v>15646</c:v>
                </c:pt>
                <c:pt idx="179">
                  <c:v>15676</c:v>
                </c:pt>
                <c:pt idx="180">
                  <c:v>15707</c:v>
                </c:pt>
                <c:pt idx="181">
                  <c:v>15738</c:v>
                </c:pt>
                <c:pt idx="182">
                  <c:v>15766</c:v>
                </c:pt>
                <c:pt idx="183">
                  <c:v>15797</c:v>
                </c:pt>
                <c:pt idx="184">
                  <c:v>15827</c:v>
                </c:pt>
                <c:pt idx="185">
                  <c:v>15858</c:v>
                </c:pt>
                <c:pt idx="186">
                  <c:v>15888</c:v>
                </c:pt>
                <c:pt idx="187">
                  <c:v>15919</c:v>
                </c:pt>
                <c:pt idx="188">
                  <c:v>15950</c:v>
                </c:pt>
                <c:pt idx="189">
                  <c:v>15980</c:v>
                </c:pt>
                <c:pt idx="190">
                  <c:v>16011</c:v>
                </c:pt>
                <c:pt idx="191">
                  <c:v>16041</c:v>
                </c:pt>
                <c:pt idx="192">
                  <c:v>16072</c:v>
                </c:pt>
                <c:pt idx="193">
                  <c:v>16103</c:v>
                </c:pt>
                <c:pt idx="194">
                  <c:v>16132</c:v>
                </c:pt>
                <c:pt idx="195">
                  <c:v>16163</c:v>
                </c:pt>
                <c:pt idx="196">
                  <c:v>16193</c:v>
                </c:pt>
                <c:pt idx="197">
                  <c:v>16224</c:v>
                </c:pt>
                <c:pt idx="198">
                  <c:v>16254</c:v>
                </c:pt>
                <c:pt idx="199">
                  <c:v>16285</c:v>
                </c:pt>
                <c:pt idx="200">
                  <c:v>16316</c:v>
                </c:pt>
                <c:pt idx="201">
                  <c:v>16346</c:v>
                </c:pt>
                <c:pt idx="202">
                  <c:v>16377</c:v>
                </c:pt>
                <c:pt idx="203">
                  <c:v>16407</c:v>
                </c:pt>
                <c:pt idx="204">
                  <c:v>16438</c:v>
                </c:pt>
                <c:pt idx="205">
                  <c:v>16469</c:v>
                </c:pt>
                <c:pt idx="206">
                  <c:v>16497</c:v>
                </c:pt>
                <c:pt idx="207">
                  <c:v>16528</c:v>
                </c:pt>
                <c:pt idx="208">
                  <c:v>16558</c:v>
                </c:pt>
                <c:pt idx="209">
                  <c:v>16589</c:v>
                </c:pt>
                <c:pt idx="210">
                  <c:v>16619</c:v>
                </c:pt>
                <c:pt idx="211">
                  <c:v>16650</c:v>
                </c:pt>
                <c:pt idx="212">
                  <c:v>16681</c:v>
                </c:pt>
                <c:pt idx="213">
                  <c:v>16711</c:v>
                </c:pt>
                <c:pt idx="214">
                  <c:v>16742</c:v>
                </c:pt>
                <c:pt idx="215">
                  <c:v>16772</c:v>
                </c:pt>
                <c:pt idx="216">
                  <c:v>16803</c:v>
                </c:pt>
                <c:pt idx="217">
                  <c:v>16834</c:v>
                </c:pt>
                <c:pt idx="218">
                  <c:v>16862</c:v>
                </c:pt>
                <c:pt idx="219">
                  <c:v>16893</c:v>
                </c:pt>
                <c:pt idx="220">
                  <c:v>16923</c:v>
                </c:pt>
                <c:pt idx="221">
                  <c:v>16954</c:v>
                </c:pt>
                <c:pt idx="222">
                  <c:v>16984</c:v>
                </c:pt>
                <c:pt idx="223">
                  <c:v>17015</c:v>
                </c:pt>
                <c:pt idx="224">
                  <c:v>17046</c:v>
                </c:pt>
                <c:pt idx="225">
                  <c:v>17076</c:v>
                </c:pt>
                <c:pt idx="226">
                  <c:v>17107</c:v>
                </c:pt>
                <c:pt idx="227">
                  <c:v>17137</c:v>
                </c:pt>
                <c:pt idx="228">
                  <c:v>17168</c:v>
                </c:pt>
                <c:pt idx="229">
                  <c:v>17199</c:v>
                </c:pt>
                <c:pt idx="230">
                  <c:v>17227</c:v>
                </c:pt>
                <c:pt idx="231">
                  <c:v>17258</c:v>
                </c:pt>
                <c:pt idx="232">
                  <c:v>17288</c:v>
                </c:pt>
                <c:pt idx="233">
                  <c:v>17319</c:v>
                </c:pt>
                <c:pt idx="234">
                  <c:v>17349</c:v>
                </c:pt>
                <c:pt idx="235">
                  <c:v>17380</c:v>
                </c:pt>
                <c:pt idx="236">
                  <c:v>17411</c:v>
                </c:pt>
                <c:pt idx="237">
                  <c:v>17441</c:v>
                </c:pt>
                <c:pt idx="238">
                  <c:v>17472</c:v>
                </c:pt>
                <c:pt idx="239">
                  <c:v>17502</c:v>
                </c:pt>
                <c:pt idx="240">
                  <c:v>17533</c:v>
                </c:pt>
                <c:pt idx="241">
                  <c:v>17564</c:v>
                </c:pt>
                <c:pt idx="242">
                  <c:v>17593</c:v>
                </c:pt>
                <c:pt idx="243">
                  <c:v>17624</c:v>
                </c:pt>
                <c:pt idx="244">
                  <c:v>17654</c:v>
                </c:pt>
                <c:pt idx="245">
                  <c:v>17685</c:v>
                </c:pt>
                <c:pt idx="246">
                  <c:v>17715</c:v>
                </c:pt>
                <c:pt idx="247">
                  <c:v>17746</c:v>
                </c:pt>
                <c:pt idx="248">
                  <c:v>17777</c:v>
                </c:pt>
                <c:pt idx="249">
                  <c:v>17807</c:v>
                </c:pt>
                <c:pt idx="250">
                  <c:v>17838</c:v>
                </c:pt>
                <c:pt idx="251">
                  <c:v>17868</c:v>
                </c:pt>
                <c:pt idx="252">
                  <c:v>17899</c:v>
                </c:pt>
                <c:pt idx="253">
                  <c:v>17930</c:v>
                </c:pt>
                <c:pt idx="254">
                  <c:v>17958</c:v>
                </c:pt>
                <c:pt idx="255">
                  <c:v>17989</c:v>
                </c:pt>
                <c:pt idx="256">
                  <c:v>18019</c:v>
                </c:pt>
                <c:pt idx="257">
                  <c:v>18050</c:v>
                </c:pt>
                <c:pt idx="258">
                  <c:v>18080</c:v>
                </c:pt>
                <c:pt idx="259">
                  <c:v>18111</c:v>
                </c:pt>
                <c:pt idx="260">
                  <c:v>18142</c:v>
                </c:pt>
                <c:pt idx="261">
                  <c:v>18172</c:v>
                </c:pt>
                <c:pt idx="262">
                  <c:v>18203</c:v>
                </c:pt>
                <c:pt idx="263">
                  <c:v>18233</c:v>
                </c:pt>
                <c:pt idx="264">
                  <c:v>18264</c:v>
                </c:pt>
                <c:pt idx="265">
                  <c:v>18295</c:v>
                </c:pt>
                <c:pt idx="266">
                  <c:v>18323</c:v>
                </c:pt>
                <c:pt idx="267">
                  <c:v>18354</c:v>
                </c:pt>
                <c:pt idx="268">
                  <c:v>18384</c:v>
                </c:pt>
                <c:pt idx="269">
                  <c:v>18415</c:v>
                </c:pt>
                <c:pt idx="270">
                  <c:v>18445</c:v>
                </c:pt>
                <c:pt idx="271">
                  <c:v>18476</c:v>
                </c:pt>
                <c:pt idx="272">
                  <c:v>18507</c:v>
                </c:pt>
                <c:pt idx="273">
                  <c:v>18537</c:v>
                </c:pt>
                <c:pt idx="274">
                  <c:v>18568</c:v>
                </c:pt>
                <c:pt idx="275">
                  <c:v>18598</c:v>
                </c:pt>
                <c:pt idx="276">
                  <c:v>18629</c:v>
                </c:pt>
                <c:pt idx="277">
                  <c:v>18660</c:v>
                </c:pt>
                <c:pt idx="278">
                  <c:v>18688</c:v>
                </c:pt>
                <c:pt idx="279">
                  <c:v>18719</c:v>
                </c:pt>
                <c:pt idx="280">
                  <c:v>18749</c:v>
                </c:pt>
                <c:pt idx="281">
                  <c:v>18780</c:v>
                </c:pt>
                <c:pt idx="282">
                  <c:v>18810</c:v>
                </c:pt>
                <c:pt idx="283">
                  <c:v>18841</c:v>
                </c:pt>
                <c:pt idx="284">
                  <c:v>18872</c:v>
                </c:pt>
                <c:pt idx="285">
                  <c:v>18902</c:v>
                </c:pt>
                <c:pt idx="286">
                  <c:v>18933</c:v>
                </c:pt>
                <c:pt idx="287">
                  <c:v>18963</c:v>
                </c:pt>
                <c:pt idx="288">
                  <c:v>18994</c:v>
                </c:pt>
                <c:pt idx="289">
                  <c:v>19025</c:v>
                </c:pt>
                <c:pt idx="290">
                  <c:v>19054</c:v>
                </c:pt>
                <c:pt idx="291">
                  <c:v>19085</c:v>
                </c:pt>
                <c:pt idx="292">
                  <c:v>19115</c:v>
                </c:pt>
                <c:pt idx="293">
                  <c:v>19146</c:v>
                </c:pt>
                <c:pt idx="294">
                  <c:v>19176</c:v>
                </c:pt>
                <c:pt idx="295">
                  <c:v>19207</c:v>
                </c:pt>
                <c:pt idx="296">
                  <c:v>19238</c:v>
                </c:pt>
                <c:pt idx="297">
                  <c:v>19268</c:v>
                </c:pt>
                <c:pt idx="298">
                  <c:v>19299</c:v>
                </c:pt>
                <c:pt idx="299">
                  <c:v>19329</c:v>
                </c:pt>
                <c:pt idx="300">
                  <c:v>19360</c:v>
                </c:pt>
                <c:pt idx="301">
                  <c:v>19391</c:v>
                </c:pt>
                <c:pt idx="302">
                  <c:v>19419</c:v>
                </c:pt>
                <c:pt idx="303">
                  <c:v>19450</c:v>
                </c:pt>
                <c:pt idx="304">
                  <c:v>19480</c:v>
                </c:pt>
                <c:pt idx="305">
                  <c:v>19511</c:v>
                </c:pt>
                <c:pt idx="306">
                  <c:v>19541</c:v>
                </c:pt>
                <c:pt idx="307">
                  <c:v>19572</c:v>
                </c:pt>
                <c:pt idx="308">
                  <c:v>19603</c:v>
                </c:pt>
                <c:pt idx="309">
                  <c:v>19633</c:v>
                </c:pt>
                <c:pt idx="310">
                  <c:v>19664</c:v>
                </c:pt>
                <c:pt idx="311">
                  <c:v>19694</c:v>
                </c:pt>
                <c:pt idx="312">
                  <c:v>19725</c:v>
                </c:pt>
                <c:pt idx="313">
                  <c:v>19756</c:v>
                </c:pt>
                <c:pt idx="314">
                  <c:v>19784</c:v>
                </c:pt>
                <c:pt idx="315">
                  <c:v>19815</c:v>
                </c:pt>
                <c:pt idx="316">
                  <c:v>19845</c:v>
                </c:pt>
                <c:pt idx="317">
                  <c:v>19876</c:v>
                </c:pt>
                <c:pt idx="318">
                  <c:v>19906</c:v>
                </c:pt>
                <c:pt idx="319">
                  <c:v>19937</c:v>
                </c:pt>
                <c:pt idx="320">
                  <c:v>19968</c:v>
                </c:pt>
                <c:pt idx="321">
                  <c:v>19998</c:v>
                </c:pt>
                <c:pt idx="322">
                  <c:v>20029</c:v>
                </c:pt>
                <c:pt idx="323">
                  <c:v>20059</c:v>
                </c:pt>
                <c:pt idx="324">
                  <c:v>20090</c:v>
                </c:pt>
                <c:pt idx="325">
                  <c:v>20121</c:v>
                </c:pt>
                <c:pt idx="326">
                  <c:v>20149</c:v>
                </c:pt>
                <c:pt idx="327">
                  <c:v>20180</c:v>
                </c:pt>
                <c:pt idx="328">
                  <c:v>20210</c:v>
                </c:pt>
                <c:pt idx="329">
                  <c:v>20241</c:v>
                </c:pt>
                <c:pt idx="330">
                  <c:v>20271</c:v>
                </c:pt>
                <c:pt idx="331">
                  <c:v>20302</c:v>
                </c:pt>
                <c:pt idx="332">
                  <c:v>20333</c:v>
                </c:pt>
                <c:pt idx="333">
                  <c:v>20363</c:v>
                </c:pt>
                <c:pt idx="334">
                  <c:v>20394</c:v>
                </c:pt>
                <c:pt idx="335">
                  <c:v>20424</c:v>
                </c:pt>
                <c:pt idx="336">
                  <c:v>20455</c:v>
                </c:pt>
                <c:pt idx="337">
                  <c:v>20486</c:v>
                </c:pt>
                <c:pt idx="338">
                  <c:v>20515</c:v>
                </c:pt>
                <c:pt idx="339">
                  <c:v>20546</c:v>
                </c:pt>
                <c:pt idx="340">
                  <c:v>20576</c:v>
                </c:pt>
                <c:pt idx="341">
                  <c:v>20607</c:v>
                </c:pt>
                <c:pt idx="342">
                  <c:v>20637</c:v>
                </c:pt>
                <c:pt idx="343">
                  <c:v>20668</c:v>
                </c:pt>
                <c:pt idx="344">
                  <c:v>20699</c:v>
                </c:pt>
                <c:pt idx="345">
                  <c:v>20729</c:v>
                </c:pt>
                <c:pt idx="346">
                  <c:v>20760</c:v>
                </c:pt>
                <c:pt idx="347">
                  <c:v>20790</c:v>
                </c:pt>
                <c:pt idx="348">
                  <c:v>20821</c:v>
                </c:pt>
                <c:pt idx="349">
                  <c:v>20852</c:v>
                </c:pt>
                <c:pt idx="350">
                  <c:v>20880</c:v>
                </c:pt>
                <c:pt idx="351">
                  <c:v>20911</c:v>
                </c:pt>
                <c:pt idx="352">
                  <c:v>20941</c:v>
                </c:pt>
                <c:pt idx="353">
                  <c:v>20972</c:v>
                </c:pt>
                <c:pt idx="354">
                  <c:v>21002</c:v>
                </c:pt>
                <c:pt idx="355">
                  <c:v>21033</c:v>
                </c:pt>
                <c:pt idx="356">
                  <c:v>21064</c:v>
                </c:pt>
                <c:pt idx="357">
                  <c:v>21094</c:v>
                </c:pt>
                <c:pt idx="358">
                  <c:v>21125</c:v>
                </c:pt>
                <c:pt idx="359">
                  <c:v>21155</c:v>
                </c:pt>
                <c:pt idx="360">
                  <c:v>21186</c:v>
                </c:pt>
                <c:pt idx="361">
                  <c:v>21217</c:v>
                </c:pt>
                <c:pt idx="362">
                  <c:v>21245</c:v>
                </c:pt>
                <c:pt idx="363">
                  <c:v>21276</c:v>
                </c:pt>
                <c:pt idx="364">
                  <c:v>21306</c:v>
                </c:pt>
                <c:pt idx="365">
                  <c:v>21337</c:v>
                </c:pt>
                <c:pt idx="366">
                  <c:v>21367</c:v>
                </c:pt>
                <c:pt idx="367">
                  <c:v>21398</c:v>
                </c:pt>
                <c:pt idx="368">
                  <c:v>21429</c:v>
                </c:pt>
                <c:pt idx="369">
                  <c:v>21459</c:v>
                </c:pt>
                <c:pt idx="370">
                  <c:v>21490</c:v>
                </c:pt>
                <c:pt idx="371">
                  <c:v>21520</c:v>
                </c:pt>
                <c:pt idx="372">
                  <c:v>21551</c:v>
                </c:pt>
                <c:pt idx="373">
                  <c:v>21582</c:v>
                </c:pt>
                <c:pt idx="374">
                  <c:v>21610</c:v>
                </c:pt>
                <c:pt idx="375">
                  <c:v>21641</c:v>
                </c:pt>
                <c:pt idx="376">
                  <c:v>21671</c:v>
                </c:pt>
                <c:pt idx="377">
                  <c:v>21702</c:v>
                </c:pt>
                <c:pt idx="378">
                  <c:v>21732</c:v>
                </c:pt>
                <c:pt idx="379">
                  <c:v>21763</c:v>
                </c:pt>
                <c:pt idx="380">
                  <c:v>21794</c:v>
                </c:pt>
                <c:pt idx="381">
                  <c:v>21824</c:v>
                </c:pt>
                <c:pt idx="382">
                  <c:v>21855</c:v>
                </c:pt>
                <c:pt idx="383">
                  <c:v>21885</c:v>
                </c:pt>
                <c:pt idx="384">
                  <c:v>21916</c:v>
                </c:pt>
                <c:pt idx="385">
                  <c:v>21947</c:v>
                </c:pt>
                <c:pt idx="386">
                  <c:v>21976</c:v>
                </c:pt>
                <c:pt idx="387">
                  <c:v>22007</c:v>
                </c:pt>
                <c:pt idx="388">
                  <c:v>22037</c:v>
                </c:pt>
                <c:pt idx="389">
                  <c:v>22068</c:v>
                </c:pt>
                <c:pt idx="390">
                  <c:v>22098</c:v>
                </c:pt>
                <c:pt idx="391">
                  <c:v>22129</c:v>
                </c:pt>
                <c:pt idx="392">
                  <c:v>22160</c:v>
                </c:pt>
                <c:pt idx="393">
                  <c:v>22190</c:v>
                </c:pt>
                <c:pt idx="394">
                  <c:v>22221</c:v>
                </c:pt>
                <c:pt idx="395">
                  <c:v>22251</c:v>
                </c:pt>
                <c:pt idx="396">
                  <c:v>22282</c:v>
                </c:pt>
                <c:pt idx="397">
                  <c:v>22313</c:v>
                </c:pt>
                <c:pt idx="398">
                  <c:v>22341</c:v>
                </c:pt>
                <c:pt idx="399">
                  <c:v>22372</c:v>
                </c:pt>
                <c:pt idx="400">
                  <c:v>22402</c:v>
                </c:pt>
                <c:pt idx="401">
                  <c:v>22433</c:v>
                </c:pt>
                <c:pt idx="402">
                  <c:v>22463</c:v>
                </c:pt>
                <c:pt idx="403">
                  <c:v>22494</c:v>
                </c:pt>
                <c:pt idx="404">
                  <c:v>22525</c:v>
                </c:pt>
                <c:pt idx="405">
                  <c:v>22555</c:v>
                </c:pt>
                <c:pt idx="406">
                  <c:v>22586</c:v>
                </c:pt>
                <c:pt idx="407">
                  <c:v>22616</c:v>
                </c:pt>
                <c:pt idx="408">
                  <c:v>22647</c:v>
                </c:pt>
                <c:pt idx="409">
                  <c:v>22678</c:v>
                </c:pt>
                <c:pt idx="410">
                  <c:v>22706</c:v>
                </c:pt>
                <c:pt idx="411">
                  <c:v>22737</c:v>
                </c:pt>
                <c:pt idx="412">
                  <c:v>22767</c:v>
                </c:pt>
                <c:pt idx="413">
                  <c:v>22798</c:v>
                </c:pt>
                <c:pt idx="414">
                  <c:v>22828</c:v>
                </c:pt>
                <c:pt idx="415">
                  <c:v>22859</c:v>
                </c:pt>
                <c:pt idx="416">
                  <c:v>22890</c:v>
                </c:pt>
                <c:pt idx="417">
                  <c:v>22920</c:v>
                </c:pt>
                <c:pt idx="418">
                  <c:v>22951</c:v>
                </c:pt>
                <c:pt idx="419">
                  <c:v>22981</c:v>
                </c:pt>
                <c:pt idx="420">
                  <c:v>23012</c:v>
                </c:pt>
                <c:pt idx="421">
                  <c:v>23043</c:v>
                </c:pt>
                <c:pt idx="422">
                  <c:v>23071</c:v>
                </c:pt>
                <c:pt idx="423">
                  <c:v>23102</c:v>
                </c:pt>
                <c:pt idx="424">
                  <c:v>23132</c:v>
                </c:pt>
                <c:pt idx="425">
                  <c:v>23163</c:v>
                </c:pt>
                <c:pt idx="426">
                  <c:v>23193</c:v>
                </c:pt>
                <c:pt idx="427">
                  <c:v>23224</c:v>
                </c:pt>
                <c:pt idx="428">
                  <c:v>23255</c:v>
                </c:pt>
                <c:pt idx="429">
                  <c:v>23285</c:v>
                </c:pt>
                <c:pt idx="430">
                  <c:v>23316</c:v>
                </c:pt>
                <c:pt idx="431">
                  <c:v>23346</c:v>
                </c:pt>
                <c:pt idx="432">
                  <c:v>23377</c:v>
                </c:pt>
                <c:pt idx="433">
                  <c:v>23408</c:v>
                </c:pt>
                <c:pt idx="434">
                  <c:v>23437</c:v>
                </c:pt>
                <c:pt idx="435">
                  <c:v>23468</c:v>
                </c:pt>
                <c:pt idx="436">
                  <c:v>23498</c:v>
                </c:pt>
                <c:pt idx="437">
                  <c:v>23529</c:v>
                </c:pt>
                <c:pt idx="438">
                  <c:v>23559</c:v>
                </c:pt>
                <c:pt idx="439">
                  <c:v>23590</c:v>
                </c:pt>
                <c:pt idx="440">
                  <c:v>23621</c:v>
                </c:pt>
                <c:pt idx="441">
                  <c:v>23651</c:v>
                </c:pt>
                <c:pt idx="442">
                  <c:v>23682</c:v>
                </c:pt>
                <c:pt idx="443">
                  <c:v>23712</c:v>
                </c:pt>
                <c:pt idx="444">
                  <c:v>23743</c:v>
                </c:pt>
                <c:pt idx="445">
                  <c:v>23774</c:v>
                </c:pt>
                <c:pt idx="446">
                  <c:v>23802</c:v>
                </c:pt>
                <c:pt idx="447">
                  <c:v>23833</c:v>
                </c:pt>
                <c:pt idx="448">
                  <c:v>23863</c:v>
                </c:pt>
                <c:pt idx="449">
                  <c:v>23894</c:v>
                </c:pt>
                <c:pt idx="450">
                  <c:v>23924</c:v>
                </c:pt>
                <c:pt idx="451">
                  <c:v>23955</c:v>
                </c:pt>
                <c:pt idx="452">
                  <c:v>23986</c:v>
                </c:pt>
                <c:pt idx="453">
                  <c:v>24016</c:v>
                </c:pt>
                <c:pt idx="454">
                  <c:v>24047</c:v>
                </c:pt>
                <c:pt idx="455">
                  <c:v>24077</c:v>
                </c:pt>
                <c:pt idx="456">
                  <c:v>24108</c:v>
                </c:pt>
                <c:pt idx="457">
                  <c:v>24139</c:v>
                </c:pt>
                <c:pt idx="458">
                  <c:v>24167</c:v>
                </c:pt>
                <c:pt idx="459">
                  <c:v>24198</c:v>
                </c:pt>
                <c:pt idx="460">
                  <c:v>24228</c:v>
                </c:pt>
                <c:pt idx="461">
                  <c:v>24259</c:v>
                </c:pt>
                <c:pt idx="462">
                  <c:v>24289</c:v>
                </c:pt>
                <c:pt idx="463">
                  <c:v>24320</c:v>
                </c:pt>
                <c:pt idx="464">
                  <c:v>24351</c:v>
                </c:pt>
                <c:pt idx="465">
                  <c:v>24381</c:v>
                </c:pt>
                <c:pt idx="466">
                  <c:v>24412</c:v>
                </c:pt>
                <c:pt idx="467">
                  <c:v>24442</c:v>
                </c:pt>
                <c:pt idx="468">
                  <c:v>24473</c:v>
                </c:pt>
                <c:pt idx="469">
                  <c:v>24504</c:v>
                </c:pt>
                <c:pt idx="470">
                  <c:v>24532</c:v>
                </c:pt>
                <c:pt idx="471">
                  <c:v>24563</c:v>
                </c:pt>
                <c:pt idx="472">
                  <c:v>24593</c:v>
                </c:pt>
                <c:pt idx="473">
                  <c:v>24624</c:v>
                </c:pt>
                <c:pt idx="474">
                  <c:v>24654</c:v>
                </c:pt>
                <c:pt idx="475">
                  <c:v>24685</c:v>
                </c:pt>
                <c:pt idx="476">
                  <c:v>24716</c:v>
                </c:pt>
                <c:pt idx="477">
                  <c:v>24746</c:v>
                </c:pt>
                <c:pt idx="478">
                  <c:v>24777</c:v>
                </c:pt>
                <c:pt idx="479">
                  <c:v>24807</c:v>
                </c:pt>
                <c:pt idx="480">
                  <c:v>24838</c:v>
                </c:pt>
                <c:pt idx="481">
                  <c:v>24869</c:v>
                </c:pt>
                <c:pt idx="482">
                  <c:v>24898</c:v>
                </c:pt>
                <c:pt idx="483">
                  <c:v>24929</c:v>
                </c:pt>
                <c:pt idx="484">
                  <c:v>24959</c:v>
                </c:pt>
                <c:pt idx="485">
                  <c:v>24990</c:v>
                </c:pt>
                <c:pt idx="486">
                  <c:v>25020</c:v>
                </c:pt>
                <c:pt idx="487">
                  <c:v>25051</c:v>
                </c:pt>
                <c:pt idx="488">
                  <c:v>25082</c:v>
                </c:pt>
                <c:pt idx="489">
                  <c:v>25112</c:v>
                </c:pt>
                <c:pt idx="490">
                  <c:v>25143</c:v>
                </c:pt>
                <c:pt idx="491">
                  <c:v>25173</c:v>
                </c:pt>
                <c:pt idx="492">
                  <c:v>25204</c:v>
                </c:pt>
                <c:pt idx="493">
                  <c:v>25235</c:v>
                </c:pt>
                <c:pt idx="494">
                  <c:v>25263</c:v>
                </c:pt>
                <c:pt idx="495">
                  <c:v>25294</c:v>
                </c:pt>
                <c:pt idx="496">
                  <c:v>25324</c:v>
                </c:pt>
                <c:pt idx="497">
                  <c:v>25355</c:v>
                </c:pt>
                <c:pt idx="498">
                  <c:v>25385</c:v>
                </c:pt>
                <c:pt idx="499">
                  <c:v>25416</c:v>
                </c:pt>
                <c:pt idx="500">
                  <c:v>25447</c:v>
                </c:pt>
                <c:pt idx="501">
                  <c:v>25477</c:v>
                </c:pt>
                <c:pt idx="502">
                  <c:v>25508</c:v>
                </c:pt>
                <c:pt idx="503">
                  <c:v>25538</c:v>
                </c:pt>
                <c:pt idx="504">
                  <c:v>25569</c:v>
                </c:pt>
                <c:pt idx="505">
                  <c:v>25600</c:v>
                </c:pt>
                <c:pt idx="506">
                  <c:v>25628</c:v>
                </c:pt>
                <c:pt idx="507">
                  <c:v>25659</c:v>
                </c:pt>
                <c:pt idx="508">
                  <c:v>25689</c:v>
                </c:pt>
                <c:pt idx="509">
                  <c:v>25720</c:v>
                </c:pt>
                <c:pt idx="510">
                  <c:v>25750</c:v>
                </c:pt>
                <c:pt idx="511">
                  <c:v>25781</c:v>
                </c:pt>
                <c:pt idx="512">
                  <c:v>25812</c:v>
                </c:pt>
                <c:pt idx="513">
                  <c:v>25842</c:v>
                </c:pt>
                <c:pt idx="514">
                  <c:v>25873</c:v>
                </c:pt>
                <c:pt idx="515">
                  <c:v>25903</c:v>
                </c:pt>
                <c:pt idx="516">
                  <c:v>25934</c:v>
                </c:pt>
                <c:pt idx="517">
                  <c:v>25965</c:v>
                </c:pt>
                <c:pt idx="518">
                  <c:v>25993</c:v>
                </c:pt>
                <c:pt idx="519">
                  <c:v>26024</c:v>
                </c:pt>
                <c:pt idx="520">
                  <c:v>26054</c:v>
                </c:pt>
                <c:pt idx="521">
                  <c:v>26085</c:v>
                </c:pt>
                <c:pt idx="522">
                  <c:v>26115</c:v>
                </c:pt>
                <c:pt idx="523">
                  <c:v>26146</c:v>
                </c:pt>
                <c:pt idx="524">
                  <c:v>26177</c:v>
                </c:pt>
                <c:pt idx="525">
                  <c:v>26207</c:v>
                </c:pt>
                <c:pt idx="526">
                  <c:v>26238</c:v>
                </c:pt>
                <c:pt idx="527">
                  <c:v>26268</c:v>
                </c:pt>
                <c:pt idx="528">
                  <c:v>26299</c:v>
                </c:pt>
                <c:pt idx="529">
                  <c:v>26330</c:v>
                </c:pt>
                <c:pt idx="530">
                  <c:v>26359</c:v>
                </c:pt>
                <c:pt idx="531">
                  <c:v>26390</c:v>
                </c:pt>
                <c:pt idx="532">
                  <c:v>26420</c:v>
                </c:pt>
                <c:pt idx="533">
                  <c:v>26451</c:v>
                </c:pt>
                <c:pt idx="534">
                  <c:v>26481</c:v>
                </c:pt>
                <c:pt idx="535">
                  <c:v>26512</c:v>
                </c:pt>
                <c:pt idx="536">
                  <c:v>26543</c:v>
                </c:pt>
                <c:pt idx="537">
                  <c:v>26573</c:v>
                </c:pt>
                <c:pt idx="538">
                  <c:v>26604</c:v>
                </c:pt>
                <c:pt idx="539">
                  <c:v>26634</c:v>
                </c:pt>
                <c:pt idx="540">
                  <c:v>26665</c:v>
                </c:pt>
                <c:pt idx="541">
                  <c:v>26696</c:v>
                </c:pt>
                <c:pt idx="542">
                  <c:v>26724</c:v>
                </c:pt>
                <c:pt idx="543">
                  <c:v>26755</c:v>
                </c:pt>
                <c:pt idx="544">
                  <c:v>26785</c:v>
                </c:pt>
                <c:pt idx="545">
                  <c:v>26816</c:v>
                </c:pt>
                <c:pt idx="546">
                  <c:v>26846</c:v>
                </c:pt>
                <c:pt idx="547">
                  <c:v>26877</c:v>
                </c:pt>
                <c:pt idx="548">
                  <c:v>26908</c:v>
                </c:pt>
                <c:pt idx="549">
                  <c:v>26938</c:v>
                </c:pt>
                <c:pt idx="550">
                  <c:v>26969</c:v>
                </c:pt>
                <c:pt idx="551">
                  <c:v>26999</c:v>
                </c:pt>
                <c:pt idx="552">
                  <c:v>27030</c:v>
                </c:pt>
                <c:pt idx="553">
                  <c:v>27061</c:v>
                </c:pt>
                <c:pt idx="554">
                  <c:v>27089</c:v>
                </c:pt>
                <c:pt idx="555">
                  <c:v>27120</c:v>
                </c:pt>
                <c:pt idx="556">
                  <c:v>27150</c:v>
                </c:pt>
                <c:pt idx="557">
                  <c:v>27181</c:v>
                </c:pt>
                <c:pt idx="558">
                  <c:v>27211</c:v>
                </c:pt>
                <c:pt idx="559">
                  <c:v>27242</c:v>
                </c:pt>
                <c:pt idx="560">
                  <c:v>27273</c:v>
                </c:pt>
                <c:pt idx="561">
                  <c:v>27303</c:v>
                </c:pt>
                <c:pt idx="562">
                  <c:v>27334</c:v>
                </c:pt>
                <c:pt idx="563">
                  <c:v>27364</c:v>
                </c:pt>
                <c:pt idx="564">
                  <c:v>27395</c:v>
                </c:pt>
                <c:pt idx="565">
                  <c:v>27426</c:v>
                </c:pt>
                <c:pt idx="566">
                  <c:v>27454</c:v>
                </c:pt>
                <c:pt idx="567">
                  <c:v>27485</c:v>
                </c:pt>
                <c:pt idx="568">
                  <c:v>27515</c:v>
                </c:pt>
                <c:pt idx="569">
                  <c:v>27546</c:v>
                </c:pt>
                <c:pt idx="570">
                  <c:v>27576</c:v>
                </c:pt>
                <c:pt idx="571">
                  <c:v>27607</c:v>
                </c:pt>
                <c:pt idx="572">
                  <c:v>27638</c:v>
                </c:pt>
                <c:pt idx="573">
                  <c:v>27668</c:v>
                </c:pt>
                <c:pt idx="574">
                  <c:v>27699</c:v>
                </c:pt>
                <c:pt idx="575">
                  <c:v>27729</c:v>
                </c:pt>
                <c:pt idx="576">
                  <c:v>27760</c:v>
                </c:pt>
                <c:pt idx="577">
                  <c:v>27791</c:v>
                </c:pt>
                <c:pt idx="578">
                  <c:v>27820</c:v>
                </c:pt>
                <c:pt idx="579">
                  <c:v>27851</c:v>
                </c:pt>
                <c:pt idx="580">
                  <c:v>27881</c:v>
                </c:pt>
                <c:pt idx="581">
                  <c:v>27912</c:v>
                </c:pt>
                <c:pt idx="582">
                  <c:v>27942</c:v>
                </c:pt>
                <c:pt idx="583">
                  <c:v>27973</c:v>
                </c:pt>
                <c:pt idx="584">
                  <c:v>28004</c:v>
                </c:pt>
                <c:pt idx="585">
                  <c:v>28034</c:v>
                </c:pt>
                <c:pt idx="586">
                  <c:v>28065</c:v>
                </c:pt>
                <c:pt idx="587">
                  <c:v>28095</c:v>
                </c:pt>
                <c:pt idx="588">
                  <c:v>28126</c:v>
                </c:pt>
                <c:pt idx="589">
                  <c:v>28157</c:v>
                </c:pt>
                <c:pt idx="590">
                  <c:v>28185</c:v>
                </c:pt>
                <c:pt idx="591">
                  <c:v>28216</c:v>
                </c:pt>
                <c:pt idx="592">
                  <c:v>28246</c:v>
                </c:pt>
                <c:pt idx="593">
                  <c:v>28277</c:v>
                </c:pt>
                <c:pt idx="594">
                  <c:v>28307</c:v>
                </c:pt>
                <c:pt idx="595">
                  <c:v>28338</c:v>
                </c:pt>
                <c:pt idx="596">
                  <c:v>28369</c:v>
                </c:pt>
                <c:pt idx="597">
                  <c:v>28399</c:v>
                </c:pt>
                <c:pt idx="598">
                  <c:v>28430</c:v>
                </c:pt>
                <c:pt idx="599">
                  <c:v>28460</c:v>
                </c:pt>
                <c:pt idx="600">
                  <c:v>28491</c:v>
                </c:pt>
                <c:pt idx="601">
                  <c:v>28522</c:v>
                </c:pt>
                <c:pt idx="602">
                  <c:v>28550</c:v>
                </c:pt>
                <c:pt idx="603">
                  <c:v>28581</c:v>
                </c:pt>
                <c:pt idx="604">
                  <c:v>28611</c:v>
                </c:pt>
                <c:pt idx="605">
                  <c:v>28642</c:v>
                </c:pt>
                <c:pt idx="606">
                  <c:v>28672</c:v>
                </c:pt>
                <c:pt idx="607">
                  <c:v>28703</c:v>
                </c:pt>
                <c:pt idx="608">
                  <c:v>28734</c:v>
                </c:pt>
                <c:pt idx="609">
                  <c:v>28764</c:v>
                </c:pt>
                <c:pt idx="610">
                  <c:v>28795</c:v>
                </c:pt>
                <c:pt idx="611">
                  <c:v>28825</c:v>
                </c:pt>
                <c:pt idx="612">
                  <c:v>28856</c:v>
                </c:pt>
                <c:pt idx="613">
                  <c:v>28887</c:v>
                </c:pt>
                <c:pt idx="614">
                  <c:v>28915</c:v>
                </c:pt>
                <c:pt idx="615">
                  <c:v>28946</c:v>
                </c:pt>
                <c:pt idx="616">
                  <c:v>28976</c:v>
                </c:pt>
                <c:pt idx="617">
                  <c:v>29007</c:v>
                </c:pt>
                <c:pt idx="618">
                  <c:v>29037</c:v>
                </c:pt>
                <c:pt idx="619">
                  <c:v>29068</c:v>
                </c:pt>
                <c:pt idx="620">
                  <c:v>29099</c:v>
                </c:pt>
                <c:pt idx="621">
                  <c:v>29129</c:v>
                </c:pt>
                <c:pt idx="622">
                  <c:v>29160</c:v>
                </c:pt>
                <c:pt idx="623">
                  <c:v>29190</c:v>
                </c:pt>
                <c:pt idx="624">
                  <c:v>29221</c:v>
                </c:pt>
                <c:pt idx="625">
                  <c:v>29252</c:v>
                </c:pt>
                <c:pt idx="626">
                  <c:v>29281</c:v>
                </c:pt>
                <c:pt idx="627">
                  <c:v>29312</c:v>
                </c:pt>
                <c:pt idx="628">
                  <c:v>29342</c:v>
                </c:pt>
                <c:pt idx="629">
                  <c:v>29373</c:v>
                </c:pt>
                <c:pt idx="630">
                  <c:v>29403</c:v>
                </c:pt>
                <c:pt idx="631">
                  <c:v>29434</c:v>
                </c:pt>
                <c:pt idx="632">
                  <c:v>29465</c:v>
                </c:pt>
                <c:pt idx="633">
                  <c:v>29495</c:v>
                </c:pt>
                <c:pt idx="634">
                  <c:v>29526</c:v>
                </c:pt>
                <c:pt idx="635">
                  <c:v>29556</c:v>
                </c:pt>
                <c:pt idx="636">
                  <c:v>29587</c:v>
                </c:pt>
                <c:pt idx="637">
                  <c:v>29618</c:v>
                </c:pt>
                <c:pt idx="638">
                  <c:v>29646</c:v>
                </c:pt>
                <c:pt idx="639">
                  <c:v>29677</c:v>
                </c:pt>
                <c:pt idx="640">
                  <c:v>29707</c:v>
                </c:pt>
                <c:pt idx="641">
                  <c:v>29738</c:v>
                </c:pt>
                <c:pt idx="642">
                  <c:v>29768</c:v>
                </c:pt>
                <c:pt idx="643">
                  <c:v>29799</c:v>
                </c:pt>
                <c:pt idx="644">
                  <c:v>29830</c:v>
                </c:pt>
                <c:pt idx="645">
                  <c:v>29860</c:v>
                </c:pt>
                <c:pt idx="646">
                  <c:v>29891</c:v>
                </c:pt>
                <c:pt idx="647">
                  <c:v>29921</c:v>
                </c:pt>
                <c:pt idx="648">
                  <c:v>29952</c:v>
                </c:pt>
                <c:pt idx="649">
                  <c:v>29983</c:v>
                </c:pt>
                <c:pt idx="650">
                  <c:v>30011</c:v>
                </c:pt>
                <c:pt idx="651">
                  <c:v>30042</c:v>
                </c:pt>
                <c:pt idx="652">
                  <c:v>30072</c:v>
                </c:pt>
                <c:pt idx="653">
                  <c:v>30103</c:v>
                </c:pt>
                <c:pt idx="654">
                  <c:v>30133</c:v>
                </c:pt>
                <c:pt idx="655">
                  <c:v>30164</c:v>
                </c:pt>
                <c:pt idx="656">
                  <c:v>30195</c:v>
                </c:pt>
                <c:pt idx="657">
                  <c:v>30225</c:v>
                </c:pt>
                <c:pt idx="658">
                  <c:v>30256</c:v>
                </c:pt>
                <c:pt idx="659">
                  <c:v>30286</c:v>
                </c:pt>
                <c:pt idx="660">
                  <c:v>30317</c:v>
                </c:pt>
                <c:pt idx="661">
                  <c:v>30348</c:v>
                </c:pt>
                <c:pt idx="662">
                  <c:v>30376</c:v>
                </c:pt>
                <c:pt idx="663">
                  <c:v>30407</c:v>
                </c:pt>
                <c:pt idx="664">
                  <c:v>30437</c:v>
                </c:pt>
                <c:pt idx="665">
                  <c:v>30468</c:v>
                </c:pt>
                <c:pt idx="666">
                  <c:v>30498</c:v>
                </c:pt>
                <c:pt idx="667">
                  <c:v>30529</c:v>
                </c:pt>
                <c:pt idx="668">
                  <c:v>30560</c:v>
                </c:pt>
                <c:pt idx="669">
                  <c:v>30590</c:v>
                </c:pt>
                <c:pt idx="670">
                  <c:v>30621</c:v>
                </c:pt>
                <c:pt idx="671">
                  <c:v>30651</c:v>
                </c:pt>
                <c:pt idx="672">
                  <c:v>30682</c:v>
                </c:pt>
                <c:pt idx="673">
                  <c:v>30713</c:v>
                </c:pt>
                <c:pt idx="674">
                  <c:v>30742</c:v>
                </c:pt>
                <c:pt idx="675">
                  <c:v>30773</c:v>
                </c:pt>
                <c:pt idx="676">
                  <c:v>30803</c:v>
                </c:pt>
                <c:pt idx="677">
                  <c:v>30834</c:v>
                </c:pt>
                <c:pt idx="678">
                  <c:v>30864</c:v>
                </c:pt>
                <c:pt idx="679">
                  <c:v>30895</c:v>
                </c:pt>
                <c:pt idx="680">
                  <c:v>30926</c:v>
                </c:pt>
                <c:pt idx="681">
                  <c:v>30956</c:v>
                </c:pt>
                <c:pt idx="682">
                  <c:v>30987</c:v>
                </c:pt>
                <c:pt idx="683">
                  <c:v>31017</c:v>
                </c:pt>
                <c:pt idx="684">
                  <c:v>31048</c:v>
                </c:pt>
                <c:pt idx="685">
                  <c:v>31079</c:v>
                </c:pt>
                <c:pt idx="686">
                  <c:v>31107</c:v>
                </c:pt>
                <c:pt idx="687">
                  <c:v>31138</c:v>
                </c:pt>
                <c:pt idx="688">
                  <c:v>31168</c:v>
                </c:pt>
                <c:pt idx="689">
                  <c:v>31199</c:v>
                </c:pt>
                <c:pt idx="690">
                  <c:v>31229</c:v>
                </c:pt>
                <c:pt idx="691">
                  <c:v>31260</c:v>
                </c:pt>
                <c:pt idx="692">
                  <c:v>31291</c:v>
                </c:pt>
                <c:pt idx="693">
                  <c:v>31321</c:v>
                </c:pt>
                <c:pt idx="694">
                  <c:v>31352</c:v>
                </c:pt>
                <c:pt idx="695">
                  <c:v>31382</c:v>
                </c:pt>
                <c:pt idx="696">
                  <c:v>31413</c:v>
                </c:pt>
                <c:pt idx="697">
                  <c:v>31444</c:v>
                </c:pt>
                <c:pt idx="698">
                  <c:v>31472</c:v>
                </c:pt>
                <c:pt idx="699">
                  <c:v>31503</c:v>
                </c:pt>
                <c:pt idx="700">
                  <c:v>31533</c:v>
                </c:pt>
                <c:pt idx="701">
                  <c:v>31564</c:v>
                </c:pt>
                <c:pt idx="702">
                  <c:v>31594</c:v>
                </c:pt>
                <c:pt idx="703">
                  <c:v>31625</c:v>
                </c:pt>
                <c:pt idx="704">
                  <c:v>31656</c:v>
                </c:pt>
                <c:pt idx="705">
                  <c:v>31686</c:v>
                </c:pt>
                <c:pt idx="706">
                  <c:v>31717</c:v>
                </c:pt>
                <c:pt idx="707">
                  <c:v>31747</c:v>
                </c:pt>
                <c:pt idx="708">
                  <c:v>31778</c:v>
                </c:pt>
                <c:pt idx="709">
                  <c:v>31809</c:v>
                </c:pt>
                <c:pt idx="710">
                  <c:v>31837</c:v>
                </c:pt>
                <c:pt idx="711">
                  <c:v>31868</c:v>
                </c:pt>
                <c:pt idx="712">
                  <c:v>31898</c:v>
                </c:pt>
                <c:pt idx="713">
                  <c:v>31929</c:v>
                </c:pt>
                <c:pt idx="714">
                  <c:v>31959</c:v>
                </c:pt>
                <c:pt idx="715">
                  <c:v>31990</c:v>
                </c:pt>
                <c:pt idx="716">
                  <c:v>32021</c:v>
                </c:pt>
                <c:pt idx="717">
                  <c:v>32051</c:v>
                </c:pt>
                <c:pt idx="718">
                  <c:v>32082</c:v>
                </c:pt>
                <c:pt idx="719">
                  <c:v>32112</c:v>
                </c:pt>
                <c:pt idx="720">
                  <c:v>32143</c:v>
                </c:pt>
                <c:pt idx="721">
                  <c:v>32174</c:v>
                </c:pt>
                <c:pt idx="722">
                  <c:v>32203</c:v>
                </c:pt>
                <c:pt idx="723">
                  <c:v>32234</c:v>
                </c:pt>
                <c:pt idx="724">
                  <c:v>32264</c:v>
                </c:pt>
                <c:pt idx="725">
                  <c:v>32295</c:v>
                </c:pt>
                <c:pt idx="726">
                  <c:v>32325</c:v>
                </c:pt>
                <c:pt idx="727">
                  <c:v>32356</c:v>
                </c:pt>
                <c:pt idx="728">
                  <c:v>32387</c:v>
                </c:pt>
                <c:pt idx="729">
                  <c:v>32417</c:v>
                </c:pt>
                <c:pt idx="730">
                  <c:v>32448</c:v>
                </c:pt>
                <c:pt idx="731">
                  <c:v>32478</c:v>
                </c:pt>
                <c:pt idx="732">
                  <c:v>32509</c:v>
                </c:pt>
                <c:pt idx="733">
                  <c:v>32540</c:v>
                </c:pt>
                <c:pt idx="734">
                  <c:v>32568</c:v>
                </c:pt>
                <c:pt idx="735">
                  <c:v>32599</c:v>
                </c:pt>
                <c:pt idx="736">
                  <c:v>32629</c:v>
                </c:pt>
                <c:pt idx="737">
                  <c:v>32660</c:v>
                </c:pt>
                <c:pt idx="738">
                  <c:v>32690</c:v>
                </c:pt>
                <c:pt idx="739">
                  <c:v>32721</c:v>
                </c:pt>
                <c:pt idx="740">
                  <c:v>32752</c:v>
                </c:pt>
                <c:pt idx="741">
                  <c:v>32782</c:v>
                </c:pt>
                <c:pt idx="742">
                  <c:v>32813</c:v>
                </c:pt>
                <c:pt idx="743">
                  <c:v>32843</c:v>
                </c:pt>
                <c:pt idx="744">
                  <c:v>32874</c:v>
                </c:pt>
                <c:pt idx="745">
                  <c:v>32905</c:v>
                </c:pt>
                <c:pt idx="746">
                  <c:v>32933</c:v>
                </c:pt>
                <c:pt idx="747">
                  <c:v>32964</c:v>
                </c:pt>
                <c:pt idx="748">
                  <c:v>32994</c:v>
                </c:pt>
                <c:pt idx="749">
                  <c:v>33025</c:v>
                </c:pt>
                <c:pt idx="750">
                  <c:v>33055</c:v>
                </c:pt>
                <c:pt idx="751">
                  <c:v>33086</c:v>
                </c:pt>
                <c:pt idx="752">
                  <c:v>33117</c:v>
                </c:pt>
                <c:pt idx="753">
                  <c:v>33147</c:v>
                </c:pt>
                <c:pt idx="754">
                  <c:v>33178</c:v>
                </c:pt>
                <c:pt idx="755">
                  <c:v>33208</c:v>
                </c:pt>
                <c:pt idx="756">
                  <c:v>33239</c:v>
                </c:pt>
                <c:pt idx="757">
                  <c:v>33270</c:v>
                </c:pt>
                <c:pt idx="758">
                  <c:v>33298</c:v>
                </c:pt>
                <c:pt idx="759">
                  <c:v>33329</c:v>
                </c:pt>
                <c:pt idx="760">
                  <c:v>33359</c:v>
                </c:pt>
                <c:pt idx="761">
                  <c:v>33390</c:v>
                </c:pt>
                <c:pt idx="762">
                  <c:v>33420</c:v>
                </c:pt>
                <c:pt idx="763">
                  <c:v>33451</c:v>
                </c:pt>
                <c:pt idx="764">
                  <c:v>33482</c:v>
                </c:pt>
                <c:pt idx="765">
                  <c:v>33512</c:v>
                </c:pt>
                <c:pt idx="766">
                  <c:v>33543</c:v>
                </c:pt>
                <c:pt idx="767">
                  <c:v>33573</c:v>
                </c:pt>
                <c:pt idx="768">
                  <c:v>33604</c:v>
                </c:pt>
                <c:pt idx="769">
                  <c:v>33635</c:v>
                </c:pt>
                <c:pt idx="770">
                  <c:v>33664</c:v>
                </c:pt>
                <c:pt idx="771">
                  <c:v>33695</c:v>
                </c:pt>
                <c:pt idx="772">
                  <c:v>33725</c:v>
                </c:pt>
                <c:pt idx="773">
                  <c:v>33756</c:v>
                </c:pt>
                <c:pt idx="774">
                  <c:v>33786</c:v>
                </c:pt>
                <c:pt idx="775">
                  <c:v>33817</c:v>
                </c:pt>
                <c:pt idx="776">
                  <c:v>33848</c:v>
                </c:pt>
                <c:pt idx="777">
                  <c:v>33878</c:v>
                </c:pt>
                <c:pt idx="778">
                  <c:v>33909</c:v>
                </c:pt>
                <c:pt idx="779">
                  <c:v>33939</c:v>
                </c:pt>
                <c:pt idx="780">
                  <c:v>33970</c:v>
                </c:pt>
                <c:pt idx="781">
                  <c:v>34001</c:v>
                </c:pt>
                <c:pt idx="782">
                  <c:v>34029</c:v>
                </c:pt>
                <c:pt idx="783">
                  <c:v>34060</c:v>
                </c:pt>
                <c:pt idx="784">
                  <c:v>34090</c:v>
                </c:pt>
                <c:pt idx="785">
                  <c:v>34121</c:v>
                </c:pt>
                <c:pt idx="786">
                  <c:v>34151</c:v>
                </c:pt>
                <c:pt idx="787">
                  <c:v>34182</c:v>
                </c:pt>
                <c:pt idx="788">
                  <c:v>34213</c:v>
                </c:pt>
                <c:pt idx="789">
                  <c:v>34243</c:v>
                </c:pt>
                <c:pt idx="790">
                  <c:v>34274</c:v>
                </c:pt>
                <c:pt idx="791">
                  <c:v>34304</c:v>
                </c:pt>
                <c:pt idx="792">
                  <c:v>34335</c:v>
                </c:pt>
                <c:pt idx="793">
                  <c:v>34366</c:v>
                </c:pt>
                <c:pt idx="794">
                  <c:v>34394</c:v>
                </c:pt>
                <c:pt idx="795">
                  <c:v>34425</c:v>
                </c:pt>
                <c:pt idx="796">
                  <c:v>34455</c:v>
                </c:pt>
                <c:pt idx="797">
                  <c:v>34486</c:v>
                </c:pt>
                <c:pt idx="798">
                  <c:v>34516</c:v>
                </c:pt>
                <c:pt idx="799">
                  <c:v>34547</c:v>
                </c:pt>
                <c:pt idx="800">
                  <c:v>34578</c:v>
                </c:pt>
                <c:pt idx="801">
                  <c:v>34608</c:v>
                </c:pt>
                <c:pt idx="802">
                  <c:v>34639</c:v>
                </c:pt>
                <c:pt idx="803">
                  <c:v>34669</c:v>
                </c:pt>
                <c:pt idx="804">
                  <c:v>34700</c:v>
                </c:pt>
                <c:pt idx="805">
                  <c:v>34731</c:v>
                </c:pt>
                <c:pt idx="806">
                  <c:v>34759</c:v>
                </c:pt>
                <c:pt idx="807">
                  <c:v>34790</c:v>
                </c:pt>
                <c:pt idx="808">
                  <c:v>34820</c:v>
                </c:pt>
                <c:pt idx="809">
                  <c:v>34851</c:v>
                </c:pt>
                <c:pt idx="810">
                  <c:v>34881</c:v>
                </c:pt>
                <c:pt idx="811">
                  <c:v>34912</c:v>
                </c:pt>
                <c:pt idx="812">
                  <c:v>34943</c:v>
                </c:pt>
                <c:pt idx="813">
                  <c:v>34973</c:v>
                </c:pt>
                <c:pt idx="814">
                  <c:v>35004</c:v>
                </c:pt>
                <c:pt idx="815">
                  <c:v>35034</c:v>
                </c:pt>
                <c:pt idx="816">
                  <c:v>35065</c:v>
                </c:pt>
                <c:pt idx="817">
                  <c:v>35096</c:v>
                </c:pt>
                <c:pt idx="818">
                  <c:v>35125</c:v>
                </c:pt>
                <c:pt idx="819">
                  <c:v>35156</c:v>
                </c:pt>
                <c:pt idx="820">
                  <c:v>35186</c:v>
                </c:pt>
                <c:pt idx="821">
                  <c:v>35217</c:v>
                </c:pt>
                <c:pt idx="822">
                  <c:v>35247</c:v>
                </c:pt>
                <c:pt idx="823">
                  <c:v>35278</c:v>
                </c:pt>
                <c:pt idx="824">
                  <c:v>35309</c:v>
                </c:pt>
                <c:pt idx="825">
                  <c:v>35339</c:v>
                </c:pt>
                <c:pt idx="826">
                  <c:v>35370</c:v>
                </c:pt>
                <c:pt idx="827">
                  <c:v>35400</c:v>
                </c:pt>
                <c:pt idx="828">
                  <c:v>35431</c:v>
                </c:pt>
                <c:pt idx="829">
                  <c:v>35462</c:v>
                </c:pt>
                <c:pt idx="830">
                  <c:v>35490</c:v>
                </c:pt>
                <c:pt idx="831">
                  <c:v>35521</c:v>
                </c:pt>
                <c:pt idx="832">
                  <c:v>35551</c:v>
                </c:pt>
                <c:pt idx="833">
                  <c:v>35582</c:v>
                </c:pt>
                <c:pt idx="834">
                  <c:v>35612</c:v>
                </c:pt>
                <c:pt idx="835">
                  <c:v>35643</c:v>
                </c:pt>
                <c:pt idx="836">
                  <c:v>35674</c:v>
                </c:pt>
                <c:pt idx="837">
                  <c:v>35704</c:v>
                </c:pt>
                <c:pt idx="838">
                  <c:v>35735</c:v>
                </c:pt>
                <c:pt idx="839">
                  <c:v>35765</c:v>
                </c:pt>
                <c:pt idx="840">
                  <c:v>35796</c:v>
                </c:pt>
                <c:pt idx="841">
                  <c:v>35827</c:v>
                </c:pt>
                <c:pt idx="842">
                  <c:v>35855</c:v>
                </c:pt>
                <c:pt idx="843">
                  <c:v>35886</c:v>
                </c:pt>
                <c:pt idx="844">
                  <c:v>35916</c:v>
                </c:pt>
                <c:pt idx="845">
                  <c:v>35947</c:v>
                </c:pt>
                <c:pt idx="846">
                  <c:v>35977</c:v>
                </c:pt>
                <c:pt idx="847">
                  <c:v>36008</c:v>
                </c:pt>
                <c:pt idx="848">
                  <c:v>36039</c:v>
                </c:pt>
                <c:pt idx="849">
                  <c:v>36069</c:v>
                </c:pt>
                <c:pt idx="850">
                  <c:v>36100</c:v>
                </c:pt>
                <c:pt idx="851">
                  <c:v>36130</c:v>
                </c:pt>
                <c:pt idx="852">
                  <c:v>36161</c:v>
                </c:pt>
                <c:pt idx="853">
                  <c:v>36192</c:v>
                </c:pt>
                <c:pt idx="854">
                  <c:v>36220</c:v>
                </c:pt>
                <c:pt idx="855">
                  <c:v>36251</c:v>
                </c:pt>
                <c:pt idx="856">
                  <c:v>36281</c:v>
                </c:pt>
                <c:pt idx="857">
                  <c:v>36312</c:v>
                </c:pt>
                <c:pt idx="858">
                  <c:v>36342</c:v>
                </c:pt>
                <c:pt idx="859">
                  <c:v>36373</c:v>
                </c:pt>
                <c:pt idx="860">
                  <c:v>36404</c:v>
                </c:pt>
                <c:pt idx="861">
                  <c:v>36434</c:v>
                </c:pt>
                <c:pt idx="862">
                  <c:v>36465</c:v>
                </c:pt>
                <c:pt idx="863">
                  <c:v>36495</c:v>
                </c:pt>
                <c:pt idx="864">
                  <c:v>36526</c:v>
                </c:pt>
                <c:pt idx="865">
                  <c:v>36557</c:v>
                </c:pt>
                <c:pt idx="866">
                  <c:v>36586</c:v>
                </c:pt>
                <c:pt idx="867">
                  <c:v>36617</c:v>
                </c:pt>
                <c:pt idx="868">
                  <c:v>36647</c:v>
                </c:pt>
                <c:pt idx="869">
                  <c:v>36678</c:v>
                </c:pt>
                <c:pt idx="870">
                  <c:v>36708</c:v>
                </c:pt>
                <c:pt idx="871">
                  <c:v>36739</c:v>
                </c:pt>
                <c:pt idx="872">
                  <c:v>36770</c:v>
                </c:pt>
                <c:pt idx="873">
                  <c:v>36800</c:v>
                </c:pt>
                <c:pt idx="874">
                  <c:v>36831</c:v>
                </c:pt>
                <c:pt idx="875">
                  <c:v>36861</c:v>
                </c:pt>
                <c:pt idx="876">
                  <c:v>36892</c:v>
                </c:pt>
                <c:pt idx="877">
                  <c:v>36923</c:v>
                </c:pt>
                <c:pt idx="878">
                  <c:v>36951</c:v>
                </c:pt>
                <c:pt idx="879">
                  <c:v>36982</c:v>
                </c:pt>
                <c:pt idx="880">
                  <c:v>37012</c:v>
                </c:pt>
                <c:pt idx="881">
                  <c:v>37043</c:v>
                </c:pt>
                <c:pt idx="882">
                  <c:v>37073</c:v>
                </c:pt>
                <c:pt idx="883">
                  <c:v>37104</c:v>
                </c:pt>
                <c:pt idx="884">
                  <c:v>37135</c:v>
                </c:pt>
                <c:pt idx="885">
                  <c:v>37165</c:v>
                </c:pt>
                <c:pt idx="886">
                  <c:v>37196</c:v>
                </c:pt>
                <c:pt idx="887">
                  <c:v>37226</c:v>
                </c:pt>
                <c:pt idx="888">
                  <c:v>37257</c:v>
                </c:pt>
                <c:pt idx="889">
                  <c:v>37288</c:v>
                </c:pt>
                <c:pt idx="890">
                  <c:v>37316</c:v>
                </c:pt>
                <c:pt idx="891">
                  <c:v>37347</c:v>
                </c:pt>
                <c:pt idx="892">
                  <c:v>37377</c:v>
                </c:pt>
                <c:pt idx="893">
                  <c:v>37408</c:v>
                </c:pt>
                <c:pt idx="894">
                  <c:v>37438</c:v>
                </c:pt>
                <c:pt idx="895">
                  <c:v>37469</c:v>
                </c:pt>
                <c:pt idx="896">
                  <c:v>37500</c:v>
                </c:pt>
                <c:pt idx="897">
                  <c:v>37530</c:v>
                </c:pt>
                <c:pt idx="898">
                  <c:v>37561</c:v>
                </c:pt>
                <c:pt idx="899">
                  <c:v>37591</c:v>
                </c:pt>
                <c:pt idx="900">
                  <c:v>37622</c:v>
                </c:pt>
                <c:pt idx="901">
                  <c:v>37653</c:v>
                </c:pt>
                <c:pt idx="902">
                  <c:v>37681</c:v>
                </c:pt>
                <c:pt idx="903">
                  <c:v>37712</c:v>
                </c:pt>
                <c:pt idx="904">
                  <c:v>37742</c:v>
                </c:pt>
                <c:pt idx="905">
                  <c:v>37773</c:v>
                </c:pt>
                <c:pt idx="906">
                  <c:v>37803</c:v>
                </c:pt>
                <c:pt idx="907">
                  <c:v>37834</c:v>
                </c:pt>
                <c:pt idx="908">
                  <c:v>37865</c:v>
                </c:pt>
                <c:pt idx="909">
                  <c:v>37895</c:v>
                </c:pt>
                <c:pt idx="910">
                  <c:v>37926</c:v>
                </c:pt>
                <c:pt idx="911">
                  <c:v>37956</c:v>
                </c:pt>
                <c:pt idx="912">
                  <c:v>37987</c:v>
                </c:pt>
                <c:pt idx="913">
                  <c:v>38018</c:v>
                </c:pt>
                <c:pt idx="914">
                  <c:v>38047</c:v>
                </c:pt>
                <c:pt idx="915">
                  <c:v>38078</c:v>
                </c:pt>
                <c:pt idx="916">
                  <c:v>38108</c:v>
                </c:pt>
                <c:pt idx="917">
                  <c:v>38139</c:v>
                </c:pt>
                <c:pt idx="918">
                  <c:v>38169</c:v>
                </c:pt>
                <c:pt idx="919">
                  <c:v>38200</c:v>
                </c:pt>
                <c:pt idx="920">
                  <c:v>38231</c:v>
                </c:pt>
                <c:pt idx="921">
                  <c:v>38261</c:v>
                </c:pt>
                <c:pt idx="922">
                  <c:v>38292</c:v>
                </c:pt>
                <c:pt idx="923">
                  <c:v>38322</c:v>
                </c:pt>
                <c:pt idx="924">
                  <c:v>38353</c:v>
                </c:pt>
                <c:pt idx="925">
                  <c:v>38384</c:v>
                </c:pt>
                <c:pt idx="926">
                  <c:v>38412</c:v>
                </c:pt>
                <c:pt idx="927">
                  <c:v>38443</c:v>
                </c:pt>
                <c:pt idx="928">
                  <c:v>38473</c:v>
                </c:pt>
                <c:pt idx="929">
                  <c:v>38504</c:v>
                </c:pt>
                <c:pt idx="930">
                  <c:v>38534</c:v>
                </c:pt>
                <c:pt idx="931">
                  <c:v>38565</c:v>
                </c:pt>
                <c:pt idx="932">
                  <c:v>38596</c:v>
                </c:pt>
                <c:pt idx="933">
                  <c:v>38626</c:v>
                </c:pt>
                <c:pt idx="934">
                  <c:v>38657</c:v>
                </c:pt>
                <c:pt idx="935">
                  <c:v>38687</c:v>
                </c:pt>
                <c:pt idx="936">
                  <c:v>38718</c:v>
                </c:pt>
                <c:pt idx="937">
                  <c:v>38749</c:v>
                </c:pt>
                <c:pt idx="938">
                  <c:v>38777</c:v>
                </c:pt>
                <c:pt idx="939">
                  <c:v>38808</c:v>
                </c:pt>
                <c:pt idx="940">
                  <c:v>38838</c:v>
                </c:pt>
                <c:pt idx="941">
                  <c:v>38869</c:v>
                </c:pt>
                <c:pt idx="942">
                  <c:v>38899</c:v>
                </c:pt>
                <c:pt idx="943">
                  <c:v>38930</c:v>
                </c:pt>
                <c:pt idx="944">
                  <c:v>38961</c:v>
                </c:pt>
                <c:pt idx="945">
                  <c:v>38991</c:v>
                </c:pt>
                <c:pt idx="946">
                  <c:v>39022</c:v>
                </c:pt>
                <c:pt idx="947">
                  <c:v>39052</c:v>
                </c:pt>
                <c:pt idx="948">
                  <c:v>39083</c:v>
                </c:pt>
                <c:pt idx="949">
                  <c:v>39114</c:v>
                </c:pt>
                <c:pt idx="950">
                  <c:v>39142</c:v>
                </c:pt>
                <c:pt idx="951">
                  <c:v>39173</c:v>
                </c:pt>
                <c:pt idx="952">
                  <c:v>39203</c:v>
                </c:pt>
                <c:pt idx="953">
                  <c:v>39234</c:v>
                </c:pt>
                <c:pt idx="954">
                  <c:v>39264</c:v>
                </c:pt>
                <c:pt idx="955">
                  <c:v>39295</c:v>
                </c:pt>
                <c:pt idx="956">
                  <c:v>39326</c:v>
                </c:pt>
                <c:pt idx="957">
                  <c:v>39356</c:v>
                </c:pt>
                <c:pt idx="958">
                  <c:v>39387</c:v>
                </c:pt>
                <c:pt idx="959">
                  <c:v>39417</c:v>
                </c:pt>
                <c:pt idx="960">
                  <c:v>39448</c:v>
                </c:pt>
                <c:pt idx="961">
                  <c:v>39479</c:v>
                </c:pt>
                <c:pt idx="962">
                  <c:v>39508</c:v>
                </c:pt>
                <c:pt idx="963">
                  <c:v>39539</c:v>
                </c:pt>
                <c:pt idx="964">
                  <c:v>39569</c:v>
                </c:pt>
                <c:pt idx="965">
                  <c:v>39600</c:v>
                </c:pt>
                <c:pt idx="966">
                  <c:v>39630</c:v>
                </c:pt>
                <c:pt idx="967">
                  <c:v>39661</c:v>
                </c:pt>
                <c:pt idx="968">
                  <c:v>39692</c:v>
                </c:pt>
                <c:pt idx="969">
                  <c:v>39722</c:v>
                </c:pt>
                <c:pt idx="970">
                  <c:v>39753</c:v>
                </c:pt>
                <c:pt idx="971">
                  <c:v>39783</c:v>
                </c:pt>
                <c:pt idx="972">
                  <c:v>39814</c:v>
                </c:pt>
                <c:pt idx="973">
                  <c:v>39845</c:v>
                </c:pt>
                <c:pt idx="974">
                  <c:v>39873</c:v>
                </c:pt>
                <c:pt idx="975">
                  <c:v>39904</c:v>
                </c:pt>
                <c:pt idx="976">
                  <c:v>39934</c:v>
                </c:pt>
                <c:pt idx="977">
                  <c:v>39965</c:v>
                </c:pt>
                <c:pt idx="978">
                  <c:v>39995</c:v>
                </c:pt>
                <c:pt idx="979">
                  <c:v>40026</c:v>
                </c:pt>
                <c:pt idx="980">
                  <c:v>40057</c:v>
                </c:pt>
                <c:pt idx="981">
                  <c:v>40087</c:v>
                </c:pt>
                <c:pt idx="982">
                  <c:v>40118</c:v>
                </c:pt>
                <c:pt idx="983">
                  <c:v>40148</c:v>
                </c:pt>
                <c:pt idx="984">
                  <c:v>40179</c:v>
                </c:pt>
                <c:pt idx="985">
                  <c:v>40210</c:v>
                </c:pt>
                <c:pt idx="986">
                  <c:v>40238</c:v>
                </c:pt>
                <c:pt idx="987">
                  <c:v>40269</c:v>
                </c:pt>
                <c:pt idx="988">
                  <c:v>40299</c:v>
                </c:pt>
                <c:pt idx="989">
                  <c:v>40330</c:v>
                </c:pt>
                <c:pt idx="990">
                  <c:v>40360</c:v>
                </c:pt>
                <c:pt idx="991">
                  <c:v>40391</c:v>
                </c:pt>
                <c:pt idx="992">
                  <c:v>40422</c:v>
                </c:pt>
                <c:pt idx="993">
                  <c:v>40452</c:v>
                </c:pt>
                <c:pt idx="994">
                  <c:v>40483</c:v>
                </c:pt>
                <c:pt idx="995">
                  <c:v>40513</c:v>
                </c:pt>
                <c:pt idx="996">
                  <c:v>40544</c:v>
                </c:pt>
                <c:pt idx="997">
                  <c:v>40575</c:v>
                </c:pt>
                <c:pt idx="998">
                  <c:v>40603</c:v>
                </c:pt>
                <c:pt idx="999">
                  <c:v>40634</c:v>
                </c:pt>
                <c:pt idx="1000">
                  <c:v>40664</c:v>
                </c:pt>
                <c:pt idx="1001">
                  <c:v>40695</c:v>
                </c:pt>
                <c:pt idx="1002">
                  <c:v>40725</c:v>
                </c:pt>
                <c:pt idx="1003">
                  <c:v>40756</c:v>
                </c:pt>
                <c:pt idx="1004">
                  <c:v>40787</c:v>
                </c:pt>
                <c:pt idx="1005">
                  <c:v>40817</c:v>
                </c:pt>
                <c:pt idx="1006">
                  <c:v>40848</c:v>
                </c:pt>
                <c:pt idx="1007">
                  <c:v>40878</c:v>
                </c:pt>
                <c:pt idx="1008">
                  <c:v>40909</c:v>
                </c:pt>
                <c:pt idx="1009">
                  <c:v>40940</c:v>
                </c:pt>
                <c:pt idx="1010">
                  <c:v>40969</c:v>
                </c:pt>
                <c:pt idx="1011">
                  <c:v>41000</c:v>
                </c:pt>
                <c:pt idx="1012">
                  <c:v>41030</c:v>
                </c:pt>
                <c:pt idx="1013">
                  <c:v>41061</c:v>
                </c:pt>
                <c:pt idx="1014">
                  <c:v>41091</c:v>
                </c:pt>
                <c:pt idx="1015">
                  <c:v>41122</c:v>
                </c:pt>
                <c:pt idx="1016">
                  <c:v>41153</c:v>
                </c:pt>
                <c:pt idx="1017">
                  <c:v>41183</c:v>
                </c:pt>
                <c:pt idx="1018">
                  <c:v>41214</c:v>
                </c:pt>
                <c:pt idx="1019">
                  <c:v>41244</c:v>
                </c:pt>
                <c:pt idx="1020">
                  <c:v>41275</c:v>
                </c:pt>
                <c:pt idx="1021">
                  <c:v>41306</c:v>
                </c:pt>
                <c:pt idx="1022">
                  <c:v>41334</c:v>
                </c:pt>
                <c:pt idx="1023">
                  <c:v>41365</c:v>
                </c:pt>
                <c:pt idx="1024">
                  <c:v>41395</c:v>
                </c:pt>
                <c:pt idx="1025">
                  <c:v>41426</c:v>
                </c:pt>
                <c:pt idx="1026">
                  <c:v>41456</c:v>
                </c:pt>
                <c:pt idx="1027">
                  <c:v>41487</c:v>
                </c:pt>
                <c:pt idx="1028">
                  <c:v>41518</c:v>
                </c:pt>
                <c:pt idx="1029">
                  <c:v>41548</c:v>
                </c:pt>
                <c:pt idx="1030">
                  <c:v>41579</c:v>
                </c:pt>
                <c:pt idx="1031">
                  <c:v>41609</c:v>
                </c:pt>
                <c:pt idx="1032">
                  <c:v>41640</c:v>
                </c:pt>
                <c:pt idx="1033">
                  <c:v>41671</c:v>
                </c:pt>
                <c:pt idx="1034">
                  <c:v>41699</c:v>
                </c:pt>
                <c:pt idx="1035">
                  <c:v>41730</c:v>
                </c:pt>
                <c:pt idx="1036">
                  <c:v>41760</c:v>
                </c:pt>
                <c:pt idx="1037">
                  <c:v>41791</c:v>
                </c:pt>
                <c:pt idx="1038">
                  <c:v>41821</c:v>
                </c:pt>
                <c:pt idx="1039">
                  <c:v>41852</c:v>
                </c:pt>
                <c:pt idx="1040">
                  <c:v>41883</c:v>
                </c:pt>
                <c:pt idx="1041">
                  <c:v>41913</c:v>
                </c:pt>
                <c:pt idx="1042">
                  <c:v>41944</c:v>
                </c:pt>
                <c:pt idx="1043">
                  <c:v>41974</c:v>
                </c:pt>
                <c:pt idx="1044">
                  <c:v>42005</c:v>
                </c:pt>
                <c:pt idx="1045">
                  <c:v>42036</c:v>
                </c:pt>
                <c:pt idx="1046">
                  <c:v>42064</c:v>
                </c:pt>
                <c:pt idx="1047">
                  <c:v>42095</c:v>
                </c:pt>
                <c:pt idx="1048">
                  <c:v>42125</c:v>
                </c:pt>
                <c:pt idx="1049">
                  <c:v>42156</c:v>
                </c:pt>
                <c:pt idx="1050">
                  <c:v>42186</c:v>
                </c:pt>
                <c:pt idx="1051">
                  <c:v>42217</c:v>
                </c:pt>
                <c:pt idx="1052">
                  <c:v>42248</c:v>
                </c:pt>
                <c:pt idx="1053">
                  <c:v>42278</c:v>
                </c:pt>
                <c:pt idx="1054">
                  <c:v>42309</c:v>
                </c:pt>
                <c:pt idx="1055">
                  <c:v>42339</c:v>
                </c:pt>
                <c:pt idx="1056">
                  <c:v>42370</c:v>
                </c:pt>
                <c:pt idx="1057">
                  <c:v>42401</c:v>
                </c:pt>
                <c:pt idx="1058">
                  <c:v>42430</c:v>
                </c:pt>
                <c:pt idx="1059">
                  <c:v>42461</c:v>
                </c:pt>
                <c:pt idx="1060">
                  <c:v>42491</c:v>
                </c:pt>
                <c:pt idx="1061">
                  <c:v>42522</c:v>
                </c:pt>
                <c:pt idx="1062">
                  <c:v>42552</c:v>
                </c:pt>
                <c:pt idx="1063">
                  <c:v>42583</c:v>
                </c:pt>
                <c:pt idx="1064">
                  <c:v>42614</c:v>
                </c:pt>
                <c:pt idx="1065">
                  <c:v>42644</c:v>
                </c:pt>
                <c:pt idx="1066">
                  <c:v>42675</c:v>
                </c:pt>
                <c:pt idx="1067">
                  <c:v>42705</c:v>
                </c:pt>
                <c:pt idx="1068">
                  <c:v>42736</c:v>
                </c:pt>
                <c:pt idx="1069">
                  <c:v>42767</c:v>
                </c:pt>
                <c:pt idx="1070">
                  <c:v>42795</c:v>
                </c:pt>
                <c:pt idx="1071">
                  <c:v>42826</c:v>
                </c:pt>
                <c:pt idx="1072">
                  <c:v>42856</c:v>
                </c:pt>
                <c:pt idx="1073">
                  <c:v>42887</c:v>
                </c:pt>
                <c:pt idx="1074">
                  <c:v>42917</c:v>
                </c:pt>
                <c:pt idx="1075">
                  <c:v>42948</c:v>
                </c:pt>
                <c:pt idx="1076">
                  <c:v>42979</c:v>
                </c:pt>
                <c:pt idx="1077">
                  <c:v>43009</c:v>
                </c:pt>
                <c:pt idx="1078">
                  <c:v>43040</c:v>
                </c:pt>
                <c:pt idx="1079">
                  <c:v>43070</c:v>
                </c:pt>
                <c:pt idx="1080">
                  <c:v>43101</c:v>
                </c:pt>
                <c:pt idx="1081">
                  <c:v>43132</c:v>
                </c:pt>
                <c:pt idx="1082">
                  <c:v>43160</c:v>
                </c:pt>
                <c:pt idx="1083">
                  <c:v>43191</c:v>
                </c:pt>
                <c:pt idx="1084">
                  <c:v>43221</c:v>
                </c:pt>
                <c:pt idx="1085">
                  <c:v>43252</c:v>
                </c:pt>
                <c:pt idx="1086">
                  <c:v>43282</c:v>
                </c:pt>
                <c:pt idx="1087">
                  <c:v>43313</c:v>
                </c:pt>
                <c:pt idx="1088">
                  <c:v>43344</c:v>
                </c:pt>
                <c:pt idx="1089">
                  <c:v>43374</c:v>
                </c:pt>
                <c:pt idx="1090">
                  <c:v>43405</c:v>
                </c:pt>
                <c:pt idx="1091">
                  <c:v>43435</c:v>
                </c:pt>
                <c:pt idx="1092">
                  <c:v>43466</c:v>
                </c:pt>
                <c:pt idx="1093">
                  <c:v>43497</c:v>
                </c:pt>
                <c:pt idx="1094">
                  <c:v>43525</c:v>
                </c:pt>
                <c:pt idx="1095">
                  <c:v>43556</c:v>
                </c:pt>
                <c:pt idx="1096">
                  <c:v>43586</c:v>
                </c:pt>
                <c:pt idx="1097">
                  <c:v>43617</c:v>
                </c:pt>
                <c:pt idx="1098">
                  <c:v>43647</c:v>
                </c:pt>
                <c:pt idx="1099">
                  <c:v>43678</c:v>
                </c:pt>
                <c:pt idx="1100">
                  <c:v>43709</c:v>
                </c:pt>
                <c:pt idx="1101">
                  <c:v>43739</c:v>
                </c:pt>
                <c:pt idx="1102">
                  <c:v>43770</c:v>
                </c:pt>
                <c:pt idx="1103">
                  <c:v>43800</c:v>
                </c:pt>
                <c:pt idx="1104">
                  <c:v>43831</c:v>
                </c:pt>
                <c:pt idx="1105">
                  <c:v>43862</c:v>
                </c:pt>
                <c:pt idx="1106">
                  <c:v>43891</c:v>
                </c:pt>
                <c:pt idx="1107">
                  <c:v>43922</c:v>
                </c:pt>
                <c:pt idx="1108">
                  <c:v>43952</c:v>
                </c:pt>
                <c:pt idx="1109">
                  <c:v>43983</c:v>
                </c:pt>
                <c:pt idx="1110">
                  <c:v>44013</c:v>
                </c:pt>
                <c:pt idx="1111">
                  <c:v>44044</c:v>
                </c:pt>
                <c:pt idx="1112">
                  <c:v>44075</c:v>
                </c:pt>
                <c:pt idx="1113">
                  <c:v>44105</c:v>
                </c:pt>
                <c:pt idx="1114">
                  <c:v>44136</c:v>
                </c:pt>
                <c:pt idx="1115">
                  <c:v>44166</c:v>
                </c:pt>
                <c:pt idx="1116">
                  <c:v>44197</c:v>
                </c:pt>
                <c:pt idx="1117">
                  <c:v>44228</c:v>
                </c:pt>
                <c:pt idx="1118">
                  <c:v>44256</c:v>
                </c:pt>
                <c:pt idx="1119">
                  <c:v>44287</c:v>
                </c:pt>
                <c:pt idx="1120">
                  <c:v>44317</c:v>
                </c:pt>
                <c:pt idx="1121">
                  <c:v>44348</c:v>
                </c:pt>
                <c:pt idx="1122">
                  <c:v>44378</c:v>
                </c:pt>
                <c:pt idx="1123">
                  <c:v>44409</c:v>
                </c:pt>
                <c:pt idx="1124">
                  <c:v>44440</c:v>
                </c:pt>
                <c:pt idx="1125">
                  <c:v>44470</c:v>
                </c:pt>
                <c:pt idx="1126">
                  <c:v>44501</c:v>
                </c:pt>
                <c:pt idx="1127">
                  <c:v>44531</c:v>
                </c:pt>
                <c:pt idx="1128">
                  <c:v>44562</c:v>
                </c:pt>
                <c:pt idx="1129">
                  <c:v>44593</c:v>
                </c:pt>
                <c:pt idx="1130">
                  <c:v>44621</c:v>
                </c:pt>
                <c:pt idx="1131">
                  <c:v>44652</c:v>
                </c:pt>
                <c:pt idx="1132">
                  <c:v>44682</c:v>
                </c:pt>
                <c:pt idx="1133">
                  <c:v>44713</c:v>
                </c:pt>
                <c:pt idx="1134">
                  <c:v>44743</c:v>
                </c:pt>
                <c:pt idx="1135">
                  <c:v>44774</c:v>
                </c:pt>
                <c:pt idx="1136">
                  <c:v>44805</c:v>
                </c:pt>
                <c:pt idx="1137">
                  <c:v>44835</c:v>
                </c:pt>
                <c:pt idx="1138">
                  <c:v>44866</c:v>
                </c:pt>
                <c:pt idx="1139">
                  <c:v>44896</c:v>
                </c:pt>
                <c:pt idx="1140">
                  <c:v>44927</c:v>
                </c:pt>
                <c:pt idx="1141">
                  <c:v>44958</c:v>
                </c:pt>
                <c:pt idx="1142">
                  <c:v>44986</c:v>
                </c:pt>
                <c:pt idx="1143">
                  <c:v>45017</c:v>
                </c:pt>
                <c:pt idx="1144">
                  <c:v>45047</c:v>
                </c:pt>
                <c:pt idx="1145">
                  <c:v>45078</c:v>
                </c:pt>
                <c:pt idx="1146">
                  <c:v>45108</c:v>
                </c:pt>
                <c:pt idx="1147">
                  <c:v>45139</c:v>
                </c:pt>
                <c:pt idx="1148">
                  <c:v>45170</c:v>
                </c:pt>
                <c:pt idx="1149">
                  <c:v>45200</c:v>
                </c:pt>
                <c:pt idx="1150">
                  <c:v>45231</c:v>
                </c:pt>
                <c:pt idx="1151">
                  <c:v>45261</c:v>
                </c:pt>
                <c:pt idx="1152">
                  <c:v>45292</c:v>
                </c:pt>
                <c:pt idx="1153">
                  <c:v>45323</c:v>
                </c:pt>
                <c:pt idx="1154">
                  <c:v>45352</c:v>
                </c:pt>
                <c:pt idx="1155">
                  <c:v>45383</c:v>
                </c:pt>
                <c:pt idx="1156">
                  <c:v>45413</c:v>
                </c:pt>
                <c:pt idx="1157">
                  <c:v>45444</c:v>
                </c:pt>
                <c:pt idx="1158">
                  <c:v>45474</c:v>
                </c:pt>
                <c:pt idx="1159">
                  <c:v>45505</c:v>
                </c:pt>
                <c:pt idx="1160">
                  <c:v>45536</c:v>
                </c:pt>
                <c:pt idx="1161">
                  <c:v>45566</c:v>
                </c:pt>
                <c:pt idx="1162">
                  <c:v>45597</c:v>
                </c:pt>
                <c:pt idx="1163">
                  <c:v>45627</c:v>
                </c:pt>
                <c:pt idx="1164">
                  <c:v>45658</c:v>
                </c:pt>
                <c:pt idx="1165">
                  <c:v>45689</c:v>
                </c:pt>
                <c:pt idx="1166">
                  <c:v>45717</c:v>
                </c:pt>
                <c:pt idx="1167">
                  <c:v>45748</c:v>
                </c:pt>
                <c:pt idx="1168">
                  <c:v>45778</c:v>
                </c:pt>
                <c:pt idx="1169">
                  <c:v>45809</c:v>
                </c:pt>
                <c:pt idx="1170">
                  <c:v>45839</c:v>
                </c:pt>
                <c:pt idx="1171">
                  <c:v>45870</c:v>
                </c:pt>
                <c:pt idx="1172">
                  <c:v>45901</c:v>
                </c:pt>
                <c:pt idx="1173">
                  <c:v>45931</c:v>
                </c:pt>
                <c:pt idx="1174">
                  <c:v>45962</c:v>
                </c:pt>
                <c:pt idx="1175">
                  <c:v>45992</c:v>
                </c:pt>
                <c:pt idx="1176">
                  <c:v>46023</c:v>
                </c:pt>
                <c:pt idx="1177">
                  <c:v>46054</c:v>
                </c:pt>
                <c:pt idx="1178">
                  <c:v>46082</c:v>
                </c:pt>
                <c:pt idx="1179">
                  <c:v>46113</c:v>
                </c:pt>
                <c:pt idx="1180">
                  <c:v>46143</c:v>
                </c:pt>
                <c:pt idx="1181">
                  <c:v>46174</c:v>
                </c:pt>
                <c:pt idx="1182">
                  <c:v>46204</c:v>
                </c:pt>
                <c:pt idx="1183">
                  <c:v>46235</c:v>
                </c:pt>
                <c:pt idx="1184">
                  <c:v>46266</c:v>
                </c:pt>
                <c:pt idx="1185">
                  <c:v>46296</c:v>
                </c:pt>
                <c:pt idx="1186">
                  <c:v>46327</c:v>
                </c:pt>
                <c:pt idx="1187">
                  <c:v>46357</c:v>
                </c:pt>
                <c:pt idx="1188">
                  <c:v>46388</c:v>
                </c:pt>
                <c:pt idx="1189">
                  <c:v>46419</c:v>
                </c:pt>
                <c:pt idx="1190">
                  <c:v>46447</c:v>
                </c:pt>
                <c:pt idx="1191">
                  <c:v>46478</c:v>
                </c:pt>
                <c:pt idx="1192">
                  <c:v>46508</c:v>
                </c:pt>
                <c:pt idx="1193">
                  <c:v>46539</c:v>
                </c:pt>
                <c:pt idx="1194">
                  <c:v>46569</c:v>
                </c:pt>
                <c:pt idx="1195">
                  <c:v>46600</c:v>
                </c:pt>
                <c:pt idx="1196">
                  <c:v>46631</c:v>
                </c:pt>
                <c:pt idx="1197">
                  <c:v>46661</c:v>
                </c:pt>
                <c:pt idx="1198">
                  <c:v>46692</c:v>
                </c:pt>
                <c:pt idx="1199">
                  <c:v>46722</c:v>
                </c:pt>
                <c:pt idx="1200">
                  <c:v>46753</c:v>
                </c:pt>
                <c:pt idx="1201">
                  <c:v>46784</c:v>
                </c:pt>
                <c:pt idx="1202">
                  <c:v>46813</c:v>
                </c:pt>
                <c:pt idx="1203">
                  <c:v>46844</c:v>
                </c:pt>
                <c:pt idx="1204">
                  <c:v>46874</c:v>
                </c:pt>
                <c:pt idx="1205">
                  <c:v>46905</c:v>
                </c:pt>
                <c:pt idx="1206">
                  <c:v>46935</c:v>
                </c:pt>
                <c:pt idx="1207">
                  <c:v>46966</c:v>
                </c:pt>
                <c:pt idx="1208">
                  <c:v>46997</c:v>
                </c:pt>
                <c:pt idx="1209">
                  <c:v>47027</c:v>
                </c:pt>
                <c:pt idx="1210">
                  <c:v>47058</c:v>
                </c:pt>
                <c:pt idx="1211">
                  <c:v>47088</c:v>
                </c:pt>
                <c:pt idx="1212">
                  <c:v>47119</c:v>
                </c:pt>
                <c:pt idx="1213">
                  <c:v>47150</c:v>
                </c:pt>
                <c:pt idx="1214">
                  <c:v>47178</c:v>
                </c:pt>
                <c:pt idx="1215">
                  <c:v>47209</c:v>
                </c:pt>
                <c:pt idx="1216">
                  <c:v>47239</c:v>
                </c:pt>
                <c:pt idx="1217">
                  <c:v>47270</c:v>
                </c:pt>
                <c:pt idx="1218">
                  <c:v>47300</c:v>
                </c:pt>
                <c:pt idx="1219">
                  <c:v>47331</c:v>
                </c:pt>
                <c:pt idx="1220">
                  <c:v>47362</c:v>
                </c:pt>
                <c:pt idx="1221">
                  <c:v>47392</c:v>
                </c:pt>
                <c:pt idx="1222">
                  <c:v>47423</c:v>
                </c:pt>
                <c:pt idx="1223">
                  <c:v>47453</c:v>
                </c:pt>
                <c:pt idx="1224">
                  <c:v>47484</c:v>
                </c:pt>
                <c:pt idx="1225">
                  <c:v>47515</c:v>
                </c:pt>
                <c:pt idx="1226">
                  <c:v>47543</c:v>
                </c:pt>
                <c:pt idx="1227">
                  <c:v>47574</c:v>
                </c:pt>
                <c:pt idx="1228">
                  <c:v>47604</c:v>
                </c:pt>
                <c:pt idx="1229">
                  <c:v>47635</c:v>
                </c:pt>
                <c:pt idx="1230">
                  <c:v>47665</c:v>
                </c:pt>
                <c:pt idx="1231">
                  <c:v>47696</c:v>
                </c:pt>
                <c:pt idx="1232">
                  <c:v>47727</c:v>
                </c:pt>
                <c:pt idx="1233">
                  <c:v>47757</c:v>
                </c:pt>
                <c:pt idx="1234">
                  <c:v>47788</c:v>
                </c:pt>
                <c:pt idx="1235">
                  <c:v>47818</c:v>
                </c:pt>
                <c:pt idx="1236">
                  <c:v>47849</c:v>
                </c:pt>
                <c:pt idx="1237">
                  <c:v>47880</c:v>
                </c:pt>
                <c:pt idx="1238">
                  <c:v>47908</c:v>
                </c:pt>
                <c:pt idx="1239">
                  <c:v>47939</c:v>
                </c:pt>
                <c:pt idx="1240">
                  <c:v>47969</c:v>
                </c:pt>
                <c:pt idx="1241">
                  <c:v>48000</c:v>
                </c:pt>
                <c:pt idx="1242">
                  <c:v>48030</c:v>
                </c:pt>
                <c:pt idx="1243">
                  <c:v>48061</c:v>
                </c:pt>
                <c:pt idx="1244">
                  <c:v>48092</c:v>
                </c:pt>
                <c:pt idx="1245">
                  <c:v>48122</c:v>
                </c:pt>
                <c:pt idx="1246">
                  <c:v>48153</c:v>
                </c:pt>
                <c:pt idx="1247">
                  <c:v>48183</c:v>
                </c:pt>
                <c:pt idx="1248">
                  <c:v>48214</c:v>
                </c:pt>
                <c:pt idx="1249">
                  <c:v>48245</c:v>
                </c:pt>
                <c:pt idx="1250">
                  <c:v>48274</c:v>
                </c:pt>
                <c:pt idx="1251">
                  <c:v>48305</c:v>
                </c:pt>
                <c:pt idx="1252">
                  <c:v>48335</c:v>
                </c:pt>
                <c:pt idx="1253">
                  <c:v>48366</c:v>
                </c:pt>
                <c:pt idx="1254">
                  <c:v>48396</c:v>
                </c:pt>
                <c:pt idx="1255">
                  <c:v>48427</c:v>
                </c:pt>
                <c:pt idx="1256">
                  <c:v>48458</c:v>
                </c:pt>
                <c:pt idx="1257">
                  <c:v>48488</c:v>
                </c:pt>
                <c:pt idx="1258">
                  <c:v>48519</c:v>
                </c:pt>
                <c:pt idx="1259">
                  <c:v>48549</c:v>
                </c:pt>
              </c:numCache>
            </c:numRef>
          </c:cat>
          <c:val>
            <c:numRef>
              <c:f>AUTPRNA!$T$3:$T$1262</c:f>
              <c:numCache>
                <c:formatCode>General</c:formatCode>
                <c:ptCount val="1260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#N/A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#N/A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  <c:pt idx="996" formatCode="0.0">
                  <c:v>#N/A</c:v>
                </c:pt>
                <c:pt idx="997" formatCode="0.0">
                  <c:v>#N/A</c:v>
                </c:pt>
                <c:pt idx="998" formatCode="0.0">
                  <c:v>#N/A</c:v>
                </c:pt>
                <c:pt idx="999" formatCode="0.0">
                  <c:v>#N/A</c:v>
                </c:pt>
                <c:pt idx="1000" formatCode="0.0">
                  <c:v>#N/A</c:v>
                </c:pt>
                <c:pt idx="1001" formatCode="0.0">
                  <c:v>#N/A</c:v>
                </c:pt>
                <c:pt idx="1002" formatCode="0.0">
                  <c:v>#N/A</c:v>
                </c:pt>
                <c:pt idx="1003" formatCode="0.0">
                  <c:v>#N/A</c:v>
                </c:pt>
                <c:pt idx="1004" formatCode="0.0">
                  <c:v>#N/A</c:v>
                </c:pt>
                <c:pt idx="1005" formatCode="0.0">
                  <c:v>#N/A</c:v>
                </c:pt>
                <c:pt idx="1006" formatCode="0.0">
                  <c:v>#N/A</c:v>
                </c:pt>
                <c:pt idx="1007" formatCode="0.0">
                  <c:v>#N/A</c:v>
                </c:pt>
                <c:pt idx="1008" formatCode="0.0">
                  <c:v>#N/A</c:v>
                </c:pt>
                <c:pt idx="1009" formatCode="0.0">
                  <c:v>#N/A</c:v>
                </c:pt>
                <c:pt idx="1010" formatCode="0.0">
                  <c:v>#N/A</c:v>
                </c:pt>
                <c:pt idx="1011" formatCode="0.0">
                  <c:v>#N/A</c:v>
                </c:pt>
                <c:pt idx="1012" formatCode="0.0">
                  <c:v>#N/A</c:v>
                </c:pt>
                <c:pt idx="1013" formatCode="0.0">
                  <c:v>#N/A</c:v>
                </c:pt>
                <c:pt idx="1014" formatCode="0.0">
                  <c:v>#N/A</c:v>
                </c:pt>
                <c:pt idx="1015" formatCode="0.0">
                  <c:v>#N/A</c:v>
                </c:pt>
                <c:pt idx="1016" formatCode="0.0">
                  <c:v>#N/A</c:v>
                </c:pt>
                <c:pt idx="1017" formatCode="0.0">
                  <c:v>#N/A</c:v>
                </c:pt>
                <c:pt idx="1018" formatCode="0.0">
                  <c:v>#N/A</c:v>
                </c:pt>
                <c:pt idx="1019" formatCode="0.0">
                  <c:v>#N/A</c:v>
                </c:pt>
                <c:pt idx="1020" formatCode="0.0">
                  <c:v>#N/A</c:v>
                </c:pt>
                <c:pt idx="1021" formatCode="0.0">
                  <c:v>#N/A</c:v>
                </c:pt>
                <c:pt idx="1022" formatCode="0.0">
                  <c:v>#N/A</c:v>
                </c:pt>
                <c:pt idx="1023" formatCode="0.0">
                  <c:v>#N/A</c:v>
                </c:pt>
                <c:pt idx="1024" formatCode="0.0">
                  <c:v>#N/A</c:v>
                </c:pt>
                <c:pt idx="1025" formatCode="0.0">
                  <c:v>#N/A</c:v>
                </c:pt>
                <c:pt idx="1026" formatCode="0.0">
                  <c:v>#N/A</c:v>
                </c:pt>
                <c:pt idx="1027" formatCode="0.0">
                  <c:v>#N/A</c:v>
                </c:pt>
                <c:pt idx="1028" formatCode="0.0">
                  <c:v>#N/A</c:v>
                </c:pt>
                <c:pt idx="1029" formatCode="0.0">
                  <c:v>#N/A</c:v>
                </c:pt>
                <c:pt idx="1030" formatCode="0.0">
                  <c:v>#N/A</c:v>
                </c:pt>
                <c:pt idx="1031" formatCode="0.0">
                  <c:v>#N/A</c:v>
                </c:pt>
                <c:pt idx="1032" formatCode="0.0">
                  <c:v>#N/A</c:v>
                </c:pt>
                <c:pt idx="1033" formatCode="0.0">
                  <c:v>#N/A</c:v>
                </c:pt>
                <c:pt idx="1034" formatCode="0.0">
                  <c:v>#N/A</c:v>
                </c:pt>
                <c:pt idx="1035" formatCode="0.0">
                  <c:v>#N/A</c:v>
                </c:pt>
                <c:pt idx="1036" formatCode="0.0">
                  <c:v>#N/A</c:v>
                </c:pt>
                <c:pt idx="1037" formatCode="0.0">
                  <c:v>#N/A</c:v>
                </c:pt>
                <c:pt idx="1038" formatCode="0.0">
                  <c:v>#N/A</c:v>
                </c:pt>
                <c:pt idx="1039" formatCode="0.0">
                  <c:v>#N/A</c:v>
                </c:pt>
                <c:pt idx="1040" formatCode="0.0">
                  <c:v>#N/A</c:v>
                </c:pt>
                <c:pt idx="1041" formatCode="0.0">
                  <c:v>#N/A</c:v>
                </c:pt>
                <c:pt idx="1042" formatCode="0.0">
                  <c:v>#N/A</c:v>
                </c:pt>
                <c:pt idx="1043" formatCode="0.0">
                  <c:v>#N/A</c:v>
                </c:pt>
                <c:pt idx="1044" formatCode="0.0">
                  <c:v>#N/A</c:v>
                </c:pt>
                <c:pt idx="1045" formatCode="0.0">
                  <c:v>#N/A</c:v>
                </c:pt>
                <c:pt idx="1046" formatCode="0.0">
                  <c:v>#N/A</c:v>
                </c:pt>
                <c:pt idx="1047" formatCode="0.0">
                  <c:v>#N/A</c:v>
                </c:pt>
                <c:pt idx="1048" formatCode="0.0">
                  <c:v>#N/A</c:v>
                </c:pt>
                <c:pt idx="1049" formatCode="0.0">
                  <c:v>#N/A</c:v>
                </c:pt>
                <c:pt idx="1050" formatCode="0.0">
                  <c:v>#N/A</c:v>
                </c:pt>
                <c:pt idx="1051" formatCode="0.0">
                  <c:v>#N/A</c:v>
                </c:pt>
                <c:pt idx="1052" formatCode="0.0">
                  <c:v>#N/A</c:v>
                </c:pt>
                <c:pt idx="1053" formatCode="0.0">
                  <c:v>#N/A</c:v>
                </c:pt>
                <c:pt idx="1054" formatCode="0.0">
                  <c:v>#N/A</c:v>
                </c:pt>
                <c:pt idx="1055" formatCode="0.0">
                  <c:v>#N/A</c:v>
                </c:pt>
                <c:pt idx="1056" formatCode="0.0">
                  <c:v>#N/A</c:v>
                </c:pt>
                <c:pt idx="1057" formatCode="0.0">
                  <c:v>#N/A</c:v>
                </c:pt>
                <c:pt idx="1058" formatCode="0.0">
                  <c:v>#N/A</c:v>
                </c:pt>
                <c:pt idx="1059" formatCode="0.0">
                  <c:v>#N/A</c:v>
                </c:pt>
                <c:pt idx="1060" formatCode="0.0">
                  <c:v>#N/A</c:v>
                </c:pt>
                <c:pt idx="1061" formatCode="0.0">
                  <c:v>#N/A</c:v>
                </c:pt>
                <c:pt idx="1062" formatCode="0.0">
                  <c:v>#N/A</c:v>
                </c:pt>
                <c:pt idx="1063" formatCode="0.0">
                  <c:v>#N/A</c:v>
                </c:pt>
                <c:pt idx="1064" formatCode="0.0">
                  <c:v>#N/A</c:v>
                </c:pt>
                <c:pt idx="1065" formatCode="0.0">
                  <c:v>#N/A</c:v>
                </c:pt>
                <c:pt idx="1066" formatCode="0.0">
                  <c:v>#N/A</c:v>
                </c:pt>
                <c:pt idx="1067" formatCode="0.0">
                  <c:v>#N/A</c:v>
                </c:pt>
                <c:pt idx="1068" formatCode="0.0">
                  <c:v>#N/A</c:v>
                </c:pt>
                <c:pt idx="1069" formatCode="0.0">
                  <c:v>#N/A</c:v>
                </c:pt>
                <c:pt idx="1070" formatCode="0.0">
                  <c:v>#N/A</c:v>
                </c:pt>
                <c:pt idx="1071" formatCode="0.0">
                  <c:v>#N/A</c:v>
                </c:pt>
                <c:pt idx="1072" formatCode="0.0">
                  <c:v>#N/A</c:v>
                </c:pt>
                <c:pt idx="1073" formatCode="0.0">
                  <c:v>#N/A</c:v>
                </c:pt>
                <c:pt idx="1074" formatCode="0.0">
                  <c:v>#N/A</c:v>
                </c:pt>
                <c:pt idx="1075" formatCode="0.0">
                  <c:v>#N/A</c:v>
                </c:pt>
                <c:pt idx="1076" formatCode="0.0">
                  <c:v>#N/A</c:v>
                </c:pt>
                <c:pt idx="1077" formatCode="0.0">
                  <c:v>#N/A</c:v>
                </c:pt>
                <c:pt idx="1078" formatCode="0.0">
                  <c:v>#N/A</c:v>
                </c:pt>
                <c:pt idx="1079" formatCode="0.0">
                  <c:v>#N/A</c:v>
                </c:pt>
                <c:pt idx="1080" formatCode="0.0">
                  <c:v>#N/A</c:v>
                </c:pt>
                <c:pt idx="1081" formatCode="0.0">
                  <c:v>#N/A</c:v>
                </c:pt>
                <c:pt idx="1082" formatCode="0.0">
                  <c:v>#N/A</c:v>
                </c:pt>
                <c:pt idx="1083" formatCode="0.0">
                  <c:v>#N/A</c:v>
                </c:pt>
                <c:pt idx="1084" formatCode="0.0">
                  <c:v>#N/A</c:v>
                </c:pt>
                <c:pt idx="1085" formatCode="0.0">
                  <c:v>#N/A</c:v>
                </c:pt>
                <c:pt idx="1086" formatCode="0.0">
                  <c:v>#N/A</c:v>
                </c:pt>
                <c:pt idx="1087" formatCode="0.0">
                  <c:v>#N/A</c:v>
                </c:pt>
                <c:pt idx="1088" formatCode="0.0">
                  <c:v>#N/A</c:v>
                </c:pt>
                <c:pt idx="1089" formatCode="0.0">
                  <c:v>#N/A</c:v>
                </c:pt>
                <c:pt idx="1090" formatCode="0.0">
                  <c:v>#N/A</c:v>
                </c:pt>
                <c:pt idx="1091" formatCode="0.0">
                  <c:v>#N/A</c:v>
                </c:pt>
                <c:pt idx="1092" formatCode="0.0">
                  <c:v>#N/A</c:v>
                </c:pt>
                <c:pt idx="1093" formatCode="0.0">
                  <c:v>#N/A</c:v>
                </c:pt>
                <c:pt idx="1094" formatCode="0.0">
                  <c:v>#N/A</c:v>
                </c:pt>
                <c:pt idx="1095" formatCode="0.0">
                  <c:v>#N/A</c:v>
                </c:pt>
                <c:pt idx="1096" formatCode="0.0">
                  <c:v>#N/A</c:v>
                </c:pt>
                <c:pt idx="1097" formatCode="0.0">
                  <c:v>#N/A</c:v>
                </c:pt>
                <c:pt idx="1098" formatCode="0.0">
                  <c:v>#N/A</c:v>
                </c:pt>
                <c:pt idx="1099" formatCode="0.0">
                  <c:v>#N/A</c:v>
                </c:pt>
                <c:pt idx="1100" formatCode="0.0">
                  <c:v>#N/A</c:v>
                </c:pt>
                <c:pt idx="1101" formatCode="0.0">
                  <c:v>#N/A</c:v>
                </c:pt>
                <c:pt idx="1102" formatCode="0.0">
                  <c:v>#N/A</c:v>
                </c:pt>
                <c:pt idx="1103" formatCode="0.0">
                  <c:v>#N/A</c:v>
                </c:pt>
                <c:pt idx="1104" formatCode="0.0">
                  <c:v>#N/A</c:v>
                </c:pt>
                <c:pt idx="1105" formatCode="0.0">
                  <c:v>#N/A</c:v>
                </c:pt>
                <c:pt idx="1106" formatCode="0.0">
                  <c:v>#N/A</c:v>
                </c:pt>
                <c:pt idx="1107" formatCode="0.0">
                  <c:v>#N/A</c:v>
                </c:pt>
                <c:pt idx="1108" formatCode="0.0">
                  <c:v>#N/A</c:v>
                </c:pt>
                <c:pt idx="1109" formatCode="0.0">
                  <c:v>#N/A</c:v>
                </c:pt>
                <c:pt idx="1110" formatCode="0.0">
                  <c:v>#N/A</c:v>
                </c:pt>
                <c:pt idx="1111" formatCode="0.0">
                  <c:v>#N/A</c:v>
                </c:pt>
                <c:pt idx="1112" formatCode="0.0">
                  <c:v>#N/A</c:v>
                </c:pt>
                <c:pt idx="1113" formatCode="0.0">
                  <c:v>#N/A</c:v>
                </c:pt>
                <c:pt idx="1114" formatCode="0.0">
                  <c:v>#N/A</c:v>
                </c:pt>
                <c:pt idx="1115" formatCode="0.0">
                  <c:v>#N/A</c:v>
                </c:pt>
                <c:pt idx="1116" formatCode="0.0">
                  <c:v>#N/A</c:v>
                </c:pt>
                <c:pt idx="1117" formatCode="0.0">
                  <c:v>#N/A</c:v>
                </c:pt>
                <c:pt idx="1118" formatCode="0.0">
                  <c:v>#N/A</c:v>
                </c:pt>
                <c:pt idx="1119" formatCode="0.0">
                  <c:v>#N/A</c:v>
                </c:pt>
                <c:pt idx="1120" formatCode="0.0">
                  <c:v>#N/A</c:v>
                </c:pt>
                <c:pt idx="1121" formatCode="0.0">
                  <c:v>#N/A</c:v>
                </c:pt>
                <c:pt idx="1122" formatCode="0.0">
                  <c:v>#N/A</c:v>
                </c:pt>
                <c:pt idx="1123" formatCode="0.0">
                  <c:v>#N/A</c:v>
                </c:pt>
                <c:pt idx="1124" formatCode="0.0">
                  <c:v>#N/A</c:v>
                </c:pt>
                <c:pt idx="1125" formatCode="0.0">
                  <c:v>#N/A</c:v>
                </c:pt>
                <c:pt idx="1126" formatCode="0.0">
                  <c:v>#N/A</c:v>
                </c:pt>
                <c:pt idx="1127" formatCode="0.0">
                  <c:v>#N/A</c:v>
                </c:pt>
                <c:pt idx="1128" formatCode="0.0">
                  <c:v>#N/A</c:v>
                </c:pt>
                <c:pt idx="1129" formatCode="0.0">
                  <c:v>#N/A</c:v>
                </c:pt>
                <c:pt idx="1130" formatCode="0.0">
                  <c:v>#N/A</c:v>
                </c:pt>
                <c:pt idx="1131" formatCode="0.0">
                  <c:v>#N/A</c:v>
                </c:pt>
                <c:pt idx="1132" formatCode="0.0">
                  <c:v>#N/A</c:v>
                </c:pt>
                <c:pt idx="1133" formatCode="0.0">
                  <c:v>#N/A</c:v>
                </c:pt>
                <c:pt idx="1134" formatCode="0.0">
                  <c:v>#N/A</c:v>
                </c:pt>
                <c:pt idx="1135" formatCode="0.0">
                  <c:v>#N/A</c:v>
                </c:pt>
                <c:pt idx="1136" formatCode="0.0">
                  <c:v>#N/A</c:v>
                </c:pt>
                <c:pt idx="1137" formatCode="0.0">
                  <c:v>#N/A</c:v>
                </c:pt>
                <c:pt idx="1138" formatCode="0.0">
                  <c:v>#N/A</c:v>
                </c:pt>
                <c:pt idx="1139" formatCode="0.0">
                  <c:v>#N/A</c:v>
                </c:pt>
                <c:pt idx="1140" formatCode="0.0">
                  <c:v>#N/A</c:v>
                </c:pt>
                <c:pt idx="1141" formatCode="0.0">
                  <c:v>#N/A</c:v>
                </c:pt>
                <c:pt idx="1142" formatCode="0.0">
                  <c:v>#N/A</c:v>
                </c:pt>
                <c:pt idx="1143" formatCode="0.0">
                  <c:v>#N/A</c:v>
                </c:pt>
                <c:pt idx="1144" formatCode="0.0">
                  <c:v>#N/A</c:v>
                </c:pt>
                <c:pt idx="1145" formatCode="0.0">
                  <c:v>#N/A</c:v>
                </c:pt>
                <c:pt idx="1146" formatCode="0.0">
                  <c:v>#N/A</c:v>
                </c:pt>
                <c:pt idx="1147" formatCode="0.0">
                  <c:v>10.6790996169</c:v>
                </c:pt>
                <c:pt idx="1148" formatCode="0.0">
                  <c:v>#N/A</c:v>
                </c:pt>
                <c:pt idx="1149" formatCode="0.0">
                  <c:v>#N/A</c:v>
                </c:pt>
                <c:pt idx="1150" formatCode="0.0">
                  <c:v>#N/A</c:v>
                </c:pt>
                <c:pt idx="1151" formatCode="0.0">
                  <c:v>#N/A</c:v>
                </c:pt>
                <c:pt idx="1152" formatCode="0.0">
                  <c:v>#N/A</c:v>
                </c:pt>
                <c:pt idx="1153" formatCode="0.0">
                  <c:v>#N/A</c:v>
                </c:pt>
                <c:pt idx="1154" formatCode="0.0">
                  <c:v>#N/A</c:v>
                </c:pt>
                <c:pt idx="1155" formatCode="0.0">
                  <c:v>#N/A</c:v>
                </c:pt>
                <c:pt idx="1156" formatCode="0.0">
                  <c:v>#N/A</c:v>
                </c:pt>
                <c:pt idx="1157" formatCode="0.0">
                  <c:v>#N/A</c:v>
                </c:pt>
                <c:pt idx="1158" formatCode="0.0">
                  <c:v>#N/A</c:v>
                </c:pt>
                <c:pt idx="1159" formatCode="0.0">
                  <c:v>#N/A</c:v>
                </c:pt>
                <c:pt idx="1160" formatCode="0.0">
                  <c:v>#N/A</c:v>
                </c:pt>
                <c:pt idx="1161" formatCode="0.0">
                  <c:v>#N/A</c:v>
                </c:pt>
                <c:pt idx="1162" formatCode="0.0">
                  <c:v>#N/A</c:v>
                </c:pt>
                <c:pt idx="1163" formatCode="0.0">
                  <c:v>#N/A</c:v>
                </c:pt>
                <c:pt idx="1164" formatCode="0.0">
                  <c:v>#N/A</c:v>
                </c:pt>
                <c:pt idx="1165" formatCode="0.0">
                  <c:v>#N/A</c:v>
                </c:pt>
                <c:pt idx="1166" formatCode="0.0">
                  <c:v>#N/A</c:v>
                </c:pt>
                <c:pt idx="1167" formatCode="0.0">
                  <c:v>#N/A</c:v>
                </c:pt>
                <c:pt idx="1168" formatCode="0.0">
                  <c:v>#N/A</c:v>
                </c:pt>
                <c:pt idx="1169" formatCode="0.0">
                  <c:v>#N/A</c:v>
                </c:pt>
                <c:pt idx="1170" formatCode="0.0">
                  <c:v>#N/A</c:v>
                </c:pt>
                <c:pt idx="1171" formatCode="0.0">
                  <c:v>#N/A</c:v>
                </c:pt>
                <c:pt idx="1172" formatCode="0.0">
                  <c:v>#N/A</c:v>
                </c:pt>
                <c:pt idx="1173" formatCode="0.0">
                  <c:v>#N/A</c:v>
                </c:pt>
                <c:pt idx="1174" formatCode="0.0">
                  <c:v>#N/A</c:v>
                </c:pt>
                <c:pt idx="1175" formatCode="0.0">
                  <c:v>#N/A</c:v>
                </c:pt>
                <c:pt idx="1176" formatCode="0.0">
                  <c:v>#N/A</c:v>
                </c:pt>
                <c:pt idx="1177" formatCode="0.0">
                  <c:v>#N/A</c:v>
                </c:pt>
                <c:pt idx="1178" formatCode="0.0">
                  <c:v>#N/A</c:v>
                </c:pt>
                <c:pt idx="1179" formatCode="0.0">
                  <c:v>#N/A</c:v>
                </c:pt>
                <c:pt idx="1180" formatCode="0.0">
                  <c:v>#N/A</c:v>
                </c:pt>
                <c:pt idx="1181" formatCode="0.0">
                  <c:v>#N/A</c:v>
                </c:pt>
                <c:pt idx="1182" formatCode="0.0">
                  <c:v>#N/A</c:v>
                </c:pt>
                <c:pt idx="1183" formatCode="0.0">
                  <c:v>#N/A</c:v>
                </c:pt>
                <c:pt idx="1184" formatCode="0.0">
                  <c:v>#N/A</c:v>
                </c:pt>
                <c:pt idx="1185" formatCode="0.0">
                  <c:v>#N/A</c:v>
                </c:pt>
                <c:pt idx="1186" formatCode="0.0">
                  <c:v>#N/A</c:v>
                </c:pt>
                <c:pt idx="1187" formatCode="0.0">
                  <c:v>#N/A</c:v>
                </c:pt>
                <c:pt idx="1188" formatCode="0.0">
                  <c:v>#N/A</c:v>
                </c:pt>
                <c:pt idx="1189" formatCode="0.0">
                  <c:v>#N/A</c:v>
                </c:pt>
                <c:pt idx="1190" formatCode="0.0">
                  <c:v>#N/A</c:v>
                </c:pt>
                <c:pt idx="1191" formatCode="0.0">
                  <c:v>#N/A</c:v>
                </c:pt>
                <c:pt idx="1192" formatCode="0.0">
                  <c:v>#N/A</c:v>
                </c:pt>
                <c:pt idx="1193" formatCode="0.0">
                  <c:v>#N/A</c:v>
                </c:pt>
                <c:pt idx="1194" formatCode="0.0">
                  <c:v>#N/A</c:v>
                </c:pt>
                <c:pt idx="1195" formatCode="0.0">
                  <c:v>#N/A</c:v>
                </c:pt>
                <c:pt idx="1196" formatCode="0.0">
                  <c:v>#N/A</c:v>
                </c:pt>
                <c:pt idx="1197" formatCode="0.0">
                  <c:v>#N/A</c:v>
                </c:pt>
                <c:pt idx="1198" formatCode="0.0">
                  <c:v>#N/A</c:v>
                </c:pt>
                <c:pt idx="1199" formatCode="0.0">
                  <c:v>#N/A</c:v>
                </c:pt>
                <c:pt idx="1200" formatCode="0.0">
                  <c:v>#N/A</c:v>
                </c:pt>
                <c:pt idx="1201" formatCode="0.0">
                  <c:v>#N/A</c:v>
                </c:pt>
                <c:pt idx="1202" formatCode="0.0">
                  <c:v>#N/A</c:v>
                </c:pt>
                <c:pt idx="1203" formatCode="0.0">
                  <c:v>#N/A</c:v>
                </c:pt>
                <c:pt idx="1204" formatCode="0.0">
                  <c:v>#N/A</c:v>
                </c:pt>
                <c:pt idx="1205" formatCode="0.0">
                  <c:v>#N/A</c:v>
                </c:pt>
                <c:pt idx="1206" formatCode="0.0">
                  <c:v>#N/A</c:v>
                </c:pt>
                <c:pt idx="1207" formatCode="0.0">
                  <c:v>#N/A</c:v>
                </c:pt>
                <c:pt idx="1208" formatCode="0.0">
                  <c:v>#N/A</c:v>
                </c:pt>
                <c:pt idx="1209" formatCode="0.0">
                  <c:v>#N/A</c:v>
                </c:pt>
                <c:pt idx="1210" formatCode="0.0">
                  <c:v>#N/A</c:v>
                </c:pt>
                <c:pt idx="1211" formatCode="0.0">
                  <c:v>#N/A</c:v>
                </c:pt>
                <c:pt idx="1212" formatCode="0.0">
                  <c:v>#N/A</c:v>
                </c:pt>
                <c:pt idx="1213" formatCode="0.0">
                  <c:v>#N/A</c:v>
                </c:pt>
                <c:pt idx="1214" formatCode="0.0">
                  <c:v>#N/A</c:v>
                </c:pt>
                <c:pt idx="1215" formatCode="0.0">
                  <c:v>#N/A</c:v>
                </c:pt>
                <c:pt idx="1216" formatCode="0.0">
                  <c:v>#N/A</c:v>
                </c:pt>
                <c:pt idx="1217" formatCode="0.0">
                  <c:v>#N/A</c:v>
                </c:pt>
                <c:pt idx="1218" formatCode="0.0">
                  <c:v>#N/A</c:v>
                </c:pt>
                <c:pt idx="1219" formatCode="0.0">
                  <c:v>#N/A</c:v>
                </c:pt>
                <c:pt idx="1220" formatCode="0.0">
                  <c:v>#N/A</c:v>
                </c:pt>
                <c:pt idx="1221" formatCode="0.0">
                  <c:v>#N/A</c:v>
                </c:pt>
                <c:pt idx="1222" formatCode="0.0">
                  <c:v>#N/A</c:v>
                </c:pt>
                <c:pt idx="1223" formatCode="0.0">
                  <c:v>#N/A</c:v>
                </c:pt>
                <c:pt idx="1224" formatCode="0.0">
                  <c:v>#N/A</c:v>
                </c:pt>
                <c:pt idx="1225" formatCode="0.0">
                  <c:v>#N/A</c:v>
                </c:pt>
                <c:pt idx="1226" formatCode="0.0">
                  <c:v>#N/A</c:v>
                </c:pt>
                <c:pt idx="1227" formatCode="0.0">
                  <c:v>#N/A</c:v>
                </c:pt>
                <c:pt idx="1228" formatCode="0.0">
                  <c:v>#N/A</c:v>
                </c:pt>
                <c:pt idx="1229" formatCode="0.0">
                  <c:v>#N/A</c:v>
                </c:pt>
                <c:pt idx="1230" formatCode="0.0">
                  <c:v>#N/A</c:v>
                </c:pt>
                <c:pt idx="1231" formatCode="0.0">
                  <c:v>#N/A</c:v>
                </c:pt>
                <c:pt idx="1232" formatCode="0.0">
                  <c:v>#N/A</c:v>
                </c:pt>
                <c:pt idx="1233" formatCode="0.0">
                  <c:v>#N/A</c:v>
                </c:pt>
                <c:pt idx="1234" formatCode="0.0">
                  <c:v>#N/A</c:v>
                </c:pt>
                <c:pt idx="1235" formatCode="0.0">
                  <c:v>#N/A</c:v>
                </c:pt>
                <c:pt idx="1236" formatCode="0.0">
                  <c:v>#N/A</c:v>
                </c:pt>
                <c:pt idx="1237" formatCode="0.0">
                  <c:v>#N/A</c:v>
                </c:pt>
                <c:pt idx="1238" formatCode="0.0">
                  <c:v>#N/A</c:v>
                </c:pt>
                <c:pt idx="1239" formatCode="0.0">
                  <c:v>#N/A</c:v>
                </c:pt>
                <c:pt idx="1240" formatCode="0.0">
                  <c:v>#N/A</c:v>
                </c:pt>
                <c:pt idx="1241" formatCode="0.0">
                  <c:v>#N/A</c:v>
                </c:pt>
                <c:pt idx="1242" formatCode="0.0">
                  <c:v>#N/A</c:v>
                </c:pt>
                <c:pt idx="1243" formatCode="0.0">
                  <c:v>#N/A</c:v>
                </c:pt>
                <c:pt idx="1244" formatCode="0.0">
                  <c:v>#N/A</c:v>
                </c:pt>
                <c:pt idx="1245" formatCode="0.0">
                  <c:v>#N/A</c:v>
                </c:pt>
                <c:pt idx="1246" formatCode="0.0">
                  <c:v>#N/A</c:v>
                </c:pt>
                <c:pt idx="1247" formatCode="0.0">
                  <c:v>#N/A</c:v>
                </c:pt>
                <c:pt idx="1248" formatCode="0.0">
                  <c:v>#N/A</c:v>
                </c:pt>
                <c:pt idx="1249" formatCode="0.0">
                  <c:v>#N/A</c:v>
                </c:pt>
                <c:pt idx="1250" formatCode="0.0">
                  <c:v>#N/A</c:v>
                </c:pt>
                <c:pt idx="1251" formatCode="0.0">
                  <c:v>#N/A</c:v>
                </c:pt>
                <c:pt idx="1252" formatCode="0.0">
                  <c:v>#N/A</c:v>
                </c:pt>
                <c:pt idx="1253" formatCode="0.0">
                  <c:v>#N/A</c:v>
                </c:pt>
                <c:pt idx="1254" formatCode="0.0">
                  <c:v>#N/A</c:v>
                </c:pt>
                <c:pt idx="1255" formatCode="0.0">
                  <c:v>#N/A</c:v>
                </c:pt>
                <c:pt idx="1256" formatCode="0.0">
                  <c:v>#N/A</c:v>
                </c:pt>
                <c:pt idx="1257" formatCode="0.0">
                  <c:v>#N/A</c:v>
                </c:pt>
                <c:pt idx="1258" formatCode="0.0">
                  <c:v>#N/A</c:v>
                </c:pt>
                <c:pt idx="1259" formatCode="0.00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9F3-4226-9F25-3F0F9DBCC073}"/>
            </c:ext>
          </c:extLst>
        </c:ser>
        <c:ser>
          <c:idx val="7"/>
          <c:order val="6"/>
          <c:tx>
            <c:strRef>
              <c:f>AUTPRNA!$V$2</c:f>
              <c:strCache>
                <c:ptCount val="1"/>
                <c:pt idx="0">
                  <c:v>13.2%</c:v>
                </c:pt>
              </c:strCache>
            </c:strRef>
          </c:tx>
          <c:marker>
            <c:symbol val="none"/>
          </c:marker>
          <c:dLbls>
            <c:dLbl>
              <c:idx val="143"/>
              <c:layout>
                <c:manualLayout>
                  <c:x val="0"/>
                  <c:y val="4.901960784313725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F3-4226-9F25-3F0F9DBCC073}"/>
                </c:ext>
              </c:extLst>
            </c:dLbl>
            <c:dLbl>
              <c:idx val="176"/>
              <c:layout>
                <c:manualLayout>
                  <c:x val="-1.039292604736326E-16"/>
                  <c:y val="1.633986928104572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9F3-4226-9F25-3F0F9DBCC073}"/>
                </c:ext>
              </c:extLst>
            </c:dLbl>
            <c:dLbl>
              <c:idx val="214"/>
              <c:layout>
                <c:manualLayout>
                  <c:x val="-1.4172335600908068E-3"/>
                  <c:y val="-3.59477124183006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9F3-4226-9F25-3F0F9DBCC073}"/>
                </c:ext>
              </c:extLst>
            </c:dLbl>
            <c:dLbl>
              <c:idx val="274"/>
              <c:layout>
                <c:manualLayout>
                  <c:x val="5.6689342403628117E-3"/>
                  <c:y val="-5.55555555555555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9F3-4226-9F25-3F0F9DBCC073}"/>
                </c:ext>
              </c:extLst>
            </c:dLbl>
            <c:dLbl>
              <c:idx val="323"/>
              <c:layout>
                <c:manualLayout>
                  <c:x val="1.4172335600905991E-3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9F3-4226-9F25-3F0F9DBCC073}"/>
                </c:ext>
              </c:extLst>
            </c:dLbl>
            <c:dLbl>
              <c:idx val="334"/>
              <c:layout>
                <c:manualLayout>
                  <c:x val="-1.039292604736326E-16"/>
                  <c:y val="-1.633986928104575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9F3-4226-9F25-3F0F9DBCC073}"/>
                </c:ext>
              </c:extLst>
            </c:dLbl>
            <c:dLbl>
              <c:idx val="410"/>
              <c:layout>
                <c:manualLayout>
                  <c:x val="-2.5510204081632654E-2"/>
                  <c:y val="-0.11764705882352941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9F3-4226-9F25-3F0F9DBCC073}"/>
                </c:ext>
              </c:extLst>
            </c:dLbl>
            <c:dLbl>
              <c:idx val="1120"/>
              <c:layout>
                <c:manualLayout>
                  <c:x val="2.8725726760885999E-3"/>
                  <c:y val="-3.322700691121743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9F3-4226-9F25-3F0F9DBCC073}"/>
                </c:ext>
              </c:extLst>
            </c:dLbl>
            <c:dLbl>
              <c:idx val="1135"/>
              <c:layout>
                <c:manualLayout>
                  <c:x val="1.4362863380443524E-3"/>
                  <c:y val="3.654970760233917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9F3-4226-9F25-3F0F9DBCC073}"/>
                </c:ext>
              </c:extLst>
            </c:dLbl>
            <c:dLbl>
              <c:idx val="1143"/>
              <c:layout>
                <c:manualLayout>
                  <c:x val="0"/>
                  <c:y val="-5.980861244019141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9F3-4226-9F25-3F0F9DBCC073}"/>
                </c:ext>
              </c:extLst>
            </c:dLbl>
            <c:dLbl>
              <c:idx val="1147"/>
              <c:layout>
                <c:manualLayout>
                  <c:x val="-1.0532493528214745E-16"/>
                  <c:y val="-0.10457516339869284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9F3-4226-9F25-3F0F9DBCC0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AUTPRNA!$A$3:$A$1262</c:f>
              <c:numCache>
                <c:formatCode>mmm\-yy</c:formatCode>
                <c:ptCount val="1260"/>
                <c:pt idx="0">
                  <c:v>10228</c:v>
                </c:pt>
                <c:pt idx="1">
                  <c:v>10259</c:v>
                </c:pt>
                <c:pt idx="2">
                  <c:v>10288</c:v>
                </c:pt>
                <c:pt idx="3">
                  <c:v>10319</c:v>
                </c:pt>
                <c:pt idx="4">
                  <c:v>10349</c:v>
                </c:pt>
                <c:pt idx="5">
                  <c:v>10380</c:v>
                </c:pt>
                <c:pt idx="6">
                  <c:v>10410</c:v>
                </c:pt>
                <c:pt idx="7">
                  <c:v>10441</c:v>
                </c:pt>
                <c:pt idx="8">
                  <c:v>10472</c:v>
                </c:pt>
                <c:pt idx="9">
                  <c:v>10502</c:v>
                </c:pt>
                <c:pt idx="10">
                  <c:v>10533</c:v>
                </c:pt>
                <c:pt idx="11">
                  <c:v>10563</c:v>
                </c:pt>
                <c:pt idx="12">
                  <c:v>10594</c:v>
                </c:pt>
                <c:pt idx="13">
                  <c:v>10625</c:v>
                </c:pt>
                <c:pt idx="14">
                  <c:v>10653</c:v>
                </c:pt>
                <c:pt idx="15">
                  <c:v>10684</c:v>
                </c:pt>
                <c:pt idx="16">
                  <c:v>10714</c:v>
                </c:pt>
                <c:pt idx="17">
                  <c:v>10745</c:v>
                </c:pt>
                <c:pt idx="18">
                  <c:v>10775</c:v>
                </c:pt>
                <c:pt idx="19">
                  <c:v>10806</c:v>
                </c:pt>
                <c:pt idx="20">
                  <c:v>10837</c:v>
                </c:pt>
                <c:pt idx="21">
                  <c:v>10867</c:v>
                </c:pt>
                <c:pt idx="22">
                  <c:v>10898</c:v>
                </c:pt>
                <c:pt idx="23">
                  <c:v>10928</c:v>
                </c:pt>
                <c:pt idx="24">
                  <c:v>10959</c:v>
                </c:pt>
                <c:pt idx="25">
                  <c:v>10990</c:v>
                </c:pt>
                <c:pt idx="26">
                  <c:v>11018</c:v>
                </c:pt>
                <c:pt idx="27">
                  <c:v>11049</c:v>
                </c:pt>
                <c:pt idx="28">
                  <c:v>11079</c:v>
                </c:pt>
                <c:pt idx="29">
                  <c:v>11110</c:v>
                </c:pt>
                <c:pt idx="30">
                  <c:v>11140</c:v>
                </c:pt>
                <c:pt idx="31">
                  <c:v>11171</c:v>
                </c:pt>
                <c:pt idx="32">
                  <c:v>11202</c:v>
                </c:pt>
                <c:pt idx="33">
                  <c:v>11232</c:v>
                </c:pt>
                <c:pt idx="34">
                  <c:v>11263</c:v>
                </c:pt>
                <c:pt idx="35">
                  <c:v>11293</c:v>
                </c:pt>
                <c:pt idx="36">
                  <c:v>11324</c:v>
                </c:pt>
                <c:pt idx="37">
                  <c:v>11355</c:v>
                </c:pt>
                <c:pt idx="38">
                  <c:v>11383</c:v>
                </c:pt>
                <c:pt idx="39">
                  <c:v>11414</c:v>
                </c:pt>
                <c:pt idx="40">
                  <c:v>11444</c:v>
                </c:pt>
                <c:pt idx="41">
                  <c:v>11475</c:v>
                </c:pt>
                <c:pt idx="42">
                  <c:v>11505</c:v>
                </c:pt>
                <c:pt idx="43">
                  <c:v>11536</c:v>
                </c:pt>
                <c:pt idx="44">
                  <c:v>11567</c:v>
                </c:pt>
                <c:pt idx="45">
                  <c:v>11597</c:v>
                </c:pt>
                <c:pt idx="46">
                  <c:v>11628</c:v>
                </c:pt>
                <c:pt idx="47">
                  <c:v>11658</c:v>
                </c:pt>
                <c:pt idx="48">
                  <c:v>11689</c:v>
                </c:pt>
                <c:pt idx="49">
                  <c:v>11720</c:v>
                </c:pt>
                <c:pt idx="50">
                  <c:v>11749</c:v>
                </c:pt>
                <c:pt idx="51">
                  <c:v>11780</c:v>
                </c:pt>
                <c:pt idx="52">
                  <c:v>11810</c:v>
                </c:pt>
                <c:pt idx="53">
                  <c:v>11841</c:v>
                </c:pt>
                <c:pt idx="54">
                  <c:v>11871</c:v>
                </c:pt>
                <c:pt idx="55">
                  <c:v>11902</c:v>
                </c:pt>
                <c:pt idx="56">
                  <c:v>11933</c:v>
                </c:pt>
                <c:pt idx="57">
                  <c:v>11963</c:v>
                </c:pt>
                <c:pt idx="58">
                  <c:v>11994</c:v>
                </c:pt>
                <c:pt idx="59">
                  <c:v>12024</c:v>
                </c:pt>
                <c:pt idx="60">
                  <c:v>12055</c:v>
                </c:pt>
                <c:pt idx="61">
                  <c:v>12086</c:v>
                </c:pt>
                <c:pt idx="62">
                  <c:v>12114</c:v>
                </c:pt>
                <c:pt idx="63">
                  <c:v>12145</c:v>
                </c:pt>
                <c:pt idx="64">
                  <c:v>12175</c:v>
                </c:pt>
                <c:pt idx="65">
                  <c:v>12206</c:v>
                </c:pt>
                <c:pt idx="66">
                  <c:v>12236</c:v>
                </c:pt>
                <c:pt idx="67">
                  <c:v>12267</c:v>
                </c:pt>
                <c:pt idx="68">
                  <c:v>12298</c:v>
                </c:pt>
                <c:pt idx="69">
                  <c:v>12328</c:v>
                </c:pt>
                <c:pt idx="70">
                  <c:v>12359</c:v>
                </c:pt>
                <c:pt idx="71">
                  <c:v>12389</c:v>
                </c:pt>
                <c:pt idx="72">
                  <c:v>12420</c:v>
                </c:pt>
                <c:pt idx="73">
                  <c:v>12451</c:v>
                </c:pt>
                <c:pt idx="74">
                  <c:v>12479</c:v>
                </c:pt>
                <c:pt idx="75">
                  <c:v>12510</c:v>
                </c:pt>
                <c:pt idx="76">
                  <c:v>12540</c:v>
                </c:pt>
                <c:pt idx="77">
                  <c:v>12571</c:v>
                </c:pt>
                <c:pt idx="78">
                  <c:v>12601</c:v>
                </c:pt>
                <c:pt idx="79">
                  <c:v>12632</c:v>
                </c:pt>
                <c:pt idx="80">
                  <c:v>12663</c:v>
                </c:pt>
                <c:pt idx="81">
                  <c:v>12693</c:v>
                </c:pt>
                <c:pt idx="82">
                  <c:v>12724</c:v>
                </c:pt>
                <c:pt idx="83">
                  <c:v>12754</c:v>
                </c:pt>
                <c:pt idx="84">
                  <c:v>12785</c:v>
                </c:pt>
                <c:pt idx="85">
                  <c:v>12816</c:v>
                </c:pt>
                <c:pt idx="86">
                  <c:v>12844</c:v>
                </c:pt>
                <c:pt idx="87">
                  <c:v>12875</c:v>
                </c:pt>
                <c:pt idx="88">
                  <c:v>12905</c:v>
                </c:pt>
                <c:pt idx="89">
                  <c:v>12936</c:v>
                </c:pt>
                <c:pt idx="90">
                  <c:v>12966</c:v>
                </c:pt>
                <c:pt idx="91">
                  <c:v>12997</c:v>
                </c:pt>
                <c:pt idx="92">
                  <c:v>13028</c:v>
                </c:pt>
                <c:pt idx="93">
                  <c:v>13058</c:v>
                </c:pt>
                <c:pt idx="94">
                  <c:v>13089</c:v>
                </c:pt>
                <c:pt idx="95">
                  <c:v>13119</c:v>
                </c:pt>
                <c:pt idx="96">
                  <c:v>13150</c:v>
                </c:pt>
                <c:pt idx="97">
                  <c:v>13181</c:v>
                </c:pt>
                <c:pt idx="98">
                  <c:v>13210</c:v>
                </c:pt>
                <c:pt idx="99">
                  <c:v>13241</c:v>
                </c:pt>
                <c:pt idx="100">
                  <c:v>13271</c:v>
                </c:pt>
                <c:pt idx="101">
                  <c:v>13302</c:v>
                </c:pt>
                <c:pt idx="102">
                  <c:v>13332</c:v>
                </c:pt>
                <c:pt idx="103">
                  <c:v>13363</c:v>
                </c:pt>
                <c:pt idx="104">
                  <c:v>13394</c:v>
                </c:pt>
                <c:pt idx="105">
                  <c:v>13424</c:v>
                </c:pt>
                <c:pt idx="106">
                  <c:v>13455</c:v>
                </c:pt>
                <c:pt idx="107">
                  <c:v>13485</c:v>
                </c:pt>
                <c:pt idx="108">
                  <c:v>13516</c:v>
                </c:pt>
                <c:pt idx="109">
                  <c:v>13547</c:v>
                </c:pt>
                <c:pt idx="110">
                  <c:v>13575</c:v>
                </c:pt>
                <c:pt idx="111">
                  <c:v>13606</c:v>
                </c:pt>
                <c:pt idx="112">
                  <c:v>13636</c:v>
                </c:pt>
                <c:pt idx="113">
                  <c:v>13667</c:v>
                </c:pt>
                <c:pt idx="114">
                  <c:v>13697</c:v>
                </c:pt>
                <c:pt idx="115">
                  <c:v>13728</c:v>
                </c:pt>
                <c:pt idx="116">
                  <c:v>13759</c:v>
                </c:pt>
                <c:pt idx="117">
                  <c:v>13789</c:v>
                </c:pt>
                <c:pt idx="118">
                  <c:v>13820</c:v>
                </c:pt>
                <c:pt idx="119">
                  <c:v>13850</c:v>
                </c:pt>
                <c:pt idx="120">
                  <c:v>13881</c:v>
                </c:pt>
                <c:pt idx="121">
                  <c:v>13912</c:v>
                </c:pt>
                <c:pt idx="122">
                  <c:v>13940</c:v>
                </c:pt>
                <c:pt idx="123">
                  <c:v>13971</c:v>
                </c:pt>
                <c:pt idx="124">
                  <c:v>14001</c:v>
                </c:pt>
                <c:pt idx="125">
                  <c:v>14032</c:v>
                </c:pt>
                <c:pt idx="126">
                  <c:v>14062</c:v>
                </c:pt>
                <c:pt idx="127">
                  <c:v>14093</c:v>
                </c:pt>
                <c:pt idx="128">
                  <c:v>14124</c:v>
                </c:pt>
                <c:pt idx="129">
                  <c:v>14154</c:v>
                </c:pt>
                <c:pt idx="130">
                  <c:v>14185</c:v>
                </c:pt>
                <c:pt idx="131">
                  <c:v>14215</c:v>
                </c:pt>
                <c:pt idx="132">
                  <c:v>14246</c:v>
                </c:pt>
                <c:pt idx="133">
                  <c:v>14277</c:v>
                </c:pt>
                <c:pt idx="134">
                  <c:v>14305</c:v>
                </c:pt>
                <c:pt idx="135">
                  <c:v>14336</c:v>
                </c:pt>
                <c:pt idx="136">
                  <c:v>14366</c:v>
                </c:pt>
                <c:pt idx="137">
                  <c:v>14397</c:v>
                </c:pt>
                <c:pt idx="138">
                  <c:v>14427</c:v>
                </c:pt>
                <c:pt idx="139">
                  <c:v>14458</c:v>
                </c:pt>
                <c:pt idx="140">
                  <c:v>14489</c:v>
                </c:pt>
                <c:pt idx="141">
                  <c:v>14519</c:v>
                </c:pt>
                <c:pt idx="142">
                  <c:v>14550</c:v>
                </c:pt>
                <c:pt idx="143">
                  <c:v>14580</c:v>
                </c:pt>
                <c:pt idx="144">
                  <c:v>14611</c:v>
                </c:pt>
                <c:pt idx="145">
                  <c:v>14642</c:v>
                </c:pt>
                <c:pt idx="146">
                  <c:v>14671</c:v>
                </c:pt>
                <c:pt idx="147">
                  <c:v>14702</c:v>
                </c:pt>
                <c:pt idx="148">
                  <c:v>14732</c:v>
                </c:pt>
                <c:pt idx="149">
                  <c:v>14763</c:v>
                </c:pt>
                <c:pt idx="150">
                  <c:v>14793</c:v>
                </c:pt>
                <c:pt idx="151">
                  <c:v>14824</c:v>
                </c:pt>
                <c:pt idx="152">
                  <c:v>14855</c:v>
                </c:pt>
                <c:pt idx="153">
                  <c:v>14885</c:v>
                </c:pt>
                <c:pt idx="154">
                  <c:v>14916</c:v>
                </c:pt>
                <c:pt idx="155">
                  <c:v>14946</c:v>
                </c:pt>
                <c:pt idx="156">
                  <c:v>14977</c:v>
                </c:pt>
                <c:pt idx="157">
                  <c:v>15008</c:v>
                </c:pt>
                <c:pt idx="158">
                  <c:v>15036</c:v>
                </c:pt>
                <c:pt idx="159">
                  <c:v>15067</c:v>
                </c:pt>
                <c:pt idx="160">
                  <c:v>15097</c:v>
                </c:pt>
                <c:pt idx="161">
                  <c:v>15128</c:v>
                </c:pt>
                <c:pt idx="162">
                  <c:v>15158</c:v>
                </c:pt>
                <c:pt idx="163">
                  <c:v>15189</c:v>
                </c:pt>
                <c:pt idx="164">
                  <c:v>15220</c:v>
                </c:pt>
                <c:pt idx="165">
                  <c:v>15250</c:v>
                </c:pt>
                <c:pt idx="166">
                  <c:v>15281</c:v>
                </c:pt>
                <c:pt idx="167">
                  <c:v>15311</c:v>
                </c:pt>
                <c:pt idx="168">
                  <c:v>15342</c:v>
                </c:pt>
                <c:pt idx="169">
                  <c:v>15373</c:v>
                </c:pt>
                <c:pt idx="170">
                  <c:v>15401</c:v>
                </c:pt>
                <c:pt idx="171">
                  <c:v>15432</c:v>
                </c:pt>
                <c:pt idx="172">
                  <c:v>15462</c:v>
                </c:pt>
                <c:pt idx="173">
                  <c:v>15493</c:v>
                </c:pt>
                <c:pt idx="174">
                  <c:v>15523</c:v>
                </c:pt>
                <c:pt idx="175">
                  <c:v>15554</c:v>
                </c:pt>
                <c:pt idx="176">
                  <c:v>15585</c:v>
                </c:pt>
                <c:pt idx="177">
                  <c:v>15615</c:v>
                </c:pt>
                <c:pt idx="178">
                  <c:v>15646</c:v>
                </c:pt>
                <c:pt idx="179">
                  <c:v>15676</c:v>
                </c:pt>
                <c:pt idx="180">
                  <c:v>15707</c:v>
                </c:pt>
                <c:pt idx="181">
                  <c:v>15738</c:v>
                </c:pt>
                <c:pt idx="182">
                  <c:v>15766</c:v>
                </c:pt>
                <c:pt idx="183">
                  <c:v>15797</c:v>
                </c:pt>
                <c:pt idx="184">
                  <c:v>15827</c:v>
                </c:pt>
                <c:pt idx="185">
                  <c:v>15858</c:v>
                </c:pt>
                <c:pt idx="186">
                  <c:v>15888</c:v>
                </c:pt>
                <c:pt idx="187">
                  <c:v>15919</c:v>
                </c:pt>
                <c:pt idx="188">
                  <c:v>15950</c:v>
                </c:pt>
                <c:pt idx="189">
                  <c:v>15980</c:v>
                </c:pt>
                <c:pt idx="190">
                  <c:v>16011</c:v>
                </c:pt>
                <c:pt idx="191">
                  <c:v>16041</c:v>
                </c:pt>
                <c:pt idx="192">
                  <c:v>16072</c:v>
                </c:pt>
                <c:pt idx="193">
                  <c:v>16103</c:v>
                </c:pt>
                <c:pt idx="194">
                  <c:v>16132</c:v>
                </c:pt>
                <c:pt idx="195">
                  <c:v>16163</c:v>
                </c:pt>
                <c:pt idx="196">
                  <c:v>16193</c:v>
                </c:pt>
                <c:pt idx="197">
                  <c:v>16224</c:v>
                </c:pt>
                <c:pt idx="198">
                  <c:v>16254</c:v>
                </c:pt>
                <c:pt idx="199">
                  <c:v>16285</c:v>
                </c:pt>
                <c:pt idx="200">
                  <c:v>16316</c:v>
                </c:pt>
                <c:pt idx="201">
                  <c:v>16346</c:v>
                </c:pt>
                <c:pt idx="202">
                  <c:v>16377</c:v>
                </c:pt>
                <c:pt idx="203">
                  <c:v>16407</c:v>
                </c:pt>
                <c:pt idx="204">
                  <c:v>16438</c:v>
                </c:pt>
                <c:pt idx="205">
                  <c:v>16469</c:v>
                </c:pt>
                <c:pt idx="206">
                  <c:v>16497</c:v>
                </c:pt>
                <c:pt idx="207">
                  <c:v>16528</c:v>
                </c:pt>
                <c:pt idx="208">
                  <c:v>16558</c:v>
                </c:pt>
                <c:pt idx="209">
                  <c:v>16589</c:v>
                </c:pt>
                <c:pt idx="210">
                  <c:v>16619</c:v>
                </c:pt>
                <c:pt idx="211">
                  <c:v>16650</c:v>
                </c:pt>
                <c:pt idx="212">
                  <c:v>16681</c:v>
                </c:pt>
                <c:pt idx="213">
                  <c:v>16711</c:v>
                </c:pt>
                <c:pt idx="214">
                  <c:v>16742</c:v>
                </c:pt>
                <c:pt idx="215">
                  <c:v>16772</c:v>
                </c:pt>
                <c:pt idx="216">
                  <c:v>16803</c:v>
                </c:pt>
                <c:pt idx="217">
                  <c:v>16834</c:v>
                </c:pt>
                <c:pt idx="218">
                  <c:v>16862</c:v>
                </c:pt>
                <c:pt idx="219">
                  <c:v>16893</c:v>
                </c:pt>
                <c:pt idx="220">
                  <c:v>16923</c:v>
                </c:pt>
                <c:pt idx="221">
                  <c:v>16954</c:v>
                </c:pt>
                <c:pt idx="222">
                  <c:v>16984</c:v>
                </c:pt>
                <c:pt idx="223">
                  <c:v>17015</c:v>
                </c:pt>
                <c:pt idx="224">
                  <c:v>17046</c:v>
                </c:pt>
                <c:pt idx="225">
                  <c:v>17076</c:v>
                </c:pt>
                <c:pt idx="226">
                  <c:v>17107</c:v>
                </c:pt>
                <c:pt idx="227">
                  <c:v>17137</c:v>
                </c:pt>
                <c:pt idx="228">
                  <c:v>17168</c:v>
                </c:pt>
                <c:pt idx="229">
                  <c:v>17199</c:v>
                </c:pt>
                <c:pt idx="230">
                  <c:v>17227</c:v>
                </c:pt>
                <c:pt idx="231">
                  <c:v>17258</c:v>
                </c:pt>
                <c:pt idx="232">
                  <c:v>17288</c:v>
                </c:pt>
                <c:pt idx="233">
                  <c:v>17319</c:v>
                </c:pt>
                <c:pt idx="234">
                  <c:v>17349</c:v>
                </c:pt>
                <c:pt idx="235">
                  <c:v>17380</c:v>
                </c:pt>
                <c:pt idx="236">
                  <c:v>17411</c:v>
                </c:pt>
                <c:pt idx="237">
                  <c:v>17441</c:v>
                </c:pt>
                <c:pt idx="238">
                  <c:v>17472</c:v>
                </c:pt>
                <c:pt idx="239">
                  <c:v>17502</c:v>
                </c:pt>
                <c:pt idx="240">
                  <c:v>17533</c:v>
                </c:pt>
                <c:pt idx="241">
                  <c:v>17564</c:v>
                </c:pt>
                <c:pt idx="242">
                  <c:v>17593</c:v>
                </c:pt>
                <c:pt idx="243">
                  <c:v>17624</c:v>
                </c:pt>
                <c:pt idx="244">
                  <c:v>17654</c:v>
                </c:pt>
                <c:pt idx="245">
                  <c:v>17685</c:v>
                </c:pt>
                <c:pt idx="246">
                  <c:v>17715</c:v>
                </c:pt>
                <c:pt idx="247">
                  <c:v>17746</c:v>
                </c:pt>
                <c:pt idx="248">
                  <c:v>17777</c:v>
                </c:pt>
                <c:pt idx="249">
                  <c:v>17807</c:v>
                </c:pt>
                <c:pt idx="250">
                  <c:v>17838</c:v>
                </c:pt>
                <c:pt idx="251">
                  <c:v>17868</c:v>
                </c:pt>
                <c:pt idx="252">
                  <c:v>17899</c:v>
                </c:pt>
                <c:pt idx="253">
                  <c:v>17930</c:v>
                </c:pt>
                <c:pt idx="254">
                  <c:v>17958</c:v>
                </c:pt>
                <c:pt idx="255">
                  <c:v>17989</c:v>
                </c:pt>
                <c:pt idx="256">
                  <c:v>18019</c:v>
                </c:pt>
                <c:pt idx="257">
                  <c:v>18050</c:v>
                </c:pt>
                <c:pt idx="258">
                  <c:v>18080</c:v>
                </c:pt>
                <c:pt idx="259">
                  <c:v>18111</c:v>
                </c:pt>
                <c:pt idx="260">
                  <c:v>18142</c:v>
                </c:pt>
                <c:pt idx="261">
                  <c:v>18172</c:v>
                </c:pt>
                <c:pt idx="262">
                  <c:v>18203</c:v>
                </c:pt>
                <c:pt idx="263">
                  <c:v>18233</c:v>
                </c:pt>
                <c:pt idx="264">
                  <c:v>18264</c:v>
                </c:pt>
                <c:pt idx="265">
                  <c:v>18295</c:v>
                </c:pt>
                <c:pt idx="266">
                  <c:v>18323</c:v>
                </c:pt>
                <c:pt idx="267">
                  <c:v>18354</c:v>
                </c:pt>
                <c:pt idx="268">
                  <c:v>18384</c:v>
                </c:pt>
                <c:pt idx="269">
                  <c:v>18415</c:v>
                </c:pt>
                <c:pt idx="270">
                  <c:v>18445</c:v>
                </c:pt>
                <c:pt idx="271">
                  <c:v>18476</c:v>
                </c:pt>
                <c:pt idx="272">
                  <c:v>18507</c:v>
                </c:pt>
                <c:pt idx="273">
                  <c:v>18537</c:v>
                </c:pt>
                <c:pt idx="274">
                  <c:v>18568</c:v>
                </c:pt>
                <c:pt idx="275">
                  <c:v>18598</c:v>
                </c:pt>
                <c:pt idx="276">
                  <c:v>18629</c:v>
                </c:pt>
                <c:pt idx="277">
                  <c:v>18660</c:v>
                </c:pt>
                <c:pt idx="278">
                  <c:v>18688</c:v>
                </c:pt>
                <c:pt idx="279">
                  <c:v>18719</c:v>
                </c:pt>
                <c:pt idx="280">
                  <c:v>18749</c:v>
                </c:pt>
                <c:pt idx="281">
                  <c:v>18780</c:v>
                </c:pt>
                <c:pt idx="282">
                  <c:v>18810</c:v>
                </c:pt>
                <c:pt idx="283">
                  <c:v>18841</c:v>
                </c:pt>
                <c:pt idx="284">
                  <c:v>18872</c:v>
                </c:pt>
                <c:pt idx="285">
                  <c:v>18902</c:v>
                </c:pt>
                <c:pt idx="286">
                  <c:v>18933</c:v>
                </c:pt>
                <c:pt idx="287">
                  <c:v>18963</c:v>
                </c:pt>
                <c:pt idx="288">
                  <c:v>18994</c:v>
                </c:pt>
                <c:pt idx="289">
                  <c:v>19025</c:v>
                </c:pt>
                <c:pt idx="290">
                  <c:v>19054</c:v>
                </c:pt>
                <c:pt idx="291">
                  <c:v>19085</c:v>
                </c:pt>
                <c:pt idx="292">
                  <c:v>19115</c:v>
                </c:pt>
                <c:pt idx="293">
                  <c:v>19146</c:v>
                </c:pt>
                <c:pt idx="294">
                  <c:v>19176</c:v>
                </c:pt>
                <c:pt idx="295">
                  <c:v>19207</c:v>
                </c:pt>
                <c:pt idx="296">
                  <c:v>19238</c:v>
                </c:pt>
                <c:pt idx="297">
                  <c:v>19268</c:v>
                </c:pt>
                <c:pt idx="298">
                  <c:v>19299</c:v>
                </c:pt>
                <c:pt idx="299">
                  <c:v>19329</c:v>
                </c:pt>
                <c:pt idx="300">
                  <c:v>19360</c:v>
                </c:pt>
                <c:pt idx="301">
                  <c:v>19391</c:v>
                </c:pt>
                <c:pt idx="302">
                  <c:v>19419</c:v>
                </c:pt>
                <c:pt idx="303">
                  <c:v>19450</c:v>
                </c:pt>
                <c:pt idx="304">
                  <c:v>19480</c:v>
                </c:pt>
                <c:pt idx="305">
                  <c:v>19511</c:v>
                </c:pt>
                <c:pt idx="306">
                  <c:v>19541</c:v>
                </c:pt>
                <c:pt idx="307">
                  <c:v>19572</c:v>
                </c:pt>
                <c:pt idx="308">
                  <c:v>19603</c:v>
                </c:pt>
                <c:pt idx="309">
                  <c:v>19633</c:v>
                </c:pt>
                <c:pt idx="310">
                  <c:v>19664</c:v>
                </c:pt>
                <c:pt idx="311">
                  <c:v>19694</c:v>
                </c:pt>
                <c:pt idx="312">
                  <c:v>19725</c:v>
                </c:pt>
                <c:pt idx="313">
                  <c:v>19756</c:v>
                </c:pt>
                <c:pt idx="314">
                  <c:v>19784</c:v>
                </c:pt>
                <c:pt idx="315">
                  <c:v>19815</c:v>
                </c:pt>
                <c:pt idx="316">
                  <c:v>19845</c:v>
                </c:pt>
                <c:pt idx="317">
                  <c:v>19876</c:v>
                </c:pt>
                <c:pt idx="318">
                  <c:v>19906</c:v>
                </c:pt>
                <c:pt idx="319">
                  <c:v>19937</c:v>
                </c:pt>
                <c:pt idx="320">
                  <c:v>19968</c:v>
                </c:pt>
                <c:pt idx="321">
                  <c:v>19998</c:v>
                </c:pt>
                <c:pt idx="322">
                  <c:v>20029</c:v>
                </c:pt>
                <c:pt idx="323">
                  <c:v>20059</c:v>
                </c:pt>
                <c:pt idx="324">
                  <c:v>20090</c:v>
                </c:pt>
                <c:pt idx="325">
                  <c:v>20121</c:v>
                </c:pt>
                <c:pt idx="326">
                  <c:v>20149</c:v>
                </c:pt>
                <c:pt idx="327">
                  <c:v>20180</c:v>
                </c:pt>
                <c:pt idx="328">
                  <c:v>20210</c:v>
                </c:pt>
                <c:pt idx="329">
                  <c:v>20241</c:v>
                </c:pt>
                <c:pt idx="330">
                  <c:v>20271</c:v>
                </c:pt>
                <c:pt idx="331">
                  <c:v>20302</c:v>
                </c:pt>
                <c:pt idx="332">
                  <c:v>20333</c:v>
                </c:pt>
                <c:pt idx="333">
                  <c:v>20363</c:v>
                </c:pt>
                <c:pt idx="334">
                  <c:v>20394</c:v>
                </c:pt>
                <c:pt idx="335">
                  <c:v>20424</c:v>
                </c:pt>
                <c:pt idx="336">
                  <c:v>20455</c:v>
                </c:pt>
                <c:pt idx="337">
                  <c:v>20486</c:v>
                </c:pt>
                <c:pt idx="338">
                  <c:v>20515</c:v>
                </c:pt>
                <c:pt idx="339">
                  <c:v>20546</c:v>
                </c:pt>
                <c:pt idx="340">
                  <c:v>20576</c:v>
                </c:pt>
                <c:pt idx="341">
                  <c:v>20607</c:v>
                </c:pt>
                <c:pt idx="342">
                  <c:v>20637</c:v>
                </c:pt>
                <c:pt idx="343">
                  <c:v>20668</c:v>
                </c:pt>
                <c:pt idx="344">
                  <c:v>20699</c:v>
                </c:pt>
                <c:pt idx="345">
                  <c:v>20729</c:v>
                </c:pt>
                <c:pt idx="346">
                  <c:v>20760</c:v>
                </c:pt>
                <c:pt idx="347">
                  <c:v>20790</c:v>
                </c:pt>
                <c:pt idx="348">
                  <c:v>20821</c:v>
                </c:pt>
                <c:pt idx="349">
                  <c:v>20852</c:v>
                </c:pt>
                <c:pt idx="350">
                  <c:v>20880</c:v>
                </c:pt>
                <c:pt idx="351">
                  <c:v>20911</c:v>
                </c:pt>
                <c:pt idx="352">
                  <c:v>20941</c:v>
                </c:pt>
                <c:pt idx="353">
                  <c:v>20972</c:v>
                </c:pt>
                <c:pt idx="354">
                  <c:v>21002</c:v>
                </c:pt>
                <c:pt idx="355">
                  <c:v>21033</c:v>
                </c:pt>
                <c:pt idx="356">
                  <c:v>21064</c:v>
                </c:pt>
                <c:pt idx="357">
                  <c:v>21094</c:v>
                </c:pt>
                <c:pt idx="358">
                  <c:v>21125</c:v>
                </c:pt>
                <c:pt idx="359">
                  <c:v>21155</c:v>
                </c:pt>
                <c:pt idx="360">
                  <c:v>21186</c:v>
                </c:pt>
                <c:pt idx="361">
                  <c:v>21217</c:v>
                </c:pt>
                <c:pt idx="362">
                  <c:v>21245</c:v>
                </c:pt>
                <c:pt idx="363">
                  <c:v>21276</c:v>
                </c:pt>
                <c:pt idx="364">
                  <c:v>21306</c:v>
                </c:pt>
                <c:pt idx="365">
                  <c:v>21337</c:v>
                </c:pt>
                <c:pt idx="366">
                  <c:v>21367</c:v>
                </c:pt>
                <c:pt idx="367">
                  <c:v>21398</c:v>
                </c:pt>
                <c:pt idx="368">
                  <c:v>21429</c:v>
                </c:pt>
                <c:pt idx="369">
                  <c:v>21459</c:v>
                </c:pt>
                <c:pt idx="370">
                  <c:v>21490</c:v>
                </c:pt>
                <c:pt idx="371">
                  <c:v>21520</c:v>
                </c:pt>
                <c:pt idx="372">
                  <c:v>21551</c:v>
                </c:pt>
                <c:pt idx="373">
                  <c:v>21582</c:v>
                </c:pt>
                <c:pt idx="374">
                  <c:v>21610</c:v>
                </c:pt>
                <c:pt idx="375">
                  <c:v>21641</c:v>
                </c:pt>
                <c:pt idx="376">
                  <c:v>21671</c:v>
                </c:pt>
                <c:pt idx="377">
                  <c:v>21702</c:v>
                </c:pt>
                <c:pt idx="378">
                  <c:v>21732</c:v>
                </c:pt>
                <c:pt idx="379">
                  <c:v>21763</c:v>
                </c:pt>
                <c:pt idx="380">
                  <c:v>21794</c:v>
                </c:pt>
                <c:pt idx="381">
                  <c:v>21824</c:v>
                </c:pt>
                <c:pt idx="382">
                  <c:v>21855</c:v>
                </c:pt>
                <c:pt idx="383">
                  <c:v>21885</c:v>
                </c:pt>
                <c:pt idx="384">
                  <c:v>21916</c:v>
                </c:pt>
                <c:pt idx="385">
                  <c:v>21947</c:v>
                </c:pt>
                <c:pt idx="386">
                  <c:v>21976</c:v>
                </c:pt>
                <c:pt idx="387">
                  <c:v>22007</c:v>
                </c:pt>
                <c:pt idx="388">
                  <c:v>22037</c:v>
                </c:pt>
                <c:pt idx="389">
                  <c:v>22068</c:v>
                </c:pt>
                <c:pt idx="390">
                  <c:v>22098</c:v>
                </c:pt>
                <c:pt idx="391">
                  <c:v>22129</c:v>
                </c:pt>
                <c:pt idx="392">
                  <c:v>22160</c:v>
                </c:pt>
                <c:pt idx="393">
                  <c:v>22190</c:v>
                </c:pt>
                <c:pt idx="394">
                  <c:v>22221</c:v>
                </c:pt>
                <c:pt idx="395">
                  <c:v>22251</c:v>
                </c:pt>
                <c:pt idx="396">
                  <c:v>22282</c:v>
                </c:pt>
                <c:pt idx="397">
                  <c:v>22313</c:v>
                </c:pt>
                <c:pt idx="398">
                  <c:v>22341</c:v>
                </c:pt>
                <c:pt idx="399">
                  <c:v>22372</c:v>
                </c:pt>
                <c:pt idx="400">
                  <c:v>22402</c:v>
                </c:pt>
                <c:pt idx="401">
                  <c:v>22433</c:v>
                </c:pt>
                <c:pt idx="402">
                  <c:v>22463</c:v>
                </c:pt>
                <c:pt idx="403">
                  <c:v>22494</c:v>
                </c:pt>
                <c:pt idx="404">
                  <c:v>22525</c:v>
                </c:pt>
                <c:pt idx="405">
                  <c:v>22555</c:v>
                </c:pt>
                <c:pt idx="406">
                  <c:v>22586</c:v>
                </c:pt>
                <c:pt idx="407">
                  <c:v>22616</c:v>
                </c:pt>
                <c:pt idx="408">
                  <c:v>22647</c:v>
                </c:pt>
                <c:pt idx="409">
                  <c:v>22678</c:v>
                </c:pt>
                <c:pt idx="410">
                  <c:v>22706</c:v>
                </c:pt>
                <c:pt idx="411">
                  <c:v>22737</c:v>
                </c:pt>
                <c:pt idx="412">
                  <c:v>22767</c:v>
                </c:pt>
                <c:pt idx="413">
                  <c:v>22798</c:v>
                </c:pt>
                <c:pt idx="414">
                  <c:v>22828</c:v>
                </c:pt>
                <c:pt idx="415">
                  <c:v>22859</c:v>
                </c:pt>
                <c:pt idx="416">
                  <c:v>22890</c:v>
                </c:pt>
                <c:pt idx="417">
                  <c:v>22920</c:v>
                </c:pt>
                <c:pt idx="418">
                  <c:v>22951</c:v>
                </c:pt>
                <c:pt idx="419">
                  <c:v>22981</c:v>
                </c:pt>
                <c:pt idx="420">
                  <c:v>23012</c:v>
                </c:pt>
                <c:pt idx="421">
                  <c:v>23043</c:v>
                </c:pt>
                <c:pt idx="422">
                  <c:v>23071</c:v>
                </c:pt>
                <c:pt idx="423">
                  <c:v>23102</c:v>
                </c:pt>
                <c:pt idx="424">
                  <c:v>23132</c:v>
                </c:pt>
                <c:pt idx="425">
                  <c:v>23163</c:v>
                </c:pt>
                <c:pt idx="426">
                  <c:v>23193</c:v>
                </c:pt>
                <c:pt idx="427">
                  <c:v>23224</c:v>
                </c:pt>
                <c:pt idx="428">
                  <c:v>23255</c:v>
                </c:pt>
                <c:pt idx="429">
                  <c:v>23285</c:v>
                </c:pt>
                <c:pt idx="430">
                  <c:v>23316</c:v>
                </c:pt>
                <c:pt idx="431">
                  <c:v>23346</c:v>
                </c:pt>
                <c:pt idx="432">
                  <c:v>23377</c:v>
                </c:pt>
                <c:pt idx="433">
                  <c:v>23408</c:v>
                </c:pt>
                <c:pt idx="434">
                  <c:v>23437</c:v>
                </c:pt>
                <c:pt idx="435">
                  <c:v>23468</c:v>
                </c:pt>
                <c:pt idx="436">
                  <c:v>23498</c:v>
                </c:pt>
                <c:pt idx="437">
                  <c:v>23529</c:v>
                </c:pt>
                <c:pt idx="438">
                  <c:v>23559</c:v>
                </c:pt>
                <c:pt idx="439">
                  <c:v>23590</c:v>
                </c:pt>
                <c:pt idx="440">
                  <c:v>23621</c:v>
                </c:pt>
                <c:pt idx="441">
                  <c:v>23651</c:v>
                </c:pt>
                <c:pt idx="442">
                  <c:v>23682</c:v>
                </c:pt>
                <c:pt idx="443">
                  <c:v>23712</c:v>
                </c:pt>
                <c:pt idx="444">
                  <c:v>23743</c:v>
                </c:pt>
                <c:pt idx="445">
                  <c:v>23774</c:v>
                </c:pt>
                <c:pt idx="446">
                  <c:v>23802</c:v>
                </c:pt>
                <c:pt idx="447">
                  <c:v>23833</c:v>
                </c:pt>
                <c:pt idx="448">
                  <c:v>23863</c:v>
                </c:pt>
                <c:pt idx="449">
                  <c:v>23894</c:v>
                </c:pt>
                <c:pt idx="450">
                  <c:v>23924</c:v>
                </c:pt>
                <c:pt idx="451">
                  <c:v>23955</c:v>
                </c:pt>
                <c:pt idx="452">
                  <c:v>23986</c:v>
                </c:pt>
                <c:pt idx="453">
                  <c:v>24016</c:v>
                </c:pt>
                <c:pt idx="454">
                  <c:v>24047</c:v>
                </c:pt>
                <c:pt idx="455">
                  <c:v>24077</c:v>
                </c:pt>
                <c:pt idx="456">
                  <c:v>24108</c:v>
                </c:pt>
                <c:pt idx="457">
                  <c:v>24139</c:v>
                </c:pt>
                <c:pt idx="458">
                  <c:v>24167</c:v>
                </c:pt>
                <c:pt idx="459">
                  <c:v>24198</c:v>
                </c:pt>
                <c:pt idx="460">
                  <c:v>24228</c:v>
                </c:pt>
                <c:pt idx="461">
                  <c:v>24259</c:v>
                </c:pt>
                <c:pt idx="462">
                  <c:v>24289</c:v>
                </c:pt>
                <c:pt idx="463">
                  <c:v>24320</c:v>
                </c:pt>
                <c:pt idx="464">
                  <c:v>24351</c:v>
                </c:pt>
                <c:pt idx="465">
                  <c:v>24381</c:v>
                </c:pt>
                <c:pt idx="466">
                  <c:v>24412</c:v>
                </c:pt>
                <c:pt idx="467">
                  <c:v>24442</c:v>
                </c:pt>
                <c:pt idx="468">
                  <c:v>24473</c:v>
                </c:pt>
                <c:pt idx="469">
                  <c:v>24504</c:v>
                </c:pt>
                <c:pt idx="470">
                  <c:v>24532</c:v>
                </c:pt>
                <c:pt idx="471">
                  <c:v>24563</c:v>
                </c:pt>
                <c:pt idx="472">
                  <c:v>24593</c:v>
                </c:pt>
                <c:pt idx="473">
                  <c:v>24624</c:v>
                </c:pt>
                <c:pt idx="474">
                  <c:v>24654</c:v>
                </c:pt>
                <c:pt idx="475">
                  <c:v>24685</c:v>
                </c:pt>
                <c:pt idx="476">
                  <c:v>24716</c:v>
                </c:pt>
                <c:pt idx="477">
                  <c:v>24746</c:v>
                </c:pt>
                <c:pt idx="478">
                  <c:v>24777</c:v>
                </c:pt>
                <c:pt idx="479">
                  <c:v>24807</c:v>
                </c:pt>
                <c:pt idx="480">
                  <c:v>24838</c:v>
                </c:pt>
                <c:pt idx="481">
                  <c:v>24869</c:v>
                </c:pt>
                <c:pt idx="482">
                  <c:v>24898</c:v>
                </c:pt>
                <c:pt idx="483">
                  <c:v>24929</c:v>
                </c:pt>
                <c:pt idx="484">
                  <c:v>24959</c:v>
                </c:pt>
                <c:pt idx="485">
                  <c:v>24990</c:v>
                </c:pt>
                <c:pt idx="486">
                  <c:v>25020</c:v>
                </c:pt>
                <c:pt idx="487">
                  <c:v>25051</c:v>
                </c:pt>
                <c:pt idx="488">
                  <c:v>25082</c:v>
                </c:pt>
                <c:pt idx="489">
                  <c:v>25112</c:v>
                </c:pt>
                <c:pt idx="490">
                  <c:v>25143</c:v>
                </c:pt>
                <c:pt idx="491">
                  <c:v>25173</c:v>
                </c:pt>
                <c:pt idx="492">
                  <c:v>25204</c:v>
                </c:pt>
                <c:pt idx="493">
                  <c:v>25235</c:v>
                </c:pt>
                <c:pt idx="494">
                  <c:v>25263</c:v>
                </c:pt>
                <c:pt idx="495">
                  <c:v>25294</c:v>
                </c:pt>
                <c:pt idx="496">
                  <c:v>25324</c:v>
                </c:pt>
                <c:pt idx="497">
                  <c:v>25355</c:v>
                </c:pt>
                <c:pt idx="498">
                  <c:v>25385</c:v>
                </c:pt>
                <c:pt idx="499">
                  <c:v>25416</c:v>
                </c:pt>
                <c:pt idx="500">
                  <c:v>25447</c:v>
                </c:pt>
                <c:pt idx="501">
                  <c:v>25477</c:v>
                </c:pt>
                <c:pt idx="502">
                  <c:v>25508</c:v>
                </c:pt>
                <c:pt idx="503">
                  <c:v>25538</c:v>
                </c:pt>
                <c:pt idx="504">
                  <c:v>25569</c:v>
                </c:pt>
                <c:pt idx="505">
                  <c:v>25600</c:v>
                </c:pt>
                <c:pt idx="506">
                  <c:v>25628</c:v>
                </c:pt>
                <c:pt idx="507">
                  <c:v>25659</c:v>
                </c:pt>
                <c:pt idx="508">
                  <c:v>25689</c:v>
                </c:pt>
                <c:pt idx="509">
                  <c:v>25720</c:v>
                </c:pt>
                <c:pt idx="510">
                  <c:v>25750</c:v>
                </c:pt>
                <c:pt idx="511">
                  <c:v>25781</c:v>
                </c:pt>
                <c:pt idx="512">
                  <c:v>25812</c:v>
                </c:pt>
                <c:pt idx="513">
                  <c:v>25842</c:v>
                </c:pt>
                <c:pt idx="514">
                  <c:v>25873</c:v>
                </c:pt>
                <c:pt idx="515">
                  <c:v>25903</c:v>
                </c:pt>
                <c:pt idx="516">
                  <c:v>25934</c:v>
                </c:pt>
                <c:pt idx="517">
                  <c:v>25965</c:v>
                </c:pt>
                <c:pt idx="518">
                  <c:v>25993</c:v>
                </c:pt>
                <c:pt idx="519">
                  <c:v>26024</c:v>
                </c:pt>
                <c:pt idx="520">
                  <c:v>26054</c:v>
                </c:pt>
                <c:pt idx="521">
                  <c:v>26085</c:v>
                </c:pt>
                <c:pt idx="522">
                  <c:v>26115</c:v>
                </c:pt>
                <c:pt idx="523">
                  <c:v>26146</c:v>
                </c:pt>
                <c:pt idx="524">
                  <c:v>26177</c:v>
                </c:pt>
                <c:pt idx="525">
                  <c:v>26207</c:v>
                </c:pt>
                <c:pt idx="526">
                  <c:v>26238</c:v>
                </c:pt>
                <c:pt idx="527">
                  <c:v>26268</c:v>
                </c:pt>
                <c:pt idx="528">
                  <c:v>26299</c:v>
                </c:pt>
                <c:pt idx="529">
                  <c:v>26330</c:v>
                </c:pt>
                <c:pt idx="530">
                  <c:v>26359</c:v>
                </c:pt>
                <c:pt idx="531">
                  <c:v>26390</c:v>
                </c:pt>
                <c:pt idx="532">
                  <c:v>26420</c:v>
                </c:pt>
                <c:pt idx="533">
                  <c:v>26451</c:v>
                </c:pt>
                <c:pt idx="534">
                  <c:v>26481</c:v>
                </c:pt>
                <c:pt idx="535">
                  <c:v>26512</c:v>
                </c:pt>
                <c:pt idx="536">
                  <c:v>26543</c:v>
                </c:pt>
                <c:pt idx="537">
                  <c:v>26573</c:v>
                </c:pt>
                <c:pt idx="538">
                  <c:v>26604</c:v>
                </c:pt>
                <c:pt idx="539">
                  <c:v>26634</c:v>
                </c:pt>
                <c:pt idx="540">
                  <c:v>26665</c:v>
                </c:pt>
                <c:pt idx="541">
                  <c:v>26696</c:v>
                </c:pt>
                <c:pt idx="542">
                  <c:v>26724</c:v>
                </c:pt>
                <c:pt idx="543">
                  <c:v>26755</c:v>
                </c:pt>
                <c:pt idx="544">
                  <c:v>26785</c:v>
                </c:pt>
                <c:pt idx="545">
                  <c:v>26816</c:v>
                </c:pt>
                <c:pt idx="546">
                  <c:v>26846</c:v>
                </c:pt>
                <c:pt idx="547">
                  <c:v>26877</c:v>
                </c:pt>
                <c:pt idx="548">
                  <c:v>26908</c:v>
                </c:pt>
                <c:pt idx="549">
                  <c:v>26938</c:v>
                </c:pt>
                <c:pt idx="550">
                  <c:v>26969</c:v>
                </c:pt>
                <c:pt idx="551">
                  <c:v>26999</c:v>
                </c:pt>
                <c:pt idx="552">
                  <c:v>27030</c:v>
                </c:pt>
                <c:pt idx="553">
                  <c:v>27061</c:v>
                </c:pt>
                <c:pt idx="554">
                  <c:v>27089</c:v>
                </c:pt>
                <c:pt idx="555">
                  <c:v>27120</c:v>
                </c:pt>
                <c:pt idx="556">
                  <c:v>27150</c:v>
                </c:pt>
                <c:pt idx="557">
                  <c:v>27181</c:v>
                </c:pt>
                <c:pt idx="558">
                  <c:v>27211</c:v>
                </c:pt>
                <c:pt idx="559">
                  <c:v>27242</c:v>
                </c:pt>
                <c:pt idx="560">
                  <c:v>27273</c:v>
                </c:pt>
                <c:pt idx="561">
                  <c:v>27303</c:v>
                </c:pt>
                <c:pt idx="562">
                  <c:v>27334</c:v>
                </c:pt>
                <c:pt idx="563">
                  <c:v>27364</c:v>
                </c:pt>
                <c:pt idx="564">
                  <c:v>27395</c:v>
                </c:pt>
                <c:pt idx="565">
                  <c:v>27426</c:v>
                </c:pt>
                <c:pt idx="566">
                  <c:v>27454</c:v>
                </c:pt>
                <c:pt idx="567">
                  <c:v>27485</c:v>
                </c:pt>
                <c:pt idx="568">
                  <c:v>27515</c:v>
                </c:pt>
                <c:pt idx="569">
                  <c:v>27546</c:v>
                </c:pt>
                <c:pt idx="570">
                  <c:v>27576</c:v>
                </c:pt>
                <c:pt idx="571">
                  <c:v>27607</c:v>
                </c:pt>
                <c:pt idx="572">
                  <c:v>27638</c:v>
                </c:pt>
                <c:pt idx="573">
                  <c:v>27668</c:v>
                </c:pt>
                <c:pt idx="574">
                  <c:v>27699</c:v>
                </c:pt>
                <c:pt idx="575">
                  <c:v>27729</c:v>
                </c:pt>
                <c:pt idx="576">
                  <c:v>27760</c:v>
                </c:pt>
                <c:pt idx="577">
                  <c:v>27791</c:v>
                </c:pt>
                <c:pt idx="578">
                  <c:v>27820</c:v>
                </c:pt>
                <c:pt idx="579">
                  <c:v>27851</c:v>
                </c:pt>
                <c:pt idx="580">
                  <c:v>27881</c:v>
                </c:pt>
                <c:pt idx="581">
                  <c:v>27912</c:v>
                </c:pt>
                <c:pt idx="582">
                  <c:v>27942</c:v>
                </c:pt>
                <c:pt idx="583">
                  <c:v>27973</c:v>
                </c:pt>
                <c:pt idx="584">
                  <c:v>28004</c:v>
                </c:pt>
                <c:pt idx="585">
                  <c:v>28034</c:v>
                </c:pt>
                <c:pt idx="586">
                  <c:v>28065</c:v>
                </c:pt>
                <c:pt idx="587">
                  <c:v>28095</c:v>
                </c:pt>
                <c:pt idx="588">
                  <c:v>28126</c:v>
                </c:pt>
                <c:pt idx="589">
                  <c:v>28157</c:v>
                </c:pt>
                <c:pt idx="590">
                  <c:v>28185</c:v>
                </c:pt>
                <c:pt idx="591">
                  <c:v>28216</c:v>
                </c:pt>
                <c:pt idx="592">
                  <c:v>28246</c:v>
                </c:pt>
                <c:pt idx="593">
                  <c:v>28277</c:v>
                </c:pt>
                <c:pt idx="594">
                  <c:v>28307</c:v>
                </c:pt>
                <c:pt idx="595">
                  <c:v>28338</c:v>
                </c:pt>
                <c:pt idx="596">
                  <c:v>28369</c:v>
                </c:pt>
                <c:pt idx="597">
                  <c:v>28399</c:v>
                </c:pt>
                <c:pt idx="598">
                  <c:v>28430</c:v>
                </c:pt>
                <c:pt idx="599">
                  <c:v>28460</c:v>
                </c:pt>
                <c:pt idx="600">
                  <c:v>28491</c:v>
                </c:pt>
                <c:pt idx="601">
                  <c:v>28522</c:v>
                </c:pt>
                <c:pt idx="602">
                  <c:v>28550</c:v>
                </c:pt>
                <c:pt idx="603">
                  <c:v>28581</c:v>
                </c:pt>
                <c:pt idx="604">
                  <c:v>28611</c:v>
                </c:pt>
                <c:pt idx="605">
                  <c:v>28642</c:v>
                </c:pt>
                <c:pt idx="606">
                  <c:v>28672</c:v>
                </c:pt>
                <c:pt idx="607">
                  <c:v>28703</c:v>
                </c:pt>
                <c:pt idx="608">
                  <c:v>28734</c:v>
                </c:pt>
                <c:pt idx="609">
                  <c:v>28764</c:v>
                </c:pt>
                <c:pt idx="610">
                  <c:v>28795</c:v>
                </c:pt>
                <c:pt idx="611">
                  <c:v>28825</c:v>
                </c:pt>
                <c:pt idx="612">
                  <c:v>28856</c:v>
                </c:pt>
                <c:pt idx="613">
                  <c:v>28887</c:v>
                </c:pt>
                <c:pt idx="614">
                  <c:v>28915</c:v>
                </c:pt>
                <c:pt idx="615">
                  <c:v>28946</c:v>
                </c:pt>
                <c:pt idx="616">
                  <c:v>28976</c:v>
                </c:pt>
                <c:pt idx="617">
                  <c:v>29007</c:v>
                </c:pt>
                <c:pt idx="618">
                  <c:v>29037</c:v>
                </c:pt>
                <c:pt idx="619">
                  <c:v>29068</c:v>
                </c:pt>
                <c:pt idx="620">
                  <c:v>29099</c:v>
                </c:pt>
                <c:pt idx="621">
                  <c:v>29129</c:v>
                </c:pt>
                <c:pt idx="622">
                  <c:v>29160</c:v>
                </c:pt>
                <c:pt idx="623">
                  <c:v>29190</c:v>
                </c:pt>
                <c:pt idx="624">
                  <c:v>29221</c:v>
                </c:pt>
                <c:pt idx="625">
                  <c:v>29252</c:v>
                </c:pt>
                <c:pt idx="626">
                  <c:v>29281</c:v>
                </c:pt>
                <c:pt idx="627">
                  <c:v>29312</c:v>
                </c:pt>
                <c:pt idx="628">
                  <c:v>29342</c:v>
                </c:pt>
                <c:pt idx="629">
                  <c:v>29373</c:v>
                </c:pt>
                <c:pt idx="630">
                  <c:v>29403</c:v>
                </c:pt>
                <c:pt idx="631">
                  <c:v>29434</c:v>
                </c:pt>
                <c:pt idx="632">
                  <c:v>29465</c:v>
                </c:pt>
                <c:pt idx="633">
                  <c:v>29495</c:v>
                </c:pt>
                <c:pt idx="634">
                  <c:v>29526</c:v>
                </c:pt>
                <c:pt idx="635">
                  <c:v>29556</c:v>
                </c:pt>
                <c:pt idx="636">
                  <c:v>29587</c:v>
                </c:pt>
                <c:pt idx="637">
                  <c:v>29618</c:v>
                </c:pt>
                <c:pt idx="638">
                  <c:v>29646</c:v>
                </c:pt>
                <c:pt idx="639">
                  <c:v>29677</c:v>
                </c:pt>
                <c:pt idx="640">
                  <c:v>29707</c:v>
                </c:pt>
                <c:pt idx="641">
                  <c:v>29738</c:v>
                </c:pt>
                <c:pt idx="642">
                  <c:v>29768</c:v>
                </c:pt>
                <c:pt idx="643">
                  <c:v>29799</c:v>
                </c:pt>
                <c:pt idx="644">
                  <c:v>29830</c:v>
                </c:pt>
                <c:pt idx="645">
                  <c:v>29860</c:v>
                </c:pt>
                <c:pt idx="646">
                  <c:v>29891</c:v>
                </c:pt>
                <c:pt idx="647">
                  <c:v>29921</c:v>
                </c:pt>
                <c:pt idx="648">
                  <c:v>29952</c:v>
                </c:pt>
                <c:pt idx="649">
                  <c:v>29983</c:v>
                </c:pt>
                <c:pt idx="650">
                  <c:v>30011</c:v>
                </c:pt>
                <c:pt idx="651">
                  <c:v>30042</c:v>
                </c:pt>
                <c:pt idx="652">
                  <c:v>30072</c:v>
                </c:pt>
                <c:pt idx="653">
                  <c:v>30103</c:v>
                </c:pt>
                <c:pt idx="654">
                  <c:v>30133</c:v>
                </c:pt>
                <c:pt idx="655">
                  <c:v>30164</c:v>
                </c:pt>
                <c:pt idx="656">
                  <c:v>30195</c:v>
                </c:pt>
                <c:pt idx="657">
                  <c:v>30225</c:v>
                </c:pt>
                <c:pt idx="658">
                  <c:v>30256</c:v>
                </c:pt>
                <c:pt idx="659">
                  <c:v>30286</c:v>
                </c:pt>
                <c:pt idx="660">
                  <c:v>30317</c:v>
                </c:pt>
                <c:pt idx="661">
                  <c:v>30348</c:v>
                </c:pt>
                <c:pt idx="662">
                  <c:v>30376</c:v>
                </c:pt>
                <c:pt idx="663">
                  <c:v>30407</c:v>
                </c:pt>
                <c:pt idx="664">
                  <c:v>30437</c:v>
                </c:pt>
                <c:pt idx="665">
                  <c:v>30468</c:v>
                </c:pt>
                <c:pt idx="666">
                  <c:v>30498</c:v>
                </c:pt>
                <c:pt idx="667">
                  <c:v>30529</c:v>
                </c:pt>
                <c:pt idx="668">
                  <c:v>30560</c:v>
                </c:pt>
                <c:pt idx="669">
                  <c:v>30590</c:v>
                </c:pt>
                <c:pt idx="670">
                  <c:v>30621</c:v>
                </c:pt>
                <c:pt idx="671">
                  <c:v>30651</c:v>
                </c:pt>
                <c:pt idx="672">
                  <c:v>30682</c:v>
                </c:pt>
                <c:pt idx="673">
                  <c:v>30713</c:v>
                </c:pt>
                <c:pt idx="674">
                  <c:v>30742</c:v>
                </c:pt>
                <c:pt idx="675">
                  <c:v>30773</c:v>
                </c:pt>
                <c:pt idx="676">
                  <c:v>30803</c:v>
                </c:pt>
                <c:pt idx="677">
                  <c:v>30834</c:v>
                </c:pt>
                <c:pt idx="678">
                  <c:v>30864</c:v>
                </c:pt>
                <c:pt idx="679">
                  <c:v>30895</c:v>
                </c:pt>
                <c:pt idx="680">
                  <c:v>30926</c:v>
                </c:pt>
                <c:pt idx="681">
                  <c:v>30956</c:v>
                </c:pt>
                <c:pt idx="682">
                  <c:v>30987</c:v>
                </c:pt>
                <c:pt idx="683">
                  <c:v>31017</c:v>
                </c:pt>
                <c:pt idx="684">
                  <c:v>31048</c:v>
                </c:pt>
                <c:pt idx="685">
                  <c:v>31079</c:v>
                </c:pt>
                <c:pt idx="686">
                  <c:v>31107</c:v>
                </c:pt>
                <c:pt idx="687">
                  <c:v>31138</c:v>
                </c:pt>
                <c:pt idx="688">
                  <c:v>31168</c:v>
                </c:pt>
                <c:pt idx="689">
                  <c:v>31199</c:v>
                </c:pt>
                <c:pt idx="690">
                  <c:v>31229</c:v>
                </c:pt>
                <c:pt idx="691">
                  <c:v>31260</c:v>
                </c:pt>
                <c:pt idx="692">
                  <c:v>31291</c:v>
                </c:pt>
                <c:pt idx="693">
                  <c:v>31321</c:v>
                </c:pt>
                <c:pt idx="694">
                  <c:v>31352</c:v>
                </c:pt>
                <c:pt idx="695">
                  <c:v>31382</c:v>
                </c:pt>
                <c:pt idx="696">
                  <c:v>31413</c:v>
                </c:pt>
                <c:pt idx="697">
                  <c:v>31444</c:v>
                </c:pt>
                <c:pt idx="698">
                  <c:v>31472</c:v>
                </c:pt>
                <c:pt idx="699">
                  <c:v>31503</c:v>
                </c:pt>
                <c:pt idx="700">
                  <c:v>31533</c:v>
                </c:pt>
                <c:pt idx="701">
                  <c:v>31564</c:v>
                </c:pt>
                <c:pt idx="702">
                  <c:v>31594</c:v>
                </c:pt>
                <c:pt idx="703">
                  <c:v>31625</c:v>
                </c:pt>
                <c:pt idx="704">
                  <c:v>31656</c:v>
                </c:pt>
                <c:pt idx="705">
                  <c:v>31686</c:v>
                </c:pt>
                <c:pt idx="706">
                  <c:v>31717</c:v>
                </c:pt>
                <c:pt idx="707">
                  <c:v>31747</c:v>
                </c:pt>
                <c:pt idx="708">
                  <c:v>31778</c:v>
                </c:pt>
                <c:pt idx="709">
                  <c:v>31809</c:v>
                </c:pt>
                <c:pt idx="710">
                  <c:v>31837</c:v>
                </c:pt>
                <c:pt idx="711">
                  <c:v>31868</c:v>
                </c:pt>
                <c:pt idx="712">
                  <c:v>31898</c:v>
                </c:pt>
                <c:pt idx="713">
                  <c:v>31929</c:v>
                </c:pt>
                <c:pt idx="714">
                  <c:v>31959</c:v>
                </c:pt>
                <c:pt idx="715">
                  <c:v>31990</c:v>
                </c:pt>
                <c:pt idx="716">
                  <c:v>32021</c:v>
                </c:pt>
                <c:pt idx="717">
                  <c:v>32051</c:v>
                </c:pt>
                <c:pt idx="718">
                  <c:v>32082</c:v>
                </c:pt>
                <c:pt idx="719">
                  <c:v>32112</c:v>
                </c:pt>
                <c:pt idx="720">
                  <c:v>32143</c:v>
                </c:pt>
                <c:pt idx="721">
                  <c:v>32174</c:v>
                </c:pt>
                <c:pt idx="722">
                  <c:v>32203</c:v>
                </c:pt>
                <c:pt idx="723">
                  <c:v>32234</c:v>
                </c:pt>
                <c:pt idx="724">
                  <c:v>32264</c:v>
                </c:pt>
                <c:pt idx="725">
                  <c:v>32295</c:v>
                </c:pt>
                <c:pt idx="726">
                  <c:v>32325</c:v>
                </c:pt>
                <c:pt idx="727">
                  <c:v>32356</c:v>
                </c:pt>
                <c:pt idx="728">
                  <c:v>32387</c:v>
                </c:pt>
                <c:pt idx="729">
                  <c:v>32417</c:v>
                </c:pt>
                <c:pt idx="730">
                  <c:v>32448</c:v>
                </c:pt>
                <c:pt idx="731">
                  <c:v>32478</c:v>
                </c:pt>
                <c:pt idx="732">
                  <c:v>32509</c:v>
                </c:pt>
                <c:pt idx="733">
                  <c:v>32540</c:v>
                </c:pt>
                <c:pt idx="734">
                  <c:v>32568</c:v>
                </c:pt>
                <c:pt idx="735">
                  <c:v>32599</c:v>
                </c:pt>
                <c:pt idx="736">
                  <c:v>32629</c:v>
                </c:pt>
                <c:pt idx="737">
                  <c:v>32660</c:v>
                </c:pt>
                <c:pt idx="738">
                  <c:v>32690</c:v>
                </c:pt>
                <c:pt idx="739">
                  <c:v>32721</c:v>
                </c:pt>
                <c:pt idx="740">
                  <c:v>32752</c:v>
                </c:pt>
                <c:pt idx="741">
                  <c:v>32782</c:v>
                </c:pt>
                <c:pt idx="742">
                  <c:v>32813</c:v>
                </c:pt>
                <c:pt idx="743">
                  <c:v>32843</c:v>
                </c:pt>
                <c:pt idx="744">
                  <c:v>32874</c:v>
                </c:pt>
                <c:pt idx="745">
                  <c:v>32905</c:v>
                </c:pt>
                <c:pt idx="746">
                  <c:v>32933</c:v>
                </c:pt>
                <c:pt idx="747">
                  <c:v>32964</c:v>
                </c:pt>
                <c:pt idx="748">
                  <c:v>32994</c:v>
                </c:pt>
                <c:pt idx="749">
                  <c:v>33025</c:v>
                </c:pt>
                <c:pt idx="750">
                  <c:v>33055</c:v>
                </c:pt>
                <c:pt idx="751">
                  <c:v>33086</c:v>
                </c:pt>
                <c:pt idx="752">
                  <c:v>33117</c:v>
                </c:pt>
                <c:pt idx="753">
                  <c:v>33147</c:v>
                </c:pt>
                <c:pt idx="754">
                  <c:v>33178</c:v>
                </c:pt>
                <c:pt idx="755">
                  <c:v>33208</c:v>
                </c:pt>
                <c:pt idx="756">
                  <c:v>33239</c:v>
                </c:pt>
                <c:pt idx="757">
                  <c:v>33270</c:v>
                </c:pt>
                <c:pt idx="758">
                  <c:v>33298</c:v>
                </c:pt>
                <c:pt idx="759">
                  <c:v>33329</c:v>
                </c:pt>
                <c:pt idx="760">
                  <c:v>33359</c:v>
                </c:pt>
                <c:pt idx="761">
                  <c:v>33390</c:v>
                </c:pt>
                <c:pt idx="762">
                  <c:v>33420</c:v>
                </c:pt>
                <c:pt idx="763">
                  <c:v>33451</c:v>
                </c:pt>
                <c:pt idx="764">
                  <c:v>33482</c:v>
                </c:pt>
                <c:pt idx="765">
                  <c:v>33512</c:v>
                </c:pt>
                <c:pt idx="766">
                  <c:v>33543</c:v>
                </c:pt>
                <c:pt idx="767">
                  <c:v>33573</c:v>
                </c:pt>
                <c:pt idx="768">
                  <c:v>33604</c:v>
                </c:pt>
                <c:pt idx="769">
                  <c:v>33635</c:v>
                </c:pt>
                <c:pt idx="770">
                  <c:v>33664</c:v>
                </c:pt>
                <c:pt idx="771">
                  <c:v>33695</c:v>
                </c:pt>
                <c:pt idx="772">
                  <c:v>33725</c:v>
                </c:pt>
                <c:pt idx="773">
                  <c:v>33756</c:v>
                </c:pt>
                <c:pt idx="774">
                  <c:v>33786</c:v>
                </c:pt>
                <c:pt idx="775">
                  <c:v>33817</c:v>
                </c:pt>
                <c:pt idx="776">
                  <c:v>33848</c:v>
                </c:pt>
                <c:pt idx="777">
                  <c:v>33878</c:v>
                </c:pt>
                <c:pt idx="778">
                  <c:v>33909</c:v>
                </c:pt>
                <c:pt idx="779">
                  <c:v>33939</c:v>
                </c:pt>
                <c:pt idx="780">
                  <c:v>33970</c:v>
                </c:pt>
                <c:pt idx="781">
                  <c:v>34001</c:v>
                </c:pt>
                <c:pt idx="782">
                  <c:v>34029</c:v>
                </c:pt>
                <c:pt idx="783">
                  <c:v>34060</c:v>
                </c:pt>
                <c:pt idx="784">
                  <c:v>34090</c:v>
                </c:pt>
                <c:pt idx="785">
                  <c:v>34121</c:v>
                </c:pt>
                <c:pt idx="786">
                  <c:v>34151</c:v>
                </c:pt>
                <c:pt idx="787">
                  <c:v>34182</c:v>
                </c:pt>
                <c:pt idx="788">
                  <c:v>34213</c:v>
                </c:pt>
                <c:pt idx="789">
                  <c:v>34243</c:v>
                </c:pt>
                <c:pt idx="790">
                  <c:v>34274</c:v>
                </c:pt>
                <c:pt idx="791">
                  <c:v>34304</c:v>
                </c:pt>
                <c:pt idx="792">
                  <c:v>34335</c:v>
                </c:pt>
                <c:pt idx="793">
                  <c:v>34366</c:v>
                </c:pt>
                <c:pt idx="794">
                  <c:v>34394</c:v>
                </c:pt>
                <c:pt idx="795">
                  <c:v>34425</c:v>
                </c:pt>
                <c:pt idx="796">
                  <c:v>34455</c:v>
                </c:pt>
                <c:pt idx="797">
                  <c:v>34486</c:v>
                </c:pt>
                <c:pt idx="798">
                  <c:v>34516</c:v>
                </c:pt>
                <c:pt idx="799">
                  <c:v>34547</c:v>
                </c:pt>
                <c:pt idx="800">
                  <c:v>34578</c:v>
                </c:pt>
                <c:pt idx="801">
                  <c:v>34608</c:v>
                </c:pt>
                <c:pt idx="802">
                  <c:v>34639</c:v>
                </c:pt>
                <c:pt idx="803">
                  <c:v>34669</c:v>
                </c:pt>
                <c:pt idx="804">
                  <c:v>34700</c:v>
                </c:pt>
                <c:pt idx="805">
                  <c:v>34731</c:v>
                </c:pt>
                <c:pt idx="806">
                  <c:v>34759</c:v>
                </c:pt>
                <c:pt idx="807">
                  <c:v>34790</c:v>
                </c:pt>
                <c:pt idx="808">
                  <c:v>34820</c:v>
                </c:pt>
                <c:pt idx="809">
                  <c:v>34851</c:v>
                </c:pt>
                <c:pt idx="810">
                  <c:v>34881</c:v>
                </c:pt>
                <c:pt idx="811">
                  <c:v>34912</c:v>
                </c:pt>
                <c:pt idx="812">
                  <c:v>34943</c:v>
                </c:pt>
                <c:pt idx="813">
                  <c:v>34973</c:v>
                </c:pt>
                <c:pt idx="814">
                  <c:v>35004</c:v>
                </c:pt>
                <c:pt idx="815">
                  <c:v>35034</c:v>
                </c:pt>
                <c:pt idx="816">
                  <c:v>35065</c:v>
                </c:pt>
                <c:pt idx="817">
                  <c:v>35096</c:v>
                </c:pt>
                <c:pt idx="818">
                  <c:v>35125</c:v>
                </c:pt>
                <c:pt idx="819">
                  <c:v>35156</c:v>
                </c:pt>
                <c:pt idx="820">
                  <c:v>35186</c:v>
                </c:pt>
                <c:pt idx="821">
                  <c:v>35217</c:v>
                </c:pt>
                <c:pt idx="822">
                  <c:v>35247</c:v>
                </c:pt>
                <c:pt idx="823">
                  <c:v>35278</c:v>
                </c:pt>
                <c:pt idx="824">
                  <c:v>35309</c:v>
                </c:pt>
                <c:pt idx="825">
                  <c:v>35339</c:v>
                </c:pt>
                <c:pt idx="826">
                  <c:v>35370</c:v>
                </c:pt>
                <c:pt idx="827">
                  <c:v>35400</c:v>
                </c:pt>
                <c:pt idx="828">
                  <c:v>35431</c:v>
                </c:pt>
                <c:pt idx="829">
                  <c:v>35462</c:v>
                </c:pt>
                <c:pt idx="830">
                  <c:v>35490</c:v>
                </c:pt>
                <c:pt idx="831">
                  <c:v>35521</c:v>
                </c:pt>
                <c:pt idx="832">
                  <c:v>35551</c:v>
                </c:pt>
                <c:pt idx="833">
                  <c:v>35582</c:v>
                </c:pt>
                <c:pt idx="834">
                  <c:v>35612</c:v>
                </c:pt>
                <c:pt idx="835">
                  <c:v>35643</c:v>
                </c:pt>
                <c:pt idx="836">
                  <c:v>35674</c:v>
                </c:pt>
                <c:pt idx="837">
                  <c:v>35704</c:v>
                </c:pt>
                <c:pt idx="838">
                  <c:v>35735</c:v>
                </c:pt>
                <c:pt idx="839">
                  <c:v>35765</c:v>
                </c:pt>
                <c:pt idx="840">
                  <c:v>35796</c:v>
                </c:pt>
                <c:pt idx="841">
                  <c:v>35827</c:v>
                </c:pt>
                <c:pt idx="842">
                  <c:v>35855</c:v>
                </c:pt>
                <c:pt idx="843">
                  <c:v>35886</c:v>
                </c:pt>
                <c:pt idx="844">
                  <c:v>35916</c:v>
                </c:pt>
                <c:pt idx="845">
                  <c:v>35947</c:v>
                </c:pt>
                <c:pt idx="846">
                  <c:v>35977</c:v>
                </c:pt>
                <c:pt idx="847">
                  <c:v>36008</c:v>
                </c:pt>
                <c:pt idx="848">
                  <c:v>36039</c:v>
                </c:pt>
                <c:pt idx="849">
                  <c:v>36069</c:v>
                </c:pt>
                <c:pt idx="850">
                  <c:v>36100</c:v>
                </c:pt>
                <c:pt idx="851">
                  <c:v>36130</c:v>
                </c:pt>
                <c:pt idx="852">
                  <c:v>36161</c:v>
                </c:pt>
                <c:pt idx="853">
                  <c:v>36192</c:v>
                </c:pt>
                <c:pt idx="854">
                  <c:v>36220</c:v>
                </c:pt>
                <c:pt idx="855">
                  <c:v>36251</c:v>
                </c:pt>
                <c:pt idx="856">
                  <c:v>36281</c:v>
                </c:pt>
                <c:pt idx="857">
                  <c:v>36312</c:v>
                </c:pt>
                <c:pt idx="858">
                  <c:v>36342</c:v>
                </c:pt>
                <c:pt idx="859">
                  <c:v>36373</c:v>
                </c:pt>
                <c:pt idx="860">
                  <c:v>36404</c:v>
                </c:pt>
                <c:pt idx="861">
                  <c:v>36434</c:v>
                </c:pt>
                <c:pt idx="862">
                  <c:v>36465</c:v>
                </c:pt>
                <c:pt idx="863">
                  <c:v>36495</c:v>
                </c:pt>
                <c:pt idx="864">
                  <c:v>36526</c:v>
                </c:pt>
                <c:pt idx="865">
                  <c:v>36557</c:v>
                </c:pt>
                <c:pt idx="866">
                  <c:v>36586</c:v>
                </c:pt>
                <c:pt idx="867">
                  <c:v>36617</c:v>
                </c:pt>
                <c:pt idx="868">
                  <c:v>36647</c:v>
                </c:pt>
                <c:pt idx="869">
                  <c:v>36678</c:v>
                </c:pt>
                <c:pt idx="870">
                  <c:v>36708</c:v>
                </c:pt>
                <c:pt idx="871">
                  <c:v>36739</c:v>
                </c:pt>
                <c:pt idx="872">
                  <c:v>36770</c:v>
                </c:pt>
                <c:pt idx="873">
                  <c:v>36800</c:v>
                </c:pt>
                <c:pt idx="874">
                  <c:v>36831</c:v>
                </c:pt>
                <c:pt idx="875">
                  <c:v>36861</c:v>
                </c:pt>
                <c:pt idx="876">
                  <c:v>36892</c:v>
                </c:pt>
                <c:pt idx="877">
                  <c:v>36923</c:v>
                </c:pt>
                <c:pt idx="878">
                  <c:v>36951</c:v>
                </c:pt>
                <c:pt idx="879">
                  <c:v>36982</c:v>
                </c:pt>
                <c:pt idx="880">
                  <c:v>37012</c:v>
                </c:pt>
                <c:pt idx="881">
                  <c:v>37043</c:v>
                </c:pt>
                <c:pt idx="882">
                  <c:v>37073</c:v>
                </c:pt>
                <c:pt idx="883">
                  <c:v>37104</c:v>
                </c:pt>
                <c:pt idx="884">
                  <c:v>37135</c:v>
                </c:pt>
                <c:pt idx="885">
                  <c:v>37165</c:v>
                </c:pt>
                <c:pt idx="886">
                  <c:v>37196</c:v>
                </c:pt>
                <c:pt idx="887">
                  <c:v>37226</c:v>
                </c:pt>
                <c:pt idx="888">
                  <c:v>37257</c:v>
                </c:pt>
                <c:pt idx="889">
                  <c:v>37288</c:v>
                </c:pt>
                <c:pt idx="890">
                  <c:v>37316</c:v>
                </c:pt>
                <c:pt idx="891">
                  <c:v>37347</c:v>
                </c:pt>
                <c:pt idx="892">
                  <c:v>37377</c:v>
                </c:pt>
                <c:pt idx="893">
                  <c:v>37408</c:v>
                </c:pt>
                <c:pt idx="894">
                  <c:v>37438</c:v>
                </c:pt>
                <c:pt idx="895">
                  <c:v>37469</c:v>
                </c:pt>
                <c:pt idx="896">
                  <c:v>37500</c:v>
                </c:pt>
                <c:pt idx="897">
                  <c:v>37530</c:v>
                </c:pt>
                <c:pt idx="898">
                  <c:v>37561</c:v>
                </c:pt>
                <c:pt idx="899">
                  <c:v>37591</c:v>
                </c:pt>
                <c:pt idx="900">
                  <c:v>37622</c:v>
                </c:pt>
                <c:pt idx="901">
                  <c:v>37653</c:v>
                </c:pt>
                <c:pt idx="902">
                  <c:v>37681</c:v>
                </c:pt>
                <c:pt idx="903">
                  <c:v>37712</c:v>
                </c:pt>
                <c:pt idx="904">
                  <c:v>37742</c:v>
                </c:pt>
                <c:pt idx="905">
                  <c:v>37773</c:v>
                </c:pt>
                <c:pt idx="906">
                  <c:v>37803</c:v>
                </c:pt>
                <c:pt idx="907">
                  <c:v>37834</c:v>
                </c:pt>
                <c:pt idx="908">
                  <c:v>37865</c:v>
                </c:pt>
                <c:pt idx="909">
                  <c:v>37895</c:v>
                </c:pt>
                <c:pt idx="910">
                  <c:v>37926</c:v>
                </c:pt>
                <c:pt idx="911">
                  <c:v>37956</c:v>
                </c:pt>
                <c:pt idx="912">
                  <c:v>37987</c:v>
                </c:pt>
                <c:pt idx="913">
                  <c:v>38018</c:v>
                </c:pt>
                <c:pt idx="914">
                  <c:v>38047</c:v>
                </c:pt>
                <c:pt idx="915">
                  <c:v>38078</c:v>
                </c:pt>
                <c:pt idx="916">
                  <c:v>38108</c:v>
                </c:pt>
                <c:pt idx="917">
                  <c:v>38139</c:v>
                </c:pt>
                <c:pt idx="918">
                  <c:v>38169</c:v>
                </c:pt>
                <c:pt idx="919">
                  <c:v>38200</c:v>
                </c:pt>
                <c:pt idx="920">
                  <c:v>38231</c:v>
                </c:pt>
                <c:pt idx="921">
                  <c:v>38261</c:v>
                </c:pt>
                <c:pt idx="922">
                  <c:v>38292</c:v>
                </c:pt>
                <c:pt idx="923">
                  <c:v>38322</c:v>
                </c:pt>
                <c:pt idx="924">
                  <c:v>38353</c:v>
                </c:pt>
                <c:pt idx="925">
                  <c:v>38384</c:v>
                </c:pt>
                <c:pt idx="926">
                  <c:v>38412</c:v>
                </c:pt>
                <c:pt idx="927">
                  <c:v>38443</c:v>
                </c:pt>
                <c:pt idx="928">
                  <c:v>38473</c:v>
                </c:pt>
                <c:pt idx="929">
                  <c:v>38504</c:v>
                </c:pt>
                <c:pt idx="930">
                  <c:v>38534</c:v>
                </c:pt>
                <c:pt idx="931">
                  <c:v>38565</c:v>
                </c:pt>
                <c:pt idx="932">
                  <c:v>38596</c:v>
                </c:pt>
                <c:pt idx="933">
                  <c:v>38626</c:v>
                </c:pt>
                <c:pt idx="934">
                  <c:v>38657</c:v>
                </c:pt>
                <c:pt idx="935">
                  <c:v>38687</c:v>
                </c:pt>
                <c:pt idx="936">
                  <c:v>38718</c:v>
                </c:pt>
                <c:pt idx="937">
                  <c:v>38749</c:v>
                </c:pt>
                <c:pt idx="938">
                  <c:v>38777</c:v>
                </c:pt>
                <c:pt idx="939">
                  <c:v>38808</c:v>
                </c:pt>
                <c:pt idx="940">
                  <c:v>38838</c:v>
                </c:pt>
                <c:pt idx="941">
                  <c:v>38869</c:v>
                </c:pt>
                <c:pt idx="942">
                  <c:v>38899</c:v>
                </c:pt>
                <c:pt idx="943">
                  <c:v>38930</c:v>
                </c:pt>
                <c:pt idx="944">
                  <c:v>38961</c:v>
                </c:pt>
                <c:pt idx="945">
                  <c:v>38991</c:v>
                </c:pt>
                <c:pt idx="946">
                  <c:v>39022</c:v>
                </c:pt>
                <c:pt idx="947">
                  <c:v>39052</c:v>
                </c:pt>
                <c:pt idx="948">
                  <c:v>39083</c:v>
                </c:pt>
                <c:pt idx="949">
                  <c:v>39114</c:v>
                </c:pt>
                <c:pt idx="950">
                  <c:v>39142</c:v>
                </c:pt>
                <c:pt idx="951">
                  <c:v>39173</c:v>
                </c:pt>
                <c:pt idx="952">
                  <c:v>39203</c:v>
                </c:pt>
                <c:pt idx="953">
                  <c:v>39234</c:v>
                </c:pt>
                <c:pt idx="954">
                  <c:v>39264</c:v>
                </c:pt>
                <c:pt idx="955">
                  <c:v>39295</c:v>
                </c:pt>
                <c:pt idx="956">
                  <c:v>39326</c:v>
                </c:pt>
                <c:pt idx="957">
                  <c:v>39356</c:v>
                </c:pt>
                <c:pt idx="958">
                  <c:v>39387</c:v>
                </c:pt>
                <c:pt idx="959">
                  <c:v>39417</c:v>
                </c:pt>
                <c:pt idx="960">
                  <c:v>39448</c:v>
                </c:pt>
                <c:pt idx="961">
                  <c:v>39479</c:v>
                </c:pt>
                <c:pt idx="962">
                  <c:v>39508</c:v>
                </c:pt>
                <c:pt idx="963">
                  <c:v>39539</c:v>
                </c:pt>
                <c:pt idx="964">
                  <c:v>39569</c:v>
                </c:pt>
                <c:pt idx="965">
                  <c:v>39600</c:v>
                </c:pt>
                <c:pt idx="966">
                  <c:v>39630</c:v>
                </c:pt>
                <c:pt idx="967">
                  <c:v>39661</c:v>
                </c:pt>
                <c:pt idx="968">
                  <c:v>39692</c:v>
                </c:pt>
                <c:pt idx="969">
                  <c:v>39722</c:v>
                </c:pt>
                <c:pt idx="970">
                  <c:v>39753</c:v>
                </c:pt>
                <c:pt idx="971">
                  <c:v>39783</c:v>
                </c:pt>
                <c:pt idx="972">
                  <c:v>39814</c:v>
                </c:pt>
                <c:pt idx="973">
                  <c:v>39845</c:v>
                </c:pt>
                <c:pt idx="974">
                  <c:v>39873</c:v>
                </c:pt>
                <c:pt idx="975">
                  <c:v>39904</c:v>
                </c:pt>
                <c:pt idx="976">
                  <c:v>39934</c:v>
                </c:pt>
                <c:pt idx="977">
                  <c:v>39965</c:v>
                </c:pt>
                <c:pt idx="978">
                  <c:v>39995</c:v>
                </c:pt>
                <c:pt idx="979">
                  <c:v>40026</c:v>
                </c:pt>
                <c:pt idx="980">
                  <c:v>40057</c:v>
                </c:pt>
                <c:pt idx="981">
                  <c:v>40087</c:v>
                </c:pt>
                <c:pt idx="982">
                  <c:v>40118</c:v>
                </c:pt>
                <c:pt idx="983">
                  <c:v>40148</c:v>
                </c:pt>
                <c:pt idx="984">
                  <c:v>40179</c:v>
                </c:pt>
                <c:pt idx="985">
                  <c:v>40210</c:v>
                </c:pt>
                <c:pt idx="986">
                  <c:v>40238</c:v>
                </c:pt>
                <c:pt idx="987">
                  <c:v>40269</c:v>
                </c:pt>
                <c:pt idx="988">
                  <c:v>40299</c:v>
                </c:pt>
                <c:pt idx="989">
                  <c:v>40330</c:v>
                </c:pt>
                <c:pt idx="990">
                  <c:v>40360</c:v>
                </c:pt>
                <c:pt idx="991">
                  <c:v>40391</c:v>
                </c:pt>
                <c:pt idx="992">
                  <c:v>40422</c:v>
                </c:pt>
                <c:pt idx="993">
                  <c:v>40452</c:v>
                </c:pt>
                <c:pt idx="994">
                  <c:v>40483</c:v>
                </c:pt>
                <c:pt idx="995">
                  <c:v>40513</c:v>
                </c:pt>
                <c:pt idx="996">
                  <c:v>40544</c:v>
                </c:pt>
                <c:pt idx="997">
                  <c:v>40575</c:v>
                </c:pt>
                <c:pt idx="998">
                  <c:v>40603</c:v>
                </c:pt>
                <c:pt idx="999">
                  <c:v>40634</c:v>
                </c:pt>
                <c:pt idx="1000">
                  <c:v>40664</c:v>
                </c:pt>
                <c:pt idx="1001">
                  <c:v>40695</c:v>
                </c:pt>
                <c:pt idx="1002">
                  <c:v>40725</c:v>
                </c:pt>
                <c:pt idx="1003">
                  <c:v>40756</c:v>
                </c:pt>
                <c:pt idx="1004">
                  <c:v>40787</c:v>
                </c:pt>
                <c:pt idx="1005">
                  <c:v>40817</c:v>
                </c:pt>
                <c:pt idx="1006">
                  <c:v>40848</c:v>
                </c:pt>
                <c:pt idx="1007">
                  <c:v>40878</c:v>
                </c:pt>
                <c:pt idx="1008">
                  <c:v>40909</c:v>
                </c:pt>
                <c:pt idx="1009">
                  <c:v>40940</c:v>
                </c:pt>
                <c:pt idx="1010">
                  <c:v>40969</c:v>
                </c:pt>
                <c:pt idx="1011">
                  <c:v>41000</c:v>
                </c:pt>
                <c:pt idx="1012">
                  <c:v>41030</c:v>
                </c:pt>
                <c:pt idx="1013">
                  <c:v>41061</c:v>
                </c:pt>
                <c:pt idx="1014">
                  <c:v>41091</c:v>
                </c:pt>
                <c:pt idx="1015">
                  <c:v>41122</c:v>
                </c:pt>
                <c:pt idx="1016">
                  <c:v>41153</c:v>
                </c:pt>
                <c:pt idx="1017">
                  <c:v>41183</c:v>
                </c:pt>
                <c:pt idx="1018">
                  <c:v>41214</c:v>
                </c:pt>
                <c:pt idx="1019">
                  <c:v>41244</c:v>
                </c:pt>
                <c:pt idx="1020">
                  <c:v>41275</c:v>
                </c:pt>
                <c:pt idx="1021">
                  <c:v>41306</c:v>
                </c:pt>
                <c:pt idx="1022">
                  <c:v>41334</c:v>
                </c:pt>
                <c:pt idx="1023">
                  <c:v>41365</c:v>
                </c:pt>
                <c:pt idx="1024">
                  <c:v>41395</c:v>
                </c:pt>
                <c:pt idx="1025">
                  <c:v>41426</c:v>
                </c:pt>
                <c:pt idx="1026">
                  <c:v>41456</c:v>
                </c:pt>
                <c:pt idx="1027">
                  <c:v>41487</c:v>
                </c:pt>
                <c:pt idx="1028">
                  <c:v>41518</c:v>
                </c:pt>
                <c:pt idx="1029">
                  <c:v>41548</c:v>
                </c:pt>
                <c:pt idx="1030">
                  <c:v>41579</c:v>
                </c:pt>
                <c:pt idx="1031">
                  <c:v>41609</c:v>
                </c:pt>
                <c:pt idx="1032">
                  <c:v>41640</c:v>
                </c:pt>
                <c:pt idx="1033">
                  <c:v>41671</c:v>
                </c:pt>
                <c:pt idx="1034">
                  <c:v>41699</c:v>
                </c:pt>
                <c:pt idx="1035">
                  <c:v>41730</c:v>
                </c:pt>
                <c:pt idx="1036">
                  <c:v>41760</c:v>
                </c:pt>
                <c:pt idx="1037">
                  <c:v>41791</c:v>
                </c:pt>
                <c:pt idx="1038">
                  <c:v>41821</c:v>
                </c:pt>
                <c:pt idx="1039">
                  <c:v>41852</c:v>
                </c:pt>
                <c:pt idx="1040">
                  <c:v>41883</c:v>
                </c:pt>
                <c:pt idx="1041">
                  <c:v>41913</c:v>
                </c:pt>
                <c:pt idx="1042">
                  <c:v>41944</c:v>
                </c:pt>
                <c:pt idx="1043">
                  <c:v>41974</c:v>
                </c:pt>
                <c:pt idx="1044">
                  <c:v>42005</c:v>
                </c:pt>
                <c:pt idx="1045">
                  <c:v>42036</c:v>
                </c:pt>
                <c:pt idx="1046">
                  <c:v>42064</c:v>
                </c:pt>
                <c:pt idx="1047">
                  <c:v>42095</c:v>
                </c:pt>
                <c:pt idx="1048">
                  <c:v>42125</c:v>
                </c:pt>
                <c:pt idx="1049">
                  <c:v>42156</c:v>
                </c:pt>
                <c:pt idx="1050">
                  <c:v>42186</c:v>
                </c:pt>
                <c:pt idx="1051">
                  <c:v>42217</c:v>
                </c:pt>
                <c:pt idx="1052">
                  <c:v>42248</c:v>
                </c:pt>
                <c:pt idx="1053">
                  <c:v>42278</c:v>
                </c:pt>
                <c:pt idx="1054">
                  <c:v>42309</c:v>
                </c:pt>
                <c:pt idx="1055">
                  <c:v>42339</c:v>
                </c:pt>
                <c:pt idx="1056">
                  <c:v>42370</c:v>
                </c:pt>
                <c:pt idx="1057">
                  <c:v>42401</c:v>
                </c:pt>
                <c:pt idx="1058">
                  <c:v>42430</c:v>
                </c:pt>
                <c:pt idx="1059">
                  <c:v>42461</c:v>
                </c:pt>
                <c:pt idx="1060">
                  <c:v>42491</c:v>
                </c:pt>
                <c:pt idx="1061">
                  <c:v>42522</c:v>
                </c:pt>
                <c:pt idx="1062">
                  <c:v>42552</c:v>
                </c:pt>
                <c:pt idx="1063">
                  <c:v>42583</c:v>
                </c:pt>
                <c:pt idx="1064">
                  <c:v>42614</c:v>
                </c:pt>
                <c:pt idx="1065">
                  <c:v>42644</c:v>
                </c:pt>
                <c:pt idx="1066">
                  <c:v>42675</c:v>
                </c:pt>
                <c:pt idx="1067">
                  <c:v>42705</c:v>
                </c:pt>
                <c:pt idx="1068">
                  <c:v>42736</c:v>
                </c:pt>
                <c:pt idx="1069">
                  <c:v>42767</c:v>
                </c:pt>
                <c:pt idx="1070">
                  <c:v>42795</c:v>
                </c:pt>
                <c:pt idx="1071">
                  <c:v>42826</c:v>
                </c:pt>
                <c:pt idx="1072">
                  <c:v>42856</c:v>
                </c:pt>
                <c:pt idx="1073">
                  <c:v>42887</c:v>
                </c:pt>
                <c:pt idx="1074">
                  <c:v>42917</c:v>
                </c:pt>
                <c:pt idx="1075">
                  <c:v>42948</c:v>
                </c:pt>
                <c:pt idx="1076">
                  <c:v>42979</c:v>
                </c:pt>
                <c:pt idx="1077">
                  <c:v>43009</c:v>
                </c:pt>
                <c:pt idx="1078">
                  <c:v>43040</c:v>
                </c:pt>
                <c:pt idx="1079">
                  <c:v>43070</c:v>
                </c:pt>
                <c:pt idx="1080">
                  <c:v>43101</c:v>
                </c:pt>
                <c:pt idx="1081">
                  <c:v>43132</c:v>
                </c:pt>
                <c:pt idx="1082">
                  <c:v>43160</c:v>
                </c:pt>
                <c:pt idx="1083">
                  <c:v>43191</c:v>
                </c:pt>
                <c:pt idx="1084">
                  <c:v>43221</c:v>
                </c:pt>
                <c:pt idx="1085">
                  <c:v>43252</c:v>
                </c:pt>
                <c:pt idx="1086">
                  <c:v>43282</c:v>
                </c:pt>
                <c:pt idx="1087">
                  <c:v>43313</c:v>
                </c:pt>
                <c:pt idx="1088">
                  <c:v>43344</c:v>
                </c:pt>
                <c:pt idx="1089">
                  <c:v>43374</c:v>
                </c:pt>
                <c:pt idx="1090">
                  <c:v>43405</c:v>
                </c:pt>
                <c:pt idx="1091">
                  <c:v>43435</c:v>
                </c:pt>
                <c:pt idx="1092">
                  <c:v>43466</c:v>
                </c:pt>
                <c:pt idx="1093">
                  <c:v>43497</c:v>
                </c:pt>
                <c:pt idx="1094">
                  <c:v>43525</c:v>
                </c:pt>
                <c:pt idx="1095">
                  <c:v>43556</c:v>
                </c:pt>
                <c:pt idx="1096">
                  <c:v>43586</c:v>
                </c:pt>
                <c:pt idx="1097">
                  <c:v>43617</c:v>
                </c:pt>
                <c:pt idx="1098">
                  <c:v>43647</c:v>
                </c:pt>
                <c:pt idx="1099">
                  <c:v>43678</c:v>
                </c:pt>
                <c:pt idx="1100">
                  <c:v>43709</c:v>
                </c:pt>
                <c:pt idx="1101">
                  <c:v>43739</c:v>
                </c:pt>
                <c:pt idx="1102">
                  <c:v>43770</c:v>
                </c:pt>
                <c:pt idx="1103">
                  <c:v>43800</c:v>
                </c:pt>
                <c:pt idx="1104">
                  <c:v>43831</c:v>
                </c:pt>
                <c:pt idx="1105">
                  <c:v>43862</c:v>
                </c:pt>
                <c:pt idx="1106">
                  <c:v>43891</c:v>
                </c:pt>
                <c:pt idx="1107">
                  <c:v>43922</c:v>
                </c:pt>
                <c:pt idx="1108">
                  <c:v>43952</c:v>
                </c:pt>
                <c:pt idx="1109">
                  <c:v>43983</c:v>
                </c:pt>
                <c:pt idx="1110">
                  <c:v>44013</c:v>
                </c:pt>
                <c:pt idx="1111">
                  <c:v>44044</c:v>
                </c:pt>
                <c:pt idx="1112">
                  <c:v>44075</c:v>
                </c:pt>
                <c:pt idx="1113">
                  <c:v>44105</c:v>
                </c:pt>
                <c:pt idx="1114">
                  <c:v>44136</c:v>
                </c:pt>
                <c:pt idx="1115">
                  <c:v>44166</c:v>
                </c:pt>
                <c:pt idx="1116">
                  <c:v>44197</c:v>
                </c:pt>
                <c:pt idx="1117">
                  <c:v>44228</c:v>
                </c:pt>
                <c:pt idx="1118">
                  <c:v>44256</c:v>
                </c:pt>
                <c:pt idx="1119">
                  <c:v>44287</c:v>
                </c:pt>
                <c:pt idx="1120">
                  <c:v>44317</c:v>
                </c:pt>
                <c:pt idx="1121">
                  <c:v>44348</c:v>
                </c:pt>
                <c:pt idx="1122">
                  <c:v>44378</c:v>
                </c:pt>
                <c:pt idx="1123">
                  <c:v>44409</c:v>
                </c:pt>
                <c:pt idx="1124">
                  <c:v>44440</c:v>
                </c:pt>
                <c:pt idx="1125">
                  <c:v>44470</c:v>
                </c:pt>
                <c:pt idx="1126">
                  <c:v>44501</c:v>
                </c:pt>
                <c:pt idx="1127">
                  <c:v>44531</c:v>
                </c:pt>
                <c:pt idx="1128">
                  <c:v>44562</c:v>
                </c:pt>
                <c:pt idx="1129">
                  <c:v>44593</c:v>
                </c:pt>
                <c:pt idx="1130">
                  <c:v>44621</c:v>
                </c:pt>
                <c:pt idx="1131">
                  <c:v>44652</c:v>
                </c:pt>
                <c:pt idx="1132">
                  <c:v>44682</c:v>
                </c:pt>
                <c:pt idx="1133">
                  <c:v>44713</c:v>
                </c:pt>
                <c:pt idx="1134">
                  <c:v>44743</c:v>
                </c:pt>
                <c:pt idx="1135">
                  <c:v>44774</c:v>
                </c:pt>
                <c:pt idx="1136">
                  <c:v>44805</c:v>
                </c:pt>
                <c:pt idx="1137">
                  <c:v>44835</c:v>
                </c:pt>
                <c:pt idx="1138">
                  <c:v>44866</c:v>
                </c:pt>
                <c:pt idx="1139">
                  <c:v>44896</c:v>
                </c:pt>
                <c:pt idx="1140">
                  <c:v>44927</c:v>
                </c:pt>
                <c:pt idx="1141">
                  <c:v>44958</c:v>
                </c:pt>
                <c:pt idx="1142">
                  <c:v>44986</c:v>
                </c:pt>
                <c:pt idx="1143">
                  <c:v>45017</c:v>
                </c:pt>
                <c:pt idx="1144">
                  <c:v>45047</c:v>
                </c:pt>
                <c:pt idx="1145">
                  <c:v>45078</c:v>
                </c:pt>
                <c:pt idx="1146">
                  <c:v>45108</c:v>
                </c:pt>
                <c:pt idx="1147">
                  <c:v>45139</c:v>
                </c:pt>
                <c:pt idx="1148">
                  <c:v>45170</c:v>
                </c:pt>
                <c:pt idx="1149">
                  <c:v>45200</c:v>
                </c:pt>
                <c:pt idx="1150">
                  <c:v>45231</c:v>
                </c:pt>
                <c:pt idx="1151">
                  <c:v>45261</c:v>
                </c:pt>
                <c:pt idx="1152">
                  <c:v>45292</c:v>
                </c:pt>
                <c:pt idx="1153">
                  <c:v>45323</c:v>
                </c:pt>
                <c:pt idx="1154">
                  <c:v>45352</c:v>
                </c:pt>
                <c:pt idx="1155">
                  <c:v>45383</c:v>
                </c:pt>
                <c:pt idx="1156">
                  <c:v>45413</c:v>
                </c:pt>
                <c:pt idx="1157">
                  <c:v>45444</c:v>
                </c:pt>
                <c:pt idx="1158">
                  <c:v>45474</c:v>
                </c:pt>
                <c:pt idx="1159">
                  <c:v>45505</c:v>
                </c:pt>
                <c:pt idx="1160">
                  <c:v>45536</c:v>
                </c:pt>
                <c:pt idx="1161">
                  <c:v>45566</c:v>
                </c:pt>
                <c:pt idx="1162">
                  <c:v>45597</c:v>
                </c:pt>
                <c:pt idx="1163">
                  <c:v>45627</c:v>
                </c:pt>
                <c:pt idx="1164">
                  <c:v>45658</c:v>
                </c:pt>
                <c:pt idx="1165">
                  <c:v>45689</c:v>
                </c:pt>
                <c:pt idx="1166">
                  <c:v>45717</c:v>
                </c:pt>
                <c:pt idx="1167">
                  <c:v>45748</c:v>
                </c:pt>
                <c:pt idx="1168">
                  <c:v>45778</c:v>
                </c:pt>
                <c:pt idx="1169">
                  <c:v>45809</c:v>
                </c:pt>
                <c:pt idx="1170">
                  <c:v>45839</c:v>
                </c:pt>
                <c:pt idx="1171">
                  <c:v>45870</c:v>
                </c:pt>
                <c:pt idx="1172">
                  <c:v>45901</c:v>
                </c:pt>
                <c:pt idx="1173">
                  <c:v>45931</c:v>
                </c:pt>
                <c:pt idx="1174">
                  <c:v>45962</c:v>
                </c:pt>
                <c:pt idx="1175">
                  <c:v>45992</c:v>
                </c:pt>
                <c:pt idx="1176">
                  <c:v>46023</c:v>
                </c:pt>
                <c:pt idx="1177">
                  <c:v>46054</c:v>
                </c:pt>
                <c:pt idx="1178">
                  <c:v>46082</c:v>
                </c:pt>
                <c:pt idx="1179">
                  <c:v>46113</c:v>
                </c:pt>
                <c:pt idx="1180">
                  <c:v>46143</c:v>
                </c:pt>
                <c:pt idx="1181">
                  <c:v>46174</c:v>
                </c:pt>
                <c:pt idx="1182">
                  <c:v>46204</c:v>
                </c:pt>
                <c:pt idx="1183">
                  <c:v>46235</c:v>
                </c:pt>
                <c:pt idx="1184">
                  <c:v>46266</c:v>
                </c:pt>
                <c:pt idx="1185">
                  <c:v>46296</c:v>
                </c:pt>
                <c:pt idx="1186">
                  <c:v>46327</c:v>
                </c:pt>
                <c:pt idx="1187">
                  <c:v>46357</c:v>
                </c:pt>
                <c:pt idx="1188">
                  <c:v>46388</c:v>
                </c:pt>
                <c:pt idx="1189">
                  <c:v>46419</c:v>
                </c:pt>
                <c:pt idx="1190">
                  <c:v>46447</c:v>
                </c:pt>
                <c:pt idx="1191">
                  <c:v>46478</c:v>
                </c:pt>
                <c:pt idx="1192">
                  <c:v>46508</c:v>
                </c:pt>
                <c:pt idx="1193">
                  <c:v>46539</c:v>
                </c:pt>
                <c:pt idx="1194">
                  <c:v>46569</c:v>
                </c:pt>
                <c:pt idx="1195">
                  <c:v>46600</c:v>
                </c:pt>
                <c:pt idx="1196">
                  <c:v>46631</c:v>
                </c:pt>
                <c:pt idx="1197">
                  <c:v>46661</c:v>
                </c:pt>
                <c:pt idx="1198">
                  <c:v>46692</c:v>
                </c:pt>
                <c:pt idx="1199">
                  <c:v>46722</c:v>
                </c:pt>
                <c:pt idx="1200">
                  <c:v>46753</c:v>
                </c:pt>
                <c:pt idx="1201">
                  <c:v>46784</c:v>
                </c:pt>
                <c:pt idx="1202">
                  <c:v>46813</c:v>
                </c:pt>
                <c:pt idx="1203">
                  <c:v>46844</c:v>
                </c:pt>
                <c:pt idx="1204">
                  <c:v>46874</c:v>
                </c:pt>
                <c:pt idx="1205">
                  <c:v>46905</c:v>
                </c:pt>
                <c:pt idx="1206">
                  <c:v>46935</c:v>
                </c:pt>
                <c:pt idx="1207">
                  <c:v>46966</c:v>
                </c:pt>
                <c:pt idx="1208">
                  <c:v>46997</c:v>
                </c:pt>
                <c:pt idx="1209">
                  <c:v>47027</c:v>
                </c:pt>
                <c:pt idx="1210">
                  <c:v>47058</c:v>
                </c:pt>
                <c:pt idx="1211">
                  <c:v>47088</c:v>
                </c:pt>
                <c:pt idx="1212">
                  <c:v>47119</c:v>
                </c:pt>
                <c:pt idx="1213">
                  <c:v>47150</c:v>
                </c:pt>
                <c:pt idx="1214">
                  <c:v>47178</c:v>
                </c:pt>
                <c:pt idx="1215">
                  <c:v>47209</c:v>
                </c:pt>
                <c:pt idx="1216">
                  <c:v>47239</c:v>
                </c:pt>
                <c:pt idx="1217">
                  <c:v>47270</c:v>
                </c:pt>
                <c:pt idx="1218">
                  <c:v>47300</c:v>
                </c:pt>
                <c:pt idx="1219">
                  <c:v>47331</c:v>
                </c:pt>
                <c:pt idx="1220">
                  <c:v>47362</c:v>
                </c:pt>
                <c:pt idx="1221">
                  <c:v>47392</c:v>
                </c:pt>
                <c:pt idx="1222">
                  <c:v>47423</c:v>
                </c:pt>
                <c:pt idx="1223">
                  <c:v>47453</c:v>
                </c:pt>
                <c:pt idx="1224">
                  <c:v>47484</c:v>
                </c:pt>
                <c:pt idx="1225">
                  <c:v>47515</c:v>
                </c:pt>
                <c:pt idx="1226">
                  <c:v>47543</c:v>
                </c:pt>
                <c:pt idx="1227">
                  <c:v>47574</c:v>
                </c:pt>
                <c:pt idx="1228">
                  <c:v>47604</c:v>
                </c:pt>
                <c:pt idx="1229">
                  <c:v>47635</c:v>
                </c:pt>
                <c:pt idx="1230">
                  <c:v>47665</c:v>
                </c:pt>
                <c:pt idx="1231">
                  <c:v>47696</c:v>
                </c:pt>
                <c:pt idx="1232">
                  <c:v>47727</c:v>
                </c:pt>
                <c:pt idx="1233">
                  <c:v>47757</c:v>
                </c:pt>
                <c:pt idx="1234">
                  <c:v>47788</c:v>
                </c:pt>
                <c:pt idx="1235">
                  <c:v>47818</c:v>
                </c:pt>
                <c:pt idx="1236">
                  <c:v>47849</c:v>
                </c:pt>
                <c:pt idx="1237">
                  <c:v>47880</c:v>
                </c:pt>
                <c:pt idx="1238">
                  <c:v>47908</c:v>
                </c:pt>
                <c:pt idx="1239">
                  <c:v>47939</c:v>
                </c:pt>
                <c:pt idx="1240">
                  <c:v>47969</c:v>
                </c:pt>
                <c:pt idx="1241">
                  <c:v>48000</c:v>
                </c:pt>
                <c:pt idx="1242">
                  <c:v>48030</c:v>
                </c:pt>
                <c:pt idx="1243">
                  <c:v>48061</c:v>
                </c:pt>
                <c:pt idx="1244">
                  <c:v>48092</c:v>
                </c:pt>
                <c:pt idx="1245">
                  <c:v>48122</c:v>
                </c:pt>
                <c:pt idx="1246">
                  <c:v>48153</c:v>
                </c:pt>
                <c:pt idx="1247">
                  <c:v>48183</c:v>
                </c:pt>
                <c:pt idx="1248">
                  <c:v>48214</c:v>
                </c:pt>
                <c:pt idx="1249">
                  <c:v>48245</c:v>
                </c:pt>
                <c:pt idx="1250">
                  <c:v>48274</c:v>
                </c:pt>
                <c:pt idx="1251">
                  <c:v>48305</c:v>
                </c:pt>
                <c:pt idx="1252">
                  <c:v>48335</c:v>
                </c:pt>
                <c:pt idx="1253">
                  <c:v>48366</c:v>
                </c:pt>
                <c:pt idx="1254">
                  <c:v>48396</c:v>
                </c:pt>
                <c:pt idx="1255">
                  <c:v>48427</c:v>
                </c:pt>
                <c:pt idx="1256">
                  <c:v>48458</c:v>
                </c:pt>
                <c:pt idx="1257">
                  <c:v>48488</c:v>
                </c:pt>
                <c:pt idx="1258">
                  <c:v>48519</c:v>
                </c:pt>
                <c:pt idx="1259">
                  <c:v>48549</c:v>
                </c:pt>
              </c:numCache>
            </c:numRef>
          </c:cat>
          <c:val>
            <c:numRef>
              <c:f>AUTPRNA!$V$3:$V$1262</c:f>
              <c:numCache>
                <c:formatCode>General</c:formatCode>
                <c:ptCount val="1260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#N/A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#N/A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  <c:pt idx="996" formatCode="0.0">
                  <c:v>#N/A</c:v>
                </c:pt>
                <c:pt idx="997" formatCode="0.0">
                  <c:v>#N/A</c:v>
                </c:pt>
                <c:pt idx="998" formatCode="0.0">
                  <c:v>#N/A</c:v>
                </c:pt>
                <c:pt idx="999" formatCode="0.0">
                  <c:v>#N/A</c:v>
                </c:pt>
                <c:pt idx="1000" formatCode="0.0">
                  <c:v>#N/A</c:v>
                </c:pt>
                <c:pt idx="1001" formatCode="0.0">
                  <c:v>#N/A</c:v>
                </c:pt>
                <c:pt idx="1002" formatCode="0.0">
                  <c:v>#N/A</c:v>
                </c:pt>
                <c:pt idx="1003" formatCode="0.0">
                  <c:v>#N/A</c:v>
                </c:pt>
                <c:pt idx="1004" formatCode="0.0">
                  <c:v>#N/A</c:v>
                </c:pt>
                <c:pt idx="1005" formatCode="0.0">
                  <c:v>#N/A</c:v>
                </c:pt>
                <c:pt idx="1006" formatCode="0.0">
                  <c:v>#N/A</c:v>
                </c:pt>
                <c:pt idx="1007" formatCode="0.0">
                  <c:v>#N/A</c:v>
                </c:pt>
                <c:pt idx="1008" formatCode="0.0">
                  <c:v>#N/A</c:v>
                </c:pt>
                <c:pt idx="1009" formatCode="0.0">
                  <c:v>#N/A</c:v>
                </c:pt>
                <c:pt idx="1010" formatCode="0.0">
                  <c:v>#N/A</c:v>
                </c:pt>
                <c:pt idx="1011" formatCode="0.0">
                  <c:v>#N/A</c:v>
                </c:pt>
                <c:pt idx="1012" formatCode="0.0">
                  <c:v>#N/A</c:v>
                </c:pt>
                <c:pt idx="1013" formatCode="0.0">
                  <c:v>#N/A</c:v>
                </c:pt>
                <c:pt idx="1014" formatCode="0.0">
                  <c:v>#N/A</c:v>
                </c:pt>
                <c:pt idx="1015" formatCode="0.0">
                  <c:v>#N/A</c:v>
                </c:pt>
                <c:pt idx="1016" formatCode="0.0">
                  <c:v>#N/A</c:v>
                </c:pt>
                <c:pt idx="1017" formatCode="0.0">
                  <c:v>#N/A</c:v>
                </c:pt>
                <c:pt idx="1018" formatCode="0.0">
                  <c:v>#N/A</c:v>
                </c:pt>
                <c:pt idx="1019" formatCode="0.0">
                  <c:v>#N/A</c:v>
                </c:pt>
                <c:pt idx="1020" formatCode="0.0">
                  <c:v>#N/A</c:v>
                </c:pt>
                <c:pt idx="1021" formatCode="0.0">
                  <c:v>#N/A</c:v>
                </c:pt>
                <c:pt idx="1022" formatCode="0.0">
                  <c:v>#N/A</c:v>
                </c:pt>
                <c:pt idx="1023" formatCode="0.0">
                  <c:v>#N/A</c:v>
                </c:pt>
                <c:pt idx="1024" formatCode="0.0">
                  <c:v>#N/A</c:v>
                </c:pt>
                <c:pt idx="1025" formatCode="0.0">
                  <c:v>#N/A</c:v>
                </c:pt>
                <c:pt idx="1026" formatCode="0.0">
                  <c:v>#N/A</c:v>
                </c:pt>
                <c:pt idx="1027" formatCode="0.0">
                  <c:v>#N/A</c:v>
                </c:pt>
                <c:pt idx="1028" formatCode="0.0">
                  <c:v>#N/A</c:v>
                </c:pt>
                <c:pt idx="1029" formatCode="0.0">
                  <c:v>#N/A</c:v>
                </c:pt>
                <c:pt idx="1030" formatCode="0.0">
                  <c:v>#N/A</c:v>
                </c:pt>
                <c:pt idx="1031" formatCode="0.0">
                  <c:v>#N/A</c:v>
                </c:pt>
                <c:pt idx="1032" formatCode="0.0">
                  <c:v>#N/A</c:v>
                </c:pt>
                <c:pt idx="1033" formatCode="0.0">
                  <c:v>#N/A</c:v>
                </c:pt>
                <c:pt idx="1034" formatCode="0.0">
                  <c:v>#N/A</c:v>
                </c:pt>
                <c:pt idx="1035" formatCode="0.0">
                  <c:v>#N/A</c:v>
                </c:pt>
                <c:pt idx="1036" formatCode="0.0">
                  <c:v>#N/A</c:v>
                </c:pt>
                <c:pt idx="1037" formatCode="0.0">
                  <c:v>#N/A</c:v>
                </c:pt>
                <c:pt idx="1038" formatCode="0.0">
                  <c:v>#N/A</c:v>
                </c:pt>
                <c:pt idx="1039" formatCode="0.0">
                  <c:v>#N/A</c:v>
                </c:pt>
                <c:pt idx="1040" formatCode="0.0">
                  <c:v>#N/A</c:v>
                </c:pt>
                <c:pt idx="1041" formatCode="0.0">
                  <c:v>#N/A</c:v>
                </c:pt>
                <c:pt idx="1042" formatCode="0.0">
                  <c:v>#N/A</c:v>
                </c:pt>
                <c:pt idx="1043" formatCode="0.0">
                  <c:v>#N/A</c:v>
                </c:pt>
                <c:pt idx="1044" formatCode="0.0">
                  <c:v>#N/A</c:v>
                </c:pt>
                <c:pt idx="1045" formatCode="0.0">
                  <c:v>#N/A</c:v>
                </c:pt>
                <c:pt idx="1046" formatCode="0.0">
                  <c:v>#N/A</c:v>
                </c:pt>
                <c:pt idx="1047" formatCode="0.0">
                  <c:v>#N/A</c:v>
                </c:pt>
                <c:pt idx="1048" formatCode="0.0">
                  <c:v>#N/A</c:v>
                </c:pt>
                <c:pt idx="1049" formatCode="0.0">
                  <c:v>#N/A</c:v>
                </c:pt>
                <c:pt idx="1050" formatCode="0.0">
                  <c:v>#N/A</c:v>
                </c:pt>
                <c:pt idx="1051" formatCode="0.0">
                  <c:v>#N/A</c:v>
                </c:pt>
                <c:pt idx="1052" formatCode="0.0">
                  <c:v>#N/A</c:v>
                </c:pt>
                <c:pt idx="1053" formatCode="0.0">
                  <c:v>#N/A</c:v>
                </c:pt>
                <c:pt idx="1054" formatCode="0.0">
                  <c:v>#N/A</c:v>
                </c:pt>
                <c:pt idx="1055" formatCode="0.0">
                  <c:v>#N/A</c:v>
                </c:pt>
                <c:pt idx="1056" formatCode="0.0">
                  <c:v>#N/A</c:v>
                </c:pt>
                <c:pt idx="1057" formatCode="0.0">
                  <c:v>#N/A</c:v>
                </c:pt>
                <c:pt idx="1058" formatCode="0.0">
                  <c:v>#N/A</c:v>
                </c:pt>
                <c:pt idx="1059" formatCode="0.0">
                  <c:v>#N/A</c:v>
                </c:pt>
                <c:pt idx="1060" formatCode="0.0">
                  <c:v>#N/A</c:v>
                </c:pt>
                <c:pt idx="1061" formatCode="0.0">
                  <c:v>#N/A</c:v>
                </c:pt>
                <c:pt idx="1062" formatCode="0.0">
                  <c:v>#N/A</c:v>
                </c:pt>
                <c:pt idx="1063" formatCode="0.0">
                  <c:v>#N/A</c:v>
                </c:pt>
                <c:pt idx="1064" formatCode="0.0">
                  <c:v>#N/A</c:v>
                </c:pt>
                <c:pt idx="1065" formatCode="0.0">
                  <c:v>#N/A</c:v>
                </c:pt>
                <c:pt idx="1066" formatCode="0.0">
                  <c:v>#N/A</c:v>
                </c:pt>
                <c:pt idx="1067" formatCode="0.0">
                  <c:v>#N/A</c:v>
                </c:pt>
                <c:pt idx="1068" formatCode="0.0">
                  <c:v>#N/A</c:v>
                </c:pt>
                <c:pt idx="1069" formatCode="0.0">
                  <c:v>#N/A</c:v>
                </c:pt>
                <c:pt idx="1070" formatCode="0.0">
                  <c:v>#N/A</c:v>
                </c:pt>
                <c:pt idx="1071" formatCode="0.0">
                  <c:v>#N/A</c:v>
                </c:pt>
                <c:pt idx="1072" formatCode="0.0">
                  <c:v>#N/A</c:v>
                </c:pt>
                <c:pt idx="1073" formatCode="0.0">
                  <c:v>#N/A</c:v>
                </c:pt>
                <c:pt idx="1074" formatCode="0.0">
                  <c:v>#N/A</c:v>
                </c:pt>
                <c:pt idx="1075" formatCode="0.0">
                  <c:v>#N/A</c:v>
                </c:pt>
                <c:pt idx="1076" formatCode="0.0">
                  <c:v>#N/A</c:v>
                </c:pt>
                <c:pt idx="1077" formatCode="0.0">
                  <c:v>#N/A</c:v>
                </c:pt>
                <c:pt idx="1078" formatCode="0.0">
                  <c:v>#N/A</c:v>
                </c:pt>
                <c:pt idx="1079" formatCode="0.0">
                  <c:v>#N/A</c:v>
                </c:pt>
                <c:pt idx="1080" formatCode="0.0">
                  <c:v>#N/A</c:v>
                </c:pt>
                <c:pt idx="1081" formatCode="0.0">
                  <c:v>#N/A</c:v>
                </c:pt>
                <c:pt idx="1082" formatCode="0.0">
                  <c:v>#N/A</c:v>
                </c:pt>
                <c:pt idx="1083" formatCode="0.0">
                  <c:v>#N/A</c:v>
                </c:pt>
                <c:pt idx="1084" formatCode="0.0">
                  <c:v>#N/A</c:v>
                </c:pt>
                <c:pt idx="1085" formatCode="0.0">
                  <c:v>#N/A</c:v>
                </c:pt>
                <c:pt idx="1086" formatCode="0.0">
                  <c:v>#N/A</c:v>
                </c:pt>
                <c:pt idx="1087" formatCode="0.0">
                  <c:v>#N/A</c:v>
                </c:pt>
                <c:pt idx="1088" formatCode="0.0">
                  <c:v>#N/A</c:v>
                </c:pt>
                <c:pt idx="1089" formatCode="0.0">
                  <c:v>#N/A</c:v>
                </c:pt>
                <c:pt idx="1090" formatCode="0.0">
                  <c:v>#N/A</c:v>
                </c:pt>
                <c:pt idx="1091" formatCode="0.0">
                  <c:v>#N/A</c:v>
                </c:pt>
                <c:pt idx="1092" formatCode="0.0">
                  <c:v>#N/A</c:v>
                </c:pt>
                <c:pt idx="1093" formatCode="0.0">
                  <c:v>#N/A</c:v>
                </c:pt>
                <c:pt idx="1094" formatCode="0.0">
                  <c:v>#N/A</c:v>
                </c:pt>
                <c:pt idx="1095" formatCode="0.0">
                  <c:v>#N/A</c:v>
                </c:pt>
                <c:pt idx="1096" formatCode="0.0">
                  <c:v>#N/A</c:v>
                </c:pt>
                <c:pt idx="1097" formatCode="0.0">
                  <c:v>#N/A</c:v>
                </c:pt>
                <c:pt idx="1098" formatCode="0.0">
                  <c:v>#N/A</c:v>
                </c:pt>
                <c:pt idx="1099" formatCode="0.0">
                  <c:v>#N/A</c:v>
                </c:pt>
                <c:pt idx="1100" formatCode="0.0">
                  <c:v>#N/A</c:v>
                </c:pt>
                <c:pt idx="1101" formatCode="0.0">
                  <c:v>#N/A</c:v>
                </c:pt>
                <c:pt idx="1102" formatCode="0.0">
                  <c:v>#N/A</c:v>
                </c:pt>
                <c:pt idx="1103" formatCode="0.0">
                  <c:v>#N/A</c:v>
                </c:pt>
                <c:pt idx="1104" formatCode="0.0">
                  <c:v>#N/A</c:v>
                </c:pt>
                <c:pt idx="1105" formatCode="0.0">
                  <c:v>#N/A</c:v>
                </c:pt>
                <c:pt idx="1106" formatCode="0.0">
                  <c:v>#N/A</c:v>
                </c:pt>
                <c:pt idx="1107" formatCode="0.0">
                  <c:v>#N/A</c:v>
                </c:pt>
                <c:pt idx="1108" formatCode="0.0">
                  <c:v>#N/A</c:v>
                </c:pt>
                <c:pt idx="1109" formatCode="0.0">
                  <c:v>#N/A</c:v>
                </c:pt>
                <c:pt idx="1110" formatCode="0.0">
                  <c:v>#N/A</c:v>
                </c:pt>
                <c:pt idx="1111" formatCode="0.0">
                  <c:v>#N/A</c:v>
                </c:pt>
                <c:pt idx="1112" formatCode="0.0">
                  <c:v>#N/A</c:v>
                </c:pt>
                <c:pt idx="1113" formatCode="0.0">
                  <c:v>#N/A</c:v>
                </c:pt>
                <c:pt idx="1114" formatCode="0.0">
                  <c:v>#N/A</c:v>
                </c:pt>
                <c:pt idx="1115" formatCode="0.0">
                  <c:v>#N/A</c:v>
                </c:pt>
                <c:pt idx="1116" formatCode="0.0">
                  <c:v>#N/A</c:v>
                </c:pt>
                <c:pt idx="1117" formatCode="0.0">
                  <c:v>#N/A</c:v>
                </c:pt>
                <c:pt idx="1118" formatCode="0.0">
                  <c:v>#N/A</c:v>
                </c:pt>
                <c:pt idx="1119" formatCode="0.0">
                  <c:v>#N/A</c:v>
                </c:pt>
                <c:pt idx="1120" formatCode="0.0">
                  <c:v>#N/A</c:v>
                </c:pt>
                <c:pt idx="1121" formatCode="0.0">
                  <c:v>#N/A</c:v>
                </c:pt>
                <c:pt idx="1122" formatCode="0.0">
                  <c:v>#N/A</c:v>
                </c:pt>
                <c:pt idx="1123" formatCode="0.0">
                  <c:v>#N/A</c:v>
                </c:pt>
                <c:pt idx="1124" formatCode="0.0">
                  <c:v>#N/A</c:v>
                </c:pt>
                <c:pt idx="1125" formatCode="0.0">
                  <c:v>#N/A</c:v>
                </c:pt>
                <c:pt idx="1126" formatCode="0.0">
                  <c:v>#N/A</c:v>
                </c:pt>
                <c:pt idx="1127" formatCode="0.0">
                  <c:v>#N/A</c:v>
                </c:pt>
                <c:pt idx="1128" formatCode="0.0">
                  <c:v>#N/A</c:v>
                </c:pt>
                <c:pt idx="1129" formatCode="0.0">
                  <c:v>#N/A</c:v>
                </c:pt>
                <c:pt idx="1130" formatCode="0.0">
                  <c:v>#N/A</c:v>
                </c:pt>
                <c:pt idx="1131" formatCode="0.0">
                  <c:v>#N/A</c:v>
                </c:pt>
                <c:pt idx="1132" formatCode="0.0">
                  <c:v>#N/A</c:v>
                </c:pt>
                <c:pt idx="1133" formatCode="0.0">
                  <c:v>#N/A</c:v>
                </c:pt>
                <c:pt idx="1134" formatCode="0.0">
                  <c:v>#N/A</c:v>
                </c:pt>
                <c:pt idx="1135" formatCode="0.0">
                  <c:v>#N/A</c:v>
                </c:pt>
                <c:pt idx="1136" formatCode="0.0">
                  <c:v>#N/A</c:v>
                </c:pt>
                <c:pt idx="1137" formatCode="0.0">
                  <c:v>#N/A</c:v>
                </c:pt>
                <c:pt idx="1138" formatCode="0.0">
                  <c:v>#N/A</c:v>
                </c:pt>
                <c:pt idx="1139" formatCode="0.0">
                  <c:v>#N/A</c:v>
                </c:pt>
                <c:pt idx="1140" formatCode="0.0">
                  <c:v>#N/A</c:v>
                </c:pt>
                <c:pt idx="1141" formatCode="0.0">
                  <c:v>#N/A</c:v>
                </c:pt>
                <c:pt idx="1142" formatCode="0.0">
                  <c:v>#N/A</c:v>
                </c:pt>
                <c:pt idx="1143" formatCode="0.0">
                  <c:v>#N/A</c:v>
                </c:pt>
                <c:pt idx="1144" formatCode="0.0">
                  <c:v>#N/A</c:v>
                </c:pt>
                <c:pt idx="1145" formatCode="0.0">
                  <c:v>#N/A</c:v>
                </c:pt>
                <c:pt idx="1146" formatCode="0.0">
                  <c:v>#N/A</c:v>
                </c:pt>
                <c:pt idx="1147" formatCode="0.0">
                  <c:v>13.2498124687</c:v>
                </c:pt>
                <c:pt idx="1148" formatCode="0.0">
                  <c:v>#N/A</c:v>
                </c:pt>
                <c:pt idx="1149" formatCode="0.0">
                  <c:v>#N/A</c:v>
                </c:pt>
                <c:pt idx="1150" formatCode="0.0">
                  <c:v>#N/A</c:v>
                </c:pt>
                <c:pt idx="1151" formatCode="0.0">
                  <c:v>#N/A</c:v>
                </c:pt>
                <c:pt idx="1152" formatCode="0.0">
                  <c:v>#N/A</c:v>
                </c:pt>
                <c:pt idx="1153" formatCode="0.0">
                  <c:v>#N/A</c:v>
                </c:pt>
                <c:pt idx="1154" formatCode="0.0">
                  <c:v>#N/A</c:v>
                </c:pt>
                <c:pt idx="1155" formatCode="0.0">
                  <c:v>#N/A</c:v>
                </c:pt>
                <c:pt idx="1156" formatCode="0.0">
                  <c:v>#N/A</c:v>
                </c:pt>
                <c:pt idx="1157" formatCode="0.0">
                  <c:v>#N/A</c:v>
                </c:pt>
                <c:pt idx="1158" formatCode="0.0">
                  <c:v>#N/A</c:v>
                </c:pt>
                <c:pt idx="1159" formatCode="0.0">
                  <c:v>#N/A</c:v>
                </c:pt>
                <c:pt idx="1160" formatCode="0.0">
                  <c:v>#N/A</c:v>
                </c:pt>
                <c:pt idx="1161" formatCode="0.0">
                  <c:v>#N/A</c:v>
                </c:pt>
                <c:pt idx="1162" formatCode="0.0">
                  <c:v>#N/A</c:v>
                </c:pt>
                <c:pt idx="1163" formatCode="0.0">
                  <c:v>#N/A</c:v>
                </c:pt>
                <c:pt idx="1164" formatCode="0.0">
                  <c:v>#N/A</c:v>
                </c:pt>
                <c:pt idx="1165" formatCode="0.0">
                  <c:v>#N/A</c:v>
                </c:pt>
                <c:pt idx="1166" formatCode="0.0">
                  <c:v>#N/A</c:v>
                </c:pt>
                <c:pt idx="1167" formatCode="0.0">
                  <c:v>#N/A</c:v>
                </c:pt>
                <c:pt idx="1168" formatCode="0.0">
                  <c:v>#N/A</c:v>
                </c:pt>
                <c:pt idx="1169" formatCode="0.0">
                  <c:v>#N/A</c:v>
                </c:pt>
                <c:pt idx="1170" formatCode="0.0">
                  <c:v>#N/A</c:v>
                </c:pt>
                <c:pt idx="1171" formatCode="0.0">
                  <c:v>#N/A</c:v>
                </c:pt>
                <c:pt idx="1172" formatCode="0.0">
                  <c:v>#N/A</c:v>
                </c:pt>
                <c:pt idx="1173" formatCode="0.0">
                  <c:v>#N/A</c:v>
                </c:pt>
                <c:pt idx="1174" formatCode="0.0">
                  <c:v>#N/A</c:v>
                </c:pt>
                <c:pt idx="1175" formatCode="0.0">
                  <c:v>#N/A</c:v>
                </c:pt>
                <c:pt idx="1176" formatCode="0.0">
                  <c:v>#N/A</c:v>
                </c:pt>
                <c:pt idx="1177" formatCode="0.0">
                  <c:v>#N/A</c:v>
                </c:pt>
                <c:pt idx="1178" formatCode="0.0">
                  <c:v>#N/A</c:v>
                </c:pt>
                <c:pt idx="1179" formatCode="0.0">
                  <c:v>#N/A</c:v>
                </c:pt>
                <c:pt idx="1180" formatCode="0.0">
                  <c:v>#N/A</c:v>
                </c:pt>
                <c:pt idx="1181" formatCode="0.0">
                  <c:v>#N/A</c:v>
                </c:pt>
                <c:pt idx="1182" formatCode="0.0">
                  <c:v>#N/A</c:v>
                </c:pt>
                <c:pt idx="1183" formatCode="0.0">
                  <c:v>#N/A</c:v>
                </c:pt>
                <c:pt idx="1184" formatCode="0.0">
                  <c:v>#N/A</c:v>
                </c:pt>
                <c:pt idx="1185" formatCode="0.0">
                  <c:v>#N/A</c:v>
                </c:pt>
                <c:pt idx="1186" formatCode="0.0">
                  <c:v>#N/A</c:v>
                </c:pt>
                <c:pt idx="1187" formatCode="0.0">
                  <c:v>#N/A</c:v>
                </c:pt>
                <c:pt idx="1188" formatCode="0.0">
                  <c:v>#N/A</c:v>
                </c:pt>
                <c:pt idx="1189" formatCode="0.0">
                  <c:v>#N/A</c:v>
                </c:pt>
                <c:pt idx="1190" formatCode="0.0">
                  <c:v>#N/A</c:v>
                </c:pt>
                <c:pt idx="1191" formatCode="0.0">
                  <c:v>#N/A</c:v>
                </c:pt>
                <c:pt idx="1192" formatCode="0.0">
                  <c:v>#N/A</c:v>
                </c:pt>
                <c:pt idx="1193" formatCode="0.0">
                  <c:v>#N/A</c:v>
                </c:pt>
                <c:pt idx="1194" formatCode="0.0">
                  <c:v>#N/A</c:v>
                </c:pt>
                <c:pt idx="1195" formatCode="0.0">
                  <c:v>#N/A</c:v>
                </c:pt>
                <c:pt idx="1196" formatCode="0.0">
                  <c:v>#N/A</c:v>
                </c:pt>
                <c:pt idx="1197" formatCode="0.0">
                  <c:v>#N/A</c:v>
                </c:pt>
                <c:pt idx="1198" formatCode="0.0">
                  <c:v>#N/A</c:v>
                </c:pt>
                <c:pt idx="1199" formatCode="0.0">
                  <c:v>#N/A</c:v>
                </c:pt>
                <c:pt idx="1200" formatCode="0.0">
                  <c:v>#N/A</c:v>
                </c:pt>
                <c:pt idx="1201" formatCode="0.0">
                  <c:v>#N/A</c:v>
                </c:pt>
                <c:pt idx="1202" formatCode="0.0">
                  <c:v>#N/A</c:v>
                </c:pt>
                <c:pt idx="1203" formatCode="0.0">
                  <c:v>#N/A</c:v>
                </c:pt>
                <c:pt idx="1204" formatCode="0.0">
                  <c:v>#N/A</c:v>
                </c:pt>
                <c:pt idx="1205" formatCode="0.0">
                  <c:v>#N/A</c:v>
                </c:pt>
                <c:pt idx="1206" formatCode="0.0">
                  <c:v>#N/A</c:v>
                </c:pt>
                <c:pt idx="1207" formatCode="0.0">
                  <c:v>#N/A</c:v>
                </c:pt>
                <c:pt idx="1208" formatCode="0.0">
                  <c:v>#N/A</c:v>
                </c:pt>
                <c:pt idx="1209" formatCode="0.0">
                  <c:v>#N/A</c:v>
                </c:pt>
                <c:pt idx="1210" formatCode="0.0">
                  <c:v>#N/A</c:v>
                </c:pt>
                <c:pt idx="1211" formatCode="0.0">
                  <c:v>#N/A</c:v>
                </c:pt>
                <c:pt idx="1212" formatCode="0.0">
                  <c:v>#N/A</c:v>
                </c:pt>
                <c:pt idx="1213" formatCode="0.0">
                  <c:v>#N/A</c:v>
                </c:pt>
                <c:pt idx="1214" formatCode="0.0">
                  <c:v>#N/A</c:v>
                </c:pt>
                <c:pt idx="1215" formatCode="0.0">
                  <c:v>#N/A</c:v>
                </c:pt>
                <c:pt idx="1216" formatCode="0.0">
                  <c:v>#N/A</c:v>
                </c:pt>
                <c:pt idx="1217" formatCode="0.0">
                  <c:v>#N/A</c:v>
                </c:pt>
                <c:pt idx="1218" formatCode="0.0">
                  <c:v>#N/A</c:v>
                </c:pt>
                <c:pt idx="1219" formatCode="0.0">
                  <c:v>#N/A</c:v>
                </c:pt>
                <c:pt idx="1220" formatCode="0.0">
                  <c:v>#N/A</c:v>
                </c:pt>
                <c:pt idx="1221" formatCode="0.0">
                  <c:v>#N/A</c:v>
                </c:pt>
                <c:pt idx="1222" formatCode="0.0">
                  <c:v>#N/A</c:v>
                </c:pt>
                <c:pt idx="1223" formatCode="0.0">
                  <c:v>#N/A</c:v>
                </c:pt>
                <c:pt idx="1224" formatCode="0.0">
                  <c:v>#N/A</c:v>
                </c:pt>
                <c:pt idx="1225" formatCode="0.0">
                  <c:v>#N/A</c:v>
                </c:pt>
                <c:pt idx="1226" formatCode="0.0">
                  <c:v>#N/A</c:v>
                </c:pt>
                <c:pt idx="1227" formatCode="0.0">
                  <c:v>#N/A</c:v>
                </c:pt>
                <c:pt idx="1228" formatCode="0.0">
                  <c:v>#N/A</c:v>
                </c:pt>
                <c:pt idx="1229" formatCode="0.0">
                  <c:v>#N/A</c:v>
                </c:pt>
                <c:pt idx="1230" formatCode="0.0">
                  <c:v>#N/A</c:v>
                </c:pt>
                <c:pt idx="1231" formatCode="0.0">
                  <c:v>#N/A</c:v>
                </c:pt>
                <c:pt idx="1232" formatCode="0.0">
                  <c:v>#N/A</c:v>
                </c:pt>
                <c:pt idx="1233" formatCode="0.0">
                  <c:v>#N/A</c:v>
                </c:pt>
                <c:pt idx="1234" formatCode="0.0">
                  <c:v>#N/A</c:v>
                </c:pt>
                <c:pt idx="1235" formatCode="0.0">
                  <c:v>#N/A</c:v>
                </c:pt>
                <c:pt idx="1236" formatCode="0.0">
                  <c:v>#N/A</c:v>
                </c:pt>
                <c:pt idx="1237" formatCode="0.0">
                  <c:v>#N/A</c:v>
                </c:pt>
                <c:pt idx="1238" formatCode="0.0">
                  <c:v>#N/A</c:v>
                </c:pt>
                <c:pt idx="1239" formatCode="0.0">
                  <c:v>#N/A</c:v>
                </c:pt>
                <c:pt idx="1240" formatCode="0.0">
                  <c:v>#N/A</c:v>
                </c:pt>
                <c:pt idx="1241" formatCode="0.0">
                  <c:v>#N/A</c:v>
                </c:pt>
                <c:pt idx="1242" formatCode="0.0">
                  <c:v>#N/A</c:v>
                </c:pt>
                <c:pt idx="1243" formatCode="0.0">
                  <c:v>#N/A</c:v>
                </c:pt>
                <c:pt idx="1244" formatCode="0.0">
                  <c:v>#N/A</c:v>
                </c:pt>
                <c:pt idx="1245" formatCode="0.0">
                  <c:v>#N/A</c:v>
                </c:pt>
                <c:pt idx="1246" formatCode="0.0">
                  <c:v>#N/A</c:v>
                </c:pt>
                <c:pt idx="1247" formatCode="0.0">
                  <c:v>#N/A</c:v>
                </c:pt>
                <c:pt idx="1248" formatCode="0.0">
                  <c:v>#N/A</c:v>
                </c:pt>
                <c:pt idx="1249" formatCode="0.0">
                  <c:v>#N/A</c:v>
                </c:pt>
                <c:pt idx="1250" formatCode="0.0">
                  <c:v>#N/A</c:v>
                </c:pt>
                <c:pt idx="1251" formatCode="0.0">
                  <c:v>#N/A</c:v>
                </c:pt>
                <c:pt idx="1252" formatCode="0.0">
                  <c:v>#N/A</c:v>
                </c:pt>
                <c:pt idx="1253" formatCode="0.0">
                  <c:v>#N/A</c:v>
                </c:pt>
                <c:pt idx="1254" formatCode="0.0">
                  <c:v>#N/A</c:v>
                </c:pt>
                <c:pt idx="1255" formatCode="0.0">
                  <c:v>#N/A</c:v>
                </c:pt>
                <c:pt idx="1256" formatCode="0.0">
                  <c:v>#N/A</c:v>
                </c:pt>
                <c:pt idx="1257" formatCode="0.0">
                  <c:v>#N/A</c:v>
                </c:pt>
                <c:pt idx="1258" formatCode="0.0">
                  <c:v>#N/A</c:v>
                </c:pt>
                <c:pt idx="125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E9F3-4226-9F25-3F0F9DBCC073}"/>
            </c:ext>
          </c:extLst>
        </c:ser>
        <c:ser>
          <c:idx val="8"/>
          <c:order val="8"/>
          <c:tx>
            <c:v>12/12 Forecast</c:v>
          </c:tx>
          <c:marker>
            <c:symbol val="circle"/>
            <c:size val="8"/>
            <c:spPr>
              <a:solidFill>
                <a:srgbClr val="08A685"/>
              </a:solidFill>
              <a:ln>
                <a:solidFill>
                  <a:srgbClr val="5F5F5F"/>
                </a:solidFill>
              </a:ln>
            </c:spPr>
          </c:marker>
          <c:cat>
            <c:numRef>
              <c:f>AUTPRNA!$A$3:$A$1262</c:f>
              <c:numCache>
                <c:formatCode>mmm\-yy</c:formatCode>
                <c:ptCount val="1260"/>
                <c:pt idx="0">
                  <c:v>10228</c:v>
                </c:pt>
                <c:pt idx="1">
                  <c:v>10259</c:v>
                </c:pt>
                <c:pt idx="2">
                  <c:v>10288</c:v>
                </c:pt>
                <c:pt idx="3">
                  <c:v>10319</c:v>
                </c:pt>
                <c:pt idx="4">
                  <c:v>10349</c:v>
                </c:pt>
                <c:pt idx="5">
                  <c:v>10380</c:v>
                </c:pt>
                <c:pt idx="6">
                  <c:v>10410</c:v>
                </c:pt>
                <c:pt idx="7">
                  <c:v>10441</c:v>
                </c:pt>
                <c:pt idx="8">
                  <c:v>10472</c:v>
                </c:pt>
                <c:pt idx="9">
                  <c:v>10502</c:v>
                </c:pt>
                <c:pt idx="10">
                  <c:v>10533</c:v>
                </c:pt>
                <c:pt idx="11">
                  <c:v>10563</c:v>
                </c:pt>
                <c:pt idx="12">
                  <c:v>10594</c:v>
                </c:pt>
                <c:pt idx="13">
                  <c:v>10625</c:v>
                </c:pt>
                <c:pt idx="14">
                  <c:v>10653</c:v>
                </c:pt>
                <c:pt idx="15">
                  <c:v>10684</c:v>
                </c:pt>
                <c:pt idx="16">
                  <c:v>10714</c:v>
                </c:pt>
                <c:pt idx="17">
                  <c:v>10745</c:v>
                </c:pt>
                <c:pt idx="18">
                  <c:v>10775</c:v>
                </c:pt>
                <c:pt idx="19">
                  <c:v>10806</c:v>
                </c:pt>
                <c:pt idx="20">
                  <c:v>10837</c:v>
                </c:pt>
                <c:pt idx="21">
                  <c:v>10867</c:v>
                </c:pt>
                <c:pt idx="22">
                  <c:v>10898</c:v>
                </c:pt>
                <c:pt idx="23">
                  <c:v>10928</c:v>
                </c:pt>
                <c:pt idx="24">
                  <c:v>10959</c:v>
                </c:pt>
                <c:pt idx="25">
                  <c:v>10990</c:v>
                </c:pt>
                <c:pt idx="26">
                  <c:v>11018</c:v>
                </c:pt>
                <c:pt idx="27">
                  <c:v>11049</c:v>
                </c:pt>
                <c:pt idx="28">
                  <c:v>11079</c:v>
                </c:pt>
                <c:pt idx="29">
                  <c:v>11110</c:v>
                </c:pt>
                <c:pt idx="30">
                  <c:v>11140</c:v>
                </c:pt>
                <c:pt idx="31">
                  <c:v>11171</c:v>
                </c:pt>
                <c:pt idx="32">
                  <c:v>11202</c:v>
                </c:pt>
                <c:pt idx="33">
                  <c:v>11232</c:v>
                </c:pt>
                <c:pt idx="34">
                  <c:v>11263</c:v>
                </c:pt>
                <c:pt idx="35">
                  <c:v>11293</c:v>
                </c:pt>
                <c:pt idx="36">
                  <c:v>11324</c:v>
                </c:pt>
                <c:pt idx="37">
                  <c:v>11355</c:v>
                </c:pt>
                <c:pt idx="38">
                  <c:v>11383</c:v>
                </c:pt>
                <c:pt idx="39">
                  <c:v>11414</c:v>
                </c:pt>
                <c:pt idx="40">
                  <c:v>11444</c:v>
                </c:pt>
                <c:pt idx="41">
                  <c:v>11475</c:v>
                </c:pt>
                <c:pt idx="42">
                  <c:v>11505</c:v>
                </c:pt>
                <c:pt idx="43">
                  <c:v>11536</c:v>
                </c:pt>
                <c:pt idx="44">
                  <c:v>11567</c:v>
                </c:pt>
                <c:pt idx="45">
                  <c:v>11597</c:v>
                </c:pt>
                <c:pt idx="46">
                  <c:v>11628</c:v>
                </c:pt>
                <c:pt idx="47">
                  <c:v>11658</c:v>
                </c:pt>
                <c:pt idx="48">
                  <c:v>11689</c:v>
                </c:pt>
                <c:pt idx="49">
                  <c:v>11720</c:v>
                </c:pt>
                <c:pt idx="50">
                  <c:v>11749</c:v>
                </c:pt>
                <c:pt idx="51">
                  <c:v>11780</c:v>
                </c:pt>
                <c:pt idx="52">
                  <c:v>11810</c:v>
                </c:pt>
                <c:pt idx="53">
                  <c:v>11841</c:v>
                </c:pt>
                <c:pt idx="54">
                  <c:v>11871</c:v>
                </c:pt>
                <c:pt idx="55">
                  <c:v>11902</c:v>
                </c:pt>
                <c:pt idx="56">
                  <c:v>11933</c:v>
                </c:pt>
                <c:pt idx="57">
                  <c:v>11963</c:v>
                </c:pt>
                <c:pt idx="58">
                  <c:v>11994</c:v>
                </c:pt>
                <c:pt idx="59">
                  <c:v>12024</c:v>
                </c:pt>
                <c:pt idx="60">
                  <c:v>12055</c:v>
                </c:pt>
                <c:pt idx="61">
                  <c:v>12086</c:v>
                </c:pt>
                <c:pt idx="62">
                  <c:v>12114</c:v>
                </c:pt>
                <c:pt idx="63">
                  <c:v>12145</c:v>
                </c:pt>
                <c:pt idx="64">
                  <c:v>12175</c:v>
                </c:pt>
                <c:pt idx="65">
                  <c:v>12206</c:v>
                </c:pt>
                <c:pt idx="66">
                  <c:v>12236</c:v>
                </c:pt>
                <c:pt idx="67">
                  <c:v>12267</c:v>
                </c:pt>
                <c:pt idx="68">
                  <c:v>12298</c:v>
                </c:pt>
                <c:pt idx="69">
                  <c:v>12328</c:v>
                </c:pt>
                <c:pt idx="70">
                  <c:v>12359</c:v>
                </c:pt>
                <c:pt idx="71">
                  <c:v>12389</c:v>
                </c:pt>
                <c:pt idx="72">
                  <c:v>12420</c:v>
                </c:pt>
                <c:pt idx="73">
                  <c:v>12451</c:v>
                </c:pt>
                <c:pt idx="74">
                  <c:v>12479</c:v>
                </c:pt>
                <c:pt idx="75">
                  <c:v>12510</c:v>
                </c:pt>
                <c:pt idx="76">
                  <c:v>12540</c:v>
                </c:pt>
                <c:pt idx="77">
                  <c:v>12571</c:v>
                </c:pt>
                <c:pt idx="78">
                  <c:v>12601</c:v>
                </c:pt>
                <c:pt idx="79">
                  <c:v>12632</c:v>
                </c:pt>
                <c:pt idx="80">
                  <c:v>12663</c:v>
                </c:pt>
                <c:pt idx="81">
                  <c:v>12693</c:v>
                </c:pt>
                <c:pt idx="82">
                  <c:v>12724</c:v>
                </c:pt>
                <c:pt idx="83">
                  <c:v>12754</c:v>
                </c:pt>
                <c:pt idx="84">
                  <c:v>12785</c:v>
                </c:pt>
                <c:pt idx="85">
                  <c:v>12816</c:v>
                </c:pt>
                <c:pt idx="86">
                  <c:v>12844</c:v>
                </c:pt>
                <c:pt idx="87">
                  <c:v>12875</c:v>
                </c:pt>
                <c:pt idx="88">
                  <c:v>12905</c:v>
                </c:pt>
                <c:pt idx="89">
                  <c:v>12936</c:v>
                </c:pt>
                <c:pt idx="90">
                  <c:v>12966</c:v>
                </c:pt>
                <c:pt idx="91">
                  <c:v>12997</c:v>
                </c:pt>
                <c:pt idx="92">
                  <c:v>13028</c:v>
                </c:pt>
                <c:pt idx="93">
                  <c:v>13058</c:v>
                </c:pt>
                <c:pt idx="94">
                  <c:v>13089</c:v>
                </c:pt>
                <c:pt idx="95">
                  <c:v>13119</c:v>
                </c:pt>
                <c:pt idx="96">
                  <c:v>13150</c:v>
                </c:pt>
                <c:pt idx="97">
                  <c:v>13181</c:v>
                </c:pt>
                <c:pt idx="98">
                  <c:v>13210</c:v>
                </c:pt>
                <c:pt idx="99">
                  <c:v>13241</c:v>
                </c:pt>
                <c:pt idx="100">
                  <c:v>13271</c:v>
                </c:pt>
                <c:pt idx="101">
                  <c:v>13302</c:v>
                </c:pt>
                <c:pt idx="102">
                  <c:v>13332</c:v>
                </c:pt>
                <c:pt idx="103">
                  <c:v>13363</c:v>
                </c:pt>
                <c:pt idx="104">
                  <c:v>13394</c:v>
                </c:pt>
                <c:pt idx="105">
                  <c:v>13424</c:v>
                </c:pt>
                <c:pt idx="106">
                  <c:v>13455</c:v>
                </c:pt>
                <c:pt idx="107">
                  <c:v>13485</c:v>
                </c:pt>
                <c:pt idx="108">
                  <c:v>13516</c:v>
                </c:pt>
                <c:pt idx="109">
                  <c:v>13547</c:v>
                </c:pt>
                <c:pt idx="110">
                  <c:v>13575</c:v>
                </c:pt>
                <c:pt idx="111">
                  <c:v>13606</c:v>
                </c:pt>
                <c:pt idx="112">
                  <c:v>13636</c:v>
                </c:pt>
                <c:pt idx="113">
                  <c:v>13667</c:v>
                </c:pt>
                <c:pt idx="114">
                  <c:v>13697</c:v>
                </c:pt>
                <c:pt idx="115">
                  <c:v>13728</c:v>
                </c:pt>
                <c:pt idx="116">
                  <c:v>13759</c:v>
                </c:pt>
                <c:pt idx="117">
                  <c:v>13789</c:v>
                </c:pt>
                <c:pt idx="118">
                  <c:v>13820</c:v>
                </c:pt>
                <c:pt idx="119">
                  <c:v>13850</c:v>
                </c:pt>
                <c:pt idx="120">
                  <c:v>13881</c:v>
                </c:pt>
                <c:pt idx="121">
                  <c:v>13912</c:v>
                </c:pt>
                <c:pt idx="122">
                  <c:v>13940</c:v>
                </c:pt>
                <c:pt idx="123">
                  <c:v>13971</c:v>
                </c:pt>
                <c:pt idx="124">
                  <c:v>14001</c:v>
                </c:pt>
                <c:pt idx="125">
                  <c:v>14032</c:v>
                </c:pt>
                <c:pt idx="126">
                  <c:v>14062</c:v>
                </c:pt>
                <c:pt idx="127">
                  <c:v>14093</c:v>
                </c:pt>
                <c:pt idx="128">
                  <c:v>14124</c:v>
                </c:pt>
                <c:pt idx="129">
                  <c:v>14154</c:v>
                </c:pt>
                <c:pt idx="130">
                  <c:v>14185</c:v>
                </c:pt>
                <c:pt idx="131">
                  <c:v>14215</c:v>
                </c:pt>
                <c:pt idx="132">
                  <c:v>14246</c:v>
                </c:pt>
                <c:pt idx="133">
                  <c:v>14277</c:v>
                </c:pt>
                <c:pt idx="134">
                  <c:v>14305</c:v>
                </c:pt>
                <c:pt idx="135">
                  <c:v>14336</c:v>
                </c:pt>
                <c:pt idx="136">
                  <c:v>14366</c:v>
                </c:pt>
                <c:pt idx="137">
                  <c:v>14397</c:v>
                </c:pt>
                <c:pt idx="138">
                  <c:v>14427</c:v>
                </c:pt>
                <c:pt idx="139">
                  <c:v>14458</c:v>
                </c:pt>
                <c:pt idx="140">
                  <c:v>14489</c:v>
                </c:pt>
                <c:pt idx="141">
                  <c:v>14519</c:v>
                </c:pt>
                <c:pt idx="142">
                  <c:v>14550</c:v>
                </c:pt>
                <c:pt idx="143">
                  <c:v>14580</c:v>
                </c:pt>
                <c:pt idx="144">
                  <c:v>14611</c:v>
                </c:pt>
                <c:pt idx="145">
                  <c:v>14642</c:v>
                </c:pt>
                <c:pt idx="146">
                  <c:v>14671</c:v>
                </c:pt>
                <c:pt idx="147">
                  <c:v>14702</c:v>
                </c:pt>
                <c:pt idx="148">
                  <c:v>14732</c:v>
                </c:pt>
                <c:pt idx="149">
                  <c:v>14763</c:v>
                </c:pt>
                <c:pt idx="150">
                  <c:v>14793</c:v>
                </c:pt>
                <c:pt idx="151">
                  <c:v>14824</c:v>
                </c:pt>
                <c:pt idx="152">
                  <c:v>14855</c:v>
                </c:pt>
                <c:pt idx="153">
                  <c:v>14885</c:v>
                </c:pt>
                <c:pt idx="154">
                  <c:v>14916</c:v>
                </c:pt>
                <c:pt idx="155">
                  <c:v>14946</c:v>
                </c:pt>
                <c:pt idx="156">
                  <c:v>14977</c:v>
                </c:pt>
                <c:pt idx="157">
                  <c:v>15008</c:v>
                </c:pt>
                <c:pt idx="158">
                  <c:v>15036</c:v>
                </c:pt>
                <c:pt idx="159">
                  <c:v>15067</c:v>
                </c:pt>
                <c:pt idx="160">
                  <c:v>15097</c:v>
                </c:pt>
                <c:pt idx="161">
                  <c:v>15128</c:v>
                </c:pt>
                <c:pt idx="162">
                  <c:v>15158</c:v>
                </c:pt>
                <c:pt idx="163">
                  <c:v>15189</c:v>
                </c:pt>
                <c:pt idx="164">
                  <c:v>15220</c:v>
                </c:pt>
                <c:pt idx="165">
                  <c:v>15250</c:v>
                </c:pt>
                <c:pt idx="166">
                  <c:v>15281</c:v>
                </c:pt>
                <c:pt idx="167">
                  <c:v>15311</c:v>
                </c:pt>
                <c:pt idx="168">
                  <c:v>15342</c:v>
                </c:pt>
                <c:pt idx="169">
                  <c:v>15373</c:v>
                </c:pt>
                <c:pt idx="170">
                  <c:v>15401</c:v>
                </c:pt>
                <c:pt idx="171">
                  <c:v>15432</c:v>
                </c:pt>
                <c:pt idx="172">
                  <c:v>15462</c:v>
                </c:pt>
                <c:pt idx="173">
                  <c:v>15493</c:v>
                </c:pt>
                <c:pt idx="174">
                  <c:v>15523</c:v>
                </c:pt>
                <c:pt idx="175">
                  <c:v>15554</c:v>
                </c:pt>
                <c:pt idx="176">
                  <c:v>15585</c:v>
                </c:pt>
                <c:pt idx="177">
                  <c:v>15615</c:v>
                </c:pt>
                <c:pt idx="178">
                  <c:v>15646</c:v>
                </c:pt>
                <c:pt idx="179">
                  <c:v>15676</c:v>
                </c:pt>
                <c:pt idx="180">
                  <c:v>15707</c:v>
                </c:pt>
                <c:pt idx="181">
                  <c:v>15738</c:v>
                </c:pt>
                <c:pt idx="182">
                  <c:v>15766</c:v>
                </c:pt>
                <c:pt idx="183">
                  <c:v>15797</c:v>
                </c:pt>
                <c:pt idx="184">
                  <c:v>15827</c:v>
                </c:pt>
                <c:pt idx="185">
                  <c:v>15858</c:v>
                </c:pt>
                <c:pt idx="186">
                  <c:v>15888</c:v>
                </c:pt>
                <c:pt idx="187">
                  <c:v>15919</c:v>
                </c:pt>
                <c:pt idx="188">
                  <c:v>15950</c:v>
                </c:pt>
                <c:pt idx="189">
                  <c:v>15980</c:v>
                </c:pt>
                <c:pt idx="190">
                  <c:v>16011</c:v>
                </c:pt>
                <c:pt idx="191">
                  <c:v>16041</c:v>
                </c:pt>
                <c:pt idx="192">
                  <c:v>16072</c:v>
                </c:pt>
                <c:pt idx="193">
                  <c:v>16103</c:v>
                </c:pt>
                <c:pt idx="194">
                  <c:v>16132</c:v>
                </c:pt>
                <c:pt idx="195">
                  <c:v>16163</c:v>
                </c:pt>
                <c:pt idx="196">
                  <c:v>16193</c:v>
                </c:pt>
                <c:pt idx="197">
                  <c:v>16224</c:v>
                </c:pt>
                <c:pt idx="198">
                  <c:v>16254</c:v>
                </c:pt>
                <c:pt idx="199">
                  <c:v>16285</c:v>
                </c:pt>
                <c:pt idx="200">
                  <c:v>16316</c:v>
                </c:pt>
                <c:pt idx="201">
                  <c:v>16346</c:v>
                </c:pt>
                <c:pt idx="202">
                  <c:v>16377</c:v>
                </c:pt>
                <c:pt idx="203">
                  <c:v>16407</c:v>
                </c:pt>
                <c:pt idx="204">
                  <c:v>16438</c:v>
                </c:pt>
                <c:pt idx="205">
                  <c:v>16469</c:v>
                </c:pt>
                <c:pt idx="206">
                  <c:v>16497</c:v>
                </c:pt>
                <c:pt idx="207">
                  <c:v>16528</c:v>
                </c:pt>
                <c:pt idx="208">
                  <c:v>16558</c:v>
                </c:pt>
                <c:pt idx="209">
                  <c:v>16589</c:v>
                </c:pt>
                <c:pt idx="210">
                  <c:v>16619</c:v>
                </c:pt>
                <c:pt idx="211">
                  <c:v>16650</c:v>
                </c:pt>
                <c:pt idx="212">
                  <c:v>16681</c:v>
                </c:pt>
                <c:pt idx="213">
                  <c:v>16711</c:v>
                </c:pt>
                <c:pt idx="214">
                  <c:v>16742</c:v>
                </c:pt>
                <c:pt idx="215">
                  <c:v>16772</c:v>
                </c:pt>
                <c:pt idx="216">
                  <c:v>16803</c:v>
                </c:pt>
                <c:pt idx="217">
                  <c:v>16834</c:v>
                </c:pt>
                <c:pt idx="218">
                  <c:v>16862</c:v>
                </c:pt>
                <c:pt idx="219">
                  <c:v>16893</c:v>
                </c:pt>
                <c:pt idx="220">
                  <c:v>16923</c:v>
                </c:pt>
                <c:pt idx="221">
                  <c:v>16954</c:v>
                </c:pt>
                <c:pt idx="222">
                  <c:v>16984</c:v>
                </c:pt>
                <c:pt idx="223">
                  <c:v>17015</c:v>
                </c:pt>
                <c:pt idx="224">
                  <c:v>17046</c:v>
                </c:pt>
                <c:pt idx="225">
                  <c:v>17076</c:v>
                </c:pt>
                <c:pt idx="226">
                  <c:v>17107</c:v>
                </c:pt>
                <c:pt idx="227">
                  <c:v>17137</c:v>
                </c:pt>
                <c:pt idx="228">
                  <c:v>17168</c:v>
                </c:pt>
                <c:pt idx="229">
                  <c:v>17199</c:v>
                </c:pt>
                <c:pt idx="230">
                  <c:v>17227</c:v>
                </c:pt>
                <c:pt idx="231">
                  <c:v>17258</c:v>
                </c:pt>
                <c:pt idx="232">
                  <c:v>17288</c:v>
                </c:pt>
                <c:pt idx="233">
                  <c:v>17319</c:v>
                </c:pt>
                <c:pt idx="234">
                  <c:v>17349</c:v>
                </c:pt>
                <c:pt idx="235">
                  <c:v>17380</c:v>
                </c:pt>
                <c:pt idx="236">
                  <c:v>17411</c:v>
                </c:pt>
                <c:pt idx="237">
                  <c:v>17441</c:v>
                </c:pt>
                <c:pt idx="238">
                  <c:v>17472</c:v>
                </c:pt>
                <c:pt idx="239">
                  <c:v>17502</c:v>
                </c:pt>
                <c:pt idx="240">
                  <c:v>17533</c:v>
                </c:pt>
                <c:pt idx="241">
                  <c:v>17564</c:v>
                </c:pt>
                <c:pt idx="242">
                  <c:v>17593</c:v>
                </c:pt>
                <c:pt idx="243">
                  <c:v>17624</c:v>
                </c:pt>
                <c:pt idx="244">
                  <c:v>17654</c:v>
                </c:pt>
                <c:pt idx="245">
                  <c:v>17685</c:v>
                </c:pt>
                <c:pt idx="246">
                  <c:v>17715</c:v>
                </c:pt>
                <c:pt idx="247">
                  <c:v>17746</c:v>
                </c:pt>
                <c:pt idx="248">
                  <c:v>17777</c:v>
                </c:pt>
                <c:pt idx="249">
                  <c:v>17807</c:v>
                </c:pt>
                <c:pt idx="250">
                  <c:v>17838</c:v>
                </c:pt>
                <c:pt idx="251">
                  <c:v>17868</c:v>
                </c:pt>
                <c:pt idx="252">
                  <c:v>17899</c:v>
                </c:pt>
                <c:pt idx="253">
                  <c:v>17930</c:v>
                </c:pt>
                <c:pt idx="254">
                  <c:v>17958</c:v>
                </c:pt>
                <c:pt idx="255">
                  <c:v>17989</c:v>
                </c:pt>
                <c:pt idx="256">
                  <c:v>18019</c:v>
                </c:pt>
                <c:pt idx="257">
                  <c:v>18050</c:v>
                </c:pt>
                <c:pt idx="258">
                  <c:v>18080</c:v>
                </c:pt>
                <c:pt idx="259">
                  <c:v>18111</c:v>
                </c:pt>
                <c:pt idx="260">
                  <c:v>18142</c:v>
                </c:pt>
                <c:pt idx="261">
                  <c:v>18172</c:v>
                </c:pt>
                <c:pt idx="262">
                  <c:v>18203</c:v>
                </c:pt>
                <c:pt idx="263">
                  <c:v>18233</c:v>
                </c:pt>
                <c:pt idx="264">
                  <c:v>18264</c:v>
                </c:pt>
                <c:pt idx="265">
                  <c:v>18295</c:v>
                </c:pt>
                <c:pt idx="266">
                  <c:v>18323</c:v>
                </c:pt>
                <c:pt idx="267">
                  <c:v>18354</c:v>
                </c:pt>
                <c:pt idx="268">
                  <c:v>18384</c:v>
                </c:pt>
                <c:pt idx="269">
                  <c:v>18415</c:v>
                </c:pt>
                <c:pt idx="270">
                  <c:v>18445</c:v>
                </c:pt>
                <c:pt idx="271">
                  <c:v>18476</c:v>
                </c:pt>
                <c:pt idx="272">
                  <c:v>18507</c:v>
                </c:pt>
                <c:pt idx="273">
                  <c:v>18537</c:v>
                </c:pt>
                <c:pt idx="274">
                  <c:v>18568</c:v>
                </c:pt>
                <c:pt idx="275">
                  <c:v>18598</c:v>
                </c:pt>
                <c:pt idx="276">
                  <c:v>18629</c:v>
                </c:pt>
                <c:pt idx="277">
                  <c:v>18660</c:v>
                </c:pt>
                <c:pt idx="278">
                  <c:v>18688</c:v>
                </c:pt>
                <c:pt idx="279">
                  <c:v>18719</c:v>
                </c:pt>
                <c:pt idx="280">
                  <c:v>18749</c:v>
                </c:pt>
                <c:pt idx="281">
                  <c:v>18780</c:v>
                </c:pt>
                <c:pt idx="282">
                  <c:v>18810</c:v>
                </c:pt>
                <c:pt idx="283">
                  <c:v>18841</c:v>
                </c:pt>
                <c:pt idx="284">
                  <c:v>18872</c:v>
                </c:pt>
                <c:pt idx="285">
                  <c:v>18902</c:v>
                </c:pt>
                <c:pt idx="286">
                  <c:v>18933</c:v>
                </c:pt>
                <c:pt idx="287">
                  <c:v>18963</c:v>
                </c:pt>
                <c:pt idx="288">
                  <c:v>18994</c:v>
                </c:pt>
                <c:pt idx="289">
                  <c:v>19025</c:v>
                </c:pt>
                <c:pt idx="290">
                  <c:v>19054</c:v>
                </c:pt>
                <c:pt idx="291">
                  <c:v>19085</c:v>
                </c:pt>
                <c:pt idx="292">
                  <c:v>19115</c:v>
                </c:pt>
                <c:pt idx="293">
                  <c:v>19146</c:v>
                </c:pt>
                <c:pt idx="294">
                  <c:v>19176</c:v>
                </c:pt>
                <c:pt idx="295">
                  <c:v>19207</c:v>
                </c:pt>
                <c:pt idx="296">
                  <c:v>19238</c:v>
                </c:pt>
                <c:pt idx="297">
                  <c:v>19268</c:v>
                </c:pt>
                <c:pt idx="298">
                  <c:v>19299</c:v>
                </c:pt>
                <c:pt idx="299">
                  <c:v>19329</c:v>
                </c:pt>
                <c:pt idx="300">
                  <c:v>19360</c:v>
                </c:pt>
                <c:pt idx="301">
                  <c:v>19391</c:v>
                </c:pt>
                <c:pt idx="302">
                  <c:v>19419</c:v>
                </c:pt>
                <c:pt idx="303">
                  <c:v>19450</c:v>
                </c:pt>
                <c:pt idx="304">
                  <c:v>19480</c:v>
                </c:pt>
                <c:pt idx="305">
                  <c:v>19511</c:v>
                </c:pt>
                <c:pt idx="306">
                  <c:v>19541</c:v>
                </c:pt>
                <c:pt idx="307">
                  <c:v>19572</c:v>
                </c:pt>
                <c:pt idx="308">
                  <c:v>19603</c:v>
                </c:pt>
                <c:pt idx="309">
                  <c:v>19633</c:v>
                </c:pt>
                <c:pt idx="310">
                  <c:v>19664</c:v>
                </c:pt>
                <c:pt idx="311">
                  <c:v>19694</c:v>
                </c:pt>
                <c:pt idx="312">
                  <c:v>19725</c:v>
                </c:pt>
                <c:pt idx="313">
                  <c:v>19756</c:v>
                </c:pt>
                <c:pt idx="314">
                  <c:v>19784</c:v>
                </c:pt>
                <c:pt idx="315">
                  <c:v>19815</c:v>
                </c:pt>
                <c:pt idx="316">
                  <c:v>19845</c:v>
                </c:pt>
                <c:pt idx="317">
                  <c:v>19876</c:v>
                </c:pt>
                <c:pt idx="318">
                  <c:v>19906</c:v>
                </c:pt>
                <c:pt idx="319">
                  <c:v>19937</c:v>
                </c:pt>
                <c:pt idx="320">
                  <c:v>19968</c:v>
                </c:pt>
                <c:pt idx="321">
                  <c:v>19998</c:v>
                </c:pt>
                <c:pt idx="322">
                  <c:v>20029</c:v>
                </c:pt>
                <c:pt idx="323">
                  <c:v>20059</c:v>
                </c:pt>
                <c:pt idx="324">
                  <c:v>20090</c:v>
                </c:pt>
                <c:pt idx="325">
                  <c:v>20121</c:v>
                </c:pt>
                <c:pt idx="326">
                  <c:v>20149</c:v>
                </c:pt>
                <c:pt idx="327">
                  <c:v>20180</c:v>
                </c:pt>
                <c:pt idx="328">
                  <c:v>20210</c:v>
                </c:pt>
                <c:pt idx="329">
                  <c:v>20241</c:v>
                </c:pt>
                <c:pt idx="330">
                  <c:v>20271</c:v>
                </c:pt>
                <c:pt idx="331">
                  <c:v>20302</c:v>
                </c:pt>
                <c:pt idx="332">
                  <c:v>20333</c:v>
                </c:pt>
                <c:pt idx="333">
                  <c:v>20363</c:v>
                </c:pt>
                <c:pt idx="334">
                  <c:v>20394</c:v>
                </c:pt>
                <c:pt idx="335">
                  <c:v>20424</c:v>
                </c:pt>
                <c:pt idx="336">
                  <c:v>20455</c:v>
                </c:pt>
                <c:pt idx="337">
                  <c:v>20486</c:v>
                </c:pt>
                <c:pt idx="338">
                  <c:v>20515</c:v>
                </c:pt>
                <c:pt idx="339">
                  <c:v>20546</c:v>
                </c:pt>
                <c:pt idx="340">
                  <c:v>20576</c:v>
                </c:pt>
                <c:pt idx="341">
                  <c:v>20607</c:v>
                </c:pt>
                <c:pt idx="342">
                  <c:v>20637</c:v>
                </c:pt>
                <c:pt idx="343">
                  <c:v>20668</c:v>
                </c:pt>
                <c:pt idx="344">
                  <c:v>20699</c:v>
                </c:pt>
                <c:pt idx="345">
                  <c:v>20729</c:v>
                </c:pt>
                <c:pt idx="346">
                  <c:v>20760</c:v>
                </c:pt>
                <c:pt idx="347">
                  <c:v>20790</c:v>
                </c:pt>
                <c:pt idx="348">
                  <c:v>20821</c:v>
                </c:pt>
                <c:pt idx="349">
                  <c:v>20852</c:v>
                </c:pt>
                <c:pt idx="350">
                  <c:v>20880</c:v>
                </c:pt>
                <c:pt idx="351">
                  <c:v>20911</c:v>
                </c:pt>
                <c:pt idx="352">
                  <c:v>20941</c:v>
                </c:pt>
                <c:pt idx="353">
                  <c:v>20972</c:v>
                </c:pt>
                <c:pt idx="354">
                  <c:v>21002</c:v>
                </c:pt>
                <c:pt idx="355">
                  <c:v>21033</c:v>
                </c:pt>
                <c:pt idx="356">
                  <c:v>21064</c:v>
                </c:pt>
                <c:pt idx="357">
                  <c:v>21094</c:v>
                </c:pt>
                <c:pt idx="358">
                  <c:v>21125</c:v>
                </c:pt>
                <c:pt idx="359">
                  <c:v>21155</c:v>
                </c:pt>
                <c:pt idx="360">
                  <c:v>21186</c:v>
                </c:pt>
                <c:pt idx="361">
                  <c:v>21217</c:v>
                </c:pt>
                <c:pt idx="362">
                  <c:v>21245</c:v>
                </c:pt>
                <c:pt idx="363">
                  <c:v>21276</c:v>
                </c:pt>
                <c:pt idx="364">
                  <c:v>21306</c:v>
                </c:pt>
                <c:pt idx="365">
                  <c:v>21337</c:v>
                </c:pt>
                <c:pt idx="366">
                  <c:v>21367</c:v>
                </c:pt>
                <c:pt idx="367">
                  <c:v>21398</c:v>
                </c:pt>
                <c:pt idx="368">
                  <c:v>21429</c:v>
                </c:pt>
                <c:pt idx="369">
                  <c:v>21459</c:v>
                </c:pt>
                <c:pt idx="370">
                  <c:v>21490</c:v>
                </c:pt>
                <c:pt idx="371">
                  <c:v>21520</c:v>
                </c:pt>
                <c:pt idx="372">
                  <c:v>21551</c:v>
                </c:pt>
                <c:pt idx="373">
                  <c:v>21582</c:v>
                </c:pt>
                <c:pt idx="374">
                  <c:v>21610</c:v>
                </c:pt>
                <c:pt idx="375">
                  <c:v>21641</c:v>
                </c:pt>
                <c:pt idx="376">
                  <c:v>21671</c:v>
                </c:pt>
                <c:pt idx="377">
                  <c:v>21702</c:v>
                </c:pt>
                <c:pt idx="378">
                  <c:v>21732</c:v>
                </c:pt>
                <c:pt idx="379">
                  <c:v>21763</c:v>
                </c:pt>
                <c:pt idx="380">
                  <c:v>21794</c:v>
                </c:pt>
                <c:pt idx="381">
                  <c:v>21824</c:v>
                </c:pt>
                <c:pt idx="382">
                  <c:v>21855</c:v>
                </c:pt>
                <c:pt idx="383">
                  <c:v>21885</c:v>
                </c:pt>
                <c:pt idx="384">
                  <c:v>21916</c:v>
                </c:pt>
                <c:pt idx="385">
                  <c:v>21947</c:v>
                </c:pt>
                <c:pt idx="386">
                  <c:v>21976</c:v>
                </c:pt>
                <c:pt idx="387">
                  <c:v>22007</c:v>
                </c:pt>
                <c:pt idx="388">
                  <c:v>22037</c:v>
                </c:pt>
                <c:pt idx="389">
                  <c:v>22068</c:v>
                </c:pt>
                <c:pt idx="390">
                  <c:v>22098</c:v>
                </c:pt>
                <c:pt idx="391">
                  <c:v>22129</c:v>
                </c:pt>
                <c:pt idx="392">
                  <c:v>22160</c:v>
                </c:pt>
                <c:pt idx="393">
                  <c:v>22190</c:v>
                </c:pt>
                <c:pt idx="394">
                  <c:v>22221</c:v>
                </c:pt>
                <c:pt idx="395">
                  <c:v>22251</c:v>
                </c:pt>
                <c:pt idx="396">
                  <c:v>22282</c:v>
                </c:pt>
                <c:pt idx="397">
                  <c:v>22313</c:v>
                </c:pt>
                <c:pt idx="398">
                  <c:v>22341</c:v>
                </c:pt>
                <c:pt idx="399">
                  <c:v>22372</c:v>
                </c:pt>
                <c:pt idx="400">
                  <c:v>22402</c:v>
                </c:pt>
                <c:pt idx="401">
                  <c:v>22433</c:v>
                </c:pt>
                <c:pt idx="402">
                  <c:v>22463</c:v>
                </c:pt>
                <c:pt idx="403">
                  <c:v>22494</c:v>
                </c:pt>
                <c:pt idx="404">
                  <c:v>22525</c:v>
                </c:pt>
                <c:pt idx="405">
                  <c:v>22555</c:v>
                </c:pt>
                <c:pt idx="406">
                  <c:v>22586</c:v>
                </c:pt>
                <c:pt idx="407">
                  <c:v>22616</c:v>
                </c:pt>
                <c:pt idx="408">
                  <c:v>22647</c:v>
                </c:pt>
                <c:pt idx="409">
                  <c:v>22678</c:v>
                </c:pt>
                <c:pt idx="410">
                  <c:v>22706</c:v>
                </c:pt>
                <c:pt idx="411">
                  <c:v>22737</c:v>
                </c:pt>
                <c:pt idx="412">
                  <c:v>22767</c:v>
                </c:pt>
                <c:pt idx="413">
                  <c:v>22798</c:v>
                </c:pt>
                <c:pt idx="414">
                  <c:v>22828</c:v>
                </c:pt>
                <c:pt idx="415">
                  <c:v>22859</c:v>
                </c:pt>
                <c:pt idx="416">
                  <c:v>22890</c:v>
                </c:pt>
                <c:pt idx="417">
                  <c:v>22920</c:v>
                </c:pt>
                <c:pt idx="418">
                  <c:v>22951</c:v>
                </c:pt>
                <c:pt idx="419">
                  <c:v>22981</c:v>
                </c:pt>
                <c:pt idx="420">
                  <c:v>23012</c:v>
                </c:pt>
                <c:pt idx="421">
                  <c:v>23043</c:v>
                </c:pt>
                <c:pt idx="422">
                  <c:v>23071</c:v>
                </c:pt>
                <c:pt idx="423">
                  <c:v>23102</c:v>
                </c:pt>
                <c:pt idx="424">
                  <c:v>23132</c:v>
                </c:pt>
                <c:pt idx="425">
                  <c:v>23163</c:v>
                </c:pt>
                <c:pt idx="426">
                  <c:v>23193</c:v>
                </c:pt>
                <c:pt idx="427">
                  <c:v>23224</c:v>
                </c:pt>
                <c:pt idx="428">
                  <c:v>23255</c:v>
                </c:pt>
                <c:pt idx="429">
                  <c:v>23285</c:v>
                </c:pt>
                <c:pt idx="430">
                  <c:v>23316</c:v>
                </c:pt>
                <c:pt idx="431">
                  <c:v>23346</c:v>
                </c:pt>
                <c:pt idx="432">
                  <c:v>23377</c:v>
                </c:pt>
                <c:pt idx="433">
                  <c:v>23408</c:v>
                </c:pt>
                <c:pt idx="434">
                  <c:v>23437</c:v>
                </c:pt>
                <c:pt idx="435">
                  <c:v>23468</c:v>
                </c:pt>
                <c:pt idx="436">
                  <c:v>23498</c:v>
                </c:pt>
                <c:pt idx="437">
                  <c:v>23529</c:v>
                </c:pt>
                <c:pt idx="438">
                  <c:v>23559</c:v>
                </c:pt>
                <c:pt idx="439">
                  <c:v>23590</c:v>
                </c:pt>
                <c:pt idx="440">
                  <c:v>23621</c:v>
                </c:pt>
                <c:pt idx="441">
                  <c:v>23651</c:v>
                </c:pt>
                <c:pt idx="442">
                  <c:v>23682</c:v>
                </c:pt>
                <c:pt idx="443">
                  <c:v>23712</c:v>
                </c:pt>
                <c:pt idx="444">
                  <c:v>23743</c:v>
                </c:pt>
                <c:pt idx="445">
                  <c:v>23774</c:v>
                </c:pt>
                <c:pt idx="446">
                  <c:v>23802</c:v>
                </c:pt>
                <c:pt idx="447">
                  <c:v>23833</c:v>
                </c:pt>
                <c:pt idx="448">
                  <c:v>23863</c:v>
                </c:pt>
                <c:pt idx="449">
                  <c:v>23894</c:v>
                </c:pt>
                <c:pt idx="450">
                  <c:v>23924</c:v>
                </c:pt>
                <c:pt idx="451">
                  <c:v>23955</c:v>
                </c:pt>
                <c:pt idx="452">
                  <c:v>23986</c:v>
                </c:pt>
                <c:pt idx="453">
                  <c:v>24016</c:v>
                </c:pt>
                <c:pt idx="454">
                  <c:v>24047</c:v>
                </c:pt>
                <c:pt idx="455">
                  <c:v>24077</c:v>
                </c:pt>
                <c:pt idx="456">
                  <c:v>24108</c:v>
                </c:pt>
                <c:pt idx="457">
                  <c:v>24139</c:v>
                </c:pt>
                <c:pt idx="458">
                  <c:v>24167</c:v>
                </c:pt>
                <c:pt idx="459">
                  <c:v>24198</c:v>
                </c:pt>
                <c:pt idx="460">
                  <c:v>24228</c:v>
                </c:pt>
                <c:pt idx="461">
                  <c:v>24259</c:v>
                </c:pt>
                <c:pt idx="462">
                  <c:v>24289</c:v>
                </c:pt>
                <c:pt idx="463">
                  <c:v>24320</c:v>
                </c:pt>
                <c:pt idx="464">
                  <c:v>24351</c:v>
                </c:pt>
                <c:pt idx="465">
                  <c:v>24381</c:v>
                </c:pt>
                <c:pt idx="466">
                  <c:v>24412</c:v>
                </c:pt>
                <c:pt idx="467">
                  <c:v>24442</c:v>
                </c:pt>
                <c:pt idx="468">
                  <c:v>24473</c:v>
                </c:pt>
                <c:pt idx="469">
                  <c:v>24504</c:v>
                </c:pt>
                <c:pt idx="470">
                  <c:v>24532</c:v>
                </c:pt>
                <c:pt idx="471">
                  <c:v>24563</c:v>
                </c:pt>
                <c:pt idx="472">
                  <c:v>24593</c:v>
                </c:pt>
                <c:pt idx="473">
                  <c:v>24624</c:v>
                </c:pt>
                <c:pt idx="474">
                  <c:v>24654</c:v>
                </c:pt>
                <c:pt idx="475">
                  <c:v>24685</c:v>
                </c:pt>
                <c:pt idx="476">
                  <c:v>24716</c:v>
                </c:pt>
                <c:pt idx="477">
                  <c:v>24746</c:v>
                </c:pt>
                <c:pt idx="478">
                  <c:v>24777</c:v>
                </c:pt>
                <c:pt idx="479">
                  <c:v>24807</c:v>
                </c:pt>
                <c:pt idx="480">
                  <c:v>24838</c:v>
                </c:pt>
                <c:pt idx="481">
                  <c:v>24869</c:v>
                </c:pt>
                <c:pt idx="482">
                  <c:v>24898</c:v>
                </c:pt>
                <c:pt idx="483">
                  <c:v>24929</c:v>
                </c:pt>
                <c:pt idx="484">
                  <c:v>24959</c:v>
                </c:pt>
                <c:pt idx="485">
                  <c:v>24990</c:v>
                </c:pt>
                <c:pt idx="486">
                  <c:v>25020</c:v>
                </c:pt>
                <c:pt idx="487">
                  <c:v>25051</c:v>
                </c:pt>
                <c:pt idx="488">
                  <c:v>25082</c:v>
                </c:pt>
                <c:pt idx="489">
                  <c:v>25112</c:v>
                </c:pt>
                <c:pt idx="490">
                  <c:v>25143</c:v>
                </c:pt>
                <c:pt idx="491">
                  <c:v>25173</c:v>
                </c:pt>
                <c:pt idx="492">
                  <c:v>25204</c:v>
                </c:pt>
                <c:pt idx="493">
                  <c:v>25235</c:v>
                </c:pt>
                <c:pt idx="494">
                  <c:v>25263</c:v>
                </c:pt>
                <c:pt idx="495">
                  <c:v>25294</c:v>
                </c:pt>
                <c:pt idx="496">
                  <c:v>25324</c:v>
                </c:pt>
                <c:pt idx="497">
                  <c:v>25355</c:v>
                </c:pt>
                <c:pt idx="498">
                  <c:v>25385</c:v>
                </c:pt>
                <c:pt idx="499">
                  <c:v>25416</c:v>
                </c:pt>
                <c:pt idx="500">
                  <c:v>25447</c:v>
                </c:pt>
                <c:pt idx="501">
                  <c:v>25477</c:v>
                </c:pt>
                <c:pt idx="502">
                  <c:v>25508</c:v>
                </c:pt>
                <c:pt idx="503">
                  <c:v>25538</c:v>
                </c:pt>
                <c:pt idx="504">
                  <c:v>25569</c:v>
                </c:pt>
                <c:pt idx="505">
                  <c:v>25600</c:v>
                </c:pt>
                <c:pt idx="506">
                  <c:v>25628</c:v>
                </c:pt>
                <c:pt idx="507">
                  <c:v>25659</c:v>
                </c:pt>
                <c:pt idx="508">
                  <c:v>25689</c:v>
                </c:pt>
                <c:pt idx="509">
                  <c:v>25720</c:v>
                </c:pt>
                <c:pt idx="510">
                  <c:v>25750</c:v>
                </c:pt>
                <c:pt idx="511">
                  <c:v>25781</c:v>
                </c:pt>
                <c:pt idx="512">
                  <c:v>25812</c:v>
                </c:pt>
                <c:pt idx="513">
                  <c:v>25842</c:v>
                </c:pt>
                <c:pt idx="514">
                  <c:v>25873</c:v>
                </c:pt>
                <c:pt idx="515">
                  <c:v>25903</c:v>
                </c:pt>
                <c:pt idx="516">
                  <c:v>25934</c:v>
                </c:pt>
                <c:pt idx="517">
                  <c:v>25965</c:v>
                </c:pt>
                <c:pt idx="518">
                  <c:v>25993</c:v>
                </c:pt>
                <c:pt idx="519">
                  <c:v>26024</c:v>
                </c:pt>
                <c:pt idx="520">
                  <c:v>26054</c:v>
                </c:pt>
                <c:pt idx="521">
                  <c:v>26085</c:v>
                </c:pt>
                <c:pt idx="522">
                  <c:v>26115</c:v>
                </c:pt>
                <c:pt idx="523">
                  <c:v>26146</c:v>
                </c:pt>
                <c:pt idx="524">
                  <c:v>26177</c:v>
                </c:pt>
                <c:pt idx="525">
                  <c:v>26207</c:v>
                </c:pt>
                <c:pt idx="526">
                  <c:v>26238</c:v>
                </c:pt>
                <c:pt idx="527">
                  <c:v>26268</c:v>
                </c:pt>
                <c:pt idx="528">
                  <c:v>26299</c:v>
                </c:pt>
                <c:pt idx="529">
                  <c:v>26330</c:v>
                </c:pt>
                <c:pt idx="530">
                  <c:v>26359</c:v>
                </c:pt>
                <c:pt idx="531">
                  <c:v>26390</c:v>
                </c:pt>
                <c:pt idx="532">
                  <c:v>26420</c:v>
                </c:pt>
                <c:pt idx="533">
                  <c:v>26451</c:v>
                </c:pt>
                <c:pt idx="534">
                  <c:v>26481</c:v>
                </c:pt>
                <c:pt idx="535">
                  <c:v>26512</c:v>
                </c:pt>
                <c:pt idx="536">
                  <c:v>26543</c:v>
                </c:pt>
                <c:pt idx="537">
                  <c:v>26573</c:v>
                </c:pt>
                <c:pt idx="538">
                  <c:v>26604</c:v>
                </c:pt>
                <c:pt idx="539">
                  <c:v>26634</c:v>
                </c:pt>
                <c:pt idx="540">
                  <c:v>26665</c:v>
                </c:pt>
                <c:pt idx="541">
                  <c:v>26696</c:v>
                </c:pt>
                <c:pt idx="542">
                  <c:v>26724</c:v>
                </c:pt>
                <c:pt idx="543">
                  <c:v>26755</c:v>
                </c:pt>
                <c:pt idx="544">
                  <c:v>26785</c:v>
                </c:pt>
                <c:pt idx="545">
                  <c:v>26816</c:v>
                </c:pt>
                <c:pt idx="546">
                  <c:v>26846</c:v>
                </c:pt>
                <c:pt idx="547">
                  <c:v>26877</c:v>
                </c:pt>
                <c:pt idx="548">
                  <c:v>26908</c:v>
                </c:pt>
                <c:pt idx="549">
                  <c:v>26938</c:v>
                </c:pt>
                <c:pt idx="550">
                  <c:v>26969</c:v>
                </c:pt>
                <c:pt idx="551">
                  <c:v>26999</c:v>
                </c:pt>
                <c:pt idx="552">
                  <c:v>27030</c:v>
                </c:pt>
                <c:pt idx="553">
                  <c:v>27061</c:v>
                </c:pt>
                <c:pt idx="554">
                  <c:v>27089</c:v>
                </c:pt>
                <c:pt idx="555">
                  <c:v>27120</c:v>
                </c:pt>
                <c:pt idx="556">
                  <c:v>27150</c:v>
                </c:pt>
                <c:pt idx="557">
                  <c:v>27181</c:v>
                </c:pt>
                <c:pt idx="558">
                  <c:v>27211</c:v>
                </c:pt>
                <c:pt idx="559">
                  <c:v>27242</c:v>
                </c:pt>
                <c:pt idx="560">
                  <c:v>27273</c:v>
                </c:pt>
                <c:pt idx="561">
                  <c:v>27303</c:v>
                </c:pt>
                <c:pt idx="562">
                  <c:v>27334</c:v>
                </c:pt>
                <c:pt idx="563">
                  <c:v>27364</c:v>
                </c:pt>
                <c:pt idx="564">
                  <c:v>27395</c:v>
                </c:pt>
                <c:pt idx="565">
                  <c:v>27426</c:v>
                </c:pt>
                <c:pt idx="566">
                  <c:v>27454</c:v>
                </c:pt>
                <c:pt idx="567">
                  <c:v>27485</c:v>
                </c:pt>
                <c:pt idx="568">
                  <c:v>27515</c:v>
                </c:pt>
                <c:pt idx="569">
                  <c:v>27546</c:v>
                </c:pt>
                <c:pt idx="570">
                  <c:v>27576</c:v>
                </c:pt>
                <c:pt idx="571">
                  <c:v>27607</c:v>
                </c:pt>
                <c:pt idx="572">
                  <c:v>27638</c:v>
                </c:pt>
                <c:pt idx="573">
                  <c:v>27668</c:v>
                </c:pt>
                <c:pt idx="574">
                  <c:v>27699</c:v>
                </c:pt>
                <c:pt idx="575">
                  <c:v>27729</c:v>
                </c:pt>
                <c:pt idx="576">
                  <c:v>27760</c:v>
                </c:pt>
                <c:pt idx="577">
                  <c:v>27791</c:v>
                </c:pt>
                <c:pt idx="578">
                  <c:v>27820</c:v>
                </c:pt>
                <c:pt idx="579">
                  <c:v>27851</c:v>
                </c:pt>
                <c:pt idx="580">
                  <c:v>27881</c:v>
                </c:pt>
                <c:pt idx="581">
                  <c:v>27912</c:v>
                </c:pt>
                <c:pt idx="582">
                  <c:v>27942</c:v>
                </c:pt>
                <c:pt idx="583">
                  <c:v>27973</c:v>
                </c:pt>
                <c:pt idx="584">
                  <c:v>28004</c:v>
                </c:pt>
                <c:pt idx="585">
                  <c:v>28034</c:v>
                </c:pt>
                <c:pt idx="586">
                  <c:v>28065</c:v>
                </c:pt>
                <c:pt idx="587">
                  <c:v>28095</c:v>
                </c:pt>
                <c:pt idx="588">
                  <c:v>28126</c:v>
                </c:pt>
                <c:pt idx="589">
                  <c:v>28157</c:v>
                </c:pt>
                <c:pt idx="590">
                  <c:v>28185</c:v>
                </c:pt>
                <c:pt idx="591">
                  <c:v>28216</c:v>
                </c:pt>
                <c:pt idx="592">
                  <c:v>28246</c:v>
                </c:pt>
                <c:pt idx="593">
                  <c:v>28277</c:v>
                </c:pt>
                <c:pt idx="594">
                  <c:v>28307</c:v>
                </c:pt>
                <c:pt idx="595">
                  <c:v>28338</c:v>
                </c:pt>
                <c:pt idx="596">
                  <c:v>28369</c:v>
                </c:pt>
                <c:pt idx="597">
                  <c:v>28399</c:v>
                </c:pt>
                <c:pt idx="598">
                  <c:v>28430</c:v>
                </c:pt>
                <c:pt idx="599">
                  <c:v>28460</c:v>
                </c:pt>
                <c:pt idx="600">
                  <c:v>28491</c:v>
                </c:pt>
                <c:pt idx="601">
                  <c:v>28522</c:v>
                </c:pt>
                <c:pt idx="602">
                  <c:v>28550</c:v>
                </c:pt>
                <c:pt idx="603">
                  <c:v>28581</c:v>
                </c:pt>
                <c:pt idx="604">
                  <c:v>28611</c:v>
                </c:pt>
                <c:pt idx="605">
                  <c:v>28642</c:v>
                </c:pt>
                <c:pt idx="606">
                  <c:v>28672</c:v>
                </c:pt>
                <c:pt idx="607">
                  <c:v>28703</c:v>
                </c:pt>
                <c:pt idx="608">
                  <c:v>28734</c:v>
                </c:pt>
                <c:pt idx="609">
                  <c:v>28764</c:v>
                </c:pt>
                <c:pt idx="610">
                  <c:v>28795</c:v>
                </c:pt>
                <c:pt idx="611">
                  <c:v>28825</c:v>
                </c:pt>
                <c:pt idx="612">
                  <c:v>28856</c:v>
                </c:pt>
                <c:pt idx="613">
                  <c:v>28887</c:v>
                </c:pt>
                <c:pt idx="614">
                  <c:v>28915</c:v>
                </c:pt>
                <c:pt idx="615">
                  <c:v>28946</c:v>
                </c:pt>
                <c:pt idx="616">
                  <c:v>28976</c:v>
                </c:pt>
                <c:pt idx="617">
                  <c:v>29007</c:v>
                </c:pt>
                <c:pt idx="618">
                  <c:v>29037</c:v>
                </c:pt>
                <c:pt idx="619">
                  <c:v>29068</c:v>
                </c:pt>
                <c:pt idx="620">
                  <c:v>29099</c:v>
                </c:pt>
                <c:pt idx="621">
                  <c:v>29129</c:v>
                </c:pt>
                <c:pt idx="622">
                  <c:v>29160</c:v>
                </c:pt>
                <c:pt idx="623">
                  <c:v>29190</c:v>
                </c:pt>
                <c:pt idx="624">
                  <c:v>29221</c:v>
                </c:pt>
                <c:pt idx="625">
                  <c:v>29252</c:v>
                </c:pt>
                <c:pt idx="626">
                  <c:v>29281</c:v>
                </c:pt>
                <c:pt idx="627">
                  <c:v>29312</c:v>
                </c:pt>
                <c:pt idx="628">
                  <c:v>29342</c:v>
                </c:pt>
                <c:pt idx="629">
                  <c:v>29373</c:v>
                </c:pt>
                <c:pt idx="630">
                  <c:v>29403</c:v>
                </c:pt>
                <c:pt idx="631">
                  <c:v>29434</c:v>
                </c:pt>
                <c:pt idx="632">
                  <c:v>29465</c:v>
                </c:pt>
                <c:pt idx="633">
                  <c:v>29495</c:v>
                </c:pt>
                <c:pt idx="634">
                  <c:v>29526</c:v>
                </c:pt>
                <c:pt idx="635">
                  <c:v>29556</c:v>
                </c:pt>
                <c:pt idx="636">
                  <c:v>29587</c:v>
                </c:pt>
                <c:pt idx="637">
                  <c:v>29618</c:v>
                </c:pt>
                <c:pt idx="638">
                  <c:v>29646</c:v>
                </c:pt>
                <c:pt idx="639">
                  <c:v>29677</c:v>
                </c:pt>
                <c:pt idx="640">
                  <c:v>29707</c:v>
                </c:pt>
                <c:pt idx="641">
                  <c:v>29738</c:v>
                </c:pt>
                <c:pt idx="642">
                  <c:v>29768</c:v>
                </c:pt>
                <c:pt idx="643">
                  <c:v>29799</c:v>
                </c:pt>
                <c:pt idx="644">
                  <c:v>29830</c:v>
                </c:pt>
                <c:pt idx="645">
                  <c:v>29860</c:v>
                </c:pt>
                <c:pt idx="646">
                  <c:v>29891</c:v>
                </c:pt>
                <c:pt idx="647">
                  <c:v>29921</c:v>
                </c:pt>
                <c:pt idx="648">
                  <c:v>29952</c:v>
                </c:pt>
                <c:pt idx="649">
                  <c:v>29983</c:v>
                </c:pt>
                <c:pt idx="650">
                  <c:v>30011</c:v>
                </c:pt>
                <c:pt idx="651">
                  <c:v>30042</c:v>
                </c:pt>
                <c:pt idx="652">
                  <c:v>30072</c:v>
                </c:pt>
                <c:pt idx="653">
                  <c:v>30103</c:v>
                </c:pt>
                <c:pt idx="654">
                  <c:v>30133</c:v>
                </c:pt>
                <c:pt idx="655">
                  <c:v>30164</c:v>
                </c:pt>
                <c:pt idx="656">
                  <c:v>30195</c:v>
                </c:pt>
                <c:pt idx="657">
                  <c:v>30225</c:v>
                </c:pt>
                <c:pt idx="658">
                  <c:v>30256</c:v>
                </c:pt>
                <c:pt idx="659">
                  <c:v>30286</c:v>
                </c:pt>
                <c:pt idx="660">
                  <c:v>30317</c:v>
                </c:pt>
                <c:pt idx="661">
                  <c:v>30348</c:v>
                </c:pt>
                <c:pt idx="662">
                  <c:v>30376</c:v>
                </c:pt>
                <c:pt idx="663">
                  <c:v>30407</c:v>
                </c:pt>
                <c:pt idx="664">
                  <c:v>30437</c:v>
                </c:pt>
                <c:pt idx="665">
                  <c:v>30468</c:v>
                </c:pt>
                <c:pt idx="666">
                  <c:v>30498</c:v>
                </c:pt>
                <c:pt idx="667">
                  <c:v>30529</c:v>
                </c:pt>
                <c:pt idx="668">
                  <c:v>30560</c:v>
                </c:pt>
                <c:pt idx="669">
                  <c:v>30590</c:v>
                </c:pt>
                <c:pt idx="670">
                  <c:v>30621</c:v>
                </c:pt>
                <c:pt idx="671">
                  <c:v>30651</c:v>
                </c:pt>
                <c:pt idx="672">
                  <c:v>30682</c:v>
                </c:pt>
                <c:pt idx="673">
                  <c:v>30713</c:v>
                </c:pt>
                <c:pt idx="674">
                  <c:v>30742</c:v>
                </c:pt>
                <c:pt idx="675">
                  <c:v>30773</c:v>
                </c:pt>
                <c:pt idx="676">
                  <c:v>30803</c:v>
                </c:pt>
                <c:pt idx="677">
                  <c:v>30834</c:v>
                </c:pt>
                <c:pt idx="678">
                  <c:v>30864</c:v>
                </c:pt>
                <c:pt idx="679">
                  <c:v>30895</c:v>
                </c:pt>
                <c:pt idx="680">
                  <c:v>30926</c:v>
                </c:pt>
                <c:pt idx="681">
                  <c:v>30956</c:v>
                </c:pt>
                <c:pt idx="682">
                  <c:v>30987</c:v>
                </c:pt>
                <c:pt idx="683">
                  <c:v>31017</c:v>
                </c:pt>
                <c:pt idx="684">
                  <c:v>31048</c:v>
                </c:pt>
                <c:pt idx="685">
                  <c:v>31079</c:v>
                </c:pt>
                <c:pt idx="686">
                  <c:v>31107</c:v>
                </c:pt>
                <c:pt idx="687">
                  <c:v>31138</c:v>
                </c:pt>
                <c:pt idx="688">
                  <c:v>31168</c:v>
                </c:pt>
                <c:pt idx="689">
                  <c:v>31199</c:v>
                </c:pt>
                <c:pt idx="690">
                  <c:v>31229</c:v>
                </c:pt>
                <c:pt idx="691">
                  <c:v>31260</c:v>
                </c:pt>
                <c:pt idx="692">
                  <c:v>31291</c:v>
                </c:pt>
                <c:pt idx="693">
                  <c:v>31321</c:v>
                </c:pt>
                <c:pt idx="694">
                  <c:v>31352</c:v>
                </c:pt>
                <c:pt idx="695">
                  <c:v>31382</c:v>
                </c:pt>
                <c:pt idx="696">
                  <c:v>31413</c:v>
                </c:pt>
                <c:pt idx="697">
                  <c:v>31444</c:v>
                </c:pt>
                <c:pt idx="698">
                  <c:v>31472</c:v>
                </c:pt>
                <c:pt idx="699">
                  <c:v>31503</c:v>
                </c:pt>
                <c:pt idx="700">
                  <c:v>31533</c:v>
                </c:pt>
                <c:pt idx="701">
                  <c:v>31564</c:v>
                </c:pt>
                <c:pt idx="702">
                  <c:v>31594</c:v>
                </c:pt>
                <c:pt idx="703">
                  <c:v>31625</c:v>
                </c:pt>
                <c:pt idx="704">
                  <c:v>31656</c:v>
                </c:pt>
                <c:pt idx="705">
                  <c:v>31686</c:v>
                </c:pt>
                <c:pt idx="706">
                  <c:v>31717</c:v>
                </c:pt>
                <c:pt idx="707">
                  <c:v>31747</c:v>
                </c:pt>
                <c:pt idx="708">
                  <c:v>31778</c:v>
                </c:pt>
                <c:pt idx="709">
                  <c:v>31809</c:v>
                </c:pt>
                <c:pt idx="710">
                  <c:v>31837</c:v>
                </c:pt>
                <c:pt idx="711">
                  <c:v>31868</c:v>
                </c:pt>
                <c:pt idx="712">
                  <c:v>31898</c:v>
                </c:pt>
                <c:pt idx="713">
                  <c:v>31929</c:v>
                </c:pt>
                <c:pt idx="714">
                  <c:v>31959</c:v>
                </c:pt>
                <c:pt idx="715">
                  <c:v>31990</c:v>
                </c:pt>
                <c:pt idx="716">
                  <c:v>32021</c:v>
                </c:pt>
                <c:pt idx="717">
                  <c:v>32051</c:v>
                </c:pt>
                <c:pt idx="718">
                  <c:v>32082</c:v>
                </c:pt>
                <c:pt idx="719">
                  <c:v>32112</c:v>
                </c:pt>
                <c:pt idx="720">
                  <c:v>32143</c:v>
                </c:pt>
                <c:pt idx="721">
                  <c:v>32174</c:v>
                </c:pt>
                <c:pt idx="722">
                  <c:v>32203</c:v>
                </c:pt>
                <c:pt idx="723">
                  <c:v>32234</c:v>
                </c:pt>
                <c:pt idx="724">
                  <c:v>32264</c:v>
                </c:pt>
                <c:pt idx="725">
                  <c:v>32295</c:v>
                </c:pt>
                <c:pt idx="726">
                  <c:v>32325</c:v>
                </c:pt>
                <c:pt idx="727">
                  <c:v>32356</c:v>
                </c:pt>
                <c:pt idx="728">
                  <c:v>32387</c:v>
                </c:pt>
                <c:pt idx="729">
                  <c:v>32417</c:v>
                </c:pt>
                <c:pt idx="730">
                  <c:v>32448</c:v>
                </c:pt>
                <c:pt idx="731">
                  <c:v>32478</c:v>
                </c:pt>
                <c:pt idx="732">
                  <c:v>32509</c:v>
                </c:pt>
                <c:pt idx="733">
                  <c:v>32540</c:v>
                </c:pt>
                <c:pt idx="734">
                  <c:v>32568</c:v>
                </c:pt>
                <c:pt idx="735">
                  <c:v>32599</c:v>
                </c:pt>
                <c:pt idx="736">
                  <c:v>32629</c:v>
                </c:pt>
                <c:pt idx="737">
                  <c:v>32660</c:v>
                </c:pt>
                <c:pt idx="738">
                  <c:v>32690</c:v>
                </c:pt>
                <c:pt idx="739">
                  <c:v>32721</c:v>
                </c:pt>
                <c:pt idx="740">
                  <c:v>32752</c:v>
                </c:pt>
                <c:pt idx="741">
                  <c:v>32782</c:v>
                </c:pt>
                <c:pt idx="742">
                  <c:v>32813</c:v>
                </c:pt>
                <c:pt idx="743">
                  <c:v>32843</c:v>
                </c:pt>
                <c:pt idx="744">
                  <c:v>32874</c:v>
                </c:pt>
                <c:pt idx="745">
                  <c:v>32905</c:v>
                </c:pt>
                <c:pt idx="746">
                  <c:v>32933</c:v>
                </c:pt>
                <c:pt idx="747">
                  <c:v>32964</c:v>
                </c:pt>
                <c:pt idx="748">
                  <c:v>32994</c:v>
                </c:pt>
                <c:pt idx="749">
                  <c:v>33025</c:v>
                </c:pt>
                <c:pt idx="750">
                  <c:v>33055</c:v>
                </c:pt>
                <c:pt idx="751">
                  <c:v>33086</c:v>
                </c:pt>
                <c:pt idx="752">
                  <c:v>33117</c:v>
                </c:pt>
                <c:pt idx="753">
                  <c:v>33147</c:v>
                </c:pt>
                <c:pt idx="754">
                  <c:v>33178</c:v>
                </c:pt>
                <c:pt idx="755">
                  <c:v>33208</c:v>
                </c:pt>
                <c:pt idx="756">
                  <c:v>33239</c:v>
                </c:pt>
                <c:pt idx="757">
                  <c:v>33270</c:v>
                </c:pt>
                <c:pt idx="758">
                  <c:v>33298</c:v>
                </c:pt>
                <c:pt idx="759">
                  <c:v>33329</c:v>
                </c:pt>
                <c:pt idx="760">
                  <c:v>33359</c:v>
                </c:pt>
                <c:pt idx="761">
                  <c:v>33390</c:v>
                </c:pt>
                <c:pt idx="762">
                  <c:v>33420</c:v>
                </c:pt>
                <c:pt idx="763">
                  <c:v>33451</c:v>
                </c:pt>
                <c:pt idx="764">
                  <c:v>33482</c:v>
                </c:pt>
                <c:pt idx="765">
                  <c:v>33512</c:v>
                </c:pt>
                <c:pt idx="766">
                  <c:v>33543</c:v>
                </c:pt>
                <c:pt idx="767">
                  <c:v>33573</c:v>
                </c:pt>
                <c:pt idx="768">
                  <c:v>33604</c:v>
                </c:pt>
                <c:pt idx="769">
                  <c:v>33635</c:v>
                </c:pt>
                <c:pt idx="770">
                  <c:v>33664</c:v>
                </c:pt>
                <c:pt idx="771">
                  <c:v>33695</c:v>
                </c:pt>
                <c:pt idx="772">
                  <c:v>33725</c:v>
                </c:pt>
                <c:pt idx="773">
                  <c:v>33756</c:v>
                </c:pt>
                <c:pt idx="774">
                  <c:v>33786</c:v>
                </c:pt>
                <c:pt idx="775">
                  <c:v>33817</c:v>
                </c:pt>
                <c:pt idx="776">
                  <c:v>33848</c:v>
                </c:pt>
                <c:pt idx="777">
                  <c:v>33878</c:v>
                </c:pt>
                <c:pt idx="778">
                  <c:v>33909</c:v>
                </c:pt>
                <c:pt idx="779">
                  <c:v>33939</c:v>
                </c:pt>
                <c:pt idx="780">
                  <c:v>33970</c:v>
                </c:pt>
                <c:pt idx="781">
                  <c:v>34001</c:v>
                </c:pt>
                <c:pt idx="782">
                  <c:v>34029</c:v>
                </c:pt>
                <c:pt idx="783">
                  <c:v>34060</c:v>
                </c:pt>
                <c:pt idx="784">
                  <c:v>34090</c:v>
                </c:pt>
                <c:pt idx="785">
                  <c:v>34121</c:v>
                </c:pt>
                <c:pt idx="786">
                  <c:v>34151</c:v>
                </c:pt>
                <c:pt idx="787">
                  <c:v>34182</c:v>
                </c:pt>
                <c:pt idx="788">
                  <c:v>34213</c:v>
                </c:pt>
                <c:pt idx="789">
                  <c:v>34243</c:v>
                </c:pt>
                <c:pt idx="790">
                  <c:v>34274</c:v>
                </c:pt>
                <c:pt idx="791">
                  <c:v>34304</c:v>
                </c:pt>
                <c:pt idx="792">
                  <c:v>34335</c:v>
                </c:pt>
                <c:pt idx="793">
                  <c:v>34366</c:v>
                </c:pt>
                <c:pt idx="794">
                  <c:v>34394</c:v>
                </c:pt>
                <c:pt idx="795">
                  <c:v>34425</c:v>
                </c:pt>
                <c:pt idx="796">
                  <c:v>34455</c:v>
                </c:pt>
                <c:pt idx="797">
                  <c:v>34486</c:v>
                </c:pt>
                <c:pt idx="798">
                  <c:v>34516</c:v>
                </c:pt>
                <c:pt idx="799">
                  <c:v>34547</c:v>
                </c:pt>
                <c:pt idx="800">
                  <c:v>34578</c:v>
                </c:pt>
                <c:pt idx="801">
                  <c:v>34608</c:v>
                </c:pt>
                <c:pt idx="802">
                  <c:v>34639</c:v>
                </c:pt>
                <c:pt idx="803">
                  <c:v>34669</c:v>
                </c:pt>
                <c:pt idx="804">
                  <c:v>34700</c:v>
                </c:pt>
                <c:pt idx="805">
                  <c:v>34731</c:v>
                </c:pt>
                <c:pt idx="806">
                  <c:v>34759</c:v>
                </c:pt>
                <c:pt idx="807">
                  <c:v>34790</c:v>
                </c:pt>
                <c:pt idx="808">
                  <c:v>34820</c:v>
                </c:pt>
                <c:pt idx="809">
                  <c:v>34851</c:v>
                </c:pt>
                <c:pt idx="810">
                  <c:v>34881</c:v>
                </c:pt>
                <c:pt idx="811">
                  <c:v>34912</c:v>
                </c:pt>
                <c:pt idx="812">
                  <c:v>34943</c:v>
                </c:pt>
                <c:pt idx="813">
                  <c:v>34973</c:v>
                </c:pt>
                <c:pt idx="814">
                  <c:v>35004</c:v>
                </c:pt>
                <c:pt idx="815">
                  <c:v>35034</c:v>
                </c:pt>
                <c:pt idx="816">
                  <c:v>35065</c:v>
                </c:pt>
                <c:pt idx="817">
                  <c:v>35096</c:v>
                </c:pt>
                <c:pt idx="818">
                  <c:v>35125</c:v>
                </c:pt>
                <c:pt idx="819">
                  <c:v>35156</c:v>
                </c:pt>
                <c:pt idx="820">
                  <c:v>35186</c:v>
                </c:pt>
                <c:pt idx="821">
                  <c:v>35217</c:v>
                </c:pt>
                <c:pt idx="822">
                  <c:v>35247</c:v>
                </c:pt>
                <c:pt idx="823">
                  <c:v>35278</c:v>
                </c:pt>
                <c:pt idx="824">
                  <c:v>35309</c:v>
                </c:pt>
                <c:pt idx="825">
                  <c:v>35339</c:v>
                </c:pt>
                <c:pt idx="826">
                  <c:v>35370</c:v>
                </c:pt>
                <c:pt idx="827">
                  <c:v>35400</c:v>
                </c:pt>
                <c:pt idx="828">
                  <c:v>35431</c:v>
                </c:pt>
                <c:pt idx="829">
                  <c:v>35462</c:v>
                </c:pt>
                <c:pt idx="830">
                  <c:v>35490</c:v>
                </c:pt>
                <c:pt idx="831">
                  <c:v>35521</c:v>
                </c:pt>
                <c:pt idx="832">
                  <c:v>35551</c:v>
                </c:pt>
                <c:pt idx="833">
                  <c:v>35582</c:v>
                </c:pt>
                <c:pt idx="834">
                  <c:v>35612</c:v>
                </c:pt>
                <c:pt idx="835">
                  <c:v>35643</c:v>
                </c:pt>
                <c:pt idx="836">
                  <c:v>35674</c:v>
                </c:pt>
                <c:pt idx="837">
                  <c:v>35704</c:v>
                </c:pt>
                <c:pt idx="838">
                  <c:v>35735</c:v>
                </c:pt>
                <c:pt idx="839">
                  <c:v>35765</c:v>
                </c:pt>
                <c:pt idx="840">
                  <c:v>35796</c:v>
                </c:pt>
                <c:pt idx="841">
                  <c:v>35827</c:v>
                </c:pt>
                <c:pt idx="842">
                  <c:v>35855</c:v>
                </c:pt>
                <c:pt idx="843">
                  <c:v>35886</c:v>
                </c:pt>
                <c:pt idx="844">
                  <c:v>35916</c:v>
                </c:pt>
                <c:pt idx="845">
                  <c:v>35947</c:v>
                </c:pt>
                <c:pt idx="846">
                  <c:v>35977</c:v>
                </c:pt>
                <c:pt idx="847">
                  <c:v>36008</c:v>
                </c:pt>
                <c:pt idx="848">
                  <c:v>36039</c:v>
                </c:pt>
                <c:pt idx="849">
                  <c:v>36069</c:v>
                </c:pt>
                <c:pt idx="850">
                  <c:v>36100</c:v>
                </c:pt>
                <c:pt idx="851">
                  <c:v>36130</c:v>
                </c:pt>
                <c:pt idx="852">
                  <c:v>36161</c:v>
                </c:pt>
                <c:pt idx="853">
                  <c:v>36192</c:v>
                </c:pt>
                <c:pt idx="854">
                  <c:v>36220</c:v>
                </c:pt>
                <c:pt idx="855">
                  <c:v>36251</c:v>
                </c:pt>
                <c:pt idx="856">
                  <c:v>36281</c:v>
                </c:pt>
                <c:pt idx="857">
                  <c:v>36312</c:v>
                </c:pt>
                <c:pt idx="858">
                  <c:v>36342</c:v>
                </c:pt>
                <c:pt idx="859">
                  <c:v>36373</c:v>
                </c:pt>
                <c:pt idx="860">
                  <c:v>36404</c:v>
                </c:pt>
                <c:pt idx="861">
                  <c:v>36434</c:v>
                </c:pt>
                <c:pt idx="862">
                  <c:v>36465</c:v>
                </c:pt>
                <c:pt idx="863">
                  <c:v>36495</c:v>
                </c:pt>
                <c:pt idx="864">
                  <c:v>36526</c:v>
                </c:pt>
                <c:pt idx="865">
                  <c:v>36557</c:v>
                </c:pt>
                <c:pt idx="866">
                  <c:v>36586</c:v>
                </c:pt>
                <c:pt idx="867">
                  <c:v>36617</c:v>
                </c:pt>
                <c:pt idx="868">
                  <c:v>36647</c:v>
                </c:pt>
                <c:pt idx="869">
                  <c:v>36678</c:v>
                </c:pt>
                <c:pt idx="870">
                  <c:v>36708</c:v>
                </c:pt>
                <c:pt idx="871">
                  <c:v>36739</c:v>
                </c:pt>
                <c:pt idx="872">
                  <c:v>36770</c:v>
                </c:pt>
                <c:pt idx="873">
                  <c:v>36800</c:v>
                </c:pt>
                <c:pt idx="874">
                  <c:v>36831</c:v>
                </c:pt>
                <c:pt idx="875">
                  <c:v>36861</c:v>
                </c:pt>
                <c:pt idx="876">
                  <c:v>36892</c:v>
                </c:pt>
                <c:pt idx="877">
                  <c:v>36923</c:v>
                </c:pt>
                <c:pt idx="878">
                  <c:v>36951</c:v>
                </c:pt>
                <c:pt idx="879">
                  <c:v>36982</c:v>
                </c:pt>
                <c:pt idx="880">
                  <c:v>37012</c:v>
                </c:pt>
                <c:pt idx="881">
                  <c:v>37043</c:v>
                </c:pt>
                <c:pt idx="882">
                  <c:v>37073</c:v>
                </c:pt>
                <c:pt idx="883">
                  <c:v>37104</c:v>
                </c:pt>
                <c:pt idx="884">
                  <c:v>37135</c:v>
                </c:pt>
                <c:pt idx="885">
                  <c:v>37165</c:v>
                </c:pt>
                <c:pt idx="886">
                  <c:v>37196</c:v>
                </c:pt>
                <c:pt idx="887">
                  <c:v>37226</c:v>
                </c:pt>
                <c:pt idx="888">
                  <c:v>37257</c:v>
                </c:pt>
                <c:pt idx="889">
                  <c:v>37288</c:v>
                </c:pt>
                <c:pt idx="890">
                  <c:v>37316</c:v>
                </c:pt>
                <c:pt idx="891">
                  <c:v>37347</c:v>
                </c:pt>
                <c:pt idx="892">
                  <c:v>37377</c:v>
                </c:pt>
                <c:pt idx="893">
                  <c:v>37408</c:v>
                </c:pt>
                <c:pt idx="894">
                  <c:v>37438</c:v>
                </c:pt>
                <c:pt idx="895">
                  <c:v>37469</c:v>
                </c:pt>
                <c:pt idx="896">
                  <c:v>37500</c:v>
                </c:pt>
                <c:pt idx="897">
                  <c:v>37530</c:v>
                </c:pt>
                <c:pt idx="898">
                  <c:v>37561</c:v>
                </c:pt>
                <c:pt idx="899">
                  <c:v>37591</c:v>
                </c:pt>
                <c:pt idx="900">
                  <c:v>37622</c:v>
                </c:pt>
                <c:pt idx="901">
                  <c:v>37653</c:v>
                </c:pt>
                <c:pt idx="902">
                  <c:v>37681</c:v>
                </c:pt>
                <c:pt idx="903">
                  <c:v>37712</c:v>
                </c:pt>
                <c:pt idx="904">
                  <c:v>37742</c:v>
                </c:pt>
                <c:pt idx="905">
                  <c:v>37773</c:v>
                </c:pt>
                <c:pt idx="906">
                  <c:v>37803</c:v>
                </c:pt>
                <c:pt idx="907">
                  <c:v>37834</c:v>
                </c:pt>
                <c:pt idx="908">
                  <c:v>37865</c:v>
                </c:pt>
                <c:pt idx="909">
                  <c:v>37895</c:v>
                </c:pt>
                <c:pt idx="910">
                  <c:v>37926</c:v>
                </c:pt>
                <c:pt idx="911">
                  <c:v>37956</c:v>
                </c:pt>
                <c:pt idx="912">
                  <c:v>37987</c:v>
                </c:pt>
                <c:pt idx="913">
                  <c:v>38018</c:v>
                </c:pt>
                <c:pt idx="914">
                  <c:v>38047</c:v>
                </c:pt>
                <c:pt idx="915">
                  <c:v>38078</c:v>
                </c:pt>
                <c:pt idx="916">
                  <c:v>38108</c:v>
                </c:pt>
                <c:pt idx="917">
                  <c:v>38139</c:v>
                </c:pt>
                <c:pt idx="918">
                  <c:v>38169</c:v>
                </c:pt>
                <c:pt idx="919">
                  <c:v>38200</c:v>
                </c:pt>
                <c:pt idx="920">
                  <c:v>38231</c:v>
                </c:pt>
                <c:pt idx="921">
                  <c:v>38261</c:v>
                </c:pt>
                <c:pt idx="922">
                  <c:v>38292</c:v>
                </c:pt>
                <c:pt idx="923">
                  <c:v>38322</c:v>
                </c:pt>
                <c:pt idx="924">
                  <c:v>38353</c:v>
                </c:pt>
                <c:pt idx="925">
                  <c:v>38384</c:v>
                </c:pt>
                <c:pt idx="926">
                  <c:v>38412</c:v>
                </c:pt>
                <c:pt idx="927">
                  <c:v>38443</c:v>
                </c:pt>
                <c:pt idx="928">
                  <c:v>38473</c:v>
                </c:pt>
                <c:pt idx="929">
                  <c:v>38504</c:v>
                </c:pt>
                <c:pt idx="930">
                  <c:v>38534</c:v>
                </c:pt>
                <c:pt idx="931">
                  <c:v>38565</c:v>
                </c:pt>
                <c:pt idx="932">
                  <c:v>38596</c:v>
                </c:pt>
                <c:pt idx="933">
                  <c:v>38626</c:v>
                </c:pt>
                <c:pt idx="934">
                  <c:v>38657</c:v>
                </c:pt>
                <c:pt idx="935">
                  <c:v>38687</c:v>
                </c:pt>
                <c:pt idx="936">
                  <c:v>38718</c:v>
                </c:pt>
                <c:pt idx="937">
                  <c:v>38749</c:v>
                </c:pt>
                <c:pt idx="938">
                  <c:v>38777</c:v>
                </c:pt>
                <c:pt idx="939">
                  <c:v>38808</c:v>
                </c:pt>
                <c:pt idx="940">
                  <c:v>38838</c:v>
                </c:pt>
                <c:pt idx="941">
                  <c:v>38869</c:v>
                </c:pt>
                <c:pt idx="942">
                  <c:v>38899</c:v>
                </c:pt>
                <c:pt idx="943">
                  <c:v>38930</c:v>
                </c:pt>
                <c:pt idx="944">
                  <c:v>38961</c:v>
                </c:pt>
                <c:pt idx="945">
                  <c:v>38991</c:v>
                </c:pt>
                <c:pt idx="946">
                  <c:v>39022</c:v>
                </c:pt>
                <c:pt idx="947">
                  <c:v>39052</c:v>
                </c:pt>
                <c:pt idx="948">
                  <c:v>39083</c:v>
                </c:pt>
                <c:pt idx="949">
                  <c:v>39114</c:v>
                </c:pt>
                <c:pt idx="950">
                  <c:v>39142</c:v>
                </c:pt>
                <c:pt idx="951">
                  <c:v>39173</c:v>
                </c:pt>
                <c:pt idx="952">
                  <c:v>39203</c:v>
                </c:pt>
                <c:pt idx="953">
                  <c:v>39234</c:v>
                </c:pt>
                <c:pt idx="954">
                  <c:v>39264</c:v>
                </c:pt>
                <c:pt idx="955">
                  <c:v>39295</c:v>
                </c:pt>
                <c:pt idx="956">
                  <c:v>39326</c:v>
                </c:pt>
                <c:pt idx="957">
                  <c:v>39356</c:v>
                </c:pt>
                <c:pt idx="958">
                  <c:v>39387</c:v>
                </c:pt>
                <c:pt idx="959">
                  <c:v>39417</c:v>
                </c:pt>
                <c:pt idx="960">
                  <c:v>39448</c:v>
                </c:pt>
                <c:pt idx="961">
                  <c:v>39479</c:v>
                </c:pt>
                <c:pt idx="962">
                  <c:v>39508</c:v>
                </c:pt>
                <c:pt idx="963">
                  <c:v>39539</c:v>
                </c:pt>
                <c:pt idx="964">
                  <c:v>39569</c:v>
                </c:pt>
                <c:pt idx="965">
                  <c:v>39600</c:v>
                </c:pt>
                <c:pt idx="966">
                  <c:v>39630</c:v>
                </c:pt>
                <c:pt idx="967">
                  <c:v>39661</c:v>
                </c:pt>
                <c:pt idx="968">
                  <c:v>39692</c:v>
                </c:pt>
                <c:pt idx="969">
                  <c:v>39722</c:v>
                </c:pt>
                <c:pt idx="970">
                  <c:v>39753</c:v>
                </c:pt>
                <c:pt idx="971">
                  <c:v>39783</c:v>
                </c:pt>
                <c:pt idx="972">
                  <c:v>39814</c:v>
                </c:pt>
                <c:pt idx="973">
                  <c:v>39845</c:v>
                </c:pt>
                <c:pt idx="974">
                  <c:v>39873</c:v>
                </c:pt>
                <c:pt idx="975">
                  <c:v>39904</c:v>
                </c:pt>
                <c:pt idx="976">
                  <c:v>39934</c:v>
                </c:pt>
                <c:pt idx="977">
                  <c:v>39965</c:v>
                </c:pt>
                <c:pt idx="978">
                  <c:v>39995</c:v>
                </c:pt>
                <c:pt idx="979">
                  <c:v>40026</c:v>
                </c:pt>
                <c:pt idx="980">
                  <c:v>40057</c:v>
                </c:pt>
                <c:pt idx="981">
                  <c:v>40087</c:v>
                </c:pt>
                <c:pt idx="982">
                  <c:v>40118</c:v>
                </c:pt>
                <c:pt idx="983">
                  <c:v>40148</c:v>
                </c:pt>
                <c:pt idx="984">
                  <c:v>40179</c:v>
                </c:pt>
                <c:pt idx="985">
                  <c:v>40210</c:v>
                </c:pt>
                <c:pt idx="986">
                  <c:v>40238</c:v>
                </c:pt>
                <c:pt idx="987">
                  <c:v>40269</c:v>
                </c:pt>
                <c:pt idx="988">
                  <c:v>40299</c:v>
                </c:pt>
                <c:pt idx="989">
                  <c:v>40330</c:v>
                </c:pt>
                <c:pt idx="990">
                  <c:v>40360</c:v>
                </c:pt>
                <c:pt idx="991">
                  <c:v>40391</c:v>
                </c:pt>
                <c:pt idx="992">
                  <c:v>40422</c:v>
                </c:pt>
                <c:pt idx="993">
                  <c:v>40452</c:v>
                </c:pt>
                <c:pt idx="994">
                  <c:v>40483</c:v>
                </c:pt>
                <c:pt idx="995">
                  <c:v>40513</c:v>
                </c:pt>
                <c:pt idx="996">
                  <c:v>40544</c:v>
                </c:pt>
                <c:pt idx="997">
                  <c:v>40575</c:v>
                </c:pt>
                <c:pt idx="998">
                  <c:v>40603</c:v>
                </c:pt>
                <c:pt idx="999">
                  <c:v>40634</c:v>
                </c:pt>
                <c:pt idx="1000">
                  <c:v>40664</c:v>
                </c:pt>
                <c:pt idx="1001">
                  <c:v>40695</c:v>
                </c:pt>
                <c:pt idx="1002">
                  <c:v>40725</c:v>
                </c:pt>
                <c:pt idx="1003">
                  <c:v>40756</c:v>
                </c:pt>
                <c:pt idx="1004">
                  <c:v>40787</c:v>
                </c:pt>
                <c:pt idx="1005">
                  <c:v>40817</c:v>
                </c:pt>
                <c:pt idx="1006">
                  <c:v>40848</c:v>
                </c:pt>
                <c:pt idx="1007">
                  <c:v>40878</c:v>
                </c:pt>
                <c:pt idx="1008">
                  <c:v>40909</c:v>
                </c:pt>
                <c:pt idx="1009">
                  <c:v>40940</c:v>
                </c:pt>
                <c:pt idx="1010">
                  <c:v>40969</c:v>
                </c:pt>
                <c:pt idx="1011">
                  <c:v>41000</c:v>
                </c:pt>
                <c:pt idx="1012">
                  <c:v>41030</c:v>
                </c:pt>
                <c:pt idx="1013">
                  <c:v>41061</c:v>
                </c:pt>
                <c:pt idx="1014">
                  <c:v>41091</c:v>
                </c:pt>
                <c:pt idx="1015">
                  <c:v>41122</c:v>
                </c:pt>
                <c:pt idx="1016">
                  <c:v>41153</c:v>
                </c:pt>
                <c:pt idx="1017">
                  <c:v>41183</c:v>
                </c:pt>
                <c:pt idx="1018">
                  <c:v>41214</c:v>
                </c:pt>
                <c:pt idx="1019">
                  <c:v>41244</c:v>
                </c:pt>
                <c:pt idx="1020">
                  <c:v>41275</c:v>
                </c:pt>
                <c:pt idx="1021">
                  <c:v>41306</c:v>
                </c:pt>
                <c:pt idx="1022">
                  <c:v>41334</c:v>
                </c:pt>
                <c:pt idx="1023">
                  <c:v>41365</c:v>
                </c:pt>
                <c:pt idx="1024">
                  <c:v>41395</c:v>
                </c:pt>
                <c:pt idx="1025">
                  <c:v>41426</c:v>
                </c:pt>
                <c:pt idx="1026">
                  <c:v>41456</c:v>
                </c:pt>
                <c:pt idx="1027">
                  <c:v>41487</c:v>
                </c:pt>
                <c:pt idx="1028">
                  <c:v>41518</c:v>
                </c:pt>
                <c:pt idx="1029">
                  <c:v>41548</c:v>
                </c:pt>
                <c:pt idx="1030">
                  <c:v>41579</c:v>
                </c:pt>
                <c:pt idx="1031">
                  <c:v>41609</c:v>
                </c:pt>
                <c:pt idx="1032">
                  <c:v>41640</c:v>
                </c:pt>
                <c:pt idx="1033">
                  <c:v>41671</c:v>
                </c:pt>
                <c:pt idx="1034">
                  <c:v>41699</c:v>
                </c:pt>
                <c:pt idx="1035">
                  <c:v>41730</c:v>
                </c:pt>
                <c:pt idx="1036">
                  <c:v>41760</c:v>
                </c:pt>
                <c:pt idx="1037">
                  <c:v>41791</c:v>
                </c:pt>
                <c:pt idx="1038">
                  <c:v>41821</c:v>
                </c:pt>
                <c:pt idx="1039">
                  <c:v>41852</c:v>
                </c:pt>
                <c:pt idx="1040">
                  <c:v>41883</c:v>
                </c:pt>
                <c:pt idx="1041">
                  <c:v>41913</c:v>
                </c:pt>
                <c:pt idx="1042">
                  <c:v>41944</c:v>
                </c:pt>
                <c:pt idx="1043">
                  <c:v>41974</c:v>
                </c:pt>
                <c:pt idx="1044">
                  <c:v>42005</c:v>
                </c:pt>
                <c:pt idx="1045">
                  <c:v>42036</c:v>
                </c:pt>
                <c:pt idx="1046">
                  <c:v>42064</c:v>
                </c:pt>
                <c:pt idx="1047">
                  <c:v>42095</c:v>
                </c:pt>
                <c:pt idx="1048">
                  <c:v>42125</c:v>
                </c:pt>
                <c:pt idx="1049">
                  <c:v>42156</c:v>
                </c:pt>
                <c:pt idx="1050">
                  <c:v>42186</c:v>
                </c:pt>
                <c:pt idx="1051">
                  <c:v>42217</c:v>
                </c:pt>
                <c:pt idx="1052">
                  <c:v>42248</c:v>
                </c:pt>
                <c:pt idx="1053">
                  <c:v>42278</c:v>
                </c:pt>
                <c:pt idx="1054">
                  <c:v>42309</c:v>
                </c:pt>
                <c:pt idx="1055">
                  <c:v>42339</c:v>
                </c:pt>
                <c:pt idx="1056">
                  <c:v>42370</c:v>
                </c:pt>
                <c:pt idx="1057">
                  <c:v>42401</c:v>
                </c:pt>
                <c:pt idx="1058">
                  <c:v>42430</c:v>
                </c:pt>
                <c:pt idx="1059">
                  <c:v>42461</c:v>
                </c:pt>
                <c:pt idx="1060">
                  <c:v>42491</c:v>
                </c:pt>
                <c:pt idx="1061">
                  <c:v>42522</c:v>
                </c:pt>
                <c:pt idx="1062">
                  <c:v>42552</c:v>
                </c:pt>
                <c:pt idx="1063">
                  <c:v>42583</c:v>
                </c:pt>
                <c:pt idx="1064">
                  <c:v>42614</c:v>
                </c:pt>
                <c:pt idx="1065">
                  <c:v>42644</c:v>
                </c:pt>
                <c:pt idx="1066">
                  <c:v>42675</c:v>
                </c:pt>
                <c:pt idx="1067">
                  <c:v>42705</c:v>
                </c:pt>
                <c:pt idx="1068">
                  <c:v>42736</c:v>
                </c:pt>
                <c:pt idx="1069">
                  <c:v>42767</c:v>
                </c:pt>
                <c:pt idx="1070">
                  <c:v>42795</c:v>
                </c:pt>
                <c:pt idx="1071">
                  <c:v>42826</c:v>
                </c:pt>
                <c:pt idx="1072">
                  <c:v>42856</c:v>
                </c:pt>
                <c:pt idx="1073">
                  <c:v>42887</c:v>
                </c:pt>
                <c:pt idx="1074">
                  <c:v>42917</c:v>
                </c:pt>
                <c:pt idx="1075">
                  <c:v>42948</c:v>
                </c:pt>
                <c:pt idx="1076">
                  <c:v>42979</c:v>
                </c:pt>
                <c:pt idx="1077">
                  <c:v>43009</c:v>
                </c:pt>
                <c:pt idx="1078">
                  <c:v>43040</c:v>
                </c:pt>
                <c:pt idx="1079">
                  <c:v>43070</c:v>
                </c:pt>
                <c:pt idx="1080">
                  <c:v>43101</c:v>
                </c:pt>
                <c:pt idx="1081">
                  <c:v>43132</c:v>
                </c:pt>
                <c:pt idx="1082">
                  <c:v>43160</c:v>
                </c:pt>
                <c:pt idx="1083">
                  <c:v>43191</c:v>
                </c:pt>
                <c:pt idx="1084">
                  <c:v>43221</c:v>
                </c:pt>
                <c:pt idx="1085">
                  <c:v>43252</c:v>
                </c:pt>
                <c:pt idx="1086">
                  <c:v>43282</c:v>
                </c:pt>
                <c:pt idx="1087">
                  <c:v>43313</c:v>
                </c:pt>
                <c:pt idx="1088">
                  <c:v>43344</c:v>
                </c:pt>
                <c:pt idx="1089">
                  <c:v>43374</c:v>
                </c:pt>
                <c:pt idx="1090">
                  <c:v>43405</c:v>
                </c:pt>
                <c:pt idx="1091">
                  <c:v>43435</c:v>
                </c:pt>
                <c:pt idx="1092">
                  <c:v>43466</c:v>
                </c:pt>
                <c:pt idx="1093">
                  <c:v>43497</c:v>
                </c:pt>
                <c:pt idx="1094">
                  <c:v>43525</c:v>
                </c:pt>
                <c:pt idx="1095">
                  <c:v>43556</c:v>
                </c:pt>
                <c:pt idx="1096">
                  <c:v>43586</c:v>
                </c:pt>
                <c:pt idx="1097">
                  <c:v>43617</c:v>
                </c:pt>
                <c:pt idx="1098">
                  <c:v>43647</c:v>
                </c:pt>
                <c:pt idx="1099">
                  <c:v>43678</c:v>
                </c:pt>
                <c:pt idx="1100">
                  <c:v>43709</c:v>
                </c:pt>
                <c:pt idx="1101">
                  <c:v>43739</c:v>
                </c:pt>
                <c:pt idx="1102">
                  <c:v>43770</c:v>
                </c:pt>
                <c:pt idx="1103">
                  <c:v>43800</c:v>
                </c:pt>
                <c:pt idx="1104">
                  <c:v>43831</c:v>
                </c:pt>
                <c:pt idx="1105">
                  <c:v>43862</c:v>
                </c:pt>
                <c:pt idx="1106">
                  <c:v>43891</c:v>
                </c:pt>
                <c:pt idx="1107">
                  <c:v>43922</c:v>
                </c:pt>
                <c:pt idx="1108">
                  <c:v>43952</c:v>
                </c:pt>
                <c:pt idx="1109">
                  <c:v>43983</c:v>
                </c:pt>
                <c:pt idx="1110">
                  <c:v>44013</c:v>
                </c:pt>
                <c:pt idx="1111">
                  <c:v>44044</c:v>
                </c:pt>
                <c:pt idx="1112">
                  <c:v>44075</c:v>
                </c:pt>
                <c:pt idx="1113">
                  <c:v>44105</c:v>
                </c:pt>
                <c:pt idx="1114">
                  <c:v>44136</c:v>
                </c:pt>
                <c:pt idx="1115">
                  <c:v>44166</c:v>
                </c:pt>
                <c:pt idx="1116">
                  <c:v>44197</c:v>
                </c:pt>
                <c:pt idx="1117">
                  <c:v>44228</c:v>
                </c:pt>
                <c:pt idx="1118">
                  <c:v>44256</c:v>
                </c:pt>
                <c:pt idx="1119">
                  <c:v>44287</c:v>
                </c:pt>
                <c:pt idx="1120">
                  <c:v>44317</c:v>
                </c:pt>
                <c:pt idx="1121">
                  <c:v>44348</c:v>
                </c:pt>
                <c:pt idx="1122">
                  <c:v>44378</c:v>
                </c:pt>
                <c:pt idx="1123">
                  <c:v>44409</c:v>
                </c:pt>
                <c:pt idx="1124">
                  <c:v>44440</c:v>
                </c:pt>
                <c:pt idx="1125">
                  <c:v>44470</c:v>
                </c:pt>
                <c:pt idx="1126">
                  <c:v>44501</c:v>
                </c:pt>
                <c:pt idx="1127">
                  <c:v>44531</c:v>
                </c:pt>
                <c:pt idx="1128">
                  <c:v>44562</c:v>
                </c:pt>
                <c:pt idx="1129">
                  <c:v>44593</c:v>
                </c:pt>
                <c:pt idx="1130">
                  <c:v>44621</c:v>
                </c:pt>
                <c:pt idx="1131">
                  <c:v>44652</c:v>
                </c:pt>
                <c:pt idx="1132">
                  <c:v>44682</c:v>
                </c:pt>
                <c:pt idx="1133">
                  <c:v>44713</c:v>
                </c:pt>
                <c:pt idx="1134">
                  <c:v>44743</c:v>
                </c:pt>
                <c:pt idx="1135">
                  <c:v>44774</c:v>
                </c:pt>
                <c:pt idx="1136">
                  <c:v>44805</c:v>
                </c:pt>
                <c:pt idx="1137">
                  <c:v>44835</c:v>
                </c:pt>
                <c:pt idx="1138">
                  <c:v>44866</c:v>
                </c:pt>
                <c:pt idx="1139">
                  <c:v>44896</c:v>
                </c:pt>
                <c:pt idx="1140">
                  <c:v>44927</c:v>
                </c:pt>
                <c:pt idx="1141">
                  <c:v>44958</c:v>
                </c:pt>
                <c:pt idx="1142">
                  <c:v>44986</c:v>
                </c:pt>
                <c:pt idx="1143">
                  <c:v>45017</c:v>
                </c:pt>
                <c:pt idx="1144">
                  <c:v>45047</c:v>
                </c:pt>
                <c:pt idx="1145">
                  <c:v>45078</c:v>
                </c:pt>
                <c:pt idx="1146">
                  <c:v>45108</c:v>
                </c:pt>
                <c:pt idx="1147">
                  <c:v>45139</c:v>
                </c:pt>
                <c:pt idx="1148">
                  <c:v>45170</c:v>
                </c:pt>
                <c:pt idx="1149">
                  <c:v>45200</c:v>
                </c:pt>
                <c:pt idx="1150">
                  <c:v>45231</c:v>
                </c:pt>
                <c:pt idx="1151">
                  <c:v>45261</c:v>
                </c:pt>
                <c:pt idx="1152">
                  <c:v>45292</c:v>
                </c:pt>
                <c:pt idx="1153">
                  <c:v>45323</c:v>
                </c:pt>
                <c:pt idx="1154">
                  <c:v>45352</c:v>
                </c:pt>
                <c:pt idx="1155">
                  <c:v>45383</c:v>
                </c:pt>
                <c:pt idx="1156">
                  <c:v>45413</c:v>
                </c:pt>
                <c:pt idx="1157">
                  <c:v>45444</c:v>
                </c:pt>
                <c:pt idx="1158">
                  <c:v>45474</c:v>
                </c:pt>
                <c:pt idx="1159">
                  <c:v>45505</c:v>
                </c:pt>
                <c:pt idx="1160">
                  <c:v>45536</c:v>
                </c:pt>
                <c:pt idx="1161">
                  <c:v>45566</c:v>
                </c:pt>
                <c:pt idx="1162">
                  <c:v>45597</c:v>
                </c:pt>
                <c:pt idx="1163">
                  <c:v>45627</c:v>
                </c:pt>
                <c:pt idx="1164">
                  <c:v>45658</c:v>
                </c:pt>
                <c:pt idx="1165">
                  <c:v>45689</c:v>
                </c:pt>
                <c:pt idx="1166">
                  <c:v>45717</c:v>
                </c:pt>
                <c:pt idx="1167">
                  <c:v>45748</c:v>
                </c:pt>
                <c:pt idx="1168">
                  <c:v>45778</c:v>
                </c:pt>
                <c:pt idx="1169">
                  <c:v>45809</c:v>
                </c:pt>
                <c:pt idx="1170">
                  <c:v>45839</c:v>
                </c:pt>
                <c:pt idx="1171">
                  <c:v>45870</c:v>
                </c:pt>
                <c:pt idx="1172">
                  <c:v>45901</c:v>
                </c:pt>
                <c:pt idx="1173">
                  <c:v>45931</c:v>
                </c:pt>
                <c:pt idx="1174">
                  <c:v>45962</c:v>
                </c:pt>
                <c:pt idx="1175">
                  <c:v>45992</c:v>
                </c:pt>
                <c:pt idx="1176">
                  <c:v>46023</c:v>
                </c:pt>
                <c:pt idx="1177">
                  <c:v>46054</c:v>
                </c:pt>
                <c:pt idx="1178">
                  <c:v>46082</c:v>
                </c:pt>
                <c:pt idx="1179">
                  <c:v>46113</c:v>
                </c:pt>
                <c:pt idx="1180">
                  <c:v>46143</c:v>
                </c:pt>
                <c:pt idx="1181">
                  <c:v>46174</c:v>
                </c:pt>
                <c:pt idx="1182">
                  <c:v>46204</c:v>
                </c:pt>
                <c:pt idx="1183">
                  <c:v>46235</c:v>
                </c:pt>
                <c:pt idx="1184">
                  <c:v>46266</c:v>
                </c:pt>
                <c:pt idx="1185">
                  <c:v>46296</c:v>
                </c:pt>
                <c:pt idx="1186">
                  <c:v>46327</c:v>
                </c:pt>
                <c:pt idx="1187">
                  <c:v>46357</c:v>
                </c:pt>
                <c:pt idx="1188">
                  <c:v>46388</c:v>
                </c:pt>
                <c:pt idx="1189">
                  <c:v>46419</c:v>
                </c:pt>
                <c:pt idx="1190">
                  <c:v>46447</c:v>
                </c:pt>
                <c:pt idx="1191">
                  <c:v>46478</c:v>
                </c:pt>
                <c:pt idx="1192">
                  <c:v>46508</c:v>
                </c:pt>
                <c:pt idx="1193">
                  <c:v>46539</c:v>
                </c:pt>
                <c:pt idx="1194">
                  <c:v>46569</c:v>
                </c:pt>
                <c:pt idx="1195">
                  <c:v>46600</c:v>
                </c:pt>
                <c:pt idx="1196">
                  <c:v>46631</c:v>
                </c:pt>
                <c:pt idx="1197">
                  <c:v>46661</c:v>
                </c:pt>
                <c:pt idx="1198">
                  <c:v>46692</c:v>
                </c:pt>
                <c:pt idx="1199">
                  <c:v>46722</c:v>
                </c:pt>
                <c:pt idx="1200">
                  <c:v>46753</c:v>
                </c:pt>
                <c:pt idx="1201">
                  <c:v>46784</c:v>
                </c:pt>
                <c:pt idx="1202">
                  <c:v>46813</c:v>
                </c:pt>
                <c:pt idx="1203">
                  <c:v>46844</c:v>
                </c:pt>
                <c:pt idx="1204">
                  <c:v>46874</c:v>
                </c:pt>
                <c:pt idx="1205">
                  <c:v>46905</c:v>
                </c:pt>
                <c:pt idx="1206">
                  <c:v>46935</c:v>
                </c:pt>
                <c:pt idx="1207">
                  <c:v>46966</c:v>
                </c:pt>
                <c:pt idx="1208">
                  <c:v>46997</c:v>
                </c:pt>
                <c:pt idx="1209">
                  <c:v>47027</c:v>
                </c:pt>
                <c:pt idx="1210">
                  <c:v>47058</c:v>
                </c:pt>
                <c:pt idx="1211">
                  <c:v>47088</c:v>
                </c:pt>
                <c:pt idx="1212">
                  <c:v>47119</c:v>
                </c:pt>
                <c:pt idx="1213">
                  <c:v>47150</c:v>
                </c:pt>
                <c:pt idx="1214">
                  <c:v>47178</c:v>
                </c:pt>
                <c:pt idx="1215">
                  <c:v>47209</c:v>
                </c:pt>
                <c:pt idx="1216">
                  <c:v>47239</c:v>
                </c:pt>
                <c:pt idx="1217">
                  <c:v>47270</c:v>
                </c:pt>
                <c:pt idx="1218">
                  <c:v>47300</c:v>
                </c:pt>
                <c:pt idx="1219">
                  <c:v>47331</c:v>
                </c:pt>
                <c:pt idx="1220">
                  <c:v>47362</c:v>
                </c:pt>
                <c:pt idx="1221">
                  <c:v>47392</c:v>
                </c:pt>
                <c:pt idx="1222">
                  <c:v>47423</c:v>
                </c:pt>
                <c:pt idx="1223">
                  <c:v>47453</c:v>
                </c:pt>
                <c:pt idx="1224">
                  <c:v>47484</c:v>
                </c:pt>
                <c:pt idx="1225">
                  <c:v>47515</c:v>
                </c:pt>
                <c:pt idx="1226">
                  <c:v>47543</c:v>
                </c:pt>
                <c:pt idx="1227">
                  <c:v>47574</c:v>
                </c:pt>
                <c:pt idx="1228">
                  <c:v>47604</c:v>
                </c:pt>
                <c:pt idx="1229">
                  <c:v>47635</c:v>
                </c:pt>
                <c:pt idx="1230">
                  <c:v>47665</c:v>
                </c:pt>
                <c:pt idx="1231">
                  <c:v>47696</c:v>
                </c:pt>
                <c:pt idx="1232">
                  <c:v>47727</c:v>
                </c:pt>
                <c:pt idx="1233">
                  <c:v>47757</c:v>
                </c:pt>
                <c:pt idx="1234">
                  <c:v>47788</c:v>
                </c:pt>
                <c:pt idx="1235">
                  <c:v>47818</c:v>
                </c:pt>
                <c:pt idx="1236">
                  <c:v>47849</c:v>
                </c:pt>
                <c:pt idx="1237">
                  <c:v>47880</c:v>
                </c:pt>
                <c:pt idx="1238">
                  <c:v>47908</c:v>
                </c:pt>
                <c:pt idx="1239">
                  <c:v>47939</c:v>
                </c:pt>
                <c:pt idx="1240">
                  <c:v>47969</c:v>
                </c:pt>
                <c:pt idx="1241">
                  <c:v>48000</c:v>
                </c:pt>
                <c:pt idx="1242">
                  <c:v>48030</c:v>
                </c:pt>
                <c:pt idx="1243">
                  <c:v>48061</c:v>
                </c:pt>
                <c:pt idx="1244">
                  <c:v>48092</c:v>
                </c:pt>
                <c:pt idx="1245">
                  <c:v>48122</c:v>
                </c:pt>
                <c:pt idx="1246">
                  <c:v>48153</c:v>
                </c:pt>
                <c:pt idx="1247">
                  <c:v>48183</c:v>
                </c:pt>
                <c:pt idx="1248">
                  <c:v>48214</c:v>
                </c:pt>
                <c:pt idx="1249">
                  <c:v>48245</c:v>
                </c:pt>
                <c:pt idx="1250">
                  <c:v>48274</c:v>
                </c:pt>
                <c:pt idx="1251">
                  <c:v>48305</c:v>
                </c:pt>
                <c:pt idx="1252">
                  <c:v>48335</c:v>
                </c:pt>
                <c:pt idx="1253">
                  <c:v>48366</c:v>
                </c:pt>
                <c:pt idx="1254">
                  <c:v>48396</c:v>
                </c:pt>
                <c:pt idx="1255">
                  <c:v>48427</c:v>
                </c:pt>
                <c:pt idx="1256">
                  <c:v>48458</c:v>
                </c:pt>
                <c:pt idx="1257">
                  <c:v>48488</c:v>
                </c:pt>
                <c:pt idx="1258">
                  <c:v>48519</c:v>
                </c:pt>
                <c:pt idx="1259">
                  <c:v>48549</c:v>
                </c:pt>
              </c:numCache>
            </c:numRef>
          </c:cat>
          <c:val>
            <c:numRef>
              <c:f>AUTPRNA!$M$3:$M$1178</c:f>
              <c:numCache>
                <c:formatCode>General</c:formatCode>
                <c:ptCount val="1176"/>
                <c:pt idx="1148" formatCode="0.0%">
                  <c:v>8</c:v>
                </c:pt>
                <c:pt idx="1151" formatCode="0.0%">
                  <c:v>7.65</c:v>
                </c:pt>
                <c:pt idx="1154" formatCode="0.0%">
                  <c:v>3.6</c:v>
                </c:pt>
                <c:pt idx="1157" formatCode="0.0%">
                  <c:v>-0.05</c:v>
                </c:pt>
                <c:pt idx="1160" formatCode="0.0%">
                  <c:v>-2.1</c:v>
                </c:pt>
                <c:pt idx="1163" formatCode="0.0%">
                  <c:v>-4.3</c:v>
                </c:pt>
                <c:pt idx="1166" formatCode="0.0%">
                  <c:v>-2.2000000000000002</c:v>
                </c:pt>
                <c:pt idx="1169" formatCode="0.0%">
                  <c:v>1.4</c:v>
                </c:pt>
                <c:pt idx="1172" formatCode="0.0%">
                  <c:v>5.7</c:v>
                </c:pt>
                <c:pt idx="1175" formatCode="0.0%">
                  <c:v>8.3000000000000007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E9F3-4226-9F25-3F0F9DBCC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</c:lineChart>
      <c:lineChart>
        <c:grouping val="standard"/>
        <c:varyColors val="0"/>
        <c:ser>
          <c:idx val="1"/>
          <c:order val="3"/>
          <c:tx>
            <c:v>3MMT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dLbls>
            <c:delete val="1"/>
          </c:dLbls>
          <c:cat>
            <c:numRef>
              <c:f>AUTPRNA!$A$3:$A$1262</c:f>
              <c:numCache>
                <c:formatCode>mmm\-yy</c:formatCode>
                <c:ptCount val="1260"/>
                <c:pt idx="0">
                  <c:v>10228</c:v>
                </c:pt>
                <c:pt idx="1">
                  <c:v>10259</c:v>
                </c:pt>
                <c:pt idx="2">
                  <c:v>10288</c:v>
                </c:pt>
                <c:pt idx="3">
                  <c:v>10319</c:v>
                </c:pt>
                <c:pt idx="4">
                  <c:v>10349</c:v>
                </c:pt>
                <c:pt idx="5">
                  <c:v>10380</c:v>
                </c:pt>
                <c:pt idx="6">
                  <c:v>10410</c:v>
                </c:pt>
                <c:pt idx="7">
                  <c:v>10441</c:v>
                </c:pt>
                <c:pt idx="8">
                  <c:v>10472</c:v>
                </c:pt>
                <c:pt idx="9">
                  <c:v>10502</c:v>
                </c:pt>
                <c:pt idx="10">
                  <c:v>10533</c:v>
                </c:pt>
                <c:pt idx="11">
                  <c:v>10563</c:v>
                </c:pt>
                <c:pt idx="12">
                  <c:v>10594</c:v>
                </c:pt>
                <c:pt idx="13">
                  <c:v>10625</c:v>
                </c:pt>
                <c:pt idx="14">
                  <c:v>10653</c:v>
                </c:pt>
                <c:pt idx="15">
                  <c:v>10684</c:v>
                </c:pt>
                <c:pt idx="16">
                  <c:v>10714</c:v>
                </c:pt>
                <c:pt idx="17">
                  <c:v>10745</c:v>
                </c:pt>
                <c:pt idx="18">
                  <c:v>10775</c:v>
                </c:pt>
                <c:pt idx="19">
                  <c:v>10806</c:v>
                </c:pt>
                <c:pt idx="20">
                  <c:v>10837</c:v>
                </c:pt>
                <c:pt idx="21">
                  <c:v>10867</c:v>
                </c:pt>
                <c:pt idx="22">
                  <c:v>10898</c:v>
                </c:pt>
                <c:pt idx="23">
                  <c:v>10928</c:v>
                </c:pt>
                <c:pt idx="24">
                  <c:v>10959</c:v>
                </c:pt>
                <c:pt idx="25">
                  <c:v>10990</c:v>
                </c:pt>
                <c:pt idx="26">
                  <c:v>11018</c:v>
                </c:pt>
                <c:pt idx="27">
                  <c:v>11049</c:v>
                </c:pt>
                <c:pt idx="28">
                  <c:v>11079</c:v>
                </c:pt>
                <c:pt idx="29">
                  <c:v>11110</c:v>
                </c:pt>
                <c:pt idx="30">
                  <c:v>11140</c:v>
                </c:pt>
                <c:pt idx="31">
                  <c:v>11171</c:v>
                </c:pt>
                <c:pt idx="32">
                  <c:v>11202</c:v>
                </c:pt>
                <c:pt idx="33">
                  <c:v>11232</c:v>
                </c:pt>
                <c:pt idx="34">
                  <c:v>11263</c:v>
                </c:pt>
                <c:pt idx="35">
                  <c:v>11293</c:v>
                </c:pt>
                <c:pt idx="36">
                  <c:v>11324</c:v>
                </c:pt>
                <c:pt idx="37">
                  <c:v>11355</c:v>
                </c:pt>
                <c:pt idx="38">
                  <c:v>11383</c:v>
                </c:pt>
                <c:pt idx="39">
                  <c:v>11414</c:v>
                </c:pt>
                <c:pt idx="40">
                  <c:v>11444</c:v>
                </c:pt>
                <c:pt idx="41">
                  <c:v>11475</c:v>
                </c:pt>
                <c:pt idx="42">
                  <c:v>11505</c:v>
                </c:pt>
                <c:pt idx="43">
                  <c:v>11536</c:v>
                </c:pt>
                <c:pt idx="44">
                  <c:v>11567</c:v>
                </c:pt>
                <c:pt idx="45">
                  <c:v>11597</c:v>
                </c:pt>
                <c:pt idx="46">
                  <c:v>11628</c:v>
                </c:pt>
                <c:pt idx="47">
                  <c:v>11658</c:v>
                </c:pt>
                <c:pt idx="48">
                  <c:v>11689</c:v>
                </c:pt>
                <c:pt idx="49">
                  <c:v>11720</c:v>
                </c:pt>
                <c:pt idx="50">
                  <c:v>11749</c:v>
                </c:pt>
                <c:pt idx="51">
                  <c:v>11780</c:v>
                </c:pt>
                <c:pt idx="52">
                  <c:v>11810</c:v>
                </c:pt>
                <c:pt idx="53">
                  <c:v>11841</c:v>
                </c:pt>
                <c:pt idx="54">
                  <c:v>11871</c:v>
                </c:pt>
                <c:pt idx="55">
                  <c:v>11902</c:v>
                </c:pt>
                <c:pt idx="56">
                  <c:v>11933</c:v>
                </c:pt>
                <c:pt idx="57">
                  <c:v>11963</c:v>
                </c:pt>
                <c:pt idx="58">
                  <c:v>11994</c:v>
                </c:pt>
                <c:pt idx="59">
                  <c:v>12024</c:v>
                </c:pt>
                <c:pt idx="60">
                  <c:v>12055</c:v>
                </c:pt>
                <c:pt idx="61">
                  <c:v>12086</c:v>
                </c:pt>
                <c:pt idx="62">
                  <c:v>12114</c:v>
                </c:pt>
                <c:pt idx="63">
                  <c:v>12145</c:v>
                </c:pt>
                <c:pt idx="64">
                  <c:v>12175</c:v>
                </c:pt>
                <c:pt idx="65">
                  <c:v>12206</c:v>
                </c:pt>
                <c:pt idx="66">
                  <c:v>12236</c:v>
                </c:pt>
                <c:pt idx="67">
                  <c:v>12267</c:v>
                </c:pt>
                <c:pt idx="68">
                  <c:v>12298</c:v>
                </c:pt>
                <c:pt idx="69">
                  <c:v>12328</c:v>
                </c:pt>
                <c:pt idx="70">
                  <c:v>12359</c:v>
                </c:pt>
                <c:pt idx="71">
                  <c:v>12389</c:v>
                </c:pt>
                <c:pt idx="72">
                  <c:v>12420</c:v>
                </c:pt>
                <c:pt idx="73">
                  <c:v>12451</c:v>
                </c:pt>
                <c:pt idx="74">
                  <c:v>12479</c:v>
                </c:pt>
                <c:pt idx="75">
                  <c:v>12510</c:v>
                </c:pt>
                <c:pt idx="76">
                  <c:v>12540</c:v>
                </c:pt>
                <c:pt idx="77">
                  <c:v>12571</c:v>
                </c:pt>
                <c:pt idx="78">
                  <c:v>12601</c:v>
                </c:pt>
                <c:pt idx="79">
                  <c:v>12632</c:v>
                </c:pt>
                <c:pt idx="80">
                  <c:v>12663</c:v>
                </c:pt>
                <c:pt idx="81">
                  <c:v>12693</c:v>
                </c:pt>
                <c:pt idx="82">
                  <c:v>12724</c:v>
                </c:pt>
                <c:pt idx="83">
                  <c:v>12754</c:v>
                </c:pt>
                <c:pt idx="84">
                  <c:v>12785</c:v>
                </c:pt>
                <c:pt idx="85">
                  <c:v>12816</c:v>
                </c:pt>
                <c:pt idx="86">
                  <c:v>12844</c:v>
                </c:pt>
                <c:pt idx="87">
                  <c:v>12875</c:v>
                </c:pt>
                <c:pt idx="88">
                  <c:v>12905</c:v>
                </c:pt>
                <c:pt idx="89">
                  <c:v>12936</c:v>
                </c:pt>
                <c:pt idx="90">
                  <c:v>12966</c:v>
                </c:pt>
                <c:pt idx="91">
                  <c:v>12997</c:v>
                </c:pt>
                <c:pt idx="92">
                  <c:v>13028</c:v>
                </c:pt>
                <c:pt idx="93">
                  <c:v>13058</c:v>
                </c:pt>
                <c:pt idx="94">
                  <c:v>13089</c:v>
                </c:pt>
                <c:pt idx="95">
                  <c:v>13119</c:v>
                </c:pt>
                <c:pt idx="96">
                  <c:v>13150</c:v>
                </c:pt>
                <c:pt idx="97">
                  <c:v>13181</c:v>
                </c:pt>
                <c:pt idx="98">
                  <c:v>13210</c:v>
                </c:pt>
                <c:pt idx="99">
                  <c:v>13241</c:v>
                </c:pt>
                <c:pt idx="100">
                  <c:v>13271</c:v>
                </c:pt>
                <c:pt idx="101">
                  <c:v>13302</c:v>
                </c:pt>
                <c:pt idx="102">
                  <c:v>13332</c:v>
                </c:pt>
                <c:pt idx="103">
                  <c:v>13363</c:v>
                </c:pt>
                <c:pt idx="104">
                  <c:v>13394</c:v>
                </c:pt>
                <c:pt idx="105">
                  <c:v>13424</c:v>
                </c:pt>
                <c:pt idx="106">
                  <c:v>13455</c:v>
                </c:pt>
                <c:pt idx="107">
                  <c:v>13485</c:v>
                </c:pt>
                <c:pt idx="108">
                  <c:v>13516</c:v>
                </c:pt>
                <c:pt idx="109">
                  <c:v>13547</c:v>
                </c:pt>
                <c:pt idx="110">
                  <c:v>13575</c:v>
                </c:pt>
                <c:pt idx="111">
                  <c:v>13606</c:v>
                </c:pt>
                <c:pt idx="112">
                  <c:v>13636</c:v>
                </c:pt>
                <c:pt idx="113">
                  <c:v>13667</c:v>
                </c:pt>
                <c:pt idx="114">
                  <c:v>13697</c:v>
                </c:pt>
                <c:pt idx="115">
                  <c:v>13728</c:v>
                </c:pt>
                <c:pt idx="116">
                  <c:v>13759</c:v>
                </c:pt>
                <c:pt idx="117">
                  <c:v>13789</c:v>
                </c:pt>
                <c:pt idx="118">
                  <c:v>13820</c:v>
                </c:pt>
                <c:pt idx="119">
                  <c:v>13850</c:v>
                </c:pt>
                <c:pt idx="120">
                  <c:v>13881</c:v>
                </c:pt>
                <c:pt idx="121">
                  <c:v>13912</c:v>
                </c:pt>
                <c:pt idx="122">
                  <c:v>13940</c:v>
                </c:pt>
                <c:pt idx="123">
                  <c:v>13971</c:v>
                </c:pt>
                <c:pt idx="124">
                  <c:v>14001</c:v>
                </c:pt>
                <c:pt idx="125">
                  <c:v>14032</c:v>
                </c:pt>
                <c:pt idx="126">
                  <c:v>14062</c:v>
                </c:pt>
                <c:pt idx="127">
                  <c:v>14093</c:v>
                </c:pt>
                <c:pt idx="128">
                  <c:v>14124</c:v>
                </c:pt>
                <c:pt idx="129">
                  <c:v>14154</c:v>
                </c:pt>
                <c:pt idx="130">
                  <c:v>14185</c:v>
                </c:pt>
                <c:pt idx="131">
                  <c:v>14215</c:v>
                </c:pt>
                <c:pt idx="132">
                  <c:v>14246</c:v>
                </c:pt>
                <c:pt idx="133">
                  <c:v>14277</c:v>
                </c:pt>
                <c:pt idx="134">
                  <c:v>14305</c:v>
                </c:pt>
                <c:pt idx="135">
                  <c:v>14336</c:v>
                </c:pt>
                <c:pt idx="136">
                  <c:v>14366</c:v>
                </c:pt>
                <c:pt idx="137">
                  <c:v>14397</c:v>
                </c:pt>
                <c:pt idx="138">
                  <c:v>14427</c:v>
                </c:pt>
                <c:pt idx="139">
                  <c:v>14458</c:v>
                </c:pt>
                <c:pt idx="140">
                  <c:v>14489</c:v>
                </c:pt>
                <c:pt idx="141">
                  <c:v>14519</c:v>
                </c:pt>
                <c:pt idx="142">
                  <c:v>14550</c:v>
                </c:pt>
                <c:pt idx="143">
                  <c:v>14580</c:v>
                </c:pt>
                <c:pt idx="144">
                  <c:v>14611</c:v>
                </c:pt>
                <c:pt idx="145">
                  <c:v>14642</c:v>
                </c:pt>
                <c:pt idx="146">
                  <c:v>14671</c:v>
                </c:pt>
                <c:pt idx="147">
                  <c:v>14702</c:v>
                </c:pt>
                <c:pt idx="148">
                  <c:v>14732</c:v>
                </c:pt>
                <c:pt idx="149">
                  <c:v>14763</c:v>
                </c:pt>
                <c:pt idx="150">
                  <c:v>14793</c:v>
                </c:pt>
                <c:pt idx="151">
                  <c:v>14824</c:v>
                </c:pt>
                <c:pt idx="152">
                  <c:v>14855</c:v>
                </c:pt>
                <c:pt idx="153">
                  <c:v>14885</c:v>
                </c:pt>
                <c:pt idx="154">
                  <c:v>14916</c:v>
                </c:pt>
                <c:pt idx="155">
                  <c:v>14946</c:v>
                </c:pt>
                <c:pt idx="156">
                  <c:v>14977</c:v>
                </c:pt>
                <c:pt idx="157">
                  <c:v>15008</c:v>
                </c:pt>
                <c:pt idx="158">
                  <c:v>15036</c:v>
                </c:pt>
                <c:pt idx="159">
                  <c:v>15067</c:v>
                </c:pt>
                <c:pt idx="160">
                  <c:v>15097</c:v>
                </c:pt>
                <c:pt idx="161">
                  <c:v>15128</c:v>
                </c:pt>
                <c:pt idx="162">
                  <c:v>15158</c:v>
                </c:pt>
                <c:pt idx="163">
                  <c:v>15189</c:v>
                </c:pt>
                <c:pt idx="164">
                  <c:v>15220</c:v>
                </c:pt>
                <c:pt idx="165">
                  <c:v>15250</c:v>
                </c:pt>
                <c:pt idx="166">
                  <c:v>15281</c:v>
                </c:pt>
                <c:pt idx="167">
                  <c:v>15311</c:v>
                </c:pt>
                <c:pt idx="168">
                  <c:v>15342</c:v>
                </c:pt>
                <c:pt idx="169">
                  <c:v>15373</c:v>
                </c:pt>
                <c:pt idx="170">
                  <c:v>15401</c:v>
                </c:pt>
                <c:pt idx="171">
                  <c:v>15432</c:v>
                </c:pt>
                <c:pt idx="172">
                  <c:v>15462</c:v>
                </c:pt>
                <c:pt idx="173">
                  <c:v>15493</c:v>
                </c:pt>
                <c:pt idx="174">
                  <c:v>15523</c:v>
                </c:pt>
                <c:pt idx="175">
                  <c:v>15554</c:v>
                </c:pt>
                <c:pt idx="176">
                  <c:v>15585</c:v>
                </c:pt>
                <c:pt idx="177">
                  <c:v>15615</c:v>
                </c:pt>
                <c:pt idx="178">
                  <c:v>15646</c:v>
                </c:pt>
                <c:pt idx="179">
                  <c:v>15676</c:v>
                </c:pt>
                <c:pt idx="180">
                  <c:v>15707</c:v>
                </c:pt>
                <c:pt idx="181">
                  <c:v>15738</c:v>
                </c:pt>
                <c:pt idx="182">
                  <c:v>15766</c:v>
                </c:pt>
                <c:pt idx="183">
                  <c:v>15797</c:v>
                </c:pt>
                <c:pt idx="184">
                  <c:v>15827</c:v>
                </c:pt>
                <c:pt idx="185">
                  <c:v>15858</c:v>
                </c:pt>
                <c:pt idx="186">
                  <c:v>15888</c:v>
                </c:pt>
                <c:pt idx="187">
                  <c:v>15919</c:v>
                </c:pt>
                <c:pt idx="188">
                  <c:v>15950</c:v>
                </c:pt>
                <c:pt idx="189">
                  <c:v>15980</c:v>
                </c:pt>
                <c:pt idx="190">
                  <c:v>16011</c:v>
                </c:pt>
                <c:pt idx="191">
                  <c:v>16041</c:v>
                </c:pt>
                <c:pt idx="192">
                  <c:v>16072</c:v>
                </c:pt>
                <c:pt idx="193">
                  <c:v>16103</c:v>
                </c:pt>
                <c:pt idx="194">
                  <c:v>16132</c:v>
                </c:pt>
                <c:pt idx="195">
                  <c:v>16163</c:v>
                </c:pt>
                <c:pt idx="196">
                  <c:v>16193</c:v>
                </c:pt>
                <c:pt idx="197">
                  <c:v>16224</c:v>
                </c:pt>
                <c:pt idx="198">
                  <c:v>16254</c:v>
                </c:pt>
                <c:pt idx="199">
                  <c:v>16285</c:v>
                </c:pt>
                <c:pt idx="200">
                  <c:v>16316</c:v>
                </c:pt>
                <c:pt idx="201">
                  <c:v>16346</c:v>
                </c:pt>
                <c:pt idx="202">
                  <c:v>16377</c:v>
                </c:pt>
                <c:pt idx="203">
                  <c:v>16407</c:v>
                </c:pt>
                <c:pt idx="204">
                  <c:v>16438</c:v>
                </c:pt>
                <c:pt idx="205">
                  <c:v>16469</c:v>
                </c:pt>
                <c:pt idx="206">
                  <c:v>16497</c:v>
                </c:pt>
                <c:pt idx="207">
                  <c:v>16528</c:v>
                </c:pt>
                <c:pt idx="208">
                  <c:v>16558</c:v>
                </c:pt>
                <c:pt idx="209">
                  <c:v>16589</c:v>
                </c:pt>
                <c:pt idx="210">
                  <c:v>16619</c:v>
                </c:pt>
                <c:pt idx="211">
                  <c:v>16650</c:v>
                </c:pt>
                <c:pt idx="212">
                  <c:v>16681</c:v>
                </c:pt>
                <c:pt idx="213">
                  <c:v>16711</c:v>
                </c:pt>
                <c:pt idx="214">
                  <c:v>16742</c:v>
                </c:pt>
                <c:pt idx="215">
                  <c:v>16772</c:v>
                </c:pt>
                <c:pt idx="216">
                  <c:v>16803</c:v>
                </c:pt>
                <c:pt idx="217">
                  <c:v>16834</c:v>
                </c:pt>
                <c:pt idx="218">
                  <c:v>16862</c:v>
                </c:pt>
                <c:pt idx="219">
                  <c:v>16893</c:v>
                </c:pt>
                <c:pt idx="220">
                  <c:v>16923</c:v>
                </c:pt>
                <c:pt idx="221">
                  <c:v>16954</c:v>
                </c:pt>
                <c:pt idx="222">
                  <c:v>16984</c:v>
                </c:pt>
                <c:pt idx="223">
                  <c:v>17015</c:v>
                </c:pt>
                <c:pt idx="224">
                  <c:v>17046</c:v>
                </c:pt>
                <c:pt idx="225">
                  <c:v>17076</c:v>
                </c:pt>
                <c:pt idx="226">
                  <c:v>17107</c:v>
                </c:pt>
                <c:pt idx="227">
                  <c:v>17137</c:v>
                </c:pt>
                <c:pt idx="228">
                  <c:v>17168</c:v>
                </c:pt>
                <c:pt idx="229">
                  <c:v>17199</c:v>
                </c:pt>
                <c:pt idx="230">
                  <c:v>17227</c:v>
                </c:pt>
                <c:pt idx="231">
                  <c:v>17258</c:v>
                </c:pt>
                <c:pt idx="232">
                  <c:v>17288</c:v>
                </c:pt>
                <c:pt idx="233">
                  <c:v>17319</c:v>
                </c:pt>
                <c:pt idx="234">
                  <c:v>17349</c:v>
                </c:pt>
                <c:pt idx="235">
                  <c:v>17380</c:v>
                </c:pt>
                <c:pt idx="236">
                  <c:v>17411</c:v>
                </c:pt>
                <c:pt idx="237">
                  <c:v>17441</c:v>
                </c:pt>
                <c:pt idx="238">
                  <c:v>17472</c:v>
                </c:pt>
                <c:pt idx="239">
                  <c:v>17502</c:v>
                </c:pt>
                <c:pt idx="240">
                  <c:v>17533</c:v>
                </c:pt>
                <c:pt idx="241">
                  <c:v>17564</c:v>
                </c:pt>
                <c:pt idx="242">
                  <c:v>17593</c:v>
                </c:pt>
                <c:pt idx="243">
                  <c:v>17624</c:v>
                </c:pt>
                <c:pt idx="244">
                  <c:v>17654</c:v>
                </c:pt>
                <c:pt idx="245">
                  <c:v>17685</c:v>
                </c:pt>
                <c:pt idx="246">
                  <c:v>17715</c:v>
                </c:pt>
                <c:pt idx="247">
                  <c:v>17746</c:v>
                </c:pt>
                <c:pt idx="248">
                  <c:v>17777</c:v>
                </c:pt>
                <c:pt idx="249">
                  <c:v>17807</c:v>
                </c:pt>
                <c:pt idx="250">
                  <c:v>17838</c:v>
                </c:pt>
                <c:pt idx="251">
                  <c:v>17868</c:v>
                </c:pt>
                <c:pt idx="252">
                  <c:v>17899</c:v>
                </c:pt>
                <c:pt idx="253">
                  <c:v>17930</c:v>
                </c:pt>
                <c:pt idx="254">
                  <c:v>17958</c:v>
                </c:pt>
                <c:pt idx="255">
                  <c:v>17989</c:v>
                </c:pt>
                <c:pt idx="256">
                  <c:v>18019</c:v>
                </c:pt>
                <c:pt idx="257">
                  <c:v>18050</c:v>
                </c:pt>
                <c:pt idx="258">
                  <c:v>18080</c:v>
                </c:pt>
                <c:pt idx="259">
                  <c:v>18111</c:v>
                </c:pt>
                <c:pt idx="260">
                  <c:v>18142</c:v>
                </c:pt>
                <c:pt idx="261">
                  <c:v>18172</c:v>
                </c:pt>
                <c:pt idx="262">
                  <c:v>18203</c:v>
                </c:pt>
                <c:pt idx="263">
                  <c:v>18233</c:v>
                </c:pt>
                <c:pt idx="264">
                  <c:v>18264</c:v>
                </c:pt>
                <c:pt idx="265">
                  <c:v>18295</c:v>
                </c:pt>
                <c:pt idx="266">
                  <c:v>18323</c:v>
                </c:pt>
                <c:pt idx="267">
                  <c:v>18354</c:v>
                </c:pt>
                <c:pt idx="268">
                  <c:v>18384</c:v>
                </c:pt>
                <c:pt idx="269">
                  <c:v>18415</c:v>
                </c:pt>
                <c:pt idx="270">
                  <c:v>18445</c:v>
                </c:pt>
                <c:pt idx="271">
                  <c:v>18476</c:v>
                </c:pt>
                <c:pt idx="272">
                  <c:v>18507</c:v>
                </c:pt>
                <c:pt idx="273">
                  <c:v>18537</c:v>
                </c:pt>
                <c:pt idx="274">
                  <c:v>18568</c:v>
                </c:pt>
                <c:pt idx="275">
                  <c:v>18598</c:v>
                </c:pt>
                <c:pt idx="276">
                  <c:v>18629</c:v>
                </c:pt>
                <c:pt idx="277">
                  <c:v>18660</c:v>
                </c:pt>
                <c:pt idx="278">
                  <c:v>18688</c:v>
                </c:pt>
                <c:pt idx="279">
                  <c:v>18719</c:v>
                </c:pt>
                <c:pt idx="280">
                  <c:v>18749</c:v>
                </c:pt>
                <c:pt idx="281">
                  <c:v>18780</c:v>
                </c:pt>
                <c:pt idx="282">
                  <c:v>18810</c:v>
                </c:pt>
                <c:pt idx="283">
                  <c:v>18841</c:v>
                </c:pt>
                <c:pt idx="284">
                  <c:v>18872</c:v>
                </c:pt>
                <c:pt idx="285">
                  <c:v>18902</c:v>
                </c:pt>
                <c:pt idx="286">
                  <c:v>18933</c:v>
                </c:pt>
                <c:pt idx="287">
                  <c:v>18963</c:v>
                </c:pt>
                <c:pt idx="288">
                  <c:v>18994</c:v>
                </c:pt>
                <c:pt idx="289">
                  <c:v>19025</c:v>
                </c:pt>
                <c:pt idx="290">
                  <c:v>19054</c:v>
                </c:pt>
                <c:pt idx="291">
                  <c:v>19085</c:v>
                </c:pt>
                <c:pt idx="292">
                  <c:v>19115</c:v>
                </c:pt>
                <c:pt idx="293">
                  <c:v>19146</c:v>
                </c:pt>
                <c:pt idx="294">
                  <c:v>19176</c:v>
                </c:pt>
                <c:pt idx="295">
                  <c:v>19207</c:v>
                </c:pt>
                <c:pt idx="296">
                  <c:v>19238</c:v>
                </c:pt>
                <c:pt idx="297">
                  <c:v>19268</c:v>
                </c:pt>
                <c:pt idx="298">
                  <c:v>19299</c:v>
                </c:pt>
                <c:pt idx="299">
                  <c:v>19329</c:v>
                </c:pt>
                <c:pt idx="300">
                  <c:v>19360</c:v>
                </c:pt>
                <c:pt idx="301">
                  <c:v>19391</c:v>
                </c:pt>
                <c:pt idx="302">
                  <c:v>19419</c:v>
                </c:pt>
                <c:pt idx="303">
                  <c:v>19450</c:v>
                </c:pt>
                <c:pt idx="304">
                  <c:v>19480</c:v>
                </c:pt>
                <c:pt idx="305">
                  <c:v>19511</c:v>
                </c:pt>
                <c:pt idx="306">
                  <c:v>19541</c:v>
                </c:pt>
                <c:pt idx="307">
                  <c:v>19572</c:v>
                </c:pt>
                <c:pt idx="308">
                  <c:v>19603</c:v>
                </c:pt>
                <c:pt idx="309">
                  <c:v>19633</c:v>
                </c:pt>
                <c:pt idx="310">
                  <c:v>19664</c:v>
                </c:pt>
                <c:pt idx="311">
                  <c:v>19694</c:v>
                </c:pt>
                <c:pt idx="312">
                  <c:v>19725</c:v>
                </c:pt>
                <c:pt idx="313">
                  <c:v>19756</c:v>
                </c:pt>
                <c:pt idx="314">
                  <c:v>19784</c:v>
                </c:pt>
                <c:pt idx="315">
                  <c:v>19815</c:v>
                </c:pt>
                <c:pt idx="316">
                  <c:v>19845</c:v>
                </c:pt>
                <c:pt idx="317">
                  <c:v>19876</c:v>
                </c:pt>
                <c:pt idx="318">
                  <c:v>19906</c:v>
                </c:pt>
                <c:pt idx="319">
                  <c:v>19937</c:v>
                </c:pt>
                <c:pt idx="320">
                  <c:v>19968</c:v>
                </c:pt>
                <c:pt idx="321">
                  <c:v>19998</c:v>
                </c:pt>
                <c:pt idx="322">
                  <c:v>20029</c:v>
                </c:pt>
                <c:pt idx="323">
                  <c:v>20059</c:v>
                </c:pt>
                <c:pt idx="324">
                  <c:v>20090</c:v>
                </c:pt>
                <c:pt idx="325">
                  <c:v>20121</c:v>
                </c:pt>
                <c:pt idx="326">
                  <c:v>20149</c:v>
                </c:pt>
                <c:pt idx="327">
                  <c:v>20180</c:v>
                </c:pt>
                <c:pt idx="328">
                  <c:v>20210</c:v>
                </c:pt>
                <c:pt idx="329">
                  <c:v>20241</c:v>
                </c:pt>
                <c:pt idx="330">
                  <c:v>20271</c:v>
                </c:pt>
                <c:pt idx="331">
                  <c:v>20302</c:v>
                </c:pt>
                <c:pt idx="332">
                  <c:v>20333</c:v>
                </c:pt>
                <c:pt idx="333">
                  <c:v>20363</c:v>
                </c:pt>
                <c:pt idx="334">
                  <c:v>20394</c:v>
                </c:pt>
                <c:pt idx="335">
                  <c:v>20424</c:v>
                </c:pt>
                <c:pt idx="336">
                  <c:v>20455</c:v>
                </c:pt>
                <c:pt idx="337">
                  <c:v>20486</c:v>
                </c:pt>
                <c:pt idx="338">
                  <c:v>20515</c:v>
                </c:pt>
                <c:pt idx="339">
                  <c:v>20546</c:v>
                </c:pt>
                <c:pt idx="340">
                  <c:v>20576</c:v>
                </c:pt>
                <c:pt idx="341">
                  <c:v>20607</c:v>
                </c:pt>
                <c:pt idx="342">
                  <c:v>20637</c:v>
                </c:pt>
                <c:pt idx="343">
                  <c:v>20668</c:v>
                </c:pt>
                <c:pt idx="344">
                  <c:v>20699</c:v>
                </c:pt>
                <c:pt idx="345">
                  <c:v>20729</c:v>
                </c:pt>
                <c:pt idx="346">
                  <c:v>20760</c:v>
                </c:pt>
                <c:pt idx="347">
                  <c:v>20790</c:v>
                </c:pt>
                <c:pt idx="348">
                  <c:v>20821</c:v>
                </c:pt>
                <c:pt idx="349">
                  <c:v>20852</c:v>
                </c:pt>
                <c:pt idx="350">
                  <c:v>20880</c:v>
                </c:pt>
                <c:pt idx="351">
                  <c:v>20911</c:v>
                </c:pt>
                <c:pt idx="352">
                  <c:v>20941</c:v>
                </c:pt>
                <c:pt idx="353">
                  <c:v>20972</c:v>
                </c:pt>
                <c:pt idx="354">
                  <c:v>21002</c:v>
                </c:pt>
                <c:pt idx="355">
                  <c:v>21033</c:v>
                </c:pt>
                <c:pt idx="356">
                  <c:v>21064</c:v>
                </c:pt>
                <c:pt idx="357">
                  <c:v>21094</c:v>
                </c:pt>
                <c:pt idx="358">
                  <c:v>21125</c:v>
                </c:pt>
                <c:pt idx="359">
                  <c:v>21155</c:v>
                </c:pt>
                <c:pt idx="360">
                  <c:v>21186</c:v>
                </c:pt>
                <c:pt idx="361">
                  <c:v>21217</c:v>
                </c:pt>
                <c:pt idx="362">
                  <c:v>21245</c:v>
                </c:pt>
                <c:pt idx="363">
                  <c:v>21276</c:v>
                </c:pt>
                <c:pt idx="364">
                  <c:v>21306</c:v>
                </c:pt>
                <c:pt idx="365">
                  <c:v>21337</c:v>
                </c:pt>
                <c:pt idx="366">
                  <c:v>21367</c:v>
                </c:pt>
                <c:pt idx="367">
                  <c:v>21398</c:v>
                </c:pt>
                <c:pt idx="368">
                  <c:v>21429</c:v>
                </c:pt>
                <c:pt idx="369">
                  <c:v>21459</c:v>
                </c:pt>
                <c:pt idx="370">
                  <c:v>21490</c:v>
                </c:pt>
                <c:pt idx="371">
                  <c:v>21520</c:v>
                </c:pt>
                <c:pt idx="372">
                  <c:v>21551</c:v>
                </c:pt>
                <c:pt idx="373">
                  <c:v>21582</c:v>
                </c:pt>
                <c:pt idx="374">
                  <c:v>21610</c:v>
                </c:pt>
                <c:pt idx="375">
                  <c:v>21641</c:v>
                </c:pt>
                <c:pt idx="376">
                  <c:v>21671</c:v>
                </c:pt>
                <c:pt idx="377">
                  <c:v>21702</c:v>
                </c:pt>
                <c:pt idx="378">
                  <c:v>21732</c:v>
                </c:pt>
                <c:pt idx="379">
                  <c:v>21763</c:v>
                </c:pt>
                <c:pt idx="380">
                  <c:v>21794</c:v>
                </c:pt>
                <c:pt idx="381">
                  <c:v>21824</c:v>
                </c:pt>
                <c:pt idx="382">
                  <c:v>21855</c:v>
                </c:pt>
                <c:pt idx="383">
                  <c:v>21885</c:v>
                </c:pt>
                <c:pt idx="384">
                  <c:v>21916</c:v>
                </c:pt>
                <c:pt idx="385">
                  <c:v>21947</c:v>
                </c:pt>
                <c:pt idx="386">
                  <c:v>21976</c:v>
                </c:pt>
                <c:pt idx="387">
                  <c:v>22007</c:v>
                </c:pt>
                <c:pt idx="388">
                  <c:v>22037</c:v>
                </c:pt>
                <c:pt idx="389">
                  <c:v>22068</c:v>
                </c:pt>
                <c:pt idx="390">
                  <c:v>22098</c:v>
                </c:pt>
                <c:pt idx="391">
                  <c:v>22129</c:v>
                </c:pt>
                <c:pt idx="392">
                  <c:v>22160</c:v>
                </c:pt>
                <c:pt idx="393">
                  <c:v>22190</c:v>
                </c:pt>
                <c:pt idx="394">
                  <c:v>22221</c:v>
                </c:pt>
                <c:pt idx="395">
                  <c:v>22251</c:v>
                </c:pt>
                <c:pt idx="396">
                  <c:v>22282</c:v>
                </c:pt>
                <c:pt idx="397">
                  <c:v>22313</c:v>
                </c:pt>
                <c:pt idx="398">
                  <c:v>22341</c:v>
                </c:pt>
                <c:pt idx="399">
                  <c:v>22372</c:v>
                </c:pt>
                <c:pt idx="400">
                  <c:v>22402</c:v>
                </c:pt>
                <c:pt idx="401">
                  <c:v>22433</c:v>
                </c:pt>
                <c:pt idx="402">
                  <c:v>22463</c:v>
                </c:pt>
                <c:pt idx="403">
                  <c:v>22494</c:v>
                </c:pt>
                <c:pt idx="404">
                  <c:v>22525</c:v>
                </c:pt>
                <c:pt idx="405">
                  <c:v>22555</c:v>
                </c:pt>
                <c:pt idx="406">
                  <c:v>22586</c:v>
                </c:pt>
                <c:pt idx="407">
                  <c:v>22616</c:v>
                </c:pt>
                <c:pt idx="408">
                  <c:v>22647</c:v>
                </c:pt>
                <c:pt idx="409">
                  <c:v>22678</c:v>
                </c:pt>
                <c:pt idx="410">
                  <c:v>22706</c:v>
                </c:pt>
                <c:pt idx="411">
                  <c:v>22737</c:v>
                </c:pt>
                <c:pt idx="412">
                  <c:v>22767</c:v>
                </c:pt>
                <c:pt idx="413">
                  <c:v>22798</c:v>
                </c:pt>
                <c:pt idx="414">
                  <c:v>22828</c:v>
                </c:pt>
                <c:pt idx="415">
                  <c:v>22859</c:v>
                </c:pt>
                <c:pt idx="416">
                  <c:v>22890</c:v>
                </c:pt>
                <c:pt idx="417">
                  <c:v>22920</c:v>
                </c:pt>
                <c:pt idx="418">
                  <c:v>22951</c:v>
                </c:pt>
                <c:pt idx="419">
                  <c:v>22981</c:v>
                </c:pt>
                <c:pt idx="420">
                  <c:v>23012</c:v>
                </c:pt>
                <c:pt idx="421">
                  <c:v>23043</c:v>
                </c:pt>
                <c:pt idx="422">
                  <c:v>23071</c:v>
                </c:pt>
                <c:pt idx="423">
                  <c:v>23102</c:v>
                </c:pt>
                <c:pt idx="424">
                  <c:v>23132</c:v>
                </c:pt>
                <c:pt idx="425">
                  <c:v>23163</c:v>
                </c:pt>
                <c:pt idx="426">
                  <c:v>23193</c:v>
                </c:pt>
                <c:pt idx="427">
                  <c:v>23224</c:v>
                </c:pt>
                <c:pt idx="428">
                  <c:v>23255</c:v>
                </c:pt>
                <c:pt idx="429">
                  <c:v>23285</c:v>
                </c:pt>
                <c:pt idx="430">
                  <c:v>23316</c:v>
                </c:pt>
                <c:pt idx="431">
                  <c:v>23346</c:v>
                </c:pt>
                <c:pt idx="432">
                  <c:v>23377</c:v>
                </c:pt>
                <c:pt idx="433">
                  <c:v>23408</c:v>
                </c:pt>
                <c:pt idx="434">
                  <c:v>23437</c:v>
                </c:pt>
                <c:pt idx="435">
                  <c:v>23468</c:v>
                </c:pt>
                <c:pt idx="436">
                  <c:v>23498</c:v>
                </c:pt>
                <c:pt idx="437">
                  <c:v>23529</c:v>
                </c:pt>
                <c:pt idx="438">
                  <c:v>23559</c:v>
                </c:pt>
                <c:pt idx="439">
                  <c:v>23590</c:v>
                </c:pt>
                <c:pt idx="440">
                  <c:v>23621</c:v>
                </c:pt>
                <c:pt idx="441">
                  <c:v>23651</c:v>
                </c:pt>
                <c:pt idx="442">
                  <c:v>23682</c:v>
                </c:pt>
                <c:pt idx="443">
                  <c:v>23712</c:v>
                </c:pt>
                <c:pt idx="444">
                  <c:v>23743</c:v>
                </c:pt>
                <c:pt idx="445">
                  <c:v>23774</c:v>
                </c:pt>
                <c:pt idx="446">
                  <c:v>23802</c:v>
                </c:pt>
                <c:pt idx="447">
                  <c:v>23833</c:v>
                </c:pt>
                <c:pt idx="448">
                  <c:v>23863</c:v>
                </c:pt>
                <c:pt idx="449">
                  <c:v>23894</c:v>
                </c:pt>
                <c:pt idx="450">
                  <c:v>23924</c:v>
                </c:pt>
                <c:pt idx="451">
                  <c:v>23955</c:v>
                </c:pt>
                <c:pt idx="452">
                  <c:v>23986</c:v>
                </c:pt>
                <c:pt idx="453">
                  <c:v>24016</c:v>
                </c:pt>
                <c:pt idx="454">
                  <c:v>24047</c:v>
                </c:pt>
                <c:pt idx="455">
                  <c:v>24077</c:v>
                </c:pt>
                <c:pt idx="456">
                  <c:v>24108</c:v>
                </c:pt>
                <c:pt idx="457">
                  <c:v>24139</c:v>
                </c:pt>
                <c:pt idx="458">
                  <c:v>24167</c:v>
                </c:pt>
                <c:pt idx="459">
                  <c:v>24198</c:v>
                </c:pt>
                <c:pt idx="460">
                  <c:v>24228</c:v>
                </c:pt>
                <c:pt idx="461">
                  <c:v>24259</c:v>
                </c:pt>
                <c:pt idx="462">
                  <c:v>24289</c:v>
                </c:pt>
                <c:pt idx="463">
                  <c:v>24320</c:v>
                </c:pt>
                <c:pt idx="464">
                  <c:v>24351</c:v>
                </c:pt>
                <c:pt idx="465">
                  <c:v>24381</c:v>
                </c:pt>
                <c:pt idx="466">
                  <c:v>24412</c:v>
                </c:pt>
                <c:pt idx="467">
                  <c:v>24442</c:v>
                </c:pt>
                <c:pt idx="468">
                  <c:v>24473</c:v>
                </c:pt>
                <c:pt idx="469">
                  <c:v>24504</c:v>
                </c:pt>
                <c:pt idx="470">
                  <c:v>24532</c:v>
                </c:pt>
                <c:pt idx="471">
                  <c:v>24563</c:v>
                </c:pt>
                <c:pt idx="472">
                  <c:v>24593</c:v>
                </c:pt>
                <c:pt idx="473">
                  <c:v>24624</c:v>
                </c:pt>
                <c:pt idx="474">
                  <c:v>24654</c:v>
                </c:pt>
                <c:pt idx="475">
                  <c:v>24685</c:v>
                </c:pt>
                <c:pt idx="476">
                  <c:v>24716</c:v>
                </c:pt>
                <c:pt idx="477">
                  <c:v>24746</c:v>
                </c:pt>
                <c:pt idx="478">
                  <c:v>24777</c:v>
                </c:pt>
                <c:pt idx="479">
                  <c:v>24807</c:v>
                </c:pt>
                <c:pt idx="480">
                  <c:v>24838</c:v>
                </c:pt>
                <c:pt idx="481">
                  <c:v>24869</c:v>
                </c:pt>
                <c:pt idx="482">
                  <c:v>24898</c:v>
                </c:pt>
                <c:pt idx="483">
                  <c:v>24929</c:v>
                </c:pt>
                <c:pt idx="484">
                  <c:v>24959</c:v>
                </c:pt>
                <c:pt idx="485">
                  <c:v>24990</c:v>
                </c:pt>
                <c:pt idx="486">
                  <c:v>25020</c:v>
                </c:pt>
                <c:pt idx="487">
                  <c:v>25051</c:v>
                </c:pt>
                <c:pt idx="488">
                  <c:v>25082</c:v>
                </c:pt>
                <c:pt idx="489">
                  <c:v>25112</c:v>
                </c:pt>
                <c:pt idx="490">
                  <c:v>25143</c:v>
                </c:pt>
                <c:pt idx="491">
                  <c:v>25173</c:v>
                </c:pt>
                <c:pt idx="492">
                  <c:v>25204</c:v>
                </c:pt>
                <c:pt idx="493">
                  <c:v>25235</c:v>
                </c:pt>
                <c:pt idx="494">
                  <c:v>25263</c:v>
                </c:pt>
                <c:pt idx="495">
                  <c:v>25294</c:v>
                </c:pt>
                <c:pt idx="496">
                  <c:v>25324</c:v>
                </c:pt>
                <c:pt idx="497">
                  <c:v>25355</c:v>
                </c:pt>
                <c:pt idx="498">
                  <c:v>25385</c:v>
                </c:pt>
                <c:pt idx="499">
                  <c:v>25416</c:v>
                </c:pt>
                <c:pt idx="500">
                  <c:v>25447</c:v>
                </c:pt>
                <c:pt idx="501">
                  <c:v>25477</c:v>
                </c:pt>
                <c:pt idx="502">
                  <c:v>25508</c:v>
                </c:pt>
                <c:pt idx="503">
                  <c:v>25538</c:v>
                </c:pt>
                <c:pt idx="504">
                  <c:v>25569</c:v>
                </c:pt>
                <c:pt idx="505">
                  <c:v>25600</c:v>
                </c:pt>
                <c:pt idx="506">
                  <c:v>25628</c:v>
                </c:pt>
                <c:pt idx="507">
                  <c:v>25659</c:v>
                </c:pt>
                <c:pt idx="508">
                  <c:v>25689</c:v>
                </c:pt>
                <c:pt idx="509">
                  <c:v>25720</c:v>
                </c:pt>
                <c:pt idx="510">
                  <c:v>25750</c:v>
                </c:pt>
                <c:pt idx="511">
                  <c:v>25781</c:v>
                </c:pt>
                <c:pt idx="512">
                  <c:v>25812</c:v>
                </c:pt>
                <c:pt idx="513">
                  <c:v>25842</c:v>
                </c:pt>
                <c:pt idx="514">
                  <c:v>25873</c:v>
                </c:pt>
                <c:pt idx="515">
                  <c:v>25903</c:v>
                </c:pt>
                <c:pt idx="516">
                  <c:v>25934</c:v>
                </c:pt>
                <c:pt idx="517">
                  <c:v>25965</c:v>
                </c:pt>
                <c:pt idx="518">
                  <c:v>25993</c:v>
                </c:pt>
                <c:pt idx="519">
                  <c:v>26024</c:v>
                </c:pt>
                <c:pt idx="520">
                  <c:v>26054</c:v>
                </c:pt>
                <c:pt idx="521">
                  <c:v>26085</c:v>
                </c:pt>
                <c:pt idx="522">
                  <c:v>26115</c:v>
                </c:pt>
                <c:pt idx="523">
                  <c:v>26146</c:v>
                </c:pt>
                <c:pt idx="524">
                  <c:v>26177</c:v>
                </c:pt>
                <c:pt idx="525">
                  <c:v>26207</c:v>
                </c:pt>
                <c:pt idx="526">
                  <c:v>26238</c:v>
                </c:pt>
                <c:pt idx="527">
                  <c:v>26268</c:v>
                </c:pt>
                <c:pt idx="528">
                  <c:v>26299</c:v>
                </c:pt>
                <c:pt idx="529">
                  <c:v>26330</c:v>
                </c:pt>
                <c:pt idx="530">
                  <c:v>26359</c:v>
                </c:pt>
                <c:pt idx="531">
                  <c:v>26390</c:v>
                </c:pt>
                <c:pt idx="532">
                  <c:v>26420</c:v>
                </c:pt>
                <c:pt idx="533">
                  <c:v>26451</c:v>
                </c:pt>
                <c:pt idx="534">
                  <c:v>26481</c:v>
                </c:pt>
                <c:pt idx="535">
                  <c:v>26512</c:v>
                </c:pt>
                <c:pt idx="536">
                  <c:v>26543</c:v>
                </c:pt>
                <c:pt idx="537">
                  <c:v>26573</c:v>
                </c:pt>
                <c:pt idx="538">
                  <c:v>26604</c:v>
                </c:pt>
                <c:pt idx="539">
                  <c:v>26634</c:v>
                </c:pt>
                <c:pt idx="540">
                  <c:v>26665</c:v>
                </c:pt>
                <c:pt idx="541">
                  <c:v>26696</c:v>
                </c:pt>
                <c:pt idx="542">
                  <c:v>26724</c:v>
                </c:pt>
                <c:pt idx="543">
                  <c:v>26755</c:v>
                </c:pt>
                <c:pt idx="544">
                  <c:v>26785</c:v>
                </c:pt>
                <c:pt idx="545">
                  <c:v>26816</c:v>
                </c:pt>
                <c:pt idx="546">
                  <c:v>26846</c:v>
                </c:pt>
                <c:pt idx="547">
                  <c:v>26877</c:v>
                </c:pt>
                <c:pt idx="548">
                  <c:v>26908</c:v>
                </c:pt>
                <c:pt idx="549">
                  <c:v>26938</c:v>
                </c:pt>
                <c:pt idx="550">
                  <c:v>26969</c:v>
                </c:pt>
                <c:pt idx="551">
                  <c:v>26999</c:v>
                </c:pt>
                <c:pt idx="552">
                  <c:v>27030</c:v>
                </c:pt>
                <c:pt idx="553">
                  <c:v>27061</c:v>
                </c:pt>
                <c:pt idx="554">
                  <c:v>27089</c:v>
                </c:pt>
                <c:pt idx="555">
                  <c:v>27120</c:v>
                </c:pt>
                <c:pt idx="556">
                  <c:v>27150</c:v>
                </c:pt>
                <c:pt idx="557">
                  <c:v>27181</c:v>
                </c:pt>
                <c:pt idx="558">
                  <c:v>27211</c:v>
                </c:pt>
                <c:pt idx="559">
                  <c:v>27242</c:v>
                </c:pt>
                <c:pt idx="560">
                  <c:v>27273</c:v>
                </c:pt>
                <c:pt idx="561">
                  <c:v>27303</c:v>
                </c:pt>
                <c:pt idx="562">
                  <c:v>27334</c:v>
                </c:pt>
                <c:pt idx="563">
                  <c:v>27364</c:v>
                </c:pt>
                <c:pt idx="564">
                  <c:v>27395</c:v>
                </c:pt>
                <c:pt idx="565">
                  <c:v>27426</c:v>
                </c:pt>
                <c:pt idx="566">
                  <c:v>27454</c:v>
                </c:pt>
                <c:pt idx="567">
                  <c:v>27485</c:v>
                </c:pt>
                <c:pt idx="568">
                  <c:v>27515</c:v>
                </c:pt>
                <c:pt idx="569">
                  <c:v>27546</c:v>
                </c:pt>
                <c:pt idx="570">
                  <c:v>27576</c:v>
                </c:pt>
                <c:pt idx="571">
                  <c:v>27607</c:v>
                </c:pt>
                <c:pt idx="572">
                  <c:v>27638</c:v>
                </c:pt>
                <c:pt idx="573">
                  <c:v>27668</c:v>
                </c:pt>
                <c:pt idx="574">
                  <c:v>27699</c:v>
                </c:pt>
                <c:pt idx="575">
                  <c:v>27729</c:v>
                </c:pt>
                <c:pt idx="576">
                  <c:v>27760</c:v>
                </c:pt>
                <c:pt idx="577">
                  <c:v>27791</c:v>
                </c:pt>
                <c:pt idx="578">
                  <c:v>27820</c:v>
                </c:pt>
                <c:pt idx="579">
                  <c:v>27851</c:v>
                </c:pt>
                <c:pt idx="580">
                  <c:v>27881</c:v>
                </c:pt>
                <c:pt idx="581">
                  <c:v>27912</c:v>
                </c:pt>
                <c:pt idx="582">
                  <c:v>27942</c:v>
                </c:pt>
                <c:pt idx="583">
                  <c:v>27973</c:v>
                </c:pt>
                <c:pt idx="584">
                  <c:v>28004</c:v>
                </c:pt>
                <c:pt idx="585">
                  <c:v>28034</c:v>
                </c:pt>
                <c:pt idx="586">
                  <c:v>28065</c:v>
                </c:pt>
                <c:pt idx="587">
                  <c:v>28095</c:v>
                </c:pt>
                <c:pt idx="588">
                  <c:v>28126</c:v>
                </c:pt>
                <c:pt idx="589">
                  <c:v>28157</c:v>
                </c:pt>
                <c:pt idx="590">
                  <c:v>28185</c:v>
                </c:pt>
                <c:pt idx="591">
                  <c:v>28216</c:v>
                </c:pt>
                <c:pt idx="592">
                  <c:v>28246</c:v>
                </c:pt>
                <c:pt idx="593">
                  <c:v>28277</c:v>
                </c:pt>
                <c:pt idx="594">
                  <c:v>28307</c:v>
                </c:pt>
                <c:pt idx="595">
                  <c:v>28338</c:v>
                </c:pt>
                <c:pt idx="596">
                  <c:v>28369</c:v>
                </c:pt>
                <c:pt idx="597">
                  <c:v>28399</c:v>
                </c:pt>
                <c:pt idx="598">
                  <c:v>28430</c:v>
                </c:pt>
                <c:pt idx="599">
                  <c:v>28460</c:v>
                </c:pt>
                <c:pt idx="600">
                  <c:v>28491</c:v>
                </c:pt>
                <c:pt idx="601">
                  <c:v>28522</c:v>
                </c:pt>
                <c:pt idx="602">
                  <c:v>28550</c:v>
                </c:pt>
                <c:pt idx="603">
                  <c:v>28581</c:v>
                </c:pt>
                <c:pt idx="604">
                  <c:v>28611</c:v>
                </c:pt>
                <c:pt idx="605">
                  <c:v>28642</c:v>
                </c:pt>
                <c:pt idx="606">
                  <c:v>28672</c:v>
                </c:pt>
                <c:pt idx="607">
                  <c:v>28703</c:v>
                </c:pt>
                <c:pt idx="608">
                  <c:v>28734</c:v>
                </c:pt>
                <c:pt idx="609">
                  <c:v>28764</c:v>
                </c:pt>
                <c:pt idx="610">
                  <c:v>28795</c:v>
                </c:pt>
                <c:pt idx="611">
                  <c:v>28825</c:v>
                </c:pt>
                <c:pt idx="612">
                  <c:v>28856</c:v>
                </c:pt>
                <c:pt idx="613">
                  <c:v>28887</c:v>
                </c:pt>
                <c:pt idx="614">
                  <c:v>28915</c:v>
                </c:pt>
                <c:pt idx="615">
                  <c:v>28946</c:v>
                </c:pt>
                <c:pt idx="616">
                  <c:v>28976</c:v>
                </c:pt>
                <c:pt idx="617">
                  <c:v>29007</c:v>
                </c:pt>
                <c:pt idx="618">
                  <c:v>29037</c:v>
                </c:pt>
                <c:pt idx="619">
                  <c:v>29068</c:v>
                </c:pt>
                <c:pt idx="620">
                  <c:v>29099</c:v>
                </c:pt>
                <c:pt idx="621">
                  <c:v>29129</c:v>
                </c:pt>
                <c:pt idx="622">
                  <c:v>29160</c:v>
                </c:pt>
                <c:pt idx="623">
                  <c:v>29190</c:v>
                </c:pt>
                <c:pt idx="624">
                  <c:v>29221</c:v>
                </c:pt>
                <c:pt idx="625">
                  <c:v>29252</c:v>
                </c:pt>
                <c:pt idx="626">
                  <c:v>29281</c:v>
                </c:pt>
                <c:pt idx="627">
                  <c:v>29312</c:v>
                </c:pt>
                <c:pt idx="628">
                  <c:v>29342</c:v>
                </c:pt>
                <c:pt idx="629">
                  <c:v>29373</c:v>
                </c:pt>
                <c:pt idx="630">
                  <c:v>29403</c:v>
                </c:pt>
                <c:pt idx="631">
                  <c:v>29434</c:v>
                </c:pt>
                <c:pt idx="632">
                  <c:v>29465</c:v>
                </c:pt>
                <c:pt idx="633">
                  <c:v>29495</c:v>
                </c:pt>
                <c:pt idx="634">
                  <c:v>29526</c:v>
                </c:pt>
                <c:pt idx="635">
                  <c:v>29556</c:v>
                </c:pt>
                <c:pt idx="636">
                  <c:v>29587</c:v>
                </c:pt>
                <c:pt idx="637">
                  <c:v>29618</c:v>
                </c:pt>
                <c:pt idx="638">
                  <c:v>29646</c:v>
                </c:pt>
                <c:pt idx="639">
                  <c:v>29677</c:v>
                </c:pt>
                <c:pt idx="640">
                  <c:v>29707</c:v>
                </c:pt>
                <c:pt idx="641">
                  <c:v>29738</c:v>
                </c:pt>
                <c:pt idx="642">
                  <c:v>29768</c:v>
                </c:pt>
                <c:pt idx="643">
                  <c:v>29799</c:v>
                </c:pt>
                <c:pt idx="644">
                  <c:v>29830</c:v>
                </c:pt>
                <c:pt idx="645">
                  <c:v>29860</c:v>
                </c:pt>
                <c:pt idx="646">
                  <c:v>29891</c:v>
                </c:pt>
                <c:pt idx="647">
                  <c:v>29921</c:v>
                </c:pt>
                <c:pt idx="648">
                  <c:v>29952</c:v>
                </c:pt>
                <c:pt idx="649">
                  <c:v>29983</c:v>
                </c:pt>
                <c:pt idx="650">
                  <c:v>30011</c:v>
                </c:pt>
                <c:pt idx="651">
                  <c:v>30042</c:v>
                </c:pt>
                <c:pt idx="652">
                  <c:v>30072</c:v>
                </c:pt>
                <c:pt idx="653">
                  <c:v>30103</c:v>
                </c:pt>
                <c:pt idx="654">
                  <c:v>30133</c:v>
                </c:pt>
                <c:pt idx="655">
                  <c:v>30164</c:v>
                </c:pt>
                <c:pt idx="656">
                  <c:v>30195</c:v>
                </c:pt>
                <c:pt idx="657">
                  <c:v>30225</c:v>
                </c:pt>
                <c:pt idx="658">
                  <c:v>30256</c:v>
                </c:pt>
                <c:pt idx="659">
                  <c:v>30286</c:v>
                </c:pt>
                <c:pt idx="660">
                  <c:v>30317</c:v>
                </c:pt>
                <c:pt idx="661">
                  <c:v>30348</c:v>
                </c:pt>
                <c:pt idx="662">
                  <c:v>30376</c:v>
                </c:pt>
                <c:pt idx="663">
                  <c:v>30407</c:v>
                </c:pt>
                <c:pt idx="664">
                  <c:v>30437</c:v>
                </c:pt>
                <c:pt idx="665">
                  <c:v>30468</c:v>
                </c:pt>
                <c:pt idx="666">
                  <c:v>30498</c:v>
                </c:pt>
                <c:pt idx="667">
                  <c:v>30529</c:v>
                </c:pt>
                <c:pt idx="668">
                  <c:v>30560</c:v>
                </c:pt>
                <c:pt idx="669">
                  <c:v>30590</c:v>
                </c:pt>
                <c:pt idx="670">
                  <c:v>30621</c:v>
                </c:pt>
                <c:pt idx="671">
                  <c:v>30651</c:v>
                </c:pt>
                <c:pt idx="672">
                  <c:v>30682</c:v>
                </c:pt>
                <c:pt idx="673">
                  <c:v>30713</c:v>
                </c:pt>
                <c:pt idx="674">
                  <c:v>30742</c:v>
                </c:pt>
                <c:pt idx="675">
                  <c:v>30773</c:v>
                </c:pt>
                <c:pt idx="676">
                  <c:v>30803</c:v>
                </c:pt>
                <c:pt idx="677">
                  <c:v>30834</c:v>
                </c:pt>
                <c:pt idx="678">
                  <c:v>30864</c:v>
                </c:pt>
                <c:pt idx="679">
                  <c:v>30895</c:v>
                </c:pt>
                <c:pt idx="680">
                  <c:v>30926</c:v>
                </c:pt>
                <c:pt idx="681">
                  <c:v>30956</c:v>
                </c:pt>
                <c:pt idx="682">
                  <c:v>30987</c:v>
                </c:pt>
                <c:pt idx="683">
                  <c:v>31017</c:v>
                </c:pt>
                <c:pt idx="684">
                  <c:v>31048</c:v>
                </c:pt>
                <c:pt idx="685">
                  <c:v>31079</c:v>
                </c:pt>
                <c:pt idx="686">
                  <c:v>31107</c:v>
                </c:pt>
                <c:pt idx="687">
                  <c:v>31138</c:v>
                </c:pt>
                <c:pt idx="688">
                  <c:v>31168</c:v>
                </c:pt>
                <c:pt idx="689">
                  <c:v>31199</c:v>
                </c:pt>
                <c:pt idx="690">
                  <c:v>31229</c:v>
                </c:pt>
                <c:pt idx="691">
                  <c:v>31260</c:v>
                </c:pt>
                <c:pt idx="692">
                  <c:v>31291</c:v>
                </c:pt>
                <c:pt idx="693">
                  <c:v>31321</c:v>
                </c:pt>
                <c:pt idx="694">
                  <c:v>31352</c:v>
                </c:pt>
                <c:pt idx="695">
                  <c:v>31382</c:v>
                </c:pt>
                <c:pt idx="696">
                  <c:v>31413</c:v>
                </c:pt>
                <c:pt idx="697">
                  <c:v>31444</c:v>
                </c:pt>
                <c:pt idx="698">
                  <c:v>31472</c:v>
                </c:pt>
                <c:pt idx="699">
                  <c:v>31503</c:v>
                </c:pt>
                <c:pt idx="700">
                  <c:v>31533</c:v>
                </c:pt>
                <c:pt idx="701">
                  <c:v>31564</c:v>
                </c:pt>
                <c:pt idx="702">
                  <c:v>31594</c:v>
                </c:pt>
                <c:pt idx="703">
                  <c:v>31625</c:v>
                </c:pt>
                <c:pt idx="704">
                  <c:v>31656</c:v>
                </c:pt>
                <c:pt idx="705">
                  <c:v>31686</c:v>
                </c:pt>
                <c:pt idx="706">
                  <c:v>31717</c:v>
                </c:pt>
                <c:pt idx="707">
                  <c:v>31747</c:v>
                </c:pt>
                <c:pt idx="708">
                  <c:v>31778</c:v>
                </c:pt>
                <c:pt idx="709">
                  <c:v>31809</c:v>
                </c:pt>
                <c:pt idx="710">
                  <c:v>31837</c:v>
                </c:pt>
                <c:pt idx="711">
                  <c:v>31868</c:v>
                </c:pt>
                <c:pt idx="712">
                  <c:v>31898</c:v>
                </c:pt>
                <c:pt idx="713">
                  <c:v>31929</c:v>
                </c:pt>
                <c:pt idx="714">
                  <c:v>31959</c:v>
                </c:pt>
                <c:pt idx="715">
                  <c:v>31990</c:v>
                </c:pt>
                <c:pt idx="716">
                  <c:v>32021</c:v>
                </c:pt>
                <c:pt idx="717">
                  <c:v>32051</c:v>
                </c:pt>
                <c:pt idx="718">
                  <c:v>32082</c:v>
                </c:pt>
                <c:pt idx="719">
                  <c:v>32112</c:v>
                </c:pt>
                <c:pt idx="720">
                  <c:v>32143</c:v>
                </c:pt>
                <c:pt idx="721">
                  <c:v>32174</c:v>
                </c:pt>
                <c:pt idx="722">
                  <c:v>32203</c:v>
                </c:pt>
                <c:pt idx="723">
                  <c:v>32234</c:v>
                </c:pt>
                <c:pt idx="724">
                  <c:v>32264</c:v>
                </c:pt>
                <c:pt idx="725">
                  <c:v>32295</c:v>
                </c:pt>
                <c:pt idx="726">
                  <c:v>32325</c:v>
                </c:pt>
                <c:pt idx="727">
                  <c:v>32356</c:v>
                </c:pt>
                <c:pt idx="728">
                  <c:v>32387</c:v>
                </c:pt>
                <c:pt idx="729">
                  <c:v>32417</c:v>
                </c:pt>
                <c:pt idx="730">
                  <c:v>32448</c:v>
                </c:pt>
                <c:pt idx="731">
                  <c:v>32478</c:v>
                </c:pt>
                <c:pt idx="732">
                  <c:v>32509</c:v>
                </c:pt>
                <c:pt idx="733">
                  <c:v>32540</c:v>
                </c:pt>
                <c:pt idx="734">
                  <c:v>32568</c:v>
                </c:pt>
                <c:pt idx="735">
                  <c:v>32599</c:v>
                </c:pt>
                <c:pt idx="736">
                  <c:v>32629</c:v>
                </c:pt>
                <c:pt idx="737">
                  <c:v>32660</c:v>
                </c:pt>
                <c:pt idx="738">
                  <c:v>32690</c:v>
                </c:pt>
                <c:pt idx="739">
                  <c:v>32721</c:v>
                </c:pt>
                <c:pt idx="740">
                  <c:v>32752</c:v>
                </c:pt>
                <c:pt idx="741">
                  <c:v>32782</c:v>
                </c:pt>
                <c:pt idx="742">
                  <c:v>32813</c:v>
                </c:pt>
                <c:pt idx="743">
                  <c:v>32843</c:v>
                </c:pt>
                <c:pt idx="744">
                  <c:v>32874</c:v>
                </c:pt>
                <c:pt idx="745">
                  <c:v>32905</c:v>
                </c:pt>
                <c:pt idx="746">
                  <c:v>32933</c:v>
                </c:pt>
                <c:pt idx="747">
                  <c:v>32964</c:v>
                </c:pt>
                <c:pt idx="748">
                  <c:v>32994</c:v>
                </c:pt>
                <c:pt idx="749">
                  <c:v>33025</c:v>
                </c:pt>
                <c:pt idx="750">
                  <c:v>33055</c:v>
                </c:pt>
                <c:pt idx="751">
                  <c:v>33086</c:v>
                </c:pt>
                <c:pt idx="752">
                  <c:v>33117</c:v>
                </c:pt>
                <c:pt idx="753">
                  <c:v>33147</c:v>
                </c:pt>
                <c:pt idx="754">
                  <c:v>33178</c:v>
                </c:pt>
                <c:pt idx="755">
                  <c:v>33208</c:v>
                </c:pt>
                <c:pt idx="756">
                  <c:v>33239</c:v>
                </c:pt>
                <c:pt idx="757">
                  <c:v>33270</c:v>
                </c:pt>
                <c:pt idx="758">
                  <c:v>33298</c:v>
                </c:pt>
                <c:pt idx="759">
                  <c:v>33329</c:v>
                </c:pt>
                <c:pt idx="760">
                  <c:v>33359</c:v>
                </c:pt>
                <c:pt idx="761">
                  <c:v>33390</c:v>
                </c:pt>
                <c:pt idx="762">
                  <c:v>33420</c:v>
                </c:pt>
                <c:pt idx="763">
                  <c:v>33451</c:v>
                </c:pt>
                <c:pt idx="764">
                  <c:v>33482</c:v>
                </c:pt>
                <c:pt idx="765">
                  <c:v>33512</c:v>
                </c:pt>
                <c:pt idx="766">
                  <c:v>33543</c:v>
                </c:pt>
                <c:pt idx="767">
                  <c:v>33573</c:v>
                </c:pt>
                <c:pt idx="768">
                  <c:v>33604</c:v>
                </c:pt>
                <c:pt idx="769">
                  <c:v>33635</c:v>
                </c:pt>
                <c:pt idx="770">
                  <c:v>33664</c:v>
                </c:pt>
                <c:pt idx="771">
                  <c:v>33695</c:v>
                </c:pt>
                <c:pt idx="772">
                  <c:v>33725</c:v>
                </c:pt>
                <c:pt idx="773">
                  <c:v>33756</c:v>
                </c:pt>
                <c:pt idx="774">
                  <c:v>33786</c:v>
                </c:pt>
                <c:pt idx="775">
                  <c:v>33817</c:v>
                </c:pt>
                <c:pt idx="776">
                  <c:v>33848</c:v>
                </c:pt>
                <c:pt idx="777">
                  <c:v>33878</c:v>
                </c:pt>
                <c:pt idx="778">
                  <c:v>33909</c:v>
                </c:pt>
                <c:pt idx="779">
                  <c:v>33939</c:v>
                </c:pt>
                <c:pt idx="780">
                  <c:v>33970</c:v>
                </c:pt>
                <c:pt idx="781">
                  <c:v>34001</c:v>
                </c:pt>
                <c:pt idx="782">
                  <c:v>34029</c:v>
                </c:pt>
                <c:pt idx="783">
                  <c:v>34060</c:v>
                </c:pt>
                <c:pt idx="784">
                  <c:v>34090</c:v>
                </c:pt>
                <c:pt idx="785">
                  <c:v>34121</c:v>
                </c:pt>
                <c:pt idx="786">
                  <c:v>34151</c:v>
                </c:pt>
                <c:pt idx="787">
                  <c:v>34182</c:v>
                </c:pt>
                <c:pt idx="788">
                  <c:v>34213</c:v>
                </c:pt>
                <c:pt idx="789">
                  <c:v>34243</c:v>
                </c:pt>
                <c:pt idx="790">
                  <c:v>34274</c:v>
                </c:pt>
                <c:pt idx="791">
                  <c:v>34304</c:v>
                </c:pt>
                <c:pt idx="792">
                  <c:v>34335</c:v>
                </c:pt>
                <c:pt idx="793">
                  <c:v>34366</c:v>
                </c:pt>
                <c:pt idx="794">
                  <c:v>34394</c:v>
                </c:pt>
                <c:pt idx="795">
                  <c:v>34425</c:v>
                </c:pt>
                <c:pt idx="796">
                  <c:v>34455</c:v>
                </c:pt>
                <c:pt idx="797">
                  <c:v>34486</c:v>
                </c:pt>
                <c:pt idx="798">
                  <c:v>34516</c:v>
                </c:pt>
                <c:pt idx="799">
                  <c:v>34547</c:v>
                </c:pt>
                <c:pt idx="800">
                  <c:v>34578</c:v>
                </c:pt>
                <c:pt idx="801">
                  <c:v>34608</c:v>
                </c:pt>
                <c:pt idx="802">
                  <c:v>34639</c:v>
                </c:pt>
                <c:pt idx="803">
                  <c:v>34669</c:v>
                </c:pt>
                <c:pt idx="804">
                  <c:v>34700</c:v>
                </c:pt>
                <c:pt idx="805">
                  <c:v>34731</c:v>
                </c:pt>
                <c:pt idx="806">
                  <c:v>34759</c:v>
                </c:pt>
                <c:pt idx="807">
                  <c:v>34790</c:v>
                </c:pt>
                <c:pt idx="808">
                  <c:v>34820</c:v>
                </c:pt>
                <c:pt idx="809">
                  <c:v>34851</c:v>
                </c:pt>
                <c:pt idx="810">
                  <c:v>34881</c:v>
                </c:pt>
                <c:pt idx="811">
                  <c:v>34912</c:v>
                </c:pt>
                <c:pt idx="812">
                  <c:v>34943</c:v>
                </c:pt>
                <c:pt idx="813">
                  <c:v>34973</c:v>
                </c:pt>
                <c:pt idx="814">
                  <c:v>35004</c:v>
                </c:pt>
                <c:pt idx="815">
                  <c:v>35034</c:v>
                </c:pt>
                <c:pt idx="816">
                  <c:v>35065</c:v>
                </c:pt>
                <c:pt idx="817">
                  <c:v>35096</c:v>
                </c:pt>
                <c:pt idx="818">
                  <c:v>35125</c:v>
                </c:pt>
                <c:pt idx="819">
                  <c:v>35156</c:v>
                </c:pt>
                <c:pt idx="820">
                  <c:v>35186</c:v>
                </c:pt>
                <c:pt idx="821">
                  <c:v>35217</c:v>
                </c:pt>
                <c:pt idx="822">
                  <c:v>35247</c:v>
                </c:pt>
                <c:pt idx="823">
                  <c:v>35278</c:v>
                </c:pt>
                <c:pt idx="824">
                  <c:v>35309</c:v>
                </c:pt>
                <c:pt idx="825">
                  <c:v>35339</c:v>
                </c:pt>
                <c:pt idx="826">
                  <c:v>35370</c:v>
                </c:pt>
                <c:pt idx="827">
                  <c:v>35400</c:v>
                </c:pt>
                <c:pt idx="828">
                  <c:v>35431</c:v>
                </c:pt>
                <c:pt idx="829">
                  <c:v>35462</c:v>
                </c:pt>
                <c:pt idx="830">
                  <c:v>35490</c:v>
                </c:pt>
                <c:pt idx="831">
                  <c:v>35521</c:v>
                </c:pt>
                <c:pt idx="832">
                  <c:v>35551</c:v>
                </c:pt>
                <c:pt idx="833">
                  <c:v>35582</c:v>
                </c:pt>
                <c:pt idx="834">
                  <c:v>35612</c:v>
                </c:pt>
                <c:pt idx="835">
                  <c:v>35643</c:v>
                </c:pt>
                <c:pt idx="836">
                  <c:v>35674</c:v>
                </c:pt>
                <c:pt idx="837">
                  <c:v>35704</c:v>
                </c:pt>
                <c:pt idx="838">
                  <c:v>35735</c:v>
                </c:pt>
                <c:pt idx="839">
                  <c:v>35765</c:v>
                </c:pt>
                <c:pt idx="840">
                  <c:v>35796</c:v>
                </c:pt>
                <c:pt idx="841">
                  <c:v>35827</c:v>
                </c:pt>
                <c:pt idx="842">
                  <c:v>35855</c:v>
                </c:pt>
                <c:pt idx="843">
                  <c:v>35886</c:v>
                </c:pt>
                <c:pt idx="844">
                  <c:v>35916</c:v>
                </c:pt>
                <c:pt idx="845">
                  <c:v>35947</c:v>
                </c:pt>
                <c:pt idx="846">
                  <c:v>35977</c:v>
                </c:pt>
                <c:pt idx="847">
                  <c:v>36008</c:v>
                </c:pt>
                <c:pt idx="848">
                  <c:v>36039</c:v>
                </c:pt>
                <c:pt idx="849">
                  <c:v>36069</c:v>
                </c:pt>
                <c:pt idx="850">
                  <c:v>36100</c:v>
                </c:pt>
                <c:pt idx="851">
                  <c:v>36130</c:v>
                </c:pt>
                <c:pt idx="852">
                  <c:v>36161</c:v>
                </c:pt>
                <c:pt idx="853">
                  <c:v>36192</c:v>
                </c:pt>
                <c:pt idx="854">
                  <c:v>36220</c:v>
                </c:pt>
                <c:pt idx="855">
                  <c:v>36251</c:v>
                </c:pt>
                <c:pt idx="856">
                  <c:v>36281</c:v>
                </c:pt>
                <c:pt idx="857">
                  <c:v>36312</c:v>
                </c:pt>
                <c:pt idx="858">
                  <c:v>36342</c:v>
                </c:pt>
                <c:pt idx="859">
                  <c:v>36373</c:v>
                </c:pt>
                <c:pt idx="860">
                  <c:v>36404</c:v>
                </c:pt>
                <c:pt idx="861">
                  <c:v>36434</c:v>
                </c:pt>
                <c:pt idx="862">
                  <c:v>36465</c:v>
                </c:pt>
                <c:pt idx="863">
                  <c:v>36495</c:v>
                </c:pt>
                <c:pt idx="864">
                  <c:v>36526</c:v>
                </c:pt>
                <c:pt idx="865">
                  <c:v>36557</c:v>
                </c:pt>
                <c:pt idx="866">
                  <c:v>36586</c:v>
                </c:pt>
                <c:pt idx="867">
                  <c:v>36617</c:v>
                </c:pt>
                <c:pt idx="868">
                  <c:v>36647</c:v>
                </c:pt>
                <c:pt idx="869">
                  <c:v>36678</c:v>
                </c:pt>
                <c:pt idx="870">
                  <c:v>36708</c:v>
                </c:pt>
                <c:pt idx="871">
                  <c:v>36739</c:v>
                </c:pt>
                <c:pt idx="872">
                  <c:v>36770</c:v>
                </c:pt>
                <c:pt idx="873">
                  <c:v>36800</c:v>
                </c:pt>
                <c:pt idx="874">
                  <c:v>36831</c:v>
                </c:pt>
                <c:pt idx="875">
                  <c:v>36861</c:v>
                </c:pt>
                <c:pt idx="876">
                  <c:v>36892</c:v>
                </c:pt>
                <c:pt idx="877">
                  <c:v>36923</c:v>
                </c:pt>
                <c:pt idx="878">
                  <c:v>36951</c:v>
                </c:pt>
                <c:pt idx="879">
                  <c:v>36982</c:v>
                </c:pt>
                <c:pt idx="880">
                  <c:v>37012</c:v>
                </c:pt>
                <c:pt idx="881">
                  <c:v>37043</c:v>
                </c:pt>
                <c:pt idx="882">
                  <c:v>37073</c:v>
                </c:pt>
                <c:pt idx="883">
                  <c:v>37104</c:v>
                </c:pt>
                <c:pt idx="884">
                  <c:v>37135</c:v>
                </c:pt>
                <c:pt idx="885">
                  <c:v>37165</c:v>
                </c:pt>
                <c:pt idx="886">
                  <c:v>37196</c:v>
                </c:pt>
                <c:pt idx="887">
                  <c:v>37226</c:v>
                </c:pt>
                <c:pt idx="888">
                  <c:v>37257</c:v>
                </c:pt>
                <c:pt idx="889">
                  <c:v>37288</c:v>
                </c:pt>
                <c:pt idx="890">
                  <c:v>37316</c:v>
                </c:pt>
                <c:pt idx="891">
                  <c:v>37347</c:v>
                </c:pt>
                <c:pt idx="892">
                  <c:v>37377</c:v>
                </c:pt>
                <c:pt idx="893">
                  <c:v>37408</c:v>
                </c:pt>
                <c:pt idx="894">
                  <c:v>37438</c:v>
                </c:pt>
                <c:pt idx="895">
                  <c:v>37469</c:v>
                </c:pt>
                <c:pt idx="896">
                  <c:v>37500</c:v>
                </c:pt>
                <c:pt idx="897">
                  <c:v>37530</c:v>
                </c:pt>
                <c:pt idx="898">
                  <c:v>37561</c:v>
                </c:pt>
                <c:pt idx="899">
                  <c:v>37591</c:v>
                </c:pt>
                <c:pt idx="900">
                  <c:v>37622</c:v>
                </c:pt>
                <c:pt idx="901">
                  <c:v>37653</c:v>
                </c:pt>
                <c:pt idx="902">
                  <c:v>37681</c:v>
                </c:pt>
                <c:pt idx="903">
                  <c:v>37712</c:v>
                </c:pt>
                <c:pt idx="904">
                  <c:v>37742</c:v>
                </c:pt>
                <c:pt idx="905">
                  <c:v>37773</c:v>
                </c:pt>
                <c:pt idx="906">
                  <c:v>37803</c:v>
                </c:pt>
                <c:pt idx="907">
                  <c:v>37834</c:v>
                </c:pt>
                <c:pt idx="908">
                  <c:v>37865</c:v>
                </c:pt>
                <c:pt idx="909">
                  <c:v>37895</c:v>
                </c:pt>
                <c:pt idx="910">
                  <c:v>37926</c:v>
                </c:pt>
                <c:pt idx="911">
                  <c:v>37956</c:v>
                </c:pt>
                <c:pt idx="912">
                  <c:v>37987</c:v>
                </c:pt>
                <c:pt idx="913">
                  <c:v>38018</c:v>
                </c:pt>
                <c:pt idx="914">
                  <c:v>38047</c:v>
                </c:pt>
                <c:pt idx="915">
                  <c:v>38078</c:v>
                </c:pt>
                <c:pt idx="916">
                  <c:v>38108</c:v>
                </c:pt>
                <c:pt idx="917">
                  <c:v>38139</c:v>
                </c:pt>
                <c:pt idx="918">
                  <c:v>38169</c:v>
                </c:pt>
                <c:pt idx="919">
                  <c:v>38200</c:v>
                </c:pt>
                <c:pt idx="920">
                  <c:v>38231</c:v>
                </c:pt>
                <c:pt idx="921">
                  <c:v>38261</c:v>
                </c:pt>
                <c:pt idx="922">
                  <c:v>38292</c:v>
                </c:pt>
                <c:pt idx="923">
                  <c:v>38322</c:v>
                </c:pt>
                <c:pt idx="924">
                  <c:v>38353</c:v>
                </c:pt>
                <c:pt idx="925">
                  <c:v>38384</c:v>
                </c:pt>
                <c:pt idx="926">
                  <c:v>38412</c:v>
                </c:pt>
                <c:pt idx="927">
                  <c:v>38443</c:v>
                </c:pt>
                <c:pt idx="928">
                  <c:v>38473</c:v>
                </c:pt>
                <c:pt idx="929">
                  <c:v>38504</c:v>
                </c:pt>
                <c:pt idx="930">
                  <c:v>38534</c:v>
                </c:pt>
                <c:pt idx="931">
                  <c:v>38565</c:v>
                </c:pt>
                <c:pt idx="932">
                  <c:v>38596</c:v>
                </c:pt>
                <c:pt idx="933">
                  <c:v>38626</c:v>
                </c:pt>
                <c:pt idx="934">
                  <c:v>38657</c:v>
                </c:pt>
                <c:pt idx="935">
                  <c:v>38687</c:v>
                </c:pt>
                <c:pt idx="936">
                  <c:v>38718</c:v>
                </c:pt>
                <c:pt idx="937">
                  <c:v>38749</c:v>
                </c:pt>
                <c:pt idx="938">
                  <c:v>38777</c:v>
                </c:pt>
                <c:pt idx="939">
                  <c:v>38808</c:v>
                </c:pt>
                <c:pt idx="940">
                  <c:v>38838</c:v>
                </c:pt>
                <c:pt idx="941">
                  <c:v>38869</c:v>
                </c:pt>
                <c:pt idx="942">
                  <c:v>38899</c:v>
                </c:pt>
                <c:pt idx="943">
                  <c:v>38930</c:v>
                </c:pt>
                <c:pt idx="944">
                  <c:v>38961</c:v>
                </c:pt>
                <c:pt idx="945">
                  <c:v>38991</c:v>
                </c:pt>
                <c:pt idx="946">
                  <c:v>39022</c:v>
                </c:pt>
                <c:pt idx="947">
                  <c:v>39052</c:v>
                </c:pt>
                <c:pt idx="948">
                  <c:v>39083</c:v>
                </c:pt>
                <c:pt idx="949">
                  <c:v>39114</c:v>
                </c:pt>
                <c:pt idx="950">
                  <c:v>39142</c:v>
                </c:pt>
                <c:pt idx="951">
                  <c:v>39173</c:v>
                </c:pt>
                <c:pt idx="952">
                  <c:v>39203</c:v>
                </c:pt>
                <c:pt idx="953">
                  <c:v>39234</c:v>
                </c:pt>
                <c:pt idx="954">
                  <c:v>39264</c:v>
                </c:pt>
                <c:pt idx="955">
                  <c:v>39295</c:v>
                </c:pt>
                <c:pt idx="956">
                  <c:v>39326</c:v>
                </c:pt>
                <c:pt idx="957">
                  <c:v>39356</c:v>
                </c:pt>
                <c:pt idx="958">
                  <c:v>39387</c:v>
                </c:pt>
                <c:pt idx="959">
                  <c:v>39417</c:v>
                </c:pt>
                <c:pt idx="960">
                  <c:v>39448</c:v>
                </c:pt>
                <c:pt idx="961">
                  <c:v>39479</c:v>
                </c:pt>
                <c:pt idx="962">
                  <c:v>39508</c:v>
                </c:pt>
                <c:pt idx="963">
                  <c:v>39539</c:v>
                </c:pt>
                <c:pt idx="964">
                  <c:v>39569</c:v>
                </c:pt>
                <c:pt idx="965">
                  <c:v>39600</c:v>
                </c:pt>
                <c:pt idx="966">
                  <c:v>39630</c:v>
                </c:pt>
                <c:pt idx="967">
                  <c:v>39661</c:v>
                </c:pt>
                <c:pt idx="968">
                  <c:v>39692</c:v>
                </c:pt>
                <c:pt idx="969">
                  <c:v>39722</c:v>
                </c:pt>
                <c:pt idx="970">
                  <c:v>39753</c:v>
                </c:pt>
                <c:pt idx="971">
                  <c:v>39783</c:v>
                </c:pt>
                <c:pt idx="972">
                  <c:v>39814</c:v>
                </c:pt>
                <c:pt idx="973">
                  <c:v>39845</c:v>
                </c:pt>
                <c:pt idx="974">
                  <c:v>39873</c:v>
                </c:pt>
                <c:pt idx="975">
                  <c:v>39904</c:v>
                </c:pt>
                <c:pt idx="976">
                  <c:v>39934</c:v>
                </c:pt>
                <c:pt idx="977">
                  <c:v>39965</c:v>
                </c:pt>
                <c:pt idx="978">
                  <c:v>39995</c:v>
                </c:pt>
                <c:pt idx="979">
                  <c:v>40026</c:v>
                </c:pt>
                <c:pt idx="980">
                  <c:v>40057</c:v>
                </c:pt>
                <c:pt idx="981">
                  <c:v>40087</c:v>
                </c:pt>
                <c:pt idx="982">
                  <c:v>40118</c:v>
                </c:pt>
                <c:pt idx="983">
                  <c:v>40148</c:v>
                </c:pt>
                <c:pt idx="984">
                  <c:v>40179</c:v>
                </c:pt>
                <c:pt idx="985">
                  <c:v>40210</c:v>
                </c:pt>
                <c:pt idx="986">
                  <c:v>40238</c:v>
                </c:pt>
                <c:pt idx="987">
                  <c:v>40269</c:v>
                </c:pt>
                <c:pt idx="988">
                  <c:v>40299</c:v>
                </c:pt>
                <c:pt idx="989">
                  <c:v>40330</c:v>
                </c:pt>
                <c:pt idx="990">
                  <c:v>40360</c:v>
                </c:pt>
                <c:pt idx="991">
                  <c:v>40391</c:v>
                </c:pt>
                <c:pt idx="992">
                  <c:v>40422</c:v>
                </c:pt>
                <c:pt idx="993">
                  <c:v>40452</c:v>
                </c:pt>
                <c:pt idx="994">
                  <c:v>40483</c:v>
                </c:pt>
                <c:pt idx="995">
                  <c:v>40513</c:v>
                </c:pt>
                <c:pt idx="996">
                  <c:v>40544</c:v>
                </c:pt>
                <c:pt idx="997">
                  <c:v>40575</c:v>
                </c:pt>
                <c:pt idx="998">
                  <c:v>40603</c:v>
                </c:pt>
                <c:pt idx="999">
                  <c:v>40634</c:v>
                </c:pt>
                <c:pt idx="1000">
                  <c:v>40664</c:v>
                </c:pt>
                <c:pt idx="1001">
                  <c:v>40695</c:v>
                </c:pt>
                <c:pt idx="1002">
                  <c:v>40725</c:v>
                </c:pt>
                <c:pt idx="1003">
                  <c:v>40756</c:v>
                </c:pt>
                <c:pt idx="1004">
                  <c:v>40787</c:v>
                </c:pt>
                <c:pt idx="1005">
                  <c:v>40817</c:v>
                </c:pt>
                <c:pt idx="1006">
                  <c:v>40848</c:v>
                </c:pt>
                <c:pt idx="1007">
                  <c:v>40878</c:v>
                </c:pt>
                <c:pt idx="1008">
                  <c:v>40909</c:v>
                </c:pt>
                <c:pt idx="1009">
                  <c:v>40940</c:v>
                </c:pt>
                <c:pt idx="1010">
                  <c:v>40969</c:v>
                </c:pt>
                <c:pt idx="1011">
                  <c:v>41000</c:v>
                </c:pt>
                <c:pt idx="1012">
                  <c:v>41030</c:v>
                </c:pt>
                <c:pt idx="1013">
                  <c:v>41061</c:v>
                </c:pt>
                <c:pt idx="1014">
                  <c:v>41091</c:v>
                </c:pt>
                <c:pt idx="1015">
                  <c:v>41122</c:v>
                </c:pt>
                <c:pt idx="1016">
                  <c:v>41153</c:v>
                </c:pt>
                <c:pt idx="1017">
                  <c:v>41183</c:v>
                </c:pt>
                <c:pt idx="1018">
                  <c:v>41214</c:v>
                </c:pt>
                <c:pt idx="1019">
                  <c:v>41244</c:v>
                </c:pt>
                <c:pt idx="1020">
                  <c:v>41275</c:v>
                </c:pt>
                <c:pt idx="1021">
                  <c:v>41306</c:v>
                </c:pt>
                <c:pt idx="1022">
                  <c:v>41334</c:v>
                </c:pt>
                <c:pt idx="1023">
                  <c:v>41365</c:v>
                </c:pt>
                <c:pt idx="1024">
                  <c:v>41395</c:v>
                </c:pt>
                <c:pt idx="1025">
                  <c:v>41426</c:v>
                </c:pt>
                <c:pt idx="1026">
                  <c:v>41456</c:v>
                </c:pt>
                <c:pt idx="1027">
                  <c:v>41487</c:v>
                </c:pt>
                <c:pt idx="1028">
                  <c:v>41518</c:v>
                </c:pt>
                <c:pt idx="1029">
                  <c:v>41548</c:v>
                </c:pt>
                <c:pt idx="1030">
                  <c:v>41579</c:v>
                </c:pt>
                <c:pt idx="1031">
                  <c:v>41609</c:v>
                </c:pt>
                <c:pt idx="1032">
                  <c:v>41640</c:v>
                </c:pt>
                <c:pt idx="1033">
                  <c:v>41671</c:v>
                </c:pt>
                <c:pt idx="1034">
                  <c:v>41699</c:v>
                </c:pt>
                <c:pt idx="1035">
                  <c:v>41730</c:v>
                </c:pt>
                <c:pt idx="1036">
                  <c:v>41760</c:v>
                </c:pt>
                <c:pt idx="1037">
                  <c:v>41791</c:v>
                </c:pt>
                <c:pt idx="1038">
                  <c:v>41821</c:v>
                </c:pt>
                <c:pt idx="1039">
                  <c:v>41852</c:v>
                </c:pt>
                <c:pt idx="1040">
                  <c:v>41883</c:v>
                </c:pt>
                <c:pt idx="1041">
                  <c:v>41913</c:v>
                </c:pt>
                <c:pt idx="1042">
                  <c:v>41944</c:v>
                </c:pt>
                <c:pt idx="1043">
                  <c:v>41974</c:v>
                </c:pt>
                <c:pt idx="1044">
                  <c:v>42005</c:v>
                </c:pt>
                <c:pt idx="1045">
                  <c:v>42036</c:v>
                </c:pt>
                <c:pt idx="1046">
                  <c:v>42064</c:v>
                </c:pt>
                <c:pt idx="1047">
                  <c:v>42095</c:v>
                </c:pt>
                <c:pt idx="1048">
                  <c:v>42125</c:v>
                </c:pt>
                <c:pt idx="1049">
                  <c:v>42156</c:v>
                </c:pt>
                <c:pt idx="1050">
                  <c:v>42186</c:v>
                </c:pt>
                <c:pt idx="1051">
                  <c:v>42217</c:v>
                </c:pt>
                <c:pt idx="1052">
                  <c:v>42248</c:v>
                </c:pt>
                <c:pt idx="1053">
                  <c:v>42278</c:v>
                </c:pt>
                <c:pt idx="1054">
                  <c:v>42309</c:v>
                </c:pt>
                <c:pt idx="1055">
                  <c:v>42339</c:v>
                </c:pt>
                <c:pt idx="1056">
                  <c:v>42370</c:v>
                </c:pt>
                <c:pt idx="1057">
                  <c:v>42401</c:v>
                </c:pt>
                <c:pt idx="1058">
                  <c:v>42430</c:v>
                </c:pt>
                <c:pt idx="1059">
                  <c:v>42461</c:v>
                </c:pt>
                <c:pt idx="1060">
                  <c:v>42491</c:v>
                </c:pt>
                <c:pt idx="1061">
                  <c:v>42522</c:v>
                </c:pt>
                <c:pt idx="1062">
                  <c:v>42552</c:v>
                </c:pt>
                <c:pt idx="1063">
                  <c:v>42583</c:v>
                </c:pt>
                <c:pt idx="1064">
                  <c:v>42614</c:v>
                </c:pt>
                <c:pt idx="1065">
                  <c:v>42644</c:v>
                </c:pt>
                <c:pt idx="1066">
                  <c:v>42675</c:v>
                </c:pt>
                <c:pt idx="1067">
                  <c:v>42705</c:v>
                </c:pt>
                <c:pt idx="1068">
                  <c:v>42736</c:v>
                </c:pt>
                <c:pt idx="1069">
                  <c:v>42767</c:v>
                </c:pt>
                <c:pt idx="1070">
                  <c:v>42795</c:v>
                </c:pt>
                <c:pt idx="1071">
                  <c:v>42826</c:v>
                </c:pt>
                <c:pt idx="1072">
                  <c:v>42856</c:v>
                </c:pt>
                <c:pt idx="1073">
                  <c:v>42887</c:v>
                </c:pt>
                <c:pt idx="1074">
                  <c:v>42917</c:v>
                </c:pt>
                <c:pt idx="1075">
                  <c:v>42948</c:v>
                </c:pt>
                <c:pt idx="1076">
                  <c:v>42979</c:v>
                </c:pt>
                <c:pt idx="1077">
                  <c:v>43009</c:v>
                </c:pt>
                <c:pt idx="1078">
                  <c:v>43040</c:v>
                </c:pt>
                <c:pt idx="1079">
                  <c:v>43070</c:v>
                </c:pt>
                <c:pt idx="1080">
                  <c:v>43101</c:v>
                </c:pt>
                <c:pt idx="1081">
                  <c:v>43132</c:v>
                </c:pt>
                <c:pt idx="1082">
                  <c:v>43160</c:v>
                </c:pt>
                <c:pt idx="1083">
                  <c:v>43191</c:v>
                </c:pt>
                <c:pt idx="1084">
                  <c:v>43221</c:v>
                </c:pt>
                <c:pt idx="1085">
                  <c:v>43252</c:v>
                </c:pt>
                <c:pt idx="1086">
                  <c:v>43282</c:v>
                </c:pt>
                <c:pt idx="1087">
                  <c:v>43313</c:v>
                </c:pt>
                <c:pt idx="1088">
                  <c:v>43344</c:v>
                </c:pt>
                <c:pt idx="1089">
                  <c:v>43374</c:v>
                </c:pt>
                <c:pt idx="1090">
                  <c:v>43405</c:v>
                </c:pt>
                <c:pt idx="1091">
                  <c:v>43435</c:v>
                </c:pt>
                <c:pt idx="1092">
                  <c:v>43466</c:v>
                </c:pt>
                <c:pt idx="1093">
                  <c:v>43497</c:v>
                </c:pt>
                <c:pt idx="1094">
                  <c:v>43525</c:v>
                </c:pt>
                <c:pt idx="1095">
                  <c:v>43556</c:v>
                </c:pt>
                <c:pt idx="1096">
                  <c:v>43586</c:v>
                </c:pt>
                <c:pt idx="1097">
                  <c:v>43617</c:v>
                </c:pt>
                <c:pt idx="1098">
                  <c:v>43647</c:v>
                </c:pt>
                <c:pt idx="1099">
                  <c:v>43678</c:v>
                </c:pt>
                <c:pt idx="1100">
                  <c:v>43709</c:v>
                </c:pt>
                <c:pt idx="1101">
                  <c:v>43739</c:v>
                </c:pt>
                <c:pt idx="1102">
                  <c:v>43770</c:v>
                </c:pt>
                <c:pt idx="1103">
                  <c:v>43800</c:v>
                </c:pt>
                <c:pt idx="1104">
                  <c:v>43831</c:v>
                </c:pt>
                <c:pt idx="1105">
                  <c:v>43862</c:v>
                </c:pt>
                <c:pt idx="1106">
                  <c:v>43891</c:v>
                </c:pt>
                <c:pt idx="1107">
                  <c:v>43922</c:v>
                </c:pt>
                <c:pt idx="1108">
                  <c:v>43952</c:v>
                </c:pt>
                <c:pt idx="1109">
                  <c:v>43983</c:v>
                </c:pt>
                <c:pt idx="1110">
                  <c:v>44013</c:v>
                </c:pt>
                <c:pt idx="1111">
                  <c:v>44044</c:v>
                </c:pt>
                <c:pt idx="1112">
                  <c:v>44075</c:v>
                </c:pt>
                <c:pt idx="1113">
                  <c:v>44105</c:v>
                </c:pt>
                <c:pt idx="1114">
                  <c:v>44136</c:v>
                </c:pt>
                <c:pt idx="1115">
                  <c:v>44166</c:v>
                </c:pt>
                <c:pt idx="1116">
                  <c:v>44197</c:v>
                </c:pt>
                <c:pt idx="1117">
                  <c:v>44228</c:v>
                </c:pt>
                <c:pt idx="1118">
                  <c:v>44256</c:v>
                </c:pt>
                <c:pt idx="1119">
                  <c:v>44287</c:v>
                </c:pt>
                <c:pt idx="1120">
                  <c:v>44317</c:v>
                </c:pt>
                <c:pt idx="1121">
                  <c:v>44348</c:v>
                </c:pt>
                <c:pt idx="1122">
                  <c:v>44378</c:v>
                </c:pt>
                <c:pt idx="1123">
                  <c:v>44409</c:v>
                </c:pt>
                <c:pt idx="1124">
                  <c:v>44440</c:v>
                </c:pt>
                <c:pt idx="1125">
                  <c:v>44470</c:v>
                </c:pt>
                <c:pt idx="1126">
                  <c:v>44501</c:v>
                </c:pt>
                <c:pt idx="1127">
                  <c:v>44531</c:v>
                </c:pt>
                <c:pt idx="1128">
                  <c:v>44562</c:v>
                </c:pt>
                <c:pt idx="1129">
                  <c:v>44593</c:v>
                </c:pt>
                <c:pt idx="1130">
                  <c:v>44621</c:v>
                </c:pt>
                <c:pt idx="1131">
                  <c:v>44652</c:v>
                </c:pt>
                <c:pt idx="1132">
                  <c:v>44682</c:v>
                </c:pt>
                <c:pt idx="1133">
                  <c:v>44713</c:v>
                </c:pt>
                <c:pt idx="1134">
                  <c:v>44743</c:v>
                </c:pt>
                <c:pt idx="1135">
                  <c:v>44774</c:v>
                </c:pt>
                <c:pt idx="1136">
                  <c:v>44805</c:v>
                </c:pt>
                <c:pt idx="1137">
                  <c:v>44835</c:v>
                </c:pt>
                <c:pt idx="1138">
                  <c:v>44866</c:v>
                </c:pt>
                <c:pt idx="1139">
                  <c:v>44896</c:v>
                </c:pt>
                <c:pt idx="1140">
                  <c:v>44927</c:v>
                </c:pt>
                <c:pt idx="1141">
                  <c:v>44958</c:v>
                </c:pt>
                <c:pt idx="1142">
                  <c:v>44986</c:v>
                </c:pt>
                <c:pt idx="1143">
                  <c:v>45017</c:v>
                </c:pt>
                <c:pt idx="1144">
                  <c:v>45047</c:v>
                </c:pt>
                <c:pt idx="1145">
                  <c:v>45078</c:v>
                </c:pt>
                <c:pt idx="1146">
                  <c:v>45108</c:v>
                </c:pt>
                <c:pt idx="1147">
                  <c:v>45139</c:v>
                </c:pt>
                <c:pt idx="1148">
                  <c:v>45170</c:v>
                </c:pt>
                <c:pt idx="1149">
                  <c:v>45200</c:v>
                </c:pt>
                <c:pt idx="1150">
                  <c:v>45231</c:v>
                </c:pt>
                <c:pt idx="1151">
                  <c:v>45261</c:v>
                </c:pt>
                <c:pt idx="1152">
                  <c:v>45292</c:v>
                </c:pt>
                <c:pt idx="1153">
                  <c:v>45323</c:v>
                </c:pt>
                <c:pt idx="1154">
                  <c:v>45352</c:v>
                </c:pt>
                <c:pt idx="1155">
                  <c:v>45383</c:v>
                </c:pt>
                <c:pt idx="1156">
                  <c:v>45413</c:v>
                </c:pt>
                <c:pt idx="1157">
                  <c:v>45444</c:v>
                </c:pt>
                <c:pt idx="1158">
                  <c:v>45474</c:v>
                </c:pt>
                <c:pt idx="1159">
                  <c:v>45505</c:v>
                </c:pt>
                <c:pt idx="1160">
                  <c:v>45536</c:v>
                </c:pt>
                <c:pt idx="1161">
                  <c:v>45566</c:v>
                </c:pt>
                <c:pt idx="1162">
                  <c:v>45597</c:v>
                </c:pt>
                <c:pt idx="1163">
                  <c:v>45627</c:v>
                </c:pt>
                <c:pt idx="1164">
                  <c:v>45658</c:v>
                </c:pt>
                <c:pt idx="1165">
                  <c:v>45689</c:v>
                </c:pt>
                <c:pt idx="1166">
                  <c:v>45717</c:v>
                </c:pt>
                <c:pt idx="1167">
                  <c:v>45748</c:v>
                </c:pt>
                <c:pt idx="1168">
                  <c:v>45778</c:v>
                </c:pt>
                <c:pt idx="1169">
                  <c:v>45809</c:v>
                </c:pt>
                <c:pt idx="1170">
                  <c:v>45839</c:v>
                </c:pt>
                <c:pt idx="1171">
                  <c:v>45870</c:v>
                </c:pt>
                <c:pt idx="1172">
                  <c:v>45901</c:v>
                </c:pt>
                <c:pt idx="1173">
                  <c:v>45931</c:v>
                </c:pt>
                <c:pt idx="1174">
                  <c:v>45962</c:v>
                </c:pt>
                <c:pt idx="1175">
                  <c:v>45992</c:v>
                </c:pt>
                <c:pt idx="1176">
                  <c:v>46023</c:v>
                </c:pt>
                <c:pt idx="1177">
                  <c:v>46054</c:v>
                </c:pt>
                <c:pt idx="1178">
                  <c:v>46082</c:v>
                </c:pt>
                <c:pt idx="1179">
                  <c:v>46113</c:v>
                </c:pt>
                <c:pt idx="1180">
                  <c:v>46143</c:v>
                </c:pt>
                <c:pt idx="1181">
                  <c:v>46174</c:v>
                </c:pt>
                <c:pt idx="1182">
                  <c:v>46204</c:v>
                </c:pt>
                <c:pt idx="1183">
                  <c:v>46235</c:v>
                </c:pt>
                <c:pt idx="1184">
                  <c:v>46266</c:v>
                </c:pt>
                <c:pt idx="1185">
                  <c:v>46296</c:v>
                </c:pt>
                <c:pt idx="1186">
                  <c:v>46327</c:v>
                </c:pt>
                <c:pt idx="1187">
                  <c:v>46357</c:v>
                </c:pt>
                <c:pt idx="1188">
                  <c:v>46388</c:v>
                </c:pt>
                <c:pt idx="1189">
                  <c:v>46419</c:v>
                </c:pt>
                <c:pt idx="1190">
                  <c:v>46447</c:v>
                </c:pt>
                <c:pt idx="1191">
                  <c:v>46478</c:v>
                </c:pt>
                <c:pt idx="1192">
                  <c:v>46508</c:v>
                </c:pt>
                <c:pt idx="1193">
                  <c:v>46539</c:v>
                </c:pt>
                <c:pt idx="1194">
                  <c:v>46569</c:v>
                </c:pt>
                <c:pt idx="1195">
                  <c:v>46600</c:v>
                </c:pt>
                <c:pt idx="1196">
                  <c:v>46631</c:v>
                </c:pt>
                <c:pt idx="1197">
                  <c:v>46661</c:v>
                </c:pt>
                <c:pt idx="1198">
                  <c:v>46692</c:v>
                </c:pt>
                <c:pt idx="1199">
                  <c:v>46722</c:v>
                </c:pt>
                <c:pt idx="1200">
                  <c:v>46753</c:v>
                </c:pt>
                <c:pt idx="1201">
                  <c:v>46784</c:v>
                </c:pt>
                <c:pt idx="1202">
                  <c:v>46813</c:v>
                </c:pt>
                <c:pt idx="1203">
                  <c:v>46844</c:v>
                </c:pt>
                <c:pt idx="1204">
                  <c:v>46874</c:v>
                </c:pt>
                <c:pt idx="1205">
                  <c:v>46905</c:v>
                </c:pt>
                <c:pt idx="1206">
                  <c:v>46935</c:v>
                </c:pt>
                <c:pt idx="1207">
                  <c:v>46966</c:v>
                </c:pt>
                <c:pt idx="1208">
                  <c:v>46997</c:v>
                </c:pt>
                <c:pt idx="1209">
                  <c:v>47027</c:v>
                </c:pt>
                <c:pt idx="1210">
                  <c:v>47058</c:v>
                </c:pt>
                <c:pt idx="1211">
                  <c:v>47088</c:v>
                </c:pt>
                <c:pt idx="1212">
                  <c:v>47119</c:v>
                </c:pt>
                <c:pt idx="1213">
                  <c:v>47150</c:v>
                </c:pt>
                <c:pt idx="1214">
                  <c:v>47178</c:v>
                </c:pt>
                <c:pt idx="1215">
                  <c:v>47209</c:v>
                </c:pt>
                <c:pt idx="1216">
                  <c:v>47239</c:v>
                </c:pt>
                <c:pt idx="1217">
                  <c:v>47270</c:v>
                </c:pt>
                <c:pt idx="1218">
                  <c:v>47300</c:v>
                </c:pt>
                <c:pt idx="1219">
                  <c:v>47331</c:v>
                </c:pt>
                <c:pt idx="1220">
                  <c:v>47362</c:v>
                </c:pt>
                <c:pt idx="1221">
                  <c:v>47392</c:v>
                </c:pt>
                <c:pt idx="1222">
                  <c:v>47423</c:v>
                </c:pt>
                <c:pt idx="1223">
                  <c:v>47453</c:v>
                </c:pt>
                <c:pt idx="1224">
                  <c:v>47484</c:v>
                </c:pt>
                <c:pt idx="1225">
                  <c:v>47515</c:v>
                </c:pt>
                <c:pt idx="1226">
                  <c:v>47543</c:v>
                </c:pt>
                <c:pt idx="1227">
                  <c:v>47574</c:v>
                </c:pt>
                <c:pt idx="1228">
                  <c:v>47604</c:v>
                </c:pt>
                <c:pt idx="1229">
                  <c:v>47635</c:v>
                </c:pt>
                <c:pt idx="1230">
                  <c:v>47665</c:v>
                </c:pt>
                <c:pt idx="1231">
                  <c:v>47696</c:v>
                </c:pt>
                <c:pt idx="1232">
                  <c:v>47727</c:v>
                </c:pt>
                <c:pt idx="1233">
                  <c:v>47757</c:v>
                </c:pt>
                <c:pt idx="1234">
                  <c:v>47788</c:v>
                </c:pt>
                <c:pt idx="1235">
                  <c:v>47818</c:v>
                </c:pt>
                <c:pt idx="1236">
                  <c:v>47849</c:v>
                </c:pt>
                <c:pt idx="1237">
                  <c:v>47880</c:v>
                </c:pt>
                <c:pt idx="1238">
                  <c:v>47908</c:v>
                </c:pt>
                <c:pt idx="1239">
                  <c:v>47939</c:v>
                </c:pt>
                <c:pt idx="1240">
                  <c:v>47969</c:v>
                </c:pt>
                <c:pt idx="1241">
                  <c:v>48000</c:v>
                </c:pt>
                <c:pt idx="1242">
                  <c:v>48030</c:v>
                </c:pt>
                <c:pt idx="1243">
                  <c:v>48061</c:v>
                </c:pt>
                <c:pt idx="1244">
                  <c:v>48092</c:v>
                </c:pt>
                <c:pt idx="1245">
                  <c:v>48122</c:v>
                </c:pt>
                <c:pt idx="1246">
                  <c:v>48153</c:v>
                </c:pt>
                <c:pt idx="1247">
                  <c:v>48183</c:v>
                </c:pt>
                <c:pt idx="1248">
                  <c:v>48214</c:v>
                </c:pt>
                <c:pt idx="1249">
                  <c:v>48245</c:v>
                </c:pt>
                <c:pt idx="1250">
                  <c:v>48274</c:v>
                </c:pt>
                <c:pt idx="1251">
                  <c:v>48305</c:v>
                </c:pt>
                <c:pt idx="1252">
                  <c:v>48335</c:v>
                </c:pt>
                <c:pt idx="1253">
                  <c:v>48366</c:v>
                </c:pt>
                <c:pt idx="1254">
                  <c:v>48396</c:v>
                </c:pt>
                <c:pt idx="1255">
                  <c:v>48427</c:v>
                </c:pt>
                <c:pt idx="1256">
                  <c:v>48458</c:v>
                </c:pt>
                <c:pt idx="1257">
                  <c:v>48488</c:v>
                </c:pt>
                <c:pt idx="1258">
                  <c:v>48519</c:v>
                </c:pt>
                <c:pt idx="1259">
                  <c:v>48549</c:v>
                </c:pt>
              </c:numCache>
            </c:numRef>
          </c:cat>
          <c:val>
            <c:numRef>
              <c:f>AUTPRNA!$J$3:$J$1262</c:f>
              <c:numCache>
                <c:formatCode>General</c:formatCode>
                <c:ptCount val="1260"/>
                <c:pt idx="2" formatCode="0.0">
                  <c:v>3.472</c:v>
                </c:pt>
                <c:pt idx="3" formatCode="0.0">
                  <c:v>4.1040000000000001</c:v>
                </c:pt>
                <c:pt idx="4" formatCode="0.0">
                  <c:v>4.4400000000000004</c:v>
                </c:pt>
                <c:pt idx="5" formatCode="0.0">
                  <c:v>4.38</c:v>
                </c:pt>
                <c:pt idx="6" formatCode="0.0">
                  <c:v>4.2759999999999998</c:v>
                </c:pt>
                <c:pt idx="7" formatCode="0.0">
                  <c:v>4.3719999999999999</c:v>
                </c:pt>
                <c:pt idx="8" formatCode="0.0">
                  <c:v>4.38</c:v>
                </c:pt>
                <c:pt idx="9" formatCode="0.0">
                  <c:v>4.3840000000000003</c:v>
                </c:pt>
                <c:pt idx="10" formatCode="0.0">
                  <c:v>3.6520000000000001</c:v>
                </c:pt>
                <c:pt idx="11" formatCode="0.0">
                  <c:v>3.036</c:v>
                </c:pt>
                <c:pt idx="12" formatCode="0.0">
                  <c:v>3.0720000000000001</c:v>
                </c:pt>
                <c:pt idx="13" formatCode="0.0">
                  <c:v>3.8319999999999999</c:v>
                </c:pt>
                <c:pt idx="14" formatCode="0.0">
                  <c:v>5.0720000000000001</c:v>
                </c:pt>
                <c:pt idx="15" formatCode="0.0">
                  <c:v>5.8319999999999999</c:v>
                </c:pt>
                <c:pt idx="16" formatCode="0.0">
                  <c:v>6.2720000000000002</c:v>
                </c:pt>
                <c:pt idx="17" formatCode="0.0">
                  <c:v>6.0279999999999996</c:v>
                </c:pt>
                <c:pt idx="18" formatCode="0.0">
                  <c:v>5.58</c:v>
                </c:pt>
                <c:pt idx="19" formatCode="0.0">
                  <c:v>5.2839999999999998</c:v>
                </c:pt>
                <c:pt idx="20" formatCode="0.0">
                  <c:v>4.9279999999999999</c:v>
                </c:pt>
                <c:pt idx="21" formatCode="0.0">
                  <c:v>4.5</c:v>
                </c:pt>
                <c:pt idx="22" formatCode="0.0">
                  <c:v>3.4079999999999999</c:v>
                </c:pt>
                <c:pt idx="23" formatCode="0.0">
                  <c:v>2.3199999999999998</c:v>
                </c:pt>
                <c:pt idx="24" formatCode="0.0">
                  <c:v>1.98</c:v>
                </c:pt>
                <c:pt idx="25" formatCode="0.0">
                  <c:v>2.4239999999999999</c:v>
                </c:pt>
                <c:pt idx="26" formatCode="0.0">
                  <c:v>3.38</c:v>
                </c:pt>
                <c:pt idx="27" formatCode="0.0">
                  <c:v>3.9359999999999999</c:v>
                </c:pt>
                <c:pt idx="28" formatCode="0.0">
                  <c:v>4.26</c:v>
                </c:pt>
                <c:pt idx="29" formatCode="0.0">
                  <c:v>4.08</c:v>
                </c:pt>
                <c:pt idx="30" formatCode="0.0">
                  <c:v>3.476</c:v>
                </c:pt>
                <c:pt idx="31" formatCode="0.0">
                  <c:v>2.7679999999999998</c:v>
                </c:pt>
                <c:pt idx="32" formatCode="0.0">
                  <c:v>2.3279999999999998</c:v>
                </c:pt>
                <c:pt idx="33" formatCode="0.0">
                  <c:v>1.8959999999999999</c:v>
                </c:pt>
                <c:pt idx="34" formatCode="0.0">
                  <c:v>1.5640000000000001</c:v>
                </c:pt>
                <c:pt idx="35" formatCode="0.0">
                  <c:v>1.3480000000000001</c:v>
                </c:pt>
                <c:pt idx="36" formatCode="0.0">
                  <c:v>1.444</c:v>
                </c:pt>
                <c:pt idx="37" formatCode="0.0">
                  <c:v>1.76</c:v>
                </c:pt>
                <c:pt idx="38" formatCode="0.0">
                  <c:v>2.1960000000000002</c:v>
                </c:pt>
                <c:pt idx="39" formatCode="0.0">
                  <c:v>2.7919999999999998</c:v>
                </c:pt>
                <c:pt idx="40" formatCode="0.0">
                  <c:v>3.1560000000000001</c:v>
                </c:pt>
                <c:pt idx="41" formatCode="0.0">
                  <c:v>3.0720000000000001</c:v>
                </c:pt>
                <c:pt idx="42" formatCode="0.0">
                  <c:v>2.66</c:v>
                </c:pt>
                <c:pt idx="43" formatCode="0.0">
                  <c:v>2.1960000000000002</c:v>
                </c:pt>
                <c:pt idx="44" formatCode="0.0">
                  <c:v>1.792</c:v>
                </c:pt>
                <c:pt idx="45" formatCode="0.0">
                  <c:v>1.288</c:v>
                </c:pt>
                <c:pt idx="46" formatCode="0.0">
                  <c:v>0.86399999999999999</c:v>
                </c:pt>
                <c:pt idx="47" formatCode="0.0">
                  <c:v>0.82</c:v>
                </c:pt>
                <c:pt idx="48" formatCode="0.0">
                  <c:v>0.98399999999999999</c:v>
                </c:pt>
                <c:pt idx="49" formatCode="0.0">
                  <c:v>1.1639999999999999</c:v>
                </c:pt>
                <c:pt idx="50" formatCode="0.0">
                  <c:v>1.1679999999999999</c:v>
                </c:pt>
                <c:pt idx="51" formatCode="0.0">
                  <c:v>1.256</c:v>
                </c:pt>
                <c:pt idx="52" formatCode="0.0">
                  <c:v>1.512</c:v>
                </c:pt>
                <c:pt idx="53" formatCode="0.0">
                  <c:v>1.756</c:v>
                </c:pt>
                <c:pt idx="54" formatCode="0.0">
                  <c:v>1.6519999999999999</c:v>
                </c:pt>
                <c:pt idx="55" formatCode="0.0">
                  <c:v>1.3240000000000001</c:v>
                </c:pt>
                <c:pt idx="56" formatCode="0.0">
                  <c:v>0.94399999999999995</c:v>
                </c:pt>
                <c:pt idx="57" formatCode="0.0">
                  <c:v>0.70399999999999996</c:v>
                </c:pt>
                <c:pt idx="58" formatCode="0.0">
                  <c:v>0.59199999999999997</c:v>
                </c:pt>
                <c:pt idx="59" formatCode="0.0">
                  <c:v>0.67600000000000005</c:v>
                </c:pt>
                <c:pt idx="60" formatCode="0.0">
                  <c:v>0.97599999999999998</c:v>
                </c:pt>
                <c:pt idx="61" formatCode="0.0">
                  <c:v>1.1439999999999999</c:v>
                </c:pt>
                <c:pt idx="62" formatCode="0.0">
                  <c:v>1.1879999999999999</c:v>
                </c:pt>
                <c:pt idx="63" formatCode="0.0">
                  <c:v>1.3480000000000001</c:v>
                </c:pt>
                <c:pt idx="64" formatCode="0.0">
                  <c:v>1.712</c:v>
                </c:pt>
                <c:pt idx="65" formatCode="0.0">
                  <c:v>2.1560000000000001</c:v>
                </c:pt>
                <c:pt idx="66" formatCode="0.0">
                  <c:v>2.3199999999999998</c:v>
                </c:pt>
                <c:pt idx="67" formatCode="0.0">
                  <c:v>2.36</c:v>
                </c:pt>
                <c:pt idx="68" formatCode="0.0">
                  <c:v>2.1560000000000001</c:v>
                </c:pt>
                <c:pt idx="69" formatCode="0.0">
                  <c:v>1.8120000000000001</c:v>
                </c:pt>
                <c:pt idx="70" formatCode="0.0">
                  <c:v>1.216</c:v>
                </c:pt>
                <c:pt idx="71" formatCode="0.0">
                  <c:v>0.79200000000000004</c:v>
                </c:pt>
                <c:pt idx="72" formatCode="0.0">
                  <c:v>0.82399999999999995</c:v>
                </c:pt>
                <c:pt idx="73" formatCode="0.0">
                  <c:v>1.4039999999999999</c:v>
                </c:pt>
                <c:pt idx="74" formatCode="0.0">
                  <c:v>2.3159999999999998</c:v>
                </c:pt>
                <c:pt idx="75" formatCode="0.0">
                  <c:v>3.016</c:v>
                </c:pt>
                <c:pt idx="76" formatCode="0.0">
                  <c:v>3.3639999999999999</c:v>
                </c:pt>
                <c:pt idx="77" formatCode="0.0">
                  <c:v>3.2919999999999998</c:v>
                </c:pt>
                <c:pt idx="78" formatCode="0.0">
                  <c:v>3.032</c:v>
                </c:pt>
                <c:pt idx="79" formatCode="0.0">
                  <c:v>2.6720000000000002</c:v>
                </c:pt>
                <c:pt idx="80" formatCode="0.0">
                  <c:v>2.1280000000000001</c:v>
                </c:pt>
                <c:pt idx="81" formatCode="0.0">
                  <c:v>1.5720000000000001</c:v>
                </c:pt>
                <c:pt idx="82" formatCode="0.0">
                  <c:v>1.032</c:v>
                </c:pt>
                <c:pt idx="83" formatCode="0.0">
                  <c:v>0.97599999999999998</c:v>
                </c:pt>
                <c:pt idx="84" formatCode="0.0">
                  <c:v>1.552</c:v>
                </c:pt>
                <c:pt idx="85" formatCode="0.0">
                  <c:v>2.452</c:v>
                </c:pt>
                <c:pt idx="86" formatCode="0.0">
                  <c:v>3.444</c:v>
                </c:pt>
                <c:pt idx="87" formatCode="0.0">
                  <c:v>4.08</c:v>
                </c:pt>
                <c:pt idx="88" formatCode="0.0">
                  <c:v>4.2080000000000002</c:v>
                </c:pt>
                <c:pt idx="89" formatCode="0.0">
                  <c:v>3.948</c:v>
                </c:pt>
                <c:pt idx="90" formatCode="0.0">
                  <c:v>3.496</c:v>
                </c:pt>
                <c:pt idx="91" formatCode="0.0">
                  <c:v>2.996</c:v>
                </c:pt>
                <c:pt idx="92" formatCode="0.0">
                  <c:v>2.044</c:v>
                </c:pt>
                <c:pt idx="93" formatCode="0.0">
                  <c:v>1.8</c:v>
                </c:pt>
                <c:pt idx="94" formatCode="0.0">
                  <c:v>2.4239999999999999</c:v>
                </c:pt>
                <c:pt idx="95" formatCode="0.0">
                  <c:v>3.5720000000000001</c:v>
                </c:pt>
                <c:pt idx="96" formatCode="0.0">
                  <c:v>3.9119999999999999</c:v>
                </c:pt>
                <c:pt idx="97" formatCode="0.0">
                  <c:v>3.46</c:v>
                </c:pt>
                <c:pt idx="98" formatCode="0.0">
                  <c:v>3.46</c:v>
                </c:pt>
                <c:pt idx="99" formatCode="0.0">
                  <c:v>3.9319999999999999</c:v>
                </c:pt>
                <c:pt idx="100" formatCode="0.0">
                  <c:v>4.5759999999999996</c:v>
                </c:pt>
                <c:pt idx="101" formatCode="0.0">
                  <c:v>4.7039999999999997</c:v>
                </c:pt>
                <c:pt idx="102" formatCode="0.0">
                  <c:v>4.5279999999999996</c:v>
                </c:pt>
                <c:pt idx="103" formatCode="0.0">
                  <c:v>3.8239999999999998</c:v>
                </c:pt>
                <c:pt idx="104" formatCode="0.0">
                  <c:v>2.6840000000000002</c:v>
                </c:pt>
                <c:pt idx="105" formatCode="0.0">
                  <c:v>1.956</c:v>
                </c:pt>
                <c:pt idx="106" formatCode="0.0">
                  <c:v>2.484</c:v>
                </c:pt>
                <c:pt idx="107" formatCode="0.0">
                  <c:v>3.8239999999999998</c:v>
                </c:pt>
                <c:pt idx="108" formatCode="0.0">
                  <c:v>4.3</c:v>
                </c:pt>
                <c:pt idx="109" formatCode="0.0">
                  <c:v>4.1239999999999997</c:v>
                </c:pt>
                <c:pt idx="110" formatCode="0.0">
                  <c:v>4.04</c:v>
                </c:pt>
                <c:pt idx="111" formatCode="0.0">
                  <c:v>4.5640000000000001</c:v>
                </c:pt>
                <c:pt idx="112" formatCode="0.0">
                  <c:v>5.0759999999999996</c:v>
                </c:pt>
                <c:pt idx="113" formatCode="0.0">
                  <c:v>5.1040000000000001</c:v>
                </c:pt>
                <c:pt idx="114" formatCode="0.0">
                  <c:v>4.7839999999999998</c:v>
                </c:pt>
                <c:pt idx="115" formatCode="0.0">
                  <c:v>4.3280000000000003</c:v>
                </c:pt>
                <c:pt idx="116" formatCode="0.0">
                  <c:v>3.16</c:v>
                </c:pt>
                <c:pt idx="117" formatCode="0.0">
                  <c:v>2.9159999999999999</c:v>
                </c:pt>
                <c:pt idx="118" formatCode="0.0">
                  <c:v>2.8519999999999999</c:v>
                </c:pt>
                <c:pt idx="119" formatCode="0.0">
                  <c:v>3.3519999999999999</c:v>
                </c:pt>
                <c:pt idx="120" formatCode="0.0">
                  <c:v>2.78</c:v>
                </c:pt>
                <c:pt idx="121" formatCode="0.0">
                  <c:v>2.1560000000000001</c:v>
                </c:pt>
                <c:pt idx="122" formatCode="0.0">
                  <c:v>1.8759999999999999</c:v>
                </c:pt>
                <c:pt idx="123" formatCode="0.0">
                  <c:v>1.956</c:v>
                </c:pt>
                <c:pt idx="124" formatCode="0.0">
                  <c:v>2.02</c:v>
                </c:pt>
                <c:pt idx="125" formatCode="0.0">
                  <c:v>1.8720000000000001</c:v>
                </c:pt>
                <c:pt idx="126" formatCode="0.0">
                  <c:v>1.5960000000000001</c:v>
                </c:pt>
                <c:pt idx="127" formatCode="0.0">
                  <c:v>1.212</c:v>
                </c:pt>
                <c:pt idx="128" formatCode="0.0">
                  <c:v>0.92400000000000004</c:v>
                </c:pt>
                <c:pt idx="129" formatCode="0.0">
                  <c:v>1.244</c:v>
                </c:pt>
                <c:pt idx="130" formatCode="0.0">
                  <c:v>2.2879999999999998</c:v>
                </c:pt>
                <c:pt idx="131" formatCode="0.0">
                  <c:v>3.3319999999999999</c:v>
                </c:pt>
                <c:pt idx="132" formatCode="0.0">
                  <c:v>3.7080000000000002</c:v>
                </c:pt>
                <c:pt idx="133" formatCode="0.0">
                  <c:v>3.4</c:v>
                </c:pt>
                <c:pt idx="134" formatCode="0.0">
                  <c:v>3.2959999999999998</c:v>
                </c:pt>
                <c:pt idx="135" formatCode="0.0">
                  <c:v>3.2639999999999998</c:v>
                </c:pt>
                <c:pt idx="136" formatCode="0.0">
                  <c:v>3.2440000000000002</c:v>
                </c:pt>
                <c:pt idx="137" formatCode="0.0">
                  <c:v>3.032</c:v>
                </c:pt>
                <c:pt idx="138" formatCode="0.0">
                  <c:v>2.544</c:v>
                </c:pt>
                <c:pt idx="139" formatCode="0.0">
                  <c:v>1.8360000000000001</c:v>
                </c:pt>
                <c:pt idx="140" formatCode="0.0">
                  <c:v>1.496</c:v>
                </c:pt>
                <c:pt idx="141" formatCode="0.0">
                  <c:v>1.9</c:v>
                </c:pt>
                <c:pt idx="142" formatCode="0.0">
                  <c:v>2.7959999999999998</c:v>
                </c:pt>
                <c:pt idx="143" formatCode="0.0">
                  <c:v>3.6440000000000001</c:v>
                </c:pt>
                <c:pt idx="144" formatCode="0.0">
                  <c:v>4.0880000000000001</c:v>
                </c:pt>
                <c:pt idx="145" formatCode="0.0">
                  <c:v>4.3</c:v>
                </c:pt>
                <c:pt idx="146" formatCode="0.0">
                  <c:v>4.2160000000000002</c:v>
                </c:pt>
                <c:pt idx="147" formatCode="0.0">
                  <c:v>4.2119999999999997</c:v>
                </c:pt>
                <c:pt idx="148" formatCode="0.0">
                  <c:v>4.1639999999999997</c:v>
                </c:pt>
                <c:pt idx="149" formatCode="0.0">
                  <c:v>3.8959999999999999</c:v>
                </c:pt>
                <c:pt idx="150" formatCode="0.0">
                  <c:v>3.1240000000000001</c:v>
                </c:pt>
                <c:pt idx="151" formatCode="0.0">
                  <c:v>2.008</c:v>
                </c:pt>
                <c:pt idx="152" formatCode="0.0">
                  <c:v>1.76</c:v>
                </c:pt>
                <c:pt idx="153" formatCode="0.0">
                  <c:v>2.7679999999999998</c:v>
                </c:pt>
                <c:pt idx="154" formatCode="0.0">
                  <c:v>4.2080000000000002</c:v>
                </c:pt>
                <c:pt idx="155" formatCode="0.0">
                  <c:v>4.9000000000000004</c:v>
                </c:pt>
                <c:pt idx="156" formatCode="0.0">
                  <c:v>4.8600000000000003</c:v>
                </c:pt>
                <c:pt idx="157" formatCode="0.0">
                  <c:v>4.8120000000000003</c:v>
                </c:pt>
                <c:pt idx="158" formatCode="0.0">
                  <c:v>4.8639999999999999</c:v>
                </c:pt>
                <c:pt idx="159" formatCode="0.0">
                  <c:v>4.72</c:v>
                </c:pt>
                <c:pt idx="160" formatCode="0.0">
                  <c:v>4.8120000000000003</c:v>
                </c:pt>
                <c:pt idx="161" formatCode="0.0">
                  <c:v>4.8479999999999999</c:v>
                </c:pt>
                <c:pt idx="162" formatCode="0.0">
                  <c:v>4.7240000000000002</c:v>
                </c:pt>
                <c:pt idx="163" formatCode="0.0">
                  <c:v>3.3679999999999999</c:v>
                </c:pt>
                <c:pt idx="164" formatCode="0.0">
                  <c:v>2.3639999999999999</c:v>
                </c:pt>
                <c:pt idx="165" formatCode="0.0">
                  <c:v>2.1720000000000002</c:v>
                </c:pt>
                <c:pt idx="166" formatCode="0.0">
                  <c:v>2.88</c:v>
                </c:pt>
                <c:pt idx="167" formatCode="0.0">
                  <c:v>2.9079999999999999</c:v>
                </c:pt>
                <c:pt idx="168" formatCode="0.0">
                  <c:v>2.956</c:v>
                </c:pt>
                <c:pt idx="169" formatCode="0.0">
                  <c:v>3.032</c:v>
                </c:pt>
                <c:pt idx="170" formatCode="0.0">
                  <c:v>3.4319999999999999</c:v>
                </c:pt>
                <c:pt idx="171" formatCode="0.0">
                  <c:v>3.2879999999999998</c:v>
                </c:pt>
                <c:pt idx="172" formatCode="0.0">
                  <c:v>3.3079999999999998</c:v>
                </c:pt>
                <c:pt idx="173" formatCode="0.0">
                  <c:v>3.38</c:v>
                </c:pt>
                <c:pt idx="174" formatCode="0.0">
                  <c:v>3.508</c:v>
                </c:pt>
                <c:pt idx="175" formatCode="0.0">
                  <c:v>3.6880000000000002</c:v>
                </c:pt>
                <c:pt idx="176" formatCode="0.0">
                  <c:v>3.8679999999999999</c:v>
                </c:pt>
                <c:pt idx="177" formatCode="0.0">
                  <c:v>4.0640000000000001</c:v>
                </c:pt>
                <c:pt idx="178" formatCode="0.0">
                  <c:v>4.24</c:v>
                </c:pt>
                <c:pt idx="179" formatCode="0.0">
                  <c:v>4.4160000000000004</c:v>
                </c:pt>
                <c:pt idx="180" formatCode="0.0">
                  <c:v>5.0759999999999996</c:v>
                </c:pt>
                <c:pt idx="181" formatCode="0.0">
                  <c:v>5.7240000000000002</c:v>
                </c:pt>
                <c:pt idx="182" formatCode="0.0">
                  <c:v>6.3319999999999999</c:v>
                </c:pt>
                <c:pt idx="183" formatCode="0.0">
                  <c:v>6.4160000000000004</c:v>
                </c:pt>
                <c:pt idx="184" formatCode="0.0">
                  <c:v>6.5</c:v>
                </c:pt>
                <c:pt idx="185" formatCode="0.0">
                  <c:v>6.6159999999999997</c:v>
                </c:pt>
                <c:pt idx="186" formatCode="0.0">
                  <c:v>6.7640000000000002</c:v>
                </c:pt>
                <c:pt idx="187" formatCode="0.0">
                  <c:v>6.984</c:v>
                </c:pt>
                <c:pt idx="188" formatCode="0.0">
                  <c:v>7.2320000000000002</c:v>
                </c:pt>
                <c:pt idx="189" formatCode="0.0">
                  <c:v>7.5119999999999996</c:v>
                </c:pt>
                <c:pt idx="190" formatCode="0.0">
                  <c:v>7.68</c:v>
                </c:pt>
                <c:pt idx="191" formatCode="0.0">
                  <c:v>7.6920000000000002</c:v>
                </c:pt>
                <c:pt idx="192" formatCode="0.0">
                  <c:v>7.6639999999999997</c:v>
                </c:pt>
                <c:pt idx="193" formatCode="0.0">
                  <c:v>7.56</c:v>
                </c:pt>
                <c:pt idx="194" formatCode="0.0">
                  <c:v>7.4880000000000004</c:v>
                </c:pt>
                <c:pt idx="195" formatCode="0.0">
                  <c:v>7.36</c:v>
                </c:pt>
                <c:pt idx="196" formatCode="0.0">
                  <c:v>7.2320000000000002</c:v>
                </c:pt>
                <c:pt idx="197" formatCode="0.0">
                  <c:v>7.18</c:v>
                </c:pt>
                <c:pt idx="198" formatCode="0.0">
                  <c:v>7.0880000000000001</c:v>
                </c:pt>
                <c:pt idx="199" formatCode="0.0">
                  <c:v>7.12</c:v>
                </c:pt>
                <c:pt idx="200" formatCode="0.0">
                  <c:v>7.0960000000000001</c:v>
                </c:pt>
                <c:pt idx="201" formatCode="0.0">
                  <c:v>7.1559999999999997</c:v>
                </c:pt>
                <c:pt idx="202" formatCode="0.0">
                  <c:v>7.1680000000000001</c:v>
                </c:pt>
                <c:pt idx="203" formatCode="0.0">
                  <c:v>7.2640000000000002</c:v>
                </c:pt>
                <c:pt idx="204" formatCode="0.0">
                  <c:v>7.3280000000000003</c:v>
                </c:pt>
                <c:pt idx="205" formatCode="0.0">
                  <c:v>7.452</c:v>
                </c:pt>
                <c:pt idx="206" formatCode="0.0">
                  <c:v>7.4640000000000004</c:v>
                </c:pt>
                <c:pt idx="207" formatCode="0.0">
                  <c:v>7.4240000000000004</c:v>
                </c:pt>
                <c:pt idx="208" formatCode="0.0">
                  <c:v>7.1760000000000002</c:v>
                </c:pt>
                <c:pt idx="209" formatCode="0.0">
                  <c:v>6.8719999999999999</c:v>
                </c:pt>
                <c:pt idx="210" formatCode="0.0">
                  <c:v>6.42</c:v>
                </c:pt>
                <c:pt idx="211" formatCode="0.0">
                  <c:v>5.6239999999999997</c:v>
                </c:pt>
                <c:pt idx="212" formatCode="0.0">
                  <c:v>4.556</c:v>
                </c:pt>
                <c:pt idx="213" formatCode="0.0">
                  <c:v>3.8439999999999999</c:v>
                </c:pt>
                <c:pt idx="214" formatCode="0.0">
                  <c:v>3.7879999999999998</c:v>
                </c:pt>
                <c:pt idx="215" formatCode="0.0">
                  <c:v>3.68</c:v>
                </c:pt>
                <c:pt idx="216" formatCode="0.0">
                  <c:v>2.6760000000000002</c:v>
                </c:pt>
                <c:pt idx="217" formatCode="0.0">
                  <c:v>1.4359999999999999</c:v>
                </c:pt>
                <c:pt idx="218" formatCode="0.0">
                  <c:v>0.80400000000000005</c:v>
                </c:pt>
                <c:pt idx="219" formatCode="0.0">
                  <c:v>1.1519999999999999</c:v>
                </c:pt>
                <c:pt idx="220" formatCode="0.0">
                  <c:v>1.5720000000000001</c:v>
                </c:pt>
                <c:pt idx="221" formatCode="0.0">
                  <c:v>1.78</c:v>
                </c:pt>
                <c:pt idx="222" formatCode="0.0">
                  <c:v>2.06</c:v>
                </c:pt>
                <c:pt idx="223" formatCode="0.0">
                  <c:v>2.4119999999999999</c:v>
                </c:pt>
                <c:pt idx="224" formatCode="0.0">
                  <c:v>2.8</c:v>
                </c:pt>
                <c:pt idx="225" formatCode="0.0">
                  <c:v>3.0640000000000001</c:v>
                </c:pt>
                <c:pt idx="226" formatCode="0.0">
                  <c:v>3.1440000000000001</c:v>
                </c:pt>
                <c:pt idx="227" formatCode="0.0">
                  <c:v>3.2360000000000002</c:v>
                </c:pt>
                <c:pt idx="228" formatCode="0.0">
                  <c:v>3.1040000000000001</c:v>
                </c:pt>
                <c:pt idx="229" formatCode="0.0">
                  <c:v>3.1160000000000001</c:v>
                </c:pt>
                <c:pt idx="230" formatCode="0.0">
                  <c:v>3.28</c:v>
                </c:pt>
                <c:pt idx="231" formatCode="0.0">
                  <c:v>3.524</c:v>
                </c:pt>
                <c:pt idx="232" formatCode="0.0">
                  <c:v>3.6</c:v>
                </c:pt>
                <c:pt idx="233" formatCode="0.0">
                  <c:v>3.6120000000000001</c:v>
                </c:pt>
                <c:pt idx="234" formatCode="0.0">
                  <c:v>3.472</c:v>
                </c:pt>
                <c:pt idx="235" formatCode="0.0">
                  <c:v>3.3719999999999999</c:v>
                </c:pt>
                <c:pt idx="236" formatCode="0.0">
                  <c:v>3.3839999999999999</c:v>
                </c:pt>
                <c:pt idx="237" formatCode="0.0">
                  <c:v>3.544</c:v>
                </c:pt>
                <c:pt idx="238" formatCode="0.0">
                  <c:v>3.7360000000000002</c:v>
                </c:pt>
                <c:pt idx="239" formatCode="0.0">
                  <c:v>3.94</c:v>
                </c:pt>
                <c:pt idx="240" formatCode="0.0">
                  <c:v>3.9319999999999999</c:v>
                </c:pt>
                <c:pt idx="241" formatCode="0.0">
                  <c:v>3.8079999999999998</c:v>
                </c:pt>
                <c:pt idx="242" formatCode="0.0">
                  <c:v>3.7679999999999998</c:v>
                </c:pt>
                <c:pt idx="243" formatCode="0.0">
                  <c:v>3.72</c:v>
                </c:pt>
                <c:pt idx="244" formatCode="0.0">
                  <c:v>3.524</c:v>
                </c:pt>
                <c:pt idx="245" formatCode="0.0">
                  <c:v>3.3839999999999999</c:v>
                </c:pt>
                <c:pt idx="246" formatCode="0.0">
                  <c:v>3.6040000000000001</c:v>
                </c:pt>
                <c:pt idx="247" formatCode="0.0">
                  <c:v>4.08</c:v>
                </c:pt>
                <c:pt idx="248" formatCode="0.0">
                  <c:v>4.0199999999999996</c:v>
                </c:pt>
                <c:pt idx="249" formatCode="0.0">
                  <c:v>4.0919999999999996</c:v>
                </c:pt>
                <c:pt idx="250" formatCode="0.0">
                  <c:v>4.1680000000000001</c:v>
                </c:pt>
                <c:pt idx="251" formatCode="0.0">
                  <c:v>4.4720000000000004</c:v>
                </c:pt>
                <c:pt idx="252" formatCode="0.0">
                  <c:v>4.2839999999999998</c:v>
                </c:pt>
                <c:pt idx="253" formatCode="0.0">
                  <c:v>4.1360000000000001</c:v>
                </c:pt>
                <c:pt idx="254" formatCode="0.0">
                  <c:v>4.2519999999999998</c:v>
                </c:pt>
                <c:pt idx="255" formatCode="0.0">
                  <c:v>4.6559999999999997</c:v>
                </c:pt>
                <c:pt idx="256" formatCode="0.0">
                  <c:v>4.9279999999999999</c:v>
                </c:pt>
                <c:pt idx="257" formatCode="0.0">
                  <c:v>5.3</c:v>
                </c:pt>
                <c:pt idx="258" formatCode="0.0">
                  <c:v>5.5039999999999996</c:v>
                </c:pt>
                <c:pt idx="259" formatCode="0.0">
                  <c:v>6.1639999999999997</c:v>
                </c:pt>
                <c:pt idx="260" formatCode="0.0">
                  <c:v>6.3120000000000003</c:v>
                </c:pt>
                <c:pt idx="261" formatCode="0.0">
                  <c:v>6.36</c:v>
                </c:pt>
                <c:pt idx="262" formatCode="0.0">
                  <c:v>5.6159999999999997</c:v>
                </c:pt>
                <c:pt idx="263" formatCode="0.0">
                  <c:v>4.6399999999999997</c:v>
                </c:pt>
                <c:pt idx="264" formatCode="0.0">
                  <c:v>4.6520000000000001</c:v>
                </c:pt>
                <c:pt idx="265" formatCode="0.0">
                  <c:v>4.6840000000000002</c:v>
                </c:pt>
                <c:pt idx="266" formatCode="0.0">
                  <c:v>5.4</c:v>
                </c:pt>
                <c:pt idx="267" formatCode="0.0">
                  <c:v>5.2279999999999998</c:v>
                </c:pt>
                <c:pt idx="268" formatCode="0.0">
                  <c:v>6.032</c:v>
                </c:pt>
                <c:pt idx="269" formatCode="0.0">
                  <c:v>7.032</c:v>
                </c:pt>
                <c:pt idx="270" formatCode="0.0">
                  <c:v>7.62</c:v>
                </c:pt>
                <c:pt idx="271" formatCode="0.0">
                  <c:v>8.0280000000000005</c:v>
                </c:pt>
                <c:pt idx="272" formatCode="0.0">
                  <c:v>7.5960000000000001</c:v>
                </c:pt>
                <c:pt idx="273" formatCode="0.0">
                  <c:v>7.8280000000000003</c:v>
                </c:pt>
                <c:pt idx="274" formatCode="0.0">
                  <c:v>7.1159999999999997</c:v>
                </c:pt>
                <c:pt idx="275" formatCode="0.0">
                  <c:v>6.6719999999999997</c:v>
                </c:pt>
                <c:pt idx="276" formatCode="0.0">
                  <c:v>6.016</c:v>
                </c:pt>
                <c:pt idx="277" formatCode="0.0">
                  <c:v>6.016</c:v>
                </c:pt>
                <c:pt idx="278" formatCode="0.0">
                  <c:v>6.444</c:v>
                </c:pt>
                <c:pt idx="279" formatCode="0.0">
                  <c:v>6.492</c:v>
                </c:pt>
                <c:pt idx="280" formatCode="0.0">
                  <c:v>6.492</c:v>
                </c:pt>
                <c:pt idx="281" formatCode="0.0">
                  <c:v>5.9960000000000004</c:v>
                </c:pt>
                <c:pt idx="282" formatCode="0.0">
                  <c:v>5.4960000000000004</c:v>
                </c:pt>
                <c:pt idx="283" formatCode="0.0">
                  <c:v>5.1920000000000002</c:v>
                </c:pt>
                <c:pt idx="284" formatCode="0.0">
                  <c:v>4.7</c:v>
                </c:pt>
                <c:pt idx="285" formatCode="0.0">
                  <c:v>4.8159999999999998</c:v>
                </c:pt>
                <c:pt idx="286" formatCode="0.0">
                  <c:v>4.532</c:v>
                </c:pt>
                <c:pt idx="287" formatCode="0.0">
                  <c:v>4.2160000000000002</c:v>
                </c:pt>
                <c:pt idx="288" formatCode="0.0">
                  <c:v>3.7080000000000002</c:v>
                </c:pt>
                <c:pt idx="289" formatCode="0.0">
                  <c:v>3.5920000000000001</c:v>
                </c:pt>
                <c:pt idx="290" formatCode="0.0">
                  <c:v>3.972</c:v>
                </c:pt>
                <c:pt idx="291" formatCode="0.0">
                  <c:v>4.492</c:v>
                </c:pt>
                <c:pt idx="292" formatCode="0.0">
                  <c:v>4.7439999999999998</c:v>
                </c:pt>
                <c:pt idx="293" formatCode="0.0">
                  <c:v>4.8159999999999998</c:v>
                </c:pt>
                <c:pt idx="294" formatCode="0.0">
                  <c:v>3.7959999999999998</c:v>
                </c:pt>
                <c:pt idx="295" formatCode="0.0">
                  <c:v>3.1720000000000002</c:v>
                </c:pt>
                <c:pt idx="296" formatCode="0.0">
                  <c:v>3.3559999999999999</c:v>
                </c:pt>
                <c:pt idx="297" formatCode="0.0">
                  <c:v>4.6360000000000001</c:v>
                </c:pt>
                <c:pt idx="298" formatCode="0.0">
                  <c:v>5.3</c:v>
                </c:pt>
                <c:pt idx="299" formatCode="0.0">
                  <c:v>5.2160000000000002</c:v>
                </c:pt>
                <c:pt idx="300" formatCode="0.0">
                  <c:v>5.16</c:v>
                </c:pt>
                <c:pt idx="301" formatCode="0.0">
                  <c:v>5.484</c:v>
                </c:pt>
                <c:pt idx="302" formatCode="0.0">
                  <c:v>6.08</c:v>
                </c:pt>
                <c:pt idx="303" formatCode="0.0">
                  <c:v>6.62</c:v>
                </c:pt>
                <c:pt idx="304" formatCode="0.0">
                  <c:v>6.8639999999999999</c:v>
                </c:pt>
                <c:pt idx="305" formatCode="0.0">
                  <c:v>6.944</c:v>
                </c:pt>
                <c:pt idx="306" formatCode="0.0">
                  <c:v>6.9279999999999999</c:v>
                </c:pt>
                <c:pt idx="307" formatCode="0.0">
                  <c:v>6.8159999999999998</c:v>
                </c:pt>
                <c:pt idx="308" formatCode="0.0">
                  <c:v>6.3520000000000003</c:v>
                </c:pt>
                <c:pt idx="309" formatCode="0.0">
                  <c:v>6.1</c:v>
                </c:pt>
                <c:pt idx="310" formatCode="0.0">
                  <c:v>5.476</c:v>
                </c:pt>
                <c:pt idx="311" formatCode="0.0">
                  <c:v>5.1680000000000001</c:v>
                </c:pt>
                <c:pt idx="312" formatCode="0.0">
                  <c:v>4.8600000000000003</c:v>
                </c:pt>
                <c:pt idx="313" formatCode="0.0">
                  <c:v>5.1840000000000002</c:v>
                </c:pt>
                <c:pt idx="314" formatCode="0.0">
                  <c:v>5.7039999999999997</c:v>
                </c:pt>
                <c:pt idx="315" formatCode="0.0">
                  <c:v>6.008</c:v>
                </c:pt>
                <c:pt idx="316" formatCode="0.0">
                  <c:v>6.2119999999999997</c:v>
                </c:pt>
                <c:pt idx="317" formatCode="0.0">
                  <c:v>6.1280000000000001</c:v>
                </c:pt>
                <c:pt idx="318" formatCode="0.0">
                  <c:v>5.76</c:v>
                </c:pt>
                <c:pt idx="319" formatCode="0.0">
                  <c:v>5.532</c:v>
                </c:pt>
                <c:pt idx="320" formatCode="0.0">
                  <c:v>4.6559999999999997</c:v>
                </c:pt>
                <c:pt idx="321" formatCode="0.0">
                  <c:v>3.84</c:v>
                </c:pt>
                <c:pt idx="322" formatCode="0.0">
                  <c:v>4.1239999999999997</c:v>
                </c:pt>
                <c:pt idx="323" formatCode="0.0">
                  <c:v>5.548</c:v>
                </c:pt>
                <c:pt idx="324" formatCode="0.0">
                  <c:v>7.24</c:v>
                </c:pt>
                <c:pt idx="325" formatCode="0.0">
                  <c:v>7.9080000000000004</c:v>
                </c:pt>
                <c:pt idx="326" formatCode="0.0">
                  <c:v>8.516</c:v>
                </c:pt>
                <c:pt idx="327" formatCode="0.0">
                  <c:v>8.8919999999999995</c:v>
                </c:pt>
                <c:pt idx="328" formatCode="0.0">
                  <c:v>9.0920000000000005</c:v>
                </c:pt>
                <c:pt idx="329" formatCode="0.0">
                  <c:v>8.5120000000000005</c:v>
                </c:pt>
                <c:pt idx="330" formatCode="0.0">
                  <c:v>8.1359999999999992</c:v>
                </c:pt>
                <c:pt idx="331" formatCode="0.0">
                  <c:v>7.6920000000000002</c:v>
                </c:pt>
                <c:pt idx="332" formatCode="0.0">
                  <c:v>6.944</c:v>
                </c:pt>
                <c:pt idx="333" formatCode="0.0">
                  <c:v>6.3760000000000003</c:v>
                </c:pt>
                <c:pt idx="334" formatCode="0.0">
                  <c:v>6.9160000000000004</c:v>
                </c:pt>
                <c:pt idx="335" formatCode="0.0">
                  <c:v>7.7960000000000003</c:v>
                </c:pt>
                <c:pt idx="336" formatCode="0.0">
                  <c:v>8.1720000000000006</c:v>
                </c:pt>
                <c:pt idx="337" formatCode="0.0">
                  <c:v>7.4</c:v>
                </c:pt>
                <c:pt idx="338" formatCode="0.0">
                  <c:v>6.976</c:v>
                </c:pt>
                <c:pt idx="339" formatCode="0.0">
                  <c:v>6.7240000000000002</c:v>
                </c:pt>
                <c:pt idx="340" formatCode="0.0">
                  <c:v>6.3840000000000003</c:v>
                </c:pt>
                <c:pt idx="341" formatCode="0.0">
                  <c:v>5.8040000000000003</c:v>
                </c:pt>
                <c:pt idx="342" formatCode="0.0">
                  <c:v>5.4039999999999999</c:v>
                </c:pt>
                <c:pt idx="343" formatCode="0.0">
                  <c:v>5.1319999999999997</c:v>
                </c:pt>
                <c:pt idx="344" formatCode="0.0">
                  <c:v>4.1719999999999997</c:v>
                </c:pt>
                <c:pt idx="345" formatCode="0.0">
                  <c:v>3.9359999999999999</c:v>
                </c:pt>
                <c:pt idx="346" formatCode="0.0">
                  <c:v>4.6479999999999997</c:v>
                </c:pt>
                <c:pt idx="347" formatCode="0.0">
                  <c:v>6.2720000000000002</c:v>
                </c:pt>
                <c:pt idx="348" formatCode="0.0">
                  <c:v>7.28</c:v>
                </c:pt>
                <c:pt idx="349" formatCode="0.0">
                  <c:v>7.24</c:v>
                </c:pt>
                <c:pt idx="350" formatCode="0.0">
                  <c:v>7.1680000000000001</c:v>
                </c:pt>
                <c:pt idx="351" formatCode="0.0">
                  <c:v>6.7960000000000003</c:v>
                </c:pt>
                <c:pt idx="352" formatCode="0.0">
                  <c:v>6.64</c:v>
                </c:pt>
                <c:pt idx="353" formatCode="0.0">
                  <c:v>6.3239999999999998</c:v>
                </c:pt>
                <c:pt idx="354" formatCode="0.0">
                  <c:v>6.1120000000000001</c:v>
                </c:pt>
                <c:pt idx="355" formatCode="0.0">
                  <c:v>6.0839999999999996</c:v>
                </c:pt>
                <c:pt idx="356" formatCode="0.0">
                  <c:v>5.2119999999999997</c:v>
                </c:pt>
                <c:pt idx="357" formatCode="0.0">
                  <c:v>4.5439999999999996</c:v>
                </c:pt>
                <c:pt idx="358" formatCode="0.0">
                  <c:v>4.76</c:v>
                </c:pt>
                <c:pt idx="359" formatCode="0.0">
                  <c:v>5.7720000000000002</c:v>
                </c:pt>
                <c:pt idx="360" formatCode="0.0">
                  <c:v>6.4160000000000004</c:v>
                </c:pt>
                <c:pt idx="361" formatCode="0.0">
                  <c:v>5.6719999999999997</c:v>
                </c:pt>
                <c:pt idx="362" formatCode="0.0">
                  <c:v>4.96</c:v>
                </c:pt>
                <c:pt idx="363" formatCode="0.0">
                  <c:v>4.2679999999999998</c:v>
                </c:pt>
                <c:pt idx="364" formatCode="0.0">
                  <c:v>4.0960000000000001</c:v>
                </c:pt>
                <c:pt idx="365" formatCode="0.0">
                  <c:v>4.0199999999999996</c:v>
                </c:pt>
                <c:pt idx="366" formatCode="0.0">
                  <c:v>4.0359999999999996</c:v>
                </c:pt>
                <c:pt idx="367" formatCode="0.0">
                  <c:v>3.36</c:v>
                </c:pt>
                <c:pt idx="368" formatCode="0.0">
                  <c:v>2.528</c:v>
                </c:pt>
                <c:pt idx="369" formatCode="0.0">
                  <c:v>2.2919999999999998</c:v>
                </c:pt>
                <c:pt idx="370" formatCode="0.0">
                  <c:v>3.6280000000000001</c:v>
                </c:pt>
                <c:pt idx="371" formatCode="0.0">
                  <c:v>5.484</c:v>
                </c:pt>
                <c:pt idx="372" formatCode="0.0">
                  <c:v>6.62</c:v>
                </c:pt>
                <c:pt idx="373" formatCode="0.0">
                  <c:v>6.476</c:v>
                </c:pt>
                <c:pt idx="374" formatCode="0.0">
                  <c:v>6.4039999999999999</c:v>
                </c:pt>
                <c:pt idx="375" formatCode="0.0">
                  <c:v>6.5359999999999996</c:v>
                </c:pt>
                <c:pt idx="376" formatCode="0.0">
                  <c:v>6.8079999999999998</c:v>
                </c:pt>
                <c:pt idx="377" formatCode="0.0">
                  <c:v>6.7359999999999998</c:v>
                </c:pt>
                <c:pt idx="378" formatCode="0.0">
                  <c:v>6.64</c:v>
                </c:pt>
                <c:pt idx="379" formatCode="0.0">
                  <c:v>5.4080000000000004</c:v>
                </c:pt>
                <c:pt idx="380" formatCode="0.0">
                  <c:v>4.2080000000000002</c:v>
                </c:pt>
                <c:pt idx="381" formatCode="0.0">
                  <c:v>4.0199999999999996</c:v>
                </c:pt>
                <c:pt idx="382" formatCode="0.0">
                  <c:v>4.0839999999999996</c:v>
                </c:pt>
                <c:pt idx="383" formatCode="0.0">
                  <c:v>5.0359999999999996</c:v>
                </c:pt>
                <c:pt idx="384" formatCode="0.0">
                  <c:v>5.76</c:v>
                </c:pt>
                <c:pt idx="385" formatCode="0.0">
                  <c:v>7.38</c:v>
                </c:pt>
                <c:pt idx="386" formatCode="0.0">
                  <c:v>8.016</c:v>
                </c:pt>
                <c:pt idx="387" formatCode="0.0">
                  <c:v>7.5960000000000001</c:v>
                </c:pt>
                <c:pt idx="388" formatCode="0.0">
                  <c:v>7.4039999999999999</c:v>
                </c:pt>
                <c:pt idx="389" formatCode="0.0">
                  <c:v>7.24</c:v>
                </c:pt>
                <c:pt idx="390" formatCode="0.0">
                  <c:v>6.6440000000000001</c:v>
                </c:pt>
                <c:pt idx="391" formatCode="0.0">
                  <c:v>5.42</c:v>
                </c:pt>
                <c:pt idx="392" formatCode="0.0">
                  <c:v>4.5960000000000001</c:v>
                </c:pt>
                <c:pt idx="393" formatCode="0.0">
                  <c:v>5.3319999999999999</c:v>
                </c:pt>
                <c:pt idx="394" formatCode="0.0">
                  <c:v>6.5</c:v>
                </c:pt>
                <c:pt idx="395" formatCode="0.0">
                  <c:v>6.9640000000000004</c:v>
                </c:pt>
                <c:pt idx="396" formatCode="0.0">
                  <c:v>6.1520000000000001</c:v>
                </c:pt>
                <c:pt idx="397" formatCode="0.0">
                  <c:v>5.22</c:v>
                </c:pt>
                <c:pt idx="398" formatCode="0.0">
                  <c:v>4.76</c:v>
                </c:pt>
                <c:pt idx="399" formatCode="0.0">
                  <c:v>4.8840000000000003</c:v>
                </c:pt>
                <c:pt idx="400" formatCode="0.0">
                  <c:v>5.5960000000000001</c:v>
                </c:pt>
                <c:pt idx="401" formatCode="0.0">
                  <c:v>6.2</c:v>
                </c:pt>
                <c:pt idx="402" formatCode="0.0">
                  <c:v>6.0119999999999996</c:v>
                </c:pt>
                <c:pt idx="403" formatCode="0.0">
                  <c:v>4.6239999999999997</c:v>
                </c:pt>
                <c:pt idx="404" formatCode="0.0">
                  <c:v>3.8039999999999998</c:v>
                </c:pt>
                <c:pt idx="405" formatCode="0.0">
                  <c:v>4.4359999999999999</c:v>
                </c:pt>
                <c:pt idx="406" formatCode="0.0">
                  <c:v>6.24</c:v>
                </c:pt>
                <c:pt idx="407" formatCode="0.0">
                  <c:v>7.3280000000000003</c:v>
                </c:pt>
                <c:pt idx="408" formatCode="0.0">
                  <c:v>7.6120000000000001</c:v>
                </c:pt>
                <c:pt idx="409" formatCode="0.0">
                  <c:v>7.1680000000000001</c:v>
                </c:pt>
                <c:pt idx="410" formatCode="0.0">
                  <c:v>7.0720000000000001</c:v>
                </c:pt>
                <c:pt idx="411" formatCode="0.0">
                  <c:v>7.0279999999999996</c:v>
                </c:pt>
                <c:pt idx="412" formatCode="0.0">
                  <c:v>7.58</c:v>
                </c:pt>
                <c:pt idx="413" formatCode="0.0">
                  <c:v>7.4279999999999999</c:v>
                </c:pt>
                <c:pt idx="414" formatCode="0.0">
                  <c:v>7.3159999999999998</c:v>
                </c:pt>
                <c:pt idx="415" formatCode="0.0">
                  <c:v>5.4039999999999999</c:v>
                </c:pt>
                <c:pt idx="416" formatCode="0.0">
                  <c:v>5.0279999999999996</c:v>
                </c:pt>
                <c:pt idx="417" formatCode="0.0">
                  <c:v>5.5640000000000001</c:v>
                </c:pt>
                <c:pt idx="418" formatCode="0.0">
                  <c:v>7.532</c:v>
                </c:pt>
                <c:pt idx="419" formatCode="0.0">
                  <c:v>8.2439999999999998</c:v>
                </c:pt>
                <c:pt idx="420" formatCode="0.0">
                  <c:v>8.1</c:v>
                </c:pt>
                <c:pt idx="421" formatCode="0.0">
                  <c:v>7.7560000000000002</c:v>
                </c:pt>
                <c:pt idx="422" formatCode="0.0">
                  <c:v>7.7519999999999998</c:v>
                </c:pt>
                <c:pt idx="423" formatCode="0.0">
                  <c:v>7.7679999999999998</c:v>
                </c:pt>
                <c:pt idx="424" formatCode="0.0">
                  <c:v>8.2200000000000006</c:v>
                </c:pt>
                <c:pt idx="425" formatCode="0.0">
                  <c:v>8.3879999999999999</c:v>
                </c:pt>
                <c:pt idx="426" formatCode="0.0">
                  <c:v>8.2439999999999998</c:v>
                </c:pt>
                <c:pt idx="427" formatCode="0.0">
                  <c:v>6.0119999999999996</c:v>
                </c:pt>
                <c:pt idx="428" formatCode="0.0">
                  <c:v>5.2720000000000002</c:v>
                </c:pt>
                <c:pt idx="429" formatCode="0.0">
                  <c:v>5.8440000000000003</c:v>
                </c:pt>
                <c:pt idx="430" formatCode="0.0">
                  <c:v>8.2040000000000006</c:v>
                </c:pt>
                <c:pt idx="431" formatCode="0.0">
                  <c:v>9.1639999999999997</c:v>
                </c:pt>
                <c:pt idx="432" formatCode="0.0">
                  <c:v>9.1999999999999993</c:v>
                </c:pt>
                <c:pt idx="433" formatCode="0.0">
                  <c:v>9.1359999999999992</c:v>
                </c:pt>
                <c:pt idx="434" formatCode="0.0">
                  <c:v>9.2880000000000003</c:v>
                </c:pt>
                <c:pt idx="435" formatCode="0.0">
                  <c:v>9.4600000000000009</c:v>
                </c:pt>
                <c:pt idx="436" formatCode="0.0">
                  <c:v>9.68</c:v>
                </c:pt>
                <c:pt idx="437" formatCode="0.0">
                  <c:v>9.92</c:v>
                </c:pt>
                <c:pt idx="438" formatCode="0.0">
                  <c:v>8.9480000000000004</c:v>
                </c:pt>
                <c:pt idx="439" formatCode="0.0">
                  <c:v>6.5960000000000001</c:v>
                </c:pt>
                <c:pt idx="440" formatCode="0.0">
                  <c:v>5.6760000000000002</c:v>
                </c:pt>
                <c:pt idx="441" formatCode="0.0">
                  <c:v>5.0279999999999996</c:v>
                </c:pt>
                <c:pt idx="442" formatCode="0.0">
                  <c:v>7.16</c:v>
                </c:pt>
                <c:pt idx="443" formatCode="0.0">
                  <c:v>8.34</c:v>
                </c:pt>
                <c:pt idx="444" formatCode="0.0">
                  <c:v>10.092000000000001</c:v>
                </c:pt>
                <c:pt idx="445" formatCode="0.0">
                  <c:v>10.468</c:v>
                </c:pt>
                <c:pt idx="446" formatCode="0.0">
                  <c:v>10.992000000000001</c:v>
                </c:pt>
                <c:pt idx="447" formatCode="0.0">
                  <c:v>11.188000000000001</c:v>
                </c:pt>
                <c:pt idx="448" formatCode="0.0">
                  <c:v>11.523999999999999</c:v>
                </c:pt>
                <c:pt idx="449" formatCode="0.0">
                  <c:v>11.263999999999999</c:v>
                </c:pt>
                <c:pt idx="450" formatCode="0.0">
                  <c:v>10.708</c:v>
                </c:pt>
                <c:pt idx="451" formatCode="0.0">
                  <c:v>8.3559999999999999</c:v>
                </c:pt>
                <c:pt idx="452" formatCode="0.0">
                  <c:v>6.58</c:v>
                </c:pt>
                <c:pt idx="453" formatCode="0.0">
                  <c:v>7.04</c:v>
                </c:pt>
                <c:pt idx="454" formatCode="0.0">
                  <c:v>9.7159999999999993</c:v>
                </c:pt>
                <c:pt idx="455" formatCode="0.0">
                  <c:v>11.343999999999999</c:v>
                </c:pt>
                <c:pt idx="456" formatCode="0.0">
                  <c:v>11.311999999999999</c:v>
                </c:pt>
                <c:pt idx="457" formatCode="0.0">
                  <c:v>10.756</c:v>
                </c:pt>
                <c:pt idx="458" formatCode="0.0">
                  <c:v>11.028</c:v>
                </c:pt>
                <c:pt idx="459" formatCode="0.0">
                  <c:v>11.004</c:v>
                </c:pt>
                <c:pt idx="460" formatCode="0.0">
                  <c:v>11.132</c:v>
                </c:pt>
                <c:pt idx="461" formatCode="0.0">
                  <c:v>10.747999999999999</c:v>
                </c:pt>
                <c:pt idx="462" formatCode="0.0">
                  <c:v>9.2040000000000006</c:v>
                </c:pt>
                <c:pt idx="463" formatCode="0.0">
                  <c:v>6.3079999999999998</c:v>
                </c:pt>
                <c:pt idx="464" formatCode="0.0">
                  <c:v>5.484</c:v>
                </c:pt>
                <c:pt idx="465" formatCode="0.0">
                  <c:v>7.0720000000000001</c:v>
                </c:pt>
                <c:pt idx="466" formatCode="0.0">
                  <c:v>10.132</c:v>
                </c:pt>
                <c:pt idx="467" formatCode="0.0">
                  <c:v>10.667999999999999</c:v>
                </c:pt>
                <c:pt idx="468" formatCode="0.0">
                  <c:v>10.036</c:v>
                </c:pt>
                <c:pt idx="469" formatCode="0.0">
                  <c:v>8.7080000000000002</c:v>
                </c:pt>
                <c:pt idx="470" formatCode="0.0">
                  <c:v>8.4280000000000008</c:v>
                </c:pt>
                <c:pt idx="471" formatCode="0.0">
                  <c:v>8.3919999999999995</c:v>
                </c:pt>
                <c:pt idx="472" formatCode="0.0">
                  <c:v>9.4160000000000004</c:v>
                </c:pt>
                <c:pt idx="473" formatCode="0.0">
                  <c:v>9.8079999999999998</c:v>
                </c:pt>
                <c:pt idx="474" formatCode="0.0">
                  <c:v>8.5879999999999992</c:v>
                </c:pt>
                <c:pt idx="475" formatCode="0.0">
                  <c:v>6.468</c:v>
                </c:pt>
                <c:pt idx="476" formatCode="0.0">
                  <c:v>5.5919999999999996</c:v>
                </c:pt>
                <c:pt idx="477" formatCode="0.0">
                  <c:v>6.7039999999999997</c:v>
                </c:pt>
                <c:pt idx="478" formatCode="0.0">
                  <c:v>8.5559999999999992</c:v>
                </c:pt>
                <c:pt idx="479" formatCode="0.0">
                  <c:v>9.5280000000000005</c:v>
                </c:pt>
                <c:pt idx="480" formatCode="0.0">
                  <c:v>10.324</c:v>
                </c:pt>
                <c:pt idx="481" formatCode="0.0">
                  <c:v>10.324</c:v>
                </c:pt>
                <c:pt idx="482" formatCode="0.0">
                  <c:v>10.228</c:v>
                </c:pt>
                <c:pt idx="483" formatCode="0.0">
                  <c:v>10.172000000000001</c:v>
                </c:pt>
                <c:pt idx="484" formatCode="0.0">
                  <c:v>11.244</c:v>
                </c:pt>
                <c:pt idx="485" formatCode="0.0">
                  <c:v>11.507999999999999</c:v>
                </c:pt>
                <c:pt idx="486" formatCode="0.0">
                  <c:v>10.6</c:v>
                </c:pt>
                <c:pt idx="487" formatCode="0.0">
                  <c:v>7.4039999999999999</c:v>
                </c:pt>
                <c:pt idx="488" formatCode="0.0">
                  <c:v>6.8120000000000003</c:v>
                </c:pt>
                <c:pt idx="489" formatCode="0.0">
                  <c:v>8.4</c:v>
                </c:pt>
                <c:pt idx="490" formatCode="0.0">
                  <c:v>11.423999999999999</c:v>
                </c:pt>
                <c:pt idx="491" formatCode="0.00">
                  <c:v>11.576000000000001</c:v>
                </c:pt>
                <c:pt idx="492" formatCode="0.0">
                  <c:v>11.7136</c:v>
                </c:pt>
                <c:pt idx="493" formatCode="0.0">
                  <c:v>11.4308</c:v>
                </c:pt>
                <c:pt idx="494" formatCode="0.0">
                  <c:v>12.184799999999999</c:v>
                </c:pt>
                <c:pt idx="495" formatCode="0.0">
                  <c:v>11.588800000000001</c:v>
                </c:pt>
                <c:pt idx="496" formatCode="0.0">
                  <c:v>11.643599999999999</c:v>
                </c:pt>
                <c:pt idx="497" formatCode="0.0">
                  <c:v>11.7736</c:v>
                </c:pt>
                <c:pt idx="498" formatCode="0.0">
                  <c:v>10.375999999999999</c:v>
                </c:pt>
                <c:pt idx="499" formatCode="0.0">
                  <c:v>8.7192000000000007</c:v>
                </c:pt>
                <c:pt idx="500" formatCode="0.0">
                  <c:v>8.5955999999999992</c:v>
                </c:pt>
                <c:pt idx="501" formatCode="0.0">
                  <c:v>10.769600000000001</c:v>
                </c:pt>
                <c:pt idx="502" formatCode="0.0">
                  <c:v>12.416</c:v>
                </c:pt>
                <c:pt idx="503" formatCode="0.0">
                  <c:v>11.808</c:v>
                </c:pt>
                <c:pt idx="504" formatCode="0.0">
                  <c:v>10.517200000000001</c:v>
                </c:pt>
                <c:pt idx="505" formatCode="0.0">
                  <c:v>9.7623999999999995</c:v>
                </c:pt>
                <c:pt idx="506" formatCode="0.0">
                  <c:v>9.7731999999999992</c:v>
                </c:pt>
                <c:pt idx="507" formatCode="0.0">
                  <c:v>10.116400000000001</c:v>
                </c:pt>
                <c:pt idx="508" formatCode="0.0">
                  <c:v>11.038</c:v>
                </c:pt>
                <c:pt idx="509" formatCode="0.0">
                  <c:v>12.004799999999999</c:v>
                </c:pt>
                <c:pt idx="510" formatCode="0.0">
                  <c:v>10.8752</c:v>
                </c:pt>
                <c:pt idx="511" formatCode="0.0">
                  <c:v>8.7200000000000006</c:v>
                </c:pt>
                <c:pt idx="512" formatCode="0.0">
                  <c:v>7.024</c:v>
                </c:pt>
                <c:pt idx="513" formatCode="0.0">
                  <c:v>6.7691999999999997</c:v>
                </c:pt>
                <c:pt idx="514" formatCode="0.0">
                  <c:v>7.0860000000000003</c:v>
                </c:pt>
                <c:pt idx="515" formatCode="0.00">
                  <c:v>7.5271999999999997</c:v>
                </c:pt>
                <c:pt idx="516" formatCode="0.0">
                  <c:v>9.0744000000000007</c:v>
                </c:pt>
                <c:pt idx="517" formatCode="0.0">
                  <c:v>11.019600000000001</c:v>
                </c:pt>
                <c:pt idx="518" formatCode="0.0">
                  <c:v>12.488799999999999</c:v>
                </c:pt>
                <c:pt idx="519" formatCode="0.0">
                  <c:v>12.767200000000001</c:v>
                </c:pt>
                <c:pt idx="520" formatCode="0.0">
                  <c:v>12.822800000000001</c:v>
                </c:pt>
                <c:pt idx="521" formatCode="0.0">
                  <c:v>12.6312</c:v>
                </c:pt>
                <c:pt idx="522" formatCode="0.0">
                  <c:v>11.008800000000001</c:v>
                </c:pt>
                <c:pt idx="523" formatCode="0.0">
                  <c:v>9.8132000000000001</c:v>
                </c:pt>
                <c:pt idx="524" formatCode="0.0">
                  <c:v>9.5291999999999994</c:v>
                </c:pt>
                <c:pt idx="525" formatCode="0.0">
                  <c:v>11.384</c:v>
                </c:pt>
                <c:pt idx="526" formatCode="0.0">
                  <c:v>12.702</c:v>
                </c:pt>
                <c:pt idx="527" formatCode="0.0">
                  <c:v>11.930400000000001</c:v>
                </c:pt>
                <c:pt idx="528" formatCode="0.0">
                  <c:v>11.597200000000001</c:v>
                </c:pt>
                <c:pt idx="529" formatCode="0.0">
                  <c:v>11.530799999999999</c:v>
                </c:pt>
                <c:pt idx="530" formatCode="0.0">
                  <c:v>12.664</c:v>
                </c:pt>
                <c:pt idx="531" formatCode="0.0">
                  <c:v>13.045199999999999</c:v>
                </c:pt>
                <c:pt idx="532" formatCode="0.0">
                  <c:v>13.6464</c:v>
                </c:pt>
                <c:pt idx="533" formatCode="0.0">
                  <c:v>13.646800000000001</c:v>
                </c:pt>
                <c:pt idx="534" formatCode="0.0">
                  <c:v>11.468</c:v>
                </c:pt>
                <c:pt idx="535" formatCode="0.0">
                  <c:v>9.6747999999999994</c:v>
                </c:pt>
                <c:pt idx="536" formatCode="0.0">
                  <c:v>9.2872000000000003</c:v>
                </c:pt>
                <c:pt idx="537" formatCode="0.0">
                  <c:v>12.0304</c:v>
                </c:pt>
                <c:pt idx="538" formatCode="0.0">
                  <c:v>13.935600000000001</c:v>
                </c:pt>
                <c:pt idx="539" formatCode="0.0">
                  <c:v>13.648400000000001</c:v>
                </c:pt>
                <c:pt idx="540" formatCode="0.0">
                  <c:v>13.852399999999999</c:v>
                </c:pt>
                <c:pt idx="541" formatCode="0.0">
                  <c:v>13.7988</c:v>
                </c:pt>
                <c:pt idx="542" formatCode="0.0">
                  <c:v>15.268000000000001</c:v>
                </c:pt>
                <c:pt idx="543" formatCode="0.0">
                  <c:v>14.936</c:v>
                </c:pt>
                <c:pt idx="544" formatCode="0.0">
                  <c:v>15.4636</c:v>
                </c:pt>
                <c:pt idx="545" formatCode="0.0">
                  <c:v>15.3756</c:v>
                </c:pt>
                <c:pt idx="546" formatCode="0.0">
                  <c:v>14.5944</c:v>
                </c:pt>
                <c:pt idx="547" formatCode="0.0">
                  <c:v>11.9984</c:v>
                </c:pt>
                <c:pt idx="548" formatCode="0.0">
                  <c:v>10.9132</c:v>
                </c:pt>
                <c:pt idx="549" formatCode="0.0">
                  <c:v>12.3064</c:v>
                </c:pt>
                <c:pt idx="550" formatCode="0.0">
                  <c:v>14.532</c:v>
                </c:pt>
                <c:pt idx="551" formatCode="0.0">
                  <c:v>13.482799999999999</c:v>
                </c:pt>
                <c:pt idx="552" formatCode="0.0">
                  <c:v>12.093999999999999</c:v>
                </c:pt>
                <c:pt idx="553" formatCode="0.0">
                  <c:v>10.6852</c:v>
                </c:pt>
                <c:pt idx="554" formatCode="0.0">
                  <c:v>11.327999999999999</c:v>
                </c:pt>
                <c:pt idx="555" formatCode="0.0">
                  <c:v>11.4056</c:v>
                </c:pt>
                <c:pt idx="556" formatCode="0.0">
                  <c:v>12.2088</c:v>
                </c:pt>
                <c:pt idx="557" formatCode="0.0">
                  <c:v>12.4344</c:v>
                </c:pt>
                <c:pt idx="558" formatCode="0.0">
                  <c:v>11.678800000000001</c:v>
                </c:pt>
                <c:pt idx="559" formatCode="0.0">
                  <c:v>9.9163999999999994</c:v>
                </c:pt>
                <c:pt idx="560" formatCode="0.0">
                  <c:v>9.7832000000000008</c:v>
                </c:pt>
                <c:pt idx="561" formatCode="0.0">
                  <c:v>11.2996</c:v>
                </c:pt>
                <c:pt idx="562" formatCode="0.0">
                  <c:v>12.3384</c:v>
                </c:pt>
                <c:pt idx="563" formatCode="0.0">
                  <c:v>10.980399999999999</c:v>
                </c:pt>
                <c:pt idx="564" formatCode="0.0">
                  <c:v>8.7224000000000004</c:v>
                </c:pt>
                <c:pt idx="565" formatCode="0.0">
                  <c:v>7.5148000000000001</c:v>
                </c:pt>
                <c:pt idx="566" formatCode="0.0">
                  <c:v>7.87</c:v>
                </c:pt>
                <c:pt idx="567" formatCode="0.0">
                  <c:v>8.8079999999999998</c:v>
                </c:pt>
                <c:pt idx="568" formatCode="0.0">
                  <c:v>9.9784000000000006</c:v>
                </c:pt>
                <c:pt idx="569" formatCode="0.0">
                  <c:v>10.9216</c:v>
                </c:pt>
                <c:pt idx="570" formatCode="0.0">
                  <c:v>10.3148</c:v>
                </c:pt>
                <c:pt idx="571" formatCode="0.0">
                  <c:v>9.6524000000000001</c:v>
                </c:pt>
                <c:pt idx="572" formatCode="0.0">
                  <c:v>9.8856000000000002</c:v>
                </c:pt>
                <c:pt idx="573" formatCode="0.0">
                  <c:v>11.378</c:v>
                </c:pt>
                <c:pt idx="574" formatCode="0.0">
                  <c:v>12.107200000000001</c:v>
                </c:pt>
                <c:pt idx="575" formatCode="0.0">
                  <c:v>11.4992</c:v>
                </c:pt>
                <c:pt idx="576" formatCode="0.0">
                  <c:v>11.035600000000001</c:v>
                </c:pt>
                <c:pt idx="577" formatCode="0.0">
                  <c:v>11.438800000000001</c:v>
                </c:pt>
                <c:pt idx="578" formatCode="0.0">
                  <c:v>12.964399999999999</c:v>
                </c:pt>
                <c:pt idx="579" formatCode="0.0">
                  <c:v>13.771599999999999</c:v>
                </c:pt>
                <c:pt idx="580" formatCode="0.0">
                  <c:v>14.3344</c:v>
                </c:pt>
                <c:pt idx="581" formatCode="0.0">
                  <c:v>14.548</c:v>
                </c:pt>
                <c:pt idx="582" formatCode="0.0">
                  <c:v>13.128399999999999</c:v>
                </c:pt>
                <c:pt idx="583" formatCode="0.0">
                  <c:v>11.9756</c:v>
                </c:pt>
                <c:pt idx="584" formatCode="0.0">
                  <c:v>10.8476</c:v>
                </c:pt>
                <c:pt idx="585" formatCode="0.0">
                  <c:v>11.432</c:v>
                </c:pt>
                <c:pt idx="586" formatCode="0.0">
                  <c:v>12.509600000000001</c:v>
                </c:pt>
                <c:pt idx="587" formatCode="0.0">
                  <c:v>12.7468</c:v>
                </c:pt>
                <c:pt idx="588" formatCode="0.0">
                  <c:v>13.12</c:v>
                </c:pt>
                <c:pt idx="589" formatCode="0.0">
                  <c:v>12.836</c:v>
                </c:pt>
                <c:pt idx="590" formatCode="0.0">
                  <c:v>14.284800000000001</c:v>
                </c:pt>
                <c:pt idx="591" formatCode="0.0">
                  <c:v>14.9268</c:v>
                </c:pt>
                <c:pt idx="592" formatCode="0.0">
                  <c:v>15.836399999999999</c:v>
                </c:pt>
                <c:pt idx="593" formatCode="0.0">
                  <c:v>15.804</c:v>
                </c:pt>
                <c:pt idx="594" formatCode="0.0">
                  <c:v>14.8568</c:v>
                </c:pt>
                <c:pt idx="595" formatCode="0.0">
                  <c:v>12.950799999999999</c:v>
                </c:pt>
                <c:pt idx="596" formatCode="0.0">
                  <c:v>11.9376</c:v>
                </c:pt>
                <c:pt idx="597" formatCode="0.0">
                  <c:v>13.1548</c:v>
                </c:pt>
                <c:pt idx="598" formatCode="0.0">
                  <c:v>14.679600000000001</c:v>
                </c:pt>
                <c:pt idx="599" formatCode="0.0">
                  <c:v>14.065200000000001</c:v>
                </c:pt>
                <c:pt idx="600" formatCode="0.0">
                  <c:v>12.988799999999999</c:v>
                </c:pt>
                <c:pt idx="601" formatCode="0.0">
                  <c:v>12.4336</c:v>
                </c:pt>
                <c:pt idx="602" formatCode="0.0">
                  <c:v>13.9268</c:v>
                </c:pt>
                <c:pt idx="603" formatCode="0.0">
                  <c:v>15.072800000000001</c:v>
                </c:pt>
                <c:pt idx="604" formatCode="0.0">
                  <c:v>16.391200000000001</c:v>
                </c:pt>
                <c:pt idx="605" formatCode="0.0">
                  <c:v>16.734400000000001</c:v>
                </c:pt>
                <c:pt idx="606" formatCode="0.0">
                  <c:v>15.1212</c:v>
                </c:pt>
                <c:pt idx="607" formatCode="0.0">
                  <c:v>13.050800000000001</c:v>
                </c:pt>
                <c:pt idx="608" formatCode="0.0">
                  <c:v>11.823600000000001</c:v>
                </c:pt>
                <c:pt idx="609" formatCode="0.0">
                  <c:v>13.7392</c:v>
                </c:pt>
                <c:pt idx="610" formatCode="0.0">
                  <c:v>15.518000000000001</c:v>
                </c:pt>
                <c:pt idx="611" formatCode="0.0">
                  <c:v>14.986800000000001</c:v>
                </c:pt>
                <c:pt idx="612" formatCode="0.0">
                  <c:v>14.304</c:v>
                </c:pt>
                <c:pt idx="613" formatCode="0.0">
                  <c:v>13.635199999999999</c:v>
                </c:pt>
                <c:pt idx="614" formatCode="0.0">
                  <c:v>15.0616</c:v>
                </c:pt>
                <c:pt idx="615" formatCode="0.0">
                  <c:v>14.545999999999999</c:v>
                </c:pt>
                <c:pt idx="616" formatCode="0.0">
                  <c:v>15.506399999999999</c:v>
                </c:pt>
                <c:pt idx="617" formatCode="0.0">
                  <c:v>14.9092</c:v>
                </c:pt>
                <c:pt idx="618" formatCode="0.0">
                  <c:v>13.934799999999999</c:v>
                </c:pt>
                <c:pt idx="619" formatCode="0.0">
                  <c:v>10.896000000000001</c:v>
                </c:pt>
                <c:pt idx="620" formatCode="0.0">
                  <c:v>9.6112000000000002</c:v>
                </c:pt>
                <c:pt idx="621" formatCode="0.0">
                  <c:v>10.731199999999999</c:v>
                </c:pt>
                <c:pt idx="622" formatCode="0.0">
                  <c:v>11.923999999999999</c:v>
                </c:pt>
                <c:pt idx="623" formatCode="0.0">
                  <c:v>11.077199999999999</c:v>
                </c:pt>
                <c:pt idx="624" formatCode="0.0">
                  <c:v>9.6571999999999996</c:v>
                </c:pt>
                <c:pt idx="625" formatCode="0.0">
                  <c:v>9.4751999999999992</c:v>
                </c:pt>
                <c:pt idx="626" formatCode="0.0">
                  <c:v>10.364800000000001</c:v>
                </c:pt>
                <c:pt idx="627" formatCode="0.0">
                  <c:v>10.492000000000001</c:v>
                </c:pt>
                <c:pt idx="628" formatCode="0.0">
                  <c:v>9.8328000000000007</c:v>
                </c:pt>
                <c:pt idx="629" formatCode="0.0">
                  <c:v>9.0592000000000006</c:v>
                </c:pt>
                <c:pt idx="630" formatCode="0.0">
                  <c:v>8.1056000000000008</c:v>
                </c:pt>
                <c:pt idx="631" formatCode="0.0">
                  <c:v>6.9375999999999998</c:v>
                </c:pt>
                <c:pt idx="632" formatCode="0.0">
                  <c:v>7.0835999999999997</c:v>
                </c:pt>
                <c:pt idx="633" formatCode="0.0">
                  <c:v>8.6804000000000006</c:v>
                </c:pt>
                <c:pt idx="634" formatCode="0.0">
                  <c:v>10.224399999999999</c:v>
                </c:pt>
                <c:pt idx="635" formatCode="0.0">
                  <c:v>9.9687999999999999</c:v>
                </c:pt>
                <c:pt idx="636" formatCode="0.0">
                  <c:v>8.7376000000000005</c:v>
                </c:pt>
                <c:pt idx="637" formatCode="0.0">
                  <c:v>8.2151999999999994</c:v>
                </c:pt>
                <c:pt idx="638" formatCode="0.0">
                  <c:v>8.9771999999999998</c:v>
                </c:pt>
                <c:pt idx="639" formatCode="0.0">
                  <c:v>10.0024</c:v>
                </c:pt>
                <c:pt idx="640" formatCode="0.0">
                  <c:v>10.9544</c:v>
                </c:pt>
                <c:pt idx="641" formatCode="0.0">
                  <c:v>11.4124</c:v>
                </c:pt>
                <c:pt idx="642" formatCode="0.0">
                  <c:v>10.5924</c:v>
                </c:pt>
                <c:pt idx="643" formatCode="0.0">
                  <c:v>9.0828000000000007</c:v>
                </c:pt>
                <c:pt idx="644" formatCode="0.0">
                  <c:v>7.6696</c:v>
                </c:pt>
                <c:pt idx="645" formatCode="0.0">
                  <c:v>7.9192</c:v>
                </c:pt>
                <c:pt idx="646" formatCode="0.0">
                  <c:v>8.2284000000000006</c:v>
                </c:pt>
                <c:pt idx="647" formatCode="0.0">
                  <c:v>7.7816000000000001</c:v>
                </c:pt>
                <c:pt idx="648" formatCode="0.0">
                  <c:v>6.6483999999999996</c:v>
                </c:pt>
                <c:pt idx="649" formatCode="0.0">
                  <c:v>6.4836</c:v>
                </c:pt>
                <c:pt idx="650" formatCode="0.0">
                  <c:v>7.5975999999999999</c:v>
                </c:pt>
                <c:pt idx="651" formatCode="0.0">
                  <c:v>8.9260000000000002</c:v>
                </c:pt>
                <c:pt idx="652" formatCode="0.0">
                  <c:v>10.016400000000001</c:v>
                </c:pt>
                <c:pt idx="653" formatCode="0.0">
                  <c:v>10.5008</c:v>
                </c:pt>
                <c:pt idx="654" formatCode="0.0">
                  <c:v>10.064</c:v>
                </c:pt>
                <c:pt idx="655" formatCode="0.0">
                  <c:v>9.1303999999999998</c:v>
                </c:pt>
                <c:pt idx="656" formatCode="0.0">
                  <c:v>8.1875999999999998</c:v>
                </c:pt>
                <c:pt idx="657" formatCode="0.0">
                  <c:v>7.9824000000000002</c:v>
                </c:pt>
                <c:pt idx="658" formatCode="0.0">
                  <c:v>8.0348000000000006</c:v>
                </c:pt>
                <c:pt idx="659" formatCode="0.0">
                  <c:v>7.6319999999999997</c:v>
                </c:pt>
                <c:pt idx="660" formatCode="0.0">
                  <c:v>7.7480000000000002</c:v>
                </c:pt>
                <c:pt idx="661" formatCode="0.0">
                  <c:v>8.3320000000000007</c:v>
                </c:pt>
                <c:pt idx="662" formatCode="0.0">
                  <c:v>9.6823999999999995</c:v>
                </c:pt>
                <c:pt idx="663" formatCode="0.0">
                  <c:v>10.378399999999999</c:v>
                </c:pt>
                <c:pt idx="664" formatCode="0.0">
                  <c:v>11.104799999999999</c:v>
                </c:pt>
                <c:pt idx="665" formatCode="0.0">
                  <c:v>11.494</c:v>
                </c:pt>
                <c:pt idx="666" formatCode="0.0">
                  <c:v>10.839600000000001</c:v>
                </c:pt>
                <c:pt idx="667" formatCode="0.0">
                  <c:v>10.1816</c:v>
                </c:pt>
                <c:pt idx="668" formatCode="0.0">
                  <c:v>9.9312000000000005</c:v>
                </c:pt>
                <c:pt idx="669" formatCode="0.0">
                  <c:v>11.3812</c:v>
                </c:pt>
                <c:pt idx="670" formatCode="0.0">
                  <c:v>12.337199999999999</c:v>
                </c:pt>
                <c:pt idx="671" formatCode="0.0">
                  <c:v>12.089600000000001</c:v>
                </c:pt>
                <c:pt idx="672" formatCode="0.0">
                  <c:v>12.154400000000001</c:v>
                </c:pt>
                <c:pt idx="673" formatCode="0.0">
                  <c:v>12.4588</c:v>
                </c:pt>
                <c:pt idx="674" formatCode="0.0">
                  <c:v>13.8264</c:v>
                </c:pt>
                <c:pt idx="675" formatCode="0.0">
                  <c:v>13.861599999999999</c:v>
                </c:pt>
                <c:pt idx="676" formatCode="0.0">
                  <c:v>14.1776</c:v>
                </c:pt>
                <c:pt idx="677" formatCode="0.0">
                  <c:v>13.741199999999999</c:v>
                </c:pt>
                <c:pt idx="678" formatCode="0.0">
                  <c:v>12.7752</c:v>
                </c:pt>
                <c:pt idx="679" formatCode="0.0">
                  <c:v>11.8628</c:v>
                </c:pt>
                <c:pt idx="680" formatCode="0.0">
                  <c:v>10.993600000000001</c:v>
                </c:pt>
                <c:pt idx="681" formatCode="0.0">
                  <c:v>12.16</c:v>
                </c:pt>
                <c:pt idx="682" formatCode="0.0">
                  <c:v>12.818</c:v>
                </c:pt>
                <c:pt idx="683" formatCode="0.0">
                  <c:v>12.729200000000001</c:v>
                </c:pt>
                <c:pt idx="684" formatCode="0.0">
                  <c:v>12.9976</c:v>
                </c:pt>
                <c:pt idx="685" formatCode="0.0">
                  <c:v>12.93</c:v>
                </c:pt>
                <c:pt idx="686" formatCode="0.0">
                  <c:v>14.1768</c:v>
                </c:pt>
                <c:pt idx="687" formatCode="0.0">
                  <c:v>14.2652</c:v>
                </c:pt>
                <c:pt idx="688" formatCode="0.0">
                  <c:v>15.037599999999999</c:v>
                </c:pt>
                <c:pt idx="689" formatCode="0.0">
                  <c:v>14.8912</c:v>
                </c:pt>
                <c:pt idx="690" formatCode="0.0">
                  <c:v>13.8432</c:v>
                </c:pt>
                <c:pt idx="691" formatCode="0.0">
                  <c:v>12.6196</c:v>
                </c:pt>
                <c:pt idx="692" formatCode="0.0">
                  <c:v>12.401999999999999</c:v>
                </c:pt>
                <c:pt idx="693" formatCode="0.0">
                  <c:v>13.6516</c:v>
                </c:pt>
                <c:pt idx="694" formatCode="0.0">
                  <c:v>14.238</c:v>
                </c:pt>
                <c:pt idx="695" formatCode="0.0">
                  <c:v>13.4232</c:v>
                </c:pt>
                <c:pt idx="696" formatCode="0.0">
                  <c:v>13.228400000000001</c:v>
                </c:pt>
                <c:pt idx="697" formatCode="0.0">
                  <c:v>13.2788</c:v>
                </c:pt>
                <c:pt idx="698" formatCode="0.0">
                  <c:v>14.1408</c:v>
                </c:pt>
                <c:pt idx="699" formatCode="0.0">
                  <c:v>14.2728</c:v>
                </c:pt>
                <c:pt idx="700" formatCode="0.0">
                  <c:v>14.406000000000001</c:v>
                </c:pt>
                <c:pt idx="701" formatCode="0.0">
                  <c:v>14.708399999999999</c:v>
                </c:pt>
                <c:pt idx="702" formatCode="0.0">
                  <c:v>13.196</c:v>
                </c:pt>
                <c:pt idx="703" formatCode="0.0">
                  <c:v>11.836</c:v>
                </c:pt>
                <c:pt idx="704" formatCode="0.0">
                  <c:v>11.397600000000001</c:v>
                </c:pt>
                <c:pt idx="705" formatCode="0.0">
                  <c:v>12.696400000000001</c:v>
                </c:pt>
                <c:pt idx="706" formatCode="0.0">
                  <c:v>13.250400000000001</c:v>
                </c:pt>
                <c:pt idx="707" formatCode="0.0">
                  <c:v>12.7004</c:v>
                </c:pt>
                <c:pt idx="708" formatCode="0.0">
                  <c:v>12.147600000000001</c:v>
                </c:pt>
                <c:pt idx="709" formatCode="0.0">
                  <c:v>12.832800000000001</c:v>
                </c:pt>
                <c:pt idx="710" formatCode="0.0">
                  <c:v>13.967599999999999</c:v>
                </c:pt>
                <c:pt idx="711" formatCode="0.0">
                  <c:v>14.1968</c:v>
                </c:pt>
                <c:pt idx="712" formatCode="0.0">
                  <c:v>13.946400000000001</c:v>
                </c:pt>
                <c:pt idx="713" formatCode="0.0">
                  <c:v>13.5572</c:v>
                </c:pt>
                <c:pt idx="714" formatCode="0.0">
                  <c:v>11.876799999999999</c:v>
                </c:pt>
                <c:pt idx="715" formatCode="0.0">
                  <c:v>10.6928</c:v>
                </c:pt>
                <c:pt idx="716" formatCode="0.0">
                  <c:v>10.2028</c:v>
                </c:pt>
                <c:pt idx="717" formatCode="0.0">
                  <c:v>12.1472</c:v>
                </c:pt>
                <c:pt idx="718" formatCode="0.0">
                  <c:v>13.166</c:v>
                </c:pt>
                <c:pt idx="719" formatCode="0.0">
                  <c:v>12.7692</c:v>
                </c:pt>
                <c:pt idx="720" formatCode="0.0">
                  <c:v>11.8696</c:v>
                </c:pt>
                <c:pt idx="721" formatCode="0.0">
                  <c:v>11.9976</c:v>
                </c:pt>
                <c:pt idx="722" formatCode="0.0">
                  <c:v>13.358000000000001</c:v>
                </c:pt>
                <c:pt idx="723" formatCode="0.0">
                  <c:v>14.004</c:v>
                </c:pt>
                <c:pt idx="724" formatCode="0.0">
                  <c:v>14.7164</c:v>
                </c:pt>
                <c:pt idx="725" formatCode="0.0">
                  <c:v>14.902799999999999</c:v>
                </c:pt>
                <c:pt idx="726" formatCode="0.0">
                  <c:v>13.148</c:v>
                </c:pt>
                <c:pt idx="727" formatCode="0.0">
                  <c:v>12.0336</c:v>
                </c:pt>
                <c:pt idx="728" formatCode="0.0">
                  <c:v>11.3584</c:v>
                </c:pt>
                <c:pt idx="729" formatCode="0.0">
                  <c:v>13.493600000000001</c:v>
                </c:pt>
                <c:pt idx="730" formatCode="0.0">
                  <c:v>14.282400000000001</c:v>
                </c:pt>
                <c:pt idx="731" formatCode="0.0">
                  <c:v>13.843999999999999</c:v>
                </c:pt>
                <c:pt idx="732" formatCode="0.0">
                  <c:v>13.692</c:v>
                </c:pt>
                <c:pt idx="733" formatCode="0.0">
                  <c:v>13.637600000000001</c:v>
                </c:pt>
                <c:pt idx="734" formatCode="0.0">
                  <c:v>14.474</c:v>
                </c:pt>
                <c:pt idx="735" formatCode="0.0">
                  <c:v>14.535600000000001</c:v>
                </c:pt>
                <c:pt idx="736" formatCode="0.0">
                  <c:v>14.9732</c:v>
                </c:pt>
                <c:pt idx="737" formatCode="0.0">
                  <c:v>14.842000000000001</c:v>
                </c:pt>
                <c:pt idx="738" formatCode="0.0">
                  <c:v>12.550800000000001</c:v>
                </c:pt>
                <c:pt idx="739" formatCode="0.0">
                  <c:v>11.585599999999999</c:v>
                </c:pt>
                <c:pt idx="740" formatCode="0.0">
                  <c:v>11.004</c:v>
                </c:pt>
                <c:pt idx="741" formatCode="0.0">
                  <c:v>12.957599999999999</c:v>
                </c:pt>
                <c:pt idx="742" formatCode="0.0">
                  <c:v>13.0572</c:v>
                </c:pt>
                <c:pt idx="743" formatCode="0.0">
                  <c:v>12.284800000000001</c:v>
                </c:pt>
                <c:pt idx="744" formatCode="0.0">
                  <c:v>10.734</c:v>
                </c:pt>
                <c:pt idx="745" formatCode="0.0">
                  <c:v>10.4316</c:v>
                </c:pt>
                <c:pt idx="746" formatCode="0.0">
                  <c:v>11.852399999999999</c:v>
                </c:pt>
                <c:pt idx="747" formatCode="0.0">
                  <c:v>13.051600000000001</c:v>
                </c:pt>
                <c:pt idx="748" formatCode="0.0">
                  <c:v>14.162800000000001</c:v>
                </c:pt>
                <c:pt idx="749" formatCode="0.0">
                  <c:v>14.2948</c:v>
                </c:pt>
                <c:pt idx="750" formatCode="0.0">
                  <c:v>13.3612</c:v>
                </c:pt>
                <c:pt idx="751" formatCode="0.0">
                  <c:v>12.418799999999999</c:v>
                </c:pt>
                <c:pt idx="752" formatCode="0.0">
                  <c:v>11.491199999999999</c:v>
                </c:pt>
                <c:pt idx="753" formatCode="0.0">
                  <c:v>13.341200000000001</c:v>
                </c:pt>
                <c:pt idx="754" formatCode="0.0">
                  <c:v>12.914400000000001</c:v>
                </c:pt>
                <c:pt idx="755" formatCode="0.0">
                  <c:v>11.395200000000001</c:v>
                </c:pt>
                <c:pt idx="756" formatCode="0.0">
                  <c:v>9.7647999999999993</c:v>
                </c:pt>
                <c:pt idx="757" formatCode="0.0">
                  <c:v>9.2392000000000003</c:v>
                </c:pt>
                <c:pt idx="758" formatCode="0.0">
                  <c:v>10.119199999999999</c:v>
                </c:pt>
                <c:pt idx="759" formatCode="0.0">
                  <c:v>10.6516</c:v>
                </c:pt>
                <c:pt idx="760" formatCode="0.0">
                  <c:v>11.894</c:v>
                </c:pt>
                <c:pt idx="761" formatCode="0.0">
                  <c:v>12.635999999999999</c:v>
                </c:pt>
                <c:pt idx="762" formatCode="0.0">
                  <c:v>11.7836</c:v>
                </c:pt>
                <c:pt idx="763" formatCode="0.0">
                  <c:v>11.0532</c:v>
                </c:pt>
                <c:pt idx="764" formatCode="0.0">
                  <c:v>10.9696</c:v>
                </c:pt>
                <c:pt idx="765" formatCode="0.0">
                  <c:v>12.792</c:v>
                </c:pt>
                <c:pt idx="766" formatCode="0.0">
                  <c:v>13.0976</c:v>
                </c:pt>
                <c:pt idx="767" formatCode="0.0">
                  <c:v>12.0768</c:v>
                </c:pt>
                <c:pt idx="768" formatCode="0.0">
                  <c:v>10.785600000000001</c:v>
                </c:pt>
                <c:pt idx="769" formatCode="0.0">
                  <c:v>10.68</c:v>
                </c:pt>
                <c:pt idx="770" formatCode="0.0">
                  <c:v>12.0868</c:v>
                </c:pt>
                <c:pt idx="771" formatCode="0.0">
                  <c:v>12.8924</c:v>
                </c:pt>
                <c:pt idx="772" formatCode="0.0">
                  <c:v>13.641999999999999</c:v>
                </c:pt>
                <c:pt idx="773" formatCode="0.0">
                  <c:v>13.903600000000001</c:v>
                </c:pt>
                <c:pt idx="774" formatCode="0.0">
                  <c:v>12.4336</c:v>
                </c:pt>
                <c:pt idx="775" formatCode="0.0">
                  <c:v>11.7216</c:v>
                </c:pt>
                <c:pt idx="776" formatCode="0.0">
                  <c:v>11.0824</c:v>
                </c:pt>
                <c:pt idx="777" formatCode="0.0">
                  <c:v>12.8368</c:v>
                </c:pt>
                <c:pt idx="778" formatCode="0.0">
                  <c:v>13.104799999999999</c:v>
                </c:pt>
                <c:pt idx="779" formatCode="0.0">
                  <c:v>12.9072</c:v>
                </c:pt>
                <c:pt idx="780" formatCode="0.0">
                  <c:v>12.3072</c:v>
                </c:pt>
                <c:pt idx="781" formatCode="0.0">
                  <c:v>12.6492</c:v>
                </c:pt>
                <c:pt idx="782" formatCode="0.0">
                  <c:v>14.1892</c:v>
                </c:pt>
                <c:pt idx="783" formatCode="0.0">
                  <c:v>15.013999999999999</c:v>
                </c:pt>
                <c:pt idx="784" formatCode="0.0">
                  <c:v>15.368399999999999</c:v>
                </c:pt>
                <c:pt idx="785" formatCode="0.0">
                  <c:v>15.0204</c:v>
                </c:pt>
                <c:pt idx="786" formatCode="0.0">
                  <c:v>12.8308</c:v>
                </c:pt>
                <c:pt idx="787" formatCode="0.0">
                  <c:v>12.1988</c:v>
                </c:pt>
                <c:pt idx="788" formatCode="0.0">
                  <c:v>11.680400000000001</c:v>
                </c:pt>
                <c:pt idx="789" formatCode="0.0">
                  <c:v>14.0472</c:v>
                </c:pt>
                <c:pt idx="790" formatCode="0.0">
                  <c:v>14.845599999999999</c:v>
                </c:pt>
                <c:pt idx="791" formatCode="0.0">
                  <c:v>14.6092</c:v>
                </c:pt>
                <c:pt idx="792" formatCode="0.0">
                  <c:v>14.199199999999999</c:v>
                </c:pt>
                <c:pt idx="793" formatCode="0.0">
                  <c:v>14.273199999999999</c:v>
                </c:pt>
                <c:pt idx="794" formatCode="0.0">
                  <c:v>15.7728</c:v>
                </c:pt>
                <c:pt idx="795" formatCode="0.0">
                  <c:v>16.224399999999999</c:v>
                </c:pt>
                <c:pt idx="796" formatCode="0.0">
                  <c:v>16.607600000000001</c:v>
                </c:pt>
                <c:pt idx="797" formatCode="0.0">
                  <c:v>16.420000000000002</c:v>
                </c:pt>
                <c:pt idx="798" formatCode="0.0">
                  <c:v>14.0176</c:v>
                </c:pt>
                <c:pt idx="799" formatCode="0.0">
                  <c:v>13.9</c:v>
                </c:pt>
                <c:pt idx="800" formatCode="0.0">
                  <c:v>13.400399999999999</c:v>
                </c:pt>
                <c:pt idx="801" formatCode="0.0">
                  <c:v>16.192</c:v>
                </c:pt>
                <c:pt idx="802" formatCode="0.0">
                  <c:v>16.2256</c:v>
                </c:pt>
                <c:pt idx="803" formatCode="0.0">
                  <c:v>15.553599999999999</c:v>
                </c:pt>
                <c:pt idx="804" formatCode="0.0">
                  <c:v>15.072800000000001</c:v>
                </c:pt>
                <c:pt idx="805" formatCode="0.0">
                  <c:v>14.914</c:v>
                </c:pt>
                <c:pt idx="806" formatCode="0.0">
                  <c:v>16.3992</c:v>
                </c:pt>
                <c:pt idx="807" formatCode="0.0">
                  <c:v>16.1648</c:v>
                </c:pt>
                <c:pt idx="808" formatCode="0.0">
                  <c:v>16.329599999999999</c:v>
                </c:pt>
                <c:pt idx="809" formatCode="0.0">
                  <c:v>15.786799999999999</c:v>
                </c:pt>
                <c:pt idx="810" formatCode="0.0">
                  <c:v>13.635199999999999</c:v>
                </c:pt>
                <c:pt idx="811" formatCode="0.0">
                  <c:v>13.2896</c:v>
                </c:pt>
                <c:pt idx="812" formatCode="0.0">
                  <c:v>12.800800000000001</c:v>
                </c:pt>
                <c:pt idx="813" formatCode="0.0">
                  <c:v>15.6168</c:v>
                </c:pt>
                <c:pt idx="814" formatCode="0.0">
                  <c:v>15.567600000000001</c:v>
                </c:pt>
                <c:pt idx="815" formatCode="0.0">
                  <c:v>14.787599999999999</c:v>
                </c:pt>
                <c:pt idx="816" formatCode="0.0">
                  <c:v>14.125999999999999</c:v>
                </c:pt>
                <c:pt idx="817" formatCode="0.0">
                  <c:v>14.4712</c:v>
                </c:pt>
                <c:pt idx="818" formatCode="0.0">
                  <c:v>14.861599999999999</c:v>
                </c:pt>
                <c:pt idx="819" formatCode="0.0">
                  <c:v>15.599600000000001</c:v>
                </c:pt>
                <c:pt idx="820" formatCode="0.0">
                  <c:v>16.094000000000001</c:v>
                </c:pt>
                <c:pt idx="821" formatCode="0.0">
                  <c:v>16.959199999999999</c:v>
                </c:pt>
                <c:pt idx="822" formatCode="0.0">
                  <c:v>14.913600000000001</c:v>
                </c:pt>
                <c:pt idx="823" formatCode="0.0">
                  <c:v>14.256</c:v>
                </c:pt>
                <c:pt idx="824" formatCode="0.0">
                  <c:v>14.034800000000001</c:v>
                </c:pt>
                <c:pt idx="825" formatCode="0.0">
                  <c:v>15.916399999999999</c:v>
                </c:pt>
                <c:pt idx="826" formatCode="0.0">
                  <c:v>15.702</c:v>
                </c:pt>
                <c:pt idx="827" formatCode="0.0">
                  <c:v>14.532400000000001</c:v>
                </c:pt>
                <c:pt idx="828" formatCode="0.0">
                  <c:v>14.353199999999999</c:v>
                </c:pt>
                <c:pt idx="829" formatCode="0.0">
                  <c:v>14.6784</c:v>
                </c:pt>
                <c:pt idx="830" formatCode="0.0">
                  <c:v>15.9116</c:v>
                </c:pt>
                <c:pt idx="831" formatCode="0.0">
                  <c:v>16.352</c:v>
                </c:pt>
                <c:pt idx="832" formatCode="0.0">
                  <c:v>16.518000000000001</c:v>
                </c:pt>
                <c:pt idx="833" formatCode="0.0">
                  <c:v>16.552</c:v>
                </c:pt>
                <c:pt idx="834" formatCode="0.0">
                  <c:v>14.34</c:v>
                </c:pt>
                <c:pt idx="835" formatCode="0.0">
                  <c:v>13.843999999999999</c:v>
                </c:pt>
                <c:pt idx="836" formatCode="0.0">
                  <c:v>13.964</c:v>
                </c:pt>
                <c:pt idx="837" formatCode="0.0">
                  <c:v>16.635999999999999</c:v>
                </c:pt>
                <c:pt idx="838" formatCode="0.0">
                  <c:v>16.812000000000001</c:v>
                </c:pt>
                <c:pt idx="839" formatCode="0.0">
                  <c:v>16.132000000000001</c:v>
                </c:pt>
                <c:pt idx="840" formatCode="0.0">
                  <c:v>14.824</c:v>
                </c:pt>
                <c:pt idx="841" formatCode="0.0">
                  <c:v>14.972</c:v>
                </c:pt>
                <c:pt idx="842" formatCode="0.0">
                  <c:v>16.22</c:v>
                </c:pt>
                <c:pt idx="843" formatCode="0.0">
                  <c:v>16.98</c:v>
                </c:pt>
                <c:pt idx="844" formatCode="0.0">
                  <c:v>17.196000000000002</c:v>
                </c:pt>
                <c:pt idx="845" formatCode="0.0">
                  <c:v>15.868</c:v>
                </c:pt>
                <c:pt idx="846" formatCode="0.0">
                  <c:v>12.804</c:v>
                </c:pt>
                <c:pt idx="847" formatCode="0.0">
                  <c:v>12.555999999999999</c:v>
                </c:pt>
                <c:pt idx="848" formatCode="0.0">
                  <c:v>13.555999999999999</c:v>
                </c:pt>
                <c:pt idx="849" formatCode="0.0">
                  <c:v>17.288</c:v>
                </c:pt>
                <c:pt idx="850" formatCode="0.0">
                  <c:v>17.303999999999998</c:v>
                </c:pt>
                <c:pt idx="851" formatCode="0.0">
                  <c:v>16.596</c:v>
                </c:pt>
                <c:pt idx="852" formatCode="0.0">
                  <c:v>15.452</c:v>
                </c:pt>
                <c:pt idx="853" formatCode="0.0">
                  <c:v>15.804</c:v>
                </c:pt>
                <c:pt idx="854" formatCode="0.0">
                  <c:v>17.376000000000001</c:v>
                </c:pt>
                <c:pt idx="855" formatCode="0.0">
                  <c:v>18.116</c:v>
                </c:pt>
                <c:pt idx="856" formatCode="0.0">
                  <c:v>18.344000000000001</c:v>
                </c:pt>
                <c:pt idx="857" formatCode="0.0">
                  <c:v>17.96</c:v>
                </c:pt>
                <c:pt idx="858" formatCode="0.0">
                  <c:v>15.52</c:v>
                </c:pt>
                <c:pt idx="859" formatCode="0.0">
                  <c:v>15.811999999999999</c:v>
                </c:pt>
                <c:pt idx="860" formatCode="0.0">
                  <c:v>15.571999999999999</c:v>
                </c:pt>
                <c:pt idx="861" formatCode="0.0">
                  <c:v>18.276</c:v>
                </c:pt>
                <c:pt idx="862" formatCode="0.0">
                  <c:v>17.952000000000002</c:v>
                </c:pt>
                <c:pt idx="863" formatCode="0.0">
                  <c:v>17.096</c:v>
                </c:pt>
                <c:pt idx="864" formatCode="0.0">
                  <c:v>16.5764</c:v>
                </c:pt>
                <c:pt idx="865" formatCode="0.0">
                  <c:v>16.820443999999998</c:v>
                </c:pt>
                <c:pt idx="866" formatCode="0.0">
                  <c:v>18.641268</c:v>
                </c:pt>
                <c:pt idx="867" formatCode="0.0">
                  <c:v>18.657039999999999</c:v>
                </c:pt>
                <c:pt idx="868" formatCode="0.0">
                  <c:v>19.111996000000001</c:v>
                </c:pt>
                <c:pt idx="869" formatCode="0.0">
                  <c:v>18.72418</c:v>
                </c:pt>
                <c:pt idx="870" formatCode="0.0">
                  <c:v>16.534611999999999</c:v>
                </c:pt>
                <c:pt idx="871" formatCode="0.0">
                  <c:v>16.187840000000001</c:v>
                </c:pt>
                <c:pt idx="872" formatCode="0.0">
                  <c:v>15.429964</c:v>
                </c:pt>
                <c:pt idx="873" formatCode="0.0">
                  <c:v>18.242571999999999</c:v>
                </c:pt>
                <c:pt idx="874" formatCode="0.0">
                  <c:v>17.411892000000002</c:v>
                </c:pt>
                <c:pt idx="875" formatCode="0.0">
                  <c:v>15.856292</c:v>
                </c:pt>
                <c:pt idx="876" formatCode="0.0">
                  <c:v>14.499243999999999</c:v>
                </c:pt>
                <c:pt idx="877" formatCode="0.0">
                  <c:v>14.030748000000001</c:v>
                </c:pt>
                <c:pt idx="878" formatCode="0.0">
                  <c:v>15.677572</c:v>
                </c:pt>
                <c:pt idx="879" formatCode="0.0">
                  <c:v>16.045967999999998</c:v>
                </c:pt>
                <c:pt idx="880" formatCode="0.0">
                  <c:v>17.250360000000001</c:v>
                </c:pt>
                <c:pt idx="881" formatCode="0.0">
                  <c:v>17.008807999999998</c:v>
                </c:pt>
                <c:pt idx="882" formatCode="0.0">
                  <c:v>15.115776</c:v>
                </c:pt>
                <c:pt idx="883" formatCode="0.0">
                  <c:v>14.642336</c:v>
                </c:pt>
                <c:pt idx="884" formatCode="0.0">
                  <c:v>13.913092000000001</c:v>
                </c:pt>
                <c:pt idx="885" formatCode="0.0">
                  <c:v>16.272452000000001</c:v>
                </c:pt>
                <c:pt idx="886" formatCode="0.0">
                  <c:v>16.023759999999999</c:v>
                </c:pt>
                <c:pt idx="887" formatCode="0.0">
                  <c:v>15.345827999999999</c:v>
                </c:pt>
                <c:pt idx="888" formatCode="0.0">
                  <c:v>14.884804000000001</c:v>
                </c:pt>
                <c:pt idx="889" formatCode="0.0">
                  <c:v>14.926539999999999</c:v>
                </c:pt>
                <c:pt idx="890" formatCode="0.0">
                  <c:v>16.282827999999999</c:v>
                </c:pt>
                <c:pt idx="891" formatCode="0.0">
                  <c:v>17.214448000000001</c:v>
                </c:pt>
                <c:pt idx="892" formatCode="0.0">
                  <c:v>18.081247999999999</c:v>
                </c:pt>
                <c:pt idx="893" formatCode="0.0">
                  <c:v>18.254384000000002</c:v>
                </c:pt>
                <c:pt idx="894" formatCode="0.0">
                  <c:v>16.010307999999998</c:v>
                </c:pt>
                <c:pt idx="895" formatCode="0.0">
                  <c:v>15.565472</c:v>
                </c:pt>
                <c:pt idx="896" formatCode="0.0">
                  <c:v>15.414828</c:v>
                </c:pt>
                <c:pt idx="897" formatCode="0.0">
                  <c:v>17.706931999999998</c:v>
                </c:pt>
                <c:pt idx="898" formatCode="0.0">
                  <c:v>17.084104</c:v>
                </c:pt>
                <c:pt idx="899" formatCode="0.0">
                  <c:v>15.525948</c:v>
                </c:pt>
                <c:pt idx="900" formatCode="0.0">
                  <c:v>14.880471999999999</c:v>
                </c:pt>
                <c:pt idx="901" formatCode="0.0">
                  <c:v>14.976988</c:v>
                </c:pt>
                <c:pt idx="902" formatCode="0.0">
                  <c:v>16.638007999999999</c:v>
                </c:pt>
                <c:pt idx="903" formatCode="0.0">
                  <c:v>16.468212000000001</c:v>
                </c:pt>
                <c:pt idx="904" formatCode="0.0">
                  <c:v>16.830428000000001</c:v>
                </c:pt>
                <c:pt idx="905" formatCode="0.0">
                  <c:v>16.617816000000001</c:v>
                </c:pt>
                <c:pt idx="906" formatCode="0.0">
                  <c:v>14.905272</c:v>
                </c:pt>
                <c:pt idx="907" formatCode="0.0">
                  <c:v>14.298836</c:v>
                </c:pt>
                <c:pt idx="908" formatCode="0.0">
                  <c:v>14.644412000000001</c:v>
                </c:pt>
                <c:pt idx="909" formatCode="0.0">
                  <c:v>17.002852000000001</c:v>
                </c:pt>
                <c:pt idx="910" formatCode="0.0">
                  <c:v>16.836943999999999</c:v>
                </c:pt>
                <c:pt idx="911" formatCode="0.0">
                  <c:v>15.596964</c:v>
                </c:pt>
                <c:pt idx="912" formatCode="0.0">
                  <c:v>14.422268000000001</c:v>
                </c:pt>
                <c:pt idx="913" formatCode="0.0">
                  <c:v>14.878072</c:v>
                </c:pt>
                <c:pt idx="914" formatCode="0.0">
                  <c:v>16.584488</c:v>
                </c:pt>
                <c:pt idx="915" formatCode="0.0">
                  <c:v>17.299844</c:v>
                </c:pt>
                <c:pt idx="916" formatCode="0.0">
                  <c:v>17.327112</c:v>
                </c:pt>
                <c:pt idx="917" formatCode="0.0">
                  <c:v>16.704556</c:v>
                </c:pt>
                <c:pt idx="918" formatCode="0.0">
                  <c:v>14.460424</c:v>
                </c:pt>
                <c:pt idx="919" formatCode="0.0">
                  <c:v>14.680524</c:v>
                </c:pt>
                <c:pt idx="920" formatCode="0.0">
                  <c:v>14.547248</c:v>
                </c:pt>
                <c:pt idx="921" formatCode="0.0">
                  <c:v>16.712095999999999</c:v>
                </c:pt>
                <c:pt idx="922" formatCode="0.0">
                  <c:v>16.133783999999999</c:v>
                </c:pt>
                <c:pt idx="923" formatCode="0.0">
                  <c:v>15.17972</c:v>
                </c:pt>
                <c:pt idx="924" formatCode="0.0">
                  <c:v>14.474068000000001</c:v>
                </c:pt>
                <c:pt idx="925" formatCode="0.0">
                  <c:v>14.874344000000001</c:v>
                </c:pt>
                <c:pt idx="926" formatCode="0.0">
                  <c:v>15.848383999999999</c:v>
                </c:pt>
                <c:pt idx="927" formatCode="0.0">
                  <c:v>16.462340000000001</c:v>
                </c:pt>
                <c:pt idx="928" formatCode="0.0">
                  <c:v>16.417016</c:v>
                </c:pt>
                <c:pt idx="929" formatCode="0.0">
                  <c:v>16.548748</c:v>
                </c:pt>
                <c:pt idx="930" formatCode="0.0">
                  <c:v>14.238239999999999</c:v>
                </c:pt>
                <c:pt idx="931" formatCode="0.0">
                  <c:v>14.854571999999999</c:v>
                </c:pt>
                <c:pt idx="932" formatCode="0.0">
                  <c:v>14.940236000000001</c:v>
                </c:pt>
                <c:pt idx="933" formatCode="0.0">
                  <c:v>17.70776</c:v>
                </c:pt>
                <c:pt idx="934" formatCode="0.0">
                  <c:v>16.972104000000002</c:v>
                </c:pt>
                <c:pt idx="935" formatCode="0.0">
                  <c:v>15.697652</c:v>
                </c:pt>
                <c:pt idx="936" formatCode="0.0">
                  <c:v>14.84178</c:v>
                </c:pt>
                <c:pt idx="937" formatCode="0.0">
                  <c:v>14.84116</c:v>
                </c:pt>
                <c:pt idx="938" formatCode="0.0">
                  <c:v>16.517095999999999</c:v>
                </c:pt>
                <c:pt idx="939" formatCode="0.0">
                  <c:v>16.327352000000001</c:v>
                </c:pt>
                <c:pt idx="940" formatCode="0.0">
                  <c:v>16.761628000000002</c:v>
                </c:pt>
                <c:pt idx="941" formatCode="0.0">
                  <c:v>16.454556</c:v>
                </c:pt>
                <c:pt idx="942" formatCode="0.0">
                  <c:v>14.64404</c:v>
                </c:pt>
                <c:pt idx="943" formatCode="0.0">
                  <c:v>14.554</c:v>
                </c:pt>
                <c:pt idx="944" formatCode="0.0">
                  <c:v>13.597288000000001</c:v>
                </c:pt>
                <c:pt idx="945" formatCode="0.0">
                  <c:v>15.812364000000001</c:v>
                </c:pt>
                <c:pt idx="946" formatCode="0.0">
                  <c:v>15.158683999999999</c:v>
                </c:pt>
                <c:pt idx="947" formatCode="0.0">
                  <c:v>14.438264</c:v>
                </c:pt>
                <c:pt idx="948" formatCode="0.0">
                  <c:v>13.833323999999999</c:v>
                </c:pt>
                <c:pt idx="949" formatCode="0.0">
                  <c:v>13.866592000000001</c:v>
                </c:pt>
                <c:pt idx="950" formatCode="0.0">
                  <c:v>15.249324</c:v>
                </c:pt>
                <c:pt idx="951" formatCode="0.0">
                  <c:v>15.647372000000001</c:v>
                </c:pt>
                <c:pt idx="952" formatCode="0.0">
                  <c:v>16.240012</c:v>
                </c:pt>
                <c:pt idx="953" formatCode="0.0">
                  <c:v>16.156023999999999</c:v>
                </c:pt>
                <c:pt idx="954" formatCode="0.0">
                  <c:v>14.761232</c:v>
                </c:pt>
                <c:pt idx="955" formatCode="0.0">
                  <c:v>14.804468</c:v>
                </c:pt>
                <c:pt idx="956" formatCode="0.0">
                  <c:v>14.107340000000001</c:v>
                </c:pt>
                <c:pt idx="957" formatCode="0.0">
                  <c:v>16.133064000000001</c:v>
                </c:pt>
                <c:pt idx="958" formatCode="0.0">
                  <c:v>15.683196000000001</c:v>
                </c:pt>
                <c:pt idx="959" formatCode="0.0">
                  <c:v>14.571488</c:v>
                </c:pt>
                <c:pt idx="960" formatCode="0.0">
                  <c:v>13.451904000000001</c:v>
                </c:pt>
                <c:pt idx="961" formatCode="0.0">
                  <c:v>13.283823999999999</c:v>
                </c:pt>
                <c:pt idx="962" formatCode="0.0">
                  <c:v>13.943992</c:v>
                </c:pt>
                <c:pt idx="963" formatCode="0.0">
                  <c:v>14.038508</c:v>
                </c:pt>
                <c:pt idx="964" formatCode="0.0">
                  <c:v>13.390024</c:v>
                </c:pt>
                <c:pt idx="965" formatCode="0.0">
                  <c:v>13.815612</c:v>
                </c:pt>
                <c:pt idx="966" formatCode="0.0">
                  <c:v>12.489304000000001</c:v>
                </c:pt>
                <c:pt idx="967" formatCode="0.0">
                  <c:v>12.261264000000001</c:v>
                </c:pt>
                <c:pt idx="968" formatCode="0.0">
                  <c:v>11.86402</c:v>
                </c:pt>
                <c:pt idx="969" formatCode="0.0">
                  <c:v>13.038736</c:v>
                </c:pt>
                <c:pt idx="970" formatCode="0.0">
                  <c:v>12.273923999999999</c:v>
                </c:pt>
                <c:pt idx="971" formatCode="0.0">
                  <c:v>10.692588000000001</c:v>
                </c:pt>
                <c:pt idx="972" formatCode="0.0">
                  <c:v>7.8609239999999998</c:v>
                </c:pt>
                <c:pt idx="973" formatCode="0.0">
                  <c:v>6.7871439999999996</c:v>
                </c:pt>
                <c:pt idx="974" formatCode="0.0">
                  <c:v>6.7160719999999996</c:v>
                </c:pt>
                <c:pt idx="975" formatCode="0.0">
                  <c:v>7.695036</c:v>
                </c:pt>
                <c:pt idx="976" formatCode="0.0">
                  <c:v>7.5122999999999998</c:v>
                </c:pt>
                <c:pt idx="977" formatCode="0.0">
                  <c:v>7.0913279999999999</c:v>
                </c:pt>
                <c:pt idx="978" formatCode="0.0">
                  <c:v>6.7682279999999997</c:v>
                </c:pt>
                <c:pt idx="979" formatCode="0.0">
                  <c:v>7.8701920000000003</c:v>
                </c:pt>
                <c:pt idx="980" formatCode="0.0">
                  <c:v>9.3822600000000005</c:v>
                </c:pt>
                <c:pt idx="981" formatCode="0.0">
                  <c:v>11.098179999999999</c:v>
                </c:pt>
                <c:pt idx="982" formatCode="0.0">
                  <c:v>11.559763999999999</c:v>
                </c:pt>
                <c:pt idx="983" formatCode="0.0">
                  <c:v>11.043244</c:v>
                </c:pt>
                <c:pt idx="984" formatCode="0.0">
                  <c:v>10.469224000000001</c:v>
                </c:pt>
                <c:pt idx="985" formatCode="0.0">
                  <c:v>10.476212</c:v>
                </c:pt>
                <c:pt idx="986" formatCode="0.0">
                  <c:v>11.548308</c:v>
                </c:pt>
                <c:pt idx="987" formatCode="0.0">
                  <c:v>11.941132</c:v>
                </c:pt>
                <c:pt idx="988" formatCode="0.0">
                  <c:v>12.283988000000001</c:v>
                </c:pt>
                <c:pt idx="989" formatCode="0.0">
                  <c:v>12.334144</c:v>
                </c:pt>
                <c:pt idx="990" formatCode="0.0">
                  <c:v>11.685176</c:v>
                </c:pt>
                <c:pt idx="991" formatCode="0.0">
                  <c:v>12.015328</c:v>
                </c:pt>
                <c:pt idx="992" formatCode="0.0">
                  <c:v>11.910532</c:v>
                </c:pt>
                <c:pt idx="993" formatCode="0.0">
                  <c:v>13.134516</c:v>
                </c:pt>
                <c:pt idx="994" formatCode="0.0">
                  <c:v>12.750044000000001</c:v>
                </c:pt>
                <c:pt idx="995" formatCode="0.0">
                  <c:v>11.848292000000001</c:v>
                </c:pt>
                <c:pt idx="996" formatCode="0.0">
                  <c:v>11.418968</c:v>
                </c:pt>
                <c:pt idx="997" formatCode="0.0">
                  <c:v>11.669803999999999</c:v>
                </c:pt>
                <c:pt idx="998" formatCode="0.0">
                  <c:v>13.453951999999999</c:v>
                </c:pt>
                <c:pt idx="999" formatCode="0.0">
                  <c:v>13.203072000000001</c:v>
                </c:pt>
                <c:pt idx="1000" formatCode="0.0">
                  <c:v>13.177428000000001</c:v>
                </c:pt>
                <c:pt idx="1001" formatCode="0.0">
                  <c:v>12.454756</c:v>
                </c:pt>
                <c:pt idx="1002" formatCode="0.0">
                  <c:v>11.904871999999999</c:v>
                </c:pt>
                <c:pt idx="1003" formatCode="0.0">
                  <c:v>12.521636000000001</c:v>
                </c:pt>
                <c:pt idx="1004" formatCode="0.0">
                  <c:v>12.706184</c:v>
                </c:pt>
                <c:pt idx="1005" formatCode="0.0">
                  <c:v>14.486108</c:v>
                </c:pt>
                <c:pt idx="1006" formatCode="0.0">
                  <c:v>14.310976</c:v>
                </c:pt>
                <c:pt idx="1007" formatCode="0.0">
                  <c:v>13.73892</c:v>
                </c:pt>
                <c:pt idx="1008" formatCode="0.0">
                  <c:v>13.621487999999999</c:v>
                </c:pt>
                <c:pt idx="1009" formatCode="0.0">
                  <c:v>14.234692000000001</c:v>
                </c:pt>
                <c:pt idx="1010" formatCode="0.0">
                  <c:v>15.79696</c:v>
                </c:pt>
                <c:pt idx="1011" formatCode="0.0">
                  <c:v>15.935624000000001</c:v>
                </c:pt>
                <c:pt idx="1012" formatCode="0.0">
                  <c:v>16.095824</c:v>
                </c:pt>
                <c:pt idx="1013" formatCode="0.0">
                  <c:v>15.89606</c:v>
                </c:pt>
                <c:pt idx="1014" formatCode="0.0">
                  <c:v>14.961136</c:v>
                </c:pt>
                <c:pt idx="1015" formatCode="0.0">
                  <c:v>15.165508000000001</c:v>
                </c:pt>
                <c:pt idx="1016" formatCode="0.0">
                  <c:v>14.611371999999999</c:v>
                </c:pt>
                <c:pt idx="1017" formatCode="0.0">
                  <c:v>16.398271999999999</c:v>
                </c:pt>
                <c:pt idx="1018" formatCode="0.0">
                  <c:v>16.064291999999998</c:v>
                </c:pt>
                <c:pt idx="1019" formatCode="0.0">
                  <c:v>15.207903999999999</c:v>
                </c:pt>
                <c:pt idx="1020" formatCode="0.0">
                  <c:v>14.532372000000001</c:v>
                </c:pt>
                <c:pt idx="1021" formatCode="0.0">
                  <c:v>14.536924000000001</c:v>
                </c:pt>
                <c:pt idx="1022" formatCode="0.0">
                  <c:v>15.990828</c:v>
                </c:pt>
                <c:pt idx="1023" formatCode="0.0">
                  <c:v>16.505027999999999</c:v>
                </c:pt>
                <c:pt idx="1024" formatCode="0.0">
                  <c:v>16.964392</c:v>
                </c:pt>
                <c:pt idx="1025" formatCode="0.0">
                  <c:v>16.956624000000001</c:v>
                </c:pt>
                <c:pt idx="1026" formatCode="0.0">
                  <c:v>15.353135999999999</c:v>
                </c:pt>
                <c:pt idx="1027" formatCode="0.0">
                  <c:v>15.332476</c:v>
                </c:pt>
                <c:pt idx="1028" formatCode="0.0">
                  <c:v>15.410235999999999</c:v>
                </c:pt>
                <c:pt idx="1029" formatCode="0.0">
                  <c:v>17.618604000000001</c:v>
                </c:pt>
                <c:pt idx="1030" formatCode="0.0">
                  <c:v>17.403960000000001</c:v>
                </c:pt>
                <c:pt idx="1031" formatCode="0.000">
                  <c:v>16.028420000000001</c:v>
                </c:pt>
                <c:pt idx="1032" formatCode="0.0">
                  <c:v>14.890828000000001</c:v>
                </c:pt>
                <c:pt idx="1033" formatCode="0.0">
                  <c:v>14.886620000000001</c:v>
                </c:pt>
                <c:pt idx="1034" formatCode="0.0">
                  <c:v>16.708624</c:v>
                </c:pt>
                <c:pt idx="1035" formatCode="0.0">
                  <c:v>17.212456</c:v>
                </c:pt>
                <c:pt idx="1036" formatCode="0.0">
                  <c:v>17.706056</c:v>
                </c:pt>
                <c:pt idx="1037" formatCode="0.0">
                  <c:v>17.591048000000001</c:v>
                </c:pt>
                <c:pt idx="1038" formatCode="0.0">
                  <c:v>16.885748</c:v>
                </c:pt>
                <c:pt idx="1039" formatCode="0.0">
                  <c:v>16.619564</c:v>
                </c:pt>
                <c:pt idx="1040" formatCode="0.0">
                  <c:v>16.638100000000001</c:v>
                </c:pt>
                <c:pt idx="1041" formatCode="0.0">
                  <c:v>18.126495999999999</c:v>
                </c:pt>
                <c:pt idx="1042" formatCode="0.0">
                  <c:v>17.817547999999999</c:v>
                </c:pt>
                <c:pt idx="1043" formatCode="0.0">
                  <c:v>16.848635999999999</c:v>
                </c:pt>
                <c:pt idx="1044" formatCode="0.0">
                  <c:v>15.726368000000001</c:v>
                </c:pt>
                <c:pt idx="1045" formatCode="0.0">
                  <c:v>15.670616000000001</c:v>
                </c:pt>
                <c:pt idx="1046" formatCode="0.0">
                  <c:v>17.040588</c:v>
                </c:pt>
                <c:pt idx="1047" formatCode="0.0">
                  <c:v>17.675543999999999</c:v>
                </c:pt>
                <c:pt idx="1048" formatCode="0.0">
                  <c:v>18.199756000000001</c:v>
                </c:pt>
                <c:pt idx="1049" formatCode="0.0">
                  <c:v>18.056508000000001</c:v>
                </c:pt>
                <c:pt idx="1050" formatCode="0.0">
                  <c:v>17.298148000000001</c:v>
                </c:pt>
                <c:pt idx="1051" formatCode="0.0">
                  <c:v>17.478391999999999</c:v>
                </c:pt>
                <c:pt idx="1052" formatCode="0.0">
                  <c:v>17.425256000000001</c:v>
                </c:pt>
                <c:pt idx="1053" formatCode="0.0">
                  <c:v>18.764099999999999</c:v>
                </c:pt>
                <c:pt idx="1054" formatCode="0.0">
                  <c:v>18.436968</c:v>
                </c:pt>
                <c:pt idx="1055" formatCode="0.000">
                  <c:v>17.232856000000002</c:v>
                </c:pt>
                <c:pt idx="1056" formatCode="0.0">
                  <c:v>16.125284000000001</c:v>
                </c:pt>
                <c:pt idx="1057" formatCode="0.0">
                  <c:v>16.454108000000002</c:v>
                </c:pt>
                <c:pt idx="1058" formatCode="0.0">
                  <c:v>17.700831999999998</c:v>
                </c:pt>
                <c:pt idx="1059" formatCode="0.0">
                  <c:v>18.277172</c:v>
                </c:pt>
                <c:pt idx="1060" formatCode="0.0">
                  <c:v>17.954944000000001</c:v>
                </c:pt>
                <c:pt idx="1061" formatCode="0.0">
                  <c:v>18.295604000000001</c:v>
                </c:pt>
                <c:pt idx="1062" formatCode="0.0">
                  <c:v>16.997547999999998</c:v>
                </c:pt>
                <c:pt idx="1063" formatCode="0.0">
                  <c:v>17.925628</c:v>
                </c:pt>
                <c:pt idx="1064" formatCode="0.0">
                  <c:v>17.538699999999999</c:v>
                </c:pt>
                <c:pt idx="1065" formatCode="0.0">
                  <c:v>19.155667999999999</c:v>
                </c:pt>
                <c:pt idx="1066" formatCode="0.0">
                  <c:v>18.394696</c:v>
                </c:pt>
                <c:pt idx="1067" formatCode="0.0">
                  <c:v>17.36206</c:v>
                </c:pt>
                <c:pt idx="1068" formatCode="0.0">
                  <c:v>16.593724000000002</c:v>
                </c:pt>
                <c:pt idx="1069" formatCode="0.0">
                  <c:v>16.457708</c:v>
                </c:pt>
                <c:pt idx="1070" formatCode="0.0">
                  <c:v>18.025980000000001</c:v>
                </c:pt>
                <c:pt idx="1071" formatCode="0.0">
                  <c:v>17.829740000000001</c:v>
                </c:pt>
                <c:pt idx="1072" formatCode="0.0">
                  <c:v>18.242616000000002</c:v>
                </c:pt>
                <c:pt idx="1073" formatCode="0.0">
                  <c:v>17.730556</c:v>
                </c:pt>
                <c:pt idx="1074" formatCode="0.0">
                  <c:v>16.587868</c:v>
                </c:pt>
                <c:pt idx="1075" formatCode="0.0">
                  <c:v>16.499092000000001</c:v>
                </c:pt>
                <c:pt idx="1076" formatCode="0.0">
                  <c:v>15.794551999999999</c:v>
                </c:pt>
                <c:pt idx="1077" formatCode="0.0">
                  <c:v>17.641051999999998</c:v>
                </c:pt>
                <c:pt idx="1078" formatCode="0.0">
                  <c:v>17.26792</c:v>
                </c:pt>
                <c:pt idx="1079" formatCode="0.0">
                  <c:v>16.417439999999999</c:v>
                </c:pt>
                <c:pt idx="1080" formatCode="0.0">
                  <c:v>15.768668</c:v>
                </c:pt>
                <c:pt idx="1081" formatCode="0.0">
                  <c:v>15.790620000000001</c:v>
                </c:pt>
                <c:pt idx="1082" formatCode="0.0">
                  <c:v>17.429963999999998</c:v>
                </c:pt>
                <c:pt idx="1083" formatCode="0.0">
                  <c:v>17.766824</c:v>
                </c:pt>
                <c:pt idx="1084" formatCode="0.0">
                  <c:v>17.764147999999999</c:v>
                </c:pt>
                <c:pt idx="1085" formatCode="0.0">
                  <c:v>17.348223999999998</c:v>
                </c:pt>
                <c:pt idx="1086" formatCode="0.0">
                  <c:v>15.936987999999999</c:v>
                </c:pt>
                <c:pt idx="1087" formatCode="0.0">
                  <c:v>16.367432000000001</c:v>
                </c:pt>
                <c:pt idx="1088" formatCode="0.0">
                  <c:v>16.032675999999999</c:v>
                </c:pt>
                <c:pt idx="1089" formatCode="0.0">
                  <c:v>18.112328000000002</c:v>
                </c:pt>
                <c:pt idx="1090" formatCode="0.0">
                  <c:v>17.621976</c:v>
                </c:pt>
                <c:pt idx="1091" formatCode="0.0">
                  <c:v>16.71134</c:v>
                </c:pt>
                <c:pt idx="1092" formatCode="0.0">
                  <c:v>15.797904000000001</c:v>
                </c:pt>
                <c:pt idx="1093" formatCode="0.0">
                  <c:v>15.585112000000001</c:v>
                </c:pt>
                <c:pt idx="1094" formatCode="0.0">
                  <c:v>16.907232</c:v>
                </c:pt>
                <c:pt idx="1095" formatCode="0.0">
                  <c:v>16.743576000000001</c:v>
                </c:pt>
                <c:pt idx="1096" formatCode="0.0">
                  <c:v>17.155352000000001</c:v>
                </c:pt>
                <c:pt idx="1097" formatCode="0.0">
                  <c:v>16.929031999999999</c:v>
                </c:pt>
                <c:pt idx="1098" formatCode="0.0">
                  <c:v>16.30734</c:v>
                </c:pt>
                <c:pt idx="1099" formatCode="0.0">
                  <c:v>16.262975999999998</c:v>
                </c:pt>
                <c:pt idx="1100" formatCode="0.0">
                  <c:v>15.876484</c:v>
                </c:pt>
                <c:pt idx="1101" formatCode="0.0">
                  <c:v>16.558024</c:v>
                </c:pt>
                <c:pt idx="1102" formatCode="0.0">
                  <c:v>16.123491999999999</c:v>
                </c:pt>
                <c:pt idx="1103" formatCode="0.0">
                  <c:v>15.069331999999999</c:v>
                </c:pt>
                <c:pt idx="1104" formatCode="0.0">
                  <c:v>14.960832</c:v>
                </c:pt>
                <c:pt idx="1105" formatCode="0.0">
                  <c:v>15.190052</c:v>
                </c:pt>
                <c:pt idx="1106" formatCode="0.0">
                  <c:v>15.042344</c:v>
                </c:pt>
                <c:pt idx="1107" formatCode="0.0">
                  <c:v>9.7905400080000007</c:v>
                </c:pt>
                <c:pt idx="1108" formatCode="0.0">
                  <c:v>5.044100008</c:v>
                </c:pt>
                <c:pt idx="1109" formatCode="0.0">
                  <c:v>5.4896280080000004</c:v>
                </c:pt>
                <c:pt idx="1110" formatCode="0.0">
                  <c:v>10.46768</c:v>
                </c:pt>
                <c:pt idx="1111" formatCode="0.0">
                  <c:v>15.061864</c:v>
                </c:pt>
                <c:pt idx="1112" formatCode="0.0">
                  <c:v>15.997612</c:v>
                </c:pt>
                <c:pt idx="1113" formatCode="0.0">
                  <c:v>16.643239999999999</c:v>
                </c:pt>
                <c:pt idx="1114" formatCode="0.0">
                  <c:v>16.110184</c:v>
                </c:pt>
                <c:pt idx="1115" formatCode="0.0">
                  <c:v>15.282184000000001</c:v>
                </c:pt>
                <c:pt idx="1116" formatCode="0.0">
                  <c:v>14.214119999999999</c:v>
                </c:pt>
                <c:pt idx="1117" formatCode="0.0">
                  <c:v>13.611876000000001</c:v>
                </c:pt>
                <c:pt idx="1118" formatCode="0.0">
                  <c:v>14.393124</c:v>
                </c:pt>
                <c:pt idx="1119" formatCode="0.0">
                  <c:v>13.98602</c:v>
                </c:pt>
                <c:pt idx="1120" formatCode="0.0">
                  <c:v>13.644632004</c:v>
                </c:pt>
                <c:pt idx="1121" formatCode="0.0">
                  <c:v>12.662780004</c:v>
                </c:pt>
                <c:pt idx="1122" formatCode="0.0">
                  <c:v>12.116476004000001</c:v>
                </c:pt>
                <c:pt idx="1123" formatCode="0.0">
                  <c:v>12.455760004</c:v>
                </c:pt>
                <c:pt idx="1124" formatCode="0.0">
                  <c:v>11.669756004</c:v>
                </c:pt>
                <c:pt idx="1125" formatCode="0.0">
                  <c:v>12.454980003999999</c:v>
                </c:pt>
                <c:pt idx="1126" formatCode="0.0">
                  <c:v>12.63162</c:v>
                </c:pt>
                <c:pt idx="1127" formatCode="0.0">
                  <c:v>12.952579999999999</c:v>
                </c:pt>
                <c:pt idx="1128" formatCode="0.0">
                  <c:v>12.7486</c:v>
                </c:pt>
                <c:pt idx="1129" formatCode="0.0">
                  <c:v>12.562824000000001</c:v>
                </c:pt>
                <c:pt idx="1130" formatCode="0.0">
                  <c:v>14.013248000000001</c:v>
                </c:pt>
                <c:pt idx="1131" formatCode="0.0">
                  <c:v>14.329764000000001</c:v>
                </c:pt>
                <c:pt idx="1132" formatCode="0.0">
                  <c:v>14.625216</c:v>
                </c:pt>
                <c:pt idx="1133" formatCode="0.0">
                  <c:v>14.090052</c:v>
                </c:pt>
                <c:pt idx="1134" formatCode="0.0">
                  <c:v>13.440956</c:v>
                </c:pt>
                <c:pt idx="1135" formatCode="0.0">
                  <c:v>14.395296</c:v>
                </c:pt>
                <c:pt idx="1136" formatCode="0.0">
                  <c:v>14.560596</c:v>
                </c:pt>
                <c:pt idx="1137" formatCode="0.0">
                  <c:v>15.657408</c:v>
                </c:pt>
                <c:pt idx="1138" formatCode="0.0">
                  <c:v>14.818784000000001</c:v>
                </c:pt>
                <c:pt idx="1139" formatCode="0.0">
                  <c:v>14.05546</c:v>
                </c:pt>
                <c:pt idx="1140" formatCode="0.0">
                  <c:v>13.837732000000001</c:v>
                </c:pt>
                <c:pt idx="1141" formatCode="0.0">
                  <c:v>14.101784</c:v>
                </c:pt>
                <c:pt idx="1142" formatCode="0.0">
                  <c:v>15.599947999999999</c:v>
                </c:pt>
                <c:pt idx="1143" formatCode="0.0">
                  <c:v>15.755576</c:v>
                </c:pt>
                <c:pt idx="1144" formatCode="0.0">
                  <c:v>16.545183999999999</c:v>
                </c:pt>
                <c:pt idx="1145" formatCode="0.0">
                  <c:v>16.334792</c:v>
                </c:pt>
                <c:pt idx="1146" formatCode="0.0">
                  <c:v>15.895288000000001</c:v>
                </c:pt>
                <c:pt idx="1147" formatCode="0.0">
                  <c:v>15.932584</c:v>
                </c:pt>
                <c:pt idx="1259" formatCode="0.00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E9F3-4226-9F25-3F0F9DBCC073}"/>
            </c:ext>
          </c:extLst>
        </c:ser>
        <c:ser>
          <c:idx val="2"/>
          <c:order val="4"/>
          <c:tx>
            <c:v>12MMT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AUTPRNA!$A$3:$A$1262</c:f>
              <c:numCache>
                <c:formatCode>mmm\-yy</c:formatCode>
                <c:ptCount val="1260"/>
                <c:pt idx="0">
                  <c:v>10228</c:v>
                </c:pt>
                <c:pt idx="1">
                  <c:v>10259</c:v>
                </c:pt>
                <c:pt idx="2">
                  <c:v>10288</c:v>
                </c:pt>
                <c:pt idx="3">
                  <c:v>10319</c:v>
                </c:pt>
                <c:pt idx="4">
                  <c:v>10349</c:v>
                </c:pt>
                <c:pt idx="5">
                  <c:v>10380</c:v>
                </c:pt>
                <c:pt idx="6">
                  <c:v>10410</c:v>
                </c:pt>
                <c:pt idx="7">
                  <c:v>10441</c:v>
                </c:pt>
                <c:pt idx="8">
                  <c:v>10472</c:v>
                </c:pt>
                <c:pt idx="9">
                  <c:v>10502</c:v>
                </c:pt>
                <c:pt idx="10">
                  <c:v>10533</c:v>
                </c:pt>
                <c:pt idx="11">
                  <c:v>10563</c:v>
                </c:pt>
                <c:pt idx="12">
                  <c:v>10594</c:v>
                </c:pt>
                <c:pt idx="13">
                  <c:v>10625</c:v>
                </c:pt>
                <c:pt idx="14">
                  <c:v>10653</c:v>
                </c:pt>
                <c:pt idx="15">
                  <c:v>10684</c:v>
                </c:pt>
                <c:pt idx="16">
                  <c:v>10714</c:v>
                </c:pt>
                <c:pt idx="17">
                  <c:v>10745</c:v>
                </c:pt>
                <c:pt idx="18">
                  <c:v>10775</c:v>
                </c:pt>
                <c:pt idx="19">
                  <c:v>10806</c:v>
                </c:pt>
                <c:pt idx="20">
                  <c:v>10837</c:v>
                </c:pt>
                <c:pt idx="21">
                  <c:v>10867</c:v>
                </c:pt>
                <c:pt idx="22">
                  <c:v>10898</c:v>
                </c:pt>
                <c:pt idx="23">
                  <c:v>10928</c:v>
                </c:pt>
                <c:pt idx="24">
                  <c:v>10959</c:v>
                </c:pt>
                <c:pt idx="25">
                  <c:v>10990</c:v>
                </c:pt>
                <c:pt idx="26">
                  <c:v>11018</c:v>
                </c:pt>
                <c:pt idx="27">
                  <c:v>11049</c:v>
                </c:pt>
                <c:pt idx="28">
                  <c:v>11079</c:v>
                </c:pt>
                <c:pt idx="29">
                  <c:v>11110</c:v>
                </c:pt>
                <c:pt idx="30">
                  <c:v>11140</c:v>
                </c:pt>
                <c:pt idx="31">
                  <c:v>11171</c:v>
                </c:pt>
                <c:pt idx="32">
                  <c:v>11202</c:v>
                </c:pt>
                <c:pt idx="33">
                  <c:v>11232</c:v>
                </c:pt>
                <c:pt idx="34">
                  <c:v>11263</c:v>
                </c:pt>
                <c:pt idx="35">
                  <c:v>11293</c:v>
                </c:pt>
                <c:pt idx="36">
                  <c:v>11324</c:v>
                </c:pt>
                <c:pt idx="37">
                  <c:v>11355</c:v>
                </c:pt>
                <c:pt idx="38">
                  <c:v>11383</c:v>
                </c:pt>
                <c:pt idx="39">
                  <c:v>11414</c:v>
                </c:pt>
                <c:pt idx="40">
                  <c:v>11444</c:v>
                </c:pt>
                <c:pt idx="41">
                  <c:v>11475</c:v>
                </c:pt>
                <c:pt idx="42">
                  <c:v>11505</c:v>
                </c:pt>
                <c:pt idx="43">
                  <c:v>11536</c:v>
                </c:pt>
                <c:pt idx="44">
                  <c:v>11567</c:v>
                </c:pt>
                <c:pt idx="45">
                  <c:v>11597</c:v>
                </c:pt>
                <c:pt idx="46">
                  <c:v>11628</c:v>
                </c:pt>
                <c:pt idx="47">
                  <c:v>11658</c:v>
                </c:pt>
                <c:pt idx="48">
                  <c:v>11689</c:v>
                </c:pt>
                <c:pt idx="49">
                  <c:v>11720</c:v>
                </c:pt>
                <c:pt idx="50">
                  <c:v>11749</c:v>
                </c:pt>
                <c:pt idx="51">
                  <c:v>11780</c:v>
                </c:pt>
                <c:pt idx="52">
                  <c:v>11810</c:v>
                </c:pt>
                <c:pt idx="53">
                  <c:v>11841</c:v>
                </c:pt>
                <c:pt idx="54">
                  <c:v>11871</c:v>
                </c:pt>
                <c:pt idx="55">
                  <c:v>11902</c:v>
                </c:pt>
                <c:pt idx="56">
                  <c:v>11933</c:v>
                </c:pt>
                <c:pt idx="57">
                  <c:v>11963</c:v>
                </c:pt>
                <c:pt idx="58">
                  <c:v>11994</c:v>
                </c:pt>
                <c:pt idx="59">
                  <c:v>12024</c:v>
                </c:pt>
                <c:pt idx="60">
                  <c:v>12055</c:v>
                </c:pt>
                <c:pt idx="61">
                  <c:v>12086</c:v>
                </c:pt>
                <c:pt idx="62">
                  <c:v>12114</c:v>
                </c:pt>
                <c:pt idx="63">
                  <c:v>12145</c:v>
                </c:pt>
                <c:pt idx="64">
                  <c:v>12175</c:v>
                </c:pt>
                <c:pt idx="65">
                  <c:v>12206</c:v>
                </c:pt>
                <c:pt idx="66">
                  <c:v>12236</c:v>
                </c:pt>
                <c:pt idx="67">
                  <c:v>12267</c:v>
                </c:pt>
                <c:pt idx="68">
                  <c:v>12298</c:v>
                </c:pt>
                <c:pt idx="69">
                  <c:v>12328</c:v>
                </c:pt>
                <c:pt idx="70">
                  <c:v>12359</c:v>
                </c:pt>
                <c:pt idx="71">
                  <c:v>12389</c:v>
                </c:pt>
                <c:pt idx="72">
                  <c:v>12420</c:v>
                </c:pt>
                <c:pt idx="73">
                  <c:v>12451</c:v>
                </c:pt>
                <c:pt idx="74">
                  <c:v>12479</c:v>
                </c:pt>
                <c:pt idx="75">
                  <c:v>12510</c:v>
                </c:pt>
                <c:pt idx="76">
                  <c:v>12540</c:v>
                </c:pt>
                <c:pt idx="77">
                  <c:v>12571</c:v>
                </c:pt>
                <c:pt idx="78">
                  <c:v>12601</c:v>
                </c:pt>
                <c:pt idx="79">
                  <c:v>12632</c:v>
                </c:pt>
                <c:pt idx="80">
                  <c:v>12663</c:v>
                </c:pt>
                <c:pt idx="81">
                  <c:v>12693</c:v>
                </c:pt>
                <c:pt idx="82">
                  <c:v>12724</c:v>
                </c:pt>
                <c:pt idx="83">
                  <c:v>12754</c:v>
                </c:pt>
                <c:pt idx="84">
                  <c:v>12785</c:v>
                </c:pt>
                <c:pt idx="85">
                  <c:v>12816</c:v>
                </c:pt>
                <c:pt idx="86">
                  <c:v>12844</c:v>
                </c:pt>
                <c:pt idx="87">
                  <c:v>12875</c:v>
                </c:pt>
                <c:pt idx="88">
                  <c:v>12905</c:v>
                </c:pt>
                <c:pt idx="89">
                  <c:v>12936</c:v>
                </c:pt>
                <c:pt idx="90">
                  <c:v>12966</c:v>
                </c:pt>
                <c:pt idx="91">
                  <c:v>12997</c:v>
                </c:pt>
                <c:pt idx="92">
                  <c:v>13028</c:v>
                </c:pt>
                <c:pt idx="93">
                  <c:v>13058</c:v>
                </c:pt>
                <c:pt idx="94">
                  <c:v>13089</c:v>
                </c:pt>
                <c:pt idx="95">
                  <c:v>13119</c:v>
                </c:pt>
                <c:pt idx="96">
                  <c:v>13150</c:v>
                </c:pt>
                <c:pt idx="97">
                  <c:v>13181</c:v>
                </c:pt>
                <c:pt idx="98">
                  <c:v>13210</c:v>
                </c:pt>
                <c:pt idx="99">
                  <c:v>13241</c:v>
                </c:pt>
                <c:pt idx="100">
                  <c:v>13271</c:v>
                </c:pt>
                <c:pt idx="101">
                  <c:v>13302</c:v>
                </c:pt>
                <c:pt idx="102">
                  <c:v>13332</c:v>
                </c:pt>
                <c:pt idx="103">
                  <c:v>13363</c:v>
                </c:pt>
                <c:pt idx="104">
                  <c:v>13394</c:v>
                </c:pt>
                <c:pt idx="105">
                  <c:v>13424</c:v>
                </c:pt>
                <c:pt idx="106">
                  <c:v>13455</c:v>
                </c:pt>
                <c:pt idx="107">
                  <c:v>13485</c:v>
                </c:pt>
                <c:pt idx="108">
                  <c:v>13516</c:v>
                </c:pt>
                <c:pt idx="109">
                  <c:v>13547</c:v>
                </c:pt>
                <c:pt idx="110">
                  <c:v>13575</c:v>
                </c:pt>
                <c:pt idx="111">
                  <c:v>13606</c:v>
                </c:pt>
                <c:pt idx="112">
                  <c:v>13636</c:v>
                </c:pt>
                <c:pt idx="113">
                  <c:v>13667</c:v>
                </c:pt>
                <c:pt idx="114">
                  <c:v>13697</c:v>
                </c:pt>
                <c:pt idx="115">
                  <c:v>13728</c:v>
                </c:pt>
                <c:pt idx="116">
                  <c:v>13759</c:v>
                </c:pt>
                <c:pt idx="117">
                  <c:v>13789</c:v>
                </c:pt>
                <c:pt idx="118">
                  <c:v>13820</c:v>
                </c:pt>
                <c:pt idx="119">
                  <c:v>13850</c:v>
                </c:pt>
                <c:pt idx="120">
                  <c:v>13881</c:v>
                </c:pt>
                <c:pt idx="121">
                  <c:v>13912</c:v>
                </c:pt>
                <c:pt idx="122">
                  <c:v>13940</c:v>
                </c:pt>
                <c:pt idx="123">
                  <c:v>13971</c:v>
                </c:pt>
                <c:pt idx="124">
                  <c:v>14001</c:v>
                </c:pt>
                <c:pt idx="125">
                  <c:v>14032</c:v>
                </c:pt>
                <c:pt idx="126">
                  <c:v>14062</c:v>
                </c:pt>
                <c:pt idx="127">
                  <c:v>14093</c:v>
                </c:pt>
                <c:pt idx="128">
                  <c:v>14124</c:v>
                </c:pt>
                <c:pt idx="129">
                  <c:v>14154</c:v>
                </c:pt>
                <c:pt idx="130">
                  <c:v>14185</c:v>
                </c:pt>
                <c:pt idx="131">
                  <c:v>14215</c:v>
                </c:pt>
                <c:pt idx="132">
                  <c:v>14246</c:v>
                </c:pt>
                <c:pt idx="133">
                  <c:v>14277</c:v>
                </c:pt>
                <c:pt idx="134">
                  <c:v>14305</c:v>
                </c:pt>
                <c:pt idx="135">
                  <c:v>14336</c:v>
                </c:pt>
                <c:pt idx="136">
                  <c:v>14366</c:v>
                </c:pt>
                <c:pt idx="137">
                  <c:v>14397</c:v>
                </c:pt>
                <c:pt idx="138">
                  <c:v>14427</c:v>
                </c:pt>
                <c:pt idx="139">
                  <c:v>14458</c:v>
                </c:pt>
                <c:pt idx="140">
                  <c:v>14489</c:v>
                </c:pt>
                <c:pt idx="141">
                  <c:v>14519</c:v>
                </c:pt>
                <c:pt idx="142">
                  <c:v>14550</c:v>
                </c:pt>
                <c:pt idx="143">
                  <c:v>14580</c:v>
                </c:pt>
                <c:pt idx="144">
                  <c:v>14611</c:v>
                </c:pt>
                <c:pt idx="145">
                  <c:v>14642</c:v>
                </c:pt>
                <c:pt idx="146">
                  <c:v>14671</c:v>
                </c:pt>
                <c:pt idx="147">
                  <c:v>14702</c:v>
                </c:pt>
                <c:pt idx="148">
                  <c:v>14732</c:v>
                </c:pt>
                <c:pt idx="149">
                  <c:v>14763</c:v>
                </c:pt>
                <c:pt idx="150">
                  <c:v>14793</c:v>
                </c:pt>
                <c:pt idx="151">
                  <c:v>14824</c:v>
                </c:pt>
                <c:pt idx="152">
                  <c:v>14855</c:v>
                </c:pt>
                <c:pt idx="153">
                  <c:v>14885</c:v>
                </c:pt>
                <c:pt idx="154">
                  <c:v>14916</c:v>
                </c:pt>
                <c:pt idx="155">
                  <c:v>14946</c:v>
                </c:pt>
                <c:pt idx="156">
                  <c:v>14977</c:v>
                </c:pt>
                <c:pt idx="157">
                  <c:v>15008</c:v>
                </c:pt>
                <c:pt idx="158">
                  <c:v>15036</c:v>
                </c:pt>
                <c:pt idx="159">
                  <c:v>15067</c:v>
                </c:pt>
                <c:pt idx="160">
                  <c:v>15097</c:v>
                </c:pt>
                <c:pt idx="161">
                  <c:v>15128</c:v>
                </c:pt>
                <c:pt idx="162">
                  <c:v>15158</c:v>
                </c:pt>
                <c:pt idx="163">
                  <c:v>15189</c:v>
                </c:pt>
                <c:pt idx="164">
                  <c:v>15220</c:v>
                </c:pt>
                <c:pt idx="165">
                  <c:v>15250</c:v>
                </c:pt>
                <c:pt idx="166">
                  <c:v>15281</c:v>
                </c:pt>
                <c:pt idx="167">
                  <c:v>15311</c:v>
                </c:pt>
                <c:pt idx="168">
                  <c:v>15342</c:v>
                </c:pt>
                <c:pt idx="169">
                  <c:v>15373</c:v>
                </c:pt>
                <c:pt idx="170">
                  <c:v>15401</c:v>
                </c:pt>
                <c:pt idx="171">
                  <c:v>15432</c:v>
                </c:pt>
                <c:pt idx="172">
                  <c:v>15462</c:v>
                </c:pt>
                <c:pt idx="173">
                  <c:v>15493</c:v>
                </c:pt>
                <c:pt idx="174">
                  <c:v>15523</c:v>
                </c:pt>
                <c:pt idx="175">
                  <c:v>15554</c:v>
                </c:pt>
                <c:pt idx="176">
                  <c:v>15585</c:v>
                </c:pt>
                <c:pt idx="177">
                  <c:v>15615</c:v>
                </c:pt>
                <c:pt idx="178">
                  <c:v>15646</c:v>
                </c:pt>
                <c:pt idx="179">
                  <c:v>15676</c:v>
                </c:pt>
                <c:pt idx="180">
                  <c:v>15707</c:v>
                </c:pt>
                <c:pt idx="181">
                  <c:v>15738</c:v>
                </c:pt>
                <c:pt idx="182">
                  <c:v>15766</c:v>
                </c:pt>
                <c:pt idx="183">
                  <c:v>15797</c:v>
                </c:pt>
                <c:pt idx="184">
                  <c:v>15827</c:v>
                </c:pt>
                <c:pt idx="185">
                  <c:v>15858</c:v>
                </c:pt>
                <c:pt idx="186">
                  <c:v>15888</c:v>
                </c:pt>
                <c:pt idx="187">
                  <c:v>15919</c:v>
                </c:pt>
                <c:pt idx="188">
                  <c:v>15950</c:v>
                </c:pt>
                <c:pt idx="189">
                  <c:v>15980</c:v>
                </c:pt>
                <c:pt idx="190">
                  <c:v>16011</c:v>
                </c:pt>
                <c:pt idx="191">
                  <c:v>16041</c:v>
                </c:pt>
                <c:pt idx="192">
                  <c:v>16072</c:v>
                </c:pt>
                <c:pt idx="193">
                  <c:v>16103</c:v>
                </c:pt>
                <c:pt idx="194">
                  <c:v>16132</c:v>
                </c:pt>
                <c:pt idx="195">
                  <c:v>16163</c:v>
                </c:pt>
                <c:pt idx="196">
                  <c:v>16193</c:v>
                </c:pt>
                <c:pt idx="197">
                  <c:v>16224</c:v>
                </c:pt>
                <c:pt idx="198">
                  <c:v>16254</c:v>
                </c:pt>
                <c:pt idx="199">
                  <c:v>16285</c:v>
                </c:pt>
                <c:pt idx="200">
                  <c:v>16316</c:v>
                </c:pt>
                <c:pt idx="201">
                  <c:v>16346</c:v>
                </c:pt>
                <c:pt idx="202">
                  <c:v>16377</c:v>
                </c:pt>
                <c:pt idx="203">
                  <c:v>16407</c:v>
                </c:pt>
                <c:pt idx="204">
                  <c:v>16438</c:v>
                </c:pt>
                <c:pt idx="205">
                  <c:v>16469</c:v>
                </c:pt>
                <c:pt idx="206">
                  <c:v>16497</c:v>
                </c:pt>
                <c:pt idx="207">
                  <c:v>16528</c:v>
                </c:pt>
                <c:pt idx="208">
                  <c:v>16558</c:v>
                </c:pt>
                <c:pt idx="209">
                  <c:v>16589</c:v>
                </c:pt>
                <c:pt idx="210">
                  <c:v>16619</c:v>
                </c:pt>
                <c:pt idx="211">
                  <c:v>16650</c:v>
                </c:pt>
                <c:pt idx="212">
                  <c:v>16681</c:v>
                </c:pt>
                <c:pt idx="213">
                  <c:v>16711</c:v>
                </c:pt>
                <c:pt idx="214">
                  <c:v>16742</c:v>
                </c:pt>
                <c:pt idx="215">
                  <c:v>16772</c:v>
                </c:pt>
                <c:pt idx="216">
                  <c:v>16803</c:v>
                </c:pt>
                <c:pt idx="217">
                  <c:v>16834</c:v>
                </c:pt>
                <c:pt idx="218">
                  <c:v>16862</c:v>
                </c:pt>
                <c:pt idx="219">
                  <c:v>16893</c:v>
                </c:pt>
                <c:pt idx="220">
                  <c:v>16923</c:v>
                </c:pt>
                <c:pt idx="221">
                  <c:v>16954</c:v>
                </c:pt>
                <c:pt idx="222">
                  <c:v>16984</c:v>
                </c:pt>
                <c:pt idx="223">
                  <c:v>17015</c:v>
                </c:pt>
                <c:pt idx="224">
                  <c:v>17046</c:v>
                </c:pt>
                <c:pt idx="225">
                  <c:v>17076</c:v>
                </c:pt>
                <c:pt idx="226">
                  <c:v>17107</c:v>
                </c:pt>
                <c:pt idx="227">
                  <c:v>17137</c:v>
                </c:pt>
                <c:pt idx="228">
                  <c:v>17168</c:v>
                </c:pt>
                <c:pt idx="229">
                  <c:v>17199</c:v>
                </c:pt>
                <c:pt idx="230">
                  <c:v>17227</c:v>
                </c:pt>
                <c:pt idx="231">
                  <c:v>17258</c:v>
                </c:pt>
                <c:pt idx="232">
                  <c:v>17288</c:v>
                </c:pt>
                <c:pt idx="233">
                  <c:v>17319</c:v>
                </c:pt>
                <c:pt idx="234">
                  <c:v>17349</c:v>
                </c:pt>
                <c:pt idx="235">
                  <c:v>17380</c:v>
                </c:pt>
                <c:pt idx="236">
                  <c:v>17411</c:v>
                </c:pt>
                <c:pt idx="237">
                  <c:v>17441</c:v>
                </c:pt>
                <c:pt idx="238">
                  <c:v>17472</c:v>
                </c:pt>
                <c:pt idx="239">
                  <c:v>17502</c:v>
                </c:pt>
                <c:pt idx="240">
                  <c:v>17533</c:v>
                </c:pt>
                <c:pt idx="241">
                  <c:v>17564</c:v>
                </c:pt>
                <c:pt idx="242">
                  <c:v>17593</c:v>
                </c:pt>
                <c:pt idx="243">
                  <c:v>17624</c:v>
                </c:pt>
                <c:pt idx="244">
                  <c:v>17654</c:v>
                </c:pt>
                <c:pt idx="245">
                  <c:v>17685</c:v>
                </c:pt>
                <c:pt idx="246">
                  <c:v>17715</c:v>
                </c:pt>
                <c:pt idx="247">
                  <c:v>17746</c:v>
                </c:pt>
                <c:pt idx="248">
                  <c:v>17777</c:v>
                </c:pt>
                <c:pt idx="249">
                  <c:v>17807</c:v>
                </c:pt>
                <c:pt idx="250">
                  <c:v>17838</c:v>
                </c:pt>
                <c:pt idx="251">
                  <c:v>17868</c:v>
                </c:pt>
                <c:pt idx="252">
                  <c:v>17899</c:v>
                </c:pt>
                <c:pt idx="253">
                  <c:v>17930</c:v>
                </c:pt>
                <c:pt idx="254">
                  <c:v>17958</c:v>
                </c:pt>
                <c:pt idx="255">
                  <c:v>17989</c:v>
                </c:pt>
                <c:pt idx="256">
                  <c:v>18019</c:v>
                </c:pt>
                <c:pt idx="257">
                  <c:v>18050</c:v>
                </c:pt>
                <c:pt idx="258">
                  <c:v>18080</c:v>
                </c:pt>
                <c:pt idx="259">
                  <c:v>18111</c:v>
                </c:pt>
                <c:pt idx="260">
                  <c:v>18142</c:v>
                </c:pt>
                <c:pt idx="261">
                  <c:v>18172</c:v>
                </c:pt>
                <c:pt idx="262">
                  <c:v>18203</c:v>
                </c:pt>
                <c:pt idx="263">
                  <c:v>18233</c:v>
                </c:pt>
                <c:pt idx="264">
                  <c:v>18264</c:v>
                </c:pt>
                <c:pt idx="265">
                  <c:v>18295</c:v>
                </c:pt>
                <c:pt idx="266">
                  <c:v>18323</c:v>
                </c:pt>
                <c:pt idx="267">
                  <c:v>18354</c:v>
                </c:pt>
                <c:pt idx="268">
                  <c:v>18384</c:v>
                </c:pt>
                <c:pt idx="269">
                  <c:v>18415</c:v>
                </c:pt>
                <c:pt idx="270">
                  <c:v>18445</c:v>
                </c:pt>
                <c:pt idx="271">
                  <c:v>18476</c:v>
                </c:pt>
                <c:pt idx="272">
                  <c:v>18507</c:v>
                </c:pt>
                <c:pt idx="273">
                  <c:v>18537</c:v>
                </c:pt>
                <c:pt idx="274">
                  <c:v>18568</c:v>
                </c:pt>
                <c:pt idx="275">
                  <c:v>18598</c:v>
                </c:pt>
                <c:pt idx="276">
                  <c:v>18629</c:v>
                </c:pt>
                <c:pt idx="277">
                  <c:v>18660</c:v>
                </c:pt>
                <c:pt idx="278">
                  <c:v>18688</c:v>
                </c:pt>
                <c:pt idx="279">
                  <c:v>18719</c:v>
                </c:pt>
                <c:pt idx="280">
                  <c:v>18749</c:v>
                </c:pt>
                <c:pt idx="281">
                  <c:v>18780</c:v>
                </c:pt>
                <c:pt idx="282">
                  <c:v>18810</c:v>
                </c:pt>
                <c:pt idx="283">
                  <c:v>18841</c:v>
                </c:pt>
                <c:pt idx="284">
                  <c:v>18872</c:v>
                </c:pt>
                <c:pt idx="285">
                  <c:v>18902</c:v>
                </c:pt>
                <c:pt idx="286">
                  <c:v>18933</c:v>
                </c:pt>
                <c:pt idx="287">
                  <c:v>18963</c:v>
                </c:pt>
                <c:pt idx="288">
                  <c:v>18994</c:v>
                </c:pt>
                <c:pt idx="289">
                  <c:v>19025</c:v>
                </c:pt>
                <c:pt idx="290">
                  <c:v>19054</c:v>
                </c:pt>
                <c:pt idx="291">
                  <c:v>19085</c:v>
                </c:pt>
                <c:pt idx="292">
                  <c:v>19115</c:v>
                </c:pt>
                <c:pt idx="293">
                  <c:v>19146</c:v>
                </c:pt>
                <c:pt idx="294">
                  <c:v>19176</c:v>
                </c:pt>
                <c:pt idx="295">
                  <c:v>19207</c:v>
                </c:pt>
                <c:pt idx="296">
                  <c:v>19238</c:v>
                </c:pt>
                <c:pt idx="297">
                  <c:v>19268</c:v>
                </c:pt>
                <c:pt idx="298">
                  <c:v>19299</c:v>
                </c:pt>
                <c:pt idx="299">
                  <c:v>19329</c:v>
                </c:pt>
                <c:pt idx="300">
                  <c:v>19360</c:v>
                </c:pt>
                <c:pt idx="301">
                  <c:v>19391</c:v>
                </c:pt>
                <c:pt idx="302">
                  <c:v>19419</c:v>
                </c:pt>
                <c:pt idx="303">
                  <c:v>19450</c:v>
                </c:pt>
                <c:pt idx="304">
                  <c:v>19480</c:v>
                </c:pt>
                <c:pt idx="305">
                  <c:v>19511</c:v>
                </c:pt>
                <c:pt idx="306">
                  <c:v>19541</c:v>
                </c:pt>
                <c:pt idx="307">
                  <c:v>19572</c:v>
                </c:pt>
                <c:pt idx="308">
                  <c:v>19603</c:v>
                </c:pt>
                <c:pt idx="309">
                  <c:v>19633</c:v>
                </c:pt>
                <c:pt idx="310">
                  <c:v>19664</c:v>
                </c:pt>
                <c:pt idx="311">
                  <c:v>19694</c:v>
                </c:pt>
                <c:pt idx="312">
                  <c:v>19725</c:v>
                </c:pt>
                <c:pt idx="313">
                  <c:v>19756</c:v>
                </c:pt>
                <c:pt idx="314">
                  <c:v>19784</c:v>
                </c:pt>
                <c:pt idx="315">
                  <c:v>19815</c:v>
                </c:pt>
                <c:pt idx="316">
                  <c:v>19845</c:v>
                </c:pt>
                <c:pt idx="317">
                  <c:v>19876</c:v>
                </c:pt>
                <c:pt idx="318">
                  <c:v>19906</c:v>
                </c:pt>
                <c:pt idx="319">
                  <c:v>19937</c:v>
                </c:pt>
                <c:pt idx="320">
                  <c:v>19968</c:v>
                </c:pt>
                <c:pt idx="321">
                  <c:v>19998</c:v>
                </c:pt>
                <c:pt idx="322">
                  <c:v>20029</c:v>
                </c:pt>
                <c:pt idx="323">
                  <c:v>20059</c:v>
                </c:pt>
                <c:pt idx="324">
                  <c:v>20090</c:v>
                </c:pt>
                <c:pt idx="325">
                  <c:v>20121</c:v>
                </c:pt>
                <c:pt idx="326">
                  <c:v>20149</c:v>
                </c:pt>
                <c:pt idx="327">
                  <c:v>20180</c:v>
                </c:pt>
                <c:pt idx="328">
                  <c:v>20210</c:v>
                </c:pt>
                <c:pt idx="329">
                  <c:v>20241</c:v>
                </c:pt>
                <c:pt idx="330">
                  <c:v>20271</c:v>
                </c:pt>
                <c:pt idx="331">
                  <c:v>20302</c:v>
                </c:pt>
                <c:pt idx="332">
                  <c:v>20333</c:v>
                </c:pt>
                <c:pt idx="333">
                  <c:v>20363</c:v>
                </c:pt>
                <c:pt idx="334">
                  <c:v>20394</c:v>
                </c:pt>
                <c:pt idx="335">
                  <c:v>20424</c:v>
                </c:pt>
                <c:pt idx="336">
                  <c:v>20455</c:v>
                </c:pt>
                <c:pt idx="337">
                  <c:v>20486</c:v>
                </c:pt>
                <c:pt idx="338">
                  <c:v>20515</c:v>
                </c:pt>
                <c:pt idx="339">
                  <c:v>20546</c:v>
                </c:pt>
                <c:pt idx="340">
                  <c:v>20576</c:v>
                </c:pt>
                <c:pt idx="341">
                  <c:v>20607</c:v>
                </c:pt>
                <c:pt idx="342">
                  <c:v>20637</c:v>
                </c:pt>
                <c:pt idx="343">
                  <c:v>20668</c:v>
                </c:pt>
                <c:pt idx="344">
                  <c:v>20699</c:v>
                </c:pt>
                <c:pt idx="345">
                  <c:v>20729</c:v>
                </c:pt>
                <c:pt idx="346">
                  <c:v>20760</c:v>
                </c:pt>
                <c:pt idx="347">
                  <c:v>20790</c:v>
                </c:pt>
                <c:pt idx="348">
                  <c:v>20821</c:v>
                </c:pt>
                <c:pt idx="349">
                  <c:v>20852</c:v>
                </c:pt>
                <c:pt idx="350">
                  <c:v>20880</c:v>
                </c:pt>
                <c:pt idx="351">
                  <c:v>20911</c:v>
                </c:pt>
                <c:pt idx="352">
                  <c:v>20941</c:v>
                </c:pt>
                <c:pt idx="353">
                  <c:v>20972</c:v>
                </c:pt>
                <c:pt idx="354">
                  <c:v>21002</c:v>
                </c:pt>
                <c:pt idx="355">
                  <c:v>21033</c:v>
                </c:pt>
                <c:pt idx="356">
                  <c:v>21064</c:v>
                </c:pt>
                <c:pt idx="357">
                  <c:v>21094</c:v>
                </c:pt>
                <c:pt idx="358">
                  <c:v>21125</c:v>
                </c:pt>
                <c:pt idx="359">
                  <c:v>21155</c:v>
                </c:pt>
                <c:pt idx="360">
                  <c:v>21186</c:v>
                </c:pt>
                <c:pt idx="361">
                  <c:v>21217</c:v>
                </c:pt>
                <c:pt idx="362">
                  <c:v>21245</c:v>
                </c:pt>
                <c:pt idx="363">
                  <c:v>21276</c:v>
                </c:pt>
                <c:pt idx="364">
                  <c:v>21306</c:v>
                </c:pt>
                <c:pt idx="365">
                  <c:v>21337</c:v>
                </c:pt>
                <c:pt idx="366">
                  <c:v>21367</c:v>
                </c:pt>
                <c:pt idx="367">
                  <c:v>21398</c:v>
                </c:pt>
                <c:pt idx="368">
                  <c:v>21429</c:v>
                </c:pt>
                <c:pt idx="369">
                  <c:v>21459</c:v>
                </c:pt>
                <c:pt idx="370">
                  <c:v>21490</c:v>
                </c:pt>
                <c:pt idx="371">
                  <c:v>21520</c:v>
                </c:pt>
                <c:pt idx="372">
                  <c:v>21551</c:v>
                </c:pt>
                <c:pt idx="373">
                  <c:v>21582</c:v>
                </c:pt>
                <c:pt idx="374">
                  <c:v>21610</c:v>
                </c:pt>
                <c:pt idx="375">
                  <c:v>21641</c:v>
                </c:pt>
                <c:pt idx="376">
                  <c:v>21671</c:v>
                </c:pt>
                <c:pt idx="377">
                  <c:v>21702</c:v>
                </c:pt>
                <c:pt idx="378">
                  <c:v>21732</c:v>
                </c:pt>
                <c:pt idx="379">
                  <c:v>21763</c:v>
                </c:pt>
                <c:pt idx="380">
                  <c:v>21794</c:v>
                </c:pt>
                <c:pt idx="381">
                  <c:v>21824</c:v>
                </c:pt>
                <c:pt idx="382">
                  <c:v>21855</c:v>
                </c:pt>
                <c:pt idx="383">
                  <c:v>21885</c:v>
                </c:pt>
                <c:pt idx="384">
                  <c:v>21916</c:v>
                </c:pt>
                <c:pt idx="385">
                  <c:v>21947</c:v>
                </c:pt>
                <c:pt idx="386">
                  <c:v>21976</c:v>
                </c:pt>
                <c:pt idx="387">
                  <c:v>22007</c:v>
                </c:pt>
                <c:pt idx="388">
                  <c:v>22037</c:v>
                </c:pt>
                <c:pt idx="389">
                  <c:v>22068</c:v>
                </c:pt>
                <c:pt idx="390">
                  <c:v>22098</c:v>
                </c:pt>
                <c:pt idx="391">
                  <c:v>22129</c:v>
                </c:pt>
                <c:pt idx="392">
                  <c:v>22160</c:v>
                </c:pt>
                <c:pt idx="393">
                  <c:v>22190</c:v>
                </c:pt>
                <c:pt idx="394">
                  <c:v>22221</c:v>
                </c:pt>
                <c:pt idx="395">
                  <c:v>22251</c:v>
                </c:pt>
                <c:pt idx="396">
                  <c:v>22282</c:v>
                </c:pt>
                <c:pt idx="397">
                  <c:v>22313</c:v>
                </c:pt>
                <c:pt idx="398">
                  <c:v>22341</c:v>
                </c:pt>
                <c:pt idx="399">
                  <c:v>22372</c:v>
                </c:pt>
                <c:pt idx="400">
                  <c:v>22402</c:v>
                </c:pt>
                <c:pt idx="401">
                  <c:v>22433</c:v>
                </c:pt>
                <c:pt idx="402">
                  <c:v>22463</c:v>
                </c:pt>
                <c:pt idx="403">
                  <c:v>22494</c:v>
                </c:pt>
                <c:pt idx="404">
                  <c:v>22525</c:v>
                </c:pt>
                <c:pt idx="405">
                  <c:v>22555</c:v>
                </c:pt>
                <c:pt idx="406">
                  <c:v>22586</c:v>
                </c:pt>
                <c:pt idx="407">
                  <c:v>22616</c:v>
                </c:pt>
                <c:pt idx="408">
                  <c:v>22647</c:v>
                </c:pt>
                <c:pt idx="409">
                  <c:v>22678</c:v>
                </c:pt>
                <c:pt idx="410">
                  <c:v>22706</c:v>
                </c:pt>
                <c:pt idx="411">
                  <c:v>22737</c:v>
                </c:pt>
                <c:pt idx="412">
                  <c:v>22767</c:v>
                </c:pt>
                <c:pt idx="413">
                  <c:v>22798</c:v>
                </c:pt>
                <c:pt idx="414">
                  <c:v>22828</c:v>
                </c:pt>
                <c:pt idx="415">
                  <c:v>22859</c:v>
                </c:pt>
                <c:pt idx="416">
                  <c:v>22890</c:v>
                </c:pt>
                <c:pt idx="417">
                  <c:v>22920</c:v>
                </c:pt>
                <c:pt idx="418">
                  <c:v>22951</c:v>
                </c:pt>
                <c:pt idx="419">
                  <c:v>22981</c:v>
                </c:pt>
                <c:pt idx="420">
                  <c:v>23012</c:v>
                </c:pt>
                <c:pt idx="421">
                  <c:v>23043</c:v>
                </c:pt>
                <c:pt idx="422">
                  <c:v>23071</c:v>
                </c:pt>
                <c:pt idx="423">
                  <c:v>23102</c:v>
                </c:pt>
                <c:pt idx="424">
                  <c:v>23132</c:v>
                </c:pt>
                <c:pt idx="425">
                  <c:v>23163</c:v>
                </c:pt>
                <c:pt idx="426">
                  <c:v>23193</c:v>
                </c:pt>
                <c:pt idx="427">
                  <c:v>23224</c:v>
                </c:pt>
                <c:pt idx="428">
                  <c:v>23255</c:v>
                </c:pt>
                <c:pt idx="429">
                  <c:v>23285</c:v>
                </c:pt>
                <c:pt idx="430">
                  <c:v>23316</c:v>
                </c:pt>
                <c:pt idx="431">
                  <c:v>23346</c:v>
                </c:pt>
                <c:pt idx="432">
                  <c:v>23377</c:v>
                </c:pt>
                <c:pt idx="433">
                  <c:v>23408</c:v>
                </c:pt>
                <c:pt idx="434">
                  <c:v>23437</c:v>
                </c:pt>
                <c:pt idx="435">
                  <c:v>23468</c:v>
                </c:pt>
                <c:pt idx="436">
                  <c:v>23498</c:v>
                </c:pt>
                <c:pt idx="437">
                  <c:v>23529</c:v>
                </c:pt>
                <c:pt idx="438">
                  <c:v>23559</c:v>
                </c:pt>
                <c:pt idx="439">
                  <c:v>23590</c:v>
                </c:pt>
                <c:pt idx="440">
                  <c:v>23621</c:v>
                </c:pt>
                <c:pt idx="441">
                  <c:v>23651</c:v>
                </c:pt>
                <c:pt idx="442">
                  <c:v>23682</c:v>
                </c:pt>
                <c:pt idx="443">
                  <c:v>23712</c:v>
                </c:pt>
                <c:pt idx="444">
                  <c:v>23743</c:v>
                </c:pt>
                <c:pt idx="445">
                  <c:v>23774</c:v>
                </c:pt>
                <c:pt idx="446">
                  <c:v>23802</c:v>
                </c:pt>
                <c:pt idx="447">
                  <c:v>23833</c:v>
                </c:pt>
                <c:pt idx="448">
                  <c:v>23863</c:v>
                </c:pt>
                <c:pt idx="449">
                  <c:v>23894</c:v>
                </c:pt>
                <c:pt idx="450">
                  <c:v>23924</c:v>
                </c:pt>
                <c:pt idx="451">
                  <c:v>23955</c:v>
                </c:pt>
                <c:pt idx="452">
                  <c:v>23986</c:v>
                </c:pt>
                <c:pt idx="453">
                  <c:v>24016</c:v>
                </c:pt>
                <c:pt idx="454">
                  <c:v>24047</c:v>
                </c:pt>
                <c:pt idx="455">
                  <c:v>24077</c:v>
                </c:pt>
                <c:pt idx="456">
                  <c:v>24108</c:v>
                </c:pt>
                <c:pt idx="457">
                  <c:v>24139</c:v>
                </c:pt>
                <c:pt idx="458">
                  <c:v>24167</c:v>
                </c:pt>
                <c:pt idx="459">
                  <c:v>24198</c:v>
                </c:pt>
                <c:pt idx="460">
                  <c:v>24228</c:v>
                </c:pt>
                <c:pt idx="461">
                  <c:v>24259</c:v>
                </c:pt>
                <c:pt idx="462">
                  <c:v>24289</c:v>
                </c:pt>
                <c:pt idx="463">
                  <c:v>24320</c:v>
                </c:pt>
                <c:pt idx="464">
                  <c:v>24351</c:v>
                </c:pt>
                <c:pt idx="465">
                  <c:v>24381</c:v>
                </c:pt>
                <c:pt idx="466">
                  <c:v>24412</c:v>
                </c:pt>
                <c:pt idx="467">
                  <c:v>24442</c:v>
                </c:pt>
                <c:pt idx="468">
                  <c:v>24473</c:v>
                </c:pt>
                <c:pt idx="469">
                  <c:v>24504</c:v>
                </c:pt>
                <c:pt idx="470">
                  <c:v>24532</c:v>
                </c:pt>
                <c:pt idx="471">
                  <c:v>24563</c:v>
                </c:pt>
                <c:pt idx="472">
                  <c:v>24593</c:v>
                </c:pt>
                <c:pt idx="473">
                  <c:v>24624</c:v>
                </c:pt>
                <c:pt idx="474">
                  <c:v>24654</c:v>
                </c:pt>
                <c:pt idx="475">
                  <c:v>24685</c:v>
                </c:pt>
                <c:pt idx="476">
                  <c:v>24716</c:v>
                </c:pt>
                <c:pt idx="477">
                  <c:v>24746</c:v>
                </c:pt>
                <c:pt idx="478">
                  <c:v>24777</c:v>
                </c:pt>
                <c:pt idx="479">
                  <c:v>24807</c:v>
                </c:pt>
                <c:pt idx="480">
                  <c:v>24838</c:v>
                </c:pt>
                <c:pt idx="481">
                  <c:v>24869</c:v>
                </c:pt>
                <c:pt idx="482">
                  <c:v>24898</c:v>
                </c:pt>
                <c:pt idx="483">
                  <c:v>24929</c:v>
                </c:pt>
                <c:pt idx="484">
                  <c:v>24959</c:v>
                </c:pt>
                <c:pt idx="485">
                  <c:v>24990</c:v>
                </c:pt>
                <c:pt idx="486">
                  <c:v>25020</c:v>
                </c:pt>
                <c:pt idx="487">
                  <c:v>25051</c:v>
                </c:pt>
                <c:pt idx="488">
                  <c:v>25082</c:v>
                </c:pt>
                <c:pt idx="489">
                  <c:v>25112</c:v>
                </c:pt>
                <c:pt idx="490">
                  <c:v>25143</c:v>
                </c:pt>
                <c:pt idx="491">
                  <c:v>25173</c:v>
                </c:pt>
                <c:pt idx="492">
                  <c:v>25204</c:v>
                </c:pt>
                <c:pt idx="493">
                  <c:v>25235</c:v>
                </c:pt>
                <c:pt idx="494">
                  <c:v>25263</c:v>
                </c:pt>
                <c:pt idx="495">
                  <c:v>25294</c:v>
                </c:pt>
                <c:pt idx="496">
                  <c:v>25324</c:v>
                </c:pt>
                <c:pt idx="497">
                  <c:v>25355</c:v>
                </c:pt>
                <c:pt idx="498">
                  <c:v>25385</c:v>
                </c:pt>
                <c:pt idx="499">
                  <c:v>25416</c:v>
                </c:pt>
                <c:pt idx="500">
                  <c:v>25447</c:v>
                </c:pt>
                <c:pt idx="501">
                  <c:v>25477</c:v>
                </c:pt>
                <c:pt idx="502">
                  <c:v>25508</c:v>
                </c:pt>
                <c:pt idx="503">
                  <c:v>25538</c:v>
                </c:pt>
                <c:pt idx="504">
                  <c:v>25569</c:v>
                </c:pt>
                <c:pt idx="505">
                  <c:v>25600</c:v>
                </c:pt>
                <c:pt idx="506">
                  <c:v>25628</c:v>
                </c:pt>
                <c:pt idx="507">
                  <c:v>25659</c:v>
                </c:pt>
                <c:pt idx="508">
                  <c:v>25689</c:v>
                </c:pt>
                <c:pt idx="509">
                  <c:v>25720</c:v>
                </c:pt>
                <c:pt idx="510">
                  <c:v>25750</c:v>
                </c:pt>
                <c:pt idx="511">
                  <c:v>25781</c:v>
                </c:pt>
                <c:pt idx="512">
                  <c:v>25812</c:v>
                </c:pt>
                <c:pt idx="513">
                  <c:v>25842</c:v>
                </c:pt>
                <c:pt idx="514">
                  <c:v>25873</c:v>
                </c:pt>
                <c:pt idx="515">
                  <c:v>25903</c:v>
                </c:pt>
                <c:pt idx="516">
                  <c:v>25934</c:v>
                </c:pt>
                <c:pt idx="517">
                  <c:v>25965</c:v>
                </c:pt>
                <c:pt idx="518">
                  <c:v>25993</c:v>
                </c:pt>
                <c:pt idx="519">
                  <c:v>26024</c:v>
                </c:pt>
                <c:pt idx="520">
                  <c:v>26054</c:v>
                </c:pt>
                <c:pt idx="521">
                  <c:v>26085</c:v>
                </c:pt>
                <c:pt idx="522">
                  <c:v>26115</c:v>
                </c:pt>
                <c:pt idx="523">
                  <c:v>26146</c:v>
                </c:pt>
                <c:pt idx="524">
                  <c:v>26177</c:v>
                </c:pt>
                <c:pt idx="525">
                  <c:v>26207</c:v>
                </c:pt>
                <c:pt idx="526">
                  <c:v>26238</c:v>
                </c:pt>
                <c:pt idx="527">
                  <c:v>26268</c:v>
                </c:pt>
                <c:pt idx="528">
                  <c:v>26299</c:v>
                </c:pt>
                <c:pt idx="529">
                  <c:v>26330</c:v>
                </c:pt>
                <c:pt idx="530">
                  <c:v>26359</c:v>
                </c:pt>
                <c:pt idx="531">
                  <c:v>26390</c:v>
                </c:pt>
                <c:pt idx="532">
                  <c:v>26420</c:v>
                </c:pt>
                <c:pt idx="533">
                  <c:v>26451</c:v>
                </c:pt>
                <c:pt idx="534">
                  <c:v>26481</c:v>
                </c:pt>
                <c:pt idx="535">
                  <c:v>26512</c:v>
                </c:pt>
                <c:pt idx="536">
                  <c:v>26543</c:v>
                </c:pt>
                <c:pt idx="537">
                  <c:v>26573</c:v>
                </c:pt>
                <c:pt idx="538">
                  <c:v>26604</c:v>
                </c:pt>
                <c:pt idx="539">
                  <c:v>26634</c:v>
                </c:pt>
                <c:pt idx="540">
                  <c:v>26665</c:v>
                </c:pt>
                <c:pt idx="541">
                  <c:v>26696</c:v>
                </c:pt>
                <c:pt idx="542">
                  <c:v>26724</c:v>
                </c:pt>
                <c:pt idx="543">
                  <c:v>26755</c:v>
                </c:pt>
                <c:pt idx="544">
                  <c:v>26785</c:v>
                </c:pt>
                <c:pt idx="545">
                  <c:v>26816</c:v>
                </c:pt>
                <c:pt idx="546">
                  <c:v>26846</c:v>
                </c:pt>
                <c:pt idx="547">
                  <c:v>26877</c:v>
                </c:pt>
                <c:pt idx="548">
                  <c:v>26908</c:v>
                </c:pt>
                <c:pt idx="549">
                  <c:v>26938</c:v>
                </c:pt>
                <c:pt idx="550">
                  <c:v>26969</c:v>
                </c:pt>
                <c:pt idx="551">
                  <c:v>26999</c:v>
                </c:pt>
                <c:pt idx="552">
                  <c:v>27030</c:v>
                </c:pt>
                <c:pt idx="553">
                  <c:v>27061</c:v>
                </c:pt>
                <c:pt idx="554">
                  <c:v>27089</c:v>
                </c:pt>
                <c:pt idx="555">
                  <c:v>27120</c:v>
                </c:pt>
                <c:pt idx="556">
                  <c:v>27150</c:v>
                </c:pt>
                <c:pt idx="557">
                  <c:v>27181</c:v>
                </c:pt>
                <c:pt idx="558">
                  <c:v>27211</c:v>
                </c:pt>
                <c:pt idx="559">
                  <c:v>27242</c:v>
                </c:pt>
                <c:pt idx="560">
                  <c:v>27273</c:v>
                </c:pt>
                <c:pt idx="561">
                  <c:v>27303</c:v>
                </c:pt>
                <c:pt idx="562">
                  <c:v>27334</c:v>
                </c:pt>
                <c:pt idx="563">
                  <c:v>27364</c:v>
                </c:pt>
                <c:pt idx="564">
                  <c:v>27395</c:v>
                </c:pt>
                <c:pt idx="565">
                  <c:v>27426</c:v>
                </c:pt>
                <c:pt idx="566">
                  <c:v>27454</c:v>
                </c:pt>
                <c:pt idx="567">
                  <c:v>27485</c:v>
                </c:pt>
                <c:pt idx="568">
                  <c:v>27515</c:v>
                </c:pt>
                <c:pt idx="569">
                  <c:v>27546</c:v>
                </c:pt>
                <c:pt idx="570">
                  <c:v>27576</c:v>
                </c:pt>
                <c:pt idx="571">
                  <c:v>27607</c:v>
                </c:pt>
                <c:pt idx="572">
                  <c:v>27638</c:v>
                </c:pt>
                <c:pt idx="573">
                  <c:v>27668</c:v>
                </c:pt>
                <c:pt idx="574">
                  <c:v>27699</c:v>
                </c:pt>
                <c:pt idx="575">
                  <c:v>27729</c:v>
                </c:pt>
                <c:pt idx="576">
                  <c:v>27760</c:v>
                </c:pt>
                <c:pt idx="577">
                  <c:v>27791</c:v>
                </c:pt>
                <c:pt idx="578">
                  <c:v>27820</c:v>
                </c:pt>
                <c:pt idx="579">
                  <c:v>27851</c:v>
                </c:pt>
                <c:pt idx="580">
                  <c:v>27881</c:v>
                </c:pt>
                <c:pt idx="581">
                  <c:v>27912</c:v>
                </c:pt>
                <c:pt idx="582">
                  <c:v>27942</c:v>
                </c:pt>
                <c:pt idx="583">
                  <c:v>27973</c:v>
                </c:pt>
                <c:pt idx="584">
                  <c:v>28004</c:v>
                </c:pt>
                <c:pt idx="585">
                  <c:v>28034</c:v>
                </c:pt>
                <c:pt idx="586">
                  <c:v>28065</c:v>
                </c:pt>
                <c:pt idx="587">
                  <c:v>28095</c:v>
                </c:pt>
                <c:pt idx="588">
                  <c:v>28126</c:v>
                </c:pt>
                <c:pt idx="589">
                  <c:v>28157</c:v>
                </c:pt>
                <c:pt idx="590">
                  <c:v>28185</c:v>
                </c:pt>
                <c:pt idx="591">
                  <c:v>28216</c:v>
                </c:pt>
                <c:pt idx="592">
                  <c:v>28246</c:v>
                </c:pt>
                <c:pt idx="593">
                  <c:v>28277</c:v>
                </c:pt>
                <c:pt idx="594">
                  <c:v>28307</c:v>
                </c:pt>
                <c:pt idx="595">
                  <c:v>28338</c:v>
                </c:pt>
                <c:pt idx="596">
                  <c:v>28369</c:v>
                </c:pt>
                <c:pt idx="597">
                  <c:v>28399</c:v>
                </c:pt>
                <c:pt idx="598">
                  <c:v>28430</c:v>
                </c:pt>
                <c:pt idx="599">
                  <c:v>28460</c:v>
                </c:pt>
                <c:pt idx="600">
                  <c:v>28491</c:v>
                </c:pt>
                <c:pt idx="601">
                  <c:v>28522</c:v>
                </c:pt>
                <c:pt idx="602">
                  <c:v>28550</c:v>
                </c:pt>
                <c:pt idx="603">
                  <c:v>28581</c:v>
                </c:pt>
                <c:pt idx="604">
                  <c:v>28611</c:v>
                </c:pt>
                <c:pt idx="605">
                  <c:v>28642</c:v>
                </c:pt>
                <c:pt idx="606">
                  <c:v>28672</c:v>
                </c:pt>
                <c:pt idx="607">
                  <c:v>28703</c:v>
                </c:pt>
                <c:pt idx="608">
                  <c:v>28734</c:v>
                </c:pt>
                <c:pt idx="609">
                  <c:v>28764</c:v>
                </c:pt>
                <c:pt idx="610">
                  <c:v>28795</c:v>
                </c:pt>
                <c:pt idx="611">
                  <c:v>28825</c:v>
                </c:pt>
                <c:pt idx="612">
                  <c:v>28856</c:v>
                </c:pt>
                <c:pt idx="613">
                  <c:v>28887</c:v>
                </c:pt>
                <c:pt idx="614">
                  <c:v>28915</c:v>
                </c:pt>
                <c:pt idx="615">
                  <c:v>28946</c:v>
                </c:pt>
                <c:pt idx="616">
                  <c:v>28976</c:v>
                </c:pt>
                <c:pt idx="617">
                  <c:v>29007</c:v>
                </c:pt>
                <c:pt idx="618">
                  <c:v>29037</c:v>
                </c:pt>
                <c:pt idx="619">
                  <c:v>29068</c:v>
                </c:pt>
                <c:pt idx="620">
                  <c:v>29099</c:v>
                </c:pt>
                <c:pt idx="621">
                  <c:v>29129</c:v>
                </c:pt>
                <c:pt idx="622">
                  <c:v>29160</c:v>
                </c:pt>
                <c:pt idx="623">
                  <c:v>29190</c:v>
                </c:pt>
                <c:pt idx="624">
                  <c:v>29221</c:v>
                </c:pt>
                <c:pt idx="625">
                  <c:v>29252</c:v>
                </c:pt>
                <c:pt idx="626">
                  <c:v>29281</c:v>
                </c:pt>
                <c:pt idx="627">
                  <c:v>29312</c:v>
                </c:pt>
                <c:pt idx="628">
                  <c:v>29342</c:v>
                </c:pt>
                <c:pt idx="629">
                  <c:v>29373</c:v>
                </c:pt>
                <c:pt idx="630">
                  <c:v>29403</c:v>
                </c:pt>
                <c:pt idx="631">
                  <c:v>29434</c:v>
                </c:pt>
                <c:pt idx="632">
                  <c:v>29465</c:v>
                </c:pt>
                <c:pt idx="633">
                  <c:v>29495</c:v>
                </c:pt>
                <c:pt idx="634">
                  <c:v>29526</c:v>
                </c:pt>
                <c:pt idx="635">
                  <c:v>29556</c:v>
                </c:pt>
                <c:pt idx="636">
                  <c:v>29587</c:v>
                </c:pt>
                <c:pt idx="637">
                  <c:v>29618</c:v>
                </c:pt>
                <c:pt idx="638">
                  <c:v>29646</c:v>
                </c:pt>
                <c:pt idx="639">
                  <c:v>29677</c:v>
                </c:pt>
                <c:pt idx="640">
                  <c:v>29707</c:v>
                </c:pt>
                <c:pt idx="641">
                  <c:v>29738</c:v>
                </c:pt>
                <c:pt idx="642">
                  <c:v>29768</c:v>
                </c:pt>
                <c:pt idx="643">
                  <c:v>29799</c:v>
                </c:pt>
                <c:pt idx="644">
                  <c:v>29830</c:v>
                </c:pt>
                <c:pt idx="645">
                  <c:v>29860</c:v>
                </c:pt>
                <c:pt idx="646">
                  <c:v>29891</c:v>
                </c:pt>
                <c:pt idx="647">
                  <c:v>29921</c:v>
                </c:pt>
                <c:pt idx="648">
                  <c:v>29952</c:v>
                </c:pt>
                <c:pt idx="649">
                  <c:v>29983</c:v>
                </c:pt>
                <c:pt idx="650">
                  <c:v>30011</c:v>
                </c:pt>
                <c:pt idx="651">
                  <c:v>30042</c:v>
                </c:pt>
                <c:pt idx="652">
                  <c:v>30072</c:v>
                </c:pt>
                <c:pt idx="653">
                  <c:v>30103</c:v>
                </c:pt>
                <c:pt idx="654">
                  <c:v>30133</c:v>
                </c:pt>
                <c:pt idx="655">
                  <c:v>30164</c:v>
                </c:pt>
                <c:pt idx="656">
                  <c:v>30195</c:v>
                </c:pt>
                <c:pt idx="657">
                  <c:v>30225</c:v>
                </c:pt>
                <c:pt idx="658">
                  <c:v>30256</c:v>
                </c:pt>
                <c:pt idx="659">
                  <c:v>30286</c:v>
                </c:pt>
                <c:pt idx="660">
                  <c:v>30317</c:v>
                </c:pt>
                <c:pt idx="661">
                  <c:v>30348</c:v>
                </c:pt>
                <c:pt idx="662">
                  <c:v>30376</c:v>
                </c:pt>
                <c:pt idx="663">
                  <c:v>30407</c:v>
                </c:pt>
                <c:pt idx="664">
                  <c:v>30437</c:v>
                </c:pt>
                <c:pt idx="665">
                  <c:v>30468</c:v>
                </c:pt>
                <c:pt idx="666">
                  <c:v>30498</c:v>
                </c:pt>
                <c:pt idx="667">
                  <c:v>30529</c:v>
                </c:pt>
                <c:pt idx="668">
                  <c:v>30560</c:v>
                </c:pt>
                <c:pt idx="669">
                  <c:v>30590</c:v>
                </c:pt>
                <c:pt idx="670">
                  <c:v>30621</c:v>
                </c:pt>
                <c:pt idx="671">
                  <c:v>30651</c:v>
                </c:pt>
                <c:pt idx="672">
                  <c:v>30682</c:v>
                </c:pt>
                <c:pt idx="673">
                  <c:v>30713</c:v>
                </c:pt>
                <c:pt idx="674">
                  <c:v>30742</c:v>
                </c:pt>
                <c:pt idx="675">
                  <c:v>30773</c:v>
                </c:pt>
                <c:pt idx="676">
                  <c:v>30803</c:v>
                </c:pt>
                <c:pt idx="677">
                  <c:v>30834</c:v>
                </c:pt>
                <c:pt idx="678">
                  <c:v>30864</c:v>
                </c:pt>
                <c:pt idx="679">
                  <c:v>30895</c:v>
                </c:pt>
                <c:pt idx="680">
                  <c:v>30926</c:v>
                </c:pt>
                <c:pt idx="681">
                  <c:v>30956</c:v>
                </c:pt>
                <c:pt idx="682">
                  <c:v>30987</c:v>
                </c:pt>
                <c:pt idx="683">
                  <c:v>31017</c:v>
                </c:pt>
                <c:pt idx="684">
                  <c:v>31048</c:v>
                </c:pt>
                <c:pt idx="685">
                  <c:v>31079</c:v>
                </c:pt>
                <c:pt idx="686">
                  <c:v>31107</c:v>
                </c:pt>
                <c:pt idx="687">
                  <c:v>31138</c:v>
                </c:pt>
                <c:pt idx="688">
                  <c:v>31168</c:v>
                </c:pt>
                <c:pt idx="689">
                  <c:v>31199</c:v>
                </c:pt>
                <c:pt idx="690">
                  <c:v>31229</c:v>
                </c:pt>
                <c:pt idx="691">
                  <c:v>31260</c:v>
                </c:pt>
                <c:pt idx="692">
                  <c:v>31291</c:v>
                </c:pt>
                <c:pt idx="693">
                  <c:v>31321</c:v>
                </c:pt>
                <c:pt idx="694">
                  <c:v>31352</c:v>
                </c:pt>
                <c:pt idx="695">
                  <c:v>31382</c:v>
                </c:pt>
                <c:pt idx="696">
                  <c:v>31413</c:v>
                </c:pt>
                <c:pt idx="697">
                  <c:v>31444</c:v>
                </c:pt>
                <c:pt idx="698">
                  <c:v>31472</c:v>
                </c:pt>
                <c:pt idx="699">
                  <c:v>31503</c:v>
                </c:pt>
                <c:pt idx="700">
                  <c:v>31533</c:v>
                </c:pt>
                <c:pt idx="701">
                  <c:v>31564</c:v>
                </c:pt>
                <c:pt idx="702">
                  <c:v>31594</c:v>
                </c:pt>
                <c:pt idx="703">
                  <c:v>31625</c:v>
                </c:pt>
                <c:pt idx="704">
                  <c:v>31656</c:v>
                </c:pt>
                <c:pt idx="705">
                  <c:v>31686</c:v>
                </c:pt>
                <c:pt idx="706">
                  <c:v>31717</c:v>
                </c:pt>
                <c:pt idx="707">
                  <c:v>31747</c:v>
                </c:pt>
                <c:pt idx="708">
                  <c:v>31778</c:v>
                </c:pt>
                <c:pt idx="709">
                  <c:v>31809</c:v>
                </c:pt>
                <c:pt idx="710">
                  <c:v>31837</c:v>
                </c:pt>
                <c:pt idx="711">
                  <c:v>31868</c:v>
                </c:pt>
                <c:pt idx="712">
                  <c:v>31898</c:v>
                </c:pt>
                <c:pt idx="713">
                  <c:v>31929</c:v>
                </c:pt>
                <c:pt idx="714">
                  <c:v>31959</c:v>
                </c:pt>
                <c:pt idx="715">
                  <c:v>31990</c:v>
                </c:pt>
                <c:pt idx="716">
                  <c:v>32021</c:v>
                </c:pt>
                <c:pt idx="717">
                  <c:v>32051</c:v>
                </c:pt>
                <c:pt idx="718">
                  <c:v>32082</c:v>
                </c:pt>
                <c:pt idx="719">
                  <c:v>32112</c:v>
                </c:pt>
                <c:pt idx="720">
                  <c:v>32143</c:v>
                </c:pt>
                <c:pt idx="721">
                  <c:v>32174</c:v>
                </c:pt>
                <c:pt idx="722">
                  <c:v>32203</c:v>
                </c:pt>
                <c:pt idx="723">
                  <c:v>32234</c:v>
                </c:pt>
                <c:pt idx="724">
                  <c:v>32264</c:v>
                </c:pt>
                <c:pt idx="725">
                  <c:v>32295</c:v>
                </c:pt>
                <c:pt idx="726">
                  <c:v>32325</c:v>
                </c:pt>
                <c:pt idx="727">
                  <c:v>32356</c:v>
                </c:pt>
                <c:pt idx="728">
                  <c:v>32387</c:v>
                </c:pt>
                <c:pt idx="729">
                  <c:v>32417</c:v>
                </c:pt>
                <c:pt idx="730">
                  <c:v>32448</c:v>
                </c:pt>
                <c:pt idx="731">
                  <c:v>32478</c:v>
                </c:pt>
                <c:pt idx="732">
                  <c:v>32509</c:v>
                </c:pt>
                <c:pt idx="733">
                  <c:v>32540</c:v>
                </c:pt>
                <c:pt idx="734">
                  <c:v>32568</c:v>
                </c:pt>
                <c:pt idx="735">
                  <c:v>32599</c:v>
                </c:pt>
                <c:pt idx="736">
                  <c:v>32629</c:v>
                </c:pt>
                <c:pt idx="737">
                  <c:v>32660</c:v>
                </c:pt>
                <c:pt idx="738">
                  <c:v>32690</c:v>
                </c:pt>
                <c:pt idx="739">
                  <c:v>32721</c:v>
                </c:pt>
                <c:pt idx="740">
                  <c:v>32752</c:v>
                </c:pt>
                <c:pt idx="741">
                  <c:v>32782</c:v>
                </c:pt>
                <c:pt idx="742">
                  <c:v>32813</c:v>
                </c:pt>
                <c:pt idx="743">
                  <c:v>32843</c:v>
                </c:pt>
                <c:pt idx="744">
                  <c:v>32874</c:v>
                </c:pt>
                <c:pt idx="745">
                  <c:v>32905</c:v>
                </c:pt>
                <c:pt idx="746">
                  <c:v>32933</c:v>
                </c:pt>
                <c:pt idx="747">
                  <c:v>32964</c:v>
                </c:pt>
                <c:pt idx="748">
                  <c:v>32994</c:v>
                </c:pt>
                <c:pt idx="749">
                  <c:v>33025</c:v>
                </c:pt>
                <c:pt idx="750">
                  <c:v>33055</c:v>
                </c:pt>
                <c:pt idx="751">
                  <c:v>33086</c:v>
                </c:pt>
                <c:pt idx="752">
                  <c:v>33117</c:v>
                </c:pt>
                <c:pt idx="753">
                  <c:v>33147</c:v>
                </c:pt>
                <c:pt idx="754">
                  <c:v>33178</c:v>
                </c:pt>
                <c:pt idx="755">
                  <c:v>33208</c:v>
                </c:pt>
                <c:pt idx="756">
                  <c:v>33239</c:v>
                </c:pt>
                <c:pt idx="757">
                  <c:v>33270</c:v>
                </c:pt>
                <c:pt idx="758">
                  <c:v>33298</c:v>
                </c:pt>
                <c:pt idx="759">
                  <c:v>33329</c:v>
                </c:pt>
                <c:pt idx="760">
                  <c:v>33359</c:v>
                </c:pt>
                <c:pt idx="761">
                  <c:v>33390</c:v>
                </c:pt>
                <c:pt idx="762">
                  <c:v>33420</c:v>
                </c:pt>
                <c:pt idx="763">
                  <c:v>33451</c:v>
                </c:pt>
                <c:pt idx="764">
                  <c:v>33482</c:v>
                </c:pt>
                <c:pt idx="765">
                  <c:v>33512</c:v>
                </c:pt>
                <c:pt idx="766">
                  <c:v>33543</c:v>
                </c:pt>
                <c:pt idx="767">
                  <c:v>33573</c:v>
                </c:pt>
                <c:pt idx="768">
                  <c:v>33604</c:v>
                </c:pt>
                <c:pt idx="769">
                  <c:v>33635</c:v>
                </c:pt>
                <c:pt idx="770">
                  <c:v>33664</c:v>
                </c:pt>
                <c:pt idx="771">
                  <c:v>33695</c:v>
                </c:pt>
                <c:pt idx="772">
                  <c:v>33725</c:v>
                </c:pt>
                <c:pt idx="773">
                  <c:v>33756</c:v>
                </c:pt>
                <c:pt idx="774">
                  <c:v>33786</c:v>
                </c:pt>
                <c:pt idx="775">
                  <c:v>33817</c:v>
                </c:pt>
                <c:pt idx="776">
                  <c:v>33848</c:v>
                </c:pt>
                <c:pt idx="777">
                  <c:v>33878</c:v>
                </c:pt>
                <c:pt idx="778">
                  <c:v>33909</c:v>
                </c:pt>
                <c:pt idx="779">
                  <c:v>33939</c:v>
                </c:pt>
                <c:pt idx="780">
                  <c:v>33970</c:v>
                </c:pt>
                <c:pt idx="781">
                  <c:v>34001</c:v>
                </c:pt>
                <c:pt idx="782">
                  <c:v>34029</c:v>
                </c:pt>
                <c:pt idx="783">
                  <c:v>34060</c:v>
                </c:pt>
                <c:pt idx="784">
                  <c:v>34090</c:v>
                </c:pt>
                <c:pt idx="785">
                  <c:v>34121</c:v>
                </c:pt>
                <c:pt idx="786">
                  <c:v>34151</c:v>
                </c:pt>
                <c:pt idx="787">
                  <c:v>34182</c:v>
                </c:pt>
                <c:pt idx="788">
                  <c:v>34213</c:v>
                </c:pt>
                <c:pt idx="789">
                  <c:v>34243</c:v>
                </c:pt>
                <c:pt idx="790">
                  <c:v>34274</c:v>
                </c:pt>
                <c:pt idx="791">
                  <c:v>34304</c:v>
                </c:pt>
                <c:pt idx="792">
                  <c:v>34335</c:v>
                </c:pt>
                <c:pt idx="793">
                  <c:v>34366</c:v>
                </c:pt>
                <c:pt idx="794">
                  <c:v>34394</c:v>
                </c:pt>
                <c:pt idx="795">
                  <c:v>34425</c:v>
                </c:pt>
                <c:pt idx="796">
                  <c:v>34455</c:v>
                </c:pt>
                <c:pt idx="797">
                  <c:v>34486</c:v>
                </c:pt>
                <c:pt idx="798">
                  <c:v>34516</c:v>
                </c:pt>
                <c:pt idx="799">
                  <c:v>34547</c:v>
                </c:pt>
                <c:pt idx="800">
                  <c:v>34578</c:v>
                </c:pt>
                <c:pt idx="801">
                  <c:v>34608</c:v>
                </c:pt>
                <c:pt idx="802">
                  <c:v>34639</c:v>
                </c:pt>
                <c:pt idx="803">
                  <c:v>34669</c:v>
                </c:pt>
                <c:pt idx="804">
                  <c:v>34700</c:v>
                </c:pt>
                <c:pt idx="805">
                  <c:v>34731</c:v>
                </c:pt>
                <c:pt idx="806">
                  <c:v>34759</c:v>
                </c:pt>
                <c:pt idx="807">
                  <c:v>34790</c:v>
                </c:pt>
                <c:pt idx="808">
                  <c:v>34820</c:v>
                </c:pt>
                <c:pt idx="809">
                  <c:v>34851</c:v>
                </c:pt>
                <c:pt idx="810">
                  <c:v>34881</c:v>
                </c:pt>
                <c:pt idx="811">
                  <c:v>34912</c:v>
                </c:pt>
                <c:pt idx="812">
                  <c:v>34943</c:v>
                </c:pt>
                <c:pt idx="813">
                  <c:v>34973</c:v>
                </c:pt>
                <c:pt idx="814">
                  <c:v>35004</c:v>
                </c:pt>
                <c:pt idx="815">
                  <c:v>35034</c:v>
                </c:pt>
                <c:pt idx="816">
                  <c:v>35065</c:v>
                </c:pt>
                <c:pt idx="817">
                  <c:v>35096</c:v>
                </c:pt>
                <c:pt idx="818">
                  <c:v>35125</c:v>
                </c:pt>
                <c:pt idx="819">
                  <c:v>35156</c:v>
                </c:pt>
                <c:pt idx="820">
                  <c:v>35186</c:v>
                </c:pt>
                <c:pt idx="821">
                  <c:v>35217</c:v>
                </c:pt>
                <c:pt idx="822">
                  <c:v>35247</c:v>
                </c:pt>
                <c:pt idx="823">
                  <c:v>35278</c:v>
                </c:pt>
                <c:pt idx="824">
                  <c:v>35309</c:v>
                </c:pt>
                <c:pt idx="825">
                  <c:v>35339</c:v>
                </c:pt>
                <c:pt idx="826">
                  <c:v>35370</c:v>
                </c:pt>
                <c:pt idx="827">
                  <c:v>35400</c:v>
                </c:pt>
                <c:pt idx="828">
                  <c:v>35431</c:v>
                </c:pt>
                <c:pt idx="829">
                  <c:v>35462</c:v>
                </c:pt>
                <c:pt idx="830">
                  <c:v>35490</c:v>
                </c:pt>
                <c:pt idx="831">
                  <c:v>35521</c:v>
                </c:pt>
                <c:pt idx="832">
                  <c:v>35551</c:v>
                </c:pt>
                <c:pt idx="833">
                  <c:v>35582</c:v>
                </c:pt>
                <c:pt idx="834">
                  <c:v>35612</c:v>
                </c:pt>
                <c:pt idx="835">
                  <c:v>35643</c:v>
                </c:pt>
                <c:pt idx="836">
                  <c:v>35674</c:v>
                </c:pt>
                <c:pt idx="837">
                  <c:v>35704</c:v>
                </c:pt>
                <c:pt idx="838">
                  <c:v>35735</c:v>
                </c:pt>
                <c:pt idx="839">
                  <c:v>35765</c:v>
                </c:pt>
                <c:pt idx="840">
                  <c:v>35796</c:v>
                </c:pt>
                <c:pt idx="841">
                  <c:v>35827</c:v>
                </c:pt>
                <c:pt idx="842">
                  <c:v>35855</c:v>
                </c:pt>
                <c:pt idx="843">
                  <c:v>35886</c:v>
                </c:pt>
                <c:pt idx="844">
                  <c:v>35916</c:v>
                </c:pt>
                <c:pt idx="845">
                  <c:v>35947</c:v>
                </c:pt>
                <c:pt idx="846">
                  <c:v>35977</c:v>
                </c:pt>
                <c:pt idx="847">
                  <c:v>36008</c:v>
                </c:pt>
                <c:pt idx="848">
                  <c:v>36039</c:v>
                </c:pt>
                <c:pt idx="849">
                  <c:v>36069</c:v>
                </c:pt>
                <c:pt idx="850">
                  <c:v>36100</c:v>
                </c:pt>
                <c:pt idx="851">
                  <c:v>36130</c:v>
                </c:pt>
                <c:pt idx="852">
                  <c:v>36161</c:v>
                </c:pt>
                <c:pt idx="853">
                  <c:v>36192</c:v>
                </c:pt>
                <c:pt idx="854">
                  <c:v>36220</c:v>
                </c:pt>
                <c:pt idx="855">
                  <c:v>36251</c:v>
                </c:pt>
                <c:pt idx="856">
                  <c:v>36281</c:v>
                </c:pt>
                <c:pt idx="857">
                  <c:v>36312</c:v>
                </c:pt>
                <c:pt idx="858">
                  <c:v>36342</c:v>
                </c:pt>
                <c:pt idx="859">
                  <c:v>36373</c:v>
                </c:pt>
                <c:pt idx="860">
                  <c:v>36404</c:v>
                </c:pt>
                <c:pt idx="861">
                  <c:v>36434</c:v>
                </c:pt>
                <c:pt idx="862">
                  <c:v>36465</c:v>
                </c:pt>
                <c:pt idx="863">
                  <c:v>36495</c:v>
                </c:pt>
                <c:pt idx="864">
                  <c:v>36526</c:v>
                </c:pt>
                <c:pt idx="865">
                  <c:v>36557</c:v>
                </c:pt>
                <c:pt idx="866">
                  <c:v>36586</c:v>
                </c:pt>
                <c:pt idx="867">
                  <c:v>36617</c:v>
                </c:pt>
                <c:pt idx="868">
                  <c:v>36647</c:v>
                </c:pt>
                <c:pt idx="869">
                  <c:v>36678</c:v>
                </c:pt>
                <c:pt idx="870">
                  <c:v>36708</c:v>
                </c:pt>
                <c:pt idx="871">
                  <c:v>36739</c:v>
                </c:pt>
                <c:pt idx="872">
                  <c:v>36770</c:v>
                </c:pt>
                <c:pt idx="873">
                  <c:v>36800</c:v>
                </c:pt>
                <c:pt idx="874">
                  <c:v>36831</c:v>
                </c:pt>
                <c:pt idx="875">
                  <c:v>36861</c:v>
                </c:pt>
                <c:pt idx="876">
                  <c:v>36892</c:v>
                </c:pt>
                <c:pt idx="877">
                  <c:v>36923</c:v>
                </c:pt>
                <c:pt idx="878">
                  <c:v>36951</c:v>
                </c:pt>
                <c:pt idx="879">
                  <c:v>36982</c:v>
                </c:pt>
                <c:pt idx="880">
                  <c:v>37012</c:v>
                </c:pt>
                <c:pt idx="881">
                  <c:v>37043</c:v>
                </c:pt>
                <c:pt idx="882">
                  <c:v>37073</c:v>
                </c:pt>
                <c:pt idx="883">
                  <c:v>37104</c:v>
                </c:pt>
                <c:pt idx="884">
                  <c:v>37135</c:v>
                </c:pt>
                <c:pt idx="885">
                  <c:v>37165</c:v>
                </c:pt>
                <c:pt idx="886">
                  <c:v>37196</c:v>
                </c:pt>
                <c:pt idx="887">
                  <c:v>37226</c:v>
                </c:pt>
                <c:pt idx="888">
                  <c:v>37257</c:v>
                </c:pt>
                <c:pt idx="889">
                  <c:v>37288</c:v>
                </c:pt>
                <c:pt idx="890">
                  <c:v>37316</c:v>
                </c:pt>
                <c:pt idx="891">
                  <c:v>37347</c:v>
                </c:pt>
                <c:pt idx="892">
                  <c:v>37377</c:v>
                </c:pt>
                <c:pt idx="893">
                  <c:v>37408</c:v>
                </c:pt>
                <c:pt idx="894">
                  <c:v>37438</c:v>
                </c:pt>
                <c:pt idx="895">
                  <c:v>37469</c:v>
                </c:pt>
                <c:pt idx="896">
                  <c:v>37500</c:v>
                </c:pt>
                <c:pt idx="897">
                  <c:v>37530</c:v>
                </c:pt>
                <c:pt idx="898">
                  <c:v>37561</c:v>
                </c:pt>
                <c:pt idx="899">
                  <c:v>37591</c:v>
                </c:pt>
                <c:pt idx="900">
                  <c:v>37622</c:v>
                </c:pt>
                <c:pt idx="901">
                  <c:v>37653</c:v>
                </c:pt>
                <c:pt idx="902">
                  <c:v>37681</c:v>
                </c:pt>
                <c:pt idx="903">
                  <c:v>37712</c:v>
                </c:pt>
                <c:pt idx="904">
                  <c:v>37742</c:v>
                </c:pt>
                <c:pt idx="905">
                  <c:v>37773</c:v>
                </c:pt>
                <c:pt idx="906">
                  <c:v>37803</c:v>
                </c:pt>
                <c:pt idx="907">
                  <c:v>37834</c:v>
                </c:pt>
                <c:pt idx="908">
                  <c:v>37865</c:v>
                </c:pt>
                <c:pt idx="909">
                  <c:v>37895</c:v>
                </c:pt>
                <c:pt idx="910">
                  <c:v>37926</c:v>
                </c:pt>
                <c:pt idx="911">
                  <c:v>37956</c:v>
                </c:pt>
                <c:pt idx="912">
                  <c:v>37987</c:v>
                </c:pt>
                <c:pt idx="913">
                  <c:v>38018</c:v>
                </c:pt>
                <c:pt idx="914">
                  <c:v>38047</c:v>
                </c:pt>
                <c:pt idx="915">
                  <c:v>38078</c:v>
                </c:pt>
                <c:pt idx="916">
                  <c:v>38108</c:v>
                </c:pt>
                <c:pt idx="917">
                  <c:v>38139</c:v>
                </c:pt>
                <c:pt idx="918">
                  <c:v>38169</c:v>
                </c:pt>
                <c:pt idx="919">
                  <c:v>38200</c:v>
                </c:pt>
                <c:pt idx="920">
                  <c:v>38231</c:v>
                </c:pt>
                <c:pt idx="921">
                  <c:v>38261</c:v>
                </c:pt>
                <c:pt idx="922">
                  <c:v>38292</c:v>
                </c:pt>
                <c:pt idx="923">
                  <c:v>38322</c:v>
                </c:pt>
                <c:pt idx="924">
                  <c:v>38353</c:v>
                </c:pt>
                <c:pt idx="925">
                  <c:v>38384</c:v>
                </c:pt>
                <c:pt idx="926">
                  <c:v>38412</c:v>
                </c:pt>
                <c:pt idx="927">
                  <c:v>38443</c:v>
                </c:pt>
                <c:pt idx="928">
                  <c:v>38473</c:v>
                </c:pt>
                <c:pt idx="929">
                  <c:v>38504</c:v>
                </c:pt>
                <c:pt idx="930">
                  <c:v>38534</c:v>
                </c:pt>
                <c:pt idx="931">
                  <c:v>38565</c:v>
                </c:pt>
                <c:pt idx="932">
                  <c:v>38596</c:v>
                </c:pt>
                <c:pt idx="933">
                  <c:v>38626</c:v>
                </c:pt>
                <c:pt idx="934">
                  <c:v>38657</c:v>
                </c:pt>
                <c:pt idx="935">
                  <c:v>38687</c:v>
                </c:pt>
                <c:pt idx="936">
                  <c:v>38718</c:v>
                </c:pt>
                <c:pt idx="937">
                  <c:v>38749</c:v>
                </c:pt>
                <c:pt idx="938">
                  <c:v>38777</c:v>
                </c:pt>
                <c:pt idx="939">
                  <c:v>38808</c:v>
                </c:pt>
                <c:pt idx="940">
                  <c:v>38838</c:v>
                </c:pt>
                <c:pt idx="941">
                  <c:v>38869</c:v>
                </c:pt>
                <c:pt idx="942">
                  <c:v>38899</c:v>
                </c:pt>
                <c:pt idx="943">
                  <c:v>38930</c:v>
                </c:pt>
                <c:pt idx="944">
                  <c:v>38961</c:v>
                </c:pt>
                <c:pt idx="945">
                  <c:v>38991</c:v>
                </c:pt>
                <c:pt idx="946">
                  <c:v>39022</c:v>
                </c:pt>
                <c:pt idx="947">
                  <c:v>39052</c:v>
                </c:pt>
                <c:pt idx="948">
                  <c:v>39083</c:v>
                </c:pt>
                <c:pt idx="949">
                  <c:v>39114</c:v>
                </c:pt>
                <c:pt idx="950">
                  <c:v>39142</c:v>
                </c:pt>
                <c:pt idx="951">
                  <c:v>39173</c:v>
                </c:pt>
                <c:pt idx="952">
                  <c:v>39203</c:v>
                </c:pt>
                <c:pt idx="953">
                  <c:v>39234</c:v>
                </c:pt>
                <c:pt idx="954">
                  <c:v>39264</c:v>
                </c:pt>
                <c:pt idx="955">
                  <c:v>39295</c:v>
                </c:pt>
                <c:pt idx="956">
                  <c:v>39326</c:v>
                </c:pt>
                <c:pt idx="957">
                  <c:v>39356</c:v>
                </c:pt>
                <c:pt idx="958">
                  <c:v>39387</c:v>
                </c:pt>
                <c:pt idx="959">
                  <c:v>39417</c:v>
                </c:pt>
                <c:pt idx="960">
                  <c:v>39448</c:v>
                </c:pt>
                <c:pt idx="961">
                  <c:v>39479</c:v>
                </c:pt>
                <c:pt idx="962">
                  <c:v>39508</c:v>
                </c:pt>
                <c:pt idx="963">
                  <c:v>39539</c:v>
                </c:pt>
                <c:pt idx="964">
                  <c:v>39569</c:v>
                </c:pt>
                <c:pt idx="965">
                  <c:v>39600</c:v>
                </c:pt>
                <c:pt idx="966">
                  <c:v>39630</c:v>
                </c:pt>
                <c:pt idx="967">
                  <c:v>39661</c:v>
                </c:pt>
                <c:pt idx="968">
                  <c:v>39692</c:v>
                </c:pt>
                <c:pt idx="969">
                  <c:v>39722</c:v>
                </c:pt>
                <c:pt idx="970">
                  <c:v>39753</c:v>
                </c:pt>
                <c:pt idx="971">
                  <c:v>39783</c:v>
                </c:pt>
                <c:pt idx="972">
                  <c:v>39814</c:v>
                </c:pt>
                <c:pt idx="973">
                  <c:v>39845</c:v>
                </c:pt>
                <c:pt idx="974">
                  <c:v>39873</c:v>
                </c:pt>
                <c:pt idx="975">
                  <c:v>39904</c:v>
                </c:pt>
                <c:pt idx="976">
                  <c:v>39934</c:v>
                </c:pt>
                <c:pt idx="977">
                  <c:v>39965</c:v>
                </c:pt>
                <c:pt idx="978">
                  <c:v>39995</c:v>
                </c:pt>
                <c:pt idx="979">
                  <c:v>40026</c:v>
                </c:pt>
                <c:pt idx="980">
                  <c:v>40057</c:v>
                </c:pt>
                <c:pt idx="981">
                  <c:v>40087</c:v>
                </c:pt>
                <c:pt idx="982">
                  <c:v>40118</c:v>
                </c:pt>
                <c:pt idx="983">
                  <c:v>40148</c:v>
                </c:pt>
                <c:pt idx="984">
                  <c:v>40179</c:v>
                </c:pt>
                <c:pt idx="985">
                  <c:v>40210</c:v>
                </c:pt>
                <c:pt idx="986">
                  <c:v>40238</c:v>
                </c:pt>
                <c:pt idx="987">
                  <c:v>40269</c:v>
                </c:pt>
                <c:pt idx="988">
                  <c:v>40299</c:v>
                </c:pt>
                <c:pt idx="989">
                  <c:v>40330</c:v>
                </c:pt>
                <c:pt idx="990">
                  <c:v>40360</c:v>
                </c:pt>
                <c:pt idx="991">
                  <c:v>40391</c:v>
                </c:pt>
                <c:pt idx="992">
                  <c:v>40422</c:v>
                </c:pt>
                <c:pt idx="993">
                  <c:v>40452</c:v>
                </c:pt>
                <c:pt idx="994">
                  <c:v>40483</c:v>
                </c:pt>
                <c:pt idx="995">
                  <c:v>40513</c:v>
                </c:pt>
                <c:pt idx="996">
                  <c:v>40544</c:v>
                </c:pt>
                <c:pt idx="997">
                  <c:v>40575</c:v>
                </c:pt>
                <c:pt idx="998">
                  <c:v>40603</c:v>
                </c:pt>
                <c:pt idx="999">
                  <c:v>40634</c:v>
                </c:pt>
                <c:pt idx="1000">
                  <c:v>40664</c:v>
                </c:pt>
                <c:pt idx="1001">
                  <c:v>40695</c:v>
                </c:pt>
                <c:pt idx="1002">
                  <c:v>40725</c:v>
                </c:pt>
                <c:pt idx="1003">
                  <c:v>40756</c:v>
                </c:pt>
                <c:pt idx="1004">
                  <c:v>40787</c:v>
                </c:pt>
                <c:pt idx="1005">
                  <c:v>40817</c:v>
                </c:pt>
                <c:pt idx="1006">
                  <c:v>40848</c:v>
                </c:pt>
                <c:pt idx="1007">
                  <c:v>40878</c:v>
                </c:pt>
                <c:pt idx="1008">
                  <c:v>40909</c:v>
                </c:pt>
                <c:pt idx="1009">
                  <c:v>40940</c:v>
                </c:pt>
                <c:pt idx="1010">
                  <c:v>40969</c:v>
                </c:pt>
                <c:pt idx="1011">
                  <c:v>41000</c:v>
                </c:pt>
                <c:pt idx="1012">
                  <c:v>41030</c:v>
                </c:pt>
                <c:pt idx="1013">
                  <c:v>41061</c:v>
                </c:pt>
                <c:pt idx="1014">
                  <c:v>41091</c:v>
                </c:pt>
                <c:pt idx="1015">
                  <c:v>41122</c:v>
                </c:pt>
                <c:pt idx="1016">
                  <c:v>41153</c:v>
                </c:pt>
                <c:pt idx="1017">
                  <c:v>41183</c:v>
                </c:pt>
                <c:pt idx="1018">
                  <c:v>41214</c:v>
                </c:pt>
                <c:pt idx="1019">
                  <c:v>41244</c:v>
                </c:pt>
                <c:pt idx="1020">
                  <c:v>41275</c:v>
                </c:pt>
                <c:pt idx="1021">
                  <c:v>41306</c:v>
                </c:pt>
                <c:pt idx="1022">
                  <c:v>41334</c:v>
                </c:pt>
                <c:pt idx="1023">
                  <c:v>41365</c:v>
                </c:pt>
                <c:pt idx="1024">
                  <c:v>41395</c:v>
                </c:pt>
                <c:pt idx="1025">
                  <c:v>41426</c:v>
                </c:pt>
                <c:pt idx="1026">
                  <c:v>41456</c:v>
                </c:pt>
                <c:pt idx="1027">
                  <c:v>41487</c:v>
                </c:pt>
                <c:pt idx="1028">
                  <c:v>41518</c:v>
                </c:pt>
                <c:pt idx="1029">
                  <c:v>41548</c:v>
                </c:pt>
                <c:pt idx="1030">
                  <c:v>41579</c:v>
                </c:pt>
                <c:pt idx="1031">
                  <c:v>41609</c:v>
                </c:pt>
                <c:pt idx="1032">
                  <c:v>41640</c:v>
                </c:pt>
                <c:pt idx="1033">
                  <c:v>41671</c:v>
                </c:pt>
                <c:pt idx="1034">
                  <c:v>41699</c:v>
                </c:pt>
                <c:pt idx="1035">
                  <c:v>41730</c:v>
                </c:pt>
                <c:pt idx="1036">
                  <c:v>41760</c:v>
                </c:pt>
                <c:pt idx="1037">
                  <c:v>41791</c:v>
                </c:pt>
                <c:pt idx="1038">
                  <c:v>41821</c:v>
                </c:pt>
                <c:pt idx="1039">
                  <c:v>41852</c:v>
                </c:pt>
                <c:pt idx="1040">
                  <c:v>41883</c:v>
                </c:pt>
                <c:pt idx="1041">
                  <c:v>41913</c:v>
                </c:pt>
                <c:pt idx="1042">
                  <c:v>41944</c:v>
                </c:pt>
                <c:pt idx="1043">
                  <c:v>41974</c:v>
                </c:pt>
                <c:pt idx="1044">
                  <c:v>42005</c:v>
                </c:pt>
                <c:pt idx="1045">
                  <c:v>42036</c:v>
                </c:pt>
                <c:pt idx="1046">
                  <c:v>42064</c:v>
                </c:pt>
                <c:pt idx="1047">
                  <c:v>42095</c:v>
                </c:pt>
                <c:pt idx="1048">
                  <c:v>42125</c:v>
                </c:pt>
                <c:pt idx="1049">
                  <c:v>42156</c:v>
                </c:pt>
                <c:pt idx="1050">
                  <c:v>42186</c:v>
                </c:pt>
                <c:pt idx="1051">
                  <c:v>42217</c:v>
                </c:pt>
                <c:pt idx="1052">
                  <c:v>42248</c:v>
                </c:pt>
                <c:pt idx="1053">
                  <c:v>42278</c:v>
                </c:pt>
                <c:pt idx="1054">
                  <c:v>42309</c:v>
                </c:pt>
                <c:pt idx="1055">
                  <c:v>42339</c:v>
                </c:pt>
                <c:pt idx="1056">
                  <c:v>42370</c:v>
                </c:pt>
                <c:pt idx="1057">
                  <c:v>42401</c:v>
                </c:pt>
                <c:pt idx="1058">
                  <c:v>42430</c:v>
                </c:pt>
                <c:pt idx="1059">
                  <c:v>42461</c:v>
                </c:pt>
                <c:pt idx="1060">
                  <c:v>42491</c:v>
                </c:pt>
                <c:pt idx="1061">
                  <c:v>42522</c:v>
                </c:pt>
                <c:pt idx="1062">
                  <c:v>42552</c:v>
                </c:pt>
                <c:pt idx="1063">
                  <c:v>42583</c:v>
                </c:pt>
                <c:pt idx="1064">
                  <c:v>42614</c:v>
                </c:pt>
                <c:pt idx="1065">
                  <c:v>42644</c:v>
                </c:pt>
                <c:pt idx="1066">
                  <c:v>42675</c:v>
                </c:pt>
                <c:pt idx="1067">
                  <c:v>42705</c:v>
                </c:pt>
                <c:pt idx="1068">
                  <c:v>42736</c:v>
                </c:pt>
                <c:pt idx="1069">
                  <c:v>42767</c:v>
                </c:pt>
                <c:pt idx="1070">
                  <c:v>42795</c:v>
                </c:pt>
                <c:pt idx="1071">
                  <c:v>42826</c:v>
                </c:pt>
                <c:pt idx="1072">
                  <c:v>42856</c:v>
                </c:pt>
                <c:pt idx="1073">
                  <c:v>42887</c:v>
                </c:pt>
                <c:pt idx="1074">
                  <c:v>42917</c:v>
                </c:pt>
                <c:pt idx="1075">
                  <c:v>42948</c:v>
                </c:pt>
                <c:pt idx="1076">
                  <c:v>42979</c:v>
                </c:pt>
                <c:pt idx="1077">
                  <c:v>43009</c:v>
                </c:pt>
                <c:pt idx="1078">
                  <c:v>43040</c:v>
                </c:pt>
                <c:pt idx="1079">
                  <c:v>43070</c:v>
                </c:pt>
                <c:pt idx="1080">
                  <c:v>43101</c:v>
                </c:pt>
                <c:pt idx="1081">
                  <c:v>43132</c:v>
                </c:pt>
                <c:pt idx="1082">
                  <c:v>43160</c:v>
                </c:pt>
                <c:pt idx="1083">
                  <c:v>43191</c:v>
                </c:pt>
                <c:pt idx="1084">
                  <c:v>43221</c:v>
                </c:pt>
                <c:pt idx="1085">
                  <c:v>43252</c:v>
                </c:pt>
                <c:pt idx="1086">
                  <c:v>43282</c:v>
                </c:pt>
                <c:pt idx="1087">
                  <c:v>43313</c:v>
                </c:pt>
                <c:pt idx="1088">
                  <c:v>43344</c:v>
                </c:pt>
                <c:pt idx="1089">
                  <c:v>43374</c:v>
                </c:pt>
                <c:pt idx="1090">
                  <c:v>43405</c:v>
                </c:pt>
                <c:pt idx="1091">
                  <c:v>43435</c:v>
                </c:pt>
                <c:pt idx="1092">
                  <c:v>43466</c:v>
                </c:pt>
                <c:pt idx="1093">
                  <c:v>43497</c:v>
                </c:pt>
                <c:pt idx="1094">
                  <c:v>43525</c:v>
                </c:pt>
                <c:pt idx="1095">
                  <c:v>43556</c:v>
                </c:pt>
                <c:pt idx="1096">
                  <c:v>43586</c:v>
                </c:pt>
                <c:pt idx="1097">
                  <c:v>43617</c:v>
                </c:pt>
                <c:pt idx="1098">
                  <c:v>43647</c:v>
                </c:pt>
                <c:pt idx="1099">
                  <c:v>43678</c:v>
                </c:pt>
                <c:pt idx="1100">
                  <c:v>43709</c:v>
                </c:pt>
                <c:pt idx="1101">
                  <c:v>43739</c:v>
                </c:pt>
                <c:pt idx="1102">
                  <c:v>43770</c:v>
                </c:pt>
                <c:pt idx="1103">
                  <c:v>43800</c:v>
                </c:pt>
                <c:pt idx="1104">
                  <c:v>43831</c:v>
                </c:pt>
                <c:pt idx="1105">
                  <c:v>43862</c:v>
                </c:pt>
                <c:pt idx="1106">
                  <c:v>43891</c:v>
                </c:pt>
                <c:pt idx="1107">
                  <c:v>43922</c:v>
                </c:pt>
                <c:pt idx="1108">
                  <c:v>43952</c:v>
                </c:pt>
                <c:pt idx="1109">
                  <c:v>43983</c:v>
                </c:pt>
                <c:pt idx="1110">
                  <c:v>44013</c:v>
                </c:pt>
                <c:pt idx="1111">
                  <c:v>44044</c:v>
                </c:pt>
                <c:pt idx="1112">
                  <c:v>44075</c:v>
                </c:pt>
                <c:pt idx="1113">
                  <c:v>44105</c:v>
                </c:pt>
                <c:pt idx="1114">
                  <c:v>44136</c:v>
                </c:pt>
                <c:pt idx="1115">
                  <c:v>44166</c:v>
                </c:pt>
                <c:pt idx="1116">
                  <c:v>44197</c:v>
                </c:pt>
                <c:pt idx="1117">
                  <c:v>44228</c:v>
                </c:pt>
                <c:pt idx="1118">
                  <c:v>44256</c:v>
                </c:pt>
                <c:pt idx="1119">
                  <c:v>44287</c:v>
                </c:pt>
                <c:pt idx="1120">
                  <c:v>44317</c:v>
                </c:pt>
                <c:pt idx="1121">
                  <c:v>44348</c:v>
                </c:pt>
                <c:pt idx="1122">
                  <c:v>44378</c:v>
                </c:pt>
                <c:pt idx="1123">
                  <c:v>44409</c:v>
                </c:pt>
                <c:pt idx="1124">
                  <c:v>44440</c:v>
                </c:pt>
                <c:pt idx="1125">
                  <c:v>44470</c:v>
                </c:pt>
                <c:pt idx="1126">
                  <c:v>44501</c:v>
                </c:pt>
                <c:pt idx="1127">
                  <c:v>44531</c:v>
                </c:pt>
                <c:pt idx="1128">
                  <c:v>44562</c:v>
                </c:pt>
                <c:pt idx="1129">
                  <c:v>44593</c:v>
                </c:pt>
                <c:pt idx="1130">
                  <c:v>44621</c:v>
                </c:pt>
                <c:pt idx="1131">
                  <c:v>44652</c:v>
                </c:pt>
                <c:pt idx="1132">
                  <c:v>44682</c:v>
                </c:pt>
                <c:pt idx="1133">
                  <c:v>44713</c:v>
                </c:pt>
                <c:pt idx="1134">
                  <c:v>44743</c:v>
                </c:pt>
                <c:pt idx="1135">
                  <c:v>44774</c:v>
                </c:pt>
                <c:pt idx="1136">
                  <c:v>44805</c:v>
                </c:pt>
                <c:pt idx="1137">
                  <c:v>44835</c:v>
                </c:pt>
                <c:pt idx="1138">
                  <c:v>44866</c:v>
                </c:pt>
                <c:pt idx="1139">
                  <c:v>44896</c:v>
                </c:pt>
                <c:pt idx="1140">
                  <c:v>44927</c:v>
                </c:pt>
                <c:pt idx="1141">
                  <c:v>44958</c:v>
                </c:pt>
                <c:pt idx="1142">
                  <c:v>44986</c:v>
                </c:pt>
                <c:pt idx="1143">
                  <c:v>45017</c:v>
                </c:pt>
                <c:pt idx="1144">
                  <c:v>45047</c:v>
                </c:pt>
                <c:pt idx="1145">
                  <c:v>45078</c:v>
                </c:pt>
                <c:pt idx="1146">
                  <c:v>45108</c:v>
                </c:pt>
                <c:pt idx="1147">
                  <c:v>45139</c:v>
                </c:pt>
                <c:pt idx="1148">
                  <c:v>45170</c:v>
                </c:pt>
                <c:pt idx="1149">
                  <c:v>45200</c:v>
                </c:pt>
                <c:pt idx="1150">
                  <c:v>45231</c:v>
                </c:pt>
                <c:pt idx="1151">
                  <c:v>45261</c:v>
                </c:pt>
                <c:pt idx="1152">
                  <c:v>45292</c:v>
                </c:pt>
                <c:pt idx="1153">
                  <c:v>45323</c:v>
                </c:pt>
                <c:pt idx="1154">
                  <c:v>45352</c:v>
                </c:pt>
                <c:pt idx="1155">
                  <c:v>45383</c:v>
                </c:pt>
                <c:pt idx="1156">
                  <c:v>45413</c:v>
                </c:pt>
                <c:pt idx="1157">
                  <c:v>45444</c:v>
                </c:pt>
                <c:pt idx="1158">
                  <c:v>45474</c:v>
                </c:pt>
                <c:pt idx="1159">
                  <c:v>45505</c:v>
                </c:pt>
                <c:pt idx="1160">
                  <c:v>45536</c:v>
                </c:pt>
                <c:pt idx="1161">
                  <c:v>45566</c:v>
                </c:pt>
                <c:pt idx="1162">
                  <c:v>45597</c:v>
                </c:pt>
                <c:pt idx="1163">
                  <c:v>45627</c:v>
                </c:pt>
                <c:pt idx="1164">
                  <c:v>45658</c:v>
                </c:pt>
                <c:pt idx="1165">
                  <c:v>45689</c:v>
                </c:pt>
                <c:pt idx="1166">
                  <c:v>45717</c:v>
                </c:pt>
                <c:pt idx="1167">
                  <c:v>45748</c:v>
                </c:pt>
                <c:pt idx="1168">
                  <c:v>45778</c:v>
                </c:pt>
                <c:pt idx="1169">
                  <c:v>45809</c:v>
                </c:pt>
                <c:pt idx="1170">
                  <c:v>45839</c:v>
                </c:pt>
                <c:pt idx="1171">
                  <c:v>45870</c:v>
                </c:pt>
                <c:pt idx="1172">
                  <c:v>45901</c:v>
                </c:pt>
                <c:pt idx="1173">
                  <c:v>45931</c:v>
                </c:pt>
                <c:pt idx="1174">
                  <c:v>45962</c:v>
                </c:pt>
                <c:pt idx="1175">
                  <c:v>45992</c:v>
                </c:pt>
                <c:pt idx="1176">
                  <c:v>46023</c:v>
                </c:pt>
                <c:pt idx="1177">
                  <c:v>46054</c:v>
                </c:pt>
                <c:pt idx="1178">
                  <c:v>46082</c:v>
                </c:pt>
                <c:pt idx="1179">
                  <c:v>46113</c:v>
                </c:pt>
                <c:pt idx="1180">
                  <c:v>46143</c:v>
                </c:pt>
                <c:pt idx="1181">
                  <c:v>46174</c:v>
                </c:pt>
                <c:pt idx="1182">
                  <c:v>46204</c:v>
                </c:pt>
                <c:pt idx="1183">
                  <c:v>46235</c:v>
                </c:pt>
                <c:pt idx="1184">
                  <c:v>46266</c:v>
                </c:pt>
                <c:pt idx="1185">
                  <c:v>46296</c:v>
                </c:pt>
                <c:pt idx="1186">
                  <c:v>46327</c:v>
                </c:pt>
                <c:pt idx="1187">
                  <c:v>46357</c:v>
                </c:pt>
                <c:pt idx="1188">
                  <c:v>46388</c:v>
                </c:pt>
                <c:pt idx="1189">
                  <c:v>46419</c:v>
                </c:pt>
                <c:pt idx="1190">
                  <c:v>46447</c:v>
                </c:pt>
                <c:pt idx="1191">
                  <c:v>46478</c:v>
                </c:pt>
                <c:pt idx="1192">
                  <c:v>46508</c:v>
                </c:pt>
                <c:pt idx="1193">
                  <c:v>46539</c:v>
                </c:pt>
                <c:pt idx="1194">
                  <c:v>46569</c:v>
                </c:pt>
                <c:pt idx="1195">
                  <c:v>46600</c:v>
                </c:pt>
                <c:pt idx="1196">
                  <c:v>46631</c:v>
                </c:pt>
                <c:pt idx="1197">
                  <c:v>46661</c:v>
                </c:pt>
                <c:pt idx="1198">
                  <c:v>46692</c:v>
                </c:pt>
                <c:pt idx="1199">
                  <c:v>46722</c:v>
                </c:pt>
                <c:pt idx="1200">
                  <c:v>46753</c:v>
                </c:pt>
                <c:pt idx="1201">
                  <c:v>46784</c:v>
                </c:pt>
                <c:pt idx="1202">
                  <c:v>46813</c:v>
                </c:pt>
                <c:pt idx="1203">
                  <c:v>46844</c:v>
                </c:pt>
                <c:pt idx="1204">
                  <c:v>46874</c:v>
                </c:pt>
                <c:pt idx="1205">
                  <c:v>46905</c:v>
                </c:pt>
                <c:pt idx="1206">
                  <c:v>46935</c:v>
                </c:pt>
                <c:pt idx="1207">
                  <c:v>46966</c:v>
                </c:pt>
                <c:pt idx="1208">
                  <c:v>46997</c:v>
                </c:pt>
                <c:pt idx="1209">
                  <c:v>47027</c:v>
                </c:pt>
                <c:pt idx="1210">
                  <c:v>47058</c:v>
                </c:pt>
                <c:pt idx="1211">
                  <c:v>47088</c:v>
                </c:pt>
                <c:pt idx="1212">
                  <c:v>47119</c:v>
                </c:pt>
                <c:pt idx="1213">
                  <c:v>47150</c:v>
                </c:pt>
                <c:pt idx="1214">
                  <c:v>47178</c:v>
                </c:pt>
                <c:pt idx="1215">
                  <c:v>47209</c:v>
                </c:pt>
                <c:pt idx="1216">
                  <c:v>47239</c:v>
                </c:pt>
                <c:pt idx="1217">
                  <c:v>47270</c:v>
                </c:pt>
                <c:pt idx="1218">
                  <c:v>47300</c:v>
                </c:pt>
                <c:pt idx="1219">
                  <c:v>47331</c:v>
                </c:pt>
                <c:pt idx="1220">
                  <c:v>47362</c:v>
                </c:pt>
                <c:pt idx="1221">
                  <c:v>47392</c:v>
                </c:pt>
                <c:pt idx="1222">
                  <c:v>47423</c:v>
                </c:pt>
                <c:pt idx="1223">
                  <c:v>47453</c:v>
                </c:pt>
                <c:pt idx="1224">
                  <c:v>47484</c:v>
                </c:pt>
                <c:pt idx="1225">
                  <c:v>47515</c:v>
                </c:pt>
                <c:pt idx="1226">
                  <c:v>47543</c:v>
                </c:pt>
                <c:pt idx="1227">
                  <c:v>47574</c:v>
                </c:pt>
                <c:pt idx="1228">
                  <c:v>47604</c:v>
                </c:pt>
                <c:pt idx="1229">
                  <c:v>47635</c:v>
                </c:pt>
                <c:pt idx="1230">
                  <c:v>47665</c:v>
                </c:pt>
                <c:pt idx="1231">
                  <c:v>47696</c:v>
                </c:pt>
                <c:pt idx="1232">
                  <c:v>47727</c:v>
                </c:pt>
                <c:pt idx="1233">
                  <c:v>47757</c:v>
                </c:pt>
                <c:pt idx="1234">
                  <c:v>47788</c:v>
                </c:pt>
                <c:pt idx="1235">
                  <c:v>47818</c:v>
                </c:pt>
                <c:pt idx="1236">
                  <c:v>47849</c:v>
                </c:pt>
                <c:pt idx="1237">
                  <c:v>47880</c:v>
                </c:pt>
                <c:pt idx="1238">
                  <c:v>47908</c:v>
                </c:pt>
                <c:pt idx="1239">
                  <c:v>47939</c:v>
                </c:pt>
                <c:pt idx="1240">
                  <c:v>47969</c:v>
                </c:pt>
                <c:pt idx="1241">
                  <c:v>48000</c:v>
                </c:pt>
                <c:pt idx="1242">
                  <c:v>48030</c:v>
                </c:pt>
                <c:pt idx="1243">
                  <c:v>48061</c:v>
                </c:pt>
                <c:pt idx="1244">
                  <c:v>48092</c:v>
                </c:pt>
                <c:pt idx="1245">
                  <c:v>48122</c:v>
                </c:pt>
                <c:pt idx="1246">
                  <c:v>48153</c:v>
                </c:pt>
                <c:pt idx="1247">
                  <c:v>48183</c:v>
                </c:pt>
                <c:pt idx="1248">
                  <c:v>48214</c:v>
                </c:pt>
                <c:pt idx="1249">
                  <c:v>48245</c:v>
                </c:pt>
                <c:pt idx="1250">
                  <c:v>48274</c:v>
                </c:pt>
                <c:pt idx="1251">
                  <c:v>48305</c:v>
                </c:pt>
                <c:pt idx="1252">
                  <c:v>48335</c:v>
                </c:pt>
                <c:pt idx="1253">
                  <c:v>48366</c:v>
                </c:pt>
                <c:pt idx="1254">
                  <c:v>48396</c:v>
                </c:pt>
                <c:pt idx="1255">
                  <c:v>48427</c:v>
                </c:pt>
                <c:pt idx="1256">
                  <c:v>48458</c:v>
                </c:pt>
                <c:pt idx="1257">
                  <c:v>48488</c:v>
                </c:pt>
                <c:pt idx="1258">
                  <c:v>48519</c:v>
                </c:pt>
                <c:pt idx="1259">
                  <c:v>48549</c:v>
                </c:pt>
              </c:numCache>
            </c:numRef>
          </c:cat>
          <c:val>
            <c:numRef>
              <c:f>AUTPRNA!$H$3:$H$1262</c:f>
              <c:numCache>
                <c:formatCode>General</c:formatCode>
                <c:ptCount val="1260"/>
                <c:pt idx="11" formatCode="0.0">
                  <c:v>3.8170000000000002</c:v>
                </c:pt>
                <c:pt idx="12" formatCode="0.0">
                  <c:v>3.9590000000000001</c:v>
                </c:pt>
                <c:pt idx="13" formatCode="0.0">
                  <c:v>4.0739999999999998</c:v>
                </c:pt>
                <c:pt idx="14" formatCode="0.0">
                  <c:v>4.2169999999999996</c:v>
                </c:pt>
                <c:pt idx="15" formatCode="0.0">
                  <c:v>4.391</c:v>
                </c:pt>
                <c:pt idx="16" formatCode="0.0">
                  <c:v>4.532</c:v>
                </c:pt>
                <c:pt idx="17" formatCode="0.0">
                  <c:v>4.6289999999999996</c:v>
                </c:pt>
                <c:pt idx="18" formatCode="0.0">
                  <c:v>4.7169999999999996</c:v>
                </c:pt>
                <c:pt idx="19" formatCode="0.0">
                  <c:v>4.76</c:v>
                </c:pt>
                <c:pt idx="20" formatCode="0.0">
                  <c:v>4.766</c:v>
                </c:pt>
                <c:pt idx="21" formatCode="0.0">
                  <c:v>4.7460000000000004</c:v>
                </c:pt>
                <c:pt idx="22" formatCode="0.0">
                  <c:v>4.6989999999999998</c:v>
                </c:pt>
                <c:pt idx="23" formatCode="0.0">
                  <c:v>4.5869999999999997</c:v>
                </c:pt>
                <c:pt idx="24" formatCode="0.0">
                  <c:v>4.4729999999999999</c:v>
                </c:pt>
                <c:pt idx="25" formatCode="0.0">
                  <c:v>4.3470000000000004</c:v>
                </c:pt>
                <c:pt idx="26" formatCode="0.0">
                  <c:v>4.1639999999999997</c:v>
                </c:pt>
                <c:pt idx="27" formatCode="0.0">
                  <c:v>3.9990000000000001</c:v>
                </c:pt>
                <c:pt idx="28" formatCode="0.0">
                  <c:v>3.8439999999999999</c:v>
                </c:pt>
                <c:pt idx="29" formatCode="0.0">
                  <c:v>3.677</c:v>
                </c:pt>
                <c:pt idx="30" formatCode="0.0">
                  <c:v>3.4729999999999999</c:v>
                </c:pt>
                <c:pt idx="31" formatCode="0.0">
                  <c:v>3.2149999999999999</c:v>
                </c:pt>
                <c:pt idx="32" formatCode="0.0">
                  <c:v>3.0270000000000001</c:v>
                </c:pt>
                <c:pt idx="33" formatCode="0.0">
                  <c:v>2.8220000000000001</c:v>
                </c:pt>
                <c:pt idx="34" formatCode="0.0">
                  <c:v>2.754</c:v>
                </c:pt>
                <c:pt idx="35" formatCode="0.0">
                  <c:v>2.7839999999999998</c:v>
                </c:pt>
                <c:pt idx="36" formatCode="0.0">
                  <c:v>2.6880000000000002</c:v>
                </c:pt>
                <c:pt idx="37" formatCode="0.0">
                  <c:v>2.5880000000000001</c:v>
                </c:pt>
                <c:pt idx="38" formatCode="0.0">
                  <c:v>2.488</c:v>
                </c:pt>
                <c:pt idx="39" formatCode="0.0">
                  <c:v>2.4020000000000001</c:v>
                </c:pt>
                <c:pt idx="40" formatCode="0.0">
                  <c:v>2.3119999999999998</c:v>
                </c:pt>
                <c:pt idx="41" formatCode="0.0">
                  <c:v>2.2360000000000002</c:v>
                </c:pt>
                <c:pt idx="42" formatCode="0.0">
                  <c:v>2.198</c:v>
                </c:pt>
                <c:pt idx="43" formatCode="0.0">
                  <c:v>2.169</c:v>
                </c:pt>
                <c:pt idx="44" formatCode="0.0">
                  <c:v>2.1019999999999999</c:v>
                </c:pt>
                <c:pt idx="45" formatCode="0.0">
                  <c:v>2.0459999999999998</c:v>
                </c:pt>
                <c:pt idx="46" formatCode="0.0">
                  <c:v>1.994</c:v>
                </c:pt>
                <c:pt idx="47" formatCode="0.0">
                  <c:v>1.97</c:v>
                </c:pt>
                <c:pt idx="48" formatCode="0.0">
                  <c:v>1.931</c:v>
                </c:pt>
                <c:pt idx="49" formatCode="0.0">
                  <c:v>1.845</c:v>
                </c:pt>
                <c:pt idx="50" formatCode="0.0">
                  <c:v>1.7130000000000001</c:v>
                </c:pt>
                <c:pt idx="51" formatCode="0.0">
                  <c:v>1.5469999999999999</c:v>
                </c:pt>
                <c:pt idx="52" formatCode="0.0">
                  <c:v>1.4339999999999999</c:v>
                </c:pt>
                <c:pt idx="53" formatCode="0.0">
                  <c:v>1.3839999999999999</c:v>
                </c:pt>
                <c:pt idx="54" formatCode="0.0">
                  <c:v>1.2949999999999999</c:v>
                </c:pt>
                <c:pt idx="55" formatCode="0.0">
                  <c:v>1.216</c:v>
                </c:pt>
                <c:pt idx="56" formatCode="0.0">
                  <c:v>1.1719999999999999</c:v>
                </c:pt>
                <c:pt idx="57" formatCode="0.0">
                  <c:v>1.149</c:v>
                </c:pt>
                <c:pt idx="58" formatCode="0.0">
                  <c:v>1.1479999999999999</c:v>
                </c:pt>
                <c:pt idx="59" formatCode="0.0">
                  <c:v>1.1359999999999999</c:v>
                </c:pt>
                <c:pt idx="60" formatCode="0.0">
                  <c:v>1.147</c:v>
                </c:pt>
                <c:pt idx="61" formatCode="0.0">
                  <c:v>1.143</c:v>
                </c:pt>
                <c:pt idx="62" formatCode="0.0">
                  <c:v>1.141</c:v>
                </c:pt>
                <c:pt idx="63" formatCode="0.0">
                  <c:v>1.17</c:v>
                </c:pt>
                <c:pt idx="64" formatCode="0.0">
                  <c:v>1.1930000000000001</c:v>
                </c:pt>
                <c:pt idx="65" formatCode="0.0">
                  <c:v>1.2410000000000001</c:v>
                </c:pt>
                <c:pt idx="66" formatCode="0.0">
                  <c:v>1.337</c:v>
                </c:pt>
                <c:pt idx="67" formatCode="0.0">
                  <c:v>1.452</c:v>
                </c:pt>
                <c:pt idx="68" formatCode="0.0">
                  <c:v>1.544</c:v>
                </c:pt>
                <c:pt idx="69" formatCode="0.0">
                  <c:v>1.6140000000000001</c:v>
                </c:pt>
                <c:pt idx="70" formatCode="0.0">
                  <c:v>1.6080000000000001</c:v>
                </c:pt>
                <c:pt idx="71" formatCode="0.0">
                  <c:v>1.573</c:v>
                </c:pt>
                <c:pt idx="72" formatCode="0.0">
                  <c:v>1.5760000000000001</c:v>
                </c:pt>
                <c:pt idx="73" formatCode="0.0">
                  <c:v>1.673</c:v>
                </c:pt>
                <c:pt idx="74" formatCode="0.0">
                  <c:v>1.855</c:v>
                </c:pt>
                <c:pt idx="75" formatCode="0.0">
                  <c:v>1.9930000000000001</c:v>
                </c:pt>
                <c:pt idx="76" formatCode="0.0">
                  <c:v>2.0859999999999999</c:v>
                </c:pt>
                <c:pt idx="77" formatCode="0.0">
                  <c:v>2.1389999999999998</c:v>
                </c:pt>
                <c:pt idx="78" formatCode="0.0">
                  <c:v>2.1709999999999998</c:v>
                </c:pt>
                <c:pt idx="79" formatCode="0.0">
                  <c:v>2.1640000000000001</c:v>
                </c:pt>
                <c:pt idx="80" formatCode="0.0">
                  <c:v>2.1320000000000001</c:v>
                </c:pt>
                <c:pt idx="81" formatCode="0.0">
                  <c:v>2.1110000000000002</c:v>
                </c:pt>
                <c:pt idx="82" formatCode="0.0">
                  <c:v>2.1179999999999999</c:v>
                </c:pt>
                <c:pt idx="83" formatCode="0.0">
                  <c:v>2.1779999999999999</c:v>
                </c:pt>
                <c:pt idx="84" formatCode="0.0">
                  <c:v>2.2930000000000001</c:v>
                </c:pt>
                <c:pt idx="85" formatCode="0.0">
                  <c:v>2.38</c:v>
                </c:pt>
                <c:pt idx="86" formatCode="0.0">
                  <c:v>2.46</c:v>
                </c:pt>
                <c:pt idx="87" formatCode="0.0">
                  <c:v>2.5590000000000002</c:v>
                </c:pt>
                <c:pt idx="88" formatCode="0.0">
                  <c:v>2.5910000000000002</c:v>
                </c:pt>
                <c:pt idx="89" formatCode="0.0">
                  <c:v>2.6240000000000001</c:v>
                </c:pt>
                <c:pt idx="90" formatCode="0.0">
                  <c:v>2.6749999999999998</c:v>
                </c:pt>
                <c:pt idx="91" formatCode="0.0">
                  <c:v>2.6720000000000002</c:v>
                </c:pt>
                <c:pt idx="92" formatCode="0.0">
                  <c:v>2.6030000000000002</c:v>
                </c:pt>
                <c:pt idx="93" formatCode="0.0">
                  <c:v>2.7320000000000002</c:v>
                </c:pt>
                <c:pt idx="94" formatCode="0.0">
                  <c:v>3.02</c:v>
                </c:pt>
                <c:pt idx="95" formatCode="0.0">
                  <c:v>3.2519999999999998</c:v>
                </c:pt>
                <c:pt idx="96" formatCode="0.0">
                  <c:v>3.3220000000000001</c:v>
                </c:pt>
                <c:pt idx="97" formatCode="0.0">
                  <c:v>3.2719999999999998</c:v>
                </c:pt>
                <c:pt idx="98" formatCode="0.0">
                  <c:v>3.2559999999999998</c:v>
                </c:pt>
                <c:pt idx="99" formatCode="0.0">
                  <c:v>3.2850000000000001</c:v>
                </c:pt>
                <c:pt idx="100" formatCode="0.0">
                  <c:v>3.3639999999999999</c:v>
                </c:pt>
                <c:pt idx="101" formatCode="0.0">
                  <c:v>3.4449999999999998</c:v>
                </c:pt>
                <c:pt idx="102" formatCode="0.0">
                  <c:v>3.5430000000000001</c:v>
                </c:pt>
                <c:pt idx="103" formatCode="0.0">
                  <c:v>3.5710000000000002</c:v>
                </c:pt>
                <c:pt idx="104" formatCode="0.0">
                  <c:v>3.605</c:v>
                </c:pt>
                <c:pt idx="105" formatCode="0.0">
                  <c:v>3.5819999999999999</c:v>
                </c:pt>
                <c:pt idx="106" formatCode="0.0">
                  <c:v>3.5859999999999999</c:v>
                </c:pt>
                <c:pt idx="107" formatCode="0.0">
                  <c:v>3.6680000000000001</c:v>
                </c:pt>
                <c:pt idx="108" formatCode="0.0">
                  <c:v>3.6789999999999998</c:v>
                </c:pt>
                <c:pt idx="109" formatCode="0.0">
                  <c:v>3.7519999999999998</c:v>
                </c:pt>
                <c:pt idx="110" formatCode="0.0">
                  <c:v>3.8130000000000002</c:v>
                </c:pt>
                <c:pt idx="111" formatCode="0.0">
                  <c:v>3.8370000000000002</c:v>
                </c:pt>
                <c:pt idx="112" formatCode="0.0">
                  <c:v>3.8769999999999998</c:v>
                </c:pt>
                <c:pt idx="113" formatCode="0.0">
                  <c:v>3.9129999999999998</c:v>
                </c:pt>
                <c:pt idx="114" formatCode="0.0">
                  <c:v>3.9009999999999998</c:v>
                </c:pt>
                <c:pt idx="115" formatCode="0.0">
                  <c:v>4.0030000000000001</c:v>
                </c:pt>
                <c:pt idx="116" formatCode="0.0">
                  <c:v>4.032</c:v>
                </c:pt>
                <c:pt idx="117" formatCode="0.0">
                  <c:v>4.141</c:v>
                </c:pt>
                <c:pt idx="118" formatCode="0.0">
                  <c:v>4.0949999999999998</c:v>
                </c:pt>
                <c:pt idx="119" formatCode="0.0">
                  <c:v>3.9140000000000001</c:v>
                </c:pt>
                <c:pt idx="120" formatCode="0.0">
                  <c:v>3.7610000000000001</c:v>
                </c:pt>
                <c:pt idx="121" formatCode="0.0">
                  <c:v>3.6030000000000002</c:v>
                </c:pt>
                <c:pt idx="122" formatCode="0.0">
                  <c:v>3.3730000000000002</c:v>
                </c:pt>
                <c:pt idx="123" formatCode="0.0">
                  <c:v>3.109</c:v>
                </c:pt>
                <c:pt idx="124" formatCode="0.0">
                  <c:v>2.839</c:v>
                </c:pt>
                <c:pt idx="125" formatCode="0.0">
                  <c:v>2.5649999999999999</c:v>
                </c:pt>
                <c:pt idx="126" formatCode="0.0">
                  <c:v>2.3119999999999998</c:v>
                </c:pt>
                <c:pt idx="127" formatCode="0.0">
                  <c:v>2.06</c:v>
                </c:pt>
                <c:pt idx="128" formatCode="0.0">
                  <c:v>2.0059999999999998</c:v>
                </c:pt>
                <c:pt idx="129" formatCode="0.0">
                  <c:v>1.8939999999999999</c:v>
                </c:pt>
                <c:pt idx="130" formatCode="0.0">
                  <c:v>1.919</c:v>
                </c:pt>
                <c:pt idx="131" formatCode="0.0">
                  <c:v>2.0009999999999999</c:v>
                </c:pt>
                <c:pt idx="132" formatCode="0.0">
                  <c:v>2.1259999999999999</c:v>
                </c:pt>
                <c:pt idx="133" formatCode="0.0">
                  <c:v>2.23</c:v>
                </c:pt>
                <c:pt idx="134" formatCode="0.0">
                  <c:v>2.3559999999999999</c:v>
                </c:pt>
                <c:pt idx="135" formatCode="0.0">
                  <c:v>2.4529999999999998</c:v>
                </c:pt>
                <c:pt idx="136" formatCode="0.0">
                  <c:v>2.536</c:v>
                </c:pt>
                <c:pt idx="137" formatCode="0.0">
                  <c:v>2.6459999999999999</c:v>
                </c:pt>
                <c:pt idx="138" formatCode="0.0">
                  <c:v>2.69</c:v>
                </c:pt>
                <c:pt idx="139" formatCode="0.0">
                  <c:v>2.6920000000000002</c:v>
                </c:pt>
                <c:pt idx="140" formatCode="0.0">
                  <c:v>2.7890000000000001</c:v>
                </c:pt>
                <c:pt idx="141" formatCode="0.0">
                  <c:v>2.8540000000000001</c:v>
                </c:pt>
                <c:pt idx="142" formatCode="0.0">
                  <c:v>2.819</c:v>
                </c:pt>
                <c:pt idx="143" formatCode="0.0">
                  <c:v>2.867</c:v>
                </c:pt>
                <c:pt idx="144" formatCode="0.0">
                  <c:v>2.9489999999999998</c:v>
                </c:pt>
                <c:pt idx="145" formatCode="0.0">
                  <c:v>3.044</c:v>
                </c:pt>
                <c:pt idx="146" formatCode="0.0">
                  <c:v>3.097</c:v>
                </c:pt>
                <c:pt idx="147" formatCode="0.0">
                  <c:v>3.1859999999999999</c:v>
                </c:pt>
                <c:pt idx="148" formatCode="0.0">
                  <c:v>3.274</c:v>
                </c:pt>
                <c:pt idx="149" formatCode="0.0">
                  <c:v>3.3130000000000002</c:v>
                </c:pt>
                <c:pt idx="150" formatCode="0.0">
                  <c:v>3.331</c:v>
                </c:pt>
                <c:pt idx="151" formatCode="0.0">
                  <c:v>3.3170000000000002</c:v>
                </c:pt>
                <c:pt idx="152" formatCode="0.0">
                  <c:v>3.379</c:v>
                </c:pt>
                <c:pt idx="153" formatCode="0.0">
                  <c:v>3.548</c:v>
                </c:pt>
                <c:pt idx="154" formatCode="0.0">
                  <c:v>3.67</c:v>
                </c:pt>
                <c:pt idx="155" formatCode="0.0">
                  <c:v>3.6930000000000001</c:v>
                </c:pt>
                <c:pt idx="156" formatCode="0.0">
                  <c:v>3.7410000000000001</c:v>
                </c:pt>
                <c:pt idx="157" formatCode="0.0">
                  <c:v>3.798</c:v>
                </c:pt>
                <c:pt idx="158" formatCode="0.0">
                  <c:v>3.855</c:v>
                </c:pt>
                <c:pt idx="159" formatCode="0.0">
                  <c:v>3.8679999999999999</c:v>
                </c:pt>
                <c:pt idx="160" formatCode="0.0">
                  <c:v>3.96</c:v>
                </c:pt>
                <c:pt idx="161" formatCode="0.0">
                  <c:v>4.093</c:v>
                </c:pt>
                <c:pt idx="162" formatCode="0.0">
                  <c:v>4.2679999999999998</c:v>
                </c:pt>
                <c:pt idx="163" formatCode="0.0">
                  <c:v>4.3</c:v>
                </c:pt>
                <c:pt idx="164" formatCode="0.0">
                  <c:v>4.2439999999999998</c:v>
                </c:pt>
                <c:pt idx="165" formatCode="0.0">
                  <c:v>4.1189999999999998</c:v>
                </c:pt>
                <c:pt idx="166" formatCode="0.0">
                  <c:v>3.968</c:v>
                </c:pt>
                <c:pt idx="167" formatCode="0.0">
                  <c:v>3.746</c:v>
                </c:pt>
                <c:pt idx="168" formatCode="0.0">
                  <c:v>3.6429999999999998</c:v>
                </c:pt>
                <c:pt idx="169" formatCode="0.0">
                  <c:v>3.5230000000000001</c:v>
                </c:pt>
                <c:pt idx="170" formatCode="0.0">
                  <c:v>3.3879999999999999</c:v>
                </c:pt>
                <c:pt idx="171" formatCode="0.0">
                  <c:v>3.2850000000000001</c:v>
                </c:pt>
                <c:pt idx="172" formatCode="0.0">
                  <c:v>3.1469999999999998</c:v>
                </c:pt>
                <c:pt idx="173" formatCode="0.0">
                  <c:v>3.0209999999999999</c:v>
                </c:pt>
                <c:pt idx="174" formatCode="0.0">
                  <c:v>2.9809999999999999</c:v>
                </c:pt>
                <c:pt idx="175" formatCode="0.0">
                  <c:v>3.2269999999999999</c:v>
                </c:pt>
                <c:pt idx="176" formatCode="0.0">
                  <c:v>3.3969999999999998</c:v>
                </c:pt>
                <c:pt idx="177" formatCode="0.0">
                  <c:v>3.4540000000000002</c:v>
                </c:pt>
                <c:pt idx="178" formatCode="0.0">
                  <c:v>3.5670000000000002</c:v>
                </c:pt>
                <c:pt idx="179" formatCode="0.0">
                  <c:v>3.774</c:v>
                </c:pt>
                <c:pt idx="180" formatCode="0.0">
                  <c:v>3.984</c:v>
                </c:pt>
                <c:pt idx="181" formatCode="0.0">
                  <c:v>4.24</c:v>
                </c:pt>
                <c:pt idx="182" formatCode="0.0">
                  <c:v>4.4989999999999997</c:v>
                </c:pt>
                <c:pt idx="183" formatCode="0.0">
                  <c:v>4.766</c:v>
                </c:pt>
                <c:pt idx="184" formatCode="0.0">
                  <c:v>5.0380000000000003</c:v>
                </c:pt>
                <c:pt idx="185" formatCode="0.0">
                  <c:v>5.3079999999999998</c:v>
                </c:pt>
                <c:pt idx="186" formatCode="0.0">
                  <c:v>5.58</c:v>
                </c:pt>
                <c:pt idx="187" formatCode="0.0">
                  <c:v>5.8620000000000001</c:v>
                </c:pt>
                <c:pt idx="188" formatCode="0.0">
                  <c:v>6.149</c:v>
                </c:pt>
                <c:pt idx="189" formatCode="0.0">
                  <c:v>6.4420000000000002</c:v>
                </c:pt>
                <c:pt idx="190" formatCode="0.0">
                  <c:v>6.7220000000000004</c:v>
                </c:pt>
                <c:pt idx="191" formatCode="0.0">
                  <c:v>6.968</c:v>
                </c:pt>
                <c:pt idx="192" formatCode="0.0">
                  <c:v>7.0890000000000004</c:v>
                </c:pt>
                <c:pt idx="193" formatCode="0.0">
                  <c:v>7.181</c:v>
                </c:pt>
                <c:pt idx="194" formatCode="0.0">
                  <c:v>7.2569999999999997</c:v>
                </c:pt>
                <c:pt idx="195" formatCode="0.0">
                  <c:v>7.3250000000000002</c:v>
                </c:pt>
                <c:pt idx="196" formatCode="0.0">
                  <c:v>7.3639999999999999</c:v>
                </c:pt>
                <c:pt idx="197" formatCode="0.0">
                  <c:v>7.3979999999999997</c:v>
                </c:pt>
                <c:pt idx="198" formatCode="0.0">
                  <c:v>7.4059999999999997</c:v>
                </c:pt>
                <c:pt idx="199" formatCode="0.0">
                  <c:v>7.3979999999999997</c:v>
                </c:pt>
                <c:pt idx="200" formatCode="0.0">
                  <c:v>7.3639999999999999</c:v>
                </c:pt>
                <c:pt idx="201" formatCode="0.0">
                  <c:v>7.3170000000000002</c:v>
                </c:pt>
                <c:pt idx="202" formatCode="0.0">
                  <c:v>7.27</c:v>
                </c:pt>
                <c:pt idx="203" formatCode="0.0">
                  <c:v>7.2569999999999997</c:v>
                </c:pt>
                <c:pt idx="204" formatCode="0.0">
                  <c:v>7.2329999999999997</c:v>
                </c:pt>
                <c:pt idx="205" formatCode="0.0">
                  <c:v>7.2430000000000003</c:v>
                </c:pt>
                <c:pt idx="206" formatCode="0.0">
                  <c:v>7.2510000000000003</c:v>
                </c:pt>
                <c:pt idx="207" formatCode="0.0">
                  <c:v>7.2489999999999997</c:v>
                </c:pt>
                <c:pt idx="208" formatCode="0.0">
                  <c:v>7.2290000000000001</c:v>
                </c:pt>
                <c:pt idx="209" formatCode="0.0">
                  <c:v>7.1740000000000004</c:v>
                </c:pt>
                <c:pt idx="210" formatCode="0.0">
                  <c:v>7.0819999999999999</c:v>
                </c:pt>
                <c:pt idx="211" formatCode="0.0">
                  <c:v>6.8550000000000004</c:v>
                </c:pt>
                <c:pt idx="212" formatCode="0.0">
                  <c:v>6.5389999999999997</c:v>
                </c:pt>
                <c:pt idx="213" formatCode="0.0">
                  <c:v>6.2539999999999996</c:v>
                </c:pt>
                <c:pt idx="214" formatCode="0.0">
                  <c:v>6.01</c:v>
                </c:pt>
                <c:pt idx="215" formatCode="0.0">
                  <c:v>5.6429999999999998</c:v>
                </c:pt>
                <c:pt idx="216" formatCode="0.0">
                  <c:v>5.0910000000000002</c:v>
                </c:pt>
                <c:pt idx="217" formatCode="0.0">
                  <c:v>4.5060000000000002</c:v>
                </c:pt>
                <c:pt idx="218" formatCode="0.0">
                  <c:v>3.9780000000000002</c:v>
                </c:pt>
                <c:pt idx="219" formatCode="0.0">
                  <c:v>3.5230000000000001</c:v>
                </c:pt>
                <c:pt idx="220" formatCode="0.0">
                  <c:v>3.105</c:v>
                </c:pt>
                <c:pt idx="221" formatCode="0.0">
                  <c:v>2.7050000000000001</c:v>
                </c:pt>
                <c:pt idx="222" formatCode="0.0">
                  <c:v>2.4329999999999998</c:v>
                </c:pt>
                <c:pt idx="223" formatCode="0.0">
                  <c:v>2.302</c:v>
                </c:pt>
                <c:pt idx="224" formatCode="0.0">
                  <c:v>2.266</c:v>
                </c:pt>
                <c:pt idx="225" formatCode="0.0">
                  <c:v>2.238</c:v>
                </c:pt>
                <c:pt idx="226" formatCode="0.0">
                  <c:v>2.141</c:v>
                </c:pt>
                <c:pt idx="227" formatCode="0.0">
                  <c:v>2.1549999999999998</c:v>
                </c:pt>
                <c:pt idx="228" formatCode="0.0">
                  <c:v>2.3450000000000002</c:v>
                </c:pt>
                <c:pt idx="229" formatCode="0.0">
                  <c:v>2.5609999999999999</c:v>
                </c:pt>
                <c:pt idx="230" formatCode="0.0">
                  <c:v>2.774</c:v>
                </c:pt>
                <c:pt idx="231" formatCode="0.0">
                  <c:v>2.9380000000000002</c:v>
                </c:pt>
                <c:pt idx="232" formatCode="0.0">
                  <c:v>3.0680000000000001</c:v>
                </c:pt>
                <c:pt idx="233" formatCode="0.0">
                  <c:v>3.2320000000000002</c:v>
                </c:pt>
                <c:pt idx="234" formatCode="0.0">
                  <c:v>3.2909999999999999</c:v>
                </c:pt>
                <c:pt idx="235" formatCode="0.0">
                  <c:v>3.3079999999999998</c:v>
                </c:pt>
                <c:pt idx="236" formatCode="0.0">
                  <c:v>3.3780000000000001</c:v>
                </c:pt>
                <c:pt idx="237" formatCode="0.0">
                  <c:v>3.411</c:v>
                </c:pt>
                <c:pt idx="238" formatCode="0.0">
                  <c:v>3.456</c:v>
                </c:pt>
                <c:pt idx="239" formatCode="0.0">
                  <c:v>3.5539999999999998</c:v>
                </c:pt>
                <c:pt idx="240" formatCode="0.0">
                  <c:v>3.6179999999999999</c:v>
                </c:pt>
                <c:pt idx="241" formatCode="0.0">
                  <c:v>3.629</c:v>
                </c:pt>
                <c:pt idx="242" formatCode="0.0">
                  <c:v>3.6760000000000002</c:v>
                </c:pt>
                <c:pt idx="243" formatCode="0.0">
                  <c:v>3.6669999999999998</c:v>
                </c:pt>
                <c:pt idx="244" formatCode="0.0">
                  <c:v>3.61</c:v>
                </c:pt>
                <c:pt idx="245" formatCode="0.0">
                  <c:v>3.6190000000000002</c:v>
                </c:pt>
                <c:pt idx="246" formatCode="0.0">
                  <c:v>3.7</c:v>
                </c:pt>
                <c:pt idx="247" formatCode="0.0">
                  <c:v>3.7869999999999999</c:v>
                </c:pt>
                <c:pt idx="248" formatCode="0.0">
                  <c:v>3.778</c:v>
                </c:pt>
                <c:pt idx="249" formatCode="0.0">
                  <c:v>3.8370000000000002</c:v>
                </c:pt>
                <c:pt idx="250" formatCode="0.0">
                  <c:v>3.895</c:v>
                </c:pt>
                <c:pt idx="251" formatCode="0.0">
                  <c:v>3.911</c:v>
                </c:pt>
                <c:pt idx="252" formatCode="0.0">
                  <c:v>3.9249999999999998</c:v>
                </c:pt>
                <c:pt idx="253" formatCode="0.0">
                  <c:v>3.9769999999999999</c:v>
                </c:pt>
                <c:pt idx="254" formatCode="0.0">
                  <c:v>4.032</c:v>
                </c:pt>
                <c:pt idx="255" formatCode="0.0">
                  <c:v>4.1589999999999998</c:v>
                </c:pt>
                <c:pt idx="256" formatCode="0.0">
                  <c:v>4.3280000000000003</c:v>
                </c:pt>
                <c:pt idx="257" formatCode="0.0">
                  <c:v>4.5110000000000001</c:v>
                </c:pt>
                <c:pt idx="258" formatCode="0.0">
                  <c:v>4.6340000000000003</c:v>
                </c:pt>
                <c:pt idx="259" formatCode="0.0">
                  <c:v>4.8490000000000002</c:v>
                </c:pt>
                <c:pt idx="260" formatCode="0.0">
                  <c:v>5.0839999999999996</c:v>
                </c:pt>
                <c:pt idx="261" formatCode="0.0">
                  <c:v>5.2009999999999996</c:v>
                </c:pt>
                <c:pt idx="262" formatCode="0.0">
                  <c:v>5.2110000000000003</c:v>
                </c:pt>
                <c:pt idx="263" formatCode="0.0">
                  <c:v>5.1260000000000003</c:v>
                </c:pt>
                <c:pt idx="264" formatCode="0.0">
                  <c:v>5.2930000000000001</c:v>
                </c:pt>
                <c:pt idx="265" formatCode="0.0">
                  <c:v>5.3479999999999999</c:v>
                </c:pt>
                <c:pt idx="266" formatCode="0.0">
                  <c:v>5.4130000000000003</c:v>
                </c:pt>
                <c:pt idx="267" formatCode="0.0">
                  <c:v>5.4359999999999999</c:v>
                </c:pt>
                <c:pt idx="268" formatCode="0.0">
                  <c:v>5.6239999999999997</c:v>
                </c:pt>
                <c:pt idx="269" formatCode="0.0">
                  <c:v>5.8460000000000001</c:v>
                </c:pt>
                <c:pt idx="270" formatCode="0.0">
                  <c:v>5.9649999999999999</c:v>
                </c:pt>
                <c:pt idx="271" formatCode="0.0">
                  <c:v>6.09</c:v>
                </c:pt>
                <c:pt idx="272" formatCode="0.0">
                  <c:v>6.1669999999999998</c:v>
                </c:pt>
                <c:pt idx="273" formatCode="0.0">
                  <c:v>6.3319999999999999</c:v>
                </c:pt>
                <c:pt idx="274" formatCode="0.0">
                  <c:v>6.4649999999999999</c:v>
                </c:pt>
                <c:pt idx="275" formatCode="0.0">
                  <c:v>6.6749999999999998</c:v>
                </c:pt>
                <c:pt idx="276" formatCode="0.0">
                  <c:v>6.673</c:v>
                </c:pt>
                <c:pt idx="277" formatCode="0.0">
                  <c:v>6.798</c:v>
                </c:pt>
                <c:pt idx="278" formatCode="0.0">
                  <c:v>6.9359999999999999</c:v>
                </c:pt>
                <c:pt idx="279" formatCode="0.0">
                  <c:v>6.9889999999999999</c:v>
                </c:pt>
                <c:pt idx="280" formatCode="0.0">
                  <c:v>6.9130000000000003</c:v>
                </c:pt>
                <c:pt idx="281" formatCode="0.0">
                  <c:v>6.6769999999999996</c:v>
                </c:pt>
                <c:pt idx="282" formatCode="0.0">
                  <c:v>6.4580000000000002</c:v>
                </c:pt>
                <c:pt idx="283" formatCode="0.0">
                  <c:v>6.2039999999999997</c:v>
                </c:pt>
                <c:pt idx="284" formatCode="0.0">
                  <c:v>5.9530000000000003</c:v>
                </c:pt>
                <c:pt idx="285" formatCode="0.0">
                  <c:v>5.7050000000000001</c:v>
                </c:pt>
                <c:pt idx="286" formatCode="0.0">
                  <c:v>5.5579999999999998</c:v>
                </c:pt>
                <c:pt idx="287" formatCode="0.0">
                  <c:v>5.3390000000000004</c:v>
                </c:pt>
                <c:pt idx="288" formatCode="0.0">
                  <c:v>5.1280000000000001</c:v>
                </c:pt>
                <c:pt idx="289" formatCode="0.0">
                  <c:v>4.952</c:v>
                </c:pt>
                <c:pt idx="290" formatCode="0.0">
                  <c:v>4.7210000000000001</c:v>
                </c:pt>
                <c:pt idx="291" formatCode="0.0">
                  <c:v>4.6280000000000001</c:v>
                </c:pt>
                <c:pt idx="292" formatCode="0.0">
                  <c:v>4.5149999999999997</c:v>
                </c:pt>
                <c:pt idx="293" formatCode="0.0">
                  <c:v>4.4260000000000002</c:v>
                </c:pt>
                <c:pt idx="294" formatCode="0.0">
                  <c:v>4.2030000000000003</c:v>
                </c:pt>
                <c:pt idx="295" formatCode="0.0">
                  <c:v>4.01</c:v>
                </c:pt>
                <c:pt idx="296" formatCode="0.0">
                  <c:v>4.09</c:v>
                </c:pt>
                <c:pt idx="297" formatCode="0.0">
                  <c:v>4.1580000000000004</c:v>
                </c:pt>
                <c:pt idx="298" formatCode="0.0">
                  <c:v>4.202</c:v>
                </c:pt>
                <c:pt idx="299" formatCode="0.0">
                  <c:v>4.34</c:v>
                </c:pt>
                <c:pt idx="300" formatCode="0.0">
                  <c:v>4.5209999999999999</c:v>
                </c:pt>
                <c:pt idx="301" formatCode="0.0">
                  <c:v>4.6749999999999998</c:v>
                </c:pt>
                <c:pt idx="302" formatCode="0.0">
                  <c:v>4.867</c:v>
                </c:pt>
                <c:pt idx="303" formatCode="0.0">
                  <c:v>5.0529999999999999</c:v>
                </c:pt>
                <c:pt idx="304" formatCode="0.0">
                  <c:v>5.2050000000000001</c:v>
                </c:pt>
                <c:pt idx="305" formatCode="0.0">
                  <c:v>5.399</c:v>
                </c:pt>
                <c:pt idx="306" formatCode="0.0">
                  <c:v>5.8360000000000003</c:v>
                </c:pt>
                <c:pt idx="307" formatCode="0.0">
                  <c:v>6.1159999999999997</c:v>
                </c:pt>
                <c:pt idx="308" formatCode="0.0">
                  <c:v>6.1479999999999997</c:v>
                </c:pt>
                <c:pt idx="309" formatCode="0.0">
                  <c:v>6.202</c:v>
                </c:pt>
                <c:pt idx="310" formatCode="0.0">
                  <c:v>6.16</c:v>
                </c:pt>
                <c:pt idx="311" formatCode="0.0">
                  <c:v>6.1360000000000001</c:v>
                </c:pt>
                <c:pt idx="312" formatCode="0.0">
                  <c:v>6.1269999999999998</c:v>
                </c:pt>
                <c:pt idx="313" formatCode="0.0">
                  <c:v>6.085</c:v>
                </c:pt>
                <c:pt idx="314" formatCode="0.0">
                  <c:v>6.0419999999999998</c:v>
                </c:pt>
                <c:pt idx="315" formatCode="0.0">
                  <c:v>5.9740000000000002</c:v>
                </c:pt>
                <c:pt idx="316" formatCode="0.0">
                  <c:v>5.9219999999999997</c:v>
                </c:pt>
                <c:pt idx="317" formatCode="0.0">
                  <c:v>5.8380000000000001</c:v>
                </c:pt>
                <c:pt idx="318" formatCode="0.0">
                  <c:v>5.6820000000000004</c:v>
                </c:pt>
                <c:pt idx="319" formatCode="0.0">
                  <c:v>5.601</c:v>
                </c:pt>
                <c:pt idx="320" formatCode="0.0">
                  <c:v>5.4139999999999997</c:v>
                </c:pt>
                <c:pt idx="321" formatCode="0.0">
                  <c:v>5.117</c:v>
                </c:pt>
                <c:pt idx="322" formatCode="0.0">
                  <c:v>5.2629999999999999</c:v>
                </c:pt>
                <c:pt idx="323" formatCode="0.0">
                  <c:v>5.5090000000000003</c:v>
                </c:pt>
                <c:pt idx="324" formatCode="0.0">
                  <c:v>5.7119999999999997</c:v>
                </c:pt>
                <c:pt idx="325" formatCode="0.0">
                  <c:v>5.944</c:v>
                </c:pt>
                <c:pt idx="326" formatCode="0.0">
                  <c:v>6.2119999999999997</c:v>
                </c:pt>
                <c:pt idx="327" formatCode="0.0">
                  <c:v>6.4329999999999998</c:v>
                </c:pt>
                <c:pt idx="328" formatCode="0.0">
                  <c:v>6.6639999999999997</c:v>
                </c:pt>
                <c:pt idx="329" formatCode="0.0">
                  <c:v>6.8079999999999998</c:v>
                </c:pt>
                <c:pt idx="330" formatCode="0.0">
                  <c:v>7.0270000000000001</c:v>
                </c:pt>
                <c:pt idx="331" formatCode="0.0">
                  <c:v>7.2039999999999997</c:v>
                </c:pt>
                <c:pt idx="332" formatCode="0.0">
                  <c:v>7.38</c:v>
                </c:pt>
                <c:pt idx="333" formatCode="0.0">
                  <c:v>7.6609999999999996</c:v>
                </c:pt>
                <c:pt idx="334" formatCode="0.0">
                  <c:v>7.9020000000000001</c:v>
                </c:pt>
                <c:pt idx="335" formatCode="0.0">
                  <c:v>7.9420000000000002</c:v>
                </c:pt>
                <c:pt idx="336" formatCode="0.0">
                  <c:v>7.8940000000000001</c:v>
                </c:pt>
                <c:pt idx="337" formatCode="0.0">
                  <c:v>7.7750000000000004</c:v>
                </c:pt>
                <c:pt idx="338" formatCode="0.0">
                  <c:v>7.5570000000000004</c:v>
                </c:pt>
                <c:pt idx="339" formatCode="0.0">
                  <c:v>7.3520000000000003</c:v>
                </c:pt>
                <c:pt idx="340" formatCode="0.0">
                  <c:v>7.0979999999999999</c:v>
                </c:pt>
                <c:pt idx="341" formatCode="0.0">
                  <c:v>6.88</c:v>
                </c:pt>
                <c:pt idx="342" formatCode="0.0">
                  <c:v>6.6689999999999996</c:v>
                </c:pt>
                <c:pt idx="343" formatCode="0.0">
                  <c:v>6.4580000000000002</c:v>
                </c:pt>
                <c:pt idx="344" formatCode="0.0">
                  <c:v>6.1870000000000003</c:v>
                </c:pt>
                <c:pt idx="345" formatCode="0.0">
                  <c:v>6.0590000000000002</c:v>
                </c:pt>
                <c:pt idx="346" formatCode="0.0">
                  <c:v>5.891</c:v>
                </c:pt>
                <c:pt idx="347" formatCode="0.0">
                  <c:v>5.806</c:v>
                </c:pt>
                <c:pt idx="348" formatCode="0.0">
                  <c:v>5.8360000000000003</c:v>
                </c:pt>
                <c:pt idx="349" formatCode="0.0">
                  <c:v>5.851</c:v>
                </c:pt>
                <c:pt idx="350" formatCode="0.0">
                  <c:v>5.8540000000000001</c:v>
                </c:pt>
                <c:pt idx="351" formatCode="0.0">
                  <c:v>5.8540000000000001</c:v>
                </c:pt>
                <c:pt idx="352" formatCode="0.0">
                  <c:v>5.915</c:v>
                </c:pt>
                <c:pt idx="353" formatCode="0.0">
                  <c:v>5.984</c:v>
                </c:pt>
                <c:pt idx="354" formatCode="0.0">
                  <c:v>6.0309999999999997</c:v>
                </c:pt>
                <c:pt idx="355" formatCode="0.0">
                  <c:v>6.1529999999999996</c:v>
                </c:pt>
                <c:pt idx="356" formatCode="0.0">
                  <c:v>6.2439999999999998</c:v>
                </c:pt>
                <c:pt idx="357" formatCode="0.0">
                  <c:v>6.1829999999999998</c:v>
                </c:pt>
                <c:pt idx="358" formatCode="0.0">
                  <c:v>6.181</c:v>
                </c:pt>
                <c:pt idx="359" formatCode="0.0">
                  <c:v>6.1189999999999998</c:v>
                </c:pt>
                <c:pt idx="360" formatCode="0.0">
                  <c:v>5.9669999999999996</c:v>
                </c:pt>
                <c:pt idx="361" formatCode="0.0">
                  <c:v>5.7889999999999997</c:v>
                </c:pt>
                <c:pt idx="362" formatCode="0.0">
                  <c:v>5.5670000000000002</c:v>
                </c:pt>
                <c:pt idx="363" formatCode="0.0">
                  <c:v>5.335</c:v>
                </c:pt>
                <c:pt idx="364" formatCode="0.0">
                  <c:v>5.1529999999999996</c:v>
                </c:pt>
                <c:pt idx="365" formatCode="0.0">
                  <c:v>4.9909999999999997</c:v>
                </c:pt>
                <c:pt idx="366" formatCode="0.0">
                  <c:v>4.8159999999999998</c:v>
                </c:pt>
                <c:pt idx="367" formatCode="0.0">
                  <c:v>4.4720000000000004</c:v>
                </c:pt>
                <c:pt idx="368" formatCode="0.0">
                  <c:v>4.32</c:v>
                </c:pt>
                <c:pt idx="369" formatCode="0.0">
                  <c:v>4.2530000000000001</c:v>
                </c:pt>
                <c:pt idx="370" formatCode="0.0">
                  <c:v>4.1890000000000001</c:v>
                </c:pt>
                <c:pt idx="371" formatCode="0.0">
                  <c:v>4.2480000000000002</c:v>
                </c:pt>
                <c:pt idx="372" formatCode="0.0">
                  <c:v>4.3040000000000003</c:v>
                </c:pt>
                <c:pt idx="373" formatCode="0.0">
                  <c:v>4.3899999999999997</c:v>
                </c:pt>
                <c:pt idx="374" formatCode="0.0">
                  <c:v>4.609</c:v>
                </c:pt>
                <c:pt idx="375" formatCode="0.0">
                  <c:v>4.8710000000000004</c:v>
                </c:pt>
                <c:pt idx="376" formatCode="0.0">
                  <c:v>5.0679999999999996</c:v>
                </c:pt>
                <c:pt idx="377" formatCode="0.0">
                  <c:v>5.2880000000000003</c:v>
                </c:pt>
                <c:pt idx="378" formatCode="0.0">
                  <c:v>5.5220000000000002</c:v>
                </c:pt>
                <c:pt idx="379" formatCode="0.0">
                  <c:v>5.58</c:v>
                </c:pt>
                <c:pt idx="380" formatCode="0.0">
                  <c:v>5.7080000000000002</c:v>
                </c:pt>
                <c:pt idx="381" formatCode="0.0">
                  <c:v>5.9539999999999997</c:v>
                </c:pt>
                <c:pt idx="382" formatCode="0.0">
                  <c:v>5.694</c:v>
                </c:pt>
                <c:pt idx="383" formatCode="0.0">
                  <c:v>5.5960000000000001</c:v>
                </c:pt>
                <c:pt idx="384" formatCode="0.0">
                  <c:v>5.7389999999999999</c:v>
                </c:pt>
                <c:pt idx="385" formatCode="0.0">
                  <c:v>5.92</c:v>
                </c:pt>
                <c:pt idx="386" formatCode="0.0">
                  <c:v>5.9989999999999997</c:v>
                </c:pt>
                <c:pt idx="387" formatCode="0.0">
                  <c:v>6.0039999999999996</c:v>
                </c:pt>
                <c:pt idx="388" formatCode="0.0">
                  <c:v>6.069</c:v>
                </c:pt>
                <c:pt idx="389" formatCode="0.0">
                  <c:v>6.125</c:v>
                </c:pt>
                <c:pt idx="390" formatCode="0.0">
                  <c:v>6.0049999999999999</c:v>
                </c:pt>
                <c:pt idx="391" formatCode="0.0">
                  <c:v>6.0720000000000001</c:v>
                </c:pt>
                <c:pt idx="392" formatCode="0.0">
                  <c:v>6.2220000000000004</c:v>
                </c:pt>
                <c:pt idx="393" formatCode="0.0">
                  <c:v>6.3330000000000002</c:v>
                </c:pt>
                <c:pt idx="394" formatCode="0.0">
                  <c:v>6.6760000000000002</c:v>
                </c:pt>
                <c:pt idx="395" formatCode="0.0">
                  <c:v>6.7039999999999997</c:v>
                </c:pt>
                <c:pt idx="396" formatCode="0.0">
                  <c:v>6.431</c:v>
                </c:pt>
                <c:pt idx="397" formatCode="0.0">
                  <c:v>6.1360000000000001</c:v>
                </c:pt>
                <c:pt idx="398" formatCode="0.0">
                  <c:v>5.89</c:v>
                </c:pt>
                <c:pt idx="399" formatCode="0.0">
                  <c:v>5.7530000000000001</c:v>
                </c:pt>
                <c:pt idx="400" formatCode="0.0">
                  <c:v>5.6840000000000002</c:v>
                </c:pt>
                <c:pt idx="401" formatCode="0.0">
                  <c:v>5.63</c:v>
                </c:pt>
                <c:pt idx="402" formatCode="0.0">
                  <c:v>5.5949999999999998</c:v>
                </c:pt>
                <c:pt idx="403" formatCode="0.0">
                  <c:v>5.4850000000000003</c:v>
                </c:pt>
                <c:pt idx="404" formatCode="0.0">
                  <c:v>5.4320000000000004</c:v>
                </c:pt>
                <c:pt idx="405" formatCode="0.0">
                  <c:v>5.3710000000000004</c:v>
                </c:pt>
                <c:pt idx="406" formatCode="0.0">
                  <c:v>5.42</c:v>
                </c:pt>
                <c:pt idx="407" formatCode="0.0">
                  <c:v>5.5229999999999997</c:v>
                </c:pt>
                <c:pt idx="408" formatCode="0.0">
                  <c:v>5.7359999999999998</c:v>
                </c:pt>
                <c:pt idx="409" formatCode="0.0">
                  <c:v>5.907</c:v>
                </c:pt>
                <c:pt idx="410" formatCode="0.0">
                  <c:v>6.101</c:v>
                </c:pt>
                <c:pt idx="411" formatCode="0.0">
                  <c:v>6.2720000000000002</c:v>
                </c:pt>
                <c:pt idx="412" formatCode="0.0">
                  <c:v>6.4029999999999996</c:v>
                </c:pt>
                <c:pt idx="413" formatCode="0.0">
                  <c:v>6.4080000000000004</c:v>
                </c:pt>
                <c:pt idx="414" formatCode="0.0">
                  <c:v>6.5979999999999999</c:v>
                </c:pt>
                <c:pt idx="415" formatCode="0.0">
                  <c:v>6.5979999999999999</c:v>
                </c:pt>
                <c:pt idx="416" formatCode="0.0">
                  <c:v>6.7140000000000004</c:v>
                </c:pt>
                <c:pt idx="417" formatCode="0.0">
                  <c:v>6.88</c:v>
                </c:pt>
                <c:pt idx="418" formatCode="0.0">
                  <c:v>6.9210000000000003</c:v>
                </c:pt>
                <c:pt idx="419" formatCode="0.0">
                  <c:v>6.9429999999999996</c:v>
                </c:pt>
                <c:pt idx="420" formatCode="0.0">
                  <c:v>7.0019999999999998</c:v>
                </c:pt>
                <c:pt idx="421" formatCode="0.0">
                  <c:v>7.0679999999999996</c:v>
                </c:pt>
                <c:pt idx="422" formatCode="0.0">
                  <c:v>7.1130000000000004</c:v>
                </c:pt>
                <c:pt idx="423" formatCode="0.0">
                  <c:v>7.1870000000000003</c:v>
                </c:pt>
                <c:pt idx="424" formatCode="0.0">
                  <c:v>7.2279999999999998</c:v>
                </c:pt>
                <c:pt idx="425" formatCode="0.0">
                  <c:v>7.3529999999999998</c:v>
                </c:pt>
                <c:pt idx="426" formatCode="0.0">
                  <c:v>7.4189999999999996</c:v>
                </c:pt>
                <c:pt idx="427" formatCode="0.0">
                  <c:v>7.38</c:v>
                </c:pt>
                <c:pt idx="428" formatCode="0.0">
                  <c:v>7.4139999999999997</c:v>
                </c:pt>
                <c:pt idx="429" formatCode="0.0">
                  <c:v>7.4889999999999999</c:v>
                </c:pt>
                <c:pt idx="430" formatCode="0.0">
                  <c:v>7.548</c:v>
                </c:pt>
                <c:pt idx="431" formatCode="0.0">
                  <c:v>7.6440000000000001</c:v>
                </c:pt>
                <c:pt idx="432" formatCode="0.0">
                  <c:v>7.7640000000000002</c:v>
                </c:pt>
                <c:pt idx="433" formatCode="0.0">
                  <c:v>7.8929999999999998</c:v>
                </c:pt>
                <c:pt idx="434" formatCode="0.0">
                  <c:v>8.0280000000000005</c:v>
                </c:pt>
                <c:pt idx="435" formatCode="0.0">
                  <c:v>8.1869999999999994</c:v>
                </c:pt>
                <c:pt idx="436" formatCode="0.0">
                  <c:v>8.2579999999999991</c:v>
                </c:pt>
                <c:pt idx="437" formatCode="0.0">
                  <c:v>8.4109999999999996</c:v>
                </c:pt>
                <c:pt idx="438" formatCode="0.0">
                  <c:v>8.3629999999999995</c:v>
                </c:pt>
                <c:pt idx="439" formatCode="0.0">
                  <c:v>8.4039999999999999</c:v>
                </c:pt>
                <c:pt idx="440" formatCode="0.0">
                  <c:v>8.5120000000000005</c:v>
                </c:pt>
                <c:pt idx="441" formatCode="0.0">
                  <c:v>8.1590000000000007</c:v>
                </c:pt>
                <c:pt idx="442" formatCode="0.0">
                  <c:v>8.1430000000000007</c:v>
                </c:pt>
                <c:pt idx="443" formatCode="0.0">
                  <c:v>8.3059999999999992</c:v>
                </c:pt>
                <c:pt idx="444" formatCode="0.0">
                  <c:v>8.3819999999999997</c:v>
                </c:pt>
                <c:pt idx="445" formatCode="0.0">
                  <c:v>8.4760000000000009</c:v>
                </c:pt>
                <c:pt idx="446" formatCode="0.0">
                  <c:v>8.7319999999999993</c:v>
                </c:pt>
                <c:pt idx="447" formatCode="0.0">
                  <c:v>8.8140000000000001</c:v>
                </c:pt>
                <c:pt idx="448" formatCode="0.0">
                  <c:v>8.9369999999999994</c:v>
                </c:pt>
                <c:pt idx="449" formatCode="0.0">
                  <c:v>9.0679999999999996</c:v>
                </c:pt>
                <c:pt idx="450" formatCode="0.0">
                  <c:v>9.2539999999999996</c:v>
                </c:pt>
                <c:pt idx="451" formatCode="0.0">
                  <c:v>9.3770000000000007</c:v>
                </c:pt>
                <c:pt idx="452" formatCode="0.0">
                  <c:v>9.2940000000000005</c:v>
                </c:pt>
                <c:pt idx="453" formatCode="0.0">
                  <c:v>9.7569999999999997</c:v>
                </c:pt>
                <c:pt idx="454" formatCode="0.0">
                  <c:v>10.016</c:v>
                </c:pt>
                <c:pt idx="455" formatCode="0.0">
                  <c:v>10.045</c:v>
                </c:pt>
                <c:pt idx="456" formatCode="0.0">
                  <c:v>10.061999999999999</c:v>
                </c:pt>
                <c:pt idx="457" formatCode="0.0">
                  <c:v>10.087999999999999</c:v>
                </c:pt>
                <c:pt idx="458" formatCode="0.0">
                  <c:v>10.054</c:v>
                </c:pt>
                <c:pt idx="459" formatCode="0.0">
                  <c:v>10.016</c:v>
                </c:pt>
                <c:pt idx="460" formatCode="0.0">
                  <c:v>9.99</c:v>
                </c:pt>
                <c:pt idx="461" formatCode="0.0">
                  <c:v>9.9250000000000007</c:v>
                </c:pt>
                <c:pt idx="462" formatCode="0.0">
                  <c:v>9.64</c:v>
                </c:pt>
                <c:pt idx="463" formatCode="0.0">
                  <c:v>9.4779999999999998</c:v>
                </c:pt>
                <c:pt idx="464" formatCode="0.0">
                  <c:v>9.6509999999999998</c:v>
                </c:pt>
                <c:pt idx="465" formatCode="0.0">
                  <c:v>9.6479999999999997</c:v>
                </c:pt>
                <c:pt idx="466" formatCode="0.0">
                  <c:v>9.5820000000000007</c:v>
                </c:pt>
                <c:pt idx="467" formatCode="0.0">
                  <c:v>9.4819999999999993</c:v>
                </c:pt>
                <c:pt idx="468" formatCode="0.0">
                  <c:v>9.3290000000000006</c:v>
                </c:pt>
                <c:pt idx="469" formatCode="0.0">
                  <c:v>9.07</c:v>
                </c:pt>
                <c:pt idx="470" formatCode="0.0">
                  <c:v>8.8320000000000007</c:v>
                </c:pt>
                <c:pt idx="471" formatCode="0.0">
                  <c:v>8.6760000000000002</c:v>
                </c:pt>
                <c:pt idx="472" formatCode="0.0">
                  <c:v>8.641</c:v>
                </c:pt>
                <c:pt idx="473" formatCode="0.0">
                  <c:v>8.5969999999999995</c:v>
                </c:pt>
                <c:pt idx="474" formatCode="0.0">
                  <c:v>8.5220000000000002</c:v>
                </c:pt>
                <c:pt idx="475" formatCode="0.0">
                  <c:v>8.6809999999999992</c:v>
                </c:pt>
                <c:pt idx="476" formatCode="0.0">
                  <c:v>8.6240000000000006</c:v>
                </c:pt>
                <c:pt idx="477" formatCode="0.0">
                  <c:v>8.43</c:v>
                </c:pt>
                <c:pt idx="478" formatCode="0.0">
                  <c:v>8.2870000000000008</c:v>
                </c:pt>
                <c:pt idx="479" formatCode="0.0">
                  <c:v>8.3390000000000004</c:v>
                </c:pt>
                <c:pt idx="480" formatCode="0.0">
                  <c:v>8.5020000000000007</c:v>
                </c:pt>
                <c:pt idx="481" formatCode="0.0">
                  <c:v>8.6910000000000007</c:v>
                </c:pt>
                <c:pt idx="482" formatCode="0.0">
                  <c:v>8.7889999999999997</c:v>
                </c:pt>
                <c:pt idx="483" formatCode="0.0">
                  <c:v>8.9469999999999992</c:v>
                </c:pt>
                <c:pt idx="484" formatCode="0.0">
                  <c:v>9.1479999999999997</c:v>
                </c:pt>
                <c:pt idx="485" formatCode="0.0">
                  <c:v>9.2140000000000004</c:v>
                </c:pt>
                <c:pt idx="486" formatCode="0.0">
                  <c:v>9.4499999999999993</c:v>
                </c:pt>
                <c:pt idx="487" formatCode="0.0">
                  <c:v>9.3819999999999997</c:v>
                </c:pt>
                <c:pt idx="488" formatCode="0.0">
                  <c:v>9.5190000000000001</c:v>
                </c:pt>
                <c:pt idx="489" formatCode="0.0">
                  <c:v>9.8740000000000006</c:v>
                </c:pt>
                <c:pt idx="490" formatCode="0.0">
                  <c:v>10.099</c:v>
                </c:pt>
                <c:pt idx="491" formatCode="0.00">
                  <c:v>10.031000000000001</c:v>
                </c:pt>
                <c:pt idx="492" formatCode="0.0">
                  <c:v>10.221399999999999</c:v>
                </c:pt>
                <c:pt idx="493" formatCode="0.0">
                  <c:v>10.3757</c:v>
                </c:pt>
                <c:pt idx="494" formatCode="0.0">
                  <c:v>10.520200000000001</c:v>
                </c:pt>
                <c:pt idx="495" formatCode="0.0">
                  <c:v>10.5756</c:v>
                </c:pt>
                <c:pt idx="496" formatCode="0.0">
                  <c:v>10.4756</c:v>
                </c:pt>
                <c:pt idx="497" formatCode="0.0">
                  <c:v>10.586600000000001</c:v>
                </c:pt>
                <c:pt idx="498" formatCode="0.0">
                  <c:v>10.519600000000001</c:v>
                </c:pt>
                <c:pt idx="499" formatCode="0.0">
                  <c:v>10.804399999999999</c:v>
                </c:pt>
                <c:pt idx="500" formatCode="0.0">
                  <c:v>11.032500000000001</c:v>
                </c:pt>
                <c:pt idx="501" formatCode="0.0">
                  <c:v>11.112</c:v>
                </c:pt>
                <c:pt idx="502" formatCode="0.0">
                  <c:v>11.0524</c:v>
                </c:pt>
                <c:pt idx="503" formatCode="0.0">
                  <c:v>11.0905</c:v>
                </c:pt>
                <c:pt idx="504" formatCode="0.0">
                  <c:v>10.812900000000001</c:v>
                </c:pt>
                <c:pt idx="505" formatCode="0.0">
                  <c:v>10.635300000000001</c:v>
                </c:pt>
                <c:pt idx="506" formatCode="0.0">
                  <c:v>10.4876</c:v>
                </c:pt>
                <c:pt idx="507" formatCode="0.0">
                  <c:v>10.444800000000001</c:v>
                </c:pt>
                <c:pt idx="508" formatCode="0.0">
                  <c:v>10.4839</c:v>
                </c:pt>
                <c:pt idx="509" formatCode="0.0">
                  <c:v>10.545400000000001</c:v>
                </c:pt>
                <c:pt idx="510" formatCode="0.0">
                  <c:v>10.569599999999999</c:v>
                </c:pt>
                <c:pt idx="511" formatCode="0.0">
                  <c:v>10.4841</c:v>
                </c:pt>
                <c:pt idx="512" formatCode="0.0">
                  <c:v>10.1525</c:v>
                </c:pt>
                <c:pt idx="513" formatCode="0.0">
                  <c:v>9.5694999999999997</c:v>
                </c:pt>
                <c:pt idx="514" formatCode="0.0">
                  <c:v>9.1516000000000002</c:v>
                </c:pt>
                <c:pt idx="515" formatCode="0.00">
                  <c:v>9.0823</c:v>
                </c:pt>
                <c:pt idx="516" formatCode="0.0">
                  <c:v>9.2088000000000001</c:v>
                </c:pt>
                <c:pt idx="517" formatCode="0.0">
                  <c:v>9.4658999999999995</c:v>
                </c:pt>
                <c:pt idx="518" formatCode="0.0">
                  <c:v>9.7612000000000005</c:v>
                </c:pt>
                <c:pt idx="519" formatCode="0.0">
                  <c:v>9.8714999999999993</c:v>
                </c:pt>
                <c:pt idx="520" formatCode="0.0">
                  <c:v>9.9121000000000006</c:v>
                </c:pt>
                <c:pt idx="521" formatCode="0.0">
                  <c:v>9.9177999999999997</c:v>
                </c:pt>
                <c:pt idx="522" formatCode="0.0">
                  <c:v>9.9048999999999996</c:v>
                </c:pt>
                <c:pt idx="523" formatCode="0.0">
                  <c:v>10.1854</c:v>
                </c:pt>
                <c:pt idx="524" formatCode="0.0">
                  <c:v>10.5441</c:v>
                </c:pt>
                <c:pt idx="525" formatCode="0.0">
                  <c:v>11.0586</c:v>
                </c:pt>
                <c:pt idx="526" formatCode="0.0">
                  <c:v>11.589399999999999</c:v>
                </c:pt>
                <c:pt idx="527" formatCode="0.0">
                  <c:v>11.6449</c:v>
                </c:pt>
                <c:pt idx="528" formatCode="0.0">
                  <c:v>11.689299999999999</c:v>
                </c:pt>
                <c:pt idx="529" formatCode="0.0">
                  <c:v>11.7172</c:v>
                </c:pt>
                <c:pt idx="530" formatCode="0.0">
                  <c:v>11.688700000000001</c:v>
                </c:pt>
                <c:pt idx="531" formatCode="0.0">
                  <c:v>11.758800000000001</c:v>
                </c:pt>
                <c:pt idx="532" formatCode="0.0">
                  <c:v>11.9231</c:v>
                </c:pt>
                <c:pt idx="533" formatCode="0.0">
                  <c:v>11.942600000000001</c:v>
                </c:pt>
                <c:pt idx="534" formatCode="0.0">
                  <c:v>11.8736</c:v>
                </c:pt>
                <c:pt idx="535" formatCode="0.0">
                  <c:v>11.888500000000001</c:v>
                </c:pt>
                <c:pt idx="536" formatCode="0.0">
                  <c:v>11.882099999999999</c:v>
                </c:pt>
                <c:pt idx="537" formatCode="0.0">
                  <c:v>12.0352</c:v>
                </c:pt>
                <c:pt idx="538" formatCode="0.0">
                  <c:v>12.196899999999999</c:v>
                </c:pt>
                <c:pt idx="539" formatCode="0.0">
                  <c:v>12.3116</c:v>
                </c:pt>
                <c:pt idx="540" formatCode="0.0">
                  <c:v>12.599</c:v>
                </c:pt>
                <c:pt idx="541" formatCode="0.0">
                  <c:v>12.7639</c:v>
                </c:pt>
                <c:pt idx="542" formatCode="0.0">
                  <c:v>12.9626</c:v>
                </c:pt>
                <c:pt idx="543" formatCode="0.0">
                  <c:v>13.0717</c:v>
                </c:pt>
                <c:pt idx="544" formatCode="0.0">
                  <c:v>13.2182</c:v>
                </c:pt>
                <c:pt idx="545" formatCode="0.0">
                  <c:v>13.3948</c:v>
                </c:pt>
                <c:pt idx="546" formatCode="0.0">
                  <c:v>13.853300000000001</c:v>
                </c:pt>
                <c:pt idx="547" formatCode="0.0">
                  <c:v>13.799099999999999</c:v>
                </c:pt>
                <c:pt idx="548" formatCode="0.0">
                  <c:v>13.801299999999999</c:v>
                </c:pt>
                <c:pt idx="549" formatCode="0.0">
                  <c:v>13.9223</c:v>
                </c:pt>
                <c:pt idx="550" formatCode="0.0">
                  <c:v>13.9482</c:v>
                </c:pt>
                <c:pt idx="551" formatCode="0.0">
                  <c:v>13.7599</c:v>
                </c:pt>
                <c:pt idx="552" formatCode="0.0">
                  <c:v>13.482699999999999</c:v>
                </c:pt>
                <c:pt idx="553" formatCode="0.0">
                  <c:v>13.1698</c:v>
                </c:pt>
                <c:pt idx="554" formatCode="0.0">
                  <c:v>12.774900000000001</c:v>
                </c:pt>
                <c:pt idx="555" formatCode="0.0">
                  <c:v>12.600099999999999</c:v>
                </c:pt>
                <c:pt idx="556" formatCode="0.0">
                  <c:v>12.3561</c:v>
                </c:pt>
                <c:pt idx="557" formatCode="0.0">
                  <c:v>12.0396</c:v>
                </c:pt>
                <c:pt idx="558" formatCode="0.0">
                  <c:v>11.8712</c:v>
                </c:pt>
                <c:pt idx="559" formatCode="0.0">
                  <c:v>11.835599999999999</c:v>
                </c:pt>
                <c:pt idx="560" formatCode="0.0">
                  <c:v>11.757099999999999</c:v>
                </c:pt>
                <c:pt idx="561" formatCode="0.0">
                  <c:v>11.6195</c:v>
                </c:pt>
                <c:pt idx="562" formatCode="0.0">
                  <c:v>11.2872</c:v>
                </c:pt>
                <c:pt idx="563" formatCode="0.0">
                  <c:v>11.131500000000001</c:v>
                </c:pt>
                <c:pt idx="564" formatCode="0.0">
                  <c:v>10.7766</c:v>
                </c:pt>
                <c:pt idx="565" formatCode="0.0">
                  <c:v>10.4946</c:v>
                </c:pt>
                <c:pt idx="566" formatCode="0.0">
                  <c:v>10.266999999999999</c:v>
                </c:pt>
                <c:pt idx="567" formatCode="0.0">
                  <c:v>10.1272</c:v>
                </c:pt>
                <c:pt idx="568" formatCode="0.0">
                  <c:v>9.9369999999999994</c:v>
                </c:pt>
                <c:pt idx="569" formatCode="0.0">
                  <c:v>9.8887999999999998</c:v>
                </c:pt>
                <c:pt idx="570" formatCode="0.0">
                  <c:v>9.7861999999999991</c:v>
                </c:pt>
                <c:pt idx="571" formatCode="0.0">
                  <c:v>9.8710000000000004</c:v>
                </c:pt>
                <c:pt idx="572" formatCode="0.0">
                  <c:v>9.9144000000000005</c:v>
                </c:pt>
                <c:pt idx="573" formatCode="0.0">
                  <c:v>9.8057999999999996</c:v>
                </c:pt>
                <c:pt idx="574" formatCode="0.0">
                  <c:v>9.8132000000000001</c:v>
                </c:pt>
                <c:pt idx="575" formatCode="0.0">
                  <c:v>10.0441</c:v>
                </c:pt>
                <c:pt idx="576" formatCode="0.0">
                  <c:v>10.3841</c:v>
                </c:pt>
                <c:pt idx="577" formatCode="0.0">
                  <c:v>10.7942</c:v>
                </c:pt>
                <c:pt idx="578" formatCode="0.0">
                  <c:v>11.3177</c:v>
                </c:pt>
                <c:pt idx="579" formatCode="0.0">
                  <c:v>11.625</c:v>
                </c:pt>
                <c:pt idx="580" formatCode="0.0">
                  <c:v>11.8832</c:v>
                </c:pt>
                <c:pt idx="581" formatCode="0.0">
                  <c:v>12.224299999999999</c:v>
                </c:pt>
                <c:pt idx="582" formatCode="0.0">
                  <c:v>12.3284</c:v>
                </c:pt>
                <c:pt idx="583" formatCode="0.0">
                  <c:v>12.464</c:v>
                </c:pt>
                <c:pt idx="584" formatCode="0.0">
                  <c:v>12.4648</c:v>
                </c:pt>
                <c:pt idx="585" formatCode="0.0">
                  <c:v>12.341900000000001</c:v>
                </c:pt>
                <c:pt idx="586" formatCode="0.0">
                  <c:v>12.5646</c:v>
                </c:pt>
                <c:pt idx="587" formatCode="0.0">
                  <c:v>12.7767</c:v>
                </c:pt>
                <c:pt idx="588" formatCode="0.0">
                  <c:v>12.863</c:v>
                </c:pt>
                <c:pt idx="589" formatCode="0.0">
                  <c:v>12.9139</c:v>
                </c:pt>
                <c:pt idx="590" formatCode="0.0">
                  <c:v>13.1068</c:v>
                </c:pt>
                <c:pt idx="591" formatCode="0.0">
                  <c:v>13.1518</c:v>
                </c:pt>
                <c:pt idx="592" formatCode="0.0">
                  <c:v>13.289400000000001</c:v>
                </c:pt>
                <c:pt idx="593" formatCode="0.0">
                  <c:v>13.4208</c:v>
                </c:pt>
                <c:pt idx="594" formatCode="0.0">
                  <c:v>13.5839</c:v>
                </c:pt>
                <c:pt idx="595" formatCode="0.0">
                  <c:v>13.533200000000001</c:v>
                </c:pt>
                <c:pt idx="596" formatCode="0.0">
                  <c:v>13.693300000000001</c:v>
                </c:pt>
                <c:pt idx="597" formatCode="0.0">
                  <c:v>14.0146</c:v>
                </c:pt>
                <c:pt idx="598" formatCode="0.0">
                  <c:v>14.075699999999999</c:v>
                </c:pt>
                <c:pt idx="599" formatCode="0.0">
                  <c:v>14.0229</c:v>
                </c:pt>
                <c:pt idx="600" formatCode="0.0">
                  <c:v>13.9818</c:v>
                </c:pt>
                <c:pt idx="601" formatCode="0.0">
                  <c:v>13.975099999999999</c:v>
                </c:pt>
                <c:pt idx="602" formatCode="0.0">
                  <c:v>13.933400000000001</c:v>
                </c:pt>
                <c:pt idx="603" formatCode="0.0">
                  <c:v>14.0183</c:v>
                </c:pt>
                <c:pt idx="604" formatCode="0.0">
                  <c:v>14.113799999999999</c:v>
                </c:pt>
                <c:pt idx="605" formatCode="0.0">
                  <c:v>14.166</c:v>
                </c:pt>
                <c:pt idx="606" formatCode="0.0">
                  <c:v>14.0844</c:v>
                </c:pt>
                <c:pt idx="607" formatCode="0.0">
                  <c:v>14.1388</c:v>
                </c:pt>
                <c:pt idx="608" formatCode="0.0">
                  <c:v>14.137499999999999</c:v>
                </c:pt>
                <c:pt idx="609" formatCode="0.0">
                  <c:v>14.230499999999999</c:v>
                </c:pt>
                <c:pt idx="610" formatCode="0.0">
                  <c:v>14.3484</c:v>
                </c:pt>
                <c:pt idx="611" formatCode="0.0">
                  <c:v>14.367900000000001</c:v>
                </c:pt>
                <c:pt idx="612" formatCode="0.0">
                  <c:v>14.5593</c:v>
                </c:pt>
                <c:pt idx="613" formatCode="0.0">
                  <c:v>14.6488</c:v>
                </c:pt>
                <c:pt idx="614" formatCode="0.0">
                  <c:v>14.6516</c:v>
                </c:pt>
                <c:pt idx="615" formatCode="0.0">
                  <c:v>14.4276</c:v>
                </c:pt>
                <c:pt idx="616" formatCode="0.0">
                  <c:v>14.4276</c:v>
                </c:pt>
                <c:pt idx="617" formatCode="0.0">
                  <c:v>14.1953</c:v>
                </c:pt>
                <c:pt idx="618" formatCode="0.0">
                  <c:v>14.131</c:v>
                </c:pt>
                <c:pt idx="619" formatCode="0.0">
                  <c:v>13.8889</c:v>
                </c:pt>
                <c:pt idx="620" formatCode="0.0">
                  <c:v>13.642200000000001</c:v>
                </c:pt>
                <c:pt idx="621" formatCode="0.0">
                  <c:v>13.379</c:v>
                </c:pt>
                <c:pt idx="622" formatCode="0.0">
                  <c:v>12.990399999999999</c:v>
                </c:pt>
                <c:pt idx="623" formatCode="0.0">
                  <c:v>12.6648</c:v>
                </c:pt>
                <c:pt idx="624" formatCode="0.0">
                  <c:v>12.2173</c:v>
                </c:pt>
                <c:pt idx="625" formatCode="0.0">
                  <c:v>11.9504</c:v>
                </c:pt>
                <c:pt idx="626" formatCode="0.0">
                  <c:v>11.490600000000001</c:v>
                </c:pt>
                <c:pt idx="627" formatCode="0.0">
                  <c:v>11.203799999999999</c:v>
                </c:pt>
                <c:pt idx="628" formatCode="0.0">
                  <c:v>10.532</c:v>
                </c:pt>
                <c:pt idx="629" formatCode="0.0">
                  <c:v>10.0281</c:v>
                </c:pt>
                <c:pt idx="630" formatCode="0.0">
                  <c:v>9.7464999999999993</c:v>
                </c:pt>
                <c:pt idx="631" formatCode="0.0">
                  <c:v>9.5424000000000007</c:v>
                </c:pt>
                <c:pt idx="632" formatCode="0.0">
                  <c:v>9.3962000000000003</c:v>
                </c:pt>
                <c:pt idx="633" formatCode="0.0">
                  <c:v>9.2338000000000005</c:v>
                </c:pt>
                <c:pt idx="634" formatCode="0.0">
                  <c:v>9.1174999999999997</c:v>
                </c:pt>
                <c:pt idx="635" formatCode="0.0">
                  <c:v>9.1190999999999995</c:v>
                </c:pt>
                <c:pt idx="636" formatCode="0.0">
                  <c:v>9.0038999999999998</c:v>
                </c:pt>
                <c:pt idx="637" formatCode="0.0">
                  <c:v>8.8025000000000002</c:v>
                </c:pt>
                <c:pt idx="638" formatCode="0.0">
                  <c:v>8.7721999999999998</c:v>
                </c:pt>
                <c:pt idx="639" formatCode="0.0">
                  <c:v>8.8815000000000008</c:v>
                </c:pt>
                <c:pt idx="640" formatCode="0.0">
                  <c:v>9.0829000000000004</c:v>
                </c:pt>
                <c:pt idx="641" formatCode="0.0">
                  <c:v>9.3605</c:v>
                </c:pt>
                <c:pt idx="642" formatCode="0.0">
                  <c:v>9.5031999999999996</c:v>
                </c:pt>
                <c:pt idx="643" formatCode="0.0">
                  <c:v>9.6191999999999993</c:v>
                </c:pt>
                <c:pt idx="644" formatCode="0.0">
                  <c:v>9.5069999999999997</c:v>
                </c:pt>
                <c:pt idx="645" formatCode="0.0">
                  <c:v>9.3129000000000008</c:v>
                </c:pt>
                <c:pt idx="646" formatCode="0.0">
                  <c:v>9.1202000000000005</c:v>
                </c:pt>
                <c:pt idx="647" formatCode="0.0">
                  <c:v>8.9602000000000004</c:v>
                </c:pt>
                <c:pt idx="648" formatCode="0.0">
                  <c:v>8.7905999999999995</c:v>
                </c:pt>
                <c:pt idx="649" formatCode="0.0">
                  <c:v>8.6873000000000005</c:v>
                </c:pt>
                <c:pt idx="650" formatCode="0.0">
                  <c:v>8.6152999999999995</c:v>
                </c:pt>
                <c:pt idx="651" formatCode="0.0">
                  <c:v>8.5214999999999996</c:v>
                </c:pt>
                <c:pt idx="652" formatCode="0.0">
                  <c:v>8.4527999999999999</c:v>
                </c:pt>
                <c:pt idx="653" formatCode="0.0">
                  <c:v>8.3873999999999995</c:v>
                </c:pt>
                <c:pt idx="654" formatCode="0.0">
                  <c:v>8.3894000000000002</c:v>
                </c:pt>
                <c:pt idx="655" formatCode="0.0">
                  <c:v>8.4647000000000006</c:v>
                </c:pt>
                <c:pt idx="656" formatCode="0.0">
                  <c:v>8.5168999999999997</c:v>
                </c:pt>
                <c:pt idx="657" formatCode="0.0">
                  <c:v>8.4052000000000007</c:v>
                </c:pt>
                <c:pt idx="658" formatCode="0.0">
                  <c:v>8.4162999999999997</c:v>
                </c:pt>
                <c:pt idx="659" formatCode="0.0">
                  <c:v>8.4794999999999998</c:v>
                </c:pt>
                <c:pt idx="660" formatCode="0.0">
                  <c:v>8.6800999999999995</c:v>
                </c:pt>
                <c:pt idx="661" formatCode="0.0">
                  <c:v>8.8783999999999992</c:v>
                </c:pt>
                <c:pt idx="662" formatCode="0.0">
                  <c:v>9.0007000000000001</c:v>
                </c:pt>
                <c:pt idx="663" formatCode="0.0">
                  <c:v>9.0432000000000006</c:v>
                </c:pt>
                <c:pt idx="664" formatCode="0.0">
                  <c:v>9.1504999999999992</c:v>
                </c:pt>
                <c:pt idx="665" formatCode="0.0">
                  <c:v>9.2490000000000006</c:v>
                </c:pt>
                <c:pt idx="666" formatCode="0.0">
                  <c:v>9.2370999999999999</c:v>
                </c:pt>
                <c:pt idx="667" formatCode="0.0">
                  <c:v>9.4132999999999996</c:v>
                </c:pt>
                <c:pt idx="668" formatCode="0.0">
                  <c:v>9.6849000000000007</c:v>
                </c:pt>
                <c:pt idx="669" formatCode="0.0">
                  <c:v>10.0868</c:v>
                </c:pt>
                <c:pt idx="670" formatCode="0.0">
                  <c:v>10.488899999999999</c:v>
                </c:pt>
                <c:pt idx="671" formatCode="0.0">
                  <c:v>10.799300000000001</c:v>
                </c:pt>
                <c:pt idx="672" formatCode="0.0">
                  <c:v>11.1884</c:v>
                </c:pt>
                <c:pt idx="673" formatCode="0.0">
                  <c:v>11.5206</c:v>
                </c:pt>
                <c:pt idx="674" formatCode="0.0">
                  <c:v>11.8353</c:v>
                </c:pt>
                <c:pt idx="675" formatCode="0.0">
                  <c:v>12.059200000000001</c:v>
                </c:pt>
                <c:pt idx="676" formatCode="0.0">
                  <c:v>12.2888</c:v>
                </c:pt>
                <c:pt idx="677" formatCode="0.0">
                  <c:v>12.3971</c:v>
                </c:pt>
                <c:pt idx="678" formatCode="0.0">
                  <c:v>12.543100000000001</c:v>
                </c:pt>
                <c:pt idx="679" formatCode="0.0">
                  <c:v>12.709099999999999</c:v>
                </c:pt>
                <c:pt idx="680" formatCode="0.0">
                  <c:v>12.662699999999999</c:v>
                </c:pt>
                <c:pt idx="681" formatCode="0.0">
                  <c:v>12.7378</c:v>
                </c:pt>
                <c:pt idx="682" formatCode="0.0">
                  <c:v>12.8293</c:v>
                </c:pt>
                <c:pt idx="683" formatCode="0.0">
                  <c:v>12.8226</c:v>
                </c:pt>
                <c:pt idx="684" formatCode="0.0">
                  <c:v>12.948600000000001</c:v>
                </c:pt>
                <c:pt idx="685" formatCode="0.0">
                  <c:v>12.947100000000001</c:v>
                </c:pt>
                <c:pt idx="686" formatCode="0.0">
                  <c:v>12.9102</c:v>
                </c:pt>
                <c:pt idx="687" formatCode="0.0">
                  <c:v>13.0495</c:v>
                </c:pt>
                <c:pt idx="688" formatCode="0.0">
                  <c:v>13.162100000000001</c:v>
                </c:pt>
                <c:pt idx="689" formatCode="0.0">
                  <c:v>13.197699999999999</c:v>
                </c:pt>
                <c:pt idx="690" formatCode="0.0">
                  <c:v>13.3165</c:v>
                </c:pt>
                <c:pt idx="691" formatCode="0.0">
                  <c:v>13.3513</c:v>
                </c:pt>
                <c:pt idx="692" formatCode="0.0">
                  <c:v>13.549799999999999</c:v>
                </c:pt>
                <c:pt idx="693" formatCode="0.0">
                  <c:v>13.689399999999999</c:v>
                </c:pt>
                <c:pt idx="694" formatCode="0.0">
                  <c:v>13.706300000000001</c:v>
                </c:pt>
                <c:pt idx="695" formatCode="0.0">
                  <c:v>13.7233</c:v>
                </c:pt>
                <c:pt idx="696" formatCode="0.0">
                  <c:v>13.7471</c:v>
                </c:pt>
                <c:pt idx="697" formatCode="0.0">
                  <c:v>13.7935</c:v>
                </c:pt>
                <c:pt idx="698" formatCode="0.0">
                  <c:v>13.7143</c:v>
                </c:pt>
                <c:pt idx="699" formatCode="0.0">
                  <c:v>13.749000000000001</c:v>
                </c:pt>
                <c:pt idx="700" formatCode="0.0">
                  <c:v>13.6356</c:v>
                </c:pt>
                <c:pt idx="701" formatCode="0.0">
                  <c:v>13.6686</c:v>
                </c:pt>
                <c:pt idx="702" formatCode="0.0">
                  <c:v>13.587199999999999</c:v>
                </c:pt>
                <c:pt idx="703" formatCode="0.0">
                  <c:v>13.4397</c:v>
                </c:pt>
                <c:pt idx="704" formatCode="0.0">
                  <c:v>13.4175</c:v>
                </c:pt>
                <c:pt idx="705" formatCode="0.0">
                  <c:v>13.3484</c:v>
                </c:pt>
                <c:pt idx="706" formatCode="0.0">
                  <c:v>13.1928</c:v>
                </c:pt>
                <c:pt idx="707" formatCode="0.0">
                  <c:v>13.236800000000001</c:v>
                </c:pt>
                <c:pt idx="708" formatCode="0.0">
                  <c:v>13.078200000000001</c:v>
                </c:pt>
                <c:pt idx="709" formatCode="0.0">
                  <c:v>13.081300000000001</c:v>
                </c:pt>
                <c:pt idx="710" formatCode="0.0">
                  <c:v>13.1935</c:v>
                </c:pt>
                <c:pt idx="711" formatCode="0.0">
                  <c:v>13.059200000000001</c:v>
                </c:pt>
                <c:pt idx="712" formatCode="0.0">
                  <c:v>12.9664</c:v>
                </c:pt>
                <c:pt idx="713" formatCode="0.0">
                  <c:v>12.9057</c:v>
                </c:pt>
                <c:pt idx="714" formatCode="0.0">
                  <c:v>12.7294</c:v>
                </c:pt>
                <c:pt idx="715" formatCode="0.0">
                  <c:v>12.6806</c:v>
                </c:pt>
                <c:pt idx="716" formatCode="0.0">
                  <c:v>12.606999999999999</c:v>
                </c:pt>
                <c:pt idx="717" formatCode="0.0">
                  <c:v>12.5921</c:v>
                </c:pt>
                <c:pt idx="718" formatCode="0.0">
                  <c:v>12.6595</c:v>
                </c:pt>
                <c:pt idx="719" formatCode="0.0">
                  <c:v>12.6242</c:v>
                </c:pt>
                <c:pt idx="720" formatCode="0.0">
                  <c:v>12.522600000000001</c:v>
                </c:pt>
                <c:pt idx="721" formatCode="0.0">
                  <c:v>12.450699999999999</c:v>
                </c:pt>
                <c:pt idx="722" formatCode="0.0">
                  <c:v>12.4718</c:v>
                </c:pt>
                <c:pt idx="723" formatCode="0.0">
                  <c:v>12.474399999999999</c:v>
                </c:pt>
                <c:pt idx="724" formatCode="0.0">
                  <c:v>12.6432</c:v>
                </c:pt>
                <c:pt idx="725" formatCode="0.0">
                  <c:v>12.808199999999999</c:v>
                </c:pt>
                <c:pt idx="726" formatCode="0.0">
                  <c:v>12.792199999999999</c:v>
                </c:pt>
                <c:pt idx="727" formatCode="0.0">
                  <c:v>12.978400000000001</c:v>
                </c:pt>
                <c:pt idx="728" formatCode="0.0">
                  <c:v>13.097099999999999</c:v>
                </c:pt>
                <c:pt idx="729" formatCode="0.0">
                  <c:v>13.1288</c:v>
                </c:pt>
                <c:pt idx="730" formatCode="0.0">
                  <c:v>13.2575</c:v>
                </c:pt>
                <c:pt idx="731" formatCode="0.0">
                  <c:v>13.3658</c:v>
                </c:pt>
                <c:pt idx="732" formatCode="0.0">
                  <c:v>13.5844</c:v>
                </c:pt>
                <c:pt idx="733" formatCode="0.0">
                  <c:v>13.6675</c:v>
                </c:pt>
                <c:pt idx="734" formatCode="0.0">
                  <c:v>13.6448</c:v>
                </c:pt>
                <c:pt idx="735" formatCode="0.0">
                  <c:v>13.7173</c:v>
                </c:pt>
                <c:pt idx="736" formatCode="0.0">
                  <c:v>13.7317</c:v>
                </c:pt>
                <c:pt idx="737" formatCode="0.0">
                  <c:v>13.6296</c:v>
                </c:pt>
                <c:pt idx="738" formatCode="0.0">
                  <c:v>13.568</c:v>
                </c:pt>
                <c:pt idx="739" formatCode="0.0">
                  <c:v>13.6197</c:v>
                </c:pt>
                <c:pt idx="740" formatCode="0.0">
                  <c:v>13.541</c:v>
                </c:pt>
                <c:pt idx="741" formatCode="0.0">
                  <c:v>13.433999999999999</c:v>
                </c:pt>
                <c:pt idx="742" formatCode="0.0">
                  <c:v>13.3134</c:v>
                </c:pt>
                <c:pt idx="743" formatCode="0.0">
                  <c:v>13.151199999999999</c:v>
                </c:pt>
                <c:pt idx="744" formatCode="0.0">
                  <c:v>12.6945</c:v>
                </c:pt>
                <c:pt idx="745" formatCode="0.0">
                  <c:v>12.511900000000001</c:v>
                </c:pt>
                <c:pt idx="746" formatCode="0.0">
                  <c:v>12.495799999999999</c:v>
                </c:pt>
                <c:pt idx="747" formatCode="0.0">
                  <c:v>12.323499999999999</c:v>
                </c:pt>
                <c:pt idx="748" formatCode="0.0">
                  <c:v>12.3093</c:v>
                </c:pt>
                <c:pt idx="749" formatCode="0.0">
                  <c:v>12.359</c:v>
                </c:pt>
                <c:pt idx="750" formatCode="0.0">
                  <c:v>12.5261</c:v>
                </c:pt>
                <c:pt idx="751" formatCode="0.0">
                  <c:v>12.5176</c:v>
                </c:pt>
                <c:pt idx="752" formatCode="0.0">
                  <c:v>12.4808</c:v>
                </c:pt>
                <c:pt idx="753" formatCode="0.0">
                  <c:v>12.622</c:v>
                </c:pt>
                <c:pt idx="754" formatCode="0.0">
                  <c:v>12.4819</c:v>
                </c:pt>
                <c:pt idx="755" formatCode="0.0">
                  <c:v>12.2584</c:v>
                </c:pt>
                <c:pt idx="756" formatCode="0.0">
                  <c:v>12.3797</c:v>
                </c:pt>
                <c:pt idx="757" formatCode="0.0">
                  <c:v>12.1838</c:v>
                </c:pt>
                <c:pt idx="758" formatCode="0.0">
                  <c:v>11.825100000000001</c:v>
                </c:pt>
                <c:pt idx="759" formatCode="0.0">
                  <c:v>11.7797</c:v>
                </c:pt>
                <c:pt idx="760" formatCode="0.0">
                  <c:v>11.6166</c:v>
                </c:pt>
                <c:pt idx="761" formatCode="0.0">
                  <c:v>11.410399999999999</c:v>
                </c:pt>
                <c:pt idx="762" formatCode="0.0">
                  <c:v>11.385300000000001</c:v>
                </c:pt>
                <c:pt idx="763" formatCode="0.0">
                  <c:v>11.2752</c:v>
                </c:pt>
                <c:pt idx="764" formatCode="0.0">
                  <c:v>11.28</c:v>
                </c:pt>
                <c:pt idx="765" formatCode="0.0">
                  <c:v>11.247999999999999</c:v>
                </c:pt>
                <c:pt idx="766" formatCode="0.0">
                  <c:v>11.321</c:v>
                </c:pt>
                <c:pt idx="767" formatCode="0.0">
                  <c:v>11.4504</c:v>
                </c:pt>
                <c:pt idx="768" formatCode="0.0">
                  <c:v>11.5032</c:v>
                </c:pt>
                <c:pt idx="769" formatCode="0.0">
                  <c:v>11.6812</c:v>
                </c:pt>
                <c:pt idx="770" formatCode="0.0">
                  <c:v>11.942299999999999</c:v>
                </c:pt>
                <c:pt idx="771" formatCode="0.0">
                  <c:v>12.0634</c:v>
                </c:pt>
                <c:pt idx="772" formatCode="0.0">
                  <c:v>12.1182</c:v>
                </c:pt>
                <c:pt idx="773" formatCode="0.0">
                  <c:v>12.2592</c:v>
                </c:pt>
                <c:pt idx="774" formatCode="0.0">
                  <c:v>12.225899999999999</c:v>
                </c:pt>
                <c:pt idx="775" formatCode="0.0">
                  <c:v>12.285299999999999</c:v>
                </c:pt>
                <c:pt idx="776" formatCode="0.0">
                  <c:v>12.2874</c:v>
                </c:pt>
                <c:pt idx="777" formatCode="0.0">
                  <c:v>12.2371</c:v>
                </c:pt>
                <c:pt idx="778" formatCode="0.0">
                  <c:v>12.287100000000001</c:v>
                </c:pt>
                <c:pt idx="779" formatCode="0.0">
                  <c:v>12.494999999999999</c:v>
                </c:pt>
                <c:pt idx="780" formatCode="0.0">
                  <c:v>12.6175</c:v>
                </c:pt>
                <c:pt idx="781" formatCode="0.0">
                  <c:v>12.779400000000001</c:v>
                </c:pt>
                <c:pt idx="782" formatCode="0.0">
                  <c:v>13.0206</c:v>
                </c:pt>
                <c:pt idx="783" formatCode="0.0">
                  <c:v>13.1479</c:v>
                </c:pt>
                <c:pt idx="784" formatCode="0.0">
                  <c:v>13.211</c:v>
                </c:pt>
                <c:pt idx="785" formatCode="0.0">
                  <c:v>13.299799999999999</c:v>
                </c:pt>
                <c:pt idx="786" formatCode="0.0">
                  <c:v>13.247199999999999</c:v>
                </c:pt>
                <c:pt idx="787" formatCode="0.0">
                  <c:v>13.330299999999999</c:v>
                </c:pt>
                <c:pt idx="788" formatCode="0.0">
                  <c:v>13.449299999999999</c:v>
                </c:pt>
                <c:pt idx="789" formatCode="0.0">
                  <c:v>13.549799999999999</c:v>
                </c:pt>
                <c:pt idx="790" formatCode="0.0">
                  <c:v>13.765499999999999</c:v>
                </c:pt>
                <c:pt idx="791" formatCode="0.0">
                  <c:v>13.8748</c:v>
                </c:pt>
                <c:pt idx="792" formatCode="0.0">
                  <c:v>14.0228</c:v>
                </c:pt>
                <c:pt idx="793" formatCode="0.0">
                  <c:v>14.1715</c:v>
                </c:pt>
                <c:pt idx="794" formatCode="0.0">
                  <c:v>14.2707</c:v>
                </c:pt>
                <c:pt idx="795" formatCode="0.0">
                  <c:v>14.3254</c:v>
                </c:pt>
                <c:pt idx="796" formatCode="0.0">
                  <c:v>14.481299999999999</c:v>
                </c:pt>
                <c:pt idx="797" formatCode="0.0">
                  <c:v>14.6206</c:v>
                </c:pt>
                <c:pt idx="798" formatCode="0.0">
                  <c:v>14.6221</c:v>
                </c:pt>
                <c:pt idx="799" formatCode="0.0">
                  <c:v>14.906599999999999</c:v>
                </c:pt>
                <c:pt idx="800" formatCode="0.0">
                  <c:v>15.050599999999999</c:v>
                </c:pt>
                <c:pt idx="801" formatCode="0.0">
                  <c:v>15.158300000000001</c:v>
                </c:pt>
                <c:pt idx="802" formatCode="0.0">
                  <c:v>15.2516</c:v>
                </c:pt>
                <c:pt idx="803" formatCode="0.0">
                  <c:v>15.2867</c:v>
                </c:pt>
                <c:pt idx="804" formatCode="0.0">
                  <c:v>15.3767</c:v>
                </c:pt>
                <c:pt idx="805" formatCode="0.0">
                  <c:v>15.411799999999999</c:v>
                </c:pt>
                <c:pt idx="806" formatCode="0.0">
                  <c:v>15.443300000000001</c:v>
                </c:pt>
                <c:pt idx="807" formatCode="0.0">
                  <c:v>15.361800000000001</c:v>
                </c:pt>
                <c:pt idx="808" formatCode="0.0">
                  <c:v>15.3423</c:v>
                </c:pt>
                <c:pt idx="809" formatCode="0.0">
                  <c:v>15.285</c:v>
                </c:pt>
                <c:pt idx="810" formatCode="0.0">
                  <c:v>15.2662</c:v>
                </c:pt>
                <c:pt idx="811" formatCode="0.0">
                  <c:v>15.1897</c:v>
                </c:pt>
                <c:pt idx="812" formatCode="0.0">
                  <c:v>15.1351</c:v>
                </c:pt>
                <c:pt idx="813" formatCode="0.0">
                  <c:v>15.122400000000001</c:v>
                </c:pt>
                <c:pt idx="814" formatCode="0.0">
                  <c:v>15.0252</c:v>
                </c:pt>
                <c:pt idx="815" formatCode="0.0">
                  <c:v>14.9436</c:v>
                </c:pt>
                <c:pt idx="816" formatCode="0.0">
                  <c:v>14.8857</c:v>
                </c:pt>
                <c:pt idx="817" formatCode="0.0">
                  <c:v>14.9145</c:v>
                </c:pt>
                <c:pt idx="818" formatCode="0.0">
                  <c:v>14.559200000000001</c:v>
                </c:pt>
                <c:pt idx="819" formatCode="0.0">
                  <c:v>14.744400000000001</c:v>
                </c:pt>
                <c:pt idx="820" formatCode="0.0">
                  <c:v>14.855600000000001</c:v>
                </c:pt>
                <c:pt idx="821" formatCode="0.0">
                  <c:v>14.8523</c:v>
                </c:pt>
                <c:pt idx="822" formatCode="0.0">
                  <c:v>15.064</c:v>
                </c:pt>
                <c:pt idx="823" formatCode="0.0">
                  <c:v>15.097200000000001</c:v>
                </c:pt>
                <c:pt idx="824" formatCode="0.0">
                  <c:v>15.1608</c:v>
                </c:pt>
                <c:pt idx="825" formatCode="0.0">
                  <c:v>15.1389</c:v>
                </c:pt>
                <c:pt idx="826" formatCode="0.0">
                  <c:v>15.130800000000001</c:v>
                </c:pt>
                <c:pt idx="827" formatCode="0.0">
                  <c:v>15.097</c:v>
                </c:pt>
                <c:pt idx="828" formatCode="0.0">
                  <c:v>15.1957</c:v>
                </c:pt>
                <c:pt idx="829" formatCode="0.0">
                  <c:v>15.182600000000001</c:v>
                </c:pt>
                <c:pt idx="830" formatCode="0.0">
                  <c:v>15.359500000000001</c:v>
                </c:pt>
                <c:pt idx="831" formatCode="0.0">
                  <c:v>15.383800000000001</c:v>
                </c:pt>
                <c:pt idx="832" formatCode="0.0">
                  <c:v>15.288600000000001</c:v>
                </c:pt>
                <c:pt idx="833" formatCode="0.0">
                  <c:v>15.2577</c:v>
                </c:pt>
                <c:pt idx="834" formatCode="0.0">
                  <c:v>15.240399999999999</c:v>
                </c:pt>
                <c:pt idx="835" formatCode="0.0">
                  <c:v>15.185600000000001</c:v>
                </c:pt>
                <c:pt idx="836" formatCode="0.0">
                  <c:v>15.24</c:v>
                </c:pt>
                <c:pt idx="837" formatCode="0.0">
                  <c:v>15.420299999999999</c:v>
                </c:pt>
                <c:pt idx="838" formatCode="0.0">
                  <c:v>15.463100000000001</c:v>
                </c:pt>
                <c:pt idx="839" formatCode="0.0">
                  <c:v>15.639900000000001</c:v>
                </c:pt>
                <c:pt idx="840" formatCode="0.0">
                  <c:v>15.538</c:v>
                </c:pt>
                <c:pt idx="841" formatCode="0.0">
                  <c:v>15.5365</c:v>
                </c:pt>
                <c:pt idx="842" formatCode="0.0">
                  <c:v>15.717000000000001</c:v>
                </c:pt>
                <c:pt idx="843" formatCode="0.0">
                  <c:v>15.695</c:v>
                </c:pt>
                <c:pt idx="844" formatCode="0.0">
                  <c:v>15.706</c:v>
                </c:pt>
                <c:pt idx="845" formatCode="0.0">
                  <c:v>15.545999999999999</c:v>
                </c:pt>
                <c:pt idx="846" formatCode="0.0">
                  <c:v>15.311</c:v>
                </c:pt>
                <c:pt idx="847" formatCode="0.0">
                  <c:v>15.384</c:v>
                </c:pt>
                <c:pt idx="848" formatCode="0.0">
                  <c:v>15.444000000000001</c:v>
                </c:pt>
                <c:pt idx="849" formatCode="0.0">
                  <c:v>15.474</c:v>
                </c:pt>
                <c:pt idx="850" formatCode="0.0">
                  <c:v>15.507</c:v>
                </c:pt>
                <c:pt idx="851" formatCode="0.0">
                  <c:v>15.56</c:v>
                </c:pt>
                <c:pt idx="852" formatCode="0.0">
                  <c:v>15.631</c:v>
                </c:pt>
                <c:pt idx="853" formatCode="0.0">
                  <c:v>15.715</c:v>
                </c:pt>
                <c:pt idx="854" formatCode="0.0">
                  <c:v>15.849</c:v>
                </c:pt>
                <c:pt idx="855" formatCode="0.0">
                  <c:v>15.914999999999999</c:v>
                </c:pt>
                <c:pt idx="856" formatCode="0.0">
                  <c:v>16.001999999999999</c:v>
                </c:pt>
                <c:pt idx="857" formatCode="0.0">
                  <c:v>16.372</c:v>
                </c:pt>
                <c:pt idx="858" formatCode="0.0">
                  <c:v>16.594000000000001</c:v>
                </c:pt>
                <c:pt idx="859" formatCode="0.0">
                  <c:v>16.815999999999999</c:v>
                </c:pt>
                <c:pt idx="860" formatCode="0.0">
                  <c:v>16.876000000000001</c:v>
                </c:pt>
                <c:pt idx="861" formatCode="0.0">
                  <c:v>16.841000000000001</c:v>
                </c:pt>
                <c:pt idx="862" formatCode="0.0">
                  <c:v>16.978000000000002</c:v>
                </c:pt>
                <c:pt idx="863" formatCode="0.0">
                  <c:v>17.001000000000001</c:v>
                </c:pt>
                <c:pt idx="864" formatCode="0.0">
                  <c:v>17.1221</c:v>
                </c:pt>
                <c:pt idx="865" formatCode="0.0">
                  <c:v>17.232111</c:v>
                </c:pt>
                <c:pt idx="866" formatCode="0.0">
                  <c:v>17.317316999999999</c:v>
                </c:pt>
                <c:pt idx="867" formatCode="0.0">
                  <c:v>17.257359999999998</c:v>
                </c:pt>
                <c:pt idx="868" formatCode="0.0">
                  <c:v>17.424109999999999</c:v>
                </c:pt>
                <c:pt idx="869" formatCode="0.0">
                  <c:v>17.508362000000002</c:v>
                </c:pt>
                <c:pt idx="870" formatCode="0.0">
                  <c:v>17.511012999999998</c:v>
                </c:pt>
                <c:pt idx="871" formatCode="0.0">
                  <c:v>17.518070000000002</c:v>
                </c:pt>
                <c:pt idx="872" formatCode="0.0">
                  <c:v>17.472853000000001</c:v>
                </c:pt>
                <c:pt idx="873" formatCode="0.0">
                  <c:v>17.502656000000002</c:v>
                </c:pt>
                <c:pt idx="874" formatCode="0.0">
                  <c:v>17.383043000000001</c:v>
                </c:pt>
                <c:pt idx="875" formatCode="0.0">
                  <c:v>17.162925999999999</c:v>
                </c:pt>
                <c:pt idx="876" formatCode="0.0">
                  <c:v>16.983367000000001</c:v>
                </c:pt>
                <c:pt idx="877" formatCode="0.0">
                  <c:v>16.685618999999999</c:v>
                </c:pt>
                <c:pt idx="878" formatCode="0.0">
                  <c:v>16.422001999999999</c:v>
                </c:pt>
                <c:pt idx="879" formatCode="0.0">
                  <c:v>16.330598999999999</c:v>
                </c:pt>
                <c:pt idx="880" formatCode="0.0">
                  <c:v>16.220210000000002</c:v>
                </c:pt>
                <c:pt idx="881" formatCode="0.0">
                  <c:v>15.993159</c:v>
                </c:pt>
                <c:pt idx="882" formatCode="0.0">
                  <c:v>15.97589</c:v>
                </c:pt>
                <c:pt idx="883" formatCode="0.0">
                  <c:v>15.833834</c:v>
                </c:pt>
                <c:pt idx="884" formatCode="0.0">
                  <c:v>15.613941000000001</c:v>
                </c:pt>
                <c:pt idx="885" formatCode="0.0">
                  <c:v>15.483359999999999</c:v>
                </c:pt>
                <c:pt idx="886" formatCode="0.0">
                  <c:v>15.486801</c:v>
                </c:pt>
                <c:pt idx="887" formatCode="0.0">
                  <c:v>15.486325000000001</c:v>
                </c:pt>
                <c:pt idx="888" formatCode="0.0">
                  <c:v>15.579750000000001</c:v>
                </c:pt>
                <c:pt idx="889" formatCode="0.0">
                  <c:v>15.710749</c:v>
                </c:pt>
                <c:pt idx="890" formatCode="0.0">
                  <c:v>15.637639</c:v>
                </c:pt>
                <c:pt idx="891" formatCode="0.0">
                  <c:v>15.871869999999999</c:v>
                </c:pt>
                <c:pt idx="892" formatCode="0.0">
                  <c:v>15.918471</c:v>
                </c:pt>
                <c:pt idx="893" formatCode="0.0">
                  <c:v>15.949033</c:v>
                </c:pt>
                <c:pt idx="894" formatCode="0.0">
                  <c:v>16.095503000000001</c:v>
                </c:pt>
                <c:pt idx="895" formatCode="0.0">
                  <c:v>16.149255</c:v>
                </c:pt>
                <c:pt idx="896" formatCode="0.0">
                  <c:v>16.324466999999999</c:v>
                </c:pt>
                <c:pt idx="897" formatCode="0.0">
                  <c:v>16.454122999999999</c:v>
                </c:pt>
                <c:pt idx="898" formatCode="0.0">
                  <c:v>16.414341</c:v>
                </c:pt>
                <c:pt idx="899" formatCode="0.0">
                  <c:v>16.369496999999999</c:v>
                </c:pt>
                <c:pt idx="900" formatCode="0.0">
                  <c:v>16.453040000000001</c:v>
                </c:pt>
                <c:pt idx="901" formatCode="0.0">
                  <c:v>16.426953000000001</c:v>
                </c:pt>
                <c:pt idx="902" formatCode="0.0">
                  <c:v>16.458292</c:v>
                </c:pt>
                <c:pt idx="903" formatCode="0.0">
                  <c:v>16.266480999999999</c:v>
                </c:pt>
                <c:pt idx="904" formatCode="0.0">
                  <c:v>16.114248</c:v>
                </c:pt>
                <c:pt idx="905" formatCode="0.0">
                  <c:v>16.049150000000001</c:v>
                </c:pt>
                <c:pt idx="906" formatCode="0.0">
                  <c:v>15.990221999999999</c:v>
                </c:pt>
                <c:pt idx="907" formatCode="0.0">
                  <c:v>15.797589</c:v>
                </c:pt>
                <c:pt idx="908" formatCode="0.0">
                  <c:v>15.856546</c:v>
                </c:pt>
                <c:pt idx="909" formatCode="0.0">
                  <c:v>15.814202</c:v>
                </c:pt>
                <c:pt idx="910" formatCode="0.0">
                  <c:v>15.735799</c:v>
                </c:pt>
                <c:pt idx="911" formatCode="0.0">
                  <c:v>15.8743</c:v>
                </c:pt>
                <c:pt idx="912" formatCode="0.0">
                  <c:v>15.699650999999999</c:v>
                </c:pt>
                <c:pt idx="913" formatCode="0.0">
                  <c:v>15.711069999999999</c:v>
                </c:pt>
                <c:pt idx="914" formatCode="0.0">
                  <c:v>15.86092</c:v>
                </c:pt>
                <c:pt idx="915" formatCode="0.0">
                  <c:v>15.907558999999999</c:v>
                </c:pt>
                <c:pt idx="916" formatCode="0.0">
                  <c:v>15.835241</c:v>
                </c:pt>
                <c:pt idx="917" formatCode="0.0">
                  <c:v>15.882605</c:v>
                </c:pt>
                <c:pt idx="918" formatCode="0.0">
                  <c:v>15.796347000000001</c:v>
                </c:pt>
                <c:pt idx="919" formatCode="0.0">
                  <c:v>15.930662999999999</c:v>
                </c:pt>
                <c:pt idx="920" formatCode="0.0">
                  <c:v>15.858314</c:v>
                </c:pt>
                <c:pt idx="921" formatCode="0.0">
                  <c:v>15.723658</c:v>
                </c:pt>
                <c:pt idx="922" formatCode="0.0">
                  <c:v>15.754873</c:v>
                </c:pt>
                <c:pt idx="923" formatCode="0.0">
                  <c:v>15.754003000000001</c:v>
                </c:pt>
                <c:pt idx="924" formatCode="0.0">
                  <c:v>15.736608</c:v>
                </c:pt>
                <c:pt idx="925" formatCode="0.0">
                  <c:v>15.753940999999999</c:v>
                </c:pt>
                <c:pt idx="926" formatCode="0.0">
                  <c:v>15.569977</c:v>
                </c:pt>
                <c:pt idx="927" formatCode="0.0">
                  <c:v>15.527232</c:v>
                </c:pt>
                <c:pt idx="928" formatCode="0.0">
                  <c:v>15.526417</c:v>
                </c:pt>
                <c:pt idx="929" formatCode="0.0">
                  <c:v>15.531025</c:v>
                </c:pt>
                <c:pt idx="930" formatCode="0.0">
                  <c:v>15.471686</c:v>
                </c:pt>
                <c:pt idx="931" formatCode="0.0">
                  <c:v>15.569929</c:v>
                </c:pt>
                <c:pt idx="932" formatCode="0.0">
                  <c:v>15.629272</c:v>
                </c:pt>
                <c:pt idx="933" formatCode="0.0">
                  <c:v>15.720602</c:v>
                </c:pt>
                <c:pt idx="934" formatCode="0.0">
                  <c:v>15.779508999999999</c:v>
                </c:pt>
                <c:pt idx="935" formatCode="0.0">
                  <c:v>15.758755000000001</c:v>
                </c:pt>
                <c:pt idx="936" formatCode="0.0">
                  <c:v>15.812530000000001</c:v>
                </c:pt>
                <c:pt idx="937" formatCode="0.0">
                  <c:v>15.771212999999999</c:v>
                </c:pt>
                <c:pt idx="938" formatCode="0.0">
                  <c:v>15.925933000000001</c:v>
                </c:pt>
                <c:pt idx="939" formatCode="0.0">
                  <c:v>15.778783000000001</c:v>
                </c:pt>
                <c:pt idx="940" formatCode="0.0">
                  <c:v>15.857366000000001</c:v>
                </c:pt>
                <c:pt idx="941" formatCode="0.0">
                  <c:v>15.902385000000001</c:v>
                </c:pt>
                <c:pt idx="942" formatCode="0.0">
                  <c:v>15.880233</c:v>
                </c:pt>
                <c:pt idx="943" formatCode="0.0">
                  <c:v>15.782223</c:v>
                </c:pt>
                <c:pt idx="944" formatCode="0.0">
                  <c:v>15.566648000000001</c:v>
                </c:pt>
                <c:pt idx="945" formatCode="0.0">
                  <c:v>15.406383999999999</c:v>
                </c:pt>
                <c:pt idx="946" formatCode="0.0">
                  <c:v>15.328868</c:v>
                </c:pt>
                <c:pt idx="947" formatCode="0.0">
                  <c:v>15.251801</c:v>
                </c:pt>
                <c:pt idx="948" formatCode="0.0">
                  <c:v>15.15427</c:v>
                </c:pt>
                <c:pt idx="949" formatCode="0.0">
                  <c:v>15.085226</c:v>
                </c:pt>
                <c:pt idx="950" formatCode="0.0">
                  <c:v>14.934858</c:v>
                </c:pt>
                <c:pt idx="951" formatCode="0.0">
                  <c:v>14.984275</c:v>
                </c:pt>
                <c:pt idx="952" formatCode="0.0">
                  <c:v>14.954822</c:v>
                </c:pt>
                <c:pt idx="953" formatCode="0.0">
                  <c:v>14.860225</c:v>
                </c:pt>
                <c:pt idx="954" formatCode="0.0">
                  <c:v>15.013572999999999</c:v>
                </c:pt>
                <c:pt idx="955" formatCode="0.0">
                  <c:v>15.017439</c:v>
                </c:pt>
                <c:pt idx="956" formatCode="0.0">
                  <c:v>14.987738</c:v>
                </c:pt>
                <c:pt idx="957" formatCode="0.0">
                  <c:v>15.093748</c:v>
                </c:pt>
                <c:pt idx="958" formatCode="0.0">
                  <c:v>15.148567</c:v>
                </c:pt>
                <c:pt idx="959" formatCode="0.0">
                  <c:v>15.021044</c:v>
                </c:pt>
                <c:pt idx="960" formatCode="0.0">
                  <c:v>14.998393</c:v>
                </c:pt>
                <c:pt idx="961" formatCode="0.0">
                  <c:v>15.002875</c:v>
                </c:pt>
                <c:pt idx="962" formatCode="0.0">
                  <c:v>14.694711</c:v>
                </c:pt>
                <c:pt idx="963" formatCode="0.0">
                  <c:v>14.596177000000001</c:v>
                </c:pt>
                <c:pt idx="964" formatCode="0.0">
                  <c:v>14.290378</c:v>
                </c:pt>
                <c:pt idx="965" formatCode="0.0">
                  <c:v>14.109608</c:v>
                </c:pt>
                <c:pt idx="966" formatCode="0.0">
                  <c:v>14.028195</c:v>
                </c:pt>
                <c:pt idx="967" formatCode="0.0">
                  <c:v>13.654577</c:v>
                </c:pt>
                <c:pt idx="968" formatCode="0.0">
                  <c:v>13.548778</c:v>
                </c:pt>
                <c:pt idx="969" formatCode="0.0">
                  <c:v>13.254613000000001</c:v>
                </c:pt>
                <c:pt idx="970" formatCode="0.0">
                  <c:v>12.802258999999999</c:v>
                </c:pt>
                <c:pt idx="971" formatCode="0.0">
                  <c:v>12.579053</c:v>
                </c:pt>
                <c:pt idx="972" formatCode="0.0">
                  <c:v>11.856868</c:v>
                </c:pt>
                <c:pt idx="973" formatCode="0.0">
                  <c:v>11.178089</c:v>
                </c:pt>
                <c:pt idx="974" formatCode="0.0">
                  <c:v>10.772073000000001</c:v>
                </c:pt>
                <c:pt idx="975" formatCode="0.0">
                  <c:v>10.271000000000001</c:v>
                </c:pt>
                <c:pt idx="976" formatCode="0.0">
                  <c:v>9.7086579999999998</c:v>
                </c:pt>
                <c:pt idx="977" formatCode="0.0">
                  <c:v>9.0910019999999996</c:v>
                </c:pt>
                <c:pt idx="978" formatCode="0.0">
                  <c:v>8.8407309999999999</c:v>
                </c:pt>
                <c:pt idx="979" formatCode="0.0">
                  <c:v>8.6108899999999995</c:v>
                </c:pt>
                <c:pt idx="980" formatCode="0.0">
                  <c:v>8.4705619999999993</c:v>
                </c:pt>
                <c:pt idx="981" formatCode="0.0">
                  <c:v>8.3555919999999997</c:v>
                </c:pt>
                <c:pt idx="982" formatCode="0.0">
                  <c:v>8.4323499999999996</c:v>
                </c:pt>
                <c:pt idx="983" formatCode="0.0">
                  <c:v>8.5582259999999994</c:v>
                </c:pt>
                <c:pt idx="984" formatCode="0.0">
                  <c:v>9.0076669999999996</c:v>
                </c:pt>
                <c:pt idx="985" formatCode="0.0">
                  <c:v>9.3546169999999993</c:v>
                </c:pt>
                <c:pt idx="986" formatCode="0.0">
                  <c:v>9.7662849999999999</c:v>
                </c:pt>
                <c:pt idx="987" formatCode="0.0">
                  <c:v>10.069191</c:v>
                </c:pt>
                <c:pt idx="988" formatCode="0.0">
                  <c:v>10.547539</c:v>
                </c:pt>
                <c:pt idx="989" formatCode="0.0">
                  <c:v>11.076988999999999</c:v>
                </c:pt>
                <c:pt idx="990" formatCode="0.0">
                  <c:v>11.298427999999999</c:v>
                </c:pt>
                <c:pt idx="991" formatCode="0.0">
                  <c:v>11.583823000000001</c:v>
                </c:pt>
                <c:pt idx="992" formatCode="0.0">
                  <c:v>11.709057</c:v>
                </c:pt>
                <c:pt idx="993" formatCode="0.0">
                  <c:v>11.807511999999999</c:v>
                </c:pt>
                <c:pt idx="994" formatCode="0.0">
                  <c:v>11.881392999999999</c:v>
                </c:pt>
                <c:pt idx="995" formatCode="0.0">
                  <c:v>11.910318999999999</c:v>
                </c:pt>
                <c:pt idx="996" formatCode="0.0">
                  <c:v>12.044948</c:v>
                </c:pt>
                <c:pt idx="997" formatCode="0.0">
                  <c:v>12.179791</c:v>
                </c:pt>
                <c:pt idx="998" formatCode="0.000">
                  <c:v>12.38673</c:v>
                </c:pt>
                <c:pt idx="999" formatCode="0.000">
                  <c:v>12.360433</c:v>
                </c:pt>
                <c:pt idx="1000" formatCode="0.000">
                  <c:v>12.403150999999999</c:v>
                </c:pt>
                <c:pt idx="1001" formatCode="0.000">
                  <c:v>12.416883</c:v>
                </c:pt>
                <c:pt idx="1002" formatCode="0.000">
                  <c:v>12.415357</c:v>
                </c:pt>
                <c:pt idx="1003" formatCode="0.000">
                  <c:v>12.529728</c:v>
                </c:pt>
                <c:pt idx="1004" formatCode="0.000">
                  <c:v>12.615796</c:v>
                </c:pt>
                <c:pt idx="1005" formatCode="0.000">
                  <c:v>12.753254999999999</c:v>
                </c:pt>
                <c:pt idx="1006" formatCode="0.000">
                  <c:v>12.919961000000001</c:v>
                </c:pt>
                <c:pt idx="1007" formatCode="0.000">
                  <c:v>13.088452999999999</c:v>
                </c:pt>
                <c:pt idx="1008" formatCode="0.000">
                  <c:v>13.303884999999999</c:v>
                </c:pt>
                <c:pt idx="1009" formatCode="0.000">
                  <c:v>13.561183</c:v>
                </c:pt>
                <c:pt idx="1010" formatCode="0.000">
                  <c:v>13.674205000000001</c:v>
                </c:pt>
                <c:pt idx="1011" formatCode="0.000">
                  <c:v>13.987023000000001</c:v>
                </c:pt>
                <c:pt idx="1012" formatCode="0.000">
                  <c:v>14.290782</c:v>
                </c:pt>
                <c:pt idx="1013" formatCode="0.000">
                  <c:v>14.534530999999999</c:v>
                </c:pt>
                <c:pt idx="1014" formatCode="0.000">
                  <c:v>14.751089</c:v>
                </c:pt>
                <c:pt idx="1015" formatCode="0.000">
                  <c:v>14.951750000000001</c:v>
                </c:pt>
                <c:pt idx="1016" formatCode="0.000">
                  <c:v>15.010828</c:v>
                </c:pt>
                <c:pt idx="1017" formatCode="0.000">
                  <c:v>15.22913</c:v>
                </c:pt>
                <c:pt idx="1018" formatCode="0.000">
                  <c:v>15.390079</c:v>
                </c:pt>
                <c:pt idx="1019" formatCode="0.000">
                  <c:v>15.378074</c:v>
                </c:pt>
                <c:pt idx="1020" formatCode="0.000">
                  <c:v>15.456851</c:v>
                </c:pt>
                <c:pt idx="1021" formatCode="0.000">
                  <c:v>15.465636999999999</c:v>
                </c:pt>
                <c:pt idx="1022" formatCode="0.000">
                  <c:v>15.426541</c:v>
                </c:pt>
                <c:pt idx="1023" formatCode="0.000">
                  <c:v>15.599202</c:v>
                </c:pt>
                <c:pt idx="1024" formatCode="0.000">
                  <c:v>15.682779</c:v>
                </c:pt>
                <c:pt idx="1025" formatCode="0.000">
                  <c:v>15.691682</c:v>
                </c:pt>
                <c:pt idx="1026" formatCode="0.000">
                  <c:v>15.697202000000001</c:v>
                </c:pt>
                <c:pt idx="1027" formatCode="0.000">
                  <c:v>15.724520999999999</c:v>
                </c:pt>
                <c:pt idx="1028" formatCode="0.000">
                  <c:v>15.891398000000001</c:v>
                </c:pt>
                <c:pt idx="1029" formatCode="0.000">
                  <c:v>16.002285000000001</c:v>
                </c:pt>
                <c:pt idx="1030" formatCode="0.000">
                  <c:v>16.059438</c:v>
                </c:pt>
                <c:pt idx="1031" formatCode="0.000">
                  <c:v>16.096526999999998</c:v>
                </c:pt>
                <c:pt idx="1032" formatCode="0.000">
                  <c:v>16.091899000000002</c:v>
                </c:pt>
                <c:pt idx="1033" formatCode="0.000">
                  <c:v>16.146861999999999</c:v>
                </c:pt>
                <c:pt idx="1034" formatCode="0.000">
                  <c:v>16.275976</c:v>
                </c:pt>
                <c:pt idx="1035" formatCode="0.000">
                  <c:v>16.268756</c:v>
                </c:pt>
                <c:pt idx="1036" formatCode="0.000">
                  <c:v>16.332277999999999</c:v>
                </c:pt>
                <c:pt idx="1037" formatCode="0.000">
                  <c:v>16.434581999999999</c:v>
                </c:pt>
                <c:pt idx="1038" formatCode="0.000">
                  <c:v>16.651909</c:v>
                </c:pt>
                <c:pt idx="1039" formatCode="0.000">
                  <c:v>16.654050000000002</c:v>
                </c:pt>
                <c:pt idx="1040" formatCode="0.000">
                  <c:v>16.741548000000002</c:v>
                </c:pt>
                <c:pt idx="1041" formatCode="0.000">
                  <c:v>16.778881999999999</c:v>
                </c:pt>
                <c:pt idx="1042" formatCode="0.000">
                  <c:v>16.757446999999999</c:v>
                </c:pt>
                <c:pt idx="1043" formatCode="0.000">
                  <c:v>16.946601999999999</c:v>
                </c:pt>
                <c:pt idx="1044" formatCode="0.000">
                  <c:v>16.987767000000002</c:v>
                </c:pt>
                <c:pt idx="1045" formatCode="0.000">
                  <c:v>16.953446</c:v>
                </c:pt>
                <c:pt idx="1046" formatCode="0.000">
                  <c:v>17.029592999999998</c:v>
                </c:pt>
                <c:pt idx="1047" formatCode="0.000">
                  <c:v>17.103539000000001</c:v>
                </c:pt>
                <c:pt idx="1048" formatCode="0.000">
                  <c:v>17.076871000000001</c:v>
                </c:pt>
                <c:pt idx="1049" formatCode="0.000">
                  <c:v>17.145958</c:v>
                </c:pt>
                <c:pt idx="1050" formatCode="0.000">
                  <c:v>17.206638999999999</c:v>
                </c:pt>
                <c:pt idx="1051" formatCode="0.000">
                  <c:v>17.291578000000001</c:v>
                </c:pt>
                <c:pt idx="1052" formatCode="0.000">
                  <c:v>17.342746999999999</c:v>
                </c:pt>
                <c:pt idx="1053" formatCode="0.000">
                  <c:v>17.366040000000002</c:v>
                </c:pt>
                <c:pt idx="1054" formatCode="0.000">
                  <c:v>17.446432999999999</c:v>
                </c:pt>
                <c:pt idx="1055" formatCode="0.000">
                  <c:v>17.438801999999999</c:v>
                </c:pt>
                <c:pt idx="1056" formatCode="0.000">
                  <c:v>17.465769000000002</c:v>
                </c:pt>
                <c:pt idx="1057" formatCode="0.000">
                  <c:v>17.642306000000001</c:v>
                </c:pt>
                <c:pt idx="1058" formatCode="0.000">
                  <c:v>17.603863</c:v>
                </c:pt>
                <c:pt idx="1059" formatCode="0.000">
                  <c:v>17.616175999999999</c:v>
                </c:pt>
                <c:pt idx="1060" formatCode="0.000">
                  <c:v>17.581102999999999</c:v>
                </c:pt>
                <c:pt idx="1061" formatCode="0.000">
                  <c:v>17.663637000000001</c:v>
                </c:pt>
                <c:pt idx="1062" formatCode="0.000">
                  <c:v>17.541025999999999</c:v>
                </c:pt>
                <c:pt idx="1063" formatCode="0.000">
                  <c:v>17.692912</c:v>
                </c:pt>
                <c:pt idx="1064" formatCode="0.000">
                  <c:v>17.691998000000002</c:v>
                </c:pt>
                <c:pt idx="1065" formatCode="0.000">
                  <c:v>17.638918</c:v>
                </c:pt>
                <c:pt idx="1066" formatCode="0.000">
                  <c:v>17.682344000000001</c:v>
                </c:pt>
                <c:pt idx="1067" formatCode="0.000">
                  <c:v>17.724298999999998</c:v>
                </c:pt>
                <c:pt idx="1068" formatCode="0.000">
                  <c:v>17.756028000000001</c:v>
                </c:pt>
                <c:pt idx="1069" formatCode="0.000">
                  <c:v>17.683243999999998</c:v>
                </c:pt>
                <c:pt idx="1070" formatCode="0.000">
                  <c:v>17.805586000000002</c:v>
                </c:pt>
                <c:pt idx="1071" formatCode="0.000">
                  <c:v>17.644169999999999</c:v>
                </c:pt>
                <c:pt idx="1072" formatCode="0.000">
                  <c:v>17.755161999999999</c:v>
                </c:pt>
                <c:pt idx="1073" formatCode="0.000">
                  <c:v>17.664324000000001</c:v>
                </c:pt>
                <c:pt idx="1074" formatCode="0.000">
                  <c:v>17.54175</c:v>
                </c:pt>
                <c:pt idx="1075" formatCode="0.000">
                  <c:v>17.398527999999999</c:v>
                </c:pt>
                <c:pt idx="1076" formatCode="0.000">
                  <c:v>17.228287000000002</c:v>
                </c:pt>
                <c:pt idx="1077" formatCode="0.000">
                  <c:v>17.163095999999999</c:v>
                </c:pt>
                <c:pt idx="1078" formatCode="0.000">
                  <c:v>17.116834000000001</c:v>
                </c:pt>
                <c:pt idx="1079" formatCode="0.000">
                  <c:v>16.992132000000002</c:v>
                </c:pt>
                <c:pt idx="1080" formatCode="0.000">
                  <c:v>16.956831999999999</c:v>
                </c:pt>
                <c:pt idx="1081" formatCode="0.000">
                  <c:v>16.950061999999999</c:v>
                </c:pt>
                <c:pt idx="1082" formatCode="0.000">
                  <c:v>16.843128</c:v>
                </c:pt>
                <c:pt idx="1083" formatCode="0.000">
                  <c:v>16.941102999999998</c:v>
                </c:pt>
                <c:pt idx="1084" formatCode="0.000">
                  <c:v>16.830445000000001</c:v>
                </c:pt>
                <c:pt idx="1085" formatCode="0.000">
                  <c:v>16.747544999999999</c:v>
                </c:pt>
                <c:pt idx="1086" formatCode="0.000">
                  <c:v>16.778383000000002</c:v>
                </c:pt>
                <c:pt idx="1087" formatCode="0.000">
                  <c:v>16.797529999999998</c:v>
                </c:pt>
                <c:pt idx="1088" formatCode="0.000">
                  <c:v>16.807075999999999</c:v>
                </c:pt>
                <c:pt idx="1089" formatCode="0.000">
                  <c:v>16.896201999999999</c:v>
                </c:pt>
                <c:pt idx="1090" formatCode="0.000">
                  <c:v>16.886043999999998</c:v>
                </c:pt>
                <c:pt idx="1091" formatCode="0.000">
                  <c:v>16.880551000000001</c:v>
                </c:pt>
                <c:pt idx="1092" formatCode="0.000">
                  <c:v>16.903511000000002</c:v>
                </c:pt>
                <c:pt idx="1093" formatCode="0.000">
                  <c:v>16.834667</c:v>
                </c:pt>
                <c:pt idx="1094" formatCode="0.000">
                  <c:v>16.749867999999999</c:v>
                </c:pt>
                <c:pt idx="1095" formatCode="0.000">
                  <c:v>16.647698999999999</c:v>
                </c:pt>
                <c:pt idx="1096" formatCode="0.000">
                  <c:v>16.682468</c:v>
                </c:pt>
                <c:pt idx="1097" formatCode="0.000">
                  <c:v>16.64507</c:v>
                </c:pt>
                <c:pt idx="1098" formatCode="0.000">
                  <c:v>16.740286999999999</c:v>
                </c:pt>
                <c:pt idx="1099" formatCode="0.000">
                  <c:v>16.656354</c:v>
                </c:pt>
                <c:pt idx="1100" formatCode="0.000">
                  <c:v>16.606021999999999</c:v>
                </c:pt>
                <c:pt idx="1101" formatCode="0.000">
                  <c:v>16.351711000000002</c:v>
                </c:pt>
                <c:pt idx="1102" formatCode="0.000">
                  <c:v>16.281732999999999</c:v>
                </c:pt>
                <c:pt idx="1103" formatCode="0.000">
                  <c:v>16.195519999999998</c:v>
                </c:pt>
                <c:pt idx="1104" formatCode="0.000">
                  <c:v>16.142443</c:v>
                </c:pt>
                <c:pt idx="1105" formatCode="0.000">
                  <c:v>16.182967999999999</c:v>
                </c:pt>
                <c:pt idx="1106" formatCode="0.000">
                  <c:v>15.729298</c:v>
                </c:pt>
                <c:pt idx="1107" formatCode="0.000">
                  <c:v>14.404184001999999</c:v>
                </c:pt>
                <c:pt idx="1108" formatCode="0.000">
                  <c:v>13.155155002000001</c:v>
                </c:pt>
                <c:pt idx="1109" formatCode="0.000">
                  <c:v>12.869447001999999</c:v>
                </c:pt>
                <c:pt idx="1110" formatCode="0.000">
                  <c:v>12.944269002</c:v>
                </c:pt>
                <c:pt idx="1111" formatCode="0.000">
                  <c:v>12.854877002</c:v>
                </c:pt>
                <c:pt idx="1112" formatCode="0.000">
                  <c:v>12.899729002000001</c:v>
                </c:pt>
                <c:pt idx="1113" formatCode="0.000">
                  <c:v>12.965573001999999</c:v>
                </c:pt>
                <c:pt idx="1114" formatCode="0.000">
                  <c:v>12.851550002</c:v>
                </c:pt>
                <c:pt idx="1115" formatCode="0.000">
                  <c:v>12.952942002</c:v>
                </c:pt>
                <c:pt idx="1116" formatCode="0.000">
                  <c:v>12.778895002000001</c:v>
                </c:pt>
                <c:pt idx="1117" formatCode="0.000">
                  <c:v>12.457006002</c:v>
                </c:pt>
                <c:pt idx="1118" formatCode="0.000">
                  <c:v>12.790637002</c:v>
                </c:pt>
                <c:pt idx="1119" formatCode="0.000">
                  <c:v>13.827764999999999</c:v>
                </c:pt>
                <c:pt idx="1120" formatCode="0.000">
                  <c:v>14.607139001</c:v>
                </c:pt>
                <c:pt idx="1121" formatCode="0.000">
                  <c:v>14.583925001000001</c:v>
                </c:pt>
                <c:pt idx="1122" formatCode="0.000">
                  <c:v>14.239964001000001</c:v>
                </c:pt>
                <c:pt idx="1123" formatCode="0.000">
                  <c:v>13.955613002</c:v>
                </c:pt>
                <c:pt idx="1124" formatCode="0.000">
                  <c:v>13.501961002</c:v>
                </c:pt>
                <c:pt idx="1125" formatCode="0.000">
                  <c:v>13.192899002000001</c:v>
                </c:pt>
                <c:pt idx="1126" formatCode="0.000">
                  <c:v>13.085972002</c:v>
                </c:pt>
                <c:pt idx="1127" formatCode="0.000">
                  <c:v>12.919560002000001</c:v>
                </c:pt>
                <c:pt idx="1128" formatCode="0.000">
                  <c:v>12.826519002</c:v>
                </c:pt>
                <c:pt idx="1129" formatCode="0.000">
                  <c:v>12.823709001999999</c:v>
                </c:pt>
                <c:pt idx="1130" formatCode="0.000">
                  <c:v>12.824591002</c:v>
                </c:pt>
                <c:pt idx="1131" formatCode="0.000">
                  <c:v>12.912455002</c:v>
                </c:pt>
                <c:pt idx="1132" formatCode="0.000">
                  <c:v>13.068855000999999</c:v>
                </c:pt>
                <c:pt idx="1133" formatCode="0.000">
                  <c:v>13.181409001</c:v>
                </c:pt>
                <c:pt idx="1134" formatCode="0.000">
                  <c:v>13.243575001</c:v>
                </c:pt>
                <c:pt idx="1135" formatCode="0.000">
                  <c:v>13.553739</c:v>
                </c:pt>
                <c:pt idx="1136" formatCode="0.000">
                  <c:v>13.904119</c:v>
                </c:pt>
                <c:pt idx="1137" formatCode="0.000">
                  <c:v>14.044181999999999</c:v>
                </c:pt>
                <c:pt idx="1138" formatCode="0.000">
                  <c:v>14.100529999999999</c:v>
                </c:pt>
                <c:pt idx="1139" formatCode="0.000">
                  <c:v>14.179838999999999</c:v>
                </c:pt>
                <c:pt idx="1140" formatCode="0.000">
                  <c:v>14.316465000000001</c:v>
                </c:pt>
                <c:pt idx="1141" formatCode="0.000">
                  <c:v>14.48527</c:v>
                </c:pt>
                <c:pt idx="1142" formatCode="0.000">
                  <c:v>14.576514</c:v>
                </c:pt>
                <c:pt idx="1143" formatCode="0.000">
                  <c:v>14.672917999999999</c:v>
                </c:pt>
                <c:pt idx="1144" formatCode="0.000">
                  <c:v>14.965261999999999</c:v>
                </c:pt>
                <c:pt idx="1145" formatCode="0.000">
                  <c:v>15.137699</c:v>
                </c:pt>
                <c:pt idx="1146" formatCode="0.000">
                  <c:v>15.286500999999999</c:v>
                </c:pt>
                <c:pt idx="1147" formatCode="0.000">
                  <c:v>15.349584</c:v>
                </c:pt>
                <c:pt idx="1259" formatCode="0.00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E9F3-4226-9F25-3F0F9DBCC073}"/>
            </c:ext>
          </c:extLst>
        </c:ser>
        <c:ser>
          <c:idx val="5"/>
          <c:order val="7"/>
          <c:tx>
            <c:strRef>
              <c:f>AUTPRNA!$U$2</c:f>
              <c:strCache>
                <c:ptCount val="1"/>
                <c:pt idx="0">
                  <c:v>15.3</c:v>
                </c:pt>
              </c:strCache>
            </c:strRef>
          </c:tx>
          <c:marker>
            <c:symbol val="none"/>
          </c:marker>
          <c:dLbls>
            <c:dLbl>
              <c:idx val="410"/>
              <c:layout>
                <c:manualLayout>
                  <c:x val="-0.11337868480725624"/>
                  <c:y val="0.1339869281045751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9F3-4226-9F25-3F0F9DBCC073}"/>
                </c:ext>
              </c:extLst>
            </c:dLbl>
            <c:dLbl>
              <c:idx val="1111"/>
              <c:layout>
                <c:manualLayout>
                  <c:x val="2.5853154084798345E-2"/>
                  <c:y val="1.329080276448697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9F3-4226-9F25-3F0F9DBCC073}"/>
                </c:ext>
              </c:extLst>
            </c:dLbl>
            <c:dLbl>
              <c:idx val="1135"/>
              <c:layout>
                <c:manualLayout>
                  <c:x val="1.4362863380443524E-3"/>
                  <c:y val="4.984051036682615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9F3-4226-9F25-3F0F9DBCC073}"/>
                </c:ext>
              </c:extLst>
            </c:dLbl>
            <c:dLbl>
              <c:idx val="1147"/>
              <c:layout>
                <c:manualLayout>
                  <c:x val="-1.0532493528214745E-16"/>
                  <c:y val="6.862745098039216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9F3-4226-9F25-3F0F9DBCC0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AUTPRNA!$A$3:$A$1262</c:f>
              <c:numCache>
                <c:formatCode>mmm\-yy</c:formatCode>
                <c:ptCount val="1260"/>
                <c:pt idx="0">
                  <c:v>10228</c:v>
                </c:pt>
                <c:pt idx="1">
                  <c:v>10259</c:v>
                </c:pt>
                <c:pt idx="2">
                  <c:v>10288</c:v>
                </c:pt>
                <c:pt idx="3">
                  <c:v>10319</c:v>
                </c:pt>
                <c:pt idx="4">
                  <c:v>10349</c:v>
                </c:pt>
                <c:pt idx="5">
                  <c:v>10380</c:v>
                </c:pt>
                <c:pt idx="6">
                  <c:v>10410</c:v>
                </c:pt>
                <c:pt idx="7">
                  <c:v>10441</c:v>
                </c:pt>
                <c:pt idx="8">
                  <c:v>10472</c:v>
                </c:pt>
                <c:pt idx="9">
                  <c:v>10502</c:v>
                </c:pt>
                <c:pt idx="10">
                  <c:v>10533</c:v>
                </c:pt>
                <c:pt idx="11">
                  <c:v>10563</c:v>
                </c:pt>
                <c:pt idx="12">
                  <c:v>10594</c:v>
                </c:pt>
                <c:pt idx="13">
                  <c:v>10625</c:v>
                </c:pt>
                <c:pt idx="14">
                  <c:v>10653</c:v>
                </c:pt>
                <c:pt idx="15">
                  <c:v>10684</c:v>
                </c:pt>
                <c:pt idx="16">
                  <c:v>10714</c:v>
                </c:pt>
                <c:pt idx="17">
                  <c:v>10745</c:v>
                </c:pt>
                <c:pt idx="18">
                  <c:v>10775</c:v>
                </c:pt>
                <c:pt idx="19">
                  <c:v>10806</c:v>
                </c:pt>
                <c:pt idx="20">
                  <c:v>10837</c:v>
                </c:pt>
                <c:pt idx="21">
                  <c:v>10867</c:v>
                </c:pt>
                <c:pt idx="22">
                  <c:v>10898</c:v>
                </c:pt>
                <c:pt idx="23">
                  <c:v>10928</c:v>
                </c:pt>
                <c:pt idx="24">
                  <c:v>10959</c:v>
                </c:pt>
                <c:pt idx="25">
                  <c:v>10990</c:v>
                </c:pt>
                <c:pt idx="26">
                  <c:v>11018</c:v>
                </c:pt>
                <c:pt idx="27">
                  <c:v>11049</c:v>
                </c:pt>
                <c:pt idx="28">
                  <c:v>11079</c:v>
                </c:pt>
                <c:pt idx="29">
                  <c:v>11110</c:v>
                </c:pt>
                <c:pt idx="30">
                  <c:v>11140</c:v>
                </c:pt>
                <c:pt idx="31">
                  <c:v>11171</c:v>
                </c:pt>
                <c:pt idx="32">
                  <c:v>11202</c:v>
                </c:pt>
                <c:pt idx="33">
                  <c:v>11232</c:v>
                </c:pt>
                <c:pt idx="34">
                  <c:v>11263</c:v>
                </c:pt>
                <c:pt idx="35">
                  <c:v>11293</c:v>
                </c:pt>
                <c:pt idx="36">
                  <c:v>11324</c:v>
                </c:pt>
                <c:pt idx="37">
                  <c:v>11355</c:v>
                </c:pt>
                <c:pt idx="38">
                  <c:v>11383</c:v>
                </c:pt>
                <c:pt idx="39">
                  <c:v>11414</c:v>
                </c:pt>
                <c:pt idx="40">
                  <c:v>11444</c:v>
                </c:pt>
                <c:pt idx="41">
                  <c:v>11475</c:v>
                </c:pt>
                <c:pt idx="42">
                  <c:v>11505</c:v>
                </c:pt>
                <c:pt idx="43">
                  <c:v>11536</c:v>
                </c:pt>
                <c:pt idx="44">
                  <c:v>11567</c:v>
                </c:pt>
                <c:pt idx="45">
                  <c:v>11597</c:v>
                </c:pt>
                <c:pt idx="46">
                  <c:v>11628</c:v>
                </c:pt>
                <c:pt idx="47">
                  <c:v>11658</c:v>
                </c:pt>
                <c:pt idx="48">
                  <c:v>11689</c:v>
                </c:pt>
                <c:pt idx="49">
                  <c:v>11720</c:v>
                </c:pt>
                <c:pt idx="50">
                  <c:v>11749</c:v>
                </c:pt>
                <c:pt idx="51">
                  <c:v>11780</c:v>
                </c:pt>
                <c:pt idx="52">
                  <c:v>11810</c:v>
                </c:pt>
                <c:pt idx="53">
                  <c:v>11841</c:v>
                </c:pt>
                <c:pt idx="54">
                  <c:v>11871</c:v>
                </c:pt>
                <c:pt idx="55">
                  <c:v>11902</c:v>
                </c:pt>
                <c:pt idx="56">
                  <c:v>11933</c:v>
                </c:pt>
                <c:pt idx="57">
                  <c:v>11963</c:v>
                </c:pt>
                <c:pt idx="58">
                  <c:v>11994</c:v>
                </c:pt>
                <c:pt idx="59">
                  <c:v>12024</c:v>
                </c:pt>
                <c:pt idx="60">
                  <c:v>12055</c:v>
                </c:pt>
                <c:pt idx="61">
                  <c:v>12086</c:v>
                </c:pt>
                <c:pt idx="62">
                  <c:v>12114</c:v>
                </c:pt>
                <c:pt idx="63">
                  <c:v>12145</c:v>
                </c:pt>
                <c:pt idx="64">
                  <c:v>12175</c:v>
                </c:pt>
                <c:pt idx="65">
                  <c:v>12206</c:v>
                </c:pt>
                <c:pt idx="66">
                  <c:v>12236</c:v>
                </c:pt>
                <c:pt idx="67">
                  <c:v>12267</c:v>
                </c:pt>
                <c:pt idx="68">
                  <c:v>12298</c:v>
                </c:pt>
                <c:pt idx="69">
                  <c:v>12328</c:v>
                </c:pt>
                <c:pt idx="70">
                  <c:v>12359</c:v>
                </c:pt>
                <c:pt idx="71">
                  <c:v>12389</c:v>
                </c:pt>
                <c:pt idx="72">
                  <c:v>12420</c:v>
                </c:pt>
                <c:pt idx="73">
                  <c:v>12451</c:v>
                </c:pt>
                <c:pt idx="74">
                  <c:v>12479</c:v>
                </c:pt>
                <c:pt idx="75">
                  <c:v>12510</c:v>
                </c:pt>
                <c:pt idx="76">
                  <c:v>12540</c:v>
                </c:pt>
                <c:pt idx="77">
                  <c:v>12571</c:v>
                </c:pt>
                <c:pt idx="78">
                  <c:v>12601</c:v>
                </c:pt>
                <c:pt idx="79">
                  <c:v>12632</c:v>
                </c:pt>
                <c:pt idx="80">
                  <c:v>12663</c:v>
                </c:pt>
                <c:pt idx="81">
                  <c:v>12693</c:v>
                </c:pt>
                <c:pt idx="82">
                  <c:v>12724</c:v>
                </c:pt>
                <c:pt idx="83">
                  <c:v>12754</c:v>
                </c:pt>
                <c:pt idx="84">
                  <c:v>12785</c:v>
                </c:pt>
                <c:pt idx="85">
                  <c:v>12816</c:v>
                </c:pt>
                <c:pt idx="86">
                  <c:v>12844</c:v>
                </c:pt>
                <c:pt idx="87">
                  <c:v>12875</c:v>
                </c:pt>
                <c:pt idx="88">
                  <c:v>12905</c:v>
                </c:pt>
                <c:pt idx="89">
                  <c:v>12936</c:v>
                </c:pt>
                <c:pt idx="90">
                  <c:v>12966</c:v>
                </c:pt>
                <c:pt idx="91">
                  <c:v>12997</c:v>
                </c:pt>
                <c:pt idx="92">
                  <c:v>13028</c:v>
                </c:pt>
                <c:pt idx="93">
                  <c:v>13058</c:v>
                </c:pt>
                <c:pt idx="94">
                  <c:v>13089</c:v>
                </c:pt>
                <c:pt idx="95">
                  <c:v>13119</c:v>
                </c:pt>
                <c:pt idx="96">
                  <c:v>13150</c:v>
                </c:pt>
                <c:pt idx="97">
                  <c:v>13181</c:v>
                </c:pt>
                <c:pt idx="98">
                  <c:v>13210</c:v>
                </c:pt>
                <c:pt idx="99">
                  <c:v>13241</c:v>
                </c:pt>
                <c:pt idx="100">
                  <c:v>13271</c:v>
                </c:pt>
                <c:pt idx="101">
                  <c:v>13302</c:v>
                </c:pt>
                <c:pt idx="102">
                  <c:v>13332</c:v>
                </c:pt>
                <c:pt idx="103">
                  <c:v>13363</c:v>
                </c:pt>
                <c:pt idx="104">
                  <c:v>13394</c:v>
                </c:pt>
                <c:pt idx="105">
                  <c:v>13424</c:v>
                </c:pt>
                <c:pt idx="106">
                  <c:v>13455</c:v>
                </c:pt>
                <c:pt idx="107">
                  <c:v>13485</c:v>
                </c:pt>
                <c:pt idx="108">
                  <c:v>13516</c:v>
                </c:pt>
                <c:pt idx="109">
                  <c:v>13547</c:v>
                </c:pt>
                <c:pt idx="110">
                  <c:v>13575</c:v>
                </c:pt>
                <c:pt idx="111">
                  <c:v>13606</c:v>
                </c:pt>
                <c:pt idx="112">
                  <c:v>13636</c:v>
                </c:pt>
                <c:pt idx="113">
                  <c:v>13667</c:v>
                </c:pt>
                <c:pt idx="114">
                  <c:v>13697</c:v>
                </c:pt>
                <c:pt idx="115">
                  <c:v>13728</c:v>
                </c:pt>
                <c:pt idx="116">
                  <c:v>13759</c:v>
                </c:pt>
                <c:pt idx="117">
                  <c:v>13789</c:v>
                </c:pt>
                <c:pt idx="118">
                  <c:v>13820</c:v>
                </c:pt>
                <c:pt idx="119">
                  <c:v>13850</c:v>
                </c:pt>
                <c:pt idx="120">
                  <c:v>13881</c:v>
                </c:pt>
                <c:pt idx="121">
                  <c:v>13912</c:v>
                </c:pt>
                <c:pt idx="122">
                  <c:v>13940</c:v>
                </c:pt>
                <c:pt idx="123">
                  <c:v>13971</c:v>
                </c:pt>
                <c:pt idx="124">
                  <c:v>14001</c:v>
                </c:pt>
                <c:pt idx="125">
                  <c:v>14032</c:v>
                </c:pt>
                <c:pt idx="126">
                  <c:v>14062</c:v>
                </c:pt>
                <c:pt idx="127">
                  <c:v>14093</c:v>
                </c:pt>
                <c:pt idx="128">
                  <c:v>14124</c:v>
                </c:pt>
                <c:pt idx="129">
                  <c:v>14154</c:v>
                </c:pt>
                <c:pt idx="130">
                  <c:v>14185</c:v>
                </c:pt>
                <c:pt idx="131">
                  <c:v>14215</c:v>
                </c:pt>
                <c:pt idx="132">
                  <c:v>14246</c:v>
                </c:pt>
                <c:pt idx="133">
                  <c:v>14277</c:v>
                </c:pt>
                <c:pt idx="134">
                  <c:v>14305</c:v>
                </c:pt>
                <c:pt idx="135">
                  <c:v>14336</c:v>
                </c:pt>
                <c:pt idx="136">
                  <c:v>14366</c:v>
                </c:pt>
                <c:pt idx="137">
                  <c:v>14397</c:v>
                </c:pt>
                <c:pt idx="138">
                  <c:v>14427</c:v>
                </c:pt>
                <c:pt idx="139">
                  <c:v>14458</c:v>
                </c:pt>
                <c:pt idx="140">
                  <c:v>14489</c:v>
                </c:pt>
                <c:pt idx="141">
                  <c:v>14519</c:v>
                </c:pt>
                <c:pt idx="142">
                  <c:v>14550</c:v>
                </c:pt>
                <c:pt idx="143">
                  <c:v>14580</c:v>
                </c:pt>
                <c:pt idx="144">
                  <c:v>14611</c:v>
                </c:pt>
                <c:pt idx="145">
                  <c:v>14642</c:v>
                </c:pt>
                <c:pt idx="146">
                  <c:v>14671</c:v>
                </c:pt>
                <c:pt idx="147">
                  <c:v>14702</c:v>
                </c:pt>
                <c:pt idx="148">
                  <c:v>14732</c:v>
                </c:pt>
                <c:pt idx="149">
                  <c:v>14763</c:v>
                </c:pt>
                <c:pt idx="150">
                  <c:v>14793</c:v>
                </c:pt>
                <c:pt idx="151">
                  <c:v>14824</c:v>
                </c:pt>
                <c:pt idx="152">
                  <c:v>14855</c:v>
                </c:pt>
                <c:pt idx="153">
                  <c:v>14885</c:v>
                </c:pt>
                <c:pt idx="154">
                  <c:v>14916</c:v>
                </c:pt>
                <c:pt idx="155">
                  <c:v>14946</c:v>
                </c:pt>
                <c:pt idx="156">
                  <c:v>14977</c:v>
                </c:pt>
                <c:pt idx="157">
                  <c:v>15008</c:v>
                </c:pt>
                <c:pt idx="158">
                  <c:v>15036</c:v>
                </c:pt>
                <c:pt idx="159">
                  <c:v>15067</c:v>
                </c:pt>
                <c:pt idx="160">
                  <c:v>15097</c:v>
                </c:pt>
                <c:pt idx="161">
                  <c:v>15128</c:v>
                </c:pt>
                <c:pt idx="162">
                  <c:v>15158</c:v>
                </c:pt>
                <c:pt idx="163">
                  <c:v>15189</c:v>
                </c:pt>
                <c:pt idx="164">
                  <c:v>15220</c:v>
                </c:pt>
                <c:pt idx="165">
                  <c:v>15250</c:v>
                </c:pt>
                <c:pt idx="166">
                  <c:v>15281</c:v>
                </c:pt>
                <c:pt idx="167">
                  <c:v>15311</c:v>
                </c:pt>
                <c:pt idx="168">
                  <c:v>15342</c:v>
                </c:pt>
                <c:pt idx="169">
                  <c:v>15373</c:v>
                </c:pt>
                <c:pt idx="170">
                  <c:v>15401</c:v>
                </c:pt>
                <c:pt idx="171">
                  <c:v>15432</c:v>
                </c:pt>
                <c:pt idx="172">
                  <c:v>15462</c:v>
                </c:pt>
                <c:pt idx="173">
                  <c:v>15493</c:v>
                </c:pt>
                <c:pt idx="174">
                  <c:v>15523</c:v>
                </c:pt>
                <c:pt idx="175">
                  <c:v>15554</c:v>
                </c:pt>
                <c:pt idx="176">
                  <c:v>15585</c:v>
                </c:pt>
                <c:pt idx="177">
                  <c:v>15615</c:v>
                </c:pt>
                <c:pt idx="178">
                  <c:v>15646</c:v>
                </c:pt>
                <c:pt idx="179">
                  <c:v>15676</c:v>
                </c:pt>
                <c:pt idx="180">
                  <c:v>15707</c:v>
                </c:pt>
                <c:pt idx="181">
                  <c:v>15738</c:v>
                </c:pt>
                <c:pt idx="182">
                  <c:v>15766</c:v>
                </c:pt>
                <c:pt idx="183">
                  <c:v>15797</c:v>
                </c:pt>
                <c:pt idx="184">
                  <c:v>15827</c:v>
                </c:pt>
                <c:pt idx="185">
                  <c:v>15858</c:v>
                </c:pt>
                <c:pt idx="186">
                  <c:v>15888</c:v>
                </c:pt>
                <c:pt idx="187">
                  <c:v>15919</c:v>
                </c:pt>
                <c:pt idx="188">
                  <c:v>15950</c:v>
                </c:pt>
                <c:pt idx="189">
                  <c:v>15980</c:v>
                </c:pt>
                <c:pt idx="190">
                  <c:v>16011</c:v>
                </c:pt>
                <c:pt idx="191">
                  <c:v>16041</c:v>
                </c:pt>
                <c:pt idx="192">
                  <c:v>16072</c:v>
                </c:pt>
                <c:pt idx="193">
                  <c:v>16103</c:v>
                </c:pt>
                <c:pt idx="194">
                  <c:v>16132</c:v>
                </c:pt>
                <c:pt idx="195">
                  <c:v>16163</c:v>
                </c:pt>
                <c:pt idx="196">
                  <c:v>16193</c:v>
                </c:pt>
                <c:pt idx="197">
                  <c:v>16224</c:v>
                </c:pt>
                <c:pt idx="198">
                  <c:v>16254</c:v>
                </c:pt>
                <c:pt idx="199">
                  <c:v>16285</c:v>
                </c:pt>
                <c:pt idx="200">
                  <c:v>16316</c:v>
                </c:pt>
                <c:pt idx="201">
                  <c:v>16346</c:v>
                </c:pt>
                <c:pt idx="202">
                  <c:v>16377</c:v>
                </c:pt>
                <c:pt idx="203">
                  <c:v>16407</c:v>
                </c:pt>
                <c:pt idx="204">
                  <c:v>16438</c:v>
                </c:pt>
                <c:pt idx="205">
                  <c:v>16469</c:v>
                </c:pt>
                <c:pt idx="206">
                  <c:v>16497</c:v>
                </c:pt>
                <c:pt idx="207">
                  <c:v>16528</c:v>
                </c:pt>
                <c:pt idx="208">
                  <c:v>16558</c:v>
                </c:pt>
                <c:pt idx="209">
                  <c:v>16589</c:v>
                </c:pt>
                <c:pt idx="210">
                  <c:v>16619</c:v>
                </c:pt>
                <c:pt idx="211">
                  <c:v>16650</c:v>
                </c:pt>
                <c:pt idx="212">
                  <c:v>16681</c:v>
                </c:pt>
                <c:pt idx="213">
                  <c:v>16711</c:v>
                </c:pt>
                <c:pt idx="214">
                  <c:v>16742</c:v>
                </c:pt>
                <c:pt idx="215">
                  <c:v>16772</c:v>
                </c:pt>
                <c:pt idx="216">
                  <c:v>16803</c:v>
                </c:pt>
                <c:pt idx="217">
                  <c:v>16834</c:v>
                </c:pt>
                <c:pt idx="218">
                  <c:v>16862</c:v>
                </c:pt>
                <c:pt idx="219">
                  <c:v>16893</c:v>
                </c:pt>
                <c:pt idx="220">
                  <c:v>16923</c:v>
                </c:pt>
                <c:pt idx="221">
                  <c:v>16954</c:v>
                </c:pt>
                <c:pt idx="222">
                  <c:v>16984</c:v>
                </c:pt>
                <c:pt idx="223">
                  <c:v>17015</c:v>
                </c:pt>
                <c:pt idx="224">
                  <c:v>17046</c:v>
                </c:pt>
                <c:pt idx="225">
                  <c:v>17076</c:v>
                </c:pt>
                <c:pt idx="226">
                  <c:v>17107</c:v>
                </c:pt>
                <c:pt idx="227">
                  <c:v>17137</c:v>
                </c:pt>
                <c:pt idx="228">
                  <c:v>17168</c:v>
                </c:pt>
                <c:pt idx="229">
                  <c:v>17199</c:v>
                </c:pt>
                <c:pt idx="230">
                  <c:v>17227</c:v>
                </c:pt>
                <c:pt idx="231">
                  <c:v>17258</c:v>
                </c:pt>
                <c:pt idx="232">
                  <c:v>17288</c:v>
                </c:pt>
                <c:pt idx="233">
                  <c:v>17319</c:v>
                </c:pt>
                <c:pt idx="234">
                  <c:v>17349</c:v>
                </c:pt>
                <c:pt idx="235">
                  <c:v>17380</c:v>
                </c:pt>
                <c:pt idx="236">
                  <c:v>17411</c:v>
                </c:pt>
                <c:pt idx="237">
                  <c:v>17441</c:v>
                </c:pt>
                <c:pt idx="238">
                  <c:v>17472</c:v>
                </c:pt>
                <c:pt idx="239">
                  <c:v>17502</c:v>
                </c:pt>
                <c:pt idx="240">
                  <c:v>17533</c:v>
                </c:pt>
                <c:pt idx="241">
                  <c:v>17564</c:v>
                </c:pt>
                <c:pt idx="242">
                  <c:v>17593</c:v>
                </c:pt>
                <c:pt idx="243">
                  <c:v>17624</c:v>
                </c:pt>
                <c:pt idx="244">
                  <c:v>17654</c:v>
                </c:pt>
                <c:pt idx="245">
                  <c:v>17685</c:v>
                </c:pt>
                <c:pt idx="246">
                  <c:v>17715</c:v>
                </c:pt>
                <c:pt idx="247">
                  <c:v>17746</c:v>
                </c:pt>
                <c:pt idx="248">
                  <c:v>17777</c:v>
                </c:pt>
                <c:pt idx="249">
                  <c:v>17807</c:v>
                </c:pt>
                <c:pt idx="250">
                  <c:v>17838</c:v>
                </c:pt>
                <c:pt idx="251">
                  <c:v>17868</c:v>
                </c:pt>
                <c:pt idx="252">
                  <c:v>17899</c:v>
                </c:pt>
                <c:pt idx="253">
                  <c:v>17930</c:v>
                </c:pt>
                <c:pt idx="254">
                  <c:v>17958</c:v>
                </c:pt>
                <c:pt idx="255">
                  <c:v>17989</c:v>
                </c:pt>
                <c:pt idx="256">
                  <c:v>18019</c:v>
                </c:pt>
                <c:pt idx="257">
                  <c:v>18050</c:v>
                </c:pt>
                <c:pt idx="258">
                  <c:v>18080</c:v>
                </c:pt>
                <c:pt idx="259">
                  <c:v>18111</c:v>
                </c:pt>
                <c:pt idx="260">
                  <c:v>18142</c:v>
                </c:pt>
                <c:pt idx="261">
                  <c:v>18172</c:v>
                </c:pt>
                <c:pt idx="262">
                  <c:v>18203</c:v>
                </c:pt>
                <c:pt idx="263">
                  <c:v>18233</c:v>
                </c:pt>
                <c:pt idx="264">
                  <c:v>18264</c:v>
                </c:pt>
                <c:pt idx="265">
                  <c:v>18295</c:v>
                </c:pt>
                <c:pt idx="266">
                  <c:v>18323</c:v>
                </c:pt>
                <c:pt idx="267">
                  <c:v>18354</c:v>
                </c:pt>
                <c:pt idx="268">
                  <c:v>18384</c:v>
                </c:pt>
                <c:pt idx="269">
                  <c:v>18415</c:v>
                </c:pt>
                <c:pt idx="270">
                  <c:v>18445</c:v>
                </c:pt>
                <c:pt idx="271">
                  <c:v>18476</c:v>
                </c:pt>
                <c:pt idx="272">
                  <c:v>18507</c:v>
                </c:pt>
                <c:pt idx="273">
                  <c:v>18537</c:v>
                </c:pt>
                <c:pt idx="274">
                  <c:v>18568</c:v>
                </c:pt>
                <c:pt idx="275">
                  <c:v>18598</c:v>
                </c:pt>
                <c:pt idx="276">
                  <c:v>18629</c:v>
                </c:pt>
                <c:pt idx="277">
                  <c:v>18660</c:v>
                </c:pt>
                <c:pt idx="278">
                  <c:v>18688</c:v>
                </c:pt>
                <c:pt idx="279">
                  <c:v>18719</c:v>
                </c:pt>
                <c:pt idx="280">
                  <c:v>18749</c:v>
                </c:pt>
                <c:pt idx="281">
                  <c:v>18780</c:v>
                </c:pt>
                <c:pt idx="282">
                  <c:v>18810</c:v>
                </c:pt>
                <c:pt idx="283">
                  <c:v>18841</c:v>
                </c:pt>
                <c:pt idx="284">
                  <c:v>18872</c:v>
                </c:pt>
                <c:pt idx="285">
                  <c:v>18902</c:v>
                </c:pt>
                <c:pt idx="286">
                  <c:v>18933</c:v>
                </c:pt>
                <c:pt idx="287">
                  <c:v>18963</c:v>
                </c:pt>
                <c:pt idx="288">
                  <c:v>18994</c:v>
                </c:pt>
                <c:pt idx="289">
                  <c:v>19025</c:v>
                </c:pt>
                <c:pt idx="290">
                  <c:v>19054</c:v>
                </c:pt>
                <c:pt idx="291">
                  <c:v>19085</c:v>
                </c:pt>
                <c:pt idx="292">
                  <c:v>19115</c:v>
                </c:pt>
                <c:pt idx="293">
                  <c:v>19146</c:v>
                </c:pt>
                <c:pt idx="294">
                  <c:v>19176</c:v>
                </c:pt>
                <c:pt idx="295">
                  <c:v>19207</c:v>
                </c:pt>
                <c:pt idx="296">
                  <c:v>19238</c:v>
                </c:pt>
                <c:pt idx="297">
                  <c:v>19268</c:v>
                </c:pt>
                <c:pt idx="298">
                  <c:v>19299</c:v>
                </c:pt>
                <c:pt idx="299">
                  <c:v>19329</c:v>
                </c:pt>
                <c:pt idx="300">
                  <c:v>19360</c:v>
                </c:pt>
                <c:pt idx="301">
                  <c:v>19391</c:v>
                </c:pt>
                <c:pt idx="302">
                  <c:v>19419</c:v>
                </c:pt>
                <c:pt idx="303">
                  <c:v>19450</c:v>
                </c:pt>
                <c:pt idx="304">
                  <c:v>19480</c:v>
                </c:pt>
                <c:pt idx="305">
                  <c:v>19511</c:v>
                </c:pt>
                <c:pt idx="306">
                  <c:v>19541</c:v>
                </c:pt>
                <c:pt idx="307">
                  <c:v>19572</c:v>
                </c:pt>
                <c:pt idx="308">
                  <c:v>19603</c:v>
                </c:pt>
                <c:pt idx="309">
                  <c:v>19633</c:v>
                </c:pt>
                <c:pt idx="310">
                  <c:v>19664</c:v>
                </c:pt>
                <c:pt idx="311">
                  <c:v>19694</c:v>
                </c:pt>
                <c:pt idx="312">
                  <c:v>19725</c:v>
                </c:pt>
                <c:pt idx="313">
                  <c:v>19756</c:v>
                </c:pt>
                <c:pt idx="314">
                  <c:v>19784</c:v>
                </c:pt>
                <c:pt idx="315">
                  <c:v>19815</c:v>
                </c:pt>
                <c:pt idx="316">
                  <c:v>19845</c:v>
                </c:pt>
                <c:pt idx="317">
                  <c:v>19876</c:v>
                </c:pt>
                <c:pt idx="318">
                  <c:v>19906</c:v>
                </c:pt>
                <c:pt idx="319">
                  <c:v>19937</c:v>
                </c:pt>
                <c:pt idx="320">
                  <c:v>19968</c:v>
                </c:pt>
                <c:pt idx="321">
                  <c:v>19998</c:v>
                </c:pt>
                <c:pt idx="322">
                  <c:v>20029</c:v>
                </c:pt>
                <c:pt idx="323">
                  <c:v>20059</c:v>
                </c:pt>
                <c:pt idx="324">
                  <c:v>20090</c:v>
                </c:pt>
                <c:pt idx="325">
                  <c:v>20121</c:v>
                </c:pt>
                <c:pt idx="326">
                  <c:v>20149</c:v>
                </c:pt>
                <c:pt idx="327">
                  <c:v>20180</c:v>
                </c:pt>
                <c:pt idx="328">
                  <c:v>20210</c:v>
                </c:pt>
                <c:pt idx="329">
                  <c:v>20241</c:v>
                </c:pt>
                <c:pt idx="330">
                  <c:v>20271</c:v>
                </c:pt>
                <c:pt idx="331">
                  <c:v>20302</c:v>
                </c:pt>
                <c:pt idx="332">
                  <c:v>20333</c:v>
                </c:pt>
                <c:pt idx="333">
                  <c:v>20363</c:v>
                </c:pt>
                <c:pt idx="334">
                  <c:v>20394</c:v>
                </c:pt>
                <c:pt idx="335">
                  <c:v>20424</c:v>
                </c:pt>
                <c:pt idx="336">
                  <c:v>20455</c:v>
                </c:pt>
                <c:pt idx="337">
                  <c:v>20486</c:v>
                </c:pt>
                <c:pt idx="338">
                  <c:v>20515</c:v>
                </c:pt>
                <c:pt idx="339">
                  <c:v>20546</c:v>
                </c:pt>
                <c:pt idx="340">
                  <c:v>20576</c:v>
                </c:pt>
                <c:pt idx="341">
                  <c:v>20607</c:v>
                </c:pt>
                <c:pt idx="342">
                  <c:v>20637</c:v>
                </c:pt>
                <c:pt idx="343">
                  <c:v>20668</c:v>
                </c:pt>
                <c:pt idx="344">
                  <c:v>20699</c:v>
                </c:pt>
                <c:pt idx="345">
                  <c:v>20729</c:v>
                </c:pt>
                <c:pt idx="346">
                  <c:v>20760</c:v>
                </c:pt>
                <c:pt idx="347">
                  <c:v>20790</c:v>
                </c:pt>
                <c:pt idx="348">
                  <c:v>20821</c:v>
                </c:pt>
                <c:pt idx="349">
                  <c:v>20852</c:v>
                </c:pt>
                <c:pt idx="350">
                  <c:v>20880</c:v>
                </c:pt>
                <c:pt idx="351">
                  <c:v>20911</c:v>
                </c:pt>
                <c:pt idx="352">
                  <c:v>20941</c:v>
                </c:pt>
                <c:pt idx="353">
                  <c:v>20972</c:v>
                </c:pt>
                <c:pt idx="354">
                  <c:v>21002</c:v>
                </c:pt>
                <c:pt idx="355">
                  <c:v>21033</c:v>
                </c:pt>
                <c:pt idx="356">
                  <c:v>21064</c:v>
                </c:pt>
                <c:pt idx="357">
                  <c:v>21094</c:v>
                </c:pt>
                <c:pt idx="358">
                  <c:v>21125</c:v>
                </c:pt>
                <c:pt idx="359">
                  <c:v>21155</c:v>
                </c:pt>
                <c:pt idx="360">
                  <c:v>21186</c:v>
                </c:pt>
                <c:pt idx="361">
                  <c:v>21217</c:v>
                </c:pt>
                <c:pt idx="362">
                  <c:v>21245</c:v>
                </c:pt>
                <c:pt idx="363">
                  <c:v>21276</c:v>
                </c:pt>
                <c:pt idx="364">
                  <c:v>21306</c:v>
                </c:pt>
                <c:pt idx="365">
                  <c:v>21337</c:v>
                </c:pt>
                <c:pt idx="366">
                  <c:v>21367</c:v>
                </c:pt>
                <c:pt idx="367">
                  <c:v>21398</c:v>
                </c:pt>
                <c:pt idx="368">
                  <c:v>21429</c:v>
                </c:pt>
                <c:pt idx="369">
                  <c:v>21459</c:v>
                </c:pt>
                <c:pt idx="370">
                  <c:v>21490</c:v>
                </c:pt>
                <c:pt idx="371">
                  <c:v>21520</c:v>
                </c:pt>
                <c:pt idx="372">
                  <c:v>21551</c:v>
                </c:pt>
                <c:pt idx="373">
                  <c:v>21582</c:v>
                </c:pt>
                <c:pt idx="374">
                  <c:v>21610</c:v>
                </c:pt>
                <c:pt idx="375">
                  <c:v>21641</c:v>
                </c:pt>
                <c:pt idx="376">
                  <c:v>21671</c:v>
                </c:pt>
                <c:pt idx="377">
                  <c:v>21702</c:v>
                </c:pt>
                <c:pt idx="378">
                  <c:v>21732</c:v>
                </c:pt>
                <c:pt idx="379">
                  <c:v>21763</c:v>
                </c:pt>
                <c:pt idx="380">
                  <c:v>21794</c:v>
                </c:pt>
                <c:pt idx="381">
                  <c:v>21824</c:v>
                </c:pt>
                <c:pt idx="382">
                  <c:v>21855</c:v>
                </c:pt>
                <c:pt idx="383">
                  <c:v>21885</c:v>
                </c:pt>
                <c:pt idx="384">
                  <c:v>21916</c:v>
                </c:pt>
                <c:pt idx="385">
                  <c:v>21947</c:v>
                </c:pt>
                <c:pt idx="386">
                  <c:v>21976</c:v>
                </c:pt>
                <c:pt idx="387">
                  <c:v>22007</c:v>
                </c:pt>
                <c:pt idx="388">
                  <c:v>22037</c:v>
                </c:pt>
                <c:pt idx="389">
                  <c:v>22068</c:v>
                </c:pt>
                <c:pt idx="390">
                  <c:v>22098</c:v>
                </c:pt>
                <c:pt idx="391">
                  <c:v>22129</c:v>
                </c:pt>
                <c:pt idx="392">
                  <c:v>22160</c:v>
                </c:pt>
                <c:pt idx="393">
                  <c:v>22190</c:v>
                </c:pt>
                <c:pt idx="394">
                  <c:v>22221</c:v>
                </c:pt>
                <c:pt idx="395">
                  <c:v>22251</c:v>
                </c:pt>
                <c:pt idx="396">
                  <c:v>22282</c:v>
                </c:pt>
                <c:pt idx="397">
                  <c:v>22313</c:v>
                </c:pt>
                <c:pt idx="398">
                  <c:v>22341</c:v>
                </c:pt>
                <c:pt idx="399">
                  <c:v>22372</c:v>
                </c:pt>
                <c:pt idx="400">
                  <c:v>22402</c:v>
                </c:pt>
                <c:pt idx="401">
                  <c:v>22433</c:v>
                </c:pt>
                <c:pt idx="402">
                  <c:v>22463</c:v>
                </c:pt>
                <c:pt idx="403">
                  <c:v>22494</c:v>
                </c:pt>
                <c:pt idx="404">
                  <c:v>22525</c:v>
                </c:pt>
                <c:pt idx="405">
                  <c:v>22555</c:v>
                </c:pt>
                <c:pt idx="406">
                  <c:v>22586</c:v>
                </c:pt>
                <c:pt idx="407">
                  <c:v>22616</c:v>
                </c:pt>
                <c:pt idx="408">
                  <c:v>22647</c:v>
                </c:pt>
                <c:pt idx="409">
                  <c:v>22678</c:v>
                </c:pt>
                <c:pt idx="410">
                  <c:v>22706</c:v>
                </c:pt>
                <c:pt idx="411">
                  <c:v>22737</c:v>
                </c:pt>
                <c:pt idx="412">
                  <c:v>22767</c:v>
                </c:pt>
                <c:pt idx="413">
                  <c:v>22798</c:v>
                </c:pt>
                <c:pt idx="414">
                  <c:v>22828</c:v>
                </c:pt>
                <c:pt idx="415">
                  <c:v>22859</c:v>
                </c:pt>
                <c:pt idx="416">
                  <c:v>22890</c:v>
                </c:pt>
                <c:pt idx="417">
                  <c:v>22920</c:v>
                </c:pt>
                <c:pt idx="418">
                  <c:v>22951</c:v>
                </c:pt>
                <c:pt idx="419">
                  <c:v>22981</c:v>
                </c:pt>
                <c:pt idx="420">
                  <c:v>23012</c:v>
                </c:pt>
                <c:pt idx="421">
                  <c:v>23043</c:v>
                </c:pt>
                <c:pt idx="422">
                  <c:v>23071</c:v>
                </c:pt>
                <c:pt idx="423">
                  <c:v>23102</c:v>
                </c:pt>
                <c:pt idx="424">
                  <c:v>23132</c:v>
                </c:pt>
                <c:pt idx="425">
                  <c:v>23163</c:v>
                </c:pt>
                <c:pt idx="426">
                  <c:v>23193</c:v>
                </c:pt>
                <c:pt idx="427">
                  <c:v>23224</c:v>
                </c:pt>
                <c:pt idx="428">
                  <c:v>23255</c:v>
                </c:pt>
                <c:pt idx="429">
                  <c:v>23285</c:v>
                </c:pt>
                <c:pt idx="430">
                  <c:v>23316</c:v>
                </c:pt>
                <c:pt idx="431">
                  <c:v>23346</c:v>
                </c:pt>
                <c:pt idx="432">
                  <c:v>23377</c:v>
                </c:pt>
                <c:pt idx="433">
                  <c:v>23408</c:v>
                </c:pt>
                <c:pt idx="434">
                  <c:v>23437</c:v>
                </c:pt>
                <c:pt idx="435">
                  <c:v>23468</c:v>
                </c:pt>
                <c:pt idx="436">
                  <c:v>23498</c:v>
                </c:pt>
                <c:pt idx="437">
                  <c:v>23529</c:v>
                </c:pt>
                <c:pt idx="438">
                  <c:v>23559</c:v>
                </c:pt>
                <c:pt idx="439">
                  <c:v>23590</c:v>
                </c:pt>
                <c:pt idx="440">
                  <c:v>23621</c:v>
                </c:pt>
                <c:pt idx="441">
                  <c:v>23651</c:v>
                </c:pt>
                <c:pt idx="442">
                  <c:v>23682</c:v>
                </c:pt>
                <c:pt idx="443">
                  <c:v>23712</c:v>
                </c:pt>
                <c:pt idx="444">
                  <c:v>23743</c:v>
                </c:pt>
                <c:pt idx="445">
                  <c:v>23774</c:v>
                </c:pt>
                <c:pt idx="446">
                  <c:v>23802</c:v>
                </c:pt>
                <c:pt idx="447">
                  <c:v>23833</c:v>
                </c:pt>
                <c:pt idx="448">
                  <c:v>23863</c:v>
                </c:pt>
                <c:pt idx="449">
                  <c:v>23894</c:v>
                </c:pt>
                <c:pt idx="450">
                  <c:v>23924</c:v>
                </c:pt>
                <c:pt idx="451">
                  <c:v>23955</c:v>
                </c:pt>
                <c:pt idx="452">
                  <c:v>23986</c:v>
                </c:pt>
                <c:pt idx="453">
                  <c:v>24016</c:v>
                </c:pt>
                <c:pt idx="454">
                  <c:v>24047</c:v>
                </c:pt>
                <c:pt idx="455">
                  <c:v>24077</c:v>
                </c:pt>
                <c:pt idx="456">
                  <c:v>24108</c:v>
                </c:pt>
                <c:pt idx="457">
                  <c:v>24139</c:v>
                </c:pt>
                <c:pt idx="458">
                  <c:v>24167</c:v>
                </c:pt>
                <c:pt idx="459">
                  <c:v>24198</c:v>
                </c:pt>
                <c:pt idx="460">
                  <c:v>24228</c:v>
                </c:pt>
                <c:pt idx="461">
                  <c:v>24259</c:v>
                </c:pt>
                <c:pt idx="462">
                  <c:v>24289</c:v>
                </c:pt>
                <c:pt idx="463">
                  <c:v>24320</c:v>
                </c:pt>
                <c:pt idx="464">
                  <c:v>24351</c:v>
                </c:pt>
                <c:pt idx="465">
                  <c:v>24381</c:v>
                </c:pt>
                <c:pt idx="466">
                  <c:v>24412</c:v>
                </c:pt>
                <c:pt idx="467">
                  <c:v>24442</c:v>
                </c:pt>
                <c:pt idx="468">
                  <c:v>24473</c:v>
                </c:pt>
                <c:pt idx="469">
                  <c:v>24504</c:v>
                </c:pt>
                <c:pt idx="470">
                  <c:v>24532</c:v>
                </c:pt>
                <c:pt idx="471">
                  <c:v>24563</c:v>
                </c:pt>
                <c:pt idx="472">
                  <c:v>24593</c:v>
                </c:pt>
                <c:pt idx="473">
                  <c:v>24624</c:v>
                </c:pt>
                <c:pt idx="474">
                  <c:v>24654</c:v>
                </c:pt>
                <c:pt idx="475">
                  <c:v>24685</c:v>
                </c:pt>
                <c:pt idx="476">
                  <c:v>24716</c:v>
                </c:pt>
                <c:pt idx="477">
                  <c:v>24746</c:v>
                </c:pt>
                <c:pt idx="478">
                  <c:v>24777</c:v>
                </c:pt>
                <c:pt idx="479">
                  <c:v>24807</c:v>
                </c:pt>
                <c:pt idx="480">
                  <c:v>24838</c:v>
                </c:pt>
                <c:pt idx="481">
                  <c:v>24869</c:v>
                </c:pt>
                <c:pt idx="482">
                  <c:v>24898</c:v>
                </c:pt>
                <c:pt idx="483">
                  <c:v>24929</c:v>
                </c:pt>
                <c:pt idx="484">
                  <c:v>24959</c:v>
                </c:pt>
                <c:pt idx="485">
                  <c:v>24990</c:v>
                </c:pt>
                <c:pt idx="486">
                  <c:v>25020</c:v>
                </c:pt>
                <c:pt idx="487">
                  <c:v>25051</c:v>
                </c:pt>
                <c:pt idx="488">
                  <c:v>25082</c:v>
                </c:pt>
                <c:pt idx="489">
                  <c:v>25112</c:v>
                </c:pt>
                <c:pt idx="490">
                  <c:v>25143</c:v>
                </c:pt>
                <c:pt idx="491">
                  <c:v>25173</c:v>
                </c:pt>
                <c:pt idx="492">
                  <c:v>25204</c:v>
                </c:pt>
                <c:pt idx="493">
                  <c:v>25235</c:v>
                </c:pt>
                <c:pt idx="494">
                  <c:v>25263</c:v>
                </c:pt>
                <c:pt idx="495">
                  <c:v>25294</c:v>
                </c:pt>
                <c:pt idx="496">
                  <c:v>25324</c:v>
                </c:pt>
                <c:pt idx="497">
                  <c:v>25355</c:v>
                </c:pt>
                <c:pt idx="498">
                  <c:v>25385</c:v>
                </c:pt>
                <c:pt idx="499">
                  <c:v>25416</c:v>
                </c:pt>
                <c:pt idx="500">
                  <c:v>25447</c:v>
                </c:pt>
                <c:pt idx="501">
                  <c:v>25477</c:v>
                </c:pt>
                <c:pt idx="502">
                  <c:v>25508</c:v>
                </c:pt>
                <c:pt idx="503">
                  <c:v>25538</c:v>
                </c:pt>
                <c:pt idx="504">
                  <c:v>25569</c:v>
                </c:pt>
                <c:pt idx="505">
                  <c:v>25600</c:v>
                </c:pt>
                <c:pt idx="506">
                  <c:v>25628</c:v>
                </c:pt>
                <c:pt idx="507">
                  <c:v>25659</c:v>
                </c:pt>
                <c:pt idx="508">
                  <c:v>25689</c:v>
                </c:pt>
                <c:pt idx="509">
                  <c:v>25720</c:v>
                </c:pt>
                <c:pt idx="510">
                  <c:v>25750</c:v>
                </c:pt>
                <c:pt idx="511">
                  <c:v>25781</c:v>
                </c:pt>
                <c:pt idx="512">
                  <c:v>25812</c:v>
                </c:pt>
                <c:pt idx="513">
                  <c:v>25842</c:v>
                </c:pt>
                <c:pt idx="514">
                  <c:v>25873</c:v>
                </c:pt>
                <c:pt idx="515">
                  <c:v>25903</c:v>
                </c:pt>
                <c:pt idx="516">
                  <c:v>25934</c:v>
                </c:pt>
                <c:pt idx="517">
                  <c:v>25965</c:v>
                </c:pt>
                <c:pt idx="518">
                  <c:v>25993</c:v>
                </c:pt>
                <c:pt idx="519">
                  <c:v>26024</c:v>
                </c:pt>
                <c:pt idx="520">
                  <c:v>26054</c:v>
                </c:pt>
                <c:pt idx="521">
                  <c:v>26085</c:v>
                </c:pt>
                <c:pt idx="522">
                  <c:v>26115</c:v>
                </c:pt>
                <c:pt idx="523">
                  <c:v>26146</c:v>
                </c:pt>
                <c:pt idx="524">
                  <c:v>26177</c:v>
                </c:pt>
                <c:pt idx="525">
                  <c:v>26207</c:v>
                </c:pt>
                <c:pt idx="526">
                  <c:v>26238</c:v>
                </c:pt>
                <c:pt idx="527">
                  <c:v>26268</c:v>
                </c:pt>
                <c:pt idx="528">
                  <c:v>26299</c:v>
                </c:pt>
                <c:pt idx="529">
                  <c:v>26330</c:v>
                </c:pt>
                <c:pt idx="530">
                  <c:v>26359</c:v>
                </c:pt>
                <c:pt idx="531">
                  <c:v>26390</c:v>
                </c:pt>
                <c:pt idx="532">
                  <c:v>26420</c:v>
                </c:pt>
                <c:pt idx="533">
                  <c:v>26451</c:v>
                </c:pt>
                <c:pt idx="534">
                  <c:v>26481</c:v>
                </c:pt>
                <c:pt idx="535">
                  <c:v>26512</c:v>
                </c:pt>
                <c:pt idx="536">
                  <c:v>26543</c:v>
                </c:pt>
                <c:pt idx="537">
                  <c:v>26573</c:v>
                </c:pt>
                <c:pt idx="538">
                  <c:v>26604</c:v>
                </c:pt>
                <c:pt idx="539">
                  <c:v>26634</c:v>
                </c:pt>
                <c:pt idx="540">
                  <c:v>26665</c:v>
                </c:pt>
                <c:pt idx="541">
                  <c:v>26696</c:v>
                </c:pt>
                <c:pt idx="542">
                  <c:v>26724</c:v>
                </c:pt>
                <c:pt idx="543">
                  <c:v>26755</c:v>
                </c:pt>
                <c:pt idx="544">
                  <c:v>26785</c:v>
                </c:pt>
                <c:pt idx="545">
                  <c:v>26816</c:v>
                </c:pt>
                <c:pt idx="546">
                  <c:v>26846</c:v>
                </c:pt>
                <c:pt idx="547">
                  <c:v>26877</c:v>
                </c:pt>
                <c:pt idx="548">
                  <c:v>26908</c:v>
                </c:pt>
                <c:pt idx="549">
                  <c:v>26938</c:v>
                </c:pt>
                <c:pt idx="550">
                  <c:v>26969</c:v>
                </c:pt>
                <c:pt idx="551">
                  <c:v>26999</c:v>
                </c:pt>
                <c:pt idx="552">
                  <c:v>27030</c:v>
                </c:pt>
                <c:pt idx="553">
                  <c:v>27061</c:v>
                </c:pt>
                <c:pt idx="554">
                  <c:v>27089</c:v>
                </c:pt>
                <c:pt idx="555">
                  <c:v>27120</c:v>
                </c:pt>
                <c:pt idx="556">
                  <c:v>27150</c:v>
                </c:pt>
                <c:pt idx="557">
                  <c:v>27181</c:v>
                </c:pt>
                <c:pt idx="558">
                  <c:v>27211</c:v>
                </c:pt>
                <c:pt idx="559">
                  <c:v>27242</c:v>
                </c:pt>
                <c:pt idx="560">
                  <c:v>27273</c:v>
                </c:pt>
                <c:pt idx="561">
                  <c:v>27303</c:v>
                </c:pt>
                <c:pt idx="562">
                  <c:v>27334</c:v>
                </c:pt>
                <c:pt idx="563">
                  <c:v>27364</c:v>
                </c:pt>
                <c:pt idx="564">
                  <c:v>27395</c:v>
                </c:pt>
                <c:pt idx="565">
                  <c:v>27426</c:v>
                </c:pt>
                <c:pt idx="566">
                  <c:v>27454</c:v>
                </c:pt>
                <c:pt idx="567">
                  <c:v>27485</c:v>
                </c:pt>
                <c:pt idx="568">
                  <c:v>27515</c:v>
                </c:pt>
                <c:pt idx="569">
                  <c:v>27546</c:v>
                </c:pt>
                <c:pt idx="570">
                  <c:v>27576</c:v>
                </c:pt>
                <c:pt idx="571">
                  <c:v>27607</c:v>
                </c:pt>
                <c:pt idx="572">
                  <c:v>27638</c:v>
                </c:pt>
                <c:pt idx="573">
                  <c:v>27668</c:v>
                </c:pt>
                <c:pt idx="574">
                  <c:v>27699</c:v>
                </c:pt>
                <c:pt idx="575">
                  <c:v>27729</c:v>
                </c:pt>
                <c:pt idx="576">
                  <c:v>27760</c:v>
                </c:pt>
                <c:pt idx="577">
                  <c:v>27791</c:v>
                </c:pt>
                <c:pt idx="578">
                  <c:v>27820</c:v>
                </c:pt>
                <c:pt idx="579">
                  <c:v>27851</c:v>
                </c:pt>
                <c:pt idx="580">
                  <c:v>27881</c:v>
                </c:pt>
                <c:pt idx="581">
                  <c:v>27912</c:v>
                </c:pt>
                <c:pt idx="582">
                  <c:v>27942</c:v>
                </c:pt>
                <c:pt idx="583">
                  <c:v>27973</c:v>
                </c:pt>
                <c:pt idx="584">
                  <c:v>28004</c:v>
                </c:pt>
                <c:pt idx="585">
                  <c:v>28034</c:v>
                </c:pt>
                <c:pt idx="586">
                  <c:v>28065</c:v>
                </c:pt>
                <c:pt idx="587">
                  <c:v>28095</c:v>
                </c:pt>
                <c:pt idx="588">
                  <c:v>28126</c:v>
                </c:pt>
                <c:pt idx="589">
                  <c:v>28157</c:v>
                </c:pt>
                <c:pt idx="590">
                  <c:v>28185</c:v>
                </c:pt>
                <c:pt idx="591">
                  <c:v>28216</c:v>
                </c:pt>
                <c:pt idx="592">
                  <c:v>28246</c:v>
                </c:pt>
                <c:pt idx="593">
                  <c:v>28277</c:v>
                </c:pt>
                <c:pt idx="594">
                  <c:v>28307</c:v>
                </c:pt>
                <c:pt idx="595">
                  <c:v>28338</c:v>
                </c:pt>
                <c:pt idx="596">
                  <c:v>28369</c:v>
                </c:pt>
                <c:pt idx="597">
                  <c:v>28399</c:v>
                </c:pt>
                <c:pt idx="598">
                  <c:v>28430</c:v>
                </c:pt>
                <c:pt idx="599">
                  <c:v>28460</c:v>
                </c:pt>
                <c:pt idx="600">
                  <c:v>28491</c:v>
                </c:pt>
                <c:pt idx="601">
                  <c:v>28522</c:v>
                </c:pt>
                <c:pt idx="602">
                  <c:v>28550</c:v>
                </c:pt>
                <c:pt idx="603">
                  <c:v>28581</c:v>
                </c:pt>
                <c:pt idx="604">
                  <c:v>28611</c:v>
                </c:pt>
                <c:pt idx="605">
                  <c:v>28642</c:v>
                </c:pt>
                <c:pt idx="606">
                  <c:v>28672</c:v>
                </c:pt>
                <c:pt idx="607">
                  <c:v>28703</c:v>
                </c:pt>
                <c:pt idx="608">
                  <c:v>28734</c:v>
                </c:pt>
                <c:pt idx="609">
                  <c:v>28764</c:v>
                </c:pt>
                <c:pt idx="610">
                  <c:v>28795</c:v>
                </c:pt>
                <c:pt idx="611">
                  <c:v>28825</c:v>
                </c:pt>
                <c:pt idx="612">
                  <c:v>28856</c:v>
                </c:pt>
                <c:pt idx="613">
                  <c:v>28887</c:v>
                </c:pt>
                <c:pt idx="614">
                  <c:v>28915</c:v>
                </c:pt>
                <c:pt idx="615">
                  <c:v>28946</c:v>
                </c:pt>
                <c:pt idx="616">
                  <c:v>28976</c:v>
                </c:pt>
                <c:pt idx="617">
                  <c:v>29007</c:v>
                </c:pt>
                <c:pt idx="618">
                  <c:v>29037</c:v>
                </c:pt>
                <c:pt idx="619">
                  <c:v>29068</c:v>
                </c:pt>
                <c:pt idx="620">
                  <c:v>29099</c:v>
                </c:pt>
                <c:pt idx="621">
                  <c:v>29129</c:v>
                </c:pt>
                <c:pt idx="622">
                  <c:v>29160</c:v>
                </c:pt>
                <c:pt idx="623">
                  <c:v>29190</c:v>
                </c:pt>
                <c:pt idx="624">
                  <c:v>29221</c:v>
                </c:pt>
                <c:pt idx="625">
                  <c:v>29252</c:v>
                </c:pt>
                <c:pt idx="626">
                  <c:v>29281</c:v>
                </c:pt>
                <c:pt idx="627">
                  <c:v>29312</c:v>
                </c:pt>
                <c:pt idx="628">
                  <c:v>29342</c:v>
                </c:pt>
                <c:pt idx="629">
                  <c:v>29373</c:v>
                </c:pt>
                <c:pt idx="630">
                  <c:v>29403</c:v>
                </c:pt>
                <c:pt idx="631">
                  <c:v>29434</c:v>
                </c:pt>
                <c:pt idx="632">
                  <c:v>29465</c:v>
                </c:pt>
                <c:pt idx="633">
                  <c:v>29495</c:v>
                </c:pt>
                <c:pt idx="634">
                  <c:v>29526</c:v>
                </c:pt>
                <c:pt idx="635">
                  <c:v>29556</c:v>
                </c:pt>
                <c:pt idx="636">
                  <c:v>29587</c:v>
                </c:pt>
                <c:pt idx="637">
                  <c:v>29618</c:v>
                </c:pt>
                <c:pt idx="638">
                  <c:v>29646</c:v>
                </c:pt>
                <c:pt idx="639">
                  <c:v>29677</c:v>
                </c:pt>
                <c:pt idx="640">
                  <c:v>29707</c:v>
                </c:pt>
                <c:pt idx="641">
                  <c:v>29738</c:v>
                </c:pt>
                <c:pt idx="642">
                  <c:v>29768</c:v>
                </c:pt>
                <c:pt idx="643">
                  <c:v>29799</c:v>
                </c:pt>
                <c:pt idx="644">
                  <c:v>29830</c:v>
                </c:pt>
                <c:pt idx="645">
                  <c:v>29860</c:v>
                </c:pt>
                <c:pt idx="646">
                  <c:v>29891</c:v>
                </c:pt>
                <c:pt idx="647">
                  <c:v>29921</c:v>
                </c:pt>
                <c:pt idx="648">
                  <c:v>29952</c:v>
                </c:pt>
                <c:pt idx="649">
                  <c:v>29983</c:v>
                </c:pt>
                <c:pt idx="650">
                  <c:v>30011</c:v>
                </c:pt>
                <c:pt idx="651">
                  <c:v>30042</c:v>
                </c:pt>
                <c:pt idx="652">
                  <c:v>30072</c:v>
                </c:pt>
                <c:pt idx="653">
                  <c:v>30103</c:v>
                </c:pt>
                <c:pt idx="654">
                  <c:v>30133</c:v>
                </c:pt>
                <c:pt idx="655">
                  <c:v>30164</c:v>
                </c:pt>
                <c:pt idx="656">
                  <c:v>30195</c:v>
                </c:pt>
                <c:pt idx="657">
                  <c:v>30225</c:v>
                </c:pt>
                <c:pt idx="658">
                  <c:v>30256</c:v>
                </c:pt>
                <c:pt idx="659">
                  <c:v>30286</c:v>
                </c:pt>
                <c:pt idx="660">
                  <c:v>30317</c:v>
                </c:pt>
                <c:pt idx="661">
                  <c:v>30348</c:v>
                </c:pt>
                <c:pt idx="662">
                  <c:v>30376</c:v>
                </c:pt>
                <c:pt idx="663">
                  <c:v>30407</c:v>
                </c:pt>
                <c:pt idx="664">
                  <c:v>30437</c:v>
                </c:pt>
                <c:pt idx="665">
                  <c:v>30468</c:v>
                </c:pt>
                <c:pt idx="666">
                  <c:v>30498</c:v>
                </c:pt>
                <c:pt idx="667">
                  <c:v>30529</c:v>
                </c:pt>
                <c:pt idx="668">
                  <c:v>30560</c:v>
                </c:pt>
                <c:pt idx="669">
                  <c:v>30590</c:v>
                </c:pt>
                <c:pt idx="670">
                  <c:v>30621</c:v>
                </c:pt>
                <c:pt idx="671">
                  <c:v>30651</c:v>
                </c:pt>
                <c:pt idx="672">
                  <c:v>30682</c:v>
                </c:pt>
                <c:pt idx="673">
                  <c:v>30713</c:v>
                </c:pt>
                <c:pt idx="674">
                  <c:v>30742</c:v>
                </c:pt>
                <c:pt idx="675">
                  <c:v>30773</c:v>
                </c:pt>
                <c:pt idx="676">
                  <c:v>30803</c:v>
                </c:pt>
                <c:pt idx="677">
                  <c:v>30834</c:v>
                </c:pt>
                <c:pt idx="678">
                  <c:v>30864</c:v>
                </c:pt>
                <c:pt idx="679">
                  <c:v>30895</c:v>
                </c:pt>
                <c:pt idx="680">
                  <c:v>30926</c:v>
                </c:pt>
                <c:pt idx="681">
                  <c:v>30956</c:v>
                </c:pt>
                <c:pt idx="682">
                  <c:v>30987</c:v>
                </c:pt>
                <c:pt idx="683">
                  <c:v>31017</c:v>
                </c:pt>
                <c:pt idx="684">
                  <c:v>31048</c:v>
                </c:pt>
                <c:pt idx="685">
                  <c:v>31079</c:v>
                </c:pt>
                <c:pt idx="686">
                  <c:v>31107</c:v>
                </c:pt>
                <c:pt idx="687">
                  <c:v>31138</c:v>
                </c:pt>
                <c:pt idx="688">
                  <c:v>31168</c:v>
                </c:pt>
                <c:pt idx="689">
                  <c:v>31199</c:v>
                </c:pt>
                <c:pt idx="690">
                  <c:v>31229</c:v>
                </c:pt>
                <c:pt idx="691">
                  <c:v>31260</c:v>
                </c:pt>
                <c:pt idx="692">
                  <c:v>31291</c:v>
                </c:pt>
                <c:pt idx="693">
                  <c:v>31321</c:v>
                </c:pt>
                <c:pt idx="694">
                  <c:v>31352</c:v>
                </c:pt>
                <c:pt idx="695">
                  <c:v>31382</c:v>
                </c:pt>
                <c:pt idx="696">
                  <c:v>31413</c:v>
                </c:pt>
                <c:pt idx="697">
                  <c:v>31444</c:v>
                </c:pt>
                <c:pt idx="698">
                  <c:v>31472</c:v>
                </c:pt>
                <c:pt idx="699">
                  <c:v>31503</c:v>
                </c:pt>
                <c:pt idx="700">
                  <c:v>31533</c:v>
                </c:pt>
                <c:pt idx="701">
                  <c:v>31564</c:v>
                </c:pt>
                <c:pt idx="702">
                  <c:v>31594</c:v>
                </c:pt>
                <c:pt idx="703">
                  <c:v>31625</c:v>
                </c:pt>
                <c:pt idx="704">
                  <c:v>31656</c:v>
                </c:pt>
                <c:pt idx="705">
                  <c:v>31686</c:v>
                </c:pt>
                <c:pt idx="706">
                  <c:v>31717</c:v>
                </c:pt>
                <c:pt idx="707">
                  <c:v>31747</c:v>
                </c:pt>
                <c:pt idx="708">
                  <c:v>31778</c:v>
                </c:pt>
                <c:pt idx="709">
                  <c:v>31809</c:v>
                </c:pt>
                <c:pt idx="710">
                  <c:v>31837</c:v>
                </c:pt>
                <c:pt idx="711">
                  <c:v>31868</c:v>
                </c:pt>
                <c:pt idx="712">
                  <c:v>31898</c:v>
                </c:pt>
                <c:pt idx="713">
                  <c:v>31929</c:v>
                </c:pt>
                <c:pt idx="714">
                  <c:v>31959</c:v>
                </c:pt>
                <c:pt idx="715">
                  <c:v>31990</c:v>
                </c:pt>
                <c:pt idx="716">
                  <c:v>32021</c:v>
                </c:pt>
                <c:pt idx="717">
                  <c:v>32051</c:v>
                </c:pt>
                <c:pt idx="718">
                  <c:v>32082</c:v>
                </c:pt>
                <c:pt idx="719">
                  <c:v>32112</c:v>
                </c:pt>
                <c:pt idx="720">
                  <c:v>32143</c:v>
                </c:pt>
                <c:pt idx="721">
                  <c:v>32174</c:v>
                </c:pt>
                <c:pt idx="722">
                  <c:v>32203</c:v>
                </c:pt>
                <c:pt idx="723">
                  <c:v>32234</c:v>
                </c:pt>
                <c:pt idx="724">
                  <c:v>32264</c:v>
                </c:pt>
                <c:pt idx="725">
                  <c:v>32295</c:v>
                </c:pt>
                <c:pt idx="726">
                  <c:v>32325</c:v>
                </c:pt>
                <c:pt idx="727">
                  <c:v>32356</c:v>
                </c:pt>
                <c:pt idx="728">
                  <c:v>32387</c:v>
                </c:pt>
                <c:pt idx="729">
                  <c:v>32417</c:v>
                </c:pt>
                <c:pt idx="730">
                  <c:v>32448</c:v>
                </c:pt>
                <c:pt idx="731">
                  <c:v>32478</c:v>
                </c:pt>
                <c:pt idx="732">
                  <c:v>32509</c:v>
                </c:pt>
                <c:pt idx="733">
                  <c:v>32540</c:v>
                </c:pt>
                <c:pt idx="734">
                  <c:v>32568</c:v>
                </c:pt>
                <c:pt idx="735">
                  <c:v>32599</c:v>
                </c:pt>
                <c:pt idx="736">
                  <c:v>32629</c:v>
                </c:pt>
                <c:pt idx="737">
                  <c:v>32660</c:v>
                </c:pt>
                <c:pt idx="738">
                  <c:v>32690</c:v>
                </c:pt>
                <c:pt idx="739">
                  <c:v>32721</c:v>
                </c:pt>
                <c:pt idx="740">
                  <c:v>32752</c:v>
                </c:pt>
                <c:pt idx="741">
                  <c:v>32782</c:v>
                </c:pt>
                <c:pt idx="742">
                  <c:v>32813</c:v>
                </c:pt>
                <c:pt idx="743">
                  <c:v>32843</c:v>
                </c:pt>
                <c:pt idx="744">
                  <c:v>32874</c:v>
                </c:pt>
                <c:pt idx="745">
                  <c:v>32905</c:v>
                </c:pt>
                <c:pt idx="746">
                  <c:v>32933</c:v>
                </c:pt>
                <c:pt idx="747">
                  <c:v>32964</c:v>
                </c:pt>
                <c:pt idx="748">
                  <c:v>32994</c:v>
                </c:pt>
                <c:pt idx="749">
                  <c:v>33025</c:v>
                </c:pt>
                <c:pt idx="750">
                  <c:v>33055</c:v>
                </c:pt>
                <c:pt idx="751">
                  <c:v>33086</c:v>
                </c:pt>
                <c:pt idx="752">
                  <c:v>33117</c:v>
                </c:pt>
                <c:pt idx="753">
                  <c:v>33147</c:v>
                </c:pt>
                <c:pt idx="754">
                  <c:v>33178</c:v>
                </c:pt>
                <c:pt idx="755">
                  <c:v>33208</c:v>
                </c:pt>
                <c:pt idx="756">
                  <c:v>33239</c:v>
                </c:pt>
                <c:pt idx="757">
                  <c:v>33270</c:v>
                </c:pt>
                <c:pt idx="758">
                  <c:v>33298</c:v>
                </c:pt>
                <c:pt idx="759">
                  <c:v>33329</c:v>
                </c:pt>
                <c:pt idx="760">
                  <c:v>33359</c:v>
                </c:pt>
                <c:pt idx="761">
                  <c:v>33390</c:v>
                </c:pt>
                <c:pt idx="762">
                  <c:v>33420</c:v>
                </c:pt>
                <c:pt idx="763">
                  <c:v>33451</c:v>
                </c:pt>
                <c:pt idx="764">
                  <c:v>33482</c:v>
                </c:pt>
                <c:pt idx="765">
                  <c:v>33512</c:v>
                </c:pt>
                <c:pt idx="766">
                  <c:v>33543</c:v>
                </c:pt>
                <c:pt idx="767">
                  <c:v>33573</c:v>
                </c:pt>
                <c:pt idx="768">
                  <c:v>33604</c:v>
                </c:pt>
                <c:pt idx="769">
                  <c:v>33635</c:v>
                </c:pt>
                <c:pt idx="770">
                  <c:v>33664</c:v>
                </c:pt>
                <c:pt idx="771">
                  <c:v>33695</c:v>
                </c:pt>
                <c:pt idx="772">
                  <c:v>33725</c:v>
                </c:pt>
                <c:pt idx="773">
                  <c:v>33756</c:v>
                </c:pt>
                <c:pt idx="774">
                  <c:v>33786</c:v>
                </c:pt>
                <c:pt idx="775">
                  <c:v>33817</c:v>
                </c:pt>
                <c:pt idx="776">
                  <c:v>33848</c:v>
                </c:pt>
                <c:pt idx="777">
                  <c:v>33878</c:v>
                </c:pt>
                <c:pt idx="778">
                  <c:v>33909</c:v>
                </c:pt>
                <c:pt idx="779">
                  <c:v>33939</c:v>
                </c:pt>
                <c:pt idx="780">
                  <c:v>33970</c:v>
                </c:pt>
                <c:pt idx="781">
                  <c:v>34001</c:v>
                </c:pt>
                <c:pt idx="782">
                  <c:v>34029</c:v>
                </c:pt>
                <c:pt idx="783">
                  <c:v>34060</c:v>
                </c:pt>
                <c:pt idx="784">
                  <c:v>34090</c:v>
                </c:pt>
                <c:pt idx="785">
                  <c:v>34121</c:v>
                </c:pt>
                <c:pt idx="786">
                  <c:v>34151</c:v>
                </c:pt>
                <c:pt idx="787">
                  <c:v>34182</c:v>
                </c:pt>
                <c:pt idx="788">
                  <c:v>34213</c:v>
                </c:pt>
                <c:pt idx="789">
                  <c:v>34243</c:v>
                </c:pt>
                <c:pt idx="790">
                  <c:v>34274</c:v>
                </c:pt>
                <c:pt idx="791">
                  <c:v>34304</c:v>
                </c:pt>
                <c:pt idx="792">
                  <c:v>34335</c:v>
                </c:pt>
                <c:pt idx="793">
                  <c:v>34366</c:v>
                </c:pt>
                <c:pt idx="794">
                  <c:v>34394</c:v>
                </c:pt>
                <c:pt idx="795">
                  <c:v>34425</c:v>
                </c:pt>
                <c:pt idx="796">
                  <c:v>34455</c:v>
                </c:pt>
                <c:pt idx="797">
                  <c:v>34486</c:v>
                </c:pt>
                <c:pt idx="798">
                  <c:v>34516</c:v>
                </c:pt>
                <c:pt idx="799">
                  <c:v>34547</c:v>
                </c:pt>
                <c:pt idx="800">
                  <c:v>34578</c:v>
                </c:pt>
                <c:pt idx="801">
                  <c:v>34608</c:v>
                </c:pt>
                <c:pt idx="802">
                  <c:v>34639</c:v>
                </c:pt>
                <c:pt idx="803">
                  <c:v>34669</c:v>
                </c:pt>
                <c:pt idx="804">
                  <c:v>34700</c:v>
                </c:pt>
                <c:pt idx="805">
                  <c:v>34731</c:v>
                </c:pt>
                <c:pt idx="806">
                  <c:v>34759</c:v>
                </c:pt>
                <c:pt idx="807">
                  <c:v>34790</c:v>
                </c:pt>
                <c:pt idx="808">
                  <c:v>34820</c:v>
                </c:pt>
                <c:pt idx="809">
                  <c:v>34851</c:v>
                </c:pt>
                <c:pt idx="810">
                  <c:v>34881</c:v>
                </c:pt>
                <c:pt idx="811">
                  <c:v>34912</c:v>
                </c:pt>
                <c:pt idx="812">
                  <c:v>34943</c:v>
                </c:pt>
                <c:pt idx="813">
                  <c:v>34973</c:v>
                </c:pt>
                <c:pt idx="814">
                  <c:v>35004</c:v>
                </c:pt>
                <c:pt idx="815">
                  <c:v>35034</c:v>
                </c:pt>
                <c:pt idx="816">
                  <c:v>35065</c:v>
                </c:pt>
                <c:pt idx="817">
                  <c:v>35096</c:v>
                </c:pt>
                <c:pt idx="818">
                  <c:v>35125</c:v>
                </c:pt>
                <c:pt idx="819">
                  <c:v>35156</c:v>
                </c:pt>
                <c:pt idx="820">
                  <c:v>35186</c:v>
                </c:pt>
                <c:pt idx="821">
                  <c:v>35217</c:v>
                </c:pt>
                <c:pt idx="822">
                  <c:v>35247</c:v>
                </c:pt>
                <c:pt idx="823">
                  <c:v>35278</c:v>
                </c:pt>
                <c:pt idx="824">
                  <c:v>35309</c:v>
                </c:pt>
                <c:pt idx="825">
                  <c:v>35339</c:v>
                </c:pt>
                <c:pt idx="826">
                  <c:v>35370</c:v>
                </c:pt>
                <c:pt idx="827">
                  <c:v>35400</c:v>
                </c:pt>
                <c:pt idx="828">
                  <c:v>35431</c:v>
                </c:pt>
                <c:pt idx="829">
                  <c:v>35462</c:v>
                </c:pt>
                <c:pt idx="830">
                  <c:v>35490</c:v>
                </c:pt>
                <c:pt idx="831">
                  <c:v>35521</c:v>
                </c:pt>
                <c:pt idx="832">
                  <c:v>35551</c:v>
                </c:pt>
                <c:pt idx="833">
                  <c:v>35582</c:v>
                </c:pt>
                <c:pt idx="834">
                  <c:v>35612</c:v>
                </c:pt>
                <c:pt idx="835">
                  <c:v>35643</c:v>
                </c:pt>
                <c:pt idx="836">
                  <c:v>35674</c:v>
                </c:pt>
                <c:pt idx="837">
                  <c:v>35704</c:v>
                </c:pt>
                <c:pt idx="838">
                  <c:v>35735</c:v>
                </c:pt>
                <c:pt idx="839">
                  <c:v>35765</c:v>
                </c:pt>
                <c:pt idx="840">
                  <c:v>35796</c:v>
                </c:pt>
                <c:pt idx="841">
                  <c:v>35827</c:v>
                </c:pt>
                <c:pt idx="842">
                  <c:v>35855</c:v>
                </c:pt>
                <c:pt idx="843">
                  <c:v>35886</c:v>
                </c:pt>
                <c:pt idx="844">
                  <c:v>35916</c:v>
                </c:pt>
                <c:pt idx="845">
                  <c:v>35947</c:v>
                </c:pt>
                <c:pt idx="846">
                  <c:v>35977</c:v>
                </c:pt>
                <c:pt idx="847">
                  <c:v>36008</c:v>
                </c:pt>
                <c:pt idx="848">
                  <c:v>36039</c:v>
                </c:pt>
                <c:pt idx="849">
                  <c:v>36069</c:v>
                </c:pt>
                <c:pt idx="850">
                  <c:v>36100</c:v>
                </c:pt>
                <c:pt idx="851">
                  <c:v>36130</c:v>
                </c:pt>
                <c:pt idx="852">
                  <c:v>36161</c:v>
                </c:pt>
                <c:pt idx="853">
                  <c:v>36192</c:v>
                </c:pt>
                <c:pt idx="854">
                  <c:v>36220</c:v>
                </c:pt>
                <c:pt idx="855">
                  <c:v>36251</c:v>
                </c:pt>
                <c:pt idx="856">
                  <c:v>36281</c:v>
                </c:pt>
                <c:pt idx="857">
                  <c:v>36312</c:v>
                </c:pt>
                <c:pt idx="858">
                  <c:v>36342</c:v>
                </c:pt>
                <c:pt idx="859">
                  <c:v>36373</c:v>
                </c:pt>
                <c:pt idx="860">
                  <c:v>36404</c:v>
                </c:pt>
                <c:pt idx="861">
                  <c:v>36434</c:v>
                </c:pt>
                <c:pt idx="862">
                  <c:v>36465</c:v>
                </c:pt>
                <c:pt idx="863">
                  <c:v>36495</c:v>
                </c:pt>
                <c:pt idx="864">
                  <c:v>36526</c:v>
                </c:pt>
                <c:pt idx="865">
                  <c:v>36557</c:v>
                </c:pt>
                <c:pt idx="866">
                  <c:v>36586</c:v>
                </c:pt>
                <c:pt idx="867">
                  <c:v>36617</c:v>
                </c:pt>
                <c:pt idx="868">
                  <c:v>36647</c:v>
                </c:pt>
                <c:pt idx="869">
                  <c:v>36678</c:v>
                </c:pt>
                <c:pt idx="870">
                  <c:v>36708</c:v>
                </c:pt>
                <c:pt idx="871">
                  <c:v>36739</c:v>
                </c:pt>
                <c:pt idx="872">
                  <c:v>36770</c:v>
                </c:pt>
                <c:pt idx="873">
                  <c:v>36800</c:v>
                </c:pt>
                <c:pt idx="874">
                  <c:v>36831</c:v>
                </c:pt>
                <c:pt idx="875">
                  <c:v>36861</c:v>
                </c:pt>
                <c:pt idx="876">
                  <c:v>36892</c:v>
                </c:pt>
                <c:pt idx="877">
                  <c:v>36923</c:v>
                </c:pt>
                <c:pt idx="878">
                  <c:v>36951</c:v>
                </c:pt>
                <c:pt idx="879">
                  <c:v>36982</c:v>
                </c:pt>
                <c:pt idx="880">
                  <c:v>37012</c:v>
                </c:pt>
                <c:pt idx="881">
                  <c:v>37043</c:v>
                </c:pt>
                <c:pt idx="882">
                  <c:v>37073</c:v>
                </c:pt>
                <c:pt idx="883">
                  <c:v>37104</c:v>
                </c:pt>
                <c:pt idx="884">
                  <c:v>37135</c:v>
                </c:pt>
                <c:pt idx="885">
                  <c:v>37165</c:v>
                </c:pt>
                <c:pt idx="886">
                  <c:v>37196</c:v>
                </c:pt>
                <c:pt idx="887">
                  <c:v>37226</c:v>
                </c:pt>
                <c:pt idx="888">
                  <c:v>37257</c:v>
                </c:pt>
                <c:pt idx="889">
                  <c:v>37288</c:v>
                </c:pt>
                <c:pt idx="890">
                  <c:v>37316</c:v>
                </c:pt>
                <c:pt idx="891">
                  <c:v>37347</c:v>
                </c:pt>
                <c:pt idx="892">
                  <c:v>37377</c:v>
                </c:pt>
                <c:pt idx="893">
                  <c:v>37408</c:v>
                </c:pt>
                <c:pt idx="894">
                  <c:v>37438</c:v>
                </c:pt>
                <c:pt idx="895">
                  <c:v>37469</c:v>
                </c:pt>
                <c:pt idx="896">
                  <c:v>37500</c:v>
                </c:pt>
                <c:pt idx="897">
                  <c:v>37530</c:v>
                </c:pt>
                <c:pt idx="898">
                  <c:v>37561</c:v>
                </c:pt>
                <c:pt idx="899">
                  <c:v>37591</c:v>
                </c:pt>
                <c:pt idx="900">
                  <c:v>37622</c:v>
                </c:pt>
                <c:pt idx="901">
                  <c:v>37653</c:v>
                </c:pt>
                <c:pt idx="902">
                  <c:v>37681</c:v>
                </c:pt>
                <c:pt idx="903">
                  <c:v>37712</c:v>
                </c:pt>
                <c:pt idx="904">
                  <c:v>37742</c:v>
                </c:pt>
                <c:pt idx="905">
                  <c:v>37773</c:v>
                </c:pt>
                <c:pt idx="906">
                  <c:v>37803</c:v>
                </c:pt>
                <c:pt idx="907">
                  <c:v>37834</c:v>
                </c:pt>
                <c:pt idx="908">
                  <c:v>37865</c:v>
                </c:pt>
                <c:pt idx="909">
                  <c:v>37895</c:v>
                </c:pt>
                <c:pt idx="910">
                  <c:v>37926</c:v>
                </c:pt>
                <c:pt idx="911">
                  <c:v>37956</c:v>
                </c:pt>
                <c:pt idx="912">
                  <c:v>37987</c:v>
                </c:pt>
                <c:pt idx="913">
                  <c:v>38018</c:v>
                </c:pt>
                <c:pt idx="914">
                  <c:v>38047</c:v>
                </c:pt>
                <c:pt idx="915">
                  <c:v>38078</c:v>
                </c:pt>
                <c:pt idx="916">
                  <c:v>38108</c:v>
                </c:pt>
                <c:pt idx="917">
                  <c:v>38139</c:v>
                </c:pt>
                <c:pt idx="918">
                  <c:v>38169</c:v>
                </c:pt>
                <c:pt idx="919">
                  <c:v>38200</c:v>
                </c:pt>
                <c:pt idx="920">
                  <c:v>38231</c:v>
                </c:pt>
                <c:pt idx="921">
                  <c:v>38261</c:v>
                </c:pt>
                <c:pt idx="922">
                  <c:v>38292</c:v>
                </c:pt>
                <c:pt idx="923">
                  <c:v>38322</c:v>
                </c:pt>
                <c:pt idx="924">
                  <c:v>38353</c:v>
                </c:pt>
                <c:pt idx="925">
                  <c:v>38384</c:v>
                </c:pt>
                <c:pt idx="926">
                  <c:v>38412</c:v>
                </c:pt>
                <c:pt idx="927">
                  <c:v>38443</c:v>
                </c:pt>
                <c:pt idx="928">
                  <c:v>38473</c:v>
                </c:pt>
                <c:pt idx="929">
                  <c:v>38504</c:v>
                </c:pt>
                <c:pt idx="930">
                  <c:v>38534</c:v>
                </c:pt>
                <c:pt idx="931">
                  <c:v>38565</c:v>
                </c:pt>
                <c:pt idx="932">
                  <c:v>38596</c:v>
                </c:pt>
                <c:pt idx="933">
                  <c:v>38626</c:v>
                </c:pt>
                <c:pt idx="934">
                  <c:v>38657</c:v>
                </c:pt>
                <c:pt idx="935">
                  <c:v>38687</c:v>
                </c:pt>
                <c:pt idx="936">
                  <c:v>38718</c:v>
                </c:pt>
                <c:pt idx="937">
                  <c:v>38749</c:v>
                </c:pt>
                <c:pt idx="938">
                  <c:v>38777</c:v>
                </c:pt>
                <c:pt idx="939">
                  <c:v>38808</c:v>
                </c:pt>
                <c:pt idx="940">
                  <c:v>38838</c:v>
                </c:pt>
                <c:pt idx="941">
                  <c:v>38869</c:v>
                </c:pt>
                <c:pt idx="942">
                  <c:v>38899</c:v>
                </c:pt>
                <c:pt idx="943">
                  <c:v>38930</c:v>
                </c:pt>
                <c:pt idx="944">
                  <c:v>38961</c:v>
                </c:pt>
                <c:pt idx="945">
                  <c:v>38991</c:v>
                </c:pt>
                <c:pt idx="946">
                  <c:v>39022</c:v>
                </c:pt>
                <c:pt idx="947">
                  <c:v>39052</c:v>
                </c:pt>
                <c:pt idx="948">
                  <c:v>39083</c:v>
                </c:pt>
                <c:pt idx="949">
                  <c:v>39114</c:v>
                </c:pt>
                <c:pt idx="950">
                  <c:v>39142</c:v>
                </c:pt>
                <c:pt idx="951">
                  <c:v>39173</c:v>
                </c:pt>
                <c:pt idx="952">
                  <c:v>39203</c:v>
                </c:pt>
                <c:pt idx="953">
                  <c:v>39234</c:v>
                </c:pt>
                <c:pt idx="954">
                  <c:v>39264</c:v>
                </c:pt>
                <c:pt idx="955">
                  <c:v>39295</c:v>
                </c:pt>
                <c:pt idx="956">
                  <c:v>39326</c:v>
                </c:pt>
                <c:pt idx="957">
                  <c:v>39356</c:v>
                </c:pt>
                <c:pt idx="958">
                  <c:v>39387</c:v>
                </c:pt>
                <c:pt idx="959">
                  <c:v>39417</c:v>
                </c:pt>
                <c:pt idx="960">
                  <c:v>39448</c:v>
                </c:pt>
                <c:pt idx="961">
                  <c:v>39479</c:v>
                </c:pt>
                <c:pt idx="962">
                  <c:v>39508</c:v>
                </c:pt>
                <c:pt idx="963">
                  <c:v>39539</c:v>
                </c:pt>
                <c:pt idx="964">
                  <c:v>39569</c:v>
                </c:pt>
                <c:pt idx="965">
                  <c:v>39600</c:v>
                </c:pt>
                <c:pt idx="966">
                  <c:v>39630</c:v>
                </c:pt>
                <c:pt idx="967">
                  <c:v>39661</c:v>
                </c:pt>
                <c:pt idx="968">
                  <c:v>39692</c:v>
                </c:pt>
                <c:pt idx="969">
                  <c:v>39722</c:v>
                </c:pt>
                <c:pt idx="970">
                  <c:v>39753</c:v>
                </c:pt>
                <c:pt idx="971">
                  <c:v>39783</c:v>
                </c:pt>
                <c:pt idx="972">
                  <c:v>39814</c:v>
                </c:pt>
                <c:pt idx="973">
                  <c:v>39845</c:v>
                </c:pt>
                <c:pt idx="974">
                  <c:v>39873</c:v>
                </c:pt>
                <c:pt idx="975">
                  <c:v>39904</c:v>
                </c:pt>
                <c:pt idx="976">
                  <c:v>39934</c:v>
                </c:pt>
                <c:pt idx="977">
                  <c:v>39965</c:v>
                </c:pt>
                <c:pt idx="978">
                  <c:v>39995</c:v>
                </c:pt>
                <c:pt idx="979">
                  <c:v>40026</c:v>
                </c:pt>
                <c:pt idx="980">
                  <c:v>40057</c:v>
                </c:pt>
                <c:pt idx="981">
                  <c:v>40087</c:v>
                </c:pt>
                <c:pt idx="982">
                  <c:v>40118</c:v>
                </c:pt>
                <c:pt idx="983">
                  <c:v>40148</c:v>
                </c:pt>
                <c:pt idx="984">
                  <c:v>40179</c:v>
                </c:pt>
                <c:pt idx="985">
                  <c:v>40210</c:v>
                </c:pt>
                <c:pt idx="986">
                  <c:v>40238</c:v>
                </c:pt>
                <c:pt idx="987">
                  <c:v>40269</c:v>
                </c:pt>
                <c:pt idx="988">
                  <c:v>40299</c:v>
                </c:pt>
                <c:pt idx="989">
                  <c:v>40330</c:v>
                </c:pt>
                <c:pt idx="990">
                  <c:v>40360</c:v>
                </c:pt>
                <c:pt idx="991">
                  <c:v>40391</c:v>
                </c:pt>
                <c:pt idx="992">
                  <c:v>40422</c:v>
                </c:pt>
                <c:pt idx="993">
                  <c:v>40452</c:v>
                </c:pt>
                <c:pt idx="994">
                  <c:v>40483</c:v>
                </c:pt>
                <c:pt idx="995">
                  <c:v>40513</c:v>
                </c:pt>
                <c:pt idx="996">
                  <c:v>40544</c:v>
                </c:pt>
                <c:pt idx="997">
                  <c:v>40575</c:v>
                </c:pt>
                <c:pt idx="998">
                  <c:v>40603</c:v>
                </c:pt>
                <c:pt idx="999">
                  <c:v>40634</c:v>
                </c:pt>
                <c:pt idx="1000">
                  <c:v>40664</c:v>
                </c:pt>
                <c:pt idx="1001">
                  <c:v>40695</c:v>
                </c:pt>
                <c:pt idx="1002">
                  <c:v>40725</c:v>
                </c:pt>
                <c:pt idx="1003">
                  <c:v>40756</c:v>
                </c:pt>
                <c:pt idx="1004">
                  <c:v>40787</c:v>
                </c:pt>
                <c:pt idx="1005">
                  <c:v>40817</c:v>
                </c:pt>
                <c:pt idx="1006">
                  <c:v>40848</c:v>
                </c:pt>
                <c:pt idx="1007">
                  <c:v>40878</c:v>
                </c:pt>
                <c:pt idx="1008">
                  <c:v>40909</c:v>
                </c:pt>
                <c:pt idx="1009">
                  <c:v>40940</c:v>
                </c:pt>
                <c:pt idx="1010">
                  <c:v>40969</c:v>
                </c:pt>
                <c:pt idx="1011">
                  <c:v>41000</c:v>
                </c:pt>
                <c:pt idx="1012">
                  <c:v>41030</c:v>
                </c:pt>
                <c:pt idx="1013">
                  <c:v>41061</c:v>
                </c:pt>
                <c:pt idx="1014">
                  <c:v>41091</c:v>
                </c:pt>
                <c:pt idx="1015">
                  <c:v>41122</c:v>
                </c:pt>
                <c:pt idx="1016">
                  <c:v>41153</c:v>
                </c:pt>
                <c:pt idx="1017">
                  <c:v>41183</c:v>
                </c:pt>
                <c:pt idx="1018">
                  <c:v>41214</c:v>
                </c:pt>
                <c:pt idx="1019">
                  <c:v>41244</c:v>
                </c:pt>
                <c:pt idx="1020">
                  <c:v>41275</c:v>
                </c:pt>
                <c:pt idx="1021">
                  <c:v>41306</c:v>
                </c:pt>
                <c:pt idx="1022">
                  <c:v>41334</c:v>
                </c:pt>
                <c:pt idx="1023">
                  <c:v>41365</c:v>
                </c:pt>
                <c:pt idx="1024">
                  <c:v>41395</c:v>
                </c:pt>
                <c:pt idx="1025">
                  <c:v>41426</c:v>
                </c:pt>
                <c:pt idx="1026">
                  <c:v>41456</c:v>
                </c:pt>
                <c:pt idx="1027">
                  <c:v>41487</c:v>
                </c:pt>
                <c:pt idx="1028">
                  <c:v>41518</c:v>
                </c:pt>
                <c:pt idx="1029">
                  <c:v>41548</c:v>
                </c:pt>
                <c:pt idx="1030">
                  <c:v>41579</c:v>
                </c:pt>
                <c:pt idx="1031">
                  <c:v>41609</c:v>
                </c:pt>
                <c:pt idx="1032">
                  <c:v>41640</c:v>
                </c:pt>
                <c:pt idx="1033">
                  <c:v>41671</c:v>
                </c:pt>
                <c:pt idx="1034">
                  <c:v>41699</c:v>
                </c:pt>
                <c:pt idx="1035">
                  <c:v>41730</c:v>
                </c:pt>
                <c:pt idx="1036">
                  <c:v>41760</c:v>
                </c:pt>
                <c:pt idx="1037">
                  <c:v>41791</c:v>
                </c:pt>
                <c:pt idx="1038">
                  <c:v>41821</c:v>
                </c:pt>
                <c:pt idx="1039">
                  <c:v>41852</c:v>
                </c:pt>
                <c:pt idx="1040">
                  <c:v>41883</c:v>
                </c:pt>
                <c:pt idx="1041">
                  <c:v>41913</c:v>
                </c:pt>
                <c:pt idx="1042">
                  <c:v>41944</c:v>
                </c:pt>
                <c:pt idx="1043">
                  <c:v>41974</c:v>
                </c:pt>
                <c:pt idx="1044">
                  <c:v>42005</c:v>
                </c:pt>
                <c:pt idx="1045">
                  <c:v>42036</c:v>
                </c:pt>
                <c:pt idx="1046">
                  <c:v>42064</c:v>
                </c:pt>
                <c:pt idx="1047">
                  <c:v>42095</c:v>
                </c:pt>
                <c:pt idx="1048">
                  <c:v>42125</c:v>
                </c:pt>
                <c:pt idx="1049">
                  <c:v>42156</c:v>
                </c:pt>
                <c:pt idx="1050">
                  <c:v>42186</c:v>
                </c:pt>
                <c:pt idx="1051">
                  <c:v>42217</c:v>
                </c:pt>
                <c:pt idx="1052">
                  <c:v>42248</c:v>
                </c:pt>
                <c:pt idx="1053">
                  <c:v>42278</c:v>
                </c:pt>
                <c:pt idx="1054">
                  <c:v>42309</c:v>
                </c:pt>
                <c:pt idx="1055">
                  <c:v>42339</c:v>
                </c:pt>
                <c:pt idx="1056">
                  <c:v>42370</c:v>
                </c:pt>
                <c:pt idx="1057">
                  <c:v>42401</c:v>
                </c:pt>
                <c:pt idx="1058">
                  <c:v>42430</c:v>
                </c:pt>
                <c:pt idx="1059">
                  <c:v>42461</c:v>
                </c:pt>
                <c:pt idx="1060">
                  <c:v>42491</c:v>
                </c:pt>
                <c:pt idx="1061">
                  <c:v>42522</c:v>
                </c:pt>
                <c:pt idx="1062">
                  <c:v>42552</c:v>
                </c:pt>
                <c:pt idx="1063">
                  <c:v>42583</c:v>
                </c:pt>
                <c:pt idx="1064">
                  <c:v>42614</c:v>
                </c:pt>
                <c:pt idx="1065">
                  <c:v>42644</c:v>
                </c:pt>
                <c:pt idx="1066">
                  <c:v>42675</c:v>
                </c:pt>
                <c:pt idx="1067">
                  <c:v>42705</c:v>
                </c:pt>
                <c:pt idx="1068">
                  <c:v>42736</c:v>
                </c:pt>
                <c:pt idx="1069">
                  <c:v>42767</c:v>
                </c:pt>
                <c:pt idx="1070">
                  <c:v>42795</c:v>
                </c:pt>
                <c:pt idx="1071">
                  <c:v>42826</c:v>
                </c:pt>
                <c:pt idx="1072">
                  <c:v>42856</c:v>
                </c:pt>
                <c:pt idx="1073">
                  <c:v>42887</c:v>
                </c:pt>
                <c:pt idx="1074">
                  <c:v>42917</c:v>
                </c:pt>
                <c:pt idx="1075">
                  <c:v>42948</c:v>
                </c:pt>
                <c:pt idx="1076">
                  <c:v>42979</c:v>
                </c:pt>
                <c:pt idx="1077">
                  <c:v>43009</c:v>
                </c:pt>
                <c:pt idx="1078">
                  <c:v>43040</c:v>
                </c:pt>
                <c:pt idx="1079">
                  <c:v>43070</c:v>
                </c:pt>
                <c:pt idx="1080">
                  <c:v>43101</c:v>
                </c:pt>
                <c:pt idx="1081">
                  <c:v>43132</c:v>
                </c:pt>
                <c:pt idx="1082">
                  <c:v>43160</c:v>
                </c:pt>
                <c:pt idx="1083">
                  <c:v>43191</c:v>
                </c:pt>
                <c:pt idx="1084">
                  <c:v>43221</c:v>
                </c:pt>
                <c:pt idx="1085">
                  <c:v>43252</c:v>
                </c:pt>
                <c:pt idx="1086">
                  <c:v>43282</c:v>
                </c:pt>
                <c:pt idx="1087">
                  <c:v>43313</c:v>
                </c:pt>
                <c:pt idx="1088">
                  <c:v>43344</c:v>
                </c:pt>
                <c:pt idx="1089">
                  <c:v>43374</c:v>
                </c:pt>
                <c:pt idx="1090">
                  <c:v>43405</c:v>
                </c:pt>
                <c:pt idx="1091">
                  <c:v>43435</c:v>
                </c:pt>
                <c:pt idx="1092">
                  <c:v>43466</c:v>
                </c:pt>
                <c:pt idx="1093">
                  <c:v>43497</c:v>
                </c:pt>
                <c:pt idx="1094">
                  <c:v>43525</c:v>
                </c:pt>
                <c:pt idx="1095">
                  <c:v>43556</c:v>
                </c:pt>
                <c:pt idx="1096">
                  <c:v>43586</c:v>
                </c:pt>
                <c:pt idx="1097">
                  <c:v>43617</c:v>
                </c:pt>
                <c:pt idx="1098">
                  <c:v>43647</c:v>
                </c:pt>
                <c:pt idx="1099">
                  <c:v>43678</c:v>
                </c:pt>
                <c:pt idx="1100">
                  <c:v>43709</c:v>
                </c:pt>
                <c:pt idx="1101">
                  <c:v>43739</c:v>
                </c:pt>
                <c:pt idx="1102">
                  <c:v>43770</c:v>
                </c:pt>
                <c:pt idx="1103">
                  <c:v>43800</c:v>
                </c:pt>
                <c:pt idx="1104">
                  <c:v>43831</c:v>
                </c:pt>
                <c:pt idx="1105">
                  <c:v>43862</c:v>
                </c:pt>
                <c:pt idx="1106">
                  <c:v>43891</c:v>
                </c:pt>
                <c:pt idx="1107">
                  <c:v>43922</c:v>
                </c:pt>
                <c:pt idx="1108">
                  <c:v>43952</c:v>
                </c:pt>
                <c:pt idx="1109">
                  <c:v>43983</c:v>
                </c:pt>
                <c:pt idx="1110">
                  <c:v>44013</c:v>
                </c:pt>
                <c:pt idx="1111">
                  <c:v>44044</c:v>
                </c:pt>
                <c:pt idx="1112">
                  <c:v>44075</c:v>
                </c:pt>
                <c:pt idx="1113">
                  <c:v>44105</c:v>
                </c:pt>
                <c:pt idx="1114">
                  <c:v>44136</c:v>
                </c:pt>
                <c:pt idx="1115">
                  <c:v>44166</c:v>
                </c:pt>
                <c:pt idx="1116">
                  <c:v>44197</c:v>
                </c:pt>
                <c:pt idx="1117">
                  <c:v>44228</c:v>
                </c:pt>
                <c:pt idx="1118">
                  <c:v>44256</c:v>
                </c:pt>
                <c:pt idx="1119">
                  <c:v>44287</c:v>
                </c:pt>
                <c:pt idx="1120">
                  <c:v>44317</c:v>
                </c:pt>
                <c:pt idx="1121">
                  <c:v>44348</c:v>
                </c:pt>
                <c:pt idx="1122">
                  <c:v>44378</c:v>
                </c:pt>
                <c:pt idx="1123">
                  <c:v>44409</c:v>
                </c:pt>
                <c:pt idx="1124">
                  <c:v>44440</c:v>
                </c:pt>
                <c:pt idx="1125">
                  <c:v>44470</c:v>
                </c:pt>
                <c:pt idx="1126">
                  <c:v>44501</c:v>
                </c:pt>
                <c:pt idx="1127">
                  <c:v>44531</c:v>
                </c:pt>
                <c:pt idx="1128">
                  <c:v>44562</c:v>
                </c:pt>
                <c:pt idx="1129">
                  <c:v>44593</c:v>
                </c:pt>
                <c:pt idx="1130">
                  <c:v>44621</c:v>
                </c:pt>
                <c:pt idx="1131">
                  <c:v>44652</c:v>
                </c:pt>
                <c:pt idx="1132">
                  <c:v>44682</c:v>
                </c:pt>
                <c:pt idx="1133">
                  <c:v>44713</c:v>
                </c:pt>
                <c:pt idx="1134">
                  <c:v>44743</c:v>
                </c:pt>
                <c:pt idx="1135">
                  <c:v>44774</c:v>
                </c:pt>
                <c:pt idx="1136">
                  <c:v>44805</c:v>
                </c:pt>
                <c:pt idx="1137">
                  <c:v>44835</c:v>
                </c:pt>
                <c:pt idx="1138">
                  <c:v>44866</c:v>
                </c:pt>
                <c:pt idx="1139">
                  <c:v>44896</c:v>
                </c:pt>
                <c:pt idx="1140">
                  <c:v>44927</c:v>
                </c:pt>
                <c:pt idx="1141">
                  <c:v>44958</c:v>
                </c:pt>
                <c:pt idx="1142">
                  <c:v>44986</c:v>
                </c:pt>
                <c:pt idx="1143">
                  <c:v>45017</c:v>
                </c:pt>
                <c:pt idx="1144">
                  <c:v>45047</c:v>
                </c:pt>
                <c:pt idx="1145">
                  <c:v>45078</c:v>
                </c:pt>
                <c:pt idx="1146">
                  <c:v>45108</c:v>
                </c:pt>
                <c:pt idx="1147">
                  <c:v>45139</c:v>
                </c:pt>
                <c:pt idx="1148">
                  <c:v>45170</c:v>
                </c:pt>
                <c:pt idx="1149">
                  <c:v>45200</c:v>
                </c:pt>
                <c:pt idx="1150">
                  <c:v>45231</c:v>
                </c:pt>
                <c:pt idx="1151">
                  <c:v>45261</c:v>
                </c:pt>
                <c:pt idx="1152">
                  <c:v>45292</c:v>
                </c:pt>
                <c:pt idx="1153">
                  <c:v>45323</c:v>
                </c:pt>
                <c:pt idx="1154">
                  <c:v>45352</c:v>
                </c:pt>
                <c:pt idx="1155">
                  <c:v>45383</c:v>
                </c:pt>
                <c:pt idx="1156">
                  <c:v>45413</c:v>
                </c:pt>
                <c:pt idx="1157">
                  <c:v>45444</c:v>
                </c:pt>
                <c:pt idx="1158">
                  <c:v>45474</c:v>
                </c:pt>
                <c:pt idx="1159">
                  <c:v>45505</c:v>
                </c:pt>
                <c:pt idx="1160">
                  <c:v>45536</c:v>
                </c:pt>
                <c:pt idx="1161">
                  <c:v>45566</c:v>
                </c:pt>
                <c:pt idx="1162">
                  <c:v>45597</c:v>
                </c:pt>
                <c:pt idx="1163">
                  <c:v>45627</c:v>
                </c:pt>
                <c:pt idx="1164">
                  <c:v>45658</c:v>
                </c:pt>
                <c:pt idx="1165">
                  <c:v>45689</c:v>
                </c:pt>
                <c:pt idx="1166">
                  <c:v>45717</c:v>
                </c:pt>
                <c:pt idx="1167">
                  <c:v>45748</c:v>
                </c:pt>
                <c:pt idx="1168">
                  <c:v>45778</c:v>
                </c:pt>
                <c:pt idx="1169">
                  <c:v>45809</c:v>
                </c:pt>
                <c:pt idx="1170">
                  <c:v>45839</c:v>
                </c:pt>
                <c:pt idx="1171">
                  <c:v>45870</c:v>
                </c:pt>
                <c:pt idx="1172">
                  <c:v>45901</c:v>
                </c:pt>
                <c:pt idx="1173">
                  <c:v>45931</c:v>
                </c:pt>
                <c:pt idx="1174">
                  <c:v>45962</c:v>
                </c:pt>
                <c:pt idx="1175">
                  <c:v>45992</c:v>
                </c:pt>
                <c:pt idx="1176">
                  <c:v>46023</c:v>
                </c:pt>
                <c:pt idx="1177">
                  <c:v>46054</c:v>
                </c:pt>
                <c:pt idx="1178">
                  <c:v>46082</c:v>
                </c:pt>
                <c:pt idx="1179">
                  <c:v>46113</c:v>
                </c:pt>
                <c:pt idx="1180">
                  <c:v>46143</c:v>
                </c:pt>
                <c:pt idx="1181">
                  <c:v>46174</c:v>
                </c:pt>
                <c:pt idx="1182">
                  <c:v>46204</c:v>
                </c:pt>
                <c:pt idx="1183">
                  <c:v>46235</c:v>
                </c:pt>
                <c:pt idx="1184">
                  <c:v>46266</c:v>
                </c:pt>
                <c:pt idx="1185">
                  <c:v>46296</c:v>
                </c:pt>
                <c:pt idx="1186">
                  <c:v>46327</c:v>
                </c:pt>
                <c:pt idx="1187">
                  <c:v>46357</c:v>
                </c:pt>
                <c:pt idx="1188">
                  <c:v>46388</c:v>
                </c:pt>
                <c:pt idx="1189">
                  <c:v>46419</c:v>
                </c:pt>
                <c:pt idx="1190">
                  <c:v>46447</c:v>
                </c:pt>
                <c:pt idx="1191">
                  <c:v>46478</c:v>
                </c:pt>
                <c:pt idx="1192">
                  <c:v>46508</c:v>
                </c:pt>
                <c:pt idx="1193">
                  <c:v>46539</c:v>
                </c:pt>
                <c:pt idx="1194">
                  <c:v>46569</c:v>
                </c:pt>
                <c:pt idx="1195">
                  <c:v>46600</c:v>
                </c:pt>
                <c:pt idx="1196">
                  <c:v>46631</c:v>
                </c:pt>
                <c:pt idx="1197">
                  <c:v>46661</c:v>
                </c:pt>
                <c:pt idx="1198">
                  <c:v>46692</c:v>
                </c:pt>
                <c:pt idx="1199">
                  <c:v>46722</c:v>
                </c:pt>
                <c:pt idx="1200">
                  <c:v>46753</c:v>
                </c:pt>
                <c:pt idx="1201">
                  <c:v>46784</c:v>
                </c:pt>
                <c:pt idx="1202">
                  <c:v>46813</c:v>
                </c:pt>
                <c:pt idx="1203">
                  <c:v>46844</c:v>
                </c:pt>
                <c:pt idx="1204">
                  <c:v>46874</c:v>
                </c:pt>
                <c:pt idx="1205">
                  <c:v>46905</c:v>
                </c:pt>
                <c:pt idx="1206">
                  <c:v>46935</c:v>
                </c:pt>
                <c:pt idx="1207">
                  <c:v>46966</c:v>
                </c:pt>
                <c:pt idx="1208">
                  <c:v>46997</c:v>
                </c:pt>
                <c:pt idx="1209">
                  <c:v>47027</c:v>
                </c:pt>
                <c:pt idx="1210">
                  <c:v>47058</c:v>
                </c:pt>
                <c:pt idx="1211">
                  <c:v>47088</c:v>
                </c:pt>
                <c:pt idx="1212">
                  <c:v>47119</c:v>
                </c:pt>
                <c:pt idx="1213">
                  <c:v>47150</c:v>
                </c:pt>
                <c:pt idx="1214">
                  <c:v>47178</c:v>
                </c:pt>
                <c:pt idx="1215">
                  <c:v>47209</c:v>
                </c:pt>
                <c:pt idx="1216">
                  <c:v>47239</c:v>
                </c:pt>
                <c:pt idx="1217">
                  <c:v>47270</c:v>
                </c:pt>
                <c:pt idx="1218">
                  <c:v>47300</c:v>
                </c:pt>
                <c:pt idx="1219">
                  <c:v>47331</c:v>
                </c:pt>
                <c:pt idx="1220">
                  <c:v>47362</c:v>
                </c:pt>
                <c:pt idx="1221">
                  <c:v>47392</c:v>
                </c:pt>
                <c:pt idx="1222">
                  <c:v>47423</c:v>
                </c:pt>
                <c:pt idx="1223">
                  <c:v>47453</c:v>
                </c:pt>
                <c:pt idx="1224">
                  <c:v>47484</c:v>
                </c:pt>
                <c:pt idx="1225">
                  <c:v>47515</c:v>
                </c:pt>
                <c:pt idx="1226">
                  <c:v>47543</c:v>
                </c:pt>
                <c:pt idx="1227">
                  <c:v>47574</c:v>
                </c:pt>
                <c:pt idx="1228">
                  <c:v>47604</c:v>
                </c:pt>
                <c:pt idx="1229">
                  <c:v>47635</c:v>
                </c:pt>
                <c:pt idx="1230">
                  <c:v>47665</c:v>
                </c:pt>
                <c:pt idx="1231">
                  <c:v>47696</c:v>
                </c:pt>
                <c:pt idx="1232">
                  <c:v>47727</c:v>
                </c:pt>
                <c:pt idx="1233">
                  <c:v>47757</c:v>
                </c:pt>
                <c:pt idx="1234">
                  <c:v>47788</c:v>
                </c:pt>
                <c:pt idx="1235">
                  <c:v>47818</c:v>
                </c:pt>
                <c:pt idx="1236">
                  <c:v>47849</c:v>
                </c:pt>
                <c:pt idx="1237">
                  <c:v>47880</c:v>
                </c:pt>
                <c:pt idx="1238">
                  <c:v>47908</c:v>
                </c:pt>
                <c:pt idx="1239">
                  <c:v>47939</c:v>
                </c:pt>
                <c:pt idx="1240">
                  <c:v>47969</c:v>
                </c:pt>
                <c:pt idx="1241">
                  <c:v>48000</c:v>
                </c:pt>
                <c:pt idx="1242">
                  <c:v>48030</c:v>
                </c:pt>
                <c:pt idx="1243">
                  <c:v>48061</c:v>
                </c:pt>
                <c:pt idx="1244">
                  <c:v>48092</c:v>
                </c:pt>
                <c:pt idx="1245">
                  <c:v>48122</c:v>
                </c:pt>
                <c:pt idx="1246">
                  <c:v>48153</c:v>
                </c:pt>
                <c:pt idx="1247">
                  <c:v>48183</c:v>
                </c:pt>
                <c:pt idx="1248">
                  <c:v>48214</c:v>
                </c:pt>
                <c:pt idx="1249">
                  <c:v>48245</c:v>
                </c:pt>
                <c:pt idx="1250">
                  <c:v>48274</c:v>
                </c:pt>
                <c:pt idx="1251">
                  <c:v>48305</c:v>
                </c:pt>
                <c:pt idx="1252">
                  <c:v>48335</c:v>
                </c:pt>
                <c:pt idx="1253">
                  <c:v>48366</c:v>
                </c:pt>
                <c:pt idx="1254">
                  <c:v>48396</c:v>
                </c:pt>
                <c:pt idx="1255">
                  <c:v>48427</c:v>
                </c:pt>
                <c:pt idx="1256">
                  <c:v>48458</c:v>
                </c:pt>
                <c:pt idx="1257">
                  <c:v>48488</c:v>
                </c:pt>
                <c:pt idx="1258">
                  <c:v>48519</c:v>
                </c:pt>
                <c:pt idx="1259">
                  <c:v>48549</c:v>
                </c:pt>
              </c:numCache>
            </c:numRef>
          </c:cat>
          <c:val>
            <c:numRef>
              <c:f>AUTPRNA!$U$3:$U$1262</c:f>
              <c:numCache>
                <c:formatCode>General</c:formatCode>
                <c:ptCount val="1260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#N/A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#N/A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  <c:pt idx="996" formatCode="0.0">
                  <c:v>#N/A</c:v>
                </c:pt>
                <c:pt idx="997" formatCode="0.0">
                  <c:v>#N/A</c:v>
                </c:pt>
                <c:pt idx="998" formatCode="0.0">
                  <c:v>#N/A</c:v>
                </c:pt>
                <c:pt idx="999" formatCode="0.0">
                  <c:v>#N/A</c:v>
                </c:pt>
                <c:pt idx="1000" formatCode="0.0">
                  <c:v>#N/A</c:v>
                </c:pt>
                <c:pt idx="1001" formatCode="0.0">
                  <c:v>#N/A</c:v>
                </c:pt>
                <c:pt idx="1002" formatCode="0.0">
                  <c:v>#N/A</c:v>
                </c:pt>
                <c:pt idx="1003" formatCode="0.0">
                  <c:v>#N/A</c:v>
                </c:pt>
                <c:pt idx="1004" formatCode="0.0">
                  <c:v>#N/A</c:v>
                </c:pt>
                <c:pt idx="1005" formatCode="0.0">
                  <c:v>#N/A</c:v>
                </c:pt>
                <c:pt idx="1006" formatCode="0.0">
                  <c:v>#N/A</c:v>
                </c:pt>
                <c:pt idx="1007" formatCode="0.0">
                  <c:v>#N/A</c:v>
                </c:pt>
                <c:pt idx="1008" formatCode="0.0">
                  <c:v>#N/A</c:v>
                </c:pt>
                <c:pt idx="1009" formatCode="0.0">
                  <c:v>#N/A</c:v>
                </c:pt>
                <c:pt idx="1010" formatCode="0.0">
                  <c:v>#N/A</c:v>
                </c:pt>
                <c:pt idx="1011" formatCode="0.0">
                  <c:v>#N/A</c:v>
                </c:pt>
                <c:pt idx="1012" formatCode="0.0">
                  <c:v>#N/A</c:v>
                </c:pt>
                <c:pt idx="1013" formatCode="0.0">
                  <c:v>#N/A</c:v>
                </c:pt>
                <c:pt idx="1014" formatCode="0.0">
                  <c:v>#N/A</c:v>
                </c:pt>
                <c:pt idx="1015" formatCode="0.0">
                  <c:v>#N/A</c:v>
                </c:pt>
                <c:pt idx="1016" formatCode="0.0">
                  <c:v>#N/A</c:v>
                </c:pt>
                <c:pt idx="1017" formatCode="0.0">
                  <c:v>#N/A</c:v>
                </c:pt>
                <c:pt idx="1018" formatCode="0.0">
                  <c:v>#N/A</c:v>
                </c:pt>
                <c:pt idx="1019" formatCode="0.0">
                  <c:v>#N/A</c:v>
                </c:pt>
                <c:pt idx="1020" formatCode="0.0">
                  <c:v>#N/A</c:v>
                </c:pt>
                <c:pt idx="1021" formatCode="0.0">
                  <c:v>#N/A</c:v>
                </c:pt>
                <c:pt idx="1022" formatCode="0.0">
                  <c:v>#N/A</c:v>
                </c:pt>
                <c:pt idx="1023" formatCode="0.0">
                  <c:v>#N/A</c:v>
                </c:pt>
                <c:pt idx="1024" formatCode="0.0">
                  <c:v>#N/A</c:v>
                </c:pt>
                <c:pt idx="1025" formatCode="0.0">
                  <c:v>#N/A</c:v>
                </c:pt>
                <c:pt idx="1026" formatCode="0.0">
                  <c:v>#N/A</c:v>
                </c:pt>
                <c:pt idx="1027" formatCode="0.0">
                  <c:v>#N/A</c:v>
                </c:pt>
                <c:pt idx="1028" formatCode="0.0">
                  <c:v>#N/A</c:v>
                </c:pt>
                <c:pt idx="1029" formatCode="0.0">
                  <c:v>#N/A</c:v>
                </c:pt>
                <c:pt idx="1030" formatCode="0.0">
                  <c:v>#N/A</c:v>
                </c:pt>
                <c:pt idx="1031" formatCode="0.0">
                  <c:v>#N/A</c:v>
                </c:pt>
                <c:pt idx="1032" formatCode="0.0">
                  <c:v>#N/A</c:v>
                </c:pt>
                <c:pt idx="1033" formatCode="0.0">
                  <c:v>#N/A</c:v>
                </c:pt>
                <c:pt idx="1034" formatCode="0.0">
                  <c:v>#N/A</c:v>
                </c:pt>
                <c:pt idx="1035" formatCode="0.0">
                  <c:v>#N/A</c:v>
                </c:pt>
                <c:pt idx="1036" formatCode="0.0">
                  <c:v>#N/A</c:v>
                </c:pt>
                <c:pt idx="1037" formatCode="0.0">
                  <c:v>#N/A</c:v>
                </c:pt>
                <c:pt idx="1038" formatCode="0.0">
                  <c:v>#N/A</c:v>
                </c:pt>
                <c:pt idx="1039" formatCode="0.0">
                  <c:v>#N/A</c:v>
                </c:pt>
                <c:pt idx="1040" formatCode="0.0">
                  <c:v>#N/A</c:v>
                </c:pt>
                <c:pt idx="1041" formatCode="0.0">
                  <c:v>#N/A</c:v>
                </c:pt>
                <c:pt idx="1042" formatCode="0.0">
                  <c:v>#N/A</c:v>
                </c:pt>
                <c:pt idx="1043" formatCode="0.0">
                  <c:v>#N/A</c:v>
                </c:pt>
                <c:pt idx="1044" formatCode="0.0">
                  <c:v>#N/A</c:v>
                </c:pt>
                <c:pt idx="1045" formatCode="0.0">
                  <c:v>#N/A</c:v>
                </c:pt>
                <c:pt idx="1046" formatCode="0.0">
                  <c:v>#N/A</c:v>
                </c:pt>
                <c:pt idx="1047" formatCode="0.0">
                  <c:v>#N/A</c:v>
                </c:pt>
                <c:pt idx="1048" formatCode="0.0">
                  <c:v>#N/A</c:v>
                </c:pt>
                <c:pt idx="1049" formatCode="0.0">
                  <c:v>#N/A</c:v>
                </c:pt>
                <c:pt idx="1050" formatCode="0.0">
                  <c:v>#N/A</c:v>
                </c:pt>
                <c:pt idx="1051" formatCode="0.0">
                  <c:v>#N/A</c:v>
                </c:pt>
                <c:pt idx="1052" formatCode="0.0">
                  <c:v>#N/A</c:v>
                </c:pt>
                <c:pt idx="1053" formatCode="0.0">
                  <c:v>#N/A</c:v>
                </c:pt>
                <c:pt idx="1054" formatCode="0.0">
                  <c:v>#N/A</c:v>
                </c:pt>
                <c:pt idx="1055" formatCode="0.0">
                  <c:v>#N/A</c:v>
                </c:pt>
                <c:pt idx="1056" formatCode="0.0">
                  <c:v>#N/A</c:v>
                </c:pt>
                <c:pt idx="1057" formatCode="0.0">
                  <c:v>#N/A</c:v>
                </c:pt>
                <c:pt idx="1058" formatCode="0.0">
                  <c:v>#N/A</c:v>
                </c:pt>
                <c:pt idx="1059" formatCode="0.0">
                  <c:v>#N/A</c:v>
                </c:pt>
                <c:pt idx="1060" formatCode="0.0">
                  <c:v>#N/A</c:v>
                </c:pt>
                <c:pt idx="1061" formatCode="0.0">
                  <c:v>#N/A</c:v>
                </c:pt>
                <c:pt idx="1062" formatCode="0.0">
                  <c:v>#N/A</c:v>
                </c:pt>
                <c:pt idx="1063" formatCode="0.0">
                  <c:v>#N/A</c:v>
                </c:pt>
                <c:pt idx="1064" formatCode="0.0">
                  <c:v>#N/A</c:v>
                </c:pt>
                <c:pt idx="1065" formatCode="0.0">
                  <c:v>#N/A</c:v>
                </c:pt>
                <c:pt idx="1066" formatCode="0.0">
                  <c:v>#N/A</c:v>
                </c:pt>
                <c:pt idx="1067" formatCode="0.0">
                  <c:v>#N/A</c:v>
                </c:pt>
                <c:pt idx="1068" formatCode="0.0">
                  <c:v>#N/A</c:v>
                </c:pt>
                <c:pt idx="1069" formatCode="0.0">
                  <c:v>#N/A</c:v>
                </c:pt>
                <c:pt idx="1070" formatCode="0.0">
                  <c:v>#N/A</c:v>
                </c:pt>
                <c:pt idx="1071" formatCode="0.0">
                  <c:v>#N/A</c:v>
                </c:pt>
                <c:pt idx="1072" formatCode="0.0">
                  <c:v>#N/A</c:v>
                </c:pt>
                <c:pt idx="1073" formatCode="0.0">
                  <c:v>#N/A</c:v>
                </c:pt>
                <c:pt idx="1074" formatCode="0.0">
                  <c:v>#N/A</c:v>
                </c:pt>
                <c:pt idx="1075" formatCode="0.0">
                  <c:v>#N/A</c:v>
                </c:pt>
                <c:pt idx="1076" formatCode="0.0">
                  <c:v>#N/A</c:v>
                </c:pt>
                <c:pt idx="1077" formatCode="0.0">
                  <c:v>#N/A</c:v>
                </c:pt>
                <c:pt idx="1078" formatCode="0.0">
                  <c:v>#N/A</c:v>
                </c:pt>
                <c:pt idx="1079" formatCode="0.0">
                  <c:v>#N/A</c:v>
                </c:pt>
                <c:pt idx="1080" formatCode="0.0">
                  <c:v>#N/A</c:v>
                </c:pt>
                <c:pt idx="1081" formatCode="0.0">
                  <c:v>#N/A</c:v>
                </c:pt>
                <c:pt idx="1082" formatCode="0.0">
                  <c:v>#N/A</c:v>
                </c:pt>
                <c:pt idx="1083" formatCode="0.0">
                  <c:v>#N/A</c:v>
                </c:pt>
                <c:pt idx="1084" formatCode="0.0">
                  <c:v>#N/A</c:v>
                </c:pt>
                <c:pt idx="1085" formatCode="0.0">
                  <c:v>#N/A</c:v>
                </c:pt>
                <c:pt idx="1086" formatCode="0.0">
                  <c:v>#N/A</c:v>
                </c:pt>
                <c:pt idx="1087" formatCode="0.0">
                  <c:v>#N/A</c:v>
                </c:pt>
                <c:pt idx="1088" formatCode="0.0">
                  <c:v>#N/A</c:v>
                </c:pt>
                <c:pt idx="1089" formatCode="0.0">
                  <c:v>#N/A</c:v>
                </c:pt>
                <c:pt idx="1090" formatCode="0.0">
                  <c:v>#N/A</c:v>
                </c:pt>
                <c:pt idx="1091" formatCode="0.0">
                  <c:v>#N/A</c:v>
                </c:pt>
                <c:pt idx="1092" formatCode="0.0">
                  <c:v>#N/A</c:v>
                </c:pt>
                <c:pt idx="1093" formatCode="0.0">
                  <c:v>#N/A</c:v>
                </c:pt>
                <c:pt idx="1094" formatCode="0.0">
                  <c:v>#N/A</c:v>
                </c:pt>
                <c:pt idx="1095" formatCode="0.0">
                  <c:v>#N/A</c:v>
                </c:pt>
                <c:pt idx="1096" formatCode="0.0">
                  <c:v>#N/A</c:v>
                </c:pt>
                <c:pt idx="1097" formatCode="0.0">
                  <c:v>#N/A</c:v>
                </c:pt>
                <c:pt idx="1098" formatCode="0.0">
                  <c:v>#N/A</c:v>
                </c:pt>
                <c:pt idx="1099" formatCode="0.0">
                  <c:v>#N/A</c:v>
                </c:pt>
                <c:pt idx="1100" formatCode="0.0">
                  <c:v>#N/A</c:v>
                </c:pt>
                <c:pt idx="1101" formatCode="0.0">
                  <c:v>#N/A</c:v>
                </c:pt>
                <c:pt idx="1102" formatCode="0.0">
                  <c:v>#N/A</c:v>
                </c:pt>
                <c:pt idx="1103" formatCode="0.0">
                  <c:v>#N/A</c:v>
                </c:pt>
                <c:pt idx="1104" formatCode="0.0">
                  <c:v>#N/A</c:v>
                </c:pt>
                <c:pt idx="1105" formatCode="0.0">
                  <c:v>#N/A</c:v>
                </c:pt>
                <c:pt idx="1106" formatCode="0.0">
                  <c:v>#N/A</c:v>
                </c:pt>
                <c:pt idx="1107" formatCode="0.0">
                  <c:v>#N/A</c:v>
                </c:pt>
                <c:pt idx="1108" formatCode="0.0">
                  <c:v>#N/A</c:v>
                </c:pt>
                <c:pt idx="1109" formatCode="0.0">
                  <c:v>#N/A</c:v>
                </c:pt>
                <c:pt idx="1110" formatCode="0.0">
                  <c:v>#N/A</c:v>
                </c:pt>
                <c:pt idx="1111" formatCode="0.0">
                  <c:v>#N/A</c:v>
                </c:pt>
                <c:pt idx="1112" formatCode="0.0">
                  <c:v>#N/A</c:v>
                </c:pt>
                <c:pt idx="1113" formatCode="0.0">
                  <c:v>#N/A</c:v>
                </c:pt>
                <c:pt idx="1114" formatCode="0.0">
                  <c:v>#N/A</c:v>
                </c:pt>
                <c:pt idx="1115" formatCode="0.0">
                  <c:v>#N/A</c:v>
                </c:pt>
                <c:pt idx="1116" formatCode="0.0">
                  <c:v>#N/A</c:v>
                </c:pt>
                <c:pt idx="1117" formatCode="0.0">
                  <c:v>#N/A</c:v>
                </c:pt>
                <c:pt idx="1118" formatCode="0.0">
                  <c:v>#N/A</c:v>
                </c:pt>
                <c:pt idx="1119" formatCode="0.0">
                  <c:v>#N/A</c:v>
                </c:pt>
                <c:pt idx="1120" formatCode="0.0">
                  <c:v>#N/A</c:v>
                </c:pt>
                <c:pt idx="1121" formatCode="0.0">
                  <c:v>#N/A</c:v>
                </c:pt>
                <c:pt idx="1122" formatCode="0.0">
                  <c:v>#N/A</c:v>
                </c:pt>
                <c:pt idx="1123" formatCode="0.0">
                  <c:v>#N/A</c:v>
                </c:pt>
                <c:pt idx="1124" formatCode="0.0">
                  <c:v>#N/A</c:v>
                </c:pt>
                <c:pt idx="1125" formatCode="0.0">
                  <c:v>#N/A</c:v>
                </c:pt>
                <c:pt idx="1126" formatCode="0.0">
                  <c:v>#N/A</c:v>
                </c:pt>
                <c:pt idx="1127" formatCode="0.0">
                  <c:v>#N/A</c:v>
                </c:pt>
                <c:pt idx="1128" formatCode="0.0">
                  <c:v>#N/A</c:v>
                </c:pt>
                <c:pt idx="1129" formatCode="0.0">
                  <c:v>#N/A</c:v>
                </c:pt>
                <c:pt idx="1130" formatCode="0.0">
                  <c:v>#N/A</c:v>
                </c:pt>
                <c:pt idx="1131" formatCode="0.0">
                  <c:v>#N/A</c:v>
                </c:pt>
                <c:pt idx="1132" formatCode="0.0">
                  <c:v>#N/A</c:v>
                </c:pt>
                <c:pt idx="1133" formatCode="0.0">
                  <c:v>#N/A</c:v>
                </c:pt>
                <c:pt idx="1134" formatCode="0.0">
                  <c:v>#N/A</c:v>
                </c:pt>
                <c:pt idx="1135" formatCode="0.0">
                  <c:v>#N/A</c:v>
                </c:pt>
                <c:pt idx="1136" formatCode="0.0">
                  <c:v>#N/A</c:v>
                </c:pt>
                <c:pt idx="1137" formatCode="0.0">
                  <c:v>#N/A</c:v>
                </c:pt>
                <c:pt idx="1138" formatCode="0.0">
                  <c:v>#N/A</c:v>
                </c:pt>
                <c:pt idx="1139" formatCode="0.0">
                  <c:v>#N/A</c:v>
                </c:pt>
                <c:pt idx="1140" formatCode="0.0">
                  <c:v>#N/A</c:v>
                </c:pt>
                <c:pt idx="1141" formatCode="0.0">
                  <c:v>#N/A</c:v>
                </c:pt>
                <c:pt idx="1142" formatCode="0.0">
                  <c:v>#N/A</c:v>
                </c:pt>
                <c:pt idx="1143" formatCode="0.0">
                  <c:v>#N/A</c:v>
                </c:pt>
                <c:pt idx="1144" formatCode="0.0">
                  <c:v>#N/A</c:v>
                </c:pt>
                <c:pt idx="1145" formatCode="0.0">
                  <c:v>#N/A</c:v>
                </c:pt>
                <c:pt idx="1146" formatCode="0.0">
                  <c:v>#N/A</c:v>
                </c:pt>
                <c:pt idx="1147" formatCode="0.0">
                  <c:v>15.349584</c:v>
                </c:pt>
                <c:pt idx="1148" formatCode="0.0">
                  <c:v>#N/A</c:v>
                </c:pt>
                <c:pt idx="1149" formatCode="0.0">
                  <c:v>#N/A</c:v>
                </c:pt>
                <c:pt idx="1150" formatCode="0.0">
                  <c:v>#N/A</c:v>
                </c:pt>
                <c:pt idx="1151" formatCode="0.0">
                  <c:v>#N/A</c:v>
                </c:pt>
                <c:pt idx="1152" formatCode="0.0">
                  <c:v>#N/A</c:v>
                </c:pt>
                <c:pt idx="1153" formatCode="0.0">
                  <c:v>#N/A</c:v>
                </c:pt>
                <c:pt idx="1154" formatCode="0.0">
                  <c:v>#N/A</c:v>
                </c:pt>
                <c:pt idx="1155" formatCode="0.0">
                  <c:v>#N/A</c:v>
                </c:pt>
                <c:pt idx="1156" formatCode="0.0">
                  <c:v>#N/A</c:v>
                </c:pt>
                <c:pt idx="1157" formatCode="0.0">
                  <c:v>#N/A</c:v>
                </c:pt>
                <c:pt idx="1158" formatCode="0.0">
                  <c:v>#N/A</c:v>
                </c:pt>
                <c:pt idx="1159" formatCode="0.0">
                  <c:v>#N/A</c:v>
                </c:pt>
                <c:pt idx="1160" formatCode="0.0">
                  <c:v>#N/A</c:v>
                </c:pt>
                <c:pt idx="1161" formatCode="0.0">
                  <c:v>#N/A</c:v>
                </c:pt>
                <c:pt idx="1162" formatCode="0.0">
                  <c:v>#N/A</c:v>
                </c:pt>
                <c:pt idx="1163" formatCode="0.0">
                  <c:v>#N/A</c:v>
                </c:pt>
                <c:pt idx="1164" formatCode="0.0">
                  <c:v>#N/A</c:v>
                </c:pt>
                <c:pt idx="1165" formatCode="0.0">
                  <c:v>#N/A</c:v>
                </c:pt>
                <c:pt idx="1166" formatCode="0.0">
                  <c:v>#N/A</c:v>
                </c:pt>
                <c:pt idx="1167" formatCode="0.0">
                  <c:v>#N/A</c:v>
                </c:pt>
                <c:pt idx="1168" formatCode="0.0">
                  <c:v>#N/A</c:v>
                </c:pt>
                <c:pt idx="1169" formatCode="0.0">
                  <c:v>#N/A</c:v>
                </c:pt>
                <c:pt idx="1170" formatCode="0.0">
                  <c:v>#N/A</c:v>
                </c:pt>
                <c:pt idx="1171" formatCode="0.0">
                  <c:v>#N/A</c:v>
                </c:pt>
                <c:pt idx="1172" formatCode="0.0">
                  <c:v>#N/A</c:v>
                </c:pt>
                <c:pt idx="1173" formatCode="0.0">
                  <c:v>#N/A</c:v>
                </c:pt>
                <c:pt idx="1174" formatCode="0.0">
                  <c:v>#N/A</c:v>
                </c:pt>
                <c:pt idx="1175" formatCode="0.0">
                  <c:v>#N/A</c:v>
                </c:pt>
                <c:pt idx="1176" formatCode="0.0">
                  <c:v>#N/A</c:v>
                </c:pt>
                <c:pt idx="1177" formatCode="0.0">
                  <c:v>#N/A</c:v>
                </c:pt>
                <c:pt idx="1178" formatCode="0.0">
                  <c:v>#N/A</c:v>
                </c:pt>
                <c:pt idx="1179" formatCode="0.0">
                  <c:v>#N/A</c:v>
                </c:pt>
                <c:pt idx="1180" formatCode="0.0">
                  <c:v>#N/A</c:v>
                </c:pt>
                <c:pt idx="1181" formatCode="0.0">
                  <c:v>#N/A</c:v>
                </c:pt>
                <c:pt idx="1182" formatCode="0.0">
                  <c:v>#N/A</c:v>
                </c:pt>
                <c:pt idx="1183" formatCode="0.0">
                  <c:v>#N/A</c:v>
                </c:pt>
                <c:pt idx="1184" formatCode="0.0">
                  <c:v>#N/A</c:v>
                </c:pt>
                <c:pt idx="1185" formatCode="0.0">
                  <c:v>#N/A</c:v>
                </c:pt>
                <c:pt idx="1186" formatCode="0.0">
                  <c:v>#N/A</c:v>
                </c:pt>
                <c:pt idx="1187" formatCode="0.0">
                  <c:v>#N/A</c:v>
                </c:pt>
                <c:pt idx="1188" formatCode="0.0">
                  <c:v>#N/A</c:v>
                </c:pt>
                <c:pt idx="1189" formatCode="0.0">
                  <c:v>#N/A</c:v>
                </c:pt>
                <c:pt idx="1190" formatCode="0.0">
                  <c:v>#N/A</c:v>
                </c:pt>
                <c:pt idx="1191" formatCode="0.0">
                  <c:v>#N/A</c:v>
                </c:pt>
                <c:pt idx="1192" formatCode="0.0">
                  <c:v>#N/A</c:v>
                </c:pt>
                <c:pt idx="1193" formatCode="0.0">
                  <c:v>#N/A</c:v>
                </c:pt>
                <c:pt idx="1194" formatCode="0.0">
                  <c:v>#N/A</c:v>
                </c:pt>
                <c:pt idx="1195" formatCode="0.0">
                  <c:v>#N/A</c:v>
                </c:pt>
                <c:pt idx="1196" formatCode="0.0">
                  <c:v>#N/A</c:v>
                </c:pt>
                <c:pt idx="1197" formatCode="0.0">
                  <c:v>#N/A</c:v>
                </c:pt>
                <c:pt idx="1198" formatCode="0.0">
                  <c:v>#N/A</c:v>
                </c:pt>
                <c:pt idx="1199" formatCode="0.0">
                  <c:v>#N/A</c:v>
                </c:pt>
                <c:pt idx="1200" formatCode="0.0">
                  <c:v>#N/A</c:v>
                </c:pt>
                <c:pt idx="1201" formatCode="0.0">
                  <c:v>#N/A</c:v>
                </c:pt>
                <c:pt idx="1202" formatCode="0.0">
                  <c:v>#N/A</c:v>
                </c:pt>
                <c:pt idx="1203" formatCode="0.0">
                  <c:v>#N/A</c:v>
                </c:pt>
                <c:pt idx="1204" formatCode="0.0">
                  <c:v>#N/A</c:v>
                </c:pt>
                <c:pt idx="1205" formatCode="0.0">
                  <c:v>#N/A</c:v>
                </c:pt>
                <c:pt idx="1206" formatCode="0.0">
                  <c:v>#N/A</c:v>
                </c:pt>
                <c:pt idx="1207" formatCode="0.0">
                  <c:v>#N/A</c:v>
                </c:pt>
                <c:pt idx="1208" formatCode="0.0">
                  <c:v>#N/A</c:v>
                </c:pt>
                <c:pt idx="1209" formatCode="0.0">
                  <c:v>#N/A</c:v>
                </c:pt>
                <c:pt idx="1210" formatCode="0.0">
                  <c:v>#N/A</c:v>
                </c:pt>
                <c:pt idx="1211" formatCode="0.0">
                  <c:v>#N/A</c:v>
                </c:pt>
                <c:pt idx="1212" formatCode="0.0">
                  <c:v>#N/A</c:v>
                </c:pt>
                <c:pt idx="1213" formatCode="0.0">
                  <c:v>#N/A</c:v>
                </c:pt>
                <c:pt idx="1214" formatCode="0.0">
                  <c:v>#N/A</c:v>
                </c:pt>
                <c:pt idx="1215" formatCode="0.0">
                  <c:v>#N/A</c:v>
                </c:pt>
                <c:pt idx="1216" formatCode="0.0">
                  <c:v>#N/A</c:v>
                </c:pt>
                <c:pt idx="1217" formatCode="0.0">
                  <c:v>#N/A</c:v>
                </c:pt>
                <c:pt idx="1218" formatCode="0.0">
                  <c:v>#N/A</c:v>
                </c:pt>
                <c:pt idx="1219" formatCode="0.0">
                  <c:v>#N/A</c:v>
                </c:pt>
                <c:pt idx="1220" formatCode="0.0">
                  <c:v>#N/A</c:v>
                </c:pt>
                <c:pt idx="1221" formatCode="0.0">
                  <c:v>#N/A</c:v>
                </c:pt>
                <c:pt idx="1222" formatCode="0.0">
                  <c:v>#N/A</c:v>
                </c:pt>
                <c:pt idx="1223" formatCode="0.0">
                  <c:v>#N/A</c:v>
                </c:pt>
                <c:pt idx="1224" formatCode="0.0">
                  <c:v>#N/A</c:v>
                </c:pt>
                <c:pt idx="1225" formatCode="0.0">
                  <c:v>#N/A</c:v>
                </c:pt>
                <c:pt idx="1226" formatCode="0.0">
                  <c:v>#N/A</c:v>
                </c:pt>
                <c:pt idx="1227" formatCode="0.0">
                  <c:v>#N/A</c:v>
                </c:pt>
                <c:pt idx="1228" formatCode="0.0">
                  <c:v>#N/A</c:v>
                </c:pt>
                <c:pt idx="1229" formatCode="0.0">
                  <c:v>#N/A</c:v>
                </c:pt>
                <c:pt idx="1230" formatCode="0.0">
                  <c:v>#N/A</c:v>
                </c:pt>
                <c:pt idx="1231" formatCode="0.0">
                  <c:v>#N/A</c:v>
                </c:pt>
                <c:pt idx="1232" formatCode="0.0">
                  <c:v>#N/A</c:v>
                </c:pt>
                <c:pt idx="1233" formatCode="0.0">
                  <c:v>#N/A</c:v>
                </c:pt>
                <c:pt idx="1234" formatCode="0.0">
                  <c:v>#N/A</c:v>
                </c:pt>
                <c:pt idx="1235" formatCode="0.0">
                  <c:v>#N/A</c:v>
                </c:pt>
                <c:pt idx="1236" formatCode="0.0">
                  <c:v>#N/A</c:v>
                </c:pt>
                <c:pt idx="1237" formatCode="0.0">
                  <c:v>#N/A</c:v>
                </c:pt>
                <c:pt idx="1238" formatCode="0.0">
                  <c:v>#N/A</c:v>
                </c:pt>
                <c:pt idx="1239" formatCode="0.0">
                  <c:v>#N/A</c:v>
                </c:pt>
                <c:pt idx="1240" formatCode="0.0">
                  <c:v>#N/A</c:v>
                </c:pt>
                <c:pt idx="1241" formatCode="0.0">
                  <c:v>#N/A</c:v>
                </c:pt>
                <c:pt idx="1242" formatCode="0.0">
                  <c:v>#N/A</c:v>
                </c:pt>
                <c:pt idx="1243" formatCode="0.0">
                  <c:v>#N/A</c:v>
                </c:pt>
                <c:pt idx="1244" formatCode="0.0">
                  <c:v>#N/A</c:v>
                </c:pt>
                <c:pt idx="1245" formatCode="0.0">
                  <c:v>#N/A</c:v>
                </c:pt>
                <c:pt idx="1246" formatCode="0.0">
                  <c:v>#N/A</c:v>
                </c:pt>
                <c:pt idx="1247" formatCode="0.0">
                  <c:v>#N/A</c:v>
                </c:pt>
                <c:pt idx="1248" formatCode="0.0">
                  <c:v>#N/A</c:v>
                </c:pt>
                <c:pt idx="1249" formatCode="0.0">
                  <c:v>#N/A</c:v>
                </c:pt>
                <c:pt idx="1250" formatCode="0.0">
                  <c:v>#N/A</c:v>
                </c:pt>
                <c:pt idx="1251" formatCode="0.0">
                  <c:v>#N/A</c:v>
                </c:pt>
                <c:pt idx="1252" formatCode="0.0">
                  <c:v>#N/A</c:v>
                </c:pt>
                <c:pt idx="1253" formatCode="0.0">
                  <c:v>#N/A</c:v>
                </c:pt>
                <c:pt idx="1254" formatCode="0.0">
                  <c:v>#N/A</c:v>
                </c:pt>
                <c:pt idx="1255" formatCode="0.0">
                  <c:v>#N/A</c:v>
                </c:pt>
                <c:pt idx="1256" formatCode="0.0">
                  <c:v>#N/A</c:v>
                </c:pt>
                <c:pt idx="1257" formatCode="0.0">
                  <c:v>#N/A</c:v>
                </c:pt>
                <c:pt idx="1258" formatCode="0.0">
                  <c:v>#N/A</c:v>
                </c:pt>
                <c:pt idx="125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E9F3-4226-9F25-3F0F9DBCC073}"/>
            </c:ext>
          </c:extLst>
        </c:ser>
        <c:ser>
          <c:idx val="9"/>
          <c:order val="9"/>
          <c:tx>
            <c:v>12MMT Forecast</c:v>
          </c:tx>
          <c:marker>
            <c:symbol val="diamond"/>
            <c:size val="8"/>
            <c:spPr>
              <a:solidFill>
                <a:srgbClr val="08A685"/>
              </a:solidFill>
              <a:ln>
                <a:solidFill>
                  <a:srgbClr val="5F5F5F"/>
                </a:solidFill>
              </a:ln>
            </c:spPr>
          </c:marker>
          <c:dLbls>
            <c:delete val="1"/>
          </c:dLbls>
          <c:cat>
            <c:numRef>
              <c:f>AUTPRNA!$A$3:$A$1262</c:f>
              <c:numCache>
                <c:formatCode>mmm\-yy</c:formatCode>
                <c:ptCount val="1260"/>
                <c:pt idx="0">
                  <c:v>10228</c:v>
                </c:pt>
                <c:pt idx="1">
                  <c:v>10259</c:v>
                </c:pt>
                <c:pt idx="2">
                  <c:v>10288</c:v>
                </c:pt>
                <c:pt idx="3">
                  <c:v>10319</c:v>
                </c:pt>
                <c:pt idx="4">
                  <c:v>10349</c:v>
                </c:pt>
                <c:pt idx="5">
                  <c:v>10380</c:v>
                </c:pt>
                <c:pt idx="6">
                  <c:v>10410</c:v>
                </c:pt>
                <c:pt idx="7">
                  <c:v>10441</c:v>
                </c:pt>
                <c:pt idx="8">
                  <c:v>10472</c:v>
                </c:pt>
                <c:pt idx="9">
                  <c:v>10502</c:v>
                </c:pt>
                <c:pt idx="10">
                  <c:v>10533</c:v>
                </c:pt>
                <c:pt idx="11">
                  <c:v>10563</c:v>
                </c:pt>
                <c:pt idx="12">
                  <c:v>10594</c:v>
                </c:pt>
                <c:pt idx="13">
                  <c:v>10625</c:v>
                </c:pt>
                <c:pt idx="14">
                  <c:v>10653</c:v>
                </c:pt>
                <c:pt idx="15">
                  <c:v>10684</c:v>
                </c:pt>
                <c:pt idx="16">
                  <c:v>10714</c:v>
                </c:pt>
                <c:pt idx="17">
                  <c:v>10745</c:v>
                </c:pt>
                <c:pt idx="18">
                  <c:v>10775</c:v>
                </c:pt>
                <c:pt idx="19">
                  <c:v>10806</c:v>
                </c:pt>
                <c:pt idx="20">
                  <c:v>10837</c:v>
                </c:pt>
                <c:pt idx="21">
                  <c:v>10867</c:v>
                </c:pt>
                <c:pt idx="22">
                  <c:v>10898</c:v>
                </c:pt>
                <c:pt idx="23">
                  <c:v>10928</c:v>
                </c:pt>
                <c:pt idx="24">
                  <c:v>10959</c:v>
                </c:pt>
                <c:pt idx="25">
                  <c:v>10990</c:v>
                </c:pt>
                <c:pt idx="26">
                  <c:v>11018</c:v>
                </c:pt>
                <c:pt idx="27">
                  <c:v>11049</c:v>
                </c:pt>
                <c:pt idx="28">
                  <c:v>11079</c:v>
                </c:pt>
                <c:pt idx="29">
                  <c:v>11110</c:v>
                </c:pt>
                <c:pt idx="30">
                  <c:v>11140</c:v>
                </c:pt>
                <c:pt idx="31">
                  <c:v>11171</c:v>
                </c:pt>
                <c:pt idx="32">
                  <c:v>11202</c:v>
                </c:pt>
                <c:pt idx="33">
                  <c:v>11232</c:v>
                </c:pt>
                <c:pt idx="34">
                  <c:v>11263</c:v>
                </c:pt>
                <c:pt idx="35">
                  <c:v>11293</c:v>
                </c:pt>
                <c:pt idx="36">
                  <c:v>11324</c:v>
                </c:pt>
                <c:pt idx="37">
                  <c:v>11355</c:v>
                </c:pt>
                <c:pt idx="38">
                  <c:v>11383</c:v>
                </c:pt>
                <c:pt idx="39">
                  <c:v>11414</c:v>
                </c:pt>
                <c:pt idx="40">
                  <c:v>11444</c:v>
                </c:pt>
                <c:pt idx="41">
                  <c:v>11475</c:v>
                </c:pt>
                <c:pt idx="42">
                  <c:v>11505</c:v>
                </c:pt>
                <c:pt idx="43">
                  <c:v>11536</c:v>
                </c:pt>
                <c:pt idx="44">
                  <c:v>11567</c:v>
                </c:pt>
                <c:pt idx="45">
                  <c:v>11597</c:v>
                </c:pt>
                <c:pt idx="46">
                  <c:v>11628</c:v>
                </c:pt>
                <c:pt idx="47">
                  <c:v>11658</c:v>
                </c:pt>
                <c:pt idx="48">
                  <c:v>11689</c:v>
                </c:pt>
                <c:pt idx="49">
                  <c:v>11720</c:v>
                </c:pt>
                <c:pt idx="50">
                  <c:v>11749</c:v>
                </c:pt>
                <c:pt idx="51">
                  <c:v>11780</c:v>
                </c:pt>
                <c:pt idx="52">
                  <c:v>11810</c:v>
                </c:pt>
                <c:pt idx="53">
                  <c:v>11841</c:v>
                </c:pt>
                <c:pt idx="54">
                  <c:v>11871</c:v>
                </c:pt>
                <c:pt idx="55">
                  <c:v>11902</c:v>
                </c:pt>
                <c:pt idx="56">
                  <c:v>11933</c:v>
                </c:pt>
                <c:pt idx="57">
                  <c:v>11963</c:v>
                </c:pt>
                <c:pt idx="58">
                  <c:v>11994</c:v>
                </c:pt>
                <c:pt idx="59">
                  <c:v>12024</c:v>
                </c:pt>
                <c:pt idx="60">
                  <c:v>12055</c:v>
                </c:pt>
                <c:pt idx="61">
                  <c:v>12086</c:v>
                </c:pt>
                <c:pt idx="62">
                  <c:v>12114</c:v>
                </c:pt>
                <c:pt idx="63">
                  <c:v>12145</c:v>
                </c:pt>
                <c:pt idx="64">
                  <c:v>12175</c:v>
                </c:pt>
                <c:pt idx="65">
                  <c:v>12206</c:v>
                </c:pt>
                <c:pt idx="66">
                  <c:v>12236</c:v>
                </c:pt>
                <c:pt idx="67">
                  <c:v>12267</c:v>
                </c:pt>
                <c:pt idx="68">
                  <c:v>12298</c:v>
                </c:pt>
                <c:pt idx="69">
                  <c:v>12328</c:v>
                </c:pt>
                <c:pt idx="70">
                  <c:v>12359</c:v>
                </c:pt>
                <c:pt idx="71">
                  <c:v>12389</c:v>
                </c:pt>
                <c:pt idx="72">
                  <c:v>12420</c:v>
                </c:pt>
                <c:pt idx="73">
                  <c:v>12451</c:v>
                </c:pt>
                <c:pt idx="74">
                  <c:v>12479</c:v>
                </c:pt>
                <c:pt idx="75">
                  <c:v>12510</c:v>
                </c:pt>
                <c:pt idx="76">
                  <c:v>12540</c:v>
                </c:pt>
                <c:pt idx="77">
                  <c:v>12571</c:v>
                </c:pt>
                <c:pt idx="78">
                  <c:v>12601</c:v>
                </c:pt>
                <c:pt idx="79">
                  <c:v>12632</c:v>
                </c:pt>
                <c:pt idx="80">
                  <c:v>12663</c:v>
                </c:pt>
                <c:pt idx="81">
                  <c:v>12693</c:v>
                </c:pt>
                <c:pt idx="82">
                  <c:v>12724</c:v>
                </c:pt>
                <c:pt idx="83">
                  <c:v>12754</c:v>
                </c:pt>
                <c:pt idx="84">
                  <c:v>12785</c:v>
                </c:pt>
                <c:pt idx="85">
                  <c:v>12816</c:v>
                </c:pt>
                <c:pt idx="86">
                  <c:v>12844</c:v>
                </c:pt>
                <c:pt idx="87">
                  <c:v>12875</c:v>
                </c:pt>
                <c:pt idx="88">
                  <c:v>12905</c:v>
                </c:pt>
                <c:pt idx="89">
                  <c:v>12936</c:v>
                </c:pt>
                <c:pt idx="90">
                  <c:v>12966</c:v>
                </c:pt>
                <c:pt idx="91">
                  <c:v>12997</c:v>
                </c:pt>
                <c:pt idx="92">
                  <c:v>13028</c:v>
                </c:pt>
                <c:pt idx="93">
                  <c:v>13058</c:v>
                </c:pt>
                <c:pt idx="94">
                  <c:v>13089</c:v>
                </c:pt>
                <c:pt idx="95">
                  <c:v>13119</c:v>
                </c:pt>
                <c:pt idx="96">
                  <c:v>13150</c:v>
                </c:pt>
                <c:pt idx="97">
                  <c:v>13181</c:v>
                </c:pt>
                <c:pt idx="98">
                  <c:v>13210</c:v>
                </c:pt>
                <c:pt idx="99">
                  <c:v>13241</c:v>
                </c:pt>
                <c:pt idx="100">
                  <c:v>13271</c:v>
                </c:pt>
                <c:pt idx="101">
                  <c:v>13302</c:v>
                </c:pt>
                <c:pt idx="102">
                  <c:v>13332</c:v>
                </c:pt>
                <c:pt idx="103">
                  <c:v>13363</c:v>
                </c:pt>
                <c:pt idx="104">
                  <c:v>13394</c:v>
                </c:pt>
                <c:pt idx="105">
                  <c:v>13424</c:v>
                </c:pt>
                <c:pt idx="106">
                  <c:v>13455</c:v>
                </c:pt>
                <c:pt idx="107">
                  <c:v>13485</c:v>
                </c:pt>
                <c:pt idx="108">
                  <c:v>13516</c:v>
                </c:pt>
                <c:pt idx="109">
                  <c:v>13547</c:v>
                </c:pt>
                <c:pt idx="110">
                  <c:v>13575</c:v>
                </c:pt>
                <c:pt idx="111">
                  <c:v>13606</c:v>
                </c:pt>
                <c:pt idx="112">
                  <c:v>13636</c:v>
                </c:pt>
                <c:pt idx="113">
                  <c:v>13667</c:v>
                </c:pt>
                <c:pt idx="114">
                  <c:v>13697</c:v>
                </c:pt>
                <c:pt idx="115">
                  <c:v>13728</c:v>
                </c:pt>
                <c:pt idx="116">
                  <c:v>13759</c:v>
                </c:pt>
                <c:pt idx="117">
                  <c:v>13789</c:v>
                </c:pt>
                <c:pt idx="118">
                  <c:v>13820</c:v>
                </c:pt>
                <c:pt idx="119">
                  <c:v>13850</c:v>
                </c:pt>
                <c:pt idx="120">
                  <c:v>13881</c:v>
                </c:pt>
                <c:pt idx="121">
                  <c:v>13912</c:v>
                </c:pt>
                <c:pt idx="122">
                  <c:v>13940</c:v>
                </c:pt>
                <c:pt idx="123">
                  <c:v>13971</c:v>
                </c:pt>
                <c:pt idx="124">
                  <c:v>14001</c:v>
                </c:pt>
                <c:pt idx="125">
                  <c:v>14032</c:v>
                </c:pt>
                <c:pt idx="126">
                  <c:v>14062</c:v>
                </c:pt>
                <c:pt idx="127">
                  <c:v>14093</c:v>
                </c:pt>
                <c:pt idx="128">
                  <c:v>14124</c:v>
                </c:pt>
                <c:pt idx="129">
                  <c:v>14154</c:v>
                </c:pt>
                <c:pt idx="130">
                  <c:v>14185</c:v>
                </c:pt>
                <c:pt idx="131">
                  <c:v>14215</c:v>
                </c:pt>
                <c:pt idx="132">
                  <c:v>14246</c:v>
                </c:pt>
                <c:pt idx="133">
                  <c:v>14277</c:v>
                </c:pt>
                <c:pt idx="134">
                  <c:v>14305</c:v>
                </c:pt>
                <c:pt idx="135">
                  <c:v>14336</c:v>
                </c:pt>
                <c:pt idx="136">
                  <c:v>14366</c:v>
                </c:pt>
                <c:pt idx="137">
                  <c:v>14397</c:v>
                </c:pt>
                <c:pt idx="138">
                  <c:v>14427</c:v>
                </c:pt>
                <c:pt idx="139">
                  <c:v>14458</c:v>
                </c:pt>
                <c:pt idx="140">
                  <c:v>14489</c:v>
                </c:pt>
                <c:pt idx="141">
                  <c:v>14519</c:v>
                </c:pt>
                <c:pt idx="142">
                  <c:v>14550</c:v>
                </c:pt>
                <c:pt idx="143">
                  <c:v>14580</c:v>
                </c:pt>
                <c:pt idx="144">
                  <c:v>14611</c:v>
                </c:pt>
                <c:pt idx="145">
                  <c:v>14642</c:v>
                </c:pt>
                <c:pt idx="146">
                  <c:v>14671</c:v>
                </c:pt>
                <c:pt idx="147">
                  <c:v>14702</c:v>
                </c:pt>
                <c:pt idx="148">
                  <c:v>14732</c:v>
                </c:pt>
                <c:pt idx="149">
                  <c:v>14763</c:v>
                </c:pt>
                <c:pt idx="150">
                  <c:v>14793</c:v>
                </c:pt>
                <c:pt idx="151">
                  <c:v>14824</c:v>
                </c:pt>
                <c:pt idx="152">
                  <c:v>14855</c:v>
                </c:pt>
                <c:pt idx="153">
                  <c:v>14885</c:v>
                </c:pt>
                <c:pt idx="154">
                  <c:v>14916</c:v>
                </c:pt>
                <c:pt idx="155">
                  <c:v>14946</c:v>
                </c:pt>
                <c:pt idx="156">
                  <c:v>14977</c:v>
                </c:pt>
                <c:pt idx="157">
                  <c:v>15008</c:v>
                </c:pt>
                <c:pt idx="158">
                  <c:v>15036</c:v>
                </c:pt>
                <c:pt idx="159">
                  <c:v>15067</c:v>
                </c:pt>
                <c:pt idx="160">
                  <c:v>15097</c:v>
                </c:pt>
                <c:pt idx="161">
                  <c:v>15128</c:v>
                </c:pt>
                <c:pt idx="162">
                  <c:v>15158</c:v>
                </c:pt>
                <c:pt idx="163">
                  <c:v>15189</c:v>
                </c:pt>
                <c:pt idx="164">
                  <c:v>15220</c:v>
                </c:pt>
                <c:pt idx="165">
                  <c:v>15250</c:v>
                </c:pt>
                <c:pt idx="166">
                  <c:v>15281</c:v>
                </c:pt>
                <c:pt idx="167">
                  <c:v>15311</c:v>
                </c:pt>
                <c:pt idx="168">
                  <c:v>15342</c:v>
                </c:pt>
                <c:pt idx="169">
                  <c:v>15373</c:v>
                </c:pt>
                <c:pt idx="170">
                  <c:v>15401</c:v>
                </c:pt>
                <c:pt idx="171">
                  <c:v>15432</c:v>
                </c:pt>
                <c:pt idx="172">
                  <c:v>15462</c:v>
                </c:pt>
                <c:pt idx="173">
                  <c:v>15493</c:v>
                </c:pt>
                <c:pt idx="174">
                  <c:v>15523</c:v>
                </c:pt>
                <c:pt idx="175">
                  <c:v>15554</c:v>
                </c:pt>
                <c:pt idx="176">
                  <c:v>15585</c:v>
                </c:pt>
                <c:pt idx="177">
                  <c:v>15615</c:v>
                </c:pt>
                <c:pt idx="178">
                  <c:v>15646</c:v>
                </c:pt>
                <c:pt idx="179">
                  <c:v>15676</c:v>
                </c:pt>
                <c:pt idx="180">
                  <c:v>15707</c:v>
                </c:pt>
                <c:pt idx="181">
                  <c:v>15738</c:v>
                </c:pt>
                <c:pt idx="182">
                  <c:v>15766</c:v>
                </c:pt>
                <c:pt idx="183">
                  <c:v>15797</c:v>
                </c:pt>
                <c:pt idx="184">
                  <c:v>15827</c:v>
                </c:pt>
                <c:pt idx="185">
                  <c:v>15858</c:v>
                </c:pt>
                <c:pt idx="186">
                  <c:v>15888</c:v>
                </c:pt>
                <c:pt idx="187">
                  <c:v>15919</c:v>
                </c:pt>
                <c:pt idx="188">
                  <c:v>15950</c:v>
                </c:pt>
                <c:pt idx="189">
                  <c:v>15980</c:v>
                </c:pt>
                <c:pt idx="190">
                  <c:v>16011</c:v>
                </c:pt>
                <c:pt idx="191">
                  <c:v>16041</c:v>
                </c:pt>
                <c:pt idx="192">
                  <c:v>16072</c:v>
                </c:pt>
                <c:pt idx="193">
                  <c:v>16103</c:v>
                </c:pt>
                <c:pt idx="194">
                  <c:v>16132</c:v>
                </c:pt>
                <c:pt idx="195">
                  <c:v>16163</c:v>
                </c:pt>
                <c:pt idx="196">
                  <c:v>16193</c:v>
                </c:pt>
                <c:pt idx="197">
                  <c:v>16224</c:v>
                </c:pt>
                <c:pt idx="198">
                  <c:v>16254</c:v>
                </c:pt>
                <c:pt idx="199">
                  <c:v>16285</c:v>
                </c:pt>
                <c:pt idx="200">
                  <c:v>16316</c:v>
                </c:pt>
                <c:pt idx="201">
                  <c:v>16346</c:v>
                </c:pt>
                <c:pt idx="202">
                  <c:v>16377</c:v>
                </c:pt>
                <c:pt idx="203">
                  <c:v>16407</c:v>
                </c:pt>
                <c:pt idx="204">
                  <c:v>16438</c:v>
                </c:pt>
                <c:pt idx="205">
                  <c:v>16469</c:v>
                </c:pt>
                <c:pt idx="206">
                  <c:v>16497</c:v>
                </c:pt>
                <c:pt idx="207">
                  <c:v>16528</c:v>
                </c:pt>
                <c:pt idx="208">
                  <c:v>16558</c:v>
                </c:pt>
                <c:pt idx="209">
                  <c:v>16589</c:v>
                </c:pt>
                <c:pt idx="210">
                  <c:v>16619</c:v>
                </c:pt>
                <c:pt idx="211">
                  <c:v>16650</c:v>
                </c:pt>
                <c:pt idx="212">
                  <c:v>16681</c:v>
                </c:pt>
                <c:pt idx="213">
                  <c:v>16711</c:v>
                </c:pt>
                <c:pt idx="214">
                  <c:v>16742</c:v>
                </c:pt>
                <c:pt idx="215">
                  <c:v>16772</c:v>
                </c:pt>
                <c:pt idx="216">
                  <c:v>16803</c:v>
                </c:pt>
                <c:pt idx="217">
                  <c:v>16834</c:v>
                </c:pt>
                <c:pt idx="218">
                  <c:v>16862</c:v>
                </c:pt>
                <c:pt idx="219">
                  <c:v>16893</c:v>
                </c:pt>
                <c:pt idx="220">
                  <c:v>16923</c:v>
                </c:pt>
                <c:pt idx="221">
                  <c:v>16954</c:v>
                </c:pt>
                <c:pt idx="222">
                  <c:v>16984</c:v>
                </c:pt>
                <c:pt idx="223">
                  <c:v>17015</c:v>
                </c:pt>
                <c:pt idx="224">
                  <c:v>17046</c:v>
                </c:pt>
                <c:pt idx="225">
                  <c:v>17076</c:v>
                </c:pt>
                <c:pt idx="226">
                  <c:v>17107</c:v>
                </c:pt>
                <c:pt idx="227">
                  <c:v>17137</c:v>
                </c:pt>
                <c:pt idx="228">
                  <c:v>17168</c:v>
                </c:pt>
                <c:pt idx="229">
                  <c:v>17199</c:v>
                </c:pt>
                <c:pt idx="230">
                  <c:v>17227</c:v>
                </c:pt>
                <c:pt idx="231">
                  <c:v>17258</c:v>
                </c:pt>
                <c:pt idx="232">
                  <c:v>17288</c:v>
                </c:pt>
                <c:pt idx="233">
                  <c:v>17319</c:v>
                </c:pt>
                <c:pt idx="234">
                  <c:v>17349</c:v>
                </c:pt>
                <c:pt idx="235">
                  <c:v>17380</c:v>
                </c:pt>
                <c:pt idx="236">
                  <c:v>17411</c:v>
                </c:pt>
                <c:pt idx="237">
                  <c:v>17441</c:v>
                </c:pt>
                <c:pt idx="238">
                  <c:v>17472</c:v>
                </c:pt>
                <c:pt idx="239">
                  <c:v>17502</c:v>
                </c:pt>
                <c:pt idx="240">
                  <c:v>17533</c:v>
                </c:pt>
                <c:pt idx="241">
                  <c:v>17564</c:v>
                </c:pt>
                <c:pt idx="242">
                  <c:v>17593</c:v>
                </c:pt>
                <c:pt idx="243">
                  <c:v>17624</c:v>
                </c:pt>
                <c:pt idx="244">
                  <c:v>17654</c:v>
                </c:pt>
                <c:pt idx="245">
                  <c:v>17685</c:v>
                </c:pt>
                <c:pt idx="246">
                  <c:v>17715</c:v>
                </c:pt>
                <c:pt idx="247">
                  <c:v>17746</c:v>
                </c:pt>
                <c:pt idx="248">
                  <c:v>17777</c:v>
                </c:pt>
                <c:pt idx="249">
                  <c:v>17807</c:v>
                </c:pt>
                <c:pt idx="250">
                  <c:v>17838</c:v>
                </c:pt>
                <c:pt idx="251">
                  <c:v>17868</c:v>
                </c:pt>
                <c:pt idx="252">
                  <c:v>17899</c:v>
                </c:pt>
                <c:pt idx="253">
                  <c:v>17930</c:v>
                </c:pt>
                <c:pt idx="254">
                  <c:v>17958</c:v>
                </c:pt>
                <c:pt idx="255">
                  <c:v>17989</c:v>
                </c:pt>
                <c:pt idx="256">
                  <c:v>18019</c:v>
                </c:pt>
                <c:pt idx="257">
                  <c:v>18050</c:v>
                </c:pt>
                <c:pt idx="258">
                  <c:v>18080</c:v>
                </c:pt>
                <c:pt idx="259">
                  <c:v>18111</c:v>
                </c:pt>
                <c:pt idx="260">
                  <c:v>18142</c:v>
                </c:pt>
                <c:pt idx="261">
                  <c:v>18172</c:v>
                </c:pt>
                <c:pt idx="262">
                  <c:v>18203</c:v>
                </c:pt>
                <c:pt idx="263">
                  <c:v>18233</c:v>
                </c:pt>
                <c:pt idx="264">
                  <c:v>18264</c:v>
                </c:pt>
                <c:pt idx="265">
                  <c:v>18295</c:v>
                </c:pt>
                <c:pt idx="266">
                  <c:v>18323</c:v>
                </c:pt>
                <c:pt idx="267">
                  <c:v>18354</c:v>
                </c:pt>
                <c:pt idx="268">
                  <c:v>18384</c:v>
                </c:pt>
                <c:pt idx="269">
                  <c:v>18415</c:v>
                </c:pt>
                <c:pt idx="270">
                  <c:v>18445</c:v>
                </c:pt>
                <c:pt idx="271">
                  <c:v>18476</c:v>
                </c:pt>
                <c:pt idx="272">
                  <c:v>18507</c:v>
                </c:pt>
                <c:pt idx="273">
                  <c:v>18537</c:v>
                </c:pt>
                <c:pt idx="274">
                  <c:v>18568</c:v>
                </c:pt>
                <c:pt idx="275">
                  <c:v>18598</c:v>
                </c:pt>
                <c:pt idx="276">
                  <c:v>18629</c:v>
                </c:pt>
                <c:pt idx="277">
                  <c:v>18660</c:v>
                </c:pt>
                <c:pt idx="278">
                  <c:v>18688</c:v>
                </c:pt>
                <c:pt idx="279">
                  <c:v>18719</c:v>
                </c:pt>
                <c:pt idx="280">
                  <c:v>18749</c:v>
                </c:pt>
                <c:pt idx="281">
                  <c:v>18780</c:v>
                </c:pt>
                <c:pt idx="282">
                  <c:v>18810</c:v>
                </c:pt>
                <c:pt idx="283">
                  <c:v>18841</c:v>
                </c:pt>
                <c:pt idx="284">
                  <c:v>18872</c:v>
                </c:pt>
                <c:pt idx="285">
                  <c:v>18902</c:v>
                </c:pt>
                <c:pt idx="286">
                  <c:v>18933</c:v>
                </c:pt>
                <c:pt idx="287">
                  <c:v>18963</c:v>
                </c:pt>
                <c:pt idx="288">
                  <c:v>18994</c:v>
                </c:pt>
                <c:pt idx="289">
                  <c:v>19025</c:v>
                </c:pt>
                <c:pt idx="290">
                  <c:v>19054</c:v>
                </c:pt>
                <c:pt idx="291">
                  <c:v>19085</c:v>
                </c:pt>
                <c:pt idx="292">
                  <c:v>19115</c:v>
                </c:pt>
                <c:pt idx="293">
                  <c:v>19146</c:v>
                </c:pt>
                <c:pt idx="294">
                  <c:v>19176</c:v>
                </c:pt>
                <c:pt idx="295">
                  <c:v>19207</c:v>
                </c:pt>
                <c:pt idx="296">
                  <c:v>19238</c:v>
                </c:pt>
                <c:pt idx="297">
                  <c:v>19268</c:v>
                </c:pt>
                <c:pt idx="298">
                  <c:v>19299</c:v>
                </c:pt>
                <c:pt idx="299">
                  <c:v>19329</c:v>
                </c:pt>
                <c:pt idx="300">
                  <c:v>19360</c:v>
                </c:pt>
                <c:pt idx="301">
                  <c:v>19391</c:v>
                </c:pt>
                <c:pt idx="302">
                  <c:v>19419</c:v>
                </c:pt>
                <c:pt idx="303">
                  <c:v>19450</c:v>
                </c:pt>
                <c:pt idx="304">
                  <c:v>19480</c:v>
                </c:pt>
                <c:pt idx="305">
                  <c:v>19511</c:v>
                </c:pt>
                <c:pt idx="306">
                  <c:v>19541</c:v>
                </c:pt>
                <c:pt idx="307">
                  <c:v>19572</c:v>
                </c:pt>
                <c:pt idx="308">
                  <c:v>19603</c:v>
                </c:pt>
                <c:pt idx="309">
                  <c:v>19633</c:v>
                </c:pt>
                <c:pt idx="310">
                  <c:v>19664</c:v>
                </c:pt>
                <c:pt idx="311">
                  <c:v>19694</c:v>
                </c:pt>
                <c:pt idx="312">
                  <c:v>19725</c:v>
                </c:pt>
                <c:pt idx="313">
                  <c:v>19756</c:v>
                </c:pt>
                <c:pt idx="314">
                  <c:v>19784</c:v>
                </c:pt>
                <c:pt idx="315">
                  <c:v>19815</c:v>
                </c:pt>
                <c:pt idx="316">
                  <c:v>19845</c:v>
                </c:pt>
                <c:pt idx="317">
                  <c:v>19876</c:v>
                </c:pt>
                <c:pt idx="318">
                  <c:v>19906</c:v>
                </c:pt>
                <c:pt idx="319">
                  <c:v>19937</c:v>
                </c:pt>
                <c:pt idx="320">
                  <c:v>19968</c:v>
                </c:pt>
                <c:pt idx="321">
                  <c:v>19998</c:v>
                </c:pt>
                <c:pt idx="322">
                  <c:v>20029</c:v>
                </c:pt>
                <c:pt idx="323">
                  <c:v>20059</c:v>
                </c:pt>
                <c:pt idx="324">
                  <c:v>20090</c:v>
                </c:pt>
                <c:pt idx="325">
                  <c:v>20121</c:v>
                </c:pt>
                <c:pt idx="326">
                  <c:v>20149</c:v>
                </c:pt>
                <c:pt idx="327">
                  <c:v>20180</c:v>
                </c:pt>
                <c:pt idx="328">
                  <c:v>20210</c:v>
                </c:pt>
                <c:pt idx="329">
                  <c:v>20241</c:v>
                </c:pt>
                <c:pt idx="330">
                  <c:v>20271</c:v>
                </c:pt>
                <c:pt idx="331">
                  <c:v>20302</c:v>
                </c:pt>
                <c:pt idx="332">
                  <c:v>20333</c:v>
                </c:pt>
                <c:pt idx="333">
                  <c:v>20363</c:v>
                </c:pt>
                <c:pt idx="334">
                  <c:v>20394</c:v>
                </c:pt>
                <c:pt idx="335">
                  <c:v>20424</c:v>
                </c:pt>
                <c:pt idx="336">
                  <c:v>20455</c:v>
                </c:pt>
                <c:pt idx="337">
                  <c:v>20486</c:v>
                </c:pt>
                <c:pt idx="338">
                  <c:v>20515</c:v>
                </c:pt>
                <c:pt idx="339">
                  <c:v>20546</c:v>
                </c:pt>
                <c:pt idx="340">
                  <c:v>20576</c:v>
                </c:pt>
                <c:pt idx="341">
                  <c:v>20607</c:v>
                </c:pt>
                <c:pt idx="342">
                  <c:v>20637</c:v>
                </c:pt>
                <c:pt idx="343">
                  <c:v>20668</c:v>
                </c:pt>
                <c:pt idx="344">
                  <c:v>20699</c:v>
                </c:pt>
                <c:pt idx="345">
                  <c:v>20729</c:v>
                </c:pt>
                <c:pt idx="346">
                  <c:v>20760</c:v>
                </c:pt>
                <c:pt idx="347">
                  <c:v>20790</c:v>
                </c:pt>
                <c:pt idx="348">
                  <c:v>20821</c:v>
                </c:pt>
                <c:pt idx="349">
                  <c:v>20852</c:v>
                </c:pt>
                <c:pt idx="350">
                  <c:v>20880</c:v>
                </c:pt>
                <c:pt idx="351">
                  <c:v>20911</c:v>
                </c:pt>
                <c:pt idx="352">
                  <c:v>20941</c:v>
                </c:pt>
                <c:pt idx="353">
                  <c:v>20972</c:v>
                </c:pt>
                <c:pt idx="354">
                  <c:v>21002</c:v>
                </c:pt>
                <c:pt idx="355">
                  <c:v>21033</c:v>
                </c:pt>
                <c:pt idx="356">
                  <c:v>21064</c:v>
                </c:pt>
                <c:pt idx="357">
                  <c:v>21094</c:v>
                </c:pt>
                <c:pt idx="358">
                  <c:v>21125</c:v>
                </c:pt>
                <c:pt idx="359">
                  <c:v>21155</c:v>
                </c:pt>
                <c:pt idx="360">
                  <c:v>21186</c:v>
                </c:pt>
                <c:pt idx="361">
                  <c:v>21217</c:v>
                </c:pt>
                <c:pt idx="362">
                  <c:v>21245</c:v>
                </c:pt>
                <c:pt idx="363">
                  <c:v>21276</c:v>
                </c:pt>
                <c:pt idx="364">
                  <c:v>21306</c:v>
                </c:pt>
                <c:pt idx="365">
                  <c:v>21337</c:v>
                </c:pt>
                <c:pt idx="366">
                  <c:v>21367</c:v>
                </c:pt>
                <c:pt idx="367">
                  <c:v>21398</c:v>
                </c:pt>
                <c:pt idx="368">
                  <c:v>21429</c:v>
                </c:pt>
                <c:pt idx="369">
                  <c:v>21459</c:v>
                </c:pt>
                <c:pt idx="370">
                  <c:v>21490</c:v>
                </c:pt>
                <c:pt idx="371">
                  <c:v>21520</c:v>
                </c:pt>
                <c:pt idx="372">
                  <c:v>21551</c:v>
                </c:pt>
                <c:pt idx="373">
                  <c:v>21582</c:v>
                </c:pt>
                <c:pt idx="374">
                  <c:v>21610</c:v>
                </c:pt>
                <c:pt idx="375">
                  <c:v>21641</c:v>
                </c:pt>
                <c:pt idx="376">
                  <c:v>21671</c:v>
                </c:pt>
                <c:pt idx="377">
                  <c:v>21702</c:v>
                </c:pt>
                <c:pt idx="378">
                  <c:v>21732</c:v>
                </c:pt>
                <c:pt idx="379">
                  <c:v>21763</c:v>
                </c:pt>
                <c:pt idx="380">
                  <c:v>21794</c:v>
                </c:pt>
                <c:pt idx="381">
                  <c:v>21824</c:v>
                </c:pt>
                <c:pt idx="382">
                  <c:v>21855</c:v>
                </c:pt>
                <c:pt idx="383">
                  <c:v>21885</c:v>
                </c:pt>
                <c:pt idx="384">
                  <c:v>21916</c:v>
                </c:pt>
                <c:pt idx="385">
                  <c:v>21947</c:v>
                </c:pt>
                <c:pt idx="386">
                  <c:v>21976</c:v>
                </c:pt>
                <c:pt idx="387">
                  <c:v>22007</c:v>
                </c:pt>
                <c:pt idx="388">
                  <c:v>22037</c:v>
                </c:pt>
                <c:pt idx="389">
                  <c:v>22068</c:v>
                </c:pt>
                <c:pt idx="390">
                  <c:v>22098</c:v>
                </c:pt>
                <c:pt idx="391">
                  <c:v>22129</c:v>
                </c:pt>
                <c:pt idx="392">
                  <c:v>22160</c:v>
                </c:pt>
                <c:pt idx="393">
                  <c:v>22190</c:v>
                </c:pt>
                <c:pt idx="394">
                  <c:v>22221</c:v>
                </c:pt>
                <c:pt idx="395">
                  <c:v>22251</c:v>
                </c:pt>
                <c:pt idx="396">
                  <c:v>22282</c:v>
                </c:pt>
                <c:pt idx="397">
                  <c:v>22313</c:v>
                </c:pt>
                <c:pt idx="398">
                  <c:v>22341</c:v>
                </c:pt>
                <c:pt idx="399">
                  <c:v>22372</c:v>
                </c:pt>
                <c:pt idx="400">
                  <c:v>22402</c:v>
                </c:pt>
                <c:pt idx="401">
                  <c:v>22433</c:v>
                </c:pt>
                <c:pt idx="402">
                  <c:v>22463</c:v>
                </c:pt>
                <c:pt idx="403">
                  <c:v>22494</c:v>
                </c:pt>
                <c:pt idx="404">
                  <c:v>22525</c:v>
                </c:pt>
                <c:pt idx="405">
                  <c:v>22555</c:v>
                </c:pt>
                <c:pt idx="406">
                  <c:v>22586</c:v>
                </c:pt>
                <c:pt idx="407">
                  <c:v>22616</c:v>
                </c:pt>
                <c:pt idx="408">
                  <c:v>22647</c:v>
                </c:pt>
                <c:pt idx="409">
                  <c:v>22678</c:v>
                </c:pt>
                <c:pt idx="410">
                  <c:v>22706</c:v>
                </c:pt>
                <c:pt idx="411">
                  <c:v>22737</c:v>
                </c:pt>
                <c:pt idx="412">
                  <c:v>22767</c:v>
                </c:pt>
                <c:pt idx="413">
                  <c:v>22798</c:v>
                </c:pt>
                <c:pt idx="414">
                  <c:v>22828</c:v>
                </c:pt>
                <c:pt idx="415">
                  <c:v>22859</c:v>
                </c:pt>
                <c:pt idx="416">
                  <c:v>22890</c:v>
                </c:pt>
                <c:pt idx="417">
                  <c:v>22920</c:v>
                </c:pt>
                <c:pt idx="418">
                  <c:v>22951</c:v>
                </c:pt>
                <c:pt idx="419">
                  <c:v>22981</c:v>
                </c:pt>
                <c:pt idx="420">
                  <c:v>23012</c:v>
                </c:pt>
                <c:pt idx="421">
                  <c:v>23043</c:v>
                </c:pt>
                <c:pt idx="422">
                  <c:v>23071</c:v>
                </c:pt>
                <c:pt idx="423">
                  <c:v>23102</c:v>
                </c:pt>
                <c:pt idx="424">
                  <c:v>23132</c:v>
                </c:pt>
                <c:pt idx="425">
                  <c:v>23163</c:v>
                </c:pt>
                <c:pt idx="426">
                  <c:v>23193</c:v>
                </c:pt>
                <c:pt idx="427">
                  <c:v>23224</c:v>
                </c:pt>
                <c:pt idx="428">
                  <c:v>23255</c:v>
                </c:pt>
                <c:pt idx="429">
                  <c:v>23285</c:v>
                </c:pt>
                <c:pt idx="430">
                  <c:v>23316</c:v>
                </c:pt>
                <c:pt idx="431">
                  <c:v>23346</c:v>
                </c:pt>
                <c:pt idx="432">
                  <c:v>23377</c:v>
                </c:pt>
                <c:pt idx="433">
                  <c:v>23408</c:v>
                </c:pt>
                <c:pt idx="434">
                  <c:v>23437</c:v>
                </c:pt>
                <c:pt idx="435">
                  <c:v>23468</c:v>
                </c:pt>
                <c:pt idx="436">
                  <c:v>23498</c:v>
                </c:pt>
                <c:pt idx="437">
                  <c:v>23529</c:v>
                </c:pt>
                <c:pt idx="438">
                  <c:v>23559</c:v>
                </c:pt>
                <c:pt idx="439">
                  <c:v>23590</c:v>
                </c:pt>
                <c:pt idx="440">
                  <c:v>23621</c:v>
                </c:pt>
                <c:pt idx="441">
                  <c:v>23651</c:v>
                </c:pt>
                <c:pt idx="442">
                  <c:v>23682</c:v>
                </c:pt>
                <c:pt idx="443">
                  <c:v>23712</c:v>
                </c:pt>
                <c:pt idx="444">
                  <c:v>23743</c:v>
                </c:pt>
                <c:pt idx="445">
                  <c:v>23774</c:v>
                </c:pt>
                <c:pt idx="446">
                  <c:v>23802</c:v>
                </c:pt>
                <c:pt idx="447">
                  <c:v>23833</c:v>
                </c:pt>
                <c:pt idx="448">
                  <c:v>23863</c:v>
                </c:pt>
                <c:pt idx="449">
                  <c:v>23894</c:v>
                </c:pt>
                <c:pt idx="450">
                  <c:v>23924</c:v>
                </c:pt>
                <c:pt idx="451">
                  <c:v>23955</c:v>
                </c:pt>
                <c:pt idx="452">
                  <c:v>23986</c:v>
                </c:pt>
                <c:pt idx="453">
                  <c:v>24016</c:v>
                </c:pt>
                <c:pt idx="454">
                  <c:v>24047</c:v>
                </c:pt>
                <c:pt idx="455">
                  <c:v>24077</c:v>
                </c:pt>
                <c:pt idx="456">
                  <c:v>24108</c:v>
                </c:pt>
                <c:pt idx="457">
                  <c:v>24139</c:v>
                </c:pt>
                <c:pt idx="458">
                  <c:v>24167</c:v>
                </c:pt>
                <c:pt idx="459">
                  <c:v>24198</c:v>
                </c:pt>
                <c:pt idx="460">
                  <c:v>24228</c:v>
                </c:pt>
                <c:pt idx="461">
                  <c:v>24259</c:v>
                </c:pt>
                <c:pt idx="462">
                  <c:v>24289</c:v>
                </c:pt>
                <c:pt idx="463">
                  <c:v>24320</c:v>
                </c:pt>
                <c:pt idx="464">
                  <c:v>24351</c:v>
                </c:pt>
                <c:pt idx="465">
                  <c:v>24381</c:v>
                </c:pt>
                <c:pt idx="466">
                  <c:v>24412</c:v>
                </c:pt>
                <c:pt idx="467">
                  <c:v>24442</c:v>
                </c:pt>
                <c:pt idx="468">
                  <c:v>24473</c:v>
                </c:pt>
                <c:pt idx="469">
                  <c:v>24504</c:v>
                </c:pt>
                <c:pt idx="470">
                  <c:v>24532</c:v>
                </c:pt>
                <c:pt idx="471">
                  <c:v>24563</c:v>
                </c:pt>
                <c:pt idx="472">
                  <c:v>24593</c:v>
                </c:pt>
                <c:pt idx="473">
                  <c:v>24624</c:v>
                </c:pt>
                <c:pt idx="474">
                  <c:v>24654</c:v>
                </c:pt>
                <c:pt idx="475">
                  <c:v>24685</c:v>
                </c:pt>
                <c:pt idx="476">
                  <c:v>24716</c:v>
                </c:pt>
                <c:pt idx="477">
                  <c:v>24746</c:v>
                </c:pt>
                <c:pt idx="478">
                  <c:v>24777</c:v>
                </c:pt>
                <c:pt idx="479">
                  <c:v>24807</c:v>
                </c:pt>
                <c:pt idx="480">
                  <c:v>24838</c:v>
                </c:pt>
                <c:pt idx="481">
                  <c:v>24869</c:v>
                </c:pt>
                <c:pt idx="482">
                  <c:v>24898</c:v>
                </c:pt>
                <c:pt idx="483">
                  <c:v>24929</c:v>
                </c:pt>
                <c:pt idx="484">
                  <c:v>24959</c:v>
                </c:pt>
                <c:pt idx="485">
                  <c:v>24990</c:v>
                </c:pt>
                <c:pt idx="486">
                  <c:v>25020</c:v>
                </c:pt>
                <c:pt idx="487">
                  <c:v>25051</c:v>
                </c:pt>
                <c:pt idx="488">
                  <c:v>25082</c:v>
                </c:pt>
                <c:pt idx="489">
                  <c:v>25112</c:v>
                </c:pt>
                <c:pt idx="490">
                  <c:v>25143</c:v>
                </c:pt>
                <c:pt idx="491">
                  <c:v>25173</c:v>
                </c:pt>
                <c:pt idx="492">
                  <c:v>25204</c:v>
                </c:pt>
                <c:pt idx="493">
                  <c:v>25235</c:v>
                </c:pt>
                <c:pt idx="494">
                  <c:v>25263</c:v>
                </c:pt>
                <c:pt idx="495">
                  <c:v>25294</c:v>
                </c:pt>
                <c:pt idx="496">
                  <c:v>25324</c:v>
                </c:pt>
                <c:pt idx="497">
                  <c:v>25355</c:v>
                </c:pt>
                <c:pt idx="498">
                  <c:v>25385</c:v>
                </c:pt>
                <c:pt idx="499">
                  <c:v>25416</c:v>
                </c:pt>
                <c:pt idx="500">
                  <c:v>25447</c:v>
                </c:pt>
                <c:pt idx="501">
                  <c:v>25477</c:v>
                </c:pt>
                <c:pt idx="502">
                  <c:v>25508</c:v>
                </c:pt>
                <c:pt idx="503">
                  <c:v>25538</c:v>
                </c:pt>
                <c:pt idx="504">
                  <c:v>25569</c:v>
                </c:pt>
                <c:pt idx="505">
                  <c:v>25600</c:v>
                </c:pt>
                <c:pt idx="506">
                  <c:v>25628</c:v>
                </c:pt>
                <c:pt idx="507">
                  <c:v>25659</c:v>
                </c:pt>
                <c:pt idx="508">
                  <c:v>25689</c:v>
                </c:pt>
                <c:pt idx="509">
                  <c:v>25720</c:v>
                </c:pt>
                <c:pt idx="510">
                  <c:v>25750</c:v>
                </c:pt>
                <c:pt idx="511">
                  <c:v>25781</c:v>
                </c:pt>
                <c:pt idx="512">
                  <c:v>25812</c:v>
                </c:pt>
                <c:pt idx="513">
                  <c:v>25842</c:v>
                </c:pt>
                <c:pt idx="514">
                  <c:v>25873</c:v>
                </c:pt>
                <c:pt idx="515">
                  <c:v>25903</c:v>
                </c:pt>
                <c:pt idx="516">
                  <c:v>25934</c:v>
                </c:pt>
                <c:pt idx="517">
                  <c:v>25965</c:v>
                </c:pt>
                <c:pt idx="518">
                  <c:v>25993</c:v>
                </c:pt>
                <c:pt idx="519">
                  <c:v>26024</c:v>
                </c:pt>
                <c:pt idx="520">
                  <c:v>26054</c:v>
                </c:pt>
                <c:pt idx="521">
                  <c:v>26085</c:v>
                </c:pt>
                <c:pt idx="522">
                  <c:v>26115</c:v>
                </c:pt>
                <c:pt idx="523">
                  <c:v>26146</c:v>
                </c:pt>
                <c:pt idx="524">
                  <c:v>26177</c:v>
                </c:pt>
                <c:pt idx="525">
                  <c:v>26207</c:v>
                </c:pt>
                <c:pt idx="526">
                  <c:v>26238</c:v>
                </c:pt>
                <c:pt idx="527">
                  <c:v>26268</c:v>
                </c:pt>
                <c:pt idx="528">
                  <c:v>26299</c:v>
                </c:pt>
                <c:pt idx="529">
                  <c:v>26330</c:v>
                </c:pt>
                <c:pt idx="530">
                  <c:v>26359</c:v>
                </c:pt>
                <c:pt idx="531">
                  <c:v>26390</c:v>
                </c:pt>
                <c:pt idx="532">
                  <c:v>26420</c:v>
                </c:pt>
                <c:pt idx="533">
                  <c:v>26451</c:v>
                </c:pt>
                <c:pt idx="534">
                  <c:v>26481</c:v>
                </c:pt>
                <c:pt idx="535">
                  <c:v>26512</c:v>
                </c:pt>
                <c:pt idx="536">
                  <c:v>26543</c:v>
                </c:pt>
                <c:pt idx="537">
                  <c:v>26573</c:v>
                </c:pt>
                <c:pt idx="538">
                  <c:v>26604</c:v>
                </c:pt>
                <c:pt idx="539">
                  <c:v>26634</c:v>
                </c:pt>
                <c:pt idx="540">
                  <c:v>26665</c:v>
                </c:pt>
                <c:pt idx="541">
                  <c:v>26696</c:v>
                </c:pt>
                <c:pt idx="542">
                  <c:v>26724</c:v>
                </c:pt>
                <c:pt idx="543">
                  <c:v>26755</c:v>
                </c:pt>
                <c:pt idx="544">
                  <c:v>26785</c:v>
                </c:pt>
                <c:pt idx="545">
                  <c:v>26816</c:v>
                </c:pt>
                <c:pt idx="546">
                  <c:v>26846</c:v>
                </c:pt>
                <c:pt idx="547">
                  <c:v>26877</c:v>
                </c:pt>
                <c:pt idx="548">
                  <c:v>26908</c:v>
                </c:pt>
                <c:pt idx="549">
                  <c:v>26938</c:v>
                </c:pt>
                <c:pt idx="550">
                  <c:v>26969</c:v>
                </c:pt>
                <c:pt idx="551">
                  <c:v>26999</c:v>
                </c:pt>
                <c:pt idx="552">
                  <c:v>27030</c:v>
                </c:pt>
                <c:pt idx="553">
                  <c:v>27061</c:v>
                </c:pt>
                <c:pt idx="554">
                  <c:v>27089</c:v>
                </c:pt>
                <c:pt idx="555">
                  <c:v>27120</c:v>
                </c:pt>
                <c:pt idx="556">
                  <c:v>27150</c:v>
                </c:pt>
                <c:pt idx="557">
                  <c:v>27181</c:v>
                </c:pt>
                <c:pt idx="558">
                  <c:v>27211</c:v>
                </c:pt>
                <c:pt idx="559">
                  <c:v>27242</c:v>
                </c:pt>
                <c:pt idx="560">
                  <c:v>27273</c:v>
                </c:pt>
                <c:pt idx="561">
                  <c:v>27303</c:v>
                </c:pt>
                <c:pt idx="562">
                  <c:v>27334</c:v>
                </c:pt>
                <c:pt idx="563">
                  <c:v>27364</c:v>
                </c:pt>
                <c:pt idx="564">
                  <c:v>27395</c:v>
                </c:pt>
                <c:pt idx="565">
                  <c:v>27426</c:v>
                </c:pt>
                <c:pt idx="566">
                  <c:v>27454</c:v>
                </c:pt>
                <c:pt idx="567">
                  <c:v>27485</c:v>
                </c:pt>
                <c:pt idx="568">
                  <c:v>27515</c:v>
                </c:pt>
                <c:pt idx="569">
                  <c:v>27546</c:v>
                </c:pt>
                <c:pt idx="570">
                  <c:v>27576</c:v>
                </c:pt>
                <c:pt idx="571">
                  <c:v>27607</c:v>
                </c:pt>
                <c:pt idx="572">
                  <c:v>27638</c:v>
                </c:pt>
                <c:pt idx="573">
                  <c:v>27668</c:v>
                </c:pt>
                <c:pt idx="574">
                  <c:v>27699</c:v>
                </c:pt>
                <c:pt idx="575">
                  <c:v>27729</c:v>
                </c:pt>
                <c:pt idx="576">
                  <c:v>27760</c:v>
                </c:pt>
                <c:pt idx="577">
                  <c:v>27791</c:v>
                </c:pt>
                <c:pt idx="578">
                  <c:v>27820</c:v>
                </c:pt>
                <c:pt idx="579">
                  <c:v>27851</c:v>
                </c:pt>
                <c:pt idx="580">
                  <c:v>27881</c:v>
                </c:pt>
                <c:pt idx="581">
                  <c:v>27912</c:v>
                </c:pt>
                <c:pt idx="582">
                  <c:v>27942</c:v>
                </c:pt>
                <c:pt idx="583">
                  <c:v>27973</c:v>
                </c:pt>
                <c:pt idx="584">
                  <c:v>28004</c:v>
                </c:pt>
                <c:pt idx="585">
                  <c:v>28034</c:v>
                </c:pt>
                <c:pt idx="586">
                  <c:v>28065</c:v>
                </c:pt>
                <c:pt idx="587">
                  <c:v>28095</c:v>
                </c:pt>
                <c:pt idx="588">
                  <c:v>28126</c:v>
                </c:pt>
                <c:pt idx="589">
                  <c:v>28157</c:v>
                </c:pt>
                <c:pt idx="590">
                  <c:v>28185</c:v>
                </c:pt>
                <c:pt idx="591">
                  <c:v>28216</c:v>
                </c:pt>
                <c:pt idx="592">
                  <c:v>28246</c:v>
                </c:pt>
                <c:pt idx="593">
                  <c:v>28277</c:v>
                </c:pt>
                <c:pt idx="594">
                  <c:v>28307</c:v>
                </c:pt>
                <c:pt idx="595">
                  <c:v>28338</c:v>
                </c:pt>
                <c:pt idx="596">
                  <c:v>28369</c:v>
                </c:pt>
                <c:pt idx="597">
                  <c:v>28399</c:v>
                </c:pt>
                <c:pt idx="598">
                  <c:v>28430</c:v>
                </c:pt>
                <c:pt idx="599">
                  <c:v>28460</c:v>
                </c:pt>
                <c:pt idx="600">
                  <c:v>28491</c:v>
                </c:pt>
                <c:pt idx="601">
                  <c:v>28522</c:v>
                </c:pt>
                <c:pt idx="602">
                  <c:v>28550</c:v>
                </c:pt>
                <c:pt idx="603">
                  <c:v>28581</c:v>
                </c:pt>
                <c:pt idx="604">
                  <c:v>28611</c:v>
                </c:pt>
                <c:pt idx="605">
                  <c:v>28642</c:v>
                </c:pt>
                <c:pt idx="606">
                  <c:v>28672</c:v>
                </c:pt>
                <c:pt idx="607">
                  <c:v>28703</c:v>
                </c:pt>
                <c:pt idx="608">
                  <c:v>28734</c:v>
                </c:pt>
                <c:pt idx="609">
                  <c:v>28764</c:v>
                </c:pt>
                <c:pt idx="610">
                  <c:v>28795</c:v>
                </c:pt>
                <c:pt idx="611">
                  <c:v>28825</c:v>
                </c:pt>
                <c:pt idx="612">
                  <c:v>28856</c:v>
                </c:pt>
                <c:pt idx="613">
                  <c:v>28887</c:v>
                </c:pt>
                <c:pt idx="614">
                  <c:v>28915</c:v>
                </c:pt>
                <c:pt idx="615">
                  <c:v>28946</c:v>
                </c:pt>
                <c:pt idx="616">
                  <c:v>28976</c:v>
                </c:pt>
                <c:pt idx="617">
                  <c:v>29007</c:v>
                </c:pt>
                <c:pt idx="618">
                  <c:v>29037</c:v>
                </c:pt>
                <c:pt idx="619">
                  <c:v>29068</c:v>
                </c:pt>
                <c:pt idx="620">
                  <c:v>29099</c:v>
                </c:pt>
                <c:pt idx="621">
                  <c:v>29129</c:v>
                </c:pt>
                <c:pt idx="622">
                  <c:v>29160</c:v>
                </c:pt>
                <c:pt idx="623">
                  <c:v>29190</c:v>
                </c:pt>
                <c:pt idx="624">
                  <c:v>29221</c:v>
                </c:pt>
                <c:pt idx="625">
                  <c:v>29252</c:v>
                </c:pt>
                <c:pt idx="626">
                  <c:v>29281</c:v>
                </c:pt>
                <c:pt idx="627">
                  <c:v>29312</c:v>
                </c:pt>
                <c:pt idx="628">
                  <c:v>29342</c:v>
                </c:pt>
                <c:pt idx="629">
                  <c:v>29373</c:v>
                </c:pt>
                <c:pt idx="630">
                  <c:v>29403</c:v>
                </c:pt>
                <c:pt idx="631">
                  <c:v>29434</c:v>
                </c:pt>
                <c:pt idx="632">
                  <c:v>29465</c:v>
                </c:pt>
                <c:pt idx="633">
                  <c:v>29495</c:v>
                </c:pt>
                <c:pt idx="634">
                  <c:v>29526</c:v>
                </c:pt>
                <c:pt idx="635">
                  <c:v>29556</c:v>
                </c:pt>
                <c:pt idx="636">
                  <c:v>29587</c:v>
                </c:pt>
                <c:pt idx="637">
                  <c:v>29618</c:v>
                </c:pt>
                <c:pt idx="638">
                  <c:v>29646</c:v>
                </c:pt>
                <c:pt idx="639">
                  <c:v>29677</c:v>
                </c:pt>
                <c:pt idx="640">
                  <c:v>29707</c:v>
                </c:pt>
                <c:pt idx="641">
                  <c:v>29738</c:v>
                </c:pt>
                <c:pt idx="642">
                  <c:v>29768</c:v>
                </c:pt>
                <c:pt idx="643">
                  <c:v>29799</c:v>
                </c:pt>
                <c:pt idx="644">
                  <c:v>29830</c:v>
                </c:pt>
                <c:pt idx="645">
                  <c:v>29860</c:v>
                </c:pt>
                <c:pt idx="646">
                  <c:v>29891</c:v>
                </c:pt>
                <c:pt idx="647">
                  <c:v>29921</c:v>
                </c:pt>
                <c:pt idx="648">
                  <c:v>29952</c:v>
                </c:pt>
                <c:pt idx="649">
                  <c:v>29983</c:v>
                </c:pt>
                <c:pt idx="650">
                  <c:v>30011</c:v>
                </c:pt>
                <c:pt idx="651">
                  <c:v>30042</c:v>
                </c:pt>
                <c:pt idx="652">
                  <c:v>30072</c:v>
                </c:pt>
                <c:pt idx="653">
                  <c:v>30103</c:v>
                </c:pt>
                <c:pt idx="654">
                  <c:v>30133</c:v>
                </c:pt>
                <c:pt idx="655">
                  <c:v>30164</c:v>
                </c:pt>
                <c:pt idx="656">
                  <c:v>30195</c:v>
                </c:pt>
                <c:pt idx="657">
                  <c:v>30225</c:v>
                </c:pt>
                <c:pt idx="658">
                  <c:v>30256</c:v>
                </c:pt>
                <c:pt idx="659">
                  <c:v>30286</c:v>
                </c:pt>
                <c:pt idx="660">
                  <c:v>30317</c:v>
                </c:pt>
                <c:pt idx="661">
                  <c:v>30348</c:v>
                </c:pt>
                <c:pt idx="662">
                  <c:v>30376</c:v>
                </c:pt>
                <c:pt idx="663">
                  <c:v>30407</c:v>
                </c:pt>
                <c:pt idx="664">
                  <c:v>30437</c:v>
                </c:pt>
                <c:pt idx="665">
                  <c:v>30468</c:v>
                </c:pt>
                <c:pt idx="666">
                  <c:v>30498</c:v>
                </c:pt>
                <c:pt idx="667">
                  <c:v>30529</c:v>
                </c:pt>
                <c:pt idx="668">
                  <c:v>30560</c:v>
                </c:pt>
                <c:pt idx="669">
                  <c:v>30590</c:v>
                </c:pt>
                <c:pt idx="670">
                  <c:v>30621</c:v>
                </c:pt>
                <c:pt idx="671">
                  <c:v>30651</c:v>
                </c:pt>
                <c:pt idx="672">
                  <c:v>30682</c:v>
                </c:pt>
                <c:pt idx="673">
                  <c:v>30713</c:v>
                </c:pt>
                <c:pt idx="674">
                  <c:v>30742</c:v>
                </c:pt>
                <c:pt idx="675">
                  <c:v>30773</c:v>
                </c:pt>
                <c:pt idx="676">
                  <c:v>30803</c:v>
                </c:pt>
                <c:pt idx="677">
                  <c:v>30834</c:v>
                </c:pt>
                <c:pt idx="678">
                  <c:v>30864</c:v>
                </c:pt>
                <c:pt idx="679">
                  <c:v>30895</c:v>
                </c:pt>
                <c:pt idx="680">
                  <c:v>30926</c:v>
                </c:pt>
                <c:pt idx="681">
                  <c:v>30956</c:v>
                </c:pt>
                <c:pt idx="682">
                  <c:v>30987</c:v>
                </c:pt>
                <c:pt idx="683">
                  <c:v>31017</c:v>
                </c:pt>
                <c:pt idx="684">
                  <c:v>31048</c:v>
                </c:pt>
                <c:pt idx="685">
                  <c:v>31079</c:v>
                </c:pt>
                <c:pt idx="686">
                  <c:v>31107</c:v>
                </c:pt>
                <c:pt idx="687">
                  <c:v>31138</c:v>
                </c:pt>
                <c:pt idx="688">
                  <c:v>31168</c:v>
                </c:pt>
                <c:pt idx="689">
                  <c:v>31199</c:v>
                </c:pt>
                <c:pt idx="690">
                  <c:v>31229</c:v>
                </c:pt>
                <c:pt idx="691">
                  <c:v>31260</c:v>
                </c:pt>
                <c:pt idx="692">
                  <c:v>31291</c:v>
                </c:pt>
                <c:pt idx="693">
                  <c:v>31321</c:v>
                </c:pt>
                <c:pt idx="694">
                  <c:v>31352</c:v>
                </c:pt>
                <c:pt idx="695">
                  <c:v>31382</c:v>
                </c:pt>
                <c:pt idx="696">
                  <c:v>31413</c:v>
                </c:pt>
                <c:pt idx="697">
                  <c:v>31444</c:v>
                </c:pt>
                <c:pt idx="698">
                  <c:v>31472</c:v>
                </c:pt>
                <c:pt idx="699">
                  <c:v>31503</c:v>
                </c:pt>
                <c:pt idx="700">
                  <c:v>31533</c:v>
                </c:pt>
                <c:pt idx="701">
                  <c:v>31564</c:v>
                </c:pt>
                <c:pt idx="702">
                  <c:v>31594</c:v>
                </c:pt>
                <c:pt idx="703">
                  <c:v>31625</c:v>
                </c:pt>
                <c:pt idx="704">
                  <c:v>31656</c:v>
                </c:pt>
                <c:pt idx="705">
                  <c:v>31686</c:v>
                </c:pt>
                <c:pt idx="706">
                  <c:v>31717</c:v>
                </c:pt>
                <c:pt idx="707">
                  <c:v>31747</c:v>
                </c:pt>
                <c:pt idx="708">
                  <c:v>31778</c:v>
                </c:pt>
                <c:pt idx="709">
                  <c:v>31809</c:v>
                </c:pt>
                <c:pt idx="710">
                  <c:v>31837</c:v>
                </c:pt>
                <c:pt idx="711">
                  <c:v>31868</c:v>
                </c:pt>
                <c:pt idx="712">
                  <c:v>31898</c:v>
                </c:pt>
                <c:pt idx="713">
                  <c:v>31929</c:v>
                </c:pt>
                <c:pt idx="714">
                  <c:v>31959</c:v>
                </c:pt>
                <c:pt idx="715">
                  <c:v>31990</c:v>
                </c:pt>
                <c:pt idx="716">
                  <c:v>32021</c:v>
                </c:pt>
                <c:pt idx="717">
                  <c:v>32051</c:v>
                </c:pt>
                <c:pt idx="718">
                  <c:v>32082</c:v>
                </c:pt>
                <c:pt idx="719">
                  <c:v>32112</c:v>
                </c:pt>
                <c:pt idx="720">
                  <c:v>32143</c:v>
                </c:pt>
                <c:pt idx="721">
                  <c:v>32174</c:v>
                </c:pt>
                <c:pt idx="722">
                  <c:v>32203</c:v>
                </c:pt>
                <c:pt idx="723">
                  <c:v>32234</c:v>
                </c:pt>
                <c:pt idx="724">
                  <c:v>32264</c:v>
                </c:pt>
                <c:pt idx="725">
                  <c:v>32295</c:v>
                </c:pt>
                <c:pt idx="726">
                  <c:v>32325</c:v>
                </c:pt>
                <c:pt idx="727">
                  <c:v>32356</c:v>
                </c:pt>
                <c:pt idx="728">
                  <c:v>32387</c:v>
                </c:pt>
                <c:pt idx="729">
                  <c:v>32417</c:v>
                </c:pt>
                <c:pt idx="730">
                  <c:v>32448</c:v>
                </c:pt>
                <c:pt idx="731">
                  <c:v>32478</c:v>
                </c:pt>
                <c:pt idx="732">
                  <c:v>32509</c:v>
                </c:pt>
                <c:pt idx="733">
                  <c:v>32540</c:v>
                </c:pt>
                <c:pt idx="734">
                  <c:v>32568</c:v>
                </c:pt>
                <c:pt idx="735">
                  <c:v>32599</c:v>
                </c:pt>
                <c:pt idx="736">
                  <c:v>32629</c:v>
                </c:pt>
                <c:pt idx="737">
                  <c:v>32660</c:v>
                </c:pt>
                <c:pt idx="738">
                  <c:v>32690</c:v>
                </c:pt>
                <c:pt idx="739">
                  <c:v>32721</c:v>
                </c:pt>
                <c:pt idx="740">
                  <c:v>32752</c:v>
                </c:pt>
                <c:pt idx="741">
                  <c:v>32782</c:v>
                </c:pt>
                <c:pt idx="742">
                  <c:v>32813</c:v>
                </c:pt>
                <c:pt idx="743">
                  <c:v>32843</c:v>
                </c:pt>
                <c:pt idx="744">
                  <c:v>32874</c:v>
                </c:pt>
                <c:pt idx="745">
                  <c:v>32905</c:v>
                </c:pt>
                <c:pt idx="746">
                  <c:v>32933</c:v>
                </c:pt>
                <c:pt idx="747">
                  <c:v>32964</c:v>
                </c:pt>
                <c:pt idx="748">
                  <c:v>32994</c:v>
                </c:pt>
                <c:pt idx="749">
                  <c:v>33025</c:v>
                </c:pt>
                <c:pt idx="750">
                  <c:v>33055</c:v>
                </c:pt>
                <c:pt idx="751">
                  <c:v>33086</c:v>
                </c:pt>
                <c:pt idx="752">
                  <c:v>33117</c:v>
                </c:pt>
                <c:pt idx="753">
                  <c:v>33147</c:v>
                </c:pt>
                <c:pt idx="754">
                  <c:v>33178</c:v>
                </c:pt>
                <c:pt idx="755">
                  <c:v>33208</c:v>
                </c:pt>
                <c:pt idx="756">
                  <c:v>33239</c:v>
                </c:pt>
                <c:pt idx="757">
                  <c:v>33270</c:v>
                </c:pt>
                <c:pt idx="758">
                  <c:v>33298</c:v>
                </c:pt>
                <c:pt idx="759">
                  <c:v>33329</c:v>
                </c:pt>
                <c:pt idx="760">
                  <c:v>33359</c:v>
                </c:pt>
                <c:pt idx="761">
                  <c:v>33390</c:v>
                </c:pt>
                <c:pt idx="762">
                  <c:v>33420</c:v>
                </c:pt>
                <c:pt idx="763">
                  <c:v>33451</c:v>
                </c:pt>
                <c:pt idx="764">
                  <c:v>33482</c:v>
                </c:pt>
                <c:pt idx="765">
                  <c:v>33512</c:v>
                </c:pt>
                <c:pt idx="766">
                  <c:v>33543</c:v>
                </c:pt>
                <c:pt idx="767">
                  <c:v>33573</c:v>
                </c:pt>
                <c:pt idx="768">
                  <c:v>33604</c:v>
                </c:pt>
                <c:pt idx="769">
                  <c:v>33635</c:v>
                </c:pt>
                <c:pt idx="770">
                  <c:v>33664</c:v>
                </c:pt>
                <c:pt idx="771">
                  <c:v>33695</c:v>
                </c:pt>
                <c:pt idx="772">
                  <c:v>33725</c:v>
                </c:pt>
                <c:pt idx="773">
                  <c:v>33756</c:v>
                </c:pt>
                <c:pt idx="774">
                  <c:v>33786</c:v>
                </c:pt>
                <c:pt idx="775">
                  <c:v>33817</c:v>
                </c:pt>
                <c:pt idx="776">
                  <c:v>33848</c:v>
                </c:pt>
                <c:pt idx="777">
                  <c:v>33878</c:v>
                </c:pt>
                <c:pt idx="778">
                  <c:v>33909</c:v>
                </c:pt>
                <c:pt idx="779">
                  <c:v>33939</c:v>
                </c:pt>
                <c:pt idx="780">
                  <c:v>33970</c:v>
                </c:pt>
                <c:pt idx="781">
                  <c:v>34001</c:v>
                </c:pt>
                <c:pt idx="782">
                  <c:v>34029</c:v>
                </c:pt>
                <c:pt idx="783">
                  <c:v>34060</c:v>
                </c:pt>
                <c:pt idx="784">
                  <c:v>34090</c:v>
                </c:pt>
                <c:pt idx="785">
                  <c:v>34121</c:v>
                </c:pt>
                <c:pt idx="786">
                  <c:v>34151</c:v>
                </c:pt>
                <c:pt idx="787">
                  <c:v>34182</c:v>
                </c:pt>
                <c:pt idx="788">
                  <c:v>34213</c:v>
                </c:pt>
                <c:pt idx="789">
                  <c:v>34243</c:v>
                </c:pt>
                <c:pt idx="790">
                  <c:v>34274</c:v>
                </c:pt>
                <c:pt idx="791">
                  <c:v>34304</c:v>
                </c:pt>
                <c:pt idx="792">
                  <c:v>34335</c:v>
                </c:pt>
                <c:pt idx="793">
                  <c:v>34366</c:v>
                </c:pt>
                <c:pt idx="794">
                  <c:v>34394</c:v>
                </c:pt>
                <c:pt idx="795">
                  <c:v>34425</c:v>
                </c:pt>
                <c:pt idx="796">
                  <c:v>34455</c:v>
                </c:pt>
                <c:pt idx="797">
                  <c:v>34486</c:v>
                </c:pt>
                <c:pt idx="798">
                  <c:v>34516</c:v>
                </c:pt>
                <c:pt idx="799">
                  <c:v>34547</c:v>
                </c:pt>
                <c:pt idx="800">
                  <c:v>34578</c:v>
                </c:pt>
                <c:pt idx="801">
                  <c:v>34608</c:v>
                </c:pt>
                <c:pt idx="802">
                  <c:v>34639</c:v>
                </c:pt>
                <c:pt idx="803">
                  <c:v>34669</c:v>
                </c:pt>
                <c:pt idx="804">
                  <c:v>34700</c:v>
                </c:pt>
                <c:pt idx="805">
                  <c:v>34731</c:v>
                </c:pt>
                <c:pt idx="806">
                  <c:v>34759</c:v>
                </c:pt>
                <c:pt idx="807">
                  <c:v>34790</c:v>
                </c:pt>
                <c:pt idx="808">
                  <c:v>34820</c:v>
                </c:pt>
                <c:pt idx="809">
                  <c:v>34851</c:v>
                </c:pt>
                <c:pt idx="810">
                  <c:v>34881</c:v>
                </c:pt>
                <c:pt idx="811">
                  <c:v>34912</c:v>
                </c:pt>
                <c:pt idx="812">
                  <c:v>34943</c:v>
                </c:pt>
                <c:pt idx="813">
                  <c:v>34973</c:v>
                </c:pt>
                <c:pt idx="814">
                  <c:v>35004</c:v>
                </c:pt>
                <c:pt idx="815">
                  <c:v>35034</c:v>
                </c:pt>
                <c:pt idx="816">
                  <c:v>35065</c:v>
                </c:pt>
                <c:pt idx="817">
                  <c:v>35096</c:v>
                </c:pt>
                <c:pt idx="818">
                  <c:v>35125</c:v>
                </c:pt>
                <c:pt idx="819">
                  <c:v>35156</c:v>
                </c:pt>
                <c:pt idx="820">
                  <c:v>35186</c:v>
                </c:pt>
                <c:pt idx="821">
                  <c:v>35217</c:v>
                </c:pt>
                <c:pt idx="822">
                  <c:v>35247</c:v>
                </c:pt>
                <c:pt idx="823">
                  <c:v>35278</c:v>
                </c:pt>
                <c:pt idx="824">
                  <c:v>35309</c:v>
                </c:pt>
                <c:pt idx="825">
                  <c:v>35339</c:v>
                </c:pt>
                <c:pt idx="826">
                  <c:v>35370</c:v>
                </c:pt>
                <c:pt idx="827">
                  <c:v>35400</c:v>
                </c:pt>
                <c:pt idx="828">
                  <c:v>35431</c:v>
                </c:pt>
                <c:pt idx="829">
                  <c:v>35462</c:v>
                </c:pt>
                <c:pt idx="830">
                  <c:v>35490</c:v>
                </c:pt>
                <c:pt idx="831">
                  <c:v>35521</c:v>
                </c:pt>
                <c:pt idx="832">
                  <c:v>35551</c:v>
                </c:pt>
                <c:pt idx="833">
                  <c:v>35582</c:v>
                </c:pt>
                <c:pt idx="834">
                  <c:v>35612</c:v>
                </c:pt>
                <c:pt idx="835">
                  <c:v>35643</c:v>
                </c:pt>
                <c:pt idx="836">
                  <c:v>35674</c:v>
                </c:pt>
                <c:pt idx="837">
                  <c:v>35704</c:v>
                </c:pt>
                <c:pt idx="838">
                  <c:v>35735</c:v>
                </c:pt>
                <c:pt idx="839">
                  <c:v>35765</c:v>
                </c:pt>
                <c:pt idx="840">
                  <c:v>35796</c:v>
                </c:pt>
                <c:pt idx="841">
                  <c:v>35827</c:v>
                </c:pt>
                <c:pt idx="842">
                  <c:v>35855</c:v>
                </c:pt>
                <c:pt idx="843">
                  <c:v>35886</c:v>
                </c:pt>
                <c:pt idx="844">
                  <c:v>35916</c:v>
                </c:pt>
                <c:pt idx="845">
                  <c:v>35947</c:v>
                </c:pt>
                <c:pt idx="846">
                  <c:v>35977</c:v>
                </c:pt>
                <c:pt idx="847">
                  <c:v>36008</c:v>
                </c:pt>
                <c:pt idx="848">
                  <c:v>36039</c:v>
                </c:pt>
                <c:pt idx="849">
                  <c:v>36069</c:v>
                </c:pt>
                <c:pt idx="850">
                  <c:v>36100</c:v>
                </c:pt>
                <c:pt idx="851">
                  <c:v>36130</c:v>
                </c:pt>
                <c:pt idx="852">
                  <c:v>36161</c:v>
                </c:pt>
                <c:pt idx="853">
                  <c:v>36192</c:v>
                </c:pt>
                <c:pt idx="854">
                  <c:v>36220</c:v>
                </c:pt>
                <c:pt idx="855">
                  <c:v>36251</c:v>
                </c:pt>
                <c:pt idx="856">
                  <c:v>36281</c:v>
                </c:pt>
                <c:pt idx="857">
                  <c:v>36312</c:v>
                </c:pt>
                <c:pt idx="858">
                  <c:v>36342</c:v>
                </c:pt>
                <c:pt idx="859">
                  <c:v>36373</c:v>
                </c:pt>
                <c:pt idx="860">
                  <c:v>36404</c:v>
                </c:pt>
                <c:pt idx="861">
                  <c:v>36434</c:v>
                </c:pt>
                <c:pt idx="862">
                  <c:v>36465</c:v>
                </c:pt>
                <c:pt idx="863">
                  <c:v>36495</c:v>
                </c:pt>
                <c:pt idx="864">
                  <c:v>36526</c:v>
                </c:pt>
                <c:pt idx="865">
                  <c:v>36557</c:v>
                </c:pt>
                <c:pt idx="866">
                  <c:v>36586</c:v>
                </c:pt>
                <c:pt idx="867">
                  <c:v>36617</c:v>
                </c:pt>
                <c:pt idx="868">
                  <c:v>36647</c:v>
                </c:pt>
                <c:pt idx="869">
                  <c:v>36678</c:v>
                </c:pt>
                <c:pt idx="870">
                  <c:v>36708</c:v>
                </c:pt>
                <c:pt idx="871">
                  <c:v>36739</c:v>
                </c:pt>
                <c:pt idx="872">
                  <c:v>36770</c:v>
                </c:pt>
                <c:pt idx="873">
                  <c:v>36800</c:v>
                </c:pt>
                <c:pt idx="874">
                  <c:v>36831</c:v>
                </c:pt>
                <c:pt idx="875">
                  <c:v>36861</c:v>
                </c:pt>
                <c:pt idx="876">
                  <c:v>36892</c:v>
                </c:pt>
                <c:pt idx="877">
                  <c:v>36923</c:v>
                </c:pt>
                <c:pt idx="878">
                  <c:v>36951</c:v>
                </c:pt>
                <c:pt idx="879">
                  <c:v>36982</c:v>
                </c:pt>
                <c:pt idx="880">
                  <c:v>37012</c:v>
                </c:pt>
                <c:pt idx="881">
                  <c:v>37043</c:v>
                </c:pt>
                <c:pt idx="882">
                  <c:v>37073</c:v>
                </c:pt>
                <c:pt idx="883">
                  <c:v>37104</c:v>
                </c:pt>
                <c:pt idx="884">
                  <c:v>37135</c:v>
                </c:pt>
                <c:pt idx="885">
                  <c:v>37165</c:v>
                </c:pt>
                <c:pt idx="886">
                  <c:v>37196</c:v>
                </c:pt>
                <c:pt idx="887">
                  <c:v>37226</c:v>
                </c:pt>
                <c:pt idx="888">
                  <c:v>37257</c:v>
                </c:pt>
                <c:pt idx="889">
                  <c:v>37288</c:v>
                </c:pt>
                <c:pt idx="890">
                  <c:v>37316</c:v>
                </c:pt>
                <c:pt idx="891">
                  <c:v>37347</c:v>
                </c:pt>
                <c:pt idx="892">
                  <c:v>37377</c:v>
                </c:pt>
                <c:pt idx="893">
                  <c:v>37408</c:v>
                </c:pt>
                <c:pt idx="894">
                  <c:v>37438</c:v>
                </c:pt>
                <c:pt idx="895">
                  <c:v>37469</c:v>
                </c:pt>
                <c:pt idx="896">
                  <c:v>37500</c:v>
                </c:pt>
                <c:pt idx="897">
                  <c:v>37530</c:v>
                </c:pt>
                <c:pt idx="898">
                  <c:v>37561</c:v>
                </c:pt>
                <c:pt idx="899">
                  <c:v>37591</c:v>
                </c:pt>
                <c:pt idx="900">
                  <c:v>37622</c:v>
                </c:pt>
                <c:pt idx="901">
                  <c:v>37653</c:v>
                </c:pt>
                <c:pt idx="902">
                  <c:v>37681</c:v>
                </c:pt>
                <c:pt idx="903">
                  <c:v>37712</c:v>
                </c:pt>
                <c:pt idx="904">
                  <c:v>37742</c:v>
                </c:pt>
                <c:pt idx="905">
                  <c:v>37773</c:v>
                </c:pt>
                <c:pt idx="906">
                  <c:v>37803</c:v>
                </c:pt>
                <c:pt idx="907">
                  <c:v>37834</c:v>
                </c:pt>
                <c:pt idx="908">
                  <c:v>37865</c:v>
                </c:pt>
                <c:pt idx="909">
                  <c:v>37895</c:v>
                </c:pt>
                <c:pt idx="910">
                  <c:v>37926</c:v>
                </c:pt>
                <c:pt idx="911">
                  <c:v>37956</c:v>
                </c:pt>
                <c:pt idx="912">
                  <c:v>37987</c:v>
                </c:pt>
                <c:pt idx="913">
                  <c:v>38018</c:v>
                </c:pt>
                <c:pt idx="914">
                  <c:v>38047</c:v>
                </c:pt>
                <c:pt idx="915">
                  <c:v>38078</c:v>
                </c:pt>
                <c:pt idx="916">
                  <c:v>38108</c:v>
                </c:pt>
                <c:pt idx="917">
                  <c:v>38139</c:v>
                </c:pt>
                <c:pt idx="918">
                  <c:v>38169</c:v>
                </c:pt>
                <c:pt idx="919">
                  <c:v>38200</c:v>
                </c:pt>
                <c:pt idx="920">
                  <c:v>38231</c:v>
                </c:pt>
                <c:pt idx="921">
                  <c:v>38261</c:v>
                </c:pt>
                <c:pt idx="922">
                  <c:v>38292</c:v>
                </c:pt>
                <c:pt idx="923">
                  <c:v>38322</c:v>
                </c:pt>
                <c:pt idx="924">
                  <c:v>38353</c:v>
                </c:pt>
                <c:pt idx="925">
                  <c:v>38384</c:v>
                </c:pt>
                <c:pt idx="926">
                  <c:v>38412</c:v>
                </c:pt>
                <c:pt idx="927">
                  <c:v>38443</c:v>
                </c:pt>
                <c:pt idx="928">
                  <c:v>38473</c:v>
                </c:pt>
                <c:pt idx="929">
                  <c:v>38504</c:v>
                </c:pt>
                <c:pt idx="930">
                  <c:v>38534</c:v>
                </c:pt>
                <c:pt idx="931">
                  <c:v>38565</c:v>
                </c:pt>
                <c:pt idx="932">
                  <c:v>38596</c:v>
                </c:pt>
                <c:pt idx="933">
                  <c:v>38626</c:v>
                </c:pt>
                <c:pt idx="934">
                  <c:v>38657</c:v>
                </c:pt>
                <c:pt idx="935">
                  <c:v>38687</c:v>
                </c:pt>
                <c:pt idx="936">
                  <c:v>38718</c:v>
                </c:pt>
                <c:pt idx="937">
                  <c:v>38749</c:v>
                </c:pt>
                <c:pt idx="938">
                  <c:v>38777</c:v>
                </c:pt>
                <c:pt idx="939">
                  <c:v>38808</c:v>
                </c:pt>
                <c:pt idx="940">
                  <c:v>38838</c:v>
                </c:pt>
                <c:pt idx="941">
                  <c:v>38869</c:v>
                </c:pt>
                <c:pt idx="942">
                  <c:v>38899</c:v>
                </c:pt>
                <c:pt idx="943">
                  <c:v>38930</c:v>
                </c:pt>
                <c:pt idx="944">
                  <c:v>38961</c:v>
                </c:pt>
                <c:pt idx="945">
                  <c:v>38991</c:v>
                </c:pt>
                <c:pt idx="946">
                  <c:v>39022</c:v>
                </c:pt>
                <c:pt idx="947">
                  <c:v>39052</c:v>
                </c:pt>
                <c:pt idx="948">
                  <c:v>39083</c:v>
                </c:pt>
                <c:pt idx="949">
                  <c:v>39114</c:v>
                </c:pt>
                <c:pt idx="950">
                  <c:v>39142</c:v>
                </c:pt>
                <c:pt idx="951">
                  <c:v>39173</c:v>
                </c:pt>
                <c:pt idx="952">
                  <c:v>39203</c:v>
                </c:pt>
                <c:pt idx="953">
                  <c:v>39234</c:v>
                </c:pt>
                <c:pt idx="954">
                  <c:v>39264</c:v>
                </c:pt>
                <c:pt idx="955">
                  <c:v>39295</c:v>
                </c:pt>
                <c:pt idx="956">
                  <c:v>39326</c:v>
                </c:pt>
                <c:pt idx="957">
                  <c:v>39356</c:v>
                </c:pt>
                <c:pt idx="958">
                  <c:v>39387</c:v>
                </c:pt>
                <c:pt idx="959">
                  <c:v>39417</c:v>
                </c:pt>
                <c:pt idx="960">
                  <c:v>39448</c:v>
                </c:pt>
                <c:pt idx="961">
                  <c:v>39479</c:v>
                </c:pt>
                <c:pt idx="962">
                  <c:v>39508</c:v>
                </c:pt>
                <c:pt idx="963">
                  <c:v>39539</c:v>
                </c:pt>
                <c:pt idx="964">
                  <c:v>39569</c:v>
                </c:pt>
                <c:pt idx="965">
                  <c:v>39600</c:v>
                </c:pt>
                <c:pt idx="966">
                  <c:v>39630</c:v>
                </c:pt>
                <c:pt idx="967">
                  <c:v>39661</c:v>
                </c:pt>
                <c:pt idx="968">
                  <c:v>39692</c:v>
                </c:pt>
                <c:pt idx="969">
                  <c:v>39722</c:v>
                </c:pt>
                <c:pt idx="970">
                  <c:v>39753</c:v>
                </c:pt>
                <c:pt idx="971">
                  <c:v>39783</c:v>
                </c:pt>
                <c:pt idx="972">
                  <c:v>39814</c:v>
                </c:pt>
                <c:pt idx="973">
                  <c:v>39845</c:v>
                </c:pt>
                <c:pt idx="974">
                  <c:v>39873</c:v>
                </c:pt>
                <c:pt idx="975">
                  <c:v>39904</c:v>
                </c:pt>
                <c:pt idx="976">
                  <c:v>39934</c:v>
                </c:pt>
                <c:pt idx="977">
                  <c:v>39965</c:v>
                </c:pt>
                <c:pt idx="978">
                  <c:v>39995</c:v>
                </c:pt>
                <c:pt idx="979">
                  <c:v>40026</c:v>
                </c:pt>
                <c:pt idx="980">
                  <c:v>40057</c:v>
                </c:pt>
                <c:pt idx="981">
                  <c:v>40087</c:v>
                </c:pt>
                <c:pt idx="982">
                  <c:v>40118</c:v>
                </c:pt>
                <c:pt idx="983">
                  <c:v>40148</c:v>
                </c:pt>
                <c:pt idx="984">
                  <c:v>40179</c:v>
                </c:pt>
                <c:pt idx="985">
                  <c:v>40210</c:v>
                </c:pt>
                <c:pt idx="986">
                  <c:v>40238</c:v>
                </c:pt>
                <c:pt idx="987">
                  <c:v>40269</c:v>
                </c:pt>
                <c:pt idx="988">
                  <c:v>40299</c:v>
                </c:pt>
                <c:pt idx="989">
                  <c:v>40330</c:v>
                </c:pt>
                <c:pt idx="990">
                  <c:v>40360</c:v>
                </c:pt>
                <c:pt idx="991">
                  <c:v>40391</c:v>
                </c:pt>
                <c:pt idx="992">
                  <c:v>40422</c:v>
                </c:pt>
                <c:pt idx="993">
                  <c:v>40452</c:v>
                </c:pt>
                <c:pt idx="994">
                  <c:v>40483</c:v>
                </c:pt>
                <c:pt idx="995">
                  <c:v>40513</c:v>
                </c:pt>
                <c:pt idx="996">
                  <c:v>40544</c:v>
                </c:pt>
                <c:pt idx="997">
                  <c:v>40575</c:v>
                </c:pt>
                <c:pt idx="998">
                  <c:v>40603</c:v>
                </c:pt>
                <c:pt idx="999">
                  <c:v>40634</c:v>
                </c:pt>
                <c:pt idx="1000">
                  <c:v>40664</c:v>
                </c:pt>
                <c:pt idx="1001">
                  <c:v>40695</c:v>
                </c:pt>
                <c:pt idx="1002">
                  <c:v>40725</c:v>
                </c:pt>
                <c:pt idx="1003">
                  <c:v>40756</c:v>
                </c:pt>
                <c:pt idx="1004">
                  <c:v>40787</c:v>
                </c:pt>
                <c:pt idx="1005">
                  <c:v>40817</c:v>
                </c:pt>
                <c:pt idx="1006">
                  <c:v>40848</c:v>
                </c:pt>
                <c:pt idx="1007">
                  <c:v>40878</c:v>
                </c:pt>
                <c:pt idx="1008">
                  <c:v>40909</c:v>
                </c:pt>
                <c:pt idx="1009">
                  <c:v>40940</c:v>
                </c:pt>
                <c:pt idx="1010">
                  <c:v>40969</c:v>
                </c:pt>
                <c:pt idx="1011">
                  <c:v>41000</c:v>
                </c:pt>
                <c:pt idx="1012">
                  <c:v>41030</c:v>
                </c:pt>
                <c:pt idx="1013">
                  <c:v>41061</c:v>
                </c:pt>
                <c:pt idx="1014">
                  <c:v>41091</c:v>
                </c:pt>
                <c:pt idx="1015">
                  <c:v>41122</c:v>
                </c:pt>
                <c:pt idx="1016">
                  <c:v>41153</c:v>
                </c:pt>
                <c:pt idx="1017">
                  <c:v>41183</c:v>
                </c:pt>
                <c:pt idx="1018">
                  <c:v>41214</c:v>
                </c:pt>
                <c:pt idx="1019">
                  <c:v>41244</c:v>
                </c:pt>
                <c:pt idx="1020">
                  <c:v>41275</c:v>
                </c:pt>
                <c:pt idx="1021">
                  <c:v>41306</c:v>
                </c:pt>
                <c:pt idx="1022">
                  <c:v>41334</c:v>
                </c:pt>
                <c:pt idx="1023">
                  <c:v>41365</c:v>
                </c:pt>
                <c:pt idx="1024">
                  <c:v>41395</c:v>
                </c:pt>
                <c:pt idx="1025">
                  <c:v>41426</c:v>
                </c:pt>
                <c:pt idx="1026">
                  <c:v>41456</c:v>
                </c:pt>
                <c:pt idx="1027">
                  <c:v>41487</c:v>
                </c:pt>
                <c:pt idx="1028">
                  <c:v>41518</c:v>
                </c:pt>
                <c:pt idx="1029">
                  <c:v>41548</c:v>
                </c:pt>
                <c:pt idx="1030">
                  <c:v>41579</c:v>
                </c:pt>
                <c:pt idx="1031">
                  <c:v>41609</c:v>
                </c:pt>
                <c:pt idx="1032">
                  <c:v>41640</c:v>
                </c:pt>
                <c:pt idx="1033">
                  <c:v>41671</c:v>
                </c:pt>
                <c:pt idx="1034">
                  <c:v>41699</c:v>
                </c:pt>
                <c:pt idx="1035">
                  <c:v>41730</c:v>
                </c:pt>
                <c:pt idx="1036">
                  <c:v>41760</c:v>
                </c:pt>
                <c:pt idx="1037">
                  <c:v>41791</c:v>
                </c:pt>
                <c:pt idx="1038">
                  <c:v>41821</c:v>
                </c:pt>
                <c:pt idx="1039">
                  <c:v>41852</c:v>
                </c:pt>
                <c:pt idx="1040">
                  <c:v>41883</c:v>
                </c:pt>
                <c:pt idx="1041">
                  <c:v>41913</c:v>
                </c:pt>
                <c:pt idx="1042">
                  <c:v>41944</c:v>
                </c:pt>
                <c:pt idx="1043">
                  <c:v>41974</c:v>
                </c:pt>
                <c:pt idx="1044">
                  <c:v>42005</c:v>
                </c:pt>
                <c:pt idx="1045">
                  <c:v>42036</c:v>
                </c:pt>
                <c:pt idx="1046">
                  <c:v>42064</c:v>
                </c:pt>
                <c:pt idx="1047">
                  <c:v>42095</c:v>
                </c:pt>
                <c:pt idx="1048">
                  <c:v>42125</c:v>
                </c:pt>
                <c:pt idx="1049">
                  <c:v>42156</c:v>
                </c:pt>
                <c:pt idx="1050">
                  <c:v>42186</c:v>
                </c:pt>
                <c:pt idx="1051">
                  <c:v>42217</c:v>
                </c:pt>
                <c:pt idx="1052">
                  <c:v>42248</c:v>
                </c:pt>
                <c:pt idx="1053">
                  <c:v>42278</c:v>
                </c:pt>
                <c:pt idx="1054">
                  <c:v>42309</c:v>
                </c:pt>
                <c:pt idx="1055">
                  <c:v>42339</c:v>
                </c:pt>
                <c:pt idx="1056">
                  <c:v>42370</c:v>
                </c:pt>
                <c:pt idx="1057">
                  <c:v>42401</c:v>
                </c:pt>
                <c:pt idx="1058">
                  <c:v>42430</c:v>
                </c:pt>
                <c:pt idx="1059">
                  <c:v>42461</c:v>
                </c:pt>
                <c:pt idx="1060">
                  <c:v>42491</c:v>
                </c:pt>
                <c:pt idx="1061">
                  <c:v>42522</c:v>
                </c:pt>
                <c:pt idx="1062">
                  <c:v>42552</c:v>
                </c:pt>
                <c:pt idx="1063">
                  <c:v>42583</c:v>
                </c:pt>
                <c:pt idx="1064">
                  <c:v>42614</c:v>
                </c:pt>
                <c:pt idx="1065">
                  <c:v>42644</c:v>
                </c:pt>
                <c:pt idx="1066">
                  <c:v>42675</c:v>
                </c:pt>
                <c:pt idx="1067">
                  <c:v>42705</c:v>
                </c:pt>
                <c:pt idx="1068">
                  <c:v>42736</c:v>
                </c:pt>
                <c:pt idx="1069">
                  <c:v>42767</c:v>
                </c:pt>
                <c:pt idx="1070">
                  <c:v>42795</c:v>
                </c:pt>
                <c:pt idx="1071">
                  <c:v>42826</c:v>
                </c:pt>
                <c:pt idx="1072">
                  <c:v>42856</c:v>
                </c:pt>
                <c:pt idx="1073">
                  <c:v>42887</c:v>
                </c:pt>
                <c:pt idx="1074">
                  <c:v>42917</c:v>
                </c:pt>
                <c:pt idx="1075">
                  <c:v>42948</c:v>
                </c:pt>
                <c:pt idx="1076">
                  <c:v>42979</c:v>
                </c:pt>
                <c:pt idx="1077">
                  <c:v>43009</c:v>
                </c:pt>
                <c:pt idx="1078">
                  <c:v>43040</c:v>
                </c:pt>
                <c:pt idx="1079">
                  <c:v>43070</c:v>
                </c:pt>
                <c:pt idx="1080">
                  <c:v>43101</c:v>
                </c:pt>
                <c:pt idx="1081">
                  <c:v>43132</c:v>
                </c:pt>
                <c:pt idx="1082">
                  <c:v>43160</c:v>
                </c:pt>
                <c:pt idx="1083">
                  <c:v>43191</c:v>
                </c:pt>
                <c:pt idx="1084">
                  <c:v>43221</c:v>
                </c:pt>
                <c:pt idx="1085">
                  <c:v>43252</c:v>
                </c:pt>
                <c:pt idx="1086">
                  <c:v>43282</c:v>
                </c:pt>
                <c:pt idx="1087">
                  <c:v>43313</c:v>
                </c:pt>
                <c:pt idx="1088">
                  <c:v>43344</c:v>
                </c:pt>
                <c:pt idx="1089">
                  <c:v>43374</c:v>
                </c:pt>
                <c:pt idx="1090">
                  <c:v>43405</c:v>
                </c:pt>
                <c:pt idx="1091">
                  <c:v>43435</c:v>
                </c:pt>
                <c:pt idx="1092">
                  <c:v>43466</c:v>
                </c:pt>
                <c:pt idx="1093">
                  <c:v>43497</c:v>
                </c:pt>
                <c:pt idx="1094">
                  <c:v>43525</c:v>
                </c:pt>
                <c:pt idx="1095">
                  <c:v>43556</c:v>
                </c:pt>
                <c:pt idx="1096">
                  <c:v>43586</c:v>
                </c:pt>
                <c:pt idx="1097">
                  <c:v>43617</c:v>
                </c:pt>
                <c:pt idx="1098">
                  <c:v>43647</c:v>
                </c:pt>
                <c:pt idx="1099">
                  <c:v>43678</c:v>
                </c:pt>
                <c:pt idx="1100">
                  <c:v>43709</c:v>
                </c:pt>
                <c:pt idx="1101">
                  <c:v>43739</c:v>
                </c:pt>
                <c:pt idx="1102">
                  <c:v>43770</c:v>
                </c:pt>
                <c:pt idx="1103">
                  <c:v>43800</c:v>
                </c:pt>
                <c:pt idx="1104">
                  <c:v>43831</c:v>
                </c:pt>
                <c:pt idx="1105">
                  <c:v>43862</c:v>
                </c:pt>
                <c:pt idx="1106">
                  <c:v>43891</c:v>
                </c:pt>
                <c:pt idx="1107">
                  <c:v>43922</c:v>
                </c:pt>
                <c:pt idx="1108">
                  <c:v>43952</c:v>
                </c:pt>
                <c:pt idx="1109">
                  <c:v>43983</c:v>
                </c:pt>
                <c:pt idx="1110">
                  <c:v>44013</c:v>
                </c:pt>
                <c:pt idx="1111">
                  <c:v>44044</c:v>
                </c:pt>
                <c:pt idx="1112">
                  <c:v>44075</c:v>
                </c:pt>
                <c:pt idx="1113">
                  <c:v>44105</c:v>
                </c:pt>
                <c:pt idx="1114">
                  <c:v>44136</c:v>
                </c:pt>
                <c:pt idx="1115">
                  <c:v>44166</c:v>
                </c:pt>
                <c:pt idx="1116">
                  <c:v>44197</c:v>
                </c:pt>
                <c:pt idx="1117">
                  <c:v>44228</c:v>
                </c:pt>
                <c:pt idx="1118">
                  <c:v>44256</c:v>
                </c:pt>
                <c:pt idx="1119">
                  <c:v>44287</c:v>
                </c:pt>
                <c:pt idx="1120">
                  <c:v>44317</c:v>
                </c:pt>
                <c:pt idx="1121">
                  <c:v>44348</c:v>
                </c:pt>
                <c:pt idx="1122">
                  <c:v>44378</c:v>
                </c:pt>
                <c:pt idx="1123">
                  <c:v>44409</c:v>
                </c:pt>
                <c:pt idx="1124">
                  <c:v>44440</c:v>
                </c:pt>
                <c:pt idx="1125">
                  <c:v>44470</c:v>
                </c:pt>
                <c:pt idx="1126">
                  <c:v>44501</c:v>
                </c:pt>
                <c:pt idx="1127">
                  <c:v>44531</c:v>
                </c:pt>
                <c:pt idx="1128">
                  <c:v>44562</c:v>
                </c:pt>
                <c:pt idx="1129">
                  <c:v>44593</c:v>
                </c:pt>
                <c:pt idx="1130">
                  <c:v>44621</c:v>
                </c:pt>
                <c:pt idx="1131">
                  <c:v>44652</c:v>
                </c:pt>
                <c:pt idx="1132">
                  <c:v>44682</c:v>
                </c:pt>
                <c:pt idx="1133">
                  <c:v>44713</c:v>
                </c:pt>
                <c:pt idx="1134">
                  <c:v>44743</c:v>
                </c:pt>
                <c:pt idx="1135">
                  <c:v>44774</c:v>
                </c:pt>
                <c:pt idx="1136">
                  <c:v>44805</c:v>
                </c:pt>
                <c:pt idx="1137">
                  <c:v>44835</c:v>
                </c:pt>
                <c:pt idx="1138">
                  <c:v>44866</c:v>
                </c:pt>
                <c:pt idx="1139">
                  <c:v>44896</c:v>
                </c:pt>
                <c:pt idx="1140">
                  <c:v>44927</c:v>
                </c:pt>
                <c:pt idx="1141">
                  <c:v>44958</c:v>
                </c:pt>
                <c:pt idx="1142">
                  <c:v>44986</c:v>
                </c:pt>
                <c:pt idx="1143">
                  <c:v>45017</c:v>
                </c:pt>
                <c:pt idx="1144">
                  <c:v>45047</c:v>
                </c:pt>
                <c:pt idx="1145">
                  <c:v>45078</c:v>
                </c:pt>
                <c:pt idx="1146">
                  <c:v>45108</c:v>
                </c:pt>
                <c:pt idx="1147">
                  <c:v>45139</c:v>
                </c:pt>
                <c:pt idx="1148">
                  <c:v>45170</c:v>
                </c:pt>
                <c:pt idx="1149">
                  <c:v>45200</c:v>
                </c:pt>
                <c:pt idx="1150">
                  <c:v>45231</c:v>
                </c:pt>
                <c:pt idx="1151">
                  <c:v>45261</c:v>
                </c:pt>
                <c:pt idx="1152">
                  <c:v>45292</c:v>
                </c:pt>
                <c:pt idx="1153">
                  <c:v>45323</c:v>
                </c:pt>
                <c:pt idx="1154">
                  <c:v>45352</c:v>
                </c:pt>
                <c:pt idx="1155">
                  <c:v>45383</c:v>
                </c:pt>
                <c:pt idx="1156">
                  <c:v>45413</c:v>
                </c:pt>
                <c:pt idx="1157">
                  <c:v>45444</c:v>
                </c:pt>
                <c:pt idx="1158">
                  <c:v>45474</c:v>
                </c:pt>
                <c:pt idx="1159">
                  <c:v>45505</c:v>
                </c:pt>
                <c:pt idx="1160">
                  <c:v>45536</c:v>
                </c:pt>
                <c:pt idx="1161">
                  <c:v>45566</c:v>
                </c:pt>
                <c:pt idx="1162">
                  <c:v>45597</c:v>
                </c:pt>
                <c:pt idx="1163">
                  <c:v>45627</c:v>
                </c:pt>
                <c:pt idx="1164">
                  <c:v>45658</c:v>
                </c:pt>
                <c:pt idx="1165">
                  <c:v>45689</c:v>
                </c:pt>
                <c:pt idx="1166">
                  <c:v>45717</c:v>
                </c:pt>
                <c:pt idx="1167">
                  <c:v>45748</c:v>
                </c:pt>
                <c:pt idx="1168">
                  <c:v>45778</c:v>
                </c:pt>
                <c:pt idx="1169">
                  <c:v>45809</c:v>
                </c:pt>
                <c:pt idx="1170">
                  <c:v>45839</c:v>
                </c:pt>
                <c:pt idx="1171">
                  <c:v>45870</c:v>
                </c:pt>
                <c:pt idx="1172">
                  <c:v>45901</c:v>
                </c:pt>
                <c:pt idx="1173">
                  <c:v>45931</c:v>
                </c:pt>
                <c:pt idx="1174">
                  <c:v>45962</c:v>
                </c:pt>
                <c:pt idx="1175">
                  <c:v>45992</c:v>
                </c:pt>
                <c:pt idx="1176">
                  <c:v>46023</c:v>
                </c:pt>
                <c:pt idx="1177">
                  <c:v>46054</c:v>
                </c:pt>
                <c:pt idx="1178">
                  <c:v>46082</c:v>
                </c:pt>
                <c:pt idx="1179">
                  <c:v>46113</c:v>
                </c:pt>
                <c:pt idx="1180">
                  <c:v>46143</c:v>
                </c:pt>
                <c:pt idx="1181">
                  <c:v>46174</c:v>
                </c:pt>
                <c:pt idx="1182">
                  <c:v>46204</c:v>
                </c:pt>
                <c:pt idx="1183">
                  <c:v>46235</c:v>
                </c:pt>
                <c:pt idx="1184">
                  <c:v>46266</c:v>
                </c:pt>
                <c:pt idx="1185">
                  <c:v>46296</c:v>
                </c:pt>
                <c:pt idx="1186">
                  <c:v>46327</c:v>
                </c:pt>
                <c:pt idx="1187">
                  <c:v>46357</c:v>
                </c:pt>
                <c:pt idx="1188">
                  <c:v>46388</c:v>
                </c:pt>
                <c:pt idx="1189">
                  <c:v>46419</c:v>
                </c:pt>
                <c:pt idx="1190">
                  <c:v>46447</c:v>
                </c:pt>
                <c:pt idx="1191">
                  <c:v>46478</c:v>
                </c:pt>
                <c:pt idx="1192">
                  <c:v>46508</c:v>
                </c:pt>
                <c:pt idx="1193">
                  <c:v>46539</c:v>
                </c:pt>
                <c:pt idx="1194">
                  <c:v>46569</c:v>
                </c:pt>
                <c:pt idx="1195">
                  <c:v>46600</c:v>
                </c:pt>
                <c:pt idx="1196">
                  <c:v>46631</c:v>
                </c:pt>
                <c:pt idx="1197">
                  <c:v>46661</c:v>
                </c:pt>
                <c:pt idx="1198">
                  <c:v>46692</c:v>
                </c:pt>
                <c:pt idx="1199">
                  <c:v>46722</c:v>
                </c:pt>
                <c:pt idx="1200">
                  <c:v>46753</c:v>
                </c:pt>
                <c:pt idx="1201">
                  <c:v>46784</c:v>
                </c:pt>
                <c:pt idx="1202">
                  <c:v>46813</c:v>
                </c:pt>
                <c:pt idx="1203">
                  <c:v>46844</c:v>
                </c:pt>
                <c:pt idx="1204">
                  <c:v>46874</c:v>
                </c:pt>
                <c:pt idx="1205">
                  <c:v>46905</c:v>
                </c:pt>
                <c:pt idx="1206">
                  <c:v>46935</c:v>
                </c:pt>
                <c:pt idx="1207">
                  <c:v>46966</c:v>
                </c:pt>
                <c:pt idx="1208">
                  <c:v>46997</c:v>
                </c:pt>
                <c:pt idx="1209">
                  <c:v>47027</c:v>
                </c:pt>
                <c:pt idx="1210">
                  <c:v>47058</c:v>
                </c:pt>
                <c:pt idx="1211">
                  <c:v>47088</c:v>
                </c:pt>
                <c:pt idx="1212">
                  <c:v>47119</c:v>
                </c:pt>
                <c:pt idx="1213">
                  <c:v>47150</c:v>
                </c:pt>
                <c:pt idx="1214">
                  <c:v>47178</c:v>
                </c:pt>
                <c:pt idx="1215">
                  <c:v>47209</c:v>
                </c:pt>
                <c:pt idx="1216">
                  <c:v>47239</c:v>
                </c:pt>
                <c:pt idx="1217">
                  <c:v>47270</c:v>
                </c:pt>
                <c:pt idx="1218">
                  <c:v>47300</c:v>
                </c:pt>
                <c:pt idx="1219">
                  <c:v>47331</c:v>
                </c:pt>
                <c:pt idx="1220">
                  <c:v>47362</c:v>
                </c:pt>
                <c:pt idx="1221">
                  <c:v>47392</c:v>
                </c:pt>
                <c:pt idx="1222">
                  <c:v>47423</c:v>
                </c:pt>
                <c:pt idx="1223">
                  <c:v>47453</c:v>
                </c:pt>
                <c:pt idx="1224">
                  <c:v>47484</c:v>
                </c:pt>
                <c:pt idx="1225">
                  <c:v>47515</c:v>
                </c:pt>
                <c:pt idx="1226">
                  <c:v>47543</c:v>
                </c:pt>
                <c:pt idx="1227">
                  <c:v>47574</c:v>
                </c:pt>
                <c:pt idx="1228">
                  <c:v>47604</c:v>
                </c:pt>
                <c:pt idx="1229">
                  <c:v>47635</c:v>
                </c:pt>
                <c:pt idx="1230">
                  <c:v>47665</c:v>
                </c:pt>
                <c:pt idx="1231">
                  <c:v>47696</c:v>
                </c:pt>
                <c:pt idx="1232">
                  <c:v>47727</c:v>
                </c:pt>
                <c:pt idx="1233">
                  <c:v>47757</c:v>
                </c:pt>
                <c:pt idx="1234">
                  <c:v>47788</c:v>
                </c:pt>
                <c:pt idx="1235">
                  <c:v>47818</c:v>
                </c:pt>
                <c:pt idx="1236">
                  <c:v>47849</c:v>
                </c:pt>
                <c:pt idx="1237">
                  <c:v>47880</c:v>
                </c:pt>
                <c:pt idx="1238">
                  <c:v>47908</c:v>
                </c:pt>
                <c:pt idx="1239">
                  <c:v>47939</c:v>
                </c:pt>
                <c:pt idx="1240">
                  <c:v>47969</c:v>
                </c:pt>
                <c:pt idx="1241">
                  <c:v>48000</c:v>
                </c:pt>
                <c:pt idx="1242">
                  <c:v>48030</c:v>
                </c:pt>
                <c:pt idx="1243">
                  <c:v>48061</c:v>
                </c:pt>
                <c:pt idx="1244">
                  <c:v>48092</c:v>
                </c:pt>
                <c:pt idx="1245">
                  <c:v>48122</c:v>
                </c:pt>
                <c:pt idx="1246">
                  <c:v>48153</c:v>
                </c:pt>
                <c:pt idx="1247">
                  <c:v>48183</c:v>
                </c:pt>
                <c:pt idx="1248">
                  <c:v>48214</c:v>
                </c:pt>
                <c:pt idx="1249">
                  <c:v>48245</c:v>
                </c:pt>
                <c:pt idx="1250">
                  <c:v>48274</c:v>
                </c:pt>
                <c:pt idx="1251">
                  <c:v>48305</c:v>
                </c:pt>
                <c:pt idx="1252">
                  <c:v>48335</c:v>
                </c:pt>
                <c:pt idx="1253">
                  <c:v>48366</c:v>
                </c:pt>
                <c:pt idx="1254">
                  <c:v>48396</c:v>
                </c:pt>
                <c:pt idx="1255">
                  <c:v>48427</c:v>
                </c:pt>
                <c:pt idx="1256">
                  <c:v>48458</c:v>
                </c:pt>
                <c:pt idx="1257">
                  <c:v>48488</c:v>
                </c:pt>
                <c:pt idx="1258">
                  <c:v>48519</c:v>
                </c:pt>
                <c:pt idx="1259">
                  <c:v>48549</c:v>
                </c:pt>
              </c:numCache>
            </c:numRef>
          </c:cat>
          <c:val>
            <c:numRef>
              <c:f>AUTPRNA!$K$3:$K$1178</c:f>
              <c:numCache>
                <c:formatCode>General</c:formatCode>
                <c:ptCount val="1176"/>
                <c:pt idx="1148" formatCode="0.00">
                  <c:v>15.05872512</c:v>
                </c:pt>
                <c:pt idx="1151" formatCode="0.00">
                  <c:v>15.306736276000001</c:v>
                </c:pt>
                <c:pt idx="1154" formatCode="0.00">
                  <c:v>15.141822724000001</c:v>
                </c:pt>
                <c:pt idx="1157" formatCode="0.00">
                  <c:v>14.9700241971557</c:v>
                </c:pt>
                <c:pt idx="1160" formatCode="0.00">
                  <c:v>14.74249189248</c:v>
                </c:pt>
                <c:pt idx="1163" formatCode="0.00">
                  <c:v>14.648546616132</c:v>
                </c:pt>
                <c:pt idx="1166" formatCode="0.00">
                  <c:v>14.808702624072</c:v>
                </c:pt>
                <c:pt idx="1169" formatCode="0.00">
                  <c:v>15.1796045359159</c:v>
                </c:pt>
                <c:pt idx="1172" formatCode="0.00">
                  <c:v>15.582813930351399</c:v>
                </c:pt>
                <c:pt idx="1175" formatCode="0.00">
                  <c:v>15.864375985271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E9F3-4226-9F25-3F0F9DBCC073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52798751"/>
        <c:axId val="307581152"/>
      </c:lineChart>
      <c:dateAx>
        <c:axId val="1385417216"/>
        <c:scaling>
          <c:orientation val="minMax"/>
          <c:max val="46357"/>
          <c:min val="36526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2"/>
        <c:majorTimeUnit val="years"/>
        <c:minorUnit val="12"/>
        <c:minorTimeUnit val="months"/>
      </c:dateAx>
      <c:valAx>
        <c:axId val="1106967296"/>
        <c:scaling>
          <c:orientation val="minMax"/>
          <c:max val="75"/>
          <c:min val="-15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75"/>
      </c:valAx>
      <c:valAx>
        <c:axId val="307581152"/>
        <c:scaling>
          <c:orientation val="minMax"/>
          <c:max val="40"/>
          <c:min val="4"/>
        </c:scaling>
        <c:delete val="0"/>
        <c:axPos val="r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752798751"/>
        <c:crosses val="max"/>
        <c:crossBetween val="between"/>
        <c:majorUnit val="12"/>
      </c:valAx>
      <c:catAx>
        <c:axId val="752798751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307581152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717093399039406E-2"/>
          <c:y val="8.9049971694714625E-2"/>
          <c:w val="0.91359325605900943"/>
          <c:h val="0.8385533425968813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FOODX!$A$3:$A$1034</c:f>
              <c:numCache>
                <c:formatCode>mmm\-yy</c:formatCode>
                <c:ptCount val="1032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  <c:pt idx="504">
                  <c:v>32509</c:v>
                </c:pt>
                <c:pt idx="505">
                  <c:v>32540</c:v>
                </c:pt>
                <c:pt idx="506">
                  <c:v>32568</c:v>
                </c:pt>
                <c:pt idx="507">
                  <c:v>32599</c:v>
                </c:pt>
                <c:pt idx="508">
                  <c:v>32629</c:v>
                </c:pt>
                <c:pt idx="509">
                  <c:v>32660</c:v>
                </c:pt>
                <c:pt idx="510">
                  <c:v>32690</c:v>
                </c:pt>
                <c:pt idx="511">
                  <c:v>32721</c:v>
                </c:pt>
                <c:pt idx="512">
                  <c:v>32752</c:v>
                </c:pt>
                <c:pt idx="513">
                  <c:v>32782</c:v>
                </c:pt>
                <c:pt idx="514">
                  <c:v>32813</c:v>
                </c:pt>
                <c:pt idx="515">
                  <c:v>32843</c:v>
                </c:pt>
                <c:pt idx="516">
                  <c:v>32874</c:v>
                </c:pt>
                <c:pt idx="517">
                  <c:v>32905</c:v>
                </c:pt>
                <c:pt idx="518">
                  <c:v>32933</c:v>
                </c:pt>
                <c:pt idx="519">
                  <c:v>32964</c:v>
                </c:pt>
                <c:pt idx="520">
                  <c:v>32994</c:v>
                </c:pt>
                <c:pt idx="521">
                  <c:v>33025</c:v>
                </c:pt>
                <c:pt idx="522">
                  <c:v>33055</c:v>
                </c:pt>
                <c:pt idx="523">
                  <c:v>33086</c:v>
                </c:pt>
                <c:pt idx="524">
                  <c:v>33117</c:v>
                </c:pt>
                <c:pt idx="525">
                  <c:v>33147</c:v>
                </c:pt>
                <c:pt idx="526">
                  <c:v>33178</c:v>
                </c:pt>
                <c:pt idx="527">
                  <c:v>33208</c:v>
                </c:pt>
                <c:pt idx="528">
                  <c:v>33239</c:v>
                </c:pt>
                <c:pt idx="529">
                  <c:v>33270</c:v>
                </c:pt>
                <c:pt idx="530">
                  <c:v>33298</c:v>
                </c:pt>
                <c:pt idx="531">
                  <c:v>33329</c:v>
                </c:pt>
                <c:pt idx="532">
                  <c:v>33359</c:v>
                </c:pt>
                <c:pt idx="533">
                  <c:v>33390</c:v>
                </c:pt>
                <c:pt idx="534">
                  <c:v>33420</c:v>
                </c:pt>
                <c:pt idx="535">
                  <c:v>33451</c:v>
                </c:pt>
                <c:pt idx="536">
                  <c:v>33482</c:v>
                </c:pt>
                <c:pt idx="537">
                  <c:v>33512</c:v>
                </c:pt>
                <c:pt idx="538">
                  <c:v>33543</c:v>
                </c:pt>
                <c:pt idx="539">
                  <c:v>33573</c:v>
                </c:pt>
                <c:pt idx="540">
                  <c:v>33604</c:v>
                </c:pt>
                <c:pt idx="541">
                  <c:v>33635</c:v>
                </c:pt>
                <c:pt idx="542">
                  <c:v>33664</c:v>
                </c:pt>
                <c:pt idx="543">
                  <c:v>33695</c:v>
                </c:pt>
                <c:pt idx="544">
                  <c:v>33725</c:v>
                </c:pt>
                <c:pt idx="545">
                  <c:v>33756</c:v>
                </c:pt>
                <c:pt idx="546">
                  <c:v>33786</c:v>
                </c:pt>
                <c:pt idx="547">
                  <c:v>33817</c:v>
                </c:pt>
                <c:pt idx="548">
                  <c:v>33848</c:v>
                </c:pt>
                <c:pt idx="549">
                  <c:v>33878</c:v>
                </c:pt>
                <c:pt idx="550">
                  <c:v>33909</c:v>
                </c:pt>
                <c:pt idx="551">
                  <c:v>33939</c:v>
                </c:pt>
                <c:pt idx="552">
                  <c:v>33970</c:v>
                </c:pt>
                <c:pt idx="553">
                  <c:v>34001</c:v>
                </c:pt>
                <c:pt idx="554">
                  <c:v>34029</c:v>
                </c:pt>
                <c:pt idx="555">
                  <c:v>34060</c:v>
                </c:pt>
                <c:pt idx="556">
                  <c:v>34090</c:v>
                </c:pt>
                <c:pt idx="557">
                  <c:v>34121</c:v>
                </c:pt>
                <c:pt idx="558">
                  <c:v>34151</c:v>
                </c:pt>
                <c:pt idx="559">
                  <c:v>34182</c:v>
                </c:pt>
                <c:pt idx="560">
                  <c:v>34213</c:v>
                </c:pt>
                <c:pt idx="561">
                  <c:v>34243</c:v>
                </c:pt>
                <c:pt idx="562">
                  <c:v>34274</c:v>
                </c:pt>
                <c:pt idx="563">
                  <c:v>34304</c:v>
                </c:pt>
                <c:pt idx="564">
                  <c:v>34335</c:v>
                </c:pt>
                <c:pt idx="565">
                  <c:v>34366</c:v>
                </c:pt>
                <c:pt idx="566">
                  <c:v>34394</c:v>
                </c:pt>
                <c:pt idx="567">
                  <c:v>34425</c:v>
                </c:pt>
                <c:pt idx="568">
                  <c:v>34455</c:v>
                </c:pt>
                <c:pt idx="569">
                  <c:v>34486</c:v>
                </c:pt>
                <c:pt idx="570">
                  <c:v>34516</c:v>
                </c:pt>
                <c:pt idx="571">
                  <c:v>34547</c:v>
                </c:pt>
                <c:pt idx="572">
                  <c:v>34578</c:v>
                </c:pt>
                <c:pt idx="573">
                  <c:v>34608</c:v>
                </c:pt>
                <c:pt idx="574">
                  <c:v>34639</c:v>
                </c:pt>
                <c:pt idx="575">
                  <c:v>34669</c:v>
                </c:pt>
                <c:pt idx="576">
                  <c:v>34700</c:v>
                </c:pt>
                <c:pt idx="577">
                  <c:v>34731</c:v>
                </c:pt>
                <c:pt idx="578">
                  <c:v>34759</c:v>
                </c:pt>
                <c:pt idx="579">
                  <c:v>34790</c:v>
                </c:pt>
                <c:pt idx="580">
                  <c:v>34820</c:v>
                </c:pt>
                <c:pt idx="581">
                  <c:v>34851</c:v>
                </c:pt>
                <c:pt idx="582">
                  <c:v>34881</c:v>
                </c:pt>
                <c:pt idx="583">
                  <c:v>34912</c:v>
                </c:pt>
                <c:pt idx="584">
                  <c:v>34943</c:v>
                </c:pt>
                <c:pt idx="585">
                  <c:v>34973</c:v>
                </c:pt>
                <c:pt idx="586">
                  <c:v>35004</c:v>
                </c:pt>
                <c:pt idx="587">
                  <c:v>35034</c:v>
                </c:pt>
                <c:pt idx="588">
                  <c:v>35065</c:v>
                </c:pt>
                <c:pt idx="589">
                  <c:v>35096</c:v>
                </c:pt>
                <c:pt idx="590">
                  <c:v>35125</c:v>
                </c:pt>
                <c:pt idx="591">
                  <c:v>35156</c:v>
                </c:pt>
                <c:pt idx="592">
                  <c:v>35186</c:v>
                </c:pt>
                <c:pt idx="593">
                  <c:v>35217</c:v>
                </c:pt>
                <c:pt idx="594">
                  <c:v>35247</c:v>
                </c:pt>
                <c:pt idx="595">
                  <c:v>35278</c:v>
                </c:pt>
                <c:pt idx="596">
                  <c:v>35309</c:v>
                </c:pt>
                <c:pt idx="597">
                  <c:v>35339</c:v>
                </c:pt>
                <c:pt idx="598">
                  <c:v>35370</c:v>
                </c:pt>
                <c:pt idx="599">
                  <c:v>35400</c:v>
                </c:pt>
                <c:pt idx="600">
                  <c:v>35431</c:v>
                </c:pt>
                <c:pt idx="601">
                  <c:v>35462</c:v>
                </c:pt>
                <c:pt idx="602">
                  <c:v>35490</c:v>
                </c:pt>
                <c:pt idx="603">
                  <c:v>35521</c:v>
                </c:pt>
                <c:pt idx="604">
                  <c:v>35551</c:v>
                </c:pt>
                <c:pt idx="605">
                  <c:v>35582</c:v>
                </c:pt>
                <c:pt idx="606">
                  <c:v>35612</c:v>
                </c:pt>
                <c:pt idx="607">
                  <c:v>35643</c:v>
                </c:pt>
                <c:pt idx="608">
                  <c:v>35674</c:v>
                </c:pt>
                <c:pt idx="609">
                  <c:v>35704</c:v>
                </c:pt>
                <c:pt idx="610">
                  <c:v>35735</c:v>
                </c:pt>
                <c:pt idx="611">
                  <c:v>35765</c:v>
                </c:pt>
                <c:pt idx="612">
                  <c:v>35796</c:v>
                </c:pt>
                <c:pt idx="613">
                  <c:v>35827</c:v>
                </c:pt>
                <c:pt idx="614">
                  <c:v>35855</c:v>
                </c:pt>
                <c:pt idx="615">
                  <c:v>35886</c:v>
                </c:pt>
                <c:pt idx="616">
                  <c:v>35916</c:v>
                </c:pt>
                <c:pt idx="617">
                  <c:v>35947</c:v>
                </c:pt>
                <c:pt idx="618">
                  <c:v>35977</c:v>
                </c:pt>
                <c:pt idx="619">
                  <c:v>36008</c:v>
                </c:pt>
                <c:pt idx="620">
                  <c:v>36039</c:v>
                </c:pt>
                <c:pt idx="621">
                  <c:v>36069</c:v>
                </c:pt>
                <c:pt idx="622">
                  <c:v>36100</c:v>
                </c:pt>
                <c:pt idx="623">
                  <c:v>36130</c:v>
                </c:pt>
                <c:pt idx="624">
                  <c:v>36161</c:v>
                </c:pt>
                <c:pt idx="625">
                  <c:v>36192</c:v>
                </c:pt>
                <c:pt idx="626">
                  <c:v>36220</c:v>
                </c:pt>
                <c:pt idx="627">
                  <c:v>36251</c:v>
                </c:pt>
                <c:pt idx="628">
                  <c:v>36281</c:v>
                </c:pt>
                <c:pt idx="629">
                  <c:v>36312</c:v>
                </c:pt>
                <c:pt idx="630">
                  <c:v>36342</c:v>
                </c:pt>
                <c:pt idx="631">
                  <c:v>36373</c:v>
                </c:pt>
                <c:pt idx="632">
                  <c:v>36404</c:v>
                </c:pt>
                <c:pt idx="633">
                  <c:v>36434</c:v>
                </c:pt>
                <c:pt idx="634">
                  <c:v>36465</c:v>
                </c:pt>
                <c:pt idx="635">
                  <c:v>36495</c:v>
                </c:pt>
                <c:pt idx="636">
                  <c:v>36526</c:v>
                </c:pt>
                <c:pt idx="637">
                  <c:v>36557</c:v>
                </c:pt>
                <c:pt idx="638">
                  <c:v>36586</c:v>
                </c:pt>
                <c:pt idx="639">
                  <c:v>36617</c:v>
                </c:pt>
                <c:pt idx="640">
                  <c:v>36647</c:v>
                </c:pt>
                <c:pt idx="641">
                  <c:v>36678</c:v>
                </c:pt>
                <c:pt idx="642">
                  <c:v>36708</c:v>
                </c:pt>
                <c:pt idx="643">
                  <c:v>36739</c:v>
                </c:pt>
                <c:pt idx="644">
                  <c:v>36770</c:v>
                </c:pt>
                <c:pt idx="645">
                  <c:v>36800</c:v>
                </c:pt>
                <c:pt idx="646">
                  <c:v>36831</c:v>
                </c:pt>
                <c:pt idx="647">
                  <c:v>36861</c:v>
                </c:pt>
                <c:pt idx="648">
                  <c:v>36892</c:v>
                </c:pt>
                <c:pt idx="649">
                  <c:v>36923</c:v>
                </c:pt>
                <c:pt idx="650">
                  <c:v>36951</c:v>
                </c:pt>
                <c:pt idx="651">
                  <c:v>36982</c:v>
                </c:pt>
                <c:pt idx="652">
                  <c:v>37012</c:v>
                </c:pt>
                <c:pt idx="653">
                  <c:v>37043</c:v>
                </c:pt>
                <c:pt idx="654">
                  <c:v>37073</c:v>
                </c:pt>
                <c:pt idx="655">
                  <c:v>37104</c:v>
                </c:pt>
                <c:pt idx="656">
                  <c:v>37135</c:v>
                </c:pt>
                <c:pt idx="657">
                  <c:v>37165</c:v>
                </c:pt>
                <c:pt idx="658">
                  <c:v>37196</c:v>
                </c:pt>
                <c:pt idx="659">
                  <c:v>37226</c:v>
                </c:pt>
                <c:pt idx="660">
                  <c:v>37257</c:v>
                </c:pt>
                <c:pt idx="661">
                  <c:v>37288</c:v>
                </c:pt>
                <c:pt idx="662">
                  <c:v>37316</c:v>
                </c:pt>
                <c:pt idx="663">
                  <c:v>37347</c:v>
                </c:pt>
                <c:pt idx="664">
                  <c:v>37377</c:v>
                </c:pt>
                <c:pt idx="665">
                  <c:v>37408</c:v>
                </c:pt>
                <c:pt idx="666">
                  <c:v>37438</c:v>
                </c:pt>
                <c:pt idx="667">
                  <c:v>37469</c:v>
                </c:pt>
                <c:pt idx="668">
                  <c:v>37500</c:v>
                </c:pt>
                <c:pt idx="669">
                  <c:v>37530</c:v>
                </c:pt>
                <c:pt idx="670">
                  <c:v>37561</c:v>
                </c:pt>
                <c:pt idx="671">
                  <c:v>37591</c:v>
                </c:pt>
                <c:pt idx="672">
                  <c:v>37622</c:v>
                </c:pt>
                <c:pt idx="673">
                  <c:v>37653</c:v>
                </c:pt>
                <c:pt idx="674">
                  <c:v>37681</c:v>
                </c:pt>
                <c:pt idx="675">
                  <c:v>37712</c:v>
                </c:pt>
                <c:pt idx="676">
                  <c:v>37742</c:v>
                </c:pt>
                <c:pt idx="677">
                  <c:v>37773</c:v>
                </c:pt>
                <c:pt idx="678">
                  <c:v>37803</c:v>
                </c:pt>
                <c:pt idx="679">
                  <c:v>37834</c:v>
                </c:pt>
                <c:pt idx="680">
                  <c:v>37865</c:v>
                </c:pt>
                <c:pt idx="681">
                  <c:v>37895</c:v>
                </c:pt>
                <c:pt idx="682">
                  <c:v>37926</c:v>
                </c:pt>
                <c:pt idx="683">
                  <c:v>37956</c:v>
                </c:pt>
                <c:pt idx="684">
                  <c:v>37987</c:v>
                </c:pt>
                <c:pt idx="685">
                  <c:v>38018</c:v>
                </c:pt>
                <c:pt idx="686">
                  <c:v>38047</c:v>
                </c:pt>
                <c:pt idx="687">
                  <c:v>38078</c:v>
                </c:pt>
                <c:pt idx="688">
                  <c:v>38108</c:v>
                </c:pt>
                <c:pt idx="689">
                  <c:v>38139</c:v>
                </c:pt>
                <c:pt idx="690">
                  <c:v>38169</c:v>
                </c:pt>
                <c:pt idx="691">
                  <c:v>38200</c:v>
                </c:pt>
                <c:pt idx="692">
                  <c:v>38231</c:v>
                </c:pt>
                <c:pt idx="693">
                  <c:v>38261</c:v>
                </c:pt>
                <c:pt idx="694">
                  <c:v>38292</c:v>
                </c:pt>
                <c:pt idx="695">
                  <c:v>38322</c:v>
                </c:pt>
                <c:pt idx="696">
                  <c:v>38353</c:v>
                </c:pt>
                <c:pt idx="697">
                  <c:v>38384</c:v>
                </c:pt>
                <c:pt idx="698">
                  <c:v>38412</c:v>
                </c:pt>
                <c:pt idx="699">
                  <c:v>38443</c:v>
                </c:pt>
                <c:pt idx="700">
                  <c:v>38473</c:v>
                </c:pt>
                <c:pt idx="701">
                  <c:v>38504</c:v>
                </c:pt>
                <c:pt idx="702">
                  <c:v>38534</c:v>
                </c:pt>
                <c:pt idx="703">
                  <c:v>38565</c:v>
                </c:pt>
                <c:pt idx="704">
                  <c:v>38596</c:v>
                </c:pt>
                <c:pt idx="705">
                  <c:v>38626</c:v>
                </c:pt>
                <c:pt idx="706">
                  <c:v>38657</c:v>
                </c:pt>
                <c:pt idx="707">
                  <c:v>38687</c:v>
                </c:pt>
                <c:pt idx="708">
                  <c:v>38718</c:v>
                </c:pt>
                <c:pt idx="709">
                  <c:v>38749</c:v>
                </c:pt>
                <c:pt idx="710">
                  <c:v>38777</c:v>
                </c:pt>
                <c:pt idx="711">
                  <c:v>38808</c:v>
                </c:pt>
                <c:pt idx="712">
                  <c:v>38838</c:v>
                </c:pt>
                <c:pt idx="713">
                  <c:v>38869</c:v>
                </c:pt>
                <c:pt idx="714">
                  <c:v>38899</c:v>
                </c:pt>
                <c:pt idx="715">
                  <c:v>38930</c:v>
                </c:pt>
                <c:pt idx="716">
                  <c:v>38961</c:v>
                </c:pt>
                <c:pt idx="717">
                  <c:v>38991</c:v>
                </c:pt>
                <c:pt idx="718">
                  <c:v>39022</c:v>
                </c:pt>
                <c:pt idx="719">
                  <c:v>39052</c:v>
                </c:pt>
                <c:pt idx="720">
                  <c:v>39083</c:v>
                </c:pt>
                <c:pt idx="721">
                  <c:v>39114</c:v>
                </c:pt>
                <c:pt idx="722">
                  <c:v>39142</c:v>
                </c:pt>
                <c:pt idx="723">
                  <c:v>39173</c:v>
                </c:pt>
                <c:pt idx="724">
                  <c:v>39203</c:v>
                </c:pt>
                <c:pt idx="725">
                  <c:v>39234</c:v>
                </c:pt>
                <c:pt idx="726">
                  <c:v>39264</c:v>
                </c:pt>
                <c:pt idx="727">
                  <c:v>39295</c:v>
                </c:pt>
                <c:pt idx="728">
                  <c:v>39326</c:v>
                </c:pt>
                <c:pt idx="729">
                  <c:v>39356</c:v>
                </c:pt>
                <c:pt idx="730">
                  <c:v>39387</c:v>
                </c:pt>
                <c:pt idx="731">
                  <c:v>39417</c:v>
                </c:pt>
                <c:pt idx="732">
                  <c:v>39448</c:v>
                </c:pt>
                <c:pt idx="733">
                  <c:v>39479</c:v>
                </c:pt>
                <c:pt idx="734">
                  <c:v>39508</c:v>
                </c:pt>
                <c:pt idx="735">
                  <c:v>39539</c:v>
                </c:pt>
                <c:pt idx="736">
                  <c:v>39569</c:v>
                </c:pt>
                <c:pt idx="737">
                  <c:v>39600</c:v>
                </c:pt>
                <c:pt idx="738">
                  <c:v>39630</c:v>
                </c:pt>
                <c:pt idx="739">
                  <c:v>39661</c:v>
                </c:pt>
                <c:pt idx="740">
                  <c:v>39692</c:v>
                </c:pt>
                <c:pt idx="741">
                  <c:v>39722</c:v>
                </c:pt>
                <c:pt idx="742">
                  <c:v>39753</c:v>
                </c:pt>
                <c:pt idx="743">
                  <c:v>39783</c:v>
                </c:pt>
                <c:pt idx="744">
                  <c:v>39814</c:v>
                </c:pt>
                <c:pt idx="745">
                  <c:v>39845</c:v>
                </c:pt>
                <c:pt idx="746">
                  <c:v>39873</c:v>
                </c:pt>
                <c:pt idx="747">
                  <c:v>39904</c:v>
                </c:pt>
                <c:pt idx="748">
                  <c:v>39934</c:v>
                </c:pt>
                <c:pt idx="749">
                  <c:v>39965</c:v>
                </c:pt>
                <c:pt idx="750">
                  <c:v>39995</c:v>
                </c:pt>
                <c:pt idx="751">
                  <c:v>40026</c:v>
                </c:pt>
                <c:pt idx="752">
                  <c:v>40057</c:v>
                </c:pt>
                <c:pt idx="753">
                  <c:v>40087</c:v>
                </c:pt>
                <c:pt idx="754">
                  <c:v>40118</c:v>
                </c:pt>
                <c:pt idx="755">
                  <c:v>40148</c:v>
                </c:pt>
                <c:pt idx="756">
                  <c:v>40179</c:v>
                </c:pt>
                <c:pt idx="757">
                  <c:v>40210</c:v>
                </c:pt>
                <c:pt idx="758">
                  <c:v>40238</c:v>
                </c:pt>
                <c:pt idx="759">
                  <c:v>40269</c:v>
                </c:pt>
                <c:pt idx="760">
                  <c:v>40299</c:v>
                </c:pt>
                <c:pt idx="761">
                  <c:v>40330</c:v>
                </c:pt>
                <c:pt idx="762">
                  <c:v>40360</c:v>
                </c:pt>
                <c:pt idx="763">
                  <c:v>40391</c:v>
                </c:pt>
                <c:pt idx="764">
                  <c:v>40422</c:v>
                </c:pt>
                <c:pt idx="765">
                  <c:v>40452</c:v>
                </c:pt>
                <c:pt idx="766">
                  <c:v>40483</c:v>
                </c:pt>
                <c:pt idx="767">
                  <c:v>40513</c:v>
                </c:pt>
                <c:pt idx="768">
                  <c:v>40544</c:v>
                </c:pt>
                <c:pt idx="769">
                  <c:v>40575</c:v>
                </c:pt>
                <c:pt idx="770">
                  <c:v>40603</c:v>
                </c:pt>
                <c:pt idx="771">
                  <c:v>40634</c:v>
                </c:pt>
                <c:pt idx="772">
                  <c:v>40664</c:v>
                </c:pt>
                <c:pt idx="773">
                  <c:v>40695</c:v>
                </c:pt>
                <c:pt idx="774">
                  <c:v>40725</c:v>
                </c:pt>
                <c:pt idx="775">
                  <c:v>40756</c:v>
                </c:pt>
                <c:pt idx="776">
                  <c:v>40787</c:v>
                </c:pt>
                <c:pt idx="777">
                  <c:v>40817</c:v>
                </c:pt>
                <c:pt idx="778">
                  <c:v>40848</c:v>
                </c:pt>
                <c:pt idx="779">
                  <c:v>40878</c:v>
                </c:pt>
                <c:pt idx="780">
                  <c:v>40909</c:v>
                </c:pt>
                <c:pt idx="781">
                  <c:v>40940</c:v>
                </c:pt>
                <c:pt idx="782">
                  <c:v>40969</c:v>
                </c:pt>
                <c:pt idx="783">
                  <c:v>41000</c:v>
                </c:pt>
                <c:pt idx="784">
                  <c:v>41030</c:v>
                </c:pt>
                <c:pt idx="785">
                  <c:v>41061</c:v>
                </c:pt>
                <c:pt idx="786">
                  <c:v>41091</c:v>
                </c:pt>
                <c:pt idx="787">
                  <c:v>41122</c:v>
                </c:pt>
                <c:pt idx="788">
                  <c:v>41153</c:v>
                </c:pt>
                <c:pt idx="789">
                  <c:v>41183</c:v>
                </c:pt>
                <c:pt idx="790">
                  <c:v>41214</c:v>
                </c:pt>
                <c:pt idx="791">
                  <c:v>41244</c:v>
                </c:pt>
                <c:pt idx="792">
                  <c:v>41275</c:v>
                </c:pt>
                <c:pt idx="793">
                  <c:v>41306</c:v>
                </c:pt>
                <c:pt idx="794">
                  <c:v>41334</c:v>
                </c:pt>
                <c:pt idx="795">
                  <c:v>41365</c:v>
                </c:pt>
                <c:pt idx="796">
                  <c:v>41395</c:v>
                </c:pt>
                <c:pt idx="797">
                  <c:v>41426</c:v>
                </c:pt>
                <c:pt idx="798">
                  <c:v>41456</c:v>
                </c:pt>
                <c:pt idx="799">
                  <c:v>41487</c:v>
                </c:pt>
                <c:pt idx="800">
                  <c:v>41518</c:v>
                </c:pt>
                <c:pt idx="801">
                  <c:v>41548</c:v>
                </c:pt>
                <c:pt idx="802">
                  <c:v>41579</c:v>
                </c:pt>
                <c:pt idx="803">
                  <c:v>41609</c:v>
                </c:pt>
                <c:pt idx="804">
                  <c:v>41640</c:v>
                </c:pt>
                <c:pt idx="805">
                  <c:v>41671</c:v>
                </c:pt>
                <c:pt idx="806">
                  <c:v>41699</c:v>
                </c:pt>
                <c:pt idx="807">
                  <c:v>41730</c:v>
                </c:pt>
                <c:pt idx="808">
                  <c:v>41760</c:v>
                </c:pt>
                <c:pt idx="809">
                  <c:v>41791</c:v>
                </c:pt>
                <c:pt idx="810">
                  <c:v>41821</c:v>
                </c:pt>
                <c:pt idx="811">
                  <c:v>41852</c:v>
                </c:pt>
                <c:pt idx="812">
                  <c:v>41883</c:v>
                </c:pt>
                <c:pt idx="813">
                  <c:v>41913</c:v>
                </c:pt>
                <c:pt idx="814">
                  <c:v>41944</c:v>
                </c:pt>
                <c:pt idx="815">
                  <c:v>41974</c:v>
                </c:pt>
                <c:pt idx="816">
                  <c:v>42005</c:v>
                </c:pt>
                <c:pt idx="817">
                  <c:v>42036</c:v>
                </c:pt>
                <c:pt idx="818">
                  <c:v>42064</c:v>
                </c:pt>
                <c:pt idx="819">
                  <c:v>42095</c:v>
                </c:pt>
                <c:pt idx="820">
                  <c:v>42125</c:v>
                </c:pt>
                <c:pt idx="821">
                  <c:v>42156</c:v>
                </c:pt>
                <c:pt idx="822">
                  <c:v>42186</c:v>
                </c:pt>
                <c:pt idx="823">
                  <c:v>42217</c:v>
                </c:pt>
                <c:pt idx="824">
                  <c:v>42248</c:v>
                </c:pt>
                <c:pt idx="825">
                  <c:v>42278</c:v>
                </c:pt>
                <c:pt idx="826">
                  <c:v>42309</c:v>
                </c:pt>
                <c:pt idx="827">
                  <c:v>42339</c:v>
                </c:pt>
                <c:pt idx="828">
                  <c:v>42370</c:v>
                </c:pt>
                <c:pt idx="829">
                  <c:v>42401</c:v>
                </c:pt>
                <c:pt idx="830">
                  <c:v>42430</c:v>
                </c:pt>
                <c:pt idx="831">
                  <c:v>42461</c:v>
                </c:pt>
                <c:pt idx="832">
                  <c:v>42491</c:v>
                </c:pt>
                <c:pt idx="833">
                  <c:v>42522</c:v>
                </c:pt>
                <c:pt idx="834">
                  <c:v>42552</c:v>
                </c:pt>
                <c:pt idx="835">
                  <c:v>42583</c:v>
                </c:pt>
                <c:pt idx="836">
                  <c:v>42614</c:v>
                </c:pt>
                <c:pt idx="837">
                  <c:v>42644</c:v>
                </c:pt>
                <c:pt idx="838">
                  <c:v>42675</c:v>
                </c:pt>
                <c:pt idx="839">
                  <c:v>42705</c:v>
                </c:pt>
                <c:pt idx="840">
                  <c:v>42736</c:v>
                </c:pt>
                <c:pt idx="841">
                  <c:v>42767</c:v>
                </c:pt>
                <c:pt idx="842">
                  <c:v>42795</c:v>
                </c:pt>
                <c:pt idx="843">
                  <c:v>42826</c:v>
                </c:pt>
                <c:pt idx="844">
                  <c:v>42856</c:v>
                </c:pt>
                <c:pt idx="845">
                  <c:v>42887</c:v>
                </c:pt>
                <c:pt idx="846">
                  <c:v>42917</c:v>
                </c:pt>
                <c:pt idx="847">
                  <c:v>42948</c:v>
                </c:pt>
                <c:pt idx="848">
                  <c:v>42979</c:v>
                </c:pt>
                <c:pt idx="849">
                  <c:v>43009</c:v>
                </c:pt>
                <c:pt idx="850">
                  <c:v>43040</c:v>
                </c:pt>
                <c:pt idx="851">
                  <c:v>43070</c:v>
                </c:pt>
                <c:pt idx="852">
                  <c:v>43101</c:v>
                </c:pt>
                <c:pt idx="853">
                  <c:v>43132</c:v>
                </c:pt>
                <c:pt idx="854">
                  <c:v>43160</c:v>
                </c:pt>
                <c:pt idx="855">
                  <c:v>43191</c:v>
                </c:pt>
                <c:pt idx="856">
                  <c:v>43221</c:v>
                </c:pt>
                <c:pt idx="857">
                  <c:v>43252</c:v>
                </c:pt>
                <c:pt idx="858">
                  <c:v>43282</c:v>
                </c:pt>
                <c:pt idx="859">
                  <c:v>43313</c:v>
                </c:pt>
                <c:pt idx="860">
                  <c:v>43344</c:v>
                </c:pt>
                <c:pt idx="861">
                  <c:v>43374</c:v>
                </c:pt>
                <c:pt idx="862">
                  <c:v>43405</c:v>
                </c:pt>
                <c:pt idx="863">
                  <c:v>43435</c:v>
                </c:pt>
                <c:pt idx="864">
                  <c:v>43466</c:v>
                </c:pt>
                <c:pt idx="865">
                  <c:v>43497</c:v>
                </c:pt>
                <c:pt idx="866">
                  <c:v>43525</c:v>
                </c:pt>
                <c:pt idx="867">
                  <c:v>43556</c:v>
                </c:pt>
                <c:pt idx="868">
                  <c:v>43586</c:v>
                </c:pt>
                <c:pt idx="869">
                  <c:v>43617</c:v>
                </c:pt>
                <c:pt idx="870">
                  <c:v>43647</c:v>
                </c:pt>
                <c:pt idx="871">
                  <c:v>43678</c:v>
                </c:pt>
                <c:pt idx="872">
                  <c:v>43709</c:v>
                </c:pt>
                <c:pt idx="873">
                  <c:v>43739</c:v>
                </c:pt>
                <c:pt idx="874">
                  <c:v>43770</c:v>
                </c:pt>
                <c:pt idx="875">
                  <c:v>43800</c:v>
                </c:pt>
                <c:pt idx="876">
                  <c:v>43831</c:v>
                </c:pt>
                <c:pt idx="877">
                  <c:v>43862</c:v>
                </c:pt>
                <c:pt idx="878">
                  <c:v>43891</c:v>
                </c:pt>
                <c:pt idx="879">
                  <c:v>43922</c:v>
                </c:pt>
                <c:pt idx="880">
                  <c:v>43952</c:v>
                </c:pt>
                <c:pt idx="881">
                  <c:v>43983</c:v>
                </c:pt>
                <c:pt idx="882">
                  <c:v>44013</c:v>
                </c:pt>
                <c:pt idx="883">
                  <c:v>44044</c:v>
                </c:pt>
                <c:pt idx="884">
                  <c:v>44075</c:v>
                </c:pt>
                <c:pt idx="885">
                  <c:v>44105</c:v>
                </c:pt>
                <c:pt idx="886">
                  <c:v>44136</c:v>
                </c:pt>
                <c:pt idx="887">
                  <c:v>44166</c:v>
                </c:pt>
                <c:pt idx="888">
                  <c:v>44197</c:v>
                </c:pt>
                <c:pt idx="889">
                  <c:v>44228</c:v>
                </c:pt>
                <c:pt idx="890">
                  <c:v>44256</c:v>
                </c:pt>
                <c:pt idx="891">
                  <c:v>44287</c:v>
                </c:pt>
                <c:pt idx="892">
                  <c:v>44317</c:v>
                </c:pt>
                <c:pt idx="893">
                  <c:v>44348</c:v>
                </c:pt>
                <c:pt idx="894">
                  <c:v>44378</c:v>
                </c:pt>
                <c:pt idx="895">
                  <c:v>44409</c:v>
                </c:pt>
                <c:pt idx="896">
                  <c:v>44440</c:v>
                </c:pt>
                <c:pt idx="897">
                  <c:v>44470</c:v>
                </c:pt>
                <c:pt idx="898">
                  <c:v>44501</c:v>
                </c:pt>
                <c:pt idx="899">
                  <c:v>44531</c:v>
                </c:pt>
                <c:pt idx="900">
                  <c:v>44562</c:v>
                </c:pt>
                <c:pt idx="901">
                  <c:v>44593</c:v>
                </c:pt>
                <c:pt idx="902">
                  <c:v>44621</c:v>
                </c:pt>
                <c:pt idx="903">
                  <c:v>44652</c:v>
                </c:pt>
                <c:pt idx="904">
                  <c:v>44682</c:v>
                </c:pt>
                <c:pt idx="905">
                  <c:v>44713</c:v>
                </c:pt>
                <c:pt idx="906">
                  <c:v>44743</c:v>
                </c:pt>
                <c:pt idx="907">
                  <c:v>44774</c:v>
                </c:pt>
                <c:pt idx="908">
                  <c:v>44805</c:v>
                </c:pt>
                <c:pt idx="909">
                  <c:v>44835</c:v>
                </c:pt>
                <c:pt idx="910">
                  <c:v>44866</c:v>
                </c:pt>
                <c:pt idx="911">
                  <c:v>44896</c:v>
                </c:pt>
                <c:pt idx="912">
                  <c:v>44927</c:v>
                </c:pt>
                <c:pt idx="913">
                  <c:v>44958</c:v>
                </c:pt>
                <c:pt idx="914">
                  <c:v>44986</c:v>
                </c:pt>
                <c:pt idx="915">
                  <c:v>45017</c:v>
                </c:pt>
                <c:pt idx="916">
                  <c:v>45047</c:v>
                </c:pt>
                <c:pt idx="917">
                  <c:v>45078</c:v>
                </c:pt>
                <c:pt idx="918">
                  <c:v>45108</c:v>
                </c:pt>
                <c:pt idx="919">
                  <c:v>45139</c:v>
                </c:pt>
                <c:pt idx="920">
                  <c:v>45170</c:v>
                </c:pt>
                <c:pt idx="921">
                  <c:v>45200</c:v>
                </c:pt>
                <c:pt idx="922">
                  <c:v>45231</c:v>
                </c:pt>
                <c:pt idx="923">
                  <c:v>45261</c:v>
                </c:pt>
                <c:pt idx="924">
                  <c:v>45292</c:v>
                </c:pt>
                <c:pt idx="925">
                  <c:v>45323</c:v>
                </c:pt>
                <c:pt idx="926">
                  <c:v>45352</c:v>
                </c:pt>
                <c:pt idx="927">
                  <c:v>45383</c:v>
                </c:pt>
                <c:pt idx="928">
                  <c:v>45413</c:v>
                </c:pt>
                <c:pt idx="929">
                  <c:v>45444</c:v>
                </c:pt>
                <c:pt idx="930">
                  <c:v>45474</c:v>
                </c:pt>
                <c:pt idx="931">
                  <c:v>45505</c:v>
                </c:pt>
                <c:pt idx="932">
                  <c:v>45536</c:v>
                </c:pt>
                <c:pt idx="933">
                  <c:v>45566</c:v>
                </c:pt>
                <c:pt idx="934">
                  <c:v>45597</c:v>
                </c:pt>
                <c:pt idx="935">
                  <c:v>45627</c:v>
                </c:pt>
                <c:pt idx="936">
                  <c:v>45658</c:v>
                </c:pt>
                <c:pt idx="937">
                  <c:v>45689</c:v>
                </c:pt>
                <c:pt idx="938">
                  <c:v>45717</c:v>
                </c:pt>
                <c:pt idx="939">
                  <c:v>45748</c:v>
                </c:pt>
                <c:pt idx="940">
                  <c:v>45778</c:v>
                </c:pt>
                <c:pt idx="941">
                  <c:v>45809</c:v>
                </c:pt>
                <c:pt idx="942">
                  <c:v>45839</c:v>
                </c:pt>
                <c:pt idx="943">
                  <c:v>45870</c:v>
                </c:pt>
                <c:pt idx="944">
                  <c:v>45901</c:v>
                </c:pt>
                <c:pt idx="945">
                  <c:v>45931</c:v>
                </c:pt>
                <c:pt idx="946">
                  <c:v>45962</c:v>
                </c:pt>
                <c:pt idx="947">
                  <c:v>45992</c:v>
                </c:pt>
                <c:pt idx="948">
                  <c:v>46023</c:v>
                </c:pt>
                <c:pt idx="949">
                  <c:v>46054</c:v>
                </c:pt>
                <c:pt idx="950">
                  <c:v>46082</c:v>
                </c:pt>
                <c:pt idx="951">
                  <c:v>46113</c:v>
                </c:pt>
                <c:pt idx="952">
                  <c:v>46143</c:v>
                </c:pt>
                <c:pt idx="953">
                  <c:v>46174</c:v>
                </c:pt>
                <c:pt idx="954">
                  <c:v>46204</c:v>
                </c:pt>
                <c:pt idx="955">
                  <c:v>46235</c:v>
                </c:pt>
                <c:pt idx="956">
                  <c:v>46266</c:v>
                </c:pt>
                <c:pt idx="957">
                  <c:v>46296</c:v>
                </c:pt>
                <c:pt idx="958">
                  <c:v>46327</c:v>
                </c:pt>
                <c:pt idx="959">
                  <c:v>46357</c:v>
                </c:pt>
                <c:pt idx="960">
                  <c:v>46388</c:v>
                </c:pt>
                <c:pt idx="961">
                  <c:v>46419</c:v>
                </c:pt>
                <c:pt idx="962">
                  <c:v>46447</c:v>
                </c:pt>
                <c:pt idx="963">
                  <c:v>46478</c:v>
                </c:pt>
                <c:pt idx="964">
                  <c:v>46508</c:v>
                </c:pt>
                <c:pt idx="965">
                  <c:v>46539</c:v>
                </c:pt>
                <c:pt idx="966">
                  <c:v>46569</c:v>
                </c:pt>
                <c:pt idx="967">
                  <c:v>46600</c:v>
                </c:pt>
                <c:pt idx="968">
                  <c:v>46631</c:v>
                </c:pt>
                <c:pt idx="969">
                  <c:v>46661</c:v>
                </c:pt>
                <c:pt idx="970">
                  <c:v>46692</c:v>
                </c:pt>
                <c:pt idx="971">
                  <c:v>46722</c:v>
                </c:pt>
                <c:pt idx="972">
                  <c:v>46753</c:v>
                </c:pt>
                <c:pt idx="973">
                  <c:v>46784</c:v>
                </c:pt>
                <c:pt idx="974">
                  <c:v>46813</c:v>
                </c:pt>
                <c:pt idx="975">
                  <c:v>46844</c:v>
                </c:pt>
                <c:pt idx="976">
                  <c:v>46874</c:v>
                </c:pt>
                <c:pt idx="977">
                  <c:v>46905</c:v>
                </c:pt>
                <c:pt idx="978">
                  <c:v>46935</c:v>
                </c:pt>
                <c:pt idx="979">
                  <c:v>46966</c:v>
                </c:pt>
                <c:pt idx="980">
                  <c:v>46997</c:v>
                </c:pt>
                <c:pt idx="981">
                  <c:v>47027</c:v>
                </c:pt>
                <c:pt idx="982">
                  <c:v>47058</c:v>
                </c:pt>
                <c:pt idx="983">
                  <c:v>47088</c:v>
                </c:pt>
                <c:pt idx="984">
                  <c:v>47119</c:v>
                </c:pt>
                <c:pt idx="985">
                  <c:v>47150</c:v>
                </c:pt>
                <c:pt idx="986">
                  <c:v>47178</c:v>
                </c:pt>
                <c:pt idx="987">
                  <c:v>47209</c:v>
                </c:pt>
                <c:pt idx="988">
                  <c:v>47239</c:v>
                </c:pt>
                <c:pt idx="989">
                  <c:v>47270</c:v>
                </c:pt>
                <c:pt idx="990">
                  <c:v>47300</c:v>
                </c:pt>
                <c:pt idx="991">
                  <c:v>47331</c:v>
                </c:pt>
                <c:pt idx="992">
                  <c:v>47362</c:v>
                </c:pt>
                <c:pt idx="993">
                  <c:v>47392</c:v>
                </c:pt>
                <c:pt idx="994">
                  <c:v>47423</c:v>
                </c:pt>
                <c:pt idx="995">
                  <c:v>47453</c:v>
                </c:pt>
                <c:pt idx="996">
                  <c:v>47484</c:v>
                </c:pt>
                <c:pt idx="997">
                  <c:v>47515</c:v>
                </c:pt>
                <c:pt idx="998">
                  <c:v>47543</c:v>
                </c:pt>
                <c:pt idx="999">
                  <c:v>47574</c:v>
                </c:pt>
                <c:pt idx="1000">
                  <c:v>47604</c:v>
                </c:pt>
                <c:pt idx="1001">
                  <c:v>47635</c:v>
                </c:pt>
                <c:pt idx="1002">
                  <c:v>47665</c:v>
                </c:pt>
                <c:pt idx="1003">
                  <c:v>47696</c:v>
                </c:pt>
                <c:pt idx="1004">
                  <c:v>47727</c:v>
                </c:pt>
                <c:pt idx="1005">
                  <c:v>47757</c:v>
                </c:pt>
                <c:pt idx="1006">
                  <c:v>47788</c:v>
                </c:pt>
                <c:pt idx="1007">
                  <c:v>47818</c:v>
                </c:pt>
                <c:pt idx="1008">
                  <c:v>47849</c:v>
                </c:pt>
                <c:pt idx="1009">
                  <c:v>47880</c:v>
                </c:pt>
                <c:pt idx="1010">
                  <c:v>47908</c:v>
                </c:pt>
                <c:pt idx="1011">
                  <c:v>47939</c:v>
                </c:pt>
                <c:pt idx="1012">
                  <c:v>47969</c:v>
                </c:pt>
                <c:pt idx="1013">
                  <c:v>48000</c:v>
                </c:pt>
                <c:pt idx="1014">
                  <c:v>48030</c:v>
                </c:pt>
                <c:pt idx="1015">
                  <c:v>48061</c:v>
                </c:pt>
                <c:pt idx="1016">
                  <c:v>48092</c:v>
                </c:pt>
                <c:pt idx="1017">
                  <c:v>48122</c:v>
                </c:pt>
                <c:pt idx="1018">
                  <c:v>48153</c:v>
                </c:pt>
                <c:pt idx="1019">
                  <c:v>48183</c:v>
                </c:pt>
                <c:pt idx="1020">
                  <c:v>48214</c:v>
                </c:pt>
                <c:pt idx="1021">
                  <c:v>48245</c:v>
                </c:pt>
                <c:pt idx="1022">
                  <c:v>48274</c:v>
                </c:pt>
                <c:pt idx="1023">
                  <c:v>48305</c:v>
                </c:pt>
                <c:pt idx="1024">
                  <c:v>48335</c:v>
                </c:pt>
                <c:pt idx="1025">
                  <c:v>48366</c:v>
                </c:pt>
                <c:pt idx="1026">
                  <c:v>48396</c:v>
                </c:pt>
                <c:pt idx="1027">
                  <c:v>48427</c:v>
                </c:pt>
                <c:pt idx="1028">
                  <c:v>48458</c:v>
                </c:pt>
                <c:pt idx="1029">
                  <c:v>48488</c:v>
                </c:pt>
                <c:pt idx="1030">
                  <c:v>48519</c:v>
                </c:pt>
                <c:pt idx="1031">
                  <c:v>48549</c:v>
                </c:pt>
              </c:numCache>
            </c:numRef>
          </c:cat>
          <c:val>
            <c:numRef>
              <c:f>FOODX!$B$3:$B$1034</c:f>
              <c:numCache>
                <c:formatCode>General</c:formatCode>
                <c:ptCount val="10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F6-4F5D-BD00-9F8E12809DA8}"/>
            </c:ext>
          </c:extLst>
        </c:ser>
        <c:ser>
          <c:idx val="3"/>
          <c:order val="1"/>
          <c:tx>
            <c:v>3/12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cat>
            <c:numRef>
              <c:f>FOODX!$A$3:$A$1034</c:f>
              <c:numCache>
                <c:formatCode>mmm\-yy</c:formatCode>
                <c:ptCount val="1032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  <c:pt idx="504">
                  <c:v>32509</c:v>
                </c:pt>
                <c:pt idx="505">
                  <c:v>32540</c:v>
                </c:pt>
                <c:pt idx="506">
                  <c:v>32568</c:v>
                </c:pt>
                <c:pt idx="507">
                  <c:v>32599</c:v>
                </c:pt>
                <c:pt idx="508">
                  <c:v>32629</c:v>
                </c:pt>
                <c:pt idx="509">
                  <c:v>32660</c:v>
                </c:pt>
                <c:pt idx="510">
                  <c:v>32690</c:v>
                </c:pt>
                <c:pt idx="511">
                  <c:v>32721</c:v>
                </c:pt>
                <c:pt idx="512">
                  <c:v>32752</c:v>
                </c:pt>
                <c:pt idx="513">
                  <c:v>32782</c:v>
                </c:pt>
                <c:pt idx="514">
                  <c:v>32813</c:v>
                </c:pt>
                <c:pt idx="515">
                  <c:v>32843</c:v>
                </c:pt>
                <c:pt idx="516">
                  <c:v>32874</c:v>
                </c:pt>
                <c:pt idx="517">
                  <c:v>32905</c:v>
                </c:pt>
                <c:pt idx="518">
                  <c:v>32933</c:v>
                </c:pt>
                <c:pt idx="519">
                  <c:v>32964</c:v>
                </c:pt>
                <c:pt idx="520">
                  <c:v>32994</c:v>
                </c:pt>
                <c:pt idx="521">
                  <c:v>33025</c:v>
                </c:pt>
                <c:pt idx="522">
                  <c:v>33055</c:v>
                </c:pt>
                <c:pt idx="523">
                  <c:v>33086</c:v>
                </c:pt>
                <c:pt idx="524">
                  <c:v>33117</c:v>
                </c:pt>
                <c:pt idx="525">
                  <c:v>33147</c:v>
                </c:pt>
                <c:pt idx="526">
                  <c:v>33178</c:v>
                </c:pt>
                <c:pt idx="527">
                  <c:v>33208</c:v>
                </c:pt>
                <c:pt idx="528">
                  <c:v>33239</c:v>
                </c:pt>
                <c:pt idx="529">
                  <c:v>33270</c:v>
                </c:pt>
                <c:pt idx="530">
                  <c:v>33298</c:v>
                </c:pt>
                <c:pt idx="531">
                  <c:v>33329</c:v>
                </c:pt>
                <c:pt idx="532">
                  <c:v>33359</c:v>
                </c:pt>
                <c:pt idx="533">
                  <c:v>33390</c:v>
                </c:pt>
                <c:pt idx="534">
                  <c:v>33420</c:v>
                </c:pt>
                <c:pt idx="535">
                  <c:v>33451</c:v>
                </c:pt>
                <c:pt idx="536">
                  <c:v>33482</c:v>
                </c:pt>
                <c:pt idx="537">
                  <c:v>33512</c:v>
                </c:pt>
                <c:pt idx="538">
                  <c:v>33543</c:v>
                </c:pt>
                <c:pt idx="539">
                  <c:v>33573</c:v>
                </c:pt>
                <c:pt idx="540">
                  <c:v>33604</c:v>
                </c:pt>
                <c:pt idx="541">
                  <c:v>33635</c:v>
                </c:pt>
                <c:pt idx="542">
                  <c:v>33664</c:v>
                </c:pt>
                <c:pt idx="543">
                  <c:v>33695</c:v>
                </c:pt>
                <c:pt idx="544">
                  <c:v>33725</c:v>
                </c:pt>
                <c:pt idx="545">
                  <c:v>33756</c:v>
                </c:pt>
                <c:pt idx="546">
                  <c:v>33786</c:v>
                </c:pt>
                <c:pt idx="547">
                  <c:v>33817</c:v>
                </c:pt>
                <c:pt idx="548">
                  <c:v>33848</c:v>
                </c:pt>
                <c:pt idx="549">
                  <c:v>33878</c:v>
                </c:pt>
                <c:pt idx="550">
                  <c:v>33909</c:v>
                </c:pt>
                <c:pt idx="551">
                  <c:v>33939</c:v>
                </c:pt>
                <c:pt idx="552">
                  <c:v>33970</c:v>
                </c:pt>
                <c:pt idx="553">
                  <c:v>34001</c:v>
                </c:pt>
                <c:pt idx="554">
                  <c:v>34029</c:v>
                </c:pt>
                <c:pt idx="555">
                  <c:v>34060</c:v>
                </c:pt>
                <c:pt idx="556">
                  <c:v>34090</c:v>
                </c:pt>
                <c:pt idx="557">
                  <c:v>34121</c:v>
                </c:pt>
                <c:pt idx="558">
                  <c:v>34151</c:v>
                </c:pt>
                <c:pt idx="559">
                  <c:v>34182</c:v>
                </c:pt>
                <c:pt idx="560">
                  <c:v>34213</c:v>
                </c:pt>
                <c:pt idx="561">
                  <c:v>34243</c:v>
                </c:pt>
                <c:pt idx="562">
                  <c:v>34274</c:v>
                </c:pt>
                <c:pt idx="563">
                  <c:v>34304</c:v>
                </c:pt>
                <c:pt idx="564">
                  <c:v>34335</c:v>
                </c:pt>
                <c:pt idx="565">
                  <c:v>34366</c:v>
                </c:pt>
                <c:pt idx="566">
                  <c:v>34394</c:v>
                </c:pt>
                <c:pt idx="567">
                  <c:v>34425</c:v>
                </c:pt>
                <c:pt idx="568">
                  <c:v>34455</c:v>
                </c:pt>
                <c:pt idx="569">
                  <c:v>34486</c:v>
                </c:pt>
                <c:pt idx="570">
                  <c:v>34516</c:v>
                </c:pt>
                <c:pt idx="571">
                  <c:v>34547</c:v>
                </c:pt>
                <c:pt idx="572">
                  <c:v>34578</c:v>
                </c:pt>
                <c:pt idx="573">
                  <c:v>34608</c:v>
                </c:pt>
                <c:pt idx="574">
                  <c:v>34639</c:v>
                </c:pt>
                <c:pt idx="575">
                  <c:v>34669</c:v>
                </c:pt>
                <c:pt idx="576">
                  <c:v>34700</c:v>
                </c:pt>
                <c:pt idx="577">
                  <c:v>34731</c:v>
                </c:pt>
                <c:pt idx="578">
                  <c:v>34759</c:v>
                </c:pt>
                <c:pt idx="579">
                  <c:v>34790</c:v>
                </c:pt>
                <c:pt idx="580">
                  <c:v>34820</c:v>
                </c:pt>
                <c:pt idx="581">
                  <c:v>34851</c:v>
                </c:pt>
                <c:pt idx="582">
                  <c:v>34881</c:v>
                </c:pt>
                <c:pt idx="583">
                  <c:v>34912</c:v>
                </c:pt>
                <c:pt idx="584">
                  <c:v>34943</c:v>
                </c:pt>
                <c:pt idx="585">
                  <c:v>34973</c:v>
                </c:pt>
                <c:pt idx="586">
                  <c:v>35004</c:v>
                </c:pt>
                <c:pt idx="587">
                  <c:v>35034</c:v>
                </c:pt>
                <c:pt idx="588">
                  <c:v>35065</c:v>
                </c:pt>
                <c:pt idx="589">
                  <c:v>35096</c:v>
                </c:pt>
                <c:pt idx="590">
                  <c:v>35125</c:v>
                </c:pt>
                <c:pt idx="591">
                  <c:v>35156</c:v>
                </c:pt>
                <c:pt idx="592">
                  <c:v>35186</c:v>
                </c:pt>
                <c:pt idx="593">
                  <c:v>35217</c:v>
                </c:pt>
                <c:pt idx="594">
                  <c:v>35247</c:v>
                </c:pt>
                <c:pt idx="595">
                  <c:v>35278</c:v>
                </c:pt>
                <c:pt idx="596">
                  <c:v>35309</c:v>
                </c:pt>
                <c:pt idx="597">
                  <c:v>35339</c:v>
                </c:pt>
                <c:pt idx="598">
                  <c:v>35370</c:v>
                </c:pt>
                <c:pt idx="599">
                  <c:v>35400</c:v>
                </c:pt>
                <c:pt idx="600">
                  <c:v>35431</c:v>
                </c:pt>
                <c:pt idx="601">
                  <c:v>35462</c:v>
                </c:pt>
                <c:pt idx="602">
                  <c:v>35490</c:v>
                </c:pt>
                <c:pt idx="603">
                  <c:v>35521</c:v>
                </c:pt>
                <c:pt idx="604">
                  <c:v>35551</c:v>
                </c:pt>
                <c:pt idx="605">
                  <c:v>35582</c:v>
                </c:pt>
                <c:pt idx="606">
                  <c:v>35612</c:v>
                </c:pt>
                <c:pt idx="607">
                  <c:v>35643</c:v>
                </c:pt>
                <c:pt idx="608">
                  <c:v>35674</c:v>
                </c:pt>
                <c:pt idx="609">
                  <c:v>35704</c:v>
                </c:pt>
                <c:pt idx="610">
                  <c:v>35735</c:v>
                </c:pt>
                <c:pt idx="611">
                  <c:v>35765</c:v>
                </c:pt>
                <c:pt idx="612">
                  <c:v>35796</c:v>
                </c:pt>
                <c:pt idx="613">
                  <c:v>35827</c:v>
                </c:pt>
                <c:pt idx="614">
                  <c:v>35855</c:v>
                </c:pt>
                <c:pt idx="615">
                  <c:v>35886</c:v>
                </c:pt>
                <c:pt idx="616">
                  <c:v>35916</c:v>
                </c:pt>
                <c:pt idx="617">
                  <c:v>35947</c:v>
                </c:pt>
                <c:pt idx="618">
                  <c:v>35977</c:v>
                </c:pt>
                <c:pt idx="619">
                  <c:v>36008</c:v>
                </c:pt>
                <c:pt idx="620">
                  <c:v>36039</c:v>
                </c:pt>
                <c:pt idx="621">
                  <c:v>36069</c:v>
                </c:pt>
                <c:pt idx="622">
                  <c:v>36100</c:v>
                </c:pt>
                <c:pt idx="623">
                  <c:v>36130</c:v>
                </c:pt>
                <c:pt idx="624">
                  <c:v>36161</c:v>
                </c:pt>
                <c:pt idx="625">
                  <c:v>36192</c:v>
                </c:pt>
                <c:pt idx="626">
                  <c:v>36220</c:v>
                </c:pt>
                <c:pt idx="627">
                  <c:v>36251</c:v>
                </c:pt>
                <c:pt idx="628">
                  <c:v>36281</c:v>
                </c:pt>
                <c:pt idx="629">
                  <c:v>36312</c:v>
                </c:pt>
                <c:pt idx="630">
                  <c:v>36342</c:v>
                </c:pt>
                <c:pt idx="631">
                  <c:v>36373</c:v>
                </c:pt>
                <c:pt idx="632">
                  <c:v>36404</c:v>
                </c:pt>
                <c:pt idx="633">
                  <c:v>36434</c:v>
                </c:pt>
                <c:pt idx="634">
                  <c:v>36465</c:v>
                </c:pt>
                <c:pt idx="635">
                  <c:v>36495</c:v>
                </c:pt>
                <c:pt idx="636">
                  <c:v>36526</c:v>
                </c:pt>
                <c:pt idx="637">
                  <c:v>36557</c:v>
                </c:pt>
                <c:pt idx="638">
                  <c:v>36586</c:v>
                </c:pt>
                <c:pt idx="639">
                  <c:v>36617</c:v>
                </c:pt>
                <c:pt idx="640">
                  <c:v>36647</c:v>
                </c:pt>
                <c:pt idx="641">
                  <c:v>36678</c:v>
                </c:pt>
                <c:pt idx="642">
                  <c:v>36708</c:v>
                </c:pt>
                <c:pt idx="643">
                  <c:v>36739</c:v>
                </c:pt>
                <c:pt idx="644">
                  <c:v>36770</c:v>
                </c:pt>
                <c:pt idx="645">
                  <c:v>36800</c:v>
                </c:pt>
                <c:pt idx="646">
                  <c:v>36831</c:v>
                </c:pt>
                <c:pt idx="647">
                  <c:v>36861</c:v>
                </c:pt>
                <c:pt idx="648">
                  <c:v>36892</c:v>
                </c:pt>
                <c:pt idx="649">
                  <c:v>36923</c:v>
                </c:pt>
                <c:pt idx="650">
                  <c:v>36951</c:v>
                </c:pt>
                <c:pt idx="651">
                  <c:v>36982</c:v>
                </c:pt>
                <c:pt idx="652">
                  <c:v>37012</c:v>
                </c:pt>
                <c:pt idx="653">
                  <c:v>37043</c:v>
                </c:pt>
                <c:pt idx="654">
                  <c:v>37073</c:v>
                </c:pt>
                <c:pt idx="655">
                  <c:v>37104</c:v>
                </c:pt>
                <c:pt idx="656">
                  <c:v>37135</c:v>
                </c:pt>
                <c:pt idx="657">
                  <c:v>37165</c:v>
                </c:pt>
                <c:pt idx="658">
                  <c:v>37196</c:v>
                </c:pt>
                <c:pt idx="659">
                  <c:v>37226</c:v>
                </c:pt>
                <c:pt idx="660">
                  <c:v>37257</c:v>
                </c:pt>
                <c:pt idx="661">
                  <c:v>37288</c:v>
                </c:pt>
                <c:pt idx="662">
                  <c:v>37316</c:v>
                </c:pt>
                <c:pt idx="663">
                  <c:v>37347</c:v>
                </c:pt>
                <c:pt idx="664">
                  <c:v>37377</c:v>
                </c:pt>
                <c:pt idx="665">
                  <c:v>37408</c:v>
                </c:pt>
                <c:pt idx="666">
                  <c:v>37438</c:v>
                </c:pt>
                <c:pt idx="667">
                  <c:v>37469</c:v>
                </c:pt>
                <c:pt idx="668">
                  <c:v>37500</c:v>
                </c:pt>
                <c:pt idx="669">
                  <c:v>37530</c:v>
                </c:pt>
                <c:pt idx="670">
                  <c:v>37561</c:v>
                </c:pt>
                <c:pt idx="671">
                  <c:v>37591</c:v>
                </c:pt>
                <c:pt idx="672">
                  <c:v>37622</c:v>
                </c:pt>
                <c:pt idx="673">
                  <c:v>37653</c:v>
                </c:pt>
                <c:pt idx="674">
                  <c:v>37681</c:v>
                </c:pt>
                <c:pt idx="675">
                  <c:v>37712</c:v>
                </c:pt>
                <c:pt idx="676">
                  <c:v>37742</c:v>
                </c:pt>
                <c:pt idx="677">
                  <c:v>37773</c:v>
                </c:pt>
                <c:pt idx="678">
                  <c:v>37803</c:v>
                </c:pt>
                <c:pt idx="679">
                  <c:v>37834</c:v>
                </c:pt>
                <c:pt idx="680">
                  <c:v>37865</c:v>
                </c:pt>
                <c:pt idx="681">
                  <c:v>37895</c:v>
                </c:pt>
                <c:pt idx="682">
                  <c:v>37926</c:v>
                </c:pt>
                <c:pt idx="683">
                  <c:v>37956</c:v>
                </c:pt>
                <c:pt idx="684">
                  <c:v>37987</c:v>
                </c:pt>
                <c:pt idx="685">
                  <c:v>38018</c:v>
                </c:pt>
                <c:pt idx="686">
                  <c:v>38047</c:v>
                </c:pt>
                <c:pt idx="687">
                  <c:v>38078</c:v>
                </c:pt>
                <c:pt idx="688">
                  <c:v>38108</c:v>
                </c:pt>
                <c:pt idx="689">
                  <c:v>38139</c:v>
                </c:pt>
                <c:pt idx="690">
                  <c:v>38169</c:v>
                </c:pt>
                <c:pt idx="691">
                  <c:v>38200</c:v>
                </c:pt>
                <c:pt idx="692">
                  <c:v>38231</c:v>
                </c:pt>
                <c:pt idx="693">
                  <c:v>38261</c:v>
                </c:pt>
                <c:pt idx="694">
                  <c:v>38292</c:v>
                </c:pt>
                <c:pt idx="695">
                  <c:v>38322</c:v>
                </c:pt>
                <c:pt idx="696">
                  <c:v>38353</c:v>
                </c:pt>
                <c:pt idx="697">
                  <c:v>38384</c:v>
                </c:pt>
                <c:pt idx="698">
                  <c:v>38412</c:v>
                </c:pt>
                <c:pt idx="699">
                  <c:v>38443</c:v>
                </c:pt>
                <c:pt idx="700">
                  <c:v>38473</c:v>
                </c:pt>
                <c:pt idx="701">
                  <c:v>38504</c:v>
                </c:pt>
                <c:pt idx="702">
                  <c:v>38534</c:v>
                </c:pt>
                <c:pt idx="703">
                  <c:v>38565</c:v>
                </c:pt>
                <c:pt idx="704">
                  <c:v>38596</c:v>
                </c:pt>
                <c:pt idx="705">
                  <c:v>38626</c:v>
                </c:pt>
                <c:pt idx="706">
                  <c:v>38657</c:v>
                </c:pt>
                <c:pt idx="707">
                  <c:v>38687</c:v>
                </c:pt>
                <c:pt idx="708">
                  <c:v>38718</c:v>
                </c:pt>
                <c:pt idx="709">
                  <c:v>38749</c:v>
                </c:pt>
                <c:pt idx="710">
                  <c:v>38777</c:v>
                </c:pt>
                <c:pt idx="711">
                  <c:v>38808</c:v>
                </c:pt>
                <c:pt idx="712">
                  <c:v>38838</c:v>
                </c:pt>
                <c:pt idx="713">
                  <c:v>38869</c:v>
                </c:pt>
                <c:pt idx="714">
                  <c:v>38899</c:v>
                </c:pt>
                <c:pt idx="715">
                  <c:v>38930</c:v>
                </c:pt>
                <c:pt idx="716">
                  <c:v>38961</c:v>
                </c:pt>
                <c:pt idx="717">
                  <c:v>38991</c:v>
                </c:pt>
                <c:pt idx="718">
                  <c:v>39022</c:v>
                </c:pt>
                <c:pt idx="719">
                  <c:v>39052</c:v>
                </c:pt>
                <c:pt idx="720">
                  <c:v>39083</c:v>
                </c:pt>
                <c:pt idx="721">
                  <c:v>39114</c:v>
                </c:pt>
                <c:pt idx="722">
                  <c:v>39142</c:v>
                </c:pt>
                <c:pt idx="723">
                  <c:v>39173</c:v>
                </c:pt>
                <c:pt idx="724">
                  <c:v>39203</c:v>
                </c:pt>
                <c:pt idx="725">
                  <c:v>39234</c:v>
                </c:pt>
                <c:pt idx="726">
                  <c:v>39264</c:v>
                </c:pt>
                <c:pt idx="727">
                  <c:v>39295</c:v>
                </c:pt>
                <c:pt idx="728">
                  <c:v>39326</c:v>
                </c:pt>
                <c:pt idx="729">
                  <c:v>39356</c:v>
                </c:pt>
                <c:pt idx="730">
                  <c:v>39387</c:v>
                </c:pt>
                <c:pt idx="731">
                  <c:v>39417</c:v>
                </c:pt>
                <c:pt idx="732">
                  <c:v>39448</c:v>
                </c:pt>
                <c:pt idx="733">
                  <c:v>39479</c:v>
                </c:pt>
                <c:pt idx="734">
                  <c:v>39508</c:v>
                </c:pt>
                <c:pt idx="735">
                  <c:v>39539</c:v>
                </c:pt>
                <c:pt idx="736">
                  <c:v>39569</c:v>
                </c:pt>
                <c:pt idx="737">
                  <c:v>39600</c:v>
                </c:pt>
                <c:pt idx="738">
                  <c:v>39630</c:v>
                </c:pt>
                <c:pt idx="739">
                  <c:v>39661</c:v>
                </c:pt>
                <c:pt idx="740">
                  <c:v>39692</c:v>
                </c:pt>
                <c:pt idx="741">
                  <c:v>39722</c:v>
                </c:pt>
                <c:pt idx="742">
                  <c:v>39753</c:v>
                </c:pt>
                <c:pt idx="743">
                  <c:v>39783</c:v>
                </c:pt>
                <c:pt idx="744">
                  <c:v>39814</c:v>
                </c:pt>
                <c:pt idx="745">
                  <c:v>39845</c:v>
                </c:pt>
                <c:pt idx="746">
                  <c:v>39873</c:v>
                </c:pt>
                <c:pt idx="747">
                  <c:v>39904</c:v>
                </c:pt>
                <c:pt idx="748">
                  <c:v>39934</c:v>
                </c:pt>
                <c:pt idx="749">
                  <c:v>39965</c:v>
                </c:pt>
                <c:pt idx="750">
                  <c:v>39995</c:v>
                </c:pt>
                <c:pt idx="751">
                  <c:v>40026</c:v>
                </c:pt>
                <c:pt idx="752">
                  <c:v>40057</c:v>
                </c:pt>
                <c:pt idx="753">
                  <c:v>40087</c:v>
                </c:pt>
                <c:pt idx="754">
                  <c:v>40118</c:v>
                </c:pt>
                <c:pt idx="755">
                  <c:v>40148</c:v>
                </c:pt>
                <c:pt idx="756">
                  <c:v>40179</c:v>
                </c:pt>
                <c:pt idx="757">
                  <c:v>40210</c:v>
                </c:pt>
                <c:pt idx="758">
                  <c:v>40238</c:v>
                </c:pt>
                <c:pt idx="759">
                  <c:v>40269</c:v>
                </c:pt>
                <c:pt idx="760">
                  <c:v>40299</c:v>
                </c:pt>
                <c:pt idx="761">
                  <c:v>40330</c:v>
                </c:pt>
                <c:pt idx="762">
                  <c:v>40360</c:v>
                </c:pt>
                <c:pt idx="763">
                  <c:v>40391</c:v>
                </c:pt>
                <c:pt idx="764">
                  <c:v>40422</c:v>
                </c:pt>
                <c:pt idx="765">
                  <c:v>40452</c:v>
                </c:pt>
                <c:pt idx="766">
                  <c:v>40483</c:v>
                </c:pt>
                <c:pt idx="767">
                  <c:v>40513</c:v>
                </c:pt>
                <c:pt idx="768">
                  <c:v>40544</c:v>
                </c:pt>
                <c:pt idx="769">
                  <c:v>40575</c:v>
                </c:pt>
                <c:pt idx="770">
                  <c:v>40603</c:v>
                </c:pt>
                <c:pt idx="771">
                  <c:v>40634</c:v>
                </c:pt>
                <c:pt idx="772">
                  <c:v>40664</c:v>
                </c:pt>
                <c:pt idx="773">
                  <c:v>40695</c:v>
                </c:pt>
                <c:pt idx="774">
                  <c:v>40725</c:v>
                </c:pt>
                <c:pt idx="775">
                  <c:v>40756</c:v>
                </c:pt>
                <c:pt idx="776">
                  <c:v>40787</c:v>
                </c:pt>
                <c:pt idx="777">
                  <c:v>40817</c:v>
                </c:pt>
                <c:pt idx="778">
                  <c:v>40848</c:v>
                </c:pt>
                <c:pt idx="779">
                  <c:v>40878</c:v>
                </c:pt>
                <c:pt idx="780">
                  <c:v>40909</c:v>
                </c:pt>
                <c:pt idx="781">
                  <c:v>40940</c:v>
                </c:pt>
                <c:pt idx="782">
                  <c:v>40969</c:v>
                </c:pt>
                <c:pt idx="783">
                  <c:v>41000</c:v>
                </c:pt>
                <c:pt idx="784">
                  <c:v>41030</c:v>
                </c:pt>
                <c:pt idx="785">
                  <c:v>41061</c:v>
                </c:pt>
                <c:pt idx="786">
                  <c:v>41091</c:v>
                </c:pt>
                <c:pt idx="787">
                  <c:v>41122</c:v>
                </c:pt>
                <c:pt idx="788">
                  <c:v>41153</c:v>
                </c:pt>
                <c:pt idx="789">
                  <c:v>41183</c:v>
                </c:pt>
                <c:pt idx="790">
                  <c:v>41214</c:v>
                </c:pt>
                <c:pt idx="791">
                  <c:v>41244</c:v>
                </c:pt>
                <c:pt idx="792">
                  <c:v>41275</c:v>
                </c:pt>
                <c:pt idx="793">
                  <c:v>41306</c:v>
                </c:pt>
                <c:pt idx="794">
                  <c:v>41334</c:v>
                </c:pt>
                <c:pt idx="795">
                  <c:v>41365</c:v>
                </c:pt>
                <c:pt idx="796">
                  <c:v>41395</c:v>
                </c:pt>
                <c:pt idx="797">
                  <c:v>41426</c:v>
                </c:pt>
                <c:pt idx="798">
                  <c:v>41456</c:v>
                </c:pt>
                <c:pt idx="799">
                  <c:v>41487</c:v>
                </c:pt>
                <c:pt idx="800">
                  <c:v>41518</c:v>
                </c:pt>
                <c:pt idx="801">
                  <c:v>41548</c:v>
                </c:pt>
                <c:pt idx="802">
                  <c:v>41579</c:v>
                </c:pt>
                <c:pt idx="803">
                  <c:v>41609</c:v>
                </c:pt>
                <c:pt idx="804">
                  <c:v>41640</c:v>
                </c:pt>
                <c:pt idx="805">
                  <c:v>41671</c:v>
                </c:pt>
                <c:pt idx="806">
                  <c:v>41699</c:v>
                </c:pt>
                <c:pt idx="807">
                  <c:v>41730</c:v>
                </c:pt>
                <c:pt idx="808">
                  <c:v>41760</c:v>
                </c:pt>
                <c:pt idx="809">
                  <c:v>41791</c:v>
                </c:pt>
                <c:pt idx="810">
                  <c:v>41821</c:v>
                </c:pt>
                <c:pt idx="811">
                  <c:v>41852</c:v>
                </c:pt>
                <c:pt idx="812">
                  <c:v>41883</c:v>
                </c:pt>
                <c:pt idx="813">
                  <c:v>41913</c:v>
                </c:pt>
                <c:pt idx="814">
                  <c:v>41944</c:v>
                </c:pt>
                <c:pt idx="815">
                  <c:v>41974</c:v>
                </c:pt>
                <c:pt idx="816">
                  <c:v>42005</c:v>
                </c:pt>
                <c:pt idx="817">
                  <c:v>42036</c:v>
                </c:pt>
                <c:pt idx="818">
                  <c:v>42064</c:v>
                </c:pt>
                <c:pt idx="819">
                  <c:v>42095</c:v>
                </c:pt>
                <c:pt idx="820">
                  <c:v>42125</c:v>
                </c:pt>
                <c:pt idx="821">
                  <c:v>42156</c:v>
                </c:pt>
                <c:pt idx="822">
                  <c:v>42186</c:v>
                </c:pt>
                <c:pt idx="823">
                  <c:v>42217</c:v>
                </c:pt>
                <c:pt idx="824">
                  <c:v>42248</c:v>
                </c:pt>
                <c:pt idx="825">
                  <c:v>42278</c:v>
                </c:pt>
                <c:pt idx="826">
                  <c:v>42309</c:v>
                </c:pt>
                <c:pt idx="827">
                  <c:v>42339</c:v>
                </c:pt>
                <c:pt idx="828">
                  <c:v>42370</c:v>
                </c:pt>
                <c:pt idx="829">
                  <c:v>42401</c:v>
                </c:pt>
                <c:pt idx="830">
                  <c:v>42430</c:v>
                </c:pt>
                <c:pt idx="831">
                  <c:v>42461</c:v>
                </c:pt>
                <c:pt idx="832">
                  <c:v>42491</c:v>
                </c:pt>
                <c:pt idx="833">
                  <c:v>42522</c:v>
                </c:pt>
                <c:pt idx="834">
                  <c:v>42552</c:v>
                </c:pt>
                <c:pt idx="835">
                  <c:v>42583</c:v>
                </c:pt>
                <c:pt idx="836">
                  <c:v>42614</c:v>
                </c:pt>
                <c:pt idx="837">
                  <c:v>42644</c:v>
                </c:pt>
                <c:pt idx="838">
                  <c:v>42675</c:v>
                </c:pt>
                <c:pt idx="839">
                  <c:v>42705</c:v>
                </c:pt>
                <c:pt idx="840">
                  <c:v>42736</c:v>
                </c:pt>
                <c:pt idx="841">
                  <c:v>42767</c:v>
                </c:pt>
                <c:pt idx="842">
                  <c:v>42795</c:v>
                </c:pt>
                <c:pt idx="843">
                  <c:v>42826</c:v>
                </c:pt>
                <c:pt idx="844">
                  <c:v>42856</c:v>
                </c:pt>
                <c:pt idx="845">
                  <c:v>42887</c:v>
                </c:pt>
                <c:pt idx="846">
                  <c:v>42917</c:v>
                </c:pt>
                <c:pt idx="847">
                  <c:v>42948</c:v>
                </c:pt>
                <c:pt idx="848">
                  <c:v>42979</c:v>
                </c:pt>
                <c:pt idx="849">
                  <c:v>43009</c:v>
                </c:pt>
                <c:pt idx="850">
                  <c:v>43040</c:v>
                </c:pt>
                <c:pt idx="851">
                  <c:v>43070</c:v>
                </c:pt>
                <c:pt idx="852">
                  <c:v>43101</c:v>
                </c:pt>
                <c:pt idx="853">
                  <c:v>43132</c:v>
                </c:pt>
                <c:pt idx="854">
                  <c:v>43160</c:v>
                </c:pt>
                <c:pt idx="855">
                  <c:v>43191</c:v>
                </c:pt>
                <c:pt idx="856">
                  <c:v>43221</c:v>
                </c:pt>
                <c:pt idx="857">
                  <c:v>43252</c:v>
                </c:pt>
                <c:pt idx="858">
                  <c:v>43282</c:v>
                </c:pt>
                <c:pt idx="859">
                  <c:v>43313</c:v>
                </c:pt>
                <c:pt idx="860">
                  <c:v>43344</c:v>
                </c:pt>
                <c:pt idx="861">
                  <c:v>43374</c:v>
                </c:pt>
                <c:pt idx="862">
                  <c:v>43405</c:v>
                </c:pt>
                <c:pt idx="863">
                  <c:v>43435</c:v>
                </c:pt>
                <c:pt idx="864">
                  <c:v>43466</c:v>
                </c:pt>
                <c:pt idx="865">
                  <c:v>43497</c:v>
                </c:pt>
                <c:pt idx="866">
                  <c:v>43525</c:v>
                </c:pt>
                <c:pt idx="867">
                  <c:v>43556</c:v>
                </c:pt>
                <c:pt idx="868">
                  <c:v>43586</c:v>
                </c:pt>
                <c:pt idx="869">
                  <c:v>43617</c:v>
                </c:pt>
                <c:pt idx="870">
                  <c:v>43647</c:v>
                </c:pt>
                <c:pt idx="871">
                  <c:v>43678</c:v>
                </c:pt>
                <c:pt idx="872">
                  <c:v>43709</c:v>
                </c:pt>
                <c:pt idx="873">
                  <c:v>43739</c:v>
                </c:pt>
                <c:pt idx="874">
                  <c:v>43770</c:v>
                </c:pt>
                <c:pt idx="875">
                  <c:v>43800</c:v>
                </c:pt>
                <c:pt idx="876">
                  <c:v>43831</c:v>
                </c:pt>
                <c:pt idx="877">
                  <c:v>43862</c:v>
                </c:pt>
                <c:pt idx="878">
                  <c:v>43891</c:v>
                </c:pt>
                <c:pt idx="879">
                  <c:v>43922</c:v>
                </c:pt>
                <c:pt idx="880">
                  <c:v>43952</c:v>
                </c:pt>
                <c:pt idx="881">
                  <c:v>43983</c:v>
                </c:pt>
                <c:pt idx="882">
                  <c:v>44013</c:v>
                </c:pt>
                <c:pt idx="883">
                  <c:v>44044</c:v>
                </c:pt>
                <c:pt idx="884">
                  <c:v>44075</c:v>
                </c:pt>
                <c:pt idx="885">
                  <c:v>44105</c:v>
                </c:pt>
                <c:pt idx="886">
                  <c:v>44136</c:v>
                </c:pt>
                <c:pt idx="887">
                  <c:v>44166</c:v>
                </c:pt>
                <c:pt idx="888">
                  <c:v>44197</c:v>
                </c:pt>
                <c:pt idx="889">
                  <c:v>44228</c:v>
                </c:pt>
                <c:pt idx="890">
                  <c:v>44256</c:v>
                </c:pt>
                <c:pt idx="891">
                  <c:v>44287</c:v>
                </c:pt>
                <c:pt idx="892">
                  <c:v>44317</c:v>
                </c:pt>
                <c:pt idx="893">
                  <c:v>44348</c:v>
                </c:pt>
                <c:pt idx="894">
                  <c:v>44378</c:v>
                </c:pt>
                <c:pt idx="895">
                  <c:v>44409</c:v>
                </c:pt>
                <c:pt idx="896">
                  <c:v>44440</c:v>
                </c:pt>
                <c:pt idx="897">
                  <c:v>44470</c:v>
                </c:pt>
                <c:pt idx="898">
                  <c:v>44501</c:v>
                </c:pt>
                <c:pt idx="899">
                  <c:v>44531</c:v>
                </c:pt>
                <c:pt idx="900">
                  <c:v>44562</c:v>
                </c:pt>
                <c:pt idx="901">
                  <c:v>44593</c:v>
                </c:pt>
                <c:pt idx="902">
                  <c:v>44621</c:v>
                </c:pt>
                <c:pt idx="903">
                  <c:v>44652</c:v>
                </c:pt>
                <c:pt idx="904">
                  <c:v>44682</c:v>
                </c:pt>
                <c:pt idx="905">
                  <c:v>44713</c:v>
                </c:pt>
                <c:pt idx="906">
                  <c:v>44743</c:v>
                </c:pt>
                <c:pt idx="907">
                  <c:v>44774</c:v>
                </c:pt>
                <c:pt idx="908">
                  <c:v>44805</c:v>
                </c:pt>
                <c:pt idx="909">
                  <c:v>44835</c:v>
                </c:pt>
                <c:pt idx="910">
                  <c:v>44866</c:v>
                </c:pt>
                <c:pt idx="911">
                  <c:v>44896</c:v>
                </c:pt>
                <c:pt idx="912">
                  <c:v>44927</c:v>
                </c:pt>
                <c:pt idx="913">
                  <c:v>44958</c:v>
                </c:pt>
                <c:pt idx="914">
                  <c:v>44986</c:v>
                </c:pt>
                <c:pt idx="915">
                  <c:v>45017</c:v>
                </c:pt>
                <c:pt idx="916">
                  <c:v>45047</c:v>
                </c:pt>
                <c:pt idx="917">
                  <c:v>45078</c:v>
                </c:pt>
                <c:pt idx="918">
                  <c:v>45108</c:v>
                </c:pt>
                <c:pt idx="919">
                  <c:v>45139</c:v>
                </c:pt>
                <c:pt idx="920">
                  <c:v>45170</c:v>
                </c:pt>
                <c:pt idx="921">
                  <c:v>45200</c:v>
                </c:pt>
                <c:pt idx="922">
                  <c:v>45231</c:v>
                </c:pt>
                <c:pt idx="923">
                  <c:v>45261</c:v>
                </c:pt>
                <c:pt idx="924">
                  <c:v>45292</c:v>
                </c:pt>
                <c:pt idx="925">
                  <c:v>45323</c:v>
                </c:pt>
                <c:pt idx="926">
                  <c:v>45352</c:v>
                </c:pt>
                <c:pt idx="927">
                  <c:v>45383</c:v>
                </c:pt>
                <c:pt idx="928">
                  <c:v>45413</c:v>
                </c:pt>
                <c:pt idx="929">
                  <c:v>45444</c:v>
                </c:pt>
                <c:pt idx="930">
                  <c:v>45474</c:v>
                </c:pt>
                <c:pt idx="931">
                  <c:v>45505</c:v>
                </c:pt>
                <c:pt idx="932">
                  <c:v>45536</c:v>
                </c:pt>
                <c:pt idx="933">
                  <c:v>45566</c:v>
                </c:pt>
                <c:pt idx="934">
                  <c:v>45597</c:v>
                </c:pt>
                <c:pt idx="935">
                  <c:v>45627</c:v>
                </c:pt>
                <c:pt idx="936">
                  <c:v>45658</c:v>
                </c:pt>
                <c:pt idx="937">
                  <c:v>45689</c:v>
                </c:pt>
                <c:pt idx="938">
                  <c:v>45717</c:v>
                </c:pt>
                <c:pt idx="939">
                  <c:v>45748</c:v>
                </c:pt>
                <c:pt idx="940">
                  <c:v>45778</c:v>
                </c:pt>
                <c:pt idx="941">
                  <c:v>45809</c:v>
                </c:pt>
                <c:pt idx="942">
                  <c:v>45839</c:v>
                </c:pt>
                <c:pt idx="943">
                  <c:v>45870</c:v>
                </c:pt>
                <c:pt idx="944">
                  <c:v>45901</c:v>
                </c:pt>
                <c:pt idx="945">
                  <c:v>45931</c:v>
                </c:pt>
                <c:pt idx="946">
                  <c:v>45962</c:v>
                </c:pt>
                <c:pt idx="947">
                  <c:v>45992</c:v>
                </c:pt>
                <c:pt idx="948">
                  <c:v>46023</c:v>
                </c:pt>
                <c:pt idx="949">
                  <c:v>46054</c:v>
                </c:pt>
                <c:pt idx="950">
                  <c:v>46082</c:v>
                </c:pt>
                <c:pt idx="951">
                  <c:v>46113</c:v>
                </c:pt>
                <c:pt idx="952">
                  <c:v>46143</c:v>
                </c:pt>
                <c:pt idx="953">
                  <c:v>46174</c:v>
                </c:pt>
                <c:pt idx="954">
                  <c:v>46204</c:v>
                </c:pt>
                <c:pt idx="955">
                  <c:v>46235</c:v>
                </c:pt>
                <c:pt idx="956">
                  <c:v>46266</c:v>
                </c:pt>
                <c:pt idx="957">
                  <c:v>46296</c:v>
                </c:pt>
                <c:pt idx="958">
                  <c:v>46327</c:v>
                </c:pt>
                <c:pt idx="959">
                  <c:v>46357</c:v>
                </c:pt>
                <c:pt idx="960">
                  <c:v>46388</c:v>
                </c:pt>
                <c:pt idx="961">
                  <c:v>46419</c:v>
                </c:pt>
                <c:pt idx="962">
                  <c:v>46447</c:v>
                </c:pt>
                <c:pt idx="963">
                  <c:v>46478</c:v>
                </c:pt>
                <c:pt idx="964">
                  <c:v>46508</c:v>
                </c:pt>
                <c:pt idx="965">
                  <c:v>46539</c:v>
                </c:pt>
                <c:pt idx="966">
                  <c:v>46569</c:v>
                </c:pt>
                <c:pt idx="967">
                  <c:v>46600</c:v>
                </c:pt>
                <c:pt idx="968">
                  <c:v>46631</c:v>
                </c:pt>
                <c:pt idx="969">
                  <c:v>46661</c:v>
                </c:pt>
                <c:pt idx="970">
                  <c:v>46692</c:v>
                </c:pt>
                <c:pt idx="971">
                  <c:v>46722</c:v>
                </c:pt>
                <c:pt idx="972">
                  <c:v>46753</c:v>
                </c:pt>
                <c:pt idx="973">
                  <c:v>46784</c:v>
                </c:pt>
                <c:pt idx="974">
                  <c:v>46813</c:v>
                </c:pt>
                <c:pt idx="975">
                  <c:v>46844</c:v>
                </c:pt>
                <c:pt idx="976">
                  <c:v>46874</c:v>
                </c:pt>
                <c:pt idx="977">
                  <c:v>46905</c:v>
                </c:pt>
                <c:pt idx="978">
                  <c:v>46935</c:v>
                </c:pt>
                <c:pt idx="979">
                  <c:v>46966</c:v>
                </c:pt>
                <c:pt idx="980">
                  <c:v>46997</c:v>
                </c:pt>
                <c:pt idx="981">
                  <c:v>47027</c:v>
                </c:pt>
                <c:pt idx="982">
                  <c:v>47058</c:v>
                </c:pt>
                <c:pt idx="983">
                  <c:v>47088</c:v>
                </c:pt>
                <c:pt idx="984">
                  <c:v>47119</c:v>
                </c:pt>
                <c:pt idx="985">
                  <c:v>47150</c:v>
                </c:pt>
                <c:pt idx="986">
                  <c:v>47178</c:v>
                </c:pt>
                <c:pt idx="987">
                  <c:v>47209</c:v>
                </c:pt>
                <c:pt idx="988">
                  <c:v>47239</c:v>
                </c:pt>
                <c:pt idx="989">
                  <c:v>47270</c:v>
                </c:pt>
                <c:pt idx="990">
                  <c:v>47300</c:v>
                </c:pt>
                <c:pt idx="991">
                  <c:v>47331</c:v>
                </c:pt>
                <c:pt idx="992">
                  <c:v>47362</c:v>
                </c:pt>
                <c:pt idx="993">
                  <c:v>47392</c:v>
                </c:pt>
                <c:pt idx="994">
                  <c:v>47423</c:v>
                </c:pt>
                <c:pt idx="995">
                  <c:v>47453</c:v>
                </c:pt>
                <c:pt idx="996">
                  <c:v>47484</c:v>
                </c:pt>
                <c:pt idx="997">
                  <c:v>47515</c:v>
                </c:pt>
                <c:pt idx="998">
                  <c:v>47543</c:v>
                </c:pt>
                <c:pt idx="999">
                  <c:v>47574</c:v>
                </c:pt>
                <c:pt idx="1000">
                  <c:v>47604</c:v>
                </c:pt>
                <c:pt idx="1001">
                  <c:v>47635</c:v>
                </c:pt>
                <c:pt idx="1002">
                  <c:v>47665</c:v>
                </c:pt>
                <c:pt idx="1003">
                  <c:v>47696</c:v>
                </c:pt>
                <c:pt idx="1004">
                  <c:v>47727</c:v>
                </c:pt>
                <c:pt idx="1005">
                  <c:v>47757</c:v>
                </c:pt>
                <c:pt idx="1006">
                  <c:v>47788</c:v>
                </c:pt>
                <c:pt idx="1007">
                  <c:v>47818</c:v>
                </c:pt>
                <c:pt idx="1008">
                  <c:v>47849</c:v>
                </c:pt>
                <c:pt idx="1009">
                  <c:v>47880</c:v>
                </c:pt>
                <c:pt idx="1010">
                  <c:v>47908</c:v>
                </c:pt>
                <c:pt idx="1011">
                  <c:v>47939</c:v>
                </c:pt>
                <c:pt idx="1012">
                  <c:v>47969</c:v>
                </c:pt>
                <c:pt idx="1013">
                  <c:v>48000</c:v>
                </c:pt>
                <c:pt idx="1014">
                  <c:v>48030</c:v>
                </c:pt>
                <c:pt idx="1015">
                  <c:v>48061</c:v>
                </c:pt>
                <c:pt idx="1016">
                  <c:v>48092</c:v>
                </c:pt>
                <c:pt idx="1017">
                  <c:v>48122</c:v>
                </c:pt>
                <c:pt idx="1018">
                  <c:v>48153</c:v>
                </c:pt>
                <c:pt idx="1019">
                  <c:v>48183</c:v>
                </c:pt>
                <c:pt idx="1020">
                  <c:v>48214</c:v>
                </c:pt>
                <c:pt idx="1021">
                  <c:v>48245</c:v>
                </c:pt>
                <c:pt idx="1022">
                  <c:v>48274</c:v>
                </c:pt>
                <c:pt idx="1023">
                  <c:v>48305</c:v>
                </c:pt>
                <c:pt idx="1024">
                  <c:v>48335</c:v>
                </c:pt>
                <c:pt idx="1025">
                  <c:v>48366</c:v>
                </c:pt>
                <c:pt idx="1026">
                  <c:v>48396</c:v>
                </c:pt>
                <c:pt idx="1027">
                  <c:v>48427</c:v>
                </c:pt>
                <c:pt idx="1028">
                  <c:v>48458</c:v>
                </c:pt>
                <c:pt idx="1029">
                  <c:v>48488</c:v>
                </c:pt>
                <c:pt idx="1030">
                  <c:v>48519</c:v>
                </c:pt>
                <c:pt idx="1031">
                  <c:v>48549</c:v>
                </c:pt>
              </c:numCache>
            </c:numRef>
          </c:cat>
          <c:val>
            <c:numRef>
              <c:f>FOODX!$G$3:$G$1034</c:f>
              <c:numCache>
                <c:formatCode>General</c:formatCode>
                <c:ptCount val="1032"/>
                <c:pt idx="14" formatCode="0.0">
                  <c:v>-3.4262973255000002</c:v>
                </c:pt>
                <c:pt idx="15" formatCode="0.0">
                  <c:v>-1.269323711</c:v>
                </c:pt>
                <c:pt idx="16" formatCode="0.0">
                  <c:v>-0.69777285119999999</c:v>
                </c:pt>
                <c:pt idx="17" formatCode="0.0">
                  <c:v>1.4646038603</c:v>
                </c:pt>
                <c:pt idx="18" formatCode="0.0">
                  <c:v>2.2075329181000001</c:v>
                </c:pt>
                <c:pt idx="19" formatCode="0.0">
                  <c:v>0.11919279770000001</c:v>
                </c:pt>
                <c:pt idx="20" formatCode="0.0">
                  <c:v>-0.60877226159999998</c:v>
                </c:pt>
                <c:pt idx="21" formatCode="0.0">
                  <c:v>-1.5787246047000001</c:v>
                </c:pt>
                <c:pt idx="22" formatCode="0.0">
                  <c:v>-0.82840392620000003</c:v>
                </c:pt>
                <c:pt idx="23" formatCode="0.0">
                  <c:v>-1.6351355252999999</c:v>
                </c:pt>
                <c:pt idx="24" formatCode="0.0">
                  <c:v>-0.76076607890000003</c:v>
                </c:pt>
                <c:pt idx="25" formatCode="0.0">
                  <c:v>-0.34192940430000002</c:v>
                </c:pt>
                <c:pt idx="26" formatCode="0.0">
                  <c:v>1.0478017278</c:v>
                </c:pt>
                <c:pt idx="27" formatCode="0.0">
                  <c:v>0.4604108549</c:v>
                </c:pt>
                <c:pt idx="28" formatCode="0.0">
                  <c:v>1.0546525916</c:v>
                </c:pt>
                <c:pt idx="29" formatCode="0.0">
                  <c:v>0.22416056479999999</c:v>
                </c:pt>
                <c:pt idx="30" formatCode="0.0">
                  <c:v>0.54291330469999999</c:v>
                </c:pt>
                <c:pt idx="31" formatCode="0.0">
                  <c:v>2.3040413856000002</c:v>
                </c:pt>
                <c:pt idx="32" formatCode="0.0">
                  <c:v>1.7422483644</c:v>
                </c:pt>
                <c:pt idx="33" formatCode="0.0">
                  <c:v>2.3046766963</c:v>
                </c:pt>
                <c:pt idx="34" formatCode="0.0">
                  <c:v>0.82760821330000001</c:v>
                </c:pt>
                <c:pt idx="35" formatCode="0.0">
                  <c:v>1.5490591043999999</c:v>
                </c:pt>
                <c:pt idx="36" formatCode="0.0">
                  <c:v>1.0985249593999999</c:v>
                </c:pt>
                <c:pt idx="37" formatCode="0.0">
                  <c:v>0.6899514792</c:v>
                </c:pt>
                <c:pt idx="38" formatCode="0.0">
                  <c:v>1.1557709410000001</c:v>
                </c:pt>
                <c:pt idx="39" formatCode="0.0">
                  <c:v>2.0821577446999999</c:v>
                </c:pt>
                <c:pt idx="40" formatCode="0.0">
                  <c:v>2.6536634649000002</c:v>
                </c:pt>
                <c:pt idx="41" formatCode="0.0">
                  <c:v>2.4601223823999998</c:v>
                </c:pt>
                <c:pt idx="42" formatCode="0.0">
                  <c:v>3.2285736855999998</c:v>
                </c:pt>
                <c:pt idx="43" formatCode="0.0">
                  <c:v>4.9365445730999999</c:v>
                </c:pt>
                <c:pt idx="44" formatCode="0.0">
                  <c:v>6.0914858791000004</c:v>
                </c:pt>
                <c:pt idx="45" formatCode="0.0">
                  <c:v>4.5159056653</c:v>
                </c:pt>
                <c:pt idx="46" formatCode="0.0">
                  <c:v>3.2943083967</c:v>
                </c:pt>
                <c:pt idx="47" formatCode="0.0">
                  <c:v>4.1247625443000002</c:v>
                </c:pt>
                <c:pt idx="48" formatCode="0.0">
                  <c:v>7.2925304689999999</c:v>
                </c:pt>
                <c:pt idx="49" formatCode="0.0">
                  <c:v>9.3399179215999997</c:v>
                </c:pt>
                <c:pt idx="50" formatCode="0.0">
                  <c:v>7.8723874694999996</c:v>
                </c:pt>
                <c:pt idx="51" formatCode="0.0">
                  <c:v>4.8424493830999999</c:v>
                </c:pt>
                <c:pt idx="52" formatCode="0.0">
                  <c:v>2.5895000069999998</c:v>
                </c:pt>
                <c:pt idx="53" formatCode="0.0">
                  <c:v>1.6405125851</c:v>
                </c:pt>
                <c:pt idx="54" formatCode="0.0">
                  <c:v>0.31962281580000002</c:v>
                </c:pt>
                <c:pt idx="55" formatCode="0.0">
                  <c:v>-1.4671238213</c:v>
                </c:pt>
                <c:pt idx="56" formatCode="0.0">
                  <c:v>-1.0590330036</c:v>
                </c:pt>
                <c:pt idx="57" formatCode="0.0">
                  <c:v>0.47668076079999999</c:v>
                </c:pt>
                <c:pt idx="58" formatCode="0.0">
                  <c:v>1.4959342306000001</c:v>
                </c:pt>
                <c:pt idx="59" formatCode="0.0">
                  <c:v>6.7337210100000003E-2</c:v>
                </c:pt>
                <c:pt idx="60" formatCode="0.0">
                  <c:v>-2.1317250719</c:v>
                </c:pt>
                <c:pt idx="61" formatCode="0.0">
                  <c:v>-1.9849356168000001</c:v>
                </c:pt>
                <c:pt idx="62" formatCode="0.0">
                  <c:v>-0.56025685589999996</c:v>
                </c:pt>
                <c:pt idx="63" formatCode="0.0">
                  <c:v>1.4093205699</c:v>
                </c:pt>
                <c:pt idx="64" formatCode="0.0">
                  <c:v>1.8639646802000001</c:v>
                </c:pt>
                <c:pt idx="65" formatCode="0.0">
                  <c:v>2.9888656515999998</c:v>
                </c:pt>
                <c:pt idx="66" formatCode="0.0">
                  <c:v>3.6286674483999999</c:v>
                </c:pt>
                <c:pt idx="67" formatCode="0.0">
                  <c:v>3.5870517593</c:v>
                </c:pt>
                <c:pt idx="68" formatCode="0.0">
                  <c:v>2.2952344353999998</c:v>
                </c:pt>
                <c:pt idx="69" formatCode="0.0">
                  <c:v>2.1392282398</c:v>
                </c:pt>
                <c:pt idx="70" formatCode="0.0">
                  <c:v>3.224666429</c:v>
                </c:pt>
                <c:pt idx="71" formatCode="0.0">
                  <c:v>3.7305315166000002</c:v>
                </c:pt>
                <c:pt idx="72" formatCode="0.0">
                  <c:v>3.6195271551000001</c:v>
                </c:pt>
                <c:pt idx="73" formatCode="0.0">
                  <c:v>2.4465023393999998</c:v>
                </c:pt>
                <c:pt idx="74" formatCode="0.0">
                  <c:v>2.3627767256999999</c:v>
                </c:pt>
                <c:pt idx="75" formatCode="0.0">
                  <c:v>2.4671018263</c:v>
                </c:pt>
                <c:pt idx="76" formatCode="0.0">
                  <c:v>3.4438473943000001</c:v>
                </c:pt>
                <c:pt idx="77" formatCode="0.0">
                  <c:v>2.3125327054000002</c:v>
                </c:pt>
                <c:pt idx="78" formatCode="0.0">
                  <c:v>1.6252349858999999</c:v>
                </c:pt>
                <c:pt idx="79" formatCode="0.0">
                  <c:v>1.1491390083999999</c:v>
                </c:pt>
                <c:pt idx="80" formatCode="0.0">
                  <c:v>2.3140168293999999</c:v>
                </c:pt>
                <c:pt idx="81" formatCode="0.0">
                  <c:v>2.5197946809</c:v>
                </c:pt>
                <c:pt idx="82" formatCode="0.0">
                  <c:v>2.1571788925000002</c:v>
                </c:pt>
                <c:pt idx="83" formatCode="0.0">
                  <c:v>0.83691603589999997</c:v>
                </c:pt>
                <c:pt idx="84" formatCode="0.0">
                  <c:v>0.59569644970000002</c:v>
                </c:pt>
                <c:pt idx="85" formatCode="0.0">
                  <c:v>0.72111134129999999</c:v>
                </c:pt>
                <c:pt idx="86" formatCode="0.0">
                  <c:v>1.7817747563999999</c:v>
                </c:pt>
                <c:pt idx="87" formatCode="0.0">
                  <c:v>2.1014026568999999</c:v>
                </c:pt>
                <c:pt idx="88" formatCode="0.0">
                  <c:v>2.8094720084000002</c:v>
                </c:pt>
                <c:pt idx="89" formatCode="0.0">
                  <c:v>4.0647857083999996</c:v>
                </c:pt>
                <c:pt idx="90" formatCode="0.0">
                  <c:v>4.2461222391</c:v>
                </c:pt>
                <c:pt idx="91" formatCode="0.0">
                  <c:v>3.4208809527000001</c:v>
                </c:pt>
                <c:pt idx="92" formatCode="0.0">
                  <c:v>1.8286628692</c:v>
                </c:pt>
                <c:pt idx="93" formatCode="0.0">
                  <c:v>0.4203681628</c:v>
                </c:pt>
                <c:pt idx="94" formatCode="0.0">
                  <c:v>-0.37565528920000002</c:v>
                </c:pt>
                <c:pt idx="95" formatCode="0.0">
                  <c:v>0.77910296840000004</c:v>
                </c:pt>
                <c:pt idx="96" formatCode="0.0">
                  <c:v>2.6897006333000002</c:v>
                </c:pt>
                <c:pt idx="97" formatCode="0.0">
                  <c:v>4.0191557217999998</c:v>
                </c:pt>
                <c:pt idx="98" formatCode="0.0">
                  <c:v>4.3208701291000002</c:v>
                </c:pt>
                <c:pt idx="99" formatCode="0.0">
                  <c:v>5.2257093813999997</c:v>
                </c:pt>
                <c:pt idx="100" formatCode="0.0">
                  <c:v>6.2731333373</c:v>
                </c:pt>
                <c:pt idx="101" formatCode="0.0">
                  <c:v>6.0728923304000002</c:v>
                </c:pt>
                <c:pt idx="102" formatCode="0.0">
                  <c:v>5.4075493114000004</c:v>
                </c:pt>
                <c:pt idx="103" formatCode="0.0">
                  <c:v>5.4152714152000003</c:v>
                </c:pt>
                <c:pt idx="104" formatCode="0.0">
                  <c:v>5.1792028738000004</c:v>
                </c:pt>
                <c:pt idx="105" formatCode="0.0">
                  <c:v>6.1711022986000001</c:v>
                </c:pt>
                <c:pt idx="106" formatCode="0.0">
                  <c:v>6.4461227878000003</c:v>
                </c:pt>
                <c:pt idx="107" formatCode="0.0">
                  <c:v>7.4440141868999996</c:v>
                </c:pt>
                <c:pt idx="108" formatCode="0.0">
                  <c:v>7.1571422209</c:v>
                </c:pt>
                <c:pt idx="109" formatCode="0.0">
                  <c:v>7.8185773380999999</c:v>
                </c:pt>
                <c:pt idx="110" formatCode="0.0">
                  <c:v>7.4198376937999999</c:v>
                </c:pt>
                <c:pt idx="111" formatCode="0.0">
                  <c:v>6.8624061359999997</c:v>
                </c:pt>
                <c:pt idx="112" formatCode="0.0">
                  <c:v>5.0482263000999996</c:v>
                </c:pt>
                <c:pt idx="113" formatCode="0.0">
                  <c:v>4.7009289011000002</c:v>
                </c:pt>
                <c:pt idx="114" formatCode="0.0">
                  <c:v>4.5804922153999996</c:v>
                </c:pt>
                <c:pt idx="115" formatCode="0.0">
                  <c:v>5.4849804271</c:v>
                </c:pt>
                <c:pt idx="116" formatCode="0.0">
                  <c:v>6.4299657376999999</c:v>
                </c:pt>
                <c:pt idx="117" formatCode="0.0">
                  <c:v>6.5082462357999997</c:v>
                </c:pt>
                <c:pt idx="118" formatCode="0.0">
                  <c:v>5.8048456878000003</c:v>
                </c:pt>
                <c:pt idx="119" formatCode="0.0">
                  <c:v>4.3203904768000001</c:v>
                </c:pt>
                <c:pt idx="120" formatCode="0.0">
                  <c:v>2.9760050947000001</c:v>
                </c:pt>
                <c:pt idx="121" formatCode="0.0">
                  <c:v>2.2966448175999998</c:v>
                </c:pt>
                <c:pt idx="122" formatCode="0.0">
                  <c:v>2.1094161725</c:v>
                </c:pt>
                <c:pt idx="123" formatCode="0.0">
                  <c:v>2.197459013</c:v>
                </c:pt>
                <c:pt idx="124" formatCode="0.0">
                  <c:v>2.2681763048999999</c:v>
                </c:pt>
                <c:pt idx="125" formatCode="0.0">
                  <c:v>2.3750383521999998</c:v>
                </c:pt>
                <c:pt idx="126" formatCode="0.0">
                  <c:v>3.1780698895000001</c:v>
                </c:pt>
                <c:pt idx="127" formatCode="0.0">
                  <c:v>2.9776135737999998</c:v>
                </c:pt>
                <c:pt idx="128" formatCode="0.0">
                  <c:v>2.3266980852999999</c:v>
                </c:pt>
                <c:pt idx="129" formatCode="0.0">
                  <c:v>0.51932464410000001</c:v>
                </c:pt>
                <c:pt idx="130" formatCode="0.0">
                  <c:v>-0.59005807269999999</c:v>
                </c:pt>
                <c:pt idx="131" formatCode="0.0">
                  <c:v>-0.73755501069999996</c:v>
                </c:pt>
                <c:pt idx="132" formatCode="0.0">
                  <c:v>0.26710737880000002</c:v>
                </c:pt>
                <c:pt idx="133" formatCode="0.0">
                  <c:v>0.98837780580000001</c:v>
                </c:pt>
                <c:pt idx="134" formatCode="0.0">
                  <c:v>0.63974974299999998</c:v>
                </c:pt>
                <c:pt idx="135" formatCode="0.0">
                  <c:v>0.79993257790000005</c:v>
                </c:pt>
                <c:pt idx="136" formatCode="0.0">
                  <c:v>1.4152219843</c:v>
                </c:pt>
                <c:pt idx="137" formatCode="0.0">
                  <c:v>2.4078168399000002</c:v>
                </c:pt>
                <c:pt idx="138" formatCode="0.0">
                  <c:v>2.332566505</c:v>
                </c:pt>
                <c:pt idx="139" formatCode="0.0">
                  <c:v>2.8823761674999999</c:v>
                </c:pt>
                <c:pt idx="140" formatCode="0.0">
                  <c:v>2.5728970876999999</c:v>
                </c:pt>
                <c:pt idx="141" formatCode="0.0">
                  <c:v>3.2585968479999998</c:v>
                </c:pt>
                <c:pt idx="142" formatCode="0.0">
                  <c:v>3.8646666288999998</c:v>
                </c:pt>
                <c:pt idx="143" formatCode="0.0">
                  <c:v>4.4361512168999999</c:v>
                </c:pt>
                <c:pt idx="144" formatCode="0.0">
                  <c:v>4.6293789287999996</c:v>
                </c:pt>
                <c:pt idx="145" formatCode="0.0">
                  <c:v>4.6182370403000004</c:v>
                </c:pt>
                <c:pt idx="146" formatCode="0.0">
                  <c:v>5.4555391200000001</c:v>
                </c:pt>
                <c:pt idx="147" formatCode="0.0">
                  <c:v>6.2125820059999999</c:v>
                </c:pt>
                <c:pt idx="148" formatCode="0.0">
                  <c:v>6.4672875579999998</c:v>
                </c:pt>
                <c:pt idx="149" formatCode="0.0">
                  <c:v>5.6440462689000004</c:v>
                </c:pt>
                <c:pt idx="150" formatCode="0.0">
                  <c:v>4.4913138328000004</c:v>
                </c:pt>
                <c:pt idx="151" formatCode="0.0">
                  <c:v>4.2812203912999998</c:v>
                </c:pt>
                <c:pt idx="152" formatCode="0.0">
                  <c:v>4.9243345126999998</c:v>
                </c:pt>
                <c:pt idx="153" formatCode="0.0">
                  <c:v>4.8366338762999996</c:v>
                </c:pt>
                <c:pt idx="154" formatCode="0.0">
                  <c:v>4.1823324816999996</c:v>
                </c:pt>
                <c:pt idx="155" formatCode="0.0">
                  <c:v>3.7727264540999998</c:v>
                </c:pt>
                <c:pt idx="156" formatCode="0.0">
                  <c:v>4.1779020156</c:v>
                </c:pt>
                <c:pt idx="157" formatCode="0.0">
                  <c:v>3.4882449558999999</c:v>
                </c:pt>
                <c:pt idx="158" formatCode="0.0">
                  <c:v>2.9758664029999999</c:v>
                </c:pt>
                <c:pt idx="159" formatCode="0.0">
                  <c:v>2.4191222578999998</c:v>
                </c:pt>
                <c:pt idx="160" formatCode="0.0">
                  <c:v>2.5451823223000001</c:v>
                </c:pt>
                <c:pt idx="161" formatCode="0.0">
                  <c:v>2.6223262622000001</c:v>
                </c:pt>
                <c:pt idx="162" formatCode="0.0">
                  <c:v>2.7245570176</c:v>
                </c:pt>
                <c:pt idx="163" formatCode="0.0">
                  <c:v>2.1727755039000001</c:v>
                </c:pt>
                <c:pt idx="164" formatCode="0.0">
                  <c:v>2.0266936756999998</c:v>
                </c:pt>
                <c:pt idx="165" formatCode="0.0">
                  <c:v>2.9526181964</c:v>
                </c:pt>
                <c:pt idx="166" formatCode="0.0">
                  <c:v>3.3799374236999999</c:v>
                </c:pt>
                <c:pt idx="167" formatCode="0.0">
                  <c:v>3.4528084324999999</c:v>
                </c:pt>
                <c:pt idx="168" formatCode="0.0">
                  <c:v>2.0859253132000002</c:v>
                </c:pt>
                <c:pt idx="169" formatCode="0.0">
                  <c:v>2.461961783</c:v>
                </c:pt>
                <c:pt idx="170" formatCode="0.0">
                  <c:v>2.6316182703000002</c:v>
                </c:pt>
                <c:pt idx="171" formatCode="0.0">
                  <c:v>2.8594357041</c:v>
                </c:pt>
                <c:pt idx="172" formatCode="0.0">
                  <c:v>2.4829899564</c:v>
                </c:pt>
                <c:pt idx="173" formatCode="0.0">
                  <c:v>2.3992413815</c:v>
                </c:pt>
                <c:pt idx="174" formatCode="0.0">
                  <c:v>2.4241035794000001</c:v>
                </c:pt>
                <c:pt idx="175" formatCode="0.0">
                  <c:v>2.9240749371999999</c:v>
                </c:pt>
                <c:pt idx="176" formatCode="0.0">
                  <c:v>2.6972603677000002</c:v>
                </c:pt>
                <c:pt idx="177" formatCode="0.0">
                  <c:v>2.8442332853000001</c:v>
                </c:pt>
                <c:pt idx="178" formatCode="0.0">
                  <c:v>3.2234928429999998</c:v>
                </c:pt>
                <c:pt idx="179" formatCode="0.0">
                  <c:v>3.5874411018000001</c:v>
                </c:pt>
                <c:pt idx="180" formatCode="0.0">
                  <c:v>3.5326428427000001</c:v>
                </c:pt>
                <c:pt idx="181" formatCode="0.0">
                  <c:v>3.1245290325999999</c:v>
                </c:pt>
                <c:pt idx="182" formatCode="0.0">
                  <c:v>3.1297765239999999</c:v>
                </c:pt>
                <c:pt idx="183" formatCode="0.0">
                  <c:v>3.4122035142999998</c:v>
                </c:pt>
                <c:pt idx="184" formatCode="0.0">
                  <c:v>3.8280983957000001</c:v>
                </c:pt>
                <c:pt idx="185" formatCode="0.0">
                  <c:v>3.7146645076000002</c:v>
                </c:pt>
                <c:pt idx="186" formatCode="0.0">
                  <c:v>4.2268680277000001</c:v>
                </c:pt>
                <c:pt idx="187" formatCode="0.0">
                  <c:v>3.5590702575000002</c:v>
                </c:pt>
                <c:pt idx="188" formatCode="0.0">
                  <c:v>3.8036191150000001</c:v>
                </c:pt>
                <c:pt idx="189" formatCode="0.0">
                  <c:v>2.5367774078999998</c:v>
                </c:pt>
                <c:pt idx="190" formatCode="0.0">
                  <c:v>2.2405293093999998</c:v>
                </c:pt>
                <c:pt idx="191" formatCode="0.0">
                  <c:v>1.9545881957</c:v>
                </c:pt>
                <c:pt idx="192" formatCode="0.0">
                  <c:v>4.1013366226999999</c:v>
                </c:pt>
                <c:pt idx="193" formatCode="0.0">
                  <c:v>5.7458141222999997</c:v>
                </c:pt>
                <c:pt idx="194" formatCode="0.0">
                  <c:v>7.4727372093</c:v>
                </c:pt>
                <c:pt idx="195" formatCode="0.0">
                  <c:v>6.8310638160000003</c:v>
                </c:pt>
                <c:pt idx="196" formatCode="0.0">
                  <c:v>6.0222648567999997</c:v>
                </c:pt>
                <c:pt idx="197" formatCode="0.0">
                  <c:v>4.0980233109000004</c:v>
                </c:pt>
                <c:pt idx="198" formatCode="0.0">
                  <c:v>1.7163019183999999</c:v>
                </c:pt>
                <c:pt idx="199" formatCode="0.0">
                  <c:v>-0.40983497260000001</c:v>
                </c:pt>
                <c:pt idx="200" formatCode="0.0">
                  <c:v>-1.3357154216</c:v>
                </c:pt>
                <c:pt idx="201" formatCode="0.0">
                  <c:v>0.50406093299999999</c:v>
                </c:pt>
                <c:pt idx="202" formatCode="0.0">
                  <c:v>2.8350689938999998</c:v>
                </c:pt>
                <c:pt idx="203" formatCode="0.0">
                  <c:v>4.8842554639999998</c:v>
                </c:pt>
                <c:pt idx="204" formatCode="0.0">
                  <c:v>5.3217140780000003</c:v>
                </c:pt>
                <c:pt idx="205" formatCode="0.0">
                  <c:v>5.3646429452</c:v>
                </c:pt>
                <c:pt idx="206" formatCode="0.0">
                  <c:v>4.0789388458999998</c:v>
                </c:pt>
                <c:pt idx="207" formatCode="0.0">
                  <c:v>4.0267057235000001</c:v>
                </c:pt>
                <c:pt idx="208" formatCode="0.0">
                  <c:v>3.827473871</c:v>
                </c:pt>
                <c:pt idx="209" formatCode="0.0">
                  <c:v>5.0462217999999996</c:v>
                </c:pt>
                <c:pt idx="210" formatCode="0.0">
                  <c:v>4.7489094095000004</c:v>
                </c:pt>
                <c:pt idx="211" formatCode="0.0">
                  <c:v>4.9606337199999997</c:v>
                </c:pt>
                <c:pt idx="212" formatCode="0.0">
                  <c:v>4.5869510861</c:v>
                </c:pt>
                <c:pt idx="213" formatCode="0.0">
                  <c:v>4.7099120969000001</c:v>
                </c:pt>
                <c:pt idx="214" formatCode="0.0">
                  <c:v>4.7937302151000001</c:v>
                </c:pt>
                <c:pt idx="215" formatCode="0.0">
                  <c:v>4.6460009589000002</c:v>
                </c:pt>
                <c:pt idx="216" formatCode="0.0">
                  <c:v>3.9417027131000002</c:v>
                </c:pt>
                <c:pt idx="217" formatCode="0.0">
                  <c:v>2.7923618556999998</c:v>
                </c:pt>
                <c:pt idx="218" formatCode="0.0">
                  <c:v>3.0517137430000001</c:v>
                </c:pt>
                <c:pt idx="219" formatCode="0.0">
                  <c:v>2.3496659933999999</c:v>
                </c:pt>
                <c:pt idx="220" formatCode="0.0">
                  <c:v>2.1244346710999999</c:v>
                </c:pt>
                <c:pt idx="221" formatCode="0.0">
                  <c:v>1.1324859037999999</c:v>
                </c:pt>
                <c:pt idx="222" formatCode="0.0">
                  <c:v>1.4661541457</c:v>
                </c:pt>
                <c:pt idx="223" formatCode="0.0">
                  <c:v>1.8369272079000001</c:v>
                </c:pt>
                <c:pt idx="224" formatCode="0.0">
                  <c:v>2.5032938223999999</c:v>
                </c:pt>
                <c:pt idx="225" formatCode="0.0">
                  <c:v>2.7373622032</c:v>
                </c:pt>
                <c:pt idx="226" formatCode="0.0">
                  <c:v>2.9919178913</c:v>
                </c:pt>
                <c:pt idx="227" formatCode="0.0">
                  <c:v>2.5111605431999999</c:v>
                </c:pt>
                <c:pt idx="228" formatCode="0.0">
                  <c:v>2.0617092060000002</c:v>
                </c:pt>
                <c:pt idx="229" formatCode="0.0">
                  <c:v>1.9653101253</c:v>
                </c:pt>
                <c:pt idx="230" formatCode="0.0">
                  <c:v>2.3551905655000001</c:v>
                </c:pt>
                <c:pt idx="231" formatCode="0.0">
                  <c:v>3.1684492377</c:v>
                </c:pt>
                <c:pt idx="232" formatCode="0.0">
                  <c:v>3.4803739955999999</c:v>
                </c:pt>
                <c:pt idx="233" formatCode="0.0">
                  <c:v>3.9562464234000001</c:v>
                </c:pt>
                <c:pt idx="234" formatCode="0.0">
                  <c:v>4.5982059262000003</c:v>
                </c:pt>
                <c:pt idx="235" formatCode="0.0">
                  <c:v>4.7734228766999998</c:v>
                </c:pt>
                <c:pt idx="236" formatCode="0.0">
                  <c:v>4.7832133853999999</c:v>
                </c:pt>
                <c:pt idx="237" formatCode="0.0">
                  <c:v>4.2447427930000003</c:v>
                </c:pt>
                <c:pt idx="238" formatCode="0.0">
                  <c:v>3.9272485332999998</c:v>
                </c:pt>
                <c:pt idx="239" formatCode="0.0">
                  <c:v>3.9612830257999998</c:v>
                </c:pt>
                <c:pt idx="240" formatCode="0.0">
                  <c:v>4.5688912808</c:v>
                </c:pt>
                <c:pt idx="241" formatCode="0.0">
                  <c:v>5.3878344643</c:v>
                </c:pt>
                <c:pt idx="242" formatCode="0.0">
                  <c:v>5.2872644606000003</c:v>
                </c:pt>
                <c:pt idx="243" formatCode="0.0">
                  <c:v>5.7519704761000003</c:v>
                </c:pt>
                <c:pt idx="244" formatCode="0.0">
                  <c:v>5.7531930243999998</c:v>
                </c:pt>
                <c:pt idx="245" formatCode="0.0">
                  <c:v>6.3487052581999999</c:v>
                </c:pt>
                <c:pt idx="246" formatCode="0.0">
                  <c:v>5.0290020994000004</c:v>
                </c:pt>
                <c:pt idx="247" formatCode="0.0">
                  <c:v>4.3062322379999998</c:v>
                </c:pt>
                <c:pt idx="248" formatCode="0.0">
                  <c:v>3.2414530883000001</c:v>
                </c:pt>
                <c:pt idx="249" formatCode="0.0">
                  <c:v>3.2031511030000002</c:v>
                </c:pt>
                <c:pt idx="250" formatCode="0.0">
                  <c:v>2.8539873956999999</c:v>
                </c:pt>
                <c:pt idx="251" formatCode="0.0">
                  <c:v>3.0235489891</c:v>
                </c:pt>
                <c:pt idx="252" formatCode="0.0">
                  <c:v>2.8708462093999998</c:v>
                </c:pt>
                <c:pt idx="253" formatCode="0.0">
                  <c:v>2.3402108449000001</c:v>
                </c:pt>
                <c:pt idx="254" formatCode="0.0">
                  <c:v>1.7563926573999999</c:v>
                </c:pt>
                <c:pt idx="255" formatCode="0.0">
                  <c:v>1.1135613621</c:v>
                </c:pt>
                <c:pt idx="256" formatCode="0.0">
                  <c:v>1.286333975</c:v>
                </c:pt>
                <c:pt idx="257" formatCode="0.0">
                  <c:v>1.3102084708999999</c:v>
                </c:pt>
                <c:pt idx="258" formatCode="0.0">
                  <c:v>2.6887937353</c:v>
                </c:pt>
                <c:pt idx="259" formatCode="0.0">
                  <c:v>3.5415738000000001</c:v>
                </c:pt>
                <c:pt idx="260" formatCode="0.0">
                  <c:v>4.3624440002</c:v>
                </c:pt>
                <c:pt idx="261" formatCode="0.0">
                  <c:v>3.8295351567</c:v>
                </c:pt>
                <c:pt idx="262" formatCode="0.0">
                  <c:v>3.8531171675999998</c:v>
                </c:pt>
                <c:pt idx="263" formatCode="0.0">
                  <c:v>3.0454126083999999</c:v>
                </c:pt>
                <c:pt idx="264" formatCode="0.0">
                  <c:v>2.9076208540000001</c:v>
                </c:pt>
                <c:pt idx="265" formatCode="0.0">
                  <c:v>3.4478380445000001</c:v>
                </c:pt>
                <c:pt idx="266" formatCode="0.0">
                  <c:v>4.5508435293999998</c:v>
                </c:pt>
                <c:pt idx="267" formatCode="0.0">
                  <c:v>5.0233948275999998</c:v>
                </c:pt>
                <c:pt idx="268" formatCode="0.0">
                  <c:v>4.5907321400000001</c:v>
                </c:pt>
                <c:pt idx="269" formatCode="0.0">
                  <c:v>3.7204721011999999</c:v>
                </c:pt>
                <c:pt idx="270" formatCode="0.0">
                  <c:v>3.6198428839000001</c:v>
                </c:pt>
                <c:pt idx="271" formatCode="0.0">
                  <c:v>3.4188293976000002</c:v>
                </c:pt>
                <c:pt idx="272" formatCode="0.0">
                  <c:v>3.4064021977999999</c:v>
                </c:pt>
                <c:pt idx="273" formatCode="0.0">
                  <c:v>2.7105902748999999</c:v>
                </c:pt>
                <c:pt idx="274" formatCode="0.0">
                  <c:v>1.7273981897999999</c:v>
                </c:pt>
                <c:pt idx="275" formatCode="0.0">
                  <c:v>1.9976905511</c:v>
                </c:pt>
                <c:pt idx="276" formatCode="0.0">
                  <c:v>2.0660226525000001</c:v>
                </c:pt>
                <c:pt idx="277" formatCode="0.0">
                  <c:v>2.6840033307</c:v>
                </c:pt>
                <c:pt idx="278" formatCode="0.0">
                  <c:v>1.9501048122</c:v>
                </c:pt>
                <c:pt idx="279" formatCode="0.0">
                  <c:v>1.6399310045</c:v>
                </c:pt>
                <c:pt idx="280" formatCode="0.0">
                  <c:v>1.3282894654999999</c:v>
                </c:pt>
                <c:pt idx="281" formatCode="0.0">
                  <c:v>1.7570750074000001</c:v>
                </c:pt>
                <c:pt idx="282" formatCode="0.0">
                  <c:v>1.1806400727999999</c:v>
                </c:pt>
                <c:pt idx="283" formatCode="0.0">
                  <c:v>0.54969277599999999</c:v>
                </c:pt>
                <c:pt idx="284" formatCode="0.0">
                  <c:v>-0.22017378069999999</c:v>
                </c:pt>
                <c:pt idx="285" formatCode="0.0">
                  <c:v>0.81460085380000002</c:v>
                </c:pt>
                <c:pt idx="286" formatCode="0.0">
                  <c:v>1.8092859875</c:v>
                </c:pt>
                <c:pt idx="287" formatCode="0.0">
                  <c:v>2.5681762315999999</c:v>
                </c:pt>
                <c:pt idx="288" formatCode="0.0">
                  <c:v>3.1756198853000002</c:v>
                </c:pt>
                <c:pt idx="289" formatCode="0.0">
                  <c:v>2.5588432491000002</c:v>
                </c:pt>
                <c:pt idx="290" formatCode="0.0">
                  <c:v>2.4916092720999998</c:v>
                </c:pt>
                <c:pt idx="291" formatCode="0.0">
                  <c:v>1.9963453031</c:v>
                </c:pt>
                <c:pt idx="292" formatCode="0.0">
                  <c:v>2.335380791</c:v>
                </c:pt>
                <c:pt idx="293" formatCode="0.0">
                  <c:v>2.6205916385000001</c:v>
                </c:pt>
                <c:pt idx="294" formatCode="0.0">
                  <c:v>3.1630060655999999</c:v>
                </c:pt>
                <c:pt idx="295" formatCode="0.0">
                  <c:v>3.6187129496999999</c:v>
                </c:pt>
                <c:pt idx="296" formatCode="0.0">
                  <c:v>3.8899748128999998</c:v>
                </c:pt>
                <c:pt idx="297" formatCode="0.0">
                  <c:v>3.405966754</c:v>
                </c:pt>
                <c:pt idx="298" formatCode="0.0">
                  <c:v>3.8593442150000001</c:v>
                </c:pt>
                <c:pt idx="299" formatCode="0.0">
                  <c:v>3.7606267988000002</c:v>
                </c:pt>
                <c:pt idx="300" formatCode="0.0">
                  <c:v>2.0375709661000001</c:v>
                </c:pt>
                <c:pt idx="301" formatCode="0.0">
                  <c:v>-1.4090595399999999E-2</c:v>
                </c:pt>
                <c:pt idx="302" formatCode="0.0">
                  <c:v>-1.2587252241</c:v>
                </c:pt>
                <c:pt idx="303" formatCode="0.0">
                  <c:v>-6.6546300000000004E-5</c:v>
                </c:pt>
                <c:pt idx="304" formatCode="0.0">
                  <c:v>0.73488404919999994</c:v>
                </c:pt>
                <c:pt idx="305" formatCode="0.0">
                  <c:v>1.1951298232000001</c:v>
                </c:pt>
                <c:pt idx="306" formatCode="0.0">
                  <c:v>0.80198871289999996</c:v>
                </c:pt>
                <c:pt idx="307" formatCode="0.0">
                  <c:v>0.86199879629999998</c:v>
                </c:pt>
                <c:pt idx="308" formatCode="0.0">
                  <c:v>0.38006282409999997</c:v>
                </c:pt>
                <c:pt idx="309" formatCode="0.0">
                  <c:v>-5.0500733999999999E-2</c:v>
                </c:pt>
                <c:pt idx="310" formatCode="0.0">
                  <c:v>-1.5734895385000001</c:v>
                </c:pt>
                <c:pt idx="311" formatCode="0.0">
                  <c:v>-1.894907259</c:v>
                </c:pt>
                <c:pt idx="312" formatCode="0.0">
                  <c:v>-1.1933558728</c:v>
                </c:pt>
                <c:pt idx="313" formatCode="0.0">
                  <c:v>0.70572216909999996</c:v>
                </c:pt>
                <c:pt idx="314" formatCode="0.0">
                  <c:v>1.1719142943</c:v>
                </c:pt>
                <c:pt idx="315" formatCode="0.0">
                  <c:v>0.26665469380000001</c:v>
                </c:pt>
                <c:pt idx="316" formatCode="0.0">
                  <c:v>-8.7818649299999996E-2</c:v>
                </c:pt>
                <c:pt idx="317" formatCode="0.0">
                  <c:v>-0.51067992659999994</c:v>
                </c:pt>
                <c:pt idx="318" formatCode="0.0">
                  <c:v>-0.38922112170000001</c:v>
                </c:pt>
                <c:pt idx="319" formatCode="0.0">
                  <c:v>-1.7378479544000001</c:v>
                </c:pt>
                <c:pt idx="320" formatCode="0.0">
                  <c:v>-1.5555095328999999</c:v>
                </c:pt>
                <c:pt idx="321" formatCode="0.0">
                  <c:v>-1.2065318719</c:v>
                </c:pt>
                <c:pt idx="322" formatCode="0.0">
                  <c:v>0.92042639979999996</c:v>
                </c:pt>
                <c:pt idx="323" formatCode="0.0">
                  <c:v>1.6297730640000001</c:v>
                </c:pt>
                <c:pt idx="324" formatCode="0.0">
                  <c:v>2.2685263085999998</c:v>
                </c:pt>
                <c:pt idx="325" formatCode="0.0">
                  <c:v>1.6156826210999999</c:v>
                </c:pt>
                <c:pt idx="326" formatCode="0.0">
                  <c:v>2.0754040888</c:v>
                </c:pt>
                <c:pt idx="327" formatCode="0.0">
                  <c:v>1.9839485188999999</c:v>
                </c:pt>
                <c:pt idx="328" formatCode="0.0">
                  <c:v>1.8925395822</c:v>
                </c:pt>
                <c:pt idx="329" formatCode="0.0">
                  <c:v>2.2322236005999998</c:v>
                </c:pt>
                <c:pt idx="330" formatCode="0.0">
                  <c:v>2.4131599916000002</c:v>
                </c:pt>
                <c:pt idx="331" formatCode="0.0">
                  <c:v>3.3419874383999999</c:v>
                </c:pt>
                <c:pt idx="332" formatCode="0.0">
                  <c:v>2.3973791931999999</c:v>
                </c:pt>
                <c:pt idx="333" formatCode="0.0">
                  <c:v>1.9579812264000001</c:v>
                </c:pt>
                <c:pt idx="334" formatCode="0.0">
                  <c:v>8.8063222600000005E-2</c:v>
                </c:pt>
                <c:pt idx="335" formatCode="0.0">
                  <c:v>-1.4788418976</c:v>
                </c:pt>
                <c:pt idx="336" formatCode="0.0">
                  <c:v>-3.8905625417</c:v>
                </c:pt>
                <c:pt idx="337" formatCode="0.0">
                  <c:v>-5.5976659222</c:v>
                </c:pt>
                <c:pt idx="338" formatCode="0.0">
                  <c:v>-6.8816571790000003</c:v>
                </c:pt>
                <c:pt idx="339" formatCode="0.0">
                  <c:v>-5.7994715835999999</c:v>
                </c:pt>
                <c:pt idx="340" formatCode="0.0">
                  <c:v>-5.2958671646999997</c:v>
                </c:pt>
                <c:pt idx="341" formatCode="0.0">
                  <c:v>-4.2901576610000003</c:v>
                </c:pt>
                <c:pt idx="342" formatCode="0.0">
                  <c:v>-3.6693388772</c:v>
                </c:pt>
                <c:pt idx="343" formatCode="0.0">
                  <c:v>-2.3352357664999999</c:v>
                </c:pt>
                <c:pt idx="344" formatCode="0.0">
                  <c:v>-0.61442820239999996</c:v>
                </c:pt>
                <c:pt idx="345" formatCode="0.0">
                  <c:v>0.13187551380000001</c:v>
                </c:pt>
                <c:pt idx="346" formatCode="0.0">
                  <c:v>1.3535620400999999</c:v>
                </c:pt>
                <c:pt idx="347" formatCode="0.0">
                  <c:v>2.9783332346</c:v>
                </c:pt>
                <c:pt idx="348" formatCode="0.0">
                  <c:v>5.8872490525999996</c:v>
                </c:pt>
                <c:pt idx="349" formatCode="0.0">
                  <c:v>8.7211396539999999</c:v>
                </c:pt>
                <c:pt idx="350" formatCode="0.0">
                  <c:v>10.598281077099999</c:v>
                </c:pt>
                <c:pt idx="351" formatCode="0.0">
                  <c:v>10.090654237100001</c:v>
                </c:pt>
                <c:pt idx="352" formatCode="0.0">
                  <c:v>10.1005575067</c:v>
                </c:pt>
                <c:pt idx="353" formatCode="0.0">
                  <c:v>9.0153669918000006</c:v>
                </c:pt>
                <c:pt idx="354" formatCode="0.0">
                  <c:v>9.1520710774000005</c:v>
                </c:pt>
                <c:pt idx="355" formatCode="0.0">
                  <c:v>8.2882789662</c:v>
                </c:pt>
                <c:pt idx="356" formatCode="0.0">
                  <c:v>8.1582396508000006</c:v>
                </c:pt>
                <c:pt idx="357" formatCode="0.0">
                  <c:v>6.8539853226999998</c:v>
                </c:pt>
                <c:pt idx="358" formatCode="0.0">
                  <c:v>5.9076936578000003</c:v>
                </c:pt>
                <c:pt idx="359" formatCode="0.0">
                  <c:v>5.0162426195999998</c:v>
                </c:pt>
                <c:pt idx="360" formatCode="0.0">
                  <c:v>4.4670979246</c:v>
                </c:pt>
                <c:pt idx="361" formatCode="0.0">
                  <c:v>4.2079534139000003</c:v>
                </c:pt>
                <c:pt idx="362" formatCode="0.0">
                  <c:v>3.9607450794000001</c:v>
                </c:pt>
                <c:pt idx="363" formatCode="0.0">
                  <c:v>4.0770632135999998</c:v>
                </c:pt>
                <c:pt idx="364" formatCode="0.0">
                  <c:v>2.7476374563000001</c:v>
                </c:pt>
                <c:pt idx="365" formatCode="0.0">
                  <c:v>1.5775650582</c:v>
                </c:pt>
                <c:pt idx="366" formatCode="0.0">
                  <c:v>6.5160243500000006E-2</c:v>
                </c:pt>
                <c:pt idx="367" formatCode="0.0">
                  <c:v>0.1435645612</c:v>
                </c:pt>
                <c:pt idx="368" formatCode="0.0">
                  <c:v>0.24288025229999999</c:v>
                </c:pt>
                <c:pt idx="369" formatCode="0.0">
                  <c:v>0.81681900740000002</c:v>
                </c:pt>
                <c:pt idx="370" formatCode="0.0">
                  <c:v>1.0401123816</c:v>
                </c:pt>
                <c:pt idx="371" formatCode="0.0">
                  <c:v>1.7689129232</c:v>
                </c:pt>
                <c:pt idx="372" formatCode="0.0">
                  <c:v>2.0758466205000001</c:v>
                </c:pt>
                <c:pt idx="373" formatCode="0.0">
                  <c:v>2.0954265739000002</c:v>
                </c:pt>
                <c:pt idx="374" formatCode="0.0">
                  <c:v>1.8140045688999999</c:v>
                </c:pt>
                <c:pt idx="375" formatCode="0.0">
                  <c:v>2.4706810394000001</c:v>
                </c:pt>
                <c:pt idx="376" formatCode="0.0">
                  <c:v>3.2967585977999998</c:v>
                </c:pt>
                <c:pt idx="377" formatCode="0.0">
                  <c:v>4.3163471744999997</c:v>
                </c:pt>
                <c:pt idx="378" formatCode="0.0">
                  <c:v>4.4633373762000002</c:v>
                </c:pt>
                <c:pt idx="379" formatCode="0.0">
                  <c:v>4.6543302893999998</c:v>
                </c:pt>
                <c:pt idx="380" formatCode="0.0">
                  <c:v>3.9346713842000001</c:v>
                </c:pt>
                <c:pt idx="381" formatCode="0.0">
                  <c:v>3.5583997812999999</c:v>
                </c:pt>
                <c:pt idx="382" formatCode="0.0">
                  <c:v>2.9473012256</c:v>
                </c:pt>
                <c:pt idx="383" formatCode="0.0">
                  <c:v>2.2945547587999999</c:v>
                </c:pt>
                <c:pt idx="384" formatCode="0.0">
                  <c:v>1.5687141963</c:v>
                </c:pt>
                <c:pt idx="385" formatCode="0.0">
                  <c:v>0.3580895315</c:v>
                </c:pt>
                <c:pt idx="386" formatCode="0.0">
                  <c:v>-0.35940061210000002</c:v>
                </c:pt>
                <c:pt idx="387" formatCode="0.0">
                  <c:v>-1.1755507085000001</c:v>
                </c:pt>
                <c:pt idx="388" formatCode="0.0">
                  <c:v>-0.85617488480000004</c:v>
                </c:pt>
                <c:pt idx="389" formatCode="0.0">
                  <c:v>-0.9614138525</c:v>
                </c:pt>
                <c:pt idx="390" formatCode="0.0">
                  <c:v>-0.71697173140000003</c:v>
                </c:pt>
                <c:pt idx="391" formatCode="0.0">
                  <c:v>-1.0262613952999999</c:v>
                </c:pt>
                <c:pt idx="392" formatCode="0.0">
                  <c:v>-1.3617504224999999</c:v>
                </c:pt>
                <c:pt idx="393" formatCode="0.0">
                  <c:v>-1.3263427151</c:v>
                </c:pt>
                <c:pt idx="394" formatCode="0.0">
                  <c:v>-1.4516998937000001</c:v>
                </c:pt>
                <c:pt idx="395" formatCode="0.0">
                  <c:v>-0.93404075919999996</c:v>
                </c:pt>
                <c:pt idx="396" formatCode="0.0">
                  <c:v>-0.25933589730000001</c:v>
                </c:pt>
                <c:pt idx="397" formatCode="0.0">
                  <c:v>1.1077509996999999</c:v>
                </c:pt>
                <c:pt idx="398" formatCode="0.0">
                  <c:v>1.7783862507999999</c:v>
                </c:pt>
                <c:pt idx="399" formatCode="0.0">
                  <c:v>1.6517945771</c:v>
                </c:pt>
                <c:pt idx="400" formatCode="0.0">
                  <c:v>1.1747029568</c:v>
                </c:pt>
                <c:pt idx="401" formatCode="0.0">
                  <c:v>1.0660975958000001</c:v>
                </c:pt>
                <c:pt idx="402" formatCode="0.0">
                  <c:v>1.2326097458</c:v>
                </c:pt>
                <c:pt idx="403" formatCode="0.0">
                  <c:v>1.3999871931000001</c:v>
                </c:pt>
                <c:pt idx="404" formatCode="0.0">
                  <c:v>2.2377290972999999</c:v>
                </c:pt>
                <c:pt idx="405" formatCode="0.0">
                  <c:v>2.3550121970000002</c:v>
                </c:pt>
                <c:pt idx="406" formatCode="0.0">
                  <c:v>2.1048124042</c:v>
                </c:pt>
                <c:pt idx="407" formatCode="0.0">
                  <c:v>1.6488607945</c:v>
                </c:pt>
                <c:pt idx="408" formatCode="0.0">
                  <c:v>1.4275989432</c:v>
                </c:pt>
                <c:pt idx="409" formatCode="0.0">
                  <c:v>1.3870810764999999</c:v>
                </c:pt>
                <c:pt idx="410" formatCode="0.0">
                  <c:v>1.1622238624000001</c:v>
                </c:pt>
                <c:pt idx="411" formatCode="0.0">
                  <c:v>1.1681430728</c:v>
                </c:pt>
                <c:pt idx="412" formatCode="0.0">
                  <c:v>1.1082103559000001</c:v>
                </c:pt>
                <c:pt idx="413" formatCode="0.0">
                  <c:v>0.66424311739999997</c:v>
                </c:pt>
                <c:pt idx="414" formatCode="0.0">
                  <c:v>0.46745847489999998</c:v>
                </c:pt>
                <c:pt idx="415" formatCode="0.0">
                  <c:v>0.39269321400000001</c:v>
                </c:pt>
                <c:pt idx="416" formatCode="0.0">
                  <c:v>0.73228663549999995</c:v>
                </c:pt>
                <c:pt idx="417" formatCode="0.0">
                  <c:v>1.2333548761999999</c:v>
                </c:pt>
                <c:pt idx="418" formatCode="0.0">
                  <c:v>2.1181798535</c:v>
                </c:pt>
                <c:pt idx="419" formatCode="0.0">
                  <c:v>2.6716291250999999</c:v>
                </c:pt>
                <c:pt idx="420" formatCode="0.0">
                  <c:v>2.6577098139999999</c:v>
                </c:pt>
                <c:pt idx="421" formatCode="0.0">
                  <c:v>2.8629180836999999</c:v>
                </c:pt>
                <c:pt idx="422" formatCode="0.0">
                  <c:v>3.2831603493000001</c:v>
                </c:pt>
                <c:pt idx="423" formatCode="0.0">
                  <c:v>3.4747213988999999</c:v>
                </c:pt>
                <c:pt idx="424" formatCode="0.0">
                  <c:v>2.7911053543</c:v>
                </c:pt>
                <c:pt idx="425" formatCode="0.0">
                  <c:v>3.0757306831000002</c:v>
                </c:pt>
                <c:pt idx="426" formatCode="0.0">
                  <c:v>3.9652912820999999</c:v>
                </c:pt>
                <c:pt idx="427" formatCode="0.0">
                  <c:v>5.2832978814000002</c:v>
                </c:pt>
                <c:pt idx="428" formatCode="0.0">
                  <c:v>5.5223637046</c:v>
                </c:pt>
                <c:pt idx="429" formatCode="0.0">
                  <c:v>5.5061744196999998</c:v>
                </c:pt>
                <c:pt idx="430" formatCode="0.0">
                  <c:v>4.8015044643999998</c:v>
                </c:pt>
                <c:pt idx="431" formatCode="0.0">
                  <c:v>3.5685665736000001</c:v>
                </c:pt>
                <c:pt idx="432" formatCode="0.0">
                  <c:v>3.0359328389</c:v>
                </c:pt>
                <c:pt idx="433" formatCode="0.0">
                  <c:v>1.7360475085</c:v>
                </c:pt>
                <c:pt idx="434" formatCode="0.0">
                  <c:v>0.97084986179999999</c:v>
                </c:pt>
                <c:pt idx="435" formatCode="0.0">
                  <c:v>-7.6047998E-3</c:v>
                </c:pt>
                <c:pt idx="436" formatCode="0.0">
                  <c:v>0.90565577159999999</c:v>
                </c:pt>
                <c:pt idx="437" formatCode="0.0">
                  <c:v>1.7392011977999999</c:v>
                </c:pt>
                <c:pt idx="438" formatCode="0.0">
                  <c:v>2.3326593786999998</c:v>
                </c:pt>
                <c:pt idx="439" formatCode="0.0">
                  <c:v>1.7954839064000001</c:v>
                </c:pt>
                <c:pt idx="440" formatCode="0.0">
                  <c:v>1.8978895328000001</c:v>
                </c:pt>
                <c:pt idx="441" formatCode="0.0">
                  <c:v>0.96890597389999999</c:v>
                </c:pt>
                <c:pt idx="442" formatCode="0.0">
                  <c:v>0.57121578289999997</c:v>
                </c:pt>
                <c:pt idx="443" formatCode="0.0">
                  <c:v>-0.1814863652</c:v>
                </c:pt>
                <c:pt idx="444" formatCode="0.0">
                  <c:v>-9.2653319999999994E-3</c:v>
                </c:pt>
                <c:pt idx="445" formatCode="0.0">
                  <c:v>0.23704761190000001</c:v>
                </c:pt>
                <c:pt idx="446" formatCode="0.0">
                  <c:v>0.85787377679999999</c:v>
                </c:pt>
                <c:pt idx="447" formatCode="0.0">
                  <c:v>1.7863337371000001</c:v>
                </c:pt>
                <c:pt idx="448" formatCode="0.0">
                  <c:v>2.5282557905999998</c:v>
                </c:pt>
                <c:pt idx="449" formatCode="0.0">
                  <c:v>2.2159975000999999</c:v>
                </c:pt>
                <c:pt idx="450" formatCode="0.0">
                  <c:v>1.5352919357000001</c:v>
                </c:pt>
                <c:pt idx="451" formatCode="0.0">
                  <c:v>1.1799267269</c:v>
                </c:pt>
                <c:pt idx="452" formatCode="0.0">
                  <c:v>0.83857071159999996</c:v>
                </c:pt>
                <c:pt idx="453" formatCode="0.0">
                  <c:v>1.9452337602000001</c:v>
                </c:pt>
                <c:pt idx="454" formatCode="0.0">
                  <c:v>2.5515475830000001</c:v>
                </c:pt>
                <c:pt idx="455" formatCode="0.0">
                  <c:v>4.0082284066999998</c:v>
                </c:pt>
                <c:pt idx="456" formatCode="0.0">
                  <c:v>3.7749835758999999</c:v>
                </c:pt>
                <c:pt idx="457" formatCode="0.0">
                  <c:v>4.0031141885999997</c:v>
                </c:pt>
                <c:pt idx="458" formatCode="0.0">
                  <c:v>3.6825710243000001</c:v>
                </c:pt>
                <c:pt idx="459" formatCode="0.0">
                  <c:v>3.6210249732999999</c:v>
                </c:pt>
                <c:pt idx="460" formatCode="0.0">
                  <c:v>3.6212010017999998</c:v>
                </c:pt>
                <c:pt idx="461" formatCode="0.0">
                  <c:v>3.9632735572</c:v>
                </c:pt>
                <c:pt idx="462" formatCode="0.0">
                  <c:v>4.3988919838999996</c:v>
                </c:pt>
                <c:pt idx="463" formatCode="0.0">
                  <c:v>4.7303589074000003</c:v>
                </c:pt>
                <c:pt idx="464" formatCode="0.0">
                  <c:v>5.1109339702999996</c:v>
                </c:pt>
                <c:pt idx="465" formatCode="0.0">
                  <c:v>4.0060314753000004</c:v>
                </c:pt>
                <c:pt idx="466" formatCode="0.0">
                  <c:v>2.7867919736000002</c:v>
                </c:pt>
                <c:pt idx="467" formatCode="0.0">
                  <c:v>1.9918243358000001</c:v>
                </c:pt>
                <c:pt idx="468" formatCode="0.0">
                  <c:v>2.8035925151000001</c:v>
                </c:pt>
                <c:pt idx="469" formatCode="0.0">
                  <c:v>3.7365159676999999</c:v>
                </c:pt>
                <c:pt idx="470" formatCode="0.0">
                  <c:v>3.3740404727</c:v>
                </c:pt>
                <c:pt idx="471" formatCode="0.0">
                  <c:v>2.9388939151</c:v>
                </c:pt>
                <c:pt idx="472" formatCode="0.0">
                  <c:v>2.0463382637</c:v>
                </c:pt>
                <c:pt idx="473" formatCode="0.0">
                  <c:v>1.6237581830000001</c:v>
                </c:pt>
                <c:pt idx="474" formatCode="0.0">
                  <c:v>0.91042497219999996</c:v>
                </c:pt>
                <c:pt idx="475" formatCode="0.0">
                  <c:v>0.58823100709999998</c:v>
                </c:pt>
                <c:pt idx="476" formatCode="0.0">
                  <c:v>8.7816675999999993E-3</c:v>
                </c:pt>
                <c:pt idx="477" formatCode="0.0">
                  <c:v>-4.5750795300000001E-2</c:v>
                </c:pt>
                <c:pt idx="478" formatCode="0.0">
                  <c:v>0.42043174760000002</c:v>
                </c:pt>
                <c:pt idx="479" formatCode="0.0">
                  <c:v>1.2149294044000001</c:v>
                </c:pt>
                <c:pt idx="480" formatCode="0.0">
                  <c:v>0.7731655677</c:v>
                </c:pt>
                <c:pt idx="481" formatCode="0.0">
                  <c:v>5.6793497200000001E-2</c:v>
                </c:pt>
                <c:pt idx="482" formatCode="0.0">
                  <c:v>0.23529765899999999</c:v>
                </c:pt>
                <c:pt idx="483" formatCode="0.0">
                  <c:v>0.7779506893</c:v>
                </c:pt>
                <c:pt idx="484" formatCode="0.0">
                  <c:v>1.3818307547999999</c:v>
                </c:pt>
                <c:pt idx="485" formatCode="0.0">
                  <c:v>1.3573440713</c:v>
                </c:pt>
                <c:pt idx="486" formatCode="0.0">
                  <c:v>2.2411814328999999</c:v>
                </c:pt>
                <c:pt idx="487" formatCode="0.0">
                  <c:v>2.6523055462</c:v>
                </c:pt>
                <c:pt idx="488" formatCode="0.0">
                  <c:v>3.2631052495000001</c:v>
                </c:pt>
                <c:pt idx="489" formatCode="0.0">
                  <c:v>3.6495580942000001</c:v>
                </c:pt>
                <c:pt idx="490" formatCode="0.0">
                  <c:v>4.0866134042000004</c:v>
                </c:pt>
                <c:pt idx="491" formatCode="0.00">
                  <c:v>3.8160184419999998</c:v>
                </c:pt>
                <c:pt idx="492" formatCode="0.0">
                  <c:v>3.7311423717999999</c:v>
                </c:pt>
                <c:pt idx="493" formatCode="0.0">
                  <c:v>3.7632764982000002</c:v>
                </c:pt>
                <c:pt idx="494" formatCode="0.0">
                  <c:v>3.9329098908</c:v>
                </c:pt>
                <c:pt idx="495" formatCode="0.0">
                  <c:v>3.5191346130999999</c:v>
                </c:pt>
                <c:pt idx="496" formatCode="0.0">
                  <c:v>2.9372137290999998</c:v>
                </c:pt>
                <c:pt idx="497" formatCode="0.0">
                  <c:v>2.9023322520999999</c:v>
                </c:pt>
                <c:pt idx="498" formatCode="0.0">
                  <c:v>3.1437583199999999</c:v>
                </c:pt>
                <c:pt idx="499" formatCode="0.0">
                  <c:v>3.2733506082999999</c:v>
                </c:pt>
                <c:pt idx="500" formatCode="0.0">
                  <c:v>2.6749729067999999</c:v>
                </c:pt>
                <c:pt idx="501" formatCode="0.0">
                  <c:v>1.7515328341</c:v>
                </c:pt>
                <c:pt idx="502" formatCode="0.0">
                  <c:v>0.99171354199999995</c:v>
                </c:pt>
                <c:pt idx="503" formatCode="0.0">
                  <c:v>0.82640114539999998</c:v>
                </c:pt>
                <c:pt idx="504" formatCode="0.0">
                  <c:v>0.93218962329999999</c:v>
                </c:pt>
                <c:pt idx="505" formatCode="0.0">
                  <c:v>0.76132992430000002</c:v>
                </c:pt>
                <c:pt idx="506" formatCode="0.0">
                  <c:v>0.43087215610000001</c:v>
                </c:pt>
                <c:pt idx="507" formatCode="0.0">
                  <c:v>0.5666802085</c:v>
                </c:pt>
                <c:pt idx="508" formatCode="0.0">
                  <c:v>0.81046994250000004</c:v>
                </c:pt>
                <c:pt idx="509" formatCode="0.0">
                  <c:v>1.0020972696999999</c:v>
                </c:pt>
                <c:pt idx="510" formatCode="0.0">
                  <c:v>-0.46992966400000002</c:v>
                </c:pt>
                <c:pt idx="511" formatCode="0.0">
                  <c:v>-0.877897602</c:v>
                </c:pt>
                <c:pt idx="512" formatCode="0.0">
                  <c:v>-1.1708511930000001</c:v>
                </c:pt>
                <c:pt idx="513" formatCode="0.0">
                  <c:v>-0.1274456323</c:v>
                </c:pt>
                <c:pt idx="514" formatCode="0.0">
                  <c:v>0.30493265530000002</c:v>
                </c:pt>
                <c:pt idx="515" formatCode="0.00">
                  <c:v>0.6878228542</c:v>
                </c:pt>
                <c:pt idx="516" formatCode="0.0">
                  <c:v>1.0824895316000001</c:v>
                </c:pt>
                <c:pt idx="517" formatCode="0.0">
                  <c:v>1.6946463094999999</c:v>
                </c:pt>
                <c:pt idx="518" formatCode="0.0">
                  <c:v>2.3849243778</c:v>
                </c:pt>
                <c:pt idx="519" formatCode="0.0">
                  <c:v>2.3437717654000001</c:v>
                </c:pt>
                <c:pt idx="520" formatCode="0.0">
                  <c:v>2.0201079295</c:v>
                </c:pt>
                <c:pt idx="521" formatCode="0.0">
                  <c:v>1.6769653848999999</c:v>
                </c:pt>
                <c:pt idx="522" formatCode="0.0">
                  <c:v>2.7826570498000001</c:v>
                </c:pt>
                <c:pt idx="523" formatCode="0.0">
                  <c:v>3.6919891832</c:v>
                </c:pt>
                <c:pt idx="524" formatCode="0.0">
                  <c:v>4.2990767424999996</c:v>
                </c:pt>
                <c:pt idx="525" formatCode="0.0">
                  <c:v>4.0522851397000004</c:v>
                </c:pt>
                <c:pt idx="526" formatCode="0.0">
                  <c:v>4.1566437277999997</c:v>
                </c:pt>
                <c:pt idx="527" formatCode="0.0">
                  <c:v>4.0223541827</c:v>
                </c:pt>
                <c:pt idx="528" formatCode="0.0">
                  <c:v>3.5585850210999999</c:v>
                </c:pt>
                <c:pt idx="529" formatCode="0.0">
                  <c:v>2.7632226546999998</c:v>
                </c:pt>
                <c:pt idx="530" formatCode="0.0">
                  <c:v>2.075713913</c:v>
                </c:pt>
                <c:pt idx="531" formatCode="0.0">
                  <c:v>2.1260158861999998</c:v>
                </c:pt>
                <c:pt idx="532" formatCode="0.0">
                  <c:v>2.3240242506</c:v>
                </c:pt>
                <c:pt idx="533" formatCode="0.0">
                  <c:v>2.3923411890000001</c:v>
                </c:pt>
                <c:pt idx="534" formatCode="0.0">
                  <c:v>1.9948589577</c:v>
                </c:pt>
                <c:pt idx="535" formatCode="0.0">
                  <c:v>1.4753256102000001</c:v>
                </c:pt>
                <c:pt idx="536" formatCode="0.0">
                  <c:v>1.7736787798</c:v>
                </c:pt>
                <c:pt idx="537" formatCode="0.0">
                  <c:v>1.9594390684</c:v>
                </c:pt>
                <c:pt idx="538" formatCode="0.0">
                  <c:v>1.4352976686000001</c:v>
                </c:pt>
                <c:pt idx="539" formatCode="0.0">
                  <c:v>0.90468798340000001</c:v>
                </c:pt>
                <c:pt idx="540" formatCode="0.0">
                  <c:v>0.6608577631</c:v>
                </c:pt>
                <c:pt idx="541" formatCode="0.0">
                  <c:v>0.88755143660000002</c:v>
                </c:pt>
                <c:pt idx="542" formatCode="0.0">
                  <c:v>1.1624284407000001</c:v>
                </c:pt>
                <c:pt idx="543" formatCode="0.0">
                  <c:v>1.1058618074</c:v>
                </c:pt>
                <c:pt idx="544" formatCode="0.0">
                  <c:v>1.2309376266000001</c:v>
                </c:pt>
                <c:pt idx="545" formatCode="0.0">
                  <c:v>1.5095161921</c:v>
                </c:pt>
                <c:pt idx="546" formatCode="0.0">
                  <c:v>2.2178073594000001</c:v>
                </c:pt>
                <c:pt idx="547" formatCode="0.0">
                  <c:v>2.6933470561999999</c:v>
                </c:pt>
                <c:pt idx="548" formatCode="0.0">
                  <c:v>2.7550737583</c:v>
                </c:pt>
                <c:pt idx="549" formatCode="0.0">
                  <c:v>2.1275908894</c:v>
                </c:pt>
                <c:pt idx="550" formatCode="0.0">
                  <c:v>2.0482601568000001</c:v>
                </c:pt>
                <c:pt idx="551" formatCode="0.0">
                  <c:v>2.0514660345000002</c:v>
                </c:pt>
                <c:pt idx="552" formatCode="0.0">
                  <c:v>2.4935261018000001</c:v>
                </c:pt>
                <c:pt idx="553" formatCode="0.0">
                  <c:v>3.1461573363999999</c:v>
                </c:pt>
                <c:pt idx="554" formatCode="0.0">
                  <c:v>3.4956531677</c:v>
                </c:pt>
                <c:pt idx="555" formatCode="0.0">
                  <c:v>3.7714322597000001</c:v>
                </c:pt>
                <c:pt idx="556" formatCode="0.0">
                  <c:v>3.4174627727</c:v>
                </c:pt>
                <c:pt idx="557" formatCode="0.0">
                  <c:v>3.2521864938</c:v>
                </c:pt>
                <c:pt idx="558" formatCode="0.0">
                  <c:v>2.7986814856</c:v>
                </c:pt>
                <c:pt idx="559" formatCode="0.0">
                  <c:v>2.8662450185999999</c:v>
                </c:pt>
                <c:pt idx="560" formatCode="0.0">
                  <c:v>2.4018646048000001</c:v>
                </c:pt>
                <c:pt idx="561" formatCode="0.0">
                  <c:v>2.3132774844999999</c:v>
                </c:pt>
                <c:pt idx="562" formatCode="0.0">
                  <c:v>1.8247180319</c:v>
                </c:pt>
                <c:pt idx="563" formatCode="0.0">
                  <c:v>1.5326557243000001</c:v>
                </c:pt>
                <c:pt idx="564" formatCode="0.0">
                  <c:v>0.89624322109999999</c:v>
                </c:pt>
                <c:pt idx="565" formatCode="0.0">
                  <c:v>0.1880392652</c:v>
                </c:pt>
                <c:pt idx="566" formatCode="0.0">
                  <c:v>0.32394100170000001</c:v>
                </c:pt>
                <c:pt idx="567" formatCode="0.0">
                  <c:v>0.32242874999999999</c:v>
                </c:pt>
                <c:pt idx="568" formatCode="0.0">
                  <c:v>0.55904552259999996</c:v>
                </c:pt>
                <c:pt idx="569" formatCode="0.0">
                  <c:v>-0.10047414859999999</c:v>
                </c:pt>
                <c:pt idx="570" formatCode="0.0">
                  <c:v>-0.16140896229999999</c:v>
                </c:pt>
                <c:pt idx="571" formatCode="0.0">
                  <c:v>-0.24555911420000001</c:v>
                </c:pt>
                <c:pt idx="572" formatCode="0.0">
                  <c:v>0.4066539066</c:v>
                </c:pt>
                <c:pt idx="573" formatCode="0.0">
                  <c:v>0.73120274500000004</c:v>
                </c:pt>
                <c:pt idx="574" formatCode="0.0">
                  <c:v>1.4136991678999999</c:v>
                </c:pt>
                <c:pt idx="575" formatCode="0.0">
                  <c:v>1.8303769616000001</c:v>
                </c:pt>
                <c:pt idx="576" formatCode="0.0">
                  <c:v>2.7806721301000001</c:v>
                </c:pt>
                <c:pt idx="577" formatCode="0.0">
                  <c:v>3.3647843723999999</c:v>
                </c:pt>
                <c:pt idx="578" formatCode="0.0">
                  <c:v>3.3589904986999999</c:v>
                </c:pt>
                <c:pt idx="579" formatCode="0.0">
                  <c:v>2.9193405711999998</c:v>
                </c:pt>
                <c:pt idx="580" formatCode="0.0">
                  <c:v>3.0338369951000002</c:v>
                </c:pt>
                <c:pt idx="581" formatCode="0.0">
                  <c:v>3.6695973509000002</c:v>
                </c:pt>
                <c:pt idx="582" formatCode="0.0">
                  <c:v>4.1772446092999997</c:v>
                </c:pt>
                <c:pt idx="583" formatCode="0.0">
                  <c:v>3.7295152135</c:v>
                </c:pt>
                <c:pt idx="584" formatCode="0.0">
                  <c:v>2.9540368099999998</c:v>
                </c:pt>
                <c:pt idx="585" formatCode="0.0">
                  <c:v>2.1639031354</c:v>
                </c:pt>
                <c:pt idx="586" formatCode="0.0">
                  <c:v>1.4244695185</c:v>
                </c:pt>
                <c:pt idx="587" formatCode="0.0">
                  <c:v>0.48263282819999997</c:v>
                </c:pt>
                <c:pt idx="588" formatCode="0.0">
                  <c:v>-0.7417296646</c:v>
                </c:pt>
                <c:pt idx="589" formatCode="0.0">
                  <c:v>-1.4760682942000001</c:v>
                </c:pt>
                <c:pt idx="590" formatCode="0.0">
                  <c:v>-1.9506074332000001</c:v>
                </c:pt>
                <c:pt idx="591" formatCode="0.0">
                  <c:v>-1.53109037</c:v>
                </c:pt>
                <c:pt idx="592" formatCode="0.0">
                  <c:v>-1.8687866892</c:v>
                </c:pt>
                <c:pt idx="593" formatCode="0.0">
                  <c:v>-2.3343774523</c:v>
                </c:pt>
                <c:pt idx="594" formatCode="0.0">
                  <c:v>-2.9923222023</c:v>
                </c:pt>
                <c:pt idx="595" formatCode="0.0">
                  <c:v>-3.2893303880999998</c:v>
                </c:pt>
                <c:pt idx="596" formatCode="0.0">
                  <c:v>-3.0974278627</c:v>
                </c:pt>
                <c:pt idx="597" formatCode="0.0">
                  <c:v>-2.7659751988000001</c:v>
                </c:pt>
                <c:pt idx="598" formatCode="0.0">
                  <c:v>-1.8884836763999999</c:v>
                </c:pt>
                <c:pt idx="599" formatCode="0.0">
                  <c:v>-0.88457179959999999</c:v>
                </c:pt>
                <c:pt idx="600" formatCode="0.0">
                  <c:v>4.1769373899999997E-2</c:v>
                </c:pt>
                <c:pt idx="601" formatCode="0.0">
                  <c:v>0.78675268040000002</c:v>
                </c:pt>
                <c:pt idx="602" formatCode="0.0">
                  <c:v>1.2824828633000001</c:v>
                </c:pt>
                <c:pt idx="603" formatCode="0.0">
                  <c:v>1.5231883945</c:v>
                </c:pt>
                <c:pt idx="604" formatCode="0.0">
                  <c:v>1.7998664727</c:v>
                </c:pt>
                <c:pt idx="605" formatCode="0.0">
                  <c:v>1.8371475056</c:v>
                </c:pt>
                <c:pt idx="606" formatCode="0.0">
                  <c:v>2.2975337049000002</c:v>
                </c:pt>
                <c:pt idx="607" formatCode="0.0">
                  <c:v>3.3112440472000002</c:v>
                </c:pt>
                <c:pt idx="608" formatCode="0.0">
                  <c:v>3.8906752018000001</c:v>
                </c:pt>
                <c:pt idx="609" formatCode="0.0">
                  <c:v>3.828443209</c:v>
                </c:pt>
                <c:pt idx="610" formatCode="0.0">
                  <c:v>3.4073767411000002</c:v>
                </c:pt>
                <c:pt idx="611" formatCode="0.0">
                  <c:v>3.9293229115999999</c:v>
                </c:pt>
                <c:pt idx="612" formatCode="0.0">
                  <c:v>5.1470903184000001</c:v>
                </c:pt>
                <c:pt idx="613" formatCode="0.0">
                  <c:v>5.9051932117000003</c:v>
                </c:pt>
                <c:pt idx="614" formatCode="0.0">
                  <c:v>6.0921743904000003</c:v>
                </c:pt>
                <c:pt idx="615" formatCode="0.0">
                  <c:v>5.6582443336999999</c:v>
                </c:pt>
                <c:pt idx="616" formatCode="0.0">
                  <c:v>5.5471236291999997</c:v>
                </c:pt>
                <c:pt idx="617" formatCode="0.0">
                  <c:v>5.3461676721</c:v>
                </c:pt>
                <c:pt idx="618" formatCode="0.0">
                  <c:v>5.1851629612999997</c:v>
                </c:pt>
                <c:pt idx="619" formatCode="0.0">
                  <c:v>4.2707931666999999</c:v>
                </c:pt>
                <c:pt idx="620" formatCode="0.0">
                  <c:v>3.5030246181</c:v>
                </c:pt>
                <c:pt idx="621" formatCode="0.0">
                  <c:v>3.1627968765999999</c:v>
                </c:pt>
                <c:pt idx="622" formatCode="0.0">
                  <c:v>3.2165844128000001</c:v>
                </c:pt>
                <c:pt idx="623" formatCode="0.0">
                  <c:v>3.1200809995999998</c:v>
                </c:pt>
                <c:pt idx="624" formatCode="0.0">
                  <c:v>2.5469754196999999</c:v>
                </c:pt>
                <c:pt idx="625" formatCode="0.0">
                  <c:v>1.8919705452</c:v>
                </c:pt>
                <c:pt idx="626" formatCode="0.0">
                  <c:v>1.3378190713</c:v>
                </c:pt>
                <c:pt idx="627" formatCode="0.0">
                  <c:v>1.276604461</c:v>
                </c:pt>
                <c:pt idx="628" formatCode="0.0">
                  <c:v>1.0306725098</c:v>
                </c:pt>
                <c:pt idx="629" formatCode="0.0">
                  <c:v>0.98078491290000003</c:v>
                </c:pt>
                <c:pt idx="630" formatCode="0.0">
                  <c:v>0.4264809712</c:v>
                </c:pt>
                <c:pt idx="631" formatCode="0.0">
                  <c:v>0.14097884969999999</c:v>
                </c:pt>
                <c:pt idx="632" formatCode="0.0">
                  <c:v>7.7073683300000001E-2</c:v>
                </c:pt>
                <c:pt idx="633" formatCode="0.0">
                  <c:v>0.93687940199999997</c:v>
                </c:pt>
                <c:pt idx="634" formatCode="0.0">
                  <c:v>1.5549713554</c:v>
                </c:pt>
                <c:pt idx="635" formatCode="0.0">
                  <c:v>1.9873856155</c:v>
                </c:pt>
                <c:pt idx="636" formatCode="0.0">
                  <c:v>1.7392065638</c:v>
                </c:pt>
                <c:pt idx="637" formatCode="0.0">
                  <c:v>1.9514199326999999</c:v>
                </c:pt>
                <c:pt idx="638" formatCode="0.0">
                  <c:v>2.2057650568999998</c:v>
                </c:pt>
                <c:pt idx="639" formatCode="0.0">
                  <c:v>2.3802810366</c:v>
                </c:pt>
                <c:pt idx="640" formatCode="0.0">
                  <c:v>2.0364746094999999</c:v>
                </c:pt>
                <c:pt idx="641" formatCode="0.0">
                  <c:v>2.0992067162999999</c:v>
                </c:pt>
                <c:pt idx="642" formatCode="0.0">
                  <c:v>2.4356945208999998</c:v>
                </c:pt>
                <c:pt idx="643" formatCode="0.0">
                  <c:v>2.8389752107000001</c:v>
                </c:pt>
                <c:pt idx="644" formatCode="0.0">
                  <c:v>2.5888312583999999</c:v>
                </c:pt>
                <c:pt idx="645" formatCode="0.0">
                  <c:v>1.5442773949999999</c:v>
                </c:pt>
                <c:pt idx="646" formatCode="0.0">
                  <c:v>0.8631420863</c:v>
                </c:pt>
                <c:pt idx="647" formatCode="0.0">
                  <c:v>3.7668704999999997E-2</c:v>
                </c:pt>
                <c:pt idx="648" formatCode="0.0">
                  <c:v>-0.30197760070000002</c:v>
                </c:pt>
                <c:pt idx="649" formatCode="0.0">
                  <c:v>-0.9087548164</c:v>
                </c:pt>
                <c:pt idx="650" formatCode="0.0">
                  <c:v>-0.77048411449999998</c:v>
                </c:pt>
                <c:pt idx="651" formatCode="0.0">
                  <c:v>-0.81879010569999999</c:v>
                </c:pt>
                <c:pt idx="652" formatCode="0.0">
                  <c:v>3.23692171E-2</c:v>
                </c:pt>
                <c:pt idx="653" formatCode="0.0">
                  <c:v>0.34751858819999998</c:v>
                </c:pt>
                <c:pt idx="654" formatCode="0.0">
                  <c:v>0.26777219229999999</c:v>
                </c:pt>
                <c:pt idx="655" formatCode="0.0">
                  <c:v>-0.26350696699999998</c:v>
                </c:pt>
                <c:pt idx="656" formatCode="0.0">
                  <c:v>-0.41259479719999997</c:v>
                </c:pt>
                <c:pt idx="657" formatCode="0.0">
                  <c:v>3.8678135400000001E-2</c:v>
                </c:pt>
                <c:pt idx="658" formatCode="0.0">
                  <c:v>0.45572658160000001</c:v>
                </c:pt>
                <c:pt idx="659" formatCode="0.0">
                  <c:v>1.1146556004999999</c:v>
                </c:pt>
                <c:pt idx="660" formatCode="0.0">
                  <c:v>1.7481515054000001</c:v>
                </c:pt>
                <c:pt idx="661" formatCode="0.0">
                  <c:v>2.1315702979000002</c:v>
                </c:pt>
                <c:pt idx="662" formatCode="0.0">
                  <c:v>2.3145294968000001</c:v>
                </c:pt>
                <c:pt idx="663" formatCode="0.0">
                  <c:v>2.8256464813000002</c:v>
                </c:pt>
                <c:pt idx="664" formatCode="0.0">
                  <c:v>2.9479823508999998</c:v>
                </c:pt>
                <c:pt idx="665" formatCode="0.0">
                  <c:v>2.9349351601000002</c:v>
                </c:pt>
                <c:pt idx="666" formatCode="0.0">
                  <c:v>2.5164732554000002</c:v>
                </c:pt>
                <c:pt idx="667" formatCode="0.0">
                  <c:v>2.7214718288999999</c:v>
                </c:pt>
                <c:pt idx="668" formatCode="0.0">
                  <c:v>2.5928630085000002</c:v>
                </c:pt>
                <c:pt idx="669" formatCode="0.0">
                  <c:v>2.5894839066999999</c:v>
                </c:pt>
                <c:pt idx="670" formatCode="0.0">
                  <c:v>2.2800799868000001</c:v>
                </c:pt>
                <c:pt idx="671" formatCode="0.0">
                  <c:v>1.8290331532999999</c:v>
                </c:pt>
                <c:pt idx="672" formatCode="0.0">
                  <c:v>1.37412676</c:v>
                </c:pt>
                <c:pt idx="673" formatCode="0.0">
                  <c:v>1.2597372295</c:v>
                </c:pt>
                <c:pt idx="674" formatCode="0.0">
                  <c:v>1.4898413836</c:v>
                </c:pt>
                <c:pt idx="675" formatCode="0.0">
                  <c:v>1.5099744532999999</c:v>
                </c:pt>
                <c:pt idx="676" formatCode="0.0">
                  <c:v>1.1716194255000001</c:v>
                </c:pt>
                <c:pt idx="677" formatCode="0.0">
                  <c:v>0.81491446239999998</c:v>
                </c:pt>
                <c:pt idx="678" formatCode="0.0">
                  <c:v>0.67383089259999995</c:v>
                </c:pt>
                <c:pt idx="679" formatCode="0.0">
                  <c:v>0.7071094899</c:v>
                </c:pt>
                <c:pt idx="680" formatCode="0.0">
                  <c:v>0.84339458190000005</c:v>
                </c:pt>
                <c:pt idx="681" formatCode="0.0">
                  <c:v>0.58164384130000002</c:v>
                </c:pt>
                <c:pt idx="682" formatCode="0.0">
                  <c:v>0.14183737360000001</c:v>
                </c:pt>
                <c:pt idx="683" formatCode="0.0">
                  <c:v>-0.43660823199999999</c:v>
                </c:pt>
                <c:pt idx="684" formatCode="0.0">
                  <c:v>-0.44405533180000001</c:v>
                </c:pt>
                <c:pt idx="685" formatCode="0.0">
                  <c:v>-0.29167116370000001</c:v>
                </c:pt>
                <c:pt idx="686" formatCode="0.0">
                  <c:v>-0.60985350360000001</c:v>
                </c:pt>
                <c:pt idx="687" formatCode="0.0">
                  <c:v>-1.1753432356</c:v>
                </c:pt>
                <c:pt idx="688" formatCode="0.0">
                  <c:v>-0.80922417960000004</c:v>
                </c:pt>
                <c:pt idx="689" formatCode="0.0">
                  <c:v>-0.57895156000000003</c:v>
                </c:pt>
                <c:pt idx="690" formatCode="0.0">
                  <c:v>0.4518172338</c:v>
                </c:pt>
                <c:pt idx="691" formatCode="0.0">
                  <c:v>0.12629070689999999</c:v>
                </c:pt>
                <c:pt idx="692" formatCode="0.0">
                  <c:v>0.22080545670000001</c:v>
                </c:pt>
                <c:pt idx="693" formatCode="0.0">
                  <c:v>1.4223487700000001E-2</c:v>
                </c:pt>
                <c:pt idx="694" formatCode="0.0">
                  <c:v>0.38485532989999999</c:v>
                </c:pt>
                <c:pt idx="695" formatCode="0.0">
                  <c:v>0.83893694279999997</c:v>
                </c:pt>
                <c:pt idx="696" formatCode="0.0">
                  <c:v>1.4924394939000001</c:v>
                </c:pt>
                <c:pt idx="697" formatCode="0.0">
                  <c:v>2.2200764608000001</c:v>
                </c:pt>
                <c:pt idx="698" formatCode="0.0">
                  <c:v>2.8991963693999998</c:v>
                </c:pt>
                <c:pt idx="699" formatCode="0.0">
                  <c:v>3.1013539837000001</c:v>
                </c:pt>
                <c:pt idx="700" formatCode="0.0">
                  <c:v>2.8498892102000002</c:v>
                </c:pt>
                <c:pt idx="701" formatCode="0.0">
                  <c:v>3.3843487084000001</c:v>
                </c:pt>
                <c:pt idx="702" formatCode="0.0">
                  <c:v>3.2411194860000001</c:v>
                </c:pt>
                <c:pt idx="703" formatCode="0.0">
                  <c:v>3.2358224756</c:v>
                </c:pt>
                <c:pt idx="704" formatCode="0.0">
                  <c:v>2.8303311747</c:v>
                </c:pt>
                <c:pt idx="705" formatCode="0.0">
                  <c:v>2.9153649486000002</c:v>
                </c:pt>
                <c:pt idx="706" formatCode="0.0">
                  <c:v>3.0702068171999999</c:v>
                </c:pt>
                <c:pt idx="707" formatCode="0.0">
                  <c:v>3.3150283779</c:v>
                </c:pt>
                <c:pt idx="708" formatCode="0.0">
                  <c:v>3.1470073714</c:v>
                </c:pt>
                <c:pt idx="709" formatCode="0.0">
                  <c:v>2.4117889323999999</c:v>
                </c:pt>
                <c:pt idx="710" formatCode="0.0">
                  <c:v>1.8884109444999999</c:v>
                </c:pt>
                <c:pt idx="711" formatCode="0.0">
                  <c:v>1.4884243252</c:v>
                </c:pt>
                <c:pt idx="712" formatCode="0.0">
                  <c:v>1.2451690362000001</c:v>
                </c:pt>
                <c:pt idx="713" formatCode="0.0">
                  <c:v>0.29511794489999998</c:v>
                </c:pt>
                <c:pt idx="714" formatCode="0.0">
                  <c:v>-0.1200820507</c:v>
                </c:pt>
                <c:pt idx="715" formatCode="0.0">
                  <c:v>-0.11966314090000001</c:v>
                </c:pt>
                <c:pt idx="716" formatCode="0.0">
                  <c:v>0.28766405940000001</c:v>
                </c:pt>
                <c:pt idx="717" formatCode="0.0">
                  <c:v>0.62465582389999996</c:v>
                </c:pt>
                <c:pt idx="718" formatCode="0.0">
                  <c:v>1.1425396323000001</c:v>
                </c:pt>
                <c:pt idx="719" formatCode="0.0">
                  <c:v>0.99073375409999997</c:v>
                </c:pt>
                <c:pt idx="720" formatCode="0.0">
                  <c:v>0.50759679739999997</c:v>
                </c:pt>
                <c:pt idx="721" formatCode="0.0">
                  <c:v>0.21195317129999999</c:v>
                </c:pt>
                <c:pt idx="722" formatCode="0.0">
                  <c:v>0.51235547159999995</c:v>
                </c:pt>
                <c:pt idx="723" formatCode="0.0">
                  <c:v>1.0847398259000001</c:v>
                </c:pt>
                <c:pt idx="724" formatCode="0.0">
                  <c:v>1.2411439601000001</c:v>
                </c:pt>
                <c:pt idx="725" formatCode="0.0">
                  <c:v>1.4867346274</c:v>
                </c:pt>
                <c:pt idx="726" formatCode="0.0">
                  <c:v>1.8247628159</c:v>
                </c:pt>
                <c:pt idx="727" formatCode="0.0">
                  <c:v>1.6601908441</c:v>
                </c:pt>
                <c:pt idx="728" formatCode="0.0">
                  <c:v>1.1919881774000001</c:v>
                </c:pt>
                <c:pt idx="729" formatCode="0.0">
                  <c:v>3.1838277900000003E-2</c:v>
                </c:pt>
                <c:pt idx="730" formatCode="0.0">
                  <c:v>-0.68174050559999999</c:v>
                </c:pt>
                <c:pt idx="731" formatCode="0.0">
                  <c:v>-0.98115236289999996</c:v>
                </c:pt>
                <c:pt idx="732" formatCode="0.0">
                  <c:v>-0.71238160250000004</c:v>
                </c:pt>
                <c:pt idx="733" formatCode="0.0">
                  <c:v>-0.59295628759999996</c:v>
                </c:pt>
                <c:pt idx="734" formatCode="0.0">
                  <c:v>-0.70131039029999998</c:v>
                </c:pt>
                <c:pt idx="735" formatCode="0.0">
                  <c:v>-0.75744830119999995</c:v>
                </c:pt>
                <c:pt idx="736" formatCode="0.0">
                  <c:v>-0.88194316039999998</c:v>
                </c:pt>
                <c:pt idx="737" formatCode="0.0">
                  <c:v>-1.4327078753</c:v>
                </c:pt>
                <c:pt idx="738" formatCode="0.0">
                  <c:v>-2.4457549623000001</c:v>
                </c:pt>
                <c:pt idx="739" formatCode="0.0">
                  <c:v>-2.5159902390000002</c:v>
                </c:pt>
                <c:pt idx="740" formatCode="0.0">
                  <c:v>-2.2987848923</c:v>
                </c:pt>
                <c:pt idx="741" formatCode="0.0">
                  <c:v>-1.0513532766</c:v>
                </c:pt>
                <c:pt idx="742" formatCode="0.0">
                  <c:v>-0.37657364049999997</c:v>
                </c:pt>
                <c:pt idx="743" formatCode="0.0">
                  <c:v>-0.64293719240000002</c:v>
                </c:pt>
                <c:pt idx="744" formatCode="0.0">
                  <c:v>-1.4797515516999999</c:v>
                </c:pt>
                <c:pt idx="745" formatCode="0.0">
                  <c:v>-1.8776894363000001</c:v>
                </c:pt>
                <c:pt idx="746" formatCode="0.0">
                  <c:v>-1.6026275806000001</c:v>
                </c:pt>
                <c:pt idx="747" formatCode="0.0">
                  <c:v>-1.7174103584</c:v>
                </c:pt>
                <c:pt idx="748" formatCode="0.0">
                  <c:v>-1.298403502</c:v>
                </c:pt>
                <c:pt idx="749" formatCode="0.0">
                  <c:v>-0.51701187159999995</c:v>
                </c:pt>
                <c:pt idx="750" formatCode="0.0">
                  <c:v>0.40415354260000003</c:v>
                </c:pt>
                <c:pt idx="751" formatCode="0.0">
                  <c:v>0.37749510920000001</c:v>
                </c:pt>
                <c:pt idx="752" formatCode="0.0">
                  <c:v>5.2884554700000003E-2</c:v>
                </c:pt>
                <c:pt idx="753" formatCode="0.0">
                  <c:v>-0.24090231370000001</c:v>
                </c:pt>
                <c:pt idx="754" formatCode="0.0">
                  <c:v>-0.71596525209999995</c:v>
                </c:pt>
                <c:pt idx="755" formatCode="0.0">
                  <c:v>-0.38717966949999999</c:v>
                </c:pt>
                <c:pt idx="756" formatCode="0.0">
                  <c:v>6.5261118199999996E-2</c:v>
                </c:pt>
                <c:pt idx="757" formatCode="0.0">
                  <c:v>0.5217802534</c:v>
                </c:pt>
                <c:pt idx="758" formatCode="0.0">
                  <c:v>0.60239946050000004</c:v>
                </c:pt>
                <c:pt idx="759" formatCode="0.0">
                  <c:v>0.65347531719999996</c:v>
                </c:pt>
                <c:pt idx="760" formatCode="0.0">
                  <c:v>0.25748175480000002</c:v>
                </c:pt>
                <c:pt idx="761" formatCode="0.0">
                  <c:v>-0.36964743500000002</c:v>
                </c:pt>
                <c:pt idx="762" formatCode="0.0">
                  <c:v>-0.8397282855</c:v>
                </c:pt>
                <c:pt idx="763" formatCode="0.0">
                  <c:v>-0.4803064849</c:v>
                </c:pt>
                <c:pt idx="764" formatCode="0.0">
                  <c:v>0.32802597039999998</c:v>
                </c:pt>
                <c:pt idx="765" formatCode="0.0">
                  <c:v>0.88307743400000005</c:v>
                </c:pt>
                <c:pt idx="766" formatCode="0.0">
                  <c:v>1.1543335472</c:v>
                </c:pt>
                <c:pt idx="767" formatCode="0.0">
                  <c:v>1.2692645550999999</c:v>
                </c:pt>
                <c:pt idx="768" formatCode="0.0">
                  <c:v>1.2603288180000001</c:v>
                </c:pt>
                <c:pt idx="769" formatCode="0.0">
                  <c:v>1.0771423411000001</c:v>
                </c:pt>
                <c:pt idx="770" formatCode="0.0">
                  <c:v>0.71073047109999998</c:v>
                </c:pt>
                <c:pt idx="771" formatCode="0.0">
                  <c:v>0.91758908080000001</c:v>
                </c:pt>
                <c:pt idx="772" formatCode="0.0">
                  <c:v>0.89493096419999996</c:v>
                </c:pt>
                <c:pt idx="773" formatCode="0.0">
                  <c:v>0.89809299529999997</c:v>
                </c:pt>
                <c:pt idx="774" formatCode="0.0">
                  <c:v>0.3708953223</c:v>
                </c:pt>
                <c:pt idx="775" formatCode="0.0">
                  <c:v>-0.2349363947</c:v>
                </c:pt>
                <c:pt idx="776" formatCode="0.0">
                  <c:v>-1.0980207992</c:v>
                </c:pt>
                <c:pt idx="777" formatCode="0.0">
                  <c:v>-1.3224347861000001</c:v>
                </c:pt>
                <c:pt idx="778" formatCode="0.0">
                  <c:v>-1.3691386318000001</c:v>
                </c:pt>
                <c:pt idx="779" formatCode="0.0">
                  <c:v>-1.1954004947000001</c:v>
                </c:pt>
                <c:pt idx="780" formatCode="0.0">
                  <c:v>-1.2488673773000001</c:v>
                </c:pt>
                <c:pt idx="781" formatCode="0.0">
                  <c:v>-1.0432559066</c:v>
                </c:pt>
                <c:pt idx="782" formatCode="0.0">
                  <c:v>-1.0251297816</c:v>
                </c:pt>
                <c:pt idx="783" formatCode="0.0">
                  <c:v>-1.5280072028</c:v>
                </c:pt>
                <c:pt idx="784" formatCode="0.0">
                  <c:v>-1.6966260788</c:v>
                </c:pt>
                <c:pt idx="785" formatCode="0.0">
                  <c:v>-1.7082637347</c:v>
                </c:pt>
                <c:pt idx="786" formatCode="0.0">
                  <c:v>-0.81875866509999995</c:v>
                </c:pt>
                <c:pt idx="787" formatCode="0.0">
                  <c:v>0.22316813059999999</c:v>
                </c:pt>
                <c:pt idx="788" formatCode="0.0">
                  <c:v>1.4301407633000001</c:v>
                </c:pt>
                <c:pt idx="789" formatCode="0.0">
                  <c:v>1.0613663684000001</c:v>
                </c:pt>
                <c:pt idx="790" formatCode="0.0">
                  <c:v>0.58114845270000004</c:v>
                </c:pt>
                <c:pt idx="791" formatCode="0.0">
                  <c:v>0.30062948029999997</c:v>
                </c:pt>
                <c:pt idx="792" formatCode="0.0">
                  <c:v>0.99410419159999996</c:v>
                </c:pt>
                <c:pt idx="793" formatCode="0.0">
                  <c:v>1.3279842147000001</c:v>
                </c:pt>
                <c:pt idx="794" formatCode="0.0">
                  <c:v>1.2116685870999999</c:v>
                </c:pt>
                <c:pt idx="795" formatCode="0.0">
                  <c:v>1.8344183957</c:v>
                </c:pt>
                <c:pt idx="796" formatCode="0.0">
                  <c:v>2.1278792907000001</c:v>
                </c:pt>
                <c:pt idx="797" formatCode="0.0">
                  <c:v>2.7105585163999999</c:v>
                </c:pt>
                <c:pt idx="798" formatCode="0.0">
                  <c:v>2.4213073317</c:v>
                </c:pt>
                <c:pt idx="799" formatCode="0.0">
                  <c:v>2.2826712488999998</c:v>
                </c:pt>
                <c:pt idx="800" formatCode="0.0">
                  <c:v>1.5299666878</c:v>
                </c:pt>
                <c:pt idx="801" formatCode="0.0">
                  <c:v>1.4772883974</c:v>
                </c:pt>
                <c:pt idx="802" formatCode="0.0">
                  <c:v>1.554063532</c:v>
                </c:pt>
                <c:pt idx="803" formatCode="0.0">
                  <c:v>2.3427100367000002</c:v>
                </c:pt>
                <c:pt idx="804" formatCode="0.0">
                  <c:v>1.8007459734</c:v>
                </c:pt>
                <c:pt idx="805" formatCode="0.0">
                  <c:v>1.9505286439</c:v>
                </c:pt>
                <c:pt idx="806" formatCode="0.0">
                  <c:v>1.6385220044</c:v>
                </c:pt>
                <c:pt idx="807" formatCode="0.0">
                  <c:v>1.8316745888999999</c:v>
                </c:pt>
                <c:pt idx="808" formatCode="0.0">
                  <c:v>1.4788974297999999</c:v>
                </c:pt>
                <c:pt idx="809" formatCode="0.0">
                  <c:v>1.0681612377</c:v>
                </c:pt>
                <c:pt idx="810" formatCode="0.0">
                  <c:v>0.58093138070000006</c:v>
                </c:pt>
                <c:pt idx="811" formatCode="0.0">
                  <c:v>0.1558071942</c:v>
                </c:pt>
                <c:pt idx="812" formatCode="0.0">
                  <c:v>2.65824796E-2</c:v>
                </c:pt>
                <c:pt idx="813" formatCode="0.0">
                  <c:v>0.19892087959999999</c:v>
                </c:pt>
                <c:pt idx="814" formatCode="0.0">
                  <c:v>0.80553901429999997</c:v>
                </c:pt>
                <c:pt idx="815" formatCode="0.0">
                  <c:v>0.85114366860000001</c:v>
                </c:pt>
                <c:pt idx="816" formatCode="0.0">
                  <c:v>1.6066282244000001</c:v>
                </c:pt>
                <c:pt idx="817" formatCode="0.0">
                  <c:v>1.1284385110999999</c:v>
                </c:pt>
                <c:pt idx="818" formatCode="0.0">
                  <c:v>1.6441165579000001</c:v>
                </c:pt>
                <c:pt idx="819" formatCode="0.0">
                  <c:v>0.96531510279999999</c:v>
                </c:pt>
                <c:pt idx="820" formatCode="0.0">
                  <c:v>0.96602755959999997</c:v>
                </c:pt>
                <c:pt idx="821" formatCode="0.0">
                  <c:v>0.4666257634</c:v>
                </c:pt>
                <c:pt idx="822" formatCode="0.0">
                  <c:v>1.1457191698</c:v>
                </c:pt>
                <c:pt idx="823" formatCode="0.0">
                  <c:v>1.7672521412</c:v>
                </c:pt>
                <c:pt idx="824" formatCode="0.0">
                  <c:v>2.4210340302</c:v>
                </c:pt>
                <c:pt idx="825" formatCode="0.0">
                  <c:v>2.2410774920000001</c:v>
                </c:pt>
                <c:pt idx="826" formatCode="0.0">
                  <c:v>1.9628560881999999</c:v>
                </c:pt>
                <c:pt idx="827" formatCode="0.0">
                  <c:v>1.5436734206</c:v>
                </c:pt>
                <c:pt idx="828" formatCode="0.0">
                  <c:v>1.9061625464</c:v>
                </c:pt>
                <c:pt idx="829" formatCode="0.0">
                  <c:v>2.3003430024</c:v>
                </c:pt>
                <c:pt idx="830" formatCode="0.0">
                  <c:v>2.4897223420999999</c:v>
                </c:pt>
                <c:pt idx="831" formatCode="0.0">
                  <c:v>2.3772661614000001</c:v>
                </c:pt>
                <c:pt idx="832" formatCode="0.0">
                  <c:v>2.5709303314</c:v>
                </c:pt>
                <c:pt idx="833" formatCode="0.0">
                  <c:v>3.3228120716</c:v>
                </c:pt>
                <c:pt idx="834" formatCode="0.0">
                  <c:v>3.2710775892999999</c:v>
                </c:pt>
                <c:pt idx="835" formatCode="0.0">
                  <c:v>2.7300557573000002</c:v>
                </c:pt>
                <c:pt idx="836" formatCode="0.0">
                  <c:v>1.8702398044999999</c:v>
                </c:pt>
                <c:pt idx="837" formatCode="0.0">
                  <c:v>1.5156186322</c:v>
                </c:pt>
                <c:pt idx="838" formatCode="0.0">
                  <c:v>1.0321169030999999</c:v>
                </c:pt>
                <c:pt idx="839" formatCode="0.0">
                  <c:v>0.68977806539999997</c:v>
                </c:pt>
                <c:pt idx="840" formatCode="0.0">
                  <c:v>0.26755794100000002</c:v>
                </c:pt>
                <c:pt idx="841" formatCode="0.0">
                  <c:v>0.57080646970000004</c:v>
                </c:pt>
                <c:pt idx="842" formatCode="0.0">
                  <c:v>0.46957920380000001</c:v>
                </c:pt>
                <c:pt idx="843" formatCode="0.0">
                  <c:v>0.63328098489999995</c:v>
                </c:pt>
                <c:pt idx="844" formatCode="0.0">
                  <c:v>0.1871747429</c:v>
                </c:pt>
                <c:pt idx="845" formatCode="0.0">
                  <c:v>-0.1231399886</c:v>
                </c:pt>
                <c:pt idx="846" formatCode="0.0">
                  <c:v>-0.33657747230000001</c:v>
                </c:pt>
                <c:pt idx="847" formatCode="0.0">
                  <c:v>-4.7533189099999998E-2</c:v>
                </c:pt>
                <c:pt idx="848" formatCode="0.0">
                  <c:v>0.55812689410000005</c:v>
                </c:pt>
                <c:pt idx="849" formatCode="0.0">
                  <c:v>0.72935545739999996</c:v>
                </c:pt>
                <c:pt idx="850" formatCode="0.0">
                  <c:v>0.76569537580000002</c:v>
                </c:pt>
                <c:pt idx="851" formatCode="0.0">
                  <c:v>0.87165587720000004</c:v>
                </c:pt>
                <c:pt idx="852" formatCode="0.0">
                  <c:v>0.57121183939999998</c:v>
                </c:pt>
                <c:pt idx="853" formatCode="0.0">
                  <c:v>0.73356572959999999</c:v>
                </c:pt>
                <c:pt idx="854" formatCode="0.0">
                  <c:v>0.55600346990000005</c:v>
                </c:pt>
                <c:pt idx="855" formatCode="0.0">
                  <c:v>1.1910394485</c:v>
                </c:pt>
                <c:pt idx="856" formatCode="0.0">
                  <c:v>1.1172042852999999</c:v>
                </c:pt>
                <c:pt idx="857" formatCode="0.0">
                  <c:v>1.1530217646000001</c:v>
                </c:pt>
                <c:pt idx="858" formatCode="0.0">
                  <c:v>1.1976216708</c:v>
                </c:pt>
                <c:pt idx="859" formatCode="0.0">
                  <c:v>1.1918320200999999</c:v>
                </c:pt>
                <c:pt idx="860" formatCode="0.0">
                  <c:v>0.90386447670000003</c:v>
                </c:pt>
                <c:pt idx="861" formatCode="0.0">
                  <c:v>0.1247065514</c:v>
                </c:pt>
                <c:pt idx="862" formatCode="0.0">
                  <c:v>-0.61405521539999997</c:v>
                </c:pt>
                <c:pt idx="863" formatCode="0.0">
                  <c:v>-1.2072122662</c:v>
                </c:pt>
                <c:pt idx="864" formatCode="0.0">
                  <c:v>-0.89441993149999999</c:v>
                </c:pt>
                <c:pt idx="865" formatCode="0.0">
                  <c:v>-0.91950938869999999</c:v>
                </c:pt>
                <c:pt idx="866" formatCode="0.0">
                  <c:v>-0.25552337120000002</c:v>
                </c:pt>
                <c:pt idx="867" formatCode="0.0">
                  <c:v>-0.65570431149999997</c:v>
                </c:pt>
                <c:pt idx="868" formatCode="0.0">
                  <c:v>-0.58058569130000004</c:v>
                </c:pt>
                <c:pt idx="869" formatCode="0.0">
                  <c:v>-0.44213902669999999</c:v>
                </c:pt>
                <c:pt idx="870" formatCode="0.0">
                  <c:v>-0.4927331968</c:v>
                </c:pt>
                <c:pt idx="871" formatCode="0.0">
                  <c:v>-0.37002986389999998</c:v>
                </c:pt>
                <c:pt idx="872" formatCode="0.0">
                  <c:v>-0.47601117189999997</c:v>
                </c:pt>
                <c:pt idx="873" formatCode="0.0">
                  <c:v>0.77292841089999997</c:v>
                </c:pt>
                <c:pt idx="874" formatCode="0.0">
                  <c:v>2.3363158875000001</c:v>
                </c:pt>
                <c:pt idx="875" formatCode="0.0">
                  <c:v>4.2698936066000002</c:v>
                </c:pt>
                <c:pt idx="876" formatCode="0.0">
                  <c:v>5.1426329380000002</c:v>
                </c:pt>
                <c:pt idx="877" formatCode="0.0">
                  <c:v>5.8828080803000002</c:v>
                </c:pt>
                <c:pt idx="878" formatCode="0.0">
                  <c:v>5.5557345638999998</c:v>
                </c:pt>
                <c:pt idx="879" formatCode="0.0">
                  <c:v>1.8196478249000001</c:v>
                </c:pt>
                <c:pt idx="880" formatCode="0.0">
                  <c:v>-0.93207868279999995</c:v>
                </c:pt>
                <c:pt idx="881" formatCode="0.0">
                  <c:v>-2.2103776969000002</c:v>
                </c:pt>
                <c:pt idx="882" formatCode="0.0">
                  <c:v>0.33770284080000001</c:v>
                </c:pt>
                <c:pt idx="883" formatCode="0.0">
                  <c:v>1.9275306860000001</c:v>
                </c:pt>
                <c:pt idx="884" formatCode="0.0">
                  <c:v>2.0447253606000002</c:v>
                </c:pt>
                <c:pt idx="885" formatCode="0.0">
                  <c:v>1.8554456747000001</c:v>
                </c:pt>
                <c:pt idx="886" formatCode="0.0">
                  <c:v>1.3959171666000001</c:v>
                </c:pt>
                <c:pt idx="887" formatCode="0.0">
                  <c:v>0.71440234739999997</c:v>
                </c:pt>
                <c:pt idx="888" formatCode="0.0">
                  <c:v>0.42343776560000002</c:v>
                </c:pt>
                <c:pt idx="889" formatCode="0.0">
                  <c:v>-0.87657727819999998</c:v>
                </c:pt>
                <c:pt idx="890" formatCode="0.0">
                  <c:v>-0.66468668050000002</c:v>
                </c:pt>
                <c:pt idx="891" formatCode="0.0">
                  <c:v>2.3765128814000001</c:v>
                </c:pt>
                <c:pt idx="892" formatCode="0.0">
                  <c:v>5.0465226573999997</c:v>
                </c:pt>
                <c:pt idx="893" formatCode="0.0">
                  <c:v>5.0575972577000003</c:v>
                </c:pt>
                <c:pt idx="894" formatCode="0.0">
                  <c:v>1.3637692231</c:v>
                </c:pt>
                <c:pt idx="895" formatCode="0.0">
                  <c:v>-1.0233552370000001</c:v>
                </c:pt>
                <c:pt idx="896" formatCode="0.0">
                  <c:v>-1.6342693294999999</c:v>
                </c:pt>
                <c:pt idx="897" formatCode="0.0">
                  <c:v>-1.7169844756999999</c:v>
                </c:pt>
                <c:pt idx="898" formatCode="0.0">
                  <c:v>-1.2974350594999999</c:v>
                </c:pt>
                <c:pt idx="899" formatCode="0.0">
                  <c:v>-0.97962260599999995</c:v>
                </c:pt>
                <c:pt idx="900" formatCode="0.0">
                  <c:v>-0.7628405681</c:v>
                </c:pt>
                <c:pt idx="901" formatCode="0.0">
                  <c:v>0.6627133221</c:v>
                </c:pt>
                <c:pt idx="902" formatCode="0.0">
                  <c:v>1.4034159297</c:v>
                </c:pt>
                <c:pt idx="903" formatCode="0.0">
                  <c:v>2.0617991168000001</c:v>
                </c:pt>
                <c:pt idx="904" formatCode="0.0">
                  <c:v>1.7419176751000001</c:v>
                </c:pt>
                <c:pt idx="905" formatCode="0.0">
                  <c:v>2.1524063079000002</c:v>
                </c:pt>
                <c:pt idx="906" formatCode="0.0">
                  <c:v>2.5898834082</c:v>
                </c:pt>
                <c:pt idx="907" formatCode="0.0">
                  <c:v>2.4702522330000001</c:v>
                </c:pt>
                <c:pt idx="908" formatCode="0.0">
                  <c:v>2.6660522848000001</c:v>
                </c:pt>
                <c:pt idx="909" formatCode="0.0">
                  <c:v>2.7129478982999999</c:v>
                </c:pt>
                <c:pt idx="910" formatCode="0.0">
                  <c:v>2.3855945350000001</c:v>
                </c:pt>
                <c:pt idx="911" formatCode="0.0">
                  <c:v>1.1313862766</c:v>
                </c:pt>
                <c:pt idx="912" formatCode="0.0">
                  <c:v>0.64327483490000004</c:v>
                </c:pt>
                <c:pt idx="913" formatCode="0.0">
                  <c:v>9.2893696400000003E-2</c:v>
                </c:pt>
                <c:pt idx="914" formatCode="0.0">
                  <c:v>-0.17713805760000001</c:v>
                </c:pt>
                <c:pt idx="915" formatCode="0.0">
                  <c:v>-0.78425074139999995</c:v>
                </c:pt>
                <c:pt idx="916" formatCode="0.0">
                  <c:v>-0.93016127849999997</c:v>
                </c:pt>
                <c:pt idx="917" formatCode="0.0">
                  <c:v>-1.3823604184</c:v>
                </c:pt>
                <c:pt idx="918" formatCode="0.0">
                  <c:v>-2.2282512179</c:v>
                </c:pt>
                <c:pt idx="919" formatCode="0.0">
                  <c:v>-2.6701346370999999</c:v>
                </c:pt>
                <c:pt idx="1031" formatCode="0.00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4EF6-4F5D-BD00-9F8E12809DA8}"/>
            </c:ext>
          </c:extLst>
        </c:ser>
        <c:ser>
          <c:idx val="6"/>
          <c:order val="2"/>
          <c:tx>
            <c:v>12/12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cat>
            <c:numRef>
              <c:f>FOODX!$A$3:$A$1034</c:f>
              <c:numCache>
                <c:formatCode>mmm\-yy</c:formatCode>
                <c:ptCount val="1032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  <c:pt idx="504">
                  <c:v>32509</c:v>
                </c:pt>
                <c:pt idx="505">
                  <c:v>32540</c:v>
                </c:pt>
                <c:pt idx="506">
                  <c:v>32568</c:v>
                </c:pt>
                <c:pt idx="507">
                  <c:v>32599</c:v>
                </c:pt>
                <c:pt idx="508">
                  <c:v>32629</c:v>
                </c:pt>
                <c:pt idx="509">
                  <c:v>32660</c:v>
                </c:pt>
                <c:pt idx="510">
                  <c:v>32690</c:v>
                </c:pt>
                <c:pt idx="511">
                  <c:v>32721</c:v>
                </c:pt>
                <c:pt idx="512">
                  <c:v>32752</c:v>
                </c:pt>
                <c:pt idx="513">
                  <c:v>32782</c:v>
                </c:pt>
                <c:pt idx="514">
                  <c:v>32813</c:v>
                </c:pt>
                <c:pt idx="515">
                  <c:v>32843</c:v>
                </c:pt>
                <c:pt idx="516">
                  <c:v>32874</c:v>
                </c:pt>
                <c:pt idx="517">
                  <c:v>32905</c:v>
                </c:pt>
                <c:pt idx="518">
                  <c:v>32933</c:v>
                </c:pt>
                <c:pt idx="519">
                  <c:v>32964</c:v>
                </c:pt>
                <c:pt idx="520">
                  <c:v>32994</c:v>
                </c:pt>
                <c:pt idx="521">
                  <c:v>33025</c:v>
                </c:pt>
                <c:pt idx="522">
                  <c:v>33055</c:v>
                </c:pt>
                <c:pt idx="523">
                  <c:v>33086</c:v>
                </c:pt>
                <c:pt idx="524">
                  <c:v>33117</c:v>
                </c:pt>
                <c:pt idx="525">
                  <c:v>33147</c:v>
                </c:pt>
                <c:pt idx="526">
                  <c:v>33178</c:v>
                </c:pt>
                <c:pt idx="527">
                  <c:v>33208</c:v>
                </c:pt>
                <c:pt idx="528">
                  <c:v>33239</c:v>
                </c:pt>
                <c:pt idx="529">
                  <c:v>33270</c:v>
                </c:pt>
                <c:pt idx="530">
                  <c:v>33298</c:v>
                </c:pt>
                <c:pt idx="531">
                  <c:v>33329</c:v>
                </c:pt>
                <c:pt idx="532">
                  <c:v>33359</c:v>
                </c:pt>
                <c:pt idx="533">
                  <c:v>33390</c:v>
                </c:pt>
                <c:pt idx="534">
                  <c:v>33420</c:v>
                </c:pt>
                <c:pt idx="535">
                  <c:v>33451</c:v>
                </c:pt>
                <c:pt idx="536">
                  <c:v>33482</c:v>
                </c:pt>
                <c:pt idx="537">
                  <c:v>33512</c:v>
                </c:pt>
                <c:pt idx="538">
                  <c:v>33543</c:v>
                </c:pt>
                <c:pt idx="539">
                  <c:v>33573</c:v>
                </c:pt>
                <c:pt idx="540">
                  <c:v>33604</c:v>
                </c:pt>
                <c:pt idx="541">
                  <c:v>33635</c:v>
                </c:pt>
                <c:pt idx="542">
                  <c:v>33664</c:v>
                </c:pt>
                <c:pt idx="543">
                  <c:v>33695</c:v>
                </c:pt>
                <c:pt idx="544">
                  <c:v>33725</c:v>
                </c:pt>
                <c:pt idx="545">
                  <c:v>33756</c:v>
                </c:pt>
                <c:pt idx="546">
                  <c:v>33786</c:v>
                </c:pt>
                <c:pt idx="547">
                  <c:v>33817</c:v>
                </c:pt>
                <c:pt idx="548">
                  <c:v>33848</c:v>
                </c:pt>
                <c:pt idx="549">
                  <c:v>33878</c:v>
                </c:pt>
                <c:pt idx="550">
                  <c:v>33909</c:v>
                </c:pt>
                <c:pt idx="551">
                  <c:v>33939</c:v>
                </c:pt>
                <c:pt idx="552">
                  <c:v>33970</c:v>
                </c:pt>
                <c:pt idx="553">
                  <c:v>34001</c:v>
                </c:pt>
                <c:pt idx="554">
                  <c:v>34029</c:v>
                </c:pt>
                <c:pt idx="555">
                  <c:v>34060</c:v>
                </c:pt>
                <c:pt idx="556">
                  <c:v>34090</c:v>
                </c:pt>
                <c:pt idx="557">
                  <c:v>34121</c:v>
                </c:pt>
                <c:pt idx="558">
                  <c:v>34151</c:v>
                </c:pt>
                <c:pt idx="559">
                  <c:v>34182</c:v>
                </c:pt>
                <c:pt idx="560">
                  <c:v>34213</c:v>
                </c:pt>
                <c:pt idx="561">
                  <c:v>34243</c:v>
                </c:pt>
                <c:pt idx="562">
                  <c:v>34274</c:v>
                </c:pt>
                <c:pt idx="563">
                  <c:v>34304</c:v>
                </c:pt>
                <c:pt idx="564">
                  <c:v>34335</c:v>
                </c:pt>
                <c:pt idx="565">
                  <c:v>34366</c:v>
                </c:pt>
                <c:pt idx="566">
                  <c:v>34394</c:v>
                </c:pt>
                <c:pt idx="567">
                  <c:v>34425</c:v>
                </c:pt>
                <c:pt idx="568">
                  <c:v>34455</c:v>
                </c:pt>
                <c:pt idx="569">
                  <c:v>34486</c:v>
                </c:pt>
                <c:pt idx="570">
                  <c:v>34516</c:v>
                </c:pt>
                <c:pt idx="571">
                  <c:v>34547</c:v>
                </c:pt>
                <c:pt idx="572">
                  <c:v>34578</c:v>
                </c:pt>
                <c:pt idx="573">
                  <c:v>34608</c:v>
                </c:pt>
                <c:pt idx="574">
                  <c:v>34639</c:v>
                </c:pt>
                <c:pt idx="575">
                  <c:v>34669</c:v>
                </c:pt>
                <c:pt idx="576">
                  <c:v>34700</c:v>
                </c:pt>
                <c:pt idx="577">
                  <c:v>34731</c:v>
                </c:pt>
                <c:pt idx="578">
                  <c:v>34759</c:v>
                </c:pt>
                <c:pt idx="579">
                  <c:v>34790</c:v>
                </c:pt>
                <c:pt idx="580">
                  <c:v>34820</c:v>
                </c:pt>
                <c:pt idx="581">
                  <c:v>34851</c:v>
                </c:pt>
                <c:pt idx="582">
                  <c:v>34881</c:v>
                </c:pt>
                <c:pt idx="583">
                  <c:v>34912</c:v>
                </c:pt>
                <c:pt idx="584">
                  <c:v>34943</c:v>
                </c:pt>
                <c:pt idx="585">
                  <c:v>34973</c:v>
                </c:pt>
                <c:pt idx="586">
                  <c:v>35004</c:v>
                </c:pt>
                <c:pt idx="587">
                  <c:v>35034</c:v>
                </c:pt>
                <c:pt idx="588">
                  <c:v>35065</c:v>
                </c:pt>
                <c:pt idx="589">
                  <c:v>35096</c:v>
                </c:pt>
                <c:pt idx="590">
                  <c:v>35125</c:v>
                </c:pt>
                <c:pt idx="591">
                  <c:v>35156</c:v>
                </c:pt>
                <c:pt idx="592">
                  <c:v>35186</c:v>
                </c:pt>
                <c:pt idx="593">
                  <c:v>35217</c:v>
                </c:pt>
                <c:pt idx="594">
                  <c:v>35247</c:v>
                </c:pt>
                <c:pt idx="595">
                  <c:v>35278</c:v>
                </c:pt>
                <c:pt idx="596">
                  <c:v>35309</c:v>
                </c:pt>
                <c:pt idx="597">
                  <c:v>35339</c:v>
                </c:pt>
                <c:pt idx="598">
                  <c:v>35370</c:v>
                </c:pt>
                <c:pt idx="599">
                  <c:v>35400</c:v>
                </c:pt>
                <c:pt idx="600">
                  <c:v>35431</c:v>
                </c:pt>
                <c:pt idx="601">
                  <c:v>35462</c:v>
                </c:pt>
                <c:pt idx="602">
                  <c:v>35490</c:v>
                </c:pt>
                <c:pt idx="603">
                  <c:v>35521</c:v>
                </c:pt>
                <c:pt idx="604">
                  <c:v>35551</c:v>
                </c:pt>
                <c:pt idx="605">
                  <c:v>35582</c:v>
                </c:pt>
                <c:pt idx="606">
                  <c:v>35612</c:v>
                </c:pt>
                <c:pt idx="607">
                  <c:v>35643</c:v>
                </c:pt>
                <c:pt idx="608">
                  <c:v>35674</c:v>
                </c:pt>
                <c:pt idx="609">
                  <c:v>35704</c:v>
                </c:pt>
                <c:pt idx="610">
                  <c:v>35735</c:v>
                </c:pt>
                <c:pt idx="611">
                  <c:v>35765</c:v>
                </c:pt>
                <c:pt idx="612">
                  <c:v>35796</c:v>
                </c:pt>
                <c:pt idx="613">
                  <c:v>35827</c:v>
                </c:pt>
                <c:pt idx="614">
                  <c:v>35855</c:v>
                </c:pt>
                <c:pt idx="615">
                  <c:v>35886</c:v>
                </c:pt>
                <c:pt idx="616">
                  <c:v>35916</c:v>
                </c:pt>
                <c:pt idx="617">
                  <c:v>35947</c:v>
                </c:pt>
                <c:pt idx="618">
                  <c:v>35977</c:v>
                </c:pt>
                <c:pt idx="619">
                  <c:v>36008</c:v>
                </c:pt>
                <c:pt idx="620">
                  <c:v>36039</c:v>
                </c:pt>
                <c:pt idx="621">
                  <c:v>36069</c:v>
                </c:pt>
                <c:pt idx="622">
                  <c:v>36100</c:v>
                </c:pt>
                <c:pt idx="623">
                  <c:v>36130</c:v>
                </c:pt>
                <c:pt idx="624">
                  <c:v>36161</c:v>
                </c:pt>
                <c:pt idx="625">
                  <c:v>36192</c:v>
                </c:pt>
                <c:pt idx="626">
                  <c:v>36220</c:v>
                </c:pt>
                <c:pt idx="627">
                  <c:v>36251</c:v>
                </c:pt>
                <c:pt idx="628">
                  <c:v>36281</c:v>
                </c:pt>
                <c:pt idx="629">
                  <c:v>36312</c:v>
                </c:pt>
                <c:pt idx="630">
                  <c:v>36342</c:v>
                </c:pt>
                <c:pt idx="631">
                  <c:v>36373</c:v>
                </c:pt>
                <c:pt idx="632">
                  <c:v>36404</c:v>
                </c:pt>
                <c:pt idx="633">
                  <c:v>36434</c:v>
                </c:pt>
                <c:pt idx="634">
                  <c:v>36465</c:v>
                </c:pt>
                <c:pt idx="635">
                  <c:v>36495</c:v>
                </c:pt>
                <c:pt idx="636">
                  <c:v>36526</c:v>
                </c:pt>
                <c:pt idx="637">
                  <c:v>36557</c:v>
                </c:pt>
                <c:pt idx="638">
                  <c:v>36586</c:v>
                </c:pt>
                <c:pt idx="639">
                  <c:v>36617</c:v>
                </c:pt>
                <c:pt idx="640">
                  <c:v>36647</c:v>
                </c:pt>
                <c:pt idx="641">
                  <c:v>36678</c:v>
                </c:pt>
                <c:pt idx="642">
                  <c:v>36708</c:v>
                </c:pt>
                <c:pt idx="643">
                  <c:v>36739</c:v>
                </c:pt>
                <c:pt idx="644">
                  <c:v>36770</c:v>
                </c:pt>
                <c:pt idx="645">
                  <c:v>36800</c:v>
                </c:pt>
                <c:pt idx="646">
                  <c:v>36831</c:v>
                </c:pt>
                <c:pt idx="647">
                  <c:v>36861</c:v>
                </c:pt>
                <c:pt idx="648">
                  <c:v>36892</c:v>
                </c:pt>
                <c:pt idx="649">
                  <c:v>36923</c:v>
                </c:pt>
                <c:pt idx="650">
                  <c:v>36951</c:v>
                </c:pt>
                <c:pt idx="651">
                  <c:v>36982</c:v>
                </c:pt>
                <c:pt idx="652">
                  <c:v>37012</c:v>
                </c:pt>
                <c:pt idx="653">
                  <c:v>37043</c:v>
                </c:pt>
                <c:pt idx="654">
                  <c:v>37073</c:v>
                </c:pt>
                <c:pt idx="655">
                  <c:v>37104</c:v>
                </c:pt>
                <c:pt idx="656">
                  <c:v>37135</c:v>
                </c:pt>
                <c:pt idx="657">
                  <c:v>37165</c:v>
                </c:pt>
                <c:pt idx="658">
                  <c:v>37196</c:v>
                </c:pt>
                <c:pt idx="659">
                  <c:v>37226</c:v>
                </c:pt>
                <c:pt idx="660">
                  <c:v>37257</c:v>
                </c:pt>
                <c:pt idx="661">
                  <c:v>37288</c:v>
                </c:pt>
                <c:pt idx="662">
                  <c:v>37316</c:v>
                </c:pt>
                <c:pt idx="663">
                  <c:v>37347</c:v>
                </c:pt>
                <c:pt idx="664">
                  <c:v>37377</c:v>
                </c:pt>
                <c:pt idx="665">
                  <c:v>37408</c:v>
                </c:pt>
                <c:pt idx="666">
                  <c:v>37438</c:v>
                </c:pt>
                <c:pt idx="667">
                  <c:v>37469</c:v>
                </c:pt>
                <c:pt idx="668">
                  <c:v>37500</c:v>
                </c:pt>
                <c:pt idx="669">
                  <c:v>37530</c:v>
                </c:pt>
                <c:pt idx="670">
                  <c:v>37561</c:v>
                </c:pt>
                <c:pt idx="671">
                  <c:v>37591</c:v>
                </c:pt>
                <c:pt idx="672">
                  <c:v>37622</c:v>
                </c:pt>
                <c:pt idx="673">
                  <c:v>37653</c:v>
                </c:pt>
                <c:pt idx="674">
                  <c:v>37681</c:v>
                </c:pt>
                <c:pt idx="675">
                  <c:v>37712</c:v>
                </c:pt>
                <c:pt idx="676">
                  <c:v>37742</c:v>
                </c:pt>
                <c:pt idx="677">
                  <c:v>37773</c:v>
                </c:pt>
                <c:pt idx="678">
                  <c:v>37803</c:v>
                </c:pt>
                <c:pt idx="679">
                  <c:v>37834</c:v>
                </c:pt>
                <c:pt idx="680">
                  <c:v>37865</c:v>
                </c:pt>
                <c:pt idx="681">
                  <c:v>37895</c:v>
                </c:pt>
                <c:pt idx="682">
                  <c:v>37926</c:v>
                </c:pt>
                <c:pt idx="683">
                  <c:v>37956</c:v>
                </c:pt>
                <c:pt idx="684">
                  <c:v>37987</c:v>
                </c:pt>
                <c:pt idx="685">
                  <c:v>38018</c:v>
                </c:pt>
                <c:pt idx="686">
                  <c:v>38047</c:v>
                </c:pt>
                <c:pt idx="687">
                  <c:v>38078</c:v>
                </c:pt>
                <c:pt idx="688">
                  <c:v>38108</c:v>
                </c:pt>
                <c:pt idx="689">
                  <c:v>38139</c:v>
                </c:pt>
                <c:pt idx="690">
                  <c:v>38169</c:v>
                </c:pt>
                <c:pt idx="691">
                  <c:v>38200</c:v>
                </c:pt>
                <c:pt idx="692">
                  <c:v>38231</c:v>
                </c:pt>
                <c:pt idx="693">
                  <c:v>38261</c:v>
                </c:pt>
                <c:pt idx="694">
                  <c:v>38292</c:v>
                </c:pt>
                <c:pt idx="695">
                  <c:v>38322</c:v>
                </c:pt>
                <c:pt idx="696">
                  <c:v>38353</c:v>
                </c:pt>
                <c:pt idx="697">
                  <c:v>38384</c:v>
                </c:pt>
                <c:pt idx="698">
                  <c:v>38412</c:v>
                </c:pt>
                <c:pt idx="699">
                  <c:v>38443</c:v>
                </c:pt>
                <c:pt idx="700">
                  <c:v>38473</c:v>
                </c:pt>
                <c:pt idx="701">
                  <c:v>38504</c:v>
                </c:pt>
                <c:pt idx="702">
                  <c:v>38534</c:v>
                </c:pt>
                <c:pt idx="703">
                  <c:v>38565</c:v>
                </c:pt>
                <c:pt idx="704">
                  <c:v>38596</c:v>
                </c:pt>
                <c:pt idx="705">
                  <c:v>38626</c:v>
                </c:pt>
                <c:pt idx="706">
                  <c:v>38657</c:v>
                </c:pt>
                <c:pt idx="707">
                  <c:v>38687</c:v>
                </c:pt>
                <c:pt idx="708">
                  <c:v>38718</c:v>
                </c:pt>
                <c:pt idx="709">
                  <c:v>38749</c:v>
                </c:pt>
                <c:pt idx="710">
                  <c:v>38777</c:v>
                </c:pt>
                <c:pt idx="711">
                  <c:v>38808</c:v>
                </c:pt>
                <c:pt idx="712">
                  <c:v>38838</c:v>
                </c:pt>
                <c:pt idx="713">
                  <c:v>38869</c:v>
                </c:pt>
                <c:pt idx="714">
                  <c:v>38899</c:v>
                </c:pt>
                <c:pt idx="715">
                  <c:v>38930</c:v>
                </c:pt>
                <c:pt idx="716">
                  <c:v>38961</c:v>
                </c:pt>
                <c:pt idx="717">
                  <c:v>38991</c:v>
                </c:pt>
                <c:pt idx="718">
                  <c:v>39022</c:v>
                </c:pt>
                <c:pt idx="719">
                  <c:v>39052</c:v>
                </c:pt>
                <c:pt idx="720">
                  <c:v>39083</c:v>
                </c:pt>
                <c:pt idx="721">
                  <c:v>39114</c:v>
                </c:pt>
                <c:pt idx="722">
                  <c:v>39142</c:v>
                </c:pt>
                <c:pt idx="723">
                  <c:v>39173</c:v>
                </c:pt>
                <c:pt idx="724">
                  <c:v>39203</c:v>
                </c:pt>
                <c:pt idx="725">
                  <c:v>39234</c:v>
                </c:pt>
                <c:pt idx="726">
                  <c:v>39264</c:v>
                </c:pt>
                <c:pt idx="727">
                  <c:v>39295</c:v>
                </c:pt>
                <c:pt idx="728">
                  <c:v>39326</c:v>
                </c:pt>
                <c:pt idx="729">
                  <c:v>39356</c:v>
                </c:pt>
                <c:pt idx="730">
                  <c:v>39387</c:v>
                </c:pt>
                <c:pt idx="731">
                  <c:v>39417</c:v>
                </c:pt>
                <c:pt idx="732">
                  <c:v>39448</c:v>
                </c:pt>
                <c:pt idx="733">
                  <c:v>39479</c:v>
                </c:pt>
                <c:pt idx="734">
                  <c:v>39508</c:v>
                </c:pt>
                <c:pt idx="735">
                  <c:v>39539</c:v>
                </c:pt>
                <c:pt idx="736">
                  <c:v>39569</c:v>
                </c:pt>
                <c:pt idx="737">
                  <c:v>39600</c:v>
                </c:pt>
                <c:pt idx="738">
                  <c:v>39630</c:v>
                </c:pt>
                <c:pt idx="739">
                  <c:v>39661</c:v>
                </c:pt>
                <c:pt idx="740">
                  <c:v>39692</c:v>
                </c:pt>
                <c:pt idx="741">
                  <c:v>39722</c:v>
                </c:pt>
                <c:pt idx="742">
                  <c:v>39753</c:v>
                </c:pt>
                <c:pt idx="743">
                  <c:v>39783</c:v>
                </c:pt>
                <c:pt idx="744">
                  <c:v>39814</c:v>
                </c:pt>
                <c:pt idx="745">
                  <c:v>39845</c:v>
                </c:pt>
                <c:pt idx="746">
                  <c:v>39873</c:v>
                </c:pt>
                <c:pt idx="747">
                  <c:v>39904</c:v>
                </c:pt>
                <c:pt idx="748">
                  <c:v>39934</c:v>
                </c:pt>
                <c:pt idx="749">
                  <c:v>39965</c:v>
                </c:pt>
                <c:pt idx="750">
                  <c:v>39995</c:v>
                </c:pt>
                <c:pt idx="751">
                  <c:v>40026</c:v>
                </c:pt>
                <c:pt idx="752">
                  <c:v>40057</c:v>
                </c:pt>
                <c:pt idx="753">
                  <c:v>40087</c:v>
                </c:pt>
                <c:pt idx="754">
                  <c:v>40118</c:v>
                </c:pt>
                <c:pt idx="755">
                  <c:v>40148</c:v>
                </c:pt>
                <c:pt idx="756">
                  <c:v>40179</c:v>
                </c:pt>
                <c:pt idx="757">
                  <c:v>40210</c:v>
                </c:pt>
                <c:pt idx="758">
                  <c:v>40238</c:v>
                </c:pt>
                <c:pt idx="759">
                  <c:v>40269</c:v>
                </c:pt>
                <c:pt idx="760">
                  <c:v>40299</c:v>
                </c:pt>
                <c:pt idx="761">
                  <c:v>40330</c:v>
                </c:pt>
                <c:pt idx="762">
                  <c:v>40360</c:v>
                </c:pt>
                <c:pt idx="763">
                  <c:v>40391</c:v>
                </c:pt>
                <c:pt idx="764">
                  <c:v>40422</c:v>
                </c:pt>
                <c:pt idx="765">
                  <c:v>40452</c:v>
                </c:pt>
                <c:pt idx="766">
                  <c:v>40483</c:v>
                </c:pt>
                <c:pt idx="767">
                  <c:v>40513</c:v>
                </c:pt>
                <c:pt idx="768">
                  <c:v>40544</c:v>
                </c:pt>
                <c:pt idx="769">
                  <c:v>40575</c:v>
                </c:pt>
                <c:pt idx="770">
                  <c:v>40603</c:v>
                </c:pt>
                <c:pt idx="771">
                  <c:v>40634</c:v>
                </c:pt>
                <c:pt idx="772">
                  <c:v>40664</c:v>
                </c:pt>
                <c:pt idx="773">
                  <c:v>40695</c:v>
                </c:pt>
                <c:pt idx="774">
                  <c:v>40725</c:v>
                </c:pt>
                <c:pt idx="775">
                  <c:v>40756</c:v>
                </c:pt>
                <c:pt idx="776">
                  <c:v>40787</c:v>
                </c:pt>
                <c:pt idx="777">
                  <c:v>40817</c:v>
                </c:pt>
                <c:pt idx="778">
                  <c:v>40848</c:v>
                </c:pt>
                <c:pt idx="779">
                  <c:v>40878</c:v>
                </c:pt>
                <c:pt idx="780">
                  <c:v>40909</c:v>
                </c:pt>
                <c:pt idx="781">
                  <c:v>40940</c:v>
                </c:pt>
                <c:pt idx="782">
                  <c:v>40969</c:v>
                </c:pt>
                <c:pt idx="783">
                  <c:v>41000</c:v>
                </c:pt>
                <c:pt idx="784">
                  <c:v>41030</c:v>
                </c:pt>
                <c:pt idx="785">
                  <c:v>41061</c:v>
                </c:pt>
                <c:pt idx="786">
                  <c:v>41091</c:v>
                </c:pt>
                <c:pt idx="787">
                  <c:v>41122</c:v>
                </c:pt>
                <c:pt idx="788">
                  <c:v>41153</c:v>
                </c:pt>
                <c:pt idx="789">
                  <c:v>41183</c:v>
                </c:pt>
                <c:pt idx="790">
                  <c:v>41214</c:v>
                </c:pt>
                <c:pt idx="791">
                  <c:v>41244</c:v>
                </c:pt>
                <c:pt idx="792">
                  <c:v>41275</c:v>
                </c:pt>
                <c:pt idx="793">
                  <c:v>41306</c:v>
                </c:pt>
                <c:pt idx="794">
                  <c:v>41334</c:v>
                </c:pt>
                <c:pt idx="795">
                  <c:v>41365</c:v>
                </c:pt>
                <c:pt idx="796">
                  <c:v>41395</c:v>
                </c:pt>
                <c:pt idx="797">
                  <c:v>41426</c:v>
                </c:pt>
                <c:pt idx="798">
                  <c:v>41456</c:v>
                </c:pt>
                <c:pt idx="799">
                  <c:v>41487</c:v>
                </c:pt>
                <c:pt idx="800">
                  <c:v>41518</c:v>
                </c:pt>
                <c:pt idx="801">
                  <c:v>41548</c:v>
                </c:pt>
                <c:pt idx="802">
                  <c:v>41579</c:v>
                </c:pt>
                <c:pt idx="803">
                  <c:v>41609</c:v>
                </c:pt>
                <c:pt idx="804">
                  <c:v>41640</c:v>
                </c:pt>
                <c:pt idx="805">
                  <c:v>41671</c:v>
                </c:pt>
                <c:pt idx="806">
                  <c:v>41699</c:v>
                </c:pt>
                <c:pt idx="807">
                  <c:v>41730</c:v>
                </c:pt>
                <c:pt idx="808">
                  <c:v>41760</c:v>
                </c:pt>
                <c:pt idx="809">
                  <c:v>41791</c:v>
                </c:pt>
                <c:pt idx="810">
                  <c:v>41821</c:v>
                </c:pt>
                <c:pt idx="811">
                  <c:v>41852</c:v>
                </c:pt>
                <c:pt idx="812">
                  <c:v>41883</c:v>
                </c:pt>
                <c:pt idx="813">
                  <c:v>41913</c:v>
                </c:pt>
                <c:pt idx="814">
                  <c:v>41944</c:v>
                </c:pt>
                <c:pt idx="815">
                  <c:v>41974</c:v>
                </c:pt>
                <c:pt idx="816">
                  <c:v>42005</c:v>
                </c:pt>
                <c:pt idx="817">
                  <c:v>42036</c:v>
                </c:pt>
                <c:pt idx="818">
                  <c:v>42064</c:v>
                </c:pt>
                <c:pt idx="819">
                  <c:v>42095</c:v>
                </c:pt>
                <c:pt idx="820">
                  <c:v>42125</c:v>
                </c:pt>
                <c:pt idx="821">
                  <c:v>42156</c:v>
                </c:pt>
                <c:pt idx="822">
                  <c:v>42186</c:v>
                </c:pt>
                <c:pt idx="823">
                  <c:v>42217</c:v>
                </c:pt>
                <c:pt idx="824">
                  <c:v>42248</c:v>
                </c:pt>
                <c:pt idx="825">
                  <c:v>42278</c:v>
                </c:pt>
                <c:pt idx="826">
                  <c:v>42309</c:v>
                </c:pt>
                <c:pt idx="827">
                  <c:v>42339</c:v>
                </c:pt>
                <c:pt idx="828">
                  <c:v>42370</c:v>
                </c:pt>
                <c:pt idx="829">
                  <c:v>42401</c:v>
                </c:pt>
                <c:pt idx="830">
                  <c:v>42430</c:v>
                </c:pt>
                <c:pt idx="831">
                  <c:v>42461</c:v>
                </c:pt>
                <c:pt idx="832">
                  <c:v>42491</c:v>
                </c:pt>
                <c:pt idx="833">
                  <c:v>42522</c:v>
                </c:pt>
                <c:pt idx="834">
                  <c:v>42552</c:v>
                </c:pt>
                <c:pt idx="835">
                  <c:v>42583</c:v>
                </c:pt>
                <c:pt idx="836">
                  <c:v>42614</c:v>
                </c:pt>
                <c:pt idx="837">
                  <c:v>42644</c:v>
                </c:pt>
                <c:pt idx="838">
                  <c:v>42675</c:v>
                </c:pt>
                <c:pt idx="839">
                  <c:v>42705</c:v>
                </c:pt>
                <c:pt idx="840">
                  <c:v>42736</c:v>
                </c:pt>
                <c:pt idx="841">
                  <c:v>42767</c:v>
                </c:pt>
                <c:pt idx="842">
                  <c:v>42795</c:v>
                </c:pt>
                <c:pt idx="843">
                  <c:v>42826</c:v>
                </c:pt>
                <c:pt idx="844">
                  <c:v>42856</c:v>
                </c:pt>
                <c:pt idx="845">
                  <c:v>42887</c:v>
                </c:pt>
                <c:pt idx="846">
                  <c:v>42917</c:v>
                </c:pt>
                <c:pt idx="847">
                  <c:v>42948</c:v>
                </c:pt>
                <c:pt idx="848">
                  <c:v>42979</c:v>
                </c:pt>
                <c:pt idx="849">
                  <c:v>43009</c:v>
                </c:pt>
                <c:pt idx="850">
                  <c:v>43040</c:v>
                </c:pt>
                <c:pt idx="851">
                  <c:v>43070</c:v>
                </c:pt>
                <c:pt idx="852">
                  <c:v>43101</c:v>
                </c:pt>
                <c:pt idx="853">
                  <c:v>43132</c:v>
                </c:pt>
                <c:pt idx="854">
                  <c:v>43160</c:v>
                </c:pt>
                <c:pt idx="855">
                  <c:v>43191</c:v>
                </c:pt>
                <c:pt idx="856">
                  <c:v>43221</c:v>
                </c:pt>
                <c:pt idx="857">
                  <c:v>43252</c:v>
                </c:pt>
                <c:pt idx="858">
                  <c:v>43282</c:v>
                </c:pt>
                <c:pt idx="859">
                  <c:v>43313</c:v>
                </c:pt>
                <c:pt idx="860">
                  <c:v>43344</c:v>
                </c:pt>
                <c:pt idx="861">
                  <c:v>43374</c:v>
                </c:pt>
                <c:pt idx="862">
                  <c:v>43405</c:v>
                </c:pt>
                <c:pt idx="863">
                  <c:v>43435</c:v>
                </c:pt>
                <c:pt idx="864">
                  <c:v>43466</c:v>
                </c:pt>
                <c:pt idx="865">
                  <c:v>43497</c:v>
                </c:pt>
                <c:pt idx="866">
                  <c:v>43525</c:v>
                </c:pt>
                <c:pt idx="867">
                  <c:v>43556</c:v>
                </c:pt>
                <c:pt idx="868">
                  <c:v>43586</c:v>
                </c:pt>
                <c:pt idx="869">
                  <c:v>43617</c:v>
                </c:pt>
                <c:pt idx="870">
                  <c:v>43647</c:v>
                </c:pt>
                <c:pt idx="871">
                  <c:v>43678</c:v>
                </c:pt>
                <c:pt idx="872">
                  <c:v>43709</c:v>
                </c:pt>
                <c:pt idx="873">
                  <c:v>43739</c:v>
                </c:pt>
                <c:pt idx="874">
                  <c:v>43770</c:v>
                </c:pt>
                <c:pt idx="875">
                  <c:v>43800</c:v>
                </c:pt>
                <c:pt idx="876">
                  <c:v>43831</c:v>
                </c:pt>
                <c:pt idx="877">
                  <c:v>43862</c:v>
                </c:pt>
                <c:pt idx="878">
                  <c:v>43891</c:v>
                </c:pt>
                <c:pt idx="879">
                  <c:v>43922</c:v>
                </c:pt>
                <c:pt idx="880">
                  <c:v>43952</c:v>
                </c:pt>
                <c:pt idx="881">
                  <c:v>43983</c:v>
                </c:pt>
                <c:pt idx="882">
                  <c:v>44013</c:v>
                </c:pt>
                <c:pt idx="883">
                  <c:v>44044</c:v>
                </c:pt>
                <c:pt idx="884">
                  <c:v>44075</c:v>
                </c:pt>
                <c:pt idx="885">
                  <c:v>44105</c:v>
                </c:pt>
                <c:pt idx="886">
                  <c:v>44136</c:v>
                </c:pt>
                <c:pt idx="887">
                  <c:v>44166</c:v>
                </c:pt>
                <c:pt idx="888">
                  <c:v>44197</c:v>
                </c:pt>
                <c:pt idx="889">
                  <c:v>44228</c:v>
                </c:pt>
                <c:pt idx="890">
                  <c:v>44256</c:v>
                </c:pt>
                <c:pt idx="891">
                  <c:v>44287</c:v>
                </c:pt>
                <c:pt idx="892">
                  <c:v>44317</c:v>
                </c:pt>
                <c:pt idx="893">
                  <c:v>44348</c:v>
                </c:pt>
                <c:pt idx="894">
                  <c:v>44378</c:v>
                </c:pt>
                <c:pt idx="895">
                  <c:v>44409</c:v>
                </c:pt>
                <c:pt idx="896">
                  <c:v>44440</c:v>
                </c:pt>
                <c:pt idx="897">
                  <c:v>44470</c:v>
                </c:pt>
                <c:pt idx="898">
                  <c:v>44501</c:v>
                </c:pt>
                <c:pt idx="899">
                  <c:v>44531</c:v>
                </c:pt>
                <c:pt idx="900">
                  <c:v>44562</c:v>
                </c:pt>
                <c:pt idx="901">
                  <c:v>44593</c:v>
                </c:pt>
                <c:pt idx="902">
                  <c:v>44621</c:v>
                </c:pt>
                <c:pt idx="903">
                  <c:v>44652</c:v>
                </c:pt>
                <c:pt idx="904">
                  <c:v>44682</c:v>
                </c:pt>
                <c:pt idx="905">
                  <c:v>44713</c:v>
                </c:pt>
                <c:pt idx="906">
                  <c:v>44743</c:v>
                </c:pt>
                <c:pt idx="907">
                  <c:v>44774</c:v>
                </c:pt>
                <c:pt idx="908">
                  <c:v>44805</c:v>
                </c:pt>
                <c:pt idx="909">
                  <c:v>44835</c:v>
                </c:pt>
                <c:pt idx="910">
                  <c:v>44866</c:v>
                </c:pt>
                <c:pt idx="911">
                  <c:v>44896</c:v>
                </c:pt>
                <c:pt idx="912">
                  <c:v>44927</c:v>
                </c:pt>
                <c:pt idx="913">
                  <c:v>44958</c:v>
                </c:pt>
                <c:pt idx="914">
                  <c:v>44986</c:v>
                </c:pt>
                <c:pt idx="915">
                  <c:v>45017</c:v>
                </c:pt>
                <c:pt idx="916">
                  <c:v>45047</c:v>
                </c:pt>
                <c:pt idx="917">
                  <c:v>45078</c:v>
                </c:pt>
                <c:pt idx="918">
                  <c:v>45108</c:v>
                </c:pt>
                <c:pt idx="919">
                  <c:v>45139</c:v>
                </c:pt>
                <c:pt idx="920">
                  <c:v>45170</c:v>
                </c:pt>
                <c:pt idx="921">
                  <c:v>45200</c:v>
                </c:pt>
                <c:pt idx="922">
                  <c:v>45231</c:v>
                </c:pt>
                <c:pt idx="923">
                  <c:v>45261</c:v>
                </c:pt>
                <c:pt idx="924">
                  <c:v>45292</c:v>
                </c:pt>
                <c:pt idx="925">
                  <c:v>45323</c:v>
                </c:pt>
                <c:pt idx="926">
                  <c:v>45352</c:v>
                </c:pt>
                <c:pt idx="927">
                  <c:v>45383</c:v>
                </c:pt>
                <c:pt idx="928">
                  <c:v>45413</c:v>
                </c:pt>
                <c:pt idx="929">
                  <c:v>45444</c:v>
                </c:pt>
                <c:pt idx="930">
                  <c:v>45474</c:v>
                </c:pt>
                <c:pt idx="931">
                  <c:v>45505</c:v>
                </c:pt>
                <c:pt idx="932">
                  <c:v>45536</c:v>
                </c:pt>
                <c:pt idx="933">
                  <c:v>45566</c:v>
                </c:pt>
                <c:pt idx="934">
                  <c:v>45597</c:v>
                </c:pt>
                <c:pt idx="935">
                  <c:v>45627</c:v>
                </c:pt>
                <c:pt idx="936">
                  <c:v>45658</c:v>
                </c:pt>
                <c:pt idx="937">
                  <c:v>45689</c:v>
                </c:pt>
                <c:pt idx="938">
                  <c:v>45717</c:v>
                </c:pt>
                <c:pt idx="939">
                  <c:v>45748</c:v>
                </c:pt>
                <c:pt idx="940">
                  <c:v>45778</c:v>
                </c:pt>
                <c:pt idx="941">
                  <c:v>45809</c:v>
                </c:pt>
                <c:pt idx="942">
                  <c:v>45839</c:v>
                </c:pt>
                <c:pt idx="943">
                  <c:v>45870</c:v>
                </c:pt>
                <c:pt idx="944">
                  <c:v>45901</c:v>
                </c:pt>
                <c:pt idx="945">
                  <c:v>45931</c:v>
                </c:pt>
                <c:pt idx="946">
                  <c:v>45962</c:v>
                </c:pt>
                <c:pt idx="947">
                  <c:v>45992</c:v>
                </c:pt>
                <c:pt idx="948">
                  <c:v>46023</c:v>
                </c:pt>
                <c:pt idx="949">
                  <c:v>46054</c:v>
                </c:pt>
                <c:pt idx="950">
                  <c:v>46082</c:v>
                </c:pt>
                <c:pt idx="951">
                  <c:v>46113</c:v>
                </c:pt>
                <c:pt idx="952">
                  <c:v>46143</c:v>
                </c:pt>
                <c:pt idx="953">
                  <c:v>46174</c:v>
                </c:pt>
                <c:pt idx="954">
                  <c:v>46204</c:v>
                </c:pt>
                <c:pt idx="955">
                  <c:v>46235</c:v>
                </c:pt>
                <c:pt idx="956">
                  <c:v>46266</c:v>
                </c:pt>
                <c:pt idx="957">
                  <c:v>46296</c:v>
                </c:pt>
                <c:pt idx="958">
                  <c:v>46327</c:v>
                </c:pt>
                <c:pt idx="959">
                  <c:v>46357</c:v>
                </c:pt>
                <c:pt idx="960">
                  <c:v>46388</c:v>
                </c:pt>
                <c:pt idx="961">
                  <c:v>46419</c:v>
                </c:pt>
                <c:pt idx="962">
                  <c:v>46447</c:v>
                </c:pt>
                <c:pt idx="963">
                  <c:v>46478</c:v>
                </c:pt>
                <c:pt idx="964">
                  <c:v>46508</c:v>
                </c:pt>
                <c:pt idx="965">
                  <c:v>46539</c:v>
                </c:pt>
                <c:pt idx="966">
                  <c:v>46569</c:v>
                </c:pt>
                <c:pt idx="967">
                  <c:v>46600</c:v>
                </c:pt>
                <c:pt idx="968">
                  <c:v>46631</c:v>
                </c:pt>
                <c:pt idx="969">
                  <c:v>46661</c:v>
                </c:pt>
                <c:pt idx="970">
                  <c:v>46692</c:v>
                </c:pt>
                <c:pt idx="971">
                  <c:v>46722</c:v>
                </c:pt>
                <c:pt idx="972">
                  <c:v>46753</c:v>
                </c:pt>
                <c:pt idx="973">
                  <c:v>46784</c:v>
                </c:pt>
                <c:pt idx="974">
                  <c:v>46813</c:v>
                </c:pt>
                <c:pt idx="975">
                  <c:v>46844</c:v>
                </c:pt>
                <c:pt idx="976">
                  <c:v>46874</c:v>
                </c:pt>
                <c:pt idx="977">
                  <c:v>46905</c:v>
                </c:pt>
                <c:pt idx="978">
                  <c:v>46935</c:v>
                </c:pt>
                <c:pt idx="979">
                  <c:v>46966</c:v>
                </c:pt>
                <c:pt idx="980">
                  <c:v>46997</c:v>
                </c:pt>
                <c:pt idx="981">
                  <c:v>47027</c:v>
                </c:pt>
                <c:pt idx="982">
                  <c:v>47058</c:v>
                </c:pt>
                <c:pt idx="983">
                  <c:v>47088</c:v>
                </c:pt>
                <c:pt idx="984">
                  <c:v>47119</c:v>
                </c:pt>
                <c:pt idx="985">
                  <c:v>47150</c:v>
                </c:pt>
                <c:pt idx="986">
                  <c:v>47178</c:v>
                </c:pt>
                <c:pt idx="987">
                  <c:v>47209</c:v>
                </c:pt>
                <c:pt idx="988">
                  <c:v>47239</c:v>
                </c:pt>
                <c:pt idx="989">
                  <c:v>47270</c:v>
                </c:pt>
                <c:pt idx="990">
                  <c:v>47300</c:v>
                </c:pt>
                <c:pt idx="991">
                  <c:v>47331</c:v>
                </c:pt>
                <c:pt idx="992">
                  <c:v>47362</c:v>
                </c:pt>
                <c:pt idx="993">
                  <c:v>47392</c:v>
                </c:pt>
                <c:pt idx="994">
                  <c:v>47423</c:v>
                </c:pt>
                <c:pt idx="995">
                  <c:v>47453</c:v>
                </c:pt>
                <c:pt idx="996">
                  <c:v>47484</c:v>
                </c:pt>
                <c:pt idx="997">
                  <c:v>47515</c:v>
                </c:pt>
                <c:pt idx="998">
                  <c:v>47543</c:v>
                </c:pt>
                <c:pt idx="999">
                  <c:v>47574</c:v>
                </c:pt>
                <c:pt idx="1000">
                  <c:v>47604</c:v>
                </c:pt>
                <c:pt idx="1001">
                  <c:v>47635</c:v>
                </c:pt>
                <c:pt idx="1002">
                  <c:v>47665</c:v>
                </c:pt>
                <c:pt idx="1003">
                  <c:v>47696</c:v>
                </c:pt>
                <c:pt idx="1004">
                  <c:v>47727</c:v>
                </c:pt>
                <c:pt idx="1005">
                  <c:v>47757</c:v>
                </c:pt>
                <c:pt idx="1006">
                  <c:v>47788</c:v>
                </c:pt>
                <c:pt idx="1007">
                  <c:v>47818</c:v>
                </c:pt>
                <c:pt idx="1008">
                  <c:v>47849</c:v>
                </c:pt>
                <c:pt idx="1009">
                  <c:v>47880</c:v>
                </c:pt>
                <c:pt idx="1010">
                  <c:v>47908</c:v>
                </c:pt>
                <c:pt idx="1011">
                  <c:v>47939</c:v>
                </c:pt>
                <c:pt idx="1012">
                  <c:v>47969</c:v>
                </c:pt>
                <c:pt idx="1013">
                  <c:v>48000</c:v>
                </c:pt>
                <c:pt idx="1014">
                  <c:v>48030</c:v>
                </c:pt>
                <c:pt idx="1015">
                  <c:v>48061</c:v>
                </c:pt>
                <c:pt idx="1016">
                  <c:v>48092</c:v>
                </c:pt>
                <c:pt idx="1017">
                  <c:v>48122</c:v>
                </c:pt>
                <c:pt idx="1018">
                  <c:v>48153</c:v>
                </c:pt>
                <c:pt idx="1019">
                  <c:v>48183</c:v>
                </c:pt>
                <c:pt idx="1020">
                  <c:v>48214</c:v>
                </c:pt>
                <c:pt idx="1021">
                  <c:v>48245</c:v>
                </c:pt>
                <c:pt idx="1022">
                  <c:v>48274</c:v>
                </c:pt>
                <c:pt idx="1023">
                  <c:v>48305</c:v>
                </c:pt>
                <c:pt idx="1024">
                  <c:v>48335</c:v>
                </c:pt>
                <c:pt idx="1025">
                  <c:v>48366</c:v>
                </c:pt>
                <c:pt idx="1026">
                  <c:v>48396</c:v>
                </c:pt>
                <c:pt idx="1027">
                  <c:v>48427</c:v>
                </c:pt>
                <c:pt idx="1028">
                  <c:v>48458</c:v>
                </c:pt>
                <c:pt idx="1029">
                  <c:v>48488</c:v>
                </c:pt>
                <c:pt idx="1030">
                  <c:v>48519</c:v>
                </c:pt>
                <c:pt idx="1031">
                  <c:v>48549</c:v>
                </c:pt>
              </c:numCache>
            </c:numRef>
          </c:cat>
          <c:val>
            <c:numRef>
              <c:f>FOODX!$I$3:$I$1034</c:f>
              <c:numCache>
                <c:formatCode>General</c:formatCode>
                <c:ptCount val="1032"/>
                <c:pt idx="23" formatCode="0.0">
                  <c:v>-1.0773207281999999</c:v>
                </c:pt>
                <c:pt idx="24" formatCode="0.0">
                  <c:v>-0.38670277549999998</c:v>
                </c:pt>
                <c:pt idx="25" formatCode="0.0">
                  <c:v>-0.44217317350000002</c:v>
                </c:pt>
                <c:pt idx="26" formatCode="0.0">
                  <c:v>-9.0155587000000006E-3</c:v>
                </c:pt>
                <c:pt idx="27" formatCode="0.0">
                  <c:v>1.7893734599999999E-2</c:v>
                </c:pt>
                <c:pt idx="28" formatCode="0.0">
                  <c:v>-3.6165219700000001E-2</c:v>
                </c:pt>
                <c:pt idx="29" formatCode="0.0">
                  <c:v>-0.29962487859999998</c:v>
                </c:pt>
                <c:pt idx="30" formatCode="0.0">
                  <c:v>-0.37874919429999998</c:v>
                </c:pt>
                <c:pt idx="31" formatCode="0.0">
                  <c:v>0.51246892180000003</c:v>
                </c:pt>
                <c:pt idx="32" formatCode="0.0">
                  <c:v>0.30645086869999999</c:v>
                </c:pt>
                <c:pt idx="33" formatCode="0.0">
                  <c:v>0.65866501700000002</c:v>
                </c:pt>
                <c:pt idx="34" formatCode="0.0">
                  <c:v>0.96589755879999994</c:v>
                </c:pt>
                <c:pt idx="35" formatCode="0.0">
                  <c:v>1.1635326656</c:v>
                </c:pt>
                <c:pt idx="36" formatCode="0.0">
                  <c:v>1.1342449869</c:v>
                </c:pt>
                <c:pt idx="37" formatCode="0.0">
                  <c:v>1.2186049665000001</c:v>
                </c:pt>
                <c:pt idx="38" formatCode="0.0">
                  <c:v>1.1888248567999999</c:v>
                </c:pt>
                <c:pt idx="39" formatCode="0.0">
                  <c:v>1.5120567360999999</c:v>
                </c:pt>
                <c:pt idx="40" formatCode="0.0">
                  <c:v>1.5923280792000001</c:v>
                </c:pt>
                <c:pt idx="41" formatCode="0.0">
                  <c:v>1.7240854306</c:v>
                </c:pt>
                <c:pt idx="42" formatCode="0.0">
                  <c:v>2.1755025700999999</c:v>
                </c:pt>
                <c:pt idx="43" formatCode="0.0">
                  <c:v>2.2691942413000001</c:v>
                </c:pt>
                <c:pt idx="44" formatCode="0.0">
                  <c:v>2.8605017749999999</c:v>
                </c:pt>
                <c:pt idx="45" formatCode="0.0">
                  <c:v>2.7736962756999999</c:v>
                </c:pt>
                <c:pt idx="46" formatCode="0.0">
                  <c:v>2.9359253445000002</c:v>
                </c:pt>
                <c:pt idx="47" formatCode="0.0">
                  <c:v>3.5441052737000001</c:v>
                </c:pt>
                <c:pt idx="48" formatCode="0.0">
                  <c:v>4.3436323027999997</c:v>
                </c:pt>
                <c:pt idx="49" formatCode="0.0">
                  <c:v>5.0303790894000002</c:v>
                </c:pt>
                <c:pt idx="50" formatCode="0.0">
                  <c:v>5.1282004207999998</c:v>
                </c:pt>
                <c:pt idx="51" formatCode="0.0">
                  <c:v>4.9807043797999997</c:v>
                </c:pt>
                <c:pt idx="52" formatCode="0.0">
                  <c:v>5.0006844954999998</c:v>
                </c:pt>
                <c:pt idx="53" formatCode="0.0">
                  <c:v>4.9149243147000004</c:v>
                </c:pt>
                <c:pt idx="54" formatCode="0.0">
                  <c:v>4.2395712360999998</c:v>
                </c:pt>
                <c:pt idx="55" formatCode="0.0">
                  <c:v>3.3206704293999998</c:v>
                </c:pt>
                <c:pt idx="56" formatCode="0.0">
                  <c:v>3.0062131602000002</c:v>
                </c:pt>
                <c:pt idx="57" formatCode="0.0">
                  <c:v>3.1330754772999998</c:v>
                </c:pt>
                <c:pt idx="58" formatCode="0.0">
                  <c:v>2.8303103190000001</c:v>
                </c:pt>
                <c:pt idx="59" formatCode="0.0">
                  <c:v>1.9267570351000001</c:v>
                </c:pt>
                <c:pt idx="60" formatCode="0.0">
                  <c:v>0.74355068260000001</c:v>
                </c:pt>
                <c:pt idx="61" formatCode="0.0">
                  <c:v>0.11098776959999999</c:v>
                </c:pt>
                <c:pt idx="62" formatCode="0.0">
                  <c:v>-1.6863108700000001E-2</c:v>
                </c:pt>
                <c:pt idx="63" formatCode="0.0">
                  <c:v>-1.6837560299999998E-2</c:v>
                </c:pt>
                <c:pt idx="64" formatCode="0.0">
                  <c:v>-4.2150776600000002E-2</c:v>
                </c:pt>
                <c:pt idx="65" formatCode="0.0">
                  <c:v>0.30466299320000001</c:v>
                </c:pt>
                <c:pt idx="66" formatCode="0.0">
                  <c:v>0.77978237360000002</c:v>
                </c:pt>
                <c:pt idx="67" formatCode="0.0">
                  <c:v>1.2270873696</c:v>
                </c:pt>
                <c:pt idx="68" formatCode="0.0">
                  <c:v>1.1766728474999999</c:v>
                </c:pt>
                <c:pt idx="69" formatCode="0.0">
                  <c:v>1.2244166649999999</c:v>
                </c:pt>
                <c:pt idx="70" formatCode="0.0">
                  <c:v>1.6931900879999999</c:v>
                </c:pt>
                <c:pt idx="71" formatCode="0.0">
                  <c:v>2.1438341629000002</c:v>
                </c:pt>
                <c:pt idx="72" formatCode="0.0">
                  <c:v>2.7034041610999999</c:v>
                </c:pt>
                <c:pt idx="73" formatCode="0.0">
                  <c:v>2.8071987688000002</c:v>
                </c:pt>
                <c:pt idx="74" formatCode="0.0">
                  <c:v>2.8539260894999998</c:v>
                </c:pt>
                <c:pt idx="75" formatCode="0.0">
                  <c:v>2.950621881</c:v>
                </c:pt>
                <c:pt idx="76" formatCode="0.0">
                  <c:v>3.1750275408999999</c:v>
                </c:pt>
                <c:pt idx="77" formatCode="0.0">
                  <c:v>2.6924945012000001</c:v>
                </c:pt>
                <c:pt idx="78" formatCode="0.0">
                  <c:v>2.4607172348000002</c:v>
                </c:pt>
                <c:pt idx="79" formatCode="0.0">
                  <c:v>2.5547998048</c:v>
                </c:pt>
                <c:pt idx="80" formatCode="0.0">
                  <c:v>2.6950772547000001</c:v>
                </c:pt>
                <c:pt idx="81" formatCode="0.0">
                  <c:v>2.5616866244000001</c:v>
                </c:pt>
                <c:pt idx="82" formatCode="0.0">
                  <c:v>2.2690302831000002</c:v>
                </c:pt>
                <c:pt idx="83" formatCode="0.0">
                  <c:v>1.9290620205</c:v>
                </c:pt>
                <c:pt idx="84" formatCode="0.0">
                  <c:v>1.7964580731999999</c:v>
                </c:pt>
                <c:pt idx="85" formatCode="0.0">
                  <c:v>1.8449992226</c:v>
                </c:pt>
                <c:pt idx="86" formatCode="0.0">
                  <c:v>1.7917295136</c:v>
                </c:pt>
                <c:pt idx="87" formatCode="0.0">
                  <c:v>1.7137403781</c:v>
                </c:pt>
                <c:pt idx="88" formatCode="0.0">
                  <c:v>1.7078455945</c:v>
                </c:pt>
                <c:pt idx="89" formatCode="0.0">
                  <c:v>2.2136636811999999</c:v>
                </c:pt>
                <c:pt idx="90" formatCode="0.0">
                  <c:v>2.3566830905999998</c:v>
                </c:pt>
                <c:pt idx="91" formatCode="0.0">
                  <c:v>2.2796298950999998</c:v>
                </c:pt>
                <c:pt idx="92" formatCode="0.0">
                  <c:v>2.0877069602999998</c:v>
                </c:pt>
                <c:pt idx="93" formatCode="0.0">
                  <c:v>1.7909584289</c:v>
                </c:pt>
                <c:pt idx="94" formatCode="0.0">
                  <c:v>1.5880762839</c:v>
                </c:pt>
                <c:pt idx="95" formatCode="0.0">
                  <c:v>2.0696147660999999</c:v>
                </c:pt>
                <c:pt idx="96" formatCode="0.0">
                  <c:v>2.3193152449999999</c:v>
                </c:pt>
                <c:pt idx="97" formatCode="0.0">
                  <c:v>2.3901188262000002</c:v>
                </c:pt>
                <c:pt idx="98" formatCode="0.0">
                  <c:v>2.6790366637999998</c:v>
                </c:pt>
                <c:pt idx="99" formatCode="0.0">
                  <c:v>3.0604009060999999</c:v>
                </c:pt>
                <c:pt idx="100" formatCode="0.0">
                  <c:v>3.2191487222999999</c:v>
                </c:pt>
                <c:pt idx="101" formatCode="0.0">
                  <c:v>3.1812322556999999</c:v>
                </c:pt>
                <c:pt idx="102" formatCode="0.0">
                  <c:v>3.3628054936999998</c:v>
                </c:pt>
                <c:pt idx="103" formatCode="0.0">
                  <c:v>3.7298515533000001</c:v>
                </c:pt>
                <c:pt idx="104" formatCode="0.0">
                  <c:v>4.0462996473999997</c:v>
                </c:pt>
                <c:pt idx="105" formatCode="0.0">
                  <c:v>4.8912133139999998</c:v>
                </c:pt>
                <c:pt idx="106" formatCode="0.0">
                  <c:v>5.5587126412999996</c:v>
                </c:pt>
                <c:pt idx="107" formatCode="0.0">
                  <c:v>5.7855530193</c:v>
                </c:pt>
                <c:pt idx="108" formatCode="0.0">
                  <c:v>6.0116988483</c:v>
                </c:pt>
                <c:pt idx="109" formatCode="0.0">
                  <c:v>6.4844299819</c:v>
                </c:pt>
                <c:pt idx="110" formatCode="0.0">
                  <c:v>6.5279258853000002</c:v>
                </c:pt>
                <c:pt idx="111" formatCode="0.0">
                  <c:v>6.3991829123999997</c:v>
                </c:pt>
                <c:pt idx="112" formatCode="0.0">
                  <c:v>6.1805049948999997</c:v>
                </c:pt>
                <c:pt idx="113" formatCode="0.0">
                  <c:v>6.1779400562999998</c:v>
                </c:pt>
                <c:pt idx="114" formatCode="0.0">
                  <c:v>6.1753782193999998</c:v>
                </c:pt>
                <c:pt idx="115" formatCode="0.0">
                  <c:v>6.1883891793999997</c:v>
                </c:pt>
                <c:pt idx="116" formatCode="0.0">
                  <c:v>6.4938418981000003</c:v>
                </c:pt>
                <c:pt idx="117" formatCode="0.0">
                  <c:v>6.2662040673000003</c:v>
                </c:pt>
                <c:pt idx="118" formatCode="0.0">
                  <c:v>6.0196253553999997</c:v>
                </c:pt>
                <c:pt idx="119" formatCode="0.0">
                  <c:v>5.6802971751999998</c:v>
                </c:pt>
                <c:pt idx="120" formatCode="0.0">
                  <c:v>5.2076187745000002</c:v>
                </c:pt>
                <c:pt idx="121" formatCode="0.0">
                  <c:v>4.6683938333999997</c:v>
                </c:pt>
                <c:pt idx="122" formatCode="0.0">
                  <c:v>4.4014996198</c:v>
                </c:pt>
                <c:pt idx="123" formatCode="0.0">
                  <c:v>4.0971801755000001</c:v>
                </c:pt>
                <c:pt idx="124" formatCode="0.0">
                  <c:v>3.9972754835000002</c:v>
                </c:pt>
                <c:pt idx="125" formatCode="0.0">
                  <c:v>3.8306436267000001</c:v>
                </c:pt>
                <c:pt idx="126" formatCode="0.0">
                  <c:v>3.7503554496999998</c:v>
                </c:pt>
                <c:pt idx="127" formatCode="0.0">
                  <c:v>3.3711969579000001</c:v>
                </c:pt>
                <c:pt idx="128" formatCode="0.0">
                  <c:v>2.7937838258999999</c:v>
                </c:pt>
                <c:pt idx="129" formatCode="0.0">
                  <c:v>2.1776216917000002</c:v>
                </c:pt>
                <c:pt idx="130" formatCode="0.0">
                  <c:v>1.6857148370999999</c:v>
                </c:pt>
                <c:pt idx="131" formatCode="0.0">
                  <c:v>1.4820074915000001</c:v>
                </c:pt>
                <c:pt idx="132" formatCode="0.0">
                  <c:v>1.5024359185</c:v>
                </c:pt>
                <c:pt idx="133" formatCode="0.0">
                  <c:v>1.3686217049</c:v>
                </c:pt>
                <c:pt idx="134" formatCode="0.0">
                  <c:v>1.1309785553</c:v>
                </c:pt>
                <c:pt idx="135" formatCode="0.0">
                  <c:v>1.1718020444999999</c:v>
                </c:pt>
                <c:pt idx="136" formatCode="0.0">
                  <c:v>1.1695668769000001</c:v>
                </c:pt>
                <c:pt idx="137" formatCode="0.0">
                  <c:v>1.1459818077999999</c:v>
                </c:pt>
                <c:pt idx="138" formatCode="0.0">
                  <c:v>0.97610335150000005</c:v>
                </c:pt>
                <c:pt idx="139" formatCode="0.0">
                  <c:v>1.1585412658000001</c:v>
                </c:pt>
                <c:pt idx="140" formatCode="0.0">
                  <c:v>1.2173978371</c:v>
                </c:pt>
                <c:pt idx="141" formatCode="0.0">
                  <c:v>1.7036437187</c:v>
                </c:pt>
                <c:pt idx="142" formatCode="0.0">
                  <c:v>2.3335881091999999</c:v>
                </c:pt>
                <c:pt idx="143" formatCode="0.0">
                  <c:v>2.5501942864</c:v>
                </c:pt>
                <c:pt idx="144" formatCode="0.0">
                  <c:v>2.7859725294</c:v>
                </c:pt>
                <c:pt idx="145" formatCode="0.0">
                  <c:v>3.2161541273999998</c:v>
                </c:pt>
                <c:pt idx="146" formatCode="0.0">
                  <c:v>3.7021280247999999</c:v>
                </c:pt>
                <c:pt idx="147" formatCode="0.0">
                  <c:v>4.0718531625000001</c:v>
                </c:pt>
                <c:pt idx="148" formatCode="0.0">
                  <c:v>4.4203091613999996</c:v>
                </c:pt>
                <c:pt idx="149" formatCode="0.0">
                  <c:v>4.4921586927000003</c:v>
                </c:pt>
                <c:pt idx="150" formatCode="0.0">
                  <c:v>4.6081206671999997</c:v>
                </c:pt>
                <c:pt idx="151" formatCode="0.0">
                  <c:v>4.7742123148999998</c:v>
                </c:pt>
                <c:pt idx="152" formatCode="0.0">
                  <c:v>5.1026604169000001</c:v>
                </c:pt>
                <c:pt idx="153" formatCode="0.0">
                  <c:v>5.0225222333000001</c:v>
                </c:pt>
                <c:pt idx="154" formatCode="0.0">
                  <c:v>4.8500212920000001</c:v>
                </c:pt>
                <c:pt idx="155" formatCode="0.0">
                  <c:v>4.9216934598000002</c:v>
                </c:pt>
                <c:pt idx="156" formatCode="0.0">
                  <c:v>4.9039995345999996</c:v>
                </c:pt>
                <c:pt idx="157" formatCode="0.0">
                  <c:v>4.5679977591999998</c:v>
                </c:pt>
                <c:pt idx="158" formatCode="0.0">
                  <c:v>4.3237383646999996</c:v>
                </c:pt>
                <c:pt idx="159" formatCode="0.0">
                  <c:v>4.0001775739000003</c:v>
                </c:pt>
                <c:pt idx="160" formatCode="0.0">
                  <c:v>3.6382546382999998</c:v>
                </c:pt>
                <c:pt idx="161" formatCode="0.0">
                  <c:v>3.5884372287000001</c:v>
                </c:pt>
                <c:pt idx="162" formatCode="0.0">
                  <c:v>3.5589113426000001</c:v>
                </c:pt>
                <c:pt idx="163" formatCode="0.0">
                  <c:v>3.0973197250000002</c:v>
                </c:pt>
                <c:pt idx="164" formatCode="0.0">
                  <c:v>2.8382938633000001</c:v>
                </c:pt>
                <c:pt idx="165" formatCode="0.0">
                  <c:v>3.0672165646999998</c:v>
                </c:pt>
                <c:pt idx="166" formatCode="0.0">
                  <c:v>2.8959251167</c:v>
                </c:pt>
                <c:pt idx="167" formatCode="0.0">
                  <c:v>2.7643059276000002</c:v>
                </c:pt>
                <c:pt idx="168" formatCode="0.0">
                  <c:v>2.5532427271000002</c:v>
                </c:pt>
                <c:pt idx="169" formatCode="0.0">
                  <c:v>2.6495920602999998</c:v>
                </c:pt>
                <c:pt idx="170" formatCode="0.0">
                  <c:v>2.6829142724000001</c:v>
                </c:pt>
                <c:pt idx="171" formatCode="0.0">
                  <c:v>2.6579249438999999</c:v>
                </c:pt>
                <c:pt idx="172" formatCode="0.0">
                  <c:v>2.6339363706999999</c:v>
                </c:pt>
                <c:pt idx="173" formatCode="0.0">
                  <c:v>2.6274678532000002</c:v>
                </c:pt>
                <c:pt idx="174" formatCode="0.0">
                  <c:v>2.5830310695000001</c:v>
                </c:pt>
                <c:pt idx="175" formatCode="0.0">
                  <c:v>2.8248552277000001</c:v>
                </c:pt>
                <c:pt idx="176" formatCode="0.0">
                  <c:v>2.8003706439</c:v>
                </c:pt>
                <c:pt idx="177" formatCode="0.0">
                  <c:v>2.5567158309</c:v>
                </c:pt>
                <c:pt idx="178" formatCode="0.0">
                  <c:v>2.7879788525999998</c:v>
                </c:pt>
                <c:pt idx="179" formatCode="0.0">
                  <c:v>2.8411120782000001</c:v>
                </c:pt>
                <c:pt idx="180" formatCode="0.0">
                  <c:v>2.9158310845000002</c:v>
                </c:pt>
                <c:pt idx="181" formatCode="0.0">
                  <c:v>2.9479558596</c:v>
                </c:pt>
                <c:pt idx="182" formatCode="0.0">
                  <c:v>2.9596705141999999</c:v>
                </c:pt>
                <c:pt idx="183" formatCode="0.0">
                  <c:v>3.0480847625999998</c:v>
                </c:pt>
                <c:pt idx="184" formatCode="0.0">
                  <c:v>3.2698189315000001</c:v>
                </c:pt>
                <c:pt idx="185" formatCode="0.0">
                  <c:v>3.2804017805000001</c:v>
                </c:pt>
                <c:pt idx="186" formatCode="0.0">
                  <c:v>3.4957202451999998</c:v>
                </c:pt>
                <c:pt idx="187" formatCode="0.0">
                  <c:v>3.4309431922</c:v>
                </c:pt>
                <c:pt idx="188" formatCode="0.0">
                  <c:v>3.5665326796999999</c:v>
                </c:pt>
                <c:pt idx="189" formatCode="0.0">
                  <c:v>3.4078858718</c:v>
                </c:pt>
                <c:pt idx="190" formatCode="0.0">
                  <c:v>3.1659935096999998</c:v>
                </c:pt>
                <c:pt idx="191" formatCode="0.0">
                  <c:v>3.1383082010000001</c:v>
                </c:pt>
                <c:pt idx="192" formatCode="0.0">
                  <c:v>3.5519181467999998</c:v>
                </c:pt>
                <c:pt idx="193" formatCode="0.0">
                  <c:v>3.8072668540999999</c:v>
                </c:pt>
                <c:pt idx="194" formatCode="0.0">
                  <c:v>4.1848355035999996</c:v>
                </c:pt>
                <c:pt idx="195" formatCode="0.0">
                  <c:v>4.3740201941999999</c:v>
                </c:pt>
                <c:pt idx="196" formatCode="0.0">
                  <c:v>4.3397789254000001</c:v>
                </c:pt>
                <c:pt idx="197" formatCode="0.0">
                  <c:v>4.2754821427999996</c:v>
                </c:pt>
                <c:pt idx="198" formatCode="0.0">
                  <c:v>3.7395402401000002</c:v>
                </c:pt>
                <c:pt idx="199" formatCode="0.0">
                  <c:v>3.3086917458</c:v>
                </c:pt>
                <c:pt idx="200" formatCode="0.0">
                  <c:v>2.9200384648000002</c:v>
                </c:pt>
                <c:pt idx="201" formatCode="0.0">
                  <c:v>3.1876362722999998</c:v>
                </c:pt>
                <c:pt idx="202" formatCode="0.0">
                  <c:v>3.4602556846999999</c:v>
                </c:pt>
                <c:pt idx="203" formatCode="0.0">
                  <c:v>3.6750779729</c:v>
                </c:pt>
                <c:pt idx="204" formatCode="0.0">
                  <c:v>3.5051482198000001</c:v>
                </c:pt>
                <c:pt idx="205" formatCode="0.0">
                  <c:v>3.3961824387999999</c:v>
                </c:pt>
                <c:pt idx="206" formatCode="0.0">
                  <c:v>2.8970542638999999</c:v>
                </c:pt>
                <c:pt idx="207" formatCode="0.0">
                  <c:v>2.8664163295999998</c:v>
                </c:pt>
                <c:pt idx="208" formatCode="0.0">
                  <c:v>2.8918917129000001</c:v>
                </c:pt>
                <c:pt idx="209" formatCode="0.0">
                  <c:v>3.1428343195999999</c:v>
                </c:pt>
                <c:pt idx="210" formatCode="0.0">
                  <c:v>3.6113018010000002</c:v>
                </c:pt>
                <c:pt idx="211" formatCode="0.0">
                  <c:v>4.2312221263999996</c:v>
                </c:pt>
                <c:pt idx="212" formatCode="0.0">
                  <c:v>4.6505398997</c:v>
                </c:pt>
                <c:pt idx="213" formatCode="0.0">
                  <c:v>4.7034282230000004</c:v>
                </c:pt>
                <c:pt idx="214" formatCode="0.0">
                  <c:v>4.7377077850999996</c:v>
                </c:pt>
                <c:pt idx="215" formatCode="0.0">
                  <c:v>4.5908811015</c:v>
                </c:pt>
                <c:pt idx="216" formatCode="0.0">
                  <c:v>4.3565837219999999</c:v>
                </c:pt>
                <c:pt idx="217" formatCode="0.0">
                  <c:v>4.0922641355999998</c:v>
                </c:pt>
                <c:pt idx="218" formatCode="0.0">
                  <c:v>4.3275448666000003</c:v>
                </c:pt>
                <c:pt idx="219" formatCode="0.0">
                  <c:v>3.9354264374999999</c:v>
                </c:pt>
                <c:pt idx="220" formatCode="0.0">
                  <c:v>3.6661823789999999</c:v>
                </c:pt>
                <c:pt idx="221" formatCode="0.0">
                  <c:v>3.3521054495999998</c:v>
                </c:pt>
                <c:pt idx="222" formatCode="0.0">
                  <c:v>3.1242121960999998</c:v>
                </c:pt>
                <c:pt idx="223" formatCode="0.0">
                  <c:v>2.8990207137000001</c:v>
                </c:pt>
                <c:pt idx="224" formatCode="0.0">
                  <c:v>2.8410111996</c:v>
                </c:pt>
                <c:pt idx="225" formatCode="0.0">
                  <c:v>2.6286577118999999</c:v>
                </c:pt>
                <c:pt idx="226" formatCode="0.0">
                  <c:v>2.4463742484000002</c:v>
                </c:pt>
                <c:pt idx="227" formatCode="0.0">
                  <c:v>2.3016027024999999</c:v>
                </c:pt>
                <c:pt idx="228" formatCode="0.0">
                  <c:v>2.1598818390000001</c:v>
                </c:pt>
                <c:pt idx="229" formatCode="0.0">
                  <c:v>2.241222912</c:v>
                </c:pt>
                <c:pt idx="230" formatCode="0.0">
                  <c:v>2.1341238453</c:v>
                </c:pt>
                <c:pt idx="231" formatCode="0.0">
                  <c:v>2.3619060303000001</c:v>
                </c:pt>
                <c:pt idx="232" formatCode="0.0">
                  <c:v>2.5729188634</c:v>
                </c:pt>
                <c:pt idx="233" formatCode="0.0">
                  <c:v>2.8261579301999999</c:v>
                </c:pt>
                <c:pt idx="234" formatCode="0.0">
                  <c:v>3.1289050213</c:v>
                </c:pt>
                <c:pt idx="235" formatCode="0.0">
                  <c:v>3.2976256161999999</c:v>
                </c:pt>
                <c:pt idx="236" formatCode="0.0">
                  <c:v>3.3964514700000001</c:v>
                </c:pt>
                <c:pt idx="237" formatCode="0.0">
                  <c:v>3.5194981654999999</c:v>
                </c:pt>
                <c:pt idx="238" formatCode="0.0">
                  <c:v>3.5434291026000002</c:v>
                </c:pt>
                <c:pt idx="239" formatCode="0.0">
                  <c:v>3.7722179799000002</c:v>
                </c:pt>
                <c:pt idx="240" formatCode="0.0">
                  <c:v>4.1535194439999996</c:v>
                </c:pt>
                <c:pt idx="241" formatCode="0.0">
                  <c:v>4.3922211828000002</c:v>
                </c:pt>
                <c:pt idx="242" formatCode="0.0">
                  <c:v>4.4939198735000003</c:v>
                </c:pt>
                <c:pt idx="243" formatCode="0.0">
                  <c:v>4.7851084785999998</c:v>
                </c:pt>
                <c:pt idx="244" formatCode="0.0">
                  <c:v>4.9465517498000002</c:v>
                </c:pt>
                <c:pt idx="245" formatCode="0.0">
                  <c:v>5.0839703932999996</c:v>
                </c:pt>
                <c:pt idx="246" formatCode="0.0">
                  <c:v>4.890502723</c:v>
                </c:pt>
                <c:pt idx="247" formatCode="0.0">
                  <c:v>4.8270905676</c:v>
                </c:pt>
                <c:pt idx="248" formatCode="0.0">
                  <c:v>4.6882971893000001</c:v>
                </c:pt>
                <c:pt idx="249" formatCode="0.0">
                  <c:v>4.6099109735999999</c:v>
                </c:pt>
                <c:pt idx="250" formatCode="0.0">
                  <c:v>4.5322247018999997</c:v>
                </c:pt>
                <c:pt idx="251" formatCode="0.0">
                  <c:v>4.4338654952000001</c:v>
                </c:pt>
                <c:pt idx="252" formatCode="0.0">
                  <c:v>4.1732090580000003</c:v>
                </c:pt>
                <c:pt idx="253" formatCode="0.0">
                  <c:v>3.7734079787999999</c:v>
                </c:pt>
                <c:pt idx="254" formatCode="0.0">
                  <c:v>3.5590774813000001</c:v>
                </c:pt>
                <c:pt idx="255" formatCode="0.0">
                  <c:v>3.0366797280000002</c:v>
                </c:pt>
                <c:pt idx="256" formatCode="0.0">
                  <c:v>2.6874034974000001</c:v>
                </c:pt>
                <c:pt idx="257" formatCode="0.0">
                  <c:v>2.3325566107000002</c:v>
                </c:pt>
                <c:pt idx="258" formatCode="0.0">
                  <c:v>2.476069291</c:v>
                </c:pt>
                <c:pt idx="259" formatCode="0.0">
                  <c:v>2.5128030263999999</c:v>
                </c:pt>
                <c:pt idx="260" formatCode="0.0">
                  <c:v>2.6209231448999999</c:v>
                </c:pt>
                <c:pt idx="261" formatCode="0.0">
                  <c:v>2.6442908676000001</c:v>
                </c:pt>
                <c:pt idx="262" formatCode="0.0">
                  <c:v>2.7770813884000001</c:v>
                </c:pt>
                <c:pt idx="263" formatCode="0.0">
                  <c:v>2.6296793159999998</c:v>
                </c:pt>
                <c:pt idx="264" formatCode="0.0">
                  <c:v>2.6552244618</c:v>
                </c:pt>
                <c:pt idx="265" formatCode="0.0">
                  <c:v>3.0505283955000002</c:v>
                </c:pt>
                <c:pt idx="266" formatCode="0.0">
                  <c:v>3.3146080079</c:v>
                </c:pt>
                <c:pt idx="267" formatCode="0.0">
                  <c:v>3.6089267407999999</c:v>
                </c:pt>
                <c:pt idx="268" formatCode="0.0">
                  <c:v>3.8570215099</c:v>
                </c:pt>
                <c:pt idx="269" formatCode="0.0">
                  <c:v>3.9088710031999998</c:v>
                </c:pt>
                <c:pt idx="270" formatCode="0.0">
                  <c:v>3.8358966361000002</c:v>
                </c:pt>
                <c:pt idx="271" formatCode="0.0">
                  <c:v>3.8232751334000001</c:v>
                </c:pt>
                <c:pt idx="272" formatCode="0.0">
                  <c:v>3.6698084894999998</c:v>
                </c:pt>
                <c:pt idx="273" formatCode="0.0">
                  <c:v>3.5424319619000002</c:v>
                </c:pt>
                <c:pt idx="274" formatCode="0.0">
                  <c:v>3.2607436890999999</c:v>
                </c:pt>
                <c:pt idx="275" formatCode="0.0">
                  <c:v>3.3914994172999999</c:v>
                </c:pt>
                <c:pt idx="276" formatCode="0.0">
                  <c:v>3.3238351428000001</c:v>
                </c:pt>
                <c:pt idx="277" formatCode="0.0">
                  <c:v>3.0712804712000001</c:v>
                </c:pt>
                <c:pt idx="278" formatCode="0.0">
                  <c:v>2.7555087710000001</c:v>
                </c:pt>
                <c:pt idx="279" formatCode="0.0">
                  <c:v>2.5037987576999998</c:v>
                </c:pt>
                <c:pt idx="280" formatCode="0.0">
                  <c:v>2.2804321247999999</c:v>
                </c:pt>
                <c:pt idx="281" formatCode="0.0">
                  <c:v>2.2756586365000002</c:v>
                </c:pt>
                <c:pt idx="282" formatCode="0.0">
                  <c:v>1.9043840684</c:v>
                </c:pt>
                <c:pt idx="283" formatCode="0.0">
                  <c:v>1.5676497207</c:v>
                </c:pt>
                <c:pt idx="284" formatCode="0.0">
                  <c:v>1.3622985236</c:v>
                </c:pt>
                <c:pt idx="285" formatCode="0.0">
                  <c:v>1.4167570318</c:v>
                </c:pt>
                <c:pt idx="286" formatCode="0.0">
                  <c:v>1.5897166796</c:v>
                </c:pt>
                <c:pt idx="287" formatCode="0.0">
                  <c:v>1.5124123707999999</c:v>
                </c:pt>
                <c:pt idx="288" formatCode="0.0">
                  <c:v>1.6988162063000001</c:v>
                </c:pt>
                <c:pt idx="289" formatCode="0.0">
                  <c:v>1.5656600469999999</c:v>
                </c:pt>
                <c:pt idx="290" formatCode="0.0">
                  <c:v>1.6484664319</c:v>
                </c:pt>
                <c:pt idx="291" formatCode="0.0">
                  <c:v>1.7863455606</c:v>
                </c:pt>
                <c:pt idx="292" formatCode="0.0">
                  <c:v>1.8118007547999999</c:v>
                </c:pt>
                <c:pt idx="293" formatCode="0.0">
                  <c:v>1.8626703004</c:v>
                </c:pt>
                <c:pt idx="294" formatCode="0.0">
                  <c:v>2.2761406816999998</c:v>
                </c:pt>
                <c:pt idx="295" formatCode="0.0">
                  <c:v>2.5749113646000001</c:v>
                </c:pt>
                <c:pt idx="296" formatCode="0.0">
                  <c:v>2.8933842969999999</c:v>
                </c:pt>
                <c:pt idx="297" formatCode="0.0">
                  <c:v>2.9431189508000002</c:v>
                </c:pt>
                <c:pt idx="298" formatCode="0.0">
                  <c:v>3.1072423376999998</c:v>
                </c:pt>
                <c:pt idx="299" formatCode="0.0">
                  <c:v>3.2015343395999998</c:v>
                </c:pt>
                <c:pt idx="300" formatCode="0.0">
                  <c:v>2.6548858887</c:v>
                </c:pt>
                <c:pt idx="301" formatCode="0.0">
                  <c:v>2.4565002701999998</c:v>
                </c:pt>
                <c:pt idx="302" formatCode="0.0">
                  <c:v>2.2615996133</c:v>
                </c:pt>
                <c:pt idx="303" formatCode="0.0">
                  <c:v>2.1590956162000001</c:v>
                </c:pt>
                <c:pt idx="304" formatCode="0.0">
                  <c:v>2.0614154158</c:v>
                </c:pt>
                <c:pt idx="305" formatCode="0.0">
                  <c:v>1.9084266863999999</c:v>
                </c:pt>
                <c:pt idx="306" formatCode="0.0">
                  <c:v>1.5762794852999999</c:v>
                </c:pt>
                <c:pt idx="307" formatCode="0.0">
                  <c:v>1.3811156026</c:v>
                </c:pt>
                <c:pt idx="308" formatCode="0.0">
                  <c:v>1.0394686692999999</c:v>
                </c:pt>
                <c:pt idx="309" formatCode="0.0">
                  <c:v>0.69419862980000002</c:v>
                </c:pt>
                <c:pt idx="310" formatCode="0.0">
                  <c:v>-2.5144798199999999E-2</c:v>
                </c:pt>
                <c:pt idx="311" formatCode="0.0">
                  <c:v>-0.41424031189999999</c:v>
                </c:pt>
                <c:pt idx="312" formatCode="0.0">
                  <c:v>-0.11752664259999999</c:v>
                </c:pt>
                <c:pt idx="313" formatCode="0.0">
                  <c:v>0.1515788804</c:v>
                </c:pt>
                <c:pt idx="314" formatCode="0.0">
                  <c:v>0.17387115249999999</c:v>
                </c:pt>
                <c:pt idx="315" formatCode="0.0">
                  <c:v>-5.3104808099999998E-2</c:v>
                </c:pt>
                <c:pt idx="316" formatCode="0.0">
                  <c:v>-4.7486281700000001E-2</c:v>
                </c:pt>
                <c:pt idx="317" formatCode="0.0">
                  <c:v>-0.24553261800000001</c:v>
                </c:pt>
                <c:pt idx="318" formatCode="0.0">
                  <c:v>-0.34707890749999998</c:v>
                </c:pt>
                <c:pt idx="319" formatCode="0.0">
                  <c:v>-0.69668876869999996</c:v>
                </c:pt>
                <c:pt idx="320" formatCode="0.0">
                  <c:v>-0.73128563609999997</c:v>
                </c:pt>
                <c:pt idx="321" formatCode="0.0">
                  <c:v>-0.64514799109999998</c:v>
                </c:pt>
                <c:pt idx="322" formatCode="0.0">
                  <c:v>-4.6557338500000003E-2</c:v>
                </c:pt>
                <c:pt idx="323" formatCode="0.0">
                  <c:v>0.1828668749</c:v>
                </c:pt>
                <c:pt idx="324" formatCode="0.0">
                  <c:v>0.2240962118</c:v>
                </c:pt>
                <c:pt idx="325" formatCode="0.0">
                  <c:v>0.17938821690000001</c:v>
                </c:pt>
                <c:pt idx="326" formatCode="0.0">
                  <c:v>0.40546473399999999</c:v>
                </c:pt>
                <c:pt idx="327" formatCode="0.0">
                  <c:v>0.64023295260000002</c:v>
                </c:pt>
                <c:pt idx="328" formatCode="0.0">
                  <c:v>0.66091948599999994</c:v>
                </c:pt>
                <c:pt idx="329" formatCode="0.0">
                  <c:v>1.0840149318000001</c:v>
                </c:pt>
                <c:pt idx="330" formatCode="0.0">
                  <c:v>1.3364981201999999</c:v>
                </c:pt>
                <c:pt idx="331" formatCode="0.0">
                  <c:v>1.9303732992</c:v>
                </c:pt>
                <c:pt idx="332" formatCode="0.0">
                  <c:v>2.0793967863999998</c:v>
                </c:pt>
                <c:pt idx="333" formatCode="0.0">
                  <c:v>2.1556767854999999</c:v>
                </c:pt>
                <c:pt idx="334" formatCode="0.0">
                  <c:v>1.7101014507000001</c:v>
                </c:pt>
                <c:pt idx="335" formatCode="0.0">
                  <c:v>1.264806933</c:v>
                </c:pt>
                <c:pt idx="336" formatCode="0.0">
                  <c:v>0.58129713439999997</c:v>
                </c:pt>
                <c:pt idx="337" formatCode="0.0">
                  <c:v>-9.6582327900000001E-2</c:v>
                </c:pt>
                <c:pt idx="338" formatCode="0.0">
                  <c:v>-0.94652952209999996</c:v>
                </c:pt>
                <c:pt idx="339" formatCode="0.0">
                  <c:v>-1.3231472727</c:v>
                </c:pt>
                <c:pt idx="340" formatCode="0.0">
                  <c:v>-1.8565532967</c:v>
                </c:pt>
                <c:pt idx="341" formatCode="0.0">
                  <c:v>-2.5582611485000002</c:v>
                </c:pt>
                <c:pt idx="342" formatCode="0.0">
                  <c:v>-2.8261663743000001</c:v>
                </c:pt>
                <c:pt idx="343" formatCode="0.0">
                  <c:v>-3.2407879781000002</c:v>
                </c:pt>
                <c:pt idx="344" formatCode="0.0">
                  <c:v>-3.2820864061999999</c:v>
                </c:pt>
                <c:pt idx="345" formatCode="0.0">
                  <c:v>-3.2698732369000001</c:v>
                </c:pt>
                <c:pt idx="346" formatCode="0.0">
                  <c:v>-2.9140869490000001</c:v>
                </c:pt>
                <c:pt idx="347" formatCode="0.0">
                  <c:v>-2.1552752133999999</c:v>
                </c:pt>
                <c:pt idx="348" formatCode="0.0">
                  <c:v>-0.87449235729999997</c:v>
                </c:pt>
                <c:pt idx="349" formatCode="0.0">
                  <c:v>0.51172665709999998</c:v>
                </c:pt>
                <c:pt idx="350" formatCode="0.0">
                  <c:v>1.9903231181000001</c:v>
                </c:pt>
                <c:pt idx="351" formatCode="0.0">
                  <c:v>2.9212551594999998</c:v>
                </c:pt>
                <c:pt idx="352" formatCode="0.0">
                  <c:v>4.2451192413000003</c:v>
                </c:pt>
                <c:pt idx="353" formatCode="0.0">
                  <c:v>5.3235848472000002</c:v>
                </c:pt>
                <c:pt idx="354" formatCode="0.0">
                  <c:v>6.1705318704999996</c:v>
                </c:pt>
                <c:pt idx="355" formatCode="0.0">
                  <c:v>6.9793007128999998</c:v>
                </c:pt>
                <c:pt idx="356" formatCode="0.0">
                  <c:v>7.5862971183000001</c:v>
                </c:pt>
                <c:pt idx="357" formatCode="0.0">
                  <c:v>7.9487746521</c:v>
                </c:pt>
                <c:pt idx="358" formatCode="0.0">
                  <c:v>8.1836395767999992</c:v>
                </c:pt>
                <c:pt idx="359" formatCode="0.0">
                  <c:v>8.0961651496999991</c:v>
                </c:pt>
                <c:pt idx="360" formatCode="0.0">
                  <c:v>7.5481663080999999</c:v>
                </c:pt>
                <c:pt idx="361" formatCode="0.0">
                  <c:v>7.0395267503000003</c:v>
                </c:pt>
                <c:pt idx="362" formatCode="0.0">
                  <c:v>6.4830237343999997</c:v>
                </c:pt>
                <c:pt idx="363" formatCode="0.0">
                  <c:v>6.0988078941000001</c:v>
                </c:pt>
                <c:pt idx="364" formatCode="0.0">
                  <c:v>5.2657428204999999</c:v>
                </c:pt>
                <c:pt idx="365" formatCode="0.0">
                  <c:v>4.6475524918</c:v>
                </c:pt>
                <c:pt idx="366" formatCode="0.0">
                  <c:v>3.8421653885999998</c:v>
                </c:pt>
                <c:pt idx="367" formatCode="0.0">
                  <c:v>3.2342401337000002</c:v>
                </c:pt>
                <c:pt idx="368" formatCode="0.0">
                  <c:v>2.6720411134000002</c:v>
                </c:pt>
                <c:pt idx="369" formatCode="0.0">
                  <c:v>2.3100864717</c:v>
                </c:pt>
                <c:pt idx="370" formatCode="0.0">
                  <c:v>1.9922074365</c:v>
                </c:pt>
                <c:pt idx="371" formatCode="0.0">
                  <c:v>1.8566268169</c:v>
                </c:pt>
                <c:pt idx="372" formatCode="0.0">
                  <c:v>1.7271851310999999</c:v>
                </c:pt>
                <c:pt idx="373" formatCode="0.0">
                  <c:v>1.4881050948000001</c:v>
                </c:pt>
                <c:pt idx="374" formatCode="0.0">
                  <c:v>1.3478999896999999</c:v>
                </c:pt>
                <c:pt idx="375" formatCode="0.0">
                  <c:v>1.3547323044999999</c:v>
                </c:pt>
                <c:pt idx="376" formatCode="0.0">
                  <c:v>1.6307836669</c:v>
                </c:pt>
                <c:pt idx="377" formatCode="0.0">
                  <c:v>2.0238240970999999</c:v>
                </c:pt>
                <c:pt idx="378" formatCode="0.0">
                  <c:v>2.4375530087000001</c:v>
                </c:pt>
                <c:pt idx="379" formatCode="0.0">
                  <c:v>2.7535775165</c:v>
                </c:pt>
                <c:pt idx="380" formatCode="0.0">
                  <c:v>2.9534693886999999</c:v>
                </c:pt>
                <c:pt idx="381" formatCode="0.0">
                  <c:v>3.1424133131</c:v>
                </c:pt>
                <c:pt idx="382" formatCode="0.0">
                  <c:v>3.2463186174000001</c:v>
                </c:pt>
                <c:pt idx="383" formatCode="0.0">
                  <c:v>3.0847055971000001</c:v>
                </c:pt>
                <c:pt idx="384" formatCode="0.0">
                  <c:v>3.0078740746000001</c:v>
                </c:pt>
                <c:pt idx="385" formatCode="0.0">
                  <c:v>2.8048992618000002</c:v>
                </c:pt>
                <c:pt idx="386" formatCode="0.0">
                  <c:v>2.5416214840000002</c:v>
                </c:pt>
                <c:pt idx="387" formatCode="0.0">
                  <c:v>2.0979800338999999</c:v>
                </c:pt>
                <c:pt idx="388" formatCode="0.0">
                  <c:v>1.7754413467000001</c:v>
                </c:pt>
                <c:pt idx="389" formatCode="0.0">
                  <c:v>1.2300541308999999</c:v>
                </c:pt>
                <c:pt idx="390" formatCode="0.0">
                  <c:v>0.82250867189999999</c:v>
                </c:pt>
                <c:pt idx="391" formatCode="0.0">
                  <c:v>0.3670984263</c:v>
                </c:pt>
                <c:pt idx="392" formatCode="0.0">
                  <c:v>-9.1887270800000004E-2</c:v>
                </c:pt>
                <c:pt idx="393" formatCode="0.0">
                  <c:v>-0.42010806940000001</c:v>
                </c:pt>
                <c:pt idx="394" formatCode="0.0">
                  <c:v>-0.75750673300000004</c:v>
                </c:pt>
                <c:pt idx="395" formatCode="0.0">
                  <c:v>-0.91059393150000001</c:v>
                </c:pt>
                <c:pt idx="396" formatCode="0.0">
                  <c:v>-0.87098410790000003</c:v>
                </c:pt>
                <c:pt idx="397" formatCode="0.0">
                  <c:v>-0.57308757899999996</c:v>
                </c:pt>
                <c:pt idx="398" formatCode="0.0">
                  <c:v>-0.39735177179999998</c:v>
                </c:pt>
                <c:pt idx="399" formatCode="0.0">
                  <c:v>-0.1896050047</c:v>
                </c:pt>
                <c:pt idx="400" formatCode="0.0">
                  <c:v>-8.0223364199999994E-2</c:v>
                </c:pt>
                <c:pt idx="401" formatCode="0.0">
                  <c:v>0.10389959429999999</c:v>
                </c:pt>
                <c:pt idx="402" formatCode="0.0">
                  <c:v>0.29342922360000001</c:v>
                </c:pt>
                <c:pt idx="403" formatCode="0.0">
                  <c:v>0.52907718810000004</c:v>
                </c:pt>
                <c:pt idx="404" formatCode="0.0">
                  <c:v>1.0134490783000001</c:v>
                </c:pt>
                <c:pt idx="405" formatCode="0.0">
                  <c:v>1.2452022545999999</c:v>
                </c:pt>
                <c:pt idx="406" formatCode="0.0">
                  <c:v>1.4548939166999999</c:v>
                </c:pt>
                <c:pt idx="407" formatCode="0.0">
                  <c:v>1.6840392446000001</c:v>
                </c:pt>
                <c:pt idx="408" formatCode="0.0">
                  <c:v>1.6719825126000001</c:v>
                </c:pt>
                <c:pt idx="409" formatCode="0.0">
                  <c:v>1.5234561789000001</c:v>
                </c:pt>
                <c:pt idx="410" formatCode="0.0">
                  <c:v>1.5331430275</c:v>
                </c:pt>
                <c:pt idx="411" formatCode="0.0">
                  <c:v>1.5533455268</c:v>
                </c:pt>
                <c:pt idx="412" formatCode="0.0">
                  <c:v>1.5061425405</c:v>
                </c:pt>
                <c:pt idx="413" formatCode="0.0">
                  <c:v>1.4318834201999999</c:v>
                </c:pt>
                <c:pt idx="414" formatCode="0.0">
                  <c:v>1.361392392</c:v>
                </c:pt>
                <c:pt idx="415" formatCode="0.0">
                  <c:v>1.2516483768</c:v>
                </c:pt>
                <c:pt idx="416" formatCode="0.0">
                  <c:v>1.0535018349</c:v>
                </c:pt>
                <c:pt idx="417" formatCode="0.0">
                  <c:v>1.075885623</c:v>
                </c:pt>
                <c:pt idx="418" formatCode="0.0">
                  <c:v>1.2596920236</c:v>
                </c:pt>
                <c:pt idx="419" formatCode="0.0">
                  <c:v>1.3195629431</c:v>
                </c:pt>
                <c:pt idx="420" formatCode="0.0">
                  <c:v>1.3868734672</c:v>
                </c:pt>
                <c:pt idx="421" formatCode="0.0">
                  <c:v>1.6268801077999999</c:v>
                </c:pt>
                <c:pt idx="422" formatCode="0.0">
                  <c:v>1.8380221370000001</c:v>
                </c:pt>
                <c:pt idx="423" formatCode="0.0">
                  <c:v>1.9495192317000001</c:v>
                </c:pt>
                <c:pt idx="424" formatCode="0.0">
                  <c:v>2.0369171194</c:v>
                </c:pt>
                <c:pt idx="425" formatCode="0.0">
                  <c:v>2.4318548225000001</c:v>
                </c:pt>
                <c:pt idx="426" formatCode="0.0">
                  <c:v>2.8131573324999999</c:v>
                </c:pt>
                <c:pt idx="427" formatCode="0.0">
                  <c:v>3.2586638723000001</c:v>
                </c:pt>
                <c:pt idx="428" formatCode="0.0">
                  <c:v>3.6430727989</c:v>
                </c:pt>
                <c:pt idx="429" formatCode="0.0">
                  <c:v>3.9201106361</c:v>
                </c:pt>
                <c:pt idx="430" formatCode="0.0">
                  <c:v>3.9556422701999998</c:v>
                </c:pt>
                <c:pt idx="431" formatCode="0.0">
                  <c:v>3.8707012503999998</c:v>
                </c:pt>
                <c:pt idx="432" formatCode="0.0">
                  <c:v>4.0082082074000001</c:v>
                </c:pt>
                <c:pt idx="433" formatCode="0.0">
                  <c:v>3.6645519925999999</c:v>
                </c:pt>
                <c:pt idx="434" formatCode="0.0">
                  <c:v>3.2923167227999999</c:v>
                </c:pt>
                <c:pt idx="435" formatCode="0.0">
                  <c:v>3.1406679136000002</c:v>
                </c:pt>
                <c:pt idx="436" formatCode="0.0">
                  <c:v>3.1943574300000002</c:v>
                </c:pt>
                <c:pt idx="437" formatCode="0.0">
                  <c:v>2.9584515569000001</c:v>
                </c:pt>
                <c:pt idx="438" formatCode="0.0">
                  <c:v>2.7401059526</c:v>
                </c:pt>
                <c:pt idx="439" formatCode="0.0">
                  <c:v>2.3315308990000001</c:v>
                </c:pt>
                <c:pt idx="440" formatCode="0.0">
                  <c:v>2.0575696410000002</c:v>
                </c:pt>
                <c:pt idx="441" formatCode="0.0">
                  <c:v>1.5794425438999999</c:v>
                </c:pt>
                <c:pt idx="442" formatCode="0.0">
                  <c:v>1.2438399918</c:v>
                </c:pt>
                <c:pt idx="443" formatCode="0.0">
                  <c:v>1.0946715094999999</c:v>
                </c:pt>
                <c:pt idx="444" formatCode="0.0">
                  <c:v>0.82114879839999999</c:v>
                </c:pt>
                <c:pt idx="445" formatCode="0.0">
                  <c:v>0.87588576419999997</c:v>
                </c:pt>
                <c:pt idx="446" formatCode="0.0">
                  <c:v>1.0669801663</c:v>
                </c:pt>
                <c:pt idx="447" formatCode="0.0">
                  <c:v>1.2522225417999999</c:v>
                </c:pt>
                <c:pt idx="448" formatCode="0.0">
                  <c:v>1.2667053824000001</c:v>
                </c:pt>
                <c:pt idx="449" formatCode="0.0">
                  <c:v>1.1869300155</c:v>
                </c:pt>
                <c:pt idx="450" formatCode="0.0">
                  <c:v>1.0596756302999999</c:v>
                </c:pt>
                <c:pt idx="451" formatCode="0.0">
                  <c:v>1.1128970212</c:v>
                </c:pt>
                <c:pt idx="452" formatCode="0.0">
                  <c:v>0.91734902709999999</c:v>
                </c:pt>
                <c:pt idx="453" formatCode="0.0">
                  <c:v>1.3158546717999999</c:v>
                </c:pt>
                <c:pt idx="454" formatCode="0.0">
                  <c:v>1.6317915939000001</c:v>
                </c:pt>
                <c:pt idx="455" formatCode="0.0">
                  <c:v>1.9950268774</c:v>
                </c:pt>
                <c:pt idx="456" formatCode="0.0">
                  <c:v>2.2638097401000001</c:v>
                </c:pt>
                <c:pt idx="457" formatCode="0.0">
                  <c:v>2.5547472372</c:v>
                </c:pt>
                <c:pt idx="458" formatCode="0.0">
                  <c:v>2.6764039670000002</c:v>
                </c:pt>
                <c:pt idx="459" formatCode="0.0">
                  <c:v>2.7049620315</c:v>
                </c:pt>
                <c:pt idx="460" formatCode="0.0">
                  <c:v>2.821070433</c:v>
                </c:pt>
                <c:pt idx="461" formatCode="0.0">
                  <c:v>3.1075176805</c:v>
                </c:pt>
                <c:pt idx="462" formatCode="0.0">
                  <c:v>3.4174287183000001</c:v>
                </c:pt>
                <c:pt idx="463" formatCode="0.0">
                  <c:v>3.7175983269000001</c:v>
                </c:pt>
                <c:pt idx="464" formatCode="0.0">
                  <c:v>4.202815932</c:v>
                </c:pt>
                <c:pt idx="465" formatCode="0.0">
                  <c:v>3.9545839014999999</c:v>
                </c:pt>
                <c:pt idx="466" formatCode="0.0">
                  <c:v>3.7722100324999999</c:v>
                </c:pt>
                <c:pt idx="467" formatCode="0.0">
                  <c:v>3.6722054152000001</c:v>
                </c:pt>
                <c:pt idx="468" formatCode="0.0">
                  <c:v>3.7060017646999999</c:v>
                </c:pt>
                <c:pt idx="469" formatCode="0.0">
                  <c:v>3.7081043841999999</c:v>
                </c:pt>
                <c:pt idx="470" formatCode="0.0">
                  <c:v>3.5968837300000001</c:v>
                </c:pt>
                <c:pt idx="471" formatCode="0.0">
                  <c:v>3.5390371493999999</c:v>
                </c:pt>
                <c:pt idx="472" formatCode="0.0">
                  <c:v>3.3203862132999999</c:v>
                </c:pt>
                <c:pt idx="473" formatCode="0.0">
                  <c:v>3.0150039556000001</c:v>
                </c:pt>
                <c:pt idx="474" formatCode="0.0">
                  <c:v>2.6665771089999999</c:v>
                </c:pt>
                <c:pt idx="475" formatCode="0.0">
                  <c:v>2.274836783</c:v>
                </c:pt>
                <c:pt idx="476" formatCode="0.0">
                  <c:v>1.7161936369999999</c:v>
                </c:pt>
                <c:pt idx="477" formatCode="0.0">
                  <c:v>1.6089791533</c:v>
                </c:pt>
                <c:pt idx="478" formatCode="0.0">
                  <c:v>1.6577997815000001</c:v>
                </c:pt>
                <c:pt idx="479" formatCode="0.0">
                  <c:v>1.5172033380000001</c:v>
                </c:pt>
                <c:pt idx="480" formatCode="0.0">
                  <c:v>1.1055578766</c:v>
                </c:pt>
                <c:pt idx="481" formatCode="0.0">
                  <c:v>0.76084627859999998</c:v>
                </c:pt>
                <c:pt idx="482" formatCode="0.0">
                  <c:v>0.76645708329999995</c:v>
                </c:pt>
                <c:pt idx="483" formatCode="0.0">
                  <c:v>0.59465300710000002</c:v>
                </c:pt>
                <c:pt idx="484" formatCode="0.0">
                  <c:v>0.60583434339999997</c:v>
                </c:pt>
                <c:pt idx="485" formatCode="0.0">
                  <c:v>0.70407849479999995</c:v>
                </c:pt>
                <c:pt idx="486" formatCode="0.0">
                  <c:v>0.92592084959999998</c:v>
                </c:pt>
                <c:pt idx="487" formatCode="0.0">
                  <c:v>1.1262282442</c:v>
                </c:pt>
                <c:pt idx="488" formatCode="0.0">
                  <c:v>1.5351828426</c:v>
                </c:pt>
                <c:pt idx="489" formatCode="0.0">
                  <c:v>1.8871172993000001</c:v>
                </c:pt>
                <c:pt idx="490" formatCode="0.0">
                  <c:v>2.0753686377</c:v>
                </c:pt>
                <c:pt idx="491" formatCode="0.00">
                  <c:v>2.2030760272999999</c:v>
                </c:pt>
                <c:pt idx="492" formatCode="0.0">
                  <c:v>2.6278765201000001</c:v>
                </c:pt>
                <c:pt idx="493" formatCode="0.0">
                  <c:v>2.9908835397</c:v>
                </c:pt>
                <c:pt idx="494" formatCode="0.0">
                  <c:v>3.0990355123</c:v>
                </c:pt>
                <c:pt idx="495" formatCode="0.0">
                  <c:v>3.2897971074000001</c:v>
                </c:pt>
                <c:pt idx="496" formatCode="0.0">
                  <c:v>3.3659042144</c:v>
                </c:pt>
                <c:pt idx="497" formatCode="0.0">
                  <c:v>3.4770684783000001</c:v>
                </c:pt>
                <c:pt idx="498" formatCode="0.0">
                  <c:v>3.5111349588</c:v>
                </c:pt>
                <c:pt idx="499" formatCode="0.0">
                  <c:v>3.5201338199999999</c:v>
                </c:pt>
                <c:pt idx="500" formatCode="0.0">
                  <c:v>3.3225534011</c:v>
                </c:pt>
                <c:pt idx="501" formatCode="0.0">
                  <c:v>3.0102446261</c:v>
                </c:pt>
                <c:pt idx="502" formatCode="0.0">
                  <c:v>2.7083228058</c:v>
                </c:pt>
                <c:pt idx="503" formatCode="0.0">
                  <c:v>2.5463650113999998</c:v>
                </c:pt>
                <c:pt idx="504" formatCode="0.0">
                  <c:v>2.3063037910999999</c:v>
                </c:pt>
                <c:pt idx="505" formatCode="0.0">
                  <c:v>1.9705634891999999</c:v>
                </c:pt>
                <c:pt idx="506" formatCode="0.0">
                  <c:v>1.7026936653</c:v>
                </c:pt>
                <c:pt idx="507" formatCode="0.0">
                  <c:v>1.5980727138999999</c:v>
                </c:pt>
                <c:pt idx="508" formatCode="0.0">
                  <c:v>1.4593220488</c:v>
                </c:pt>
                <c:pt idx="509" formatCode="0.0">
                  <c:v>1.2415920833</c:v>
                </c:pt>
                <c:pt idx="510" formatCode="0.0">
                  <c:v>0.70377423240000003</c:v>
                </c:pt>
                <c:pt idx="511" formatCode="0.0">
                  <c:v>0.4140767481</c:v>
                </c:pt>
                <c:pt idx="512" formatCode="0.0">
                  <c:v>0.258593719</c:v>
                </c:pt>
                <c:pt idx="513" formatCode="0.0">
                  <c:v>0.2174220946</c:v>
                </c:pt>
                <c:pt idx="514" formatCode="0.0">
                  <c:v>0.2371322454</c:v>
                </c:pt>
                <c:pt idx="515" formatCode="0.00">
                  <c:v>0.22419770110000001</c:v>
                </c:pt>
                <c:pt idx="516" formatCode="0.0">
                  <c:v>0.25671704709999998</c:v>
                </c:pt>
                <c:pt idx="517" formatCode="0.0">
                  <c:v>0.46768464710000002</c:v>
                </c:pt>
                <c:pt idx="518" formatCode="0.0">
                  <c:v>0.6963437321</c:v>
                </c:pt>
                <c:pt idx="519" formatCode="0.0">
                  <c:v>0.68507260709999995</c:v>
                </c:pt>
                <c:pt idx="520" formatCode="0.0">
                  <c:v>0.76106945749999999</c:v>
                </c:pt>
                <c:pt idx="521" formatCode="0.0">
                  <c:v>0.86342591010000003</c:v>
                </c:pt>
                <c:pt idx="522" formatCode="0.0">
                  <c:v>1.4924859792</c:v>
                </c:pt>
                <c:pt idx="523" formatCode="0.0">
                  <c:v>1.9165309731</c:v>
                </c:pt>
                <c:pt idx="524" formatCode="0.0">
                  <c:v>2.2612593091000002</c:v>
                </c:pt>
                <c:pt idx="525" formatCode="0.0">
                  <c:v>2.5816263124000001</c:v>
                </c:pt>
                <c:pt idx="526" formatCode="0.0">
                  <c:v>2.9165661466000001</c:v>
                </c:pt>
                <c:pt idx="527" formatCode="0.0">
                  <c:v>3.1188607607000001</c:v>
                </c:pt>
                <c:pt idx="528" formatCode="0.0">
                  <c:v>3.2028026544000001</c:v>
                </c:pt>
                <c:pt idx="529" formatCode="0.0">
                  <c:v>3.1775558502000001</c:v>
                </c:pt>
                <c:pt idx="530" formatCode="0.0">
                  <c:v>3.0387314742</c:v>
                </c:pt>
                <c:pt idx="531" formatCode="0.0">
                  <c:v>3.1446864573000002</c:v>
                </c:pt>
                <c:pt idx="532" formatCode="0.0">
                  <c:v>3.2464035668000002</c:v>
                </c:pt>
                <c:pt idx="533" formatCode="0.0">
                  <c:v>3.2108917465000002</c:v>
                </c:pt>
                <c:pt idx="534" formatCode="0.0">
                  <c:v>2.9445112507000002</c:v>
                </c:pt>
                <c:pt idx="535" formatCode="0.0">
                  <c:v>2.6820470405000001</c:v>
                </c:pt>
                <c:pt idx="536" formatCode="0.0">
                  <c:v>2.5671957173000002</c:v>
                </c:pt>
                <c:pt idx="537" formatCode="0.0">
                  <c:v>2.4030167886</c:v>
                </c:pt>
                <c:pt idx="538" formatCode="0.0">
                  <c:v>1.981551472</c:v>
                </c:pt>
                <c:pt idx="539" formatCode="0.0">
                  <c:v>1.7703738934</c:v>
                </c:pt>
                <c:pt idx="540" formatCode="0.0">
                  <c:v>1.6788607483</c:v>
                </c:pt>
                <c:pt idx="541" formatCode="0.0">
                  <c:v>1.5216249943</c:v>
                </c:pt>
                <c:pt idx="542" formatCode="0.0">
                  <c:v>1.5497100174</c:v>
                </c:pt>
                <c:pt idx="543" formatCode="0.0">
                  <c:v>1.4338762707999999</c:v>
                </c:pt>
                <c:pt idx="544" formatCode="0.0">
                  <c:v>1.2606238605</c:v>
                </c:pt>
                <c:pt idx="545" formatCode="0.0">
                  <c:v>1.3369577702</c:v>
                </c:pt>
                <c:pt idx="546" formatCode="0.0">
                  <c:v>1.4920421829999999</c:v>
                </c:pt>
                <c:pt idx="547" formatCode="0.0">
                  <c:v>1.5700847297</c:v>
                </c:pt>
                <c:pt idx="548" formatCode="0.0">
                  <c:v>1.5916171968999999</c:v>
                </c:pt>
                <c:pt idx="549" formatCode="0.0">
                  <c:v>1.5386350982000001</c:v>
                </c:pt>
                <c:pt idx="550" formatCode="0.0">
                  <c:v>1.7299904572</c:v>
                </c:pt>
                <c:pt idx="551" formatCode="0.0">
                  <c:v>1.8859726566999999</c:v>
                </c:pt>
                <c:pt idx="552" formatCode="0.0">
                  <c:v>1.9968963981000001</c:v>
                </c:pt>
                <c:pt idx="553" formatCode="0.0">
                  <c:v>2.2847667287000002</c:v>
                </c:pt>
                <c:pt idx="554" formatCode="0.0">
                  <c:v>2.4493952022999999</c:v>
                </c:pt>
                <c:pt idx="555" formatCode="0.0">
                  <c:v>2.6384700744999998</c:v>
                </c:pt>
                <c:pt idx="556" formatCode="0.0">
                  <c:v>2.8124387216</c:v>
                </c:pt>
                <c:pt idx="557" formatCode="0.0">
                  <c:v>2.8762214957999999</c:v>
                </c:pt>
                <c:pt idx="558" formatCode="0.0">
                  <c:v>2.7816555825</c:v>
                </c:pt>
                <c:pt idx="559" formatCode="0.0">
                  <c:v>2.8559386239000002</c:v>
                </c:pt>
                <c:pt idx="560" formatCode="0.0">
                  <c:v>2.7833860496999998</c:v>
                </c:pt>
                <c:pt idx="561" formatCode="0.0">
                  <c:v>2.8271764910999999</c:v>
                </c:pt>
                <c:pt idx="562" formatCode="0.0">
                  <c:v>2.79300178</c:v>
                </c:pt>
                <c:pt idx="563" formatCode="0.0">
                  <c:v>2.6454779184000001</c:v>
                </c:pt>
                <c:pt idx="564" formatCode="0.0">
                  <c:v>2.4225168826000001</c:v>
                </c:pt>
                <c:pt idx="565" formatCode="0.0">
                  <c:v>2.0605516223000002</c:v>
                </c:pt>
                <c:pt idx="566" formatCode="0.0">
                  <c:v>1.8760204947000001</c:v>
                </c:pt>
                <c:pt idx="567" formatCode="0.0">
                  <c:v>1.592109845</c:v>
                </c:pt>
                <c:pt idx="568" formatCode="0.0">
                  <c:v>1.3735316066000001</c:v>
                </c:pt>
                <c:pt idx="569" formatCode="0.0">
                  <c:v>1.055941918</c:v>
                </c:pt>
                <c:pt idx="570" formatCode="0.0">
                  <c:v>0.85890446639999996</c:v>
                </c:pt>
                <c:pt idx="571" formatCode="0.0">
                  <c:v>0.58679830440000003</c:v>
                </c:pt>
                <c:pt idx="572" formatCode="0.0">
                  <c:v>0.54643108979999999</c:v>
                </c:pt>
                <c:pt idx="573" formatCode="0.0">
                  <c:v>0.45109383040000001</c:v>
                </c:pt>
                <c:pt idx="574" formatCode="0.0">
                  <c:v>0.48568803459999998</c:v>
                </c:pt>
                <c:pt idx="575" formatCode="0.0">
                  <c:v>0.62635983029999998</c:v>
                </c:pt>
                <c:pt idx="576" formatCode="0.0">
                  <c:v>0.91998949490000004</c:v>
                </c:pt>
                <c:pt idx="577" formatCode="0.0">
                  <c:v>1.2605259955999999</c:v>
                </c:pt>
                <c:pt idx="578" formatCode="0.0">
                  <c:v>1.3578345079</c:v>
                </c:pt>
                <c:pt idx="579" formatCode="0.0">
                  <c:v>1.5458661469999999</c:v>
                </c:pt>
                <c:pt idx="580" formatCode="0.0">
                  <c:v>1.8590213047999999</c:v>
                </c:pt>
                <c:pt idx="581" formatCode="0.0">
                  <c:v>2.2817610901999998</c:v>
                </c:pt>
                <c:pt idx="582" formatCode="0.0">
                  <c:v>2.6222878187999998</c:v>
                </c:pt>
                <c:pt idx="583" formatCode="0.0">
                  <c:v>2.8705108564000001</c:v>
                </c:pt>
                <c:pt idx="584" formatCode="0.0">
                  <c:v>2.9398500022</c:v>
                </c:pt>
                <c:pt idx="585" formatCode="0.0">
                  <c:v>2.9968611810999999</c:v>
                </c:pt>
                <c:pt idx="586" formatCode="0.0">
                  <c:v>2.8680078819000001</c:v>
                </c:pt>
                <c:pt idx="587" formatCode="0.0">
                  <c:v>2.5859713290999999</c:v>
                </c:pt>
                <c:pt idx="588" formatCode="0.0">
                  <c:v>2.1046250561000002</c:v>
                </c:pt>
                <c:pt idx="589" formatCode="0.0">
                  <c:v>1.6665571738</c:v>
                </c:pt>
                <c:pt idx="590" formatCode="0.0">
                  <c:v>1.2868008416000001</c:v>
                </c:pt>
                <c:pt idx="591" formatCode="0.0">
                  <c:v>1.0223724803000001</c:v>
                </c:pt>
                <c:pt idx="592" formatCode="0.0">
                  <c:v>0.47521945920000003</c:v>
                </c:pt>
                <c:pt idx="593" formatCode="0.0">
                  <c:v>-0.18302808910000001</c:v>
                </c:pt>
                <c:pt idx="594" formatCode="0.0">
                  <c:v>-0.75036363299999997</c:v>
                </c:pt>
                <c:pt idx="595" formatCode="0.0">
                  <c:v>-1.293369185</c:v>
                </c:pt>
                <c:pt idx="596" formatCode="0.0">
                  <c:v>-1.7279232802</c:v>
                </c:pt>
                <c:pt idx="597" formatCode="0.0">
                  <c:v>-2.0250412352999998</c:v>
                </c:pt>
                <c:pt idx="598" formatCode="0.0">
                  <c:v>-2.1407273902999999</c:v>
                </c:pt>
                <c:pt idx="599" formatCode="0.0">
                  <c:v>-2.0717332493999998</c:v>
                </c:pt>
                <c:pt idx="600" formatCode="0.0">
                  <c:v>-1.8347881661000001</c:v>
                </c:pt>
                <c:pt idx="601" formatCode="0.0">
                  <c:v>-1.5970569061</c:v>
                </c:pt>
                <c:pt idx="602" formatCode="0.0">
                  <c:v>-1.3028679096</c:v>
                </c:pt>
                <c:pt idx="603" formatCode="0.0">
                  <c:v>-1.1081706709000001</c:v>
                </c:pt>
                <c:pt idx="604" formatCode="0.0">
                  <c:v>-0.71792420759999998</c:v>
                </c:pt>
                <c:pt idx="605" formatCode="0.0">
                  <c:v>-0.28342340389999998</c:v>
                </c:pt>
                <c:pt idx="606" formatCode="0.0">
                  <c:v>0.20750540270000001</c:v>
                </c:pt>
                <c:pt idx="607" formatCode="0.0">
                  <c:v>0.96122171830000003</c:v>
                </c:pt>
                <c:pt idx="608" formatCode="0.0">
                  <c:v>1.5252731313000001</c:v>
                </c:pt>
                <c:pt idx="609" formatCode="0.0">
                  <c:v>1.9431111324999999</c:v>
                </c:pt>
                <c:pt idx="610" formatCode="0.0">
                  <c:v>2.3493009206000002</c:v>
                </c:pt>
                <c:pt idx="611" formatCode="0.0">
                  <c:v>2.7656012001999999</c:v>
                </c:pt>
                <c:pt idx="612" formatCode="0.0">
                  <c:v>3.2219650223</c:v>
                </c:pt>
                <c:pt idx="613" formatCode="0.0">
                  <c:v>3.6114126221</c:v>
                </c:pt>
                <c:pt idx="614" formatCode="0.0">
                  <c:v>3.9356506750000002</c:v>
                </c:pt>
                <c:pt idx="615" formatCode="0.0">
                  <c:v>4.2272060996</c:v>
                </c:pt>
                <c:pt idx="616" formatCode="0.0">
                  <c:v>4.5229982724999998</c:v>
                </c:pt>
                <c:pt idx="617" formatCode="0.0">
                  <c:v>4.7968890636000001</c:v>
                </c:pt>
                <c:pt idx="618" formatCode="0.0">
                  <c:v>4.9415353286999997</c:v>
                </c:pt>
                <c:pt idx="619" formatCode="0.0">
                  <c:v>4.7595392253000002</c:v>
                </c:pt>
                <c:pt idx="620" formatCode="0.0">
                  <c:v>4.6866481775000004</c:v>
                </c:pt>
                <c:pt idx="621" formatCode="0.0">
                  <c:v>4.7544988753000004</c:v>
                </c:pt>
                <c:pt idx="622" formatCode="0.0">
                  <c:v>4.6978543424000003</c:v>
                </c:pt>
                <c:pt idx="623" formatCode="0.0">
                  <c:v>4.4692913127000002</c:v>
                </c:pt>
                <c:pt idx="624" formatCode="0.0">
                  <c:v>4.0958389678999998</c:v>
                </c:pt>
                <c:pt idx="625" formatCode="0.0">
                  <c:v>3.700952719</c:v>
                </c:pt>
                <c:pt idx="626" formatCode="0.0">
                  <c:v>3.3073097288</c:v>
                </c:pt>
                <c:pt idx="627" formatCode="0.0">
                  <c:v>3.0300784924999999</c:v>
                </c:pt>
                <c:pt idx="628" formatCode="0.0">
                  <c:v>2.605957579</c:v>
                </c:pt>
                <c:pt idx="629" formatCode="0.0">
                  <c:v>2.2443339733999998</c:v>
                </c:pt>
                <c:pt idx="630" formatCode="0.0">
                  <c:v>1.8589273995</c:v>
                </c:pt>
                <c:pt idx="631" formatCode="0.0">
                  <c:v>1.5673489790999999</c:v>
                </c:pt>
                <c:pt idx="632" formatCode="0.0">
                  <c:v>1.3696257152</c:v>
                </c:pt>
                <c:pt idx="633" formatCode="0.0">
                  <c:v>1.2891737543999999</c:v>
                </c:pt>
                <c:pt idx="634" formatCode="0.0">
                  <c:v>1.151279908</c:v>
                </c:pt>
                <c:pt idx="635" formatCode="0.0">
                  <c:v>1.0931448947</c:v>
                </c:pt>
                <c:pt idx="636" formatCode="0.0">
                  <c:v>1.0939478181</c:v>
                </c:pt>
                <c:pt idx="637" formatCode="0.0">
                  <c:v>1.1694514184</c:v>
                </c:pt>
                <c:pt idx="638" formatCode="0.0">
                  <c:v>1.3061800689</c:v>
                </c:pt>
                <c:pt idx="639" formatCode="0.0">
                  <c:v>1.3635281874</c:v>
                </c:pt>
                <c:pt idx="640" formatCode="0.0">
                  <c:v>1.4144863428000001</c:v>
                </c:pt>
                <c:pt idx="641" formatCode="0.0">
                  <c:v>1.5809029724999999</c:v>
                </c:pt>
                <c:pt idx="642" formatCode="0.0">
                  <c:v>1.8612032129</c:v>
                </c:pt>
                <c:pt idx="643" formatCode="0.0">
                  <c:v>2.09425712</c:v>
                </c:pt>
                <c:pt idx="644" formatCode="0.0">
                  <c:v>2.2216997982</c:v>
                </c:pt>
                <c:pt idx="645" formatCode="0.0">
                  <c:v>2.0167390165999999</c:v>
                </c:pt>
                <c:pt idx="646" formatCode="0.0">
                  <c:v>1.9126375896000001</c:v>
                </c:pt>
                <c:pt idx="647" formatCode="0.0">
                  <c:v>1.7168512437000001</c:v>
                </c:pt>
                <c:pt idx="648" formatCode="0.0">
                  <c:v>1.4990920392</c:v>
                </c:pt>
                <c:pt idx="649" formatCode="0.0">
                  <c:v>1.1973397640000001</c:v>
                </c:pt>
                <c:pt idx="650" formatCode="0.0">
                  <c:v>0.98518722069999998</c:v>
                </c:pt>
                <c:pt idx="651" formatCode="0.0">
                  <c:v>0.71654638709999996</c:v>
                </c:pt>
                <c:pt idx="652" formatCode="0.0">
                  <c:v>0.70952079810000002</c:v>
                </c:pt>
                <c:pt idx="653" formatCode="0.0">
                  <c:v>0.55716227299999999</c:v>
                </c:pt>
                <c:pt idx="654" formatCode="0.0">
                  <c:v>0.1856620722</c:v>
                </c:pt>
                <c:pt idx="655" formatCode="0.0">
                  <c:v>-6.34579953E-2</c:v>
                </c:pt>
                <c:pt idx="656" formatCode="0.0">
                  <c:v>-0.19853006519999999</c:v>
                </c:pt>
                <c:pt idx="657" formatCode="0.0">
                  <c:v>-0.19824606759999999</c:v>
                </c:pt>
                <c:pt idx="658" formatCode="0.0">
                  <c:v>-0.16602717240000001</c:v>
                </c:pt>
                <c:pt idx="659" formatCode="0.0">
                  <c:v>7.5116892000000005E-2</c:v>
                </c:pt>
                <c:pt idx="660" formatCode="0.0">
                  <c:v>0.31133745740000002</c:v>
                </c:pt>
                <c:pt idx="661" formatCode="0.0">
                  <c:v>0.58036173790000001</c:v>
                </c:pt>
                <c:pt idx="662" formatCode="0.0">
                  <c:v>0.82457685420000004</c:v>
                </c:pt>
                <c:pt idx="663" formatCode="0.0">
                  <c:v>1.1971571599999999</c:v>
                </c:pt>
                <c:pt idx="664" formatCode="0.0">
                  <c:v>1.2911760304</c:v>
                </c:pt>
                <c:pt idx="665" formatCode="0.0">
                  <c:v>1.4634447934000001</c:v>
                </c:pt>
                <c:pt idx="666" formatCode="0.0">
                  <c:v>1.7582453975000001</c:v>
                </c:pt>
                <c:pt idx="667" formatCode="0.0">
                  <c:v>2.0487664594999999</c:v>
                </c:pt>
                <c:pt idx="668" formatCode="0.0">
                  <c:v>2.2336380645</c:v>
                </c:pt>
                <c:pt idx="669" formatCode="0.0">
                  <c:v>2.4191109051000002</c:v>
                </c:pt>
                <c:pt idx="670" formatCode="0.0">
                  <c:v>2.5182244342</c:v>
                </c:pt>
                <c:pt idx="671" formatCode="0.0">
                  <c:v>2.413854996</c:v>
                </c:pt>
                <c:pt idx="672" formatCode="0.0">
                  <c:v>2.3219195211999999</c:v>
                </c:pt>
                <c:pt idx="673" formatCode="0.0">
                  <c:v>2.2993702763999999</c:v>
                </c:pt>
                <c:pt idx="674" formatCode="0.0">
                  <c:v>2.2104271878000001</c:v>
                </c:pt>
                <c:pt idx="675" formatCode="0.0">
                  <c:v>2.0012247718</c:v>
                </c:pt>
                <c:pt idx="676" formatCode="0.0">
                  <c:v>1.8637924545</c:v>
                </c:pt>
                <c:pt idx="677" formatCode="0.0">
                  <c:v>1.6842125858999999</c:v>
                </c:pt>
                <c:pt idx="678" formatCode="0.0">
                  <c:v>1.5407001044999999</c:v>
                </c:pt>
                <c:pt idx="679" formatCode="0.0">
                  <c:v>1.3556796128999999</c:v>
                </c:pt>
                <c:pt idx="680" formatCode="0.0">
                  <c:v>1.2413609371000001</c:v>
                </c:pt>
                <c:pt idx="681" formatCode="0.0">
                  <c:v>1.0263773035999999</c:v>
                </c:pt>
                <c:pt idx="682" formatCode="0.0">
                  <c:v>0.80985546249999996</c:v>
                </c:pt>
                <c:pt idx="683" formatCode="0.0">
                  <c:v>0.66577747669999998</c:v>
                </c:pt>
                <c:pt idx="684" formatCode="0.0">
                  <c:v>0.57346663799999997</c:v>
                </c:pt>
                <c:pt idx="685" formatCode="0.0">
                  <c:v>0.42928028219999997</c:v>
                </c:pt>
                <c:pt idx="686" formatCode="0.0">
                  <c:v>0.155844442</c:v>
                </c:pt>
                <c:pt idx="687" formatCode="0.0">
                  <c:v>-8.1437661800000005E-2</c:v>
                </c:pt>
                <c:pt idx="688" formatCode="0.0">
                  <c:v>-5.61189042E-2</c:v>
                </c:pt>
                <c:pt idx="689" formatCode="0.0">
                  <c:v>-0.18922343620000001</c:v>
                </c:pt>
                <c:pt idx="690" formatCode="0.0">
                  <c:v>-0.13556992570000001</c:v>
                </c:pt>
                <c:pt idx="691" formatCode="0.0">
                  <c:v>-0.20199245029999999</c:v>
                </c:pt>
                <c:pt idx="692" formatCode="0.0">
                  <c:v>-0.34608454309999998</c:v>
                </c:pt>
                <c:pt idx="693" formatCode="0.0">
                  <c:v>-0.2811404723</c:v>
                </c:pt>
                <c:pt idx="694" formatCode="0.0">
                  <c:v>-0.1396445395</c:v>
                </c:pt>
                <c:pt idx="695" formatCode="0.0">
                  <c:v>-2.3982068700000001E-2</c:v>
                </c:pt>
                <c:pt idx="696" formatCode="0.0">
                  <c:v>0.19778244910000001</c:v>
                </c:pt>
                <c:pt idx="697" formatCode="0.0">
                  <c:v>0.4744113231</c:v>
                </c:pt>
                <c:pt idx="698" formatCode="0.0">
                  <c:v>0.82748443329999999</c:v>
                </c:pt>
                <c:pt idx="699" formatCode="0.0">
                  <c:v>1.2387181447</c:v>
                </c:pt>
                <c:pt idx="700" formatCode="0.0">
                  <c:v>1.3707452942</c:v>
                </c:pt>
                <c:pt idx="701" formatCode="0.0">
                  <c:v>1.8105918881</c:v>
                </c:pt>
                <c:pt idx="702" formatCode="0.0">
                  <c:v>1.937868626</c:v>
                </c:pt>
                <c:pt idx="703" formatCode="0.0">
                  <c:v>2.1611754698999999</c:v>
                </c:pt>
                <c:pt idx="704" formatCode="0.0">
                  <c:v>2.4802019840999998</c:v>
                </c:pt>
                <c:pt idx="705" formatCode="0.0">
                  <c:v>2.6897807916000001</c:v>
                </c:pt>
                <c:pt idx="706" formatCode="0.0">
                  <c:v>2.8506013459999999</c:v>
                </c:pt>
                <c:pt idx="707" formatCode="0.0">
                  <c:v>3.1071919607999998</c:v>
                </c:pt>
                <c:pt idx="708" formatCode="0.0">
                  <c:v>3.0997018928000002</c:v>
                </c:pt>
                <c:pt idx="709" formatCode="0.0">
                  <c:v>2.8948704277999999</c:v>
                </c:pt>
                <c:pt idx="710" formatCode="0.0">
                  <c:v>2.8556930979000001</c:v>
                </c:pt>
                <c:pt idx="711" formatCode="0.0">
                  <c:v>2.7014297344</c:v>
                </c:pt>
                <c:pt idx="712" formatCode="0.0">
                  <c:v>2.4968727667000001</c:v>
                </c:pt>
                <c:pt idx="713" formatCode="0.0">
                  <c:v>2.0835106682000002</c:v>
                </c:pt>
                <c:pt idx="714" formatCode="0.0">
                  <c:v>1.8513815734000001</c:v>
                </c:pt>
                <c:pt idx="715" formatCode="0.0">
                  <c:v>1.6404670562000001</c:v>
                </c:pt>
                <c:pt idx="716" formatCode="0.0">
                  <c:v>1.4332473453000001</c:v>
                </c:pt>
                <c:pt idx="717" formatCode="0.0">
                  <c:v>1.2641493394000001</c:v>
                </c:pt>
                <c:pt idx="718" formatCode="0.0">
                  <c:v>1.1542333900999999</c:v>
                </c:pt>
                <c:pt idx="719" formatCode="0.0">
                  <c:v>0.85564347389999995</c:v>
                </c:pt>
                <c:pt idx="720" formatCode="0.0">
                  <c:v>0.61728761539999999</c:v>
                </c:pt>
                <c:pt idx="721" formatCode="0.0">
                  <c:v>0.6170831148</c:v>
                </c:pt>
                <c:pt idx="722" formatCode="0.0">
                  <c:v>0.5231254582</c:v>
                </c:pt>
                <c:pt idx="723" formatCode="0.0">
                  <c:v>0.52189978299999995</c:v>
                </c:pt>
                <c:pt idx="724" formatCode="0.0">
                  <c:v>0.61798873779999997</c:v>
                </c:pt>
                <c:pt idx="725" formatCode="0.0">
                  <c:v>0.81724609910000001</c:v>
                </c:pt>
                <c:pt idx="726" formatCode="0.0">
                  <c:v>1.0068668034999999</c:v>
                </c:pt>
                <c:pt idx="727" formatCode="0.0">
                  <c:v>1.0677123029</c:v>
                </c:pt>
                <c:pt idx="728" formatCode="0.0">
                  <c:v>1.0473829504000001</c:v>
                </c:pt>
                <c:pt idx="729" formatCode="0.0">
                  <c:v>0.85322951499999999</c:v>
                </c:pt>
                <c:pt idx="730" formatCode="0.0">
                  <c:v>0.59743332179999997</c:v>
                </c:pt>
                <c:pt idx="731" formatCode="0.0">
                  <c:v>0.54346993489999995</c:v>
                </c:pt>
                <c:pt idx="732" formatCode="0.0">
                  <c:v>0.54748369740000002</c:v>
                </c:pt>
                <c:pt idx="733" formatCode="0.0">
                  <c:v>0.3988117236</c:v>
                </c:pt>
                <c:pt idx="734" formatCode="0.0">
                  <c:v>0.24604854700000001</c:v>
                </c:pt>
                <c:pt idx="735" formatCode="0.0">
                  <c:v>9.6858455199999999E-2</c:v>
                </c:pt>
                <c:pt idx="736" formatCode="0.0">
                  <c:v>-0.121590858</c:v>
                </c:pt>
                <c:pt idx="737" formatCode="0.0">
                  <c:v>-0.475217795</c:v>
                </c:pt>
                <c:pt idx="738" formatCode="0.0">
                  <c:v>-0.96845512369999998</c:v>
                </c:pt>
                <c:pt idx="739" formatCode="0.0">
                  <c:v>-1.1750723595000001</c:v>
                </c:pt>
                <c:pt idx="740" formatCode="0.0">
                  <c:v>-1.3613216960000001</c:v>
                </c:pt>
                <c:pt idx="741" formatCode="0.0">
                  <c:v>-1.2457021387</c:v>
                </c:pt>
                <c:pt idx="742" formatCode="0.0">
                  <c:v>-1.0982303453</c:v>
                </c:pt>
                <c:pt idx="743" formatCode="0.0">
                  <c:v>-1.2771736202999999</c:v>
                </c:pt>
                <c:pt idx="744" formatCode="0.0">
                  <c:v>-1.4362817175</c:v>
                </c:pt>
                <c:pt idx="745" formatCode="0.0">
                  <c:v>-1.4125408640999999</c:v>
                </c:pt>
                <c:pt idx="746" formatCode="0.0">
                  <c:v>-1.4969219201999999</c:v>
                </c:pt>
                <c:pt idx="747" formatCode="0.0">
                  <c:v>-1.6710892486</c:v>
                </c:pt>
                <c:pt idx="748" formatCode="0.0">
                  <c:v>-1.5154940114</c:v>
                </c:pt>
                <c:pt idx="749" formatCode="0.0">
                  <c:v>-1.271696207</c:v>
                </c:pt>
                <c:pt idx="750" formatCode="0.0">
                  <c:v>-0.9608404049</c:v>
                </c:pt>
                <c:pt idx="751" formatCode="0.0">
                  <c:v>-0.78396614070000004</c:v>
                </c:pt>
                <c:pt idx="752" formatCode="0.0">
                  <c:v>-0.67096204459999997</c:v>
                </c:pt>
                <c:pt idx="753" formatCode="0.0">
                  <c:v>-0.7526863251</c:v>
                </c:pt>
                <c:pt idx="754" formatCode="0.0">
                  <c:v>-0.87141056260000005</c:v>
                </c:pt>
                <c:pt idx="755" formatCode="0.0">
                  <c:v>-0.60624526550000002</c:v>
                </c:pt>
                <c:pt idx="756" formatCode="0.0">
                  <c:v>-0.36835070320000002</c:v>
                </c:pt>
                <c:pt idx="757" formatCode="0.0">
                  <c:v>-0.28383852539999999</c:v>
                </c:pt>
                <c:pt idx="758" formatCode="0.0">
                  <c:v>-6.7696836400000002E-2</c:v>
                </c:pt>
                <c:pt idx="759" formatCode="0.0">
                  <c:v>0.21391760230000001</c:v>
                </c:pt>
                <c:pt idx="760" formatCode="0.0">
                  <c:v>0.1005882485</c:v>
                </c:pt>
                <c:pt idx="761" formatCode="0.0">
                  <c:v>-3.0557245699999999E-2</c:v>
                </c:pt>
                <c:pt idx="762" formatCode="0.0">
                  <c:v>-9.80334556E-2</c:v>
                </c:pt>
                <c:pt idx="763" formatCode="0.0">
                  <c:v>-0.1166142563</c:v>
                </c:pt>
                <c:pt idx="764" formatCode="0.0">
                  <c:v>3.9530956300000003E-2</c:v>
                </c:pt>
                <c:pt idx="765" formatCode="0.0">
                  <c:v>0.19188019119999999</c:v>
                </c:pt>
                <c:pt idx="766" formatCode="0.0">
                  <c:v>0.36495512899999999</c:v>
                </c:pt>
                <c:pt idx="767" formatCode="0.0">
                  <c:v>0.4603197027</c:v>
                </c:pt>
                <c:pt idx="768" formatCode="0.0">
                  <c:v>0.48834165680000002</c:v>
                </c:pt>
                <c:pt idx="769" formatCode="0.0">
                  <c:v>0.50115647370000005</c:v>
                </c:pt>
                <c:pt idx="770" formatCode="0.0">
                  <c:v>0.48696857580000003</c:v>
                </c:pt>
                <c:pt idx="771" formatCode="0.0">
                  <c:v>0.55311059470000001</c:v>
                </c:pt>
                <c:pt idx="772" formatCode="0.0">
                  <c:v>0.65740852709999997</c:v>
                </c:pt>
                <c:pt idx="773" formatCode="0.0">
                  <c:v>0.80120667990000005</c:v>
                </c:pt>
                <c:pt idx="774" formatCode="0.0">
                  <c:v>0.85759036359999996</c:v>
                </c:pt>
                <c:pt idx="775" formatCode="0.0">
                  <c:v>0.72077425539999995</c:v>
                </c:pt>
                <c:pt idx="776" formatCode="0.0">
                  <c:v>0.43655801280000001</c:v>
                </c:pt>
                <c:pt idx="777" formatCode="0.0">
                  <c:v>0.28502085449999998</c:v>
                </c:pt>
                <c:pt idx="778" formatCode="0.0">
                  <c:v>6.8704573099999999E-2</c:v>
                </c:pt>
                <c:pt idx="779" formatCode="0.0">
                  <c:v>-0.1912845048</c:v>
                </c:pt>
                <c:pt idx="780" formatCode="0.0">
                  <c:v>-0.33922818259999998</c:v>
                </c:pt>
                <c:pt idx="781" formatCode="0.0">
                  <c:v>-0.45088653410000001</c:v>
                </c:pt>
                <c:pt idx="782" formatCode="0.0">
                  <c:v>-0.61435614760000001</c:v>
                </c:pt>
                <c:pt idx="783" formatCode="0.0">
                  <c:v>-0.93590400200000001</c:v>
                </c:pt>
                <c:pt idx="784" formatCode="0.0">
                  <c:v>-1.0853198948</c:v>
                </c:pt>
                <c:pt idx="785" formatCode="0.0">
                  <c:v>-1.2560725792</c:v>
                </c:pt>
                <c:pt idx="786" formatCode="0.0">
                  <c:v>-1.229595845</c:v>
                </c:pt>
                <c:pt idx="787" formatCode="0.0">
                  <c:v>-0.97120490920000002</c:v>
                </c:pt>
                <c:pt idx="788" formatCode="0.0">
                  <c:v>-0.62061521850000001</c:v>
                </c:pt>
                <c:pt idx="789" formatCode="0.0">
                  <c:v>-0.62028111389999996</c:v>
                </c:pt>
                <c:pt idx="790" formatCode="0.0">
                  <c:v>-0.47210298519999999</c:v>
                </c:pt>
                <c:pt idx="791" formatCode="0.0">
                  <c:v>-0.23998887099999999</c:v>
                </c:pt>
                <c:pt idx="792" formatCode="0.0">
                  <c:v>-6.2700698999999999E-2</c:v>
                </c:pt>
                <c:pt idx="793" formatCode="0.0">
                  <c:v>0.1099143413</c:v>
                </c:pt>
                <c:pt idx="794" formatCode="0.0">
                  <c:v>0.30689974330000003</c:v>
                </c:pt>
                <c:pt idx="795" formatCode="0.0">
                  <c:v>0.76212805809999995</c:v>
                </c:pt>
                <c:pt idx="796" formatCode="0.0">
                  <c:v>1.052323492</c:v>
                </c:pt>
                <c:pt idx="797" formatCode="0.0">
                  <c:v>1.4041356649000001</c:v>
                </c:pt>
                <c:pt idx="798" formatCode="0.0">
                  <c:v>1.5718576016000001</c:v>
                </c:pt>
                <c:pt idx="799" formatCode="0.0">
                  <c:v>1.5733505993000001</c:v>
                </c:pt>
                <c:pt idx="800" formatCode="0.0">
                  <c:v>1.4298567598</c:v>
                </c:pt>
                <c:pt idx="801" formatCode="0.0">
                  <c:v>1.6785196371</c:v>
                </c:pt>
                <c:pt idx="802" formatCode="0.0">
                  <c:v>1.8227770085999999</c:v>
                </c:pt>
                <c:pt idx="803" formatCode="0.0">
                  <c:v>1.9489484685</c:v>
                </c:pt>
                <c:pt idx="804" formatCode="0.0">
                  <c:v>1.8787611158999999</c:v>
                </c:pt>
                <c:pt idx="805" formatCode="0.0">
                  <c:v>1.9754401228</c:v>
                </c:pt>
                <c:pt idx="806" formatCode="0.0">
                  <c:v>2.0517027855999999</c:v>
                </c:pt>
                <c:pt idx="807" formatCode="0.0">
                  <c:v>1.8778887439</c:v>
                </c:pt>
                <c:pt idx="808" formatCode="0.0">
                  <c:v>1.8159117654000001</c:v>
                </c:pt>
                <c:pt idx="809" formatCode="0.0">
                  <c:v>1.646212579</c:v>
                </c:pt>
                <c:pt idx="810" formatCode="0.0">
                  <c:v>1.4191962764999999</c:v>
                </c:pt>
                <c:pt idx="811" formatCode="0.0">
                  <c:v>1.2762556474</c:v>
                </c:pt>
                <c:pt idx="812" formatCode="0.0">
                  <c:v>1.2594379280000001</c:v>
                </c:pt>
                <c:pt idx="813" formatCode="0.0">
                  <c:v>1.0879580836</c:v>
                </c:pt>
                <c:pt idx="814" formatCode="0.0">
                  <c:v>1.0848217156</c:v>
                </c:pt>
                <c:pt idx="815" formatCode="0.0">
                  <c:v>0.88452740809999997</c:v>
                </c:pt>
                <c:pt idx="816" formatCode="0.0">
                  <c:v>1.0425553672000001</c:v>
                </c:pt>
                <c:pt idx="817" formatCode="0.0">
                  <c:v>0.88525622670000004</c:v>
                </c:pt>
                <c:pt idx="818" formatCode="0.0">
                  <c:v>0.88887277269999998</c:v>
                </c:pt>
                <c:pt idx="819" formatCode="0.0">
                  <c:v>0.83280231039999997</c:v>
                </c:pt>
                <c:pt idx="820" formatCode="0.0">
                  <c:v>0.76111534089999999</c:v>
                </c:pt>
                <c:pt idx="821" formatCode="0.0">
                  <c:v>0.74009482329999998</c:v>
                </c:pt>
                <c:pt idx="822" formatCode="0.0">
                  <c:v>0.97302490649999995</c:v>
                </c:pt>
                <c:pt idx="823" formatCode="0.0">
                  <c:v>1.1672216851999999</c:v>
                </c:pt>
                <c:pt idx="824" formatCode="0.0">
                  <c:v>1.3478572653000001</c:v>
                </c:pt>
                <c:pt idx="825" formatCode="0.0">
                  <c:v>1.4974673095</c:v>
                </c:pt>
                <c:pt idx="826" formatCode="0.0">
                  <c:v>1.4633305198</c:v>
                </c:pt>
                <c:pt idx="827" formatCode="0.0">
                  <c:v>1.5237401610000001</c:v>
                </c:pt>
                <c:pt idx="828" formatCode="0.0">
                  <c:v>1.5732452386</c:v>
                </c:pt>
                <c:pt idx="829" formatCode="0.0">
                  <c:v>1.7534359907999999</c:v>
                </c:pt>
                <c:pt idx="830" formatCode="0.0">
                  <c:v>1.7327850936</c:v>
                </c:pt>
                <c:pt idx="831" formatCode="0.0">
                  <c:v>1.9198088404</c:v>
                </c:pt>
                <c:pt idx="832" formatCode="0.0">
                  <c:v>2.147515302</c:v>
                </c:pt>
                <c:pt idx="833" formatCode="0.0">
                  <c:v>2.4380599423999998</c:v>
                </c:pt>
                <c:pt idx="834" formatCode="0.0">
                  <c:v>2.4475629873</c:v>
                </c:pt>
                <c:pt idx="835" formatCode="0.0">
                  <c:v>2.3900618892000001</c:v>
                </c:pt>
                <c:pt idx="836" formatCode="0.0">
                  <c:v>2.2966619055000002</c:v>
                </c:pt>
                <c:pt idx="837" formatCode="0.0">
                  <c:v>2.2585812643000001</c:v>
                </c:pt>
                <c:pt idx="838" formatCode="0.0">
                  <c:v>2.1480334560999998</c:v>
                </c:pt>
                <c:pt idx="839" formatCode="0.0">
                  <c:v>2.0755076645999999</c:v>
                </c:pt>
                <c:pt idx="840" formatCode="0.0">
                  <c:v>1.8433982165</c:v>
                </c:pt>
                <c:pt idx="841" formatCode="0.0">
                  <c:v>1.7170628453000001</c:v>
                </c:pt>
                <c:pt idx="842" formatCode="0.0">
                  <c:v>1.5760418805</c:v>
                </c:pt>
                <c:pt idx="843" formatCode="0.0">
                  <c:v>1.4147072025</c:v>
                </c:pt>
                <c:pt idx="844" formatCode="0.0">
                  <c:v>1.1318420333000001</c:v>
                </c:pt>
                <c:pt idx="845" formatCode="0.0">
                  <c:v>0.73003683370000005</c:v>
                </c:pt>
                <c:pt idx="846" formatCode="0.0">
                  <c:v>0.52271662659999996</c:v>
                </c:pt>
                <c:pt idx="847" formatCode="0.0">
                  <c:v>0.43575762950000002</c:v>
                </c:pt>
                <c:pt idx="848" formatCode="0.0">
                  <c:v>0.40019221830000001</c:v>
                </c:pt>
                <c:pt idx="849" formatCode="0.0">
                  <c:v>0.32445405240000003</c:v>
                </c:pt>
                <c:pt idx="850" formatCode="0.0">
                  <c:v>0.36938786410000002</c:v>
                </c:pt>
                <c:pt idx="851" formatCode="0.0">
                  <c:v>0.44654355429999998</c:v>
                </c:pt>
                <c:pt idx="852" formatCode="0.0">
                  <c:v>0.39986094119999999</c:v>
                </c:pt>
                <c:pt idx="853" formatCode="0.0">
                  <c:v>0.40984939570000001</c:v>
                </c:pt>
                <c:pt idx="854" formatCode="0.0">
                  <c:v>0.46781083220000003</c:v>
                </c:pt>
                <c:pt idx="855" formatCode="0.0">
                  <c:v>0.53724261849999999</c:v>
                </c:pt>
                <c:pt idx="856" formatCode="0.0">
                  <c:v>0.63798944349999998</c:v>
                </c:pt>
                <c:pt idx="857" formatCode="0.0">
                  <c:v>0.78379210649999997</c:v>
                </c:pt>
                <c:pt idx="858" formatCode="0.0">
                  <c:v>0.92029650060000001</c:v>
                </c:pt>
                <c:pt idx="859" formatCode="0.0">
                  <c:v>0.95197146320000003</c:v>
                </c:pt>
                <c:pt idx="860" formatCode="0.0">
                  <c:v>0.87193264329999998</c:v>
                </c:pt>
                <c:pt idx="861" formatCode="0.0">
                  <c:v>0.76391569920000002</c:v>
                </c:pt>
                <c:pt idx="862" formatCode="0.0">
                  <c:v>0.59845911249999995</c:v>
                </c:pt>
                <c:pt idx="863" formatCode="0.0">
                  <c:v>0.3456333909</c:v>
                </c:pt>
                <c:pt idx="864" formatCode="0.0">
                  <c:v>0.39887692279999998</c:v>
                </c:pt>
                <c:pt idx="865" formatCode="0.0">
                  <c:v>0.18930322290000001</c:v>
                </c:pt>
                <c:pt idx="866" formatCode="0.0">
                  <c:v>0.1462924407</c:v>
                </c:pt>
                <c:pt idx="867" formatCode="0.0">
                  <c:v>-5.5445203499999998E-2</c:v>
                </c:pt>
                <c:pt idx="868" formatCode="0.0">
                  <c:v>-0.2268140515</c:v>
                </c:pt>
                <c:pt idx="869" formatCode="0.0">
                  <c:v>-0.24704455210000001</c:v>
                </c:pt>
                <c:pt idx="870" formatCode="0.0">
                  <c:v>-0.47412923340000002</c:v>
                </c:pt>
                <c:pt idx="871" formatCode="0.0">
                  <c:v>-0.6190915883</c:v>
                </c:pt>
                <c:pt idx="872" formatCode="0.0">
                  <c:v>-0.59757500919999995</c:v>
                </c:pt>
                <c:pt idx="873" formatCode="0.0">
                  <c:v>-0.3077314343</c:v>
                </c:pt>
                <c:pt idx="874" formatCode="0.0">
                  <c:v>0.126952341</c:v>
                </c:pt>
                <c:pt idx="875" formatCode="0.0">
                  <c:v>0.76944068470000004</c:v>
                </c:pt>
                <c:pt idx="876" formatCode="0.0">
                  <c:v>1.1767162450999999</c:v>
                </c:pt>
                <c:pt idx="877" formatCode="0.0">
                  <c:v>1.7953442082</c:v>
                </c:pt>
                <c:pt idx="878" formatCode="0.0">
                  <c:v>2.1938568483999998</c:v>
                </c:pt>
                <c:pt idx="879" formatCode="0.0">
                  <c:v>1.7880706805</c:v>
                </c:pt>
                <c:pt idx="880" formatCode="0.0">
                  <c:v>1.7123886844</c:v>
                </c:pt>
                <c:pt idx="881" formatCode="0.0">
                  <c:v>1.7584434435</c:v>
                </c:pt>
                <c:pt idx="882" formatCode="0.0">
                  <c:v>1.9983647192</c:v>
                </c:pt>
                <c:pt idx="883" formatCode="0.0">
                  <c:v>2.2991147823000002</c:v>
                </c:pt>
                <c:pt idx="884" formatCode="0.0">
                  <c:v>2.4071351817000002</c:v>
                </c:pt>
                <c:pt idx="885" formatCode="0.0">
                  <c:v>2.2764989434</c:v>
                </c:pt>
                <c:pt idx="886" formatCode="0.0">
                  <c:v>2.0562912631999999</c:v>
                </c:pt>
                <c:pt idx="887" formatCode="0.0">
                  <c:v>1.5098244405000001</c:v>
                </c:pt>
                <c:pt idx="888" formatCode="0.0">
                  <c:v>1.1074599149</c:v>
                </c:pt>
                <c:pt idx="889" formatCode="0.0">
                  <c:v>0.38847877390000002</c:v>
                </c:pt>
                <c:pt idx="890" formatCode="0.0">
                  <c:v>-1.04407831E-2</c:v>
                </c:pt>
                <c:pt idx="891" formatCode="0.0">
                  <c:v>1.2474955155</c:v>
                </c:pt>
                <c:pt idx="892" formatCode="0.0">
                  <c:v>1.8222502599999999</c:v>
                </c:pt>
                <c:pt idx="893" formatCode="0.0">
                  <c:v>1.7327409558</c:v>
                </c:pt>
                <c:pt idx="894" formatCode="0.0">
                  <c:v>1.4989171176</c:v>
                </c:pt>
                <c:pt idx="895" formatCode="0.0">
                  <c:v>1.0744460918000001</c:v>
                </c:pt>
                <c:pt idx="896" formatCode="0.0">
                  <c:v>0.79491024499999996</c:v>
                </c:pt>
                <c:pt idx="897" formatCode="0.0">
                  <c:v>0.57849135949999997</c:v>
                </c:pt>
                <c:pt idx="898" formatCode="0.0">
                  <c:v>0.38399846780000002</c:v>
                </c:pt>
                <c:pt idx="899" formatCode="0.0">
                  <c:v>0.36128771409999999</c:v>
                </c:pt>
                <c:pt idx="900" formatCode="0.0">
                  <c:v>0.27751303579999997</c:v>
                </c:pt>
                <c:pt idx="901" formatCode="0.0">
                  <c:v>0.77399971280000002</c:v>
                </c:pt>
                <c:pt idx="902" formatCode="0.0">
                  <c:v>0.88294822549999996</c:v>
                </c:pt>
                <c:pt idx="903" formatCode="0.0">
                  <c:v>0.21138992849999999</c:v>
                </c:pt>
                <c:pt idx="904" formatCode="0.0">
                  <c:v>8.7762442999999996E-3</c:v>
                </c:pt>
                <c:pt idx="905" formatCode="0.0">
                  <c:v>0.2177110844</c:v>
                </c:pt>
                <c:pt idx="906" formatCode="0.0">
                  <c:v>0.51613356720000003</c:v>
                </c:pt>
                <c:pt idx="907" formatCode="0.0">
                  <c:v>0.87897531299999998</c:v>
                </c:pt>
                <c:pt idx="908" formatCode="0.0">
                  <c:v>1.2969966932000001</c:v>
                </c:pt>
                <c:pt idx="909" formatCode="0.0">
                  <c:v>1.6433144172</c:v>
                </c:pt>
                <c:pt idx="910" formatCode="0.0">
                  <c:v>1.8160655138999999</c:v>
                </c:pt>
                <c:pt idx="911" formatCode="0.0">
                  <c:v>1.8356423089</c:v>
                </c:pt>
                <c:pt idx="912" formatCode="0.0">
                  <c:v>2.0008148653000002</c:v>
                </c:pt>
                <c:pt idx="913" formatCode="0.0">
                  <c:v>1.670982019</c:v>
                </c:pt>
                <c:pt idx="914" formatCode="0.0">
                  <c:v>1.4347189573000001</c:v>
                </c:pt>
                <c:pt idx="915" formatCode="0.0">
                  <c:v>1.2805526399</c:v>
                </c:pt>
                <c:pt idx="916" formatCode="0.0">
                  <c:v>1.0001227923</c:v>
                </c:pt>
                <c:pt idx="917" formatCode="0.0">
                  <c:v>0.55217231310000003</c:v>
                </c:pt>
                <c:pt idx="918" formatCode="0.0">
                  <c:v>8.1869282400000007E-2</c:v>
                </c:pt>
                <c:pt idx="919" formatCode="0.0">
                  <c:v>-0.2875581384</c:v>
                </c:pt>
                <c:pt idx="1031" formatCode="0.00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4EF6-4F5D-BD00-9F8E12809DA8}"/>
            </c:ext>
          </c:extLst>
        </c:ser>
        <c:ser>
          <c:idx val="4"/>
          <c:order val="5"/>
          <c:tx>
            <c:strRef>
              <c:f>FOODX!$T$2</c:f>
              <c:strCache>
                <c:ptCount val="1"/>
                <c:pt idx="0">
                  <c:v>-2.7%</c:v>
                </c:pt>
              </c:strCache>
            </c:strRef>
          </c:tx>
          <c:marker>
            <c:symbol val="none"/>
          </c:marker>
          <c:dLbls>
            <c:dLbl>
              <c:idx val="143"/>
              <c:layout>
                <c:manualLayout>
                  <c:x val="0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F6-4F5D-BD00-9F8E12809DA8}"/>
                </c:ext>
              </c:extLst>
            </c:dLbl>
            <c:dLbl>
              <c:idx val="176"/>
              <c:layout>
                <c:manualLayout>
                  <c:x val="-1.039292604736326E-16"/>
                  <c:y val="-5.555555555555558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EF6-4F5D-BD00-9F8E12809DA8}"/>
                </c:ext>
              </c:extLst>
            </c:dLbl>
            <c:dLbl>
              <c:idx val="274"/>
              <c:layout>
                <c:manualLayout>
                  <c:x val="0"/>
                  <c:y val="2.287581699346399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EF6-4F5D-BD00-9F8E12809DA8}"/>
                </c:ext>
              </c:extLst>
            </c:dLbl>
            <c:dLbl>
              <c:idx val="334"/>
              <c:layout>
                <c:manualLayout>
                  <c:x val="-1.039292604736326E-16"/>
                  <c:y val="2.28758169934640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EF6-4F5D-BD00-9F8E12809DA8}"/>
                </c:ext>
              </c:extLst>
            </c:dLbl>
            <c:dLbl>
              <c:idx val="883"/>
              <c:layout>
                <c:manualLayout>
                  <c:x val="5.3854875283446714E-2"/>
                  <c:y val="2.941176470588235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EF6-4F5D-BD00-9F8E12809DA8}"/>
                </c:ext>
              </c:extLst>
            </c:dLbl>
            <c:dLbl>
              <c:idx val="910"/>
              <c:layout>
                <c:manualLayout>
                  <c:x val="-2.0108008732620936E-2"/>
                  <c:y val="-0.11961722488038279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EF6-4F5D-BD00-9F8E12809DA8}"/>
                </c:ext>
              </c:extLst>
            </c:dLbl>
            <c:dLbl>
              <c:idx val="919"/>
              <c:layout>
                <c:manualLayout>
                  <c:x val="-1.0532493528214745E-16"/>
                  <c:y val="2.28758169934640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4EF6-4F5D-BD00-9F8E12809D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5F5F5F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FOODX!$A$3:$A$1034</c:f>
              <c:numCache>
                <c:formatCode>mmm\-yy</c:formatCode>
                <c:ptCount val="1032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  <c:pt idx="504">
                  <c:v>32509</c:v>
                </c:pt>
                <c:pt idx="505">
                  <c:v>32540</c:v>
                </c:pt>
                <c:pt idx="506">
                  <c:v>32568</c:v>
                </c:pt>
                <c:pt idx="507">
                  <c:v>32599</c:v>
                </c:pt>
                <c:pt idx="508">
                  <c:v>32629</c:v>
                </c:pt>
                <c:pt idx="509">
                  <c:v>32660</c:v>
                </c:pt>
                <c:pt idx="510">
                  <c:v>32690</c:v>
                </c:pt>
                <c:pt idx="511">
                  <c:v>32721</c:v>
                </c:pt>
                <c:pt idx="512">
                  <c:v>32752</c:v>
                </c:pt>
                <c:pt idx="513">
                  <c:v>32782</c:v>
                </c:pt>
                <c:pt idx="514">
                  <c:v>32813</c:v>
                </c:pt>
                <c:pt idx="515">
                  <c:v>32843</c:v>
                </c:pt>
                <c:pt idx="516">
                  <c:v>32874</c:v>
                </c:pt>
                <c:pt idx="517">
                  <c:v>32905</c:v>
                </c:pt>
                <c:pt idx="518">
                  <c:v>32933</c:v>
                </c:pt>
                <c:pt idx="519">
                  <c:v>32964</c:v>
                </c:pt>
                <c:pt idx="520">
                  <c:v>32994</c:v>
                </c:pt>
                <c:pt idx="521">
                  <c:v>33025</c:v>
                </c:pt>
                <c:pt idx="522">
                  <c:v>33055</c:v>
                </c:pt>
                <c:pt idx="523">
                  <c:v>33086</c:v>
                </c:pt>
                <c:pt idx="524">
                  <c:v>33117</c:v>
                </c:pt>
                <c:pt idx="525">
                  <c:v>33147</c:v>
                </c:pt>
                <c:pt idx="526">
                  <c:v>33178</c:v>
                </c:pt>
                <c:pt idx="527">
                  <c:v>33208</c:v>
                </c:pt>
                <c:pt idx="528">
                  <c:v>33239</c:v>
                </c:pt>
                <c:pt idx="529">
                  <c:v>33270</c:v>
                </c:pt>
                <c:pt idx="530">
                  <c:v>33298</c:v>
                </c:pt>
                <c:pt idx="531">
                  <c:v>33329</c:v>
                </c:pt>
                <c:pt idx="532">
                  <c:v>33359</c:v>
                </c:pt>
                <c:pt idx="533">
                  <c:v>33390</c:v>
                </c:pt>
                <c:pt idx="534">
                  <c:v>33420</c:v>
                </c:pt>
                <c:pt idx="535">
                  <c:v>33451</c:v>
                </c:pt>
                <c:pt idx="536">
                  <c:v>33482</c:v>
                </c:pt>
                <c:pt idx="537">
                  <c:v>33512</c:v>
                </c:pt>
                <c:pt idx="538">
                  <c:v>33543</c:v>
                </c:pt>
                <c:pt idx="539">
                  <c:v>33573</c:v>
                </c:pt>
                <c:pt idx="540">
                  <c:v>33604</c:v>
                </c:pt>
                <c:pt idx="541">
                  <c:v>33635</c:v>
                </c:pt>
                <c:pt idx="542">
                  <c:v>33664</c:v>
                </c:pt>
                <c:pt idx="543">
                  <c:v>33695</c:v>
                </c:pt>
                <c:pt idx="544">
                  <c:v>33725</c:v>
                </c:pt>
                <c:pt idx="545">
                  <c:v>33756</c:v>
                </c:pt>
                <c:pt idx="546">
                  <c:v>33786</c:v>
                </c:pt>
                <c:pt idx="547">
                  <c:v>33817</c:v>
                </c:pt>
                <c:pt idx="548">
                  <c:v>33848</c:v>
                </c:pt>
                <c:pt idx="549">
                  <c:v>33878</c:v>
                </c:pt>
                <c:pt idx="550">
                  <c:v>33909</c:v>
                </c:pt>
                <c:pt idx="551">
                  <c:v>33939</c:v>
                </c:pt>
                <c:pt idx="552">
                  <c:v>33970</c:v>
                </c:pt>
                <c:pt idx="553">
                  <c:v>34001</c:v>
                </c:pt>
                <c:pt idx="554">
                  <c:v>34029</c:v>
                </c:pt>
                <c:pt idx="555">
                  <c:v>34060</c:v>
                </c:pt>
                <c:pt idx="556">
                  <c:v>34090</c:v>
                </c:pt>
                <c:pt idx="557">
                  <c:v>34121</c:v>
                </c:pt>
                <c:pt idx="558">
                  <c:v>34151</c:v>
                </c:pt>
                <c:pt idx="559">
                  <c:v>34182</c:v>
                </c:pt>
                <c:pt idx="560">
                  <c:v>34213</c:v>
                </c:pt>
                <c:pt idx="561">
                  <c:v>34243</c:v>
                </c:pt>
                <c:pt idx="562">
                  <c:v>34274</c:v>
                </c:pt>
                <c:pt idx="563">
                  <c:v>34304</c:v>
                </c:pt>
                <c:pt idx="564">
                  <c:v>34335</c:v>
                </c:pt>
                <c:pt idx="565">
                  <c:v>34366</c:v>
                </c:pt>
                <c:pt idx="566">
                  <c:v>34394</c:v>
                </c:pt>
                <c:pt idx="567">
                  <c:v>34425</c:v>
                </c:pt>
                <c:pt idx="568">
                  <c:v>34455</c:v>
                </c:pt>
                <c:pt idx="569">
                  <c:v>34486</c:v>
                </c:pt>
                <c:pt idx="570">
                  <c:v>34516</c:v>
                </c:pt>
                <c:pt idx="571">
                  <c:v>34547</c:v>
                </c:pt>
                <c:pt idx="572">
                  <c:v>34578</c:v>
                </c:pt>
                <c:pt idx="573">
                  <c:v>34608</c:v>
                </c:pt>
                <c:pt idx="574">
                  <c:v>34639</c:v>
                </c:pt>
                <c:pt idx="575">
                  <c:v>34669</c:v>
                </c:pt>
                <c:pt idx="576">
                  <c:v>34700</c:v>
                </c:pt>
                <c:pt idx="577">
                  <c:v>34731</c:v>
                </c:pt>
                <c:pt idx="578">
                  <c:v>34759</c:v>
                </c:pt>
                <c:pt idx="579">
                  <c:v>34790</c:v>
                </c:pt>
                <c:pt idx="580">
                  <c:v>34820</c:v>
                </c:pt>
                <c:pt idx="581">
                  <c:v>34851</c:v>
                </c:pt>
                <c:pt idx="582">
                  <c:v>34881</c:v>
                </c:pt>
                <c:pt idx="583">
                  <c:v>34912</c:v>
                </c:pt>
                <c:pt idx="584">
                  <c:v>34943</c:v>
                </c:pt>
                <c:pt idx="585">
                  <c:v>34973</c:v>
                </c:pt>
                <c:pt idx="586">
                  <c:v>35004</c:v>
                </c:pt>
                <c:pt idx="587">
                  <c:v>35034</c:v>
                </c:pt>
                <c:pt idx="588">
                  <c:v>35065</c:v>
                </c:pt>
                <c:pt idx="589">
                  <c:v>35096</c:v>
                </c:pt>
                <c:pt idx="590">
                  <c:v>35125</c:v>
                </c:pt>
                <c:pt idx="591">
                  <c:v>35156</c:v>
                </c:pt>
                <c:pt idx="592">
                  <c:v>35186</c:v>
                </c:pt>
                <c:pt idx="593">
                  <c:v>35217</c:v>
                </c:pt>
                <c:pt idx="594">
                  <c:v>35247</c:v>
                </c:pt>
                <c:pt idx="595">
                  <c:v>35278</c:v>
                </c:pt>
                <c:pt idx="596">
                  <c:v>35309</c:v>
                </c:pt>
                <c:pt idx="597">
                  <c:v>35339</c:v>
                </c:pt>
                <c:pt idx="598">
                  <c:v>35370</c:v>
                </c:pt>
                <c:pt idx="599">
                  <c:v>35400</c:v>
                </c:pt>
                <c:pt idx="600">
                  <c:v>35431</c:v>
                </c:pt>
                <c:pt idx="601">
                  <c:v>35462</c:v>
                </c:pt>
                <c:pt idx="602">
                  <c:v>35490</c:v>
                </c:pt>
                <c:pt idx="603">
                  <c:v>35521</c:v>
                </c:pt>
                <c:pt idx="604">
                  <c:v>35551</c:v>
                </c:pt>
                <c:pt idx="605">
                  <c:v>35582</c:v>
                </c:pt>
                <c:pt idx="606">
                  <c:v>35612</c:v>
                </c:pt>
                <c:pt idx="607">
                  <c:v>35643</c:v>
                </c:pt>
                <c:pt idx="608">
                  <c:v>35674</c:v>
                </c:pt>
                <c:pt idx="609">
                  <c:v>35704</c:v>
                </c:pt>
                <c:pt idx="610">
                  <c:v>35735</c:v>
                </c:pt>
                <c:pt idx="611">
                  <c:v>35765</c:v>
                </c:pt>
                <c:pt idx="612">
                  <c:v>35796</c:v>
                </c:pt>
                <c:pt idx="613">
                  <c:v>35827</c:v>
                </c:pt>
                <c:pt idx="614">
                  <c:v>35855</c:v>
                </c:pt>
                <c:pt idx="615">
                  <c:v>35886</c:v>
                </c:pt>
                <c:pt idx="616">
                  <c:v>35916</c:v>
                </c:pt>
                <c:pt idx="617">
                  <c:v>35947</c:v>
                </c:pt>
                <c:pt idx="618">
                  <c:v>35977</c:v>
                </c:pt>
                <c:pt idx="619">
                  <c:v>36008</c:v>
                </c:pt>
                <c:pt idx="620">
                  <c:v>36039</c:v>
                </c:pt>
                <c:pt idx="621">
                  <c:v>36069</c:v>
                </c:pt>
                <c:pt idx="622">
                  <c:v>36100</c:v>
                </c:pt>
                <c:pt idx="623">
                  <c:v>36130</c:v>
                </c:pt>
                <c:pt idx="624">
                  <c:v>36161</c:v>
                </c:pt>
                <c:pt idx="625">
                  <c:v>36192</c:v>
                </c:pt>
                <c:pt idx="626">
                  <c:v>36220</c:v>
                </c:pt>
                <c:pt idx="627">
                  <c:v>36251</c:v>
                </c:pt>
                <c:pt idx="628">
                  <c:v>36281</c:v>
                </c:pt>
                <c:pt idx="629">
                  <c:v>36312</c:v>
                </c:pt>
                <c:pt idx="630">
                  <c:v>36342</c:v>
                </c:pt>
                <c:pt idx="631">
                  <c:v>36373</c:v>
                </c:pt>
                <c:pt idx="632">
                  <c:v>36404</c:v>
                </c:pt>
                <c:pt idx="633">
                  <c:v>36434</c:v>
                </c:pt>
                <c:pt idx="634">
                  <c:v>36465</c:v>
                </c:pt>
                <c:pt idx="635">
                  <c:v>36495</c:v>
                </c:pt>
                <c:pt idx="636">
                  <c:v>36526</c:v>
                </c:pt>
                <c:pt idx="637">
                  <c:v>36557</c:v>
                </c:pt>
                <c:pt idx="638">
                  <c:v>36586</c:v>
                </c:pt>
                <c:pt idx="639">
                  <c:v>36617</c:v>
                </c:pt>
                <c:pt idx="640">
                  <c:v>36647</c:v>
                </c:pt>
                <c:pt idx="641">
                  <c:v>36678</c:v>
                </c:pt>
                <c:pt idx="642">
                  <c:v>36708</c:v>
                </c:pt>
                <c:pt idx="643">
                  <c:v>36739</c:v>
                </c:pt>
                <c:pt idx="644">
                  <c:v>36770</c:v>
                </c:pt>
                <c:pt idx="645">
                  <c:v>36800</c:v>
                </c:pt>
                <c:pt idx="646">
                  <c:v>36831</c:v>
                </c:pt>
                <c:pt idx="647">
                  <c:v>36861</c:v>
                </c:pt>
                <c:pt idx="648">
                  <c:v>36892</c:v>
                </c:pt>
                <c:pt idx="649">
                  <c:v>36923</c:v>
                </c:pt>
                <c:pt idx="650">
                  <c:v>36951</c:v>
                </c:pt>
                <c:pt idx="651">
                  <c:v>36982</c:v>
                </c:pt>
                <c:pt idx="652">
                  <c:v>37012</c:v>
                </c:pt>
                <c:pt idx="653">
                  <c:v>37043</c:v>
                </c:pt>
                <c:pt idx="654">
                  <c:v>37073</c:v>
                </c:pt>
                <c:pt idx="655">
                  <c:v>37104</c:v>
                </c:pt>
                <c:pt idx="656">
                  <c:v>37135</c:v>
                </c:pt>
                <c:pt idx="657">
                  <c:v>37165</c:v>
                </c:pt>
                <c:pt idx="658">
                  <c:v>37196</c:v>
                </c:pt>
                <c:pt idx="659">
                  <c:v>37226</c:v>
                </c:pt>
                <c:pt idx="660">
                  <c:v>37257</c:v>
                </c:pt>
                <c:pt idx="661">
                  <c:v>37288</c:v>
                </c:pt>
                <c:pt idx="662">
                  <c:v>37316</c:v>
                </c:pt>
                <c:pt idx="663">
                  <c:v>37347</c:v>
                </c:pt>
                <c:pt idx="664">
                  <c:v>37377</c:v>
                </c:pt>
                <c:pt idx="665">
                  <c:v>37408</c:v>
                </c:pt>
                <c:pt idx="666">
                  <c:v>37438</c:v>
                </c:pt>
                <c:pt idx="667">
                  <c:v>37469</c:v>
                </c:pt>
                <c:pt idx="668">
                  <c:v>37500</c:v>
                </c:pt>
                <c:pt idx="669">
                  <c:v>37530</c:v>
                </c:pt>
                <c:pt idx="670">
                  <c:v>37561</c:v>
                </c:pt>
                <c:pt idx="671">
                  <c:v>37591</c:v>
                </c:pt>
                <c:pt idx="672">
                  <c:v>37622</c:v>
                </c:pt>
                <c:pt idx="673">
                  <c:v>37653</c:v>
                </c:pt>
                <c:pt idx="674">
                  <c:v>37681</c:v>
                </c:pt>
                <c:pt idx="675">
                  <c:v>37712</c:v>
                </c:pt>
                <c:pt idx="676">
                  <c:v>37742</c:v>
                </c:pt>
                <c:pt idx="677">
                  <c:v>37773</c:v>
                </c:pt>
                <c:pt idx="678">
                  <c:v>37803</c:v>
                </c:pt>
                <c:pt idx="679">
                  <c:v>37834</c:v>
                </c:pt>
                <c:pt idx="680">
                  <c:v>37865</c:v>
                </c:pt>
                <c:pt idx="681">
                  <c:v>37895</c:v>
                </c:pt>
                <c:pt idx="682">
                  <c:v>37926</c:v>
                </c:pt>
                <c:pt idx="683">
                  <c:v>37956</c:v>
                </c:pt>
                <c:pt idx="684">
                  <c:v>37987</c:v>
                </c:pt>
                <c:pt idx="685">
                  <c:v>38018</c:v>
                </c:pt>
                <c:pt idx="686">
                  <c:v>38047</c:v>
                </c:pt>
                <c:pt idx="687">
                  <c:v>38078</c:v>
                </c:pt>
                <c:pt idx="688">
                  <c:v>38108</c:v>
                </c:pt>
                <c:pt idx="689">
                  <c:v>38139</c:v>
                </c:pt>
                <c:pt idx="690">
                  <c:v>38169</c:v>
                </c:pt>
                <c:pt idx="691">
                  <c:v>38200</c:v>
                </c:pt>
                <c:pt idx="692">
                  <c:v>38231</c:v>
                </c:pt>
                <c:pt idx="693">
                  <c:v>38261</c:v>
                </c:pt>
                <c:pt idx="694">
                  <c:v>38292</c:v>
                </c:pt>
                <c:pt idx="695">
                  <c:v>38322</c:v>
                </c:pt>
                <c:pt idx="696">
                  <c:v>38353</c:v>
                </c:pt>
                <c:pt idx="697">
                  <c:v>38384</c:v>
                </c:pt>
                <c:pt idx="698">
                  <c:v>38412</c:v>
                </c:pt>
                <c:pt idx="699">
                  <c:v>38443</c:v>
                </c:pt>
                <c:pt idx="700">
                  <c:v>38473</c:v>
                </c:pt>
                <c:pt idx="701">
                  <c:v>38504</c:v>
                </c:pt>
                <c:pt idx="702">
                  <c:v>38534</c:v>
                </c:pt>
                <c:pt idx="703">
                  <c:v>38565</c:v>
                </c:pt>
                <c:pt idx="704">
                  <c:v>38596</c:v>
                </c:pt>
                <c:pt idx="705">
                  <c:v>38626</c:v>
                </c:pt>
                <c:pt idx="706">
                  <c:v>38657</c:v>
                </c:pt>
                <c:pt idx="707">
                  <c:v>38687</c:v>
                </c:pt>
                <c:pt idx="708">
                  <c:v>38718</c:v>
                </c:pt>
                <c:pt idx="709">
                  <c:v>38749</c:v>
                </c:pt>
                <c:pt idx="710">
                  <c:v>38777</c:v>
                </c:pt>
                <c:pt idx="711">
                  <c:v>38808</c:v>
                </c:pt>
                <c:pt idx="712">
                  <c:v>38838</c:v>
                </c:pt>
                <c:pt idx="713">
                  <c:v>38869</c:v>
                </c:pt>
                <c:pt idx="714">
                  <c:v>38899</c:v>
                </c:pt>
                <c:pt idx="715">
                  <c:v>38930</c:v>
                </c:pt>
                <c:pt idx="716">
                  <c:v>38961</c:v>
                </c:pt>
                <c:pt idx="717">
                  <c:v>38991</c:v>
                </c:pt>
                <c:pt idx="718">
                  <c:v>39022</c:v>
                </c:pt>
                <c:pt idx="719">
                  <c:v>39052</c:v>
                </c:pt>
                <c:pt idx="720">
                  <c:v>39083</c:v>
                </c:pt>
                <c:pt idx="721">
                  <c:v>39114</c:v>
                </c:pt>
                <c:pt idx="722">
                  <c:v>39142</c:v>
                </c:pt>
                <c:pt idx="723">
                  <c:v>39173</c:v>
                </c:pt>
                <c:pt idx="724">
                  <c:v>39203</c:v>
                </c:pt>
                <c:pt idx="725">
                  <c:v>39234</c:v>
                </c:pt>
                <c:pt idx="726">
                  <c:v>39264</c:v>
                </c:pt>
                <c:pt idx="727">
                  <c:v>39295</c:v>
                </c:pt>
                <c:pt idx="728">
                  <c:v>39326</c:v>
                </c:pt>
                <c:pt idx="729">
                  <c:v>39356</c:v>
                </c:pt>
                <c:pt idx="730">
                  <c:v>39387</c:v>
                </c:pt>
                <c:pt idx="731">
                  <c:v>39417</c:v>
                </c:pt>
                <c:pt idx="732">
                  <c:v>39448</c:v>
                </c:pt>
                <c:pt idx="733">
                  <c:v>39479</c:v>
                </c:pt>
                <c:pt idx="734">
                  <c:v>39508</c:v>
                </c:pt>
                <c:pt idx="735">
                  <c:v>39539</c:v>
                </c:pt>
                <c:pt idx="736">
                  <c:v>39569</c:v>
                </c:pt>
                <c:pt idx="737">
                  <c:v>39600</c:v>
                </c:pt>
                <c:pt idx="738">
                  <c:v>39630</c:v>
                </c:pt>
                <c:pt idx="739">
                  <c:v>39661</c:v>
                </c:pt>
                <c:pt idx="740">
                  <c:v>39692</c:v>
                </c:pt>
                <c:pt idx="741">
                  <c:v>39722</c:v>
                </c:pt>
                <c:pt idx="742">
                  <c:v>39753</c:v>
                </c:pt>
                <c:pt idx="743">
                  <c:v>39783</c:v>
                </c:pt>
                <c:pt idx="744">
                  <c:v>39814</c:v>
                </c:pt>
                <c:pt idx="745">
                  <c:v>39845</c:v>
                </c:pt>
                <c:pt idx="746">
                  <c:v>39873</c:v>
                </c:pt>
                <c:pt idx="747">
                  <c:v>39904</c:v>
                </c:pt>
                <c:pt idx="748">
                  <c:v>39934</c:v>
                </c:pt>
                <c:pt idx="749">
                  <c:v>39965</c:v>
                </c:pt>
                <c:pt idx="750">
                  <c:v>39995</c:v>
                </c:pt>
                <c:pt idx="751">
                  <c:v>40026</c:v>
                </c:pt>
                <c:pt idx="752">
                  <c:v>40057</c:v>
                </c:pt>
                <c:pt idx="753">
                  <c:v>40087</c:v>
                </c:pt>
                <c:pt idx="754">
                  <c:v>40118</c:v>
                </c:pt>
                <c:pt idx="755">
                  <c:v>40148</c:v>
                </c:pt>
                <c:pt idx="756">
                  <c:v>40179</c:v>
                </c:pt>
                <c:pt idx="757">
                  <c:v>40210</c:v>
                </c:pt>
                <c:pt idx="758">
                  <c:v>40238</c:v>
                </c:pt>
                <c:pt idx="759">
                  <c:v>40269</c:v>
                </c:pt>
                <c:pt idx="760">
                  <c:v>40299</c:v>
                </c:pt>
                <c:pt idx="761">
                  <c:v>40330</c:v>
                </c:pt>
                <c:pt idx="762">
                  <c:v>40360</c:v>
                </c:pt>
                <c:pt idx="763">
                  <c:v>40391</c:v>
                </c:pt>
                <c:pt idx="764">
                  <c:v>40422</c:v>
                </c:pt>
                <c:pt idx="765">
                  <c:v>40452</c:v>
                </c:pt>
                <c:pt idx="766">
                  <c:v>40483</c:v>
                </c:pt>
                <c:pt idx="767">
                  <c:v>40513</c:v>
                </c:pt>
                <c:pt idx="768">
                  <c:v>40544</c:v>
                </c:pt>
                <c:pt idx="769">
                  <c:v>40575</c:v>
                </c:pt>
                <c:pt idx="770">
                  <c:v>40603</c:v>
                </c:pt>
                <c:pt idx="771">
                  <c:v>40634</c:v>
                </c:pt>
                <c:pt idx="772">
                  <c:v>40664</c:v>
                </c:pt>
                <c:pt idx="773">
                  <c:v>40695</c:v>
                </c:pt>
                <c:pt idx="774">
                  <c:v>40725</c:v>
                </c:pt>
                <c:pt idx="775">
                  <c:v>40756</c:v>
                </c:pt>
                <c:pt idx="776">
                  <c:v>40787</c:v>
                </c:pt>
                <c:pt idx="777">
                  <c:v>40817</c:v>
                </c:pt>
                <c:pt idx="778">
                  <c:v>40848</c:v>
                </c:pt>
                <c:pt idx="779">
                  <c:v>40878</c:v>
                </c:pt>
                <c:pt idx="780">
                  <c:v>40909</c:v>
                </c:pt>
                <c:pt idx="781">
                  <c:v>40940</c:v>
                </c:pt>
                <c:pt idx="782">
                  <c:v>40969</c:v>
                </c:pt>
                <c:pt idx="783">
                  <c:v>41000</c:v>
                </c:pt>
                <c:pt idx="784">
                  <c:v>41030</c:v>
                </c:pt>
                <c:pt idx="785">
                  <c:v>41061</c:v>
                </c:pt>
                <c:pt idx="786">
                  <c:v>41091</c:v>
                </c:pt>
                <c:pt idx="787">
                  <c:v>41122</c:v>
                </c:pt>
                <c:pt idx="788">
                  <c:v>41153</c:v>
                </c:pt>
                <c:pt idx="789">
                  <c:v>41183</c:v>
                </c:pt>
                <c:pt idx="790">
                  <c:v>41214</c:v>
                </c:pt>
                <c:pt idx="791">
                  <c:v>41244</c:v>
                </c:pt>
                <c:pt idx="792">
                  <c:v>41275</c:v>
                </c:pt>
                <c:pt idx="793">
                  <c:v>41306</c:v>
                </c:pt>
                <c:pt idx="794">
                  <c:v>41334</c:v>
                </c:pt>
                <c:pt idx="795">
                  <c:v>41365</c:v>
                </c:pt>
                <c:pt idx="796">
                  <c:v>41395</c:v>
                </c:pt>
                <c:pt idx="797">
                  <c:v>41426</c:v>
                </c:pt>
                <c:pt idx="798">
                  <c:v>41456</c:v>
                </c:pt>
                <c:pt idx="799">
                  <c:v>41487</c:v>
                </c:pt>
                <c:pt idx="800">
                  <c:v>41518</c:v>
                </c:pt>
                <c:pt idx="801">
                  <c:v>41548</c:v>
                </c:pt>
                <c:pt idx="802">
                  <c:v>41579</c:v>
                </c:pt>
                <c:pt idx="803">
                  <c:v>41609</c:v>
                </c:pt>
                <c:pt idx="804">
                  <c:v>41640</c:v>
                </c:pt>
                <c:pt idx="805">
                  <c:v>41671</c:v>
                </c:pt>
                <c:pt idx="806">
                  <c:v>41699</c:v>
                </c:pt>
                <c:pt idx="807">
                  <c:v>41730</c:v>
                </c:pt>
                <c:pt idx="808">
                  <c:v>41760</c:v>
                </c:pt>
                <c:pt idx="809">
                  <c:v>41791</c:v>
                </c:pt>
                <c:pt idx="810">
                  <c:v>41821</c:v>
                </c:pt>
                <c:pt idx="811">
                  <c:v>41852</c:v>
                </c:pt>
                <c:pt idx="812">
                  <c:v>41883</c:v>
                </c:pt>
                <c:pt idx="813">
                  <c:v>41913</c:v>
                </c:pt>
                <c:pt idx="814">
                  <c:v>41944</c:v>
                </c:pt>
                <c:pt idx="815">
                  <c:v>41974</c:v>
                </c:pt>
                <c:pt idx="816">
                  <c:v>42005</c:v>
                </c:pt>
                <c:pt idx="817">
                  <c:v>42036</c:v>
                </c:pt>
                <c:pt idx="818">
                  <c:v>42064</c:v>
                </c:pt>
                <c:pt idx="819">
                  <c:v>42095</c:v>
                </c:pt>
                <c:pt idx="820">
                  <c:v>42125</c:v>
                </c:pt>
                <c:pt idx="821">
                  <c:v>42156</c:v>
                </c:pt>
                <c:pt idx="822">
                  <c:v>42186</c:v>
                </c:pt>
                <c:pt idx="823">
                  <c:v>42217</c:v>
                </c:pt>
                <c:pt idx="824">
                  <c:v>42248</c:v>
                </c:pt>
                <c:pt idx="825">
                  <c:v>42278</c:v>
                </c:pt>
                <c:pt idx="826">
                  <c:v>42309</c:v>
                </c:pt>
                <c:pt idx="827">
                  <c:v>42339</c:v>
                </c:pt>
                <c:pt idx="828">
                  <c:v>42370</c:v>
                </c:pt>
                <c:pt idx="829">
                  <c:v>42401</c:v>
                </c:pt>
                <c:pt idx="830">
                  <c:v>42430</c:v>
                </c:pt>
                <c:pt idx="831">
                  <c:v>42461</c:v>
                </c:pt>
                <c:pt idx="832">
                  <c:v>42491</c:v>
                </c:pt>
                <c:pt idx="833">
                  <c:v>42522</c:v>
                </c:pt>
                <c:pt idx="834">
                  <c:v>42552</c:v>
                </c:pt>
                <c:pt idx="835">
                  <c:v>42583</c:v>
                </c:pt>
                <c:pt idx="836">
                  <c:v>42614</c:v>
                </c:pt>
                <c:pt idx="837">
                  <c:v>42644</c:v>
                </c:pt>
                <c:pt idx="838">
                  <c:v>42675</c:v>
                </c:pt>
                <c:pt idx="839">
                  <c:v>42705</c:v>
                </c:pt>
                <c:pt idx="840">
                  <c:v>42736</c:v>
                </c:pt>
                <c:pt idx="841">
                  <c:v>42767</c:v>
                </c:pt>
                <c:pt idx="842">
                  <c:v>42795</c:v>
                </c:pt>
                <c:pt idx="843">
                  <c:v>42826</c:v>
                </c:pt>
                <c:pt idx="844">
                  <c:v>42856</c:v>
                </c:pt>
                <c:pt idx="845">
                  <c:v>42887</c:v>
                </c:pt>
                <c:pt idx="846">
                  <c:v>42917</c:v>
                </c:pt>
                <c:pt idx="847">
                  <c:v>42948</c:v>
                </c:pt>
                <c:pt idx="848">
                  <c:v>42979</c:v>
                </c:pt>
                <c:pt idx="849">
                  <c:v>43009</c:v>
                </c:pt>
                <c:pt idx="850">
                  <c:v>43040</c:v>
                </c:pt>
                <c:pt idx="851">
                  <c:v>43070</c:v>
                </c:pt>
                <c:pt idx="852">
                  <c:v>43101</c:v>
                </c:pt>
                <c:pt idx="853">
                  <c:v>43132</c:v>
                </c:pt>
                <c:pt idx="854">
                  <c:v>43160</c:v>
                </c:pt>
                <c:pt idx="855">
                  <c:v>43191</c:v>
                </c:pt>
                <c:pt idx="856">
                  <c:v>43221</c:v>
                </c:pt>
                <c:pt idx="857">
                  <c:v>43252</c:v>
                </c:pt>
                <c:pt idx="858">
                  <c:v>43282</c:v>
                </c:pt>
                <c:pt idx="859">
                  <c:v>43313</c:v>
                </c:pt>
                <c:pt idx="860">
                  <c:v>43344</c:v>
                </c:pt>
                <c:pt idx="861">
                  <c:v>43374</c:v>
                </c:pt>
                <c:pt idx="862">
                  <c:v>43405</c:v>
                </c:pt>
                <c:pt idx="863">
                  <c:v>43435</c:v>
                </c:pt>
                <c:pt idx="864">
                  <c:v>43466</c:v>
                </c:pt>
                <c:pt idx="865">
                  <c:v>43497</c:v>
                </c:pt>
                <c:pt idx="866">
                  <c:v>43525</c:v>
                </c:pt>
                <c:pt idx="867">
                  <c:v>43556</c:v>
                </c:pt>
                <c:pt idx="868">
                  <c:v>43586</c:v>
                </c:pt>
                <c:pt idx="869">
                  <c:v>43617</c:v>
                </c:pt>
                <c:pt idx="870">
                  <c:v>43647</c:v>
                </c:pt>
                <c:pt idx="871">
                  <c:v>43678</c:v>
                </c:pt>
                <c:pt idx="872">
                  <c:v>43709</c:v>
                </c:pt>
                <c:pt idx="873">
                  <c:v>43739</c:v>
                </c:pt>
                <c:pt idx="874">
                  <c:v>43770</c:v>
                </c:pt>
                <c:pt idx="875">
                  <c:v>43800</c:v>
                </c:pt>
                <c:pt idx="876">
                  <c:v>43831</c:v>
                </c:pt>
                <c:pt idx="877">
                  <c:v>43862</c:v>
                </c:pt>
                <c:pt idx="878">
                  <c:v>43891</c:v>
                </c:pt>
                <c:pt idx="879">
                  <c:v>43922</c:v>
                </c:pt>
                <c:pt idx="880">
                  <c:v>43952</c:v>
                </c:pt>
                <c:pt idx="881">
                  <c:v>43983</c:v>
                </c:pt>
                <c:pt idx="882">
                  <c:v>44013</c:v>
                </c:pt>
                <c:pt idx="883">
                  <c:v>44044</c:v>
                </c:pt>
                <c:pt idx="884">
                  <c:v>44075</c:v>
                </c:pt>
                <c:pt idx="885">
                  <c:v>44105</c:v>
                </c:pt>
                <c:pt idx="886">
                  <c:v>44136</c:v>
                </c:pt>
                <c:pt idx="887">
                  <c:v>44166</c:v>
                </c:pt>
                <c:pt idx="888">
                  <c:v>44197</c:v>
                </c:pt>
                <c:pt idx="889">
                  <c:v>44228</c:v>
                </c:pt>
                <c:pt idx="890">
                  <c:v>44256</c:v>
                </c:pt>
                <c:pt idx="891">
                  <c:v>44287</c:v>
                </c:pt>
                <c:pt idx="892">
                  <c:v>44317</c:v>
                </c:pt>
                <c:pt idx="893">
                  <c:v>44348</c:v>
                </c:pt>
                <c:pt idx="894">
                  <c:v>44378</c:v>
                </c:pt>
                <c:pt idx="895">
                  <c:v>44409</c:v>
                </c:pt>
                <c:pt idx="896">
                  <c:v>44440</c:v>
                </c:pt>
                <c:pt idx="897">
                  <c:v>44470</c:v>
                </c:pt>
                <c:pt idx="898">
                  <c:v>44501</c:v>
                </c:pt>
                <c:pt idx="899">
                  <c:v>44531</c:v>
                </c:pt>
                <c:pt idx="900">
                  <c:v>44562</c:v>
                </c:pt>
                <c:pt idx="901">
                  <c:v>44593</c:v>
                </c:pt>
                <c:pt idx="902">
                  <c:v>44621</c:v>
                </c:pt>
                <c:pt idx="903">
                  <c:v>44652</c:v>
                </c:pt>
                <c:pt idx="904">
                  <c:v>44682</c:v>
                </c:pt>
                <c:pt idx="905">
                  <c:v>44713</c:v>
                </c:pt>
                <c:pt idx="906">
                  <c:v>44743</c:v>
                </c:pt>
                <c:pt idx="907">
                  <c:v>44774</c:v>
                </c:pt>
                <c:pt idx="908">
                  <c:v>44805</c:v>
                </c:pt>
                <c:pt idx="909">
                  <c:v>44835</c:v>
                </c:pt>
                <c:pt idx="910">
                  <c:v>44866</c:v>
                </c:pt>
                <c:pt idx="911">
                  <c:v>44896</c:v>
                </c:pt>
                <c:pt idx="912">
                  <c:v>44927</c:v>
                </c:pt>
                <c:pt idx="913">
                  <c:v>44958</c:v>
                </c:pt>
                <c:pt idx="914">
                  <c:v>44986</c:v>
                </c:pt>
                <c:pt idx="915">
                  <c:v>45017</c:v>
                </c:pt>
                <c:pt idx="916">
                  <c:v>45047</c:v>
                </c:pt>
                <c:pt idx="917">
                  <c:v>45078</c:v>
                </c:pt>
                <c:pt idx="918">
                  <c:v>45108</c:v>
                </c:pt>
                <c:pt idx="919">
                  <c:v>45139</c:v>
                </c:pt>
                <c:pt idx="920">
                  <c:v>45170</c:v>
                </c:pt>
                <c:pt idx="921">
                  <c:v>45200</c:v>
                </c:pt>
                <c:pt idx="922">
                  <c:v>45231</c:v>
                </c:pt>
                <c:pt idx="923">
                  <c:v>45261</c:v>
                </c:pt>
                <c:pt idx="924">
                  <c:v>45292</c:v>
                </c:pt>
                <c:pt idx="925">
                  <c:v>45323</c:v>
                </c:pt>
                <c:pt idx="926">
                  <c:v>45352</c:v>
                </c:pt>
                <c:pt idx="927">
                  <c:v>45383</c:v>
                </c:pt>
                <c:pt idx="928">
                  <c:v>45413</c:v>
                </c:pt>
                <c:pt idx="929">
                  <c:v>45444</c:v>
                </c:pt>
                <c:pt idx="930">
                  <c:v>45474</c:v>
                </c:pt>
                <c:pt idx="931">
                  <c:v>45505</c:v>
                </c:pt>
                <c:pt idx="932">
                  <c:v>45536</c:v>
                </c:pt>
                <c:pt idx="933">
                  <c:v>45566</c:v>
                </c:pt>
                <c:pt idx="934">
                  <c:v>45597</c:v>
                </c:pt>
                <c:pt idx="935">
                  <c:v>45627</c:v>
                </c:pt>
                <c:pt idx="936">
                  <c:v>45658</c:v>
                </c:pt>
                <c:pt idx="937">
                  <c:v>45689</c:v>
                </c:pt>
                <c:pt idx="938">
                  <c:v>45717</c:v>
                </c:pt>
                <c:pt idx="939">
                  <c:v>45748</c:v>
                </c:pt>
                <c:pt idx="940">
                  <c:v>45778</c:v>
                </c:pt>
                <c:pt idx="941">
                  <c:v>45809</c:v>
                </c:pt>
                <c:pt idx="942">
                  <c:v>45839</c:v>
                </c:pt>
                <c:pt idx="943">
                  <c:v>45870</c:v>
                </c:pt>
                <c:pt idx="944">
                  <c:v>45901</c:v>
                </c:pt>
                <c:pt idx="945">
                  <c:v>45931</c:v>
                </c:pt>
                <c:pt idx="946">
                  <c:v>45962</c:v>
                </c:pt>
                <c:pt idx="947">
                  <c:v>45992</c:v>
                </c:pt>
                <c:pt idx="948">
                  <c:v>46023</c:v>
                </c:pt>
                <c:pt idx="949">
                  <c:v>46054</c:v>
                </c:pt>
                <c:pt idx="950">
                  <c:v>46082</c:v>
                </c:pt>
                <c:pt idx="951">
                  <c:v>46113</c:v>
                </c:pt>
                <c:pt idx="952">
                  <c:v>46143</c:v>
                </c:pt>
                <c:pt idx="953">
                  <c:v>46174</c:v>
                </c:pt>
                <c:pt idx="954">
                  <c:v>46204</c:v>
                </c:pt>
                <c:pt idx="955">
                  <c:v>46235</c:v>
                </c:pt>
                <c:pt idx="956">
                  <c:v>46266</c:v>
                </c:pt>
                <c:pt idx="957">
                  <c:v>46296</c:v>
                </c:pt>
                <c:pt idx="958">
                  <c:v>46327</c:v>
                </c:pt>
                <c:pt idx="959">
                  <c:v>46357</c:v>
                </c:pt>
                <c:pt idx="960">
                  <c:v>46388</c:v>
                </c:pt>
                <c:pt idx="961">
                  <c:v>46419</c:v>
                </c:pt>
                <c:pt idx="962">
                  <c:v>46447</c:v>
                </c:pt>
                <c:pt idx="963">
                  <c:v>46478</c:v>
                </c:pt>
                <c:pt idx="964">
                  <c:v>46508</c:v>
                </c:pt>
                <c:pt idx="965">
                  <c:v>46539</c:v>
                </c:pt>
                <c:pt idx="966">
                  <c:v>46569</c:v>
                </c:pt>
                <c:pt idx="967">
                  <c:v>46600</c:v>
                </c:pt>
                <c:pt idx="968">
                  <c:v>46631</c:v>
                </c:pt>
                <c:pt idx="969">
                  <c:v>46661</c:v>
                </c:pt>
                <c:pt idx="970">
                  <c:v>46692</c:v>
                </c:pt>
                <c:pt idx="971">
                  <c:v>46722</c:v>
                </c:pt>
                <c:pt idx="972">
                  <c:v>46753</c:v>
                </c:pt>
                <c:pt idx="973">
                  <c:v>46784</c:v>
                </c:pt>
                <c:pt idx="974">
                  <c:v>46813</c:v>
                </c:pt>
                <c:pt idx="975">
                  <c:v>46844</c:v>
                </c:pt>
                <c:pt idx="976">
                  <c:v>46874</c:v>
                </c:pt>
                <c:pt idx="977">
                  <c:v>46905</c:v>
                </c:pt>
                <c:pt idx="978">
                  <c:v>46935</c:v>
                </c:pt>
                <c:pt idx="979">
                  <c:v>46966</c:v>
                </c:pt>
                <c:pt idx="980">
                  <c:v>46997</c:v>
                </c:pt>
                <c:pt idx="981">
                  <c:v>47027</c:v>
                </c:pt>
                <c:pt idx="982">
                  <c:v>47058</c:v>
                </c:pt>
                <c:pt idx="983">
                  <c:v>47088</c:v>
                </c:pt>
                <c:pt idx="984">
                  <c:v>47119</c:v>
                </c:pt>
                <c:pt idx="985">
                  <c:v>47150</c:v>
                </c:pt>
                <c:pt idx="986">
                  <c:v>47178</c:v>
                </c:pt>
                <c:pt idx="987">
                  <c:v>47209</c:v>
                </c:pt>
                <c:pt idx="988">
                  <c:v>47239</c:v>
                </c:pt>
                <c:pt idx="989">
                  <c:v>47270</c:v>
                </c:pt>
                <c:pt idx="990">
                  <c:v>47300</c:v>
                </c:pt>
                <c:pt idx="991">
                  <c:v>47331</c:v>
                </c:pt>
                <c:pt idx="992">
                  <c:v>47362</c:v>
                </c:pt>
                <c:pt idx="993">
                  <c:v>47392</c:v>
                </c:pt>
                <c:pt idx="994">
                  <c:v>47423</c:v>
                </c:pt>
                <c:pt idx="995">
                  <c:v>47453</c:v>
                </c:pt>
                <c:pt idx="996">
                  <c:v>47484</c:v>
                </c:pt>
                <c:pt idx="997">
                  <c:v>47515</c:v>
                </c:pt>
                <c:pt idx="998">
                  <c:v>47543</c:v>
                </c:pt>
                <c:pt idx="999">
                  <c:v>47574</c:v>
                </c:pt>
                <c:pt idx="1000">
                  <c:v>47604</c:v>
                </c:pt>
                <c:pt idx="1001">
                  <c:v>47635</c:v>
                </c:pt>
                <c:pt idx="1002">
                  <c:v>47665</c:v>
                </c:pt>
                <c:pt idx="1003">
                  <c:v>47696</c:v>
                </c:pt>
                <c:pt idx="1004">
                  <c:v>47727</c:v>
                </c:pt>
                <c:pt idx="1005">
                  <c:v>47757</c:v>
                </c:pt>
                <c:pt idx="1006">
                  <c:v>47788</c:v>
                </c:pt>
                <c:pt idx="1007">
                  <c:v>47818</c:v>
                </c:pt>
                <c:pt idx="1008">
                  <c:v>47849</c:v>
                </c:pt>
                <c:pt idx="1009">
                  <c:v>47880</c:v>
                </c:pt>
                <c:pt idx="1010">
                  <c:v>47908</c:v>
                </c:pt>
                <c:pt idx="1011">
                  <c:v>47939</c:v>
                </c:pt>
                <c:pt idx="1012">
                  <c:v>47969</c:v>
                </c:pt>
                <c:pt idx="1013">
                  <c:v>48000</c:v>
                </c:pt>
                <c:pt idx="1014">
                  <c:v>48030</c:v>
                </c:pt>
                <c:pt idx="1015">
                  <c:v>48061</c:v>
                </c:pt>
                <c:pt idx="1016">
                  <c:v>48092</c:v>
                </c:pt>
                <c:pt idx="1017">
                  <c:v>48122</c:v>
                </c:pt>
                <c:pt idx="1018">
                  <c:v>48153</c:v>
                </c:pt>
                <c:pt idx="1019">
                  <c:v>48183</c:v>
                </c:pt>
                <c:pt idx="1020">
                  <c:v>48214</c:v>
                </c:pt>
                <c:pt idx="1021">
                  <c:v>48245</c:v>
                </c:pt>
                <c:pt idx="1022">
                  <c:v>48274</c:v>
                </c:pt>
                <c:pt idx="1023">
                  <c:v>48305</c:v>
                </c:pt>
                <c:pt idx="1024">
                  <c:v>48335</c:v>
                </c:pt>
                <c:pt idx="1025">
                  <c:v>48366</c:v>
                </c:pt>
                <c:pt idx="1026">
                  <c:v>48396</c:v>
                </c:pt>
                <c:pt idx="1027">
                  <c:v>48427</c:v>
                </c:pt>
                <c:pt idx="1028">
                  <c:v>48458</c:v>
                </c:pt>
                <c:pt idx="1029">
                  <c:v>48488</c:v>
                </c:pt>
                <c:pt idx="1030">
                  <c:v>48519</c:v>
                </c:pt>
                <c:pt idx="1031">
                  <c:v>48549</c:v>
                </c:pt>
              </c:numCache>
            </c:numRef>
          </c:cat>
          <c:val>
            <c:numRef>
              <c:f>FOODX!$T$3:$T$1034</c:f>
              <c:numCache>
                <c:formatCode>General</c:formatCode>
                <c:ptCount val="1032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#N/A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-2.6701346370999999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  <c:pt idx="996" formatCode="0.0">
                  <c:v>#N/A</c:v>
                </c:pt>
                <c:pt idx="997" formatCode="0.0">
                  <c:v>#N/A</c:v>
                </c:pt>
                <c:pt idx="998" formatCode="0.0">
                  <c:v>#N/A</c:v>
                </c:pt>
                <c:pt idx="999" formatCode="0.0">
                  <c:v>#N/A</c:v>
                </c:pt>
                <c:pt idx="1000" formatCode="0.0">
                  <c:v>#N/A</c:v>
                </c:pt>
                <c:pt idx="1001" formatCode="0.0">
                  <c:v>#N/A</c:v>
                </c:pt>
                <c:pt idx="1002" formatCode="0.0">
                  <c:v>#N/A</c:v>
                </c:pt>
                <c:pt idx="1003" formatCode="0.0">
                  <c:v>#N/A</c:v>
                </c:pt>
                <c:pt idx="1004" formatCode="0.0">
                  <c:v>#N/A</c:v>
                </c:pt>
                <c:pt idx="1005" formatCode="0.0">
                  <c:v>#N/A</c:v>
                </c:pt>
                <c:pt idx="1006" formatCode="0.0">
                  <c:v>#N/A</c:v>
                </c:pt>
                <c:pt idx="1007" formatCode="0.0">
                  <c:v>#N/A</c:v>
                </c:pt>
                <c:pt idx="1008" formatCode="0.0">
                  <c:v>#N/A</c:v>
                </c:pt>
                <c:pt idx="1009" formatCode="0.0">
                  <c:v>#N/A</c:v>
                </c:pt>
                <c:pt idx="1010" formatCode="0.0">
                  <c:v>#N/A</c:v>
                </c:pt>
                <c:pt idx="1011" formatCode="0.0">
                  <c:v>#N/A</c:v>
                </c:pt>
                <c:pt idx="1012" formatCode="0.0">
                  <c:v>#N/A</c:v>
                </c:pt>
                <c:pt idx="1013" formatCode="0.0">
                  <c:v>#N/A</c:v>
                </c:pt>
                <c:pt idx="1014" formatCode="0.0">
                  <c:v>#N/A</c:v>
                </c:pt>
                <c:pt idx="1015" formatCode="0.0">
                  <c:v>#N/A</c:v>
                </c:pt>
                <c:pt idx="1016" formatCode="0.0">
                  <c:v>#N/A</c:v>
                </c:pt>
                <c:pt idx="1017" formatCode="0.0">
                  <c:v>#N/A</c:v>
                </c:pt>
                <c:pt idx="1018" formatCode="0.0">
                  <c:v>#N/A</c:v>
                </c:pt>
                <c:pt idx="1019" formatCode="0.0">
                  <c:v>#N/A</c:v>
                </c:pt>
                <c:pt idx="1020" formatCode="0.0">
                  <c:v>#N/A</c:v>
                </c:pt>
                <c:pt idx="1021" formatCode="0.0">
                  <c:v>#N/A</c:v>
                </c:pt>
                <c:pt idx="1022" formatCode="0.0">
                  <c:v>#N/A</c:v>
                </c:pt>
                <c:pt idx="1023" formatCode="0.0">
                  <c:v>#N/A</c:v>
                </c:pt>
                <c:pt idx="1024" formatCode="0.0">
                  <c:v>#N/A</c:v>
                </c:pt>
                <c:pt idx="1025" formatCode="0.0">
                  <c:v>#N/A</c:v>
                </c:pt>
                <c:pt idx="1026" formatCode="0.0">
                  <c:v>#N/A</c:v>
                </c:pt>
                <c:pt idx="1027" formatCode="0.0">
                  <c:v>#N/A</c:v>
                </c:pt>
                <c:pt idx="1028" formatCode="0.0">
                  <c:v>#N/A</c:v>
                </c:pt>
                <c:pt idx="1029" formatCode="0.0">
                  <c:v>#N/A</c:v>
                </c:pt>
                <c:pt idx="1030" formatCode="0.0">
                  <c:v>#N/A</c:v>
                </c:pt>
                <c:pt idx="1031" formatCode="0.00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EF6-4F5D-BD00-9F8E12809DA8}"/>
            </c:ext>
          </c:extLst>
        </c:ser>
        <c:ser>
          <c:idx val="7"/>
          <c:order val="6"/>
          <c:tx>
            <c:strRef>
              <c:f>FOODX!$V$2</c:f>
              <c:strCache>
                <c:ptCount val="1"/>
                <c:pt idx="0">
                  <c:v>-0.3%</c:v>
                </c:pt>
              </c:strCache>
            </c:strRef>
          </c:tx>
          <c:marker>
            <c:symbol val="none"/>
          </c:marker>
          <c:dLbls>
            <c:dLbl>
              <c:idx val="143"/>
              <c:layout>
                <c:manualLayout>
                  <c:x val="0"/>
                  <c:y val="4.901960784313725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EF6-4F5D-BD00-9F8E12809DA8}"/>
                </c:ext>
              </c:extLst>
            </c:dLbl>
            <c:dLbl>
              <c:idx val="176"/>
              <c:layout>
                <c:manualLayout>
                  <c:x val="-1.039292604736326E-16"/>
                  <c:y val="1.633986928104572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EF6-4F5D-BD00-9F8E12809DA8}"/>
                </c:ext>
              </c:extLst>
            </c:dLbl>
            <c:dLbl>
              <c:idx val="214"/>
              <c:layout>
                <c:manualLayout>
                  <c:x val="-1.4172335600908068E-3"/>
                  <c:y val="-3.59477124183006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EF6-4F5D-BD00-9F8E12809DA8}"/>
                </c:ext>
              </c:extLst>
            </c:dLbl>
            <c:dLbl>
              <c:idx val="274"/>
              <c:layout>
                <c:manualLayout>
                  <c:x val="5.6689342403628117E-3"/>
                  <c:y val="-5.55555555555555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EF6-4F5D-BD00-9F8E12809DA8}"/>
                </c:ext>
              </c:extLst>
            </c:dLbl>
            <c:dLbl>
              <c:idx val="276"/>
              <c:layout>
                <c:manualLayout>
                  <c:x val="0"/>
                  <c:y val="0.1111111111111111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EF6-4F5D-BD00-9F8E12809DA8}"/>
                </c:ext>
              </c:extLst>
            </c:dLbl>
            <c:dLbl>
              <c:idx val="323"/>
              <c:layout>
                <c:manualLayout>
                  <c:x val="1.4172335600905991E-3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EF6-4F5D-BD00-9F8E12809DA8}"/>
                </c:ext>
              </c:extLst>
            </c:dLbl>
            <c:dLbl>
              <c:idx val="334"/>
              <c:layout>
                <c:manualLayout>
                  <c:x val="-1.039292604736326E-16"/>
                  <c:y val="-1.633986928104575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EF6-4F5D-BD00-9F8E12809DA8}"/>
                </c:ext>
              </c:extLst>
            </c:dLbl>
            <c:dLbl>
              <c:idx val="883"/>
              <c:layout>
                <c:manualLayout>
                  <c:x val="5.527210884353731E-2"/>
                  <c:y val="9.8039215686273919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EF6-4F5D-BD00-9F8E12809DA8}"/>
                </c:ext>
              </c:extLst>
            </c:dLbl>
            <c:dLbl>
              <c:idx val="910"/>
              <c:layout>
                <c:manualLayout>
                  <c:x val="-2.1544295070665288E-2"/>
                  <c:y val="-7.309941520467838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EF6-4F5D-BD00-9F8E12809DA8}"/>
                </c:ext>
              </c:extLst>
            </c:dLbl>
            <c:dLbl>
              <c:idx val="919"/>
              <c:layout>
                <c:manualLayout>
                  <c:x val="2.4416517055655191E-2"/>
                  <c:y val="7.516339869281039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4EF6-4F5D-BD00-9F8E12809D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FOODX!$A$3:$A$1034</c:f>
              <c:numCache>
                <c:formatCode>mmm\-yy</c:formatCode>
                <c:ptCount val="1032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  <c:pt idx="504">
                  <c:v>32509</c:v>
                </c:pt>
                <c:pt idx="505">
                  <c:v>32540</c:v>
                </c:pt>
                <c:pt idx="506">
                  <c:v>32568</c:v>
                </c:pt>
                <c:pt idx="507">
                  <c:v>32599</c:v>
                </c:pt>
                <c:pt idx="508">
                  <c:v>32629</c:v>
                </c:pt>
                <c:pt idx="509">
                  <c:v>32660</c:v>
                </c:pt>
                <c:pt idx="510">
                  <c:v>32690</c:v>
                </c:pt>
                <c:pt idx="511">
                  <c:v>32721</c:v>
                </c:pt>
                <c:pt idx="512">
                  <c:v>32752</c:v>
                </c:pt>
                <c:pt idx="513">
                  <c:v>32782</c:v>
                </c:pt>
                <c:pt idx="514">
                  <c:v>32813</c:v>
                </c:pt>
                <c:pt idx="515">
                  <c:v>32843</c:v>
                </c:pt>
                <c:pt idx="516">
                  <c:v>32874</c:v>
                </c:pt>
                <c:pt idx="517">
                  <c:v>32905</c:v>
                </c:pt>
                <c:pt idx="518">
                  <c:v>32933</c:v>
                </c:pt>
                <c:pt idx="519">
                  <c:v>32964</c:v>
                </c:pt>
                <c:pt idx="520">
                  <c:v>32994</c:v>
                </c:pt>
                <c:pt idx="521">
                  <c:v>33025</c:v>
                </c:pt>
                <c:pt idx="522">
                  <c:v>33055</c:v>
                </c:pt>
                <c:pt idx="523">
                  <c:v>33086</c:v>
                </c:pt>
                <c:pt idx="524">
                  <c:v>33117</c:v>
                </c:pt>
                <c:pt idx="525">
                  <c:v>33147</c:v>
                </c:pt>
                <c:pt idx="526">
                  <c:v>33178</c:v>
                </c:pt>
                <c:pt idx="527">
                  <c:v>33208</c:v>
                </c:pt>
                <c:pt idx="528">
                  <c:v>33239</c:v>
                </c:pt>
                <c:pt idx="529">
                  <c:v>33270</c:v>
                </c:pt>
                <c:pt idx="530">
                  <c:v>33298</c:v>
                </c:pt>
                <c:pt idx="531">
                  <c:v>33329</c:v>
                </c:pt>
                <c:pt idx="532">
                  <c:v>33359</c:v>
                </c:pt>
                <c:pt idx="533">
                  <c:v>33390</c:v>
                </c:pt>
                <c:pt idx="534">
                  <c:v>33420</c:v>
                </c:pt>
                <c:pt idx="535">
                  <c:v>33451</c:v>
                </c:pt>
                <c:pt idx="536">
                  <c:v>33482</c:v>
                </c:pt>
                <c:pt idx="537">
                  <c:v>33512</c:v>
                </c:pt>
                <c:pt idx="538">
                  <c:v>33543</c:v>
                </c:pt>
                <c:pt idx="539">
                  <c:v>33573</c:v>
                </c:pt>
                <c:pt idx="540">
                  <c:v>33604</c:v>
                </c:pt>
                <c:pt idx="541">
                  <c:v>33635</c:v>
                </c:pt>
                <c:pt idx="542">
                  <c:v>33664</c:v>
                </c:pt>
                <c:pt idx="543">
                  <c:v>33695</c:v>
                </c:pt>
                <c:pt idx="544">
                  <c:v>33725</c:v>
                </c:pt>
                <c:pt idx="545">
                  <c:v>33756</c:v>
                </c:pt>
                <c:pt idx="546">
                  <c:v>33786</c:v>
                </c:pt>
                <c:pt idx="547">
                  <c:v>33817</c:v>
                </c:pt>
                <c:pt idx="548">
                  <c:v>33848</c:v>
                </c:pt>
                <c:pt idx="549">
                  <c:v>33878</c:v>
                </c:pt>
                <c:pt idx="550">
                  <c:v>33909</c:v>
                </c:pt>
                <c:pt idx="551">
                  <c:v>33939</c:v>
                </c:pt>
                <c:pt idx="552">
                  <c:v>33970</c:v>
                </c:pt>
                <c:pt idx="553">
                  <c:v>34001</c:v>
                </c:pt>
                <c:pt idx="554">
                  <c:v>34029</c:v>
                </c:pt>
                <c:pt idx="555">
                  <c:v>34060</c:v>
                </c:pt>
                <c:pt idx="556">
                  <c:v>34090</c:v>
                </c:pt>
                <c:pt idx="557">
                  <c:v>34121</c:v>
                </c:pt>
                <c:pt idx="558">
                  <c:v>34151</c:v>
                </c:pt>
                <c:pt idx="559">
                  <c:v>34182</c:v>
                </c:pt>
                <c:pt idx="560">
                  <c:v>34213</c:v>
                </c:pt>
                <c:pt idx="561">
                  <c:v>34243</c:v>
                </c:pt>
                <c:pt idx="562">
                  <c:v>34274</c:v>
                </c:pt>
                <c:pt idx="563">
                  <c:v>34304</c:v>
                </c:pt>
                <c:pt idx="564">
                  <c:v>34335</c:v>
                </c:pt>
                <c:pt idx="565">
                  <c:v>34366</c:v>
                </c:pt>
                <c:pt idx="566">
                  <c:v>34394</c:v>
                </c:pt>
                <c:pt idx="567">
                  <c:v>34425</c:v>
                </c:pt>
                <c:pt idx="568">
                  <c:v>34455</c:v>
                </c:pt>
                <c:pt idx="569">
                  <c:v>34486</c:v>
                </c:pt>
                <c:pt idx="570">
                  <c:v>34516</c:v>
                </c:pt>
                <c:pt idx="571">
                  <c:v>34547</c:v>
                </c:pt>
                <c:pt idx="572">
                  <c:v>34578</c:v>
                </c:pt>
                <c:pt idx="573">
                  <c:v>34608</c:v>
                </c:pt>
                <c:pt idx="574">
                  <c:v>34639</c:v>
                </c:pt>
                <c:pt idx="575">
                  <c:v>34669</c:v>
                </c:pt>
                <c:pt idx="576">
                  <c:v>34700</c:v>
                </c:pt>
                <c:pt idx="577">
                  <c:v>34731</c:v>
                </c:pt>
                <c:pt idx="578">
                  <c:v>34759</c:v>
                </c:pt>
                <c:pt idx="579">
                  <c:v>34790</c:v>
                </c:pt>
                <c:pt idx="580">
                  <c:v>34820</c:v>
                </c:pt>
                <c:pt idx="581">
                  <c:v>34851</c:v>
                </c:pt>
                <c:pt idx="582">
                  <c:v>34881</c:v>
                </c:pt>
                <c:pt idx="583">
                  <c:v>34912</c:v>
                </c:pt>
                <c:pt idx="584">
                  <c:v>34943</c:v>
                </c:pt>
                <c:pt idx="585">
                  <c:v>34973</c:v>
                </c:pt>
                <c:pt idx="586">
                  <c:v>35004</c:v>
                </c:pt>
                <c:pt idx="587">
                  <c:v>35034</c:v>
                </c:pt>
                <c:pt idx="588">
                  <c:v>35065</c:v>
                </c:pt>
                <c:pt idx="589">
                  <c:v>35096</c:v>
                </c:pt>
                <c:pt idx="590">
                  <c:v>35125</c:v>
                </c:pt>
                <c:pt idx="591">
                  <c:v>35156</c:v>
                </c:pt>
                <c:pt idx="592">
                  <c:v>35186</c:v>
                </c:pt>
                <c:pt idx="593">
                  <c:v>35217</c:v>
                </c:pt>
                <c:pt idx="594">
                  <c:v>35247</c:v>
                </c:pt>
                <c:pt idx="595">
                  <c:v>35278</c:v>
                </c:pt>
                <c:pt idx="596">
                  <c:v>35309</c:v>
                </c:pt>
                <c:pt idx="597">
                  <c:v>35339</c:v>
                </c:pt>
                <c:pt idx="598">
                  <c:v>35370</c:v>
                </c:pt>
                <c:pt idx="599">
                  <c:v>35400</c:v>
                </c:pt>
                <c:pt idx="600">
                  <c:v>35431</c:v>
                </c:pt>
                <c:pt idx="601">
                  <c:v>35462</c:v>
                </c:pt>
                <c:pt idx="602">
                  <c:v>35490</c:v>
                </c:pt>
                <c:pt idx="603">
                  <c:v>35521</c:v>
                </c:pt>
                <c:pt idx="604">
                  <c:v>35551</c:v>
                </c:pt>
                <c:pt idx="605">
                  <c:v>35582</c:v>
                </c:pt>
                <c:pt idx="606">
                  <c:v>35612</c:v>
                </c:pt>
                <c:pt idx="607">
                  <c:v>35643</c:v>
                </c:pt>
                <c:pt idx="608">
                  <c:v>35674</c:v>
                </c:pt>
                <c:pt idx="609">
                  <c:v>35704</c:v>
                </c:pt>
                <c:pt idx="610">
                  <c:v>35735</c:v>
                </c:pt>
                <c:pt idx="611">
                  <c:v>35765</c:v>
                </c:pt>
                <c:pt idx="612">
                  <c:v>35796</c:v>
                </c:pt>
                <c:pt idx="613">
                  <c:v>35827</c:v>
                </c:pt>
                <c:pt idx="614">
                  <c:v>35855</c:v>
                </c:pt>
                <c:pt idx="615">
                  <c:v>35886</c:v>
                </c:pt>
                <c:pt idx="616">
                  <c:v>35916</c:v>
                </c:pt>
                <c:pt idx="617">
                  <c:v>35947</c:v>
                </c:pt>
                <c:pt idx="618">
                  <c:v>35977</c:v>
                </c:pt>
                <c:pt idx="619">
                  <c:v>36008</c:v>
                </c:pt>
                <c:pt idx="620">
                  <c:v>36039</c:v>
                </c:pt>
                <c:pt idx="621">
                  <c:v>36069</c:v>
                </c:pt>
                <c:pt idx="622">
                  <c:v>36100</c:v>
                </c:pt>
                <c:pt idx="623">
                  <c:v>36130</c:v>
                </c:pt>
                <c:pt idx="624">
                  <c:v>36161</c:v>
                </c:pt>
                <c:pt idx="625">
                  <c:v>36192</c:v>
                </c:pt>
                <c:pt idx="626">
                  <c:v>36220</c:v>
                </c:pt>
                <c:pt idx="627">
                  <c:v>36251</c:v>
                </c:pt>
                <c:pt idx="628">
                  <c:v>36281</c:v>
                </c:pt>
                <c:pt idx="629">
                  <c:v>36312</c:v>
                </c:pt>
                <c:pt idx="630">
                  <c:v>36342</c:v>
                </c:pt>
                <c:pt idx="631">
                  <c:v>36373</c:v>
                </c:pt>
                <c:pt idx="632">
                  <c:v>36404</c:v>
                </c:pt>
                <c:pt idx="633">
                  <c:v>36434</c:v>
                </c:pt>
                <c:pt idx="634">
                  <c:v>36465</c:v>
                </c:pt>
                <c:pt idx="635">
                  <c:v>36495</c:v>
                </c:pt>
                <c:pt idx="636">
                  <c:v>36526</c:v>
                </c:pt>
                <c:pt idx="637">
                  <c:v>36557</c:v>
                </c:pt>
                <c:pt idx="638">
                  <c:v>36586</c:v>
                </c:pt>
                <c:pt idx="639">
                  <c:v>36617</c:v>
                </c:pt>
                <c:pt idx="640">
                  <c:v>36647</c:v>
                </c:pt>
                <c:pt idx="641">
                  <c:v>36678</c:v>
                </c:pt>
                <c:pt idx="642">
                  <c:v>36708</c:v>
                </c:pt>
                <c:pt idx="643">
                  <c:v>36739</c:v>
                </c:pt>
                <c:pt idx="644">
                  <c:v>36770</c:v>
                </c:pt>
                <c:pt idx="645">
                  <c:v>36800</c:v>
                </c:pt>
                <c:pt idx="646">
                  <c:v>36831</c:v>
                </c:pt>
                <c:pt idx="647">
                  <c:v>36861</c:v>
                </c:pt>
                <c:pt idx="648">
                  <c:v>36892</c:v>
                </c:pt>
                <c:pt idx="649">
                  <c:v>36923</c:v>
                </c:pt>
                <c:pt idx="650">
                  <c:v>36951</c:v>
                </c:pt>
                <c:pt idx="651">
                  <c:v>36982</c:v>
                </c:pt>
                <c:pt idx="652">
                  <c:v>37012</c:v>
                </c:pt>
                <c:pt idx="653">
                  <c:v>37043</c:v>
                </c:pt>
                <c:pt idx="654">
                  <c:v>37073</c:v>
                </c:pt>
                <c:pt idx="655">
                  <c:v>37104</c:v>
                </c:pt>
                <c:pt idx="656">
                  <c:v>37135</c:v>
                </c:pt>
                <c:pt idx="657">
                  <c:v>37165</c:v>
                </c:pt>
                <c:pt idx="658">
                  <c:v>37196</c:v>
                </c:pt>
                <c:pt idx="659">
                  <c:v>37226</c:v>
                </c:pt>
                <c:pt idx="660">
                  <c:v>37257</c:v>
                </c:pt>
                <c:pt idx="661">
                  <c:v>37288</c:v>
                </c:pt>
                <c:pt idx="662">
                  <c:v>37316</c:v>
                </c:pt>
                <c:pt idx="663">
                  <c:v>37347</c:v>
                </c:pt>
                <c:pt idx="664">
                  <c:v>37377</c:v>
                </c:pt>
                <c:pt idx="665">
                  <c:v>37408</c:v>
                </c:pt>
                <c:pt idx="666">
                  <c:v>37438</c:v>
                </c:pt>
                <c:pt idx="667">
                  <c:v>37469</c:v>
                </c:pt>
                <c:pt idx="668">
                  <c:v>37500</c:v>
                </c:pt>
                <c:pt idx="669">
                  <c:v>37530</c:v>
                </c:pt>
                <c:pt idx="670">
                  <c:v>37561</c:v>
                </c:pt>
                <c:pt idx="671">
                  <c:v>37591</c:v>
                </c:pt>
                <c:pt idx="672">
                  <c:v>37622</c:v>
                </c:pt>
                <c:pt idx="673">
                  <c:v>37653</c:v>
                </c:pt>
                <c:pt idx="674">
                  <c:v>37681</c:v>
                </c:pt>
                <c:pt idx="675">
                  <c:v>37712</c:v>
                </c:pt>
                <c:pt idx="676">
                  <c:v>37742</c:v>
                </c:pt>
                <c:pt idx="677">
                  <c:v>37773</c:v>
                </c:pt>
                <c:pt idx="678">
                  <c:v>37803</c:v>
                </c:pt>
                <c:pt idx="679">
                  <c:v>37834</c:v>
                </c:pt>
                <c:pt idx="680">
                  <c:v>37865</c:v>
                </c:pt>
                <c:pt idx="681">
                  <c:v>37895</c:v>
                </c:pt>
                <c:pt idx="682">
                  <c:v>37926</c:v>
                </c:pt>
                <c:pt idx="683">
                  <c:v>37956</c:v>
                </c:pt>
                <c:pt idx="684">
                  <c:v>37987</c:v>
                </c:pt>
                <c:pt idx="685">
                  <c:v>38018</c:v>
                </c:pt>
                <c:pt idx="686">
                  <c:v>38047</c:v>
                </c:pt>
                <c:pt idx="687">
                  <c:v>38078</c:v>
                </c:pt>
                <c:pt idx="688">
                  <c:v>38108</c:v>
                </c:pt>
                <c:pt idx="689">
                  <c:v>38139</c:v>
                </c:pt>
                <c:pt idx="690">
                  <c:v>38169</c:v>
                </c:pt>
                <c:pt idx="691">
                  <c:v>38200</c:v>
                </c:pt>
                <c:pt idx="692">
                  <c:v>38231</c:v>
                </c:pt>
                <c:pt idx="693">
                  <c:v>38261</c:v>
                </c:pt>
                <c:pt idx="694">
                  <c:v>38292</c:v>
                </c:pt>
                <c:pt idx="695">
                  <c:v>38322</c:v>
                </c:pt>
                <c:pt idx="696">
                  <c:v>38353</c:v>
                </c:pt>
                <c:pt idx="697">
                  <c:v>38384</c:v>
                </c:pt>
                <c:pt idx="698">
                  <c:v>38412</c:v>
                </c:pt>
                <c:pt idx="699">
                  <c:v>38443</c:v>
                </c:pt>
                <c:pt idx="700">
                  <c:v>38473</c:v>
                </c:pt>
                <c:pt idx="701">
                  <c:v>38504</c:v>
                </c:pt>
                <c:pt idx="702">
                  <c:v>38534</c:v>
                </c:pt>
                <c:pt idx="703">
                  <c:v>38565</c:v>
                </c:pt>
                <c:pt idx="704">
                  <c:v>38596</c:v>
                </c:pt>
                <c:pt idx="705">
                  <c:v>38626</c:v>
                </c:pt>
                <c:pt idx="706">
                  <c:v>38657</c:v>
                </c:pt>
                <c:pt idx="707">
                  <c:v>38687</c:v>
                </c:pt>
                <c:pt idx="708">
                  <c:v>38718</c:v>
                </c:pt>
                <c:pt idx="709">
                  <c:v>38749</c:v>
                </c:pt>
                <c:pt idx="710">
                  <c:v>38777</c:v>
                </c:pt>
                <c:pt idx="711">
                  <c:v>38808</c:v>
                </c:pt>
                <c:pt idx="712">
                  <c:v>38838</c:v>
                </c:pt>
                <c:pt idx="713">
                  <c:v>38869</c:v>
                </c:pt>
                <c:pt idx="714">
                  <c:v>38899</c:v>
                </c:pt>
                <c:pt idx="715">
                  <c:v>38930</c:v>
                </c:pt>
                <c:pt idx="716">
                  <c:v>38961</c:v>
                </c:pt>
                <c:pt idx="717">
                  <c:v>38991</c:v>
                </c:pt>
                <c:pt idx="718">
                  <c:v>39022</c:v>
                </c:pt>
                <c:pt idx="719">
                  <c:v>39052</c:v>
                </c:pt>
                <c:pt idx="720">
                  <c:v>39083</c:v>
                </c:pt>
                <c:pt idx="721">
                  <c:v>39114</c:v>
                </c:pt>
                <c:pt idx="722">
                  <c:v>39142</c:v>
                </c:pt>
                <c:pt idx="723">
                  <c:v>39173</c:v>
                </c:pt>
                <c:pt idx="724">
                  <c:v>39203</c:v>
                </c:pt>
                <c:pt idx="725">
                  <c:v>39234</c:v>
                </c:pt>
                <c:pt idx="726">
                  <c:v>39264</c:v>
                </c:pt>
                <c:pt idx="727">
                  <c:v>39295</c:v>
                </c:pt>
                <c:pt idx="728">
                  <c:v>39326</c:v>
                </c:pt>
                <c:pt idx="729">
                  <c:v>39356</c:v>
                </c:pt>
                <c:pt idx="730">
                  <c:v>39387</c:v>
                </c:pt>
                <c:pt idx="731">
                  <c:v>39417</c:v>
                </c:pt>
                <c:pt idx="732">
                  <c:v>39448</c:v>
                </c:pt>
                <c:pt idx="733">
                  <c:v>39479</c:v>
                </c:pt>
                <c:pt idx="734">
                  <c:v>39508</c:v>
                </c:pt>
                <c:pt idx="735">
                  <c:v>39539</c:v>
                </c:pt>
                <c:pt idx="736">
                  <c:v>39569</c:v>
                </c:pt>
                <c:pt idx="737">
                  <c:v>39600</c:v>
                </c:pt>
                <c:pt idx="738">
                  <c:v>39630</c:v>
                </c:pt>
                <c:pt idx="739">
                  <c:v>39661</c:v>
                </c:pt>
                <c:pt idx="740">
                  <c:v>39692</c:v>
                </c:pt>
                <c:pt idx="741">
                  <c:v>39722</c:v>
                </c:pt>
                <c:pt idx="742">
                  <c:v>39753</c:v>
                </c:pt>
                <c:pt idx="743">
                  <c:v>39783</c:v>
                </c:pt>
                <c:pt idx="744">
                  <c:v>39814</c:v>
                </c:pt>
                <c:pt idx="745">
                  <c:v>39845</c:v>
                </c:pt>
                <c:pt idx="746">
                  <c:v>39873</c:v>
                </c:pt>
                <c:pt idx="747">
                  <c:v>39904</c:v>
                </c:pt>
                <c:pt idx="748">
                  <c:v>39934</c:v>
                </c:pt>
                <c:pt idx="749">
                  <c:v>39965</c:v>
                </c:pt>
                <c:pt idx="750">
                  <c:v>39995</c:v>
                </c:pt>
                <c:pt idx="751">
                  <c:v>40026</c:v>
                </c:pt>
                <c:pt idx="752">
                  <c:v>40057</c:v>
                </c:pt>
                <c:pt idx="753">
                  <c:v>40087</c:v>
                </c:pt>
                <c:pt idx="754">
                  <c:v>40118</c:v>
                </c:pt>
                <c:pt idx="755">
                  <c:v>40148</c:v>
                </c:pt>
                <c:pt idx="756">
                  <c:v>40179</c:v>
                </c:pt>
                <c:pt idx="757">
                  <c:v>40210</c:v>
                </c:pt>
                <c:pt idx="758">
                  <c:v>40238</c:v>
                </c:pt>
                <c:pt idx="759">
                  <c:v>40269</c:v>
                </c:pt>
                <c:pt idx="760">
                  <c:v>40299</c:v>
                </c:pt>
                <c:pt idx="761">
                  <c:v>40330</c:v>
                </c:pt>
                <c:pt idx="762">
                  <c:v>40360</c:v>
                </c:pt>
                <c:pt idx="763">
                  <c:v>40391</c:v>
                </c:pt>
                <c:pt idx="764">
                  <c:v>40422</c:v>
                </c:pt>
                <c:pt idx="765">
                  <c:v>40452</c:v>
                </c:pt>
                <c:pt idx="766">
                  <c:v>40483</c:v>
                </c:pt>
                <c:pt idx="767">
                  <c:v>40513</c:v>
                </c:pt>
                <c:pt idx="768">
                  <c:v>40544</c:v>
                </c:pt>
                <c:pt idx="769">
                  <c:v>40575</c:v>
                </c:pt>
                <c:pt idx="770">
                  <c:v>40603</c:v>
                </c:pt>
                <c:pt idx="771">
                  <c:v>40634</c:v>
                </c:pt>
                <c:pt idx="772">
                  <c:v>40664</c:v>
                </c:pt>
                <c:pt idx="773">
                  <c:v>40695</c:v>
                </c:pt>
                <c:pt idx="774">
                  <c:v>40725</c:v>
                </c:pt>
                <c:pt idx="775">
                  <c:v>40756</c:v>
                </c:pt>
                <c:pt idx="776">
                  <c:v>40787</c:v>
                </c:pt>
                <c:pt idx="777">
                  <c:v>40817</c:v>
                </c:pt>
                <c:pt idx="778">
                  <c:v>40848</c:v>
                </c:pt>
                <c:pt idx="779">
                  <c:v>40878</c:v>
                </c:pt>
                <c:pt idx="780">
                  <c:v>40909</c:v>
                </c:pt>
                <c:pt idx="781">
                  <c:v>40940</c:v>
                </c:pt>
                <c:pt idx="782">
                  <c:v>40969</c:v>
                </c:pt>
                <c:pt idx="783">
                  <c:v>41000</c:v>
                </c:pt>
                <c:pt idx="784">
                  <c:v>41030</c:v>
                </c:pt>
                <c:pt idx="785">
                  <c:v>41061</c:v>
                </c:pt>
                <c:pt idx="786">
                  <c:v>41091</c:v>
                </c:pt>
                <c:pt idx="787">
                  <c:v>41122</c:v>
                </c:pt>
                <c:pt idx="788">
                  <c:v>41153</c:v>
                </c:pt>
                <c:pt idx="789">
                  <c:v>41183</c:v>
                </c:pt>
                <c:pt idx="790">
                  <c:v>41214</c:v>
                </c:pt>
                <c:pt idx="791">
                  <c:v>41244</c:v>
                </c:pt>
                <c:pt idx="792">
                  <c:v>41275</c:v>
                </c:pt>
                <c:pt idx="793">
                  <c:v>41306</c:v>
                </c:pt>
                <c:pt idx="794">
                  <c:v>41334</c:v>
                </c:pt>
                <c:pt idx="795">
                  <c:v>41365</c:v>
                </c:pt>
                <c:pt idx="796">
                  <c:v>41395</c:v>
                </c:pt>
                <c:pt idx="797">
                  <c:v>41426</c:v>
                </c:pt>
                <c:pt idx="798">
                  <c:v>41456</c:v>
                </c:pt>
                <c:pt idx="799">
                  <c:v>41487</c:v>
                </c:pt>
                <c:pt idx="800">
                  <c:v>41518</c:v>
                </c:pt>
                <c:pt idx="801">
                  <c:v>41548</c:v>
                </c:pt>
                <c:pt idx="802">
                  <c:v>41579</c:v>
                </c:pt>
                <c:pt idx="803">
                  <c:v>41609</c:v>
                </c:pt>
                <c:pt idx="804">
                  <c:v>41640</c:v>
                </c:pt>
                <c:pt idx="805">
                  <c:v>41671</c:v>
                </c:pt>
                <c:pt idx="806">
                  <c:v>41699</c:v>
                </c:pt>
                <c:pt idx="807">
                  <c:v>41730</c:v>
                </c:pt>
                <c:pt idx="808">
                  <c:v>41760</c:v>
                </c:pt>
                <c:pt idx="809">
                  <c:v>41791</c:v>
                </c:pt>
                <c:pt idx="810">
                  <c:v>41821</c:v>
                </c:pt>
                <c:pt idx="811">
                  <c:v>41852</c:v>
                </c:pt>
                <c:pt idx="812">
                  <c:v>41883</c:v>
                </c:pt>
                <c:pt idx="813">
                  <c:v>41913</c:v>
                </c:pt>
                <c:pt idx="814">
                  <c:v>41944</c:v>
                </c:pt>
                <c:pt idx="815">
                  <c:v>41974</c:v>
                </c:pt>
                <c:pt idx="816">
                  <c:v>42005</c:v>
                </c:pt>
                <c:pt idx="817">
                  <c:v>42036</c:v>
                </c:pt>
                <c:pt idx="818">
                  <c:v>42064</c:v>
                </c:pt>
                <c:pt idx="819">
                  <c:v>42095</c:v>
                </c:pt>
                <c:pt idx="820">
                  <c:v>42125</c:v>
                </c:pt>
                <c:pt idx="821">
                  <c:v>42156</c:v>
                </c:pt>
                <c:pt idx="822">
                  <c:v>42186</c:v>
                </c:pt>
                <c:pt idx="823">
                  <c:v>42217</c:v>
                </c:pt>
                <c:pt idx="824">
                  <c:v>42248</c:v>
                </c:pt>
                <c:pt idx="825">
                  <c:v>42278</c:v>
                </c:pt>
                <c:pt idx="826">
                  <c:v>42309</c:v>
                </c:pt>
                <c:pt idx="827">
                  <c:v>42339</c:v>
                </c:pt>
                <c:pt idx="828">
                  <c:v>42370</c:v>
                </c:pt>
                <c:pt idx="829">
                  <c:v>42401</c:v>
                </c:pt>
                <c:pt idx="830">
                  <c:v>42430</c:v>
                </c:pt>
                <c:pt idx="831">
                  <c:v>42461</c:v>
                </c:pt>
                <c:pt idx="832">
                  <c:v>42491</c:v>
                </c:pt>
                <c:pt idx="833">
                  <c:v>42522</c:v>
                </c:pt>
                <c:pt idx="834">
                  <c:v>42552</c:v>
                </c:pt>
                <c:pt idx="835">
                  <c:v>42583</c:v>
                </c:pt>
                <c:pt idx="836">
                  <c:v>42614</c:v>
                </c:pt>
                <c:pt idx="837">
                  <c:v>42644</c:v>
                </c:pt>
                <c:pt idx="838">
                  <c:v>42675</c:v>
                </c:pt>
                <c:pt idx="839">
                  <c:v>42705</c:v>
                </c:pt>
                <c:pt idx="840">
                  <c:v>42736</c:v>
                </c:pt>
                <c:pt idx="841">
                  <c:v>42767</c:v>
                </c:pt>
                <c:pt idx="842">
                  <c:v>42795</c:v>
                </c:pt>
                <c:pt idx="843">
                  <c:v>42826</c:v>
                </c:pt>
                <c:pt idx="844">
                  <c:v>42856</c:v>
                </c:pt>
                <c:pt idx="845">
                  <c:v>42887</c:v>
                </c:pt>
                <c:pt idx="846">
                  <c:v>42917</c:v>
                </c:pt>
                <c:pt idx="847">
                  <c:v>42948</c:v>
                </c:pt>
                <c:pt idx="848">
                  <c:v>42979</c:v>
                </c:pt>
                <c:pt idx="849">
                  <c:v>43009</c:v>
                </c:pt>
                <c:pt idx="850">
                  <c:v>43040</c:v>
                </c:pt>
                <c:pt idx="851">
                  <c:v>43070</c:v>
                </c:pt>
                <c:pt idx="852">
                  <c:v>43101</c:v>
                </c:pt>
                <c:pt idx="853">
                  <c:v>43132</c:v>
                </c:pt>
                <c:pt idx="854">
                  <c:v>43160</c:v>
                </c:pt>
                <c:pt idx="855">
                  <c:v>43191</c:v>
                </c:pt>
                <c:pt idx="856">
                  <c:v>43221</c:v>
                </c:pt>
                <c:pt idx="857">
                  <c:v>43252</c:v>
                </c:pt>
                <c:pt idx="858">
                  <c:v>43282</c:v>
                </c:pt>
                <c:pt idx="859">
                  <c:v>43313</c:v>
                </c:pt>
                <c:pt idx="860">
                  <c:v>43344</c:v>
                </c:pt>
                <c:pt idx="861">
                  <c:v>43374</c:v>
                </c:pt>
                <c:pt idx="862">
                  <c:v>43405</c:v>
                </c:pt>
                <c:pt idx="863">
                  <c:v>43435</c:v>
                </c:pt>
                <c:pt idx="864">
                  <c:v>43466</c:v>
                </c:pt>
                <c:pt idx="865">
                  <c:v>43497</c:v>
                </c:pt>
                <c:pt idx="866">
                  <c:v>43525</c:v>
                </c:pt>
                <c:pt idx="867">
                  <c:v>43556</c:v>
                </c:pt>
                <c:pt idx="868">
                  <c:v>43586</c:v>
                </c:pt>
                <c:pt idx="869">
                  <c:v>43617</c:v>
                </c:pt>
                <c:pt idx="870">
                  <c:v>43647</c:v>
                </c:pt>
                <c:pt idx="871">
                  <c:v>43678</c:v>
                </c:pt>
                <c:pt idx="872">
                  <c:v>43709</c:v>
                </c:pt>
                <c:pt idx="873">
                  <c:v>43739</c:v>
                </c:pt>
                <c:pt idx="874">
                  <c:v>43770</c:v>
                </c:pt>
                <c:pt idx="875">
                  <c:v>43800</c:v>
                </c:pt>
                <c:pt idx="876">
                  <c:v>43831</c:v>
                </c:pt>
                <c:pt idx="877">
                  <c:v>43862</c:v>
                </c:pt>
                <c:pt idx="878">
                  <c:v>43891</c:v>
                </c:pt>
                <c:pt idx="879">
                  <c:v>43922</c:v>
                </c:pt>
                <c:pt idx="880">
                  <c:v>43952</c:v>
                </c:pt>
                <c:pt idx="881">
                  <c:v>43983</c:v>
                </c:pt>
                <c:pt idx="882">
                  <c:v>44013</c:v>
                </c:pt>
                <c:pt idx="883">
                  <c:v>44044</c:v>
                </c:pt>
                <c:pt idx="884">
                  <c:v>44075</c:v>
                </c:pt>
                <c:pt idx="885">
                  <c:v>44105</c:v>
                </c:pt>
                <c:pt idx="886">
                  <c:v>44136</c:v>
                </c:pt>
                <c:pt idx="887">
                  <c:v>44166</c:v>
                </c:pt>
                <c:pt idx="888">
                  <c:v>44197</c:v>
                </c:pt>
                <c:pt idx="889">
                  <c:v>44228</c:v>
                </c:pt>
                <c:pt idx="890">
                  <c:v>44256</c:v>
                </c:pt>
                <c:pt idx="891">
                  <c:v>44287</c:v>
                </c:pt>
                <c:pt idx="892">
                  <c:v>44317</c:v>
                </c:pt>
                <c:pt idx="893">
                  <c:v>44348</c:v>
                </c:pt>
                <c:pt idx="894">
                  <c:v>44378</c:v>
                </c:pt>
                <c:pt idx="895">
                  <c:v>44409</c:v>
                </c:pt>
                <c:pt idx="896">
                  <c:v>44440</c:v>
                </c:pt>
                <c:pt idx="897">
                  <c:v>44470</c:v>
                </c:pt>
                <c:pt idx="898">
                  <c:v>44501</c:v>
                </c:pt>
                <c:pt idx="899">
                  <c:v>44531</c:v>
                </c:pt>
                <c:pt idx="900">
                  <c:v>44562</c:v>
                </c:pt>
                <c:pt idx="901">
                  <c:v>44593</c:v>
                </c:pt>
                <c:pt idx="902">
                  <c:v>44621</c:v>
                </c:pt>
                <c:pt idx="903">
                  <c:v>44652</c:v>
                </c:pt>
                <c:pt idx="904">
                  <c:v>44682</c:v>
                </c:pt>
                <c:pt idx="905">
                  <c:v>44713</c:v>
                </c:pt>
                <c:pt idx="906">
                  <c:v>44743</c:v>
                </c:pt>
                <c:pt idx="907">
                  <c:v>44774</c:v>
                </c:pt>
                <c:pt idx="908">
                  <c:v>44805</c:v>
                </c:pt>
                <c:pt idx="909">
                  <c:v>44835</c:v>
                </c:pt>
                <c:pt idx="910">
                  <c:v>44866</c:v>
                </c:pt>
                <c:pt idx="911">
                  <c:v>44896</c:v>
                </c:pt>
                <c:pt idx="912">
                  <c:v>44927</c:v>
                </c:pt>
                <c:pt idx="913">
                  <c:v>44958</c:v>
                </c:pt>
                <c:pt idx="914">
                  <c:v>44986</c:v>
                </c:pt>
                <c:pt idx="915">
                  <c:v>45017</c:v>
                </c:pt>
                <c:pt idx="916">
                  <c:v>45047</c:v>
                </c:pt>
                <c:pt idx="917">
                  <c:v>45078</c:v>
                </c:pt>
                <c:pt idx="918">
                  <c:v>45108</c:v>
                </c:pt>
                <c:pt idx="919">
                  <c:v>45139</c:v>
                </c:pt>
                <c:pt idx="920">
                  <c:v>45170</c:v>
                </c:pt>
                <c:pt idx="921">
                  <c:v>45200</c:v>
                </c:pt>
                <c:pt idx="922">
                  <c:v>45231</c:v>
                </c:pt>
                <c:pt idx="923">
                  <c:v>45261</c:v>
                </c:pt>
                <c:pt idx="924">
                  <c:v>45292</c:v>
                </c:pt>
                <c:pt idx="925">
                  <c:v>45323</c:v>
                </c:pt>
                <c:pt idx="926">
                  <c:v>45352</c:v>
                </c:pt>
                <c:pt idx="927">
                  <c:v>45383</c:v>
                </c:pt>
                <c:pt idx="928">
                  <c:v>45413</c:v>
                </c:pt>
                <c:pt idx="929">
                  <c:v>45444</c:v>
                </c:pt>
                <c:pt idx="930">
                  <c:v>45474</c:v>
                </c:pt>
                <c:pt idx="931">
                  <c:v>45505</c:v>
                </c:pt>
                <c:pt idx="932">
                  <c:v>45536</c:v>
                </c:pt>
                <c:pt idx="933">
                  <c:v>45566</c:v>
                </c:pt>
                <c:pt idx="934">
                  <c:v>45597</c:v>
                </c:pt>
                <c:pt idx="935">
                  <c:v>45627</c:v>
                </c:pt>
                <c:pt idx="936">
                  <c:v>45658</c:v>
                </c:pt>
                <c:pt idx="937">
                  <c:v>45689</c:v>
                </c:pt>
                <c:pt idx="938">
                  <c:v>45717</c:v>
                </c:pt>
                <c:pt idx="939">
                  <c:v>45748</c:v>
                </c:pt>
                <c:pt idx="940">
                  <c:v>45778</c:v>
                </c:pt>
                <c:pt idx="941">
                  <c:v>45809</c:v>
                </c:pt>
                <c:pt idx="942">
                  <c:v>45839</c:v>
                </c:pt>
                <c:pt idx="943">
                  <c:v>45870</c:v>
                </c:pt>
                <c:pt idx="944">
                  <c:v>45901</c:v>
                </c:pt>
                <c:pt idx="945">
                  <c:v>45931</c:v>
                </c:pt>
                <c:pt idx="946">
                  <c:v>45962</c:v>
                </c:pt>
                <c:pt idx="947">
                  <c:v>45992</c:v>
                </c:pt>
                <c:pt idx="948">
                  <c:v>46023</c:v>
                </c:pt>
                <c:pt idx="949">
                  <c:v>46054</c:v>
                </c:pt>
                <c:pt idx="950">
                  <c:v>46082</c:v>
                </c:pt>
                <c:pt idx="951">
                  <c:v>46113</c:v>
                </c:pt>
                <c:pt idx="952">
                  <c:v>46143</c:v>
                </c:pt>
                <c:pt idx="953">
                  <c:v>46174</c:v>
                </c:pt>
                <c:pt idx="954">
                  <c:v>46204</c:v>
                </c:pt>
                <c:pt idx="955">
                  <c:v>46235</c:v>
                </c:pt>
                <c:pt idx="956">
                  <c:v>46266</c:v>
                </c:pt>
                <c:pt idx="957">
                  <c:v>46296</c:v>
                </c:pt>
                <c:pt idx="958">
                  <c:v>46327</c:v>
                </c:pt>
                <c:pt idx="959">
                  <c:v>46357</c:v>
                </c:pt>
                <c:pt idx="960">
                  <c:v>46388</c:v>
                </c:pt>
                <c:pt idx="961">
                  <c:v>46419</c:v>
                </c:pt>
                <c:pt idx="962">
                  <c:v>46447</c:v>
                </c:pt>
                <c:pt idx="963">
                  <c:v>46478</c:v>
                </c:pt>
                <c:pt idx="964">
                  <c:v>46508</c:v>
                </c:pt>
                <c:pt idx="965">
                  <c:v>46539</c:v>
                </c:pt>
                <c:pt idx="966">
                  <c:v>46569</c:v>
                </c:pt>
                <c:pt idx="967">
                  <c:v>46600</c:v>
                </c:pt>
                <c:pt idx="968">
                  <c:v>46631</c:v>
                </c:pt>
                <c:pt idx="969">
                  <c:v>46661</c:v>
                </c:pt>
                <c:pt idx="970">
                  <c:v>46692</c:v>
                </c:pt>
                <c:pt idx="971">
                  <c:v>46722</c:v>
                </c:pt>
                <c:pt idx="972">
                  <c:v>46753</c:v>
                </c:pt>
                <c:pt idx="973">
                  <c:v>46784</c:v>
                </c:pt>
                <c:pt idx="974">
                  <c:v>46813</c:v>
                </c:pt>
                <c:pt idx="975">
                  <c:v>46844</c:v>
                </c:pt>
                <c:pt idx="976">
                  <c:v>46874</c:v>
                </c:pt>
                <c:pt idx="977">
                  <c:v>46905</c:v>
                </c:pt>
                <c:pt idx="978">
                  <c:v>46935</c:v>
                </c:pt>
                <c:pt idx="979">
                  <c:v>46966</c:v>
                </c:pt>
                <c:pt idx="980">
                  <c:v>46997</c:v>
                </c:pt>
                <c:pt idx="981">
                  <c:v>47027</c:v>
                </c:pt>
                <c:pt idx="982">
                  <c:v>47058</c:v>
                </c:pt>
                <c:pt idx="983">
                  <c:v>47088</c:v>
                </c:pt>
                <c:pt idx="984">
                  <c:v>47119</c:v>
                </c:pt>
                <c:pt idx="985">
                  <c:v>47150</c:v>
                </c:pt>
                <c:pt idx="986">
                  <c:v>47178</c:v>
                </c:pt>
                <c:pt idx="987">
                  <c:v>47209</c:v>
                </c:pt>
                <c:pt idx="988">
                  <c:v>47239</c:v>
                </c:pt>
                <c:pt idx="989">
                  <c:v>47270</c:v>
                </c:pt>
                <c:pt idx="990">
                  <c:v>47300</c:v>
                </c:pt>
                <c:pt idx="991">
                  <c:v>47331</c:v>
                </c:pt>
                <c:pt idx="992">
                  <c:v>47362</c:v>
                </c:pt>
                <c:pt idx="993">
                  <c:v>47392</c:v>
                </c:pt>
                <c:pt idx="994">
                  <c:v>47423</c:v>
                </c:pt>
                <c:pt idx="995">
                  <c:v>47453</c:v>
                </c:pt>
                <c:pt idx="996">
                  <c:v>47484</c:v>
                </c:pt>
                <c:pt idx="997">
                  <c:v>47515</c:v>
                </c:pt>
                <c:pt idx="998">
                  <c:v>47543</c:v>
                </c:pt>
                <c:pt idx="999">
                  <c:v>47574</c:v>
                </c:pt>
                <c:pt idx="1000">
                  <c:v>47604</c:v>
                </c:pt>
                <c:pt idx="1001">
                  <c:v>47635</c:v>
                </c:pt>
                <c:pt idx="1002">
                  <c:v>47665</c:v>
                </c:pt>
                <c:pt idx="1003">
                  <c:v>47696</c:v>
                </c:pt>
                <c:pt idx="1004">
                  <c:v>47727</c:v>
                </c:pt>
                <c:pt idx="1005">
                  <c:v>47757</c:v>
                </c:pt>
                <c:pt idx="1006">
                  <c:v>47788</c:v>
                </c:pt>
                <c:pt idx="1007">
                  <c:v>47818</c:v>
                </c:pt>
                <c:pt idx="1008">
                  <c:v>47849</c:v>
                </c:pt>
                <c:pt idx="1009">
                  <c:v>47880</c:v>
                </c:pt>
                <c:pt idx="1010">
                  <c:v>47908</c:v>
                </c:pt>
                <c:pt idx="1011">
                  <c:v>47939</c:v>
                </c:pt>
                <c:pt idx="1012">
                  <c:v>47969</c:v>
                </c:pt>
                <c:pt idx="1013">
                  <c:v>48000</c:v>
                </c:pt>
                <c:pt idx="1014">
                  <c:v>48030</c:v>
                </c:pt>
                <c:pt idx="1015">
                  <c:v>48061</c:v>
                </c:pt>
                <c:pt idx="1016">
                  <c:v>48092</c:v>
                </c:pt>
                <c:pt idx="1017">
                  <c:v>48122</c:v>
                </c:pt>
                <c:pt idx="1018">
                  <c:v>48153</c:v>
                </c:pt>
                <c:pt idx="1019">
                  <c:v>48183</c:v>
                </c:pt>
                <c:pt idx="1020">
                  <c:v>48214</c:v>
                </c:pt>
                <c:pt idx="1021">
                  <c:v>48245</c:v>
                </c:pt>
                <c:pt idx="1022">
                  <c:v>48274</c:v>
                </c:pt>
                <c:pt idx="1023">
                  <c:v>48305</c:v>
                </c:pt>
                <c:pt idx="1024">
                  <c:v>48335</c:v>
                </c:pt>
                <c:pt idx="1025">
                  <c:v>48366</c:v>
                </c:pt>
                <c:pt idx="1026">
                  <c:v>48396</c:v>
                </c:pt>
                <c:pt idx="1027">
                  <c:v>48427</c:v>
                </c:pt>
                <c:pt idx="1028">
                  <c:v>48458</c:v>
                </c:pt>
                <c:pt idx="1029">
                  <c:v>48488</c:v>
                </c:pt>
                <c:pt idx="1030">
                  <c:v>48519</c:v>
                </c:pt>
                <c:pt idx="1031">
                  <c:v>48549</c:v>
                </c:pt>
              </c:numCache>
            </c:numRef>
          </c:cat>
          <c:val>
            <c:numRef>
              <c:f>FOODX!$V$3:$V$1034</c:f>
              <c:numCache>
                <c:formatCode>General</c:formatCode>
                <c:ptCount val="1032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#N/A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-0.2875581384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  <c:pt idx="996" formatCode="0.0">
                  <c:v>#N/A</c:v>
                </c:pt>
                <c:pt idx="997" formatCode="0.0">
                  <c:v>#N/A</c:v>
                </c:pt>
                <c:pt idx="998" formatCode="0.0">
                  <c:v>#N/A</c:v>
                </c:pt>
                <c:pt idx="999" formatCode="0.0">
                  <c:v>#N/A</c:v>
                </c:pt>
                <c:pt idx="1000" formatCode="0.0">
                  <c:v>#N/A</c:v>
                </c:pt>
                <c:pt idx="1001" formatCode="0.0">
                  <c:v>#N/A</c:v>
                </c:pt>
                <c:pt idx="1002" formatCode="0.0">
                  <c:v>#N/A</c:v>
                </c:pt>
                <c:pt idx="1003" formatCode="0.0">
                  <c:v>#N/A</c:v>
                </c:pt>
                <c:pt idx="1004" formatCode="0.0">
                  <c:v>#N/A</c:v>
                </c:pt>
                <c:pt idx="1005" formatCode="0.0">
                  <c:v>#N/A</c:v>
                </c:pt>
                <c:pt idx="1006" formatCode="0.0">
                  <c:v>#N/A</c:v>
                </c:pt>
                <c:pt idx="1007" formatCode="0.0">
                  <c:v>#N/A</c:v>
                </c:pt>
                <c:pt idx="1008" formatCode="0.0">
                  <c:v>#N/A</c:v>
                </c:pt>
                <c:pt idx="1009" formatCode="0.0">
                  <c:v>#N/A</c:v>
                </c:pt>
                <c:pt idx="1010" formatCode="0.0">
                  <c:v>#N/A</c:v>
                </c:pt>
                <c:pt idx="1011" formatCode="0.0">
                  <c:v>#N/A</c:v>
                </c:pt>
                <c:pt idx="1012" formatCode="0.0">
                  <c:v>#N/A</c:v>
                </c:pt>
                <c:pt idx="1013" formatCode="0.0">
                  <c:v>#N/A</c:v>
                </c:pt>
                <c:pt idx="1014" formatCode="0.0">
                  <c:v>#N/A</c:v>
                </c:pt>
                <c:pt idx="1015" formatCode="0.0">
                  <c:v>#N/A</c:v>
                </c:pt>
                <c:pt idx="1016" formatCode="0.0">
                  <c:v>#N/A</c:v>
                </c:pt>
                <c:pt idx="1017" formatCode="0.0">
                  <c:v>#N/A</c:v>
                </c:pt>
                <c:pt idx="1018" formatCode="0.0">
                  <c:v>#N/A</c:v>
                </c:pt>
                <c:pt idx="1019" formatCode="0.0">
                  <c:v>#N/A</c:v>
                </c:pt>
                <c:pt idx="1020" formatCode="0.0">
                  <c:v>#N/A</c:v>
                </c:pt>
                <c:pt idx="1021" formatCode="0.0">
                  <c:v>#N/A</c:v>
                </c:pt>
                <c:pt idx="1022" formatCode="0.0">
                  <c:v>#N/A</c:v>
                </c:pt>
                <c:pt idx="1023" formatCode="0.0">
                  <c:v>#N/A</c:v>
                </c:pt>
                <c:pt idx="1024" formatCode="0.0">
                  <c:v>#N/A</c:v>
                </c:pt>
                <c:pt idx="1025" formatCode="0.0">
                  <c:v>#N/A</c:v>
                </c:pt>
                <c:pt idx="1026" formatCode="0.0">
                  <c:v>#N/A</c:v>
                </c:pt>
                <c:pt idx="1027" formatCode="0.0">
                  <c:v>#N/A</c:v>
                </c:pt>
                <c:pt idx="1028" formatCode="0.0">
                  <c:v>#N/A</c:v>
                </c:pt>
                <c:pt idx="1029" formatCode="0.0">
                  <c:v>#N/A</c:v>
                </c:pt>
                <c:pt idx="1030" formatCode="0.0">
                  <c:v>#N/A</c:v>
                </c:pt>
                <c:pt idx="103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4EF6-4F5D-BD00-9F8E12809DA8}"/>
            </c:ext>
          </c:extLst>
        </c:ser>
        <c:ser>
          <c:idx val="8"/>
          <c:order val="8"/>
          <c:tx>
            <c:v>12/12 Forecast</c:v>
          </c:tx>
          <c:spPr>
            <a:ln>
              <a:noFill/>
            </a:ln>
          </c:spPr>
          <c:marker>
            <c:symbol val="circle"/>
            <c:size val="8"/>
            <c:spPr>
              <a:solidFill>
                <a:srgbClr val="08A685"/>
              </a:solidFill>
              <a:ln>
                <a:solidFill>
                  <a:srgbClr val="05715A"/>
                </a:solidFill>
              </a:ln>
            </c:spPr>
          </c:marker>
          <c:cat>
            <c:numRef>
              <c:f>FOODX!$A$3:$A$1034</c:f>
              <c:numCache>
                <c:formatCode>mmm\-yy</c:formatCode>
                <c:ptCount val="1032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  <c:pt idx="504">
                  <c:v>32509</c:v>
                </c:pt>
                <c:pt idx="505">
                  <c:v>32540</c:v>
                </c:pt>
                <c:pt idx="506">
                  <c:v>32568</c:v>
                </c:pt>
                <c:pt idx="507">
                  <c:v>32599</c:v>
                </c:pt>
                <c:pt idx="508">
                  <c:v>32629</c:v>
                </c:pt>
                <c:pt idx="509">
                  <c:v>32660</c:v>
                </c:pt>
                <c:pt idx="510">
                  <c:v>32690</c:v>
                </c:pt>
                <c:pt idx="511">
                  <c:v>32721</c:v>
                </c:pt>
                <c:pt idx="512">
                  <c:v>32752</c:v>
                </c:pt>
                <c:pt idx="513">
                  <c:v>32782</c:v>
                </c:pt>
                <c:pt idx="514">
                  <c:v>32813</c:v>
                </c:pt>
                <c:pt idx="515">
                  <c:v>32843</c:v>
                </c:pt>
                <c:pt idx="516">
                  <c:v>32874</c:v>
                </c:pt>
                <c:pt idx="517">
                  <c:v>32905</c:v>
                </c:pt>
                <c:pt idx="518">
                  <c:v>32933</c:v>
                </c:pt>
                <c:pt idx="519">
                  <c:v>32964</c:v>
                </c:pt>
                <c:pt idx="520">
                  <c:v>32994</c:v>
                </c:pt>
                <c:pt idx="521">
                  <c:v>33025</c:v>
                </c:pt>
                <c:pt idx="522">
                  <c:v>33055</c:v>
                </c:pt>
                <c:pt idx="523">
                  <c:v>33086</c:v>
                </c:pt>
                <c:pt idx="524">
                  <c:v>33117</c:v>
                </c:pt>
                <c:pt idx="525">
                  <c:v>33147</c:v>
                </c:pt>
                <c:pt idx="526">
                  <c:v>33178</c:v>
                </c:pt>
                <c:pt idx="527">
                  <c:v>33208</c:v>
                </c:pt>
                <c:pt idx="528">
                  <c:v>33239</c:v>
                </c:pt>
                <c:pt idx="529">
                  <c:v>33270</c:v>
                </c:pt>
                <c:pt idx="530">
                  <c:v>33298</c:v>
                </c:pt>
                <c:pt idx="531">
                  <c:v>33329</c:v>
                </c:pt>
                <c:pt idx="532">
                  <c:v>33359</c:v>
                </c:pt>
                <c:pt idx="533">
                  <c:v>33390</c:v>
                </c:pt>
                <c:pt idx="534">
                  <c:v>33420</c:v>
                </c:pt>
                <c:pt idx="535">
                  <c:v>33451</c:v>
                </c:pt>
                <c:pt idx="536">
                  <c:v>33482</c:v>
                </c:pt>
                <c:pt idx="537">
                  <c:v>33512</c:v>
                </c:pt>
                <c:pt idx="538">
                  <c:v>33543</c:v>
                </c:pt>
                <c:pt idx="539">
                  <c:v>33573</c:v>
                </c:pt>
                <c:pt idx="540">
                  <c:v>33604</c:v>
                </c:pt>
                <c:pt idx="541">
                  <c:v>33635</c:v>
                </c:pt>
                <c:pt idx="542">
                  <c:v>33664</c:v>
                </c:pt>
                <c:pt idx="543">
                  <c:v>33695</c:v>
                </c:pt>
                <c:pt idx="544">
                  <c:v>33725</c:v>
                </c:pt>
                <c:pt idx="545">
                  <c:v>33756</c:v>
                </c:pt>
                <c:pt idx="546">
                  <c:v>33786</c:v>
                </c:pt>
                <c:pt idx="547">
                  <c:v>33817</c:v>
                </c:pt>
                <c:pt idx="548">
                  <c:v>33848</c:v>
                </c:pt>
                <c:pt idx="549">
                  <c:v>33878</c:v>
                </c:pt>
                <c:pt idx="550">
                  <c:v>33909</c:v>
                </c:pt>
                <c:pt idx="551">
                  <c:v>33939</c:v>
                </c:pt>
                <c:pt idx="552">
                  <c:v>33970</c:v>
                </c:pt>
                <c:pt idx="553">
                  <c:v>34001</c:v>
                </c:pt>
                <c:pt idx="554">
                  <c:v>34029</c:v>
                </c:pt>
                <c:pt idx="555">
                  <c:v>34060</c:v>
                </c:pt>
                <c:pt idx="556">
                  <c:v>34090</c:v>
                </c:pt>
                <c:pt idx="557">
                  <c:v>34121</c:v>
                </c:pt>
                <c:pt idx="558">
                  <c:v>34151</c:v>
                </c:pt>
                <c:pt idx="559">
                  <c:v>34182</c:v>
                </c:pt>
                <c:pt idx="560">
                  <c:v>34213</c:v>
                </c:pt>
                <c:pt idx="561">
                  <c:v>34243</c:v>
                </c:pt>
                <c:pt idx="562">
                  <c:v>34274</c:v>
                </c:pt>
                <c:pt idx="563">
                  <c:v>34304</c:v>
                </c:pt>
                <c:pt idx="564">
                  <c:v>34335</c:v>
                </c:pt>
                <c:pt idx="565">
                  <c:v>34366</c:v>
                </c:pt>
                <c:pt idx="566">
                  <c:v>34394</c:v>
                </c:pt>
                <c:pt idx="567">
                  <c:v>34425</c:v>
                </c:pt>
                <c:pt idx="568">
                  <c:v>34455</c:v>
                </c:pt>
                <c:pt idx="569">
                  <c:v>34486</c:v>
                </c:pt>
                <c:pt idx="570">
                  <c:v>34516</c:v>
                </c:pt>
                <c:pt idx="571">
                  <c:v>34547</c:v>
                </c:pt>
                <c:pt idx="572">
                  <c:v>34578</c:v>
                </c:pt>
                <c:pt idx="573">
                  <c:v>34608</c:v>
                </c:pt>
                <c:pt idx="574">
                  <c:v>34639</c:v>
                </c:pt>
                <c:pt idx="575">
                  <c:v>34669</c:v>
                </c:pt>
                <c:pt idx="576">
                  <c:v>34700</c:v>
                </c:pt>
                <c:pt idx="577">
                  <c:v>34731</c:v>
                </c:pt>
                <c:pt idx="578">
                  <c:v>34759</c:v>
                </c:pt>
                <c:pt idx="579">
                  <c:v>34790</c:v>
                </c:pt>
                <c:pt idx="580">
                  <c:v>34820</c:v>
                </c:pt>
                <c:pt idx="581">
                  <c:v>34851</c:v>
                </c:pt>
                <c:pt idx="582">
                  <c:v>34881</c:v>
                </c:pt>
                <c:pt idx="583">
                  <c:v>34912</c:v>
                </c:pt>
                <c:pt idx="584">
                  <c:v>34943</c:v>
                </c:pt>
                <c:pt idx="585">
                  <c:v>34973</c:v>
                </c:pt>
                <c:pt idx="586">
                  <c:v>35004</c:v>
                </c:pt>
                <c:pt idx="587">
                  <c:v>35034</c:v>
                </c:pt>
                <c:pt idx="588">
                  <c:v>35065</c:v>
                </c:pt>
                <c:pt idx="589">
                  <c:v>35096</c:v>
                </c:pt>
                <c:pt idx="590">
                  <c:v>35125</c:v>
                </c:pt>
                <c:pt idx="591">
                  <c:v>35156</c:v>
                </c:pt>
                <c:pt idx="592">
                  <c:v>35186</c:v>
                </c:pt>
                <c:pt idx="593">
                  <c:v>35217</c:v>
                </c:pt>
                <c:pt idx="594">
                  <c:v>35247</c:v>
                </c:pt>
                <c:pt idx="595">
                  <c:v>35278</c:v>
                </c:pt>
                <c:pt idx="596">
                  <c:v>35309</c:v>
                </c:pt>
                <c:pt idx="597">
                  <c:v>35339</c:v>
                </c:pt>
                <c:pt idx="598">
                  <c:v>35370</c:v>
                </c:pt>
                <c:pt idx="599">
                  <c:v>35400</c:v>
                </c:pt>
                <c:pt idx="600">
                  <c:v>35431</c:v>
                </c:pt>
                <c:pt idx="601">
                  <c:v>35462</c:v>
                </c:pt>
                <c:pt idx="602">
                  <c:v>35490</c:v>
                </c:pt>
                <c:pt idx="603">
                  <c:v>35521</c:v>
                </c:pt>
                <c:pt idx="604">
                  <c:v>35551</c:v>
                </c:pt>
                <c:pt idx="605">
                  <c:v>35582</c:v>
                </c:pt>
                <c:pt idx="606">
                  <c:v>35612</c:v>
                </c:pt>
                <c:pt idx="607">
                  <c:v>35643</c:v>
                </c:pt>
                <c:pt idx="608">
                  <c:v>35674</c:v>
                </c:pt>
                <c:pt idx="609">
                  <c:v>35704</c:v>
                </c:pt>
                <c:pt idx="610">
                  <c:v>35735</c:v>
                </c:pt>
                <c:pt idx="611">
                  <c:v>35765</c:v>
                </c:pt>
                <c:pt idx="612">
                  <c:v>35796</c:v>
                </c:pt>
                <c:pt idx="613">
                  <c:v>35827</c:v>
                </c:pt>
                <c:pt idx="614">
                  <c:v>35855</c:v>
                </c:pt>
                <c:pt idx="615">
                  <c:v>35886</c:v>
                </c:pt>
                <c:pt idx="616">
                  <c:v>35916</c:v>
                </c:pt>
                <c:pt idx="617">
                  <c:v>35947</c:v>
                </c:pt>
                <c:pt idx="618">
                  <c:v>35977</c:v>
                </c:pt>
                <c:pt idx="619">
                  <c:v>36008</c:v>
                </c:pt>
                <c:pt idx="620">
                  <c:v>36039</c:v>
                </c:pt>
                <c:pt idx="621">
                  <c:v>36069</c:v>
                </c:pt>
                <c:pt idx="622">
                  <c:v>36100</c:v>
                </c:pt>
                <c:pt idx="623">
                  <c:v>36130</c:v>
                </c:pt>
                <c:pt idx="624">
                  <c:v>36161</c:v>
                </c:pt>
                <c:pt idx="625">
                  <c:v>36192</c:v>
                </c:pt>
                <c:pt idx="626">
                  <c:v>36220</c:v>
                </c:pt>
                <c:pt idx="627">
                  <c:v>36251</c:v>
                </c:pt>
                <c:pt idx="628">
                  <c:v>36281</c:v>
                </c:pt>
                <c:pt idx="629">
                  <c:v>36312</c:v>
                </c:pt>
                <c:pt idx="630">
                  <c:v>36342</c:v>
                </c:pt>
                <c:pt idx="631">
                  <c:v>36373</c:v>
                </c:pt>
                <c:pt idx="632">
                  <c:v>36404</c:v>
                </c:pt>
                <c:pt idx="633">
                  <c:v>36434</c:v>
                </c:pt>
                <c:pt idx="634">
                  <c:v>36465</c:v>
                </c:pt>
                <c:pt idx="635">
                  <c:v>36495</c:v>
                </c:pt>
                <c:pt idx="636">
                  <c:v>36526</c:v>
                </c:pt>
                <c:pt idx="637">
                  <c:v>36557</c:v>
                </c:pt>
                <c:pt idx="638">
                  <c:v>36586</c:v>
                </c:pt>
                <c:pt idx="639">
                  <c:v>36617</c:v>
                </c:pt>
                <c:pt idx="640">
                  <c:v>36647</c:v>
                </c:pt>
                <c:pt idx="641">
                  <c:v>36678</c:v>
                </c:pt>
                <c:pt idx="642">
                  <c:v>36708</c:v>
                </c:pt>
                <c:pt idx="643">
                  <c:v>36739</c:v>
                </c:pt>
                <c:pt idx="644">
                  <c:v>36770</c:v>
                </c:pt>
                <c:pt idx="645">
                  <c:v>36800</c:v>
                </c:pt>
                <c:pt idx="646">
                  <c:v>36831</c:v>
                </c:pt>
                <c:pt idx="647">
                  <c:v>36861</c:v>
                </c:pt>
                <c:pt idx="648">
                  <c:v>36892</c:v>
                </c:pt>
                <c:pt idx="649">
                  <c:v>36923</c:v>
                </c:pt>
                <c:pt idx="650">
                  <c:v>36951</c:v>
                </c:pt>
                <c:pt idx="651">
                  <c:v>36982</c:v>
                </c:pt>
                <c:pt idx="652">
                  <c:v>37012</c:v>
                </c:pt>
                <c:pt idx="653">
                  <c:v>37043</c:v>
                </c:pt>
                <c:pt idx="654">
                  <c:v>37073</c:v>
                </c:pt>
                <c:pt idx="655">
                  <c:v>37104</c:v>
                </c:pt>
                <c:pt idx="656">
                  <c:v>37135</c:v>
                </c:pt>
                <c:pt idx="657">
                  <c:v>37165</c:v>
                </c:pt>
                <c:pt idx="658">
                  <c:v>37196</c:v>
                </c:pt>
                <c:pt idx="659">
                  <c:v>37226</c:v>
                </c:pt>
                <c:pt idx="660">
                  <c:v>37257</c:v>
                </c:pt>
                <c:pt idx="661">
                  <c:v>37288</c:v>
                </c:pt>
                <c:pt idx="662">
                  <c:v>37316</c:v>
                </c:pt>
                <c:pt idx="663">
                  <c:v>37347</c:v>
                </c:pt>
                <c:pt idx="664">
                  <c:v>37377</c:v>
                </c:pt>
                <c:pt idx="665">
                  <c:v>37408</c:v>
                </c:pt>
                <c:pt idx="666">
                  <c:v>37438</c:v>
                </c:pt>
                <c:pt idx="667">
                  <c:v>37469</c:v>
                </c:pt>
                <c:pt idx="668">
                  <c:v>37500</c:v>
                </c:pt>
                <c:pt idx="669">
                  <c:v>37530</c:v>
                </c:pt>
                <c:pt idx="670">
                  <c:v>37561</c:v>
                </c:pt>
                <c:pt idx="671">
                  <c:v>37591</c:v>
                </c:pt>
                <c:pt idx="672">
                  <c:v>37622</c:v>
                </c:pt>
                <c:pt idx="673">
                  <c:v>37653</c:v>
                </c:pt>
                <c:pt idx="674">
                  <c:v>37681</c:v>
                </c:pt>
                <c:pt idx="675">
                  <c:v>37712</c:v>
                </c:pt>
                <c:pt idx="676">
                  <c:v>37742</c:v>
                </c:pt>
                <c:pt idx="677">
                  <c:v>37773</c:v>
                </c:pt>
                <c:pt idx="678">
                  <c:v>37803</c:v>
                </c:pt>
                <c:pt idx="679">
                  <c:v>37834</c:v>
                </c:pt>
                <c:pt idx="680">
                  <c:v>37865</c:v>
                </c:pt>
                <c:pt idx="681">
                  <c:v>37895</c:v>
                </c:pt>
                <c:pt idx="682">
                  <c:v>37926</c:v>
                </c:pt>
                <c:pt idx="683">
                  <c:v>37956</c:v>
                </c:pt>
                <c:pt idx="684">
                  <c:v>37987</c:v>
                </c:pt>
                <c:pt idx="685">
                  <c:v>38018</c:v>
                </c:pt>
                <c:pt idx="686">
                  <c:v>38047</c:v>
                </c:pt>
                <c:pt idx="687">
                  <c:v>38078</c:v>
                </c:pt>
                <c:pt idx="688">
                  <c:v>38108</c:v>
                </c:pt>
                <c:pt idx="689">
                  <c:v>38139</c:v>
                </c:pt>
                <c:pt idx="690">
                  <c:v>38169</c:v>
                </c:pt>
                <c:pt idx="691">
                  <c:v>38200</c:v>
                </c:pt>
                <c:pt idx="692">
                  <c:v>38231</c:v>
                </c:pt>
                <c:pt idx="693">
                  <c:v>38261</c:v>
                </c:pt>
                <c:pt idx="694">
                  <c:v>38292</c:v>
                </c:pt>
                <c:pt idx="695">
                  <c:v>38322</c:v>
                </c:pt>
                <c:pt idx="696">
                  <c:v>38353</c:v>
                </c:pt>
                <c:pt idx="697">
                  <c:v>38384</c:v>
                </c:pt>
                <c:pt idx="698">
                  <c:v>38412</c:v>
                </c:pt>
                <c:pt idx="699">
                  <c:v>38443</c:v>
                </c:pt>
                <c:pt idx="700">
                  <c:v>38473</c:v>
                </c:pt>
                <c:pt idx="701">
                  <c:v>38504</c:v>
                </c:pt>
                <c:pt idx="702">
                  <c:v>38534</c:v>
                </c:pt>
                <c:pt idx="703">
                  <c:v>38565</c:v>
                </c:pt>
                <c:pt idx="704">
                  <c:v>38596</c:v>
                </c:pt>
                <c:pt idx="705">
                  <c:v>38626</c:v>
                </c:pt>
                <c:pt idx="706">
                  <c:v>38657</c:v>
                </c:pt>
                <c:pt idx="707">
                  <c:v>38687</c:v>
                </c:pt>
                <c:pt idx="708">
                  <c:v>38718</c:v>
                </c:pt>
                <c:pt idx="709">
                  <c:v>38749</c:v>
                </c:pt>
                <c:pt idx="710">
                  <c:v>38777</c:v>
                </c:pt>
                <c:pt idx="711">
                  <c:v>38808</c:v>
                </c:pt>
                <c:pt idx="712">
                  <c:v>38838</c:v>
                </c:pt>
                <c:pt idx="713">
                  <c:v>38869</c:v>
                </c:pt>
                <c:pt idx="714">
                  <c:v>38899</c:v>
                </c:pt>
                <c:pt idx="715">
                  <c:v>38930</c:v>
                </c:pt>
                <c:pt idx="716">
                  <c:v>38961</c:v>
                </c:pt>
                <c:pt idx="717">
                  <c:v>38991</c:v>
                </c:pt>
                <c:pt idx="718">
                  <c:v>39022</c:v>
                </c:pt>
                <c:pt idx="719">
                  <c:v>39052</c:v>
                </c:pt>
                <c:pt idx="720">
                  <c:v>39083</c:v>
                </c:pt>
                <c:pt idx="721">
                  <c:v>39114</c:v>
                </c:pt>
                <c:pt idx="722">
                  <c:v>39142</c:v>
                </c:pt>
                <c:pt idx="723">
                  <c:v>39173</c:v>
                </c:pt>
                <c:pt idx="724">
                  <c:v>39203</c:v>
                </c:pt>
                <c:pt idx="725">
                  <c:v>39234</c:v>
                </c:pt>
                <c:pt idx="726">
                  <c:v>39264</c:v>
                </c:pt>
                <c:pt idx="727">
                  <c:v>39295</c:v>
                </c:pt>
                <c:pt idx="728">
                  <c:v>39326</c:v>
                </c:pt>
                <c:pt idx="729">
                  <c:v>39356</c:v>
                </c:pt>
                <c:pt idx="730">
                  <c:v>39387</c:v>
                </c:pt>
                <c:pt idx="731">
                  <c:v>39417</c:v>
                </c:pt>
                <c:pt idx="732">
                  <c:v>39448</c:v>
                </c:pt>
                <c:pt idx="733">
                  <c:v>39479</c:v>
                </c:pt>
                <c:pt idx="734">
                  <c:v>39508</c:v>
                </c:pt>
                <c:pt idx="735">
                  <c:v>39539</c:v>
                </c:pt>
                <c:pt idx="736">
                  <c:v>39569</c:v>
                </c:pt>
                <c:pt idx="737">
                  <c:v>39600</c:v>
                </c:pt>
                <c:pt idx="738">
                  <c:v>39630</c:v>
                </c:pt>
                <c:pt idx="739">
                  <c:v>39661</c:v>
                </c:pt>
                <c:pt idx="740">
                  <c:v>39692</c:v>
                </c:pt>
                <c:pt idx="741">
                  <c:v>39722</c:v>
                </c:pt>
                <c:pt idx="742">
                  <c:v>39753</c:v>
                </c:pt>
                <c:pt idx="743">
                  <c:v>39783</c:v>
                </c:pt>
                <c:pt idx="744">
                  <c:v>39814</c:v>
                </c:pt>
                <c:pt idx="745">
                  <c:v>39845</c:v>
                </c:pt>
                <c:pt idx="746">
                  <c:v>39873</c:v>
                </c:pt>
                <c:pt idx="747">
                  <c:v>39904</c:v>
                </c:pt>
                <c:pt idx="748">
                  <c:v>39934</c:v>
                </c:pt>
                <c:pt idx="749">
                  <c:v>39965</c:v>
                </c:pt>
                <c:pt idx="750">
                  <c:v>39995</c:v>
                </c:pt>
                <c:pt idx="751">
                  <c:v>40026</c:v>
                </c:pt>
                <c:pt idx="752">
                  <c:v>40057</c:v>
                </c:pt>
                <c:pt idx="753">
                  <c:v>40087</c:v>
                </c:pt>
                <c:pt idx="754">
                  <c:v>40118</c:v>
                </c:pt>
                <c:pt idx="755">
                  <c:v>40148</c:v>
                </c:pt>
                <c:pt idx="756">
                  <c:v>40179</c:v>
                </c:pt>
                <c:pt idx="757">
                  <c:v>40210</c:v>
                </c:pt>
                <c:pt idx="758">
                  <c:v>40238</c:v>
                </c:pt>
                <c:pt idx="759">
                  <c:v>40269</c:v>
                </c:pt>
                <c:pt idx="760">
                  <c:v>40299</c:v>
                </c:pt>
                <c:pt idx="761">
                  <c:v>40330</c:v>
                </c:pt>
                <c:pt idx="762">
                  <c:v>40360</c:v>
                </c:pt>
                <c:pt idx="763">
                  <c:v>40391</c:v>
                </c:pt>
                <c:pt idx="764">
                  <c:v>40422</c:v>
                </c:pt>
                <c:pt idx="765">
                  <c:v>40452</c:v>
                </c:pt>
                <c:pt idx="766">
                  <c:v>40483</c:v>
                </c:pt>
                <c:pt idx="767">
                  <c:v>40513</c:v>
                </c:pt>
                <c:pt idx="768">
                  <c:v>40544</c:v>
                </c:pt>
                <c:pt idx="769">
                  <c:v>40575</c:v>
                </c:pt>
                <c:pt idx="770">
                  <c:v>40603</c:v>
                </c:pt>
                <c:pt idx="771">
                  <c:v>40634</c:v>
                </c:pt>
                <c:pt idx="772">
                  <c:v>40664</c:v>
                </c:pt>
                <c:pt idx="773">
                  <c:v>40695</c:v>
                </c:pt>
                <c:pt idx="774">
                  <c:v>40725</c:v>
                </c:pt>
                <c:pt idx="775">
                  <c:v>40756</c:v>
                </c:pt>
                <c:pt idx="776">
                  <c:v>40787</c:v>
                </c:pt>
                <c:pt idx="777">
                  <c:v>40817</c:v>
                </c:pt>
                <c:pt idx="778">
                  <c:v>40848</c:v>
                </c:pt>
                <c:pt idx="779">
                  <c:v>40878</c:v>
                </c:pt>
                <c:pt idx="780">
                  <c:v>40909</c:v>
                </c:pt>
                <c:pt idx="781">
                  <c:v>40940</c:v>
                </c:pt>
                <c:pt idx="782">
                  <c:v>40969</c:v>
                </c:pt>
                <c:pt idx="783">
                  <c:v>41000</c:v>
                </c:pt>
                <c:pt idx="784">
                  <c:v>41030</c:v>
                </c:pt>
                <c:pt idx="785">
                  <c:v>41061</c:v>
                </c:pt>
                <c:pt idx="786">
                  <c:v>41091</c:v>
                </c:pt>
                <c:pt idx="787">
                  <c:v>41122</c:v>
                </c:pt>
                <c:pt idx="788">
                  <c:v>41153</c:v>
                </c:pt>
                <c:pt idx="789">
                  <c:v>41183</c:v>
                </c:pt>
                <c:pt idx="790">
                  <c:v>41214</c:v>
                </c:pt>
                <c:pt idx="791">
                  <c:v>41244</c:v>
                </c:pt>
                <c:pt idx="792">
                  <c:v>41275</c:v>
                </c:pt>
                <c:pt idx="793">
                  <c:v>41306</c:v>
                </c:pt>
                <c:pt idx="794">
                  <c:v>41334</c:v>
                </c:pt>
                <c:pt idx="795">
                  <c:v>41365</c:v>
                </c:pt>
                <c:pt idx="796">
                  <c:v>41395</c:v>
                </c:pt>
                <c:pt idx="797">
                  <c:v>41426</c:v>
                </c:pt>
                <c:pt idx="798">
                  <c:v>41456</c:v>
                </c:pt>
                <c:pt idx="799">
                  <c:v>41487</c:v>
                </c:pt>
                <c:pt idx="800">
                  <c:v>41518</c:v>
                </c:pt>
                <c:pt idx="801">
                  <c:v>41548</c:v>
                </c:pt>
                <c:pt idx="802">
                  <c:v>41579</c:v>
                </c:pt>
                <c:pt idx="803">
                  <c:v>41609</c:v>
                </c:pt>
                <c:pt idx="804">
                  <c:v>41640</c:v>
                </c:pt>
                <c:pt idx="805">
                  <c:v>41671</c:v>
                </c:pt>
                <c:pt idx="806">
                  <c:v>41699</c:v>
                </c:pt>
                <c:pt idx="807">
                  <c:v>41730</c:v>
                </c:pt>
                <c:pt idx="808">
                  <c:v>41760</c:v>
                </c:pt>
                <c:pt idx="809">
                  <c:v>41791</c:v>
                </c:pt>
                <c:pt idx="810">
                  <c:v>41821</c:v>
                </c:pt>
                <c:pt idx="811">
                  <c:v>41852</c:v>
                </c:pt>
                <c:pt idx="812">
                  <c:v>41883</c:v>
                </c:pt>
                <c:pt idx="813">
                  <c:v>41913</c:v>
                </c:pt>
                <c:pt idx="814">
                  <c:v>41944</c:v>
                </c:pt>
                <c:pt idx="815">
                  <c:v>41974</c:v>
                </c:pt>
                <c:pt idx="816">
                  <c:v>42005</c:v>
                </c:pt>
                <c:pt idx="817">
                  <c:v>42036</c:v>
                </c:pt>
                <c:pt idx="818">
                  <c:v>42064</c:v>
                </c:pt>
                <c:pt idx="819">
                  <c:v>42095</c:v>
                </c:pt>
                <c:pt idx="820">
                  <c:v>42125</c:v>
                </c:pt>
                <c:pt idx="821">
                  <c:v>42156</c:v>
                </c:pt>
                <c:pt idx="822">
                  <c:v>42186</c:v>
                </c:pt>
                <c:pt idx="823">
                  <c:v>42217</c:v>
                </c:pt>
                <c:pt idx="824">
                  <c:v>42248</c:v>
                </c:pt>
                <c:pt idx="825">
                  <c:v>42278</c:v>
                </c:pt>
                <c:pt idx="826">
                  <c:v>42309</c:v>
                </c:pt>
                <c:pt idx="827">
                  <c:v>42339</c:v>
                </c:pt>
                <c:pt idx="828">
                  <c:v>42370</c:v>
                </c:pt>
                <c:pt idx="829">
                  <c:v>42401</c:v>
                </c:pt>
                <c:pt idx="830">
                  <c:v>42430</c:v>
                </c:pt>
                <c:pt idx="831">
                  <c:v>42461</c:v>
                </c:pt>
                <c:pt idx="832">
                  <c:v>42491</c:v>
                </c:pt>
                <c:pt idx="833">
                  <c:v>42522</c:v>
                </c:pt>
                <c:pt idx="834">
                  <c:v>42552</c:v>
                </c:pt>
                <c:pt idx="835">
                  <c:v>42583</c:v>
                </c:pt>
                <c:pt idx="836">
                  <c:v>42614</c:v>
                </c:pt>
                <c:pt idx="837">
                  <c:v>42644</c:v>
                </c:pt>
                <c:pt idx="838">
                  <c:v>42675</c:v>
                </c:pt>
                <c:pt idx="839">
                  <c:v>42705</c:v>
                </c:pt>
                <c:pt idx="840">
                  <c:v>42736</c:v>
                </c:pt>
                <c:pt idx="841">
                  <c:v>42767</c:v>
                </c:pt>
                <c:pt idx="842">
                  <c:v>42795</c:v>
                </c:pt>
                <c:pt idx="843">
                  <c:v>42826</c:v>
                </c:pt>
                <c:pt idx="844">
                  <c:v>42856</c:v>
                </c:pt>
                <c:pt idx="845">
                  <c:v>42887</c:v>
                </c:pt>
                <c:pt idx="846">
                  <c:v>42917</c:v>
                </c:pt>
                <c:pt idx="847">
                  <c:v>42948</c:v>
                </c:pt>
                <c:pt idx="848">
                  <c:v>42979</c:v>
                </c:pt>
                <c:pt idx="849">
                  <c:v>43009</c:v>
                </c:pt>
                <c:pt idx="850">
                  <c:v>43040</c:v>
                </c:pt>
                <c:pt idx="851">
                  <c:v>43070</c:v>
                </c:pt>
                <c:pt idx="852">
                  <c:v>43101</c:v>
                </c:pt>
                <c:pt idx="853">
                  <c:v>43132</c:v>
                </c:pt>
                <c:pt idx="854">
                  <c:v>43160</c:v>
                </c:pt>
                <c:pt idx="855">
                  <c:v>43191</c:v>
                </c:pt>
                <c:pt idx="856">
                  <c:v>43221</c:v>
                </c:pt>
                <c:pt idx="857">
                  <c:v>43252</c:v>
                </c:pt>
                <c:pt idx="858">
                  <c:v>43282</c:v>
                </c:pt>
                <c:pt idx="859">
                  <c:v>43313</c:v>
                </c:pt>
                <c:pt idx="860">
                  <c:v>43344</c:v>
                </c:pt>
                <c:pt idx="861">
                  <c:v>43374</c:v>
                </c:pt>
                <c:pt idx="862">
                  <c:v>43405</c:v>
                </c:pt>
                <c:pt idx="863">
                  <c:v>43435</c:v>
                </c:pt>
                <c:pt idx="864">
                  <c:v>43466</c:v>
                </c:pt>
                <c:pt idx="865">
                  <c:v>43497</c:v>
                </c:pt>
                <c:pt idx="866">
                  <c:v>43525</c:v>
                </c:pt>
                <c:pt idx="867">
                  <c:v>43556</c:v>
                </c:pt>
                <c:pt idx="868">
                  <c:v>43586</c:v>
                </c:pt>
                <c:pt idx="869">
                  <c:v>43617</c:v>
                </c:pt>
                <c:pt idx="870">
                  <c:v>43647</c:v>
                </c:pt>
                <c:pt idx="871">
                  <c:v>43678</c:v>
                </c:pt>
                <c:pt idx="872">
                  <c:v>43709</c:v>
                </c:pt>
                <c:pt idx="873">
                  <c:v>43739</c:v>
                </c:pt>
                <c:pt idx="874">
                  <c:v>43770</c:v>
                </c:pt>
                <c:pt idx="875">
                  <c:v>43800</c:v>
                </c:pt>
                <c:pt idx="876">
                  <c:v>43831</c:v>
                </c:pt>
                <c:pt idx="877">
                  <c:v>43862</c:v>
                </c:pt>
                <c:pt idx="878">
                  <c:v>43891</c:v>
                </c:pt>
                <c:pt idx="879">
                  <c:v>43922</c:v>
                </c:pt>
                <c:pt idx="880">
                  <c:v>43952</c:v>
                </c:pt>
                <c:pt idx="881">
                  <c:v>43983</c:v>
                </c:pt>
                <c:pt idx="882">
                  <c:v>44013</c:v>
                </c:pt>
                <c:pt idx="883">
                  <c:v>44044</c:v>
                </c:pt>
                <c:pt idx="884">
                  <c:v>44075</c:v>
                </c:pt>
                <c:pt idx="885">
                  <c:v>44105</c:v>
                </c:pt>
                <c:pt idx="886">
                  <c:v>44136</c:v>
                </c:pt>
                <c:pt idx="887">
                  <c:v>44166</c:v>
                </c:pt>
                <c:pt idx="888">
                  <c:v>44197</c:v>
                </c:pt>
                <c:pt idx="889">
                  <c:v>44228</c:v>
                </c:pt>
                <c:pt idx="890">
                  <c:v>44256</c:v>
                </c:pt>
                <c:pt idx="891">
                  <c:v>44287</c:v>
                </c:pt>
                <c:pt idx="892">
                  <c:v>44317</c:v>
                </c:pt>
                <c:pt idx="893">
                  <c:v>44348</c:v>
                </c:pt>
                <c:pt idx="894">
                  <c:v>44378</c:v>
                </c:pt>
                <c:pt idx="895">
                  <c:v>44409</c:v>
                </c:pt>
                <c:pt idx="896">
                  <c:v>44440</c:v>
                </c:pt>
                <c:pt idx="897">
                  <c:v>44470</c:v>
                </c:pt>
                <c:pt idx="898">
                  <c:v>44501</c:v>
                </c:pt>
                <c:pt idx="899">
                  <c:v>44531</c:v>
                </c:pt>
                <c:pt idx="900">
                  <c:v>44562</c:v>
                </c:pt>
                <c:pt idx="901">
                  <c:v>44593</c:v>
                </c:pt>
                <c:pt idx="902">
                  <c:v>44621</c:v>
                </c:pt>
                <c:pt idx="903">
                  <c:v>44652</c:v>
                </c:pt>
                <c:pt idx="904">
                  <c:v>44682</c:v>
                </c:pt>
                <c:pt idx="905">
                  <c:v>44713</c:v>
                </c:pt>
                <c:pt idx="906">
                  <c:v>44743</c:v>
                </c:pt>
                <c:pt idx="907">
                  <c:v>44774</c:v>
                </c:pt>
                <c:pt idx="908">
                  <c:v>44805</c:v>
                </c:pt>
                <c:pt idx="909">
                  <c:v>44835</c:v>
                </c:pt>
                <c:pt idx="910">
                  <c:v>44866</c:v>
                </c:pt>
                <c:pt idx="911">
                  <c:v>44896</c:v>
                </c:pt>
                <c:pt idx="912">
                  <c:v>44927</c:v>
                </c:pt>
                <c:pt idx="913">
                  <c:v>44958</c:v>
                </c:pt>
                <c:pt idx="914">
                  <c:v>44986</c:v>
                </c:pt>
                <c:pt idx="915">
                  <c:v>45017</c:v>
                </c:pt>
                <c:pt idx="916">
                  <c:v>45047</c:v>
                </c:pt>
                <c:pt idx="917">
                  <c:v>45078</c:v>
                </c:pt>
                <c:pt idx="918">
                  <c:v>45108</c:v>
                </c:pt>
                <c:pt idx="919">
                  <c:v>45139</c:v>
                </c:pt>
                <c:pt idx="920">
                  <c:v>45170</c:v>
                </c:pt>
                <c:pt idx="921">
                  <c:v>45200</c:v>
                </c:pt>
                <c:pt idx="922">
                  <c:v>45231</c:v>
                </c:pt>
                <c:pt idx="923">
                  <c:v>45261</c:v>
                </c:pt>
                <c:pt idx="924">
                  <c:v>45292</c:v>
                </c:pt>
                <c:pt idx="925">
                  <c:v>45323</c:v>
                </c:pt>
                <c:pt idx="926">
                  <c:v>45352</c:v>
                </c:pt>
                <c:pt idx="927">
                  <c:v>45383</c:v>
                </c:pt>
                <c:pt idx="928">
                  <c:v>45413</c:v>
                </c:pt>
                <c:pt idx="929">
                  <c:v>45444</c:v>
                </c:pt>
                <c:pt idx="930">
                  <c:v>45474</c:v>
                </c:pt>
                <c:pt idx="931">
                  <c:v>45505</c:v>
                </c:pt>
                <c:pt idx="932">
                  <c:v>45536</c:v>
                </c:pt>
                <c:pt idx="933">
                  <c:v>45566</c:v>
                </c:pt>
                <c:pt idx="934">
                  <c:v>45597</c:v>
                </c:pt>
                <c:pt idx="935">
                  <c:v>45627</c:v>
                </c:pt>
                <c:pt idx="936">
                  <c:v>45658</c:v>
                </c:pt>
                <c:pt idx="937">
                  <c:v>45689</c:v>
                </c:pt>
                <c:pt idx="938">
                  <c:v>45717</c:v>
                </c:pt>
                <c:pt idx="939">
                  <c:v>45748</c:v>
                </c:pt>
                <c:pt idx="940">
                  <c:v>45778</c:v>
                </c:pt>
                <c:pt idx="941">
                  <c:v>45809</c:v>
                </c:pt>
                <c:pt idx="942">
                  <c:v>45839</c:v>
                </c:pt>
                <c:pt idx="943">
                  <c:v>45870</c:v>
                </c:pt>
                <c:pt idx="944">
                  <c:v>45901</c:v>
                </c:pt>
                <c:pt idx="945">
                  <c:v>45931</c:v>
                </c:pt>
                <c:pt idx="946">
                  <c:v>45962</c:v>
                </c:pt>
                <c:pt idx="947">
                  <c:v>45992</c:v>
                </c:pt>
                <c:pt idx="948">
                  <c:v>46023</c:v>
                </c:pt>
                <c:pt idx="949">
                  <c:v>46054</c:v>
                </c:pt>
                <c:pt idx="950">
                  <c:v>46082</c:v>
                </c:pt>
                <c:pt idx="951">
                  <c:v>46113</c:v>
                </c:pt>
                <c:pt idx="952">
                  <c:v>46143</c:v>
                </c:pt>
                <c:pt idx="953">
                  <c:v>46174</c:v>
                </c:pt>
                <c:pt idx="954">
                  <c:v>46204</c:v>
                </c:pt>
                <c:pt idx="955">
                  <c:v>46235</c:v>
                </c:pt>
                <c:pt idx="956">
                  <c:v>46266</c:v>
                </c:pt>
                <c:pt idx="957">
                  <c:v>46296</c:v>
                </c:pt>
                <c:pt idx="958">
                  <c:v>46327</c:v>
                </c:pt>
                <c:pt idx="959">
                  <c:v>46357</c:v>
                </c:pt>
                <c:pt idx="960">
                  <c:v>46388</c:v>
                </c:pt>
                <c:pt idx="961">
                  <c:v>46419</c:v>
                </c:pt>
                <c:pt idx="962">
                  <c:v>46447</c:v>
                </c:pt>
                <c:pt idx="963">
                  <c:v>46478</c:v>
                </c:pt>
                <c:pt idx="964">
                  <c:v>46508</c:v>
                </c:pt>
                <c:pt idx="965">
                  <c:v>46539</c:v>
                </c:pt>
                <c:pt idx="966">
                  <c:v>46569</c:v>
                </c:pt>
                <c:pt idx="967">
                  <c:v>46600</c:v>
                </c:pt>
                <c:pt idx="968">
                  <c:v>46631</c:v>
                </c:pt>
                <c:pt idx="969">
                  <c:v>46661</c:v>
                </c:pt>
                <c:pt idx="970">
                  <c:v>46692</c:v>
                </c:pt>
                <c:pt idx="971">
                  <c:v>46722</c:v>
                </c:pt>
                <c:pt idx="972">
                  <c:v>46753</c:v>
                </c:pt>
                <c:pt idx="973">
                  <c:v>46784</c:v>
                </c:pt>
                <c:pt idx="974">
                  <c:v>46813</c:v>
                </c:pt>
                <c:pt idx="975">
                  <c:v>46844</c:v>
                </c:pt>
                <c:pt idx="976">
                  <c:v>46874</c:v>
                </c:pt>
                <c:pt idx="977">
                  <c:v>46905</c:v>
                </c:pt>
                <c:pt idx="978">
                  <c:v>46935</c:v>
                </c:pt>
                <c:pt idx="979">
                  <c:v>46966</c:v>
                </c:pt>
                <c:pt idx="980">
                  <c:v>46997</c:v>
                </c:pt>
                <c:pt idx="981">
                  <c:v>47027</c:v>
                </c:pt>
                <c:pt idx="982">
                  <c:v>47058</c:v>
                </c:pt>
                <c:pt idx="983">
                  <c:v>47088</c:v>
                </c:pt>
                <c:pt idx="984">
                  <c:v>47119</c:v>
                </c:pt>
                <c:pt idx="985">
                  <c:v>47150</c:v>
                </c:pt>
                <c:pt idx="986">
                  <c:v>47178</c:v>
                </c:pt>
                <c:pt idx="987">
                  <c:v>47209</c:v>
                </c:pt>
                <c:pt idx="988">
                  <c:v>47239</c:v>
                </c:pt>
                <c:pt idx="989">
                  <c:v>47270</c:v>
                </c:pt>
                <c:pt idx="990">
                  <c:v>47300</c:v>
                </c:pt>
                <c:pt idx="991">
                  <c:v>47331</c:v>
                </c:pt>
                <c:pt idx="992">
                  <c:v>47362</c:v>
                </c:pt>
                <c:pt idx="993">
                  <c:v>47392</c:v>
                </c:pt>
                <c:pt idx="994">
                  <c:v>47423</c:v>
                </c:pt>
                <c:pt idx="995">
                  <c:v>47453</c:v>
                </c:pt>
                <c:pt idx="996">
                  <c:v>47484</c:v>
                </c:pt>
                <c:pt idx="997">
                  <c:v>47515</c:v>
                </c:pt>
                <c:pt idx="998">
                  <c:v>47543</c:v>
                </c:pt>
                <c:pt idx="999">
                  <c:v>47574</c:v>
                </c:pt>
                <c:pt idx="1000">
                  <c:v>47604</c:v>
                </c:pt>
                <c:pt idx="1001">
                  <c:v>47635</c:v>
                </c:pt>
                <c:pt idx="1002">
                  <c:v>47665</c:v>
                </c:pt>
                <c:pt idx="1003">
                  <c:v>47696</c:v>
                </c:pt>
                <c:pt idx="1004">
                  <c:v>47727</c:v>
                </c:pt>
                <c:pt idx="1005">
                  <c:v>47757</c:v>
                </c:pt>
                <c:pt idx="1006">
                  <c:v>47788</c:v>
                </c:pt>
                <c:pt idx="1007">
                  <c:v>47818</c:v>
                </c:pt>
                <c:pt idx="1008">
                  <c:v>47849</c:v>
                </c:pt>
                <c:pt idx="1009">
                  <c:v>47880</c:v>
                </c:pt>
                <c:pt idx="1010">
                  <c:v>47908</c:v>
                </c:pt>
                <c:pt idx="1011">
                  <c:v>47939</c:v>
                </c:pt>
                <c:pt idx="1012">
                  <c:v>47969</c:v>
                </c:pt>
                <c:pt idx="1013">
                  <c:v>48000</c:v>
                </c:pt>
                <c:pt idx="1014">
                  <c:v>48030</c:v>
                </c:pt>
                <c:pt idx="1015">
                  <c:v>48061</c:v>
                </c:pt>
                <c:pt idx="1016">
                  <c:v>48092</c:v>
                </c:pt>
                <c:pt idx="1017">
                  <c:v>48122</c:v>
                </c:pt>
                <c:pt idx="1018">
                  <c:v>48153</c:v>
                </c:pt>
                <c:pt idx="1019">
                  <c:v>48183</c:v>
                </c:pt>
                <c:pt idx="1020">
                  <c:v>48214</c:v>
                </c:pt>
                <c:pt idx="1021">
                  <c:v>48245</c:v>
                </c:pt>
                <c:pt idx="1022">
                  <c:v>48274</c:v>
                </c:pt>
                <c:pt idx="1023">
                  <c:v>48305</c:v>
                </c:pt>
                <c:pt idx="1024">
                  <c:v>48335</c:v>
                </c:pt>
                <c:pt idx="1025">
                  <c:v>48366</c:v>
                </c:pt>
                <c:pt idx="1026">
                  <c:v>48396</c:v>
                </c:pt>
                <c:pt idx="1027">
                  <c:v>48427</c:v>
                </c:pt>
                <c:pt idx="1028">
                  <c:v>48458</c:v>
                </c:pt>
                <c:pt idx="1029">
                  <c:v>48488</c:v>
                </c:pt>
                <c:pt idx="1030">
                  <c:v>48519</c:v>
                </c:pt>
                <c:pt idx="1031">
                  <c:v>48549</c:v>
                </c:pt>
              </c:numCache>
            </c:numRef>
          </c:cat>
          <c:val>
            <c:numRef>
              <c:f>FOODX!$M$3:$M$950</c:f>
              <c:numCache>
                <c:formatCode>General</c:formatCode>
                <c:ptCount val="948"/>
                <c:pt idx="920" formatCode="0.0%">
                  <c:v>-0.8</c:v>
                </c:pt>
                <c:pt idx="923" formatCode="0.0%">
                  <c:v>-1.65</c:v>
                </c:pt>
                <c:pt idx="926" formatCode="0.0%">
                  <c:v>-2.25</c:v>
                </c:pt>
                <c:pt idx="929" formatCode="0.0%">
                  <c:v>-2.15</c:v>
                </c:pt>
                <c:pt idx="932" formatCode="0.0%">
                  <c:v>-1.1000000000000001</c:v>
                </c:pt>
                <c:pt idx="935" formatCode="0.0%">
                  <c:v>-0.2</c:v>
                </c:pt>
                <c:pt idx="938" formatCode="0.0%">
                  <c:v>0.85</c:v>
                </c:pt>
                <c:pt idx="941" formatCode="0.0%">
                  <c:v>1.4</c:v>
                </c:pt>
                <c:pt idx="944" formatCode="0.0%">
                  <c:v>1.5</c:v>
                </c:pt>
                <c:pt idx="947" formatCode="0.0%">
                  <c:v>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4EF6-4F5D-BD00-9F8E12809D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</c:lineChart>
      <c:lineChart>
        <c:grouping val="standard"/>
        <c:varyColors val="0"/>
        <c:ser>
          <c:idx val="1"/>
          <c:order val="3"/>
          <c:tx>
            <c:v>3MMA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dLbls>
            <c:delete val="1"/>
          </c:dLbls>
          <c:cat>
            <c:multiLvlStrRef>
              <c:f>#REF!</c:f>
            </c:multiLvlStrRef>
          </c:cat>
          <c:val>
            <c:numRef>
              <c:f>FOODX!$F$3:$F$1034</c:f>
              <c:numCache>
                <c:formatCode>General</c:formatCode>
                <c:ptCount val="1032"/>
                <c:pt idx="2" formatCode="0.0000">
                  <c:v>25.6297023612</c:v>
                </c:pt>
                <c:pt idx="3" formatCode="0.0000">
                  <c:v>24.839619118800002</c:v>
                </c:pt>
                <c:pt idx="4" formatCode="0.0000">
                  <c:v>24.623788982099999</c:v>
                </c:pt>
                <c:pt idx="5" formatCode="0.0000">
                  <c:v>24.891704343200001</c:v>
                </c:pt>
                <c:pt idx="6" formatCode="0.0000">
                  <c:v>25.457734124800002</c:v>
                </c:pt>
                <c:pt idx="7" formatCode="0.0000">
                  <c:v>26.5033623697</c:v>
                </c:pt>
                <c:pt idx="8" formatCode="0.0000">
                  <c:v>27.416550275999999</c:v>
                </c:pt>
                <c:pt idx="9" formatCode="0.0000">
                  <c:v>28.533593009200001</c:v>
                </c:pt>
                <c:pt idx="10" formatCode="0.0000">
                  <c:v>28.916031502999999</c:v>
                </c:pt>
                <c:pt idx="11" formatCode="0.0000">
                  <c:v>28.5314175191</c:v>
                </c:pt>
                <c:pt idx="12" formatCode="0.0000">
                  <c:v>27.0187662405</c:v>
                </c:pt>
                <c:pt idx="13" formatCode="0.0000">
                  <c:v>25.777236772799998</c:v>
                </c:pt>
                <c:pt idx="14" formatCode="0.0000">
                  <c:v>24.751552554700002</c:v>
                </c:pt>
                <c:pt idx="15" formatCode="0.0000">
                  <c:v>24.524323943599999</c:v>
                </c:pt>
                <c:pt idx="16" formatCode="0.0000">
                  <c:v>24.4519708676</c:v>
                </c:pt>
                <c:pt idx="17" formatCode="0.0000">
                  <c:v>25.256269205900001</c:v>
                </c:pt>
                <c:pt idx="18" formatCode="0.0000">
                  <c:v>26.0197219858</c:v>
                </c:pt>
                <c:pt idx="19" formatCode="0.0000">
                  <c:v>26.5349524688</c:v>
                </c:pt>
                <c:pt idx="20" formatCode="0.0000">
                  <c:v>27.249645922799999</c:v>
                </c:pt>
                <c:pt idx="21" formatCode="0.0000">
                  <c:v>28.083126155799999</c:v>
                </c:pt>
                <c:pt idx="22" formatCode="0.0000">
                  <c:v>28.6764899627</c:v>
                </c:pt>
                <c:pt idx="23" formatCode="0.0000">
                  <c:v>28.064890175399999</c:v>
                </c:pt>
                <c:pt idx="24" formatCode="0.0000">
                  <c:v>26.813216632</c:v>
                </c:pt>
                <c:pt idx="25" formatCode="0.0000">
                  <c:v>25.6890968206</c:v>
                </c:pt>
                <c:pt idx="26" formatCode="0.0000">
                  <c:v>25.01089975</c:v>
                </c:pt>
                <c:pt idx="27" formatCode="0.0000">
                  <c:v>24.637236593099999</c:v>
                </c:pt>
                <c:pt idx="28" formatCode="0.0000">
                  <c:v>24.709854212100002</c:v>
                </c:pt>
                <c:pt idx="29" formatCode="0.0000">
                  <c:v>25.312883801600002</c:v>
                </c:pt>
                <c:pt idx="30" formatCode="0.0000">
                  <c:v>26.1609865183</c:v>
                </c:pt>
                <c:pt idx="31" formatCode="0.0000">
                  <c:v>27.146328755399999</c:v>
                </c:pt>
                <c:pt idx="32" formatCode="0.0000">
                  <c:v>27.7244024333</c:v>
                </c:pt>
                <c:pt idx="33" formatCode="0.0000">
                  <c:v>28.7303514199</c:v>
                </c:pt>
                <c:pt idx="34" formatCode="0.0000">
                  <c:v>28.913818948900001</c:v>
                </c:pt>
                <c:pt idx="35" formatCode="0.0000">
                  <c:v>28.499631911800002</c:v>
                </c:pt>
                <c:pt idx="36" formatCode="0.0000">
                  <c:v>27.107766509099999</c:v>
                </c:pt>
                <c:pt idx="37" formatCode="0.0000">
                  <c:v>25.8663391242</c:v>
                </c:pt>
                <c:pt idx="38" formatCode="0.0000">
                  <c:v>25.299968461399999</c:v>
                </c:pt>
                <c:pt idx="39" formatCode="0.0000">
                  <c:v>25.150222722900001</c:v>
                </c:pt>
                <c:pt idx="40" formatCode="0.0000">
                  <c:v>25.365570585499999</c:v>
                </c:pt>
                <c:pt idx="41" formatCode="0.0000">
                  <c:v>25.935611721699999</c:v>
                </c:pt>
                <c:pt idx="42" formatCode="0.0000">
                  <c:v>27.005613244999999</c:v>
                </c:pt>
                <c:pt idx="43" formatCode="0.0000">
                  <c:v>28.4864193744</c:v>
                </c:pt>
                <c:pt idx="44" formatCode="0.0000">
                  <c:v>29.4132304926</c:v>
                </c:pt>
                <c:pt idx="45" formatCode="0.0000">
                  <c:v>30.027786987300001</c:v>
                </c:pt>
                <c:pt idx="46" formatCode="0.0000">
                  <c:v>29.8663293143</c:v>
                </c:pt>
                <c:pt idx="47" formatCode="0.0000">
                  <c:v>29.675174054199999</c:v>
                </c:pt>
                <c:pt idx="48" formatCode="0.0000">
                  <c:v>29.084608641300001</c:v>
                </c:pt>
                <c:pt idx="49" formatCode="0.0000">
                  <c:v>28.282233967700002</c:v>
                </c:pt>
                <c:pt idx="50" formatCode="0.0000">
                  <c:v>27.2916800084</c:v>
                </c:pt>
                <c:pt idx="51" formatCode="0.0000">
                  <c:v>26.368109528000002</c:v>
                </c:pt>
                <c:pt idx="52" formatCode="0.0000">
                  <c:v>26.022412037599999</c:v>
                </c:pt>
                <c:pt idx="53" formatCode="0.0000">
                  <c:v>26.361088695999999</c:v>
                </c:pt>
                <c:pt idx="54" formatCode="0.0000">
                  <c:v>27.091929346499999</c:v>
                </c:pt>
                <c:pt idx="55" formatCode="0.0000">
                  <c:v>28.068488329899999</c:v>
                </c:pt>
                <c:pt idx="56" formatCode="0.0000">
                  <c:v>29.101734674199999</c:v>
                </c:pt>
                <c:pt idx="57" formatCode="0.0000">
                  <c:v>30.170923670800001</c:v>
                </c:pt>
                <c:pt idx="58" formatCode="0.0000">
                  <c:v>30.313109957999998</c:v>
                </c:pt>
                <c:pt idx="59" formatCode="0.0000">
                  <c:v>29.6951564885</c:v>
                </c:pt>
                <c:pt idx="60" formatCode="0.0000">
                  <c:v>28.464604746799999</c:v>
                </c:pt>
                <c:pt idx="61" formatCode="0.0000">
                  <c:v>27.720849832500001</c:v>
                </c:pt>
                <c:pt idx="62" formatCode="0.0000">
                  <c:v>27.138776500100001</c:v>
                </c:pt>
                <c:pt idx="63" formatCode="0.0000">
                  <c:v>26.739720719499999</c:v>
                </c:pt>
                <c:pt idx="64" formatCode="0.0000">
                  <c:v>26.507460606999999</c:v>
                </c:pt>
                <c:pt idx="65" formatCode="0.0000">
                  <c:v>27.148986221400001</c:v>
                </c:pt>
                <c:pt idx="66" formatCode="0.0000">
                  <c:v>28.075005367799999</c:v>
                </c:pt>
                <c:pt idx="67" formatCode="0.0000">
                  <c:v>29.0753195343</c:v>
                </c:pt>
                <c:pt idx="68" formatCode="0.0000">
                  <c:v>29.769687709700001</c:v>
                </c:pt>
                <c:pt idx="69" formatCode="0.0000">
                  <c:v>30.816348590200001</c:v>
                </c:pt>
                <c:pt idx="70" formatCode="0.0000">
                  <c:v>31.2906066384</c:v>
                </c:pt>
                <c:pt idx="71" formatCode="0.0000">
                  <c:v>30.8029436602</c:v>
                </c:pt>
                <c:pt idx="72" formatCode="0.0000">
                  <c:v>29.494888845199998</c:v>
                </c:pt>
                <c:pt idx="73" formatCode="0.0000">
                  <c:v>28.399041072100001</c:v>
                </c:pt>
                <c:pt idx="74" formatCode="0.0000">
                  <c:v>27.780005194899999</c:v>
                </c:pt>
                <c:pt idx="75" formatCode="0.0000">
                  <c:v>27.3994168577</c:v>
                </c:pt>
                <c:pt idx="76" formatCode="0.0000">
                  <c:v>27.420337098400001</c:v>
                </c:pt>
                <c:pt idx="77" formatCode="0.0000">
                  <c:v>27.776815407000001</c:v>
                </c:pt>
                <c:pt idx="78" formatCode="0.0000">
                  <c:v>28.531290177399999</c:v>
                </c:pt>
                <c:pt idx="79" formatCode="0.0000">
                  <c:v>29.409435372899999</c:v>
                </c:pt>
                <c:pt idx="80" formatCode="0.0000">
                  <c:v>30.458563293400001</c:v>
                </c:pt>
                <c:pt idx="81" formatCode="0.0000">
                  <c:v>31.592857302799999</c:v>
                </c:pt>
                <c:pt idx="82" formatCode="0.0000">
                  <c:v>31.9656010002</c:v>
                </c:pt>
                <c:pt idx="83" formatCode="0.0000">
                  <c:v>31.060738435299999</c:v>
                </c:pt>
                <c:pt idx="84" formatCode="0.0000">
                  <c:v>29.6705888509</c:v>
                </c:pt>
                <c:pt idx="85" formatCode="0.0000">
                  <c:v>28.6038297781</c:v>
                </c:pt>
                <c:pt idx="86" formatCode="0.0000">
                  <c:v>28.274982314700001</c:v>
                </c:pt>
                <c:pt idx="87" formatCode="0.0000">
                  <c:v>27.975188931600002</c:v>
                </c:pt>
                <c:pt idx="88" formatCode="0.0000">
                  <c:v>28.190703793800001</c:v>
                </c:pt>
                <c:pt idx="89" formatCode="0.0000">
                  <c:v>28.905883429900001</c:v>
                </c:pt>
                <c:pt idx="90" formatCode="0.0000">
                  <c:v>29.742763634700001</c:v>
                </c:pt>
                <c:pt idx="91" formatCode="0.0000">
                  <c:v>30.415497145900002</c:v>
                </c:pt>
                <c:pt idx="92" formatCode="0.0000">
                  <c:v>31.0155477309</c:v>
                </c:pt>
                <c:pt idx="93" formatCode="0.0000">
                  <c:v>31.7256636167</c:v>
                </c:pt>
                <c:pt idx="94" formatCode="0.0000">
                  <c:v>31.8455205293</c:v>
                </c:pt>
                <c:pt idx="95" formatCode="0.0000">
                  <c:v>31.302733570400001</c:v>
                </c:pt>
                <c:pt idx="96" formatCode="0.0000">
                  <c:v>30.468638867199999</c:v>
                </c:pt>
                <c:pt idx="97" formatCode="0.0000">
                  <c:v>29.753462239299999</c:v>
                </c:pt>
                <c:pt idx="98" formatCode="0.0000">
                  <c:v>29.496707579599999</c:v>
                </c:pt>
                <c:pt idx="99" formatCode="0.0000">
                  <c:v>29.437091003999999</c:v>
                </c:pt>
                <c:pt idx="100" formatCode="0.0000">
                  <c:v>29.959144231500002</c:v>
                </c:pt>
                <c:pt idx="101" formatCode="0.0000">
                  <c:v>30.6613066078</c:v>
                </c:pt>
                <c:pt idx="102" formatCode="0.0000">
                  <c:v>31.3511182449</c:v>
                </c:pt>
                <c:pt idx="103" formatCode="0.0000">
                  <c:v>32.062578868700001</c:v>
                </c:pt>
                <c:pt idx="104" formatCode="0.0000">
                  <c:v>32.621905870299997</c:v>
                </c:pt>
                <c:pt idx="105" formatCode="0.0000">
                  <c:v>33.683486773399999</c:v>
                </c:pt>
                <c:pt idx="106" formatCode="0.0000">
                  <c:v>33.898321885000001</c:v>
                </c:pt>
                <c:pt idx="107" formatCode="0.0000">
                  <c:v>33.632913498299999</c:v>
                </c:pt>
                <c:pt idx="108" formatCode="0.0000">
                  <c:v>32.649322683699999</c:v>
                </c:pt>
                <c:pt idx="109" formatCode="0.0000">
                  <c:v>32.079759695299998</c:v>
                </c:pt>
                <c:pt idx="110" formatCode="0.0000">
                  <c:v>31.685315407099999</c:v>
                </c:pt>
                <c:pt idx="111" formatCode="0.0000">
                  <c:v>31.457183743400002</c:v>
                </c:pt>
                <c:pt idx="112" formatCode="0.0000">
                  <c:v>31.4715496299</c:v>
                </c:pt>
                <c:pt idx="113" formatCode="0.0000">
                  <c:v>32.102672831600003</c:v>
                </c:pt>
                <c:pt idx="114" formatCode="0.0000">
                  <c:v>32.787153775500002</c:v>
                </c:pt>
                <c:pt idx="115" formatCode="0.0000">
                  <c:v>33.821205044099997</c:v>
                </c:pt>
                <c:pt idx="116" formatCode="0.0000">
                  <c:v>34.719483240700001</c:v>
                </c:pt>
                <c:pt idx="117" formatCode="0.0000">
                  <c:v>35.875691033400003</c:v>
                </c:pt>
                <c:pt idx="118" formatCode="0.0000">
                  <c:v>35.8660671612</c:v>
                </c:pt>
                <c:pt idx="119" formatCode="0.0000">
                  <c:v>35.085986690200002</c:v>
                </c:pt>
                <c:pt idx="120" formatCode="0.0000">
                  <c:v>33.620968190200003</c:v>
                </c:pt>
                <c:pt idx="121" formatCode="0.0000">
                  <c:v>32.816517833799999</c:v>
                </c:pt>
                <c:pt idx="122" formatCode="0.0000">
                  <c:v>32.353690574600002</c:v>
                </c:pt>
                <c:pt idx="123" formatCode="0.0000">
                  <c:v>32.148442462799999</c:v>
                </c:pt>
                <c:pt idx="124" formatCode="0.0000">
                  <c:v>32.185379861400001</c:v>
                </c:pt>
                <c:pt idx="125" formatCode="0.0000">
                  <c:v>32.865123623400002</c:v>
                </c:pt>
                <c:pt idx="126" formatCode="0.0000">
                  <c:v>33.829152437300003</c:v>
                </c:pt>
                <c:pt idx="127" formatCode="0.0000">
                  <c:v>34.828269836300002</c:v>
                </c:pt>
                <c:pt idx="128" formatCode="0.0000">
                  <c:v>35.527300792600002</c:v>
                </c:pt>
                <c:pt idx="129" formatCode="0.0000">
                  <c:v>36.062002338299997</c:v>
                </c:pt>
                <c:pt idx="130" formatCode="0.0000">
                  <c:v>35.654436536600002</c:v>
                </c:pt>
                <c:pt idx="131" formatCode="0.0000">
                  <c:v>34.827208237299999</c:v>
                </c:pt>
                <c:pt idx="132" formatCode="0.0000">
                  <c:v>33.710772276999997</c:v>
                </c:pt>
                <c:pt idx="133" formatCode="0.0000">
                  <c:v>33.140869012800003</c:v>
                </c:pt>
                <c:pt idx="134" formatCode="0.0000">
                  <c:v>32.560673226900001</c:v>
                </c:pt>
                <c:pt idx="135" formatCode="0.0000">
                  <c:v>32.405608327400003</c:v>
                </c:pt>
                <c:pt idx="136" formatCode="0.0000">
                  <c:v>32.640874433</c:v>
                </c:pt>
                <c:pt idx="137" formatCode="0.0000">
                  <c:v>33.656455604500003</c:v>
                </c:pt>
                <c:pt idx="138" formatCode="0.0000">
                  <c:v>34.618239916</c:v>
                </c:pt>
                <c:pt idx="139" formatCode="0.0000">
                  <c:v>35.832151585600002</c:v>
                </c:pt>
                <c:pt idx="140" formatCode="0.0000">
                  <c:v>36.441381679999999</c:v>
                </c:pt>
                <c:pt idx="141" formatCode="0.0000">
                  <c:v>37.237117609800002</c:v>
                </c:pt>
                <c:pt idx="142" formatCode="0.0000">
                  <c:v>37.032361647099997</c:v>
                </c:pt>
                <c:pt idx="143" formatCode="0.0000">
                  <c:v>36.372195859400001</c:v>
                </c:pt>
                <c:pt idx="144" formatCode="0.0000">
                  <c:v>35.2713716656</c:v>
                </c:pt>
                <c:pt idx="145" formatCode="0.0000">
                  <c:v>34.671392900999997</c:v>
                </c:pt>
                <c:pt idx="146" formatCode="0.0000">
                  <c:v>34.3370334926</c:v>
                </c:pt>
                <c:pt idx="147" formatCode="0.0000">
                  <c:v>34.418833319299999</c:v>
                </c:pt>
                <c:pt idx="148" formatCode="0.0000">
                  <c:v>34.751853644000001</c:v>
                </c:pt>
                <c:pt idx="149" formatCode="0.0000">
                  <c:v>35.556041531299996</c:v>
                </c:pt>
                <c:pt idx="150" formatCode="0.0000">
                  <c:v>36.173053713999998</c:v>
                </c:pt>
                <c:pt idx="151" formatCode="0.0000">
                  <c:v>37.366204965999998</c:v>
                </c:pt>
                <c:pt idx="152" formatCode="0.0000">
                  <c:v>38.235877215000002</c:v>
                </c:pt>
                <c:pt idx="153" formatCode="0.0000">
                  <c:v>39.038140654700001</c:v>
                </c:pt>
                <c:pt idx="154" formatCode="0.0000">
                  <c:v>38.581178137000002</c:v>
                </c:pt>
                <c:pt idx="155" formatCode="0.0000">
                  <c:v>37.7444193145</c:v>
                </c:pt>
                <c:pt idx="156" formatCode="0.0000">
                  <c:v>36.744975013299999</c:v>
                </c:pt>
                <c:pt idx="157" formatCode="0.0000">
                  <c:v>35.880816015000001</c:v>
                </c:pt>
                <c:pt idx="158" formatCode="0.0000">
                  <c:v>35.358857736099999</c:v>
                </c:pt>
                <c:pt idx="159" formatCode="0.0000">
                  <c:v>35.251466977100002</c:v>
                </c:pt>
                <c:pt idx="160" formatCode="0.0000">
                  <c:v>35.636351679699999</c:v>
                </c:pt>
                <c:pt idx="161" formatCode="0.0000">
                  <c:v>36.488436946299998</c:v>
                </c:pt>
                <c:pt idx="162" formatCode="0.0000">
                  <c:v>37.158609187499998</c:v>
                </c:pt>
                <c:pt idx="163" formatCode="0.0000">
                  <c:v>38.178088714200001</c:v>
                </c:pt>
                <c:pt idx="164" formatCode="0.0000">
                  <c:v>39.010801320399999</c:v>
                </c:pt>
                <c:pt idx="165" formatCode="0.0000">
                  <c:v>40.190787899199997</c:v>
                </c:pt>
                <c:pt idx="166" formatCode="0.0000">
                  <c:v>39.885197815399998</c:v>
                </c:pt>
                <c:pt idx="167" formatCode="0.0000">
                  <c:v>39.047661807399997</c:v>
                </c:pt>
                <c:pt idx="168" formatCode="0.0000">
                  <c:v>37.511447748499997</c:v>
                </c:pt>
                <c:pt idx="169" formatCode="0.0000">
                  <c:v>36.764187992799997</c:v>
                </c:pt>
                <c:pt idx="170" formatCode="0.0000">
                  <c:v>36.289367896500003</c:v>
                </c:pt>
                <c:pt idx="171" formatCode="0.0000">
                  <c:v>36.259460009999998</c:v>
                </c:pt>
                <c:pt idx="172" formatCode="0.0000">
                  <c:v>36.521198712699999</c:v>
                </c:pt>
                <c:pt idx="173" formatCode="0.0000">
                  <c:v>37.363882625000002</c:v>
                </c:pt>
                <c:pt idx="174" formatCode="0.0000">
                  <c:v>38.0593723629</c:v>
                </c:pt>
                <c:pt idx="175" formatCode="0.0000">
                  <c:v>39.2944446379</c:v>
                </c:pt>
                <c:pt idx="176" formatCode="0.0000">
                  <c:v>40.063024203600001</c:v>
                </c:pt>
                <c:pt idx="177" formatCode="0.0000">
                  <c:v>41.3339076663</c:v>
                </c:pt>
                <c:pt idx="178" formatCode="0.0000">
                  <c:v>41.170894312400002</c:v>
                </c:pt>
                <c:pt idx="179" formatCode="0.0000">
                  <c:v>40.448473676399999</c:v>
                </c:pt>
                <c:pt idx="180" formatCode="0.0000">
                  <c:v>38.836593222600001</c:v>
                </c:pt>
                <c:pt idx="181" formatCode="0.0000">
                  <c:v>37.912895720199998</c:v>
                </c:pt>
                <c:pt idx="182" formatCode="0.0000">
                  <c:v>37.425144013599997</c:v>
                </c:pt>
                <c:pt idx="183" formatCode="0.0000">
                  <c:v>37.496706578800001</c:v>
                </c:pt>
                <c:pt idx="184" formatCode="0.0000">
                  <c:v>37.919266134700003</c:v>
                </c:pt>
                <c:pt idx="185" formatCode="0.0000">
                  <c:v>38.751825511500002</c:v>
                </c:pt>
                <c:pt idx="186" formatCode="0.0000">
                  <c:v>39.6680918048</c:v>
                </c:pt>
                <c:pt idx="187" formatCode="0.0000">
                  <c:v>40.692961529800002</c:v>
                </c:pt>
                <c:pt idx="188" formatCode="0.0000">
                  <c:v>41.586869050200001</c:v>
                </c:pt>
                <c:pt idx="189" formatCode="0.0000">
                  <c:v>42.382456897799997</c:v>
                </c:pt>
                <c:pt idx="190" formatCode="0.0000">
                  <c:v>42.0933402665</c:v>
                </c:pt>
                <c:pt idx="191" formatCode="0.0000">
                  <c:v>41.2390747683</c:v>
                </c:pt>
                <c:pt idx="192" formatCode="0.0000">
                  <c:v>40.429412643399999</c:v>
                </c:pt>
                <c:pt idx="193" formatCode="0.0000">
                  <c:v>40.0913002367</c:v>
                </c:pt>
                <c:pt idx="194" formatCode="0.0000">
                  <c:v>40.221826675999999</c:v>
                </c:pt>
                <c:pt idx="195" formatCode="0.0000">
                  <c:v>40.058130534100002</c:v>
                </c:pt>
                <c:pt idx="196" formatCode="0.0000">
                  <c:v>40.202864773100004</c:v>
                </c:pt>
                <c:pt idx="197" formatCode="0.0000">
                  <c:v>40.339884354399999</c:v>
                </c:pt>
                <c:pt idx="198" formatCode="0.0000">
                  <c:v>40.348916025500003</c:v>
                </c:pt>
                <c:pt idx="199" formatCode="0.0000">
                  <c:v>40.526187542099997</c:v>
                </c:pt>
                <c:pt idx="200" formatCode="0.0000">
                  <c:v>41.031386826899997</c:v>
                </c:pt>
                <c:pt idx="201" formatCode="0.0000">
                  <c:v>42.596090305499999</c:v>
                </c:pt>
                <c:pt idx="202" formatCode="0.0000">
                  <c:v>43.286715504900002</c:v>
                </c:pt>
                <c:pt idx="203" formatCode="0.0000">
                  <c:v>43.253296530900002</c:v>
                </c:pt>
                <c:pt idx="204" formatCode="0.0000">
                  <c:v>42.5809503877</c:v>
                </c:pt>
                <c:pt idx="205" formatCode="0.0000">
                  <c:v>42.242055346500003</c:v>
                </c:pt>
                <c:pt idx="206" formatCode="0.0000">
                  <c:v>41.862450388799999</c:v>
                </c:pt>
                <c:pt idx="207" formatCode="0.0000">
                  <c:v>41.671153569099999</c:v>
                </c:pt>
                <c:pt idx="208" formatCode="0.0000">
                  <c:v>41.741618917700002</c:v>
                </c:pt>
                <c:pt idx="209" formatCode="0.0000">
                  <c:v>42.375524392800003</c:v>
                </c:pt>
                <c:pt idx="210" formatCode="0.0000">
                  <c:v>42.265049495299998</c:v>
                </c:pt>
                <c:pt idx="211" formatCode="0.0000">
                  <c:v>42.536543266800003</c:v>
                </c:pt>
                <c:pt idx="212" formatCode="0.0000">
                  <c:v>42.913476470699997</c:v>
                </c:pt>
                <c:pt idx="213" formatCode="0.0000">
                  <c:v>44.602328715699997</c:v>
                </c:pt>
                <c:pt idx="214" formatCode="0.0000">
                  <c:v>45.361763865199997</c:v>
                </c:pt>
                <c:pt idx="215" formatCode="0.0000">
                  <c:v>45.262845102500002</c:v>
                </c:pt>
                <c:pt idx="216" formatCode="0.0000">
                  <c:v>44.259364864399998</c:v>
                </c:pt>
                <c:pt idx="217" formatCode="0.0000">
                  <c:v>43.421606387099999</c:v>
                </c:pt>
                <c:pt idx="218" formatCode="0.0000">
                  <c:v>43.139972540499997</c:v>
                </c:pt>
                <c:pt idx="219" formatCode="0.0000">
                  <c:v>42.650286493599999</c:v>
                </c:pt>
                <c:pt idx="220" formatCode="0.0000">
                  <c:v>42.628392342300003</c:v>
                </c:pt>
                <c:pt idx="221" formatCode="0.0000">
                  <c:v>42.855421233199998</c:v>
                </c:pt>
                <c:pt idx="222" formatCode="0.0000">
                  <c:v>42.884720270700001</c:v>
                </c:pt>
                <c:pt idx="223" formatCode="0.0000">
                  <c:v>43.317908603299998</c:v>
                </c:pt>
                <c:pt idx="224" formatCode="0.0000">
                  <c:v>43.9877268762</c:v>
                </c:pt>
                <c:pt idx="225" formatCode="0.0000">
                  <c:v>45.823256003700003</c:v>
                </c:pt>
                <c:pt idx="226" formatCode="0.0000">
                  <c:v>46.718950594100001</c:v>
                </c:pt>
                <c:pt idx="227" formatCode="0.0000">
                  <c:v>46.399467809500003</c:v>
                </c:pt>
                <c:pt idx="228" formatCode="0.0000">
                  <c:v>45.1718642644</c:v>
                </c:pt>
                <c:pt idx="229" formatCode="0.0000">
                  <c:v>44.274975613999999</c:v>
                </c:pt>
                <c:pt idx="230" formatCode="0.0000">
                  <c:v>44.156001103800001</c:v>
                </c:pt>
                <c:pt idx="231" formatCode="0.0000">
                  <c:v>44.001639170899999</c:v>
                </c:pt>
                <c:pt idx="232" formatCode="0.0000">
                  <c:v>44.112019824100003</c:v>
                </c:pt>
                <c:pt idx="233" formatCode="0.0000">
                  <c:v>44.550887303000003</c:v>
                </c:pt>
                <c:pt idx="234" formatCode="0.0000">
                  <c:v>44.856648019600001</c:v>
                </c:pt>
                <c:pt idx="235" formatCode="0.0000">
                  <c:v>45.385655562300002</c:v>
                </c:pt>
                <c:pt idx="236" formatCode="0.0000">
                  <c:v>46.091753716100001</c:v>
                </c:pt>
                <c:pt idx="237" formatCode="0.0000">
                  <c:v>47.768335360499997</c:v>
                </c:pt>
                <c:pt idx="238" formatCode="0.0000">
                  <c:v>48.553719896099999</c:v>
                </c:pt>
                <c:pt idx="239" formatCode="0.0">
                  <c:v>48.237482051900002</c:v>
                </c:pt>
                <c:pt idx="240" formatCode="0.0000">
                  <c:v>47.2357176322</c:v>
                </c:pt>
                <c:pt idx="241" formatCode="0.0000">
                  <c:v>46.660438009300002</c:v>
                </c:pt>
                <c:pt idx="242" formatCode="0.0000">
                  <c:v>46.490645657400002</c:v>
                </c:pt>
                <c:pt idx="243" formatCode="0.0000">
                  <c:v>46.532600465000002</c:v>
                </c:pt>
                <c:pt idx="244" formatCode="0.0000">
                  <c:v>46.649869471599999</c:v>
                </c:pt>
                <c:pt idx="245" formatCode="0.0000">
                  <c:v>47.379291827800003</c:v>
                </c:pt>
                <c:pt idx="246" formatCode="0.0000">
                  <c:v>47.112489790300003</c:v>
                </c:pt>
                <c:pt idx="247" formatCode="0.0000">
                  <c:v>47.340067293600001</c:v>
                </c:pt>
                <c:pt idx="248" formatCode="0.0000">
                  <c:v>47.585796290399998</c:v>
                </c:pt>
                <c:pt idx="249" formatCode="0.0000">
                  <c:v>49.2984273215</c:v>
                </c:pt>
                <c:pt idx="250" formatCode="0.0000">
                  <c:v>49.939436942100002</c:v>
                </c:pt>
                <c:pt idx="251" formatCode="0.0000">
                  <c:v>49.695965952900004</c:v>
                </c:pt>
                <c:pt idx="252" formatCode="0.0000">
                  <c:v>48.591782441299998</c:v>
                </c:pt>
                <c:pt idx="253" formatCode="0.0000">
                  <c:v>47.752390639799998</c:v>
                </c:pt>
                <c:pt idx="254" formatCode="0.0000">
                  <c:v>47.307203944100003</c:v>
                </c:pt>
                <c:pt idx="255" formatCode="0.0000">
                  <c:v>47.0507695246</c:v>
                </c:pt>
                <c:pt idx="256" formatCode="0.0000">
                  <c:v>47.249942591999996</c:v>
                </c:pt>
                <c:pt idx="257" formatCode="0.0000">
                  <c:v>48.0000593229</c:v>
                </c:pt>
                <c:pt idx="258" formatCode="0.0000">
                  <c:v>48.379247464300001</c:v>
                </c:pt>
                <c:pt idx="259" formatCode="0.0000">
                  <c:v>49.016650713799997</c:v>
                </c:pt>
                <c:pt idx="260" formatCode="0.0000">
                  <c:v>49.661700005599997</c:v>
                </c:pt>
                <c:pt idx="261" formatCode="0.0000">
                  <c:v>51.186327927500002</c:v>
                </c:pt>
                <c:pt idx="262" formatCode="0.0000">
                  <c:v>51.8636619603</c:v>
                </c:pt>
                <c:pt idx="263" formatCode="0.0000">
                  <c:v>51.209413165900003</c:v>
                </c:pt>
                <c:pt idx="264" formatCode="0.0000">
                  <c:v>50.004647240899999</c:v>
                </c:pt>
                <c:pt idx="265" formatCode="0.0000">
                  <c:v>49.398815731500001</c:v>
                </c:pt>
                <c:pt idx="266" formatCode="0.0000">
                  <c:v>49.460080773800001</c:v>
                </c:pt>
                <c:pt idx="267" formatCode="0.0000">
                  <c:v>49.414315447299998</c:v>
                </c:pt>
                <c:pt idx="268" formatCode="0.0000">
                  <c:v>49.419060892700003</c:v>
                </c:pt>
                <c:pt idx="269" formatCode="0.0000">
                  <c:v>49.785888138499999</c:v>
                </c:pt>
                <c:pt idx="270" formatCode="0.0000">
                  <c:v>50.130500210999998</c:v>
                </c:pt>
                <c:pt idx="271" formatCode="0.0000">
                  <c:v>50.692446378100001</c:v>
                </c:pt>
                <c:pt idx="272" formatCode="0.0000">
                  <c:v>51.353377246100003</c:v>
                </c:pt>
                <c:pt idx="273" formatCode="0.0000">
                  <c:v>52.573779554399998</c:v>
                </c:pt>
                <c:pt idx="274" formatCode="0.0000">
                  <c:v>52.759553918199998</c:v>
                </c:pt>
                <c:pt idx="275" formatCode="0.0000">
                  <c:v>52.232418774000003</c:v>
                </c:pt>
                <c:pt idx="276" formatCode="0.0000">
                  <c:v>51.037754580200001</c:v>
                </c:pt>
                <c:pt idx="277" formatCode="0.0000">
                  <c:v>50.724681591100001</c:v>
                </c:pt>
                <c:pt idx="278" formatCode="0.0000">
                  <c:v>50.424604189100002</c:v>
                </c:pt>
                <c:pt idx="279" formatCode="0.0000">
                  <c:v>50.224676127000002</c:v>
                </c:pt>
                <c:pt idx="280" formatCode="0.0000">
                  <c:v>50.075489072499998</c:v>
                </c:pt>
                <c:pt idx="281" formatCode="0.0000">
                  <c:v>50.660663536199998</c:v>
                </c:pt>
                <c:pt idx="282" formatCode="0.0000">
                  <c:v>50.722360985199998</c:v>
                </c:pt>
                <c:pt idx="283" formatCode="0.0000">
                  <c:v>50.971099093900001</c:v>
                </c:pt>
                <c:pt idx="284" formatCode="0.0000">
                  <c:v>51.240310573899997</c:v>
                </c:pt>
                <c:pt idx="285" formatCode="0.0000">
                  <c:v>53.002046011600001</c:v>
                </c:pt>
                <c:pt idx="286" formatCode="0.0000">
                  <c:v>53.714125134299998</c:v>
                </c:pt>
                <c:pt idx="287" formatCode="0.0000">
                  <c:v>53.573839338200003</c:v>
                </c:pt>
                <c:pt idx="288" formatCode="0.0000">
                  <c:v>52.658519663699998</c:v>
                </c:pt>
                <c:pt idx="289" formatCode="0.0000">
                  <c:v>52.022646681600001</c:v>
                </c:pt>
                <c:pt idx="290" formatCode="0.0000">
                  <c:v>51.680988302499998</c:v>
                </c:pt>
                <c:pt idx="291" formatCode="0.0000">
                  <c:v>51.227334089899998</c:v>
                </c:pt>
                <c:pt idx="292" formatCode="0.0000">
                  <c:v>51.244942425300003</c:v>
                </c:pt>
                <c:pt idx="293" formatCode="0.0000">
                  <c:v>51.988272648900001</c:v>
                </c:pt>
                <c:pt idx="294" formatCode="0.0000">
                  <c:v>52.326712339799997</c:v>
                </c:pt>
                <c:pt idx="295" formatCode="0.0000">
                  <c:v>52.815596857400003</c:v>
                </c:pt>
                <c:pt idx="296" formatCode="0.0000">
                  <c:v>53.233545749299999</c:v>
                </c:pt>
                <c:pt idx="297" formatCode="0.0000">
                  <c:v>54.807278077699998</c:v>
                </c:pt>
                <c:pt idx="298" formatCode="0.0000">
                  <c:v>55.787138115399998</c:v>
                </c:pt>
                <c:pt idx="299" formatCode="0.0">
                  <c:v>55.588551497499999</c:v>
                </c:pt>
                <c:pt idx="300" formatCode="0.0000">
                  <c:v>53.731474371600001</c:v>
                </c:pt>
                <c:pt idx="301" formatCode="0.0000">
                  <c:v>52.015316380900003</c:v>
                </c:pt>
                <c:pt idx="302" formatCode="0.0000">
                  <c:v>51.030466666599999</c:v>
                </c:pt>
                <c:pt idx="303" formatCode="0.0000">
                  <c:v>51.2273</c:v>
                </c:pt>
                <c:pt idx="304" formatCode="0.0000">
                  <c:v>51.6215333333</c:v>
                </c:pt>
                <c:pt idx="305" formatCode="0.0000">
                  <c:v>52.6096</c:v>
                </c:pt>
                <c:pt idx="306" formatCode="0.0000">
                  <c:v>52.746366666599997</c:v>
                </c:pt>
                <c:pt idx="307" formatCode="0.0000">
                  <c:v>53.2708666666</c:v>
                </c:pt>
                <c:pt idx="308" formatCode="0.0000">
                  <c:v>53.435866666599999</c:v>
                </c:pt>
                <c:pt idx="309" formatCode="0.0000">
                  <c:v>54.779600000000002</c:v>
                </c:pt>
                <c:pt idx="310" formatCode="0.0000">
                  <c:v>54.909333333299998</c:v>
                </c:pt>
                <c:pt idx="311" formatCode="0.0000">
                  <c:v>54.535200000000003</c:v>
                </c:pt>
                <c:pt idx="312" formatCode="0.0000">
                  <c:v>53.090266666600002</c:v>
                </c:pt>
                <c:pt idx="313" formatCode="0.0000">
                  <c:v>52.382399999999997</c:v>
                </c:pt>
                <c:pt idx="314" formatCode="0.0000">
                  <c:v>51.628500000000003</c:v>
                </c:pt>
                <c:pt idx="315" formatCode="0.0000">
                  <c:v>51.363900000000001</c:v>
                </c:pt>
                <c:pt idx="316" formatCode="0.0000">
                  <c:v>51.5762</c:v>
                </c:pt>
                <c:pt idx="317" formatCode="0.0000">
                  <c:v>52.340933333300001</c:v>
                </c:pt>
                <c:pt idx="318" formatCode="0.0000">
                  <c:v>52.541066666600003</c:v>
                </c:pt>
                <c:pt idx="319" formatCode="0.0000">
                  <c:v>52.345100000000002</c:v>
                </c:pt>
                <c:pt idx="320" formatCode="0.0000">
                  <c:v>52.604666666599996</c:v>
                </c:pt>
                <c:pt idx="321" formatCode="0.0000">
                  <c:v>54.118666666599999</c:v>
                </c:pt>
                <c:pt idx="322" formatCode="0.0000">
                  <c:v>55.414733333299999</c:v>
                </c:pt>
                <c:pt idx="323" formatCode="0.0000">
                  <c:v>55.423999999999999</c:v>
                </c:pt>
                <c:pt idx="324" formatCode="0.0000">
                  <c:v>54.294633333299998</c:v>
                </c:pt>
                <c:pt idx="325" formatCode="0.0000">
                  <c:v>53.228733333299999</c:v>
                </c:pt>
                <c:pt idx="326" formatCode="0.0000">
                  <c:v>52.7</c:v>
                </c:pt>
                <c:pt idx="327" formatCode="0.0000">
                  <c:v>52.382933333300002</c:v>
                </c:pt>
                <c:pt idx="328" formatCode="0.0000">
                  <c:v>52.552300000000002</c:v>
                </c:pt>
                <c:pt idx="329" formatCode="0.0000">
                  <c:v>53.509300000000003</c:v>
                </c:pt>
                <c:pt idx="330" formatCode="0.0000">
                  <c:v>53.8089666666</c:v>
                </c:pt>
                <c:pt idx="331" formatCode="0.0">
                  <c:v>54.094466666599999</c:v>
                </c:pt>
                <c:pt idx="332" formatCode="0.0">
                  <c:v>53.8658</c:v>
                </c:pt>
                <c:pt idx="333" formatCode="0.0">
                  <c:v>55.1783</c:v>
                </c:pt>
                <c:pt idx="334" formatCode="0.0">
                  <c:v>55.463533333299999</c:v>
                </c:pt>
                <c:pt idx="335" formatCode="0.0">
                  <c:v>54.604366666600001</c:v>
                </c:pt>
                <c:pt idx="336" formatCode="0.0">
                  <c:v>52.1822666666</c:v>
                </c:pt>
                <c:pt idx="337" formatCode="0.0">
                  <c:v>50.249166666599997</c:v>
                </c:pt>
                <c:pt idx="338" formatCode="0.0">
                  <c:v>49.073366666600002</c:v>
                </c:pt>
                <c:pt idx="339" formatCode="0.0">
                  <c:v>49.344999999999999</c:v>
                </c:pt>
                <c:pt idx="340" formatCode="0.0">
                  <c:v>49.769199999999998</c:v>
                </c:pt>
                <c:pt idx="341" formatCode="0.0">
                  <c:v>51.213666666599998</c:v>
                </c:pt>
                <c:pt idx="342" formatCode="0.0">
                  <c:v>51.834533333300001</c:v>
                </c:pt>
                <c:pt idx="343" formatCode="0.0">
                  <c:v>52.831233333299998</c:v>
                </c:pt>
                <c:pt idx="344" formatCode="0.0">
                  <c:v>53.5348333333</c:v>
                </c:pt>
                <c:pt idx="345" formatCode="0.0">
                  <c:v>55.251066666600003</c:v>
                </c:pt>
                <c:pt idx="346" formatCode="0.0">
                  <c:v>56.214266666599997</c:v>
                </c:pt>
                <c:pt idx="347" formatCode="0.0">
                  <c:v>56.230666666600001</c:v>
                </c:pt>
                <c:pt idx="348" formatCode="0.0">
                  <c:v>55.254366666599999</c:v>
                </c:pt>
                <c:pt idx="349" formatCode="0.0">
                  <c:v>54.631466666599998</c:v>
                </c:pt>
                <c:pt idx="350" formatCode="0.0">
                  <c:v>54.274299999999997</c:v>
                </c:pt>
                <c:pt idx="351" formatCode="0.0">
                  <c:v>54.3242333333</c:v>
                </c:pt>
                <c:pt idx="352" formatCode="0.0">
                  <c:v>54.796166666600001</c:v>
                </c:pt>
                <c:pt idx="353" formatCode="0.0">
                  <c:v>55.830766666599999</c:v>
                </c:pt>
                <c:pt idx="354" formatCode="0.0">
                  <c:v>56.578466666600001</c:v>
                </c:pt>
                <c:pt idx="355" formatCode="0.0">
                  <c:v>57.210033333299997</c:v>
                </c:pt>
                <c:pt idx="356" formatCode="0.0">
                  <c:v>57.9023333333</c:v>
                </c:pt>
                <c:pt idx="357" formatCode="0.0">
                  <c:v>59.037966666599999</c:v>
                </c:pt>
                <c:pt idx="358" formatCode="0.0">
                  <c:v>59.535233333299999</c:v>
                </c:pt>
                <c:pt idx="359" formatCode="0.0">
                  <c:v>59.051333333300001</c:v>
                </c:pt>
                <c:pt idx="360" formatCode="0.0">
                  <c:v>57.722633333300003</c:v>
                </c:pt>
                <c:pt idx="361" formatCode="0.0">
                  <c:v>56.930333333299998</c:v>
                </c:pt>
                <c:pt idx="362" formatCode="0.0">
                  <c:v>56.423966666600002</c:v>
                </c:pt>
                <c:pt idx="363" formatCode="0.0">
                  <c:v>56.5390666666</c:v>
                </c:pt>
                <c:pt idx="364" formatCode="0.0">
                  <c:v>56.301766666600003</c:v>
                </c:pt>
                <c:pt idx="365" formatCode="0.0">
                  <c:v>56.711533333299997</c:v>
                </c:pt>
                <c:pt idx="366" formatCode="0.0">
                  <c:v>56.615333333300001</c:v>
                </c:pt>
                <c:pt idx="367" formatCode="0.0">
                  <c:v>57.292166666599996</c:v>
                </c:pt>
                <c:pt idx="368" formatCode="0.0">
                  <c:v>58.042966666600002</c:v>
                </c:pt>
                <c:pt idx="369" formatCode="0.0">
                  <c:v>59.520200000000003</c:v>
                </c:pt>
                <c:pt idx="370" formatCode="0.0">
                  <c:v>60.154466666600001</c:v>
                </c:pt>
                <c:pt idx="371" formatCode="0.0">
                  <c:v>60.0959</c:v>
                </c:pt>
                <c:pt idx="372" formatCode="0.0">
                  <c:v>58.920866666599998</c:v>
                </c:pt>
                <c:pt idx="373" formatCode="0.0">
                  <c:v>58.123266666600003</c:v>
                </c:pt>
                <c:pt idx="374" formatCode="0.0">
                  <c:v>57.447499999999998</c:v>
                </c:pt>
                <c:pt idx="375" formatCode="0.0">
                  <c:v>57.935966666600002</c:v>
                </c:pt>
                <c:pt idx="376" formatCode="0.0">
                  <c:v>58.157899999999998</c:v>
                </c:pt>
                <c:pt idx="377" formatCode="0.0">
                  <c:v>59.159399999999998</c:v>
                </c:pt>
                <c:pt idx="378" formatCode="0.0">
                  <c:v>59.142266666600001</c:v>
                </c:pt>
                <c:pt idx="379" formatCode="0.0">
                  <c:v>59.958733333300003</c:v>
                </c:pt>
                <c:pt idx="380" formatCode="0.0">
                  <c:v>60.326766666600001</c:v>
                </c:pt>
                <c:pt idx="381" formatCode="0.0">
                  <c:v>61.6381666666</c:v>
                </c:pt>
                <c:pt idx="382" formatCode="0.0">
                  <c:v>61.927399999999999</c:v>
                </c:pt>
                <c:pt idx="383" formatCode="0.0">
                  <c:v>61.474833333299998</c:v>
                </c:pt>
                <c:pt idx="384" formatCode="0.0">
                  <c:v>59.845166666600001</c:v>
                </c:pt>
                <c:pt idx="385" formatCode="0.0">
                  <c:v>58.331400000000002</c:v>
                </c:pt>
                <c:pt idx="386" formatCode="0.0">
                  <c:v>57.241033333300003</c:v>
                </c:pt>
                <c:pt idx="387" formatCode="0.0">
                  <c:v>57.254899999999999</c:v>
                </c:pt>
                <c:pt idx="388" formatCode="0.0">
                  <c:v>57.659966666599999</c:v>
                </c:pt>
                <c:pt idx="389" formatCode="0.0">
                  <c:v>58.590633333299998</c:v>
                </c:pt>
                <c:pt idx="390" formatCode="0.0">
                  <c:v>58.718233333299999</c:v>
                </c:pt>
                <c:pt idx="391" formatCode="0.0">
                  <c:v>59.343400000000003</c:v>
                </c:pt>
                <c:pt idx="392" formatCode="0.0">
                  <c:v>59.505266666600001</c:v>
                </c:pt>
                <c:pt idx="393" formatCode="0.0">
                  <c:v>60.820633333300002</c:v>
                </c:pt>
                <c:pt idx="394" formatCode="0.0">
                  <c:v>61.028399999999998</c:v>
                </c:pt>
                <c:pt idx="395" formatCode="0.0">
                  <c:v>60.9006333333</c:v>
                </c:pt>
                <c:pt idx="396" formatCode="0.0">
                  <c:v>59.6899666666</c:v>
                </c:pt>
                <c:pt idx="397" formatCode="0.0">
                  <c:v>58.977566666599998</c:v>
                </c:pt>
                <c:pt idx="398" formatCode="0.0">
                  <c:v>58.259</c:v>
                </c:pt>
                <c:pt idx="399" formatCode="0.0">
                  <c:v>58.200633333299997</c:v>
                </c:pt>
                <c:pt idx="400" formatCode="0.0">
                  <c:v>58.337299999999999</c:v>
                </c:pt>
                <c:pt idx="401" formatCode="0.0">
                  <c:v>59.215266666600002</c:v>
                </c:pt>
                <c:pt idx="402" formatCode="0.0">
                  <c:v>59.442</c:v>
                </c:pt>
                <c:pt idx="403" formatCode="0.0">
                  <c:v>60.174199999999999</c:v>
                </c:pt>
                <c:pt idx="404" formatCode="0.0">
                  <c:v>60.8368333333</c:v>
                </c:pt>
                <c:pt idx="405" formatCode="0.0">
                  <c:v>62.252966666600003</c:v>
                </c:pt>
                <c:pt idx="406" formatCode="0.0">
                  <c:v>62.312933333300002</c:v>
                </c:pt>
                <c:pt idx="407" formatCode="0.0">
                  <c:v>61.904800000000002</c:v>
                </c:pt>
                <c:pt idx="408" formatCode="0.0">
                  <c:v>60.542099999999998</c:v>
                </c:pt>
                <c:pt idx="409" formatCode="0.0">
                  <c:v>59.795633333300003</c:v>
                </c:pt>
                <c:pt idx="410" formatCode="0.0">
                  <c:v>58.936100000000003</c:v>
                </c:pt>
                <c:pt idx="411" formatCode="0.0">
                  <c:v>58.880499999999998</c:v>
                </c:pt>
                <c:pt idx="412" formatCode="0.0">
                  <c:v>58.983800000000002</c:v>
                </c:pt>
                <c:pt idx="413" formatCode="0.0">
                  <c:v>59.608600000000003</c:v>
                </c:pt>
                <c:pt idx="414" formatCode="0.0">
                  <c:v>59.719866666599998</c:v>
                </c:pt>
                <c:pt idx="415" formatCode="0.0">
                  <c:v>60.410499999999999</c:v>
                </c:pt>
                <c:pt idx="416" formatCode="0.0">
                  <c:v>61.282333333300002</c:v>
                </c:pt>
                <c:pt idx="417" formatCode="0.0">
                  <c:v>63.020766666599997</c:v>
                </c:pt>
                <c:pt idx="418" formatCode="0.0">
                  <c:v>63.632833333299999</c:v>
                </c:pt>
                <c:pt idx="419" formatCode="0.0">
                  <c:v>63.558666666599997</c:v>
                </c:pt>
                <c:pt idx="420" formatCode="0.0">
                  <c:v>62.151133333300002</c:v>
                </c:pt>
                <c:pt idx="421" formatCode="0.0">
                  <c:v>61.507533333300003</c:v>
                </c:pt>
                <c:pt idx="422" formatCode="0.0">
                  <c:v>60.871066666600001</c:v>
                </c:pt>
                <c:pt idx="423" formatCode="0.0">
                  <c:v>60.926433333299997</c:v>
                </c:pt>
                <c:pt idx="424" formatCode="0.0">
                  <c:v>60.630099999999999</c:v>
                </c:pt>
                <c:pt idx="425" formatCode="0.0">
                  <c:v>61.442</c:v>
                </c:pt>
                <c:pt idx="426" formatCode="0.0">
                  <c:v>62.087933333300001</c:v>
                </c:pt>
                <c:pt idx="427" formatCode="0.0">
                  <c:v>63.602166666599999</c:v>
                </c:pt>
                <c:pt idx="428" formatCode="0.0">
                  <c:v>64.666566666600005</c:v>
                </c:pt>
                <c:pt idx="429" formatCode="0.0">
                  <c:v>66.490799999999993</c:v>
                </c:pt>
                <c:pt idx="430" formatCode="0.0">
                  <c:v>66.688166666599997</c:v>
                </c:pt>
                <c:pt idx="431" formatCode="0.0">
                  <c:v>65.826800000000006</c:v>
                </c:pt>
                <c:pt idx="432" formatCode="0.0">
                  <c:v>64.037999999999997</c:v>
                </c:pt>
                <c:pt idx="433" formatCode="0.0">
                  <c:v>62.575333333300001</c:v>
                </c:pt>
                <c:pt idx="434" formatCode="0.0">
                  <c:v>61.462033333299999</c:v>
                </c:pt>
                <c:pt idx="435" formatCode="0.0">
                  <c:v>60.921799999999998</c:v>
                </c:pt>
                <c:pt idx="436" formatCode="0.0">
                  <c:v>61.179200000000002</c:v>
                </c:pt>
                <c:pt idx="437" formatCode="0.0">
                  <c:v>62.510599999999997</c:v>
                </c:pt>
                <c:pt idx="438" formatCode="0.0">
                  <c:v>63.536233333299997</c:v>
                </c:pt>
                <c:pt idx="439" formatCode="0.0">
                  <c:v>64.744133333299999</c:v>
                </c:pt>
                <c:pt idx="440" formatCode="0.0">
                  <c:v>65.893866666600005</c:v>
                </c:pt>
                <c:pt idx="441" formatCode="0.0">
                  <c:v>67.135033333300001</c:v>
                </c:pt>
                <c:pt idx="442" formatCode="0.0">
                  <c:v>67.069100000000006</c:v>
                </c:pt>
                <c:pt idx="443" formatCode="0.0">
                  <c:v>65.707333333299999</c:v>
                </c:pt>
                <c:pt idx="444" formatCode="0.0">
                  <c:v>64.032066666600002</c:v>
                </c:pt>
                <c:pt idx="445" formatCode="0.0">
                  <c:v>62.723666666600003</c:v>
                </c:pt>
                <c:pt idx="446" formatCode="0.0">
                  <c:v>61.9893</c:v>
                </c:pt>
                <c:pt idx="447" formatCode="0.0">
                  <c:v>62.010066666599997</c:v>
                </c:pt>
                <c:pt idx="448" formatCode="0.0">
                  <c:v>62.725966666600002</c:v>
                </c:pt>
                <c:pt idx="449" formatCode="0.0">
                  <c:v>63.895833333299997</c:v>
                </c:pt>
                <c:pt idx="450" formatCode="0.0">
                  <c:v>64.511700000000005</c:v>
                </c:pt>
                <c:pt idx="451" formatCode="0.0">
                  <c:v>65.508066666600001</c:v>
                </c:pt>
                <c:pt idx="452" formatCode="0.0">
                  <c:v>66.446433333300007</c:v>
                </c:pt>
                <c:pt idx="453" formatCode="0.0">
                  <c:v>68.440966666600005</c:v>
                </c:pt>
                <c:pt idx="454" formatCode="0.0">
                  <c:v>68.7804</c:v>
                </c:pt>
                <c:pt idx="455" formatCode="0.0">
                  <c:v>68.341033333300004</c:v>
                </c:pt>
                <c:pt idx="456" formatCode="0.0">
                  <c:v>66.449266666599996</c:v>
                </c:pt>
                <c:pt idx="457" formatCode="0.0">
                  <c:v>65.234566666600003</c:v>
                </c:pt>
                <c:pt idx="458" formatCode="0.0">
                  <c:v>64.272099999999995</c:v>
                </c:pt>
                <c:pt idx="459" formatCode="0.0">
                  <c:v>64.2554666666</c:v>
                </c:pt>
                <c:pt idx="460" formatCode="0.0">
                  <c:v>64.997399999999999</c:v>
                </c:pt>
                <c:pt idx="461" formatCode="0.0">
                  <c:v>66.428200000000004</c:v>
                </c:pt>
                <c:pt idx="462" formatCode="0.0">
                  <c:v>67.349500000000006</c:v>
                </c:pt>
                <c:pt idx="463" formatCode="0.0">
                  <c:v>68.606833333300003</c:v>
                </c:pt>
                <c:pt idx="464" formatCode="0.0">
                  <c:v>69.842466666600004</c:v>
                </c:pt>
                <c:pt idx="465" formatCode="0.0">
                  <c:v>71.182733333300007</c:v>
                </c:pt>
                <c:pt idx="466" formatCode="0.0">
                  <c:v>70.697166666599998</c:v>
                </c:pt>
                <c:pt idx="467" formatCode="0.0">
                  <c:v>69.702266666599996</c:v>
                </c:pt>
                <c:pt idx="468" formatCode="0.0">
                  <c:v>68.3122333333</c:v>
                </c:pt>
                <c:pt idx="469" formatCode="0.0">
                  <c:v>67.672066666600003</c:v>
                </c:pt>
                <c:pt idx="470" formatCode="0.0">
                  <c:v>66.440666666599995</c:v>
                </c:pt>
                <c:pt idx="471" formatCode="0.0">
                  <c:v>66.143866666600005</c:v>
                </c:pt>
                <c:pt idx="472" formatCode="0.0">
                  <c:v>66.327466666600003</c:v>
                </c:pt>
                <c:pt idx="473" formatCode="0.0">
                  <c:v>67.506833333299994</c:v>
                </c:pt>
                <c:pt idx="474" formatCode="0.0">
                  <c:v>67.962666666600001</c:v>
                </c:pt>
                <c:pt idx="475" formatCode="0.0">
                  <c:v>69.010400000000004</c:v>
                </c:pt>
                <c:pt idx="476" formatCode="0.0">
                  <c:v>69.848600000000005</c:v>
                </c:pt>
                <c:pt idx="477" formatCode="0.0">
                  <c:v>71.150166666600001</c:v>
                </c:pt>
                <c:pt idx="478" formatCode="0.0">
                  <c:v>70.994399999999999</c:v>
                </c:pt>
                <c:pt idx="479" formatCode="0.0">
                  <c:v>70.549099999999996</c:v>
                </c:pt>
                <c:pt idx="480" formatCode="0.0">
                  <c:v>68.840400000000002</c:v>
                </c:pt>
                <c:pt idx="481" formatCode="0.0">
                  <c:v>67.710499999999996</c:v>
                </c:pt>
                <c:pt idx="482" formatCode="0.0">
                  <c:v>66.596999999999994</c:v>
                </c:pt>
                <c:pt idx="483" formatCode="0.0">
                  <c:v>66.658433333299996</c:v>
                </c:pt>
                <c:pt idx="484" formatCode="0.0">
                  <c:v>67.244</c:v>
                </c:pt>
                <c:pt idx="485" formatCode="0.0">
                  <c:v>68.423133333300001</c:v>
                </c:pt>
                <c:pt idx="486" formatCode="0.0">
                  <c:v>69.485833333299993</c:v>
                </c:pt>
                <c:pt idx="487" formatCode="0.0">
                  <c:v>70.840766666600004</c:v>
                </c:pt>
                <c:pt idx="488" formatCode="0.0">
                  <c:v>72.127833333300003</c:v>
                </c:pt>
                <c:pt idx="489" formatCode="0.0">
                  <c:v>73.746833333300003</c:v>
                </c:pt>
                <c:pt idx="490" formatCode="0.0">
                  <c:v>73.895666666599993</c:v>
                </c:pt>
                <c:pt idx="491" formatCode="0.00">
                  <c:v>73.241266666599998</c:v>
                </c:pt>
                <c:pt idx="492" formatCode="0.0">
                  <c:v>71.408933333299998</c:v>
                </c:pt>
                <c:pt idx="493" formatCode="0.0">
                  <c:v>70.258633333299997</c:v>
                </c:pt>
                <c:pt idx="494" formatCode="0.0">
                  <c:v>69.216200000000001</c:v>
                </c:pt>
                <c:pt idx="495" formatCode="0.0">
                  <c:v>69.004233333299993</c:v>
                </c:pt>
                <c:pt idx="496" formatCode="0.0">
                  <c:v>69.219099999999997</c:v>
                </c:pt>
                <c:pt idx="497" formatCode="0.0">
                  <c:v>70.409000000000006</c:v>
                </c:pt>
                <c:pt idx="498" formatCode="0.0">
                  <c:v>71.670299999999997</c:v>
                </c:pt>
                <c:pt idx="499" formatCode="0.0">
                  <c:v>73.159633333299993</c:v>
                </c:pt>
                <c:pt idx="500" formatCode="0.0">
                  <c:v>74.057233333300005</c:v>
                </c:pt>
                <c:pt idx="501" formatCode="0.0">
                  <c:v>75.038533333299995</c:v>
                </c:pt>
                <c:pt idx="502" formatCode="0.0">
                  <c:v>74.628500000000003</c:v>
                </c:pt>
                <c:pt idx="503" formatCode="0.0">
                  <c:v>73.846533333300002</c:v>
                </c:pt>
                <c:pt idx="504" formatCode="0.0">
                  <c:v>72.074600000000004</c:v>
                </c:pt>
                <c:pt idx="505" formatCode="0.0">
                  <c:v>70.793533333300005</c:v>
                </c:pt>
                <c:pt idx="506" formatCode="0.0">
                  <c:v>69.514433333300005</c:v>
                </c:pt>
                <c:pt idx="507" formatCode="0.0">
                  <c:v>69.395266666599994</c:v>
                </c:pt>
                <c:pt idx="508" formatCode="0.0">
                  <c:v>69.780100000000004</c:v>
                </c:pt>
                <c:pt idx="509" formatCode="0.0">
                  <c:v>71.114566666599998</c:v>
                </c:pt>
                <c:pt idx="510" formatCode="0.0">
                  <c:v>71.333500000000001</c:v>
                </c:pt>
                <c:pt idx="511" formatCode="0.0">
                  <c:v>72.517366666599997</c:v>
                </c:pt>
                <c:pt idx="512" formatCode="0.0">
                  <c:v>73.190133333299997</c:v>
                </c:pt>
                <c:pt idx="513" formatCode="0.0">
                  <c:v>74.942899999999995</c:v>
                </c:pt>
                <c:pt idx="514" formatCode="0.0">
                  <c:v>74.8560666666</c:v>
                </c:pt>
                <c:pt idx="515" formatCode="0.00">
                  <c:v>74.354466666600004</c:v>
                </c:pt>
                <c:pt idx="516" formatCode="0.0">
                  <c:v>72.854799999999997</c:v>
                </c:pt>
                <c:pt idx="517" formatCode="0.0">
                  <c:v>71.993233333299997</c:v>
                </c:pt>
                <c:pt idx="518" formatCode="0.0">
                  <c:v>71.172300000000007</c:v>
                </c:pt>
                <c:pt idx="519" formatCode="0.0">
                  <c:v>71.021733333300006</c:v>
                </c:pt>
                <c:pt idx="520" formatCode="0.0">
                  <c:v>71.189733333299998</c:v>
                </c:pt>
                <c:pt idx="521" formatCode="0.0">
                  <c:v>72.307133333300001</c:v>
                </c:pt>
                <c:pt idx="522" formatCode="0.0">
                  <c:v>73.318466666600003</c:v>
                </c:pt>
                <c:pt idx="523" formatCode="0.0">
                  <c:v>75.194699999999997</c:v>
                </c:pt>
                <c:pt idx="524" formatCode="0.0">
                  <c:v>76.3366333333</c:v>
                </c:pt>
                <c:pt idx="525" formatCode="0.0">
                  <c:v>77.979799999999997</c:v>
                </c:pt>
                <c:pt idx="526" formatCode="0.0">
                  <c:v>77.967566666600007</c:v>
                </c:pt>
                <c:pt idx="527" formatCode="0.0">
                  <c:v>77.345266666599997</c:v>
                </c:pt>
                <c:pt idx="528" formatCode="0.0">
                  <c:v>75.447400000000002</c:v>
                </c:pt>
                <c:pt idx="529" formatCode="0.0">
                  <c:v>73.982566666599993</c:v>
                </c:pt>
                <c:pt idx="530" formatCode="0.0">
                  <c:v>72.649633333300002</c:v>
                </c:pt>
                <c:pt idx="531" formatCode="0.0">
                  <c:v>72.531666666600003</c:v>
                </c:pt>
                <c:pt idx="532" formatCode="0.0">
                  <c:v>72.844200000000001</c:v>
                </c:pt>
                <c:pt idx="533" formatCode="0.0">
                  <c:v>74.036966666599994</c:v>
                </c:pt>
                <c:pt idx="534" formatCode="0.0">
                  <c:v>74.781066666599997</c:v>
                </c:pt>
                <c:pt idx="535" formatCode="0.0">
                  <c:v>76.304066666599994</c:v>
                </c:pt>
                <c:pt idx="536" formatCode="0.0">
                  <c:v>77.690600000000003</c:v>
                </c:pt>
                <c:pt idx="537" formatCode="0.0">
                  <c:v>79.507766666600006</c:v>
                </c:pt>
                <c:pt idx="538" formatCode="0.0">
                  <c:v>79.0866333333</c:v>
                </c:pt>
                <c:pt idx="539" formatCode="0.0">
                  <c:v>78.045000000000002</c:v>
                </c:pt>
                <c:pt idx="540" formatCode="0.0">
                  <c:v>75.945999999999998</c:v>
                </c:pt>
                <c:pt idx="541" formatCode="0.0">
                  <c:v>74.639200000000002</c:v>
                </c:pt>
                <c:pt idx="542" formatCode="0.0">
                  <c:v>73.494133333299999</c:v>
                </c:pt>
                <c:pt idx="543" formatCode="0.0">
                  <c:v>73.333766666599999</c:v>
                </c:pt>
                <c:pt idx="544" formatCode="0.0">
                  <c:v>73.740866666599999</c:v>
                </c:pt>
                <c:pt idx="545" formatCode="0.0">
                  <c:v>75.154566666600005</c:v>
                </c:pt>
                <c:pt idx="546" formatCode="0.0">
                  <c:v>76.439566666600001</c:v>
                </c:pt>
                <c:pt idx="547" formatCode="0.0">
                  <c:v>78.359200000000001</c:v>
                </c:pt>
                <c:pt idx="548" formatCode="0.0">
                  <c:v>79.831033333299999</c:v>
                </c:pt>
                <c:pt idx="549" formatCode="0.0">
                  <c:v>81.1993666666</c:v>
                </c:pt>
                <c:pt idx="550" formatCode="0.0">
                  <c:v>80.706533333300001</c:v>
                </c:pt>
                <c:pt idx="551" formatCode="0.0">
                  <c:v>79.646066666600007</c:v>
                </c:pt>
                <c:pt idx="552" formatCode="0.0">
                  <c:v>77.839733333300003</c:v>
                </c:pt>
                <c:pt idx="553" formatCode="0.0">
                  <c:v>76.9874666666</c:v>
                </c:pt>
                <c:pt idx="554" formatCode="0.0">
                  <c:v>76.063233333300005</c:v>
                </c:pt>
                <c:pt idx="555" formatCode="0.0">
                  <c:v>76.099500000000006</c:v>
                </c:pt>
                <c:pt idx="556" formatCode="0.0">
                  <c:v>76.260933333300002</c:v>
                </c:pt>
                <c:pt idx="557" formatCode="0.0">
                  <c:v>77.598733333300004</c:v>
                </c:pt>
                <c:pt idx="558" formatCode="0.0">
                  <c:v>78.578866666600007</c:v>
                </c:pt>
                <c:pt idx="559" formatCode="0.0">
                  <c:v>80.605166666599999</c:v>
                </c:pt>
                <c:pt idx="560" formatCode="0.0">
                  <c:v>81.748466666599995</c:v>
                </c:pt>
                <c:pt idx="561" formatCode="0.0">
                  <c:v>83.077733333300003</c:v>
                </c:pt>
                <c:pt idx="562" formatCode="0.0">
                  <c:v>82.179199999999994</c:v>
                </c:pt>
                <c:pt idx="563" formatCode="0.0">
                  <c:v>80.8667666666</c:v>
                </c:pt>
                <c:pt idx="564" formatCode="0.0">
                  <c:v>78.537366666599993</c:v>
                </c:pt>
                <c:pt idx="565" formatCode="0.0">
                  <c:v>77.132233333299993</c:v>
                </c:pt>
                <c:pt idx="566" formatCode="0.0">
                  <c:v>76.309633333299999</c:v>
                </c:pt>
                <c:pt idx="567" formatCode="0.0">
                  <c:v>76.344866666599998</c:v>
                </c:pt>
                <c:pt idx="568" formatCode="0.0">
                  <c:v>76.687266666599996</c:v>
                </c:pt>
                <c:pt idx="569" formatCode="0.0">
                  <c:v>77.520766666599997</c:v>
                </c:pt>
                <c:pt idx="570" formatCode="0.0">
                  <c:v>78.452033333299994</c:v>
                </c:pt>
                <c:pt idx="571" formatCode="0.0">
                  <c:v>80.407233333299999</c:v>
                </c:pt>
                <c:pt idx="572" formatCode="0.0">
                  <c:v>82.0809</c:v>
                </c:pt>
                <c:pt idx="573" formatCode="0.0">
                  <c:v>83.685199999999995</c:v>
                </c:pt>
                <c:pt idx="574" formatCode="0.0">
                  <c:v>83.340966666599996</c:v>
                </c:pt>
                <c:pt idx="575" formatCode="0.0">
                  <c:v>82.346933333300001</c:v>
                </c:pt>
                <c:pt idx="576" formatCode="0.0">
                  <c:v>80.721233333300006</c:v>
                </c:pt>
                <c:pt idx="577" formatCode="0.0">
                  <c:v>79.727566666599998</c:v>
                </c:pt>
                <c:pt idx="578" formatCode="0.0">
                  <c:v>78.872866666600004</c:v>
                </c:pt>
                <c:pt idx="579" formatCode="0.0">
                  <c:v>78.573633333299995</c:v>
                </c:pt>
                <c:pt idx="580" formatCode="0.0">
                  <c:v>79.013833333299999</c:v>
                </c:pt>
                <c:pt idx="581" formatCode="0.0">
                  <c:v>80.3654666666</c:v>
                </c:pt>
                <c:pt idx="582" formatCode="0.0">
                  <c:v>81.729166666599994</c:v>
                </c:pt>
                <c:pt idx="583" formatCode="0.0">
                  <c:v>83.406033333300002</c:v>
                </c:pt>
                <c:pt idx="584" formatCode="0.0">
                  <c:v>84.505600000000001</c:v>
                </c:pt>
                <c:pt idx="585" formatCode="0.0">
                  <c:v>85.496066666600001</c:v>
                </c:pt>
                <c:pt idx="586" formatCode="0.0">
                  <c:v>84.528133333300005</c:v>
                </c:pt>
                <c:pt idx="587" formatCode="0.0">
                  <c:v>82.744366666600001</c:v>
                </c:pt>
                <c:pt idx="588" formatCode="0.0">
                  <c:v>80.122500000000002</c:v>
                </c:pt>
                <c:pt idx="589" formatCode="0.0">
                  <c:v>78.550733333300002</c:v>
                </c:pt>
                <c:pt idx="590" formatCode="0.0">
                  <c:v>77.334366666600005</c:v>
                </c:pt>
                <c:pt idx="591" formatCode="0.0">
                  <c:v>77.370599999999996</c:v>
                </c:pt>
                <c:pt idx="592" formatCode="0.0">
                  <c:v>77.537233333299994</c:v>
                </c:pt>
                <c:pt idx="593" formatCode="0.0">
                  <c:v>78.489433333299999</c:v>
                </c:pt>
                <c:pt idx="594" formatCode="0.0">
                  <c:v>79.283566666599995</c:v>
                </c:pt>
                <c:pt idx="595" formatCode="0.0">
                  <c:v>80.662533333300004</c:v>
                </c:pt>
                <c:pt idx="596" formatCode="0.0">
                  <c:v>81.888099999999994</c:v>
                </c:pt>
                <c:pt idx="597" formatCode="0.0">
                  <c:v>83.131266666599998</c:v>
                </c:pt>
                <c:pt idx="598" formatCode="0.0">
                  <c:v>82.931833333300006</c:v>
                </c:pt>
                <c:pt idx="599" formatCode="0.0">
                  <c:v>82.012433333299995</c:v>
                </c:pt>
                <c:pt idx="600" formatCode="0.0">
                  <c:v>80.155966666599994</c:v>
                </c:pt>
                <c:pt idx="601" formatCode="0.0">
                  <c:v>79.168733333299997</c:v>
                </c:pt>
                <c:pt idx="602" formatCode="0.0">
                  <c:v>78.326166666600002</c:v>
                </c:pt>
                <c:pt idx="603" formatCode="0.0">
                  <c:v>78.549099999999996</c:v>
                </c:pt>
                <c:pt idx="604" formatCode="0.0">
                  <c:v>78.9328</c:v>
                </c:pt>
                <c:pt idx="605" formatCode="0.0">
                  <c:v>79.931399999999996</c:v>
                </c:pt>
                <c:pt idx="606" formatCode="0.0">
                  <c:v>81.105133333300003</c:v>
                </c:pt>
                <c:pt idx="607" formatCode="0.0">
                  <c:v>83.333466666600003</c:v>
                </c:pt>
                <c:pt idx="608" formatCode="0.0">
                  <c:v>85.074100000000001</c:v>
                </c:pt>
                <c:pt idx="609" formatCode="0.0">
                  <c:v>86.313900000000004</c:v>
                </c:pt>
                <c:pt idx="610" formatCode="0.0">
                  <c:v>85.757633333300006</c:v>
                </c:pt>
                <c:pt idx="611" formatCode="0.0">
                  <c:v>85.234966666600002</c:v>
                </c:pt>
                <c:pt idx="612" formatCode="0.0">
                  <c:v>84.281666666600003</c:v>
                </c:pt>
                <c:pt idx="613" formatCode="0.0">
                  <c:v>83.843800000000002</c:v>
                </c:pt>
                <c:pt idx="614" formatCode="0.0">
                  <c:v>83.097933333300006</c:v>
                </c:pt>
                <c:pt idx="615" formatCode="0.0">
                  <c:v>82.993600000000001</c:v>
                </c:pt>
                <c:pt idx="616" formatCode="0.0">
                  <c:v>83.311300000000003</c:v>
                </c:pt>
                <c:pt idx="617" formatCode="0.0">
                  <c:v>84.204666666600005</c:v>
                </c:pt>
                <c:pt idx="618" formatCode="0.0">
                  <c:v>85.310566666599996</c:v>
                </c:pt>
                <c:pt idx="619" formatCode="0.0">
                  <c:v>86.892466666600001</c:v>
                </c:pt>
                <c:pt idx="620" formatCode="0.0">
                  <c:v>88.0542666666</c:v>
                </c:pt>
                <c:pt idx="621" formatCode="0.0">
                  <c:v>89.0438333333</c:v>
                </c:pt>
                <c:pt idx="622" formatCode="0.0">
                  <c:v>88.516099999999994</c:v>
                </c:pt>
                <c:pt idx="623" formatCode="0.0">
                  <c:v>87.894366666600007</c:v>
                </c:pt>
                <c:pt idx="624" formatCode="0.0">
                  <c:v>86.428299999999993</c:v>
                </c:pt>
                <c:pt idx="625" formatCode="0.0">
                  <c:v>85.430099999999996</c:v>
                </c:pt>
                <c:pt idx="626" formatCode="0.0">
                  <c:v>84.209633333300005</c:v>
                </c:pt>
                <c:pt idx="627" formatCode="0.0">
                  <c:v>84.053100000000001</c:v>
                </c:pt>
                <c:pt idx="628" formatCode="0.0">
                  <c:v>84.169966666600004</c:v>
                </c:pt>
                <c:pt idx="629" formatCode="0.0">
                  <c:v>85.030533333299999</c:v>
                </c:pt>
                <c:pt idx="630" formatCode="0.0">
                  <c:v>85.674400000000006</c:v>
                </c:pt>
                <c:pt idx="631" formatCode="0.0">
                  <c:v>87.014966666600003</c:v>
                </c:pt>
                <c:pt idx="632" formatCode="0.0">
                  <c:v>88.122133333299999</c:v>
                </c:pt>
                <c:pt idx="633" formatCode="0.0">
                  <c:v>89.878066666600006</c:v>
                </c:pt>
                <c:pt idx="634" formatCode="0.0">
                  <c:v>89.892499999999998</c:v>
                </c:pt>
                <c:pt idx="635" formatCode="0.0">
                  <c:v>89.6411666666</c:v>
                </c:pt>
                <c:pt idx="636" formatCode="0.0">
                  <c:v>87.931466666600002</c:v>
                </c:pt>
                <c:pt idx="637" formatCode="0.0">
                  <c:v>87.097200000000001</c:v>
                </c:pt>
                <c:pt idx="638" formatCode="0.0">
                  <c:v>86.067099999999996</c:v>
                </c:pt>
                <c:pt idx="639" formatCode="0.0">
                  <c:v>86.053799999999995</c:v>
                </c:pt>
                <c:pt idx="640" formatCode="0.0">
                  <c:v>85.884066666600006</c:v>
                </c:pt>
                <c:pt idx="641" formatCode="0.0">
                  <c:v>86.8155</c:v>
                </c:pt>
                <c:pt idx="642" formatCode="0.0">
                  <c:v>87.761166666600005</c:v>
                </c:pt>
                <c:pt idx="643" formatCode="0.0">
                  <c:v>89.485299999999995</c:v>
                </c:pt>
                <c:pt idx="644" formatCode="0.0">
                  <c:v>90.403466666599996</c:v>
                </c:pt>
                <c:pt idx="645" formatCode="0.0">
                  <c:v>91.266033333300001</c:v>
                </c:pt>
                <c:pt idx="646" formatCode="0.0">
                  <c:v>90.668400000000005</c:v>
                </c:pt>
                <c:pt idx="647" formatCode="0.0">
                  <c:v>89.674933333300004</c:v>
                </c:pt>
                <c:pt idx="648" formatCode="0.0">
                  <c:v>87.665933333300003</c:v>
                </c:pt>
                <c:pt idx="649" formatCode="0.0">
                  <c:v>86.305700000000002</c:v>
                </c:pt>
                <c:pt idx="650" formatCode="0.0">
                  <c:v>85.403966666599999</c:v>
                </c:pt>
                <c:pt idx="651" formatCode="0.0">
                  <c:v>85.349199999999996</c:v>
                </c:pt>
                <c:pt idx="652" formatCode="0.0">
                  <c:v>85.911866666600005</c:v>
                </c:pt>
                <c:pt idx="653" formatCode="0.0">
                  <c:v>87.117199999999997</c:v>
                </c:pt>
                <c:pt idx="654" formatCode="0.0">
                  <c:v>87.996166666600004</c:v>
                </c:pt>
                <c:pt idx="655" formatCode="0.0">
                  <c:v>89.249499999999998</c:v>
                </c:pt>
                <c:pt idx="656" formatCode="0.0">
                  <c:v>90.030466666600006</c:v>
                </c:pt>
                <c:pt idx="657" formatCode="0.0">
                  <c:v>91.301333333299993</c:v>
                </c:pt>
                <c:pt idx="658" formatCode="0.0">
                  <c:v>91.081599999999995</c:v>
                </c:pt>
                <c:pt idx="659" formatCode="0.0">
                  <c:v>90.674499999999995</c:v>
                </c:pt>
                <c:pt idx="660" formatCode="0.0">
                  <c:v>89.198466666599998</c:v>
                </c:pt>
                <c:pt idx="661" formatCode="0.0">
                  <c:v>88.145366666599998</c:v>
                </c:pt>
                <c:pt idx="662" formatCode="0.0">
                  <c:v>87.380666666600007</c:v>
                </c:pt>
                <c:pt idx="663" formatCode="0.0">
                  <c:v>87.760866666599995</c:v>
                </c:pt>
                <c:pt idx="664" formatCode="0.0">
                  <c:v>88.444533333300001</c:v>
                </c:pt>
                <c:pt idx="665" formatCode="0.0">
                  <c:v>89.674033333300002</c:v>
                </c:pt>
                <c:pt idx="666" formatCode="0.0">
                  <c:v>90.210566666600002</c:v>
                </c:pt>
                <c:pt idx="667" formatCode="0.0">
                  <c:v>91.678399999999996</c:v>
                </c:pt>
                <c:pt idx="668" formatCode="0.0">
                  <c:v>92.364833333299998</c:v>
                </c:pt>
                <c:pt idx="669" formatCode="0.0">
                  <c:v>93.6655666666</c:v>
                </c:pt>
                <c:pt idx="670" formatCode="0.0">
                  <c:v>93.158333333300007</c:v>
                </c:pt>
                <c:pt idx="671" formatCode="0.0">
                  <c:v>92.332966666600001</c:v>
                </c:pt>
                <c:pt idx="672" formatCode="0.0">
                  <c:v>90.424166666600001</c:v>
                </c:pt>
                <c:pt idx="673" formatCode="0.0">
                  <c:v>89.255766666599996</c:v>
                </c:pt>
                <c:pt idx="674" formatCode="0.0">
                  <c:v>88.682500000000005</c:v>
                </c:pt>
                <c:pt idx="675" formatCode="0.0">
                  <c:v>89.086033333299994</c:v>
                </c:pt>
                <c:pt idx="676" formatCode="0.0">
                  <c:v>89.480766666600005</c:v>
                </c:pt>
                <c:pt idx="677" formatCode="0.0">
                  <c:v>90.404799999999994</c:v>
                </c:pt>
                <c:pt idx="678" formatCode="0.0">
                  <c:v>90.818433333300007</c:v>
                </c:pt>
                <c:pt idx="679" formatCode="0.0">
                  <c:v>92.326666666600005</c:v>
                </c:pt>
                <c:pt idx="680" formatCode="0.0">
                  <c:v>93.143833333299995</c:v>
                </c:pt>
                <c:pt idx="681" formatCode="0.0">
                  <c:v>94.210366666599995</c:v>
                </c:pt>
                <c:pt idx="682" formatCode="0.0">
                  <c:v>93.290466666599997</c:v>
                </c:pt>
                <c:pt idx="683" formatCode="0.0">
                  <c:v>91.929833333299996</c:v>
                </c:pt>
                <c:pt idx="684" formatCode="0.0">
                  <c:v>90.022633333300007</c:v>
                </c:pt>
                <c:pt idx="685" formatCode="0.0">
                  <c:v>88.995433333299999</c:v>
                </c:pt>
                <c:pt idx="686" formatCode="0.0">
                  <c:v>88.141666666600003</c:v>
                </c:pt>
                <c:pt idx="687" formatCode="0.0">
                  <c:v>88.038966666600004</c:v>
                </c:pt>
                <c:pt idx="688" formatCode="0.0">
                  <c:v>88.756666666599997</c:v>
                </c:pt>
                <c:pt idx="689" formatCode="0.0">
                  <c:v>89.881399999999999</c:v>
                </c:pt>
                <c:pt idx="690" formatCode="0.0">
                  <c:v>91.228766666599995</c:v>
                </c:pt>
                <c:pt idx="691" formatCode="0.0">
                  <c:v>92.443266666599996</c:v>
                </c:pt>
                <c:pt idx="692" formatCode="0.0">
                  <c:v>93.349500000000006</c:v>
                </c:pt>
                <c:pt idx="693" formatCode="0.0">
                  <c:v>94.2237666666</c:v>
                </c:pt>
                <c:pt idx="694" formatCode="0.0">
                  <c:v>93.649500000000003</c:v>
                </c:pt>
                <c:pt idx="695" formatCode="0.0">
                  <c:v>92.701066666599999</c:v>
                </c:pt>
                <c:pt idx="696" formatCode="0.0">
                  <c:v>91.366166666599995</c:v>
                </c:pt>
                <c:pt idx="697" formatCode="0.0">
                  <c:v>90.971199999999996</c:v>
                </c:pt>
                <c:pt idx="698" formatCode="0.0">
                  <c:v>90.697066666599994</c:v>
                </c:pt>
                <c:pt idx="699" formatCode="0.0">
                  <c:v>90.769366666600007</c:v>
                </c:pt>
                <c:pt idx="700" formatCode="0.0">
                  <c:v>91.2861333333</c:v>
                </c:pt>
                <c:pt idx="701" formatCode="0.0">
                  <c:v>92.923299999999998</c:v>
                </c:pt>
                <c:pt idx="702" formatCode="0.0">
                  <c:v>94.185599999999994</c:v>
                </c:pt>
                <c:pt idx="703" formatCode="0.0">
                  <c:v>95.434566666600006</c:v>
                </c:pt>
                <c:pt idx="704" formatCode="0.0">
                  <c:v>95.991600000000005</c:v>
                </c:pt>
                <c:pt idx="705" formatCode="0.0">
                  <c:v>96.970733333300004</c:v>
                </c:pt>
                <c:pt idx="706" formatCode="0.0">
                  <c:v>96.524733333300006</c:v>
                </c:pt>
                <c:pt idx="707" formatCode="0.0">
                  <c:v>95.7741333333</c:v>
                </c:pt>
                <c:pt idx="708" formatCode="0.0">
                  <c:v>94.241466666600004</c:v>
                </c:pt>
                <c:pt idx="709" formatCode="0.0">
                  <c:v>93.165233333299994</c:v>
                </c:pt>
                <c:pt idx="710" formatCode="0.0">
                  <c:v>92.409800000000004</c:v>
                </c:pt>
                <c:pt idx="711" formatCode="0.0">
                  <c:v>92.120400000000004</c:v>
                </c:pt>
                <c:pt idx="712" formatCode="0.0">
                  <c:v>92.422799999999995</c:v>
                </c:pt>
                <c:pt idx="713" formatCode="0.0">
                  <c:v>93.197533333300001</c:v>
                </c:pt>
                <c:pt idx="714" formatCode="0.0">
                  <c:v>94.072500000000005</c:v>
                </c:pt>
                <c:pt idx="715" formatCode="0.0">
                  <c:v>95.320366666599995</c:v>
                </c:pt>
                <c:pt idx="716" formatCode="0.0">
                  <c:v>96.267733333300001</c:v>
                </c:pt>
                <c:pt idx="717" formatCode="0.0">
                  <c:v>97.576466666599998</c:v>
                </c:pt>
                <c:pt idx="718" formatCode="0.0">
                  <c:v>97.627566666600003</c:v>
                </c:pt>
                <c:pt idx="719" formatCode="0.0">
                  <c:v>96.722999999999999</c:v>
                </c:pt>
                <c:pt idx="720" formatCode="0.0">
                  <c:v>94.719833333300002</c:v>
                </c:pt>
                <c:pt idx="721" formatCode="0.0">
                  <c:v>93.362700000000004</c:v>
                </c:pt>
                <c:pt idx="722" formatCode="0.0">
                  <c:v>92.883266666599994</c:v>
                </c:pt>
                <c:pt idx="723" formatCode="0.0">
                  <c:v>93.119666666599997</c:v>
                </c:pt>
                <c:pt idx="724" formatCode="0.0">
                  <c:v>93.569900000000004</c:v>
                </c:pt>
                <c:pt idx="725" formatCode="0.0">
                  <c:v>94.583133333299998</c:v>
                </c:pt>
                <c:pt idx="726" formatCode="0.0">
                  <c:v>95.789100000000005</c:v>
                </c:pt>
                <c:pt idx="727" formatCode="0.0">
                  <c:v>96.902866666600005</c:v>
                </c:pt>
                <c:pt idx="728" formatCode="0.0">
                  <c:v>97.415233333299994</c:v>
                </c:pt>
                <c:pt idx="729" formatCode="0.0">
                  <c:v>97.607533333299997</c:v>
                </c:pt>
                <c:pt idx="730" formatCode="0.0">
                  <c:v>96.962000000000003</c:v>
                </c:pt>
                <c:pt idx="731" formatCode="0.0">
                  <c:v>95.774000000000001</c:v>
                </c:pt>
                <c:pt idx="732" formatCode="0.0">
                  <c:v>94.045066666599993</c:v>
                </c:pt>
                <c:pt idx="733" formatCode="0.0">
                  <c:v>92.809100000000001</c:v>
                </c:pt>
                <c:pt idx="734" formatCode="0.0">
                  <c:v>92.231866666599998</c:v>
                </c:pt>
                <c:pt idx="735" formatCode="0.0">
                  <c:v>92.414333333299993</c:v>
                </c:pt>
                <c:pt idx="736" formatCode="0.0">
                  <c:v>92.744666666599997</c:v>
                </c:pt>
                <c:pt idx="737" formatCode="0.0">
                  <c:v>93.228033333300004</c:v>
                </c:pt>
                <c:pt idx="738" formatCode="0.0">
                  <c:v>93.446333333300004</c:v>
                </c:pt>
                <c:pt idx="739" formatCode="0.0">
                  <c:v>94.464799999999997</c:v>
                </c:pt>
                <c:pt idx="740" formatCode="0.0">
                  <c:v>95.175866666600001</c:v>
                </c:pt>
                <c:pt idx="741" formatCode="0.0">
                  <c:v>96.581333333299995</c:v>
                </c:pt>
                <c:pt idx="742" formatCode="0.0">
                  <c:v>96.596866666599993</c:v>
                </c:pt>
                <c:pt idx="743" formatCode="0.0">
                  <c:v>95.158233333300004</c:v>
                </c:pt>
                <c:pt idx="744" formatCode="0.0">
                  <c:v>92.653433333300001</c:v>
                </c:pt>
                <c:pt idx="745" formatCode="0.0">
                  <c:v>91.066433333299997</c:v>
                </c:pt>
                <c:pt idx="746" formatCode="0.0">
                  <c:v>90.753733333300005</c:v>
                </c:pt>
                <c:pt idx="747" formatCode="0.0">
                  <c:v>90.827200000000005</c:v>
                </c:pt>
                <c:pt idx="748" formatCode="0.0">
                  <c:v>91.540466666599997</c:v>
                </c:pt>
                <c:pt idx="749" formatCode="0.0">
                  <c:v>92.746033333300005</c:v>
                </c:pt>
                <c:pt idx="750" formatCode="0.0">
                  <c:v>93.823999999999998</c:v>
                </c:pt>
                <c:pt idx="751" formatCode="0.0">
                  <c:v>94.821399999999997</c:v>
                </c:pt>
                <c:pt idx="752" formatCode="0.0">
                  <c:v>95.226200000000006</c:v>
                </c:pt>
                <c:pt idx="753" formatCode="0.0">
                  <c:v>96.348666666599996</c:v>
                </c:pt>
                <c:pt idx="754" formatCode="0.0">
                  <c:v>95.905266666599999</c:v>
                </c:pt>
                <c:pt idx="755" formatCode="0.0">
                  <c:v>94.7898</c:v>
                </c:pt>
                <c:pt idx="756" formatCode="0.0">
                  <c:v>92.713899999999995</c:v>
                </c:pt>
                <c:pt idx="757" formatCode="0.0">
                  <c:v>91.541600000000003</c:v>
                </c:pt>
                <c:pt idx="758" formatCode="0.0">
                  <c:v>91.300433333300006</c:v>
                </c:pt>
                <c:pt idx="759" formatCode="0.0">
                  <c:v>91.420733333300007</c:v>
                </c:pt>
                <c:pt idx="760" formatCode="0.0">
                  <c:v>91.776166666600005</c:v>
                </c:pt>
                <c:pt idx="761" formatCode="0.0">
                  <c:v>92.403199999999998</c:v>
                </c:pt>
                <c:pt idx="762" formatCode="0.0">
                  <c:v>93.0361333333</c:v>
                </c:pt>
                <c:pt idx="763" formatCode="0.0">
                  <c:v>94.365966666600002</c:v>
                </c:pt>
                <c:pt idx="764" formatCode="0.0">
                  <c:v>95.538566666600005</c:v>
                </c:pt>
                <c:pt idx="765" formatCode="0.0">
                  <c:v>97.1995</c:v>
                </c:pt>
                <c:pt idx="766" formatCode="0.0">
                  <c:v>97.012333333300006</c:v>
                </c:pt>
                <c:pt idx="767" formatCode="0.0">
                  <c:v>95.992933333300002</c:v>
                </c:pt>
                <c:pt idx="768" formatCode="0.0">
                  <c:v>93.882400000000004</c:v>
                </c:pt>
                <c:pt idx="769" formatCode="0.0">
                  <c:v>92.527633333300003</c:v>
                </c:pt>
                <c:pt idx="770" formatCode="0.0">
                  <c:v>91.949333333300004</c:v>
                </c:pt>
                <c:pt idx="771" formatCode="0.0">
                  <c:v>92.259600000000006</c:v>
                </c:pt>
                <c:pt idx="772" formatCode="0.0">
                  <c:v>92.597499999999997</c:v>
                </c:pt>
                <c:pt idx="773" formatCode="0.0">
                  <c:v>93.233066666599996</c:v>
                </c:pt>
                <c:pt idx="774" formatCode="0.0">
                  <c:v>93.381200000000007</c:v>
                </c:pt>
                <c:pt idx="775" formatCode="0.0">
                  <c:v>94.144266666600004</c:v>
                </c:pt>
                <c:pt idx="776" formatCode="0.0">
                  <c:v>94.489533333300002</c:v>
                </c:pt>
                <c:pt idx="777" formatCode="0.0">
                  <c:v>95.914100000000005</c:v>
                </c:pt>
                <c:pt idx="778" formatCode="0.0">
                  <c:v>95.684100000000001</c:v>
                </c:pt>
                <c:pt idx="779" formatCode="0.0">
                  <c:v>94.845433333299994</c:v>
                </c:pt>
                <c:pt idx="780" formatCode="0.0">
                  <c:v>92.7099333333</c:v>
                </c:pt>
                <c:pt idx="781" formatCode="0.0">
                  <c:v>91.562333333300003</c:v>
                </c:pt>
                <c:pt idx="782" formatCode="0.0">
                  <c:v>91.006733333300005</c:v>
                </c:pt>
                <c:pt idx="783" formatCode="0.0">
                  <c:v>90.849866666599993</c:v>
                </c:pt>
                <c:pt idx="784" formatCode="0.0">
                  <c:v>91.026466666600001</c:v>
                </c:pt>
                <c:pt idx="785" formatCode="0.0">
                  <c:v>91.6404</c:v>
                </c:pt>
                <c:pt idx="786" formatCode="0.0">
                  <c:v>92.616633333300001</c:v>
                </c:pt>
                <c:pt idx="787" formatCode="0.0">
                  <c:v>94.354366666600001</c:v>
                </c:pt>
                <c:pt idx="788" formatCode="0.0">
                  <c:v>95.840866666599993</c:v>
                </c:pt>
                <c:pt idx="789" formatCode="0.0">
                  <c:v>96.932100000000005</c:v>
                </c:pt>
                <c:pt idx="790" formatCode="0.0">
                  <c:v>96.240166666600004</c:v>
                </c:pt>
                <c:pt idx="791" formatCode="0.0">
                  <c:v>95.130566666600004</c:v>
                </c:pt>
                <c:pt idx="792" formatCode="0.0">
                  <c:v>93.631566666599994</c:v>
                </c:pt>
                <c:pt idx="793" formatCode="0.0">
                  <c:v>92.778266666600004</c:v>
                </c:pt>
                <c:pt idx="794" formatCode="0.0">
                  <c:v>92.109433333300004</c:v>
                </c:pt>
                <c:pt idx="795" formatCode="0.0">
                  <c:v>92.5164333333</c:v>
                </c:pt>
                <c:pt idx="796" formatCode="0.0">
                  <c:v>92.963399999999993</c:v>
                </c:pt>
                <c:pt idx="797" formatCode="0.0">
                  <c:v>94.124366666599997</c:v>
                </c:pt>
                <c:pt idx="798" formatCode="0.0">
                  <c:v>94.859166666600004</c:v>
                </c:pt>
                <c:pt idx="799" formatCode="0.0">
                  <c:v>96.508166666600005</c:v>
                </c:pt>
                <c:pt idx="800" formatCode="0.0">
                  <c:v>97.307199999999995</c:v>
                </c:pt>
                <c:pt idx="801" formatCode="0.0">
                  <c:v>98.364066666599996</c:v>
                </c:pt>
                <c:pt idx="802" formatCode="0.0">
                  <c:v>97.735799999999998</c:v>
                </c:pt>
                <c:pt idx="803" formatCode="0.0">
                  <c:v>97.359200000000001</c:v>
                </c:pt>
                <c:pt idx="804" formatCode="0.0">
                  <c:v>95.317633333299995</c:v>
                </c:pt>
                <c:pt idx="805" formatCode="0.0">
                  <c:v>94.587933333300001</c:v>
                </c:pt>
                <c:pt idx="806" formatCode="0.0">
                  <c:v>93.618666666600006</c:v>
                </c:pt>
                <c:pt idx="807" formatCode="0.0">
                  <c:v>94.211033333299994</c:v>
                </c:pt>
                <c:pt idx="808" formatCode="0.0">
                  <c:v>94.338233333299996</c:v>
                </c:pt>
                <c:pt idx="809" formatCode="0.0">
                  <c:v>95.129766666600005</c:v>
                </c:pt>
                <c:pt idx="810" formatCode="0.0">
                  <c:v>95.410233333299999</c:v>
                </c:pt>
                <c:pt idx="811" formatCode="0.0">
                  <c:v>96.658533333299999</c:v>
                </c:pt>
                <c:pt idx="812" formatCode="0.0">
                  <c:v>97.333066666600004</c:v>
                </c:pt>
                <c:pt idx="813" formatCode="0.0">
                  <c:v>98.559733333300002</c:v>
                </c:pt>
                <c:pt idx="814" formatCode="0.0">
                  <c:v>98.523099999999999</c:v>
                </c:pt>
                <c:pt idx="815" formatCode="0.0">
                  <c:v>98.187866666600002</c:v>
                </c:pt>
                <c:pt idx="816" formatCode="0.0">
                  <c:v>96.8490333333</c:v>
                </c:pt>
                <c:pt idx="817" formatCode="0.0">
                  <c:v>95.655299999999997</c:v>
                </c:pt>
                <c:pt idx="818" formatCode="0.0">
                  <c:v>95.1578666666</c:v>
                </c:pt>
                <c:pt idx="819" formatCode="0.0">
                  <c:v>95.120466666599995</c:v>
                </c:pt>
                <c:pt idx="820" formatCode="0.0">
                  <c:v>95.249566666600003</c:v>
                </c:pt>
                <c:pt idx="821" formatCode="0.0">
                  <c:v>95.573666666600005</c:v>
                </c:pt>
                <c:pt idx="822" formatCode="0.0">
                  <c:v>96.503366666600002</c:v>
                </c:pt>
                <c:pt idx="823" formatCode="0.0">
                  <c:v>98.366733333300004</c:v>
                </c:pt>
                <c:pt idx="824" formatCode="0.0">
                  <c:v>99.689533333300005</c:v>
                </c:pt>
                <c:pt idx="825" formatCode="0.0">
                  <c:v>100.7685333333</c:v>
                </c:pt>
                <c:pt idx="826" formatCode="0.0">
                  <c:v>100.4569666666</c:v>
                </c:pt>
                <c:pt idx="827" formatCode="0.0">
                  <c:v>99.703566666599997</c:v>
                </c:pt>
                <c:pt idx="828" formatCode="0.0">
                  <c:v>98.695133333300006</c:v>
                </c:pt>
                <c:pt idx="829" formatCode="0.0">
                  <c:v>97.855699999999999</c:v>
                </c:pt>
                <c:pt idx="830" formatCode="0.0">
                  <c:v>97.527033333299997</c:v>
                </c:pt>
                <c:pt idx="831" formatCode="0.0">
                  <c:v>97.381733333300005</c:v>
                </c:pt>
                <c:pt idx="832" formatCode="0.0">
                  <c:v>97.698366666599995</c:v>
                </c:pt>
                <c:pt idx="833" formatCode="0.0">
                  <c:v>98.749399999999994</c:v>
                </c:pt>
                <c:pt idx="834" formatCode="0.0">
                  <c:v>99.660066666600002</c:v>
                </c:pt>
                <c:pt idx="835" formatCode="0.0">
                  <c:v>101.0522</c:v>
                </c:pt>
                <c:pt idx="836" formatCode="0.0">
                  <c:v>101.5539666666</c:v>
                </c:pt>
                <c:pt idx="837" formatCode="0.0">
                  <c:v>102.2958</c:v>
                </c:pt>
                <c:pt idx="838" formatCode="0.0">
                  <c:v>101.49379999999999</c:v>
                </c:pt>
                <c:pt idx="839" formatCode="0.0">
                  <c:v>100.3913</c:v>
                </c:pt>
                <c:pt idx="840" formatCode="0.0">
                  <c:v>98.959199999999996</c:v>
                </c:pt>
                <c:pt idx="841" formatCode="0.0">
                  <c:v>98.4142666666</c:v>
                </c:pt>
                <c:pt idx="842" formatCode="0.0">
                  <c:v>97.984999999999999</c:v>
                </c:pt>
                <c:pt idx="843" formatCode="0.0">
                  <c:v>97.9984333333</c:v>
                </c:pt>
                <c:pt idx="844" formatCode="0.0">
                  <c:v>97.881233333300003</c:v>
                </c:pt>
                <c:pt idx="845" formatCode="0.0">
                  <c:v>98.627799999999993</c:v>
                </c:pt>
                <c:pt idx="846" formatCode="0.0">
                  <c:v>99.3246333333</c:v>
                </c:pt>
                <c:pt idx="847" formatCode="0.0">
                  <c:v>101.0041666666</c:v>
                </c:pt>
                <c:pt idx="848" formatCode="0.0">
                  <c:v>102.12076666660001</c:v>
                </c:pt>
                <c:pt idx="849" formatCode="0.0">
                  <c:v>103.0419</c:v>
                </c:pt>
                <c:pt idx="850" formatCode="0.0">
                  <c:v>102.27093333329999</c:v>
                </c:pt>
                <c:pt idx="851" formatCode="0.0">
                  <c:v>101.26636666660001</c:v>
                </c:pt>
                <c:pt idx="852" formatCode="0.0">
                  <c:v>99.524466666600006</c:v>
                </c:pt>
                <c:pt idx="853" formatCode="0.0">
                  <c:v>99.136200000000002</c:v>
                </c:pt>
                <c:pt idx="854" formatCode="0.0">
                  <c:v>98.529799999999994</c:v>
                </c:pt>
                <c:pt idx="855" formatCode="0.0">
                  <c:v>99.165633333299994</c:v>
                </c:pt>
                <c:pt idx="856" formatCode="0.0">
                  <c:v>98.974766666600004</c:v>
                </c:pt>
                <c:pt idx="857" formatCode="0.0">
                  <c:v>99.765000000000001</c:v>
                </c:pt>
                <c:pt idx="858" formatCode="0.0">
                  <c:v>100.5141666666</c:v>
                </c:pt>
                <c:pt idx="859" formatCode="0.0">
                  <c:v>102.2079666666</c:v>
                </c:pt>
                <c:pt idx="860" formatCode="0.0">
                  <c:v>103.0438</c:v>
                </c:pt>
                <c:pt idx="861" formatCode="0.0">
                  <c:v>103.1704</c:v>
                </c:pt>
                <c:pt idx="862" formatCode="0.0">
                  <c:v>101.64293333329999</c:v>
                </c:pt>
                <c:pt idx="863" formatCode="0.0">
                  <c:v>100.0438666666</c:v>
                </c:pt>
                <c:pt idx="864" formatCode="0.0">
                  <c:v>98.634299999999996</c:v>
                </c:pt>
                <c:pt idx="865" formatCode="0.0">
                  <c:v>98.224633333300005</c:v>
                </c:pt>
                <c:pt idx="866" formatCode="0.0">
                  <c:v>98.278033333300002</c:v>
                </c:pt>
                <c:pt idx="867" formatCode="0.0">
                  <c:v>98.5154</c:v>
                </c:pt>
                <c:pt idx="868" formatCode="0.0">
                  <c:v>98.400133333300005</c:v>
                </c:pt>
                <c:pt idx="869" formatCode="0.0">
                  <c:v>99.323899999999995</c:v>
                </c:pt>
                <c:pt idx="870" formatCode="0.0">
                  <c:v>100.0189</c:v>
                </c:pt>
                <c:pt idx="871" formatCode="0.0">
                  <c:v>101.82976666659999</c:v>
                </c:pt>
                <c:pt idx="872" formatCode="0.0">
                  <c:v>102.55329999999999</c:v>
                </c:pt>
                <c:pt idx="873" formatCode="0.0">
                  <c:v>103.96783333330001</c:v>
                </c:pt>
                <c:pt idx="874" formatCode="0.0">
                  <c:v>104.0176333333</c:v>
                </c:pt>
                <c:pt idx="875" formatCode="0.0">
                  <c:v>104.3156333333</c:v>
                </c:pt>
                <c:pt idx="876" formatCode="0.0">
                  <c:v>103.7067</c:v>
                </c:pt>
                <c:pt idx="877" formatCode="0.0">
                  <c:v>104.003</c:v>
                </c:pt>
                <c:pt idx="878" formatCode="0.0">
                  <c:v>103.7381</c:v>
                </c:pt>
                <c:pt idx="879" formatCode="0.0">
                  <c:v>100.3080333333</c:v>
                </c:pt>
                <c:pt idx="880" formatCode="0.0">
                  <c:v>97.482966666600007</c:v>
                </c:pt>
                <c:pt idx="881" formatCode="0.0">
                  <c:v>97.128466666600005</c:v>
                </c:pt>
                <c:pt idx="882" formatCode="0.0">
                  <c:v>100.35666666660001</c:v>
                </c:pt>
                <c:pt idx="883" formatCode="0.0">
                  <c:v>103.7925666666</c:v>
                </c:pt>
                <c:pt idx="884" formatCode="0.0">
                  <c:v>104.65023333329999</c:v>
                </c:pt>
                <c:pt idx="885" formatCode="0.0">
                  <c:v>105.8969</c:v>
                </c:pt>
                <c:pt idx="886" formatCode="0.0">
                  <c:v>105.4696333333</c:v>
                </c:pt>
                <c:pt idx="887" formatCode="0.0">
                  <c:v>105.06086666660001</c:v>
                </c:pt>
                <c:pt idx="888" formatCode="0.0">
                  <c:v>104.1458333333</c:v>
                </c:pt>
                <c:pt idx="889" formatCode="0.0">
                  <c:v>103.0913333333</c:v>
                </c:pt>
                <c:pt idx="890" formatCode="0.0">
                  <c:v>103.0485666666</c:v>
                </c:pt>
                <c:pt idx="891" formatCode="0.0">
                  <c:v>102.69186666660001</c:v>
                </c:pt>
                <c:pt idx="892" formatCode="0.0">
                  <c:v>102.40246666660001</c:v>
                </c:pt>
                <c:pt idx="893" formatCode="0.0">
                  <c:v>102.0408333333</c:v>
                </c:pt>
                <c:pt idx="894" formatCode="0.0">
                  <c:v>101.7253</c:v>
                </c:pt>
                <c:pt idx="895" formatCode="0.0">
                  <c:v>102.7304</c:v>
                </c:pt>
                <c:pt idx="896" formatCode="0.0">
                  <c:v>102.9399666666</c:v>
                </c:pt>
                <c:pt idx="897" formatCode="0.0">
                  <c:v>104.0786666666</c:v>
                </c:pt>
                <c:pt idx="898" formatCode="0.0">
                  <c:v>104.1012333333</c:v>
                </c:pt>
                <c:pt idx="899" formatCode="0.0">
                  <c:v>104.0316666666</c:v>
                </c:pt>
                <c:pt idx="900" formatCode="0.0">
                  <c:v>103.3513666666</c:v>
                </c:pt>
                <c:pt idx="901" formatCode="0.0">
                  <c:v>103.7745333333</c:v>
                </c:pt>
                <c:pt idx="902" formatCode="0.0">
                  <c:v>104.4947666666</c:v>
                </c:pt>
                <c:pt idx="903" formatCode="0.0">
                  <c:v>104.80916666660001</c:v>
                </c:pt>
                <c:pt idx="904" formatCode="0.0">
                  <c:v>104.1862333333</c:v>
                </c:pt>
                <c:pt idx="905" formatCode="0.0">
                  <c:v>104.2371666666</c:v>
                </c:pt>
                <c:pt idx="906" formatCode="0.0">
                  <c:v>104.3598666666</c:v>
                </c:pt>
                <c:pt idx="907" formatCode="0.0">
                  <c:v>105.2681</c:v>
                </c:pt>
                <c:pt idx="908" formatCode="0.0">
                  <c:v>105.6844</c:v>
                </c:pt>
                <c:pt idx="909" formatCode="0.0">
                  <c:v>106.9022666666</c:v>
                </c:pt>
                <c:pt idx="910" formatCode="0.0">
                  <c:v>106.5846666666</c:v>
                </c:pt>
                <c:pt idx="911" formatCode="0.0">
                  <c:v>105.2086666666</c:v>
                </c:pt>
                <c:pt idx="912" formatCode="0.0">
                  <c:v>104.0162</c:v>
                </c:pt>
                <c:pt idx="913" formatCode="0.0">
                  <c:v>103.8709333333</c:v>
                </c:pt>
                <c:pt idx="914" formatCode="0.0">
                  <c:v>104.30966666659999</c:v>
                </c:pt>
                <c:pt idx="915" formatCode="0.0">
                  <c:v>103.9872</c:v>
                </c:pt>
                <c:pt idx="916" formatCode="0.0">
                  <c:v>103.2171333333</c:v>
                </c:pt>
                <c:pt idx="917" formatCode="0.0">
                  <c:v>102.79623333329999</c:v>
                </c:pt>
                <c:pt idx="918" formatCode="0.0">
                  <c:v>102.0344666666</c:v>
                </c:pt>
                <c:pt idx="919" formatCode="0.0">
                  <c:v>102.4573</c:v>
                </c:pt>
                <c:pt idx="1031" formatCode="0.00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4EF6-4F5D-BD00-9F8E12809DA8}"/>
            </c:ext>
          </c:extLst>
        </c:ser>
        <c:ser>
          <c:idx val="2"/>
          <c:order val="4"/>
          <c:tx>
            <c:v>12MMA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dLbls>
            <c:delete val="1"/>
          </c:dLbls>
          <c:cat>
            <c:multiLvlStrRef>
              <c:f>#REF!</c:f>
            </c:multiLvlStrRef>
          </c:cat>
          <c:val>
            <c:numRef>
              <c:f>FOODX!$H$3:$H$1034</c:f>
              <c:numCache>
                <c:formatCode>General</c:formatCode>
                <c:ptCount val="1032"/>
                <c:pt idx="11" formatCode="0.0">
                  <c:v>26.617343624899998</c:v>
                </c:pt>
                <c:pt idx="12" formatCode="0.0">
                  <c:v>26.4624281233</c:v>
                </c:pt>
                <c:pt idx="13" formatCode="0.0">
                  <c:v>26.455104906900001</c:v>
                </c:pt>
                <c:pt idx="14" formatCode="0.0">
                  <c:v>26.397806173300001</c:v>
                </c:pt>
                <c:pt idx="15" formatCode="0.0">
                  <c:v>26.383604329499999</c:v>
                </c:pt>
                <c:pt idx="16" formatCode="0.0">
                  <c:v>26.412150378300002</c:v>
                </c:pt>
                <c:pt idx="17" formatCode="0.0">
                  <c:v>26.488947388900002</c:v>
                </c:pt>
                <c:pt idx="18" formatCode="0.0">
                  <c:v>26.524101294800001</c:v>
                </c:pt>
                <c:pt idx="19" formatCode="0.0">
                  <c:v>26.420047903</c:v>
                </c:pt>
                <c:pt idx="20" formatCode="0.0">
                  <c:v>26.447221300599999</c:v>
                </c:pt>
                <c:pt idx="21" formatCode="0.0">
                  <c:v>26.4114845814</c:v>
                </c:pt>
                <c:pt idx="22" formatCode="0.0">
                  <c:v>26.360162517999999</c:v>
                </c:pt>
                <c:pt idx="23" formatCode="0.0">
                  <c:v>26.330589464700001</c:v>
                </c:pt>
                <c:pt idx="24" formatCode="0.0">
                  <c:v>26.360097179299999</c:v>
                </c:pt>
                <c:pt idx="25" formatCode="0.0">
                  <c:v>26.3381275299</c:v>
                </c:pt>
                <c:pt idx="26" formatCode="0.0">
                  <c:v>26.395426263499999</c:v>
                </c:pt>
                <c:pt idx="27" formatCode="0.0">
                  <c:v>26.3883253417</c:v>
                </c:pt>
                <c:pt idx="28" formatCode="0.0">
                  <c:v>26.402598365999999</c:v>
                </c:pt>
                <c:pt idx="29" formatCode="0.0">
                  <c:v>26.4095799125</c:v>
                </c:pt>
                <c:pt idx="30" formatCode="0.0">
                  <c:v>26.4236414748</c:v>
                </c:pt>
                <c:pt idx="31" formatCode="0.0">
                  <c:v>26.555442437699998</c:v>
                </c:pt>
                <c:pt idx="32" formatCode="0.0">
                  <c:v>26.5282690401</c:v>
                </c:pt>
                <c:pt idx="33" formatCode="0.0">
                  <c:v>26.5854477908</c:v>
                </c:pt>
                <c:pt idx="34" formatCode="0.0">
                  <c:v>26.6147746842</c:v>
                </c:pt>
                <c:pt idx="35" formatCode="0.0">
                  <c:v>26.6369544742</c:v>
                </c:pt>
                <c:pt idx="36" formatCode="0.0">
                  <c:v>26.659085260099999</c:v>
                </c:pt>
                <c:pt idx="37" formatCode="0.0">
                  <c:v>26.659085260099999</c:v>
                </c:pt>
                <c:pt idx="38" formatCode="0.0">
                  <c:v>26.709221652</c:v>
                </c:pt>
                <c:pt idx="39" formatCode="0.0">
                  <c:v>26.7873317926</c:v>
                </c:pt>
                <c:pt idx="40" formatCode="0.0">
                  <c:v>26.8230143535</c:v>
                </c:pt>
                <c:pt idx="41" formatCode="0.0">
                  <c:v>26.864903632000001</c:v>
                </c:pt>
                <c:pt idx="42" formatCode="0.0">
                  <c:v>26.998488474199998</c:v>
                </c:pt>
                <c:pt idx="43" formatCode="0.0">
                  <c:v>27.158037008200001</c:v>
                </c:pt>
                <c:pt idx="44" formatCode="0.0">
                  <c:v>27.2871106469</c:v>
                </c:pt>
                <c:pt idx="45" formatCode="0.0">
                  <c:v>27.3228473661</c:v>
                </c:pt>
                <c:pt idx="46" formatCode="0.0">
                  <c:v>27.396164599599999</c:v>
                </c:pt>
                <c:pt idx="47" formatCode="0.0">
                  <c:v>27.580996182500002</c:v>
                </c:pt>
                <c:pt idx="48" formatCode="0.0">
                  <c:v>27.8170578991</c:v>
                </c:pt>
                <c:pt idx="49" formatCode="0.0">
                  <c:v>28.000138310499999</c:v>
                </c:pt>
                <c:pt idx="50" formatCode="0.0">
                  <c:v>28.078924069199999</c:v>
                </c:pt>
                <c:pt idx="51" formatCode="0.0">
                  <c:v>28.121529600399999</c:v>
                </c:pt>
                <c:pt idx="52" formatCode="0.0">
                  <c:v>28.164348673500001</c:v>
                </c:pt>
                <c:pt idx="53" formatCode="0.0">
                  <c:v>28.185293312799999</c:v>
                </c:pt>
                <c:pt idx="54" formatCode="0.0">
                  <c:v>28.1431086258</c:v>
                </c:pt>
                <c:pt idx="55" formatCode="0.0">
                  <c:v>28.059865912399999</c:v>
                </c:pt>
                <c:pt idx="56" formatCode="0.0">
                  <c:v>28.107419358200001</c:v>
                </c:pt>
                <c:pt idx="57" formatCode="0.0">
                  <c:v>28.1788927966</c:v>
                </c:pt>
                <c:pt idx="58" formatCode="0.0">
                  <c:v>28.171561073300001</c:v>
                </c:pt>
                <c:pt idx="59" formatCode="0.0">
                  <c:v>28.112414966799999</c:v>
                </c:pt>
                <c:pt idx="60" formatCode="0.0">
                  <c:v>28.023891823</c:v>
                </c:pt>
                <c:pt idx="61" formatCode="0.0">
                  <c:v>28.031215039500001</c:v>
                </c:pt>
                <c:pt idx="62" formatCode="0.0">
                  <c:v>28.074189089699999</c:v>
                </c:pt>
                <c:pt idx="63" formatCode="0.0">
                  <c:v>28.116794620899999</c:v>
                </c:pt>
                <c:pt idx="64" formatCode="0.0">
                  <c:v>28.152477181799998</c:v>
                </c:pt>
                <c:pt idx="65" formatCode="0.0">
                  <c:v>28.271163471000001</c:v>
                </c:pt>
                <c:pt idx="66" formatCode="0.0">
                  <c:v>28.3625636262</c:v>
                </c:pt>
                <c:pt idx="67" formatCode="0.0">
                  <c:v>28.404184982899999</c:v>
                </c:pt>
                <c:pt idx="68" formatCode="0.0">
                  <c:v>28.4381517299</c:v>
                </c:pt>
                <c:pt idx="69" formatCode="0.0">
                  <c:v>28.523919856100001</c:v>
                </c:pt>
                <c:pt idx="70" formatCode="0.0">
                  <c:v>28.648559153000001</c:v>
                </c:pt>
                <c:pt idx="71" formatCode="0.0">
                  <c:v>28.7150985229</c:v>
                </c:pt>
                <c:pt idx="72" formatCode="0.0">
                  <c:v>28.781490880700002</c:v>
                </c:pt>
                <c:pt idx="73" formatCode="0.0">
                  <c:v>28.818106963000002</c:v>
                </c:pt>
                <c:pt idx="74" formatCode="0.0">
                  <c:v>28.875405696600001</c:v>
                </c:pt>
                <c:pt idx="75" formatCode="0.0">
                  <c:v>28.946414915199998</c:v>
                </c:pt>
                <c:pt idx="76" formatCode="0.0">
                  <c:v>29.046326085800001</c:v>
                </c:pt>
                <c:pt idx="77" formatCode="0.0">
                  <c:v>29.032362993</c:v>
                </c:pt>
                <c:pt idx="78" formatCode="0.0">
                  <c:v>29.0604861176</c:v>
                </c:pt>
                <c:pt idx="79" formatCode="0.0">
                  <c:v>29.129855045500001</c:v>
                </c:pt>
                <c:pt idx="80" formatCode="0.0">
                  <c:v>29.204581888900002</c:v>
                </c:pt>
                <c:pt idx="81" formatCode="0.0">
                  <c:v>29.254613295799999</c:v>
                </c:pt>
                <c:pt idx="82" formatCode="0.0">
                  <c:v>29.298603635900001</c:v>
                </c:pt>
                <c:pt idx="83" formatCode="0.0">
                  <c:v>29.269030582599999</c:v>
                </c:pt>
                <c:pt idx="84" formatCode="0.0">
                  <c:v>29.2985382972</c:v>
                </c:pt>
                <c:pt idx="85" formatCode="0.0">
                  <c:v>29.349800812400002</c:v>
                </c:pt>
                <c:pt idx="86" formatCode="0.0">
                  <c:v>29.3927748626</c:v>
                </c:pt>
                <c:pt idx="87" formatCode="0.0">
                  <c:v>29.4424813157</c:v>
                </c:pt>
                <c:pt idx="88" formatCode="0.0">
                  <c:v>29.542392486200001</c:v>
                </c:pt>
                <c:pt idx="89" formatCode="0.0">
                  <c:v>29.675041868299999</c:v>
                </c:pt>
                <c:pt idx="90" formatCode="0.0">
                  <c:v>29.74534968</c:v>
                </c:pt>
                <c:pt idx="91" formatCode="0.0">
                  <c:v>29.793907929500001</c:v>
                </c:pt>
                <c:pt idx="92" formatCode="0.0">
                  <c:v>29.814287977700001</c:v>
                </c:pt>
                <c:pt idx="93" formatCode="0.0">
                  <c:v>29.778551258499999</c:v>
                </c:pt>
                <c:pt idx="94" formatCode="0.0">
                  <c:v>29.7638878118</c:v>
                </c:pt>
                <c:pt idx="95" formatCode="0.0">
                  <c:v>29.874786761500001</c:v>
                </c:pt>
                <c:pt idx="96" formatCode="0.0">
                  <c:v>29.9780637625</c:v>
                </c:pt>
                <c:pt idx="97" formatCode="0.0">
                  <c:v>30.0512959271</c:v>
                </c:pt>
                <c:pt idx="98" formatCode="0.0">
                  <c:v>30.180218077700001</c:v>
                </c:pt>
                <c:pt idx="99" formatCode="0.0">
                  <c:v>30.3435392807</c:v>
                </c:pt>
                <c:pt idx="100" formatCode="0.0">
                  <c:v>30.493406036500001</c:v>
                </c:pt>
                <c:pt idx="101" formatCode="0.0">
                  <c:v>30.619073872200001</c:v>
                </c:pt>
                <c:pt idx="102" formatCode="0.0">
                  <c:v>30.745627933200002</c:v>
                </c:pt>
                <c:pt idx="103" formatCode="0.0">
                  <c:v>30.9051764672</c:v>
                </c:pt>
                <c:pt idx="104" formatCode="0.0">
                  <c:v>31.020663407000001</c:v>
                </c:pt>
                <c:pt idx="105" formatCode="0.0">
                  <c:v>31.235083722399999</c:v>
                </c:pt>
                <c:pt idx="106" formatCode="0.0">
                  <c:v>31.418376806099999</c:v>
                </c:pt>
                <c:pt idx="107" formatCode="0.0">
                  <c:v>31.603208388999999</c:v>
                </c:pt>
                <c:pt idx="108" formatCode="0.0">
                  <c:v>31.7802546765</c:v>
                </c:pt>
                <c:pt idx="109" formatCode="0.0">
                  <c:v>31.999951170100001</c:v>
                </c:pt>
                <c:pt idx="110" formatCode="0.0">
                  <c:v>32.150360345899998</c:v>
                </c:pt>
                <c:pt idx="111" formatCode="0.0">
                  <c:v>32.285277861300003</c:v>
                </c:pt>
                <c:pt idx="112" formatCode="0.0">
                  <c:v>32.378052519699999</c:v>
                </c:pt>
                <c:pt idx="113" formatCode="0.0">
                  <c:v>32.510701901799997</c:v>
                </c:pt>
                <c:pt idx="114" formatCode="0.0">
                  <c:v>32.644286743999999</c:v>
                </c:pt>
                <c:pt idx="115" formatCode="0.0">
                  <c:v>32.817709063599999</c:v>
                </c:pt>
                <c:pt idx="116" formatCode="0.0">
                  <c:v>33.035096244400002</c:v>
                </c:pt>
                <c:pt idx="117" formatCode="0.0">
                  <c:v>33.192337809000001</c:v>
                </c:pt>
                <c:pt idx="118" formatCode="0.0">
                  <c:v>33.309645382600003</c:v>
                </c:pt>
                <c:pt idx="119" formatCode="0.0">
                  <c:v>33.398364542400003</c:v>
                </c:pt>
                <c:pt idx="120" formatCode="0.0">
                  <c:v>33.4352491856</c:v>
                </c:pt>
                <c:pt idx="121" formatCode="0.0">
                  <c:v>33.493834917299999</c:v>
                </c:pt>
                <c:pt idx="122" formatCode="0.0">
                  <c:v>33.565458334299997</c:v>
                </c:pt>
                <c:pt idx="123" formatCode="0.0">
                  <c:v>33.6080638655</c:v>
                </c:pt>
                <c:pt idx="124" formatCode="0.0">
                  <c:v>33.672292475100001</c:v>
                </c:pt>
                <c:pt idx="125" formatCode="0.0">
                  <c:v>33.756071032199998</c:v>
                </c:pt>
                <c:pt idx="126" formatCode="0.0">
                  <c:v>33.868563530899998</c:v>
                </c:pt>
                <c:pt idx="127" formatCode="0.0">
                  <c:v>33.924058673200001</c:v>
                </c:pt>
                <c:pt idx="128" formatCode="0.0">
                  <c:v>33.958025420200002</c:v>
                </c:pt>
                <c:pt idx="129" formatCode="0.0">
                  <c:v>33.915141357099998</c:v>
                </c:pt>
                <c:pt idx="130" formatCode="0.0">
                  <c:v>33.871151017000003</c:v>
                </c:pt>
                <c:pt idx="131" formatCode="0.0">
                  <c:v>33.893330806999998</c:v>
                </c:pt>
                <c:pt idx="132" formatCode="0.0">
                  <c:v>33.937592378799998</c:v>
                </c:pt>
                <c:pt idx="133" formatCode="0.0">
                  <c:v>33.952238811800001</c:v>
                </c:pt>
                <c:pt idx="134" formatCode="0.0">
                  <c:v>33.945076470099998</c:v>
                </c:pt>
                <c:pt idx="135" formatCode="0.0">
                  <c:v>34.001883845000002</c:v>
                </c:pt>
                <c:pt idx="136" formatCode="0.0">
                  <c:v>34.066112454600002</c:v>
                </c:pt>
                <c:pt idx="137" formatCode="0.0">
                  <c:v>34.142909465300001</c:v>
                </c:pt>
                <c:pt idx="138" formatCode="0.0">
                  <c:v>34.199155714699998</c:v>
                </c:pt>
                <c:pt idx="139" formatCode="0.0">
                  <c:v>34.317082892000002</c:v>
                </c:pt>
                <c:pt idx="140" formatCode="0.0">
                  <c:v>34.371429687199999</c:v>
                </c:pt>
                <c:pt idx="141" formatCode="0.0">
                  <c:v>34.492934532600003</c:v>
                </c:pt>
                <c:pt idx="142" formatCode="0.0">
                  <c:v>34.661564169599998</c:v>
                </c:pt>
                <c:pt idx="143" formatCode="0.0">
                  <c:v>34.757676592700001</c:v>
                </c:pt>
                <c:pt idx="144" formatCode="0.0">
                  <c:v>34.883084379700001</c:v>
                </c:pt>
                <c:pt idx="145" formatCode="0.0">
                  <c:v>35.044195141700001</c:v>
                </c:pt>
                <c:pt idx="146" formatCode="0.0">
                  <c:v>35.201766659100002</c:v>
                </c:pt>
                <c:pt idx="147" formatCode="0.0">
                  <c:v>35.386390627700003</c:v>
                </c:pt>
                <c:pt idx="148" formatCode="0.0">
                  <c:v>35.5719399444</c:v>
                </c:pt>
                <c:pt idx="149" formatCode="0.0">
                  <c:v>35.676663140800002</c:v>
                </c:pt>
                <c:pt idx="150" formatCode="0.0">
                  <c:v>35.775094077200002</c:v>
                </c:pt>
                <c:pt idx="151" formatCode="0.0">
                  <c:v>35.955453289499999</c:v>
                </c:pt>
                <c:pt idx="152" formatCode="0.0">
                  <c:v>36.125287024599999</c:v>
                </c:pt>
                <c:pt idx="153" formatCode="0.0">
                  <c:v>36.2253498384</c:v>
                </c:pt>
                <c:pt idx="154" formatCode="0.0">
                  <c:v>36.342657412000001</c:v>
                </c:pt>
                <c:pt idx="155" formatCode="0.0">
                  <c:v>36.468342888400002</c:v>
                </c:pt>
                <c:pt idx="156" formatCode="0.0">
                  <c:v>36.593750675300001</c:v>
                </c:pt>
                <c:pt idx="157" formatCode="0.0">
                  <c:v>36.645013190500002</c:v>
                </c:pt>
                <c:pt idx="158" formatCode="0.0">
                  <c:v>36.723798949200003</c:v>
                </c:pt>
                <c:pt idx="159" formatCode="0.0">
                  <c:v>36.801909089799999</c:v>
                </c:pt>
                <c:pt idx="160" formatCode="0.0">
                  <c:v>36.866137699399999</c:v>
                </c:pt>
                <c:pt idx="161" formatCode="0.0">
                  <c:v>36.956897802999997</c:v>
                </c:pt>
                <c:pt idx="162" formatCode="0.0">
                  <c:v>37.048297958100001</c:v>
                </c:pt>
                <c:pt idx="163" formatCode="0.0">
                  <c:v>37.069108636499998</c:v>
                </c:pt>
                <c:pt idx="164" formatCode="0.0">
                  <c:v>37.150628829299997</c:v>
                </c:pt>
                <c:pt idx="165" formatCode="0.0">
                  <c:v>37.336459769299999</c:v>
                </c:pt>
                <c:pt idx="166" formatCode="0.0">
                  <c:v>37.3951135561</c:v>
                </c:pt>
                <c:pt idx="167" formatCode="0.0">
                  <c:v>37.476439452500003</c:v>
                </c:pt>
                <c:pt idx="168" formatCode="0.0">
                  <c:v>37.528077953100002</c:v>
                </c:pt>
                <c:pt idx="169" formatCode="0.0">
                  <c:v>37.615956550500002</c:v>
                </c:pt>
                <c:pt idx="170" formatCode="0.0">
                  <c:v>37.7090669926</c:v>
                </c:pt>
                <c:pt idx="171" formatCode="0.0">
                  <c:v>37.780076211299999</c:v>
                </c:pt>
                <c:pt idx="172" formatCode="0.0">
                  <c:v>37.837168308800003</c:v>
                </c:pt>
                <c:pt idx="173" formatCode="0.0">
                  <c:v>37.927928412299998</c:v>
                </c:pt>
                <c:pt idx="174" formatCode="0.0">
                  <c:v>38.005267005199997</c:v>
                </c:pt>
                <c:pt idx="175" formatCode="0.0">
                  <c:v>38.116257289700002</c:v>
                </c:pt>
                <c:pt idx="176" formatCode="0.0">
                  <c:v>38.190984133100002</c:v>
                </c:pt>
                <c:pt idx="177" formatCode="0.0">
                  <c:v>38.291046946900003</c:v>
                </c:pt>
                <c:pt idx="178" formatCode="0.0">
                  <c:v>38.437681413900002</c:v>
                </c:pt>
                <c:pt idx="179" formatCode="0.0">
                  <c:v>38.5411871003</c:v>
                </c:pt>
                <c:pt idx="180" formatCode="0.0">
                  <c:v>38.622333315500001</c:v>
                </c:pt>
                <c:pt idx="181" formatCode="0.0">
                  <c:v>38.724858345800001</c:v>
                </c:pt>
                <c:pt idx="182" formatCode="0.0">
                  <c:v>38.825131129600003</c:v>
                </c:pt>
                <c:pt idx="183" formatCode="0.0">
                  <c:v>38.9316449576</c:v>
                </c:pt>
                <c:pt idx="184" formatCode="0.0">
                  <c:v>39.074375201300001</c:v>
                </c:pt>
                <c:pt idx="185" formatCode="0.0">
                  <c:v>39.172116851299997</c:v>
                </c:pt>
                <c:pt idx="186" formatCode="0.0">
                  <c:v>39.333824818099998</c:v>
                </c:pt>
                <c:pt idx="187" formatCode="0.0">
                  <c:v>39.424004424300001</c:v>
                </c:pt>
                <c:pt idx="188" formatCode="0.0">
                  <c:v>39.553078062899999</c:v>
                </c:pt>
                <c:pt idx="189" formatCode="0.0">
                  <c:v>39.595962126000003</c:v>
                </c:pt>
                <c:pt idx="190" formatCode="0.0">
                  <c:v>39.654615912799997</c:v>
                </c:pt>
                <c:pt idx="191" formatCode="0.0">
                  <c:v>39.7507283359</c:v>
                </c:pt>
                <c:pt idx="192" formatCode="0.0">
                  <c:v>39.994166981200003</c:v>
                </c:pt>
                <c:pt idx="193" formatCode="0.0">
                  <c:v>40.199217041899999</c:v>
                </c:pt>
                <c:pt idx="194" formatCode="0.0">
                  <c:v>40.4498990015</c:v>
                </c:pt>
                <c:pt idx="195" formatCode="0.0">
                  <c:v>40.634522969999999</c:v>
                </c:pt>
                <c:pt idx="196" formatCode="0.0">
                  <c:v>40.770116701500001</c:v>
                </c:pt>
                <c:pt idx="197" formatCode="0.0">
                  <c:v>40.846913712199999</c:v>
                </c:pt>
                <c:pt idx="198" formatCode="0.0">
                  <c:v>40.804729025199997</c:v>
                </c:pt>
                <c:pt idx="199" formatCode="0.0">
                  <c:v>40.728423204599999</c:v>
                </c:pt>
                <c:pt idx="200" formatCode="0.0">
                  <c:v>40.708043156400002</c:v>
                </c:pt>
                <c:pt idx="201" formatCode="0.0">
                  <c:v>40.8581373771</c:v>
                </c:pt>
                <c:pt idx="202" formatCode="0.0">
                  <c:v>41.026767014199997</c:v>
                </c:pt>
                <c:pt idx="203" formatCode="0.0">
                  <c:v>41.2115985971</c:v>
                </c:pt>
                <c:pt idx="204" formatCode="0.0">
                  <c:v>41.396021813200001</c:v>
                </c:pt>
                <c:pt idx="205" formatCode="0.0">
                  <c:v>41.564455791699999</c:v>
                </c:pt>
                <c:pt idx="206" formatCode="0.0">
                  <c:v>41.621754525299998</c:v>
                </c:pt>
                <c:pt idx="207" formatCode="0.0">
                  <c:v>41.799277572000001</c:v>
                </c:pt>
                <c:pt idx="208" formatCode="0.0">
                  <c:v>41.949144327799999</c:v>
                </c:pt>
                <c:pt idx="209" formatCode="0.0">
                  <c:v>42.130664534899999</c:v>
                </c:pt>
                <c:pt idx="210" formatCode="0.0">
                  <c:v>42.278310939400001</c:v>
                </c:pt>
                <c:pt idx="211" formatCode="0.0">
                  <c:v>42.451733259000001</c:v>
                </c:pt>
                <c:pt idx="212" formatCode="0.0">
                  <c:v>42.601186945800002</c:v>
                </c:pt>
                <c:pt idx="213" formatCode="0.0">
                  <c:v>42.779870541900003</c:v>
                </c:pt>
                <c:pt idx="214" formatCode="0.0">
                  <c:v>42.970495348999997</c:v>
                </c:pt>
                <c:pt idx="215" formatCode="0.0">
                  <c:v>43.1035740887</c:v>
                </c:pt>
                <c:pt idx="216" formatCode="0.0">
                  <c:v>43.199474161099999</c:v>
                </c:pt>
                <c:pt idx="217" formatCode="0.0">
                  <c:v>43.265383109200002</c:v>
                </c:pt>
                <c:pt idx="218" formatCode="0.0">
                  <c:v>43.422954626600003</c:v>
                </c:pt>
                <c:pt idx="219" formatCode="0.0">
                  <c:v>43.444257392200001</c:v>
                </c:pt>
                <c:pt idx="220" formatCode="0.0">
                  <c:v>43.487076465299999</c:v>
                </c:pt>
                <c:pt idx="221" formatCode="0.0">
                  <c:v>43.5429288367</c:v>
                </c:pt>
                <c:pt idx="222" formatCode="0.0">
                  <c:v>43.599175086099997</c:v>
                </c:pt>
                <c:pt idx="223" formatCode="0.0">
                  <c:v>43.682417799500001</c:v>
                </c:pt>
                <c:pt idx="224" formatCode="0.0">
                  <c:v>43.811491438099999</c:v>
                </c:pt>
                <c:pt idx="225" formatCode="0.0">
                  <c:v>43.9044069081</c:v>
                </c:pt>
                <c:pt idx="226" formatCode="0.0">
                  <c:v>44.021714481700002</c:v>
                </c:pt>
                <c:pt idx="227" formatCode="0.0">
                  <c:v>44.095647114800002</c:v>
                </c:pt>
                <c:pt idx="228" formatCode="0.0">
                  <c:v>44.132531758100001</c:v>
                </c:pt>
                <c:pt idx="229" formatCode="0.0">
                  <c:v>44.235056788400001</c:v>
                </c:pt>
                <c:pt idx="230" formatCode="0.0">
                  <c:v>44.349654255700003</c:v>
                </c:pt>
                <c:pt idx="231" formatCode="0.0">
                  <c:v>44.4703699274</c:v>
                </c:pt>
                <c:pt idx="232" formatCode="0.0">
                  <c:v>44.605963658900002</c:v>
                </c:pt>
                <c:pt idx="233" formatCode="0.0">
                  <c:v>44.773520773100003</c:v>
                </c:pt>
                <c:pt idx="234" formatCode="0.0">
                  <c:v>44.9633518646</c:v>
                </c:pt>
                <c:pt idx="235" formatCode="0.0">
                  <c:v>45.122900398600002</c:v>
                </c:pt>
                <c:pt idx="236" formatCode="0.0">
                  <c:v>45.2995274831</c:v>
                </c:pt>
                <c:pt idx="237" formatCode="0.0">
                  <c:v>45.449621703799998</c:v>
                </c:pt>
                <c:pt idx="238" formatCode="0.0">
                  <c:v>45.581592724099998</c:v>
                </c:pt>
                <c:pt idx="239" formatCode="0.0">
                  <c:v>45.759031043699999</c:v>
                </c:pt>
                <c:pt idx="240" formatCode="0.0">
                  <c:v>45.965585045799997</c:v>
                </c:pt>
                <c:pt idx="241" formatCode="0.0">
                  <c:v>46.177958322899997</c:v>
                </c:pt>
                <c:pt idx="242" formatCode="0.0">
                  <c:v>46.342692182100002</c:v>
                </c:pt>
                <c:pt idx="243" formatCode="0.0">
                  <c:v>46.598325369299999</c:v>
                </c:pt>
                <c:pt idx="244" formatCode="0.0">
                  <c:v>46.8124207348</c:v>
                </c:pt>
                <c:pt idx="245" formatCode="0.0">
                  <c:v>47.0497933133</c:v>
                </c:pt>
                <c:pt idx="246" formatCode="0.0">
                  <c:v>47.162285812</c:v>
                </c:pt>
                <c:pt idx="247" formatCode="0.0">
                  <c:v>47.301023667599999</c:v>
                </c:pt>
                <c:pt idx="248" formatCode="0.0">
                  <c:v>47.4233039569</c:v>
                </c:pt>
                <c:pt idx="249" formatCode="0.0">
                  <c:v>47.544808802200002</c:v>
                </c:pt>
                <c:pt idx="250" formatCode="0.0">
                  <c:v>47.647452929099998</c:v>
                </c:pt>
                <c:pt idx="251" formatCode="0.0">
                  <c:v>47.787924932099997</c:v>
                </c:pt>
                <c:pt idx="252" formatCode="0.0">
                  <c:v>47.883825004499997</c:v>
                </c:pt>
                <c:pt idx="253" formatCode="0.0">
                  <c:v>47.920441086799997</c:v>
                </c:pt>
                <c:pt idx="254" formatCode="0.0">
                  <c:v>47.992064503800002</c:v>
                </c:pt>
                <c:pt idx="255" formatCode="0.0">
                  <c:v>48.0133672694</c:v>
                </c:pt>
                <c:pt idx="256" formatCode="0.0">
                  <c:v>48.070459366900003</c:v>
                </c:pt>
                <c:pt idx="257" formatCode="0.0">
                  <c:v>48.147256377600002</c:v>
                </c:pt>
                <c:pt idx="258" formatCode="0.0">
                  <c:v>48.330056687899997</c:v>
                </c:pt>
                <c:pt idx="259" formatCode="0.0">
                  <c:v>48.4896052219</c:v>
                </c:pt>
                <c:pt idx="260" formatCode="0.0">
                  <c:v>48.666232306399998</c:v>
                </c:pt>
                <c:pt idx="261" formatCode="0.0">
                  <c:v>48.802031839400001</c:v>
                </c:pt>
                <c:pt idx="262" formatCode="0.0">
                  <c:v>48.970661476499998</c:v>
                </c:pt>
                <c:pt idx="263" formatCode="0.0">
                  <c:v>49.044594109599998</c:v>
                </c:pt>
                <c:pt idx="264" formatCode="0.0">
                  <c:v>49.155248039299998</c:v>
                </c:pt>
                <c:pt idx="265" formatCode="0.0">
                  <c:v>49.3822677494</c:v>
                </c:pt>
                <c:pt idx="266" formatCode="0.0">
                  <c:v>49.582813317000003</c:v>
                </c:pt>
                <c:pt idx="267" formatCode="0.0">
                  <c:v>49.746134519999998</c:v>
                </c:pt>
                <c:pt idx="268" formatCode="0.0">
                  <c:v>49.924547324599999</c:v>
                </c:pt>
                <c:pt idx="269" formatCode="0.0">
                  <c:v>50.029270521000001</c:v>
                </c:pt>
                <c:pt idx="270" formatCode="0.0">
                  <c:v>50.183947706700003</c:v>
                </c:pt>
                <c:pt idx="271" formatCode="0.0">
                  <c:v>50.343496240699999</c:v>
                </c:pt>
                <c:pt idx="272" formatCode="0.0">
                  <c:v>50.4521898311</c:v>
                </c:pt>
                <c:pt idx="273" formatCode="0.0">
                  <c:v>50.5308106134</c:v>
                </c:pt>
                <c:pt idx="274" formatCode="0.0">
                  <c:v>50.567469230100002</c:v>
                </c:pt>
                <c:pt idx="275" formatCode="0.0">
                  <c:v>50.707941233100001</c:v>
                </c:pt>
                <c:pt idx="276" formatCode="0.0">
                  <c:v>50.7890874482</c:v>
                </c:pt>
                <c:pt idx="277" formatCode="0.0">
                  <c:v>50.898935694999999</c:v>
                </c:pt>
                <c:pt idx="278" formatCode="0.0">
                  <c:v>50.949072086900003</c:v>
                </c:pt>
                <c:pt idx="279" formatCode="0.0">
                  <c:v>50.991677618099999</c:v>
                </c:pt>
                <c:pt idx="280" formatCode="0.0">
                  <c:v>51.06304274</c:v>
                </c:pt>
                <c:pt idx="281" formatCode="0.0">
                  <c:v>51.167765936400002</c:v>
                </c:pt>
                <c:pt idx="282" formatCode="0.0">
                  <c:v>51.1396428117</c:v>
                </c:pt>
                <c:pt idx="283" formatCode="0.0">
                  <c:v>51.132705918900001</c:v>
                </c:pt>
                <c:pt idx="284" formatCode="0.0">
                  <c:v>51.1394992683</c:v>
                </c:pt>
                <c:pt idx="285" formatCode="0.0">
                  <c:v>51.246709426000002</c:v>
                </c:pt>
                <c:pt idx="286" formatCode="0.0">
                  <c:v>51.371348722900002</c:v>
                </c:pt>
                <c:pt idx="287" formatCode="0.0">
                  <c:v>51.474854409300001</c:v>
                </c:pt>
                <c:pt idx="288" formatCode="0.0">
                  <c:v>51.6519006969</c:v>
                </c:pt>
                <c:pt idx="289" formatCode="0.0">
                  <c:v>51.695839995599997</c:v>
                </c:pt>
                <c:pt idx="290" formatCode="0.0">
                  <c:v>51.788950437700002</c:v>
                </c:pt>
                <c:pt idx="291" formatCode="0.0">
                  <c:v>51.902565187599997</c:v>
                </c:pt>
                <c:pt idx="292" formatCode="0.0">
                  <c:v>51.988203333800001</c:v>
                </c:pt>
                <c:pt idx="293" formatCode="0.0">
                  <c:v>52.1208527159</c:v>
                </c:pt>
                <c:pt idx="294" formatCode="0.0">
                  <c:v>52.303653026200003</c:v>
                </c:pt>
                <c:pt idx="295" formatCode="0.0">
                  <c:v>52.449327774700002</c:v>
                </c:pt>
                <c:pt idx="296" formatCode="0.0">
                  <c:v>52.6191615097</c:v>
                </c:pt>
                <c:pt idx="297" formatCode="0.0">
                  <c:v>52.754961042799998</c:v>
                </c:pt>
                <c:pt idx="298" formatCode="0.0">
                  <c:v>52.967581019900003</c:v>
                </c:pt>
                <c:pt idx="299" formatCode="0.0">
                  <c:v>53.1228395495</c:v>
                </c:pt>
                <c:pt idx="300" formatCode="0.0">
                  <c:v>53.023199719700003</c:v>
                </c:pt>
                <c:pt idx="301" formatCode="0.0">
                  <c:v>52.965748444799999</c:v>
                </c:pt>
                <c:pt idx="302" formatCode="0.0">
                  <c:v>52.9602091406</c:v>
                </c:pt>
                <c:pt idx="303" formatCode="0.0">
                  <c:v>53.023191197300001</c:v>
                </c:pt>
                <c:pt idx="304" formatCode="0.0">
                  <c:v>53.059896171699997</c:v>
                </c:pt>
                <c:pt idx="305" formatCode="0.0">
                  <c:v>53.115540978299997</c:v>
                </c:pt>
                <c:pt idx="306" formatCode="0.0">
                  <c:v>53.128104778999997</c:v>
                </c:pt>
                <c:pt idx="307" formatCode="0.0">
                  <c:v>53.173713624000001</c:v>
                </c:pt>
                <c:pt idx="308" formatCode="0.0">
                  <c:v>53.166121207700002</c:v>
                </c:pt>
                <c:pt idx="309" formatCode="0.0">
                  <c:v>53.121185259500002</c:v>
                </c:pt>
                <c:pt idx="310" formatCode="0.0">
                  <c:v>52.954262428500002</c:v>
                </c:pt>
                <c:pt idx="311" formatCode="0.0">
                  <c:v>52.9027833333</c:v>
                </c:pt>
                <c:pt idx="312" formatCode="0.0">
                  <c:v>52.960883333300004</c:v>
                </c:pt>
                <c:pt idx="313" formatCode="0.0">
                  <c:v>53.046033333300002</c:v>
                </c:pt>
                <c:pt idx="314" formatCode="0.0">
                  <c:v>53.052291666599999</c:v>
                </c:pt>
                <c:pt idx="315" formatCode="0.0">
                  <c:v>52.9950333333</c:v>
                </c:pt>
                <c:pt idx="316" formatCode="0.0">
                  <c:v>53.034700000000001</c:v>
                </c:pt>
                <c:pt idx="317" formatCode="0.0">
                  <c:v>52.985124999999996</c:v>
                </c:pt>
                <c:pt idx="318" formatCode="0.0">
                  <c:v>52.943708333300002</c:v>
                </c:pt>
                <c:pt idx="319" formatCode="0.0">
                  <c:v>52.803258333300001</c:v>
                </c:pt>
                <c:pt idx="320" formatCode="0.0">
                  <c:v>52.777324999999998</c:v>
                </c:pt>
                <c:pt idx="321" formatCode="0.0">
                  <c:v>52.778475</c:v>
                </c:pt>
                <c:pt idx="322" formatCode="0.0">
                  <c:v>52.929608333300003</c:v>
                </c:pt>
                <c:pt idx="323" formatCode="0.0">
                  <c:v>52.999524999999998</c:v>
                </c:pt>
                <c:pt idx="324" formatCode="0.0">
                  <c:v>53.079566666600002</c:v>
                </c:pt>
                <c:pt idx="325" formatCode="0.0">
                  <c:v>53.141191666600001</c:v>
                </c:pt>
                <c:pt idx="326" formatCode="0.0">
                  <c:v>53.267400000000002</c:v>
                </c:pt>
                <c:pt idx="327" formatCode="0.0">
                  <c:v>53.334325</c:v>
                </c:pt>
                <c:pt idx="328" formatCode="0.0">
                  <c:v>53.385216666600002</c:v>
                </c:pt>
                <c:pt idx="329" formatCode="0.0">
                  <c:v>53.559491666600003</c:v>
                </c:pt>
                <c:pt idx="330" formatCode="0.0">
                  <c:v>53.651299999999999</c:v>
                </c:pt>
                <c:pt idx="331" formatCode="0.0">
                  <c:v>53.822558333300002</c:v>
                </c:pt>
                <c:pt idx="332" formatCode="0.0">
                  <c:v>53.874775</c:v>
                </c:pt>
                <c:pt idx="333" formatCode="0.0">
                  <c:v>53.916208333299998</c:v>
                </c:pt>
                <c:pt idx="334" formatCode="0.0">
                  <c:v>53.834758333300002</c:v>
                </c:pt>
                <c:pt idx="335" formatCode="0.0">
                  <c:v>53.669866666600001</c:v>
                </c:pt>
                <c:pt idx="336" formatCode="0.0">
                  <c:v>53.388116666599998</c:v>
                </c:pt>
                <c:pt idx="337" formatCode="0.0">
                  <c:v>53.089866666600003</c:v>
                </c:pt>
                <c:pt idx="338" formatCode="0.0">
                  <c:v>52.7632083333</c:v>
                </c:pt>
                <c:pt idx="339" formatCode="0.0">
                  <c:v>52.628633333300002</c:v>
                </c:pt>
                <c:pt idx="340" formatCode="0.0">
                  <c:v>52.394091666599998</c:v>
                </c:pt>
                <c:pt idx="341" formatCode="0.0">
                  <c:v>52.189300000000003</c:v>
                </c:pt>
                <c:pt idx="342" formatCode="0.0">
                  <c:v>52.135024999999999</c:v>
                </c:pt>
                <c:pt idx="343" formatCode="0.0">
                  <c:v>52.0782833333</c:v>
                </c:pt>
                <c:pt idx="344" formatCode="0.0">
                  <c:v>52.106558333300001</c:v>
                </c:pt>
                <c:pt idx="345" formatCode="0.0">
                  <c:v>52.153216666600002</c:v>
                </c:pt>
                <c:pt idx="346" formatCode="0.0">
                  <c:v>52.265966666600001</c:v>
                </c:pt>
                <c:pt idx="347" formatCode="0.0">
                  <c:v>52.513133333299997</c:v>
                </c:pt>
                <c:pt idx="348" formatCode="0.0">
                  <c:v>52.921241666599997</c:v>
                </c:pt>
                <c:pt idx="349" formatCode="0.0">
                  <c:v>53.361541666599997</c:v>
                </c:pt>
                <c:pt idx="350" formatCode="0.0">
                  <c:v>53.813366666599997</c:v>
                </c:pt>
                <c:pt idx="351" formatCode="0.0">
                  <c:v>54.166049999999998</c:v>
                </c:pt>
                <c:pt idx="352" formatCode="0.0">
                  <c:v>54.618283333299999</c:v>
                </c:pt>
                <c:pt idx="353" formatCode="0.0">
                  <c:v>54.967641666600002</c:v>
                </c:pt>
                <c:pt idx="354" formatCode="0.0">
                  <c:v>55.3520333333</c:v>
                </c:pt>
                <c:pt idx="355" formatCode="0.0">
                  <c:v>55.712983333300002</c:v>
                </c:pt>
                <c:pt idx="356" formatCode="0.0">
                  <c:v>56.059516666599997</c:v>
                </c:pt>
                <c:pt idx="357" formatCode="0.0">
                  <c:v>56.2987583333</c:v>
                </c:pt>
                <c:pt idx="358" formatCode="0.0">
                  <c:v>56.543225</c:v>
                </c:pt>
                <c:pt idx="359" formatCode="0.0">
                  <c:v>56.764683333299999</c:v>
                </c:pt>
                <c:pt idx="360" formatCode="0.0">
                  <c:v>56.915824999999998</c:v>
                </c:pt>
                <c:pt idx="361" formatCode="0.0">
                  <c:v>57.117941666599997</c:v>
                </c:pt>
                <c:pt idx="362" formatCode="0.0">
                  <c:v>57.302100000000003</c:v>
                </c:pt>
                <c:pt idx="363" formatCode="0.0">
                  <c:v>57.469533333299999</c:v>
                </c:pt>
                <c:pt idx="364" formatCode="0.0">
                  <c:v>57.4943416666</c:v>
                </c:pt>
                <c:pt idx="365" formatCode="0.0">
                  <c:v>57.522291666599997</c:v>
                </c:pt>
                <c:pt idx="366" formatCode="0.0">
                  <c:v>57.478749999999998</c:v>
                </c:pt>
                <c:pt idx="367" formatCode="0.0">
                  <c:v>57.514875000000004</c:v>
                </c:pt>
                <c:pt idx="368" formatCode="0.0">
                  <c:v>57.557450000000003</c:v>
                </c:pt>
                <c:pt idx="369" formatCode="0.0">
                  <c:v>57.599308333300002</c:v>
                </c:pt>
                <c:pt idx="370" formatCode="0.0">
                  <c:v>57.6696833333</c:v>
                </c:pt>
                <c:pt idx="371" formatCode="0.0">
                  <c:v>57.8185916666</c:v>
                </c:pt>
                <c:pt idx="372" formatCode="0.0">
                  <c:v>57.8988666666</c:v>
                </c:pt>
                <c:pt idx="373" formatCode="0.0">
                  <c:v>57.967916666599997</c:v>
                </c:pt>
                <c:pt idx="374" formatCode="0.0">
                  <c:v>58.074475</c:v>
                </c:pt>
                <c:pt idx="375" formatCode="0.0">
                  <c:v>58.248091666599997</c:v>
                </c:pt>
                <c:pt idx="376" formatCode="0.0">
                  <c:v>58.431950000000001</c:v>
                </c:pt>
                <c:pt idx="377" formatCode="0.0">
                  <c:v>58.686441666599997</c:v>
                </c:pt>
                <c:pt idx="378" formatCode="0.0">
                  <c:v>58.879824999999997</c:v>
                </c:pt>
                <c:pt idx="379" formatCode="0.0">
                  <c:v>59.098591666600001</c:v>
                </c:pt>
                <c:pt idx="380" formatCode="0.0">
                  <c:v>59.2573916666</c:v>
                </c:pt>
                <c:pt idx="381" formatCode="0.0">
                  <c:v>59.409316666599999</c:v>
                </c:pt>
                <c:pt idx="382" formatCode="0.0">
                  <c:v>59.541825000000003</c:v>
                </c:pt>
                <c:pt idx="383" formatCode="0.0">
                  <c:v>59.602125000000001</c:v>
                </c:pt>
                <c:pt idx="384" formatCode="0.0">
                  <c:v>59.640391666600003</c:v>
                </c:pt>
                <c:pt idx="385" formatCode="0.0">
                  <c:v>59.593858333299998</c:v>
                </c:pt>
                <c:pt idx="386" formatCode="0.0">
                  <c:v>59.550508333300002</c:v>
                </c:pt>
                <c:pt idx="387" formatCode="0.0">
                  <c:v>59.470125000000003</c:v>
                </c:pt>
                <c:pt idx="388" formatCode="0.0">
                  <c:v>59.469374999999999</c:v>
                </c:pt>
                <c:pt idx="389" formatCode="0.0">
                  <c:v>59.408316666600001</c:v>
                </c:pt>
                <c:pt idx="390" formatCode="0.0">
                  <c:v>59.364116666599998</c:v>
                </c:pt>
                <c:pt idx="391" formatCode="0.0">
                  <c:v>59.315541666599998</c:v>
                </c:pt>
                <c:pt idx="392" formatCode="0.0">
                  <c:v>59.202941666599997</c:v>
                </c:pt>
                <c:pt idx="393" formatCode="0.0">
                  <c:v>59.159733333299997</c:v>
                </c:pt>
                <c:pt idx="394" formatCode="0.0">
                  <c:v>59.090791666599998</c:v>
                </c:pt>
                <c:pt idx="395" formatCode="0.0">
                  <c:v>59.0593916666</c:v>
                </c:pt>
                <c:pt idx="396" formatCode="0.0">
                  <c:v>59.120933333300002</c:v>
                </c:pt>
                <c:pt idx="397" formatCode="0.0">
                  <c:v>59.252333333300001</c:v>
                </c:pt>
                <c:pt idx="398" formatCode="0.0">
                  <c:v>59.313883333299998</c:v>
                </c:pt>
                <c:pt idx="399" formatCode="0.0">
                  <c:v>59.357366666600001</c:v>
                </c:pt>
                <c:pt idx="400" formatCode="0.0">
                  <c:v>59.421666666599997</c:v>
                </c:pt>
                <c:pt idx="401" formatCode="0.0">
                  <c:v>59.470041666599997</c:v>
                </c:pt>
                <c:pt idx="402" formatCode="0.0">
                  <c:v>59.538308333300002</c:v>
                </c:pt>
                <c:pt idx="403" formatCode="0.0">
                  <c:v>59.629366666599999</c:v>
                </c:pt>
                <c:pt idx="404" formatCode="0.0">
                  <c:v>59.802933333299997</c:v>
                </c:pt>
                <c:pt idx="405" formatCode="0.0">
                  <c:v>59.896391666600003</c:v>
                </c:pt>
                <c:pt idx="406" formatCode="0.0">
                  <c:v>59.950499999999998</c:v>
                </c:pt>
                <c:pt idx="407" formatCode="0.0">
                  <c:v>60.053975000000001</c:v>
                </c:pt>
                <c:pt idx="408" formatCode="0.0">
                  <c:v>60.109425000000002</c:v>
                </c:pt>
                <c:pt idx="409" formatCode="0.0">
                  <c:v>60.155016666599998</c:v>
                </c:pt>
                <c:pt idx="410" formatCode="0.0">
                  <c:v>60.22325</c:v>
                </c:pt>
                <c:pt idx="411" formatCode="0.0">
                  <c:v>60.279391666599999</c:v>
                </c:pt>
                <c:pt idx="412" formatCode="0.0">
                  <c:v>60.316641666599999</c:v>
                </c:pt>
                <c:pt idx="413" formatCode="0.0">
                  <c:v>60.321583333299998</c:v>
                </c:pt>
                <c:pt idx="414" formatCode="0.0">
                  <c:v>60.348858333300001</c:v>
                </c:pt>
                <c:pt idx="415" formatCode="0.0">
                  <c:v>60.375716666599999</c:v>
                </c:pt>
                <c:pt idx="416" formatCode="0.0">
                  <c:v>60.4329583333</c:v>
                </c:pt>
                <c:pt idx="417" formatCode="0.0">
                  <c:v>60.540808333299999</c:v>
                </c:pt>
                <c:pt idx="418" formatCode="0.0">
                  <c:v>60.705691666600003</c:v>
                </c:pt>
                <c:pt idx="419" formatCode="0.0">
                  <c:v>60.846425000000004</c:v>
                </c:pt>
                <c:pt idx="420" formatCode="0.0">
                  <c:v>60.943066666599996</c:v>
                </c:pt>
                <c:pt idx="421" formatCode="0.0">
                  <c:v>61.1336666666</c:v>
                </c:pt>
                <c:pt idx="422" formatCode="0.0">
                  <c:v>61.3301666666</c:v>
                </c:pt>
                <c:pt idx="423" formatCode="0.0">
                  <c:v>61.454549999999998</c:v>
                </c:pt>
                <c:pt idx="424" formatCode="0.0">
                  <c:v>61.545241666599999</c:v>
                </c:pt>
                <c:pt idx="425" formatCode="0.0">
                  <c:v>61.788516666600003</c:v>
                </c:pt>
                <c:pt idx="426" formatCode="0.0">
                  <c:v>62.0465666666</c:v>
                </c:pt>
                <c:pt idx="427" formatCode="0.0">
                  <c:v>62.343158333300003</c:v>
                </c:pt>
                <c:pt idx="428" formatCode="0.0">
                  <c:v>62.634574999999998</c:v>
                </c:pt>
                <c:pt idx="429" formatCode="0.0">
                  <c:v>62.914074999999997</c:v>
                </c:pt>
                <c:pt idx="430" formatCode="0.0">
                  <c:v>63.106991666600003</c:v>
                </c:pt>
                <c:pt idx="431" formatCode="0.0">
                  <c:v>63.201608333300001</c:v>
                </c:pt>
                <c:pt idx="432" formatCode="0.0">
                  <c:v>63.385791666599999</c:v>
                </c:pt>
                <c:pt idx="433" formatCode="0.0">
                  <c:v>63.373941666599997</c:v>
                </c:pt>
                <c:pt idx="434" formatCode="0.0">
                  <c:v>63.349350000000001</c:v>
                </c:pt>
                <c:pt idx="435" formatCode="0.0">
                  <c:v>63.384633333300002</c:v>
                </c:pt>
                <c:pt idx="436" formatCode="0.0">
                  <c:v>63.511216666599999</c:v>
                </c:pt>
                <c:pt idx="437" formatCode="0.0">
                  <c:v>63.616500000000002</c:v>
                </c:pt>
                <c:pt idx="438" formatCode="0.0">
                  <c:v>63.746708333299999</c:v>
                </c:pt>
                <c:pt idx="439" formatCode="0.0">
                  <c:v>63.796708333300003</c:v>
                </c:pt>
                <c:pt idx="440" formatCode="0.0">
                  <c:v>63.923324999999998</c:v>
                </c:pt>
                <c:pt idx="441" formatCode="0.0">
                  <c:v>63.907766666599997</c:v>
                </c:pt>
                <c:pt idx="442" formatCode="0.0">
                  <c:v>63.891941666599998</c:v>
                </c:pt>
                <c:pt idx="443" formatCode="0.0">
                  <c:v>63.893458333300003</c:v>
                </c:pt>
                <c:pt idx="444" formatCode="0.0">
                  <c:v>63.906283333300003</c:v>
                </c:pt>
                <c:pt idx="445" formatCode="0.0">
                  <c:v>63.929025000000003</c:v>
                </c:pt>
                <c:pt idx="446" formatCode="0.0">
                  <c:v>64.025274999999993</c:v>
                </c:pt>
                <c:pt idx="447" formatCode="0.0">
                  <c:v>64.178349999999995</c:v>
                </c:pt>
                <c:pt idx="448" formatCode="0.0">
                  <c:v>64.315716666599997</c:v>
                </c:pt>
                <c:pt idx="449" formatCode="0.0">
                  <c:v>64.371583333299995</c:v>
                </c:pt>
                <c:pt idx="450" formatCode="0.0">
                  <c:v>64.422216666599994</c:v>
                </c:pt>
                <c:pt idx="451" formatCode="0.0">
                  <c:v>64.506699999999995</c:v>
                </c:pt>
                <c:pt idx="452" formatCode="0.0">
                  <c:v>64.509725000000003</c:v>
                </c:pt>
                <c:pt idx="453" formatCode="0.0">
                  <c:v>64.748699999999999</c:v>
                </c:pt>
                <c:pt idx="454" formatCode="0.0">
                  <c:v>64.934524999999994</c:v>
                </c:pt>
                <c:pt idx="455" formatCode="0.0">
                  <c:v>65.168149999999997</c:v>
                </c:pt>
                <c:pt idx="456" formatCode="0.0">
                  <c:v>65.352999999999994</c:v>
                </c:pt>
                <c:pt idx="457" formatCode="0.0">
                  <c:v>65.562250000000006</c:v>
                </c:pt>
                <c:pt idx="458" formatCode="0.0">
                  <c:v>65.738849999999999</c:v>
                </c:pt>
                <c:pt idx="459" formatCode="0.0">
                  <c:v>65.914349999999999</c:v>
                </c:pt>
                <c:pt idx="460" formatCode="0.0">
                  <c:v>66.130108333300001</c:v>
                </c:pt>
                <c:pt idx="461" formatCode="0.0">
                  <c:v>66.371941666599994</c:v>
                </c:pt>
                <c:pt idx="462" formatCode="0.0">
                  <c:v>66.623800000000003</c:v>
                </c:pt>
                <c:pt idx="463" formatCode="0.0">
                  <c:v>66.904799999999994</c:v>
                </c:pt>
                <c:pt idx="464" formatCode="0.0">
                  <c:v>67.220950000000002</c:v>
                </c:pt>
                <c:pt idx="465" formatCode="0.0">
                  <c:v>67.309241666600002</c:v>
                </c:pt>
                <c:pt idx="466" formatCode="0.0">
                  <c:v>67.383991666599997</c:v>
                </c:pt>
                <c:pt idx="467" formatCode="0.0">
                  <c:v>67.561258333300003</c:v>
                </c:pt>
                <c:pt idx="468" formatCode="0.0">
                  <c:v>67.7749833333</c:v>
                </c:pt>
                <c:pt idx="469" formatCode="0.0">
                  <c:v>67.993366666599997</c:v>
                </c:pt>
                <c:pt idx="470" formatCode="0.0">
                  <c:v>68.103399999999993</c:v>
                </c:pt>
                <c:pt idx="471" formatCode="0.0">
                  <c:v>68.247083333299997</c:v>
                </c:pt>
                <c:pt idx="472" formatCode="0.0">
                  <c:v>68.325883333299998</c:v>
                </c:pt>
                <c:pt idx="473" formatCode="0.0">
                  <c:v>68.373058333299994</c:v>
                </c:pt>
                <c:pt idx="474" formatCode="0.0">
                  <c:v>68.400374999999997</c:v>
                </c:pt>
                <c:pt idx="475" formatCode="0.0">
                  <c:v>68.426775000000006</c:v>
                </c:pt>
                <c:pt idx="476" formatCode="0.0">
                  <c:v>68.374591666599997</c:v>
                </c:pt>
                <c:pt idx="477" formatCode="0.0">
                  <c:v>68.392233333299998</c:v>
                </c:pt>
                <c:pt idx="478" formatCode="0.0">
                  <c:v>68.501083333300002</c:v>
                </c:pt>
                <c:pt idx="479" formatCode="0.0">
                  <c:v>68.586299999999994</c:v>
                </c:pt>
                <c:pt idx="480" formatCode="0.0">
                  <c:v>68.524275000000003</c:v>
                </c:pt>
                <c:pt idx="481" formatCode="0.0">
                  <c:v>68.510691666599996</c:v>
                </c:pt>
                <c:pt idx="482" formatCode="0.0">
                  <c:v>68.625383333299993</c:v>
                </c:pt>
                <c:pt idx="483" formatCode="0.0">
                  <c:v>68.652916666600007</c:v>
                </c:pt>
                <c:pt idx="484" formatCode="0.0">
                  <c:v>68.739824999999996</c:v>
                </c:pt>
                <c:pt idx="485" formatCode="0.0">
                  <c:v>68.854458333300002</c:v>
                </c:pt>
                <c:pt idx="486" formatCode="0.0">
                  <c:v>69.033708333299998</c:v>
                </c:pt>
                <c:pt idx="487" formatCode="0.0">
                  <c:v>69.197416666600006</c:v>
                </c:pt>
                <c:pt idx="488" formatCode="0.0">
                  <c:v>69.424266666600005</c:v>
                </c:pt>
                <c:pt idx="489" formatCode="0.0">
                  <c:v>69.682874999999996</c:v>
                </c:pt>
                <c:pt idx="490" formatCode="0.0">
                  <c:v>69.922733333300002</c:v>
                </c:pt>
                <c:pt idx="491" formatCode="0.00">
                  <c:v>70.097308333300006</c:v>
                </c:pt>
                <c:pt idx="492" formatCode="0.0">
                  <c:v>70.325008333300005</c:v>
                </c:pt>
                <c:pt idx="493" formatCode="0.0">
                  <c:v>70.559766666599998</c:v>
                </c:pt>
                <c:pt idx="494" formatCode="0.0">
                  <c:v>70.752108333300001</c:v>
                </c:pt>
                <c:pt idx="495" formatCode="0.0">
                  <c:v>70.911458333300004</c:v>
                </c:pt>
                <c:pt idx="496" formatCode="0.0">
                  <c:v>71.053541666599997</c:v>
                </c:pt>
                <c:pt idx="497" formatCode="0.0">
                  <c:v>71.248575000000002</c:v>
                </c:pt>
                <c:pt idx="498" formatCode="0.0">
                  <c:v>71.457575000000006</c:v>
                </c:pt>
                <c:pt idx="499" formatCode="0.0">
                  <c:v>71.633258333300006</c:v>
                </c:pt>
                <c:pt idx="500" formatCode="0.0">
                  <c:v>71.730924999999999</c:v>
                </c:pt>
                <c:pt idx="501" formatCode="0.0">
                  <c:v>71.780500000000004</c:v>
                </c:pt>
                <c:pt idx="502" formatCode="0.0">
                  <c:v>71.816466666599993</c:v>
                </c:pt>
                <c:pt idx="503" formatCode="0.0">
                  <c:v>71.882241666599995</c:v>
                </c:pt>
                <c:pt idx="504" formatCode="0.0">
                  <c:v>71.946916666600004</c:v>
                </c:pt>
                <c:pt idx="505" formatCode="0.0">
                  <c:v>71.950191666600006</c:v>
                </c:pt>
                <c:pt idx="506" formatCode="0.0">
                  <c:v>71.956800000000001</c:v>
                </c:pt>
                <c:pt idx="507" formatCode="0.0">
                  <c:v>72.044674999999998</c:v>
                </c:pt>
                <c:pt idx="508" formatCode="0.0">
                  <c:v>72.0904416666</c:v>
                </c:pt>
                <c:pt idx="509" formatCode="0.0">
                  <c:v>72.133191666599998</c:v>
                </c:pt>
                <c:pt idx="510" formatCode="0.0">
                  <c:v>71.960475000000002</c:v>
                </c:pt>
                <c:pt idx="511" formatCode="0.0">
                  <c:v>71.929874999999996</c:v>
                </c:pt>
                <c:pt idx="512" formatCode="0.0">
                  <c:v>71.9164166666</c:v>
                </c:pt>
                <c:pt idx="513" formatCode="0.0">
                  <c:v>71.936566666600001</c:v>
                </c:pt>
                <c:pt idx="514" formatCode="0.0">
                  <c:v>71.986766666600005</c:v>
                </c:pt>
                <c:pt idx="515" formatCode="0.00">
                  <c:v>72.043400000000005</c:v>
                </c:pt>
                <c:pt idx="516" formatCode="0.0">
                  <c:v>72.131616666599996</c:v>
                </c:pt>
                <c:pt idx="517" formatCode="0.0">
                  <c:v>72.286691666600007</c:v>
                </c:pt>
                <c:pt idx="518" formatCode="0.0">
                  <c:v>72.457866666599998</c:v>
                </c:pt>
                <c:pt idx="519" formatCode="0.0">
                  <c:v>72.538233333299999</c:v>
                </c:pt>
                <c:pt idx="520" formatCode="0.0">
                  <c:v>72.639099999999999</c:v>
                </c:pt>
                <c:pt idx="521" formatCode="0.0">
                  <c:v>72.756008333300002</c:v>
                </c:pt>
                <c:pt idx="522" formatCode="0.0">
                  <c:v>73.034475</c:v>
                </c:pt>
                <c:pt idx="523" formatCode="0.0">
                  <c:v>73.308433333300002</c:v>
                </c:pt>
                <c:pt idx="524" formatCode="0.0">
                  <c:v>73.542633333300003</c:v>
                </c:pt>
                <c:pt idx="525" formatCode="0.0">
                  <c:v>73.793700000000001</c:v>
                </c:pt>
                <c:pt idx="526" formatCode="0.0">
                  <c:v>74.086308333299996</c:v>
                </c:pt>
                <c:pt idx="527" formatCode="0.0">
                  <c:v>74.290333333299998</c:v>
                </c:pt>
                <c:pt idx="528" formatCode="0.0">
                  <c:v>74.441850000000002</c:v>
                </c:pt>
                <c:pt idx="529" formatCode="0.0">
                  <c:v>74.583641666600002</c:v>
                </c:pt>
                <c:pt idx="530" formatCode="0.0">
                  <c:v>74.659666666600003</c:v>
                </c:pt>
                <c:pt idx="531" formatCode="0.0">
                  <c:v>74.819333333299994</c:v>
                </c:pt>
                <c:pt idx="532" formatCode="0.0">
                  <c:v>74.997258333299996</c:v>
                </c:pt>
                <c:pt idx="533" formatCode="0.0">
                  <c:v>75.092124999999996</c:v>
                </c:pt>
                <c:pt idx="534" formatCode="0.0">
                  <c:v>75.184983333299996</c:v>
                </c:pt>
                <c:pt idx="535" formatCode="0.0">
                  <c:v>75.274600000000007</c:v>
                </c:pt>
                <c:pt idx="536" formatCode="0.0">
                  <c:v>75.430616666600002</c:v>
                </c:pt>
                <c:pt idx="537" formatCode="0.0">
                  <c:v>75.566974999999999</c:v>
                </c:pt>
                <c:pt idx="538" formatCode="0.0">
                  <c:v>75.554366666600004</c:v>
                </c:pt>
                <c:pt idx="539" formatCode="0.0">
                  <c:v>75.605549999999994</c:v>
                </c:pt>
                <c:pt idx="540" formatCode="0.0">
                  <c:v>75.691625000000002</c:v>
                </c:pt>
                <c:pt idx="541" formatCode="0.0">
                  <c:v>75.718525</c:v>
                </c:pt>
                <c:pt idx="542" formatCode="0.0">
                  <c:v>75.816675000000004</c:v>
                </c:pt>
                <c:pt idx="543" formatCode="0.0">
                  <c:v>75.892150000000001</c:v>
                </c:pt>
                <c:pt idx="544" formatCode="0.0">
                  <c:v>75.942691666599998</c:v>
                </c:pt>
                <c:pt idx="545" formatCode="0.0">
                  <c:v>76.096074999999999</c:v>
                </c:pt>
                <c:pt idx="546" formatCode="0.0">
                  <c:v>76.306775000000002</c:v>
                </c:pt>
                <c:pt idx="547" formatCode="0.0">
                  <c:v>76.456474999999998</c:v>
                </c:pt>
                <c:pt idx="548" formatCode="0.0">
                  <c:v>76.631183333300001</c:v>
                </c:pt>
                <c:pt idx="549" formatCode="0.0">
                  <c:v>76.729675</c:v>
                </c:pt>
                <c:pt idx="550" formatCode="0.0">
                  <c:v>76.861450000000005</c:v>
                </c:pt>
                <c:pt idx="551" formatCode="0.0">
                  <c:v>77.031450000000007</c:v>
                </c:pt>
                <c:pt idx="552" formatCode="0.0">
                  <c:v>77.203108333299994</c:v>
                </c:pt>
                <c:pt idx="553" formatCode="0.0">
                  <c:v>77.4485166666</c:v>
                </c:pt>
                <c:pt idx="554" formatCode="0.0">
                  <c:v>77.673725000000005</c:v>
                </c:pt>
                <c:pt idx="555" formatCode="0.0">
                  <c:v>77.894541666600006</c:v>
                </c:pt>
                <c:pt idx="556" formatCode="0.0">
                  <c:v>78.078533333300001</c:v>
                </c:pt>
                <c:pt idx="557" formatCode="0.0">
                  <c:v>78.284766666600007</c:v>
                </c:pt>
                <c:pt idx="558" formatCode="0.0">
                  <c:v>78.429366666600004</c:v>
                </c:pt>
                <c:pt idx="559" formatCode="0.0">
                  <c:v>78.640024999999994</c:v>
                </c:pt>
                <c:pt idx="560" formatCode="0.0">
                  <c:v>78.764125000000007</c:v>
                </c:pt>
                <c:pt idx="561" formatCode="0.0">
                  <c:v>78.898958333300001</c:v>
                </c:pt>
                <c:pt idx="562" formatCode="0.0">
                  <c:v>79.008191666599998</c:v>
                </c:pt>
                <c:pt idx="563" formatCode="0.0">
                  <c:v>79.069299999999998</c:v>
                </c:pt>
                <c:pt idx="564" formatCode="0.0">
                  <c:v>79.073366666599995</c:v>
                </c:pt>
                <c:pt idx="565" formatCode="0.0">
                  <c:v>79.044383333300004</c:v>
                </c:pt>
                <c:pt idx="566" formatCode="0.0">
                  <c:v>79.130899999999997</c:v>
                </c:pt>
                <c:pt idx="567" formatCode="0.0">
                  <c:v>79.134708333299997</c:v>
                </c:pt>
                <c:pt idx="568" formatCode="0.0">
                  <c:v>79.150966666599999</c:v>
                </c:pt>
                <c:pt idx="569" formatCode="0.0">
                  <c:v>79.111408333300005</c:v>
                </c:pt>
                <c:pt idx="570" formatCode="0.0">
                  <c:v>79.102999999999994</c:v>
                </c:pt>
                <c:pt idx="571" formatCode="0.0">
                  <c:v>79.101483333299996</c:v>
                </c:pt>
                <c:pt idx="572" formatCode="0.0">
                  <c:v>79.194516666599995</c:v>
                </c:pt>
                <c:pt idx="573" formatCode="0.0">
                  <c:v>79.254866666599995</c:v>
                </c:pt>
                <c:pt idx="574" formatCode="0.0">
                  <c:v>79.391925000000001</c:v>
                </c:pt>
                <c:pt idx="575" formatCode="0.0">
                  <c:v>79.564558333299999</c:v>
                </c:pt>
                <c:pt idx="576" formatCode="0.0">
                  <c:v>79.800833333300005</c:v>
                </c:pt>
                <c:pt idx="577" formatCode="0.0">
                  <c:v>80.040758333300005</c:v>
                </c:pt>
                <c:pt idx="578" formatCode="0.0">
                  <c:v>80.2053666666</c:v>
                </c:pt>
                <c:pt idx="579" formatCode="0.0">
                  <c:v>80.358024999999998</c:v>
                </c:pt>
                <c:pt idx="580" formatCode="0.0">
                  <c:v>80.622399999999999</c:v>
                </c:pt>
                <c:pt idx="581" formatCode="0.0">
                  <c:v>80.916541666599997</c:v>
                </c:pt>
                <c:pt idx="582" formatCode="0.0">
                  <c:v>81.177308333300005</c:v>
                </c:pt>
                <c:pt idx="583" formatCode="0.0">
                  <c:v>81.372100000000003</c:v>
                </c:pt>
                <c:pt idx="584" formatCode="0.0">
                  <c:v>81.522716666600004</c:v>
                </c:pt>
                <c:pt idx="585" formatCode="0.0">
                  <c:v>81.630025000000003</c:v>
                </c:pt>
                <c:pt idx="586" formatCode="0.0">
                  <c:v>81.668891666600004</c:v>
                </c:pt>
                <c:pt idx="587" formatCode="0.0">
                  <c:v>81.622074999999995</c:v>
                </c:pt>
                <c:pt idx="588" formatCode="0.0">
                  <c:v>81.480341666599998</c:v>
                </c:pt>
                <c:pt idx="589" formatCode="0.0">
                  <c:v>81.374683333299998</c:v>
                </c:pt>
                <c:pt idx="590" formatCode="0.0">
                  <c:v>81.237449999999995</c:v>
                </c:pt>
                <c:pt idx="591" formatCode="0.0">
                  <c:v>81.179583333300002</c:v>
                </c:pt>
                <c:pt idx="592" formatCode="0.0">
                  <c:v>81.005533333299994</c:v>
                </c:pt>
                <c:pt idx="593" formatCode="0.0">
                  <c:v>80.768441666599998</c:v>
                </c:pt>
                <c:pt idx="594" formatCode="0.0">
                  <c:v>80.568183333299999</c:v>
                </c:pt>
                <c:pt idx="595" formatCode="0.0">
                  <c:v>80.319658333299998</c:v>
                </c:pt>
                <c:pt idx="596" formatCode="0.0">
                  <c:v>80.114066666599996</c:v>
                </c:pt>
                <c:pt idx="597" formatCode="0.0">
                  <c:v>79.976983333299998</c:v>
                </c:pt>
                <c:pt idx="598" formatCode="0.0">
                  <c:v>79.920583333300002</c:v>
                </c:pt>
                <c:pt idx="599" formatCode="0.0">
                  <c:v>79.931083333299995</c:v>
                </c:pt>
                <c:pt idx="600" formatCode="0.0">
                  <c:v>79.985349999999997</c:v>
                </c:pt>
                <c:pt idx="601" formatCode="0.0">
                  <c:v>80.0750833333</c:v>
                </c:pt>
                <c:pt idx="602" formatCode="0.0">
                  <c:v>80.179033333299998</c:v>
                </c:pt>
                <c:pt idx="603" formatCode="0.0">
                  <c:v>80.279974999999993</c:v>
                </c:pt>
                <c:pt idx="604" formatCode="0.0">
                  <c:v>80.423974999999999</c:v>
                </c:pt>
                <c:pt idx="605" formatCode="0.0">
                  <c:v>80.539524999999998</c:v>
                </c:pt>
                <c:pt idx="606" formatCode="0.0">
                  <c:v>80.735366666600001</c:v>
                </c:pt>
                <c:pt idx="607" formatCode="0.0">
                  <c:v>81.091708333300005</c:v>
                </c:pt>
                <c:pt idx="608" formatCode="0.0">
                  <c:v>81.336025000000006</c:v>
                </c:pt>
                <c:pt idx="609" formatCode="0.0">
                  <c:v>81.531025</c:v>
                </c:pt>
                <c:pt idx="610" formatCode="0.0">
                  <c:v>81.798158333299995</c:v>
                </c:pt>
                <c:pt idx="611" formatCode="0.0">
                  <c:v>82.141658333300001</c:v>
                </c:pt>
                <c:pt idx="612" formatCode="0.0">
                  <c:v>82.562449999999998</c:v>
                </c:pt>
                <c:pt idx="613" formatCode="0.0">
                  <c:v>82.966925000000003</c:v>
                </c:pt>
                <c:pt idx="614" formatCode="0.0">
                  <c:v>83.334599999999995</c:v>
                </c:pt>
                <c:pt idx="615" formatCode="0.0">
                  <c:v>83.673575</c:v>
                </c:pt>
                <c:pt idx="616" formatCode="0.0">
                  <c:v>84.061549999999997</c:v>
                </c:pt>
                <c:pt idx="617" formatCode="0.0">
                  <c:v>84.402916666600007</c:v>
                </c:pt>
                <c:pt idx="618" formatCode="0.0">
                  <c:v>84.724933333300001</c:v>
                </c:pt>
                <c:pt idx="619" formatCode="0.0">
                  <c:v>84.951300000000003</c:v>
                </c:pt>
                <c:pt idx="620" formatCode="0.0">
                  <c:v>85.147958333299997</c:v>
                </c:pt>
                <c:pt idx="621" formatCode="0.0">
                  <c:v>85.4074166666</c:v>
                </c:pt>
                <c:pt idx="622" formatCode="0.0">
                  <c:v>85.640916666600006</c:v>
                </c:pt>
                <c:pt idx="623" formatCode="0.0">
                  <c:v>85.812808333299998</c:v>
                </c:pt>
                <c:pt idx="624" formatCode="0.0">
                  <c:v>85.944074999999998</c:v>
                </c:pt>
                <c:pt idx="625" formatCode="0.0">
                  <c:v>86.037491666600005</c:v>
                </c:pt>
                <c:pt idx="626" formatCode="0.0">
                  <c:v>86.090733333299994</c:v>
                </c:pt>
                <c:pt idx="627" formatCode="0.0">
                  <c:v>86.208950000000002</c:v>
                </c:pt>
                <c:pt idx="628" formatCode="0.0">
                  <c:v>86.252158333300002</c:v>
                </c:pt>
                <c:pt idx="629" formatCode="0.0">
                  <c:v>86.297200000000004</c:v>
                </c:pt>
                <c:pt idx="630" formatCode="0.0">
                  <c:v>86.299908333299996</c:v>
                </c:pt>
                <c:pt idx="631" formatCode="0.0">
                  <c:v>86.282783333300003</c:v>
                </c:pt>
                <c:pt idx="632" formatCode="0.0">
                  <c:v>86.314166666600002</c:v>
                </c:pt>
                <c:pt idx="633" formatCode="0.0">
                  <c:v>86.5084666666</c:v>
                </c:pt>
                <c:pt idx="634" formatCode="0.0">
                  <c:v>86.6268833333</c:v>
                </c:pt>
                <c:pt idx="635" formatCode="0.0">
                  <c:v>86.750866666600004</c:v>
                </c:pt>
                <c:pt idx="636" formatCode="0.0">
                  <c:v>86.884258333299996</c:v>
                </c:pt>
                <c:pt idx="637" formatCode="0.0">
                  <c:v>87.043658333300002</c:v>
                </c:pt>
                <c:pt idx="638" formatCode="0.0">
                  <c:v>87.215233333300006</c:v>
                </c:pt>
                <c:pt idx="639" formatCode="0.0">
                  <c:v>87.384433333299995</c:v>
                </c:pt>
                <c:pt idx="640" formatCode="0.0">
                  <c:v>87.472183333299995</c:v>
                </c:pt>
                <c:pt idx="641" formatCode="0.0">
                  <c:v>87.661474999999996</c:v>
                </c:pt>
                <c:pt idx="642" formatCode="0.0">
                  <c:v>87.906125000000003</c:v>
                </c:pt>
                <c:pt idx="643" formatCode="0.0">
                  <c:v>88.089766666599999</c:v>
                </c:pt>
                <c:pt idx="644" formatCode="0.0">
                  <c:v>88.231808333299995</c:v>
                </c:pt>
                <c:pt idx="645" formatCode="0.0">
                  <c:v>88.253116666599993</c:v>
                </c:pt>
                <c:pt idx="646" formatCode="0.0">
                  <c:v>88.283741666599994</c:v>
                </c:pt>
                <c:pt idx="647" formatCode="0.0">
                  <c:v>88.240250000000003</c:v>
                </c:pt>
                <c:pt idx="648" formatCode="0.0">
                  <c:v>88.186733333299998</c:v>
                </c:pt>
                <c:pt idx="649" formatCode="0.0">
                  <c:v>88.085866666599998</c:v>
                </c:pt>
                <c:pt idx="650" formatCode="0.0">
                  <c:v>88.074466666600003</c:v>
                </c:pt>
                <c:pt idx="651" formatCode="0.0">
                  <c:v>88.010583333300005</c:v>
                </c:pt>
                <c:pt idx="652" formatCode="0.0">
                  <c:v>88.092816666600001</c:v>
                </c:pt>
                <c:pt idx="653" formatCode="0.0">
                  <c:v>88.149891666599999</c:v>
                </c:pt>
                <c:pt idx="654" formatCode="0.0">
                  <c:v>88.069333333299994</c:v>
                </c:pt>
                <c:pt idx="655" formatCode="0.0">
                  <c:v>88.033866666600005</c:v>
                </c:pt>
                <c:pt idx="656" formatCode="0.0">
                  <c:v>88.056641666600001</c:v>
                </c:pt>
                <c:pt idx="657" formatCode="0.0">
                  <c:v>88.078158333299996</c:v>
                </c:pt>
                <c:pt idx="658" formatCode="0.0">
                  <c:v>88.137166666599995</c:v>
                </c:pt>
                <c:pt idx="659" formatCode="0.0">
                  <c:v>88.306533333299996</c:v>
                </c:pt>
                <c:pt idx="660" formatCode="0.0">
                  <c:v>88.461291666600005</c:v>
                </c:pt>
                <c:pt idx="661" formatCode="0.0">
                  <c:v>88.597083333300006</c:v>
                </c:pt>
                <c:pt idx="662" formatCode="0.0">
                  <c:v>88.800708333299994</c:v>
                </c:pt>
                <c:pt idx="663" formatCode="0.0">
                  <c:v>89.064208333300002</c:v>
                </c:pt>
                <c:pt idx="664" formatCode="0.0">
                  <c:v>89.230249999999998</c:v>
                </c:pt>
                <c:pt idx="665" formatCode="0.0">
                  <c:v>89.439916666599999</c:v>
                </c:pt>
                <c:pt idx="666" formatCode="0.0">
                  <c:v>89.617808333300005</c:v>
                </c:pt>
                <c:pt idx="667" formatCode="0.0">
                  <c:v>89.837474999999998</c:v>
                </c:pt>
                <c:pt idx="668" formatCode="0.0">
                  <c:v>90.023508333300001</c:v>
                </c:pt>
                <c:pt idx="669" formatCode="0.0">
                  <c:v>90.208866666600002</c:v>
                </c:pt>
                <c:pt idx="670" formatCode="0.0">
                  <c:v>90.356658333300004</c:v>
                </c:pt>
                <c:pt idx="671" formatCode="0.0">
                  <c:v>90.438124999999999</c:v>
                </c:pt>
                <c:pt idx="672" formatCode="0.0">
                  <c:v>90.515291666600007</c:v>
                </c:pt>
                <c:pt idx="673" formatCode="0.0">
                  <c:v>90.634258333299996</c:v>
                </c:pt>
                <c:pt idx="674" formatCode="0.0">
                  <c:v>90.763583333300005</c:v>
                </c:pt>
                <c:pt idx="675" formatCode="0.0">
                  <c:v>90.846583333300003</c:v>
                </c:pt>
                <c:pt idx="676" formatCode="0.0">
                  <c:v>90.893316666600001</c:v>
                </c:pt>
                <c:pt idx="677" formatCode="0.0">
                  <c:v>90.946275</c:v>
                </c:pt>
                <c:pt idx="678" formatCode="0.0">
                  <c:v>90.998549999999994</c:v>
                </c:pt>
                <c:pt idx="679" formatCode="0.0">
                  <c:v>91.0553833333</c:v>
                </c:pt>
                <c:pt idx="680" formatCode="0.0">
                  <c:v>91.141024999999999</c:v>
                </c:pt>
                <c:pt idx="681" formatCode="0.0">
                  <c:v>91.134749999999997</c:v>
                </c:pt>
                <c:pt idx="682" formatCode="0.0">
                  <c:v>91.088416666599997</c:v>
                </c:pt>
                <c:pt idx="683" formatCode="0.0">
                  <c:v>91.040241666599997</c:v>
                </c:pt>
                <c:pt idx="684" formatCode="0.0">
                  <c:v>91.034366666599993</c:v>
                </c:pt>
                <c:pt idx="685" formatCode="0.0">
                  <c:v>91.023333333300002</c:v>
                </c:pt>
                <c:pt idx="686" formatCode="0.0">
                  <c:v>90.905033333299997</c:v>
                </c:pt>
                <c:pt idx="687" formatCode="0.0">
                  <c:v>90.772599999999997</c:v>
                </c:pt>
                <c:pt idx="688" formatCode="0.0">
                  <c:v>90.842308333299997</c:v>
                </c:pt>
                <c:pt idx="689" formatCode="0.0">
                  <c:v>90.774183333300002</c:v>
                </c:pt>
                <c:pt idx="690" formatCode="0.0">
                  <c:v>90.875183333300001</c:v>
                </c:pt>
                <c:pt idx="691" formatCode="0.0">
                  <c:v>90.871458333299998</c:v>
                </c:pt>
                <c:pt idx="692" formatCode="0.0">
                  <c:v>90.825599999999994</c:v>
                </c:pt>
                <c:pt idx="693" formatCode="0.0">
                  <c:v>90.878533333299998</c:v>
                </c:pt>
                <c:pt idx="694" formatCode="0.0">
                  <c:v>90.961216666599995</c:v>
                </c:pt>
                <c:pt idx="695" formatCode="0.0">
                  <c:v>91.018408333300002</c:v>
                </c:pt>
                <c:pt idx="696" formatCode="0.0">
                  <c:v>91.214416666600002</c:v>
                </c:pt>
                <c:pt idx="697" formatCode="0.0">
                  <c:v>91.455158333300005</c:v>
                </c:pt>
                <c:pt idx="698" formatCode="0.0">
                  <c:v>91.657258333300007</c:v>
                </c:pt>
                <c:pt idx="699" formatCode="0.0">
                  <c:v>91.897016666599995</c:v>
                </c:pt>
                <c:pt idx="700" formatCode="0.0">
                  <c:v>92.087524999999999</c:v>
                </c:pt>
                <c:pt idx="701" formatCode="0.0">
                  <c:v>92.417733333300006</c:v>
                </c:pt>
                <c:pt idx="702" formatCode="0.0">
                  <c:v>92.636224999999996</c:v>
                </c:pt>
                <c:pt idx="703" formatCode="0.0">
                  <c:v>92.835350000000005</c:v>
                </c:pt>
                <c:pt idx="704" formatCode="0.0">
                  <c:v>93.078258333299999</c:v>
                </c:pt>
                <c:pt idx="705" formatCode="0.0">
                  <c:v>93.322966666599996</c:v>
                </c:pt>
                <c:pt idx="706" formatCode="0.0">
                  <c:v>93.554158333299995</c:v>
                </c:pt>
                <c:pt idx="707" formatCode="0.0">
                  <c:v>93.846525</c:v>
                </c:pt>
                <c:pt idx="708" formatCode="0.0">
                  <c:v>94.041791666600005</c:v>
                </c:pt>
                <c:pt idx="709" formatCode="0.0">
                  <c:v>94.102666666600001</c:v>
                </c:pt>
                <c:pt idx="710" formatCode="0.0">
                  <c:v>94.274708333299998</c:v>
                </c:pt>
                <c:pt idx="711" formatCode="0.0">
                  <c:v>94.379549999999995</c:v>
                </c:pt>
                <c:pt idx="712" formatCode="0.0">
                  <c:v>94.386833333300004</c:v>
                </c:pt>
                <c:pt idx="713" formatCode="0.0">
                  <c:v>94.343266666600002</c:v>
                </c:pt>
                <c:pt idx="714" formatCode="0.0">
                  <c:v>94.351275000000001</c:v>
                </c:pt>
                <c:pt idx="715" formatCode="0.0">
                  <c:v>94.358283333299994</c:v>
                </c:pt>
                <c:pt idx="716" formatCode="0.0">
                  <c:v>94.412300000000002</c:v>
                </c:pt>
                <c:pt idx="717" formatCode="0.0">
                  <c:v>94.502708333300006</c:v>
                </c:pt>
                <c:pt idx="718" formatCode="0.0">
                  <c:v>94.633991666599997</c:v>
                </c:pt>
                <c:pt idx="719" formatCode="0.0">
                  <c:v>94.649516666599993</c:v>
                </c:pt>
                <c:pt idx="720" formatCode="0.0">
                  <c:v>94.622299999999996</c:v>
                </c:pt>
                <c:pt idx="721" formatCode="0.0">
                  <c:v>94.683358333300006</c:v>
                </c:pt>
                <c:pt idx="722" formatCode="0.0">
                  <c:v>94.767883333300006</c:v>
                </c:pt>
                <c:pt idx="723" formatCode="0.0">
                  <c:v>94.872116666599993</c:v>
                </c:pt>
                <c:pt idx="724" formatCode="0.0">
                  <c:v>94.970133333299998</c:v>
                </c:pt>
                <c:pt idx="725" formatCode="0.0">
                  <c:v>95.114283333299994</c:v>
                </c:pt>
                <c:pt idx="726" formatCode="0.0">
                  <c:v>95.3012666666</c:v>
                </c:pt>
                <c:pt idx="727" formatCode="0.0">
                  <c:v>95.365758333299993</c:v>
                </c:pt>
                <c:pt idx="728" formatCode="0.0">
                  <c:v>95.401158333300003</c:v>
                </c:pt>
                <c:pt idx="729" formatCode="0.0">
                  <c:v>95.309033333299993</c:v>
                </c:pt>
                <c:pt idx="730" formatCode="0.0">
                  <c:v>95.1993666666</c:v>
                </c:pt>
                <c:pt idx="731" formatCode="0.0">
                  <c:v>95.1639083333</c:v>
                </c:pt>
                <c:pt idx="732" formatCode="0.0">
                  <c:v>95.140341666599994</c:v>
                </c:pt>
                <c:pt idx="733" formatCode="0.0">
                  <c:v>95.060966666599995</c:v>
                </c:pt>
                <c:pt idx="734" formatCode="0.0">
                  <c:v>95.001058333299994</c:v>
                </c:pt>
                <c:pt idx="735" formatCode="0.0">
                  <c:v>94.964008333300001</c:v>
                </c:pt>
                <c:pt idx="736" formatCode="0.0">
                  <c:v>94.854658333299994</c:v>
                </c:pt>
                <c:pt idx="737" formatCode="0.0">
                  <c:v>94.662283333299996</c:v>
                </c:pt>
                <c:pt idx="738" formatCode="0.0">
                  <c:v>94.3783166666</c:v>
                </c:pt>
                <c:pt idx="739" formatCode="0.0">
                  <c:v>94.245141666600006</c:v>
                </c:pt>
                <c:pt idx="740" formatCode="0.0">
                  <c:v>94.102441666600001</c:v>
                </c:pt>
                <c:pt idx="741" formatCode="0.0">
                  <c:v>94.121766666599996</c:v>
                </c:pt>
                <c:pt idx="742" formatCode="0.0">
                  <c:v>94.153858333299993</c:v>
                </c:pt>
                <c:pt idx="743" formatCode="0.0">
                  <c:v>93.948499999999996</c:v>
                </c:pt>
                <c:pt idx="744" formatCode="0.0">
                  <c:v>93.773858333299998</c:v>
                </c:pt>
                <c:pt idx="745" formatCode="0.0">
                  <c:v>93.718191666600006</c:v>
                </c:pt>
                <c:pt idx="746" formatCode="0.0">
                  <c:v>93.578966666599996</c:v>
                </c:pt>
                <c:pt idx="747" formatCode="0.0">
                  <c:v>93.377075000000005</c:v>
                </c:pt>
                <c:pt idx="748" formatCode="0.0">
                  <c:v>93.417141666600003</c:v>
                </c:pt>
                <c:pt idx="749" formatCode="0.0">
                  <c:v>93.458466666600003</c:v>
                </c:pt>
                <c:pt idx="750" formatCode="0.0">
                  <c:v>93.471491666600002</c:v>
                </c:pt>
                <c:pt idx="751" formatCode="0.0">
                  <c:v>93.506291666600006</c:v>
                </c:pt>
                <c:pt idx="752" formatCode="0.0">
                  <c:v>93.471050000000005</c:v>
                </c:pt>
                <c:pt idx="753" formatCode="0.0">
                  <c:v>93.413325</c:v>
                </c:pt>
                <c:pt idx="754" formatCode="0.0">
                  <c:v>93.333391666599994</c:v>
                </c:pt>
                <c:pt idx="755" formatCode="0.0">
                  <c:v>93.378941666599999</c:v>
                </c:pt>
                <c:pt idx="756" formatCode="0.0">
                  <c:v>93.428441666599994</c:v>
                </c:pt>
                <c:pt idx="757" formatCode="0.0">
                  <c:v>93.452183333299999</c:v>
                </c:pt>
                <c:pt idx="758" formatCode="0.0">
                  <c:v>93.515616666599996</c:v>
                </c:pt>
                <c:pt idx="759" formatCode="0.0">
                  <c:v>93.576824999999999</c:v>
                </c:pt>
                <c:pt idx="760" formatCode="0.0">
                  <c:v>93.511108333300001</c:v>
                </c:pt>
                <c:pt idx="761" formatCode="0.0">
                  <c:v>93.429908333300006</c:v>
                </c:pt>
                <c:pt idx="762" formatCode="0.0">
                  <c:v>93.379858333300007</c:v>
                </c:pt>
                <c:pt idx="763" formatCode="0.0">
                  <c:v>93.39725</c:v>
                </c:pt>
                <c:pt idx="764" formatCode="0.0">
                  <c:v>93.507999999999996</c:v>
                </c:pt>
                <c:pt idx="765" formatCode="0.0">
                  <c:v>93.592566666600007</c:v>
                </c:pt>
                <c:pt idx="766" formatCode="0.0">
                  <c:v>93.674016666599996</c:v>
                </c:pt>
                <c:pt idx="767" formatCode="0.0">
                  <c:v>93.808783333299999</c:v>
                </c:pt>
                <c:pt idx="768" formatCode="0.0">
                  <c:v>93.884691666600006</c:v>
                </c:pt>
                <c:pt idx="769" formatCode="0.0">
                  <c:v>93.920524999999998</c:v>
                </c:pt>
                <c:pt idx="770" formatCode="0.0">
                  <c:v>93.971008333300006</c:v>
                </c:pt>
                <c:pt idx="771" formatCode="0.0">
                  <c:v>94.094408333299995</c:v>
                </c:pt>
                <c:pt idx="772" formatCode="0.0">
                  <c:v>94.125858333300002</c:v>
                </c:pt>
                <c:pt idx="773" formatCode="0.0">
                  <c:v>94.178475000000006</c:v>
                </c:pt>
                <c:pt idx="774" formatCode="0.0">
                  <c:v>94.180674999999994</c:v>
                </c:pt>
                <c:pt idx="775" formatCode="0.0">
                  <c:v>94.070433333300002</c:v>
                </c:pt>
                <c:pt idx="776" formatCode="0.0">
                  <c:v>93.916216666599993</c:v>
                </c:pt>
                <c:pt idx="777" formatCode="0.0">
                  <c:v>93.859324999999998</c:v>
                </c:pt>
                <c:pt idx="778" formatCode="0.0">
                  <c:v>93.738375000000005</c:v>
                </c:pt>
                <c:pt idx="779" formatCode="0.0">
                  <c:v>93.629341666599998</c:v>
                </c:pt>
                <c:pt idx="780" formatCode="0.0">
                  <c:v>93.566208333299997</c:v>
                </c:pt>
                <c:pt idx="781" formatCode="0.0">
                  <c:v>93.497050000000002</c:v>
                </c:pt>
                <c:pt idx="782" formatCode="0.0">
                  <c:v>93.393691666600006</c:v>
                </c:pt>
                <c:pt idx="783" formatCode="0.0">
                  <c:v>93.213774999999998</c:v>
                </c:pt>
                <c:pt idx="784" formatCode="0.0">
                  <c:v>93.104291666600005</c:v>
                </c:pt>
                <c:pt idx="785" formatCode="0.0">
                  <c:v>92.995525000000001</c:v>
                </c:pt>
                <c:pt idx="786" formatCode="0.0">
                  <c:v>93.022633333300007</c:v>
                </c:pt>
                <c:pt idx="787" formatCode="0.0">
                  <c:v>93.156816666599994</c:v>
                </c:pt>
                <c:pt idx="788" formatCode="0.0">
                  <c:v>93.333358333299998</c:v>
                </c:pt>
                <c:pt idx="789" formatCode="0.0">
                  <c:v>93.2771333333</c:v>
                </c:pt>
                <c:pt idx="790" formatCode="0.0">
                  <c:v>93.295833333299996</c:v>
                </c:pt>
                <c:pt idx="791" formatCode="0.0">
                  <c:v>93.4046416666</c:v>
                </c:pt>
                <c:pt idx="792" formatCode="0.0">
                  <c:v>93.507541666600005</c:v>
                </c:pt>
                <c:pt idx="793" formatCode="0.0">
                  <c:v>93.599816666600006</c:v>
                </c:pt>
                <c:pt idx="794" formatCode="0.0">
                  <c:v>93.680316666600007</c:v>
                </c:pt>
                <c:pt idx="795" formatCode="0.0">
                  <c:v>93.924183333299993</c:v>
                </c:pt>
                <c:pt idx="796" formatCode="0.0">
                  <c:v>94.084050000000005</c:v>
                </c:pt>
                <c:pt idx="797" formatCode="0.0">
                  <c:v>94.3013083333</c:v>
                </c:pt>
                <c:pt idx="798" formatCode="0.0">
                  <c:v>94.484816666599997</c:v>
                </c:pt>
                <c:pt idx="799" formatCode="0.0">
                  <c:v>94.622500000000002</c:v>
                </c:pt>
                <c:pt idx="800" formatCode="0.0">
                  <c:v>94.667891666599999</c:v>
                </c:pt>
                <c:pt idx="801" formatCode="0.0">
                  <c:v>94.842808333299999</c:v>
                </c:pt>
                <c:pt idx="802" formatCode="0.0">
                  <c:v>94.996408333299996</c:v>
                </c:pt>
                <c:pt idx="803" formatCode="0.0">
                  <c:v>95.225049999999996</c:v>
                </c:pt>
                <c:pt idx="804" formatCode="0.0">
                  <c:v>95.264324999999999</c:v>
                </c:pt>
                <c:pt idx="805" formatCode="0.0">
                  <c:v>95.448824999999999</c:v>
                </c:pt>
                <c:pt idx="806" formatCode="0.0">
                  <c:v>95.602358333300003</c:v>
                </c:pt>
                <c:pt idx="807" formatCode="0.0">
                  <c:v>95.687974999999994</c:v>
                </c:pt>
                <c:pt idx="808" formatCode="0.0">
                  <c:v>95.7925333333</c:v>
                </c:pt>
                <c:pt idx="809" formatCode="0.0">
                  <c:v>95.853708333300006</c:v>
                </c:pt>
                <c:pt idx="810" formatCode="0.0">
                  <c:v>95.825741666599995</c:v>
                </c:pt>
                <c:pt idx="811" formatCode="0.0">
                  <c:v>95.830124999999995</c:v>
                </c:pt>
                <c:pt idx="812" formatCode="0.0">
                  <c:v>95.860174999999998</c:v>
                </c:pt>
                <c:pt idx="813" formatCode="0.0">
                  <c:v>95.874658333300005</c:v>
                </c:pt>
                <c:pt idx="814" formatCode="0.0">
                  <c:v>96.026949999999999</c:v>
                </c:pt>
                <c:pt idx="815" formatCode="0.0">
                  <c:v>96.067341666600001</c:v>
                </c:pt>
                <c:pt idx="816" formatCode="0.0">
                  <c:v>96.257508333299995</c:v>
                </c:pt>
                <c:pt idx="817" formatCode="0.0">
                  <c:v>96.293791666600001</c:v>
                </c:pt>
                <c:pt idx="818" formatCode="0.0">
                  <c:v>96.452141666599999</c:v>
                </c:pt>
                <c:pt idx="819" formatCode="0.0">
                  <c:v>96.484866666599999</c:v>
                </c:pt>
                <c:pt idx="820" formatCode="0.0">
                  <c:v>96.521625</c:v>
                </c:pt>
                <c:pt idx="821" formatCode="0.0">
                  <c:v>96.563116666599996</c:v>
                </c:pt>
                <c:pt idx="822" formatCode="0.0">
                  <c:v>96.758150000000001</c:v>
                </c:pt>
                <c:pt idx="823" formatCode="0.0">
                  <c:v>96.948674999999994</c:v>
                </c:pt>
                <c:pt idx="824" formatCode="0.0">
                  <c:v>97.152233333300003</c:v>
                </c:pt>
                <c:pt idx="825" formatCode="0.0">
                  <c:v>97.31035</c:v>
                </c:pt>
                <c:pt idx="826" formatCode="0.0">
                  <c:v>97.432141666600003</c:v>
                </c:pt>
                <c:pt idx="827" formatCode="0.0">
                  <c:v>97.531158333299999</c:v>
                </c:pt>
                <c:pt idx="828" formatCode="0.0">
                  <c:v>97.771874999999994</c:v>
                </c:pt>
                <c:pt idx="829" formatCode="0.0">
                  <c:v>97.982241666600004</c:v>
                </c:pt>
                <c:pt idx="830" formatCode="0.0">
                  <c:v>98.123450000000005</c:v>
                </c:pt>
                <c:pt idx="831" formatCode="0.0">
                  <c:v>98.337191666600006</c:v>
                </c:pt>
                <c:pt idx="832" formatCode="0.0">
                  <c:v>98.594441666600005</c:v>
                </c:pt>
                <c:pt idx="833" formatCode="0.0">
                  <c:v>98.917383333299995</c:v>
                </c:pt>
                <c:pt idx="834" formatCode="0.0">
                  <c:v>99.126366666600006</c:v>
                </c:pt>
                <c:pt idx="835" formatCode="0.0">
                  <c:v>99.265808333300001</c:v>
                </c:pt>
                <c:pt idx="836" formatCode="0.0">
                  <c:v>99.383491666599994</c:v>
                </c:pt>
                <c:pt idx="837" formatCode="0.0">
                  <c:v>99.508183333299996</c:v>
                </c:pt>
                <c:pt idx="838" formatCode="0.0">
                  <c:v>99.525016666599996</c:v>
                </c:pt>
                <c:pt idx="839" formatCode="0.0">
                  <c:v>99.555425</c:v>
                </c:pt>
                <c:pt idx="840" formatCode="0.0">
                  <c:v>99.574200000000005</c:v>
                </c:pt>
                <c:pt idx="841" formatCode="0.0">
                  <c:v>99.664658333299997</c:v>
                </c:pt>
                <c:pt idx="842" formatCode="0.0">
                  <c:v>99.669916666600002</c:v>
                </c:pt>
                <c:pt idx="843" formatCode="0.0">
                  <c:v>99.728375</c:v>
                </c:pt>
                <c:pt idx="844" formatCode="0.0">
                  <c:v>99.710374999999999</c:v>
                </c:pt>
                <c:pt idx="845" formatCode="0.0">
                  <c:v>99.639516666600002</c:v>
                </c:pt>
                <c:pt idx="846" formatCode="0.0">
                  <c:v>99.644516666599998</c:v>
                </c:pt>
                <c:pt idx="847" formatCode="0.0">
                  <c:v>99.698366666599995</c:v>
                </c:pt>
                <c:pt idx="848" formatCode="0.0">
                  <c:v>99.781216666600002</c:v>
                </c:pt>
                <c:pt idx="849" formatCode="0.0">
                  <c:v>99.831041666600001</c:v>
                </c:pt>
                <c:pt idx="850" formatCode="0.0">
                  <c:v>99.892650000000003</c:v>
                </c:pt>
                <c:pt idx="851" formatCode="0.0">
                  <c:v>99.999983333299994</c:v>
                </c:pt>
                <c:pt idx="852" formatCode="0.0">
                  <c:v>99.972358333299994</c:v>
                </c:pt>
                <c:pt idx="853" formatCode="0.0">
                  <c:v>100.07313333330001</c:v>
                </c:pt>
                <c:pt idx="854" formatCode="0.0">
                  <c:v>100.1361833333</c:v>
                </c:pt>
                <c:pt idx="855" formatCode="0.0">
                  <c:v>100.2641583333</c:v>
                </c:pt>
                <c:pt idx="856" formatCode="0.0">
                  <c:v>100.3465166666</c:v>
                </c:pt>
                <c:pt idx="857" formatCode="0.0">
                  <c:v>100.4204833333</c:v>
                </c:pt>
                <c:pt idx="858" formatCode="0.0">
                  <c:v>100.56154166659999</c:v>
                </c:pt>
                <c:pt idx="859" formatCode="0.0">
                  <c:v>100.6474666666</c:v>
                </c:pt>
                <c:pt idx="860" formatCode="0.0">
                  <c:v>100.6512416666</c:v>
                </c:pt>
                <c:pt idx="861" formatCode="0.0">
                  <c:v>100.5936666666</c:v>
                </c:pt>
                <c:pt idx="862" formatCode="0.0">
                  <c:v>100.4904666666</c:v>
                </c:pt>
                <c:pt idx="863" formatCode="0.0">
                  <c:v>100.34561666659999</c:v>
                </c:pt>
                <c:pt idx="864" formatCode="0.0">
                  <c:v>100.37112500000001</c:v>
                </c:pt>
                <c:pt idx="865" formatCode="0.0">
                  <c:v>100.262575</c:v>
                </c:pt>
                <c:pt idx="866" formatCode="0.0">
                  <c:v>100.282675</c:v>
                </c:pt>
                <c:pt idx="867" formatCode="0.0">
                  <c:v>100.20856666660001</c:v>
                </c:pt>
                <c:pt idx="868" formatCode="0.0">
                  <c:v>100.1189166666</c:v>
                </c:pt>
                <c:pt idx="869" formatCode="0.0">
                  <c:v>100.1724</c:v>
                </c:pt>
                <c:pt idx="870" formatCode="0.0">
                  <c:v>100.08475</c:v>
                </c:pt>
                <c:pt idx="871" formatCode="0.0">
                  <c:v>100.0243666666</c:v>
                </c:pt>
                <c:pt idx="872" formatCode="0.0">
                  <c:v>100.049775</c:v>
                </c:pt>
                <c:pt idx="873" formatCode="0.0">
                  <c:v>100.2841083333</c:v>
                </c:pt>
                <c:pt idx="874" formatCode="0.0">
                  <c:v>100.61804166660001</c:v>
                </c:pt>
                <c:pt idx="875" formatCode="0.0">
                  <c:v>101.1177166666</c:v>
                </c:pt>
                <c:pt idx="876" formatCode="0.0">
                  <c:v>101.5522083333</c:v>
                </c:pt>
                <c:pt idx="877" formatCode="0.0">
                  <c:v>102.0626333333</c:v>
                </c:pt>
                <c:pt idx="878" formatCode="0.0">
                  <c:v>102.4827333333</c:v>
                </c:pt>
                <c:pt idx="879" formatCode="0.0">
                  <c:v>102.0003666666</c:v>
                </c:pt>
                <c:pt idx="880" formatCode="0.0">
                  <c:v>101.83334166660001</c:v>
                </c:pt>
                <c:pt idx="881" formatCode="0.0">
                  <c:v>101.933875</c:v>
                </c:pt>
                <c:pt idx="882" formatCode="0.0">
                  <c:v>102.0848083333</c:v>
                </c:pt>
                <c:pt idx="883" formatCode="0.0">
                  <c:v>102.3240416666</c:v>
                </c:pt>
                <c:pt idx="884" formatCode="0.0">
                  <c:v>102.4581083333</c:v>
                </c:pt>
                <c:pt idx="885" formatCode="0.0">
                  <c:v>102.567075</c:v>
                </c:pt>
                <c:pt idx="886" formatCode="0.0">
                  <c:v>102.6870416666</c:v>
                </c:pt>
                <c:pt idx="887" formatCode="0.0">
                  <c:v>102.64441666659999</c:v>
                </c:pt>
                <c:pt idx="888" formatCode="0.0">
                  <c:v>102.6768583333</c:v>
                </c:pt>
                <c:pt idx="889" formatCode="0.0">
                  <c:v>102.459125</c:v>
                </c:pt>
                <c:pt idx="890" formatCode="0.0">
                  <c:v>102.4720333333</c:v>
                </c:pt>
                <c:pt idx="891" formatCode="0.0">
                  <c:v>103.27281666659999</c:v>
                </c:pt>
                <c:pt idx="892" formatCode="0.0">
                  <c:v>103.68899999999999</c:v>
                </c:pt>
                <c:pt idx="893" formatCode="0.0">
                  <c:v>103.700125</c:v>
                </c:pt>
                <c:pt idx="894" formatCode="0.0">
                  <c:v>103.614975</c:v>
                </c:pt>
                <c:pt idx="895" formatCode="0.0">
                  <c:v>103.4234583333</c:v>
                </c:pt>
                <c:pt idx="896" formatCode="0.0">
                  <c:v>103.2725583333</c:v>
                </c:pt>
                <c:pt idx="897" formatCode="0.0">
                  <c:v>103.1604166666</c:v>
                </c:pt>
                <c:pt idx="898" formatCode="0.0">
                  <c:v>103.0813583333</c:v>
                </c:pt>
                <c:pt idx="899" formatCode="0.0">
                  <c:v>103.0152583333</c:v>
                </c:pt>
                <c:pt idx="900" formatCode="0.0">
                  <c:v>102.9618</c:v>
                </c:pt>
                <c:pt idx="901" formatCode="0.0">
                  <c:v>103.2521583333</c:v>
                </c:pt>
                <c:pt idx="902" formatCode="0.0">
                  <c:v>103.3768083333</c:v>
                </c:pt>
                <c:pt idx="903" formatCode="0.0">
                  <c:v>103.491125</c:v>
                </c:pt>
                <c:pt idx="904" formatCode="0.0">
                  <c:v>103.6981</c:v>
                </c:pt>
                <c:pt idx="905" formatCode="0.0">
                  <c:v>103.92589166659999</c:v>
                </c:pt>
                <c:pt idx="906" formatCode="0.0">
                  <c:v>104.1497666666</c:v>
                </c:pt>
                <c:pt idx="907" formatCode="0.0">
                  <c:v>104.332525</c:v>
                </c:pt>
                <c:pt idx="908" formatCode="0.0">
                  <c:v>104.61199999999999</c:v>
                </c:pt>
                <c:pt idx="909" formatCode="0.0">
                  <c:v>104.8556666666</c:v>
                </c:pt>
                <c:pt idx="910" formatCode="0.0">
                  <c:v>104.9533833333</c:v>
                </c:pt>
                <c:pt idx="911" formatCode="0.0">
                  <c:v>104.90625</c:v>
                </c:pt>
                <c:pt idx="912" formatCode="0.0">
                  <c:v>105.02187499999999</c:v>
                </c:pt>
                <c:pt idx="913" formatCode="0.0">
                  <c:v>104.9774833333</c:v>
                </c:pt>
                <c:pt idx="914" formatCode="0.0">
                  <c:v>104.85997500000001</c:v>
                </c:pt>
                <c:pt idx="915" formatCode="0.0">
                  <c:v>104.8163833333</c:v>
                </c:pt>
                <c:pt idx="916" formatCode="0.0">
                  <c:v>104.73520833329999</c:v>
                </c:pt>
                <c:pt idx="917" formatCode="0.0">
                  <c:v>104.4997416666</c:v>
                </c:pt>
                <c:pt idx="918" formatCode="0.0">
                  <c:v>104.2350333333</c:v>
                </c:pt>
                <c:pt idx="919" formatCode="0.0">
                  <c:v>104.0325083333</c:v>
                </c:pt>
                <c:pt idx="1031" formatCode="0.00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4EF6-4F5D-BD00-9F8E12809DA8}"/>
            </c:ext>
          </c:extLst>
        </c:ser>
        <c:ser>
          <c:idx val="5"/>
          <c:order val="7"/>
          <c:tx>
            <c:strRef>
              <c:f>FOODX!$U$2</c:f>
              <c:strCache>
                <c:ptCount val="1"/>
                <c:pt idx="0">
                  <c:v>104.0</c:v>
                </c:pt>
              </c:strCache>
            </c:strRef>
          </c:tx>
          <c:marker>
            <c:symbol val="none"/>
          </c:marker>
          <c:dLbls>
            <c:dLbl>
              <c:idx val="348"/>
              <c:layout>
                <c:manualLayout>
                  <c:x val="-2.5510204081632654E-2"/>
                  <c:y val="0.1143790849673202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EF6-4F5D-BD00-9F8E12809DA8}"/>
                </c:ext>
              </c:extLst>
            </c:dLbl>
            <c:dLbl>
              <c:idx val="883"/>
              <c:layout>
                <c:manualLayout>
                  <c:x val="-1.8424036281179137E-2"/>
                  <c:y val="0.10130718954248354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EF6-4F5D-BD00-9F8E12809DA8}"/>
                </c:ext>
              </c:extLst>
            </c:dLbl>
            <c:dLbl>
              <c:idx val="910"/>
              <c:layout>
                <c:manualLayout>
                  <c:x val="-4.3088590141331625E-3"/>
                  <c:y val="5.648591174906964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EF6-4F5D-BD00-9F8E12809DA8}"/>
                </c:ext>
              </c:extLst>
            </c:dLbl>
            <c:dLbl>
              <c:idx val="919"/>
              <c:layout>
                <c:manualLayout>
                  <c:x val="-8.6175942549372685E-3"/>
                  <c:y val="7.516339869281045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4EF6-4F5D-BD00-9F8E12809D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#REF!</c:f>
            </c:multiLvlStrRef>
          </c:cat>
          <c:val>
            <c:numRef>
              <c:f>FOODX!$U$3:$U$1034</c:f>
              <c:numCache>
                <c:formatCode>General</c:formatCode>
                <c:ptCount val="1032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#N/A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104.0325083333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  <c:pt idx="996" formatCode="0.0">
                  <c:v>#N/A</c:v>
                </c:pt>
                <c:pt idx="997" formatCode="0.0">
                  <c:v>#N/A</c:v>
                </c:pt>
                <c:pt idx="998" formatCode="0.0">
                  <c:v>#N/A</c:v>
                </c:pt>
                <c:pt idx="999" formatCode="0.0">
                  <c:v>#N/A</c:v>
                </c:pt>
                <c:pt idx="1000" formatCode="0.0">
                  <c:v>#N/A</c:v>
                </c:pt>
                <c:pt idx="1001" formatCode="0.0">
                  <c:v>#N/A</c:v>
                </c:pt>
                <c:pt idx="1002" formatCode="0.0">
                  <c:v>#N/A</c:v>
                </c:pt>
                <c:pt idx="1003" formatCode="0.0">
                  <c:v>#N/A</c:v>
                </c:pt>
                <c:pt idx="1004" formatCode="0.0">
                  <c:v>#N/A</c:v>
                </c:pt>
                <c:pt idx="1005" formatCode="0.0">
                  <c:v>#N/A</c:v>
                </c:pt>
                <c:pt idx="1006" formatCode="0.0">
                  <c:v>#N/A</c:v>
                </c:pt>
                <c:pt idx="1007" formatCode="0.0">
                  <c:v>#N/A</c:v>
                </c:pt>
                <c:pt idx="1008" formatCode="0.0">
                  <c:v>#N/A</c:v>
                </c:pt>
                <c:pt idx="1009" formatCode="0.0">
                  <c:v>#N/A</c:v>
                </c:pt>
                <c:pt idx="1010" formatCode="0.0">
                  <c:v>#N/A</c:v>
                </c:pt>
                <c:pt idx="1011" formatCode="0.0">
                  <c:v>#N/A</c:v>
                </c:pt>
                <c:pt idx="1012" formatCode="0.0">
                  <c:v>#N/A</c:v>
                </c:pt>
                <c:pt idx="1013" formatCode="0.0">
                  <c:v>#N/A</c:v>
                </c:pt>
                <c:pt idx="1014" formatCode="0.0">
                  <c:v>#N/A</c:v>
                </c:pt>
                <c:pt idx="1015" formatCode="0.0">
                  <c:v>#N/A</c:v>
                </c:pt>
                <c:pt idx="1016" formatCode="0.0">
                  <c:v>#N/A</c:v>
                </c:pt>
                <c:pt idx="1017" formatCode="0.0">
                  <c:v>#N/A</c:v>
                </c:pt>
                <c:pt idx="1018" formatCode="0.0">
                  <c:v>#N/A</c:v>
                </c:pt>
                <c:pt idx="1019" formatCode="0.0">
                  <c:v>#N/A</c:v>
                </c:pt>
                <c:pt idx="1020" formatCode="0.0">
                  <c:v>#N/A</c:v>
                </c:pt>
                <c:pt idx="1021" formatCode="0.0">
                  <c:v>#N/A</c:v>
                </c:pt>
                <c:pt idx="1022" formatCode="0.0">
                  <c:v>#N/A</c:v>
                </c:pt>
                <c:pt idx="1023" formatCode="0.0">
                  <c:v>#N/A</c:v>
                </c:pt>
                <c:pt idx="1024" formatCode="0.0">
                  <c:v>#N/A</c:v>
                </c:pt>
                <c:pt idx="1025" formatCode="0.0">
                  <c:v>#N/A</c:v>
                </c:pt>
                <c:pt idx="1026" formatCode="0.0">
                  <c:v>#N/A</c:v>
                </c:pt>
                <c:pt idx="1027" formatCode="0.0">
                  <c:v>#N/A</c:v>
                </c:pt>
                <c:pt idx="1028" formatCode="0.0">
                  <c:v>#N/A</c:v>
                </c:pt>
                <c:pt idx="1029" formatCode="0.0">
                  <c:v>#N/A</c:v>
                </c:pt>
                <c:pt idx="1030" formatCode="0.0">
                  <c:v>#N/A</c:v>
                </c:pt>
                <c:pt idx="103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4EF6-4F5D-BD00-9F8E12809DA8}"/>
            </c:ext>
          </c:extLst>
        </c:ser>
        <c:ser>
          <c:idx val="9"/>
          <c:order val="9"/>
          <c:tx>
            <c:v>12 MMT Forecast</c:v>
          </c:tx>
          <c:spPr>
            <a:ln>
              <a:noFill/>
            </a:ln>
          </c:spPr>
          <c:marker>
            <c:symbol val="diamond"/>
            <c:size val="8"/>
            <c:spPr>
              <a:solidFill>
                <a:srgbClr val="08A685"/>
              </a:solidFill>
              <a:ln>
                <a:solidFill>
                  <a:srgbClr val="05715A"/>
                </a:solidFill>
              </a:ln>
            </c:spPr>
          </c:marker>
          <c:dLbls>
            <c:delete val="1"/>
          </c:dLbls>
          <c:cat>
            <c:multiLvlStrRef>
              <c:f>#REF!</c:f>
            </c:multiLvlStrRef>
          </c:cat>
          <c:val>
            <c:numRef>
              <c:f>FOODX!$K$3:$K$950</c:f>
              <c:numCache>
                <c:formatCode>General</c:formatCode>
                <c:ptCount val="948"/>
                <c:pt idx="920" formatCode="0.00">
                  <c:v>103.775104</c:v>
                </c:pt>
                <c:pt idx="923" formatCode="0.00">
                  <c:v>103.175296875</c:v>
                </c:pt>
                <c:pt idx="926" formatCode="0.00">
                  <c:v>102.50062556250001</c:v>
                </c:pt>
                <c:pt idx="929" formatCode="0.00">
                  <c:v>102.25299722076799</c:v>
                </c:pt>
                <c:pt idx="932" formatCode="0.00">
                  <c:v>102.633577856</c:v>
                </c:pt>
                <c:pt idx="935" formatCode="0.00">
                  <c:v>102.96894628125</c:v>
                </c:pt>
                <c:pt idx="938" formatCode="0.00">
                  <c:v>103.371880879781</c:v>
                </c:pt>
                <c:pt idx="941" formatCode="0.00">
                  <c:v>103.68453918185899</c:v>
                </c:pt>
                <c:pt idx="944" formatCode="0.00">
                  <c:v>104.17308152384</c:v>
                </c:pt>
                <c:pt idx="947" formatCode="0.00">
                  <c:v>104.719418368031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4EF6-4F5D-BD00-9F8E12809DA8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52798751"/>
        <c:axId val="307581152"/>
      </c:lineChart>
      <c:dateAx>
        <c:axId val="1385417216"/>
        <c:scaling>
          <c:orientation val="minMax"/>
          <c:max val="46357"/>
          <c:min val="36526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2"/>
        <c:majorTimeUnit val="years"/>
        <c:minorUnit val="12"/>
        <c:minorTimeUnit val="months"/>
      </c:dateAx>
      <c:valAx>
        <c:axId val="1106967296"/>
        <c:scaling>
          <c:orientation val="minMax"/>
          <c:max val="6"/>
          <c:min val="-12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6"/>
      </c:valAx>
      <c:valAx>
        <c:axId val="307581152"/>
        <c:scaling>
          <c:orientation val="minMax"/>
          <c:max val="140"/>
          <c:min val="80"/>
        </c:scaling>
        <c:delete val="0"/>
        <c:axPos val="r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752798751"/>
        <c:crosses val="max"/>
        <c:crossBetween val="between"/>
        <c:majorUnit val="20"/>
      </c:valAx>
      <c:catAx>
        <c:axId val="752798751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307581152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4771646305328691E-2"/>
          <c:y val="7.5759145537429851E-2"/>
          <c:w val="0.91359325605900943"/>
          <c:h val="0.8506317840652694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CMACHNO!$A$9:$A$596</c:f>
              <c:numCache>
                <c:formatCode>mmm\-yy</c:formatCode>
                <c:ptCount val="588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41487</c:v>
                </c:pt>
                <c:pt idx="260">
                  <c:v>41518</c:v>
                </c:pt>
                <c:pt idx="261">
                  <c:v>41548</c:v>
                </c:pt>
                <c:pt idx="262">
                  <c:v>41579</c:v>
                </c:pt>
                <c:pt idx="263">
                  <c:v>41609</c:v>
                </c:pt>
                <c:pt idx="264">
                  <c:v>41640</c:v>
                </c:pt>
                <c:pt idx="265">
                  <c:v>41671</c:v>
                </c:pt>
                <c:pt idx="266">
                  <c:v>41699</c:v>
                </c:pt>
                <c:pt idx="267">
                  <c:v>41730</c:v>
                </c:pt>
                <c:pt idx="268">
                  <c:v>41760</c:v>
                </c:pt>
                <c:pt idx="269">
                  <c:v>41791</c:v>
                </c:pt>
                <c:pt idx="270">
                  <c:v>41821</c:v>
                </c:pt>
                <c:pt idx="271">
                  <c:v>41852</c:v>
                </c:pt>
                <c:pt idx="272">
                  <c:v>41883</c:v>
                </c:pt>
                <c:pt idx="273">
                  <c:v>41913</c:v>
                </c:pt>
                <c:pt idx="274">
                  <c:v>41944</c:v>
                </c:pt>
                <c:pt idx="275">
                  <c:v>41974</c:v>
                </c:pt>
                <c:pt idx="276">
                  <c:v>42005</c:v>
                </c:pt>
                <c:pt idx="277">
                  <c:v>42036</c:v>
                </c:pt>
                <c:pt idx="278">
                  <c:v>42064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42278</c:v>
                </c:pt>
                <c:pt idx="286">
                  <c:v>42309</c:v>
                </c:pt>
                <c:pt idx="287">
                  <c:v>42339</c:v>
                </c:pt>
                <c:pt idx="288">
                  <c:v>42370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  <c:pt idx="295">
                  <c:v>42583</c:v>
                </c:pt>
                <c:pt idx="296">
                  <c:v>42614</c:v>
                </c:pt>
                <c:pt idx="297">
                  <c:v>42644</c:v>
                </c:pt>
                <c:pt idx="298">
                  <c:v>42675</c:v>
                </c:pt>
                <c:pt idx="299">
                  <c:v>42705</c:v>
                </c:pt>
                <c:pt idx="300">
                  <c:v>42736</c:v>
                </c:pt>
                <c:pt idx="301">
                  <c:v>42767</c:v>
                </c:pt>
                <c:pt idx="302">
                  <c:v>42795</c:v>
                </c:pt>
                <c:pt idx="303">
                  <c:v>42826</c:v>
                </c:pt>
                <c:pt idx="304">
                  <c:v>42856</c:v>
                </c:pt>
                <c:pt idx="305">
                  <c:v>42887</c:v>
                </c:pt>
                <c:pt idx="306">
                  <c:v>42917</c:v>
                </c:pt>
                <c:pt idx="307">
                  <c:v>42948</c:v>
                </c:pt>
                <c:pt idx="308">
                  <c:v>42979</c:v>
                </c:pt>
                <c:pt idx="309">
                  <c:v>43009</c:v>
                </c:pt>
                <c:pt idx="310">
                  <c:v>43040</c:v>
                </c:pt>
                <c:pt idx="311">
                  <c:v>43070</c:v>
                </c:pt>
                <c:pt idx="312">
                  <c:v>43101</c:v>
                </c:pt>
                <c:pt idx="313">
                  <c:v>43132</c:v>
                </c:pt>
                <c:pt idx="314">
                  <c:v>43160</c:v>
                </c:pt>
                <c:pt idx="315">
                  <c:v>43191</c:v>
                </c:pt>
                <c:pt idx="316">
                  <c:v>43221</c:v>
                </c:pt>
                <c:pt idx="317">
                  <c:v>43252</c:v>
                </c:pt>
                <c:pt idx="318">
                  <c:v>43282</c:v>
                </c:pt>
                <c:pt idx="319">
                  <c:v>43313</c:v>
                </c:pt>
                <c:pt idx="320">
                  <c:v>43344</c:v>
                </c:pt>
                <c:pt idx="321">
                  <c:v>43374</c:v>
                </c:pt>
                <c:pt idx="322">
                  <c:v>43405</c:v>
                </c:pt>
                <c:pt idx="323">
                  <c:v>43435</c:v>
                </c:pt>
                <c:pt idx="324">
                  <c:v>43466</c:v>
                </c:pt>
                <c:pt idx="325">
                  <c:v>43497</c:v>
                </c:pt>
                <c:pt idx="326">
                  <c:v>43525</c:v>
                </c:pt>
                <c:pt idx="327">
                  <c:v>43556</c:v>
                </c:pt>
                <c:pt idx="328">
                  <c:v>43586</c:v>
                </c:pt>
                <c:pt idx="329">
                  <c:v>43617</c:v>
                </c:pt>
                <c:pt idx="330">
                  <c:v>43647</c:v>
                </c:pt>
                <c:pt idx="331">
                  <c:v>43678</c:v>
                </c:pt>
                <c:pt idx="332">
                  <c:v>43709</c:v>
                </c:pt>
                <c:pt idx="333">
                  <c:v>43739</c:v>
                </c:pt>
                <c:pt idx="334">
                  <c:v>43770</c:v>
                </c:pt>
                <c:pt idx="335">
                  <c:v>43800</c:v>
                </c:pt>
                <c:pt idx="336">
                  <c:v>43831</c:v>
                </c:pt>
                <c:pt idx="337">
                  <c:v>43862</c:v>
                </c:pt>
                <c:pt idx="338">
                  <c:v>43891</c:v>
                </c:pt>
                <c:pt idx="339">
                  <c:v>43922</c:v>
                </c:pt>
                <c:pt idx="340">
                  <c:v>43952</c:v>
                </c:pt>
                <c:pt idx="341">
                  <c:v>43983</c:v>
                </c:pt>
                <c:pt idx="342">
                  <c:v>44013</c:v>
                </c:pt>
                <c:pt idx="343">
                  <c:v>44044</c:v>
                </c:pt>
                <c:pt idx="344">
                  <c:v>44075</c:v>
                </c:pt>
                <c:pt idx="345">
                  <c:v>44105</c:v>
                </c:pt>
                <c:pt idx="346">
                  <c:v>44136</c:v>
                </c:pt>
                <c:pt idx="347">
                  <c:v>44166</c:v>
                </c:pt>
                <c:pt idx="348">
                  <c:v>44197</c:v>
                </c:pt>
                <c:pt idx="349">
                  <c:v>44228</c:v>
                </c:pt>
                <c:pt idx="350">
                  <c:v>44256</c:v>
                </c:pt>
                <c:pt idx="351">
                  <c:v>44287</c:v>
                </c:pt>
                <c:pt idx="352">
                  <c:v>44317</c:v>
                </c:pt>
                <c:pt idx="353">
                  <c:v>44348</c:v>
                </c:pt>
                <c:pt idx="354">
                  <c:v>44378</c:v>
                </c:pt>
                <c:pt idx="355">
                  <c:v>44409</c:v>
                </c:pt>
                <c:pt idx="356">
                  <c:v>44440</c:v>
                </c:pt>
                <c:pt idx="357">
                  <c:v>44470</c:v>
                </c:pt>
                <c:pt idx="358">
                  <c:v>44501</c:v>
                </c:pt>
                <c:pt idx="359">
                  <c:v>44531</c:v>
                </c:pt>
                <c:pt idx="360">
                  <c:v>44562</c:v>
                </c:pt>
                <c:pt idx="361">
                  <c:v>44593</c:v>
                </c:pt>
                <c:pt idx="362">
                  <c:v>44621</c:v>
                </c:pt>
                <c:pt idx="363">
                  <c:v>44652</c:v>
                </c:pt>
                <c:pt idx="364">
                  <c:v>44682</c:v>
                </c:pt>
                <c:pt idx="365">
                  <c:v>44713</c:v>
                </c:pt>
                <c:pt idx="366">
                  <c:v>44743</c:v>
                </c:pt>
                <c:pt idx="367">
                  <c:v>44774</c:v>
                </c:pt>
                <c:pt idx="368">
                  <c:v>44805</c:v>
                </c:pt>
                <c:pt idx="369">
                  <c:v>44835</c:v>
                </c:pt>
                <c:pt idx="370">
                  <c:v>44866</c:v>
                </c:pt>
                <c:pt idx="371">
                  <c:v>44896</c:v>
                </c:pt>
                <c:pt idx="372">
                  <c:v>44927</c:v>
                </c:pt>
                <c:pt idx="373">
                  <c:v>44958</c:v>
                </c:pt>
                <c:pt idx="374">
                  <c:v>44986</c:v>
                </c:pt>
                <c:pt idx="375">
                  <c:v>45017</c:v>
                </c:pt>
                <c:pt idx="376">
                  <c:v>45047</c:v>
                </c:pt>
                <c:pt idx="377">
                  <c:v>45078</c:v>
                </c:pt>
                <c:pt idx="378">
                  <c:v>45108</c:v>
                </c:pt>
                <c:pt idx="379">
                  <c:v>45139</c:v>
                </c:pt>
                <c:pt idx="380">
                  <c:v>45170</c:v>
                </c:pt>
                <c:pt idx="381">
                  <c:v>45200</c:v>
                </c:pt>
                <c:pt idx="382">
                  <c:v>45231</c:v>
                </c:pt>
                <c:pt idx="383">
                  <c:v>45261</c:v>
                </c:pt>
                <c:pt idx="384">
                  <c:v>45292</c:v>
                </c:pt>
                <c:pt idx="385">
                  <c:v>45323</c:v>
                </c:pt>
                <c:pt idx="386">
                  <c:v>45352</c:v>
                </c:pt>
                <c:pt idx="387">
                  <c:v>45383</c:v>
                </c:pt>
                <c:pt idx="388">
                  <c:v>45413</c:v>
                </c:pt>
                <c:pt idx="389">
                  <c:v>45444</c:v>
                </c:pt>
                <c:pt idx="390">
                  <c:v>45474</c:v>
                </c:pt>
                <c:pt idx="391">
                  <c:v>45505</c:v>
                </c:pt>
                <c:pt idx="392">
                  <c:v>45536</c:v>
                </c:pt>
                <c:pt idx="393">
                  <c:v>45566</c:v>
                </c:pt>
                <c:pt idx="394">
                  <c:v>45597</c:v>
                </c:pt>
                <c:pt idx="395">
                  <c:v>45627</c:v>
                </c:pt>
                <c:pt idx="396">
                  <c:v>45658</c:v>
                </c:pt>
                <c:pt idx="397">
                  <c:v>45689</c:v>
                </c:pt>
                <c:pt idx="398">
                  <c:v>45717</c:v>
                </c:pt>
                <c:pt idx="399">
                  <c:v>45748</c:v>
                </c:pt>
                <c:pt idx="400">
                  <c:v>45778</c:v>
                </c:pt>
                <c:pt idx="401">
                  <c:v>45809</c:v>
                </c:pt>
                <c:pt idx="402">
                  <c:v>45839</c:v>
                </c:pt>
                <c:pt idx="403">
                  <c:v>45870</c:v>
                </c:pt>
                <c:pt idx="404">
                  <c:v>45901</c:v>
                </c:pt>
                <c:pt idx="405">
                  <c:v>45931</c:v>
                </c:pt>
                <c:pt idx="406">
                  <c:v>45962</c:v>
                </c:pt>
                <c:pt idx="407">
                  <c:v>45992</c:v>
                </c:pt>
                <c:pt idx="408">
                  <c:v>46023</c:v>
                </c:pt>
                <c:pt idx="409">
                  <c:v>46054</c:v>
                </c:pt>
                <c:pt idx="410">
                  <c:v>46082</c:v>
                </c:pt>
                <c:pt idx="411">
                  <c:v>46113</c:v>
                </c:pt>
                <c:pt idx="412">
                  <c:v>46143</c:v>
                </c:pt>
                <c:pt idx="413">
                  <c:v>46174</c:v>
                </c:pt>
                <c:pt idx="414">
                  <c:v>46204</c:v>
                </c:pt>
                <c:pt idx="415">
                  <c:v>46235</c:v>
                </c:pt>
                <c:pt idx="416">
                  <c:v>46266</c:v>
                </c:pt>
                <c:pt idx="417">
                  <c:v>46296</c:v>
                </c:pt>
                <c:pt idx="418">
                  <c:v>46327</c:v>
                </c:pt>
                <c:pt idx="419">
                  <c:v>46357</c:v>
                </c:pt>
                <c:pt idx="420">
                  <c:v>46388</c:v>
                </c:pt>
                <c:pt idx="421">
                  <c:v>46419</c:v>
                </c:pt>
                <c:pt idx="422">
                  <c:v>46447</c:v>
                </c:pt>
                <c:pt idx="423">
                  <c:v>46478</c:v>
                </c:pt>
                <c:pt idx="424">
                  <c:v>46508</c:v>
                </c:pt>
                <c:pt idx="425">
                  <c:v>46539</c:v>
                </c:pt>
                <c:pt idx="426">
                  <c:v>46569</c:v>
                </c:pt>
                <c:pt idx="427">
                  <c:v>46600</c:v>
                </c:pt>
                <c:pt idx="428">
                  <c:v>46631</c:v>
                </c:pt>
                <c:pt idx="429">
                  <c:v>46661</c:v>
                </c:pt>
                <c:pt idx="430">
                  <c:v>46692</c:v>
                </c:pt>
                <c:pt idx="431">
                  <c:v>46722</c:v>
                </c:pt>
                <c:pt idx="432">
                  <c:v>46753</c:v>
                </c:pt>
                <c:pt idx="433">
                  <c:v>46784</c:v>
                </c:pt>
                <c:pt idx="434">
                  <c:v>46813</c:v>
                </c:pt>
                <c:pt idx="435">
                  <c:v>46844</c:v>
                </c:pt>
                <c:pt idx="436">
                  <c:v>46874</c:v>
                </c:pt>
                <c:pt idx="437">
                  <c:v>46905</c:v>
                </c:pt>
                <c:pt idx="438">
                  <c:v>46935</c:v>
                </c:pt>
                <c:pt idx="439">
                  <c:v>46966</c:v>
                </c:pt>
                <c:pt idx="440">
                  <c:v>46997</c:v>
                </c:pt>
                <c:pt idx="441">
                  <c:v>47027</c:v>
                </c:pt>
                <c:pt idx="442">
                  <c:v>47058</c:v>
                </c:pt>
                <c:pt idx="443">
                  <c:v>47088</c:v>
                </c:pt>
                <c:pt idx="444">
                  <c:v>47119</c:v>
                </c:pt>
                <c:pt idx="445">
                  <c:v>47150</c:v>
                </c:pt>
                <c:pt idx="446">
                  <c:v>47178</c:v>
                </c:pt>
                <c:pt idx="447">
                  <c:v>47209</c:v>
                </c:pt>
                <c:pt idx="448">
                  <c:v>47239</c:v>
                </c:pt>
                <c:pt idx="449">
                  <c:v>47270</c:v>
                </c:pt>
                <c:pt idx="450">
                  <c:v>47300</c:v>
                </c:pt>
                <c:pt idx="451">
                  <c:v>47331</c:v>
                </c:pt>
                <c:pt idx="452">
                  <c:v>47362</c:v>
                </c:pt>
                <c:pt idx="453">
                  <c:v>47392</c:v>
                </c:pt>
                <c:pt idx="454">
                  <c:v>47423</c:v>
                </c:pt>
                <c:pt idx="455">
                  <c:v>47453</c:v>
                </c:pt>
                <c:pt idx="456">
                  <c:v>47484</c:v>
                </c:pt>
                <c:pt idx="457">
                  <c:v>47515</c:v>
                </c:pt>
                <c:pt idx="458">
                  <c:v>47543</c:v>
                </c:pt>
                <c:pt idx="459">
                  <c:v>47574</c:v>
                </c:pt>
                <c:pt idx="460">
                  <c:v>47604</c:v>
                </c:pt>
                <c:pt idx="461">
                  <c:v>47635</c:v>
                </c:pt>
                <c:pt idx="462">
                  <c:v>47665</c:v>
                </c:pt>
                <c:pt idx="463">
                  <c:v>47696</c:v>
                </c:pt>
                <c:pt idx="464">
                  <c:v>47727</c:v>
                </c:pt>
                <c:pt idx="465">
                  <c:v>47757</c:v>
                </c:pt>
                <c:pt idx="466">
                  <c:v>47788</c:v>
                </c:pt>
                <c:pt idx="467">
                  <c:v>47818</c:v>
                </c:pt>
                <c:pt idx="468">
                  <c:v>47849</c:v>
                </c:pt>
                <c:pt idx="469">
                  <c:v>47880</c:v>
                </c:pt>
                <c:pt idx="470">
                  <c:v>47908</c:v>
                </c:pt>
                <c:pt idx="471">
                  <c:v>47939</c:v>
                </c:pt>
                <c:pt idx="472">
                  <c:v>47969</c:v>
                </c:pt>
                <c:pt idx="473">
                  <c:v>48000</c:v>
                </c:pt>
                <c:pt idx="474">
                  <c:v>48030</c:v>
                </c:pt>
                <c:pt idx="475">
                  <c:v>48061</c:v>
                </c:pt>
                <c:pt idx="476">
                  <c:v>48092</c:v>
                </c:pt>
                <c:pt idx="477">
                  <c:v>48122</c:v>
                </c:pt>
                <c:pt idx="478">
                  <c:v>48153</c:v>
                </c:pt>
                <c:pt idx="479">
                  <c:v>48183</c:v>
                </c:pt>
                <c:pt idx="480">
                  <c:v>48214</c:v>
                </c:pt>
                <c:pt idx="481">
                  <c:v>48245</c:v>
                </c:pt>
                <c:pt idx="482">
                  <c:v>48274</c:v>
                </c:pt>
                <c:pt idx="483">
                  <c:v>48305</c:v>
                </c:pt>
                <c:pt idx="484">
                  <c:v>48335</c:v>
                </c:pt>
                <c:pt idx="485">
                  <c:v>48366</c:v>
                </c:pt>
                <c:pt idx="486">
                  <c:v>48396</c:v>
                </c:pt>
                <c:pt idx="487">
                  <c:v>48427</c:v>
                </c:pt>
                <c:pt idx="488">
                  <c:v>48458</c:v>
                </c:pt>
                <c:pt idx="489">
                  <c:v>48488</c:v>
                </c:pt>
                <c:pt idx="490">
                  <c:v>48519</c:v>
                </c:pt>
                <c:pt idx="491">
                  <c:v>48549</c:v>
                </c:pt>
                <c:pt idx="492">
                  <c:v>48580</c:v>
                </c:pt>
                <c:pt idx="493">
                  <c:v>48611</c:v>
                </c:pt>
                <c:pt idx="494">
                  <c:v>48639</c:v>
                </c:pt>
                <c:pt idx="495">
                  <c:v>48670</c:v>
                </c:pt>
                <c:pt idx="496">
                  <c:v>48700</c:v>
                </c:pt>
                <c:pt idx="497">
                  <c:v>48731</c:v>
                </c:pt>
                <c:pt idx="498">
                  <c:v>48761</c:v>
                </c:pt>
                <c:pt idx="499">
                  <c:v>48792</c:v>
                </c:pt>
                <c:pt idx="500">
                  <c:v>48823</c:v>
                </c:pt>
                <c:pt idx="501">
                  <c:v>48853</c:v>
                </c:pt>
                <c:pt idx="502">
                  <c:v>48884</c:v>
                </c:pt>
                <c:pt idx="503">
                  <c:v>48914</c:v>
                </c:pt>
                <c:pt idx="504">
                  <c:v>48945</c:v>
                </c:pt>
                <c:pt idx="505">
                  <c:v>48976</c:v>
                </c:pt>
                <c:pt idx="506">
                  <c:v>49004</c:v>
                </c:pt>
                <c:pt idx="507">
                  <c:v>49035</c:v>
                </c:pt>
                <c:pt idx="508">
                  <c:v>49065</c:v>
                </c:pt>
                <c:pt idx="509">
                  <c:v>49096</c:v>
                </c:pt>
                <c:pt idx="510">
                  <c:v>49126</c:v>
                </c:pt>
                <c:pt idx="511">
                  <c:v>49157</c:v>
                </c:pt>
                <c:pt idx="512">
                  <c:v>49188</c:v>
                </c:pt>
                <c:pt idx="513">
                  <c:v>49218</c:v>
                </c:pt>
                <c:pt idx="514">
                  <c:v>49249</c:v>
                </c:pt>
                <c:pt idx="515">
                  <c:v>49279</c:v>
                </c:pt>
                <c:pt idx="516">
                  <c:v>49310</c:v>
                </c:pt>
                <c:pt idx="517">
                  <c:v>49341</c:v>
                </c:pt>
                <c:pt idx="518">
                  <c:v>49369</c:v>
                </c:pt>
                <c:pt idx="519">
                  <c:v>49400</c:v>
                </c:pt>
                <c:pt idx="520">
                  <c:v>49430</c:v>
                </c:pt>
                <c:pt idx="521">
                  <c:v>49461</c:v>
                </c:pt>
                <c:pt idx="522">
                  <c:v>49491</c:v>
                </c:pt>
                <c:pt idx="523">
                  <c:v>49522</c:v>
                </c:pt>
                <c:pt idx="524">
                  <c:v>49553</c:v>
                </c:pt>
                <c:pt idx="525">
                  <c:v>49583</c:v>
                </c:pt>
                <c:pt idx="526">
                  <c:v>49614</c:v>
                </c:pt>
                <c:pt idx="527">
                  <c:v>49644</c:v>
                </c:pt>
                <c:pt idx="528">
                  <c:v>49675</c:v>
                </c:pt>
                <c:pt idx="529">
                  <c:v>49706</c:v>
                </c:pt>
                <c:pt idx="530">
                  <c:v>49735</c:v>
                </c:pt>
                <c:pt idx="531">
                  <c:v>49766</c:v>
                </c:pt>
                <c:pt idx="532">
                  <c:v>49796</c:v>
                </c:pt>
                <c:pt idx="533">
                  <c:v>49827</c:v>
                </c:pt>
                <c:pt idx="534">
                  <c:v>49857</c:v>
                </c:pt>
                <c:pt idx="535">
                  <c:v>49888</c:v>
                </c:pt>
                <c:pt idx="536">
                  <c:v>49919</c:v>
                </c:pt>
                <c:pt idx="537">
                  <c:v>49949</c:v>
                </c:pt>
                <c:pt idx="538">
                  <c:v>49980</c:v>
                </c:pt>
                <c:pt idx="539">
                  <c:v>50010</c:v>
                </c:pt>
                <c:pt idx="540">
                  <c:v>50041</c:v>
                </c:pt>
                <c:pt idx="541">
                  <c:v>50072</c:v>
                </c:pt>
                <c:pt idx="542">
                  <c:v>50100</c:v>
                </c:pt>
                <c:pt idx="543">
                  <c:v>50131</c:v>
                </c:pt>
                <c:pt idx="544">
                  <c:v>50161</c:v>
                </c:pt>
                <c:pt idx="545">
                  <c:v>50192</c:v>
                </c:pt>
                <c:pt idx="546">
                  <c:v>50222</c:v>
                </c:pt>
                <c:pt idx="547">
                  <c:v>50253</c:v>
                </c:pt>
                <c:pt idx="548">
                  <c:v>50284</c:v>
                </c:pt>
                <c:pt idx="549">
                  <c:v>50314</c:v>
                </c:pt>
                <c:pt idx="550">
                  <c:v>50345</c:v>
                </c:pt>
                <c:pt idx="551">
                  <c:v>50375</c:v>
                </c:pt>
                <c:pt idx="552">
                  <c:v>50406</c:v>
                </c:pt>
                <c:pt idx="553">
                  <c:v>50437</c:v>
                </c:pt>
                <c:pt idx="554">
                  <c:v>50465</c:v>
                </c:pt>
                <c:pt idx="555">
                  <c:v>50496</c:v>
                </c:pt>
                <c:pt idx="556">
                  <c:v>50526</c:v>
                </c:pt>
                <c:pt idx="557">
                  <c:v>50557</c:v>
                </c:pt>
                <c:pt idx="558">
                  <c:v>50587</c:v>
                </c:pt>
                <c:pt idx="559">
                  <c:v>50618</c:v>
                </c:pt>
                <c:pt idx="560">
                  <c:v>50649</c:v>
                </c:pt>
                <c:pt idx="561">
                  <c:v>50679</c:v>
                </c:pt>
                <c:pt idx="562">
                  <c:v>50710</c:v>
                </c:pt>
                <c:pt idx="563">
                  <c:v>50740</c:v>
                </c:pt>
                <c:pt idx="564">
                  <c:v>50771</c:v>
                </c:pt>
                <c:pt idx="565">
                  <c:v>50802</c:v>
                </c:pt>
                <c:pt idx="566">
                  <c:v>50830</c:v>
                </c:pt>
                <c:pt idx="567">
                  <c:v>50861</c:v>
                </c:pt>
                <c:pt idx="568">
                  <c:v>50891</c:v>
                </c:pt>
                <c:pt idx="569">
                  <c:v>50922</c:v>
                </c:pt>
                <c:pt idx="570">
                  <c:v>50952</c:v>
                </c:pt>
                <c:pt idx="571">
                  <c:v>50983</c:v>
                </c:pt>
                <c:pt idx="572">
                  <c:v>51014</c:v>
                </c:pt>
                <c:pt idx="573">
                  <c:v>51044</c:v>
                </c:pt>
                <c:pt idx="574">
                  <c:v>51075</c:v>
                </c:pt>
                <c:pt idx="575">
                  <c:v>51105</c:v>
                </c:pt>
                <c:pt idx="576">
                  <c:v>51136</c:v>
                </c:pt>
                <c:pt idx="577">
                  <c:v>51167</c:v>
                </c:pt>
                <c:pt idx="578">
                  <c:v>51196</c:v>
                </c:pt>
                <c:pt idx="579">
                  <c:v>51227</c:v>
                </c:pt>
                <c:pt idx="580">
                  <c:v>51257</c:v>
                </c:pt>
                <c:pt idx="581">
                  <c:v>51288</c:v>
                </c:pt>
                <c:pt idx="582">
                  <c:v>51318</c:v>
                </c:pt>
                <c:pt idx="583">
                  <c:v>51349</c:v>
                </c:pt>
                <c:pt idx="584">
                  <c:v>51380</c:v>
                </c:pt>
                <c:pt idx="585">
                  <c:v>51410</c:v>
                </c:pt>
                <c:pt idx="586">
                  <c:v>51441</c:v>
                </c:pt>
                <c:pt idx="587">
                  <c:v>51471</c:v>
                </c:pt>
              </c:numCache>
            </c:numRef>
          </c:cat>
          <c:val>
            <c:numRef>
              <c:f>CMACHNO!$B$9:$B$596</c:f>
              <c:numCache>
                <c:formatCode>General</c:formatCode>
                <c:ptCount val="58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A6-435C-BAEB-3C51F5CD1742}"/>
            </c:ext>
          </c:extLst>
        </c:ser>
        <c:ser>
          <c:idx val="3"/>
          <c:order val="2"/>
          <c:tx>
            <c:v>3/12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cat>
            <c:numRef>
              <c:f>CMACHNO!$A$9:$A$596</c:f>
              <c:numCache>
                <c:formatCode>mmm\-yy</c:formatCode>
                <c:ptCount val="588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41487</c:v>
                </c:pt>
                <c:pt idx="260">
                  <c:v>41518</c:v>
                </c:pt>
                <c:pt idx="261">
                  <c:v>41548</c:v>
                </c:pt>
                <c:pt idx="262">
                  <c:v>41579</c:v>
                </c:pt>
                <c:pt idx="263">
                  <c:v>41609</c:v>
                </c:pt>
                <c:pt idx="264">
                  <c:v>41640</c:v>
                </c:pt>
                <c:pt idx="265">
                  <c:v>41671</c:v>
                </c:pt>
                <c:pt idx="266">
                  <c:v>41699</c:v>
                </c:pt>
                <c:pt idx="267">
                  <c:v>41730</c:v>
                </c:pt>
                <c:pt idx="268">
                  <c:v>41760</c:v>
                </c:pt>
                <c:pt idx="269">
                  <c:v>41791</c:v>
                </c:pt>
                <c:pt idx="270">
                  <c:v>41821</c:v>
                </c:pt>
                <c:pt idx="271">
                  <c:v>41852</c:v>
                </c:pt>
                <c:pt idx="272">
                  <c:v>41883</c:v>
                </c:pt>
                <c:pt idx="273">
                  <c:v>41913</c:v>
                </c:pt>
                <c:pt idx="274">
                  <c:v>41944</c:v>
                </c:pt>
                <c:pt idx="275">
                  <c:v>41974</c:v>
                </c:pt>
                <c:pt idx="276">
                  <c:v>42005</c:v>
                </c:pt>
                <c:pt idx="277">
                  <c:v>42036</c:v>
                </c:pt>
                <c:pt idx="278">
                  <c:v>42064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42278</c:v>
                </c:pt>
                <c:pt idx="286">
                  <c:v>42309</c:v>
                </c:pt>
                <c:pt idx="287">
                  <c:v>42339</c:v>
                </c:pt>
                <c:pt idx="288">
                  <c:v>42370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  <c:pt idx="295">
                  <c:v>42583</c:v>
                </c:pt>
                <c:pt idx="296">
                  <c:v>42614</c:v>
                </c:pt>
                <c:pt idx="297">
                  <c:v>42644</c:v>
                </c:pt>
                <c:pt idx="298">
                  <c:v>42675</c:v>
                </c:pt>
                <c:pt idx="299">
                  <c:v>42705</c:v>
                </c:pt>
                <c:pt idx="300">
                  <c:v>42736</c:v>
                </c:pt>
                <c:pt idx="301">
                  <c:v>42767</c:v>
                </c:pt>
                <c:pt idx="302">
                  <c:v>42795</c:v>
                </c:pt>
                <c:pt idx="303">
                  <c:v>42826</c:v>
                </c:pt>
                <c:pt idx="304">
                  <c:v>42856</c:v>
                </c:pt>
                <c:pt idx="305">
                  <c:v>42887</c:v>
                </c:pt>
                <c:pt idx="306">
                  <c:v>42917</c:v>
                </c:pt>
                <c:pt idx="307">
                  <c:v>42948</c:v>
                </c:pt>
                <c:pt idx="308">
                  <c:v>42979</c:v>
                </c:pt>
                <c:pt idx="309">
                  <c:v>43009</c:v>
                </c:pt>
                <c:pt idx="310">
                  <c:v>43040</c:v>
                </c:pt>
                <c:pt idx="311">
                  <c:v>43070</c:v>
                </c:pt>
                <c:pt idx="312">
                  <c:v>43101</c:v>
                </c:pt>
                <c:pt idx="313">
                  <c:v>43132</c:v>
                </c:pt>
                <c:pt idx="314">
                  <c:v>43160</c:v>
                </c:pt>
                <c:pt idx="315">
                  <c:v>43191</c:v>
                </c:pt>
                <c:pt idx="316">
                  <c:v>43221</c:v>
                </c:pt>
                <c:pt idx="317">
                  <c:v>43252</c:v>
                </c:pt>
                <c:pt idx="318">
                  <c:v>43282</c:v>
                </c:pt>
                <c:pt idx="319">
                  <c:v>43313</c:v>
                </c:pt>
                <c:pt idx="320">
                  <c:v>43344</c:v>
                </c:pt>
                <c:pt idx="321">
                  <c:v>43374</c:v>
                </c:pt>
                <c:pt idx="322">
                  <c:v>43405</c:v>
                </c:pt>
                <c:pt idx="323">
                  <c:v>43435</c:v>
                </c:pt>
                <c:pt idx="324">
                  <c:v>43466</c:v>
                </c:pt>
                <c:pt idx="325">
                  <c:v>43497</c:v>
                </c:pt>
                <c:pt idx="326">
                  <c:v>43525</c:v>
                </c:pt>
                <c:pt idx="327">
                  <c:v>43556</c:v>
                </c:pt>
                <c:pt idx="328">
                  <c:v>43586</c:v>
                </c:pt>
                <c:pt idx="329">
                  <c:v>43617</c:v>
                </c:pt>
                <c:pt idx="330">
                  <c:v>43647</c:v>
                </c:pt>
                <c:pt idx="331">
                  <c:v>43678</c:v>
                </c:pt>
                <c:pt idx="332">
                  <c:v>43709</c:v>
                </c:pt>
                <c:pt idx="333">
                  <c:v>43739</c:v>
                </c:pt>
                <c:pt idx="334">
                  <c:v>43770</c:v>
                </c:pt>
                <c:pt idx="335">
                  <c:v>43800</c:v>
                </c:pt>
                <c:pt idx="336">
                  <c:v>43831</c:v>
                </c:pt>
                <c:pt idx="337">
                  <c:v>43862</c:v>
                </c:pt>
                <c:pt idx="338">
                  <c:v>43891</c:v>
                </c:pt>
                <c:pt idx="339">
                  <c:v>43922</c:v>
                </c:pt>
                <c:pt idx="340">
                  <c:v>43952</c:v>
                </c:pt>
                <c:pt idx="341">
                  <c:v>43983</c:v>
                </c:pt>
                <c:pt idx="342">
                  <c:v>44013</c:v>
                </c:pt>
                <c:pt idx="343">
                  <c:v>44044</c:v>
                </c:pt>
                <c:pt idx="344">
                  <c:v>44075</c:v>
                </c:pt>
                <c:pt idx="345">
                  <c:v>44105</c:v>
                </c:pt>
                <c:pt idx="346">
                  <c:v>44136</c:v>
                </c:pt>
                <c:pt idx="347">
                  <c:v>44166</c:v>
                </c:pt>
                <c:pt idx="348">
                  <c:v>44197</c:v>
                </c:pt>
                <c:pt idx="349">
                  <c:v>44228</c:v>
                </c:pt>
                <c:pt idx="350">
                  <c:v>44256</c:v>
                </c:pt>
                <c:pt idx="351">
                  <c:v>44287</c:v>
                </c:pt>
                <c:pt idx="352">
                  <c:v>44317</c:v>
                </c:pt>
                <c:pt idx="353">
                  <c:v>44348</c:v>
                </c:pt>
                <c:pt idx="354">
                  <c:v>44378</c:v>
                </c:pt>
                <c:pt idx="355">
                  <c:v>44409</c:v>
                </c:pt>
                <c:pt idx="356">
                  <c:v>44440</c:v>
                </c:pt>
                <c:pt idx="357">
                  <c:v>44470</c:v>
                </c:pt>
                <c:pt idx="358">
                  <c:v>44501</c:v>
                </c:pt>
                <c:pt idx="359">
                  <c:v>44531</c:v>
                </c:pt>
                <c:pt idx="360">
                  <c:v>44562</c:v>
                </c:pt>
                <c:pt idx="361">
                  <c:v>44593</c:v>
                </c:pt>
                <c:pt idx="362">
                  <c:v>44621</c:v>
                </c:pt>
                <c:pt idx="363">
                  <c:v>44652</c:v>
                </c:pt>
                <c:pt idx="364">
                  <c:v>44682</c:v>
                </c:pt>
                <c:pt idx="365">
                  <c:v>44713</c:v>
                </c:pt>
                <c:pt idx="366">
                  <c:v>44743</c:v>
                </c:pt>
                <c:pt idx="367">
                  <c:v>44774</c:v>
                </c:pt>
                <c:pt idx="368">
                  <c:v>44805</c:v>
                </c:pt>
                <c:pt idx="369">
                  <c:v>44835</c:v>
                </c:pt>
                <c:pt idx="370">
                  <c:v>44866</c:v>
                </c:pt>
                <c:pt idx="371">
                  <c:v>44896</c:v>
                </c:pt>
                <c:pt idx="372">
                  <c:v>44927</c:v>
                </c:pt>
                <c:pt idx="373">
                  <c:v>44958</c:v>
                </c:pt>
                <c:pt idx="374">
                  <c:v>44986</c:v>
                </c:pt>
                <c:pt idx="375">
                  <c:v>45017</c:v>
                </c:pt>
                <c:pt idx="376">
                  <c:v>45047</c:v>
                </c:pt>
                <c:pt idx="377">
                  <c:v>45078</c:v>
                </c:pt>
                <c:pt idx="378">
                  <c:v>45108</c:v>
                </c:pt>
                <c:pt idx="379">
                  <c:v>45139</c:v>
                </c:pt>
                <c:pt idx="380">
                  <c:v>45170</c:v>
                </c:pt>
                <c:pt idx="381">
                  <c:v>45200</c:v>
                </c:pt>
                <c:pt idx="382">
                  <c:v>45231</c:v>
                </c:pt>
                <c:pt idx="383">
                  <c:v>45261</c:v>
                </c:pt>
                <c:pt idx="384">
                  <c:v>45292</c:v>
                </c:pt>
                <c:pt idx="385">
                  <c:v>45323</c:v>
                </c:pt>
                <c:pt idx="386">
                  <c:v>45352</c:v>
                </c:pt>
                <c:pt idx="387">
                  <c:v>45383</c:v>
                </c:pt>
                <c:pt idx="388">
                  <c:v>45413</c:v>
                </c:pt>
                <c:pt idx="389">
                  <c:v>45444</c:v>
                </c:pt>
                <c:pt idx="390">
                  <c:v>45474</c:v>
                </c:pt>
                <c:pt idx="391">
                  <c:v>45505</c:v>
                </c:pt>
                <c:pt idx="392">
                  <c:v>45536</c:v>
                </c:pt>
                <c:pt idx="393">
                  <c:v>45566</c:v>
                </c:pt>
                <c:pt idx="394">
                  <c:v>45597</c:v>
                </c:pt>
                <c:pt idx="395">
                  <c:v>45627</c:v>
                </c:pt>
                <c:pt idx="396">
                  <c:v>45658</c:v>
                </c:pt>
                <c:pt idx="397">
                  <c:v>45689</c:v>
                </c:pt>
                <c:pt idx="398">
                  <c:v>45717</c:v>
                </c:pt>
                <c:pt idx="399">
                  <c:v>45748</c:v>
                </c:pt>
                <c:pt idx="400">
                  <c:v>45778</c:v>
                </c:pt>
                <c:pt idx="401">
                  <c:v>45809</c:v>
                </c:pt>
                <c:pt idx="402">
                  <c:v>45839</c:v>
                </c:pt>
                <c:pt idx="403">
                  <c:v>45870</c:v>
                </c:pt>
                <c:pt idx="404">
                  <c:v>45901</c:v>
                </c:pt>
                <c:pt idx="405">
                  <c:v>45931</c:v>
                </c:pt>
                <c:pt idx="406">
                  <c:v>45962</c:v>
                </c:pt>
                <c:pt idx="407">
                  <c:v>45992</c:v>
                </c:pt>
                <c:pt idx="408">
                  <c:v>46023</c:v>
                </c:pt>
                <c:pt idx="409">
                  <c:v>46054</c:v>
                </c:pt>
                <c:pt idx="410">
                  <c:v>46082</c:v>
                </c:pt>
                <c:pt idx="411">
                  <c:v>46113</c:v>
                </c:pt>
                <c:pt idx="412">
                  <c:v>46143</c:v>
                </c:pt>
                <c:pt idx="413">
                  <c:v>46174</c:v>
                </c:pt>
                <c:pt idx="414">
                  <c:v>46204</c:v>
                </c:pt>
                <c:pt idx="415">
                  <c:v>46235</c:v>
                </c:pt>
                <c:pt idx="416">
                  <c:v>46266</c:v>
                </c:pt>
                <c:pt idx="417">
                  <c:v>46296</c:v>
                </c:pt>
                <c:pt idx="418">
                  <c:v>46327</c:v>
                </c:pt>
                <c:pt idx="419">
                  <c:v>46357</c:v>
                </c:pt>
                <c:pt idx="420">
                  <c:v>46388</c:v>
                </c:pt>
                <c:pt idx="421">
                  <c:v>46419</c:v>
                </c:pt>
                <c:pt idx="422">
                  <c:v>46447</c:v>
                </c:pt>
                <c:pt idx="423">
                  <c:v>46478</c:v>
                </c:pt>
                <c:pt idx="424">
                  <c:v>46508</c:v>
                </c:pt>
                <c:pt idx="425">
                  <c:v>46539</c:v>
                </c:pt>
                <c:pt idx="426">
                  <c:v>46569</c:v>
                </c:pt>
                <c:pt idx="427">
                  <c:v>46600</c:v>
                </c:pt>
                <c:pt idx="428">
                  <c:v>46631</c:v>
                </c:pt>
                <c:pt idx="429">
                  <c:v>46661</c:v>
                </c:pt>
                <c:pt idx="430">
                  <c:v>46692</c:v>
                </c:pt>
                <c:pt idx="431">
                  <c:v>46722</c:v>
                </c:pt>
                <c:pt idx="432">
                  <c:v>46753</c:v>
                </c:pt>
                <c:pt idx="433">
                  <c:v>46784</c:v>
                </c:pt>
                <c:pt idx="434">
                  <c:v>46813</c:v>
                </c:pt>
                <c:pt idx="435">
                  <c:v>46844</c:v>
                </c:pt>
                <c:pt idx="436">
                  <c:v>46874</c:v>
                </c:pt>
                <c:pt idx="437">
                  <c:v>46905</c:v>
                </c:pt>
                <c:pt idx="438">
                  <c:v>46935</c:v>
                </c:pt>
                <c:pt idx="439">
                  <c:v>46966</c:v>
                </c:pt>
                <c:pt idx="440">
                  <c:v>46997</c:v>
                </c:pt>
                <c:pt idx="441">
                  <c:v>47027</c:v>
                </c:pt>
                <c:pt idx="442">
                  <c:v>47058</c:v>
                </c:pt>
                <c:pt idx="443">
                  <c:v>47088</c:v>
                </c:pt>
                <c:pt idx="444">
                  <c:v>47119</c:v>
                </c:pt>
                <c:pt idx="445">
                  <c:v>47150</c:v>
                </c:pt>
                <c:pt idx="446">
                  <c:v>47178</c:v>
                </c:pt>
                <c:pt idx="447">
                  <c:v>47209</c:v>
                </c:pt>
                <c:pt idx="448">
                  <c:v>47239</c:v>
                </c:pt>
                <c:pt idx="449">
                  <c:v>47270</c:v>
                </c:pt>
                <c:pt idx="450">
                  <c:v>47300</c:v>
                </c:pt>
                <c:pt idx="451">
                  <c:v>47331</c:v>
                </c:pt>
                <c:pt idx="452">
                  <c:v>47362</c:v>
                </c:pt>
                <c:pt idx="453">
                  <c:v>47392</c:v>
                </c:pt>
                <c:pt idx="454">
                  <c:v>47423</c:v>
                </c:pt>
                <c:pt idx="455">
                  <c:v>47453</c:v>
                </c:pt>
                <c:pt idx="456">
                  <c:v>47484</c:v>
                </c:pt>
                <c:pt idx="457">
                  <c:v>47515</c:v>
                </c:pt>
                <c:pt idx="458">
                  <c:v>47543</c:v>
                </c:pt>
                <c:pt idx="459">
                  <c:v>47574</c:v>
                </c:pt>
                <c:pt idx="460">
                  <c:v>47604</c:v>
                </c:pt>
                <c:pt idx="461">
                  <c:v>47635</c:v>
                </c:pt>
                <c:pt idx="462">
                  <c:v>47665</c:v>
                </c:pt>
                <c:pt idx="463">
                  <c:v>47696</c:v>
                </c:pt>
                <c:pt idx="464">
                  <c:v>47727</c:v>
                </c:pt>
                <c:pt idx="465">
                  <c:v>47757</c:v>
                </c:pt>
                <c:pt idx="466">
                  <c:v>47788</c:v>
                </c:pt>
                <c:pt idx="467">
                  <c:v>47818</c:v>
                </c:pt>
                <c:pt idx="468">
                  <c:v>47849</c:v>
                </c:pt>
                <c:pt idx="469">
                  <c:v>47880</c:v>
                </c:pt>
                <c:pt idx="470">
                  <c:v>47908</c:v>
                </c:pt>
                <c:pt idx="471">
                  <c:v>47939</c:v>
                </c:pt>
                <c:pt idx="472">
                  <c:v>47969</c:v>
                </c:pt>
                <c:pt idx="473">
                  <c:v>48000</c:v>
                </c:pt>
                <c:pt idx="474">
                  <c:v>48030</c:v>
                </c:pt>
                <c:pt idx="475">
                  <c:v>48061</c:v>
                </c:pt>
                <c:pt idx="476">
                  <c:v>48092</c:v>
                </c:pt>
                <c:pt idx="477">
                  <c:v>48122</c:v>
                </c:pt>
                <c:pt idx="478">
                  <c:v>48153</c:v>
                </c:pt>
                <c:pt idx="479">
                  <c:v>48183</c:v>
                </c:pt>
                <c:pt idx="480">
                  <c:v>48214</c:v>
                </c:pt>
                <c:pt idx="481">
                  <c:v>48245</c:v>
                </c:pt>
                <c:pt idx="482">
                  <c:v>48274</c:v>
                </c:pt>
                <c:pt idx="483">
                  <c:v>48305</c:v>
                </c:pt>
                <c:pt idx="484">
                  <c:v>48335</c:v>
                </c:pt>
                <c:pt idx="485">
                  <c:v>48366</c:v>
                </c:pt>
                <c:pt idx="486">
                  <c:v>48396</c:v>
                </c:pt>
                <c:pt idx="487">
                  <c:v>48427</c:v>
                </c:pt>
                <c:pt idx="488">
                  <c:v>48458</c:v>
                </c:pt>
                <c:pt idx="489">
                  <c:v>48488</c:v>
                </c:pt>
                <c:pt idx="490">
                  <c:v>48519</c:v>
                </c:pt>
                <c:pt idx="491">
                  <c:v>48549</c:v>
                </c:pt>
                <c:pt idx="492">
                  <c:v>48580</c:v>
                </c:pt>
                <c:pt idx="493">
                  <c:v>48611</c:v>
                </c:pt>
                <c:pt idx="494">
                  <c:v>48639</c:v>
                </c:pt>
                <c:pt idx="495">
                  <c:v>48670</c:v>
                </c:pt>
                <c:pt idx="496">
                  <c:v>48700</c:v>
                </c:pt>
                <c:pt idx="497">
                  <c:v>48731</c:v>
                </c:pt>
                <c:pt idx="498">
                  <c:v>48761</c:v>
                </c:pt>
                <c:pt idx="499">
                  <c:v>48792</c:v>
                </c:pt>
                <c:pt idx="500">
                  <c:v>48823</c:v>
                </c:pt>
                <c:pt idx="501">
                  <c:v>48853</c:v>
                </c:pt>
                <c:pt idx="502">
                  <c:v>48884</c:v>
                </c:pt>
                <c:pt idx="503">
                  <c:v>48914</c:v>
                </c:pt>
                <c:pt idx="504">
                  <c:v>48945</c:v>
                </c:pt>
                <c:pt idx="505">
                  <c:v>48976</c:v>
                </c:pt>
                <c:pt idx="506">
                  <c:v>49004</c:v>
                </c:pt>
                <c:pt idx="507">
                  <c:v>49035</c:v>
                </c:pt>
                <c:pt idx="508">
                  <c:v>49065</c:v>
                </c:pt>
                <c:pt idx="509">
                  <c:v>49096</c:v>
                </c:pt>
                <c:pt idx="510">
                  <c:v>49126</c:v>
                </c:pt>
                <c:pt idx="511">
                  <c:v>49157</c:v>
                </c:pt>
                <c:pt idx="512">
                  <c:v>49188</c:v>
                </c:pt>
                <c:pt idx="513">
                  <c:v>49218</c:v>
                </c:pt>
                <c:pt idx="514">
                  <c:v>49249</c:v>
                </c:pt>
                <c:pt idx="515">
                  <c:v>49279</c:v>
                </c:pt>
                <c:pt idx="516">
                  <c:v>49310</c:v>
                </c:pt>
                <c:pt idx="517">
                  <c:v>49341</c:v>
                </c:pt>
                <c:pt idx="518">
                  <c:v>49369</c:v>
                </c:pt>
                <c:pt idx="519">
                  <c:v>49400</c:v>
                </c:pt>
                <c:pt idx="520">
                  <c:v>49430</c:v>
                </c:pt>
                <c:pt idx="521">
                  <c:v>49461</c:v>
                </c:pt>
                <c:pt idx="522">
                  <c:v>49491</c:v>
                </c:pt>
                <c:pt idx="523">
                  <c:v>49522</c:v>
                </c:pt>
                <c:pt idx="524">
                  <c:v>49553</c:v>
                </c:pt>
                <c:pt idx="525">
                  <c:v>49583</c:v>
                </c:pt>
                <c:pt idx="526">
                  <c:v>49614</c:v>
                </c:pt>
                <c:pt idx="527">
                  <c:v>49644</c:v>
                </c:pt>
                <c:pt idx="528">
                  <c:v>49675</c:v>
                </c:pt>
                <c:pt idx="529">
                  <c:v>49706</c:v>
                </c:pt>
                <c:pt idx="530">
                  <c:v>49735</c:v>
                </c:pt>
                <c:pt idx="531">
                  <c:v>49766</c:v>
                </c:pt>
                <c:pt idx="532">
                  <c:v>49796</c:v>
                </c:pt>
                <c:pt idx="533">
                  <c:v>49827</c:v>
                </c:pt>
                <c:pt idx="534">
                  <c:v>49857</c:v>
                </c:pt>
                <c:pt idx="535">
                  <c:v>49888</c:v>
                </c:pt>
                <c:pt idx="536">
                  <c:v>49919</c:v>
                </c:pt>
                <c:pt idx="537">
                  <c:v>49949</c:v>
                </c:pt>
                <c:pt idx="538">
                  <c:v>49980</c:v>
                </c:pt>
                <c:pt idx="539">
                  <c:v>50010</c:v>
                </c:pt>
                <c:pt idx="540">
                  <c:v>50041</c:v>
                </c:pt>
                <c:pt idx="541">
                  <c:v>50072</c:v>
                </c:pt>
                <c:pt idx="542">
                  <c:v>50100</c:v>
                </c:pt>
                <c:pt idx="543">
                  <c:v>50131</c:v>
                </c:pt>
                <c:pt idx="544">
                  <c:v>50161</c:v>
                </c:pt>
                <c:pt idx="545">
                  <c:v>50192</c:v>
                </c:pt>
                <c:pt idx="546">
                  <c:v>50222</c:v>
                </c:pt>
                <c:pt idx="547">
                  <c:v>50253</c:v>
                </c:pt>
                <c:pt idx="548">
                  <c:v>50284</c:v>
                </c:pt>
                <c:pt idx="549">
                  <c:v>50314</c:v>
                </c:pt>
                <c:pt idx="550">
                  <c:v>50345</c:v>
                </c:pt>
                <c:pt idx="551">
                  <c:v>50375</c:v>
                </c:pt>
                <c:pt idx="552">
                  <c:v>50406</c:v>
                </c:pt>
                <c:pt idx="553">
                  <c:v>50437</c:v>
                </c:pt>
                <c:pt idx="554">
                  <c:v>50465</c:v>
                </c:pt>
                <c:pt idx="555">
                  <c:v>50496</c:v>
                </c:pt>
                <c:pt idx="556">
                  <c:v>50526</c:v>
                </c:pt>
                <c:pt idx="557">
                  <c:v>50557</c:v>
                </c:pt>
                <c:pt idx="558">
                  <c:v>50587</c:v>
                </c:pt>
                <c:pt idx="559">
                  <c:v>50618</c:v>
                </c:pt>
                <c:pt idx="560">
                  <c:v>50649</c:v>
                </c:pt>
                <c:pt idx="561">
                  <c:v>50679</c:v>
                </c:pt>
                <c:pt idx="562">
                  <c:v>50710</c:v>
                </c:pt>
                <c:pt idx="563">
                  <c:v>50740</c:v>
                </c:pt>
                <c:pt idx="564">
                  <c:v>50771</c:v>
                </c:pt>
                <c:pt idx="565">
                  <c:v>50802</c:v>
                </c:pt>
                <c:pt idx="566">
                  <c:v>50830</c:v>
                </c:pt>
                <c:pt idx="567">
                  <c:v>50861</c:v>
                </c:pt>
                <c:pt idx="568">
                  <c:v>50891</c:v>
                </c:pt>
                <c:pt idx="569">
                  <c:v>50922</c:v>
                </c:pt>
                <c:pt idx="570">
                  <c:v>50952</c:v>
                </c:pt>
                <c:pt idx="571">
                  <c:v>50983</c:v>
                </c:pt>
                <c:pt idx="572">
                  <c:v>51014</c:v>
                </c:pt>
                <c:pt idx="573">
                  <c:v>51044</c:v>
                </c:pt>
                <c:pt idx="574">
                  <c:v>51075</c:v>
                </c:pt>
                <c:pt idx="575">
                  <c:v>51105</c:v>
                </c:pt>
                <c:pt idx="576">
                  <c:v>51136</c:v>
                </c:pt>
                <c:pt idx="577">
                  <c:v>51167</c:v>
                </c:pt>
                <c:pt idx="578">
                  <c:v>51196</c:v>
                </c:pt>
                <c:pt idx="579">
                  <c:v>51227</c:v>
                </c:pt>
                <c:pt idx="580">
                  <c:v>51257</c:v>
                </c:pt>
                <c:pt idx="581">
                  <c:v>51288</c:v>
                </c:pt>
                <c:pt idx="582">
                  <c:v>51318</c:v>
                </c:pt>
                <c:pt idx="583">
                  <c:v>51349</c:v>
                </c:pt>
                <c:pt idx="584">
                  <c:v>51380</c:v>
                </c:pt>
                <c:pt idx="585">
                  <c:v>51410</c:v>
                </c:pt>
                <c:pt idx="586">
                  <c:v>51441</c:v>
                </c:pt>
                <c:pt idx="587">
                  <c:v>51471</c:v>
                </c:pt>
              </c:numCache>
            </c:numRef>
          </c:cat>
          <c:val>
            <c:numRef>
              <c:f>CMACHNO!$G$9:$G$596</c:f>
              <c:numCache>
                <c:formatCode>General</c:formatCode>
                <c:ptCount val="588"/>
                <c:pt idx="0" formatCode="0.0">
                  <c:v>#N/A</c:v>
                </c:pt>
                <c:pt idx="14" formatCode="0.0">
                  <c:v>13.040712468100001</c:v>
                </c:pt>
                <c:pt idx="15" formatCode="0.0">
                  <c:v>24.232419940500002</c:v>
                </c:pt>
                <c:pt idx="16" formatCode="0.0">
                  <c:v>25.125944584300001</c:v>
                </c:pt>
                <c:pt idx="17" formatCode="0.0">
                  <c:v>22.172666454200002</c:v>
                </c:pt>
                <c:pt idx="18" formatCode="0.0">
                  <c:v>19.120025881499998</c:v>
                </c:pt>
                <c:pt idx="19" formatCode="0.0">
                  <c:v>24.620275521</c:v>
                </c:pt>
                <c:pt idx="20" formatCode="0.0">
                  <c:v>16.6285527605</c:v>
                </c:pt>
                <c:pt idx="21" formatCode="0.0">
                  <c:v>5.2645715820000003</c:v>
                </c:pt>
                <c:pt idx="22" formatCode="0.0">
                  <c:v>4.8234053769000003</c:v>
                </c:pt>
                <c:pt idx="23" formatCode="0.0">
                  <c:v>12.6910873954</c:v>
                </c:pt>
                <c:pt idx="24" formatCode="0.0">
                  <c:v>25.300802139000002</c:v>
                </c:pt>
                <c:pt idx="25" formatCode="0.0">
                  <c:v>28.2304264799</c:v>
                </c:pt>
                <c:pt idx="26" formatCode="0.0">
                  <c:v>26.842993809700001</c:v>
                </c:pt>
                <c:pt idx="27" formatCode="0.0">
                  <c:v>25.1926654265</c:v>
                </c:pt>
                <c:pt idx="28" formatCode="0.0">
                  <c:v>14.9471565173</c:v>
                </c:pt>
                <c:pt idx="29" formatCode="0.0">
                  <c:v>13.715775749600001</c:v>
                </c:pt>
                <c:pt idx="30" formatCode="0.0">
                  <c:v>10.537751222100001</c:v>
                </c:pt>
                <c:pt idx="31" formatCode="0.0">
                  <c:v>11.479591836699999</c:v>
                </c:pt>
                <c:pt idx="32" formatCode="0.0">
                  <c:v>8.2913165265999993</c:v>
                </c:pt>
                <c:pt idx="33" formatCode="0.0">
                  <c:v>7.7315641744999999</c:v>
                </c:pt>
                <c:pt idx="34" formatCode="0.0">
                  <c:v>13.502640181</c:v>
                </c:pt>
                <c:pt idx="35" formatCode="0.0">
                  <c:v>14.461223445</c:v>
                </c:pt>
                <c:pt idx="36" formatCode="0.0">
                  <c:v>17.391304347799998</c:v>
                </c:pt>
                <c:pt idx="37" formatCode="0.0">
                  <c:v>11.7398858277</c:v>
                </c:pt>
                <c:pt idx="38" formatCode="0.0">
                  <c:v>11.645962732899999</c:v>
                </c:pt>
                <c:pt idx="39" formatCode="0.0">
                  <c:v>8.8303969433000002</c:v>
                </c:pt>
                <c:pt idx="40" formatCode="0.0">
                  <c:v>9.0849387040000007</c:v>
                </c:pt>
                <c:pt idx="41" formatCode="0.0">
                  <c:v>3.0726897499999999</c:v>
                </c:pt>
                <c:pt idx="42" formatCode="0.0">
                  <c:v>1.5479115479000001</c:v>
                </c:pt>
                <c:pt idx="43" formatCode="0.0">
                  <c:v>2.7459954233000001</c:v>
                </c:pt>
                <c:pt idx="44" formatCode="0.0">
                  <c:v>13.2177961717</c:v>
                </c:pt>
                <c:pt idx="45" formatCode="0.0">
                  <c:v>28.114637612500001</c:v>
                </c:pt>
                <c:pt idx="46" formatCode="0.0">
                  <c:v>25.8529020824</c:v>
                </c:pt>
                <c:pt idx="47" formatCode="0.0">
                  <c:v>28.0858676207</c:v>
                </c:pt>
                <c:pt idx="48" formatCode="0.0">
                  <c:v>15.905476028100001</c:v>
                </c:pt>
                <c:pt idx="49" formatCode="0.0">
                  <c:v>20.768547312300001</c:v>
                </c:pt>
                <c:pt idx="50" formatCode="0.0">
                  <c:v>10.2722034571</c:v>
                </c:pt>
                <c:pt idx="51" formatCode="0.0">
                  <c:v>9.3036863661999991</c:v>
                </c:pt>
                <c:pt idx="52" formatCode="0.0">
                  <c:v>6.0204695965999999</c:v>
                </c:pt>
                <c:pt idx="53" formatCode="0.0">
                  <c:v>13.2369299221</c:v>
                </c:pt>
                <c:pt idx="54" formatCode="0.0">
                  <c:v>15.0012097749</c:v>
                </c:pt>
                <c:pt idx="55" formatCode="0.0">
                  <c:v>9.7995545656999994</c:v>
                </c:pt>
                <c:pt idx="56" formatCode="0.0">
                  <c:v>-3.084304318</c:v>
                </c:pt>
                <c:pt idx="57" formatCode="0.0">
                  <c:v>-22.240709927800001</c:v>
                </c:pt>
                <c:pt idx="58" formatCode="0.0">
                  <c:v>-17.725752508300001</c:v>
                </c:pt>
                <c:pt idx="59" formatCode="0.0">
                  <c:v>-18.488128491600001</c:v>
                </c:pt>
                <c:pt idx="60" formatCode="0.0">
                  <c:v>3.3718878651000002</c:v>
                </c:pt>
                <c:pt idx="61" formatCode="0.0">
                  <c:v>9.1962479299999997E-2</c:v>
                </c:pt>
                <c:pt idx="62" formatCode="0.0">
                  <c:v>10.6126126126</c:v>
                </c:pt>
                <c:pt idx="63" formatCode="0.0">
                  <c:v>9.7430406852000004</c:v>
                </c:pt>
                <c:pt idx="64" formatCode="0.0">
                  <c:v>11.073253833000001</c:v>
                </c:pt>
                <c:pt idx="65" formatCode="0.0">
                  <c:v>5.3831041257000001</c:v>
                </c:pt>
                <c:pt idx="66" formatCode="0.0">
                  <c:v>5.7227014516999999</c:v>
                </c:pt>
                <c:pt idx="67" formatCode="0.0">
                  <c:v>11.967545638900001</c:v>
                </c:pt>
                <c:pt idx="68" formatCode="0.0">
                  <c:v>20.933521923600001</c:v>
                </c:pt>
                <c:pt idx="69" formatCode="0.0">
                  <c:v>29.125059438800001</c:v>
                </c:pt>
                <c:pt idx="70" formatCode="0.0">
                  <c:v>17.458279845900002</c:v>
                </c:pt>
                <c:pt idx="71" formatCode="0.0">
                  <c:v>21.6748768472</c:v>
                </c:pt>
                <c:pt idx="72" formatCode="0.0">
                  <c:v>12.099374170300001</c:v>
                </c:pt>
                <c:pt idx="73" formatCode="0.0">
                  <c:v>24.513046674000002</c:v>
                </c:pt>
                <c:pt idx="74" formatCode="0.0">
                  <c:v>11.2070369767</c:v>
                </c:pt>
                <c:pt idx="75" formatCode="0.0">
                  <c:v>8.3414634145999997</c:v>
                </c:pt>
                <c:pt idx="76" formatCode="0.0">
                  <c:v>2.3006134969000001</c:v>
                </c:pt>
                <c:pt idx="77" formatCode="0.0">
                  <c:v>12.3228933631</c:v>
                </c:pt>
                <c:pt idx="78" formatCode="0.0">
                  <c:v>14.567164179100001</c:v>
                </c:pt>
                <c:pt idx="79" formatCode="0.0">
                  <c:v>12.016908212500001</c:v>
                </c:pt>
                <c:pt idx="80" formatCode="0.0">
                  <c:v>-1.3645224171000001</c:v>
                </c:pt>
                <c:pt idx="81" formatCode="0.0">
                  <c:v>-3.7009758792</c:v>
                </c:pt>
                <c:pt idx="82" formatCode="0.0">
                  <c:v>-5.3005464480000004</c:v>
                </c:pt>
                <c:pt idx="83" formatCode="0.0">
                  <c:v>-0.1232177433</c:v>
                </c:pt>
                <c:pt idx="84" formatCode="0.0">
                  <c:v>0.27068177970000001</c:v>
                </c:pt>
                <c:pt idx="85" formatCode="0.0">
                  <c:v>-4.4273907909999997</c:v>
                </c:pt>
                <c:pt idx="86" formatCode="0.0">
                  <c:v>-3.7058737366000001</c:v>
                </c:pt>
                <c:pt idx="87" formatCode="0.0">
                  <c:v>-4.3974185802000001</c:v>
                </c:pt>
                <c:pt idx="88" formatCode="0.0">
                  <c:v>-3.6148592370000001</c:v>
                </c:pt>
                <c:pt idx="89" formatCode="0.0">
                  <c:v>-14.2572614107</c:v>
                </c:pt>
                <c:pt idx="90" formatCode="0.0">
                  <c:v>-20.6878582595</c:v>
                </c:pt>
                <c:pt idx="91" formatCode="0.0">
                  <c:v>-24.061096136500002</c:v>
                </c:pt>
                <c:pt idx="92" formatCode="0.0">
                  <c:v>-16.5217391304</c:v>
                </c:pt>
                <c:pt idx="93" formatCode="0.0">
                  <c:v>-15.6787762906</c:v>
                </c:pt>
                <c:pt idx="94" formatCode="0.0">
                  <c:v>-2.9621080976999998</c:v>
                </c:pt>
                <c:pt idx="95" formatCode="0.0">
                  <c:v>-8.5301374690999996</c:v>
                </c:pt>
                <c:pt idx="96" formatCode="0.0">
                  <c:v>-8.8408975873000006</c:v>
                </c:pt>
                <c:pt idx="97" formatCode="0.0">
                  <c:v>-8.5392217418000005</c:v>
                </c:pt>
                <c:pt idx="98" formatCode="0.0">
                  <c:v>-1.1104350471</c:v>
                </c:pt>
                <c:pt idx="99" formatCode="0.0">
                  <c:v>7.1271585557000003</c:v>
                </c:pt>
                <c:pt idx="100" formatCode="0.0">
                  <c:v>10.819218804</c:v>
                </c:pt>
                <c:pt idx="101" formatCode="0.0">
                  <c:v>17.1506000774</c:v>
                </c:pt>
                <c:pt idx="102" formatCode="0.0">
                  <c:v>20.959264126099999</c:v>
                </c:pt>
                <c:pt idx="103" formatCode="0.0">
                  <c:v>16.777094178799999</c:v>
                </c:pt>
                <c:pt idx="104" formatCode="0.0">
                  <c:v>7.7414772727000001</c:v>
                </c:pt>
                <c:pt idx="105" formatCode="0.0">
                  <c:v>8.5941043083000004</c:v>
                </c:pt>
                <c:pt idx="106" formatCode="0.0">
                  <c:v>-2.2794846382</c:v>
                </c:pt>
                <c:pt idx="107" formatCode="0.0">
                  <c:v>-0.28901734099999998</c:v>
                </c:pt>
                <c:pt idx="108" formatCode="0.0">
                  <c:v>-5.0157320006999999</c:v>
                </c:pt>
                <c:pt idx="109" formatCode="0.0">
                  <c:v>-7.9182846529999997</c:v>
                </c:pt>
                <c:pt idx="110" formatCode="0.0">
                  <c:v>-12.736502076600001</c:v>
                </c:pt>
                <c:pt idx="111" formatCode="0.0">
                  <c:v>-15.5920281359</c:v>
                </c:pt>
                <c:pt idx="112" formatCode="0.0">
                  <c:v>-10.355583281299999</c:v>
                </c:pt>
                <c:pt idx="113" formatCode="0.0">
                  <c:v>-8.6087243886000007</c:v>
                </c:pt>
                <c:pt idx="114" formatCode="0.0">
                  <c:v>-3.9109179793000002</c:v>
                </c:pt>
                <c:pt idx="115" formatCode="0.0">
                  <c:v>3.9108409321000002</c:v>
                </c:pt>
                <c:pt idx="116" formatCode="0.0">
                  <c:v>4.0430674577000003</c:v>
                </c:pt>
                <c:pt idx="117" formatCode="0.0">
                  <c:v>-2.4222175819</c:v>
                </c:pt>
                <c:pt idx="118" formatCode="0.0">
                  <c:v>-12.576064908699999</c:v>
                </c:pt>
                <c:pt idx="119" formatCode="0.0">
                  <c:v>-14.512077294599999</c:v>
                </c:pt>
                <c:pt idx="120" formatCode="0.0">
                  <c:v>-12.1200311769</c:v>
                </c:pt>
                <c:pt idx="121" formatCode="0.0">
                  <c:v>-14.5581224789</c:v>
                </c:pt>
                <c:pt idx="122" formatCode="0.0">
                  <c:v>-13.220518244300001</c:v>
                </c:pt>
                <c:pt idx="123" formatCode="0.0">
                  <c:v>-7.0833333332999997</c:v>
                </c:pt>
                <c:pt idx="124" formatCode="0.0">
                  <c:v>-3.5142658314999999</c:v>
                </c:pt>
                <c:pt idx="125" formatCode="0.0">
                  <c:v>-4.8996564816000001</c:v>
                </c:pt>
                <c:pt idx="126" formatCode="0.0">
                  <c:v>-12.964009798299999</c:v>
                </c:pt>
                <c:pt idx="127" formatCode="0.0">
                  <c:v>-13.4360374414</c:v>
                </c:pt>
                <c:pt idx="128" formatCode="0.0">
                  <c:v>-12.9250263991</c:v>
                </c:pt>
                <c:pt idx="129" formatCode="0.0">
                  <c:v>-5.4568799486000001</c:v>
                </c:pt>
                <c:pt idx="130" formatCode="0.0">
                  <c:v>-0.2784222737</c:v>
                </c:pt>
                <c:pt idx="131" formatCode="0.0">
                  <c:v>8.4086799275999997</c:v>
                </c:pt>
                <c:pt idx="132" formatCode="0.0">
                  <c:v>2.0399113082000002</c:v>
                </c:pt>
                <c:pt idx="133" formatCode="0.0">
                  <c:v>0.17167381970000001</c:v>
                </c:pt>
                <c:pt idx="134" formatCode="0.0">
                  <c:v>-4.4485070079</c:v>
                </c:pt>
                <c:pt idx="135" formatCode="0.0">
                  <c:v>-2.0739910312999998</c:v>
                </c:pt>
                <c:pt idx="136" formatCode="0.0">
                  <c:v>1.8391633609</c:v>
                </c:pt>
                <c:pt idx="137" formatCode="0.0">
                  <c:v>5.1330798479000004</c:v>
                </c:pt>
                <c:pt idx="138" formatCode="0.0">
                  <c:v>16.7568737822</c:v>
                </c:pt>
                <c:pt idx="139" formatCode="0.0">
                  <c:v>15.0033791394</c:v>
                </c:pt>
                <c:pt idx="140" formatCode="0.0">
                  <c:v>23.332524860500001</c:v>
                </c:pt>
                <c:pt idx="141" formatCode="0.0">
                  <c:v>13.512901765500001</c:v>
                </c:pt>
                <c:pt idx="142" formatCode="0.0">
                  <c:v>25.686365751499999</c:v>
                </c:pt>
                <c:pt idx="143" formatCode="0.0">
                  <c:v>18.911592994100001</c:v>
                </c:pt>
                <c:pt idx="144" formatCode="0.0">
                  <c:v>29.117774880399999</c:v>
                </c:pt>
                <c:pt idx="145" formatCode="0.0">
                  <c:v>52.977720651200002</c:v>
                </c:pt>
                <c:pt idx="146" formatCode="0.0">
                  <c:v>70.471938775500007</c:v>
                </c:pt>
                <c:pt idx="147" formatCode="0.0">
                  <c:v>63.098645296599997</c:v>
                </c:pt>
                <c:pt idx="148" formatCode="0.0">
                  <c:v>29.0899433427</c:v>
                </c:pt>
                <c:pt idx="149" formatCode="0.0">
                  <c:v>14.068716093999999</c:v>
                </c:pt>
                <c:pt idx="150" formatCode="0.0">
                  <c:v>-1.817170406</c:v>
                </c:pt>
                <c:pt idx="151" formatCode="0.0">
                  <c:v>5.4652301664999996</c:v>
                </c:pt>
                <c:pt idx="152" formatCode="0.0">
                  <c:v>12.369714847499999</c:v>
                </c:pt>
                <c:pt idx="153" formatCode="0.0">
                  <c:v>34.596211365899997</c:v>
                </c:pt>
                <c:pt idx="154" formatCode="0.0">
                  <c:v>33.8763420955</c:v>
                </c:pt>
                <c:pt idx="155" formatCode="0.0">
                  <c:v>42.802034017099999</c:v>
                </c:pt>
                <c:pt idx="156" formatCode="0.0">
                  <c:v>45.119488387700002</c:v>
                </c:pt>
                <c:pt idx="157" formatCode="0.0">
                  <c:v>26.228819493</c:v>
                </c:pt>
                <c:pt idx="158" formatCode="0.0">
                  <c:v>9.3153759820000008</c:v>
                </c:pt>
                <c:pt idx="159" formatCode="0.0">
                  <c:v>2.2344408048000002</c:v>
                </c:pt>
                <c:pt idx="160" formatCode="0.0">
                  <c:v>19.654368399300001</c:v>
                </c:pt>
                <c:pt idx="161" formatCode="0.0">
                  <c:v>43.579581483799998</c:v>
                </c:pt>
                <c:pt idx="162" formatCode="0.0">
                  <c:v>50.783758262500001</c:v>
                </c:pt>
                <c:pt idx="163" formatCode="0.0">
                  <c:v>54.271916790399999</c:v>
                </c:pt>
                <c:pt idx="164" formatCode="0.0">
                  <c:v>27.581379068899999</c:v>
                </c:pt>
                <c:pt idx="165" formatCode="0.0">
                  <c:v>25.392592592500002</c:v>
                </c:pt>
                <c:pt idx="166" formatCode="0.0">
                  <c:v>14.9336283185</c:v>
                </c:pt>
                <c:pt idx="167" formatCode="0.0">
                  <c:v>17.755402750399998</c:v>
                </c:pt>
                <c:pt idx="168" formatCode="0.0">
                  <c:v>8.9875913255000004</c:v>
                </c:pt>
                <c:pt idx="169" formatCode="0.0">
                  <c:v>2.8400266252000002</c:v>
                </c:pt>
                <c:pt idx="170" formatCode="0.0">
                  <c:v>2.8747433264</c:v>
                </c:pt>
                <c:pt idx="171" formatCode="0.0">
                  <c:v>3.0895983521999999</c:v>
                </c:pt>
                <c:pt idx="172" formatCode="0.0">
                  <c:v>10.557083906400001</c:v>
                </c:pt>
                <c:pt idx="173" formatCode="0.0">
                  <c:v>8.8771116262999996</c:v>
                </c:pt>
                <c:pt idx="174" formatCode="0.0">
                  <c:v>12.1868737474</c:v>
                </c:pt>
                <c:pt idx="175" formatCode="0.0">
                  <c:v>-5.3334938597999999</c:v>
                </c:pt>
                <c:pt idx="176" formatCode="0.0">
                  <c:v>15.0754458161</c:v>
                </c:pt>
                <c:pt idx="177" formatCode="0.0">
                  <c:v>25.626181474399999</c:v>
                </c:pt>
                <c:pt idx="178" formatCode="0.0">
                  <c:v>38.318094321399997</c:v>
                </c:pt>
                <c:pt idx="179" formatCode="0.0">
                  <c:v>22.544316996799999</c:v>
                </c:pt>
                <c:pt idx="180" formatCode="0.0">
                  <c:v>11.247073845399999</c:v>
                </c:pt>
                <c:pt idx="181" formatCode="0.0">
                  <c:v>4.1639697949999999</c:v>
                </c:pt>
                <c:pt idx="182" formatCode="0.0">
                  <c:v>16.733200266099999</c:v>
                </c:pt>
                <c:pt idx="183" formatCode="0.0">
                  <c:v>20.2464202464</c:v>
                </c:pt>
                <c:pt idx="184" formatCode="0.0">
                  <c:v>11.2389839294</c:v>
                </c:pt>
                <c:pt idx="185" formatCode="0.0">
                  <c:v>-11.479565966899999</c:v>
                </c:pt>
                <c:pt idx="186" formatCode="0.0">
                  <c:v>8.8980685496999996</c:v>
                </c:pt>
                <c:pt idx="187" formatCode="0.0">
                  <c:v>39.2598244944</c:v>
                </c:pt>
                <c:pt idx="188" formatCode="0.0">
                  <c:v>23.3639289545</c:v>
                </c:pt>
                <c:pt idx="189" formatCode="0.0">
                  <c:v>-19.204363773099999</c:v>
                </c:pt>
                <c:pt idx="190" formatCode="0.0">
                  <c:v>-32.852048360399998</c:v>
                </c:pt>
                <c:pt idx="191" formatCode="0.0">
                  <c:v>-23.9278420694</c:v>
                </c:pt>
                <c:pt idx="192" formatCode="0.0">
                  <c:v>-2.3433763749000001</c:v>
                </c:pt>
                <c:pt idx="193" formatCode="0.0">
                  <c:v>-1.1081193039999999</c:v>
                </c:pt>
                <c:pt idx="194" formatCode="0.0">
                  <c:v>10.1643393179</c:v>
                </c:pt>
                <c:pt idx="195" formatCode="0.0">
                  <c:v>10.2926243884</c:v>
                </c:pt>
                <c:pt idx="196" formatCode="0.0">
                  <c:v>26.0695311771</c:v>
                </c:pt>
                <c:pt idx="197" formatCode="0.0">
                  <c:v>22.5226257303</c:v>
                </c:pt>
                <c:pt idx="198" formatCode="0.0">
                  <c:v>3.07566126E-2</c:v>
                </c:pt>
                <c:pt idx="199" formatCode="0.0">
                  <c:v>-16.036529680299999</c:v>
                </c:pt>
                <c:pt idx="200" formatCode="0.0">
                  <c:v>-10.126582278400001</c:v>
                </c:pt>
                <c:pt idx="201" formatCode="0.0">
                  <c:v>-1.2687696425999999</c:v>
                </c:pt>
                <c:pt idx="202" formatCode="0.0">
                  <c:v>-6.1269430051000002</c:v>
                </c:pt>
                <c:pt idx="203" formatCode="0.0">
                  <c:v>-33.769574943999999</c:v>
                </c:pt>
                <c:pt idx="204" formatCode="0.0">
                  <c:v>-55.318315376999998</c:v>
                </c:pt>
                <c:pt idx="205" formatCode="0.0">
                  <c:v>-61.001151952999997</c:v>
                </c:pt>
                <c:pt idx="206" formatCode="0.0">
                  <c:v>-75.976545658299997</c:v>
                </c:pt>
                <c:pt idx="207" formatCode="0.0">
                  <c:v>-77.134248409700007</c:v>
                </c:pt>
                <c:pt idx="208" formatCode="0.0">
                  <c:v>-80.5485731184</c:v>
                </c:pt>
                <c:pt idx="209" formatCode="0.0">
                  <c:v>-71.463300607700006</c:v>
                </c:pt>
                <c:pt idx="210" formatCode="0.0">
                  <c:v>-64.312801065900004</c:v>
                </c:pt>
                <c:pt idx="211" formatCode="0.0">
                  <c:v>-61.485751577099997</c:v>
                </c:pt>
                <c:pt idx="212" formatCode="0.0">
                  <c:v>-49.768842059900003</c:v>
                </c:pt>
                <c:pt idx="213" formatCode="0.0">
                  <c:v>-42.890827634899999</c:v>
                </c:pt>
                <c:pt idx="214" formatCode="0.0">
                  <c:v>-29.1982889471</c:v>
                </c:pt>
                <c:pt idx="215" formatCode="0.0">
                  <c:v>-20.942408376900001</c:v>
                </c:pt>
                <c:pt idx="216" formatCode="0.0">
                  <c:v>7.9351161771000003</c:v>
                </c:pt>
                <c:pt idx="217" formatCode="0.0">
                  <c:v>42.6691729323</c:v>
                </c:pt>
                <c:pt idx="218" formatCode="0.0">
                  <c:v>135.6424982053</c:v>
                </c:pt>
                <c:pt idx="219" formatCode="0.0">
                  <c:v>164.34846266470001</c:v>
                </c:pt>
                <c:pt idx="220" formatCode="0.0">
                  <c:v>226.4918282022</c:v>
                </c:pt>
                <c:pt idx="221" formatCode="0.0">
                  <c:v>153.7024901703</c:v>
                </c:pt>
                <c:pt idx="222" formatCode="0.0">
                  <c:v>131.47616312459999</c:v>
                </c:pt>
                <c:pt idx="223" formatCode="0.0">
                  <c:v>116.85964416829999</c:v>
                </c:pt>
                <c:pt idx="224" formatCode="0.0">
                  <c:v>78.467465753400006</c:v>
                </c:pt>
                <c:pt idx="225" formatCode="0.0">
                  <c:v>77.188274153500004</c:v>
                </c:pt>
                <c:pt idx="226" formatCode="0.0">
                  <c:v>80.140323523600003</c:v>
                </c:pt>
                <c:pt idx="227" formatCode="0.0">
                  <c:v>111.0232856227</c:v>
                </c:pt>
                <c:pt idx="228" formatCode="0.0">
                  <c:v>105.60519902510001</c:v>
                </c:pt>
                <c:pt idx="229" formatCode="0.0">
                  <c:v>85.827216261900006</c:v>
                </c:pt>
                <c:pt idx="230" formatCode="0.0">
                  <c:v>46.778370144699998</c:v>
                </c:pt>
                <c:pt idx="231" formatCode="0.0">
                  <c:v>33.397950706099998</c:v>
                </c:pt>
                <c:pt idx="232" formatCode="0.0">
                  <c:v>9.9301513387</c:v>
                </c:pt>
                <c:pt idx="233" formatCode="0.0">
                  <c:v>18.6361875242</c:v>
                </c:pt>
                <c:pt idx="234" formatCode="0.0">
                  <c:v>18.163771712100001</c:v>
                </c:pt>
                <c:pt idx="235" formatCode="0.0">
                  <c:v>15.3926292486</c:v>
                </c:pt>
                <c:pt idx="236" formatCode="0.0">
                  <c:v>13.984168865399999</c:v>
                </c:pt>
                <c:pt idx="237" formatCode="0.0">
                  <c:v>14.0859839217</c:v>
                </c:pt>
                <c:pt idx="238" formatCode="0.0">
                  <c:v>15.3088823974</c:v>
                </c:pt>
                <c:pt idx="239" formatCode="0.0">
                  <c:v>3.9582911520000001</c:v>
                </c:pt>
                <c:pt idx="240" formatCode="0.0">
                  <c:v>0.96799683910000001</c:v>
                </c:pt>
                <c:pt idx="241" formatCode="0.0">
                  <c:v>9.3892433910000008</c:v>
                </c:pt>
                <c:pt idx="242" formatCode="0.0">
                  <c:v>11.384391863799999</c:v>
                </c:pt>
                <c:pt idx="243" formatCode="0.0">
                  <c:v>6.1241436578000004</c:v>
                </c:pt>
                <c:pt idx="244" formatCode="0.0">
                  <c:v>1.9803028698</c:v>
                </c:pt>
                <c:pt idx="245" formatCode="0.0">
                  <c:v>0.72937078160000002</c:v>
                </c:pt>
                <c:pt idx="246" formatCode="0.0">
                  <c:v>-5.0188996220000002</c:v>
                </c:pt>
                <c:pt idx="247" formatCode="0.0">
                  <c:v>5.9812662227000004</c:v>
                </c:pt>
                <c:pt idx="248" formatCode="0.0">
                  <c:v>2.0307239056999999</c:v>
                </c:pt>
                <c:pt idx="249" formatCode="0.0">
                  <c:v>7.6184640522000002</c:v>
                </c:pt>
                <c:pt idx="250" formatCode="0.0">
                  <c:v>-7.7594295363999999</c:v>
                </c:pt>
                <c:pt idx="251" formatCode="0.0">
                  <c:v>-8.7642418929999995</c:v>
                </c:pt>
                <c:pt idx="252" formatCode="0.0">
                  <c:v>-6.5349246721999998</c:v>
                </c:pt>
                <c:pt idx="253" formatCode="0.0">
                  <c:v>-13.2037037037</c:v>
                </c:pt>
                <c:pt idx="254" formatCode="0.0">
                  <c:v>-18.652753190999999</c:v>
                </c:pt>
                <c:pt idx="255" formatCode="0.0">
                  <c:v>-32.296557120499997</c:v>
                </c:pt>
                <c:pt idx="256" formatCode="0.0">
                  <c:v>-29.449636552400001</c:v>
                </c:pt>
                <c:pt idx="257" formatCode="0.0">
                  <c:v>-24.078677185699998</c:v>
                </c:pt>
                <c:pt idx="258" formatCode="0.0">
                  <c:v>-26.298916648199999</c:v>
                </c:pt>
                <c:pt idx="259" formatCode="0.0">
                  <c:v>-29.325950378000002</c:v>
                </c:pt>
                <c:pt idx="260" formatCode="0.0">
                  <c:v>-28.988346911400001</c:v>
                </c:pt>
                <c:pt idx="261" formatCode="0.0">
                  <c:v>-26.950085405199999</c:v>
                </c:pt>
                <c:pt idx="262" formatCode="0.0">
                  <c:v>-18.390804597700001</c:v>
                </c:pt>
                <c:pt idx="263" formatCode="0.0">
                  <c:v>-9.2752695058000008</c:v>
                </c:pt>
                <c:pt idx="264" formatCode="0.0">
                  <c:v>-6.4894285115999999</c:v>
                </c:pt>
                <c:pt idx="265" formatCode="0.0">
                  <c:v>0.77874973329999997</c:v>
                </c:pt>
                <c:pt idx="266" formatCode="0.0">
                  <c:v>16.664757759699999</c:v>
                </c:pt>
                <c:pt idx="267" formatCode="0.0">
                  <c:v>49.942213233099999</c:v>
                </c:pt>
                <c:pt idx="268" formatCode="0.0">
                  <c:v>55.033853399999998</c:v>
                </c:pt>
                <c:pt idx="269" formatCode="0.0">
                  <c:v>38.277580071099997</c:v>
                </c:pt>
                <c:pt idx="270" formatCode="0.0">
                  <c:v>32.893355332200002</c:v>
                </c:pt>
                <c:pt idx="271" formatCode="0.0">
                  <c:v>33.750188338100003</c:v>
                </c:pt>
                <c:pt idx="272" formatCode="0.0">
                  <c:v>27.781004937500001</c:v>
                </c:pt>
                <c:pt idx="273" formatCode="0.0">
                  <c:v>18.4983112496</c:v>
                </c:pt>
                <c:pt idx="274" formatCode="0.0">
                  <c:v>2.3058706219</c:v>
                </c:pt>
                <c:pt idx="275" formatCode="0.0">
                  <c:v>-4.7647058823000004</c:v>
                </c:pt>
                <c:pt idx="276" formatCode="0.0">
                  <c:v>-12.547571076700001</c:v>
                </c:pt>
                <c:pt idx="277" formatCode="0.0">
                  <c:v>-15.200592780699999</c:v>
                </c:pt>
                <c:pt idx="278" formatCode="0.0">
                  <c:v>-23.915177694800001</c:v>
                </c:pt>
                <c:pt idx="279" formatCode="0.0">
                  <c:v>-25.9562578283</c:v>
                </c:pt>
                <c:pt idx="280" formatCode="0.0">
                  <c:v>-31.2826355264</c:v>
                </c:pt>
                <c:pt idx="281" formatCode="0.0">
                  <c:v>-26.652254478</c:v>
                </c:pt>
                <c:pt idx="282" formatCode="0.0">
                  <c:v>-25.8916478555</c:v>
                </c:pt>
                <c:pt idx="283" formatCode="0.0">
                  <c:v>-23.093387405600001</c:v>
                </c:pt>
                <c:pt idx="284" formatCode="0.0">
                  <c:v>-22.820775088000001</c:v>
                </c:pt>
                <c:pt idx="285" formatCode="0.0">
                  <c:v>-21.069940802400001</c:v>
                </c:pt>
                <c:pt idx="286" formatCode="0.0">
                  <c:v>-13.998538011600001</c:v>
                </c:pt>
                <c:pt idx="287" formatCode="0.0">
                  <c:v>-9.7344039529999993</c:v>
                </c:pt>
                <c:pt idx="288" formatCode="0.0">
                  <c:v>-7.7819019581999997</c:v>
                </c:pt>
                <c:pt idx="289" formatCode="0.0">
                  <c:v>-8.1138434652000004</c:v>
                </c:pt>
                <c:pt idx="290" formatCode="0.0">
                  <c:v>-5.3548387096000001</c:v>
                </c:pt>
                <c:pt idx="291" formatCode="0.0">
                  <c:v>-4.3591411841000003</c:v>
                </c:pt>
                <c:pt idx="292" formatCode="0.0">
                  <c:v>-3.9651837524000002</c:v>
                </c:pt>
                <c:pt idx="293" formatCode="0.0">
                  <c:v>-7.7192982456000001</c:v>
                </c:pt>
                <c:pt idx="294" formatCode="0.0">
                  <c:v>-5.8330795004000002</c:v>
                </c:pt>
                <c:pt idx="295" formatCode="0.0">
                  <c:v>-6.8844294711999998</c:v>
                </c:pt>
                <c:pt idx="296" formatCode="0.0">
                  <c:v>-5.6692681489999996</c:v>
                </c:pt>
                <c:pt idx="297" formatCode="0.0">
                  <c:v>-1.4027777776999999</c:v>
                </c:pt>
                <c:pt idx="298" formatCode="0.0">
                  <c:v>6.4315058790000004</c:v>
                </c:pt>
                <c:pt idx="299" formatCode="0.0">
                  <c:v>9.5524839195000002</c:v>
                </c:pt>
                <c:pt idx="300" formatCode="0.0">
                  <c:v>11.034004163700001</c:v>
                </c:pt>
                <c:pt idx="301" formatCode="0.0">
                  <c:v>8.9390028527999998</c:v>
                </c:pt>
                <c:pt idx="302" formatCode="0.0">
                  <c:v>18.227675528199999</c:v>
                </c:pt>
                <c:pt idx="303" formatCode="0.0">
                  <c:v>20.707482993100001</c:v>
                </c:pt>
                <c:pt idx="304" formatCode="0.0">
                  <c:v>26.6004891382</c:v>
                </c:pt>
                <c:pt idx="305" formatCode="0.0">
                  <c:v>19.7110266159</c:v>
                </c:pt>
                <c:pt idx="306" formatCode="0.0">
                  <c:v>23.273491832400001</c:v>
                </c:pt>
                <c:pt idx="307" formatCode="0.0">
                  <c:v>20.2296680824</c:v>
                </c:pt>
                <c:pt idx="308" formatCode="0.0">
                  <c:v>26.3190758663</c:v>
                </c:pt>
                <c:pt idx="309" formatCode="0.0">
                  <c:v>20.200028172900002</c:v>
                </c:pt>
                <c:pt idx="310" formatCode="0.0">
                  <c:v>9.3704245972999995</c:v>
                </c:pt>
                <c:pt idx="311" formatCode="0.0">
                  <c:v>1.2617114303000001</c:v>
                </c:pt>
                <c:pt idx="312" formatCode="0.0">
                  <c:v>-1.4</c:v>
                </c:pt>
                <c:pt idx="313" formatCode="0.0">
                  <c:v>5.0754458161000002</c:v>
                </c:pt>
                <c:pt idx="314" formatCode="0.0">
                  <c:v>1.6605166051</c:v>
                </c:pt>
                <c:pt idx="315" formatCode="0.0">
                  <c:v>0.4621280432</c:v>
                </c:pt>
                <c:pt idx="316" formatCode="0.0">
                  <c:v>1.4318181818</c:v>
                </c:pt>
                <c:pt idx="317" formatCode="0.0">
                  <c:v>13.6831406428</c:v>
                </c:pt>
                <c:pt idx="318" formatCode="0.0">
                  <c:v>18.105484124899998</c:v>
                </c:pt>
                <c:pt idx="319" formatCode="0.0">
                  <c:v>16.407169959400001</c:v>
                </c:pt>
                <c:pt idx="320" formatCode="0.0">
                  <c:v>9.8615916954999996</c:v>
                </c:pt>
                <c:pt idx="321" formatCode="0.0">
                  <c:v>4.7111215280999996</c:v>
                </c:pt>
                <c:pt idx="322" formatCode="0.0">
                  <c:v>13.386880856699999</c:v>
                </c:pt>
                <c:pt idx="323" formatCode="0.0">
                  <c:v>12.644954354699999</c:v>
                </c:pt>
                <c:pt idx="324" formatCode="0.0">
                  <c:v>16.9117647058</c:v>
                </c:pt>
                <c:pt idx="325" formatCode="0.0">
                  <c:v>13.173510562500001</c:v>
                </c:pt>
                <c:pt idx="326" formatCode="0.0">
                  <c:v>15.9369328493</c:v>
                </c:pt>
                <c:pt idx="327" formatCode="0.0">
                  <c:v>15.045439246000001</c:v>
                </c:pt>
                <c:pt idx="328" formatCode="0.0">
                  <c:v>9.5787586825000002</c:v>
                </c:pt>
                <c:pt idx="329" formatCode="0.0">
                  <c:v>1.1846222619</c:v>
                </c:pt>
                <c:pt idx="330" formatCode="0.0">
                  <c:v>-3.0882026215999998</c:v>
                </c:pt>
                <c:pt idx="331" formatCode="0.0">
                  <c:v>-2.2816679779000002</c:v>
                </c:pt>
                <c:pt idx="332" formatCode="0.0">
                  <c:v>-0.70866141729999998</c:v>
                </c:pt>
                <c:pt idx="333" formatCode="0.0">
                  <c:v>4.7118074985999998</c:v>
                </c:pt>
                <c:pt idx="334" formatCode="0.0">
                  <c:v>-3.3487173982999998</c:v>
                </c:pt>
                <c:pt idx="335" formatCode="0.0">
                  <c:v>-3.7892892344</c:v>
                </c:pt>
                <c:pt idx="336" formatCode="0.0">
                  <c:v>-6.7881153762000004</c:v>
                </c:pt>
                <c:pt idx="337" formatCode="0.0">
                  <c:v>-10.119546979800001</c:v>
                </c:pt>
                <c:pt idx="338" formatCode="0.0">
                  <c:v>-18.060855102200001</c:v>
                </c:pt>
                <c:pt idx="339" formatCode="0.0">
                  <c:v>-31.685196020999999</c:v>
                </c:pt>
                <c:pt idx="340" formatCode="0.0">
                  <c:v>-31.070442695000001</c:v>
                </c:pt>
                <c:pt idx="341" formatCode="0.0">
                  <c:v>-28.131212723600001</c:v>
                </c:pt>
                <c:pt idx="342" formatCode="0.0">
                  <c:v>-16.769830353</c:v>
                </c:pt>
                <c:pt idx="343" formatCode="0.0">
                  <c:v>-14.872325741799999</c:v>
                </c:pt>
                <c:pt idx="344" formatCode="0.0">
                  <c:v>-13.8778747026</c:v>
                </c:pt>
                <c:pt idx="345" formatCode="0.0">
                  <c:v>-16.117999144900001</c:v>
                </c:pt>
                <c:pt idx="346" formatCode="0.0">
                  <c:v>-9.6279844529999998</c:v>
                </c:pt>
                <c:pt idx="347" formatCode="0.0">
                  <c:v>-1.3431986339999999</c:v>
                </c:pt>
                <c:pt idx="348" formatCode="0.0">
                  <c:v>7.3755234992999998</c:v>
                </c:pt>
                <c:pt idx="349" formatCode="0.0">
                  <c:v>15.914129039700001</c:v>
                </c:pt>
                <c:pt idx="350" formatCode="0.0">
                  <c:v>25.4208955223</c:v>
                </c:pt>
                <c:pt idx="351" formatCode="0.0">
                  <c:v>51.434689507400002</c:v>
                </c:pt>
                <c:pt idx="352" formatCode="0.0">
                  <c:v>51.928211213200001</c:v>
                </c:pt>
                <c:pt idx="353" formatCode="0.0">
                  <c:v>54.618103580700001</c:v>
                </c:pt>
                <c:pt idx="354" formatCode="0.0">
                  <c:v>33.852086489400001</c:v>
                </c:pt>
                <c:pt idx="355" formatCode="0.0">
                  <c:v>33.063099581099998</c:v>
                </c:pt>
                <c:pt idx="356" formatCode="0.0">
                  <c:v>31.452249408</c:v>
                </c:pt>
                <c:pt idx="357" formatCode="0.0">
                  <c:v>29.128440366900001</c:v>
                </c:pt>
                <c:pt idx="358" formatCode="0.0">
                  <c:v>21.9832882772</c:v>
                </c:pt>
                <c:pt idx="359" formatCode="0.0">
                  <c:v>10.868812737900001</c:v>
                </c:pt>
                <c:pt idx="360" formatCode="0.0">
                  <c:v>7.6056338027999999</c:v>
                </c:pt>
                <c:pt idx="361" formatCode="0.0">
                  <c:v>6.743834927</c:v>
                </c:pt>
                <c:pt idx="362" formatCode="0.0">
                  <c:v>7.3971820258000003</c:v>
                </c:pt>
                <c:pt idx="363" formatCode="0.0">
                  <c:v>9.3985671191000009</c:v>
                </c:pt>
                <c:pt idx="364" formatCode="0.0">
                  <c:v>12.3206091965</c:v>
                </c:pt>
                <c:pt idx="365" formatCode="0.0">
                  <c:v>14.740085478499999</c:v>
                </c:pt>
                <c:pt idx="366" formatCode="0.0">
                  <c:v>16.195081798499999</c:v>
                </c:pt>
                <c:pt idx="367" formatCode="0.0">
                  <c:v>15.485377741600001</c:v>
                </c:pt>
                <c:pt idx="368" formatCode="0.0">
                  <c:v>5.4237966575999996</c:v>
                </c:pt>
                <c:pt idx="369" formatCode="0.0">
                  <c:v>7.0061180184999996</c:v>
                </c:pt>
                <c:pt idx="370" formatCode="0.0">
                  <c:v>10.375742923300001</c:v>
                </c:pt>
                <c:pt idx="371" formatCode="0.0">
                  <c:v>19.8667915495</c:v>
                </c:pt>
                <c:pt idx="372" formatCode="0.0">
                  <c:v>16.834474426</c:v>
                </c:pt>
                <c:pt idx="373" formatCode="0.0">
                  <c:v>8.8731730315000004</c:v>
                </c:pt>
                <c:pt idx="374" formatCode="0.0">
                  <c:v>10.4955234465</c:v>
                </c:pt>
                <c:pt idx="375" formatCode="0.0">
                  <c:v>11.451960361899999</c:v>
                </c:pt>
                <c:pt idx="376" formatCode="0.0">
                  <c:v>17.488048674400002</c:v>
                </c:pt>
                <c:pt idx="377" formatCode="0.0">
                  <c:v>15.5318780318</c:v>
                </c:pt>
                <c:pt idx="378" formatCode="0.0">
                  <c:v>12.9460727884</c:v>
                </c:pt>
                <c:pt idx="587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CDA6-435C-BAEB-3C51F5CD1742}"/>
            </c:ext>
          </c:extLst>
        </c:ser>
        <c:ser>
          <c:idx val="6"/>
          <c:order val="4"/>
          <c:tx>
            <c:v>12/12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cat>
            <c:numRef>
              <c:f>CMACHNO!$A$9:$A$596</c:f>
              <c:numCache>
                <c:formatCode>mmm\-yy</c:formatCode>
                <c:ptCount val="588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41487</c:v>
                </c:pt>
                <c:pt idx="260">
                  <c:v>41518</c:v>
                </c:pt>
                <c:pt idx="261">
                  <c:v>41548</c:v>
                </c:pt>
                <c:pt idx="262">
                  <c:v>41579</c:v>
                </c:pt>
                <c:pt idx="263">
                  <c:v>41609</c:v>
                </c:pt>
                <c:pt idx="264">
                  <c:v>41640</c:v>
                </c:pt>
                <c:pt idx="265">
                  <c:v>41671</c:v>
                </c:pt>
                <c:pt idx="266">
                  <c:v>41699</c:v>
                </c:pt>
                <c:pt idx="267">
                  <c:v>41730</c:v>
                </c:pt>
                <c:pt idx="268">
                  <c:v>41760</c:v>
                </c:pt>
                <c:pt idx="269">
                  <c:v>41791</c:v>
                </c:pt>
                <c:pt idx="270">
                  <c:v>41821</c:v>
                </c:pt>
                <c:pt idx="271">
                  <c:v>41852</c:v>
                </c:pt>
                <c:pt idx="272">
                  <c:v>41883</c:v>
                </c:pt>
                <c:pt idx="273">
                  <c:v>41913</c:v>
                </c:pt>
                <c:pt idx="274">
                  <c:v>41944</c:v>
                </c:pt>
                <c:pt idx="275">
                  <c:v>41974</c:v>
                </c:pt>
                <c:pt idx="276">
                  <c:v>42005</c:v>
                </c:pt>
                <c:pt idx="277">
                  <c:v>42036</c:v>
                </c:pt>
                <c:pt idx="278">
                  <c:v>42064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42278</c:v>
                </c:pt>
                <c:pt idx="286">
                  <c:v>42309</c:v>
                </c:pt>
                <c:pt idx="287">
                  <c:v>42339</c:v>
                </c:pt>
                <c:pt idx="288">
                  <c:v>42370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  <c:pt idx="295">
                  <c:v>42583</c:v>
                </c:pt>
                <c:pt idx="296">
                  <c:v>42614</c:v>
                </c:pt>
                <c:pt idx="297">
                  <c:v>42644</c:v>
                </c:pt>
                <c:pt idx="298">
                  <c:v>42675</c:v>
                </c:pt>
                <c:pt idx="299">
                  <c:v>42705</c:v>
                </c:pt>
                <c:pt idx="300">
                  <c:v>42736</c:v>
                </c:pt>
                <c:pt idx="301">
                  <c:v>42767</c:v>
                </c:pt>
                <c:pt idx="302">
                  <c:v>42795</c:v>
                </c:pt>
                <c:pt idx="303">
                  <c:v>42826</c:v>
                </c:pt>
                <c:pt idx="304">
                  <c:v>42856</c:v>
                </c:pt>
                <c:pt idx="305">
                  <c:v>42887</c:v>
                </c:pt>
                <c:pt idx="306">
                  <c:v>42917</c:v>
                </c:pt>
                <c:pt idx="307">
                  <c:v>42948</c:v>
                </c:pt>
                <c:pt idx="308">
                  <c:v>42979</c:v>
                </c:pt>
                <c:pt idx="309">
                  <c:v>43009</c:v>
                </c:pt>
                <c:pt idx="310">
                  <c:v>43040</c:v>
                </c:pt>
                <c:pt idx="311">
                  <c:v>43070</c:v>
                </c:pt>
                <c:pt idx="312">
                  <c:v>43101</c:v>
                </c:pt>
                <c:pt idx="313">
                  <c:v>43132</c:v>
                </c:pt>
                <c:pt idx="314">
                  <c:v>43160</c:v>
                </c:pt>
                <c:pt idx="315">
                  <c:v>43191</c:v>
                </c:pt>
                <c:pt idx="316">
                  <c:v>43221</c:v>
                </c:pt>
                <c:pt idx="317">
                  <c:v>43252</c:v>
                </c:pt>
                <c:pt idx="318">
                  <c:v>43282</c:v>
                </c:pt>
                <c:pt idx="319">
                  <c:v>43313</c:v>
                </c:pt>
                <c:pt idx="320">
                  <c:v>43344</c:v>
                </c:pt>
                <c:pt idx="321">
                  <c:v>43374</c:v>
                </c:pt>
                <c:pt idx="322">
                  <c:v>43405</c:v>
                </c:pt>
                <c:pt idx="323">
                  <c:v>43435</c:v>
                </c:pt>
                <c:pt idx="324">
                  <c:v>43466</c:v>
                </c:pt>
                <c:pt idx="325">
                  <c:v>43497</c:v>
                </c:pt>
                <c:pt idx="326">
                  <c:v>43525</c:v>
                </c:pt>
                <c:pt idx="327">
                  <c:v>43556</c:v>
                </c:pt>
                <c:pt idx="328">
                  <c:v>43586</c:v>
                </c:pt>
                <c:pt idx="329">
                  <c:v>43617</c:v>
                </c:pt>
                <c:pt idx="330">
                  <c:v>43647</c:v>
                </c:pt>
                <c:pt idx="331">
                  <c:v>43678</c:v>
                </c:pt>
                <c:pt idx="332">
                  <c:v>43709</c:v>
                </c:pt>
                <c:pt idx="333">
                  <c:v>43739</c:v>
                </c:pt>
                <c:pt idx="334">
                  <c:v>43770</c:v>
                </c:pt>
                <c:pt idx="335">
                  <c:v>43800</c:v>
                </c:pt>
                <c:pt idx="336">
                  <c:v>43831</c:v>
                </c:pt>
                <c:pt idx="337">
                  <c:v>43862</c:v>
                </c:pt>
                <c:pt idx="338">
                  <c:v>43891</c:v>
                </c:pt>
                <c:pt idx="339">
                  <c:v>43922</c:v>
                </c:pt>
                <c:pt idx="340">
                  <c:v>43952</c:v>
                </c:pt>
                <c:pt idx="341">
                  <c:v>43983</c:v>
                </c:pt>
                <c:pt idx="342">
                  <c:v>44013</c:v>
                </c:pt>
                <c:pt idx="343">
                  <c:v>44044</c:v>
                </c:pt>
                <c:pt idx="344">
                  <c:v>44075</c:v>
                </c:pt>
                <c:pt idx="345">
                  <c:v>44105</c:v>
                </c:pt>
                <c:pt idx="346">
                  <c:v>44136</c:v>
                </c:pt>
                <c:pt idx="347">
                  <c:v>44166</c:v>
                </c:pt>
                <c:pt idx="348">
                  <c:v>44197</c:v>
                </c:pt>
                <c:pt idx="349">
                  <c:v>44228</c:v>
                </c:pt>
                <c:pt idx="350">
                  <c:v>44256</c:v>
                </c:pt>
                <c:pt idx="351">
                  <c:v>44287</c:v>
                </c:pt>
                <c:pt idx="352">
                  <c:v>44317</c:v>
                </c:pt>
                <c:pt idx="353">
                  <c:v>44348</c:v>
                </c:pt>
                <c:pt idx="354">
                  <c:v>44378</c:v>
                </c:pt>
                <c:pt idx="355">
                  <c:v>44409</c:v>
                </c:pt>
                <c:pt idx="356">
                  <c:v>44440</c:v>
                </c:pt>
                <c:pt idx="357">
                  <c:v>44470</c:v>
                </c:pt>
                <c:pt idx="358">
                  <c:v>44501</c:v>
                </c:pt>
                <c:pt idx="359">
                  <c:v>44531</c:v>
                </c:pt>
                <c:pt idx="360">
                  <c:v>44562</c:v>
                </c:pt>
                <c:pt idx="361">
                  <c:v>44593</c:v>
                </c:pt>
                <c:pt idx="362">
                  <c:v>44621</c:v>
                </c:pt>
                <c:pt idx="363">
                  <c:v>44652</c:v>
                </c:pt>
                <c:pt idx="364">
                  <c:v>44682</c:v>
                </c:pt>
                <c:pt idx="365">
                  <c:v>44713</c:v>
                </c:pt>
                <c:pt idx="366">
                  <c:v>44743</c:v>
                </c:pt>
                <c:pt idx="367">
                  <c:v>44774</c:v>
                </c:pt>
                <c:pt idx="368">
                  <c:v>44805</c:v>
                </c:pt>
                <c:pt idx="369">
                  <c:v>44835</c:v>
                </c:pt>
                <c:pt idx="370">
                  <c:v>44866</c:v>
                </c:pt>
                <c:pt idx="371">
                  <c:v>44896</c:v>
                </c:pt>
                <c:pt idx="372">
                  <c:v>44927</c:v>
                </c:pt>
                <c:pt idx="373">
                  <c:v>44958</c:v>
                </c:pt>
                <c:pt idx="374">
                  <c:v>44986</c:v>
                </c:pt>
                <c:pt idx="375">
                  <c:v>45017</c:v>
                </c:pt>
                <c:pt idx="376">
                  <c:v>45047</c:v>
                </c:pt>
                <c:pt idx="377">
                  <c:v>45078</c:v>
                </c:pt>
                <c:pt idx="378">
                  <c:v>45108</c:v>
                </c:pt>
                <c:pt idx="379">
                  <c:v>45139</c:v>
                </c:pt>
                <c:pt idx="380">
                  <c:v>45170</c:v>
                </c:pt>
                <c:pt idx="381">
                  <c:v>45200</c:v>
                </c:pt>
                <c:pt idx="382">
                  <c:v>45231</c:v>
                </c:pt>
                <c:pt idx="383">
                  <c:v>45261</c:v>
                </c:pt>
                <c:pt idx="384">
                  <c:v>45292</c:v>
                </c:pt>
                <c:pt idx="385">
                  <c:v>45323</c:v>
                </c:pt>
                <c:pt idx="386">
                  <c:v>45352</c:v>
                </c:pt>
                <c:pt idx="387">
                  <c:v>45383</c:v>
                </c:pt>
                <c:pt idx="388">
                  <c:v>45413</c:v>
                </c:pt>
                <c:pt idx="389">
                  <c:v>45444</c:v>
                </c:pt>
                <c:pt idx="390">
                  <c:v>45474</c:v>
                </c:pt>
                <c:pt idx="391">
                  <c:v>45505</c:v>
                </c:pt>
                <c:pt idx="392">
                  <c:v>45536</c:v>
                </c:pt>
                <c:pt idx="393">
                  <c:v>45566</c:v>
                </c:pt>
                <c:pt idx="394">
                  <c:v>45597</c:v>
                </c:pt>
                <c:pt idx="395">
                  <c:v>45627</c:v>
                </c:pt>
                <c:pt idx="396">
                  <c:v>45658</c:v>
                </c:pt>
                <c:pt idx="397">
                  <c:v>45689</c:v>
                </c:pt>
                <c:pt idx="398">
                  <c:v>45717</c:v>
                </c:pt>
                <c:pt idx="399">
                  <c:v>45748</c:v>
                </c:pt>
                <c:pt idx="400">
                  <c:v>45778</c:v>
                </c:pt>
                <c:pt idx="401">
                  <c:v>45809</c:v>
                </c:pt>
                <c:pt idx="402">
                  <c:v>45839</c:v>
                </c:pt>
                <c:pt idx="403">
                  <c:v>45870</c:v>
                </c:pt>
                <c:pt idx="404">
                  <c:v>45901</c:v>
                </c:pt>
                <c:pt idx="405">
                  <c:v>45931</c:v>
                </c:pt>
                <c:pt idx="406">
                  <c:v>45962</c:v>
                </c:pt>
                <c:pt idx="407">
                  <c:v>45992</c:v>
                </c:pt>
                <c:pt idx="408">
                  <c:v>46023</c:v>
                </c:pt>
                <c:pt idx="409">
                  <c:v>46054</c:v>
                </c:pt>
                <c:pt idx="410">
                  <c:v>46082</c:v>
                </c:pt>
                <c:pt idx="411">
                  <c:v>46113</c:v>
                </c:pt>
                <c:pt idx="412">
                  <c:v>46143</c:v>
                </c:pt>
                <c:pt idx="413">
                  <c:v>46174</c:v>
                </c:pt>
                <c:pt idx="414">
                  <c:v>46204</c:v>
                </c:pt>
                <c:pt idx="415">
                  <c:v>46235</c:v>
                </c:pt>
                <c:pt idx="416">
                  <c:v>46266</c:v>
                </c:pt>
                <c:pt idx="417">
                  <c:v>46296</c:v>
                </c:pt>
                <c:pt idx="418">
                  <c:v>46327</c:v>
                </c:pt>
                <c:pt idx="419">
                  <c:v>46357</c:v>
                </c:pt>
                <c:pt idx="420">
                  <c:v>46388</c:v>
                </c:pt>
                <c:pt idx="421">
                  <c:v>46419</c:v>
                </c:pt>
                <c:pt idx="422">
                  <c:v>46447</c:v>
                </c:pt>
                <c:pt idx="423">
                  <c:v>46478</c:v>
                </c:pt>
                <c:pt idx="424">
                  <c:v>46508</c:v>
                </c:pt>
                <c:pt idx="425">
                  <c:v>46539</c:v>
                </c:pt>
                <c:pt idx="426">
                  <c:v>46569</c:v>
                </c:pt>
                <c:pt idx="427">
                  <c:v>46600</c:v>
                </c:pt>
                <c:pt idx="428">
                  <c:v>46631</c:v>
                </c:pt>
                <c:pt idx="429">
                  <c:v>46661</c:v>
                </c:pt>
                <c:pt idx="430">
                  <c:v>46692</c:v>
                </c:pt>
                <c:pt idx="431">
                  <c:v>46722</c:v>
                </c:pt>
                <c:pt idx="432">
                  <c:v>46753</c:v>
                </c:pt>
                <c:pt idx="433">
                  <c:v>46784</c:v>
                </c:pt>
                <c:pt idx="434">
                  <c:v>46813</c:v>
                </c:pt>
                <c:pt idx="435">
                  <c:v>46844</c:v>
                </c:pt>
                <c:pt idx="436">
                  <c:v>46874</c:v>
                </c:pt>
                <c:pt idx="437">
                  <c:v>46905</c:v>
                </c:pt>
                <c:pt idx="438">
                  <c:v>46935</c:v>
                </c:pt>
                <c:pt idx="439">
                  <c:v>46966</c:v>
                </c:pt>
                <c:pt idx="440">
                  <c:v>46997</c:v>
                </c:pt>
                <c:pt idx="441">
                  <c:v>47027</c:v>
                </c:pt>
                <c:pt idx="442">
                  <c:v>47058</c:v>
                </c:pt>
                <c:pt idx="443">
                  <c:v>47088</c:v>
                </c:pt>
                <c:pt idx="444">
                  <c:v>47119</c:v>
                </c:pt>
                <c:pt idx="445">
                  <c:v>47150</c:v>
                </c:pt>
                <c:pt idx="446">
                  <c:v>47178</c:v>
                </c:pt>
                <c:pt idx="447">
                  <c:v>47209</c:v>
                </c:pt>
                <c:pt idx="448">
                  <c:v>47239</c:v>
                </c:pt>
                <c:pt idx="449">
                  <c:v>47270</c:v>
                </c:pt>
                <c:pt idx="450">
                  <c:v>47300</c:v>
                </c:pt>
                <c:pt idx="451">
                  <c:v>47331</c:v>
                </c:pt>
                <c:pt idx="452">
                  <c:v>47362</c:v>
                </c:pt>
                <c:pt idx="453">
                  <c:v>47392</c:v>
                </c:pt>
                <c:pt idx="454">
                  <c:v>47423</c:v>
                </c:pt>
                <c:pt idx="455">
                  <c:v>47453</c:v>
                </c:pt>
                <c:pt idx="456">
                  <c:v>47484</c:v>
                </c:pt>
                <c:pt idx="457">
                  <c:v>47515</c:v>
                </c:pt>
                <c:pt idx="458">
                  <c:v>47543</c:v>
                </c:pt>
                <c:pt idx="459">
                  <c:v>47574</c:v>
                </c:pt>
                <c:pt idx="460">
                  <c:v>47604</c:v>
                </c:pt>
                <c:pt idx="461">
                  <c:v>47635</c:v>
                </c:pt>
                <c:pt idx="462">
                  <c:v>47665</c:v>
                </c:pt>
                <c:pt idx="463">
                  <c:v>47696</c:v>
                </c:pt>
                <c:pt idx="464">
                  <c:v>47727</c:v>
                </c:pt>
                <c:pt idx="465">
                  <c:v>47757</c:v>
                </c:pt>
                <c:pt idx="466">
                  <c:v>47788</c:v>
                </c:pt>
                <c:pt idx="467">
                  <c:v>47818</c:v>
                </c:pt>
                <c:pt idx="468">
                  <c:v>47849</c:v>
                </c:pt>
                <c:pt idx="469">
                  <c:v>47880</c:v>
                </c:pt>
                <c:pt idx="470">
                  <c:v>47908</c:v>
                </c:pt>
                <c:pt idx="471">
                  <c:v>47939</c:v>
                </c:pt>
                <c:pt idx="472">
                  <c:v>47969</c:v>
                </c:pt>
                <c:pt idx="473">
                  <c:v>48000</c:v>
                </c:pt>
                <c:pt idx="474">
                  <c:v>48030</c:v>
                </c:pt>
                <c:pt idx="475">
                  <c:v>48061</c:v>
                </c:pt>
                <c:pt idx="476">
                  <c:v>48092</c:v>
                </c:pt>
                <c:pt idx="477">
                  <c:v>48122</c:v>
                </c:pt>
                <c:pt idx="478">
                  <c:v>48153</c:v>
                </c:pt>
                <c:pt idx="479">
                  <c:v>48183</c:v>
                </c:pt>
                <c:pt idx="480">
                  <c:v>48214</c:v>
                </c:pt>
                <c:pt idx="481">
                  <c:v>48245</c:v>
                </c:pt>
                <c:pt idx="482">
                  <c:v>48274</c:v>
                </c:pt>
                <c:pt idx="483">
                  <c:v>48305</c:v>
                </c:pt>
                <c:pt idx="484">
                  <c:v>48335</c:v>
                </c:pt>
                <c:pt idx="485">
                  <c:v>48366</c:v>
                </c:pt>
                <c:pt idx="486">
                  <c:v>48396</c:v>
                </c:pt>
                <c:pt idx="487">
                  <c:v>48427</c:v>
                </c:pt>
                <c:pt idx="488">
                  <c:v>48458</c:v>
                </c:pt>
                <c:pt idx="489">
                  <c:v>48488</c:v>
                </c:pt>
                <c:pt idx="490">
                  <c:v>48519</c:v>
                </c:pt>
                <c:pt idx="491">
                  <c:v>48549</c:v>
                </c:pt>
                <c:pt idx="492">
                  <c:v>48580</c:v>
                </c:pt>
                <c:pt idx="493">
                  <c:v>48611</c:v>
                </c:pt>
                <c:pt idx="494">
                  <c:v>48639</c:v>
                </c:pt>
                <c:pt idx="495">
                  <c:v>48670</c:v>
                </c:pt>
                <c:pt idx="496">
                  <c:v>48700</c:v>
                </c:pt>
                <c:pt idx="497">
                  <c:v>48731</c:v>
                </c:pt>
                <c:pt idx="498">
                  <c:v>48761</c:v>
                </c:pt>
                <c:pt idx="499">
                  <c:v>48792</c:v>
                </c:pt>
                <c:pt idx="500">
                  <c:v>48823</c:v>
                </c:pt>
                <c:pt idx="501">
                  <c:v>48853</c:v>
                </c:pt>
                <c:pt idx="502">
                  <c:v>48884</c:v>
                </c:pt>
                <c:pt idx="503">
                  <c:v>48914</c:v>
                </c:pt>
                <c:pt idx="504">
                  <c:v>48945</c:v>
                </c:pt>
                <c:pt idx="505">
                  <c:v>48976</c:v>
                </c:pt>
                <c:pt idx="506">
                  <c:v>49004</c:v>
                </c:pt>
                <c:pt idx="507">
                  <c:v>49035</c:v>
                </c:pt>
                <c:pt idx="508">
                  <c:v>49065</c:v>
                </c:pt>
                <c:pt idx="509">
                  <c:v>49096</c:v>
                </c:pt>
                <c:pt idx="510">
                  <c:v>49126</c:v>
                </c:pt>
                <c:pt idx="511">
                  <c:v>49157</c:v>
                </c:pt>
                <c:pt idx="512">
                  <c:v>49188</c:v>
                </c:pt>
                <c:pt idx="513">
                  <c:v>49218</c:v>
                </c:pt>
                <c:pt idx="514">
                  <c:v>49249</c:v>
                </c:pt>
                <c:pt idx="515">
                  <c:v>49279</c:v>
                </c:pt>
                <c:pt idx="516">
                  <c:v>49310</c:v>
                </c:pt>
                <c:pt idx="517">
                  <c:v>49341</c:v>
                </c:pt>
                <c:pt idx="518">
                  <c:v>49369</c:v>
                </c:pt>
                <c:pt idx="519">
                  <c:v>49400</c:v>
                </c:pt>
                <c:pt idx="520">
                  <c:v>49430</c:v>
                </c:pt>
                <c:pt idx="521">
                  <c:v>49461</c:v>
                </c:pt>
                <c:pt idx="522">
                  <c:v>49491</c:v>
                </c:pt>
                <c:pt idx="523">
                  <c:v>49522</c:v>
                </c:pt>
                <c:pt idx="524">
                  <c:v>49553</c:v>
                </c:pt>
                <c:pt idx="525">
                  <c:v>49583</c:v>
                </c:pt>
                <c:pt idx="526">
                  <c:v>49614</c:v>
                </c:pt>
                <c:pt idx="527">
                  <c:v>49644</c:v>
                </c:pt>
                <c:pt idx="528">
                  <c:v>49675</c:v>
                </c:pt>
                <c:pt idx="529">
                  <c:v>49706</c:v>
                </c:pt>
                <c:pt idx="530">
                  <c:v>49735</c:v>
                </c:pt>
                <c:pt idx="531">
                  <c:v>49766</c:v>
                </c:pt>
                <c:pt idx="532">
                  <c:v>49796</c:v>
                </c:pt>
                <c:pt idx="533">
                  <c:v>49827</c:v>
                </c:pt>
                <c:pt idx="534">
                  <c:v>49857</c:v>
                </c:pt>
                <c:pt idx="535">
                  <c:v>49888</c:v>
                </c:pt>
                <c:pt idx="536">
                  <c:v>49919</c:v>
                </c:pt>
                <c:pt idx="537">
                  <c:v>49949</c:v>
                </c:pt>
                <c:pt idx="538">
                  <c:v>49980</c:v>
                </c:pt>
                <c:pt idx="539">
                  <c:v>50010</c:v>
                </c:pt>
                <c:pt idx="540">
                  <c:v>50041</c:v>
                </c:pt>
                <c:pt idx="541">
                  <c:v>50072</c:v>
                </c:pt>
                <c:pt idx="542">
                  <c:v>50100</c:v>
                </c:pt>
                <c:pt idx="543">
                  <c:v>50131</c:v>
                </c:pt>
                <c:pt idx="544">
                  <c:v>50161</c:v>
                </c:pt>
                <c:pt idx="545">
                  <c:v>50192</c:v>
                </c:pt>
                <c:pt idx="546">
                  <c:v>50222</c:v>
                </c:pt>
                <c:pt idx="547">
                  <c:v>50253</c:v>
                </c:pt>
                <c:pt idx="548">
                  <c:v>50284</c:v>
                </c:pt>
                <c:pt idx="549">
                  <c:v>50314</c:v>
                </c:pt>
                <c:pt idx="550">
                  <c:v>50345</c:v>
                </c:pt>
                <c:pt idx="551">
                  <c:v>50375</c:v>
                </c:pt>
                <c:pt idx="552">
                  <c:v>50406</c:v>
                </c:pt>
                <c:pt idx="553">
                  <c:v>50437</c:v>
                </c:pt>
                <c:pt idx="554">
                  <c:v>50465</c:v>
                </c:pt>
                <c:pt idx="555">
                  <c:v>50496</c:v>
                </c:pt>
                <c:pt idx="556">
                  <c:v>50526</c:v>
                </c:pt>
                <c:pt idx="557">
                  <c:v>50557</c:v>
                </c:pt>
                <c:pt idx="558">
                  <c:v>50587</c:v>
                </c:pt>
                <c:pt idx="559">
                  <c:v>50618</c:v>
                </c:pt>
                <c:pt idx="560">
                  <c:v>50649</c:v>
                </c:pt>
                <c:pt idx="561">
                  <c:v>50679</c:v>
                </c:pt>
                <c:pt idx="562">
                  <c:v>50710</c:v>
                </c:pt>
                <c:pt idx="563">
                  <c:v>50740</c:v>
                </c:pt>
                <c:pt idx="564">
                  <c:v>50771</c:v>
                </c:pt>
                <c:pt idx="565">
                  <c:v>50802</c:v>
                </c:pt>
                <c:pt idx="566">
                  <c:v>50830</c:v>
                </c:pt>
                <c:pt idx="567">
                  <c:v>50861</c:v>
                </c:pt>
                <c:pt idx="568">
                  <c:v>50891</c:v>
                </c:pt>
                <c:pt idx="569">
                  <c:v>50922</c:v>
                </c:pt>
                <c:pt idx="570">
                  <c:v>50952</c:v>
                </c:pt>
                <c:pt idx="571">
                  <c:v>50983</c:v>
                </c:pt>
                <c:pt idx="572">
                  <c:v>51014</c:v>
                </c:pt>
                <c:pt idx="573">
                  <c:v>51044</c:v>
                </c:pt>
                <c:pt idx="574">
                  <c:v>51075</c:v>
                </c:pt>
                <c:pt idx="575">
                  <c:v>51105</c:v>
                </c:pt>
                <c:pt idx="576">
                  <c:v>51136</c:v>
                </c:pt>
                <c:pt idx="577">
                  <c:v>51167</c:v>
                </c:pt>
                <c:pt idx="578">
                  <c:v>51196</c:v>
                </c:pt>
                <c:pt idx="579">
                  <c:v>51227</c:v>
                </c:pt>
                <c:pt idx="580">
                  <c:v>51257</c:v>
                </c:pt>
                <c:pt idx="581">
                  <c:v>51288</c:v>
                </c:pt>
                <c:pt idx="582">
                  <c:v>51318</c:v>
                </c:pt>
                <c:pt idx="583">
                  <c:v>51349</c:v>
                </c:pt>
                <c:pt idx="584">
                  <c:v>51380</c:v>
                </c:pt>
                <c:pt idx="585">
                  <c:v>51410</c:v>
                </c:pt>
                <c:pt idx="586">
                  <c:v>51441</c:v>
                </c:pt>
                <c:pt idx="587">
                  <c:v>51471</c:v>
                </c:pt>
              </c:numCache>
            </c:numRef>
          </c:cat>
          <c:val>
            <c:numRef>
              <c:f>CMACHNO!$I$9:$I$596</c:f>
              <c:numCache>
                <c:formatCode>General</c:formatCode>
                <c:ptCount val="588"/>
                <c:pt idx="0" formatCode="0.0">
                  <c:v>#N/A</c:v>
                </c:pt>
                <c:pt idx="23" formatCode="0.0">
                  <c:v>16.040902349500001</c:v>
                </c:pt>
                <c:pt idx="24" formatCode="0.0">
                  <c:v>17.748344370800002</c:v>
                </c:pt>
                <c:pt idx="25" formatCode="0.0">
                  <c:v>19.817662056700001</c:v>
                </c:pt>
                <c:pt idx="26" formatCode="0.0">
                  <c:v>19.658119658099999</c:v>
                </c:pt>
                <c:pt idx="27" formatCode="0.0">
                  <c:v>18.3653917016</c:v>
                </c:pt>
                <c:pt idx="28" formatCode="0.0">
                  <c:v>17.182155592699999</c:v>
                </c:pt>
                <c:pt idx="29" formatCode="0.0">
                  <c:v>17.4534741682</c:v>
                </c:pt>
                <c:pt idx="30" formatCode="0.0">
                  <c:v>16.165254237199999</c:v>
                </c:pt>
                <c:pt idx="31" formatCode="0.0">
                  <c:v>14.330239645300001</c:v>
                </c:pt>
                <c:pt idx="32" formatCode="0.0">
                  <c:v>15.3611534728</c:v>
                </c:pt>
                <c:pt idx="33" formatCode="0.0">
                  <c:v>16.689885761999999</c:v>
                </c:pt>
                <c:pt idx="34" formatCode="0.0">
                  <c:v>16.572053895</c:v>
                </c:pt>
                <c:pt idx="35" formatCode="0.0">
                  <c:v>15.7473429301</c:v>
                </c:pt>
                <c:pt idx="36" formatCode="0.0">
                  <c:v>15.1591345199</c:v>
                </c:pt>
                <c:pt idx="37" formatCode="0.0">
                  <c:v>12.954604075300001</c:v>
                </c:pt>
                <c:pt idx="38" formatCode="0.0">
                  <c:v>12.0859671302</c:v>
                </c:pt>
                <c:pt idx="39" formatCode="0.0">
                  <c:v>10.951995517</c:v>
                </c:pt>
                <c:pt idx="40" formatCode="0.0">
                  <c:v>11.365047820099999</c:v>
                </c:pt>
                <c:pt idx="41" formatCode="0.0">
                  <c:v>9.2989110485000008</c:v>
                </c:pt>
                <c:pt idx="42" formatCode="0.0">
                  <c:v>8.7178551886999998</c:v>
                </c:pt>
                <c:pt idx="43" formatCode="0.0">
                  <c:v>9.2869691645000003</c:v>
                </c:pt>
                <c:pt idx="44" formatCode="0.0">
                  <c:v>10.4254296358</c:v>
                </c:pt>
                <c:pt idx="45" formatCode="0.0">
                  <c:v>13.837153772600001</c:v>
                </c:pt>
                <c:pt idx="46" formatCode="0.0">
                  <c:v>12.6906829382</c:v>
                </c:pt>
                <c:pt idx="47" formatCode="0.0">
                  <c:v>14.098913232899999</c:v>
                </c:pt>
                <c:pt idx="48" formatCode="0.0">
                  <c:v>13.5945759595</c:v>
                </c:pt>
                <c:pt idx="49" formatCode="0.0">
                  <c:v>14.985442712699999</c:v>
                </c:pt>
                <c:pt idx="50" formatCode="0.0">
                  <c:v>13.6363636363</c:v>
                </c:pt>
                <c:pt idx="51" formatCode="0.0">
                  <c:v>13.6195286195</c:v>
                </c:pt>
                <c:pt idx="52" formatCode="0.0">
                  <c:v>13.997323221</c:v>
                </c:pt>
                <c:pt idx="53" formatCode="0.0">
                  <c:v>16.114407254</c:v>
                </c:pt>
                <c:pt idx="54" formatCode="0.0">
                  <c:v>16.6862383269</c:v>
                </c:pt>
                <c:pt idx="55" formatCode="0.0">
                  <c:v>15.509977827</c:v>
                </c:pt>
                <c:pt idx="56" formatCode="0.0">
                  <c:v>12.151058388199999</c:v>
                </c:pt>
                <c:pt idx="57" formatCode="0.0">
                  <c:v>3.1148400628999999</c:v>
                </c:pt>
                <c:pt idx="58" formatCode="0.0">
                  <c:v>3.2488155359999999</c:v>
                </c:pt>
                <c:pt idx="59" formatCode="0.0">
                  <c:v>-0.41766413689999998</c:v>
                </c:pt>
                <c:pt idx="60" formatCode="0.0">
                  <c:v>0.33383915019999999</c:v>
                </c:pt>
                <c:pt idx="61" formatCode="0.0">
                  <c:v>-1.5192135835</c:v>
                </c:pt>
                <c:pt idx="62" formatCode="0.0">
                  <c:v>-4.9627791499999997E-2</c:v>
                </c:pt>
                <c:pt idx="63" formatCode="0.0">
                  <c:v>0.66676544670000004</c:v>
                </c:pt>
                <c:pt idx="64" formatCode="0.0">
                  <c:v>-0.1027296742</c:v>
                </c:pt>
                <c:pt idx="65" formatCode="0.0">
                  <c:v>-1.5955651963999999</c:v>
                </c:pt>
                <c:pt idx="66" formatCode="0.0">
                  <c:v>-1.0207504672000001</c:v>
                </c:pt>
                <c:pt idx="67" formatCode="0.0">
                  <c:v>0.54707745460000001</c:v>
                </c:pt>
                <c:pt idx="68" formatCode="0.0">
                  <c:v>3.3575934011999999</c:v>
                </c:pt>
                <c:pt idx="69" formatCode="0.0">
                  <c:v>11.2642392188</c:v>
                </c:pt>
                <c:pt idx="70" formatCode="0.0">
                  <c:v>9.7675356763999996</c:v>
                </c:pt>
                <c:pt idx="71" formatCode="0.0">
                  <c:v>14.132269449100001</c:v>
                </c:pt>
                <c:pt idx="72" formatCode="0.0">
                  <c:v>13.515829804299999</c:v>
                </c:pt>
                <c:pt idx="73" formatCode="0.0">
                  <c:v>16.465013107400001</c:v>
                </c:pt>
                <c:pt idx="74" formatCode="0.0">
                  <c:v>14.210526315699999</c:v>
                </c:pt>
                <c:pt idx="75" formatCode="0.0">
                  <c:v>12.991855558799999</c:v>
                </c:pt>
                <c:pt idx="76" formatCode="0.0">
                  <c:v>13.7897262621</c:v>
                </c:pt>
                <c:pt idx="77" formatCode="0.0">
                  <c:v>15.9155481532</c:v>
                </c:pt>
                <c:pt idx="78" formatCode="0.0">
                  <c:v>15.0479326038</c:v>
                </c:pt>
                <c:pt idx="79" formatCode="0.0">
                  <c:v>13.755250095399999</c:v>
                </c:pt>
                <c:pt idx="80" formatCode="0.0">
                  <c:v>10.7548586987</c:v>
                </c:pt>
                <c:pt idx="81" formatCode="0.0">
                  <c:v>7.6877370994999996</c:v>
                </c:pt>
                <c:pt idx="82" formatCode="0.0">
                  <c:v>8.1541712605000001</c:v>
                </c:pt>
                <c:pt idx="83" formatCode="0.0">
                  <c:v>5.7004571120999996</c:v>
                </c:pt>
                <c:pt idx="84" formatCode="0.0">
                  <c:v>4.7075542923000002</c:v>
                </c:pt>
                <c:pt idx="85" formatCode="0.0">
                  <c:v>0.61033676729999997</c:v>
                </c:pt>
                <c:pt idx="86" formatCode="0.0">
                  <c:v>1.4390053037999999</c:v>
                </c:pt>
                <c:pt idx="87" formatCode="0.0">
                  <c:v>1.1029092488000001</c:v>
                </c:pt>
                <c:pt idx="88" formatCode="0.0">
                  <c:v>-0.90803459990000002</c:v>
                </c:pt>
                <c:pt idx="89" formatCode="0.0">
                  <c:v>-5.0247221399999997</c:v>
                </c:pt>
                <c:pt idx="90" formatCode="0.0">
                  <c:v>-7.0238195438000002</c:v>
                </c:pt>
                <c:pt idx="91" formatCode="0.0">
                  <c:v>-9.0081396324000007</c:v>
                </c:pt>
                <c:pt idx="92" formatCode="0.0">
                  <c:v>-8.2863561225000009</c:v>
                </c:pt>
                <c:pt idx="93" formatCode="0.0">
                  <c:v>-9.7109630321000004</c:v>
                </c:pt>
                <c:pt idx="94" formatCode="0.0">
                  <c:v>-8.5375695534999991</c:v>
                </c:pt>
                <c:pt idx="95" formatCode="0.0">
                  <c:v>-10.311201560200001</c:v>
                </c:pt>
                <c:pt idx="96" formatCode="0.0">
                  <c:v>-11.994740637</c:v>
                </c:pt>
                <c:pt idx="97" formatCode="0.0">
                  <c:v>-9.7362646817999998</c:v>
                </c:pt>
                <c:pt idx="98" formatCode="0.0">
                  <c:v>-9.6515664509000008</c:v>
                </c:pt>
                <c:pt idx="99" formatCode="0.0">
                  <c:v>-8.9374677889999994</c:v>
                </c:pt>
                <c:pt idx="100" formatCode="0.0">
                  <c:v>-6.1669417180000003</c:v>
                </c:pt>
                <c:pt idx="101" formatCode="0.0">
                  <c:v>-2.2559401975000002</c:v>
                </c:pt>
                <c:pt idx="102" formatCode="0.0">
                  <c:v>0.30326347710000001</c:v>
                </c:pt>
                <c:pt idx="103" formatCode="0.0">
                  <c:v>2.895743994</c:v>
                </c:pt>
                <c:pt idx="104" formatCode="0.0">
                  <c:v>3.0317034845999999</c:v>
                </c:pt>
                <c:pt idx="105" formatCode="0.0">
                  <c:v>5.9512057537</c:v>
                </c:pt>
                <c:pt idx="106" formatCode="0.0">
                  <c:v>3.0975711698000001</c:v>
                </c:pt>
                <c:pt idx="107" formatCode="0.0">
                  <c:v>5.3181431407000002</c:v>
                </c:pt>
                <c:pt idx="108" formatCode="0.0">
                  <c:v>7.3208347390000004</c:v>
                </c:pt>
                <c:pt idx="109" formatCode="0.0">
                  <c:v>3.5795996186000001</c:v>
                </c:pt>
                <c:pt idx="110" formatCode="0.0">
                  <c:v>1.7551349556</c:v>
                </c:pt>
                <c:pt idx="111" formatCode="0.0">
                  <c:v>4.7163137000000004E-3</c:v>
                </c:pt>
                <c:pt idx="112" formatCode="0.0">
                  <c:v>-2.4946774044</c:v>
                </c:pt>
                <c:pt idx="113" formatCode="0.0">
                  <c:v>-4.7207174396999996</c:v>
                </c:pt>
                <c:pt idx="114" formatCode="0.0">
                  <c:v>-5.2888086642000003</c:v>
                </c:pt>
                <c:pt idx="115" formatCode="0.0">
                  <c:v>-4.7277615952999996</c:v>
                </c:pt>
                <c:pt idx="116" formatCode="0.0">
                  <c:v>-5.2929039202999997</c:v>
                </c:pt>
                <c:pt idx="117" formatCode="0.0">
                  <c:v>-7.3960690358000001</c:v>
                </c:pt>
                <c:pt idx="118" formatCode="0.0">
                  <c:v>-7.0270270269999999</c:v>
                </c:pt>
                <c:pt idx="119" formatCode="0.0">
                  <c:v>-8.6000269311000004</c:v>
                </c:pt>
                <c:pt idx="120" formatCode="0.0">
                  <c:v>-9.0623315969</c:v>
                </c:pt>
                <c:pt idx="121" formatCode="0.0">
                  <c:v>-8.6742441672999995</c:v>
                </c:pt>
                <c:pt idx="122" formatCode="0.0">
                  <c:v>-8.5683651111000003</c:v>
                </c:pt>
                <c:pt idx="123" formatCode="0.0">
                  <c:v>-6.4233163553999999</c:v>
                </c:pt>
                <c:pt idx="124" formatCode="0.0">
                  <c:v>-6.7546399582000003</c:v>
                </c:pt>
                <c:pt idx="125" formatCode="0.0">
                  <c:v>-7.5871954131999999</c:v>
                </c:pt>
                <c:pt idx="126" formatCode="0.0">
                  <c:v>-8.7383266628000005</c:v>
                </c:pt>
                <c:pt idx="127" formatCode="0.0">
                  <c:v>-10.841956726199999</c:v>
                </c:pt>
                <c:pt idx="128" formatCode="0.0">
                  <c:v>-11.291086482900001</c:v>
                </c:pt>
                <c:pt idx="129" formatCode="0.0">
                  <c:v>-9.4528555001000001</c:v>
                </c:pt>
                <c:pt idx="130" formatCode="0.0">
                  <c:v>-8.2218992247999996</c:v>
                </c:pt>
                <c:pt idx="131" formatCode="0.0">
                  <c:v>-6.1926042331</c:v>
                </c:pt>
                <c:pt idx="132" formatCode="0.0">
                  <c:v>-6.2172839505999997</c:v>
                </c:pt>
                <c:pt idx="133" formatCode="0.0">
                  <c:v>-4.5097248815000004</c:v>
                </c:pt>
                <c:pt idx="134" formatCode="0.0">
                  <c:v>-3.7220211083999999</c:v>
                </c:pt>
                <c:pt idx="135" formatCode="0.0">
                  <c:v>-4.8483015825000004</c:v>
                </c:pt>
                <c:pt idx="136" formatCode="0.0">
                  <c:v>-3.0085522295999998</c:v>
                </c:pt>
                <c:pt idx="137" formatCode="0.0">
                  <c:v>-0.97714817490000005</c:v>
                </c:pt>
                <c:pt idx="138" formatCode="0.0">
                  <c:v>2.6104207998</c:v>
                </c:pt>
                <c:pt idx="139" formatCode="0.0">
                  <c:v>4.0305987864999997</c:v>
                </c:pt>
                <c:pt idx="140" formatCode="0.0">
                  <c:v>7.3945541911000001</c:v>
                </c:pt>
                <c:pt idx="141" formatCode="0.0">
                  <c:v>7.1538176622999998</c:v>
                </c:pt>
                <c:pt idx="142" formatCode="0.0">
                  <c:v>9.9245103732000004</c:v>
                </c:pt>
                <c:pt idx="143" formatCode="0.0">
                  <c:v>10.0513035284</c:v>
                </c:pt>
                <c:pt idx="144" formatCode="0.0">
                  <c:v>13.690695592599999</c:v>
                </c:pt>
                <c:pt idx="145" formatCode="0.0">
                  <c:v>22.927549997300002</c:v>
                </c:pt>
                <c:pt idx="146" formatCode="0.0">
                  <c:v>28.8831223852</c:v>
                </c:pt>
                <c:pt idx="147" formatCode="0.0">
                  <c:v>31.875</c:v>
                </c:pt>
                <c:pt idx="148" formatCode="0.0">
                  <c:v>30.892772791599999</c:v>
                </c:pt>
                <c:pt idx="149" formatCode="0.0">
                  <c:v>31.128282775500001</c:v>
                </c:pt>
                <c:pt idx="150" formatCode="0.0">
                  <c:v>26.182965299599999</c:v>
                </c:pt>
                <c:pt idx="151" formatCode="0.0">
                  <c:v>27.8868096759</c:v>
                </c:pt>
                <c:pt idx="152" formatCode="0.0">
                  <c:v>27.984091474</c:v>
                </c:pt>
                <c:pt idx="153" formatCode="0.0">
                  <c:v>31.030566391699999</c:v>
                </c:pt>
                <c:pt idx="154" formatCode="0.0">
                  <c:v>29.894827834600001</c:v>
                </c:pt>
                <c:pt idx="155" formatCode="0.0">
                  <c:v>34.073827418800001</c:v>
                </c:pt>
                <c:pt idx="156" formatCode="0.0">
                  <c:v>35.315640776199999</c:v>
                </c:pt>
                <c:pt idx="157" formatCode="0.0">
                  <c:v>24.145776098900001</c:v>
                </c:pt>
                <c:pt idx="158" formatCode="0.0">
                  <c:v>18.880716604300002</c:v>
                </c:pt>
                <c:pt idx="159" formatCode="0.0">
                  <c:v>18.109888344400002</c:v>
                </c:pt>
                <c:pt idx="160" formatCode="0.0">
                  <c:v>21.712979670300001</c:v>
                </c:pt>
                <c:pt idx="161" formatCode="0.0">
                  <c:v>26.1437388015</c:v>
                </c:pt>
                <c:pt idx="162" formatCode="0.0">
                  <c:v>29.419354838699999</c:v>
                </c:pt>
                <c:pt idx="163" formatCode="0.0">
                  <c:v>31.953366642799999</c:v>
                </c:pt>
                <c:pt idx="164" formatCode="0.0">
                  <c:v>29.183499067700001</c:v>
                </c:pt>
                <c:pt idx="165" formatCode="0.0">
                  <c:v>27.416619559000001</c:v>
                </c:pt>
                <c:pt idx="166" formatCode="0.0">
                  <c:v>27.018633540300002</c:v>
                </c:pt>
                <c:pt idx="167" formatCode="0.0">
                  <c:v>23.125776122000001</c:v>
                </c:pt>
                <c:pt idx="168" formatCode="0.0">
                  <c:v>18.376916757899998</c:v>
                </c:pt>
                <c:pt idx="169" formatCode="0.0">
                  <c:v>19.677742816599999</c:v>
                </c:pt>
                <c:pt idx="170" formatCode="0.0">
                  <c:v>20.817779621100001</c:v>
                </c:pt>
                <c:pt idx="171" formatCode="0.0">
                  <c:v>18.526201244599999</c:v>
                </c:pt>
                <c:pt idx="172" formatCode="0.0">
                  <c:v>17.062001713099999</c:v>
                </c:pt>
                <c:pt idx="173" formatCode="0.0">
                  <c:v>12.872068432100001</c:v>
                </c:pt>
                <c:pt idx="174" formatCode="0.0">
                  <c:v>11.627617148500001</c:v>
                </c:pt>
                <c:pt idx="175" formatCode="0.0">
                  <c:v>5.4513763673</c:v>
                </c:pt>
                <c:pt idx="176" formatCode="0.0">
                  <c:v>10.827795652000001</c:v>
                </c:pt>
                <c:pt idx="177" formatCode="0.0">
                  <c:v>12.3839100857</c:v>
                </c:pt>
                <c:pt idx="178" formatCode="0.0">
                  <c:v>11.4070322505</c:v>
                </c:pt>
                <c:pt idx="179" formatCode="0.0">
                  <c:v>12.4398466991</c:v>
                </c:pt>
                <c:pt idx="180" formatCode="0.0">
                  <c:v>12.921786901799999</c:v>
                </c:pt>
                <c:pt idx="181" formatCode="0.0">
                  <c:v>11.6982549404</c:v>
                </c:pt>
                <c:pt idx="182" formatCode="0.0">
                  <c:v>15.9462165641</c:v>
                </c:pt>
                <c:pt idx="183" formatCode="0.0">
                  <c:v>17.2801606656</c:v>
                </c:pt>
                <c:pt idx="184" formatCode="0.0">
                  <c:v>11.8537697351</c:v>
                </c:pt>
                <c:pt idx="185" formatCode="0.0">
                  <c:v>10.1736625744</c:v>
                </c:pt>
                <c:pt idx="186" formatCode="0.0">
                  <c:v>16.319638271700001</c:v>
                </c:pt>
                <c:pt idx="187" formatCode="0.0">
                  <c:v>22.063265887699998</c:v>
                </c:pt>
                <c:pt idx="188" formatCode="0.0">
                  <c:v>12.2063052797</c:v>
                </c:pt>
                <c:pt idx="189" formatCode="0.0">
                  <c:v>4.3056030739000004</c:v>
                </c:pt>
                <c:pt idx="190" formatCode="0.0">
                  <c:v>2.0378837361</c:v>
                </c:pt>
                <c:pt idx="191" formatCode="0.0">
                  <c:v>-1.2173244489999999</c:v>
                </c:pt>
                <c:pt idx="192" formatCode="0.0">
                  <c:v>0.85522609709999997</c:v>
                </c:pt>
                <c:pt idx="193" formatCode="0.0">
                  <c:v>0.74235017199999997</c:v>
                </c:pt>
                <c:pt idx="194" formatCode="0.0">
                  <c:v>-2.2551753065</c:v>
                </c:pt>
                <c:pt idx="195" formatCode="0.0">
                  <c:v>-0.91736386319999996</c:v>
                </c:pt>
                <c:pt idx="196" formatCode="0.0">
                  <c:v>5.0320795067999997</c:v>
                </c:pt>
                <c:pt idx="197" formatCode="0.0">
                  <c:v>5.5435693073000003</c:v>
                </c:pt>
                <c:pt idx="198" formatCode="0.0">
                  <c:v>-2.8050389922000001</c:v>
                </c:pt>
                <c:pt idx="199" formatCode="0.0">
                  <c:v>-6.6375607022000001</c:v>
                </c:pt>
                <c:pt idx="200" formatCode="0.0">
                  <c:v>-1.9924075729999999</c:v>
                </c:pt>
                <c:pt idx="201" formatCode="0.0">
                  <c:v>1.9276865238000001</c:v>
                </c:pt>
                <c:pt idx="202" formatCode="0.0">
                  <c:v>1.1803866342</c:v>
                </c:pt>
                <c:pt idx="203" formatCode="0.0">
                  <c:v>-2.6747956933000001</c:v>
                </c:pt>
                <c:pt idx="204" formatCode="0.0">
                  <c:v>-11.777698791500001</c:v>
                </c:pt>
                <c:pt idx="205" formatCode="0.0">
                  <c:v>-13.4974838245</c:v>
                </c:pt>
                <c:pt idx="206" formatCode="0.0">
                  <c:v>-27.5451217972</c:v>
                </c:pt>
                <c:pt idx="207" formatCode="0.0">
                  <c:v>-36.960225168500003</c:v>
                </c:pt>
                <c:pt idx="208" formatCode="0.0">
                  <c:v>-45.392262546399998</c:v>
                </c:pt>
                <c:pt idx="209" formatCode="0.0">
                  <c:v>-49.351867439400003</c:v>
                </c:pt>
                <c:pt idx="210" formatCode="0.0">
                  <c:v>-52.456426208400003</c:v>
                </c:pt>
                <c:pt idx="211" formatCode="0.0">
                  <c:v>-57.130710945499999</c:v>
                </c:pt>
                <c:pt idx="212" formatCode="0.0">
                  <c:v>-59.462660054700002</c:v>
                </c:pt>
                <c:pt idx="213" formatCode="0.0">
                  <c:v>-61.333762407999998</c:v>
                </c:pt>
                <c:pt idx="214" formatCode="0.0">
                  <c:v>-61.972365623999998</c:v>
                </c:pt>
                <c:pt idx="215" formatCode="0.0">
                  <c:v>-59.505784507100003</c:v>
                </c:pt>
                <c:pt idx="216" formatCode="0.0">
                  <c:v>-54.007309562800003</c:v>
                </c:pt>
                <c:pt idx="217" formatCode="0.0">
                  <c:v>-50.681190822399998</c:v>
                </c:pt>
                <c:pt idx="218" formatCode="0.0">
                  <c:v>-33.909347454900001</c:v>
                </c:pt>
                <c:pt idx="219" formatCode="0.0">
                  <c:v>-19.821407590100002</c:v>
                </c:pt>
                <c:pt idx="220" formatCode="0.0">
                  <c:v>-0.96946832770000002</c:v>
                </c:pt>
                <c:pt idx="221" formatCode="0.0">
                  <c:v>12.3504273504</c:v>
                </c:pt>
                <c:pt idx="222" formatCode="0.0">
                  <c:v>30.0758126492</c:v>
                </c:pt>
                <c:pt idx="223" formatCode="0.0">
                  <c:v>55.8245347955</c:v>
                </c:pt>
                <c:pt idx="224" formatCode="0.0">
                  <c:v>66.313675369699993</c:v>
                </c:pt>
                <c:pt idx="225" formatCode="0.0">
                  <c:v>84.308578745099993</c:v>
                </c:pt>
                <c:pt idx="226" formatCode="0.0">
                  <c:v>105.1307646236</c:v>
                </c:pt>
                <c:pt idx="227" formatCode="0.0">
                  <c:v>114.10045421629999</c:v>
                </c:pt>
                <c:pt idx="228" formatCode="0.0">
                  <c:v>112.6705043173</c:v>
                </c:pt>
                <c:pt idx="229" formatCode="0.0">
                  <c:v>112.957390467</c:v>
                </c:pt>
                <c:pt idx="230" formatCode="0.0">
                  <c:v>87.638376383700006</c:v>
                </c:pt>
                <c:pt idx="231" formatCode="0.0">
                  <c:v>77.808714341500007</c:v>
                </c:pt>
                <c:pt idx="232" formatCode="0.0">
                  <c:v>60.522702103999997</c:v>
                </c:pt>
                <c:pt idx="233" formatCode="0.0">
                  <c:v>56.536072017199999</c:v>
                </c:pt>
                <c:pt idx="234" formatCode="0.0">
                  <c:v>51.157684630699997</c:v>
                </c:pt>
                <c:pt idx="235" formatCode="0.0">
                  <c:v>40.0816082057</c:v>
                </c:pt>
                <c:pt idx="236" formatCode="0.0">
                  <c:v>39.803125114300002</c:v>
                </c:pt>
                <c:pt idx="237" formatCode="0.0">
                  <c:v>35.725450692899997</c:v>
                </c:pt>
                <c:pt idx="238" formatCode="0.0">
                  <c:v>25.985401459799998</c:v>
                </c:pt>
                <c:pt idx="239" formatCode="0.0">
                  <c:v>18.6662157176</c:v>
                </c:pt>
                <c:pt idx="240" formatCode="0.0">
                  <c:v>15.249051163600001</c:v>
                </c:pt>
                <c:pt idx="241" formatCode="0.0">
                  <c:v>12.3696481559</c:v>
                </c:pt>
                <c:pt idx="242" formatCode="0.0">
                  <c:v>11.5100435454</c:v>
                </c:pt>
                <c:pt idx="243" formatCode="0.0">
                  <c:v>9.2332628224000004</c:v>
                </c:pt>
                <c:pt idx="244" formatCode="0.0">
                  <c:v>10.2406313814</c:v>
                </c:pt>
                <c:pt idx="245" formatCode="0.0">
                  <c:v>7.3465089907000003</c:v>
                </c:pt>
                <c:pt idx="246" formatCode="0.0">
                  <c:v>3.7475240987</c:v>
                </c:pt>
                <c:pt idx="247" formatCode="0.0">
                  <c:v>8.1747728487</c:v>
                </c:pt>
                <c:pt idx="248" formatCode="0.0">
                  <c:v>4.5754371269999998</c:v>
                </c:pt>
                <c:pt idx="249" formatCode="0.0">
                  <c:v>2.4466397091999998</c:v>
                </c:pt>
                <c:pt idx="250" formatCode="0.0">
                  <c:v>2.1037723702000002</c:v>
                </c:pt>
                <c:pt idx="251" formatCode="0.0">
                  <c:v>1.1840912035</c:v>
                </c:pt>
                <c:pt idx="252" formatCode="0.0">
                  <c:v>0.48504033489999998</c:v>
                </c:pt>
                <c:pt idx="253" formatCode="0.0">
                  <c:v>-3.8629847593000002</c:v>
                </c:pt>
                <c:pt idx="254" formatCode="0.0">
                  <c:v>-6.6562531492000003</c:v>
                </c:pt>
                <c:pt idx="255" formatCode="0.0">
                  <c:v>-9.3103968612999992</c:v>
                </c:pt>
                <c:pt idx="256" formatCode="0.0">
                  <c:v>-11.412050364200001</c:v>
                </c:pt>
                <c:pt idx="257" formatCode="0.0">
                  <c:v>-12.417314318700001</c:v>
                </c:pt>
                <c:pt idx="258" formatCode="0.0">
                  <c:v>-14.262804194999999</c:v>
                </c:pt>
                <c:pt idx="259" formatCode="0.0">
                  <c:v>-19.375478643200001</c:v>
                </c:pt>
                <c:pt idx="260" formatCode="0.0">
                  <c:v>-19.8763516219</c:v>
                </c:pt>
                <c:pt idx="261" formatCode="0.0">
                  <c:v>-22.955283537300001</c:v>
                </c:pt>
                <c:pt idx="262" formatCode="0.0">
                  <c:v>-22.2536063754</c:v>
                </c:pt>
                <c:pt idx="263" formatCode="0.0">
                  <c:v>-20.2550445559</c:v>
                </c:pt>
                <c:pt idx="264" formatCode="0.0">
                  <c:v>-23.222905340099999</c:v>
                </c:pt>
                <c:pt idx="265" formatCode="0.0">
                  <c:v>-19.162350232800001</c:v>
                </c:pt>
                <c:pt idx="266" formatCode="0.0">
                  <c:v>-12.0188933873</c:v>
                </c:pt>
                <c:pt idx="267" formatCode="0.0">
                  <c:v>-6.6056572379</c:v>
                </c:pt>
                <c:pt idx="268" formatCode="0.0">
                  <c:v>-2.1192427238999998</c:v>
                </c:pt>
                <c:pt idx="269" formatCode="0.0">
                  <c:v>1.3324909539000001</c:v>
                </c:pt>
                <c:pt idx="270" formatCode="0.0">
                  <c:v>6.5021822391999997</c:v>
                </c:pt>
                <c:pt idx="271" formatCode="0.0">
                  <c:v>13.0040446133</c:v>
                </c:pt>
                <c:pt idx="272" formatCode="0.0">
                  <c:v>16.206928868199999</c:v>
                </c:pt>
                <c:pt idx="273" formatCode="0.0">
                  <c:v>20.926688499000001</c:v>
                </c:pt>
                <c:pt idx="274" formatCode="0.0">
                  <c:v>20.231607629399999</c:v>
                </c:pt>
                <c:pt idx="275" formatCode="0.0">
                  <c:v>18.1491233703</c:v>
                </c:pt>
                <c:pt idx="276" formatCode="0.0">
                  <c:v>19.698223089900001</c:v>
                </c:pt>
                <c:pt idx="277" formatCode="0.0">
                  <c:v>15.300475712700001</c:v>
                </c:pt>
                <c:pt idx="278" formatCode="0.0">
                  <c:v>5.4023376383999997</c:v>
                </c:pt>
                <c:pt idx="279" formatCode="0.0">
                  <c:v>-0.58792089790000002</c:v>
                </c:pt>
                <c:pt idx="280" formatCode="0.0">
                  <c:v>-6.6570438798999998</c:v>
                </c:pt>
                <c:pt idx="281" formatCode="0.0">
                  <c:v>-9.9671257721999993</c:v>
                </c:pt>
                <c:pt idx="282" formatCode="0.0">
                  <c:v>-13.060689693600001</c:v>
                </c:pt>
                <c:pt idx="283" formatCode="0.0">
                  <c:v>-17.885032537899999</c:v>
                </c:pt>
                <c:pt idx="284" formatCode="0.0">
                  <c:v>-19.995161160199999</c:v>
                </c:pt>
                <c:pt idx="285" formatCode="0.0">
                  <c:v>-21.533717656499999</c:v>
                </c:pt>
                <c:pt idx="286" formatCode="0.0">
                  <c:v>-21.394846890499998</c:v>
                </c:pt>
                <c:pt idx="287" formatCode="0.0">
                  <c:v>-21.256183073300001</c:v>
                </c:pt>
                <c:pt idx="288" formatCode="0.0">
                  <c:v>-20.782882733400001</c:v>
                </c:pt>
                <c:pt idx="289" formatCode="0.0">
                  <c:v>-20.051081983700001</c:v>
                </c:pt>
                <c:pt idx="290" formatCode="0.0">
                  <c:v>-16.881075731900001</c:v>
                </c:pt>
                <c:pt idx="291" formatCode="0.0">
                  <c:v>-15.4091995221</c:v>
                </c:pt>
                <c:pt idx="292" formatCode="0.0">
                  <c:v>-12.791488835199999</c:v>
                </c:pt>
                <c:pt idx="293" formatCode="0.0">
                  <c:v>-11.8385847839</c:v>
                </c:pt>
                <c:pt idx="294" formatCode="0.0">
                  <c:v>-10.414929776099999</c:v>
                </c:pt>
                <c:pt idx="295" formatCode="0.0">
                  <c:v>-8.4401003830000008</c:v>
                </c:pt>
                <c:pt idx="296" formatCode="0.0">
                  <c:v>-7.1838983904999996</c:v>
                </c:pt>
                <c:pt idx="297" formatCode="0.0">
                  <c:v>-4.8762985237000001</c:v>
                </c:pt>
                <c:pt idx="298" formatCode="0.0">
                  <c:v>-3.2709799209999999</c:v>
                </c:pt>
                <c:pt idx="299" formatCode="0.0">
                  <c:v>-2.2503710351000001</c:v>
                </c:pt>
                <c:pt idx="300" formatCode="0.0">
                  <c:v>-8.3752093799999996E-2</c:v>
                </c:pt>
                <c:pt idx="301" formatCode="0.0">
                  <c:v>1.2462699665999999</c:v>
                </c:pt>
                <c:pt idx="302" formatCode="0.0">
                  <c:v>3.8518103508000001</c:v>
                </c:pt>
                <c:pt idx="303" formatCode="0.0">
                  <c:v>6.4722290878999997</c:v>
                </c:pt>
                <c:pt idx="304" formatCode="0.0">
                  <c:v>8.8339598552999998</c:v>
                </c:pt>
                <c:pt idx="305" formatCode="0.0">
                  <c:v>10.518423307600001</c:v>
                </c:pt>
                <c:pt idx="306" formatCode="0.0">
                  <c:v>13.082539909799999</c:v>
                </c:pt>
                <c:pt idx="307" formatCode="0.0">
                  <c:v>15.3166474321</c:v>
                </c:pt>
                <c:pt idx="308" formatCode="0.0">
                  <c:v>18.162400897800001</c:v>
                </c:pt>
                <c:pt idx="309" formatCode="0.0">
                  <c:v>18.644250457999998</c:v>
                </c:pt>
                <c:pt idx="310" formatCode="0.0">
                  <c:v>15.9569938258</c:v>
                </c:pt>
                <c:pt idx="311" formatCode="0.0">
                  <c:v>15.6067935454</c:v>
                </c:pt>
                <c:pt idx="312" formatCode="0.0">
                  <c:v>14.9587873707</c:v>
                </c:pt>
                <c:pt idx="313" formatCode="0.0">
                  <c:v>14.7226074895</c:v>
                </c:pt>
                <c:pt idx="314" formatCode="0.0">
                  <c:v>10.880706723299999</c:v>
                </c:pt>
                <c:pt idx="315" formatCode="0.0">
                  <c:v>9.2922995289999992</c:v>
                </c:pt>
                <c:pt idx="316" formatCode="0.0">
                  <c:v>8.2211867444000006</c:v>
                </c:pt>
                <c:pt idx="317" formatCode="0.0">
                  <c:v>9.7176455384999993</c:v>
                </c:pt>
                <c:pt idx="318" formatCode="0.0">
                  <c:v>8.6823030417999991</c:v>
                </c:pt>
                <c:pt idx="319" formatCode="0.0">
                  <c:v>7.7904612978000003</c:v>
                </c:pt>
                <c:pt idx="320" formatCode="0.0">
                  <c:v>6.4950980392000002</c:v>
                </c:pt>
                <c:pt idx="321" formatCode="0.0">
                  <c:v>5.1806098040000004</c:v>
                </c:pt>
                <c:pt idx="322" formatCode="0.0">
                  <c:v>8.8344196577999998</c:v>
                </c:pt>
                <c:pt idx="323" formatCode="0.0">
                  <c:v>9.2972114474000005</c:v>
                </c:pt>
                <c:pt idx="324" formatCode="0.0">
                  <c:v>9.5913717149999993</c:v>
                </c:pt>
                <c:pt idx="325" formatCode="0.0">
                  <c:v>10.85051079</c:v>
                </c:pt>
                <c:pt idx="326" formatCode="0.0">
                  <c:v>13.0910749581</c:v>
                </c:pt>
                <c:pt idx="327" formatCode="0.0">
                  <c:v>13.5240927297</c:v>
                </c:pt>
                <c:pt idx="328" formatCode="0.0">
                  <c:v>13.0043357822</c:v>
                </c:pt>
                <c:pt idx="329" formatCode="0.0">
                  <c:v>9.8168541309999995</c:v>
                </c:pt>
                <c:pt idx="330" formatCode="0.0">
                  <c:v>8.1517940354</c:v>
                </c:pt>
                <c:pt idx="331" formatCode="0.0">
                  <c:v>8.3038356640999993</c:v>
                </c:pt>
                <c:pt idx="332" formatCode="0.0">
                  <c:v>7.1144994246</c:v>
                </c:pt>
                <c:pt idx="333" formatCode="0.0">
                  <c:v>8.1121538371999993</c:v>
                </c:pt>
                <c:pt idx="334" formatCode="0.0">
                  <c:v>4.0769274025</c:v>
                </c:pt>
                <c:pt idx="335" formatCode="0.0">
                  <c:v>3.0795025848000002</c:v>
                </c:pt>
                <c:pt idx="336" formatCode="0.0">
                  <c:v>2.3785761809000001</c:v>
                </c:pt>
                <c:pt idx="337" formatCode="0.0">
                  <c:v>-1.7041116806000001</c:v>
                </c:pt>
                <c:pt idx="338" formatCode="0.0">
                  <c:v>-5.7784350630999999</c:v>
                </c:pt>
                <c:pt idx="339" formatCode="0.0">
                  <c:v>-9.9751423302000006</c:v>
                </c:pt>
                <c:pt idx="340" formatCode="0.0">
                  <c:v>-12.040713010499999</c:v>
                </c:pt>
                <c:pt idx="341" formatCode="0.0">
                  <c:v>-12.875375375300001</c:v>
                </c:pt>
                <c:pt idx="342" formatCode="0.0">
                  <c:v>-13.240877877999999</c:v>
                </c:pt>
                <c:pt idx="343" formatCode="0.0">
                  <c:v>-15.0262537505</c:v>
                </c:pt>
                <c:pt idx="344" formatCode="0.0">
                  <c:v>-16.018048505300001</c:v>
                </c:pt>
                <c:pt idx="345" formatCode="0.0">
                  <c:v>-18.2287783576</c:v>
                </c:pt>
                <c:pt idx="346" formatCode="0.0">
                  <c:v>-16.652258482800001</c:v>
                </c:pt>
                <c:pt idx="347" formatCode="0.0">
                  <c:v>-15.5501938352</c:v>
                </c:pt>
                <c:pt idx="348" formatCode="0.0">
                  <c:v>-15.1259138911</c:v>
                </c:pt>
                <c:pt idx="349" formatCode="0.0">
                  <c:v>-10.637707691799999</c:v>
                </c:pt>
                <c:pt idx="350" formatCode="0.0">
                  <c:v>-5.0255415084999999</c:v>
                </c:pt>
                <c:pt idx="351" formatCode="0.0">
                  <c:v>3.7587957601999999</c:v>
                </c:pt>
                <c:pt idx="352" formatCode="0.0">
                  <c:v>8.1939900641999994</c:v>
                </c:pt>
                <c:pt idx="353" formatCode="0.0">
                  <c:v>13.356311934500001</c:v>
                </c:pt>
                <c:pt idx="354" formatCode="0.0">
                  <c:v>16.099695822200001</c:v>
                </c:pt>
                <c:pt idx="355" formatCode="0.0">
                  <c:v>20.319051672400001</c:v>
                </c:pt>
                <c:pt idx="356" formatCode="0.0">
                  <c:v>25.443730211999998</c:v>
                </c:pt>
                <c:pt idx="357" formatCode="0.0">
                  <c:v>29.244545750499999</c:v>
                </c:pt>
                <c:pt idx="358" formatCode="0.0">
                  <c:v>29.498897964400001</c:v>
                </c:pt>
                <c:pt idx="359" formatCode="0.0">
                  <c:v>28.942891078900001</c:v>
                </c:pt>
                <c:pt idx="360" formatCode="0.0">
                  <c:v>28.869959162800001</c:v>
                </c:pt>
                <c:pt idx="361" formatCode="0.0">
                  <c:v>26.095728830300001</c:v>
                </c:pt>
                <c:pt idx="362" formatCode="0.0">
                  <c:v>23.0288461538</c:v>
                </c:pt>
                <c:pt idx="363" formatCode="0.0">
                  <c:v>18.436489541299999</c:v>
                </c:pt>
                <c:pt idx="364" formatCode="0.0">
                  <c:v>17.2690875493</c:v>
                </c:pt>
                <c:pt idx="365" formatCode="0.0">
                  <c:v>15.1843405549</c:v>
                </c:pt>
                <c:pt idx="366" formatCode="0.0">
                  <c:v>14.861649512</c:v>
                </c:pt>
                <c:pt idx="367" formatCode="0.0">
                  <c:v>13.745938580800001</c:v>
                </c:pt>
                <c:pt idx="368" formatCode="0.0">
                  <c:v>9.5449330782999997</c:v>
                </c:pt>
                <c:pt idx="369" formatCode="0.0">
                  <c:v>10.035020533599999</c:v>
                </c:pt>
                <c:pt idx="370" formatCode="0.0">
                  <c:v>11.2306960678</c:v>
                </c:pt>
                <c:pt idx="371" formatCode="0.0">
                  <c:v>11.728533373099999</c:v>
                </c:pt>
                <c:pt idx="372" formatCode="0.0">
                  <c:v>12.262025598399999</c:v>
                </c:pt>
                <c:pt idx="373" formatCode="0.0">
                  <c:v>11.7125766191</c:v>
                </c:pt>
                <c:pt idx="374" formatCode="0.0">
                  <c:v>12.5</c:v>
                </c:pt>
                <c:pt idx="375" formatCode="0.0">
                  <c:v>12.7687847306</c:v>
                </c:pt>
                <c:pt idx="376" formatCode="0.0">
                  <c:v>13.1502924674</c:v>
                </c:pt>
                <c:pt idx="377" formatCode="0.0">
                  <c:v>12.7937398354</c:v>
                </c:pt>
                <c:pt idx="378" formatCode="0.0">
                  <c:v>12.04031282</c:v>
                </c:pt>
                <c:pt idx="587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CDA6-435C-BAEB-3C51F5CD1742}"/>
            </c:ext>
          </c:extLst>
        </c:ser>
        <c:ser>
          <c:idx val="4"/>
          <c:order val="5"/>
          <c:tx>
            <c:strRef>
              <c:f>CMACHNO!$L$7</c:f>
              <c:strCache>
                <c:ptCount val="1"/>
                <c:pt idx="0">
                  <c:v>12.9%</c:v>
                </c:pt>
              </c:strCache>
            </c:strRef>
          </c:tx>
          <c:marker>
            <c:symbol val="none"/>
          </c:marker>
          <c:dLbls>
            <c:dLbl>
              <c:idx val="137"/>
              <c:layout>
                <c:manualLayout>
                  <c:x val="0"/>
                  <c:y val="-3.921568627450980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A6-435C-BAEB-3C51F5CD1742}"/>
                </c:ext>
              </c:extLst>
            </c:dLbl>
            <c:dLbl>
              <c:idx val="143"/>
              <c:layout>
                <c:manualLayout>
                  <c:x val="0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A6-435C-BAEB-3C51F5CD1742}"/>
                </c:ext>
              </c:extLst>
            </c:dLbl>
            <c:dLbl>
              <c:idx val="158"/>
              <c:layout>
                <c:manualLayout>
                  <c:x val="1.4362863380442473E-3"/>
                  <c:y val="5.980861244019126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A6-435C-BAEB-3C51F5CD1742}"/>
                </c:ext>
              </c:extLst>
            </c:dLbl>
            <c:dLbl>
              <c:idx val="176"/>
              <c:layout>
                <c:manualLayout>
                  <c:x val="-1.039292604736326E-16"/>
                  <c:y val="-5.555555555555558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DA6-435C-BAEB-3C51F5CD1742}"/>
                </c:ext>
              </c:extLst>
            </c:dLbl>
            <c:dLbl>
              <c:idx val="223"/>
              <c:layout>
                <c:manualLayout>
                  <c:x val="0"/>
                  <c:y val="-4.319510898458273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DA6-435C-BAEB-3C51F5CD1742}"/>
                </c:ext>
              </c:extLst>
            </c:dLbl>
            <c:dLbl>
              <c:idx val="224"/>
              <c:layout>
                <c:manualLayout>
                  <c:x val="5.7451453521774097E-3"/>
                  <c:y val="-4.984051036682615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DA6-435C-BAEB-3C51F5CD1742}"/>
                </c:ext>
              </c:extLst>
            </c:dLbl>
            <c:dLbl>
              <c:idx val="248"/>
              <c:layout>
                <c:manualLayout>
                  <c:x val="5.7451453521774097E-3"/>
                  <c:y val="-2.990430622009569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DA6-435C-BAEB-3C51F5CD1742}"/>
                </c:ext>
              </c:extLst>
            </c:dLbl>
            <c:dLbl>
              <c:idx val="258"/>
              <c:layout>
                <c:manualLayout>
                  <c:x val="1.723543605653223E-2"/>
                  <c:y val="-5.648591174906964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DA6-435C-BAEB-3C51F5CD1742}"/>
                </c:ext>
              </c:extLst>
            </c:dLbl>
            <c:dLbl>
              <c:idx val="274"/>
              <c:layout>
                <c:manualLayout>
                  <c:x val="0"/>
                  <c:y val="2.287581699346399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DA6-435C-BAEB-3C51F5CD1742}"/>
                </c:ext>
              </c:extLst>
            </c:dLbl>
            <c:dLbl>
              <c:idx val="334"/>
              <c:layout>
                <c:manualLayout>
                  <c:x val="-1.039292604736326E-16"/>
                  <c:y val="2.28758169934640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DA6-435C-BAEB-3C51F5CD1742}"/>
                </c:ext>
              </c:extLst>
            </c:dLbl>
            <c:dLbl>
              <c:idx val="343"/>
              <c:layout>
                <c:manualLayout>
                  <c:x val="4.3088590141331625E-3"/>
                  <c:y val="4.036505753766424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DA6-435C-BAEB-3C51F5CD1742}"/>
                </c:ext>
              </c:extLst>
            </c:dLbl>
            <c:dLbl>
              <c:idx val="349"/>
              <c:layout>
                <c:manualLayout>
                  <c:x val="4.3088590141331625E-3"/>
                  <c:y val="-7.974481658692185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DA6-435C-BAEB-3C51F5CD1742}"/>
                </c:ext>
              </c:extLst>
            </c:dLbl>
            <c:dLbl>
              <c:idx val="352"/>
              <c:layout>
                <c:manualLayout>
                  <c:x val="4.3088590141329526E-3"/>
                  <c:y val="3.322700691121737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DA6-435C-BAEB-3C51F5CD1742}"/>
                </c:ext>
              </c:extLst>
            </c:dLbl>
            <c:dLbl>
              <c:idx val="359"/>
              <c:layout>
                <c:manualLayout>
                  <c:x val="0"/>
                  <c:y val="-2.990430622009575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DA6-435C-BAEB-3C51F5CD1742}"/>
                </c:ext>
              </c:extLst>
            </c:dLbl>
            <c:dLbl>
              <c:idx val="369"/>
              <c:layout>
                <c:manualLayout>
                  <c:x val="7.1814316902218678E-3"/>
                  <c:y val="-0.1162945241892610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DA6-435C-BAEB-3C51F5CD1742}"/>
                </c:ext>
              </c:extLst>
            </c:dLbl>
            <c:dLbl>
              <c:idx val="378"/>
              <c:layout>
                <c:manualLayout>
                  <c:x val="-2.872531418312388E-3"/>
                  <c:y val="-9.803921568627450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CDA6-435C-BAEB-3C51F5CD1742}"/>
                </c:ext>
              </c:extLst>
            </c:dLbl>
            <c:dLbl>
              <c:idx val="482"/>
              <c:layout>
                <c:manualLayout>
                  <c:x val="-1.039292604736326E-16"/>
                  <c:y val="8.169934640522870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DA6-435C-BAEB-3C51F5CD1742}"/>
                </c:ext>
              </c:extLst>
            </c:dLbl>
            <c:dLbl>
              <c:idx val="631"/>
              <c:layout>
                <c:manualLayout>
                  <c:x val="0"/>
                  <c:y val="4.319510898458260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DA6-435C-BAEB-3C51F5CD1742}"/>
                </c:ext>
              </c:extLst>
            </c:dLbl>
            <c:dLbl>
              <c:idx val="679"/>
              <c:layout>
                <c:manualLayout>
                  <c:x val="0"/>
                  <c:y val="8.639021796916528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DA6-435C-BAEB-3C51F5CD1742}"/>
                </c:ext>
              </c:extLst>
            </c:dLbl>
            <c:dLbl>
              <c:idx val="754"/>
              <c:layout>
                <c:manualLayout>
                  <c:x val="-1.0532644804980346E-16"/>
                  <c:y val="-4.651780967570444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DA6-435C-BAEB-3C51F5CD1742}"/>
                </c:ext>
              </c:extLst>
            </c:dLbl>
            <c:dLbl>
              <c:idx val="756"/>
              <c:layout>
                <c:manualLayout>
                  <c:x val="2.8725726760887049E-3"/>
                  <c:y val="-1.661350345560871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DA6-435C-BAEB-3C51F5CD17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5F5F5F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CMACHNO!$A$9:$A$596</c:f>
              <c:numCache>
                <c:formatCode>mmm\-yy</c:formatCode>
                <c:ptCount val="588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41487</c:v>
                </c:pt>
                <c:pt idx="260">
                  <c:v>41518</c:v>
                </c:pt>
                <c:pt idx="261">
                  <c:v>41548</c:v>
                </c:pt>
                <c:pt idx="262">
                  <c:v>41579</c:v>
                </c:pt>
                <c:pt idx="263">
                  <c:v>41609</c:v>
                </c:pt>
                <c:pt idx="264">
                  <c:v>41640</c:v>
                </c:pt>
                <c:pt idx="265">
                  <c:v>41671</c:v>
                </c:pt>
                <c:pt idx="266">
                  <c:v>41699</c:v>
                </c:pt>
                <c:pt idx="267">
                  <c:v>41730</c:v>
                </c:pt>
                <c:pt idx="268">
                  <c:v>41760</c:v>
                </c:pt>
                <c:pt idx="269">
                  <c:v>41791</c:v>
                </c:pt>
                <c:pt idx="270">
                  <c:v>41821</c:v>
                </c:pt>
                <c:pt idx="271">
                  <c:v>41852</c:v>
                </c:pt>
                <c:pt idx="272">
                  <c:v>41883</c:v>
                </c:pt>
                <c:pt idx="273">
                  <c:v>41913</c:v>
                </c:pt>
                <c:pt idx="274">
                  <c:v>41944</c:v>
                </c:pt>
                <c:pt idx="275">
                  <c:v>41974</c:v>
                </c:pt>
                <c:pt idx="276">
                  <c:v>42005</c:v>
                </c:pt>
                <c:pt idx="277">
                  <c:v>42036</c:v>
                </c:pt>
                <c:pt idx="278">
                  <c:v>42064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42278</c:v>
                </c:pt>
                <c:pt idx="286">
                  <c:v>42309</c:v>
                </c:pt>
                <c:pt idx="287">
                  <c:v>42339</c:v>
                </c:pt>
                <c:pt idx="288">
                  <c:v>42370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  <c:pt idx="295">
                  <c:v>42583</c:v>
                </c:pt>
                <c:pt idx="296">
                  <c:v>42614</c:v>
                </c:pt>
                <c:pt idx="297">
                  <c:v>42644</c:v>
                </c:pt>
                <c:pt idx="298">
                  <c:v>42675</c:v>
                </c:pt>
                <c:pt idx="299">
                  <c:v>42705</c:v>
                </c:pt>
                <c:pt idx="300">
                  <c:v>42736</c:v>
                </c:pt>
                <c:pt idx="301">
                  <c:v>42767</c:v>
                </c:pt>
                <c:pt idx="302">
                  <c:v>42795</c:v>
                </c:pt>
                <c:pt idx="303">
                  <c:v>42826</c:v>
                </c:pt>
                <c:pt idx="304">
                  <c:v>42856</c:v>
                </c:pt>
                <c:pt idx="305">
                  <c:v>42887</c:v>
                </c:pt>
                <c:pt idx="306">
                  <c:v>42917</c:v>
                </c:pt>
                <c:pt idx="307">
                  <c:v>42948</c:v>
                </c:pt>
                <c:pt idx="308">
                  <c:v>42979</c:v>
                </c:pt>
                <c:pt idx="309">
                  <c:v>43009</c:v>
                </c:pt>
                <c:pt idx="310">
                  <c:v>43040</c:v>
                </c:pt>
                <c:pt idx="311">
                  <c:v>43070</c:v>
                </c:pt>
                <c:pt idx="312">
                  <c:v>43101</c:v>
                </c:pt>
                <c:pt idx="313">
                  <c:v>43132</c:v>
                </c:pt>
                <c:pt idx="314">
                  <c:v>43160</c:v>
                </c:pt>
                <c:pt idx="315">
                  <c:v>43191</c:v>
                </c:pt>
                <c:pt idx="316">
                  <c:v>43221</c:v>
                </c:pt>
                <c:pt idx="317">
                  <c:v>43252</c:v>
                </c:pt>
                <c:pt idx="318">
                  <c:v>43282</c:v>
                </c:pt>
                <c:pt idx="319">
                  <c:v>43313</c:v>
                </c:pt>
                <c:pt idx="320">
                  <c:v>43344</c:v>
                </c:pt>
                <c:pt idx="321">
                  <c:v>43374</c:v>
                </c:pt>
                <c:pt idx="322">
                  <c:v>43405</c:v>
                </c:pt>
                <c:pt idx="323">
                  <c:v>43435</c:v>
                </c:pt>
                <c:pt idx="324">
                  <c:v>43466</c:v>
                </c:pt>
                <c:pt idx="325">
                  <c:v>43497</c:v>
                </c:pt>
                <c:pt idx="326">
                  <c:v>43525</c:v>
                </c:pt>
                <c:pt idx="327">
                  <c:v>43556</c:v>
                </c:pt>
                <c:pt idx="328">
                  <c:v>43586</c:v>
                </c:pt>
                <c:pt idx="329">
                  <c:v>43617</c:v>
                </c:pt>
                <c:pt idx="330">
                  <c:v>43647</c:v>
                </c:pt>
                <c:pt idx="331">
                  <c:v>43678</c:v>
                </c:pt>
                <c:pt idx="332">
                  <c:v>43709</c:v>
                </c:pt>
                <c:pt idx="333">
                  <c:v>43739</c:v>
                </c:pt>
                <c:pt idx="334">
                  <c:v>43770</c:v>
                </c:pt>
                <c:pt idx="335">
                  <c:v>43800</c:v>
                </c:pt>
                <c:pt idx="336">
                  <c:v>43831</c:v>
                </c:pt>
                <c:pt idx="337">
                  <c:v>43862</c:v>
                </c:pt>
                <c:pt idx="338">
                  <c:v>43891</c:v>
                </c:pt>
                <c:pt idx="339">
                  <c:v>43922</c:v>
                </c:pt>
                <c:pt idx="340">
                  <c:v>43952</c:v>
                </c:pt>
                <c:pt idx="341">
                  <c:v>43983</c:v>
                </c:pt>
                <c:pt idx="342">
                  <c:v>44013</c:v>
                </c:pt>
                <c:pt idx="343">
                  <c:v>44044</c:v>
                </c:pt>
                <c:pt idx="344">
                  <c:v>44075</c:v>
                </c:pt>
                <c:pt idx="345">
                  <c:v>44105</c:v>
                </c:pt>
                <c:pt idx="346">
                  <c:v>44136</c:v>
                </c:pt>
                <c:pt idx="347">
                  <c:v>44166</c:v>
                </c:pt>
                <c:pt idx="348">
                  <c:v>44197</c:v>
                </c:pt>
                <c:pt idx="349">
                  <c:v>44228</c:v>
                </c:pt>
                <c:pt idx="350">
                  <c:v>44256</c:v>
                </c:pt>
                <c:pt idx="351">
                  <c:v>44287</c:v>
                </c:pt>
                <c:pt idx="352">
                  <c:v>44317</c:v>
                </c:pt>
                <c:pt idx="353">
                  <c:v>44348</c:v>
                </c:pt>
                <c:pt idx="354">
                  <c:v>44378</c:v>
                </c:pt>
                <c:pt idx="355">
                  <c:v>44409</c:v>
                </c:pt>
                <c:pt idx="356">
                  <c:v>44440</c:v>
                </c:pt>
                <c:pt idx="357">
                  <c:v>44470</c:v>
                </c:pt>
                <c:pt idx="358">
                  <c:v>44501</c:v>
                </c:pt>
                <c:pt idx="359">
                  <c:v>44531</c:v>
                </c:pt>
                <c:pt idx="360">
                  <c:v>44562</c:v>
                </c:pt>
                <c:pt idx="361">
                  <c:v>44593</c:v>
                </c:pt>
                <c:pt idx="362">
                  <c:v>44621</c:v>
                </c:pt>
                <c:pt idx="363">
                  <c:v>44652</c:v>
                </c:pt>
                <c:pt idx="364">
                  <c:v>44682</c:v>
                </c:pt>
                <c:pt idx="365">
                  <c:v>44713</c:v>
                </c:pt>
                <c:pt idx="366">
                  <c:v>44743</c:v>
                </c:pt>
                <c:pt idx="367">
                  <c:v>44774</c:v>
                </c:pt>
                <c:pt idx="368">
                  <c:v>44805</c:v>
                </c:pt>
                <c:pt idx="369">
                  <c:v>44835</c:v>
                </c:pt>
                <c:pt idx="370">
                  <c:v>44866</c:v>
                </c:pt>
                <c:pt idx="371">
                  <c:v>44896</c:v>
                </c:pt>
                <c:pt idx="372">
                  <c:v>44927</c:v>
                </c:pt>
                <c:pt idx="373">
                  <c:v>44958</c:v>
                </c:pt>
                <c:pt idx="374">
                  <c:v>44986</c:v>
                </c:pt>
                <c:pt idx="375">
                  <c:v>45017</c:v>
                </c:pt>
                <c:pt idx="376">
                  <c:v>45047</c:v>
                </c:pt>
                <c:pt idx="377">
                  <c:v>45078</c:v>
                </c:pt>
                <c:pt idx="378">
                  <c:v>45108</c:v>
                </c:pt>
                <c:pt idx="379">
                  <c:v>45139</c:v>
                </c:pt>
                <c:pt idx="380">
                  <c:v>45170</c:v>
                </c:pt>
                <c:pt idx="381">
                  <c:v>45200</c:v>
                </c:pt>
                <c:pt idx="382">
                  <c:v>45231</c:v>
                </c:pt>
                <c:pt idx="383">
                  <c:v>45261</c:v>
                </c:pt>
                <c:pt idx="384">
                  <c:v>45292</c:v>
                </c:pt>
                <c:pt idx="385">
                  <c:v>45323</c:v>
                </c:pt>
                <c:pt idx="386">
                  <c:v>45352</c:v>
                </c:pt>
                <c:pt idx="387">
                  <c:v>45383</c:v>
                </c:pt>
                <c:pt idx="388">
                  <c:v>45413</c:v>
                </c:pt>
                <c:pt idx="389">
                  <c:v>45444</c:v>
                </c:pt>
                <c:pt idx="390">
                  <c:v>45474</c:v>
                </c:pt>
                <c:pt idx="391">
                  <c:v>45505</c:v>
                </c:pt>
                <c:pt idx="392">
                  <c:v>45536</c:v>
                </c:pt>
                <c:pt idx="393">
                  <c:v>45566</c:v>
                </c:pt>
                <c:pt idx="394">
                  <c:v>45597</c:v>
                </c:pt>
                <c:pt idx="395">
                  <c:v>45627</c:v>
                </c:pt>
                <c:pt idx="396">
                  <c:v>45658</c:v>
                </c:pt>
                <c:pt idx="397">
                  <c:v>45689</c:v>
                </c:pt>
                <c:pt idx="398">
                  <c:v>45717</c:v>
                </c:pt>
                <c:pt idx="399">
                  <c:v>45748</c:v>
                </c:pt>
                <c:pt idx="400">
                  <c:v>45778</c:v>
                </c:pt>
                <c:pt idx="401">
                  <c:v>45809</c:v>
                </c:pt>
                <c:pt idx="402">
                  <c:v>45839</c:v>
                </c:pt>
                <c:pt idx="403">
                  <c:v>45870</c:v>
                </c:pt>
                <c:pt idx="404">
                  <c:v>45901</c:v>
                </c:pt>
                <c:pt idx="405">
                  <c:v>45931</c:v>
                </c:pt>
                <c:pt idx="406">
                  <c:v>45962</c:v>
                </c:pt>
                <c:pt idx="407">
                  <c:v>45992</c:v>
                </c:pt>
                <c:pt idx="408">
                  <c:v>46023</c:v>
                </c:pt>
                <c:pt idx="409">
                  <c:v>46054</c:v>
                </c:pt>
                <c:pt idx="410">
                  <c:v>46082</c:v>
                </c:pt>
                <c:pt idx="411">
                  <c:v>46113</c:v>
                </c:pt>
                <c:pt idx="412">
                  <c:v>46143</c:v>
                </c:pt>
                <c:pt idx="413">
                  <c:v>46174</c:v>
                </c:pt>
                <c:pt idx="414">
                  <c:v>46204</c:v>
                </c:pt>
                <c:pt idx="415">
                  <c:v>46235</c:v>
                </c:pt>
                <c:pt idx="416">
                  <c:v>46266</c:v>
                </c:pt>
                <c:pt idx="417">
                  <c:v>46296</c:v>
                </c:pt>
                <c:pt idx="418">
                  <c:v>46327</c:v>
                </c:pt>
                <c:pt idx="419">
                  <c:v>46357</c:v>
                </c:pt>
                <c:pt idx="420">
                  <c:v>46388</c:v>
                </c:pt>
                <c:pt idx="421">
                  <c:v>46419</c:v>
                </c:pt>
                <c:pt idx="422">
                  <c:v>46447</c:v>
                </c:pt>
                <c:pt idx="423">
                  <c:v>46478</c:v>
                </c:pt>
                <c:pt idx="424">
                  <c:v>46508</c:v>
                </c:pt>
                <c:pt idx="425">
                  <c:v>46539</c:v>
                </c:pt>
                <c:pt idx="426">
                  <c:v>46569</c:v>
                </c:pt>
                <c:pt idx="427">
                  <c:v>46600</c:v>
                </c:pt>
                <c:pt idx="428">
                  <c:v>46631</c:v>
                </c:pt>
                <c:pt idx="429">
                  <c:v>46661</c:v>
                </c:pt>
                <c:pt idx="430">
                  <c:v>46692</c:v>
                </c:pt>
                <c:pt idx="431">
                  <c:v>46722</c:v>
                </c:pt>
                <c:pt idx="432">
                  <c:v>46753</c:v>
                </c:pt>
                <c:pt idx="433">
                  <c:v>46784</c:v>
                </c:pt>
                <c:pt idx="434">
                  <c:v>46813</c:v>
                </c:pt>
                <c:pt idx="435">
                  <c:v>46844</c:v>
                </c:pt>
                <c:pt idx="436">
                  <c:v>46874</c:v>
                </c:pt>
                <c:pt idx="437">
                  <c:v>46905</c:v>
                </c:pt>
                <c:pt idx="438">
                  <c:v>46935</c:v>
                </c:pt>
                <c:pt idx="439">
                  <c:v>46966</c:v>
                </c:pt>
                <c:pt idx="440">
                  <c:v>46997</c:v>
                </c:pt>
                <c:pt idx="441">
                  <c:v>47027</c:v>
                </c:pt>
                <c:pt idx="442">
                  <c:v>47058</c:v>
                </c:pt>
                <c:pt idx="443">
                  <c:v>47088</c:v>
                </c:pt>
                <c:pt idx="444">
                  <c:v>47119</c:v>
                </c:pt>
                <c:pt idx="445">
                  <c:v>47150</c:v>
                </c:pt>
                <c:pt idx="446">
                  <c:v>47178</c:v>
                </c:pt>
                <c:pt idx="447">
                  <c:v>47209</c:v>
                </c:pt>
                <c:pt idx="448">
                  <c:v>47239</c:v>
                </c:pt>
                <c:pt idx="449">
                  <c:v>47270</c:v>
                </c:pt>
                <c:pt idx="450">
                  <c:v>47300</c:v>
                </c:pt>
                <c:pt idx="451">
                  <c:v>47331</c:v>
                </c:pt>
                <c:pt idx="452">
                  <c:v>47362</c:v>
                </c:pt>
                <c:pt idx="453">
                  <c:v>47392</c:v>
                </c:pt>
                <c:pt idx="454">
                  <c:v>47423</c:v>
                </c:pt>
                <c:pt idx="455">
                  <c:v>47453</c:v>
                </c:pt>
                <c:pt idx="456">
                  <c:v>47484</c:v>
                </c:pt>
                <c:pt idx="457">
                  <c:v>47515</c:v>
                </c:pt>
                <c:pt idx="458">
                  <c:v>47543</c:v>
                </c:pt>
                <c:pt idx="459">
                  <c:v>47574</c:v>
                </c:pt>
                <c:pt idx="460">
                  <c:v>47604</c:v>
                </c:pt>
                <c:pt idx="461">
                  <c:v>47635</c:v>
                </c:pt>
                <c:pt idx="462">
                  <c:v>47665</c:v>
                </c:pt>
                <c:pt idx="463">
                  <c:v>47696</c:v>
                </c:pt>
                <c:pt idx="464">
                  <c:v>47727</c:v>
                </c:pt>
                <c:pt idx="465">
                  <c:v>47757</c:v>
                </c:pt>
                <c:pt idx="466">
                  <c:v>47788</c:v>
                </c:pt>
                <c:pt idx="467">
                  <c:v>47818</c:v>
                </c:pt>
                <c:pt idx="468">
                  <c:v>47849</c:v>
                </c:pt>
                <c:pt idx="469">
                  <c:v>47880</c:v>
                </c:pt>
                <c:pt idx="470">
                  <c:v>47908</c:v>
                </c:pt>
                <c:pt idx="471">
                  <c:v>47939</c:v>
                </c:pt>
                <c:pt idx="472">
                  <c:v>47969</c:v>
                </c:pt>
                <c:pt idx="473">
                  <c:v>48000</c:v>
                </c:pt>
                <c:pt idx="474">
                  <c:v>48030</c:v>
                </c:pt>
                <c:pt idx="475">
                  <c:v>48061</c:v>
                </c:pt>
                <c:pt idx="476">
                  <c:v>48092</c:v>
                </c:pt>
                <c:pt idx="477">
                  <c:v>48122</c:v>
                </c:pt>
                <c:pt idx="478">
                  <c:v>48153</c:v>
                </c:pt>
                <c:pt idx="479">
                  <c:v>48183</c:v>
                </c:pt>
                <c:pt idx="480">
                  <c:v>48214</c:v>
                </c:pt>
                <c:pt idx="481">
                  <c:v>48245</c:v>
                </c:pt>
                <c:pt idx="482">
                  <c:v>48274</c:v>
                </c:pt>
                <c:pt idx="483">
                  <c:v>48305</c:v>
                </c:pt>
                <c:pt idx="484">
                  <c:v>48335</c:v>
                </c:pt>
                <c:pt idx="485">
                  <c:v>48366</c:v>
                </c:pt>
                <c:pt idx="486">
                  <c:v>48396</c:v>
                </c:pt>
                <c:pt idx="487">
                  <c:v>48427</c:v>
                </c:pt>
                <c:pt idx="488">
                  <c:v>48458</c:v>
                </c:pt>
                <c:pt idx="489">
                  <c:v>48488</c:v>
                </c:pt>
                <c:pt idx="490">
                  <c:v>48519</c:v>
                </c:pt>
                <c:pt idx="491">
                  <c:v>48549</c:v>
                </c:pt>
                <c:pt idx="492">
                  <c:v>48580</c:v>
                </c:pt>
                <c:pt idx="493">
                  <c:v>48611</c:v>
                </c:pt>
                <c:pt idx="494">
                  <c:v>48639</c:v>
                </c:pt>
                <c:pt idx="495">
                  <c:v>48670</c:v>
                </c:pt>
                <c:pt idx="496">
                  <c:v>48700</c:v>
                </c:pt>
                <c:pt idx="497">
                  <c:v>48731</c:v>
                </c:pt>
                <c:pt idx="498">
                  <c:v>48761</c:v>
                </c:pt>
                <c:pt idx="499">
                  <c:v>48792</c:v>
                </c:pt>
                <c:pt idx="500">
                  <c:v>48823</c:v>
                </c:pt>
                <c:pt idx="501">
                  <c:v>48853</c:v>
                </c:pt>
                <c:pt idx="502">
                  <c:v>48884</c:v>
                </c:pt>
                <c:pt idx="503">
                  <c:v>48914</c:v>
                </c:pt>
                <c:pt idx="504">
                  <c:v>48945</c:v>
                </c:pt>
                <c:pt idx="505">
                  <c:v>48976</c:v>
                </c:pt>
                <c:pt idx="506">
                  <c:v>49004</c:v>
                </c:pt>
                <c:pt idx="507">
                  <c:v>49035</c:v>
                </c:pt>
                <c:pt idx="508">
                  <c:v>49065</c:v>
                </c:pt>
                <c:pt idx="509">
                  <c:v>49096</c:v>
                </c:pt>
                <c:pt idx="510">
                  <c:v>49126</c:v>
                </c:pt>
                <c:pt idx="511">
                  <c:v>49157</c:v>
                </c:pt>
                <c:pt idx="512">
                  <c:v>49188</c:v>
                </c:pt>
                <c:pt idx="513">
                  <c:v>49218</c:v>
                </c:pt>
                <c:pt idx="514">
                  <c:v>49249</c:v>
                </c:pt>
                <c:pt idx="515">
                  <c:v>49279</c:v>
                </c:pt>
                <c:pt idx="516">
                  <c:v>49310</c:v>
                </c:pt>
                <c:pt idx="517">
                  <c:v>49341</c:v>
                </c:pt>
                <c:pt idx="518">
                  <c:v>49369</c:v>
                </c:pt>
                <c:pt idx="519">
                  <c:v>49400</c:v>
                </c:pt>
                <c:pt idx="520">
                  <c:v>49430</c:v>
                </c:pt>
                <c:pt idx="521">
                  <c:v>49461</c:v>
                </c:pt>
                <c:pt idx="522">
                  <c:v>49491</c:v>
                </c:pt>
                <c:pt idx="523">
                  <c:v>49522</c:v>
                </c:pt>
                <c:pt idx="524">
                  <c:v>49553</c:v>
                </c:pt>
                <c:pt idx="525">
                  <c:v>49583</c:v>
                </c:pt>
                <c:pt idx="526">
                  <c:v>49614</c:v>
                </c:pt>
                <c:pt idx="527">
                  <c:v>49644</c:v>
                </c:pt>
                <c:pt idx="528">
                  <c:v>49675</c:v>
                </c:pt>
                <c:pt idx="529">
                  <c:v>49706</c:v>
                </c:pt>
                <c:pt idx="530">
                  <c:v>49735</c:v>
                </c:pt>
                <c:pt idx="531">
                  <c:v>49766</c:v>
                </c:pt>
                <c:pt idx="532">
                  <c:v>49796</c:v>
                </c:pt>
                <c:pt idx="533">
                  <c:v>49827</c:v>
                </c:pt>
                <c:pt idx="534">
                  <c:v>49857</c:v>
                </c:pt>
                <c:pt idx="535">
                  <c:v>49888</c:v>
                </c:pt>
                <c:pt idx="536">
                  <c:v>49919</c:v>
                </c:pt>
                <c:pt idx="537">
                  <c:v>49949</c:v>
                </c:pt>
                <c:pt idx="538">
                  <c:v>49980</c:v>
                </c:pt>
                <c:pt idx="539">
                  <c:v>50010</c:v>
                </c:pt>
                <c:pt idx="540">
                  <c:v>50041</c:v>
                </c:pt>
                <c:pt idx="541">
                  <c:v>50072</c:v>
                </c:pt>
                <c:pt idx="542">
                  <c:v>50100</c:v>
                </c:pt>
                <c:pt idx="543">
                  <c:v>50131</c:v>
                </c:pt>
                <c:pt idx="544">
                  <c:v>50161</c:v>
                </c:pt>
                <c:pt idx="545">
                  <c:v>50192</c:v>
                </c:pt>
                <c:pt idx="546">
                  <c:v>50222</c:v>
                </c:pt>
                <c:pt idx="547">
                  <c:v>50253</c:v>
                </c:pt>
                <c:pt idx="548">
                  <c:v>50284</c:v>
                </c:pt>
                <c:pt idx="549">
                  <c:v>50314</c:v>
                </c:pt>
                <c:pt idx="550">
                  <c:v>50345</c:v>
                </c:pt>
                <c:pt idx="551">
                  <c:v>50375</c:v>
                </c:pt>
                <c:pt idx="552">
                  <c:v>50406</c:v>
                </c:pt>
                <c:pt idx="553">
                  <c:v>50437</c:v>
                </c:pt>
                <c:pt idx="554">
                  <c:v>50465</c:v>
                </c:pt>
                <c:pt idx="555">
                  <c:v>50496</c:v>
                </c:pt>
                <c:pt idx="556">
                  <c:v>50526</c:v>
                </c:pt>
                <c:pt idx="557">
                  <c:v>50557</c:v>
                </c:pt>
                <c:pt idx="558">
                  <c:v>50587</c:v>
                </c:pt>
                <c:pt idx="559">
                  <c:v>50618</c:v>
                </c:pt>
                <c:pt idx="560">
                  <c:v>50649</c:v>
                </c:pt>
                <c:pt idx="561">
                  <c:v>50679</c:v>
                </c:pt>
                <c:pt idx="562">
                  <c:v>50710</c:v>
                </c:pt>
                <c:pt idx="563">
                  <c:v>50740</c:v>
                </c:pt>
                <c:pt idx="564">
                  <c:v>50771</c:v>
                </c:pt>
                <c:pt idx="565">
                  <c:v>50802</c:v>
                </c:pt>
                <c:pt idx="566">
                  <c:v>50830</c:v>
                </c:pt>
                <c:pt idx="567">
                  <c:v>50861</c:v>
                </c:pt>
                <c:pt idx="568">
                  <c:v>50891</c:v>
                </c:pt>
                <c:pt idx="569">
                  <c:v>50922</c:v>
                </c:pt>
                <c:pt idx="570">
                  <c:v>50952</c:v>
                </c:pt>
                <c:pt idx="571">
                  <c:v>50983</c:v>
                </c:pt>
                <c:pt idx="572">
                  <c:v>51014</c:v>
                </c:pt>
                <c:pt idx="573">
                  <c:v>51044</c:v>
                </c:pt>
                <c:pt idx="574">
                  <c:v>51075</c:v>
                </c:pt>
                <c:pt idx="575">
                  <c:v>51105</c:v>
                </c:pt>
                <c:pt idx="576">
                  <c:v>51136</c:v>
                </c:pt>
                <c:pt idx="577">
                  <c:v>51167</c:v>
                </c:pt>
                <c:pt idx="578">
                  <c:v>51196</c:v>
                </c:pt>
                <c:pt idx="579">
                  <c:v>51227</c:v>
                </c:pt>
                <c:pt idx="580">
                  <c:v>51257</c:v>
                </c:pt>
                <c:pt idx="581">
                  <c:v>51288</c:v>
                </c:pt>
                <c:pt idx="582">
                  <c:v>51318</c:v>
                </c:pt>
                <c:pt idx="583">
                  <c:v>51349</c:v>
                </c:pt>
                <c:pt idx="584">
                  <c:v>51380</c:v>
                </c:pt>
                <c:pt idx="585">
                  <c:v>51410</c:v>
                </c:pt>
                <c:pt idx="586">
                  <c:v>51441</c:v>
                </c:pt>
                <c:pt idx="587">
                  <c:v>51471</c:v>
                </c:pt>
              </c:numCache>
            </c:numRef>
          </c:cat>
          <c:val>
            <c:numRef>
              <c:f>CMACHNO!$L$9:$L$596</c:f>
              <c:numCache>
                <c:formatCode>General</c:formatCode>
                <c:ptCount val="588"/>
                <c:pt idx="0" formatCode="0.0">
                  <c:v>#N/A</c:v>
                </c:pt>
                <c:pt idx="378" formatCode="0.0">
                  <c:v>12.9460727884</c:v>
                </c:pt>
                <c:pt idx="587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CDA6-435C-BAEB-3C51F5CD1742}"/>
            </c:ext>
          </c:extLst>
        </c:ser>
        <c:ser>
          <c:idx val="7"/>
          <c:order val="6"/>
          <c:tx>
            <c:strRef>
              <c:f>CMACHNO!$N$7</c:f>
              <c:strCache>
                <c:ptCount val="1"/>
                <c:pt idx="0">
                  <c:v>12.0%</c:v>
                </c:pt>
              </c:strCache>
            </c:strRef>
          </c:tx>
          <c:marker>
            <c:symbol val="none"/>
          </c:marker>
          <c:dLbls>
            <c:dLbl>
              <c:idx val="137"/>
              <c:layout>
                <c:manualLayout>
                  <c:x val="0"/>
                  <c:y val="3.921568627450980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DA6-435C-BAEB-3C51F5CD1742}"/>
                </c:ext>
              </c:extLst>
            </c:dLbl>
            <c:dLbl>
              <c:idx val="143"/>
              <c:layout>
                <c:manualLayout>
                  <c:x val="0"/>
                  <c:y val="4.901960784313725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DA6-435C-BAEB-3C51F5CD1742}"/>
                </c:ext>
              </c:extLst>
            </c:dLbl>
            <c:dLbl>
              <c:idx val="158"/>
              <c:layout>
                <c:manualLayout>
                  <c:x val="2.8725726760887049E-3"/>
                  <c:y val="1.993620414673046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CDA6-435C-BAEB-3C51F5CD1742}"/>
                </c:ext>
              </c:extLst>
            </c:dLbl>
            <c:dLbl>
              <c:idx val="176"/>
              <c:layout>
                <c:manualLayout>
                  <c:x val="-1.039292604736326E-16"/>
                  <c:y val="1.633986928104572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CDA6-435C-BAEB-3C51F5CD1742}"/>
                </c:ext>
              </c:extLst>
            </c:dLbl>
            <c:dLbl>
              <c:idx val="214"/>
              <c:layout>
                <c:manualLayout>
                  <c:x val="-1.4172335600908068E-3"/>
                  <c:y val="-3.59477124183006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CDA6-435C-BAEB-3C51F5CD1742}"/>
                </c:ext>
              </c:extLst>
            </c:dLbl>
            <c:dLbl>
              <c:idx val="223"/>
              <c:layout>
                <c:manualLayout>
                  <c:x val="0"/>
                  <c:y val="-0.1063264221158958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CDA6-435C-BAEB-3C51F5CD1742}"/>
                </c:ext>
              </c:extLst>
            </c:dLbl>
            <c:dLbl>
              <c:idx val="234"/>
              <c:layout>
                <c:manualLayout>
                  <c:x val="1.0054004366310468E-2"/>
                  <c:y val="-4.984051036682615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DA6-435C-BAEB-3C51F5CD1742}"/>
                </c:ext>
              </c:extLst>
            </c:dLbl>
            <c:dLbl>
              <c:idx val="244"/>
              <c:layout>
                <c:manualLayout>
                  <c:x val="2.8725726760885999E-3"/>
                  <c:y val="2.990430622009563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DA6-435C-BAEB-3C51F5CD1742}"/>
                </c:ext>
              </c:extLst>
            </c:dLbl>
            <c:dLbl>
              <c:idx val="274"/>
              <c:layout>
                <c:manualLayout>
                  <c:x val="5.6689342403628117E-3"/>
                  <c:y val="-5.55555555555555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DA6-435C-BAEB-3C51F5CD1742}"/>
                </c:ext>
              </c:extLst>
            </c:dLbl>
            <c:dLbl>
              <c:idx val="283"/>
              <c:layout>
                <c:manualLayout>
                  <c:x val="1.0532644804980346E-16"/>
                  <c:y val="2.658160552897394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DA6-435C-BAEB-3C51F5CD1742}"/>
                </c:ext>
              </c:extLst>
            </c:dLbl>
            <c:dLbl>
              <c:idx val="295"/>
              <c:layout>
                <c:manualLayout>
                  <c:x val="0"/>
                  <c:y val="-3.322700691121746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CDA6-435C-BAEB-3C51F5CD1742}"/>
                </c:ext>
              </c:extLst>
            </c:dLbl>
            <c:dLbl>
              <c:idx val="323"/>
              <c:layout>
                <c:manualLayout>
                  <c:x val="1.4172335600905991E-3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CDA6-435C-BAEB-3C51F5CD1742}"/>
                </c:ext>
              </c:extLst>
            </c:dLbl>
            <c:dLbl>
              <c:idx val="334"/>
              <c:layout>
                <c:manualLayout>
                  <c:x val="-1.039292604736326E-16"/>
                  <c:y val="-1.633986928104575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CDA6-435C-BAEB-3C51F5CD1742}"/>
                </c:ext>
              </c:extLst>
            </c:dLbl>
            <c:dLbl>
              <c:idx val="343"/>
              <c:layout>
                <c:manualLayout>
                  <c:x val="5.7451453521774097E-3"/>
                  <c:y val="-2.1186795430475497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CDA6-435C-BAEB-3C51F5CD1742}"/>
                </c:ext>
              </c:extLst>
            </c:dLbl>
            <c:dLbl>
              <c:idx val="349"/>
              <c:layout>
                <c:manualLayout>
                  <c:x val="2.8725726760887049E-3"/>
                  <c:y val="2.65816055289738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CDA6-435C-BAEB-3C51F5CD1742}"/>
                </c:ext>
              </c:extLst>
            </c:dLbl>
            <c:dLbl>
              <c:idx val="352"/>
              <c:layout>
                <c:manualLayout>
                  <c:x val="2.8725726760885999E-3"/>
                  <c:y val="9.968102073365231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CDA6-435C-BAEB-3C51F5CD1742}"/>
                </c:ext>
              </c:extLst>
            </c:dLbl>
            <c:dLbl>
              <c:idx val="359"/>
              <c:layout>
                <c:manualLayout>
                  <c:x val="0"/>
                  <c:y val="-4.319510898458266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CDA6-435C-BAEB-3C51F5CD1742}"/>
                </c:ext>
              </c:extLst>
            </c:dLbl>
            <c:dLbl>
              <c:idx val="369"/>
              <c:layout>
                <c:manualLayout>
                  <c:x val="8.6177180282660092E-3"/>
                  <c:y val="-5.648591174906970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CDA6-435C-BAEB-3C51F5CD1742}"/>
                </c:ext>
              </c:extLst>
            </c:dLbl>
            <c:dLbl>
              <c:idx val="371"/>
              <c:layout>
                <c:manualLayout>
                  <c:x val="-1.0532644804980346E-16"/>
                  <c:y val="-5.98086124401914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CDA6-435C-BAEB-3C51F5CD1742}"/>
                </c:ext>
              </c:extLst>
            </c:dLbl>
            <c:dLbl>
              <c:idx val="378"/>
              <c:layout>
                <c:manualLayout>
                  <c:x val="-1.436265709156194E-3"/>
                  <c:y val="-4.248366013071901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CDA6-435C-BAEB-3C51F5CD1742}"/>
                </c:ext>
              </c:extLst>
            </c:dLbl>
            <c:dLbl>
              <c:idx val="410"/>
              <c:layout>
                <c:manualLayout>
                  <c:x val="-2.5510204081632654E-2"/>
                  <c:y val="-0.11764705882352941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CDA6-435C-BAEB-3C51F5CD1742}"/>
                </c:ext>
              </c:extLst>
            </c:dLbl>
            <c:dLbl>
              <c:idx val="482"/>
              <c:layout>
                <c:manualLayout>
                  <c:x val="-1.039292604736326E-16"/>
                  <c:y val="2.28758169934640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CDA6-435C-BAEB-3C51F5CD1742}"/>
                </c:ext>
              </c:extLst>
            </c:dLbl>
            <c:dLbl>
              <c:idx val="631"/>
              <c:layout>
                <c:manualLayout>
                  <c:x val="0"/>
                  <c:y val="9.968102073365224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CDA6-435C-BAEB-3C51F5CD1742}"/>
                </c:ext>
              </c:extLst>
            </c:dLbl>
            <c:dLbl>
              <c:idx val="679"/>
              <c:layout>
                <c:manualLayout>
                  <c:x val="0"/>
                  <c:y val="3.987240829346092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CDA6-435C-BAEB-3C51F5CD1742}"/>
                </c:ext>
              </c:extLst>
            </c:dLbl>
            <c:dLbl>
              <c:idx val="754"/>
              <c:layout>
                <c:manualLayout>
                  <c:x val="-5.7451453521775156E-3"/>
                  <c:y val="2.990430622009569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CDA6-435C-BAEB-3C51F5CD1742}"/>
                </c:ext>
              </c:extLst>
            </c:dLbl>
            <c:dLbl>
              <c:idx val="756"/>
              <c:layout>
                <c:manualLayout>
                  <c:x val="-5.7451453521774097E-3"/>
                  <c:y val="3.322700691121743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CDA6-435C-BAEB-3C51F5CD17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CMACHNO!$A$9:$A$596</c:f>
              <c:numCache>
                <c:formatCode>mmm\-yy</c:formatCode>
                <c:ptCount val="588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41487</c:v>
                </c:pt>
                <c:pt idx="260">
                  <c:v>41518</c:v>
                </c:pt>
                <c:pt idx="261">
                  <c:v>41548</c:v>
                </c:pt>
                <c:pt idx="262">
                  <c:v>41579</c:v>
                </c:pt>
                <c:pt idx="263">
                  <c:v>41609</c:v>
                </c:pt>
                <c:pt idx="264">
                  <c:v>41640</c:v>
                </c:pt>
                <c:pt idx="265">
                  <c:v>41671</c:v>
                </c:pt>
                <c:pt idx="266">
                  <c:v>41699</c:v>
                </c:pt>
                <c:pt idx="267">
                  <c:v>41730</c:v>
                </c:pt>
                <c:pt idx="268">
                  <c:v>41760</c:v>
                </c:pt>
                <c:pt idx="269">
                  <c:v>41791</c:v>
                </c:pt>
                <c:pt idx="270">
                  <c:v>41821</c:v>
                </c:pt>
                <c:pt idx="271">
                  <c:v>41852</c:v>
                </c:pt>
                <c:pt idx="272">
                  <c:v>41883</c:v>
                </c:pt>
                <c:pt idx="273">
                  <c:v>41913</c:v>
                </c:pt>
                <c:pt idx="274">
                  <c:v>41944</c:v>
                </c:pt>
                <c:pt idx="275">
                  <c:v>41974</c:v>
                </c:pt>
                <c:pt idx="276">
                  <c:v>42005</c:v>
                </c:pt>
                <c:pt idx="277">
                  <c:v>42036</c:v>
                </c:pt>
                <c:pt idx="278">
                  <c:v>42064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42278</c:v>
                </c:pt>
                <c:pt idx="286">
                  <c:v>42309</c:v>
                </c:pt>
                <c:pt idx="287">
                  <c:v>42339</c:v>
                </c:pt>
                <c:pt idx="288">
                  <c:v>42370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  <c:pt idx="295">
                  <c:v>42583</c:v>
                </c:pt>
                <c:pt idx="296">
                  <c:v>42614</c:v>
                </c:pt>
                <c:pt idx="297">
                  <c:v>42644</c:v>
                </c:pt>
                <c:pt idx="298">
                  <c:v>42675</c:v>
                </c:pt>
                <c:pt idx="299">
                  <c:v>42705</c:v>
                </c:pt>
                <c:pt idx="300">
                  <c:v>42736</c:v>
                </c:pt>
                <c:pt idx="301">
                  <c:v>42767</c:v>
                </c:pt>
                <c:pt idx="302">
                  <c:v>42795</c:v>
                </c:pt>
                <c:pt idx="303">
                  <c:v>42826</c:v>
                </c:pt>
                <c:pt idx="304">
                  <c:v>42856</c:v>
                </c:pt>
                <c:pt idx="305">
                  <c:v>42887</c:v>
                </c:pt>
                <c:pt idx="306">
                  <c:v>42917</c:v>
                </c:pt>
                <c:pt idx="307">
                  <c:v>42948</c:v>
                </c:pt>
                <c:pt idx="308">
                  <c:v>42979</c:v>
                </c:pt>
                <c:pt idx="309">
                  <c:v>43009</c:v>
                </c:pt>
                <c:pt idx="310">
                  <c:v>43040</c:v>
                </c:pt>
                <c:pt idx="311">
                  <c:v>43070</c:v>
                </c:pt>
                <c:pt idx="312">
                  <c:v>43101</c:v>
                </c:pt>
                <c:pt idx="313">
                  <c:v>43132</c:v>
                </c:pt>
                <c:pt idx="314">
                  <c:v>43160</c:v>
                </c:pt>
                <c:pt idx="315">
                  <c:v>43191</c:v>
                </c:pt>
                <c:pt idx="316">
                  <c:v>43221</c:v>
                </c:pt>
                <c:pt idx="317">
                  <c:v>43252</c:v>
                </c:pt>
                <c:pt idx="318">
                  <c:v>43282</c:v>
                </c:pt>
                <c:pt idx="319">
                  <c:v>43313</c:v>
                </c:pt>
                <c:pt idx="320">
                  <c:v>43344</c:v>
                </c:pt>
                <c:pt idx="321">
                  <c:v>43374</c:v>
                </c:pt>
                <c:pt idx="322">
                  <c:v>43405</c:v>
                </c:pt>
                <c:pt idx="323">
                  <c:v>43435</c:v>
                </c:pt>
                <c:pt idx="324">
                  <c:v>43466</c:v>
                </c:pt>
                <c:pt idx="325">
                  <c:v>43497</c:v>
                </c:pt>
                <c:pt idx="326">
                  <c:v>43525</c:v>
                </c:pt>
                <c:pt idx="327">
                  <c:v>43556</c:v>
                </c:pt>
                <c:pt idx="328">
                  <c:v>43586</c:v>
                </c:pt>
                <c:pt idx="329">
                  <c:v>43617</c:v>
                </c:pt>
                <c:pt idx="330">
                  <c:v>43647</c:v>
                </c:pt>
                <c:pt idx="331">
                  <c:v>43678</c:v>
                </c:pt>
                <c:pt idx="332">
                  <c:v>43709</c:v>
                </c:pt>
                <c:pt idx="333">
                  <c:v>43739</c:v>
                </c:pt>
                <c:pt idx="334">
                  <c:v>43770</c:v>
                </c:pt>
                <c:pt idx="335">
                  <c:v>43800</c:v>
                </c:pt>
                <c:pt idx="336">
                  <c:v>43831</c:v>
                </c:pt>
                <c:pt idx="337">
                  <c:v>43862</c:v>
                </c:pt>
                <c:pt idx="338">
                  <c:v>43891</c:v>
                </c:pt>
                <c:pt idx="339">
                  <c:v>43922</c:v>
                </c:pt>
                <c:pt idx="340">
                  <c:v>43952</c:v>
                </c:pt>
                <c:pt idx="341">
                  <c:v>43983</c:v>
                </c:pt>
                <c:pt idx="342">
                  <c:v>44013</c:v>
                </c:pt>
                <c:pt idx="343">
                  <c:v>44044</c:v>
                </c:pt>
                <c:pt idx="344">
                  <c:v>44075</c:v>
                </c:pt>
                <c:pt idx="345">
                  <c:v>44105</c:v>
                </c:pt>
                <c:pt idx="346">
                  <c:v>44136</c:v>
                </c:pt>
                <c:pt idx="347">
                  <c:v>44166</c:v>
                </c:pt>
                <c:pt idx="348">
                  <c:v>44197</c:v>
                </c:pt>
                <c:pt idx="349">
                  <c:v>44228</c:v>
                </c:pt>
                <c:pt idx="350">
                  <c:v>44256</c:v>
                </c:pt>
                <c:pt idx="351">
                  <c:v>44287</c:v>
                </c:pt>
                <c:pt idx="352">
                  <c:v>44317</c:v>
                </c:pt>
                <c:pt idx="353">
                  <c:v>44348</c:v>
                </c:pt>
                <c:pt idx="354">
                  <c:v>44378</c:v>
                </c:pt>
                <c:pt idx="355">
                  <c:v>44409</c:v>
                </c:pt>
                <c:pt idx="356">
                  <c:v>44440</c:v>
                </c:pt>
                <c:pt idx="357">
                  <c:v>44470</c:v>
                </c:pt>
                <c:pt idx="358">
                  <c:v>44501</c:v>
                </c:pt>
                <c:pt idx="359">
                  <c:v>44531</c:v>
                </c:pt>
                <c:pt idx="360">
                  <c:v>44562</c:v>
                </c:pt>
                <c:pt idx="361">
                  <c:v>44593</c:v>
                </c:pt>
                <c:pt idx="362">
                  <c:v>44621</c:v>
                </c:pt>
                <c:pt idx="363">
                  <c:v>44652</c:v>
                </c:pt>
                <c:pt idx="364">
                  <c:v>44682</c:v>
                </c:pt>
                <c:pt idx="365">
                  <c:v>44713</c:v>
                </c:pt>
                <c:pt idx="366">
                  <c:v>44743</c:v>
                </c:pt>
                <c:pt idx="367">
                  <c:v>44774</c:v>
                </c:pt>
                <c:pt idx="368">
                  <c:v>44805</c:v>
                </c:pt>
                <c:pt idx="369">
                  <c:v>44835</c:v>
                </c:pt>
                <c:pt idx="370">
                  <c:v>44866</c:v>
                </c:pt>
                <c:pt idx="371">
                  <c:v>44896</c:v>
                </c:pt>
                <c:pt idx="372">
                  <c:v>44927</c:v>
                </c:pt>
                <c:pt idx="373">
                  <c:v>44958</c:v>
                </c:pt>
                <c:pt idx="374">
                  <c:v>44986</c:v>
                </c:pt>
                <c:pt idx="375">
                  <c:v>45017</c:v>
                </c:pt>
                <c:pt idx="376">
                  <c:v>45047</c:v>
                </c:pt>
                <c:pt idx="377">
                  <c:v>45078</c:v>
                </c:pt>
                <c:pt idx="378">
                  <c:v>45108</c:v>
                </c:pt>
                <c:pt idx="379">
                  <c:v>45139</c:v>
                </c:pt>
                <c:pt idx="380">
                  <c:v>45170</c:v>
                </c:pt>
                <c:pt idx="381">
                  <c:v>45200</c:v>
                </c:pt>
                <c:pt idx="382">
                  <c:v>45231</c:v>
                </c:pt>
                <c:pt idx="383">
                  <c:v>45261</c:v>
                </c:pt>
                <c:pt idx="384">
                  <c:v>45292</c:v>
                </c:pt>
                <c:pt idx="385">
                  <c:v>45323</c:v>
                </c:pt>
                <c:pt idx="386">
                  <c:v>45352</c:v>
                </c:pt>
                <c:pt idx="387">
                  <c:v>45383</c:v>
                </c:pt>
                <c:pt idx="388">
                  <c:v>45413</c:v>
                </c:pt>
                <c:pt idx="389">
                  <c:v>45444</c:v>
                </c:pt>
                <c:pt idx="390">
                  <c:v>45474</c:v>
                </c:pt>
                <c:pt idx="391">
                  <c:v>45505</c:v>
                </c:pt>
                <c:pt idx="392">
                  <c:v>45536</c:v>
                </c:pt>
                <c:pt idx="393">
                  <c:v>45566</c:v>
                </c:pt>
                <c:pt idx="394">
                  <c:v>45597</c:v>
                </c:pt>
                <c:pt idx="395">
                  <c:v>45627</c:v>
                </c:pt>
                <c:pt idx="396">
                  <c:v>45658</c:v>
                </c:pt>
                <c:pt idx="397">
                  <c:v>45689</c:v>
                </c:pt>
                <c:pt idx="398">
                  <c:v>45717</c:v>
                </c:pt>
                <c:pt idx="399">
                  <c:v>45748</c:v>
                </c:pt>
                <c:pt idx="400">
                  <c:v>45778</c:v>
                </c:pt>
                <c:pt idx="401">
                  <c:v>45809</c:v>
                </c:pt>
                <c:pt idx="402">
                  <c:v>45839</c:v>
                </c:pt>
                <c:pt idx="403">
                  <c:v>45870</c:v>
                </c:pt>
                <c:pt idx="404">
                  <c:v>45901</c:v>
                </c:pt>
                <c:pt idx="405">
                  <c:v>45931</c:v>
                </c:pt>
                <c:pt idx="406">
                  <c:v>45962</c:v>
                </c:pt>
                <c:pt idx="407">
                  <c:v>45992</c:v>
                </c:pt>
                <c:pt idx="408">
                  <c:v>46023</c:v>
                </c:pt>
                <c:pt idx="409">
                  <c:v>46054</c:v>
                </c:pt>
                <c:pt idx="410">
                  <c:v>46082</c:v>
                </c:pt>
                <c:pt idx="411">
                  <c:v>46113</c:v>
                </c:pt>
                <c:pt idx="412">
                  <c:v>46143</c:v>
                </c:pt>
                <c:pt idx="413">
                  <c:v>46174</c:v>
                </c:pt>
                <c:pt idx="414">
                  <c:v>46204</c:v>
                </c:pt>
                <c:pt idx="415">
                  <c:v>46235</c:v>
                </c:pt>
                <c:pt idx="416">
                  <c:v>46266</c:v>
                </c:pt>
                <c:pt idx="417">
                  <c:v>46296</c:v>
                </c:pt>
                <c:pt idx="418">
                  <c:v>46327</c:v>
                </c:pt>
                <c:pt idx="419">
                  <c:v>46357</c:v>
                </c:pt>
                <c:pt idx="420">
                  <c:v>46388</c:v>
                </c:pt>
                <c:pt idx="421">
                  <c:v>46419</c:v>
                </c:pt>
                <c:pt idx="422">
                  <c:v>46447</c:v>
                </c:pt>
                <c:pt idx="423">
                  <c:v>46478</c:v>
                </c:pt>
                <c:pt idx="424">
                  <c:v>46508</c:v>
                </c:pt>
                <c:pt idx="425">
                  <c:v>46539</c:v>
                </c:pt>
                <c:pt idx="426">
                  <c:v>46569</c:v>
                </c:pt>
                <c:pt idx="427">
                  <c:v>46600</c:v>
                </c:pt>
                <c:pt idx="428">
                  <c:v>46631</c:v>
                </c:pt>
                <c:pt idx="429">
                  <c:v>46661</c:v>
                </c:pt>
                <c:pt idx="430">
                  <c:v>46692</c:v>
                </c:pt>
                <c:pt idx="431">
                  <c:v>46722</c:v>
                </c:pt>
                <c:pt idx="432">
                  <c:v>46753</c:v>
                </c:pt>
                <c:pt idx="433">
                  <c:v>46784</c:v>
                </c:pt>
                <c:pt idx="434">
                  <c:v>46813</c:v>
                </c:pt>
                <c:pt idx="435">
                  <c:v>46844</c:v>
                </c:pt>
                <c:pt idx="436">
                  <c:v>46874</c:v>
                </c:pt>
                <c:pt idx="437">
                  <c:v>46905</c:v>
                </c:pt>
                <c:pt idx="438">
                  <c:v>46935</c:v>
                </c:pt>
                <c:pt idx="439">
                  <c:v>46966</c:v>
                </c:pt>
                <c:pt idx="440">
                  <c:v>46997</c:v>
                </c:pt>
                <c:pt idx="441">
                  <c:v>47027</c:v>
                </c:pt>
                <c:pt idx="442">
                  <c:v>47058</c:v>
                </c:pt>
                <c:pt idx="443">
                  <c:v>47088</c:v>
                </c:pt>
                <c:pt idx="444">
                  <c:v>47119</c:v>
                </c:pt>
                <c:pt idx="445">
                  <c:v>47150</c:v>
                </c:pt>
                <c:pt idx="446">
                  <c:v>47178</c:v>
                </c:pt>
                <c:pt idx="447">
                  <c:v>47209</c:v>
                </c:pt>
                <c:pt idx="448">
                  <c:v>47239</c:v>
                </c:pt>
                <c:pt idx="449">
                  <c:v>47270</c:v>
                </c:pt>
                <c:pt idx="450">
                  <c:v>47300</c:v>
                </c:pt>
                <c:pt idx="451">
                  <c:v>47331</c:v>
                </c:pt>
                <c:pt idx="452">
                  <c:v>47362</c:v>
                </c:pt>
                <c:pt idx="453">
                  <c:v>47392</c:v>
                </c:pt>
                <c:pt idx="454">
                  <c:v>47423</c:v>
                </c:pt>
                <c:pt idx="455">
                  <c:v>47453</c:v>
                </c:pt>
                <c:pt idx="456">
                  <c:v>47484</c:v>
                </c:pt>
                <c:pt idx="457">
                  <c:v>47515</c:v>
                </c:pt>
                <c:pt idx="458">
                  <c:v>47543</c:v>
                </c:pt>
                <c:pt idx="459">
                  <c:v>47574</c:v>
                </c:pt>
                <c:pt idx="460">
                  <c:v>47604</c:v>
                </c:pt>
                <c:pt idx="461">
                  <c:v>47635</c:v>
                </c:pt>
                <c:pt idx="462">
                  <c:v>47665</c:v>
                </c:pt>
                <c:pt idx="463">
                  <c:v>47696</c:v>
                </c:pt>
                <c:pt idx="464">
                  <c:v>47727</c:v>
                </c:pt>
                <c:pt idx="465">
                  <c:v>47757</c:v>
                </c:pt>
                <c:pt idx="466">
                  <c:v>47788</c:v>
                </c:pt>
                <c:pt idx="467">
                  <c:v>47818</c:v>
                </c:pt>
                <c:pt idx="468">
                  <c:v>47849</c:v>
                </c:pt>
                <c:pt idx="469">
                  <c:v>47880</c:v>
                </c:pt>
                <c:pt idx="470">
                  <c:v>47908</c:v>
                </c:pt>
                <c:pt idx="471">
                  <c:v>47939</c:v>
                </c:pt>
                <c:pt idx="472">
                  <c:v>47969</c:v>
                </c:pt>
                <c:pt idx="473">
                  <c:v>48000</c:v>
                </c:pt>
                <c:pt idx="474">
                  <c:v>48030</c:v>
                </c:pt>
                <c:pt idx="475">
                  <c:v>48061</c:v>
                </c:pt>
                <c:pt idx="476">
                  <c:v>48092</c:v>
                </c:pt>
                <c:pt idx="477">
                  <c:v>48122</c:v>
                </c:pt>
                <c:pt idx="478">
                  <c:v>48153</c:v>
                </c:pt>
                <c:pt idx="479">
                  <c:v>48183</c:v>
                </c:pt>
                <c:pt idx="480">
                  <c:v>48214</c:v>
                </c:pt>
                <c:pt idx="481">
                  <c:v>48245</c:v>
                </c:pt>
                <c:pt idx="482">
                  <c:v>48274</c:v>
                </c:pt>
                <c:pt idx="483">
                  <c:v>48305</c:v>
                </c:pt>
                <c:pt idx="484">
                  <c:v>48335</c:v>
                </c:pt>
                <c:pt idx="485">
                  <c:v>48366</c:v>
                </c:pt>
                <c:pt idx="486">
                  <c:v>48396</c:v>
                </c:pt>
                <c:pt idx="487">
                  <c:v>48427</c:v>
                </c:pt>
                <c:pt idx="488">
                  <c:v>48458</c:v>
                </c:pt>
                <c:pt idx="489">
                  <c:v>48488</c:v>
                </c:pt>
                <c:pt idx="490">
                  <c:v>48519</c:v>
                </c:pt>
                <c:pt idx="491">
                  <c:v>48549</c:v>
                </c:pt>
                <c:pt idx="492">
                  <c:v>48580</c:v>
                </c:pt>
                <c:pt idx="493">
                  <c:v>48611</c:v>
                </c:pt>
                <c:pt idx="494">
                  <c:v>48639</c:v>
                </c:pt>
                <c:pt idx="495">
                  <c:v>48670</c:v>
                </c:pt>
                <c:pt idx="496">
                  <c:v>48700</c:v>
                </c:pt>
                <c:pt idx="497">
                  <c:v>48731</c:v>
                </c:pt>
                <c:pt idx="498">
                  <c:v>48761</c:v>
                </c:pt>
                <c:pt idx="499">
                  <c:v>48792</c:v>
                </c:pt>
                <c:pt idx="500">
                  <c:v>48823</c:v>
                </c:pt>
                <c:pt idx="501">
                  <c:v>48853</c:v>
                </c:pt>
                <c:pt idx="502">
                  <c:v>48884</c:v>
                </c:pt>
                <c:pt idx="503">
                  <c:v>48914</c:v>
                </c:pt>
                <c:pt idx="504">
                  <c:v>48945</c:v>
                </c:pt>
                <c:pt idx="505">
                  <c:v>48976</c:v>
                </c:pt>
                <c:pt idx="506">
                  <c:v>49004</c:v>
                </c:pt>
                <c:pt idx="507">
                  <c:v>49035</c:v>
                </c:pt>
                <c:pt idx="508">
                  <c:v>49065</c:v>
                </c:pt>
                <c:pt idx="509">
                  <c:v>49096</c:v>
                </c:pt>
                <c:pt idx="510">
                  <c:v>49126</c:v>
                </c:pt>
                <c:pt idx="511">
                  <c:v>49157</c:v>
                </c:pt>
                <c:pt idx="512">
                  <c:v>49188</c:v>
                </c:pt>
                <c:pt idx="513">
                  <c:v>49218</c:v>
                </c:pt>
                <c:pt idx="514">
                  <c:v>49249</c:v>
                </c:pt>
                <c:pt idx="515">
                  <c:v>49279</c:v>
                </c:pt>
                <c:pt idx="516">
                  <c:v>49310</c:v>
                </c:pt>
                <c:pt idx="517">
                  <c:v>49341</c:v>
                </c:pt>
                <c:pt idx="518">
                  <c:v>49369</c:v>
                </c:pt>
                <c:pt idx="519">
                  <c:v>49400</c:v>
                </c:pt>
                <c:pt idx="520">
                  <c:v>49430</c:v>
                </c:pt>
                <c:pt idx="521">
                  <c:v>49461</c:v>
                </c:pt>
                <c:pt idx="522">
                  <c:v>49491</c:v>
                </c:pt>
                <c:pt idx="523">
                  <c:v>49522</c:v>
                </c:pt>
                <c:pt idx="524">
                  <c:v>49553</c:v>
                </c:pt>
                <c:pt idx="525">
                  <c:v>49583</c:v>
                </c:pt>
                <c:pt idx="526">
                  <c:v>49614</c:v>
                </c:pt>
                <c:pt idx="527">
                  <c:v>49644</c:v>
                </c:pt>
                <c:pt idx="528">
                  <c:v>49675</c:v>
                </c:pt>
                <c:pt idx="529">
                  <c:v>49706</c:v>
                </c:pt>
                <c:pt idx="530">
                  <c:v>49735</c:v>
                </c:pt>
                <c:pt idx="531">
                  <c:v>49766</c:v>
                </c:pt>
                <c:pt idx="532">
                  <c:v>49796</c:v>
                </c:pt>
                <c:pt idx="533">
                  <c:v>49827</c:v>
                </c:pt>
                <c:pt idx="534">
                  <c:v>49857</c:v>
                </c:pt>
                <c:pt idx="535">
                  <c:v>49888</c:v>
                </c:pt>
                <c:pt idx="536">
                  <c:v>49919</c:v>
                </c:pt>
                <c:pt idx="537">
                  <c:v>49949</c:v>
                </c:pt>
                <c:pt idx="538">
                  <c:v>49980</c:v>
                </c:pt>
                <c:pt idx="539">
                  <c:v>50010</c:v>
                </c:pt>
                <c:pt idx="540">
                  <c:v>50041</c:v>
                </c:pt>
                <c:pt idx="541">
                  <c:v>50072</c:v>
                </c:pt>
                <c:pt idx="542">
                  <c:v>50100</c:v>
                </c:pt>
                <c:pt idx="543">
                  <c:v>50131</c:v>
                </c:pt>
                <c:pt idx="544">
                  <c:v>50161</c:v>
                </c:pt>
                <c:pt idx="545">
                  <c:v>50192</c:v>
                </c:pt>
                <c:pt idx="546">
                  <c:v>50222</c:v>
                </c:pt>
                <c:pt idx="547">
                  <c:v>50253</c:v>
                </c:pt>
                <c:pt idx="548">
                  <c:v>50284</c:v>
                </c:pt>
                <c:pt idx="549">
                  <c:v>50314</c:v>
                </c:pt>
                <c:pt idx="550">
                  <c:v>50345</c:v>
                </c:pt>
                <c:pt idx="551">
                  <c:v>50375</c:v>
                </c:pt>
                <c:pt idx="552">
                  <c:v>50406</c:v>
                </c:pt>
                <c:pt idx="553">
                  <c:v>50437</c:v>
                </c:pt>
                <c:pt idx="554">
                  <c:v>50465</c:v>
                </c:pt>
                <c:pt idx="555">
                  <c:v>50496</c:v>
                </c:pt>
                <c:pt idx="556">
                  <c:v>50526</c:v>
                </c:pt>
                <c:pt idx="557">
                  <c:v>50557</c:v>
                </c:pt>
                <c:pt idx="558">
                  <c:v>50587</c:v>
                </c:pt>
                <c:pt idx="559">
                  <c:v>50618</c:v>
                </c:pt>
                <c:pt idx="560">
                  <c:v>50649</c:v>
                </c:pt>
                <c:pt idx="561">
                  <c:v>50679</c:v>
                </c:pt>
                <c:pt idx="562">
                  <c:v>50710</c:v>
                </c:pt>
                <c:pt idx="563">
                  <c:v>50740</c:v>
                </c:pt>
                <c:pt idx="564">
                  <c:v>50771</c:v>
                </c:pt>
                <c:pt idx="565">
                  <c:v>50802</c:v>
                </c:pt>
                <c:pt idx="566">
                  <c:v>50830</c:v>
                </c:pt>
                <c:pt idx="567">
                  <c:v>50861</c:v>
                </c:pt>
                <c:pt idx="568">
                  <c:v>50891</c:v>
                </c:pt>
                <c:pt idx="569">
                  <c:v>50922</c:v>
                </c:pt>
                <c:pt idx="570">
                  <c:v>50952</c:v>
                </c:pt>
                <c:pt idx="571">
                  <c:v>50983</c:v>
                </c:pt>
                <c:pt idx="572">
                  <c:v>51014</c:v>
                </c:pt>
                <c:pt idx="573">
                  <c:v>51044</c:v>
                </c:pt>
                <c:pt idx="574">
                  <c:v>51075</c:v>
                </c:pt>
                <c:pt idx="575">
                  <c:v>51105</c:v>
                </c:pt>
                <c:pt idx="576">
                  <c:v>51136</c:v>
                </c:pt>
                <c:pt idx="577">
                  <c:v>51167</c:v>
                </c:pt>
                <c:pt idx="578">
                  <c:v>51196</c:v>
                </c:pt>
                <c:pt idx="579">
                  <c:v>51227</c:v>
                </c:pt>
                <c:pt idx="580">
                  <c:v>51257</c:v>
                </c:pt>
                <c:pt idx="581">
                  <c:v>51288</c:v>
                </c:pt>
                <c:pt idx="582">
                  <c:v>51318</c:v>
                </c:pt>
                <c:pt idx="583">
                  <c:v>51349</c:v>
                </c:pt>
                <c:pt idx="584">
                  <c:v>51380</c:v>
                </c:pt>
                <c:pt idx="585">
                  <c:v>51410</c:v>
                </c:pt>
                <c:pt idx="586">
                  <c:v>51441</c:v>
                </c:pt>
                <c:pt idx="587">
                  <c:v>51471</c:v>
                </c:pt>
              </c:numCache>
            </c:numRef>
          </c:cat>
          <c:val>
            <c:numRef>
              <c:f>CMACHNO!$N$9:$N$596</c:f>
              <c:numCache>
                <c:formatCode>General</c:formatCode>
                <c:ptCount val="588"/>
                <c:pt idx="0" formatCode="0.0">
                  <c:v>#N/A</c:v>
                </c:pt>
                <c:pt idx="378" formatCode="0.0">
                  <c:v>12.04031282</c:v>
                </c:pt>
                <c:pt idx="587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1-CDA6-435C-BAEB-3C51F5CD1742}"/>
            </c:ext>
          </c:extLst>
        </c:ser>
        <c:ser>
          <c:idx val="8"/>
          <c:order val="8"/>
          <c:tx>
            <c:v>12/12 Forecast</c:v>
          </c:tx>
          <c:spPr>
            <a:ln>
              <a:noFill/>
            </a:ln>
          </c:spPr>
          <c:marker>
            <c:symbol val="circle"/>
            <c:size val="8"/>
            <c:spPr>
              <a:solidFill>
                <a:srgbClr val="08A685"/>
              </a:solidFill>
              <a:ln>
                <a:solidFill>
                  <a:srgbClr val="05715A"/>
                </a:solidFill>
              </a:ln>
            </c:spPr>
          </c:marker>
          <c:cat>
            <c:numRef>
              <c:f>CMACHNO!$A$9:$A$596</c:f>
              <c:numCache>
                <c:formatCode>mmm\-yy</c:formatCode>
                <c:ptCount val="588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41487</c:v>
                </c:pt>
                <c:pt idx="260">
                  <c:v>41518</c:v>
                </c:pt>
                <c:pt idx="261">
                  <c:v>41548</c:v>
                </c:pt>
                <c:pt idx="262">
                  <c:v>41579</c:v>
                </c:pt>
                <c:pt idx="263">
                  <c:v>41609</c:v>
                </c:pt>
                <c:pt idx="264">
                  <c:v>41640</c:v>
                </c:pt>
                <c:pt idx="265">
                  <c:v>41671</c:v>
                </c:pt>
                <c:pt idx="266">
                  <c:v>41699</c:v>
                </c:pt>
                <c:pt idx="267">
                  <c:v>41730</c:v>
                </c:pt>
                <c:pt idx="268">
                  <c:v>41760</c:v>
                </c:pt>
                <c:pt idx="269">
                  <c:v>41791</c:v>
                </c:pt>
                <c:pt idx="270">
                  <c:v>41821</c:v>
                </c:pt>
                <c:pt idx="271">
                  <c:v>41852</c:v>
                </c:pt>
                <c:pt idx="272">
                  <c:v>41883</c:v>
                </c:pt>
                <c:pt idx="273">
                  <c:v>41913</c:v>
                </c:pt>
                <c:pt idx="274">
                  <c:v>41944</c:v>
                </c:pt>
                <c:pt idx="275">
                  <c:v>41974</c:v>
                </c:pt>
                <c:pt idx="276">
                  <c:v>42005</c:v>
                </c:pt>
                <c:pt idx="277">
                  <c:v>42036</c:v>
                </c:pt>
                <c:pt idx="278">
                  <c:v>42064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42278</c:v>
                </c:pt>
                <c:pt idx="286">
                  <c:v>42309</c:v>
                </c:pt>
                <c:pt idx="287">
                  <c:v>42339</c:v>
                </c:pt>
                <c:pt idx="288">
                  <c:v>42370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  <c:pt idx="295">
                  <c:v>42583</c:v>
                </c:pt>
                <c:pt idx="296">
                  <c:v>42614</c:v>
                </c:pt>
                <c:pt idx="297">
                  <c:v>42644</c:v>
                </c:pt>
                <c:pt idx="298">
                  <c:v>42675</c:v>
                </c:pt>
                <c:pt idx="299">
                  <c:v>42705</c:v>
                </c:pt>
                <c:pt idx="300">
                  <c:v>42736</c:v>
                </c:pt>
                <c:pt idx="301">
                  <c:v>42767</c:v>
                </c:pt>
                <c:pt idx="302">
                  <c:v>42795</c:v>
                </c:pt>
                <c:pt idx="303">
                  <c:v>42826</c:v>
                </c:pt>
                <c:pt idx="304">
                  <c:v>42856</c:v>
                </c:pt>
                <c:pt idx="305">
                  <c:v>42887</c:v>
                </c:pt>
                <c:pt idx="306">
                  <c:v>42917</c:v>
                </c:pt>
                <c:pt idx="307">
                  <c:v>42948</c:v>
                </c:pt>
                <c:pt idx="308">
                  <c:v>42979</c:v>
                </c:pt>
                <c:pt idx="309">
                  <c:v>43009</c:v>
                </c:pt>
                <c:pt idx="310">
                  <c:v>43040</c:v>
                </c:pt>
                <c:pt idx="311">
                  <c:v>43070</c:v>
                </c:pt>
                <c:pt idx="312">
                  <c:v>43101</c:v>
                </c:pt>
                <c:pt idx="313">
                  <c:v>43132</c:v>
                </c:pt>
                <c:pt idx="314">
                  <c:v>43160</c:v>
                </c:pt>
                <c:pt idx="315">
                  <c:v>43191</c:v>
                </c:pt>
                <c:pt idx="316">
                  <c:v>43221</c:v>
                </c:pt>
                <c:pt idx="317">
                  <c:v>43252</c:v>
                </c:pt>
                <c:pt idx="318">
                  <c:v>43282</c:v>
                </c:pt>
                <c:pt idx="319">
                  <c:v>43313</c:v>
                </c:pt>
                <c:pt idx="320">
                  <c:v>43344</c:v>
                </c:pt>
                <c:pt idx="321">
                  <c:v>43374</c:v>
                </c:pt>
                <c:pt idx="322">
                  <c:v>43405</c:v>
                </c:pt>
                <c:pt idx="323">
                  <c:v>43435</c:v>
                </c:pt>
                <c:pt idx="324">
                  <c:v>43466</c:v>
                </c:pt>
                <c:pt idx="325">
                  <c:v>43497</c:v>
                </c:pt>
                <c:pt idx="326">
                  <c:v>43525</c:v>
                </c:pt>
                <c:pt idx="327">
                  <c:v>43556</c:v>
                </c:pt>
                <c:pt idx="328">
                  <c:v>43586</c:v>
                </c:pt>
                <c:pt idx="329">
                  <c:v>43617</c:v>
                </c:pt>
                <c:pt idx="330">
                  <c:v>43647</c:v>
                </c:pt>
                <c:pt idx="331">
                  <c:v>43678</c:v>
                </c:pt>
                <c:pt idx="332">
                  <c:v>43709</c:v>
                </c:pt>
                <c:pt idx="333">
                  <c:v>43739</c:v>
                </c:pt>
                <c:pt idx="334">
                  <c:v>43770</c:v>
                </c:pt>
                <c:pt idx="335">
                  <c:v>43800</c:v>
                </c:pt>
                <c:pt idx="336">
                  <c:v>43831</c:v>
                </c:pt>
                <c:pt idx="337">
                  <c:v>43862</c:v>
                </c:pt>
                <c:pt idx="338">
                  <c:v>43891</c:v>
                </c:pt>
                <c:pt idx="339">
                  <c:v>43922</c:v>
                </c:pt>
                <c:pt idx="340">
                  <c:v>43952</c:v>
                </c:pt>
                <c:pt idx="341">
                  <c:v>43983</c:v>
                </c:pt>
                <c:pt idx="342">
                  <c:v>44013</c:v>
                </c:pt>
                <c:pt idx="343">
                  <c:v>44044</c:v>
                </c:pt>
                <c:pt idx="344">
                  <c:v>44075</c:v>
                </c:pt>
                <c:pt idx="345">
                  <c:v>44105</c:v>
                </c:pt>
                <c:pt idx="346">
                  <c:v>44136</c:v>
                </c:pt>
                <c:pt idx="347">
                  <c:v>44166</c:v>
                </c:pt>
                <c:pt idx="348">
                  <c:v>44197</c:v>
                </c:pt>
                <c:pt idx="349">
                  <c:v>44228</c:v>
                </c:pt>
                <c:pt idx="350">
                  <c:v>44256</c:v>
                </c:pt>
                <c:pt idx="351">
                  <c:v>44287</c:v>
                </c:pt>
                <c:pt idx="352">
                  <c:v>44317</c:v>
                </c:pt>
                <c:pt idx="353">
                  <c:v>44348</c:v>
                </c:pt>
                <c:pt idx="354">
                  <c:v>44378</c:v>
                </c:pt>
                <c:pt idx="355">
                  <c:v>44409</c:v>
                </c:pt>
                <c:pt idx="356">
                  <c:v>44440</c:v>
                </c:pt>
                <c:pt idx="357">
                  <c:v>44470</c:v>
                </c:pt>
                <c:pt idx="358">
                  <c:v>44501</c:v>
                </c:pt>
                <c:pt idx="359">
                  <c:v>44531</c:v>
                </c:pt>
                <c:pt idx="360">
                  <c:v>44562</c:v>
                </c:pt>
                <c:pt idx="361">
                  <c:v>44593</c:v>
                </c:pt>
                <c:pt idx="362">
                  <c:v>44621</c:v>
                </c:pt>
                <c:pt idx="363">
                  <c:v>44652</c:v>
                </c:pt>
                <c:pt idx="364">
                  <c:v>44682</c:v>
                </c:pt>
                <c:pt idx="365">
                  <c:v>44713</c:v>
                </c:pt>
                <c:pt idx="366">
                  <c:v>44743</c:v>
                </c:pt>
                <c:pt idx="367">
                  <c:v>44774</c:v>
                </c:pt>
                <c:pt idx="368">
                  <c:v>44805</c:v>
                </c:pt>
                <c:pt idx="369">
                  <c:v>44835</c:v>
                </c:pt>
                <c:pt idx="370">
                  <c:v>44866</c:v>
                </c:pt>
                <c:pt idx="371">
                  <c:v>44896</c:v>
                </c:pt>
                <c:pt idx="372">
                  <c:v>44927</c:v>
                </c:pt>
                <c:pt idx="373">
                  <c:v>44958</c:v>
                </c:pt>
                <c:pt idx="374">
                  <c:v>44986</c:v>
                </c:pt>
                <c:pt idx="375">
                  <c:v>45017</c:v>
                </c:pt>
                <c:pt idx="376">
                  <c:v>45047</c:v>
                </c:pt>
                <c:pt idx="377">
                  <c:v>45078</c:v>
                </c:pt>
                <c:pt idx="378">
                  <c:v>45108</c:v>
                </c:pt>
                <c:pt idx="379">
                  <c:v>45139</c:v>
                </c:pt>
                <c:pt idx="380">
                  <c:v>45170</c:v>
                </c:pt>
                <c:pt idx="381">
                  <c:v>45200</c:v>
                </c:pt>
                <c:pt idx="382">
                  <c:v>45231</c:v>
                </c:pt>
                <c:pt idx="383">
                  <c:v>45261</c:v>
                </c:pt>
                <c:pt idx="384">
                  <c:v>45292</c:v>
                </c:pt>
                <c:pt idx="385">
                  <c:v>45323</c:v>
                </c:pt>
                <c:pt idx="386">
                  <c:v>45352</c:v>
                </c:pt>
                <c:pt idx="387">
                  <c:v>45383</c:v>
                </c:pt>
                <c:pt idx="388">
                  <c:v>45413</c:v>
                </c:pt>
                <c:pt idx="389">
                  <c:v>45444</c:v>
                </c:pt>
                <c:pt idx="390">
                  <c:v>45474</c:v>
                </c:pt>
                <c:pt idx="391">
                  <c:v>45505</c:v>
                </c:pt>
                <c:pt idx="392">
                  <c:v>45536</c:v>
                </c:pt>
                <c:pt idx="393">
                  <c:v>45566</c:v>
                </c:pt>
                <c:pt idx="394">
                  <c:v>45597</c:v>
                </c:pt>
                <c:pt idx="395">
                  <c:v>45627</c:v>
                </c:pt>
                <c:pt idx="396">
                  <c:v>45658</c:v>
                </c:pt>
                <c:pt idx="397">
                  <c:v>45689</c:v>
                </c:pt>
                <c:pt idx="398">
                  <c:v>45717</c:v>
                </c:pt>
                <c:pt idx="399">
                  <c:v>45748</c:v>
                </c:pt>
                <c:pt idx="400">
                  <c:v>45778</c:v>
                </c:pt>
                <c:pt idx="401">
                  <c:v>45809</c:v>
                </c:pt>
                <c:pt idx="402">
                  <c:v>45839</c:v>
                </c:pt>
                <c:pt idx="403">
                  <c:v>45870</c:v>
                </c:pt>
                <c:pt idx="404">
                  <c:v>45901</c:v>
                </c:pt>
                <c:pt idx="405">
                  <c:v>45931</c:v>
                </c:pt>
                <c:pt idx="406">
                  <c:v>45962</c:v>
                </c:pt>
                <c:pt idx="407">
                  <c:v>45992</c:v>
                </c:pt>
                <c:pt idx="408">
                  <c:v>46023</c:v>
                </c:pt>
                <c:pt idx="409">
                  <c:v>46054</c:v>
                </c:pt>
                <c:pt idx="410">
                  <c:v>46082</c:v>
                </c:pt>
                <c:pt idx="411">
                  <c:v>46113</c:v>
                </c:pt>
                <c:pt idx="412">
                  <c:v>46143</c:v>
                </c:pt>
                <c:pt idx="413">
                  <c:v>46174</c:v>
                </c:pt>
                <c:pt idx="414">
                  <c:v>46204</c:v>
                </c:pt>
                <c:pt idx="415">
                  <c:v>46235</c:v>
                </c:pt>
                <c:pt idx="416">
                  <c:v>46266</c:v>
                </c:pt>
                <c:pt idx="417">
                  <c:v>46296</c:v>
                </c:pt>
                <c:pt idx="418">
                  <c:v>46327</c:v>
                </c:pt>
                <c:pt idx="419">
                  <c:v>46357</c:v>
                </c:pt>
                <c:pt idx="420">
                  <c:v>46388</c:v>
                </c:pt>
                <c:pt idx="421">
                  <c:v>46419</c:v>
                </c:pt>
                <c:pt idx="422">
                  <c:v>46447</c:v>
                </c:pt>
                <c:pt idx="423">
                  <c:v>46478</c:v>
                </c:pt>
                <c:pt idx="424">
                  <c:v>46508</c:v>
                </c:pt>
                <c:pt idx="425">
                  <c:v>46539</c:v>
                </c:pt>
                <c:pt idx="426">
                  <c:v>46569</c:v>
                </c:pt>
                <c:pt idx="427">
                  <c:v>46600</c:v>
                </c:pt>
                <c:pt idx="428">
                  <c:v>46631</c:v>
                </c:pt>
                <c:pt idx="429">
                  <c:v>46661</c:v>
                </c:pt>
                <c:pt idx="430">
                  <c:v>46692</c:v>
                </c:pt>
                <c:pt idx="431">
                  <c:v>46722</c:v>
                </c:pt>
                <c:pt idx="432">
                  <c:v>46753</c:v>
                </c:pt>
                <c:pt idx="433">
                  <c:v>46784</c:v>
                </c:pt>
                <c:pt idx="434">
                  <c:v>46813</c:v>
                </c:pt>
                <c:pt idx="435">
                  <c:v>46844</c:v>
                </c:pt>
                <c:pt idx="436">
                  <c:v>46874</c:v>
                </c:pt>
                <c:pt idx="437">
                  <c:v>46905</c:v>
                </c:pt>
                <c:pt idx="438">
                  <c:v>46935</c:v>
                </c:pt>
                <c:pt idx="439">
                  <c:v>46966</c:v>
                </c:pt>
                <c:pt idx="440">
                  <c:v>46997</c:v>
                </c:pt>
                <c:pt idx="441">
                  <c:v>47027</c:v>
                </c:pt>
                <c:pt idx="442">
                  <c:v>47058</c:v>
                </c:pt>
                <c:pt idx="443">
                  <c:v>47088</c:v>
                </c:pt>
                <c:pt idx="444">
                  <c:v>47119</c:v>
                </c:pt>
                <c:pt idx="445">
                  <c:v>47150</c:v>
                </c:pt>
                <c:pt idx="446">
                  <c:v>47178</c:v>
                </c:pt>
                <c:pt idx="447">
                  <c:v>47209</c:v>
                </c:pt>
                <c:pt idx="448">
                  <c:v>47239</c:v>
                </c:pt>
                <c:pt idx="449">
                  <c:v>47270</c:v>
                </c:pt>
                <c:pt idx="450">
                  <c:v>47300</c:v>
                </c:pt>
                <c:pt idx="451">
                  <c:v>47331</c:v>
                </c:pt>
                <c:pt idx="452">
                  <c:v>47362</c:v>
                </c:pt>
                <c:pt idx="453">
                  <c:v>47392</c:v>
                </c:pt>
                <c:pt idx="454">
                  <c:v>47423</c:v>
                </c:pt>
                <c:pt idx="455">
                  <c:v>47453</c:v>
                </c:pt>
                <c:pt idx="456">
                  <c:v>47484</c:v>
                </c:pt>
                <c:pt idx="457">
                  <c:v>47515</c:v>
                </c:pt>
                <c:pt idx="458">
                  <c:v>47543</c:v>
                </c:pt>
                <c:pt idx="459">
                  <c:v>47574</c:v>
                </c:pt>
                <c:pt idx="460">
                  <c:v>47604</c:v>
                </c:pt>
                <c:pt idx="461">
                  <c:v>47635</c:v>
                </c:pt>
                <c:pt idx="462">
                  <c:v>47665</c:v>
                </c:pt>
                <c:pt idx="463">
                  <c:v>47696</c:v>
                </c:pt>
                <c:pt idx="464">
                  <c:v>47727</c:v>
                </c:pt>
                <c:pt idx="465">
                  <c:v>47757</c:v>
                </c:pt>
                <c:pt idx="466">
                  <c:v>47788</c:v>
                </c:pt>
                <c:pt idx="467">
                  <c:v>47818</c:v>
                </c:pt>
                <c:pt idx="468">
                  <c:v>47849</c:v>
                </c:pt>
                <c:pt idx="469">
                  <c:v>47880</c:v>
                </c:pt>
                <c:pt idx="470">
                  <c:v>47908</c:v>
                </c:pt>
                <c:pt idx="471">
                  <c:v>47939</c:v>
                </c:pt>
                <c:pt idx="472">
                  <c:v>47969</c:v>
                </c:pt>
                <c:pt idx="473">
                  <c:v>48000</c:v>
                </c:pt>
                <c:pt idx="474">
                  <c:v>48030</c:v>
                </c:pt>
                <c:pt idx="475">
                  <c:v>48061</c:v>
                </c:pt>
                <c:pt idx="476">
                  <c:v>48092</c:v>
                </c:pt>
                <c:pt idx="477">
                  <c:v>48122</c:v>
                </c:pt>
                <c:pt idx="478">
                  <c:v>48153</c:v>
                </c:pt>
                <c:pt idx="479">
                  <c:v>48183</c:v>
                </c:pt>
                <c:pt idx="480">
                  <c:v>48214</c:v>
                </c:pt>
                <c:pt idx="481">
                  <c:v>48245</c:v>
                </c:pt>
                <c:pt idx="482">
                  <c:v>48274</c:v>
                </c:pt>
                <c:pt idx="483">
                  <c:v>48305</c:v>
                </c:pt>
                <c:pt idx="484">
                  <c:v>48335</c:v>
                </c:pt>
                <c:pt idx="485">
                  <c:v>48366</c:v>
                </c:pt>
                <c:pt idx="486">
                  <c:v>48396</c:v>
                </c:pt>
                <c:pt idx="487">
                  <c:v>48427</c:v>
                </c:pt>
                <c:pt idx="488">
                  <c:v>48458</c:v>
                </c:pt>
                <c:pt idx="489">
                  <c:v>48488</c:v>
                </c:pt>
                <c:pt idx="490">
                  <c:v>48519</c:v>
                </c:pt>
                <c:pt idx="491">
                  <c:v>48549</c:v>
                </c:pt>
                <c:pt idx="492">
                  <c:v>48580</c:v>
                </c:pt>
                <c:pt idx="493">
                  <c:v>48611</c:v>
                </c:pt>
                <c:pt idx="494">
                  <c:v>48639</c:v>
                </c:pt>
                <c:pt idx="495">
                  <c:v>48670</c:v>
                </c:pt>
                <c:pt idx="496">
                  <c:v>48700</c:v>
                </c:pt>
                <c:pt idx="497">
                  <c:v>48731</c:v>
                </c:pt>
                <c:pt idx="498">
                  <c:v>48761</c:v>
                </c:pt>
                <c:pt idx="499">
                  <c:v>48792</c:v>
                </c:pt>
                <c:pt idx="500">
                  <c:v>48823</c:v>
                </c:pt>
                <c:pt idx="501">
                  <c:v>48853</c:v>
                </c:pt>
                <c:pt idx="502">
                  <c:v>48884</c:v>
                </c:pt>
                <c:pt idx="503">
                  <c:v>48914</c:v>
                </c:pt>
                <c:pt idx="504">
                  <c:v>48945</c:v>
                </c:pt>
                <c:pt idx="505">
                  <c:v>48976</c:v>
                </c:pt>
                <c:pt idx="506">
                  <c:v>49004</c:v>
                </c:pt>
                <c:pt idx="507">
                  <c:v>49035</c:v>
                </c:pt>
                <c:pt idx="508">
                  <c:v>49065</c:v>
                </c:pt>
                <c:pt idx="509">
                  <c:v>49096</c:v>
                </c:pt>
                <c:pt idx="510">
                  <c:v>49126</c:v>
                </c:pt>
                <c:pt idx="511">
                  <c:v>49157</c:v>
                </c:pt>
                <c:pt idx="512">
                  <c:v>49188</c:v>
                </c:pt>
                <c:pt idx="513">
                  <c:v>49218</c:v>
                </c:pt>
                <c:pt idx="514">
                  <c:v>49249</c:v>
                </c:pt>
                <c:pt idx="515">
                  <c:v>49279</c:v>
                </c:pt>
                <c:pt idx="516">
                  <c:v>49310</c:v>
                </c:pt>
                <c:pt idx="517">
                  <c:v>49341</c:v>
                </c:pt>
                <c:pt idx="518">
                  <c:v>49369</c:v>
                </c:pt>
                <c:pt idx="519">
                  <c:v>49400</c:v>
                </c:pt>
                <c:pt idx="520">
                  <c:v>49430</c:v>
                </c:pt>
                <c:pt idx="521">
                  <c:v>49461</c:v>
                </c:pt>
                <c:pt idx="522">
                  <c:v>49491</c:v>
                </c:pt>
                <c:pt idx="523">
                  <c:v>49522</c:v>
                </c:pt>
                <c:pt idx="524">
                  <c:v>49553</c:v>
                </c:pt>
                <c:pt idx="525">
                  <c:v>49583</c:v>
                </c:pt>
                <c:pt idx="526">
                  <c:v>49614</c:v>
                </c:pt>
                <c:pt idx="527">
                  <c:v>49644</c:v>
                </c:pt>
                <c:pt idx="528">
                  <c:v>49675</c:v>
                </c:pt>
                <c:pt idx="529">
                  <c:v>49706</c:v>
                </c:pt>
                <c:pt idx="530">
                  <c:v>49735</c:v>
                </c:pt>
                <c:pt idx="531">
                  <c:v>49766</c:v>
                </c:pt>
                <c:pt idx="532">
                  <c:v>49796</c:v>
                </c:pt>
                <c:pt idx="533">
                  <c:v>49827</c:v>
                </c:pt>
                <c:pt idx="534">
                  <c:v>49857</c:v>
                </c:pt>
                <c:pt idx="535">
                  <c:v>49888</c:v>
                </c:pt>
                <c:pt idx="536">
                  <c:v>49919</c:v>
                </c:pt>
                <c:pt idx="537">
                  <c:v>49949</c:v>
                </c:pt>
                <c:pt idx="538">
                  <c:v>49980</c:v>
                </c:pt>
                <c:pt idx="539">
                  <c:v>50010</c:v>
                </c:pt>
                <c:pt idx="540">
                  <c:v>50041</c:v>
                </c:pt>
                <c:pt idx="541">
                  <c:v>50072</c:v>
                </c:pt>
                <c:pt idx="542">
                  <c:v>50100</c:v>
                </c:pt>
                <c:pt idx="543">
                  <c:v>50131</c:v>
                </c:pt>
                <c:pt idx="544">
                  <c:v>50161</c:v>
                </c:pt>
                <c:pt idx="545">
                  <c:v>50192</c:v>
                </c:pt>
                <c:pt idx="546">
                  <c:v>50222</c:v>
                </c:pt>
                <c:pt idx="547">
                  <c:v>50253</c:v>
                </c:pt>
                <c:pt idx="548">
                  <c:v>50284</c:v>
                </c:pt>
                <c:pt idx="549">
                  <c:v>50314</c:v>
                </c:pt>
                <c:pt idx="550">
                  <c:v>50345</c:v>
                </c:pt>
                <c:pt idx="551">
                  <c:v>50375</c:v>
                </c:pt>
                <c:pt idx="552">
                  <c:v>50406</c:v>
                </c:pt>
                <c:pt idx="553">
                  <c:v>50437</c:v>
                </c:pt>
                <c:pt idx="554">
                  <c:v>50465</c:v>
                </c:pt>
                <c:pt idx="555">
                  <c:v>50496</c:v>
                </c:pt>
                <c:pt idx="556">
                  <c:v>50526</c:v>
                </c:pt>
                <c:pt idx="557">
                  <c:v>50557</c:v>
                </c:pt>
                <c:pt idx="558">
                  <c:v>50587</c:v>
                </c:pt>
                <c:pt idx="559">
                  <c:v>50618</c:v>
                </c:pt>
                <c:pt idx="560">
                  <c:v>50649</c:v>
                </c:pt>
                <c:pt idx="561">
                  <c:v>50679</c:v>
                </c:pt>
                <c:pt idx="562">
                  <c:v>50710</c:v>
                </c:pt>
                <c:pt idx="563">
                  <c:v>50740</c:v>
                </c:pt>
                <c:pt idx="564">
                  <c:v>50771</c:v>
                </c:pt>
                <c:pt idx="565">
                  <c:v>50802</c:v>
                </c:pt>
                <c:pt idx="566">
                  <c:v>50830</c:v>
                </c:pt>
                <c:pt idx="567">
                  <c:v>50861</c:v>
                </c:pt>
                <c:pt idx="568">
                  <c:v>50891</c:v>
                </c:pt>
                <c:pt idx="569">
                  <c:v>50922</c:v>
                </c:pt>
                <c:pt idx="570">
                  <c:v>50952</c:v>
                </c:pt>
                <c:pt idx="571">
                  <c:v>50983</c:v>
                </c:pt>
                <c:pt idx="572">
                  <c:v>51014</c:v>
                </c:pt>
                <c:pt idx="573">
                  <c:v>51044</c:v>
                </c:pt>
                <c:pt idx="574">
                  <c:v>51075</c:v>
                </c:pt>
                <c:pt idx="575">
                  <c:v>51105</c:v>
                </c:pt>
                <c:pt idx="576">
                  <c:v>51136</c:v>
                </c:pt>
                <c:pt idx="577">
                  <c:v>51167</c:v>
                </c:pt>
                <c:pt idx="578">
                  <c:v>51196</c:v>
                </c:pt>
                <c:pt idx="579">
                  <c:v>51227</c:v>
                </c:pt>
                <c:pt idx="580">
                  <c:v>51257</c:v>
                </c:pt>
                <c:pt idx="581">
                  <c:v>51288</c:v>
                </c:pt>
                <c:pt idx="582">
                  <c:v>51318</c:v>
                </c:pt>
                <c:pt idx="583">
                  <c:v>51349</c:v>
                </c:pt>
                <c:pt idx="584">
                  <c:v>51380</c:v>
                </c:pt>
                <c:pt idx="585">
                  <c:v>51410</c:v>
                </c:pt>
                <c:pt idx="586">
                  <c:v>51441</c:v>
                </c:pt>
                <c:pt idx="587">
                  <c:v>51471</c:v>
                </c:pt>
              </c:numCache>
            </c:numRef>
          </c:cat>
          <c:val>
            <c:numRef>
              <c:f>CMACHNO!$T$9:$T$596</c:f>
              <c:numCache>
                <c:formatCode>General</c:formatCode>
                <c:ptCount val="588"/>
                <c:pt idx="0" formatCode="0.0">
                  <c:v>#N/A</c:v>
                </c:pt>
                <c:pt idx="380" formatCode="0.0">
                  <c:v>8.1</c:v>
                </c:pt>
                <c:pt idx="383" formatCode="0.0">
                  <c:v>0.8</c:v>
                </c:pt>
                <c:pt idx="386" formatCode="0.0">
                  <c:v>-6.4</c:v>
                </c:pt>
                <c:pt idx="389" formatCode="0.0">
                  <c:v>-11.8</c:v>
                </c:pt>
                <c:pt idx="392" formatCode="0.0">
                  <c:v>-15.5</c:v>
                </c:pt>
                <c:pt idx="395" formatCode="0.0">
                  <c:v>-14.3</c:v>
                </c:pt>
                <c:pt idx="398" formatCode="0.0">
                  <c:v>-8.8000000000000007</c:v>
                </c:pt>
                <c:pt idx="401" formatCode="0.0">
                  <c:v>-0.9</c:v>
                </c:pt>
                <c:pt idx="404" formatCode="0.0">
                  <c:v>6.1</c:v>
                </c:pt>
                <c:pt idx="407" formatCode="0.0">
                  <c:v>9.6999999999999993</c:v>
                </c:pt>
                <c:pt idx="587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32-CDA6-435C-BAEB-3C51F5CD1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  <c:extLst/>
      </c:lineChart>
      <c:lineChart>
        <c:grouping val="standard"/>
        <c:varyColors val="0"/>
        <c:ser>
          <c:idx val="1"/>
          <c:order val="1"/>
          <c:tx>
            <c:v>3MMT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dLbls>
            <c:delete val="1"/>
          </c:dLbls>
          <c:cat>
            <c:numRef>
              <c:f>CMACHNO!$A$9:$A$596</c:f>
              <c:numCache>
                <c:formatCode>mmm\-yy</c:formatCode>
                <c:ptCount val="588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41487</c:v>
                </c:pt>
                <c:pt idx="260">
                  <c:v>41518</c:v>
                </c:pt>
                <c:pt idx="261">
                  <c:v>41548</c:v>
                </c:pt>
                <c:pt idx="262">
                  <c:v>41579</c:v>
                </c:pt>
                <c:pt idx="263">
                  <c:v>41609</c:v>
                </c:pt>
                <c:pt idx="264">
                  <c:v>41640</c:v>
                </c:pt>
                <c:pt idx="265">
                  <c:v>41671</c:v>
                </c:pt>
                <c:pt idx="266">
                  <c:v>41699</c:v>
                </c:pt>
                <c:pt idx="267">
                  <c:v>41730</c:v>
                </c:pt>
                <c:pt idx="268">
                  <c:v>41760</c:v>
                </c:pt>
                <c:pt idx="269">
                  <c:v>41791</c:v>
                </c:pt>
                <c:pt idx="270">
                  <c:v>41821</c:v>
                </c:pt>
                <c:pt idx="271">
                  <c:v>41852</c:v>
                </c:pt>
                <c:pt idx="272">
                  <c:v>41883</c:v>
                </c:pt>
                <c:pt idx="273">
                  <c:v>41913</c:v>
                </c:pt>
                <c:pt idx="274">
                  <c:v>41944</c:v>
                </c:pt>
                <c:pt idx="275">
                  <c:v>41974</c:v>
                </c:pt>
                <c:pt idx="276">
                  <c:v>42005</c:v>
                </c:pt>
                <c:pt idx="277">
                  <c:v>42036</c:v>
                </c:pt>
                <c:pt idx="278">
                  <c:v>42064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42278</c:v>
                </c:pt>
                <c:pt idx="286">
                  <c:v>42309</c:v>
                </c:pt>
                <c:pt idx="287">
                  <c:v>42339</c:v>
                </c:pt>
                <c:pt idx="288">
                  <c:v>42370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  <c:pt idx="295">
                  <c:v>42583</c:v>
                </c:pt>
                <c:pt idx="296">
                  <c:v>42614</c:v>
                </c:pt>
                <c:pt idx="297">
                  <c:v>42644</c:v>
                </c:pt>
                <c:pt idx="298">
                  <c:v>42675</c:v>
                </c:pt>
                <c:pt idx="299">
                  <c:v>42705</c:v>
                </c:pt>
                <c:pt idx="300">
                  <c:v>42736</c:v>
                </c:pt>
                <c:pt idx="301">
                  <c:v>42767</c:v>
                </c:pt>
                <c:pt idx="302">
                  <c:v>42795</c:v>
                </c:pt>
                <c:pt idx="303">
                  <c:v>42826</c:v>
                </c:pt>
                <c:pt idx="304">
                  <c:v>42856</c:v>
                </c:pt>
                <c:pt idx="305">
                  <c:v>42887</c:v>
                </c:pt>
                <c:pt idx="306">
                  <c:v>42917</c:v>
                </c:pt>
                <c:pt idx="307">
                  <c:v>42948</c:v>
                </c:pt>
                <c:pt idx="308">
                  <c:v>42979</c:v>
                </c:pt>
                <c:pt idx="309">
                  <c:v>43009</c:v>
                </c:pt>
                <c:pt idx="310">
                  <c:v>43040</c:v>
                </c:pt>
                <c:pt idx="311">
                  <c:v>43070</c:v>
                </c:pt>
                <c:pt idx="312">
                  <c:v>43101</c:v>
                </c:pt>
                <c:pt idx="313">
                  <c:v>43132</c:v>
                </c:pt>
                <c:pt idx="314">
                  <c:v>43160</c:v>
                </c:pt>
                <c:pt idx="315">
                  <c:v>43191</c:v>
                </c:pt>
                <c:pt idx="316">
                  <c:v>43221</c:v>
                </c:pt>
                <c:pt idx="317">
                  <c:v>43252</c:v>
                </c:pt>
                <c:pt idx="318">
                  <c:v>43282</c:v>
                </c:pt>
                <c:pt idx="319">
                  <c:v>43313</c:v>
                </c:pt>
                <c:pt idx="320">
                  <c:v>43344</c:v>
                </c:pt>
                <c:pt idx="321">
                  <c:v>43374</c:v>
                </c:pt>
                <c:pt idx="322">
                  <c:v>43405</c:v>
                </c:pt>
                <c:pt idx="323">
                  <c:v>43435</c:v>
                </c:pt>
                <c:pt idx="324">
                  <c:v>43466</c:v>
                </c:pt>
                <c:pt idx="325">
                  <c:v>43497</c:v>
                </c:pt>
                <c:pt idx="326">
                  <c:v>43525</c:v>
                </c:pt>
                <c:pt idx="327">
                  <c:v>43556</c:v>
                </c:pt>
                <c:pt idx="328">
                  <c:v>43586</c:v>
                </c:pt>
                <c:pt idx="329">
                  <c:v>43617</c:v>
                </c:pt>
                <c:pt idx="330">
                  <c:v>43647</c:v>
                </c:pt>
                <c:pt idx="331">
                  <c:v>43678</c:v>
                </c:pt>
                <c:pt idx="332">
                  <c:v>43709</c:v>
                </c:pt>
                <c:pt idx="333">
                  <c:v>43739</c:v>
                </c:pt>
                <c:pt idx="334">
                  <c:v>43770</c:v>
                </c:pt>
                <c:pt idx="335">
                  <c:v>43800</c:v>
                </c:pt>
                <c:pt idx="336">
                  <c:v>43831</c:v>
                </c:pt>
                <c:pt idx="337">
                  <c:v>43862</c:v>
                </c:pt>
                <c:pt idx="338">
                  <c:v>43891</c:v>
                </c:pt>
                <c:pt idx="339">
                  <c:v>43922</c:v>
                </c:pt>
                <c:pt idx="340">
                  <c:v>43952</c:v>
                </c:pt>
                <c:pt idx="341">
                  <c:v>43983</c:v>
                </c:pt>
                <c:pt idx="342">
                  <c:v>44013</c:v>
                </c:pt>
                <c:pt idx="343">
                  <c:v>44044</c:v>
                </c:pt>
                <c:pt idx="344">
                  <c:v>44075</c:v>
                </c:pt>
                <c:pt idx="345">
                  <c:v>44105</c:v>
                </c:pt>
                <c:pt idx="346">
                  <c:v>44136</c:v>
                </c:pt>
                <c:pt idx="347">
                  <c:v>44166</c:v>
                </c:pt>
                <c:pt idx="348">
                  <c:v>44197</c:v>
                </c:pt>
                <c:pt idx="349">
                  <c:v>44228</c:v>
                </c:pt>
                <c:pt idx="350">
                  <c:v>44256</c:v>
                </c:pt>
                <c:pt idx="351">
                  <c:v>44287</c:v>
                </c:pt>
                <c:pt idx="352">
                  <c:v>44317</c:v>
                </c:pt>
                <c:pt idx="353">
                  <c:v>44348</c:v>
                </c:pt>
                <c:pt idx="354">
                  <c:v>44378</c:v>
                </c:pt>
                <c:pt idx="355">
                  <c:v>44409</c:v>
                </c:pt>
                <c:pt idx="356">
                  <c:v>44440</c:v>
                </c:pt>
                <c:pt idx="357">
                  <c:v>44470</c:v>
                </c:pt>
                <c:pt idx="358">
                  <c:v>44501</c:v>
                </c:pt>
                <c:pt idx="359">
                  <c:v>44531</c:v>
                </c:pt>
                <c:pt idx="360">
                  <c:v>44562</c:v>
                </c:pt>
                <c:pt idx="361">
                  <c:v>44593</c:v>
                </c:pt>
                <c:pt idx="362">
                  <c:v>44621</c:v>
                </c:pt>
                <c:pt idx="363">
                  <c:v>44652</c:v>
                </c:pt>
                <c:pt idx="364">
                  <c:v>44682</c:v>
                </c:pt>
                <c:pt idx="365">
                  <c:v>44713</c:v>
                </c:pt>
                <c:pt idx="366">
                  <c:v>44743</c:v>
                </c:pt>
                <c:pt idx="367">
                  <c:v>44774</c:v>
                </c:pt>
                <c:pt idx="368">
                  <c:v>44805</c:v>
                </c:pt>
                <c:pt idx="369">
                  <c:v>44835</c:v>
                </c:pt>
                <c:pt idx="370">
                  <c:v>44866</c:v>
                </c:pt>
                <c:pt idx="371">
                  <c:v>44896</c:v>
                </c:pt>
                <c:pt idx="372">
                  <c:v>44927</c:v>
                </c:pt>
                <c:pt idx="373">
                  <c:v>44958</c:v>
                </c:pt>
                <c:pt idx="374">
                  <c:v>44986</c:v>
                </c:pt>
                <c:pt idx="375">
                  <c:v>45017</c:v>
                </c:pt>
                <c:pt idx="376">
                  <c:v>45047</c:v>
                </c:pt>
                <c:pt idx="377">
                  <c:v>45078</c:v>
                </c:pt>
                <c:pt idx="378">
                  <c:v>45108</c:v>
                </c:pt>
                <c:pt idx="379">
                  <c:v>45139</c:v>
                </c:pt>
                <c:pt idx="380">
                  <c:v>45170</c:v>
                </c:pt>
                <c:pt idx="381">
                  <c:v>45200</c:v>
                </c:pt>
                <c:pt idx="382">
                  <c:v>45231</c:v>
                </c:pt>
                <c:pt idx="383">
                  <c:v>45261</c:v>
                </c:pt>
                <c:pt idx="384">
                  <c:v>45292</c:v>
                </c:pt>
                <c:pt idx="385">
                  <c:v>45323</c:v>
                </c:pt>
                <c:pt idx="386">
                  <c:v>45352</c:v>
                </c:pt>
                <c:pt idx="387">
                  <c:v>45383</c:v>
                </c:pt>
                <c:pt idx="388">
                  <c:v>45413</c:v>
                </c:pt>
                <c:pt idx="389">
                  <c:v>45444</c:v>
                </c:pt>
                <c:pt idx="390">
                  <c:v>45474</c:v>
                </c:pt>
                <c:pt idx="391">
                  <c:v>45505</c:v>
                </c:pt>
                <c:pt idx="392">
                  <c:v>45536</c:v>
                </c:pt>
                <c:pt idx="393">
                  <c:v>45566</c:v>
                </c:pt>
                <c:pt idx="394">
                  <c:v>45597</c:v>
                </c:pt>
                <c:pt idx="395">
                  <c:v>45627</c:v>
                </c:pt>
                <c:pt idx="396">
                  <c:v>45658</c:v>
                </c:pt>
                <c:pt idx="397">
                  <c:v>45689</c:v>
                </c:pt>
                <c:pt idx="398">
                  <c:v>45717</c:v>
                </c:pt>
                <c:pt idx="399">
                  <c:v>45748</c:v>
                </c:pt>
                <c:pt idx="400">
                  <c:v>45778</c:v>
                </c:pt>
                <c:pt idx="401">
                  <c:v>45809</c:v>
                </c:pt>
                <c:pt idx="402">
                  <c:v>45839</c:v>
                </c:pt>
                <c:pt idx="403">
                  <c:v>45870</c:v>
                </c:pt>
                <c:pt idx="404">
                  <c:v>45901</c:v>
                </c:pt>
                <c:pt idx="405">
                  <c:v>45931</c:v>
                </c:pt>
                <c:pt idx="406">
                  <c:v>45962</c:v>
                </c:pt>
                <c:pt idx="407">
                  <c:v>45992</c:v>
                </c:pt>
                <c:pt idx="408">
                  <c:v>46023</c:v>
                </c:pt>
                <c:pt idx="409">
                  <c:v>46054</c:v>
                </c:pt>
                <c:pt idx="410">
                  <c:v>46082</c:v>
                </c:pt>
                <c:pt idx="411">
                  <c:v>46113</c:v>
                </c:pt>
                <c:pt idx="412">
                  <c:v>46143</c:v>
                </c:pt>
                <c:pt idx="413">
                  <c:v>46174</c:v>
                </c:pt>
                <c:pt idx="414">
                  <c:v>46204</c:v>
                </c:pt>
                <c:pt idx="415">
                  <c:v>46235</c:v>
                </c:pt>
                <c:pt idx="416">
                  <c:v>46266</c:v>
                </c:pt>
                <c:pt idx="417">
                  <c:v>46296</c:v>
                </c:pt>
                <c:pt idx="418">
                  <c:v>46327</c:v>
                </c:pt>
                <c:pt idx="419">
                  <c:v>46357</c:v>
                </c:pt>
                <c:pt idx="420">
                  <c:v>46388</c:v>
                </c:pt>
                <c:pt idx="421">
                  <c:v>46419</c:v>
                </c:pt>
                <c:pt idx="422">
                  <c:v>46447</c:v>
                </c:pt>
                <c:pt idx="423">
                  <c:v>46478</c:v>
                </c:pt>
                <c:pt idx="424">
                  <c:v>46508</c:v>
                </c:pt>
                <c:pt idx="425">
                  <c:v>46539</c:v>
                </c:pt>
                <c:pt idx="426">
                  <c:v>46569</c:v>
                </c:pt>
                <c:pt idx="427">
                  <c:v>46600</c:v>
                </c:pt>
                <c:pt idx="428">
                  <c:v>46631</c:v>
                </c:pt>
                <c:pt idx="429">
                  <c:v>46661</c:v>
                </c:pt>
                <c:pt idx="430">
                  <c:v>46692</c:v>
                </c:pt>
                <c:pt idx="431">
                  <c:v>46722</c:v>
                </c:pt>
                <c:pt idx="432">
                  <c:v>46753</c:v>
                </c:pt>
                <c:pt idx="433">
                  <c:v>46784</c:v>
                </c:pt>
                <c:pt idx="434">
                  <c:v>46813</c:v>
                </c:pt>
                <c:pt idx="435">
                  <c:v>46844</c:v>
                </c:pt>
                <c:pt idx="436">
                  <c:v>46874</c:v>
                </c:pt>
                <c:pt idx="437">
                  <c:v>46905</c:v>
                </c:pt>
                <c:pt idx="438">
                  <c:v>46935</c:v>
                </c:pt>
                <c:pt idx="439">
                  <c:v>46966</c:v>
                </c:pt>
                <c:pt idx="440">
                  <c:v>46997</c:v>
                </c:pt>
                <c:pt idx="441">
                  <c:v>47027</c:v>
                </c:pt>
                <c:pt idx="442">
                  <c:v>47058</c:v>
                </c:pt>
                <c:pt idx="443">
                  <c:v>47088</c:v>
                </c:pt>
                <c:pt idx="444">
                  <c:v>47119</c:v>
                </c:pt>
                <c:pt idx="445">
                  <c:v>47150</c:v>
                </c:pt>
                <c:pt idx="446">
                  <c:v>47178</c:v>
                </c:pt>
                <c:pt idx="447">
                  <c:v>47209</c:v>
                </c:pt>
                <c:pt idx="448">
                  <c:v>47239</c:v>
                </c:pt>
                <c:pt idx="449">
                  <c:v>47270</c:v>
                </c:pt>
                <c:pt idx="450">
                  <c:v>47300</c:v>
                </c:pt>
                <c:pt idx="451">
                  <c:v>47331</c:v>
                </c:pt>
                <c:pt idx="452">
                  <c:v>47362</c:v>
                </c:pt>
                <c:pt idx="453">
                  <c:v>47392</c:v>
                </c:pt>
                <c:pt idx="454">
                  <c:v>47423</c:v>
                </c:pt>
                <c:pt idx="455">
                  <c:v>47453</c:v>
                </c:pt>
                <c:pt idx="456">
                  <c:v>47484</c:v>
                </c:pt>
                <c:pt idx="457">
                  <c:v>47515</c:v>
                </c:pt>
                <c:pt idx="458">
                  <c:v>47543</c:v>
                </c:pt>
                <c:pt idx="459">
                  <c:v>47574</c:v>
                </c:pt>
                <c:pt idx="460">
                  <c:v>47604</c:v>
                </c:pt>
                <c:pt idx="461">
                  <c:v>47635</c:v>
                </c:pt>
                <c:pt idx="462">
                  <c:v>47665</c:v>
                </c:pt>
                <c:pt idx="463">
                  <c:v>47696</c:v>
                </c:pt>
                <c:pt idx="464">
                  <c:v>47727</c:v>
                </c:pt>
                <c:pt idx="465">
                  <c:v>47757</c:v>
                </c:pt>
                <c:pt idx="466">
                  <c:v>47788</c:v>
                </c:pt>
                <c:pt idx="467">
                  <c:v>47818</c:v>
                </c:pt>
                <c:pt idx="468">
                  <c:v>47849</c:v>
                </c:pt>
                <c:pt idx="469">
                  <c:v>47880</c:v>
                </c:pt>
                <c:pt idx="470">
                  <c:v>47908</c:v>
                </c:pt>
                <c:pt idx="471">
                  <c:v>47939</c:v>
                </c:pt>
                <c:pt idx="472">
                  <c:v>47969</c:v>
                </c:pt>
                <c:pt idx="473">
                  <c:v>48000</c:v>
                </c:pt>
                <c:pt idx="474">
                  <c:v>48030</c:v>
                </c:pt>
                <c:pt idx="475">
                  <c:v>48061</c:v>
                </c:pt>
                <c:pt idx="476">
                  <c:v>48092</c:v>
                </c:pt>
                <c:pt idx="477">
                  <c:v>48122</c:v>
                </c:pt>
                <c:pt idx="478">
                  <c:v>48153</c:v>
                </c:pt>
                <c:pt idx="479">
                  <c:v>48183</c:v>
                </c:pt>
                <c:pt idx="480">
                  <c:v>48214</c:v>
                </c:pt>
                <c:pt idx="481">
                  <c:v>48245</c:v>
                </c:pt>
                <c:pt idx="482">
                  <c:v>48274</c:v>
                </c:pt>
                <c:pt idx="483">
                  <c:v>48305</c:v>
                </c:pt>
                <c:pt idx="484">
                  <c:v>48335</c:v>
                </c:pt>
                <c:pt idx="485">
                  <c:v>48366</c:v>
                </c:pt>
                <c:pt idx="486">
                  <c:v>48396</c:v>
                </c:pt>
                <c:pt idx="487">
                  <c:v>48427</c:v>
                </c:pt>
                <c:pt idx="488">
                  <c:v>48458</c:v>
                </c:pt>
                <c:pt idx="489">
                  <c:v>48488</c:v>
                </c:pt>
                <c:pt idx="490">
                  <c:v>48519</c:v>
                </c:pt>
                <c:pt idx="491">
                  <c:v>48549</c:v>
                </c:pt>
                <c:pt idx="492">
                  <c:v>48580</c:v>
                </c:pt>
                <c:pt idx="493">
                  <c:v>48611</c:v>
                </c:pt>
                <c:pt idx="494">
                  <c:v>48639</c:v>
                </c:pt>
                <c:pt idx="495">
                  <c:v>48670</c:v>
                </c:pt>
                <c:pt idx="496">
                  <c:v>48700</c:v>
                </c:pt>
                <c:pt idx="497">
                  <c:v>48731</c:v>
                </c:pt>
                <c:pt idx="498">
                  <c:v>48761</c:v>
                </c:pt>
                <c:pt idx="499">
                  <c:v>48792</c:v>
                </c:pt>
                <c:pt idx="500">
                  <c:v>48823</c:v>
                </c:pt>
                <c:pt idx="501">
                  <c:v>48853</c:v>
                </c:pt>
                <c:pt idx="502">
                  <c:v>48884</c:v>
                </c:pt>
                <c:pt idx="503">
                  <c:v>48914</c:v>
                </c:pt>
                <c:pt idx="504">
                  <c:v>48945</c:v>
                </c:pt>
                <c:pt idx="505">
                  <c:v>48976</c:v>
                </c:pt>
                <c:pt idx="506">
                  <c:v>49004</c:v>
                </c:pt>
                <c:pt idx="507">
                  <c:v>49035</c:v>
                </c:pt>
                <c:pt idx="508">
                  <c:v>49065</c:v>
                </c:pt>
                <c:pt idx="509">
                  <c:v>49096</c:v>
                </c:pt>
                <c:pt idx="510">
                  <c:v>49126</c:v>
                </c:pt>
                <c:pt idx="511">
                  <c:v>49157</c:v>
                </c:pt>
                <c:pt idx="512">
                  <c:v>49188</c:v>
                </c:pt>
                <c:pt idx="513">
                  <c:v>49218</c:v>
                </c:pt>
                <c:pt idx="514">
                  <c:v>49249</c:v>
                </c:pt>
                <c:pt idx="515">
                  <c:v>49279</c:v>
                </c:pt>
                <c:pt idx="516">
                  <c:v>49310</c:v>
                </c:pt>
                <c:pt idx="517">
                  <c:v>49341</c:v>
                </c:pt>
                <c:pt idx="518">
                  <c:v>49369</c:v>
                </c:pt>
                <c:pt idx="519">
                  <c:v>49400</c:v>
                </c:pt>
                <c:pt idx="520">
                  <c:v>49430</c:v>
                </c:pt>
                <c:pt idx="521">
                  <c:v>49461</c:v>
                </c:pt>
                <c:pt idx="522">
                  <c:v>49491</c:v>
                </c:pt>
                <c:pt idx="523">
                  <c:v>49522</c:v>
                </c:pt>
                <c:pt idx="524">
                  <c:v>49553</c:v>
                </c:pt>
                <c:pt idx="525">
                  <c:v>49583</c:v>
                </c:pt>
                <c:pt idx="526">
                  <c:v>49614</c:v>
                </c:pt>
                <c:pt idx="527">
                  <c:v>49644</c:v>
                </c:pt>
                <c:pt idx="528">
                  <c:v>49675</c:v>
                </c:pt>
                <c:pt idx="529">
                  <c:v>49706</c:v>
                </c:pt>
                <c:pt idx="530">
                  <c:v>49735</c:v>
                </c:pt>
                <c:pt idx="531">
                  <c:v>49766</c:v>
                </c:pt>
                <c:pt idx="532">
                  <c:v>49796</c:v>
                </c:pt>
                <c:pt idx="533">
                  <c:v>49827</c:v>
                </c:pt>
                <c:pt idx="534">
                  <c:v>49857</c:v>
                </c:pt>
                <c:pt idx="535">
                  <c:v>49888</c:v>
                </c:pt>
                <c:pt idx="536">
                  <c:v>49919</c:v>
                </c:pt>
                <c:pt idx="537">
                  <c:v>49949</c:v>
                </c:pt>
                <c:pt idx="538">
                  <c:v>49980</c:v>
                </c:pt>
                <c:pt idx="539">
                  <c:v>50010</c:v>
                </c:pt>
                <c:pt idx="540">
                  <c:v>50041</c:v>
                </c:pt>
                <c:pt idx="541">
                  <c:v>50072</c:v>
                </c:pt>
                <c:pt idx="542">
                  <c:v>50100</c:v>
                </c:pt>
                <c:pt idx="543">
                  <c:v>50131</c:v>
                </c:pt>
                <c:pt idx="544">
                  <c:v>50161</c:v>
                </c:pt>
                <c:pt idx="545">
                  <c:v>50192</c:v>
                </c:pt>
                <c:pt idx="546">
                  <c:v>50222</c:v>
                </c:pt>
                <c:pt idx="547">
                  <c:v>50253</c:v>
                </c:pt>
                <c:pt idx="548">
                  <c:v>50284</c:v>
                </c:pt>
                <c:pt idx="549">
                  <c:v>50314</c:v>
                </c:pt>
                <c:pt idx="550">
                  <c:v>50345</c:v>
                </c:pt>
                <c:pt idx="551">
                  <c:v>50375</c:v>
                </c:pt>
                <c:pt idx="552">
                  <c:v>50406</c:v>
                </c:pt>
                <c:pt idx="553">
                  <c:v>50437</c:v>
                </c:pt>
                <c:pt idx="554">
                  <c:v>50465</c:v>
                </c:pt>
                <c:pt idx="555">
                  <c:v>50496</c:v>
                </c:pt>
                <c:pt idx="556">
                  <c:v>50526</c:v>
                </c:pt>
                <c:pt idx="557">
                  <c:v>50557</c:v>
                </c:pt>
                <c:pt idx="558">
                  <c:v>50587</c:v>
                </c:pt>
                <c:pt idx="559">
                  <c:v>50618</c:v>
                </c:pt>
                <c:pt idx="560">
                  <c:v>50649</c:v>
                </c:pt>
                <c:pt idx="561">
                  <c:v>50679</c:v>
                </c:pt>
                <c:pt idx="562">
                  <c:v>50710</c:v>
                </c:pt>
                <c:pt idx="563">
                  <c:v>50740</c:v>
                </c:pt>
                <c:pt idx="564">
                  <c:v>50771</c:v>
                </c:pt>
                <c:pt idx="565">
                  <c:v>50802</c:v>
                </c:pt>
                <c:pt idx="566">
                  <c:v>50830</c:v>
                </c:pt>
                <c:pt idx="567">
                  <c:v>50861</c:v>
                </c:pt>
                <c:pt idx="568">
                  <c:v>50891</c:v>
                </c:pt>
                <c:pt idx="569">
                  <c:v>50922</c:v>
                </c:pt>
                <c:pt idx="570">
                  <c:v>50952</c:v>
                </c:pt>
                <c:pt idx="571">
                  <c:v>50983</c:v>
                </c:pt>
                <c:pt idx="572">
                  <c:v>51014</c:v>
                </c:pt>
                <c:pt idx="573">
                  <c:v>51044</c:v>
                </c:pt>
                <c:pt idx="574">
                  <c:v>51075</c:v>
                </c:pt>
                <c:pt idx="575">
                  <c:v>51105</c:v>
                </c:pt>
                <c:pt idx="576">
                  <c:v>51136</c:v>
                </c:pt>
                <c:pt idx="577">
                  <c:v>51167</c:v>
                </c:pt>
                <c:pt idx="578">
                  <c:v>51196</c:v>
                </c:pt>
                <c:pt idx="579">
                  <c:v>51227</c:v>
                </c:pt>
                <c:pt idx="580">
                  <c:v>51257</c:v>
                </c:pt>
                <c:pt idx="581">
                  <c:v>51288</c:v>
                </c:pt>
                <c:pt idx="582">
                  <c:v>51318</c:v>
                </c:pt>
                <c:pt idx="583">
                  <c:v>51349</c:v>
                </c:pt>
                <c:pt idx="584">
                  <c:v>51380</c:v>
                </c:pt>
                <c:pt idx="585">
                  <c:v>51410</c:v>
                </c:pt>
                <c:pt idx="586">
                  <c:v>51441</c:v>
                </c:pt>
                <c:pt idx="587">
                  <c:v>51471</c:v>
                </c:pt>
              </c:numCache>
            </c:numRef>
          </c:cat>
          <c:val>
            <c:numRef>
              <c:f>CMACHNO!$J$9:$J$596</c:f>
              <c:numCache>
                <c:formatCode>General</c:formatCode>
                <c:ptCount val="588"/>
                <c:pt idx="0" formatCode="0.0">
                  <c:v>#N/A</c:v>
                </c:pt>
                <c:pt idx="2" formatCode="0.0">
                  <c:v>12.576000000000001</c:v>
                </c:pt>
                <c:pt idx="3" formatCode="0.0">
                  <c:v>12.116</c:v>
                </c:pt>
                <c:pt idx="4" formatCode="0.0">
                  <c:v>12.704000000000001</c:v>
                </c:pt>
                <c:pt idx="5" formatCode="0.0">
                  <c:v>12.555999999999999</c:v>
                </c:pt>
                <c:pt idx="6" formatCode="0.0">
                  <c:v>12.364000000000001</c:v>
                </c:pt>
                <c:pt idx="7" formatCode="0.0">
                  <c:v>11.324</c:v>
                </c:pt>
                <c:pt idx="8" formatCode="0.0">
                  <c:v>12.244</c:v>
                </c:pt>
                <c:pt idx="9" formatCode="0.0">
                  <c:v>14.891999999999999</c:v>
                </c:pt>
                <c:pt idx="10" formatCode="0.0">
                  <c:v>15.176</c:v>
                </c:pt>
                <c:pt idx="11" formatCode="0.0">
                  <c:v>13.868</c:v>
                </c:pt>
                <c:pt idx="12" formatCode="0.0">
                  <c:v>11.968</c:v>
                </c:pt>
                <c:pt idx="13" formatCode="0.0">
                  <c:v>12.568</c:v>
                </c:pt>
                <c:pt idx="14" formatCode="0.0">
                  <c:v>14.215999999999999</c:v>
                </c:pt>
                <c:pt idx="15" formatCode="0.0">
                  <c:v>15.052</c:v>
                </c:pt>
                <c:pt idx="16" formatCode="0.0">
                  <c:v>15.896000000000001</c:v>
                </c:pt>
                <c:pt idx="17" formatCode="0.0">
                  <c:v>15.34</c:v>
                </c:pt>
                <c:pt idx="18" formatCode="0.0">
                  <c:v>14.728</c:v>
                </c:pt>
                <c:pt idx="19" formatCode="0.0">
                  <c:v>14.112</c:v>
                </c:pt>
                <c:pt idx="20" formatCode="0.0">
                  <c:v>14.28</c:v>
                </c:pt>
                <c:pt idx="21" formatCode="0.0">
                  <c:v>15.676</c:v>
                </c:pt>
                <c:pt idx="22" formatCode="0.0">
                  <c:v>15.907999999999999</c:v>
                </c:pt>
                <c:pt idx="23" formatCode="0.0">
                  <c:v>15.628</c:v>
                </c:pt>
                <c:pt idx="24" formatCode="0.0">
                  <c:v>14.996</c:v>
                </c:pt>
                <c:pt idx="25" formatCode="0.0">
                  <c:v>16.116</c:v>
                </c:pt>
                <c:pt idx="26" formatCode="0.0">
                  <c:v>18.032</c:v>
                </c:pt>
                <c:pt idx="27" formatCode="0.0">
                  <c:v>18.844000000000001</c:v>
                </c:pt>
                <c:pt idx="28" formatCode="0.0">
                  <c:v>18.271999999999998</c:v>
                </c:pt>
                <c:pt idx="29" formatCode="0.0">
                  <c:v>17.443999999999999</c:v>
                </c:pt>
                <c:pt idx="30" formatCode="0.0">
                  <c:v>16.28</c:v>
                </c:pt>
                <c:pt idx="31" formatCode="0.0">
                  <c:v>15.731999999999999</c:v>
                </c:pt>
                <c:pt idx="32" formatCode="0.0">
                  <c:v>15.464</c:v>
                </c:pt>
                <c:pt idx="33" formatCode="0.0">
                  <c:v>16.888000000000002</c:v>
                </c:pt>
                <c:pt idx="34" formatCode="0.0">
                  <c:v>18.056000000000001</c:v>
                </c:pt>
                <c:pt idx="35" formatCode="0.0">
                  <c:v>17.888000000000002</c:v>
                </c:pt>
                <c:pt idx="36" formatCode="0.0">
                  <c:v>17.603999999999999</c:v>
                </c:pt>
                <c:pt idx="37" formatCode="0.0">
                  <c:v>18.007999999999999</c:v>
                </c:pt>
                <c:pt idx="38" formatCode="0.0">
                  <c:v>20.132000000000001</c:v>
                </c:pt>
                <c:pt idx="39" formatCode="0.0">
                  <c:v>20.507999999999999</c:v>
                </c:pt>
                <c:pt idx="40" formatCode="0.0">
                  <c:v>19.931999999999999</c:v>
                </c:pt>
                <c:pt idx="41" formatCode="0.0">
                  <c:v>17.98</c:v>
                </c:pt>
                <c:pt idx="42" formatCode="0.0">
                  <c:v>16.532</c:v>
                </c:pt>
                <c:pt idx="43" formatCode="0.0">
                  <c:v>16.164000000000001</c:v>
                </c:pt>
                <c:pt idx="44" formatCode="0.0">
                  <c:v>17.507999999999999</c:v>
                </c:pt>
                <c:pt idx="45" formatCode="0.0">
                  <c:v>21.635999999999999</c:v>
                </c:pt>
                <c:pt idx="46" formatCode="0.0">
                  <c:v>22.724</c:v>
                </c:pt>
                <c:pt idx="47" formatCode="0.0">
                  <c:v>22.911999999999999</c:v>
                </c:pt>
                <c:pt idx="48" formatCode="0.0">
                  <c:v>20.404</c:v>
                </c:pt>
                <c:pt idx="49" formatCode="0.0">
                  <c:v>21.748000000000001</c:v>
                </c:pt>
                <c:pt idx="50" formatCode="0.0">
                  <c:v>22.2</c:v>
                </c:pt>
                <c:pt idx="51" formatCode="0.0">
                  <c:v>22.416</c:v>
                </c:pt>
                <c:pt idx="52" formatCode="0.0">
                  <c:v>21.132000000000001</c:v>
                </c:pt>
                <c:pt idx="53" formatCode="0.0">
                  <c:v>20.36</c:v>
                </c:pt>
                <c:pt idx="54" formatCode="0.0">
                  <c:v>19.012</c:v>
                </c:pt>
                <c:pt idx="55" formatCode="0.0">
                  <c:v>17.748000000000001</c:v>
                </c:pt>
                <c:pt idx="56" formatCode="0.0">
                  <c:v>16.968</c:v>
                </c:pt>
                <c:pt idx="57" formatCode="0.0">
                  <c:v>16.824000000000002</c:v>
                </c:pt>
                <c:pt idx="58" formatCode="0.0">
                  <c:v>18.696000000000002</c:v>
                </c:pt>
                <c:pt idx="59" formatCode="0.0">
                  <c:v>18.675999999999998</c:v>
                </c:pt>
                <c:pt idx="60" formatCode="0.0">
                  <c:v>21.091999999999999</c:v>
                </c:pt>
                <c:pt idx="61" formatCode="0.0">
                  <c:v>21.768000000000001</c:v>
                </c:pt>
                <c:pt idx="62" formatCode="0.0">
                  <c:v>24.556000000000001</c:v>
                </c:pt>
                <c:pt idx="63" formatCode="0.0">
                  <c:v>24.6</c:v>
                </c:pt>
                <c:pt idx="64" formatCode="0.0">
                  <c:v>23.472000000000001</c:v>
                </c:pt>
                <c:pt idx="65" formatCode="0.0">
                  <c:v>21.456</c:v>
                </c:pt>
                <c:pt idx="66" formatCode="0.0">
                  <c:v>20.100000000000001</c:v>
                </c:pt>
                <c:pt idx="67" formatCode="0.0">
                  <c:v>19.872</c:v>
                </c:pt>
                <c:pt idx="68" formatCode="0.0">
                  <c:v>20.52</c:v>
                </c:pt>
                <c:pt idx="69" formatCode="0.0">
                  <c:v>21.724</c:v>
                </c:pt>
                <c:pt idx="70" formatCode="0.0">
                  <c:v>21.96</c:v>
                </c:pt>
                <c:pt idx="71" formatCode="0.0">
                  <c:v>22.724</c:v>
                </c:pt>
                <c:pt idx="72" formatCode="0.0">
                  <c:v>23.643999999999998</c:v>
                </c:pt>
                <c:pt idx="73" formatCode="0.0">
                  <c:v>27.103999999999999</c:v>
                </c:pt>
                <c:pt idx="74" formatCode="0.0">
                  <c:v>27.308</c:v>
                </c:pt>
                <c:pt idx="75" formatCode="0.0">
                  <c:v>26.652000000000001</c:v>
                </c:pt>
                <c:pt idx="76" formatCode="0.0">
                  <c:v>24.012</c:v>
                </c:pt>
                <c:pt idx="77" formatCode="0.0">
                  <c:v>24.1</c:v>
                </c:pt>
                <c:pt idx="78" formatCode="0.0">
                  <c:v>23.027999999999999</c:v>
                </c:pt>
                <c:pt idx="79" formatCode="0.0">
                  <c:v>22.26</c:v>
                </c:pt>
                <c:pt idx="80" formatCode="0.0">
                  <c:v>20.239999999999998</c:v>
                </c:pt>
                <c:pt idx="81" formatCode="0.0">
                  <c:v>20.92</c:v>
                </c:pt>
                <c:pt idx="82" formatCode="0.0">
                  <c:v>20.795999999999999</c:v>
                </c:pt>
                <c:pt idx="83" formatCode="0.0">
                  <c:v>22.696000000000002</c:v>
                </c:pt>
                <c:pt idx="84" formatCode="0.0">
                  <c:v>23.707999999999998</c:v>
                </c:pt>
                <c:pt idx="85" formatCode="0.0">
                  <c:v>25.904</c:v>
                </c:pt>
                <c:pt idx="86" formatCode="0.0">
                  <c:v>26.295999999999999</c:v>
                </c:pt>
                <c:pt idx="87" formatCode="0.0">
                  <c:v>25.48</c:v>
                </c:pt>
                <c:pt idx="88" formatCode="0.0">
                  <c:v>23.143999999999998</c:v>
                </c:pt>
                <c:pt idx="89" formatCode="0.0">
                  <c:v>20.664000000000001</c:v>
                </c:pt>
                <c:pt idx="90" formatCode="0.0">
                  <c:v>18.263999999999999</c:v>
                </c:pt>
                <c:pt idx="91" formatCode="0.0">
                  <c:v>16.904</c:v>
                </c:pt>
                <c:pt idx="92" formatCode="0.0">
                  <c:v>16.896000000000001</c:v>
                </c:pt>
                <c:pt idx="93" formatCode="0.0">
                  <c:v>17.64</c:v>
                </c:pt>
                <c:pt idx="94" formatCode="0.0">
                  <c:v>20.18</c:v>
                </c:pt>
                <c:pt idx="95" formatCode="0.0">
                  <c:v>20.76</c:v>
                </c:pt>
                <c:pt idx="96" formatCode="0.0">
                  <c:v>21.611999999999998</c:v>
                </c:pt>
                <c:pt idx="97" formatCode="0.0">
                  <c:v>23.692</c:v>
                </c:pt>
                <c:pt idx="98" formatCode="0.0">
                  <c:v>26.004000000000001</c:v>
                </c:pt>
                <c:pt idx="99" formatCode="0.0">
                  <c:v>27.295999999999999</c:v>
                </c:pt>
                <c:pt idx="100" formatCode="0.0">
                  <c:v>25.648</c:v>
                </c:pt>
                <c:pt idx="101" formatCode="0.0">
                  <c:v>24.207999999999998</c:v>
                </c:pt>
                <c:pt idx="102" formatCode="0.0">
                  <c:v>22.091999999999999</c:v>
                </c:pt>
                <c:pt idx="103" formatCode="0.0">
                  <c:v>19.739999999999998</c:v>
                </c:pt>
                <c:pt idx="104" formatCode="0.0">
                  <c:v>18.204000000000001</c:v>
                </c:pt>
                <c:pt idx="105" formatCode="0.0">
                  <c:v>19.155999999999999</c:v>
                </c:pt>
                <c:pt idx="106" formatCode="0.0">
                  <c:v>19.72</c:v>
                </c:pt>
                <c:pt idx="107" formatCode="0.0">
                  <c:v>20.7</c:v>
                </c:pt>
                <c:pt idx="108" formatCode="0.0">
                  <c:v>20.527999999999999</c:v>
                </c:pt>
                <c:pt idx="109" formatCode="0.0">
                  <c:v>21.815999999999999</c:v>
                </c:pt>
                <c:pt idx="110" formatCode="0.0">
                  <c:v>22.692</c:v>
                </c:pt>
                <c:pt idx="111" formatCode="0.0">
                  <c:v>23.04</c:v>
                </c:pt>
                <c:pt idx="112" formatCode="0.0">
                  <c:v>22.992000000000001</c:v>
                </c:pt>
                <c:pt idx="113" formatCode="0.0">
                  <c:v>22.123999999999999</c:v>
                </c:pt>
                <c:pt idx="114" formatCode="0.0">
                  <c:v>21.228000000000002</c:v>
                </c:pt>
                <c:pt idx="115" formatCode="0.0">
                  <c:v>20.512</c:v>
                </c:pt>
                <c:pt idx="116" formatCode="0.0">
                  <c:v>18.940000000000001</c:v>
                </c:pt>
                <c:pt idx="117" formatCode="0.0">
                  <c:v>18.692</c:v>
                </c:pt>
                <c:pt idx="118" formatCode="0.0">
                  <c:v>17.239999999999998</c:v>
                </c:pt>
                <c:pt idx="119" formatCode="0.0">
                  <c:v>17.696000000000002</c:v>
                </c:pt>
                <c:pt idx="120" formatCode="0.0">
                  <c:v>18.04</c:v>
                </c:pt>
                <c:pt idx="121" formatCode="0.0">
                  <c:v>18.64</c:v>
                </c:pt>
                <c:pt idx="122" formatCode="0.0">
                  <c:v>19.692</c:v>
                </c:pt>
                <c:pt idx="123" formatCode="0.0">
                  <c:v>21.408000000000001</c:v>
                </c:pt>
                <c:pt idx="124" formatCode="0.0">
                  <c:v>22.184000000000001</c:v>
                </c:pt>
                <c:pt idx="125" formatCode="0.0">
                  <c:v>21.04</c:v>
                </c:pt>
                <c:pt idx="126" formatCode="0.0">
                  <c:v>18.475999999999999</c:v>
                </c:pt>
                <c:pt idx="127" formatCode="0.0">
                  <c:v>17.756</c:v>
                </c:pt>
                <c:pt idx="128" formatCode="0.0">
                  <c:v>16.492000000000001</c:v>
                </c:pt>
                <c:pt idx="129" formatCode="0.0">
                  <c:v>17.672000000000001</c:v>
                </c:pt>
                <c:pt idx="130" formatCode="0.0">
                  <c:v>17.192</c:v>
                </c:pt>
                <c:pt idx="131" formatCode="0.0">
                  <c:v>19.184000000000001</c:v>
                </c:pt>
                <c:pt idx="132" formatCode="0.0">
                  <c:v>18.408000000000001</c:v>
                </c:pt>
                <c:pt idx="133" formatCode="0.0">
                  <c:v>18.672000000000001</c:v>
                </c:pt>
                <c:pt idx="134" formatCode="0.0">
                  <c:v>18.815999999999999</c:v>
                </c:pt>
                <c:pt idx="135" formatCode="0.0">
                  <c:v>20.963999999999999</c:v>
                </c:pt>
                <c:pt idx="136" formatCode="0.0">
                  <c:v>22.591999999999999</c:v>
                </c:pt>
                <c:pt idx="137" formatCode="0.0">
                  <c:v>22.12</c:v>
                </c:pt>
                <c:pt idx="138" formatCode="0.0">
                  <c:v>21.571999999999999</c:v>
                </c:pt>
                <c:pt idx="139" formatCode="0.0">
                  <c:v>20.420000000000002</c:v>
                </c:pt>
                <c:pt idx="140" formatCode="0.0">
                  <c:v>20.34</c:v>
                </c:pt>
                <c:pt idx="141" formatCode="0.0">
                  <c:v>20.059999999999999</c:v>
                </c:pt>
                <c:pt idx="142" formatCode="0.0">
                  <c:v>21.608000000000001</c:v>
                </c:pt>
                <c:pt idx="143" formatCode="0.0">
                  <c:v>22.812000000000001</c:v>
                </c:pt>
                <c:pt idx="144" formatCode="0.0">
                  <c:v>23.768000000000001</c:v>
                </c:pt>
                <c:pt idx="145" formatCode="0.0">
                  <c:v>28.564</c:v>
                </c:pt>
                <c:pt idx="146" formatCode="0.0">
                  <c:v>32.076000000000001</c:v>
                </c:pt>
                <c:pt idx="147" formatCode="0.0">
                  <c:v>34.192</c:v>
                </c:pt>
                <c:pt idx="148" formatCode="0.0">
                  <c:v>29.164000000000001</c:v>
                </c:pt>
                <c:pt idx="149" formatCode="0.0">
                  <c:v>25.231999999999999</c:v>
                </c:pt>
                <c:pt idx="150" formatCode="0.0">
                  <c:v>21.18</c:v>
                </c:pt>
                <c:pt idx="151" formatCode="0.0">
                  <c:v>21.536000000000001</c:v>
                </c:pt>
                <c:pt idx="152" formatCode="0.0">
                  <c:v>22.856000000000002</c:v>
                </c:pt>
                <c:pt idx="153" formatCode="0.0">
                  <c:v>27</c:v>
                </c:pt>
                <c:pt idx="154" formatCode="0.0">
                  <c:v>28.928000000000001</c:v>
                </c:pt>
                <c:pt idx="155" formatCode="0.0">
                  <c:v>32.576000000000001</c:v>
                </c:pt>
                <c:pt idx="156" formatCode="0.0">
                  <c:v>34.491999999999997</c:v>
                </c:pt>
                <c:pt idx="157" formatCode="0.0">
                  <c:v>36.055999999999997</c:v>
                </c:pt>
                <c:pt idx="158" formatCode="0.0">
                  <c:v>35.064</c:v>
                </c:pt>
                <c:pt idx="159" formatCode="0.0">
                  <c:v>34.956000000000003</c:v>
                </c:pt>
                <c:pt idx="160" formatCode="0.0">
                  <c:v>34.896000000000001</c:v>
                </c:pt>
                <c:pt idx="161" formatCode="0.0">
                  <c:v>36.228000000000002</c:v>
                </c:pt>
                <c:pt idx="162" formatCode="0.0">
                  <c:v>31.936</c:v>
                </c:pt>
                <c:pt idx="163" formatCode="0.0">
                  <c:v>33.223999999999997</c:v>
                </c:pt>
                <c:pt idx="164" formatCode="0.0">
                  <c:v>29.16</c:v>
                </c:pt>
                <c:pt idx="165" formatCode="0.0">
                  <c:v>33.856000000000002</c:v>
                </c:pt>
                <c:pt idx="166" formatCode="0.0">
                  <c:v>33.247999999999998</c:v>
                </c:pt>
                <c:pt idx="167" formatCode="0.0">
                  <c:v>38.36</c:v>
                </c:pt>
                <c:pt idx="168" formatCode="0.0">
                  <c:v>37.591999999999999</c:v>
                </c:pt>
                <c:pt idx="169" formatCode="0.0">
                  <c:v>37.08</c:v>
                </c:pt>
                <c:pt idx="170" formatCode="0.0">
                  <c:v>36.072000000000003</c:v>
                </c:pt>
                <c:pt idx="171" formatCode="0.0">
                  <c:v>36.036000000000001</c:v>
                </c:pt>
                <c:pt idx="172" formatCode="0.0">
                  <c:v>38.58</c:v>
                </c:pt>
                <c:pt idx="173" formatCode="0.0">
                  <c:v>39.444000000000003</c:v>
                </c:pt>
                <c:pt idx="174" formatCode="0.0">
                  <c:v>35.828000000000003</c:v>
                </c:pt>
                <c:pt idx="175" formatCode="0.0">
                  <c:v>31.452000000000002</c:v>
                </c:pt>
                <c:pt idx="176" formatCode="0.0">
                  <c:v>33.555999999999997</c:v>
                </c:pt>
                <c:pt idx="177" formatCode="0.0">
                  <c:v>42.531999999999996</c:v>
                </c:pt>
                <c:pt idx="178" formatCode="0.0">
                  <c:v>45.988</c:v>
                </c:pt>
                <c:pt idx="179" formatCode="0.0">
                  <c:v>47.008000000000003</c:v>
                </c:pt>
                <c:pt idx="180" formatCode="0.0">
                  <c:v>41.82</c:v>
                </c:pt>
                <c:pt idx="181" formatCode="0.0">
                  <c:v>38.624000000000002</c:v>
                </c:pt>
                <c:pt idx="182" formatCode="0.0">
                  <c:v>42.107999999999997</c:v>
                </c:pt>
                <c:pt idx="183" formatCode="0.0">
                  <c:v>43.332000000000001</c:v>
                </c:pt>
                <c:pt idx="184" formatCode="0.0">
                  <c:v>42.915999999999997</c:v>
                </c:pt>
                <c:pt idx="185" formatCode="0.0">
                  <c:v>34.915999999999997</c:v>
                </c:pt>
                <c:pt idx="186" formatCode="0.0">
                  <c:v>39.015999999999998</c:v>
                </c:pt>
                <c:pt idx="187" formatCode="0.0">
                  <c:v>43.8</c:v>
                </c:pt>
                <c:pt idx="188" formatCode="0.0">
                  <c:v>41.396000000000001</c:v>
                </c:pt>
                <c:pt idx="189" formatCode="0.0">
                  <c:v>34.363999999999997</c:v>
                </c:pt>
                <c:pt idx="190" formatCode="0.0">
                  <c:v>30.88</c:v>
                </c:pt>
                <c:pt idx="191" formatCode="0.0">
                  <c:v>35.76</c:v>
                </c:pt>
                <c:pt idx="192" formatCode="0.0">
                  <c:v>40.840000000000003</c:v>
                </c:pt>
                <c:pt idx="193" formatCode="0.0">
                  <c:v>38.195999999999998</c:v>
                </c:pt>
                <c:pt idx="194" formatCode="0.0">
                  <c:v>46.387999999999998</c:v>
                </c:pt>
                <c:pt idx="195" formatCode="0.0">
                  <c:v>47.792000000000002</c:v>
                </c:pt>
                <c:pt idx="196" formatCode="0.0">
                  <c:v>54.103999999999999</c:v>
                </c:pt>
                <c:pt idx="197" formatCode="0.0">
                  <c:v>42.78</c:v>
                </c:pt>
                <c:pt idx="198" formatCode="0.0">
                  <c:v>39.027999999999999</c:v>
                </c:pt>
                <c:pt idx="199" formatCode="0.0">
                  <c:v>36.776000000000003</c:v>
                </c:pt>
                <c:pt idx="200" formatCode="0.0">
                  <c:v>37.204000000000001</c:v>
                </c:pt>
                <c:pt idx="201" formatCode="0.0">
                  <c:v>33.927999999999997</c:v>
                </c:pt>
                <c:pt idx="202" formatCode="0.0">
                  <c:v>28.988</c:v>
                </c:pt>
                <c:pt idx="203" formatCode="0.0">
                  <c:v>23.684000000000001</c:v>
                </c:pt>
                <c:pt idx="204" formatCode="0.0">
                  <c:v>18.248000000000001</c:v>
                </c:pt>
                <c:pt idx="205" formatCode="0.0">
                  <c:v>14.896000000000001</c:v>
                </c:pt>
                <c:pt idx="206" formatCode="0.0">
                  <c:v>11.144</c:v>
                </c:pt>
                <c:pt idx="207" formatCode="0.0">
                  <c:v>10.928000000000001</c:v>
                </c:pt>
                <c:pt idx="208" formatCode="0.0">
                  <c:v>10.523999999999999</c:v>
                </c:pt>
                <c:pt idx="209" formatCode="0.0">
                  <c:v>12.208</c:v>
                </c:pt>
                <c:pt idx="210" formatCode="0.0">
                  <c:v>13.928000000000001</c:v>
                </c:pt>
                <c:pt idx="211" formatCode="0.0">
                  <c:v>14.164</c:v>
                </c:pt>
                <c:pt idx="212" formatCode="0.0">
                  <c:v>18.687999999999999</c:v>
                </c:pt>
                <c:pt idx="213" formatCode="0.0">
                  <c:v>19.376000000000001</c:v>
                </c:pt>
                <c:pt idx="214" formatCode="0.0">
                  <c:v>20.524000000000001</c:v>
                </c:pt>
                <c:pt idx="215" formatCode="0.0">
                  <c:v>18.724</c:v>
                </c:pt>
                <c:pt idx="216" formatCode="0.0">
                  <c:v>19.696000000000002</c:v>
                </c:pt>
                <c:pt idx="217" formatCode="0.0">
                  <c:v>21.251999999999999</c:v>
                </c:pt>
                <c:pt idx="218" formatCode="0.0">
                  <c:v>26.26</c:v>
                </c:pt>
                <c:pt idx="219" formatCode="0.0">
                  <c:v>28.888000000000002</c:v>
                </c:pt>
                <c:pt idx="220" formatCode="0.0">
                  <c:v>34.36</c:v>
                </c:pt>
                <c:pt idx="221" formatCode="0.0">
                  <c:v>30.972000000000001</c:v>
                </c:pt>
                <c:pt idx="222" formatCode="0.0">
                  <c:v>32.24</c:v>
                </c:pt>
                <c:pt idx="223" formatCode="0.0">
                  <c:v>30.716000000000001</c:v>
                </c:pt>
                <c:pt idx="224" formatCode="0.0">
                  <c:v>33.351999999999997</c:v>
                </c:pt>
                <c:pt idx="225" formatCode="0.0">
                  <c:v>34.332000000000001</c:v>
                </c:pt>
                <c:pt idx="226" formatCode="0.0">
                  <c:v>36.972000000000001</c:v>
                </c:pt>
                <c:pt idx="227" formatCode="0.0">
                  <c:v>39.512</c:v>
                </c:pt>
                <c:pt idx="228" formatCode="0.0">
                  <c:v>40.496000000000002</c:v>
                </c:pt>
                <c:pt idx="229" formatCode="0.0">
                  <c:v>39.491999999999997</c:v>
                </c:pt>
                <c:pt idx="230" formatCode="0.0">
                  <c:v>38.543999999999997</c:v>
                </c:pt>
                <c:pt idx="231" formatCode="0.0">
                  <c:v>38.536000000000001</c:v>
                </c:pt>
                <c:pt idx="232" formatCode="0.0">
                  <c:v>37.771999999999998</c:v>
                </c:pt>
                <c:pt idx="233" formatCode="0.0">
                  <c:v>36.744</c:v>
                </c:pt>
                <c:pt idx="234" formatCode="0.0">
                  <c:v>38.095999999999997</c:v>
                </c:pt>
                <c:pt idx="235" formatCode="0.0">
                  <c:v>35.444000000000003</c:v>
                </c:pt>
                <c:pt idx="236" formatCode="0.0">
                  <c:v>38.015999999999998</c:v>
                </c:pt>
                <c:pt idx="237" formatCode="0.0">
                  <c:v>39.167999999999999</c:v>
                </c:pt>
                <c:pt idx="238" formatCode="0.0">
                  <c:v>42.631999999999998</c:v>
                </c:pt>
                <c:pt idx="239" formatCode="0.0">
                  <c:v>41.076000000000001</c:v>
                </c:pt>
                <c:pt idx="240" formatCode="0.0">
                  <c:v>40.887999999999998</c:v>
                </c:pt>
                <c:pt idx="241" formatCode="0.0">
                  <c:v>43.2</c:v>
                </c:pt>
                <c:pt idx="242" formatCode="0.0">
                  <c:v>42.932000000000002</c:v>
                </c:pt>
                <c:pt idx="243" formatCode="0.0">
                  <c:v>40.896000000000001</c:v>
                </c:pt>
                <c:pt idx="244" formatCode="0.0">
                  <c:v>38.520000000000003</c:v>
                </c:pt>
                <c:pt idx="245" formatCode="0.0">
                  <c:v>37.012</c:v>
                </c:pt>
                <c:pt idx="246" formatCode="0.0">
                  <c:v>36.183999999999997</c:v>
                </c:pt>
                <c:pt idx="247" formatCode="0.0">
                  <c:v>37.564</c:v>
                </c:pt>
                <c:pt idx="248" formatCode="0.0">
                  <c:v>38.787999999999997</c:v>
                </c:pt>
                <c:pt idx="249" formatCode="0.0">
                  <c:v>42.152000000000001</c:v>
                </c:pt>
                <c:pt idx="250" formatCode="0.0">
                  <c:v>39.323999999999998</c:v>
                </c:pt>
                <c:pt idx="251" formatCode="0.0">
                  <c:v>37.475999999999999</c:v>
                </c:pt>
                <c:pt idx="252" formatCode="0.0">
                  <c:v>38.216000000000001</c:v>
                </c:pt>
                <c:pt idx="253" formatCode="0.0">
                  <c:v>37.496000000000002</c:v>
                </c:pt>
                <c:pt idx="254" formatCode="0.0">
                  <c:v>34.923999999999999</c:v>
                </c:pt>
                <c:pt idx="255" formatCode="0.0">
                  <c:v>27.687999999999999</c:v>
                </c:pt>
                <c:pt idx="256" formatCode="0.0">
                  <c:v>27.175999999999998</c:v>
                </c:pt>
                <c:pt idx="257" formatCode="0.0">
                  <c:v>28.1</c:v>
                </c:pt>
                <c:pt idx="258" formatCode="0.0">
                  <c:v>26.667999999999999</c:v>
                </c:pt>
                <c:pt idx="259" formatCode="0.0">
                  <c:v>26.547999999999998</c:v>
                </c:pt>
                <c:pt idx="260" formatCode="0.0">
                  <c:v>27.544</c:v>
                </c:pt>
                <c:pt idx="261" formatCode="0.0">
                  <c:v>30.792000000000002</c:v>
                </c:pt>
                <c:pt idx="262" formatCode="0.0">
                  <c:v>32.091999999999999</c:v>
                </c:pt>
                <c:pt idx="263" formatCode="0.0">
                  <c:v>34</c:v>
                </c:pt>
                <c:pt idx="264" formatCode="0.0">
                  <c:v>35.735999999999997</c:v>
                </c:pt>
                <c:pt idx="265" formatCode="0.0">
                  <c:v>37.787999999999997</c:v>
                </c:pt>
                <c:pt idx="266" formatCode="0.0">
                  <c:v>40.744</c:v>
                </c:pt>
                <c:pt idx="267" formatCode="0.0">
                  <c:v>41.515999999999998</c:v>
                </c:pt>
                <c:pt idx="268" formatCode="0.0">
                  <c:v>42.131999999999998</c:v>
                </c:pt>
                <c:pt idx="269" formatCode="0.0">
                  <c:v>38.856000000000002</c:v>
                </c:pt>
                <c:pt idx="270" formatCode="0.0">
                  <c:v>35.44</c:v>
                </c:pt>
                <c:pt idx="271" formatCode="0.0">
                  <c:v>35.508000000000003</c:v>
                </c:pt>
                <c:pt idx="272" formatCode="0.0">
                  <c:v>35.195999999999998</c:v>
                </c:pt>
                <c:pt idx="273" formatCode="0.0">
                  <c:v>36.488</c:v>
                </c:pt>
                <c:pt idx="274" formatCode="0.0">
                  <c:v>32.832000000000001</c:v>
                </c:pt>
                <c:pt idx="275" formatCode="0.0">
                  <c:v>32.380000000000003</c:v>
                </c:pt>
                <c:pt idx="276" formatCode="0.0">
                  <c:v>31.251999999999999</c:v>
                </c:pt>
                <c:pt idx="277" formatCode="0.0">
                  <c:v>32.043999999999997</c:v>
                </c:pt>
                <c:pt idx="278" formatCode="0.0">
                  <c:v>31</c:v>
                </c:pt>
                <c:pt idx="279" formatCode="0.0">
                  <c:v>30.74</c:v>
                </c:pt>
                <c:pt idx="280" formatCode="0.0">
                  <c:v>28.952000000000002</c:v>
                </c:pt>
                <c:pt idx="281" formatCode="0.0">
                  <c:v>28.5</c:v>
                </c:pt>
                <c:pt idx="282" formatCode="0.0">
                  <c:v>26.263999999999999</c:v>
                </c:pt>
                <c:pt idx="283" formatCode="0.0">
                  <c:v>27.308</c:v>
                </c:pt>
                <c:pt idx="284" formatCode="0.0">
                  <c:v>27.164000000000001</c:v>
                </c:pt>
                <c:pt idx="285" formatCode="0.0">
                  <c:v>28.8</c:v>
                </c:pt>
                <c:pt idx="286" formatCode="0.0">
                  <c:v>28.236000000000001</c:v>
                </c:pt>
                <c:pt idx="287" formatCode="0.0">
                  <c:v>29.228000000000002</c:v>
                </c:pt>
                <c:pt idx="288" formatCode="0.0">
                  <c:v>28.82</c:v>
                </c:pt>
                <c:pt idx="289" formatCode="0.0">
                  <c:v>29.443999999999999</c:v>
                </c:pt>
                <c:pt idx="290" formatCode="0.0">
                  <c:v>29.34</c:v>
                </c:pt>
                <c:pt idx="291" formatCode="0.0">
                  <c:v>29.4</c:v>
                </c:pt>
                <c:pt idx="292" formatCode="0.0">
                  <c:v>27.803999999999998</c:v>
                </c:pt>
                <c:pt idx="293" formatCode="0.0">
                  <c:v>26.3</c:v>
                </c:pt>
                <c:pt idx="294" formatCode="0.0">
                  <c:v>24.731999999999999</c:v>
                </c:pt>
                <c:pt idx="295" formatCode="0.0">
                  <c:v>25.428000000000001</c:v>
                </c:pt>
                <c:pt idx="296" formatCode="0.0">
                  <c:v>25.623999999999999</c:v>
                </c:pt>
                <c:pt idx="297" formatCode="0.0">
                  <c:v>28.396000000000001</c:v>
                </c:pt>
                <c:pt idx="298" formatCode="0.0">
                  <c:v>30.052</c:v>
                </c:pt>
                <c:pt idx="299" formatCode="0.0">
                  <c:v>32.020000000000003</c:v>
                </c:pt>
                <c:pt idx="300" formatCode="0.0">
                  <c:v>32</c:v>
                </c:pt>
                <c:pt idx="301" formatCode="0.0">
                  <c:v>32.076000000000001</c:v>
                </c:pt>
                <c:pt idx="302" formatCode="0.0">
                  <c:v>34.688000000000002</c:v>
                </c:pt>
                <c:pt idx="303" formatCode="0.0">
                  <c:v>35.488</c:v>
                </c:pt>
                <c:pt idx="304" formatCode="0.0">
                  <c:v>35.200000000000003</c:v>
                </c:pt>
                <c:pt idx="305" formatCode="0.0">
                  <c:v>31.484000000000002</c:v>
                </c:pt>
                <c:pt idx="306" formatCode="0.0">
                  <c:v>30.488</c:v>
                </c:pt>
                <c:pt idx="307" formatCode="0.0">
                  <c:v>30.571999999999999</c:v>
                </c:pt>
                <c:pt idx="308" formatCode="0.0">
                  <c:v>32.368000000000002</c:v>
                </c:pt>
                <c:pt idx="309" formatCode="0.0">
                  <c:v>34.131999999999998</c:v>
                </c:pt>
                <c:pt idx="310" formatCode="0.0">
                  <c:v>32.868000000000002</c:v>
                </c:pt>
                <c:pt idx="311" formatCode="0.0">
                  <c:v>32.423999999999999</c:v>
                </c:pt>
                <c:pt idx="312" formatCode="0.0">
                  <c:v>31.552</c:v>
                </c:pt>
                <c:pt idx="313" formatCode="0.0">
                  <c:v>33.704000000000001</c:v>
                </c:pt>
                <c:pt idx="314" formatCode="0.0">
                  <c:v>35.264000000000003</c:v>
                </c:pt>
                <c:pt idx="315" formatCode="0.0">
                  <c:v>35.652000000000001</c:v>
                </c:pt>
                <c:pt idx="316" formatCode="0.0">
                  <c:v>35.704000000000001</c:v>
                </c:pt>
                <c:pt idx="317" formatCode="0.0">
                  <c:v>35.792000000000002</c:v>
                </c:pt>
                <c:pt idx="318" formatCode="0.0">
                  <c:v>36.008000000000003</c:v>
                </c:pt>
                <c:pt idx="319" formatCode="0.0">
                  <c:v>35.588000000000001</c:v>
                </c:pt>
                <c:pt idx="320" formatCode="0.0">
                  <c:v>35.56</c:v>
                </c:pt>
                <c:pt idx="321" formatCode="0.0">
                  <c:v>35.74</c:v>
                </c:pt>
                <c:pt idx="322" formatCode="0.0">
                  <c:v>37.268000000000001</c:v>
                </c:pt>
                <c:pt idx="323" formatCode="0.0">
                  <c:v>36.524000000000001</c:v>
                </c:pt>
                <c:pt idx="324" formatCode="0.0">
                  <c:v>36.887999999999998</c:v>
                </c:pt>
                <c:pt idx="325" formatCode="0.0">
                  <c:v>38.143999999999998</c:v>
                </c:pt>
                <c:pt idx="326" formatCode="0.0">
                  <c:v>40.884</c:v>
                </c:pt>
                <c:pt idx="327" formatCode="0.0">
                  <c:v>41.015999999999998</c:v>
                </c:pt>
                <c:pt idx="328" formatCode="0.0">
                  <c:v>39.124000000000002</c:v>
                </c:pt>
                <c:pt idx="329" formatCode="0.0">
                  <c:v>36.216000000000001</c:v>
                </c:pt>
                <c:pt idx="330" formatCode="0.0">
                  <c:v>34.896000000000001</c:v>
                </c:pt>
                <c:pt idx="331" formatCode="0.0">
                  <c:v>34.776000000000003</c:v>
                </c:pt>
                <c:pt idx="332" formatCode="0.0">
                  <c:v>35.308</c:v>
                </c:pt>
                <c:pt idx="333" formatCode="0.0">
                  <c:v>37.423999999999999</c:v>
                </c:pt>
                <c:pt idx="334" formatCode="0.0">
                  <c:v>36.020000000000003</c:v>
                </c:pt>
                <c:pt idx="335" formatCode="0.0">
                  <c:v>35.14</c:v>
                </c:pt>
                <c:pt idx="336" formatCode="0.0">
                  <c:v>34.384</c:v>
                </c:pt>
                <c:pt idx="337" formatCode="0.0">
                  <c:v>34.283999999999999</c:v>
                </c:pt>
                <c:pt idx="338" formatCode="0.0">
                  <c:v>33.5</c:v>
                </c:pt>
                <c:pt idx="339" formatCode="0.0">
                  <c:v>28.02</c:v>
                </c:pt>
                <c:pt idx="340" formatCode="0.0">
                  <c:v>26.968</c:v>
                </c:pt>
                <c:pt idx="341" formatCode="0.0">
                  <c:v>26.027999999999999</c:v>
                </c:pt>
                <c:pt idx="342" formatCode="0.0">
                  <c:v>29.044</c:v>
                </c:pt>
                <c:pt idx="343" formatCode="0.0">
                  <c:v>29.603999999999999</c:v>
                </c:pt>
                <c:pt idx="344" formatCode="0.0">
                  <c:v>30.408000000000001</c:v>
                </c:pt>
                <c:pt idx="345" formatCode="0.0">
                  <c:v>31.391999999999999</c:v>
                </c:pt>
                <c:pt idx="346" formatCode="0.0">
                  <c:v>32.552</c:v>
                </c:pt>
                <c:pt idx="347" formatCode="0.0">
                  <c:v>34.667999999999999</c:v>
                </c:pt>
                <c:pt idx="348" formatCode="0.0">
                  <c:v>36.92</c:v>
                </c:pt>
                <c:pt idx="349" formatCode="0.0">
                  <c:v>39.74</c:v>
                </c:pt>
                <c:pt idx="350" formatCode="0.0">
                  <c:v>42.015999999999998</c:v>
                </c:pt>
                <c:pt idx="351" formatCode="0.0">
                  <c:v>42.432000000000002</c:v>
                </c:pt>
                <c:pt idx="352" formatCode="0.0">
                  <c:v>40.972000000000001</c:v>
                </c:pt>
                <c:pt idx="353" formatCode="0.0">
                  <c:v>40.244</c:v>
                </c:pt>
                <c:pt idx="354" formatCode="0.0">
                  <c:v>38.875999999999998</c:v>
                </c:pt>
                <c:pt idx="355" formatCode="0.0">
                  <c:v>39.392000000000003</c:v>
                </c:pt>
                <c:pt idx="356" formatCode="0.0">
                  <c:v>39.972000000000001</c:v>
                </c:pt>
                <c:pt idx="357" formatCode="0.0">
                  <c:v>40.536000000000001</c:v>
                </c:pt>
                <c:pt idx="358" formatCode="0.0">
                  <c:v>39.707999999999998</c:v>
                </c:pt>
                <c:pt idx="359" formatCode="0.0">
                  <c:v>38.436</c:v>
                </c:pt>
                <c:pt idx="360" formatCode="0.0">
                  <c:v>39.728000000000002</c:v>
                </c:pt>
                <c:pt idx="361" formatCode="0.0">
                  <c:v>42.42</c:v>
                </c:pt>
                <c:pt idx="362" formatCode="0.0">
                  <c:v>45.124000000000002</c:v>
                </c:pt>
                <c:pt idx="363" formatCode="0.0">
                  <c:v>46.42</c:v>
                </c:pt>
                <c:pt idx="364" formatCode="0.0">
                  <c:v>46.02</c:v>
                </c:pt>
                <c:pt idx="365" formatCode="0.0">
                  <c:v>46.176000000000002</c:v>
                </c:pt>
                <c:pt idx="366" formatCode="0.0">
                  <c:v>45.171999999999997</c:v>
                </c:pt>
                <c:pt idx="367" formatCode="0.0">
                  <c:v>45.491999999999997</c:v>
                </c:pt>
                <c:pt idx="368" formatCode="0.0">
                  <c:v>42.14</c:v>
                </c:pt>
                <c:pt idx="369" formatCode="0.0">
                  <c:v>43.375999999999998</c:v>
                </c:pt>
                <c:pt idx="370" formatCode="0.0">
                  <c:v>43.828000000000003</c:v>
                </c:pt>
                <c:pt idx="371" formatCode="0.0">
                  <c:v>46.072000000000003</c:v>
                </c:pt>
                <c:pt idx="372" formatCode="0.0">
                  <c:v>46.415999999999997</c:v>
                </c:pt>
                <c:pt idx="373" formatCode="0.0">
                  <c:v>46.183999999999997</c:v>
                </c:pt>
                <c:pt idx="374" formatCode="0.0">
                  <c:v>49.86</c:v>
                </c:pt>
                <c:pt idx="375" formatCode="0.0">
                  <c:v>51.735999999999997</c:v>
                </c:pt>
                <c:pt idx="376" formatCode="0.0">
                  <c:v>54.067999999999998</c:v>
                </c:pt>
                <c:pt idx="377" formatCode="0.0">
                  <c:v>53.347999999999999</c:v>
                </c:pt>
                <c:pt idx="378" formatCode="0.0">
                  <c:v>51.02</c:v>
                </c:pt>
                <c:pt idx="587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3-CDA6-435C-BAEB-3C51F5CD1742}"/>
            </c:ext>
          </c:extLst>
        </c:ser>
        <c:ser>
          <c:idx val="2"/>
          <c:order val="3"/>
          <c:tx>
            <c:v>12MMT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CMACHNO!$A$9:$A$596</c:f>
              <c:numCache>
                <c:formatCode>mmm\-yy</c:formatCode>
                <c:ptCount val="588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41487</c:v>
                </c:pt>
                <c:pt idx="260">
                  <c:v>41518</c:v>
                </c:pt>
                <c:pt idx="261">
                  <c:v>41548</c:v>
                </c:pt>
                <c:pt idx="262">
                  <c:v>41579</c:v>
                </c:pt>
                <c:pt idx="263">
                  <c:v>41609</c:v>
                </c:pt>
                <c:pt idx="264">
                  <c:v>41640</c:v>
                </c:pt>
                <c:pt idx="265">
                  <c:v>41671</c:v>
                </c:pt>
                <c:pt idx="266">
                  <c:v>41699</c:v>
                </c:pt>
                <c:pt idx="267">
                  <c:v>41730</c:v>
                </c:pt>
                <c:pt idx="268">
                  <c:v>41760</c:v>
                </c:pt>
                <c:pt idx="269">
                  <c:v>41791</c:v>
                </c:pt>
                <c:pt idx="270">
                  <c:v>41821</c:v>
                </c:pt>
                <c:pt idx="271">
                  <c:v>41852</c:v>
                </c:pt>
                <c:pt idx="272">
                  <c:v>41883</c:v>
                </c:pt>
                <c:pt idx="273">
                  <c:v>41913</c:v>
                </c:pt>
                <c:pt idx="274">
                  <c:v>41944</c:v>
                </c:pt>
                <c:pt idx="275">
                  <c:v>41974</c:v>
                </c:pt>
                <c:pt idx="276">
                  <c:v>42005</c:v>
                </c:pt>
                <c:pt idx="277">
                  <c:v>42036</c:v>
                </c:pt>
                <c:pt idx="278">
                  <c:v>42064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42278</c:v>
                </c:pt>
                <c:pt idx="286">
                  <c:v>42309</c:v>
                </c:pt>
                <c:pt idx="287">
                  <c:v>42339</c:v>
                </c:pt>
                <c:pt idx="288">
                  <c:v>42370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  <c:pt idx="295">
                  <c:v>42583</c:v>
                </c:pt>
                <c:pt idx="296">
                  <c:v>42614</c:v>
                </c:pt>
                <c:pt idx="297">
                  <c:v>42644</c:v>
                </c:pt>
                <c:pt idx="298">
                  <c:v>42675</c:v>
                </c:pt>
                <c:pt idx="299">
                  <c:v>42705</c:v>
                </c:pt>
                <c:pt idx="300">
                  <c:v>42736</c:v>
                </c:pt>
                <c:pt idx="301">
                  <c:v>42767</c:v>
                </c:pt>
                <c:pt idx="302">
                  <c:v>42795</c:v>
                </c:pt>
                <c:pt idx="303">
                  <c:v>42826</c:v>
                </c:pt>
                <c:pt idx="304">
                  <c:v>42856</c:v>
                </c:pt>
                <c:pt idx="305">
                  <c:v>42887</c:v>
                </c:pt>
                <c:pt idx="306">
                  <c:v>42917</c:v>
                </c:pt>
                <c:pt idx="307">
                  <c:v>42948</c:v>
                </c:pt>
                <c:pt idx="308">
                  <c:v>42979</c:v>
                </c:pt>
                <c:pt idx="309">
                  <c:v>43009</c:v>
                </c:pt>
                <c:pt idx="310">
                  <c:v>43040</c:v>
                </c:pt>
                <c:pt idx="311">
                  <c:v>43070</c:v>
                </c:pt>
                <c:pt idx="312">
                  <c:v>43101</c:v>
                </c:pt>
                <c:pt idx="313">
                  <c:v>43132</c:v>
                </c:pt>
                <c:pt idx="314">
                  <c:v>43160</c:v>
                </c:pt>
                <c:pt idx="315">
                  <c:v>43191</c:v>
                </c:pt>
                <c:pt idx="316">
                  <c:v>43221</c:v>
                </c:pt>
                <c:pt idx="317">
                  <c:v>43252</c:v>
                </c:pt>
                <c:pt idx="318">
                  <c:v>43282</c:v>
                </c:pt>
                <c:pt idx="319">
                  <c:v>43313</c:v>
                </c:pt>
                <c:pt idx="320">
                  <c:v>43344</c:v>
                </c:pt>
                <c:pt idx="321">
                  <c:v>43374</c:v>
                </c:pt>
                <c:pt idx="322">
                  <c:v>43405</c:v>
                </c:pt>
                <c:pt idx="323">
                  <c:v>43435</c:v>
                </c:pt>
                <c:pt idx="324">
                  <c:v>43466</c:v>
                </c:pt>
                <c:pt idx="325">
                  <c:v>43497</c:v>
                </c:pt>
                <c:pt idx="326">
                  <c:v>43525</c:v>
                </c:pt>
                <c:pt idx="327">
                  <c:v>43556</c:v>
                </c:pt>
                <c:pt idx="328">
                  <c:v>43586</c:v>
                </c:pt>
                <c:pt idx="329">
                  <c:v>43617</c:v>
                </c:pt>
                <c:pt idx="330">
                  <c:v>43647</c:v>
                </c:pt>
                <c:pt idx="331">
                  <c:v>43678</c:v>
                </c:pt>
                <c:pt idx="332">
                  <c:v>43709</c:v>
                </c:pt>
                <c:pt idx="333">
                  <c:v>43739</c:v>
                </c:pt>
                <c:pt idx="334">
                  <c:v>43770</c:v>
                </c:pt>
                <c:pt idx="335">
                  <c:v>43800</c:v>
                </c:pt>
                <c:pt idx="336">
                  <c:v>43831</c:v>
                </c:pt>
                <c:pt idx="337">
                  <c:v>43862</c:v>
                </c:pt>
                <c:pt idx="338">
                  <c:v>43891</c:v>
                </c:pt>
                <c:pt idx="339">
                  <c:v>43922</c:v>
                </c:pt>
                <c:pt idx="340">
                  <c:v>43952</c:v>
                </c:pt>
                <c:pt idx="341">
                  <c:v>43983</c:v>
                </c:pt>
                <c:pt idx="342">
                  <c:v>44013</c:v>
                </c:pt>
                <c:pt idx="343">
                  <c:v>44044</c:v>
                </c:pt>
                <c:pt idx="344">
                  <c:v>44075</c:v>
                </c:pt>
                <c:pt idx="345">
                  <c:v>44105</c:v>
                </c:pt>
                <c:pt idx="346">
                  <c:v>44136</c:v>
                </c:pt>
                <c:pt idx="347">
                  <c:v>44166</c:v>
                </c:pt>
                <c:pt idx="348">
                  <c:v>44197</c:v>
                </c:pt>
                <c:pt idx="349">
                  <c:v>44228</c:v>
                </c:pt>
                <c:pt idx="350">
                  <c:v>44256</c:v>
                </c:pt>
                <c:pt idx="351">
                  <c:v>44287</c:v>
                </c:pt>
                <c:pt idx="352">
                  <c:v>44317</c:v>
                </c:pt>
                <c:pt idx="353">
                  <c:v>44348</c:v>
                </c:pt>
                <c:pt idx="354">
                  <c:v>44378</c:v>
                </c:pt>
                <c:pt idx="355">
                  <c:v>44409</c:v>
                </c:pt>
                <c:pt idx="356">
                  <c:v>44440</c:v>
                </c:pt>
                <c:pt idx="357">
                  <c:v>44470</c:v>
                </c:pt>
                <c:pt idx="358">
                  <c:v>44501</c:v>
                </c:pt>
                <c:pt idx="359">
                  <c:v>44531</c:v>
                </c:pt>
                <c:pt idx="360">
                  <c:v>44562</c:v>
                </c:pt>
                <c:pt idx="361">
                  <c:v>44593</c:v>
                </c:pt>
                <c:pt idx="362">
                  <c:v>44621</c:v>
                </c:pt>
                <c:pt idx="363">
                  <c:v>44652</c:v>
                </c:pt>
                <c:pt idx="364">
                  <c:v>44682</c:v>
                </c:pt>
                <c:pt idx="365">
                  <c:v>44713</c:v>
                </c:pt>
                <c:pt idx="366">
                  <c:v>44743</c:v>
                </c:pt>
                <c:pt idx="367">
                  <c:v>44774</c:v>
                </c:pt>
                <c:pt idx="368">
                  <c:v>44805</c:v>
                </c:pt>
                <c:pt idx="369">
                  <c:v>44835</c:v>
                </c:pt>
                <c:pt idx="370">
                  <c:v>44866</c:v>
                </c:pt>
                <c:pt idx="371">
                  <c:v>44896</c:v>
                </c:pt>
                <c:pt idx="372">
                  <c:v>44927</c:v>
                </c:pt>
                <c:pt idx="373">
                  <c:v>44958</c:v>
                </c:pt>
                <c:pt idx="374">
                  <c:v>44986</c:v>
                </c:pt>
                <c:pt idx="375">
                  <c:v>45017</c:v>
                </c:pt>
                <c:pt idx="376">
                  <c:v>45047</c:v>
                </c:pt>
                <c:pt idx="377">
                  <c:v>45078</c:v>
                </c:pt>
                <c:pt idx="378">
                  <c:v>45108</c:v>
                </c:pt>
                <c:pt idx="379">
                  <c:v>45139</c:v>
                </c:pt>
                <c:pt idx="380">
                  <c:v>45170</c:v>
                </c:pt>
                <c:pt idx="381">
                  <c:v>45200</c:v>
                </c:pt>
                <c:pt idx="382">
                  <c:v>45231</c:v>
                </c:pt>
                <c:pt idx="383">
                  <c:v>45261</c:v>
                </c:pt>
                <c:pt idx="384">
                  <c:v>45292</c:v>
                </c:pt>
                <c:pt idx="385">
                  <c:v>45323</c:v>
                </c:pt>
                <c:pt idx="386">
                  <c:v>45352</c:v>
                </c:pt>
                <c:pt idx="387">
                  <c:v>45383</c:v>
                </c:pt>
                <c:pt idx="388">
                  <c:v>45413</c:v>
                </c:pt>
                <c:pt idx="389">
                  <c:v>45444</c:v>
                </c:pt>
                <c:pt idx="390">
                  <c:v>45474</c:v>
                </c:pt>
                <c:pt idx="391">
                  <c:v>45505</c:v>
                </c:pt>
                <c:pt idx="392">
                  <c:v>45536</c:v>
                </c:pt>
                <c:pt idx="393">
                  <c:v>45566</c:v>
                </c:pt>
                <c:pt idx="394">
                  <c:v>45597</c:v>
                </c:pt>
                <c:pt idx="395">
                  <c:v>45627</c:v>
                </c:pt>
                <c:pt idx="396">
                  <c:v>45658</c:v>
                </c:pt>
                <c:pt idx="397">
                  <c:v>45689</c:v>
                </c:pt>
                <c:pt idx="398">
                  <c:v>45717</c:v>
                </c:pt>
                <c:pt idx="399">
                  <c:v>45748</c:v>
                </c:pt>
                <c:pt idx="400">
                  <c:v>45778</c:v>
                </c:pt>
                <c:pt idx="401">
                  <c:v>45809</c:v>
                </c:pt>
                <c:pt idx="402">
                  <c:v>45839</c:v>
                </c:pt>
                <c:pt idx="403">
                  <c:v>45870</c:v>
                </c:pt>
                <c:pt idx="404">
                  <c:v>45901</c:v>
                </c:pt>
                <c:pt idx="405">
                  <c:v>45931</c:v>
                </c:pt>
                <c:pt idx="406">
                  <c:v>45962</c:v>
                </c:pt>
                <c:pt idx="407">
                  <c:v>45992</c:v>
                </c:pt>
                <c:pt idx="408">
                  <c:v>46023</c:v>
                </c:pt>
                <c:pt idx="409">
                  <c:v>46054</c:v>
                </c:pt>
                <c:pt idx="410">
                  <c:v>46082</c:v>
                </c:pt>
                <c:pt idx="411">
                  <c:v>46113</c:v>
                </c:pt>
                <c:pt idx="412">
                  <c:v>46143</c:v>
                </c:pt>
                <c:pt idx="413">
                  <c:v>46174</c:v>
                </c:pt>
                <c:pt idx="414">
                  <c:v>46204</c:v>
                </c:pt>
                <c:pt idx="415">
                  <c:v>46235</c:v>
                </c:pt>
                <c:pt idx="416">
                  <c:v>46266</c:v>
                </c:pt>
                <c:pt idx="417">
                  <c:v>46296</c:v>
                </c:pt>
                <c:pt idx="418">
                  <c:v>46327</c:v>
                </c:pt>
                <c:pt idx="419">
                  <c:v>46357</c:v>
                </c:pt>
                <c:pt idx="420">
                  <c:v>46388</c:v>
                </c:pt>
                <c:pt idx="421">
                  <c:v>46419</c:v>
                </c:pt>
                <c:pt idx="422">
                  <c:v>46447</c:v>
                </c:pt>
                <c:pt idx="423">
                  <c:v>46478</c:v>
                </c:pt>
                <c:pt idx="424">
                  <c:v>46508</c:v>
                </c:pt>
                <c:pt idx="425">
                  <c:v>46539</c:v>
                </c:pt>
                <c:pt idx="426">
                  <c:v>46569</c:v>
                </c:pt>
                <c:pt idx="427">
                  <c:v>46600</c:v>
                </c:pt>
                <c:pt idx="428">
                  <c:v>46631</c:v>
                </c:pt>
                <c:pt idx="429">
                  <c:v>46661</c:v>
                </c:pt>
                <c:pt idx="430">
                  <c:v>46692</c:v>
                </c:pt>
                <c:pt idx="431">
                  <c:v>46722</c:v>
                </c:pt>
                <c:pt idx="432">
                  <c:v>46753</c:v>
                </c:pt>
                <c:pt idx="433">
                  <c:v>46784</c:v>
                </c:pt>
                <c:pt idx="434">
                  <c:v>46813</c:v>
                </c:pt>
                <c:pt idx="435">
                  <c:v>46844</c:v>
                </c:pt>
                <c:pt idx="436">
                  <c:v>46874</c:v>
                </c:pt>
                <c:pt idx="437">
                  <c:v>46905</c:v>
                </c:pt>
                <c:pt idx="438">
                  <c:v>46935</c:v>
                </c:pt>
                <c:pt idx="439">
                  <c:v>46966</c:v>
                </c:pt>
                <c:pt idx="440">
                  <c:v>46997</c:v>
                </c:pt>
                <c:pt idx="441">
                  <c:v>47027</c:v>
                </c:pt>
                <c:pt idx="442">
                  <c:v>47058</c:v>
                </c:pt>
                <c:pt idx="443">
                  <c:v>47088</c:v>
                </c:pt>
                <c:pt idx="444">
                  <c:v>47119</c:v>
                </c:pt>
                <c:pt idx="445">
                  <c:v>47150</c:v>
                </c:pt>
                <c:pt idx="446">
                  <c:v>47178</c:v>
                </c:pt>
                <c:pt idx="447">
                  <c:v>47209</c:v>
                </c:pt>
                <c:pt idx="448">
                  <c:v>47239</c:v>
                </c:pt>
                <c:pt idx="449">
                  <c:v>47270</c:v>
                </c:pt>
                <c:pt idx="450">
                  <c:v>47300</c:v>
                </c:pt>
                <c:pt idx="451">
                  <c:v>47331</c:v>
                </c:pt>
                <c:pt idx="452">
                  <c:v>47362</c:v>
                </c:pt>
                <c:pt idx="453">
                  <c:v>47392</c:v>
                </c:pt>
                <c:pt idx="454">
                  <c:v>47423</c:v>
                </c:pt>
                <c:pt idx="455">
                  <c:v>47453</c:v>
                </c:pt>
                <c:pt idx="456">
                  <c:v>47484</c:v>
                </c:pt>
                <c:pt idx="457">
                  <c:v>47515</c:v>
                </c:pt>
                <c:pt idx="458">
                  <c:v>47543</c:v>
                </c:pt>
                <c:pt idx="459">
                  <c:v>47574</c:v>
                </c:pt>
                <c:pt idx="460">
                  <c:v>47604</c:v>
                </c:pt>
                <c:pt idx="461">
                  <c:v>47635</c:v>
                </c:pt>
                <c:pt idx="462">
                  <c:v>47665</c:v>
                </c:pt>
                <c:pt idx="463">
                  <c:v>47696</c:v>
                </c:pt>
                <c:pt idx="464">
                  <c:v>47727</c:v>
                </c:pt>
                <c:pt idx="465">
                  <c:v>47757</c:v>
                </c:pt>
                <c:pt idx="466">
                  <c:v>47788</c:v>
                </c:pt>
                <c:pt idx="467">
                  <c:v>47818</c:v>
                </c:pt>
                <c:pt idx="468">
                  <c:v>47849</c:v>
                </c:pt>
                <c:pt idx="469">
                  <c:v>47880</c:v>
                </c:pt>
                <c:pt idx="470">
                  <c:v>47908</c:v>
                </c:pt>
                <c:pt idx="471">
                  <c:v>47939</c:v>
                </c:pt>
                <c:pt idx="472">
                  <c:v>47969</c:v>
                </c:pt>
                <c:pt idx="473">
                  <c:v>48000</c:v>
                </c:pt>
                <c:pt idx="474">
                  <c:v>48030</c:v>
                </c:pt>
                <c:pt idx="475">
                  <c:v>48061</c:v>
                </c:pt>
                <c:pt idx="476">
                  <c:v>48092</c:v>
                </c:pt>
                <c:pt idx="477">
                  <c:v>48122</c:v>
                </c:pt>
                <c:pt idx="478">
                  <c:v>48153</c:v>
                </c:pt>
                <c:pt idx="479">
                  <c:v>48183</c:v>
                </c:pt>
                <c:pt idx="480">
                  <c:v>48214</c:v>
                </c:pt>
                <c:pt idx="481">
                  <c:v>48245</c:v>
                </c:pt>
                <c:pt idx="482">
                  <c:v>48274</c:v>
                </c:pt>
                <c:pt idx="483">
                  <c:v>48305</c:v>
                </c:pt>
                <c:pt idx="484">
                  <c:v>48335</c:v>
                </c:pt>
                <c:pt idx="485">
                  <c:v>48366</c:v>
                </c:pt>
                <c:pt idx="486">
                  <c:v>48396</c:v>
                </c:pt>
                <c:pt idx="487">
                  <c:v>48427</c:v>
                </c:pt>
                <c:pt idx="488">
                  <c:v>48458</c:v>
                </c:pt>
                <c:pt idx="489">
                  <c:v>48488</c:v>
                </c:pt>
                <c:pt idx="490">
                  <c:v>48519</c:v>
                </c:pt>
                <c:pt idx="491">
                  <c:v>48549</c:v>
                </c:pt>
                <c:pt idx="492">
                  <c:v>48580</c:v>
                </c:pt>
                <c:pt idx="493">
                  <c:v>48611</c:v>
                </c:pt>
                <c:pt idx="494">
                  <c:v>48639</c:v>
                </c:pt>
                <c:pt idx="495">
                  <c:v>48670</c:v>
                </c:pt>
                <c:pt idx="496">
                  <c:v>48700</c:v>
                </c:pt>
                <c:pt idx="497">
                  <c:v>48731</c:v>
                </c:pt>
                <c:pt idx="498">
                  <c:v>48761</c:v>
                </c:pt>
                <c:pt idx="499">
                  <c:v>48792</c:v>
                </c:pt>
                <c:pt idx="500">
                  <c:v>48823</c:v>
                </c:pt>
                <c:pt idx="501">
                  <c:v>48853</c:v>
                </c:pt>
                <c:pt idx="502">
                  <c:v>48884</c:v>
                </c:pt>
                <c:pt idx="503">
                  <c:v>48914</c:v>
                </c:pt>
                <c:pt idx="504">
                  <c:v>48945</c:v>
                </c:pt>
                <c:pt idx="505">
                  <c:v>48976</c:v>
                </c:pt>
                <c:pt idx="506">
                  <c:v>49004</c:v>
                </c:pt>
                <c:pt idx="507">
                  <c:v>49035</c:v>
                </c:pt>
                <c:pt idx="508">
                  <c:v>49065</c:v>
                </c:pt>
                <c:pt idx="509">
                  <c:v>49096</c:v>
                </c:pt>
                <c:pt idx="510">
                  <c:v>49126</c:v>
                </c:pt>
                <c:pt idx="511">
                  <c:v>49157</c:v>
                </c:pt>
                <c:pt idx="512">
                  <c:v>49188</c:v>
                </c:pt>
                <c:pt idx="513">
                  <c:v>49218</c:v>
                </c:pt>
                <c:pt idx="514">
                  <c:v>49249</c:v>
                </c:pt>
                <c:pt idx="515">
                  <c:v>49279</c:v>
                </c:pt>
                <c:pt idx="516">
                  <c:v>49310</c:v>
                </c:pt>
                <c:pt idx="517">
                  <c:v>49341</c:v>
                </c:pt>
                <c:pt idx="518">
                  <c:v>49369</c:v>
                </c:pt>
                <c:pt idx="519">
                  <c:v>49400</c:v>
                </c:pt>
                <c:pt idx="520">
                  <c:v>49430</c:v>
                </c:pt>
                <c:pt idx="521">
                  <c:v>49461</c:v>
                </c:pt>
                <c:pt idx="522">
                  <c:v>49491</c:v>
                </c:pt>
                <c:pt idx="523">
                  <c:v>49522</c:v>
                </c:pt>
                <c:pt idx="524">
                  <c:v>49553</c:v>
                </c:pt>
                <c:pt idx="525">
                  <c:v>49583</c:v>
                </c:pt>
                <c:pt idx="526">
                  <c:v>49614</c:v>
                </c:pt>
                <c:pt idx="527">
                  <c:v>49644</c:v>
                </c:pt>
                <c:pt idx="528">
                  <c:v>49675</c:v>
                </c:pt>
                <c:pt idx="529">
                  <c:v>49706</c:v>
                </c:pt>
                <c:pt idx="530">
                  <c:v>49735</c:v>
                </c:pt>
                <c:pt idx="531">
                  <c:v>49766</c:v>
                </c:pt>
                <c:pt idx="532">
                  <c:v>49796</c:v>
                </c:pt>
                <c:pt idx="533">
                  <c:v>49827</c:v>
                </c:pt>
                <c:pt idx="534">
                  <c:v>49857</c:v>
                </c:pt>
                <c:pt idx="535">
                  <c:v>49888</c:v>
                </c:pt>
                <c:pt idx="536">
                  <c:v>49919</c:v>
                </c:pt>
                <c:pt idx="537">
                  <c:v>49949</c:v>
                </c:pt>
                <c:pt idx="538">
                  <c:v>49980</c:v>
                </c:pt>
                <c:pt idx="539">
                  <c:v>50010</c:v>
                </c:pt>
                <c:pt idx="540">
                  <c:v>50041</c:v>
                </c:pt>
                <c:pt idx="541">
                  <c:v>50072</c:v>
                </c:pt>
                <c:pt idx="542">
                  <c:v>50100</c:v>
                </c:pt>
                <c:pt idx="543">
                  <c:v>50131</c:v>
                </c:pt>
                <c:pt idx="544">
                  <c:v>50161</c:v>
                </c:pt>
                <c:pt idx="545">
                  <c:v>50192</c:v>
                </c:pt>
                <c:pt idx="546">
                  <c:v>50222</c:v>
                </c:pt>
                <c:pt idx="547">
                  <c:v>50253</c:v>
                </c:pt>
                <c:pt idx="548">
                  <c:v>50284</c:v>
                </c:pt>
                <c:pt idx="549">
                  <c:v>50314</c:v>
                </c:pt>
                <c:pt idx="550">
                  <c:v>50345</c:v>
                </c:pt>
                <c:pt idx="551">
                  <c:v>50375</c:v>
                </c:pt>
                <c:pt idx="552">
                  <c:v>50406</c:v>
                </c:pt>
                <c:pt idx="553">
                  <c:v>50437</c:v>
                </c:pt>
                <c:pt idx="554">
                  <c:v>50465</c:v>
                </c:pt>
                <c:pt idx="555">
                  <c:v>50496</c:v>
                </c:pt>
                <c:pt idx="556">
                  <c:v>50526</c:v>
                </c:pt>
                <c:pt idx="557">
                  <c:v>50557</c:v>
                </c:pt>
                <c:pt idx="558">
                  <c:v>50587</c:v>
                </c:pt>
                <c:pt idx="559">
                  <c:v>50618</c:v>
                </c:pt>
                <c:pt idx="560">
                  <c:v>50649</c:v>
                </c:pt>
                <c:pt idx="561">
                  <c:v>50679</c:v>
                </c:pt>
                <c:pt idx="562">
                  <c:v>50710</c:v>
                </c:pt>
                <c:pt idx="563">
                  <c:v>50740</c:v>
                </c:pt>
                <c:pt idx="564">
                  <c:v>50771</c:v>
                </c:pt>
                <c:pt idx="565">
                  <c:v>50802</c:v>
                </c:pt>
                <c:pt idx="566">
                  <c:v>50830</c:v>
                </c:pt>
                <c:pt idx="567">
                  <c:v>50861</c:v>
                </c:pt>
                <c:pt idx="568">
                  <c:v>50891</c:v>
                </c:pt>
                <c:pt idx="569">
                  <c:v>50922</c:v>
                </c:pt>
                <c:pt idx="570">
                  <c:v>50952</c:v>
                </c:pt>
                <c:pt idx="571">
                  <c:v>50983</c:v>
                </c:pt>
                <c:pt idx="572">
                  <c:v>51014</c:v>
                </c:pt>
                <c:pt idx="573">
                  <c:v>51044</c:v>
                </c:pt>
                <c:pt idx="574">
                  <c:v>51075</c:v>
                </c:pt>
                <c:pt idx="575">
                  <c:v>51105</c:v>
                </c:pt>
                <c:pt idx="576">
                  <c:v>51136</c:v>
                </c:pt>
                <c:pt idx="577">
                  <c:v>51167</c:v>
                </c:pt>
                <c:pt idx="578">
                  <c:v>51196</c:v>
                </c:pt>
                <c:pt idx="579">
                  <c:v>51227</c:v>
                </c:pt>
                <c:pt idx="580">
                  <c:v>51257</c:v>
                </c:pt>
                <c:pt idx="581">
                  <c:v>51288</c:v>
                </c:pt>
                <c:pt idx="582">
                  <c:v>51318</c:v>
                </c:pt>
                <c:pt idx="583">
                  <c:v>51349</c:v>
                </c:pt>
                <c:pt idx="584">
                  <c:v>51380</c:v>
                </c:pt>
                <c:pt idx="585">
                  <c:v>51410</c:v>
                </c:pt>
                <c:pt idx="586">
                  <c:v>51441</c:v>
                </c:pt>
                <c:pt idx="587">
                  <c:v>51471</c:v>
                </c:pt>
              </c:numCache>
            </c:numRef>
          </c:cat>
          <c:val>
            <c:numRef>
              <c:f>CMACHNO!$H$9:$H$596</c:f>
              <c:numCache>
                <c:formatCode>General</c:formatCode>
                <c:ptCount val="588"/>
                <c:pt idx="0" formatCode="0.0">
                  <c:v>#N/A</c:v>
                </c:pt>
                <c:pt idx="11" formatCode="0.0">
                  <c:v>12.811</c:v>
                </c:pt>
                <c:pt idx="12" formatCode="0.0">
                  <c:v>12.835000000000001</c:v>
                </c:pt>
                <c:pt idx="13" formatCode="0.0">
                  <c:v>12.943</c:v>
                </c:pt>
                <c:pt idx="14" formatCode="0.0">
                  <c:v>13.221</c:v>
                </c:pt>
                <c:pt idx="15" formatCode="0.0">
                  <c:v>13.569000000000001</c:v>
                </c:pt>
                <c:pt idx="16" formatCode="0.0">
                  <c:v>13.741</c:v>
                </c:pt>
                <c:pt idx="17" formatCode="0.0">
                  <c:v>13.917</c:v>
                </c:pt>
                <c:pt idx="18" formatCode="0.0">
                  <c:v>14.16</c:v>
                </c:pt>
                <c:pt idx="19" formatCode="0.0">
                  <c:v>14.438000000000001</c:v>
                </c:pt>
                <c:pt idx="20" formatCode="0.0">
                  <c:v>14.426</c:v>
                </c:pt>
                <c:pt idx="21" formatCode="0.0">
                  <c:v>14.356</c:v>
                </c:pt>
                <c:pt idx="22" formatCode="0.0">
                  <c:v>14.621</c:v>
                </c:pt>
                <c:pt idx="23" formatCode="0.0">
                  <c:v>14.866</c:v>
                </c:pt>
                <c:pt idx="24" formatCode="0.0">
                  <c:v>15.113</c:v>
                </c:pt>
                <c:pt idx="25" formatCode="0.0">
                  <c:v>15.507999999999999</c:v>
                </c:pt>
                <c:pt idx="26" formatCode="0.0">
                  <c:v>15.82</c:v>
                </c:pt>
                <c:pt idx="27" formatCode="0.0">
                  <c:v>16.061</c:v>
                </c:pt>
                <c:pt idx="28" formatCode="0.0">
                  <c:v>16.102</c:v>
                </c:pt>
                <c:pt idx="29" formatCode="0.0">
                  <c:v>16.346</c:v>
                </c:pt>
                <c:pt idx="30" formatCode="0.0">
                  <c:v>16.449000000000002</c:v>
                </c:pt>
                <c:pt idx="31" formatCode="0.0">
                  <c:v>16.507000000000001</c:v>
                </c:pt>
                <c:pt idx="32" formatCode="0.0">
                  <c:v>16.641999999999999</c:v>
                </c:pt>
                <c:pt idx="33" formatCode="0.0">
                  <c:v>16.751999999999999</c:v>
                </c:pt>
                <c:pt idx="34" formatCode="0.0">
                  <c:v>17.044</c:v>
                </c:pt>
                <c:pt idx="35" formatCode="0.0">
                  <c:v>17.207000000000001</c:v>
                </c:pt>
                <c:pt idx="36" formatCode="0.0">
                  <c:v>17.404</c:v>
                </c:pt>
                <c:pt idx="37" formatCode="0.0">
                  <c:v>17.516999999999999</c:v>
                </c:pt>
                <c:pt idx="38" formatCode="0.0">
                  <c:v>17.731999999999999</c:v>
                </c:pt>
                <c:pt idx="39" formatCode="0.0">
                  <c:v>17.82</c:v>
                </c:pt>
                <c:pt idx="40" formatCode="0.0">
                  <c:v>17.931999999999999</c:v>
                </c:pt>
                <c:pt idx="41" formatCode="0.0">
                  <c:v>17.866</c:v>
                </c:pt>
                <c:pt idx="42" formatCode="0.0">
                  <c:v>17.882999999999999</c:v>
                </c:pt>
                <c:pt idx="43" formatCode="0.0">
                  <c:v>18.04</c:v>
                </c:pt>
                <c:pt idx="44" formatCode="0.0">
                  <c:v>18.376999999999999</c:v>
                </c:pt>
                <c:pt idx="45" formatCode="0.0">
                  <c:v>19.07</c:v>
                </c:pt>
                <c:pt idx="46" formatCode="0.0">
                  <c:v>19.207000000000001</c:v>
                </c:pt>
                <c:pt idx="47" formatCode="0.0">
                  <c:v>19.632999999999999</c:v>
                </c:pt>
                <c:pt idx="48" formatCode="0.0">
                  <c:v>19.77</c:v>
                </c:pt>
                <c:pt idx="49" formatCode="0.0">
                  <c:v>20.141999999999999</c:v>
                </c:pt>
                <c:pt idx="50" formatCode="0.0">
                  <c:v>20.149999999999999</c:v>
                </c:pt>
                <c:pt idx="51" formatCode="0.0">
                  <c:v>20.247</c:v>
                </c:pt>
                <c:pt idx="52" formatCode="0.0">
                  <c:v>20.442</c:v>
                </c:pt>
                <c:pt idx="53" formatCode="0.0">
                  <c:v>20.745000000000001</c:v>
                </c:pt>
                <c:pt idx="54" formatCode="0.0">
                  <c:v>20.867000000000001</c:v>
                </c:pt>
                <c:pt idx="55" formatCode="0.0">
                  <c:v>20.838000000000001</c:v>
                </c:pt>
                <c:pt idx="56" formatCode="0.0">
                  <c:v>20.61</c:v>
                </c:pt>
                <c:pt idx="57" formatCode="0.0">
                  <c:v>19.664000000000001</c:v>
                </c:pt>
                <c:pt idx="58" formatCode="0.0">
                  <c:v>19.831</c:v>
                </c:pt>
                <c:pt idx="59" formatCode="0.0">
                  <c:v>19.550999999999998</c:v>
                </c:pt>
                <c:pt idx="60" formatCode="0.0">
                  <c:v>19.835999999999999</c:v>
                </c:pt>
                <c:pt idx="61" formatCode="0.0">
                  <c:v>19.835999999999999</c:v>
                </c:pt>
                <c:pt idx="62" formatCode="0.0">
                  <c:v>20.14</c:v>
                </c:pt>
                <c:pt idx="63" formatCode="0.0">
                  <c:v>20.382000000000001</c:v>
                </c:pt>
                <c:pt idx="64" formatCode="0.0">
                  <c:v>20.420999999999999</c:v>
                </c:pt>
                <c:pt idx="65" formatCode="0.0">
                  <c:v>20.414000000000001</c:v>
                </c:pt>
                <c:pt idx="66" formatCode="0.0">
                  <c:v>20.654</c:v>
                </c:pt>
                <c:pt idx="67" formatCode="0.0">
                  <c:v>20.952000000000002</c:v>
                </c:pt>
                <c:pt idx="68" formatCode="0.0">
                  <c:v>21.302</c:v>
                </c:pt>
                <c:pt idx="69" formatCode="0.0">
                  <c:v>21.879000000000001</c:v>
                </c:pt>
                <c:pt idx="70" formatCode="0.0">
                  <c:v>21.768000000000001</c:v>
                </c:pt>
                <c:pt idx="71" formatCode="0.0">
                  <c:v>22.314</c:v>
                </c:pt>
                <c:pt idx="72" formatCode="0.0">
                  <c:v>22.516999999999999</c:v>
                </c:pt>
                <c:pt idx="73" formatCode="0.0">
                  <c:v>23.102</c:v>
                </c:pt>
                <c:pt idx="74" formatCode="0.0">
                  <c:v>23.001999999999999</c:v>
                </c:pt>
                <c:pt idx="75" formatCode="0.0">
                  <c:v>23.03</c:v>
                </c:pt>
                <c:pt idx="76" formatCode="0.0">
                  <c:v>23.236999999999998</c:v>
                </c:pt>
                <c:pt idx="77" formatCode="0.0">
                  <c:v>23.663</c:v>
                </c:pt>
                <c:pt idx="78" formatCode="0.0">
                  <c:v>23.762</c:v>
                </c:pt>
                <c:pt idx="79" formatCode="0.0">
                  <c:v>23.834</c:v>
                </c:pt>
                <c:pt idx="80" formatCode="0.0">
                  <c:v>23.593</c:v>
                </c:pt>
                <c:pt idx="81" formatCode="0.0">
                  <c:v>23.561</c:v>
                </c:pt>
                <c:pt idx="82" formatCode="0.0">
                  <c:v>23.542999999999999</c:v>
                </c:pt>
                <c:pt idx="83" formatCode="0.0">
                  <c:v>23.585999999999999</c:v>
                </c:pt>
                <c:pt idx="84" formatCode="0.0">
                  <c:v>23.577000000000002</c:v>
                </c:pt>
                <c:pt idx="85" formatCode="0.0">
                  <c:v>23.242999999999999</c:v>
                </c:pt>
                <c:pt idx="86" formatCode="0.0">
                  <c:v>23.332999999999998</c:v>
                </c:pt>
                <c:pt idx="87" formatCode="0.0">
                  <c:v>23.283999999999999</c:v>
                </c:pt>
                <c:pt idx="88" formatCode="0.0">
                  <c:v>23.026</c:v>
                </c:pt>
                <c:pt idx="89" formatCode="0.0">
                  <c:v>22.474</c:v>
                </c:pt>
                <c:pt idx="90" formatCode="0.0">
                  <c:v>22.093</c:v>
                </c:pt>
                <c:pt idx="91" formatCode="0.0">
                  <c:v>21.687000000000001</c:v>
                </c:pt>
                <c:pt idx="92" formatCode="0.0">
                  <c:v>21.638000000000002</c:v>
                </c:pt>
                <c:pt idx="93" formatCode="0.0">
                  <c:v>21.273</c:v>
                </c:pt>
                <c:pt idx="94" formatCode="0.0">
                  <c:v>21.533000000000001</c:v>
                </c:pt>
                <c:pt idx="95" formatCode="0.0">
                  <c:v>21.154</c:v>
                </c:pt>
                <c:pt idx="96" formatCode="0.0">
                  <c:v>20.748999999999999</c:v>
                </c:pt>
                <c:pt idx="97" formatCode="0.0">
                  <c:v>20.98</c:v>
                </c:pt>
                <c:pt idx="98" formatCode="0.0">
                  <c:v>21.081</c:v>
                </c:pt>
                <c:pt idx="99" formatCode="0.0">
                  <c:v>21.202999999999999</c:v>
                </c:pt>
                <c:pt idx="100" formatCode="0.0">
                  <c:v>21.606000000000002</c:v>
                </c:pt>
                <c:pt idx="101" formatCode="0.0">
                  <c:v>21.966999999999999</c:v>
                </c:pt>
                <c:pt idx="102" formatCode="0.0">
                  <c:v>22.16</c:v>
                </c:pt>
                <c:pt idx="103" formatCode="0.0">
                  <c:v>22.315000000000001</c:v>
                </c:pt>
                <c:pt idx="104" formatCode="0.0">
                  <c:v>22.294</c:v>
                </c:pt>
                <c:pt idx="105" formatCode="0.0">
                  <c:v>22.539000000000001</c:v>
                </c:pt>
                <c:pt idx="106" formatCode="0.0">
                  <c:v>22.2</c:v>
                </c:pt>
                <c:pt idx="107" formatCode="0.0">
                  <c:v>22.279</c:v>
                </c:pt>
                <c:pt idx="108" formatCode="0.0">
                  <c:v>22.268000000000001</c:v>
                </c:pt>
                <c:pt idx="109" formatCode="0.0">
                  <c:v>21.731000000000002</c:v>
                </c:pt>
                <c:pt idx="110" formatCode="0.0">
                  <c:v>21.451000000000001</c:v>
                </c:pt>
                <c:pt idx="111" formatCode="0.0">
                  <c:v>21.204000000000001</c:v>
                </c:pt>
                <c:pt idx="112" formatCode="0.0">
                  <c:v>21.067</c:v>
                </c:pt>
                <c:pt idx="113" formatCode="0.0">
                  <c:v>20.93</c:v>
                </c:pt>
                <c:pt idx="114" formatCode="0.0">
                  <c:v>20.988</c:v>
                </c:pt>
                <c:pt idx="115" formatCode="0.0">
                  <c:v>21.26</c:v>
                </c:pt>
                <c:pt idx="116" formatCode="0.0">
                  <c:v>21.114000000000001</c:v>
                </c:pt>
                <c:pt idx="117" formatCode="0.0">
                  <c:v>20.872</c:v>
                </c:pt>
                <c:pt idx="118" formatCode="0.0">
                  <c:v>20.64</c:v>
                </c:pt>
                <c:pt idx="119" formatCode="0.0">
                  <c:v>20.363</c:v>
                </c:pt>
                <c:pt idx="120" formatCode="0.0">
                  <c:v>20.25</c:v>
                </c:pt>
                <c:pt idx="121" formatCode="0.0">
                  <c:v>19.846</c:v>
                </c:pt>
                <c:pt idx="122" formatCode="0.0">
                  <c:v>19.613</c:v>
                </c:pt>
                <c:pt idx="123" formatCode="0.0">
                  <c:v>19.841999999999999</c:v>
                </c:pt>
                <c:pt idx="124" formatCode="0.0">
                  <c:v>19.643999999999998</c:v>
                </c:pt>
                <c:pt idx="125" formatCode="0.0">
                  <c:v>19.341999999999999</c:v>
                </c:pt>
                <c:pt idx="126" formatCode="0.0">
                  <c:v>19.154</c:v>
                </c:pt>
                <c:pt idx="127" formatCode="0.0">
                  <c:v>18.954999999999998</c:v>
                </c:pt>
                <c:pt idx="128" formatCode="0.0">
                  <c:v>18.73</c:v>
                </c:pt>
                <c:pt idx="129" formatCode="0.0">
                  <c:v>18.899000000000001</c:v>
                </c:pt>
                <c:pt idx="130" formatCode="0.0">
                  <c:v>18.943000000000001</c:v>
                </c:pt>
                <c:pt idx="131" formatCode="0.0">
                  <c:v>19.102</c:v>
                </c:pt>
                <c:pt idx="132" formatCode="0.0">
                  <c:v>18.991</c:v>
                </c:pt>
                <c:pt idx="133" formatCode="0.0">
                  <c:v>18.951000000000001</c:v>
                </c:pt>
                <c:pt idx="134" formatCode="0.0">
                  <c:v>18.882999999999999</c:v>
                </c:pt>
                <c:pt idx="135" formatCode="0.0">
                  <c:v>18.88</c:v>
                </c:pt>
                <c:pt idx="136" formatCode="0.0">
                  <c:v>19.053000000000001</c:v>
                </c:pt>
                <c:pt idx="137" formatCode="0.0">
                  <c:v>19.152999999999999</c:v>
                </c:pt>
                <c:pt idx="138" formatCode="0.0">
                  <c:v>19.654</c:v>
                </c:pt>
                <c:pt idx="139" formatCode="0.0">
                  <c:v>19.719000000000001</c:v>
                </c:pt>
                <c:pt idx="140" formatCode="0.0">
                  <c:v>20.114999999999998</c:v>
                </c:pt>
                <c:pt idx="141" formatCode="0.0">
                  <c:v>20.251000000000001</c:v>
                </c:pt>
                <c:pt idx="142" formatCode="0.0">
                  <c:v>20.823</c:v>
                </c:pt>
                <c:pt idx="143" formatCode="0.0">
                  <c:v>21.021999999999998</c:v>
                </c:pt>
                <c:pt idx="144" formatCode="0.0">
                  <c:v>21.591000000000001</c:v>
                </c:pt>
                <c:pt idx="145" formatCode="0.0">
                  <c:v>23.295999999999999</c:v>
                </c:pt>
                <c:pt idx="146" formatCode="0.0">
                  <c:v>24.337</c:v>
                </c:pt>
                <c:pt idx="147" formatCode="0.0">
                  <c:v>24.898</c:v>
                </c:pt>
                <c:pt idx="148" formatCode="0.0">
                  <c:v>24.939</c:v>
                </c:pt>
                <c:pt idx="149" formatCode="0.0">
                  <c:v>25.114999999999998</c:v>
                </c:pt>
                <c:pt idx="150" formatCode="0.0">
                  <c:v>24.8</c:v>
                </c:pt>
                <c:pt idx="151" formatCode="0.0">
                  <c:v>25.218</c:v>
                </c:pt>
                <c:pt idx="152" formatCode="0.0">
                  <c:v>25.744</c:v>
                </c:pt>
                <c:pt idx="153" formatCode="0.0">
                  <c:v>26.535</c:v>
                </c:pt>
                <c:pt idx="154" formatCode="0.0">
                  <c:v>27.047999999999998</c:v>
                </c:pt>
                <c:pt idx="155" formatCode="0.0">
                  <c:v>28.184999999999999</c:v>
                </c:pt>
                <c:pt idx="156" formatCode="0.0">
                  <c:v>29.216000000000001</c:v>
                </c:pt>
                <c:pt idx="157" formatCode="0.0">
                  <c:v>28.920999999999999</c:v>
                </c:pt>
                <c:pt idx="158" formatCode="0.0">
                  <c:v>28.931999999999999</c:v>
                </c:pt>
                <c:pt idx="159" formatCode="0.0">
                  <c:v>29.407</c:v>
                </c:pt>
                <c:pt idx="160" formatCode="0.0">
                  <c:v>30.353999999999999</c:v>
                </c:pt>
                <c:pt idx="161" formatCode="0.0">
                  <c:v>31.681000000000001</c:v>
                </c:pt>
                <c:pt idx="162" formatCode="0.0">
                  <c:v>32.095999999999997</c:v>
                </c:pt>
                <c:pt idx="163" formatCode="0.0">
                  <c:v>33.276000000000003</c:v>
                </c:pt>
                <c:pt idx="164" formatCode="0.0">
                  <c:v>33.256999999999998</c:v>
                </c:pt>
                <c:pt idx="165" formatCode="0.0">
                  <c:v>33.81</c:v>
                </c:pt>
                <c:pt idx="166" formatCode="0.0">
                  <c:v>34.356000000000002</c:v>
                </c:pt>
                <c:pt idx="167" formatCode="0.0">
                  <c:v>34.703000000000003</c:v>
                </c:pt>
                <c:pt idx="168" formatCode="0.0">
                  <c:v>34.585000000000001</c:v>
                </c:pt>
                <c:pt idx="169" formatCode="0.0">
                  <c:v>34.612000000000002</c:v>
                </c:pt>
                <c:pt idx="170" formatCode="0.0">
                  <c:v>34.954999999999998</c:v>
                </c:pt>
                <c:pt idx="171" formatCode="0.0">
                  <c:v>34.854999999999997</c:v>
                </c:pt>
                <c:pt idx="172" formatCode="0.0">
                  <c:v>35.533000000000001</c:v>
                </c:pt>
                <c:pt idx="173" formatCode="0.0">
                  <c:v>35.759</c:v>
                </c:pt>
                <c:pt idx="174" formatCode="0.0">
                  <c:v>35.828000000000003</c:v>
                </c:pt>
                <c:pt idx="175" formatCode="0.0">
                  <c:v>35.090000000000003</c:v>
                </c:pt>
                <c:pt idx="176" formatCode="0.0">
                  <c:v>36.857999999999997</c:v>
                </c:pt>
                <c:pt idx="177" formatCode="0.0">
                  <c:v>37.997</c:v>
                </c:pt>
                <c:pt idx="178" formatCode="0.0">
                  <c:v>38.274999999999999</c:v>
                </c:pt>
                <c:pt idx="179" formatCode="0.0">
                  <c:v>39.020000000000003</c:v>
                </c:pt>
                <c:pt idx="180" formatCode="0.0">
                  <c:v>39.054000000000002</c:v>
                </c:pt>
                <c:pt idx="181" formatCode="0.0">
                  <c:v>38.661000000000001</c:v>
                </c:pt>
                <c:pt idx="182" formatCode="0.0">
                  <c:v>40.529000000000003</c:v>
                </c:pt>
                <c:pt idx="183" formatCode="0.0">
                  <c:v>40.878</c:v>
                </c:pt>
                <c:pt idx="184" formatCode="0.0">
                  <c:v>39.744999999999997</c:v>
                </c:pt>
                <c:pt idx="185" formatCode="0.0">
                  <c:v>39.396999999999998</c:v>
                </c:pt>
                <c:pt idx="186" formatCode="0.0">
                  <c:v>41.674999999999997</c:v>
                </c:pt>
                <c:pt idx="187" formatCode="0.0">
                  <c:v>42.832000000000001</c:v>
                </c:pt>
                <c:pt idx="188" formatCode="0.0">
                  <c:v>41.356999999999999</c:v>
                </c:pt>
                <c:pt idx="189" formatCode="0.0">
                  <c:v>39.633000000000003</c:v>
                </c:pt>
                <c:pt idx="190" formatCode="0.0">
                  <c:v>39.055</c:v>
                </c:pt>
                <c:pt idx="191" formatCode="0.0">
                  <c:v>38.545000000000002</c:v>
                </c:pt>
                <c:pt idx="192" formatCode="0.0">
                  <c:v>39.387999999999998</c:v>
                </c:pt>
                <c:pt idx="193" formatCode="0.0">
                  <c:v>38.948</c:v>
                </c:pt>
                <c:pt idx="194" formatCode="0.0">
                  <c:v>39.615000000000002</c:v>
                </c:pt>
                <c:pt idx="195" formatCode="0.0">
                  <c:v>40.503</c:v>
                </c:pt>
                <c:pt idx="196" formatCode="0.0">
                  <c:v>41.744999999999997</c:v>
                </c:pt>
                <c:pt idx="197" formatCode="0.0">
                  <c:v>41.581000000000003</c:v>
                </c:pt>
                <c:pt idx="198" formatCode="0.0">
                  <c:v>40.506</c:v>
                </c:pt>
                <c:pt idx="199" formatCode="0.0">
                  <c:v>39.988999999999997</c:v>
                </c:pt>
                <c:pt idx="200" formatCode="0.0">
                  <c:v>40.533000000000001</c:v>
                </c:pt>
                <c:pt idx="201" formatCode="0.0">
                  <c:v>40.396999999999998</c:v>
                </c:pt>
                <c:pt idx="202" formatCode="0.0">
                  <c:v>39.515999999999998</c:v>
                </c:pt>
                <c:pt idx="203" formatCode="0.0">
                  <c:v>37.514000000000003</c:v>
                </c:pt>
                <c:pt idx="204" formatCode="0.0">
                  <c:v>34.749000000000002</c:v>
                </c:pt>
                <c:pt idx="205" formatCode="0.0">
                  <c:v>33.691000000000003</c:v>
                </c:pt>
                <c:pt idx="206" formatCode="0.0">
                  <c:v>28.702999999999999</c:v>
                </c:pt>
                <c:pt idx="207" formatCode="0.0">
                  <c:v>25.533000000000001</c:v>
                </c:pt>
                <c:pt idx="208" formatCode="0.0">
                  <c:v>22.795999999999999</c:v>
                </c:pt>
                <c:pt idx="209" formatCode="0.0">
                  <c:v>21.06</c:v>
                </c:pt>
                <c:pt idx="210" formatCode="0.0">
                  <c:v>19.257999999999999</c:v>
                </c:pt>
                <c:pt idx="211" formatCode="0.0">
                  <c:v>17.143000000000001</c:v>
                </c:pt>
                <c:pt idx="212" formatCode="0.0">
                  <c:v>16.431000000000001</c:v>
                </c:pt>
                <c:pt idx="213" formatCode="0.0">
                  <c:v>15.62</c:v>
                </c:pt>
                <c:pt idx="214" formatCode="0.0">
                  <c:v>15.026999999999999</c:v>
                </c:pt>
                <c:pt idx="215" formatCode="0.0">
                  <c:v>15.191000000000001</c:v>
                </c:pt>
                <c:pt idx="216" formatCode="0.0">
                  <c:v>15.981999999999999</c:v>
                </c:pt>
                <c:pt idx="217" formatCode="0.0">
                  <c:v>16.616</c:v>
                </c:pt>
                <c:pt idx="218" formatCode="0.0">
                  <c:v>18.97</c:v>
                </c:pt>
                <c:pt idx="219" formatCode="0.0">
                  <c:v>20.472000000000001</c:v>
                </c:pt>
                <c:pt idx="220" formatCode="0.0">
                  <c:v>22.574999999999999</c:v>
                </c:pt>
                <c:pt idx="221" formatCode="0.0">
                  <c:v>23.661000000000001</c:v>
                </c:pt>
                <c:pt idx="222" formatCode="0.0">
                  <c:v>25.05</c:v>
                </c:pt>
                <c:pt idx="223" formatCode="0.0">
                  <c:v>26.713000000000001</c:v>
                </c:pt>
                <c:pt idx="224" formatCode="0.0">
                  <c:v>27.327000000000002</c:v>
                </c:pt>
                <c:pt idx="225" formatCode="0.0">
                  <c:v>28.789000000000001</c:v>
                </c:pt>
                <c:pt idx="226" formatCode="0.0">
                  <c:v>30.824999999999999</c:v>
                </c:pt>
                <c:pt idx="227" formatCode="0.0">
                  <c:v>32.524000000000001</c:v>
                </c:pt>
                <c:pt idx="228" formatCode="0.0">
                  <c:v>33.988999999999997</c:v>
                </c:pt>
                <c:pt idx="229" formatCode="0.0">
                  <c:v>35.384999999999998</c:v>
                </c:pt>
                <c:pt idx="230" formatCode="0.0">
                  <c:v>35.594999999999999</c:v>
                </c:pt>
                <c:pt idx="231" formatCode="0.0">
                  <c:v>36.401000000000003</c:v>
                </c:pt>
                <c:pt idx="232" formatCode="0.0">
                  <c:v>36.238</c:v>
                </c:pt>
                <c:pt idx="233" formatCode="0.0">
                  <c:v>37.037999999999997</c:v>
                </c:pt>
                <c:pt idx="234" formatCode="0.0">
                  <c:v>37.865000000000002</c:v>
                </c:pt>
                <c:pt idx="235" formatCode="0.0">
                  <c:v>37.42</c:v>
                </c:pt>
                <c:pt idx="236" formatCode="0.0">
                  <c:v>38.204000000000001</c:v>
                </c:pt>
                <c:pt idx="237" formatCode="0.0">
                  <c:v>39.073999999999998</c:v>
                </c:pt>
                <c:pt idx="238" formatCode="0.0">
                  <c:v>38.835000000000001</c:v>
                </c:pt>
                <c:pt idx="239" formatCode="0.0">
                  <c:v>38.594999999999999</c:v>
                </c:pt>
                <c:pt idx="240" formatCode="0.0">
                  <c:v>39.171999999999997</c:v>
                </c:pt>
                <c:pt idx="241" formatCode="0.0">
                  <c:v>39.762</c:v>
                </c:pt>
                <c:pt idx="242" formatCode="0.0">
                  <c:v>39.692</c:v>
                </c:pt>
                <c:pt idx="243" formatCode="0.0">
                  <c:v>39.762</c:v>
                </c:pt>
                <c:pt idx="244" formatCode="0.0">
                  <c:v>39.948999999999998</c:v>
                </c:pt>
                <c:pt idx="245" formatCode="0.0">
                  <c:v>39.759</c:v>
                </c:pt>
                <c:pt idx="246" formatCode="0.0">
                  <c:v>39.283999999999999</c:v>
                </c:pt>
                <c:pt idx="247" formatCode="0.0">
                  <c:v>40.478999999999999</c:v>
                </c:pt>
                <c:pt idx="248" formatCode="0.0">
                  <c:v>39.951999999999998</c:v>
                </c:pt>
                <c:pt idx="249" formatCode="0.0">
                  <c:v>40.03</c:v>
                </c:pt>
                <c:pt idx="250" formatCode="0.0">
                  <c:v>39.652000000000001</c:v>
                </c:pt>
                <c:pt idx="251" formatCode="0.0">
                  <c:v>39.052</c:v>
                </c:pt>
                <c:pt idx="252" formatCode="0.0">
                  <c:v>39.362000000000002</c:v>
                </c:pt>
                <c:pt idx="253" formatCode="0.0">
                  <c:v>38.225999999999999</c:v>
                </c:pt>
                <c:pt idx="254" formatCode="0.0">
                  <c:v>37.049999999999997</c:v>
                </c:pt>
                <c:pt idx="255" formatCode="0.0">
                  <c:v>36.06</c:v>
                </c:pt>
                <c:pt idx="256" formatCode="0.0">
                  <c:v>35.39</c:v>
                </c:pt>
                <c:pt idx="257" formatCode="0.0">
                  <c:v>34.822000000000003</c:v>
                </c:pt>
                <c:pt idx="258" formatCode="0.0">
                  <c:v>33.680999999999997</c:v>
                </c:pt>
                <c:pt idx="259" formatCode="0.0">
                  <c:v>32.636000000000003</c:v>
                </c:pt>
                <c:pt idx="260" formatCode="0.0">
                  <c:v>32.011000000000003</c:v>
                </c:pt>
                <c:pt idx="261" formatCode="0.0">
                  <c:v>30.841000000000001</c:v>
                </c:pt>
                <c:pt idx="262" formatCode="0.0">
                  <c:v>30.827999999999999</c:v>
                </c:pt>
                <c:pt idx="263" formatCode="0.0">
                  <c:v>31.141999999999999</c:v>
                </c:pt>
                <c:pt idx="264" formatCode="0.0">
                  <c:v>30.221</c:v>
                </c:pt>
                <c:pt idx="265" formatCode="0.0">
                  <c:v>30.901</c:v>
                </c:pt>
                <c:pt idx="266" formatCode="0.0">
                  <c:v>32.597000000000001</c:v>
                </c:pt>
                <c:pt idx="267" formatCode="0.0">
                  <c:v>33.677999999999997</c:v>
                </c:pt>
                <c:pt idx="268" formatCode="0.0">
                  <c:v>34.64</c:v>
                </c:pt>
                <c:pt idx="269" formatCode="0.0">
                  <c:v>35.286000000000001</c:v>
                </c:pt>
                <c:pt idx="270" formatCode="0.0">
                  <c:v>35.871000000000002</c:v>
                </c:pt>
                <c:pt idx="271" formatCode="0.0">
                  <c:v>36.880000000000003</c:v>
                </c:pt>
                <c:pt idx="272" formatCode="0.0">
                  <c:v>37.198999999999998</c:v>
                </c:pt>
                <c:pt idx="273" formatCode="0.0">
                  <c:v>37.295000000000002</c:v>
                </c:pt>
                <c:pt idx="274" formatCode="0.0">
                  <c:v>37.064999999999998</c:v>
                </c:pt>
                <c:pt idx="275" formatCode="0.0">
                  <c:v>36.793999999999997</c:v>
                </c:pt>
                <c:pt idx="276" formatCode="0.0">
                  <c:v>36.173999999999999</c:v>
                </c:pt>
                <c:pt idx="277" formatCode="0.0">
                  <c:v>35.628999999999998</c:v>
                </c:pt>
                <c:pt idx="278" formatCode="0.0">
                  <c:v>34.357999999999997</c:v>
                </c:pt>
                <c:pt idx="279" formatCode="0.0">
                  <c:v>33.479999999999997</c:v>
                </c:pt>
                <c:pt idx="280" formatCode="0.0">
                  <c:v>32.334000000000003</c:v>
                </c:pt>
                <c:pt idx="281" formatCode="0.0">
                  <c:v>31.768999999999998</c:v>
                </c:pt>
                <c:pt idx="282" formatCode="0.0">
                  <c:v>31.186</c:v>
                </c:pt>
                <c:pt idx="283" formatCode="0.0">
                  <c:v>30.283999999999999</c:v>
                </c:pt>
                <c:pt idx="284" formatCode="0.0">
                  <c:v>29.760999999999999</c:v>
                </c:pt>
                <c:pt idx="285" formatCode="0.0">
                  <c:v>29.263999999999999</c:v>
                </c:pt>
                <c:pt idx="286" formatCode="0.0">
                  <c:v>29.135000000000002</c:v>
                </c:pt>
                <c:pt idx="287" formatCode="0.0">
                  <c:v>28.972999999999999</c:v>
                </c:pt>
                <c:pt idx="288" formatCode="0.0">
                  <c:v>28.655999999999999</c:v>
                </c:pt>
                <c:pt idx="289" formatCode="0.0">
                  <c:v>28.484999999999999</c:v>
                </c:pt>
                <c:pt idx="290" formatCode="0.0">
                  <c:v>28.558</c:v>
                </c:pt>
                <c:pt idx="291" formatCode="0.0">
                  <c:v>28.321000000000002</c:v>
                </c:pt>
                <c:pt idx="292" formatCode="0.0">
                  <c:v>28.198</c:v>
                </c:pt>
                <c:pt idx="293" formatCode="0.0">
                  <c:v>28.007999999999999</c:v>
                </c:pt>
                <c:pt idx="294" formatCode="0.0">
                  <c:v>27.937999999999999</c:v>
                </c:pt>
                <c:pt idx="295" formatCode="0.0">
                  <c:v>27.728000000000002</c:v>
                </c:pt>
                <c:pt idx="296" formatCode="0.0">
                  <c:v>27.623000000000001</c:v>
                </c:pt>
                <c:pt idx="297" formatCode="0.0">
                  <c:v>27.837</c:v>
                </c:pt>
                <c:pt idx="298" formatCode="0.0">
                  <c:v>28.181999999999999</c:v>
                </c:pt>
                <c:pt idx="299" formatCode="0.0">
                  <c:v>28.321000000000002</c:v>
                </c:pt>
                <c:pt idx="300" formatCode="0.0">
                  <c:v>28.632000000000001</c:v>
                </c:pt>
                <c:pt idx="301" formatCode="0.0">
                  <c:v>28.84</c:v>
                </c:pt>
                <c:pt idx="302" formatCode="0.0">
                  <c:v>29.658000000000001</c:v>
                </c:pt>
                <c:pt idx="303" formatCode="0.0">
                  <c:v>30.154</c:v>
                </c:pt>
                <c:pt idx="304" formatCode="0.0">
                  <c:v>30.689</c:v>
                </c:pt>
                <c:pt idx="305" formatCode="0.0">
                  <c:v>30.954000000000001</c:v>
                </c:pt>
                <c:pt idx="306" formatCode="0.0">
                  <c:v>31.593</c:v>
                </c:pt>
                <c:pt idx="307" formatCode="0.0">
                  <c:v>31.975000000000001</c:v>
                </c:pt>
                <c:pt idx="308" formatCode="0.0">
                  <c:v>32.64</c:v>
                </c:pt>
                <c:pt idx="309" formatCode="0.0">
                  <c:v>33.027000000000001</c:v>
                </c:pt>
                <c:pt idx="310" formatCode="0.0">
                  <c:v>32.679000000000002</c:v>
                </c:pt>
                <c:pt idx="311" formatCode="0.0">
                  <c:v>32.741</c:v>
                </c:pt>
                <c:pt idx="312" formatCode="0.0">
                  <c:v>32.914999999999999</c:v>
                </c:pt>
                <c:pt idx="313" formatCode="0.0">
                  <c:v>33.085999999999999</c:v>
                </c:pt>
                <c:pt idx="314" formatCode="0.0">
                  <c:v>32.884999999999998</c:v>
                </c:pt>
                <c:pt idx="315" formatCode="0.0">
                  <c:v>32.956000000000003</c:v>
                </c:pt>
                <c:pt idx="316" formatCode="0.0">
                  <c:v>33.212000000000003</c:v>
                </c:pt>
                <c:pt idx="317" formatCode="0.0">
                  <c:v>33.962000000000003</c:v>
                </c:pt>
                <c:pt idx="318" formatCode="0.0">
                  <c:v>34.335999999999999</c:v>
                </c:pt>
                <c:pt idx="319" formatCode="0.0">
                  <c:v>34.466000000000001</c:v>
                </c:pt>
                <c:pt idx="320" formatCode="0.0">
                  <c:v>34.76</c:v>
                </c:pt>
                <c:pt idx="321" formatCode="0.0">
                  <c:v>34.738</c:v>
                </c:pt>
                <c:pt idx="322" formatCode="0.0">
                  <c:v>35.566000000000003</c:v>
                </c:pt>
                <c:pt idx="323" formatCode="0.0">
                  <c:v>35.784999999999997</c:v>
                </c:pt>
                <c:pt idx="324" formatCode="0.0">
                  <c:v>36.072000000000003</c:v>
                </c:pt>
                <c:pt idx="325" formatCode="0.0">
                  <c:v>36.676000000000002</c:v>
                </c:pt>
                <c:pt idx="326" formatCode="0.0">
                  <c:v>37.19</c:v>
                </c:pt>
                <c:pt idx="327" formatCode="0.0">
                  <c:v>37.412999999999997</c:v>
                </c:pt>
                <c:pt idx="328" formatCode="0.0">
                  <c:v>37.530999999999999</c:v>
                </c:pt>
                <c:pt idx="329" formatCode="0.0">
                  <c:v>37.295999999999999</c:v>
                </c:pt>
                <c:pt idx="330" formatCode="0.0">
                  <c:v>37.134999999999998</c:v>
                </c:pt>
                <c:pt idx="331" formatCode="0.0">
                  <c:v>37.328000000000003</c:v>
                </c:pt>
                <c:pt idx="332" formatCode="0.0">
                  <c:v>37.232999999999997</c:v>
                </c:pt>
                <c:pt idx="333" formatCode="0.0">
                  <c:v>37.555999999999997</c:v>
                </c:pt>
                <c:pt idx="334" formatCode="0.0">
                  <c:v>37.015999999999998</c:v>
                </c:pt>
                <c:pt idx="335" formatCode="0.0">
                  <c:v>36.887</c:v>
                </c:pt>
                <c:pt idx="336" formatCode="0.0">
                  <c:v>36.93</c:v>
                </c:pt>
                <c:pt idx="337" formatCode="0.0">
                  <c:v>36.051000000000002</c:v>
                </c:pt>
                <c:pt idx="338" formatCode="0.0">
                  <c:v>35.040999999999997</c:v>
                </c:pt>
                <c:pt idx="339" formatCode="0.0">
                  <c:v>33.680999999999997</c:v>
                </c:pt>
                <c:pt idx="340" formatCode="0.0">
                  <c:v>33.012</c:v>
                </c:pt>
                <c:pt idx="341" formatCode="0.0">
                  <c:v>32.494</c:v>
                </c:pt>
                <c:pt idx="342" formatCode="0.0">
                  <c:v>32.218000000000004</c:v>
                </c:pt>
                <c:pt idx="343" formatCode="0.0">
                  <c:v>31.719000000000001</c:v>
                </c:pt>
                <c:pt idx="344" formatCode="0.0">
                  <c:v>31.268999999999998</c:v>
                </c:pt>
                <c:pt idx="345" formatCode="0.0">
                  <c:v>30.71</c:v>
                </c:pt>
                <c:pt idx="346" formatCode="0.0">
                  <c:v>30.852</c:v>
                </c:pt>
                <c:pt idx="347" formatCode="0.0">
                  <c:v>31.151</c:v>
                </c:pt>
                <c:pt idx="348" formatCode="0.0">
                  <c:v>31.344000000000001</c:v>
                </c:pt>
                <c:pt idx="349" formatCode="0.0">
                  <c:v>32.216000000000001</c:v>
                </c:pt>
                <c:pt idx="350" formatCode="0.0">
                  <c:v>33.28</c:v>
                </c:pt>
                <c:pt idx="351" formatCode="0.0">
                  <c:v>34.947000000000003</c:v>
                </c:pt>
                <c:pt idx="352" formatCode="0.0">
                  <c:v>35.716999999999999</c:v>
                </c:pt>
                <c:pt idx="353" formatCode="0.0">
                  <c:v>36.834000000000003</c:v>
                </c:pt>
                <c:pt idx="354" formatCode="0.0">
                  <c:v>37.405000000000001</c:v>
                </c:pt>
                <c:pt idx="355" formatCode="0.0">
                  <c:v>38.164000000000001</c:v>
                </c:pt>
                <c:pt idx="356" formatCode="0.0">
                  <c:v>39.225000000000001</c:v>
                </c:pt>
                <c:pt idx="357" formatCode="0.0">
                  <c:v>39.691000000000003</c:v>
                </c:pt>
                <c:pt idx="358" formatCode="0.0">
                  <c:v>39.953000000000003</c:v>
                </c:pt>
                <c:pt idx="359" formatCode="0.0">
                  <c:v>40.167000000000002</c:v>
                </c:pt>
                <c:pt idx="360" formatCode="0.0">
                  <c:v>40.393000000000001</c:v>
                </c:pt>
                <c:pt idx="361" formatCode="0.0">
                  <c:v>40.622999999999998</c:v>
                </c:pt>
                <c:pt idx="362" formatCode="0.0">
                  <c:v>40.944000000000003</c:v>
                </c:pt>
                <c:pt idx="363" formatCode="0.0">
                  <c:v>41.39</c:v>
                </c:pt>
                <c:pt idx="364" formatCode="0.0">
                  <c:v>41.884999999999998</c:v>
                </c:pt>
                <c:pt idx="365" formatCode="0.0">
                  <c:v>42.427</c:v>
                </c:pt>
                <c:pt idx="366" formatCode="0.0">
                  <c:v>42.963999999999999</c:v>
                </c:pt>
                <c:pt idx="367" formatCode="0.0">
                  <c:v>43.41</c:v>
                </c:pt>
                <c:pt idx="368" formatCode="0.0">
                  <c:v>42.969000000000001</c:v>
                </c:pt>
                <c:pt idx="369" formatCode="0.0">
                  <c:v>43.673999999999999</c:v>
                </c:pt>
                <c:pt idx="370" formatCode="0.0">
                  <c:v>44.44</c:v>
                </c:pt>
                <c:pt idx="371" formatCode="0.0">
                  <c:v>44.878</c:v>
                </c:pt>
                <c:pt idx="372" formatCode="0.0">
                  <c:v>45.345999999999997</c:v>
                </c:pt>
                <c:pt idx="373" formatCode="0.0">
                  <c:v>45.381</c:v>
                </c:pt>
                <c:pt idx="374" formatCode="0.0">
                  <c:v>46.061999999999998</c:v>
                </c:pt>
                <c:pt idx="375" formatCode="0.0">
                  <c:v>46.674999999999997</c:v>
                </c:pt>
                <c:pt idx="376" formatCode="0.0">
                  <c:v>47.393000000000001</c:v>
                </c:pt>
                <c:pt idx="377" formatCode="0.0">
                  <c:v>47.854999999999997</c:v>
                </c:pt>
                <c:pt idx="378" formatCode="0.0">
                  <c:v>48.137</c:v>
                </c:pt>
                <c:pt idx="587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4-CDA6-435C-BAEB-3C51F5CD1742}"/>
            </c:ext>
          </c:extLst>
        </c:ser>
        <c:ser>
          <c:idx val="5"/>
          <c:order val="7"/>
          <c:tx>
            <c:strRef>
              <c:f>CMACHNO!$M$7</c:f>
              <c:strCache>
                <c:ptCount val="1"/>
                <c:pt idx="0">
                  <c:v>$48.1</c:v>
                </c:pt>
              </c:strCache>
            </c:strRef>
          </c:tx>
          <c:marker>
            <c:symbol val="none"/>
          </c:marker>
          <c:dLbls>
            <c:dLbl>
              <c:idx val="158"/>
              <c:layout>
                <c:manualLayout>
                  <c:x val="4.3088590141329526E-3"/>
                  <c:y val="2.325890483785208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CDA6-435C-BAEB-3C51F5CD1742}"/>
                </c:ext>
              </c:extLst>
            </c:dLbl>
            <c:dLbl>
              <c:idx val="244"/>
              <c:layout>
                <c:manualLayout>
                  <c:x val="-1.0532644804980346E-16"/>
                  <c:y val="2.658160552897394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CDA6-435C-BAEB-3C51F5CD1742}"/>
                </c:ext>
              </c:extLst>
            </c:dLbl>
            <c:dLbl>
              <c:idx val="368"/>
              <c:layout>
                <c:manualLayout>
                  <c:x val="0"/>
                  <c:y val="-7.974481658692196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CDA6-435C-BAEB-3C51F5CD1742}"/>
                </c:ext>
              </c:extLst>
            </c:dLbl>
            <c:dLbl>
              <c:idx val="377"/>
              <c:layout>
                <c:manualLayout>
                  <c:x val="-1.0532644804980346E-16"/>
                  <c:y val="-4.651780967570440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CDA6-435C-BAEB-3C51F5CD1742}"/>
                </c:ext>
              </c:extLst>
            </c:dLbl>
            <c:dLbl>
              <c:idx val="378"/>
              <c:layout>
                <c:manualLayout>
                  <c:x val="1.0532493528214745E-16"/>
                  <c:y val="-2.941176470588235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CDA6-435C-BAEB-3C51F5CD1742}"/>
                </c:ext>
              </c:extLst>
            </c:dLbl>
            <c:dLbl>
              <c:idx val="410"/>
              <c:layout>
                <c:manualLayout>
                  <c:x val="-0.11337868480725624"/>
                  <c:y val="0.1339869281045751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CDA6-435C-BAEB-3C51F5CD1742}"/>
                </c:ext>
              </c:extLst>
            </c:dLbl>
            <c:dLbl>
              <c:idx val="631"/>
              <c:layout>
                <c:manualLayout>
                  <c:x val="-1.2926577042399173E-2"/>
                  <c:y val="7.97448165869217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CDA6-435C-BAEB-3C51F5CD1742}"/>
                </c:ext>
              </c:extLst>
            </c:dLbl>
            <c:dLbl>
              <c:idx val="679"/>
              <c:layout>
                <c:manualLayout>
                  <c:x val="0"/>
                  <c:y val="6.313131313131313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CDA6-435C-BAEB-3C51F5CD17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CMACHNO!$A$9:$A$596</c:f>
              <c:numCache>
                <c:formatCode>mmm\-yy</c:formatCode>
                <c:ptCount val="588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41487</c:v>
                </c:pt>
                <c:pt idx="260">
                  <c:v>41518</c:v>
                </c:pt>
                <c:pt idx="261">
                  <c:v>41548</c:v>
                </c:pt>
                <c:pt idx="262">
                  <c:v>41579</c:v>
                </c:pt>
                <c:pt idx="263">
                  <c:v>41609</c:v>
                </c:pt>
                <c:pt idx="264">
                  <c:v>41640</c:v>
                </c:pt>
                <c:pt idx="265">
                  <c:v>41671</c:v>
                </c:pt>
                <c:pt idx="266">
                  <c:v>41699</c:v>
                </c:pt>
                <c:pt idx="267">
                  <c:v>41730</c:v>
                </c:pt>
                <c:pt idx="268">
                  <c:v>41760</c:v>
                </c:pt>
                <c:pt idx="269">
                  <c:v>41791</c:v>
                </c:pt>
                <c:pt idx="270">
                  <c:v>41821</c:v>
                </c:pt>
                <c:pt idx="271">
                  <c:v>41852</c:v>
                </c:pt>
                <c:pt idx="272">
                  <c:v>41883</c:v>
                </c:pt>
                <c:pt idx="273">
                  <c:v>41913</c:v>
                </c:pt>
                <c:pt idx="274">
                  <c:v>41944</c:v>
                </c:pt>
                <c:pt idx="275">
                  <c:v>41974</c:v>
                </c:pt>
                <c:pt idx="276">
                  <c:v>42005</c:v>
                </c:pt>
                <c:pt idx="277">
                  <c:v>42036</c:v>
                </c:pt>
                <c:pt idx="278">
                  <c:v>42064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42278</c:v>
                </c:pt>
                <c:pt idx="286">
                  <c:v>42309</c:v>
                </c:pt>
                <c:pt idx="287">
                  <c:v>42339</c:v>
                </c:pt>
                <c:pt idx="288">
                  <c:v>42370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  <c:pt idx="295">
                  <c:v>42583</c:v>
                </c:pt>
                <c:pt idx="296">
                  <c:v>42614</c:v>
                </c:pt>
                <c:pt idx="297">
                  <c:v>42644</c:v>
                </c:pt>
                <c:pt idx="298">
                  <c:v>42675</c:v>
                </c:pt>
                <c:pt idx="299">
                  <c:v>42705</c:v>
                </c:pt>
                <c:pt idx="300">
                  <c:v>42736</c:v>
                </c:pt>
                <c:pt idx="301">
                  <c:v>42767</c:v>
                </c:pt>
                <c:pt idx="302">
                  <c:v>42795</c:v>
                </c:pt>
                <c:pt idx="303">
                  <c:v>42826</c:v>
                </c:pt>
                <c:pt idx="304">
                  <c:v>42856</c:v>
                </c:pt>
                <c:pt idx="305">
                  <c:v>42887</c:v>
                </c:pt>
                <c:pt idx="306">
                  <c:v>42917</c:v>
                </c:pt>
                <c:pt idx="307">
                  <c:v>42948</c:v>
                </c:pt>
                <c:pt idx="308">
                  <c:v>42979</c:v>
                </c:pt>
                <c:pt idx="309">
                  <c:v>43009</c:v>
                </c:pt>
                <c:pt idx="310">
                  <c:v>43040</c:v>
                </c:pt>
                <c:pt idx="311">
                  <c:v>43070</c:v>
                </c:pt>
                <c:pt idx="312">
                  <c:v>43101</c:v>
                </c:pt>
                <c:pt idx="313">
                  <c:v>43132</c:v>
                </c:pt>
                <c:pt idx="314">
                  <c:v>43160</c:v>
                </c:pt>
                <c:pt idx="315">
                  <c:v>43191</c:v>
                </c:pt>
                <c:pt idx="316">
                  <c:v>43221</c:v>
                </c:pt>
                <c:pt idx="317">
                  <c:v>43252</c:v>
                </c:pt>
                <c:pt idx="318">
                  <c:v>43282</c:v>
                </c:pt>
                <c:pt idx="319">
                  <c:v>43313</c:v>
                </c:pt>
                <c:pt idx="320">
                  <c:v>43344</c:v>
                </c:pt>
                <c:pt idx="321">
                  <c:v>43374</c:v>
                </c:pt>
                <c:pt idx="322">
                  <c:v>43405</c:v>
                </c:pt>
                <c:pt idx="323">
                  <c:v>43435</c:v>
                </c:pt>
                <c:pt idx="324">
                  <c:v>43466</c:v>
                </c:pt>
                <c:pt idx="325">
                  <c:v>43497</c:v>
                </c:pt>
                <c:pt idx="326">
                  <c:v>43525</c:v>
                </c:pt>
                <c:pt idx="327">
                  <c:v>43556</c:v>
                </c:pt>
                <c:pt idx="328">
                  <c:v>43586</c:v>
                </c:pt>
                <c:pt idx="329">
                  <c:v>43617</c:v>
                </c:pt>
                <c:pt idx="330">
                  <c:v>43647</c:v>
                </c:pt>
                <c:pt idx="331">
                  <c:v>43678</c:v>
                </c:pt>
                <c:pt idx="332">
                  <c:v>43709</c:v>
                </c:pt>
                <c:pt idx="333">
                  <c:v>43739</c:v>
                </c:pt>
                <c:pt idx="334">
                  <c:v>43770</c:v>
                </c:pt>
                <c:pt idx="335">
                  <c:v>43800</c:v>
                </c:pt>
                <c:pt idx="336">
                  <c:v>43831</c:v>
                </c:pt>
                <c:pt idx="337">
                  <c:v>43862</c:v>
                </c:pt>
                <c:pt idx="338">
                  <c:v>43891</c:v>
                </c:pt>
                <c:pt idx="339">
                  <c:v>43922</c:v>
                </c:pt>
                <c:pt idx="340">
                  <c:v>43952</c:v>
                </c:pt>
                <c:pt idx="341">
                  <c:v>43983</c:v>
                </c:pt>
                <c:pt idx="342">
                  <c:v>44013</c:v>
                </c:pt>
                <c:pt idx="343">
                  <c:v>44044</c:v>
                </c:pt>
                <c:pt idx="344">
                  <c:v>44075</c:v>
                </c:pt>
                <c:pt idx="345">
                  <c:v>44105</c:v>
                </c:pt>
                <c:pt idx="346">
                  <c:v>44136</c:v>
                </c:pt>
                <c:pt idx="347">
                  <c:v>44166</c:v>
                </c:pt>
                <c:pt idx="348">
                  <c:v>44197</c:v>
                </c:pt>
                <c:pt idx="349">
                  <c:v>44228</c:v>
                </c:pt>
                <c:pt idx="350">
                  <c:v>44256</c:v>
                </c:pt>
                <c:pt idx="351">
                  <c:v>44287</c:v>
                </c:pt>
                <c:pt idx="352">
                  <c:v>44317</c:v>
                </c:pt>
                <c:pt idx="353">
                  <c:v>44348</c:v>
                </c:pt>
                <c:pt idx="354">
                  <c:v>44378</c:v>
                </c:pt>
                <c:pt idx="355">
                  <c:v>44409</c:v>
                </c:pt>
                <c:pt idx="356">
                  <c:v>44440</c:v>
                </c:pt>
                <c:pt idx="357">
                  <c:v>44470</c:v>
                </c:pt>
                <c:pt idx="358">
                  <c:v>44501</c:v>
                </c:pt>
                <c:pt idx="359">
                  <c:v>44531</c:v>
                </c:pt>
                <c:pt idx="360">
                  <c:v>44562</c:v>
                </c:pt>
                <c:pt idx="361">
                  <c:v>44593</c:v>
                </c:pt>
                <c:pt idx="362">
                  <c:v>44621</c:v>
                </c:pt>
                <c:pt idx="363">
                  <c:v>44652</c:v>
                </c:pt>
                <c:pt idx="364">
                  <c:v>44682</c:v>
                </c:pt>
                <c:pt idx="365">
                  <c:v>44713</c:v>
                </c:pt>
                <c:pt idx="366">
                  <c:v>44743</c:v>
                </c:pt>
                <c:pt idx="367">
                  <c:v>44774</c:v>
                </c:pt>
                <c:pt idx="368">
                  <c:v>44805</c:v>
                </c:pt>
                <c:pt idx="369">
                  <c:v>44835</c:v>
                </c:pt>
                <c:pt idx="370">
                  <c:v>44866</c:v>
                </c:pt>
                <c:pt idx="371">
                  <c:v>44896</c:v>
                </c:pt>
                <c:pt idx="372">
                  <c:v>44927</c:v>
                </c:pt>
                <c:pt idx="373">
                  <c:v>44958</c:v>
                </c:pt>
                <c:pt idx="374">
                  <c:v>44986</c:v>
                </c:pt>
                <c:pt idx="375">
                  <c:v>45017</c:v>
                </c:pt>
                <c:pt idx="376">
                  <c:v>45047</c:v>
                </c:pt>
                <c:pt idx="377">
                  <c:v>45078</c:v>
                </c:pt>
                <c:pt idx="378">
                  <c:v>45108</c:v>
                </c:pt>
                <c:pt idx="379">
                  <c:v>45139</c:v>
                </c:pt>
                <c:pt idx="380">
                  <c:v>45170</c:v>
                </c:pt>
                <c:pt idx="381">
                  <c:v>45200</c:v>
                </c:pt>
                <c:pt idx="382">
                  <c:v>45231</c:v>
                </c:pt>
                <c:pt idx="383">
                  <c:v>45261</c:v>
                </c:pt>
                <c:pt idx="384">
                  <c:v>45292</c:v>
                </c:pt>
                <c:pt idx="385">
                  <c:v>45323</c:v>
                </c:pt>
                <c:pt idx="386">
                  <c:v>45352</c:v>
                </c:pt>
                <c:pt idx="387">
                  <c:v>45383</c:v>
                </c:pt>
                <c:pt idx="388">
                  <c:v>45413</c:v>
                </c:pt>
                <c:pt idx="389">
                  <c:v>45444</c:v>
                </c:pt>
                <c:pt idx="390">
                  <c:v>45474</c:v>
                </c:pt>
                <c:pt idx="391">
                  <c:v>45505</c:v>
                </c:pt>
                <c:pt idx="392">
                  <c:v>45536</c:v>
                </c:pt>
                <c:pt idx="393">
                  <c:v>45566</c:v>
                </c:pt>
                <c:pt idx="394">
                  <c:v>45597</c:v>
                </c:pt>
                <c:pt idx="395">
                  <c:v>45627</c:v>
                </c:pt>
                <c:pt idx="396">
                  <c:v>45658</c:v>
                </c:pt>
                <c:pt idx="397">
                  <c:v>45689</c:v>
                </c:pt>
                <c:pt idx="398">
                  <c:v>45717</c:v>
                </c:pt>
                <c:pt idx="399">
                  <c:v>45748</c:v>
                </c:pt>
                <c:pt idx="400">
                  <c:v>45778</c:v>
                </c:pt>
                <c:pt idx="401">
                  <c:v>45809</c:v>
                </c:pt>
                <c:pt idx="402">
                  <c:v>45839</c:v>
                </c:pt>
                <c:pt idx="403">
                  <c:v>45870</c:v>
                </c:pt>
                <c:pt idx="404">
                  <c:v>45901</c:v>
                </c:pt>
                <c:pt idx="405">
                  <c:v>45931</c:v>
                </c:pt>
                <c:pt idx="406">
                  <c:v>45962</c:v>
                </c:pt>
                <c:pt idx="407">
                  <c:v>45992</c:v>
                </c:pt>
                <c:pt idx="408">
                  <c:v>46023</c:v>
                </c:pt>
                <c:pt idx="409">
                  <c:v>46054</c:v>
                </c:pt>
                <c:pt idx="410">
                  <c:v>46082</c:v>
                </c:pt>
                <c:pt idx="411">
                  <c:v>46113</c:v>
                </c:pt>
                <c:pt idx="412">
                  <c:v>46143</c:v>
                </c:pt>
                <c:pt idx="413">
                  <c:v>46174</c:v>
                </c:pt>
                <c:pt idx="414">
                  <c:v>46204</c:v>
                </c:pt>
                <c:pt idx="415">
                  <c:v>46235</c:v>
                </c:pt>
                <c:pt idx="416">
                  <c:v>46266</c:v>
                </c:pt>
                <c:pt idx="417">
                  <c:v>46296</c:v>
                </c:pt>
                <c:pt idx="418">
                  <c:v>46327</c:v>
                </c:pt>
                <c:pt idx="419">
                  <c:v>46357</c:v>
                </c:pt>
                <c:pt idx="420">
                  <c:v>46388</c:v>
                </c:pt>
                <c:pt idx="421">
                  <c:v>46419</c:v>
                </c:pt>
                <c:pt idx="422">
                  <c:v>46447</c:v>
                </c:pt>
                <c:pt idx="423">
                  <c:v>46478</c:v>
                </c:pt>
                <c:pt idx="424">
                  <c:v>46508</c:v>
                </c:pt>
                <c:pt idx="425">
                  <c:v>46539</c:v>
                </c:pt>
                <c:pt idx="426">
                  <c:v>46569</c:v>
                </c:pt>
                <c:pt idx="427">
                  <c:v>46600</c:v>
                </c:pt>
                <c:pt idx="428">
                  <c:v>46631</c:v>
                </c:pt>
                <c:pt idx="429">
                  <c:v>46661</c:v>
                </c:pt>
                <c:pt idx="430">
                  <c:v>46692</c:v>
                </c:pt>
                <c:pt idx="431">
                  <c:v>46722</c:v>
                </c:pt>
                <c:pt idx="432">
                  <c:v>46753</c:v>
                </c:pt>
                <c:pt idx="433">
                  <c:v>46784</c:v>
                </c:pt>
                <c:pt idx="434">
                  <c:v>46813</c:v>
                </c:pt>
                <c:pt idx="435">
                  <c:v>46844</c:v>
                </c:pt>
                <c:pt idx="436">
                  <c:v>46874</c:v>
                </c:pt>
                <c:pt idx="437">
                  <c:v>46905</c:v>
                </c:pt>
                <c:pt idx="438">
                  <c:v>46935</c:v>
                </c:pt>
                <c:pt idx="439">
                  <c:v>46966</c:v>
                </c:pt>
                <c:pt idx="440">
                  <c:v>46997</c:v>
                </c:pt>
                <c:pt idx="441">
                  <c:v>47027</c:v>
                </c:pt>
                <c:pt idx="442">
                  <c:v>47058</c:v>
                </c:pt>
                <c:pt idx="443">
                  <c:v>47088</c:v>
                </c:pt>
                <c:pt idx="444">
                  <c:v>47119</c:v>
                </c:pt>
                <c:pt idx="445">
                  <c:v>47150</c:v>
                </c:pt>
                <c:pt idx="446">
                  <c:v>47178</c:v>
                </c:pt>
                <c:pt idx="447">
                  <c:v>47209</c:v>
                </c:pt>
                <c:pt idx="448">
                  <c:v>47239</c:v>
                </c:pt>
                <c:pt idx="449">
                  <c:v>47270</c:v>
                </c:pt>
                <c:pt idx="450">
                  <c:v>47300</c:v>
                </c:pt>
                <c:pt idx="451">
                  <c:v>47331</c:v>
                </c:pt>
                <c:pt idx="452">
                  <c:v>47362</c:v>
                </c:pt>
                <c:pt idx="453">
                  <c:v>47392</c:v>
                </c:pt>
                <c:pt idx="454">
                  <c:v>47423</c:v>
                </c:pt>
                <c:pt idx="455">
                  <c:v>47453</c:v>
                </c:pt>
                <c:pt idx="456">
                  <c:v>47484</c:v>
                </c:pt>
                <c:pt idx="457">
                  <c:v>47515</c:v>
                </c:pt>
                <c:pt idx="458">
                  <c:v>47543</c:v>
                </c:pt>
                <c:pt idx="459">
                  <c:v>47574</c:v>
                </c:pt>
                <c:pt idx="460">
                  <c:v>47604</c:v>
                </c:pt>
                <c:pt idx="461">
                  <c:v>47635</c:v>
                </c:pt>
                <c:pt idx="462">
                  <c:v>47665</c:v>
                </c:pt>
                <c:pt idx="463">
                  <c:v>47696</c:v>
                </c:pt>
                <c:pt idx="464">
                  <c:v>47727</c:v>
                </c:pt>
                <c:pt idx="465">
                  <c:v>47757</c:v>
                </c:pt>
                <c:pt idx="466">
                  <c:v>47788</c:v>
                </c:pt>
                <c:pt idx="467">
                  <c:v>47818</c:v>
                </c:pt>
                <c:pt idx="468">
                  <c:v>47849</c:v>
                </c:pt>
                <c:pt idx="469">
                  <c:v>47880</c:v>
                </c:pt>
                <c:pt idx="470">
                  <c:v>47908</c:v>
                </c:pt>
                <c:pt idx="471">
                  <c:v>47939</c:v>
                </c:pt>
                <c:pt idx="472">
                  <c:v>47969</c:v>
                </c:pt>
                <c:pt idx="473">
                  <c:v>48000</c:v>
                </c:pt>
                <c:pt idx="474">
                  <c:v>48030</c:v>
                </c:pt>
                <c:pt idx="475">
                  <c:v>48061</c:v>
                </c:pt>
                <c:pt idx="476">
                  <c:v>48092</c:v>
                </c:pt>
                <c:pt idx="477">
                  <c:v>48122</c:v>
                </c:pt>
                <c:pt idx="478">
                  <c:v>48153</c:v>
                </c:pt>
                <c:pt idx="479">
                  <c:v>48183</c:v>
                </c:pt>
                <c:pt idx="480">
                  <c:v>48214</c:v>
                </c:pt>
                <c:pt idx="481">
                  <c:v>48245</c:v>
                </c:pt>
                <c:pt idx="482">
                  <c:v>48274</c:v>
                </c:pt>
                <c:pt idx="483">
                  <c:v>48305</c:v>
                </c:pt>
                <c:pt idx="484">
                  <c:v>48335</c:v>
                </c:pt>
                <c:pt idx="485">
                  <c:v>48366</c:v>
                </c:pt>
                <c:pt idx="486">
                  <c:v>48396</c:v>
                </c:pt>
                <c:pt idx="487">
                  <c:v>48427</c:v>
                </c:pt>
                <c:pt idx="488">
                  <c:v>48458</c:v>
                </c:pt>
                <c:pt idx="489">
                  <c:v>48488</c:v>
                </c:pt>
                <c:pt idx="490">
                  <c:v>48519</c:v>
                </c:pt>
                <c:pt idx="491">
                  <c:v>48549</c:v>
                </c:pt>
                <c:pt idx="492">
                  <c:v>48580</c:v>
                </c:pt>
                <c:pt idx="493">
                  <c:v>48611</c:v>
                </c:pt>
                <c:pt idx="494">
                  <c:v>48639</c:v>
                </c:pt>
                <c:pt idx="495">
                  <c:v>48670</c:v>
                </c:pt>
                <c:pt idx="496">
                  <c:v>48700</c:v>
                </c:pt>
                <c:pt idx="497">
                  <c:v>48731</c:v>
                </c:pt>
                <c:pt idx="498">
                  <c:v>48761</c:v>
                </c:pt>
                <c:pt idx="499">
                  <c:v>48792</c:v>
                </c:pt>
                <c:pt idx="500">
                  <c:v>48823</c:v>
                </c:pt>
                <c:pt idx="501">
                  <c:v>48853</c:v>
                </c:pt>
                <c:pt idx="502">
                  <c:v>48884</c:v>
                </c:pt>
                <c:pt idx="503">
                  <c:v>48914</c:v>
                </c:pt>
                <c:pt idx="504">
                  <c:v>48945</c:v>
                </c:pt>
                <c:pt idx="505">
                  <c:v>48976</c:v>
                </c:pt>
                <c:pt idx="506">
                  <c:v>49004</c:v>
                </c:pt>
                <c:pt idx="507">
                  <c:v>49035</c:v>
                </c:pt>
                <c:pt idx="508">
                  <c:v>49065</c:v>
                </c:pt>
                <c:pt idx="509">
                  <c:v>49096</c:v>
                </c:pt>
                <c:pt idx="510">
                  <c:v>49126</c:v>
                </c:pt>
                <c:pt idx="511">
                  <c:v>49157</c:v>
                </c:pt>
                <c:pt idx="512">
                  <c:v>49188</c:v>
                </c:pt>
                <c:pt idx="513">
                  <c:v>49218</c:v>
                </c:pt>
                <c:pt idx="514">
                  <c:v>49249</c:v>
                </c:pt>
                <c:pt idx="515">
                  <c:v>49279</c:v>
                </c:pt>
                <c:pt idx="516">
                  <c:v>49310</c:v>
                </c:pt>
                <c:pt idx="517">
                  <c:v>49341</c:v>
                </c:pt>
                <c:pt idx="518">
                  <c:v>49369</c:v>
                </c:pt>
                <c:pt idx="519">
                  <c:v>49400</c:v>
                </c:pt>
                <c:pt idx="520">
                  <c:v>49430</c:v>
                </c:pt>
                <c:pt idx="521">
                  <c:v>49461</c:v>
                </c:pt>
                <c:pt idx="522">
                  <c:v>49491</c:v>
                </c:pt>
                <c:pt idx="523">
                  <c:v>49522</c:v>
                </c:pt>
                <c:pt idx="524">
                  <c:v>49553</c:v>
                </c:pt>
                <c:pt idx="525">
                  <c:v>49583</c:v>
                </c:pt>
                <c:pt idx="526">
                  <c:v>49614</c:v>
                </c:pt>
                <c:pt idx="527">
                  <c:v>49644</c:v>
                </c:pt>
                <c:pt idx="528">
                  <c:v>49675</c:v>
                </c:pt>
                <c:pt idx="529">
                  <c:v>49706</c:v>
                </c:pt>
                <c:pt idx="530">
                  <c:v>49735</c:v>
                </c:pt>
                <c:pt idx="531">
                  <c:v>49766</c:v>
                </c:pt>
                <c:pt idx="532">
                  <c:v>49796</c:v>
                </c:pt>
                <c:pt idx="533">
                  <c:v>49827</c:v>
                </c:pt>
                <c:pt idx="534">
                  <c:v>49857</c:v>
                </c:pt>
                <c:pt idx="535">
                  <c:v>49888</c:v>
                </c:pt>
                <c:pt idx="536">
                  <c:v>49919</c:v>
                </c:pt>
                <c:pt idx="537">
                  <c:v>49949</c:v>
                </c:pt>
                <c:pt idx="538">
                  <c:v>49980</c:v>
                </c:pt>
                <c:pt idx="539">
                  <c:v>50010</c:v>
                </c:pt>
                <c:pt idx="540">
                  <c:v>50041</c:v>
                </c:pt>
                <c:pt idx="541">
                  <c:v>50072</c:v>
                </c:pt>
                <c:pt idx="542">
                  <c:v>50100</c:v>
                </c:pt>
                <c:pt idx="543">
                  <c:v>50131</c:v>
                </c:pt>
                <c:pt idx="544">
                  <c:v>50161</c:v>
                </c:pt>
                <c:pt idx="545">
                  <c:v>50192</c:v>
                </c:pt>
                <c:pt idx="546">
                  <c:v>50222</c:v>
                </c:pt>
                <c:pt idx="547">
                  <c:v>50253</c:v>
                </c:pt>
                <c:pt idx="548">
                  <c:v>50284</c:v>
                </c:pt>
                <c:pt idx="549">
                  <c:v>50314</c:v>
                </c:pt>
                <c:pt idx="550">
                  <c:v>50345</c:v>
                </c:pt>
                <c:pt idx="551">
                  <c:v>50375</c:v>
                </c:pt>
                <c:pt idx="552">
                  <c:v>50406</c:v>
                </c:pt>
                <c:pt idx="553">
                  <c:v>50437</c:v>
                </c:pt>
                <c:pt idx="554">
                  <c:v>50465</c:v>
                </c:pt>
                <c:pt idx="555">
                  <c:v>50496</c:v>
                </c:pt>
                <c:pt idx="556">
                  <c:v>50526</c:v>
                </c:pt>
                <c:pt idx="557">
                  <c:v>50557</c:v>
                </c:pt>
                <c:pt idx="558">
                  <c:v>50587</c:v>
                </c:pt>
                <c:pt idx="559">
                  <c:v>50618</c:v>
                </c:pt>
                <c:pt idx="560">
                  <c:v>50649</c:v>
                </c:pt>
                <c:pt idx="561">
                  <c:v>50679</c:v>
                </c:pt>
                <c:pt idx="562">
                  <c:v>50710</c:v>
                </c:pt>
                <c:pt idx="563">
                  <c:v>50740</c:v>
                </c:pt>
                <c:pt idx="564">
                  <c:v>50771</c:v>
                </c:pt>
                <c:pt idx="565">
                  <c:v>50802</c:v>
                </c:pt>
                <c:pt idx="566">
                  <c:v>50830</c:v>
                </c:pt>
                <c:pt idx="567">
                  <c:v>50861</c:v>
                </c:pt>
                <c:pt idx="568">
                  <c:v>50891</c:v>
                </c:pt>
                <c:pt idx="569">
                  <c:v>50922</c:v>
                </c:pt>
                <c:pt idx="570">
                  <c:v>50952</c:v>
                </c:pt>
                <c:pt idx="571">
                  <c:v>50983</c:v>
                </c:pt>
                <c:pt idx="572">
                  <c:v>51014</c:v>
                </c:pt>
                <c:pt idx="573">
                  <c:v>51044</c:v>
                </c:pt>
                <c:pt idx="574">
                  <c:v>51075</c:v>
                </c:pt>
                <c:pt idx="575">
                  <c:v>51105</c:v>
                </c:pt>
                <c:pt idx="576">
                  <c:v>51136</c:v>
                </c:pt>
                <c:pt idx="577">
                  <c:v>51167</c:v>
                </c:pt>
                <c:pt idx="578">
                  <c:v>51196</c:v>
                </c:pt>
                <c:pt idx="579">
                  <c:v>51227</c:v>
                </c:pt>
                <c:pt idx="580">
                  <c:v>51257</c:v>
                </c:pt>
                <c:pt idx="581">
                  <c:v>51288</c:v>
                </c:pt>
                <c:pt idx="582">
                  <c:v>51318</c:v>
                </c:pt>
                <c:pt idx="583">
                  <c:v>51349</c:v>
                </c:pt>
                <c:pt idx="584">
                  <c:v>51380</c:v>
                </c:pt>
                <c:pt idx="585">
                  <c:v>51410</c:v>
                </c:pt>
                <c:pt idx="586">
                  <c:v>51441</c:v>
                </c:pt>
                <c:pt idx="587">
                  <c:v>51471</c:v>
                </c:pt>
              </c:numCache>
            </c:numRef>
          </c:cat>
          <c:val>
            <c:numRef>
              <c:f>CMACHNO!$M$9:$M$596</c:f>
              <c:numCache>
                <c:formatCode>General</c:formatCode>
                <c:ptCount val="588"/>
                <c:pt idx="0" formatCode="0.0">
                  <c:v>#N/A</c:v>
                </c:pt>
                <c:pt idx="378" formatCode="0.0">
                  <c:v>48.137</c:v>
                </c:pt>
                <c:pt idx="587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C-CDA6-435C-BAEB-3C51F5CD1742}"/>
            </c:ext>
          </c:extLst>
        </c:ser>
        <c:ser>
          <c:idx val="9"/>
          <c:order val="9"/>
          <c:tx>
            <c:v>12MMT Forecast</c:v>
          </c:tx>
          <c:spPr>
            <a:ln>
              <a:noFill/>
            </a:ln>
          </c:spPr>
          <c:marker>
            <c:symbol val="diamond"/>
            <c:size val="8"/>
            <c:spPr>
              <a:solidFill>
                <a:srgbClr val="08A685"/>
              </a:solidFill>
              <a:ln>
                <a:solidFill>
                  <a:srgbClr val="05715A"/>
                </a:solidFill>
              </a:ln>
            </c:spPr>
          </c:marker>
          <c:dLbls>
            <c:delete val="1"/>
          </c:dLbls>
          <c:cat>
            <c:numRef>
              <c:f>CMACHNO!$A$9:$A$596</c:f>
              <c:numCache>
                <c:formatCode>mmm\-yy</c:formatCode>
                <c:ptCount val="588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41487</c:v>
                </c:pt>
                <c:pt idx="260">
                  <c:v>41518</c:v>
                </c:pt>
                <c:pt idx="261">
                  <c:v>41548</c:v>
                </c:pt>
                <c:pt idx="262">
                  <c:v>41579</c:v>
                </c:pt>
                <c:pt idx="263">
                  <c:v>41609</c:v>
                </c:pt>
                <c:pt idx="264">
                  <c:v>41640</c:v>
                </c:pt>
                <c:pt idx="265">
                  <c:v>41671</c:v>
                </c:pt>
                <c:pt idx="266">
                  <c:v>41699</c:v>
                </c:pt>
                <c:pt idx="267">
                  <c:v>41730</c:v>
                </c:pt>
                <c:pt idx="268">
                  <c:v>41760</c:v>
                </c:pt>
                <c:pt idx="269">
                  <c:v>41791</c:v>
                </c:pt>
                <c:pt idx="270">
                  <c:v>41821</c:v>
                </c:pt>
                <c:pt idx="271">
                  <c:v>41852</c:v>
                </c:pt>
                <c:pt idx="272">
                  <c:v>41883</c:v>
                </c:pt>
                <c:pt idx="273">
                  <c:v>41913</c:v>
                </c:pt>
                <c:pt idx="274">
                  <c:v>41944</c:v>
                </c:pt>
                <c:pt idx="275">
                  <c:v>41974</c:v>
                </c:pt>
                <c:pt idx="276">
                  <c:v>42005</c:v>
                </c:pt>
                <c:pt idx="277">
                  <c:v>42036</c:v>
                </c:pt>
                <c:pt idx="278">
                  <c:v>42064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42278</c:v>
                </c:pt>
                <c:pt idx="286">
                  <c:v>42309</c:v>
                </c:pt>
                <c:pt idx="287">
                  <c:v>42339</c:v>
                </c:pt>
                <c:pt idx="288">
                  <c:v>42370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  <c:pt idx="295">
                  <c:v>42583</c:v>
                </c:pt>
                <c:pt idx="296">
                  <c:v>42614</c:v>
                </c:pt>
                <c:pt idx="297">
                  <c:v>42644</c:v>
                </c:pt>
                <c:pt idx="298">
                  <c:v>42675</c:v>
                </c:pt>
                <c:pt idx="299">
                  <c:v>42705</c:v>
                </c:pt>
                <c:pt idx="300">
                  <c:v>42736</c:v>
                </c:pt>
                <c:pt idx="301">
                  <c:v>42767</c:v>
                </c:pt>
                <c:pt idx="302">
                  <c:v>42795</c:v>
                </c:pt>
                <c:pt idx="303">
                  <c:v>42826</c:v>
                </c:pt>
                <c:pt idx="304">
                  <c:v>42856</c:v>
                </c:pt>
                <c:pt idx="305">
                  <c:v>42887</c:v>
                </c:pt>
                <c:pt idx="306">
                  <c:v>42917</c:v>
                </c:pt>
                <c:pt idx="307">
                  <c:v>42948</c:v>
                </c:pt>
                <c:pt idx="308">
                  <c:v>42979</c:v>
                </c:pt>
                <c:pt idx="309">
                  <c:v>43009</c:v>
                </c:pt>
                <c:pt idx="310">
                  <c:v>43040</c:v>
                </c:pt>
                <c:pt idx="311">
                  <c:v>43070</c:v>
                </c:pt>
                <c:pt idx="312">
                  <c:v>43101</c:v>
                </c:pt>
                <c:pt idx="313">
                  <c:v>43132</c:v>
                </c:pt>
                <c:pt idx="314">
                  <c:v>43160</c:v>
                </c:pt>
                <c:pt idx="315">
                  <c:v>43191</c:v>
                </c:pt>
                <c:pt idx="316">
                  <c:v>43221</c:v>
                </c:pt>
                <c:pt idx="317">
                  <c:v>43252</c:v>
                </c:pt>
                <c:pt idx="318">
                  <c:v>43282</c:v>
                </c:pt>
                <c:pt idx="319">
                  <c:v>43313</c:v>
                </c:pt>
                <c:pt idx="320">
                  <c:v>43344</c:v>
                </c:pt>
                <c:pt idx="321">
                  <c:v>43374</c:v>
                </c:pt>
                <c:pt idx="322">
                  <c:v>43405</c:v>
                </c:pt>
                <c:pt idx="323">
                  <c:v>43435</c:v>
                </c:pt>
                <c:pt idx="324">
                  <c:v>43466</c:v>
                </c:pt>
                <c:pt idx="325">
                  <c:v>43497</c:v>
                </c:pt>
                <c:pt idx="326">
                  <c:v>43525</c:v>
                </c:pt>
                <c:pt idx="327">
                  <c:v>43556</c:v>
                </c:pt>
                <c:pt idx="328">
                  <c:v>43586</c:v>
                </c:pt>
                <c:pt idx="329">
                  <c:v>43617</c:v>
                </c:pt>
                <c:pt idx="330">
                  <c:v>43647</c:v>
                </c:pt>
                <c:pt idx="331">
                  <c:v>43678</c:v>
                </c:pt>
                <c:pt idx="332">
                  <c:v>43709</c:v>
                </c:pt>
                <c:pt idx="333">
                  <c:v>43739</c:v>
                </c:pt>
                <c:pt idx="334">
                  <c:v>43770</c:v>
                </c:pt>
                <c:pt idx="335">
                  <c:v>43800</c:v>
                </c:pt>
                <c:pt idx="336">
                  <c:v>43831</c:v>
                </c:pt>
                <c:pt idx="337">
                  <c:v>43862</c:v>
                </c:pt>
                <c:pt idx="338">
                  <c:v>43891</c:v>
                </c:pt>
                <c:pt idx="339">
                  <c:v>43922</c:v>
                </c:pt>
                <c:pt idx="340">
                  <c:v>43952</c:v>
                </c:pt>
                <c:pt idx="341">
                  <c:v>43983</c:v>
                </c:pt>
                <c:pt idx="342">
                  <c:v>44013</c:v>
                </c:pt>
                <c:pt idx="343">
                  <c:v>44044</c:v>
                </c:pt>
                <c:pt idx="344">
                  <c:v>44075</c:v>
                </c:pt>
                <c:pt idx="345">
                  <c:v>44105</c:v>
                </c:pt>
                <c:pt idx="346">
                  <c:v>44136</c:v>
                </c:pt>
                <c:pt idx="347">
                  <c:v>44166</c:v>
                </c:pt>
                <c:pt idx="348">
                  <c:v>44197</c:v>
                </c:pt>
                <c:pt idx="349">
                  <c:v>44228</c:v>
                </c:pt>
                <c:pt idx="350">
                  <c:v>44256</c:v>
                </c:pt>
                <c:pt idx="351">
                  <c:v>44287</c:v>
                </c:pt>
                <c:pt idx="352">
                  <c:v>44317</c:v>
                </c:pt>
                <c:pt idx="353">
                  <c:v>44348</c:v>
                </c:pt>
                <c:pt idx="354">
                  <c:v>44378</c:v>
                </c:pt>
                <c:pt idx="355">
                  <c:v>44409</c:v>
                </c:pt>
                <c:pt idx="356">
                  <c:v>44440</c:v>
                </c:pt>
                <c:pt idx="357">
                  <c:v>44470</c:v>
                </c:pt>
                <c:pt idx="358">
                  <c:v>44501</c:v>
                </c:pt>
                <c:pt idx="359">
                  <c:v>44531</c:v>
                </c:pt>
                <c:pt idx="360">
                  <c:v>44562</c:v>
                </c:pt>
                <c:pt idx="361">
                  <c:v>44593</c:v>
                </c:pt>
                <c:pt idx="362">
                  <c:v>44621</c:v>
                </c:pt>
                <c:pt idx="363">
                  <c:v>44652</c:v>
                </c:pt>
                <c:pt idx="364">
                  <c:v>44682</c:v>
                </c:pt>
                <c:pt idx="365">
                  <c:v>44713</c:v>
                </c:pt>
                <c:pt idx="366">
                  <c:v>44743</c:v>
                </c:pt>
                <c:pt idx="367">
                  <c:v>44774</c:v>
                </c:pt>
                <c:pt idx="368">
                  <c:v>44805</c:v>
                </c:pt>
                <c:pt idx="369">
                  <c:v>44835</c:v>
                </c:pt>
                <c:pt idx="370">
                  <c:v>44866</c:v>
                </c:pt>
                <c:pt idx="371">
                  <c:v>44896</c:v>
                </c:pt>
                <c:pt idx="372">
                  <c:v>44927</c:v>
                </c:pt>
                <c:pt idx="373">
                  <c:v>44958</c:v>
                </c:pt>
                <c:pt idx="374">
                  <c:v>44986</c:v>
                </c:pt>
                <c:pt idx="375">
                  <c:v>45017</c:v>
                </c:pt>
                <c:pt idx="376">
                  <c:v>45047</c:v>
                </c:pt>
                <c:pt idx="377">
                  <c:v>45078</c:v>
                </c:pt>
                <c:pt idx="378">
                  <c:v>45108</c:v>
                </c:pt>
                <c:pt idx="379">
                  <c:v>45139</c:v>
                </c:pt>
                <c:pt idx="380">
                  <c:v>45170</c:v>
                </c:pt>
                <c:pt idx="381">
                  <c:v>45200</c:v>
                </c:pt>
                <c:pt idx="382">
                  <c:v>45231</c:v>
                </c:pt>
                <c:pt idx="383">
                  <c:v>45261</c:v>
                </c:pt>
                <c:pt idx="384">
                  <c:v>45292</c:v>
                </c:pt>
                <c:pt idx="385">
                  <c:v>45323</c:v>
                </c:pt>
                <c:pt idx="386">
                  <c:v>45352</c:v>
                </c:pt>
                <c:pt idx="387">
                  <c:v>45383</c:v>
                </c:pt>
                <c:pt idx="388">
                  <c:v>45413</c:v>
                </c:pt>
                <c:pt idx="389">
                  <c:v>45444</c:v>
                </c:pt>
                <c:pt idx="390">
                  <c:v>45474</c:v>
                </c:pt>
                <c:pt idx="391">
                  <c:v>45505</c:v>
                </c:pt>
                <c:pt idx="392">
                  <c:v>45536</c:v>
                </c:pt>
                <c:pt idx="393">
                  <c:v>45566</c:v>
                </c:pt>
                <c:pt idx="394">
                  <c:v>45597</c:v>
                </c:pt>
                <c:pt idx="395">
                  <c:v>45627</c:v>
                </c:pt>
                <c:pt idx="396">
                  <c:v>45658</c:v>
                </c:pt>
                <c:pt idx="397">
                  <c:v>45689</c:v>
                </c:pt>
                <c:pt idx="398">
                  <c:v>45717</c:v>
                </c:pt>
                <c:pt idx="399">
                  <c:v>45748</c:v>
                </c:pt>
                <c:pt idx="400">
                  <c:v>45778</c:v>
                </c:pt>
                <c:pt idx="401">
                  <c:v>45809</c:v>
                </c:pt>
                <c:pt idx="402">
                  <c:v>45839</c:v>
                </c:pt>
                <c:pt idx="403">
                  <c:v>45870</c:v>
                </c:pt>
                <c:pt idx="404">
                  <c:v>45901</c:v>
                </c:pt>
                <c:pt idx="405">
                  <c:v>45931</c:v>
                </c:pt>
                <c:pt idx="406">
                  <c:v>45962</c:v>
                </c:pt>
                <c:pt idx="407">
                  <c:v>45992</c:v>
                </c:pt>
                <c:pt idx="408">
                  <c:v>46023</c:v>
                </c:pt>
                <c:pt idx="409">
                  <c:v>46054</c:v>
                </c:pt>
                <c:pt idx="410">
                  <c:v>46082</c:v>
                </c:pt>
                <c:pt idx="411">
                  <c:v>46113</c:v>
                </c:pt>
                <c:pt idx="412">
                  <c:v>46143</c:v>
                </c:pt>
                <c:pt idx="413">
                  <c:v>46174</c:v>
                </c:pt>
                <c:pt idx="414">
                  <c:v>46204</c:v>
                </c:pt>
                <c:pt idx="415">
                  <c:v>46235</c:v>
                </c:pt>
                <c:pt idx="416">
                  <c:v>46266</c:v>
                </c:pt>
                <c:pt idx="417">
                  <c:v>46296</c:v>
                </c:pt>
                <c:pt idx="418">
                  <c:v>46327</c:v>
                </c:pt>
                <c:pt idx="419">
                  <c:v>46357</c:v>
                </c:pt>
                <c:pt idx="420">
                  <c:v>46388</c:v>
                </c:pt>
                <c:pt idx="421">
                  <c:v>46419</c:v>
                </c:pt>
                <c:pt idx="422">
                  <c:v>46447</c:v>
                </c:pt>
                <c:pt idx="423">
                  <c:v>46478</c:v>
                </c:pt>
                <c:pt idx="424">
                  <c:v>46508</c:v>
                </c:pt>
                <c:pt idx="425">
                  <c:v>46539</c:v>
                </c:pt>
                <c:pt idx="426">
                  <c:v>46569</c:v>
                </c:pt>
                <c:pt idx="427">
                  <c:v>46600</c:v>
                </c:pt>
                <c:pt idx="428">
                  <c:v>46631</c:v>
                </c:pt>
                <c:pt idx="429">
                  <c:v>46661</c:v>
                </c:pt>
                <c:pt idx="430">
                  <c:v>46692</c:v>
                </c:pt>
                <c:pt idx="431">
                  <c:v>46722</c:v>
                </c:pt>
                <c:pt idx="432">
                  <c:v>46753</c:v>
                </c:pt>
                <c:pt idx="433">
                  <c:v>46784</c:v>
                </c:pt>
                <c:pt idx="434">
                  <c:v>46813</c:v>
                </c:pt>
                <c:pt idx="435">
                  <c:v>46844</c:v>
                </c:pt>
                <c:pt idx="436">
                  <c:v>46874</c:v>
                </c:pt>
                <c:pt idx="437">
                  <c:v>46905</c:v>
                </c:pt>
                <c:pt idx="438">
                  <c:v>46935</c:v>
                </c:pt>
                <c:pt idx="439">
                  <c:v>46966</c:v>
                </c:pt>
                <c:pt idx="440">
                  <c:v>46997</c:v>
                </c:pt>
                <c:pt idx="441">
                  <c:v>47027</c:v>
                </c:pt>
                <c:pt idx="442">
                  <c:v>47058</c:v>
                </c:pt>
                <c:pt idx="443">
                  <c:v>47088</c:v>
                </c:pt>
                <c:pt idx="444">
                  <c:v>47119</c:v>
                </c:pt>
                <c:pt idx="445">
                  <c:v>47150</c:v>
                </c:pt>
                <c:pt idx="446">
                  <c:v>47178</c:v>
                </c:pt>
                <c:pt idx="447">
                  <c:v>47209</c:v>
                </c:pt>
                <c:pt idx="448">
                  <c:v>47239</c:v>
                </c:pt>
                <c:pt idx="449">
                  <c:v>47270</c:v>
                </c:pt>
                <c:pt idx="450">
                  <c:v>47300</c:v>
                </c:pt>
                <c:pt idx="451">
                  <c:v>47331</c:v>
                </c:pt>
                <c:pt idx="452">
                  <c:v>47362</c:v>
                </c:pt>
                <c:pt idx="453">
                  <c:v>47392</c:v>
                </c:pt>
                <c:pt idx="454">
                  <c:v>47423</c:v>
                </c:pt>
                <c:pt idx="455">
                  <c:v>47453</c:v>
                </c:pt>
                <c:pt idx="456">
                  <c:v>47484</c:v>
                </c:pt>
                <c:pt idx="457">
                  <c:v>47515</c:v>
                </c:pt>
                <c:pt idx="458">
                  <c:v>47543</c:v>
                </c:pt>
                <c:pt idx="459">
                  <c:v>47574</c:v>
                </c:pt>
                <c:pt idx="460">
                  <c:v>47604</c:v>
                </c:pt>
                <c:pt idx="461">
                  <c:v>47635</c:v>
                </c:pt>
                <c:pt idx="462">
                  <c:v>47665</c:v>
                </c:pt>
                <c:pt idx="463">
                  <c:v>47696</c:v>
                </c:pt>
                <c:pt idx="464">
                  <c:v>47727</c:v>
                </c:pt>
                <c:pt idx="465">
                  <c:v>47757</c:v>
                </c:pt>
                <c:pt idx="466">
                  <c:v>47788</c:v>
                </c:pt>
                <c:pt idx="467">
                  <c:v>47818</c:v>
                </c:pt>
                <c:pt idx="468">
                  <c:v>47849</c:v>
                </c:pt>
                <c:pt idx="469">
                  <c:v>47880</c:v>
                </c:pt>
                <c:pt idx="470">
                  <c:v>47908</c:v>
                </c:pt>
                <c:pt idx="471">
                  <c:v>47939</c:v>
                </c:pt>
                <c:pt idx="472">
                  <c:v>47969</c:v>
                </c:pt>
                <c:pt idx="473">
                  <c:v>48000</c:v>
                </c:pt>
                <c:pt idx="474">
                  <c:v>48030</c:v>
                </c:pt>
                <c:pt idx="475">
                  <c:v>48061</c:v>
                </c:pt>
                <c:pt idx="476">
                  <c:v>48092</c:v>
                </c:pt>
                <c:pt idx="477">
                  <c:v>48122</c:v>
                </c:pt>
                <c:pt idx="478">
                  <c:v>48153</c:v>
                </c:pt>
                <c:pt idx="479">
                  <c:v>48183</c:v>
                </c:pt>
                <c:pt idx="480">
                  <c:v>48214</c:v>
                </c:pt>
                <c:pt idx="481">
                  <c:v>48245</c:v>
                </c:pt>
                <c:pt idx="482">
                  <c:v>48274</c:v>
                </c:pt>
                <c:pt idx="483">
                  <c:v>48305</c:v>
                </c:pt>
                <c:pt idx="484">
                  <c:v>48335</c:v>
                </c:pt>
                <c:pt idx="485">
                  <c:v>48366</c:v>
                </c:pt>
                <c:pt idx="486">
                  <c:v>48396</c:v>
                </c:pt>
                <c:pt idx="487">
                  <c:v>48427</c:v>
                </c:pt>
                <c:pt idx="488">
                  <c:v>48458</c:v>
                </c:pt>
                <c:pt idx="489">
                  <c:v>48488</c:v>
                </c:pt>
                <c:pt idx="490">
                  <c:v>48519</c:v>
                </c:pt>
                <c:pt idx="491">
                  <c:v>48549</c:v>
                </c:pt>
                <c:pt idx="492">
                  <c:v>48580</c:v>
                </c:pt>
                <c:pt idx="493">
                  <c:v>48611</c:v>
                </c:pt>
                <c:pt idx="494">
                  <c:v>48639</c:v>
                </c:pt>
                <c:pt idx="495">
                  <c:v>48670</c:v>
                </c:pt>
                <c:pt idx="496">
                  <c:v>48700</c:v>
                </c:pt>
                <c:pt idx="497">
                  <c:v>48731</c:v>
                </c:pt>
                <c:pt idx="498">
                  <c:v>48761</c:v>
                </c:pt>
                <c:pt idx="499">
                  <c:v>48792</c:v>
                </c:pt>
                <c:pt idx="500">
                  <c:v>48823</c:v>
                </c:pt>
                <c:pt idx="501">
                  <c:v>48853</c:v>
                </c:pt>
                <c:pt idx="502">
                  <c:v>48884</c:v>
                </c:pt>
                <c:pt idx="503">
                  <c:v>48914</c:v>
                </c:pt>
                <c:pt idx="504">
                  <c:v>48945</c:v>
                </c:pt>
                <c:pt idx="505">
                  <c:v>48976</c:v>
                </c:pt>
                <c:pt idx="506">
                  <c:v>49004</c:v>
                </c:pt>
                <c:pt idx="507">
                  <c:v>49035</c:v>
                </c:pt>
                <c:pt idx="508">
                  <c:v>49065</c:v>
                </c:pt>
                <c:pt idx="509">
                  <c:v>49096</c:v>
                </c:pt>
                <c:pt idx="510">
                  <c:v>49126</c:v>
                </c:pt>
                <c:pt idx="511">
                  <c:v>49157</c:v>
                </c:pt>
                <c:pt idx="512">
                  <c:v>49188</c:v>
                </c:pt>
                <c:pt idx="513">
                  <c:v>49218</c:v>
                </c:pt>
                <c:pt idx="514">
                  <c:v>49249</c:v>
                </c:pt>
                <c:pt idx="515">
                  <c:v>49279</c:v>
                </c:pt>
                <c:pt idx="516">
                  <c:v>49310</c:v>
                </c:pt>
                <c:pt idx="517">
                  <c:v>49341</c:v>
                </c:pt>
                <c:pt idx="518">
                  <c:v>49369</c:v>
                </c:pt>
                <c:pt idx="519">
                  <c:v>49400</c:v>
                </c:pt>
                <c:pt idx="520">
                  <c:v>49430</c:v>
                </c:pt>
                <c:pt idx="521">
                  <c:v>49461</c:v>
                </c:pt>
                <c:pt idx="522">
                  <c:v>49491</c:v>
                </c:pt>
                <c:pt idx="523">
                  <c:v>49522</c:v>
                </c:pt>
                <c:pt idx="524">
                  <c:v>49553</c:v>
                </c:pt>
                <c:pt idx="525">
                  <c:v>49583</c:v>
                </c:pt>
                <c:pt idx="526">
                  <c:v>49614</c:v>
                </c:pt>
                <c:pt idx="527">
                  <c:v>49644</c:v>
                </c:pt>
                <c:pt idx="528">
                  <c:v>49675</c:v>
                </c:pt>
                <c:pt idx="529">
                  <c:v>49706</c:v>
                </c:pt>
                <c:pt idx="530">
                  <c:v>49735</c:v>
                </c:pt>
                <c:pt idx="531">
                  <c:v>49766</c:v>
                </c:pt>
                <c:pt idx="532">
                  <c:v>49796</c:v>
                </c:pt>
                <c:pt idx="533">
                  <c:v>49827</c:v>
                </c:pt>
                <c:pt idx="534">
                  <c:v>49857</c:v>
                </c:pt>
                <c:pt idx="535">
                  <c:v>49888</c:v>
                </c:pt>
                <c:pt idx="536">
                  <c:v>49919</c:v>
                </c:pt>
                <c:pt idx="537">
                  <c:v>49949</c:v>
                </c:pt>
                <c:pt idx="538">
                  <c:v>49980</c:v>
                </c:pt>
                <c:pt idx="539">
                  <c:v>50010</c:v>
                </c:pt>
                <c:pt idx="540">
                  <c:v>50041</c:v>
                </c:pt>
                <c:pt idx="541">
                  <c:v>50072</c:v>
                </c:pt>
                <c:pt idx="542">
                  <c:v>50100</c:v>
                </c:pt>
                <c:pt idx="543">
                  <c:v>50131</c:v>
                </c:pt>
                <c:pt idx="544">
                  <c:v>50161</c:v>
                </c:pt>
                <c:pt idx="545">
                  <c:v>50192</c:v>
                </c:pt>
                <c:pt idx="546">
                  <c:v>50222</c:v>
                </c:pt>
                <c:pt idx="547">
                  <c:v>50253</c:v>
                </c:pt>
                <c:pt idx="548">
                  <c:v>50284</c:v>
                </c:pt>
                <c:pt idx="549">
                  <c:v>50314</c:v>
                </c:pt>
                <c:pt idx="550">
                  <c:v>50345</c:v>
                </c:pt>
                <c:pt idx="551">
                  <c:v>50375</c:v>
                </c:pt>
                <c:pt idx="552">
                  <c:v>50406</c:v>
                </c:pt>
                <c:pt idx="553">
                  <c:v>50437</c:v>
                </c:pt>
                <c:pt idx="554">
                  <c:v>50465</c:v>
                </c:pt>
                <c:pt idx="555">
                  <c:v>50496</c:v>
                </c:pt>
                <c:pt idx="556">
                  <c:v>50526</c:v>
                </c:pt>
                <c:pt idx="557">
                  <c:v>50557</c:v>
                </c:pt>
                <c:pt idx="558">
                  <c:v>50587</c:v>
                </c:pt>
                <c:pt idx="559">
                  <c:v>50618</c:v>
                </c:pt>
                <c:pt idx="560">
                  <c:v>50649</c:v>
                </c:pt>
                <c:pt idx="561">
                  <c:v>50679</c:v>
                </c:pt>
                <c:pt idx="562">
                  <c:v>50710</c:v>
                </c:pt>
                <c:pt idx="563">
                  <c:v>50740</c:v>
                </c:pt>
                <c:pt idx="564">
                  <c:v>50771</c:v>
                </c:pt>
                <c:pt idx="565">
                  <c:v>50802</c:v>
                </c:pt>
                <c:pt idx="566">
                  <c:v>50830</c:v>
                </c:pt>
                <c:pt idx="567">
                  <c:v>50861</c:v>
                </c:pt>
                <c:pt idx="568">
                  <c:v>50891</c:v>
                </c:pt>
                <c:pt idx="569">
                  <c:v>50922</c:v>
                </c:pt>
                <c:pt idx="570">
                  <c:v>50952</c:v>
                </c:pt>
                <c:pt idx="571">
                  <c:v>50983</c:v>
                </c:pt>
                <c:pt idx="572">
                  <c:v>51014</c:v>
                </c:pt>
                <c:pt idx="573">
                  <c:v>51044</c:v>
                </c:pt>
                <c:pt idx="574">
                  <c:v>51075</c:v>
                </c:pt>
                <c:pt idx="575">
                  <c:v>51105</c:v>
                </c:pt>
                <c:pt idx="576">
                  <c:v>51136</c:v>
                </c:pt>
                <c:pt idx="577">
                  <c:v>51167</c:v>
                </c:pt>
                <c:pt idx="578">
                  <c:v>51196</c:v>
                </c:pt>
                <c:pt idx="579">
                  <c:v>51227</c:v>
                </c:pt>
                <c:pt idx="580">
                  <c:v>51257</c:v>
                </c:pt>
                <c:pt idx="581">
                  <c:v>51288</c:v>
                </c:pt>
                <c:pt idx="582">
                  <c:v>51318</c:v>
                </c:pt>
                <c:pt idx="583">
                  <c:v>51349</c:v>
                </c:pt>
                <c:pt idx="584">
                  <c:v>51380</c:v>
                </c:pt>
                <c:pt idx="585">
                  <c:v>51410</c:v>
                </c:pt>
                <c:pt idx="586">
                  <c:v>51441</c:v>
                </c:pt>
                <c:pt idx="587">
                  <c:v>51471</c:v>
                </c:pt>
              </c:numCache>
            </c:numRef>
          </c:cat>
          <c:val>
            <c:numRef>
              <c:f>CMACHNO!$S$9:$S$596</c:f>
              <c:numCache>
                <c:formatCode>General</c:formatCode>
                <c:ptCount val="588"/>
                <c:pt idx="0" formatCode="0.0">
                  <c:v>#N/A</c:v>
                </c:pt>
                <c:pt idx="380" formatCode="0.0">
                  <c:v>46.449489</c:v>
                </c:pt>
                <c:pt idx="383" formatCode="0.0">
                  <c:v>45.237023999999998</c:v>
                </c:pt>
                <c:pt idx="386" formatCode="0.0">
                  <c:v>43.114032000000002</c:v>
                </c:pt>
                <c:pt idx="389" formatCode="0.0">
                  <c:v>40.863310488000003</c:v>
                </c:pt>
                <c:pt idx="392" formatCode="0.0">
                  <c:v>39.249818204999997</c:v>
                </c:pt>
                <c:pt idx="395" formatCode="0.0">
                  <c:v>38.768129567999999</c:v>
                </c:pt>
                <c:pt idx="398" formatCode="0.0">
                  <c:v>39.319997184000002</c:v>
                </c:pt>
                <c:pt idx="401" formatCode="0.0">
                  <c:v>40.495540693608</c:v>
                </c:pt>
                <c:pt idx="404" formatCode="0.0">
                  <c:v>41.644057115504999</c:v>
                </c:pt>
                <c:pt idx="407" formatCode="0.0">
                  <c:v>42.528638136095999</c:v>
                </c:pt>
                <c:pt idx="587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3D-CDA6-435C-BAEB-3C51F5CD1742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52798751"/>
        <c:axId val="307581152"/>
        <c:extLst/>
      </c:lineChart>
      <c:dateAx>
        <c:axId val="1385417216"/>
        <c:scaling>
          <c:orientation val="minMax"/>
          <c:max val="46357"/>
          <c:min val="36526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2"/>
        <c:majorTimeUnit val="years"/>
        <c:minorUnit val="1"/>
        <c:minorTimeUnit val="years"/>
      </c:dateAx>
      <c:valAx>
        <c:axId val="1106967296"/>
        <c:scaling>
          <c:orientation val="minMax"/>
          <c:max val="150"/>
          <c:min val="-20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50"/>
      </c:valAx>
      <c:valAx>
        <c:axId val="307581152"/>
        <c:scaling>
          <c:orientation val="minMax"/>
          <c:max val="145"/>
          <c:min val="5"/>
        </c:scaling>
        <c:delete val="0"/>
        <c:axPos val="r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752798751"/>
        <c:crosses val="max"/>
        <c:crossBetween val="between"/>
        <c:majorUnit val="20"/>
      </c:valAx>
      <c:catAx>
        <c:axId val="752798751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307581152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7543335133780461E-2"/>
          <c:y val="5.2183145169054812E-2"/>
          <c:w val="0.94231896685096372"/>
          <c:h val="0.87420778443364433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5400">
              <a:noFill/>
            </a:ln>
          </c:spPr>
          <c:marker>
            <c:symbol val="none"/>
          </c:marker>
          <c:dLbls>
            <c:delete val="1"/>
          </c:dLbls>
          <c:cat>
            <c:numRef>
              <c:f>UNEMPJO!$A$3:$A$611</c:f>
              <c:numCache>
                <c:formatCode>mmm\-yy</c:formatCode>
                <c:ptCount val="609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40026</c:v>
                </c:pt>
                <c:pt idx="105">
                  <c:v>40057</c:v>
                </c:pt>
                <c:pt idx="106">
                  <c:v>40087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  <c:pt idx="187">
                  <c:v>42552</c:v>
                </c:pt>
                <c:pt idx="188">
                  <c:v>42583</c:v>
                </c:pt>
                <c:pt idx="189">
                  <c:v>42614</c:v>
                </c:pt>
                <c:pt idx="190">
                  <c:v>42644</c:v>
                </c:pt>
                <c:pt idx="191">
                  <c:v>42675</c:v>
                </c:pt>
                <c:pt idx="192">
                  <c:v>42705</c:v>
                </c:pt>
                <c:pt idx="193">
                  <c:v>42736</c:v>
                </c:pt>
                <c:pt idx="194">
                  <c:v>42767</c:v>
                </c:pt>
                <c:pt idx="195">
                  <c:v>42795</c:v>
                </c:pt>
                <c:pt idx="196">
                  <c:v>42826</c:v>
                </c:pt>
                <c:pt idx="197">
                  <c:v>42856</c:v>
                </c:pt>
                <c:pt idx="198">
                  <c:v>42887</c:v>
                </c:pt>
                <c:pt idx="199">
                  <c:v>42917</c:v>
                </c:pt>
                <c:pt idx="200">
                  <c:v>42948</c:v>
                </c:pt>
                <c:pt idx="201">
                  <c:v>42979</c:v>
                </c:pt>
                <c:pt idx="202">
                  <c:v>43009</c:v>
                </c:pt>
                <c:pt idx="203">
                  <c:v>43040</c:v>
                </c:pt>
                <c:pt idx="204">
                  <c:v>43070</c:v>
                </c:pt>
                <c:pt idx="205">
                  <c:v>43101</c:v>
                </c:pt>
                <c:pt idx="206">
                  <c:v>43132</c:v>
                </c:pt>
                <c:pt idx="207">
                  <c:v>43160</c:v>
                </c:pt>
                <c:pt idx="208">
                  <c:v>43191</c:v>
                </c:pt>
                <c:pt idx="209">
                  <c:v>43221</c:v>
                </c:pt>
                <c:pt idx="210">
                  <c:v>43252</c:v>
                </c:pt>
                <c:pt idx="211">
                  <c:v>43282</c:v>
                </c:pt>
                <c:pt idx="212">
                  <c:v>43313</c:v>
                </c:pt>
                <c:pt idx="213">
                  <c:v>43344</c:v>
                </c:pt>
                <c:pt idx="214">
                  <c:v>43374</c:v>
                </c:pt>
                <c:pt idx="215">
                  <c:v>43405</c:v>
                </c:pt>
                <c:pt idx="216">
                  <c:v>43435</c:v>
                </c:pt>
                <c:pt idx="217">
                  <c:v>43466</c:v>
                </c:pt>
                <c:pt idx="218">
                  <c:v>43497</c:v>
                </c:pt>
                <c:pt idx="219">
                  <c:v>43525</c:v>
                </c:pt>
                <c:pt idx="220">
                  <c:v>43556</c:v>
                </c:pt>
                <c:pt idx="221">
                  <c:v>43586</c:v>
                </c:pt>
                <c:pt idx="222">
                  <c:v>43617</c:v>
                </c:pt>
                <c:pt idx="223">
                  <c:v>43647</c:v>
                </c:pt>
                <c:pt idx="224">
                  <c:v>43678</c:v>
                </c:pt>
                <c:pt idx="225">
                  <c:v>43709</c:v>
                </c:pt>
                <c:pt idx="226">
                  <c:v>43739</c:v>
                </c:pt>
                <c:pt idx="227">
                  <c:v>43770</c:v>
                </c:pt>
                <c:pt idx="228">
                  <c:v>43800</c:v>
                </c:pt>
                <c:pt idx="229">
                  <c:v>43831</c:v>
                </c:pt>
                <c:pt idx="230">
                  <c:v>43862</c:v>
                </c:pt>
                <c:pt idx="231">
                  <c:v>43891</c:v>
                </c:pt>
                <c:pt idx="232">
                  <c:v>43922</c:v>
                </c:pt>
                <c:pt idx="233">
                  <c:v>43952</c:v>
                </c:pt>
                <c:pt idx="234">
                  <c:v>43983</c:v>
                </c:pt>
                <c:pt idx="235">
                  <c:v>44013</c:v>
                </c:pt>
                <c:pt idx="236">
                  <c:v>44044</c:v>
                </c:pt>
                <c:pt idx="237">
                  <c:v>44075</c:v>
                </c:pt>
                <c:pt idx="238">
                  <c:v>44105</c:v>
                </c:pt>
                <c:pt idx="239">
                  <c:v>44136</c:v>
                </c:pt>
                <c:pt idx="240">
                  <c:v>44166</c:v>
                </c:pt>
                <c:pt idx="241">
                  <c:v>44197</c:v>
                </c:pt>
                <c:pt idx="242">
                  <c:v>44228</c:v>
                </c:pt>
                <c:pt idx="243">
                  <c:v>44256</c:v>
                </c:pt>
                <c:pt idx="244">
                  <c:v>44287</c:v>
                </c:pt>
                <c:pt idx="245">
                  <c:v>44317</c:v>
                </c:pt>
                <c:pt idx="246">
                  <c:v>44348</c:v>
                </c:pt>
                <c:pt idx="247">
                  <c:v>44378</c:v>
                </c:pt>
                <c:pt idx="248">
                  <c:v>44409</c:v>
                </c:pt>
                <c:pt idx="249">
                  <c:v>44440</c:v>
                </c:pt>
                <c:pt idx="250">
                  <c:v>44470</c:v>
                </c:pt>
                <c:pt idx="251">
                  <c:v>44501</c:v>
                </c:pt>
                <c:pt idx="252">
                  <c:v>44531</c:v>
                </c:pt>
                <c:pt idx="253">
                  <c:v>44562</c:v>
                </c:pt>
                <c:pt idx="254">
                  <c:v>44593</c:v>
                </c:pt>
                <c:pt idx="255">
                  <c:v>44621</c:v>
                </c:pt>
                <c:pt idx="256">
                  <c:v>44652</c:v>
                </c:pt>
                <c:pt idx="257">
                  <c:v>44682</c:v>
                </c:pt>
                <c:pt idx="258">
                  <c:v>44713</c:v>
                </c:pt>
                <c:pt idx="259">
                  <c:v>44743</c:v>
                </c:pt>
                <c:pt idx="260">
                  <c:v>44774</c:v>
                </c:pt>
                <c:pt idx="261">
                  <c:v>44805</c:v>
                </c:pt>
                <c:pt idx="262">
                  <c:v>44835</c:v>
                </c:pt>
                <c:pt idx="263">
                  <c:v>44866</c:v>
                </c:pt>
                <c:pt idx="264">
                  <c:v>44896</c:v>
                </c:pt>
                <c:pt idx="265">
                  <c:v>44927</c:v>
                </c:pt>
                <c:pt idx="266">
                  <c:v>44958</c:v>
                </c:pt>
                <c:pt idx="267">
                  <c:v>44986</c:v>
                </c:pt>
                <c:pt idx="268">
                  <c:v>45017</c:v>
                </c:pt>
                <c:pt idx="269">
                  <c:v>45047</c:v>
                </c:pt>
                <c:pt idx="270">
                  <c:v>45078</c:v>
                </c:pt>
                <c:pt idx="271">
                  <c:v>45108</c:v>
                </c:pt>
                <c:pt idx="272">
                  <c:v>45139</c:v>
                </c:pt>
                <c:pt idx="273">
                  <c:v>45170</c:v>
                </c:pt>
                <c:pt idx="274">
                  <c:v>45200</c:v>
                </c:pt>
                <c:pt idx="275">
                  <c:v>45231</c:v>
                </c:pt>
                <c:pt idx="276">
                  <c:v>45261</c:v>
                </c:pt>
                <c:pt idx="277">
                  <c:v>45292</c:v>
                </c:pt>
                <c:pt idx="278">
                  <c:v>45323</c:v>
                </c:pt>
                <c:pt idx="279">
                  <c:v>45352</c:v>
                </c:pt>
                <c:pt idx="280">
                  <c:v>45383</c:v>
                </c:pt>
                <c:pt idx="281">
                  <c:v>45413</c:v>
                </c:pt>
                <c:pt idx="282">
                  <c:v>45444</c:v>
                </c:pt>
                <c:pt idx="283">
                  <c:v>45474</c:v>
                </c:pt>
                <c:pt idx="284">
                  <c:v>45505</c:v>
                </c:pt>
                <c:pt idx="285">
                  <c:v>45536</c:v>
                </c:pt>
                <c:pt idx="286">
                  <c:v>45566</c:v>
                </c:pt>
                <c:pt idx="287">
                  <c:v>45597</c:v>
                </c:pt>
                <c:pt idx="288">
                  <c:v>45627</c:v>
                </c:pt>
                <c:pt idx="289">
                  <c:v>45658</c:v>
                </c:pt>
                <c:pt idx="290">
                  <c:v>45689</c:v>
                </c:pt>
                <c:pt idx="291">
                  <c:v>45717</c:v>
                </c:pt>
                <c:pt idx="292">
                  <c:v>45748</c:v>
                </c:pt>
                <c:pt idx="293">
                  <c:v>45778</c:v>
                </c:pt>
                <c:pt idx="294">
                  <c:v>45809</c:v>
                </c:pt>
                <c:pt idx="295">
                  <c:v>45839</c:v>
                </c:pt>
                <c:pt idx="296">
                  <c:v>45870</c:v>
                </c:pt>
                <c:pt idx="297">
                  <c:v>45901</c:v>
                </c:pt>
                <c:pt idx="298">
                  <c:v>45931</c:v>
                </c:pt>
                <c:pt idx="299">
                  <c:v>45962</c:v>
                </c:pt>
                <c:pt idx="300">
                  <c:v>45992</c:v>
                </c:pt>
                <c:pt idx="301">
                  <c:v>46023</c:v>
                </c:pt>
                <c:pt idx="302">
                  <c:v>46054</c:v>
                </c:pt>
                <c:pt idx="303">
                  <c:v>46082</c:v>
                </c:pt>
                <c:pt idx="304">
                  <c:v>46113</c:v>
                </c:pt>
                <c:pt idx="305">
                  <c:v>46143</c:v>
                </c:pt>
                <c:pt idx="306">
                  <c:v>46174</c:v>
                </c:pt>
                <c:pt idx="307">
                  <c:v>46204</c:v>
                </c:pt>
                <c:pt idx="308">
                  <c:v>46235</c:v>
                </c:pt>
                <c:pt idx="309">
                  <c:v>46266</c:v>
                </c:pt>
                <c:pt idx="310">
                  <c:v>46296</c:v>
                </c:pt>
                <c:pt idx="311">
                  <c:v>46327</c:v>
                </c:pt>
                <c:pt idx="312">
                  <c:v>46357</c:v>
                </c:pt>
                <c:pt idx="313">
                  <c:v>46388</c:v>
                </c:pt>
                <c:pt idx="314">
                  <c:v>46419</c:v>
                </c:pt>
                <c:pt idx="315">
                  <c:v>46447</c:v>
                </c:pt>
                <c:pt idx="316">
                  <c:v>46478</c:v>
                </c:pt>
                <c:pt idx="317">
                  <c:v>46508</c:v>
                </c:pt>
                <c:pt idx="318">
                  <c:v>46539</c:v>
                </c:pt>
                <c:pt idx="319">
                  <c:v>46569</c:v>
                </c:pt>
                <c:pt idx="320">
                  <c:v>46600</c:v>
                </c:pt>
                <c:pt idx="321">
                  <c:v>46631</c:v>
                </c:pt>
                <c:pt idx="322">
                  <c:v>46661</c:v>
                </c:pt>
                <c:pt idx="323">
                  <c:v>46692</c:v>
                </c:pt>
                <c:pt idx="324">
                  <c:v>46722</c:v>
                </c:pt>
                <c:pt idx="325">
                  <c:v>46753</c:v>
                </c:pt>
                <c:pt idx="326">
                  <c:v>46784</c:v>
                </c:pt>
                <c:pt idx="327">
                  <c:v>46813</c:v>
                </c:pt>
                <c:pt idx="328">
                  <c:v>46844</c:v>
                </c:pt>
                <c:pt idx="329">
                  <c:v>46874</c:v>
                </c:pt>
                <c:pt idx="330">
                  <c:v>46905</c:v>
                </c:pt>
                <c:pt idx="331">
                  <c:v>46935</c:v>
                </c:pt>
                <c:pt idx="332">
                  <c:v>46966</c:v>
                </c:pt>
                <c:pt idx="333">
                  <c:v>46997</c:v>
                </c:pt>
                <c:pt idx="334">
                  <c:v>47027</c:v>
                </c:pt>
                <c:pt idx="335">
                  <c:v>47058</c:v>
                </c:pt>
                <c:pt idx="336">
                  <c:v>47088</c:v>
                </c:pt>
                <c:pt idx="337">
                  <c:v>47119</c:v>
                </c:pt>
                <c:pt idx="338">
                  <c:v>47150</c:v>
                </c:pt>
                <c:pt idx="339">
                  <c:v>47178</c:v>
                </c:pt>
                <c:pt idx="340">
                  <c:v>47209</c:v>
                </c:pt>
                <c:pt idx="341">
                  <c:v>47239</c:v>
                </c:pt>
                <c:pt idx="342">
                  <c:v>47270</c:v>
                </c:pt>
                <c:pt idx="343">
                  <c:v>47300</c:v>
                </c:pt>
                <c:pt idx="344">
                  <c:v>47331</c:v>
                </c:pt>
                <c:pt idx="345">
                  <c:v>47362</c:v>
                </c:pt>
                <c:pt idx="346">
                  <c:v>47392</c:v>
                </c:pt>
                <c:pt idx="347">
                  <c:v>47423</c:v>
                </c:pt>
                <c:pt idx="348">
                  <c:v>47453</c:v>
                </c:pt>
                <c:pt idx="349">
                  <c:v>47484</c:v>
                </c:pt>
                <c:pt idx="350">
                  <c:v>47515</c:v>
                </c:pt>
                <c:pt idx="351">
                  <c:v>47543</c:v>
                </c:pt>
                <c:pt idx="352">
                  <c:v>47574</c:v>
                </c:pt>
                <c:pt idx="353">
                  <c:v>47604</c:v>
                </c:pt>
                <c:pt idx="354">
                  <c:v>47635</c:v>
                </c:pt>
                <c:pt idx="355">
                  <c:v>47665</c:v>
                </c:pt>
                <c:pt idx="356">
                  <c:v>47696</c:v>
                </c:pt>
                <c:pt idx="357">
                  <c:v>47727</c:v>
                </c:pt>
                <c:pt idx="358">
                  <c:v>47757</c:v>
                </c:pt>
                <c:pt idx="359">
                  <c:v>47788</c:v>
                </c:pt>
                <c:pt idx="360">
                  <c:v>47818</c:v>
                </c:pt>
                <c:pt idx="361">
                  <c:v>47849</c:v>
                </c:pt>
                <c:pt idx="362">
                  <c:v>47880</c:v>
                </c:pt>
                <c:pt idx="363">
                  <c:v>47908</c:v>
                </c:pt>
                <c:pt idx="364">
                  <c:v>47939</c:v>
                </c:pt>
                <c:pt idx="365">
                  <c:v>47969</c:v>
                </c:pt>
                <c:pt idx="366">
                  <c:v>48000</c:v>
                </c:pt>
                <c:pt idx="367">
                  <c:v>48030</c:v>
                </c:pt>
                <c:pt idx="368">
                  <c:v>48061</c:v>
                </c:pt>
                <c:pt idx="369">
                  <c:v>48092</c:v>
                </c:pt>
                <c:pt idx="370">
                  <c:v>48122</c:v>
                </c:pt>
                <c:pt idx="371">
                  <c:v>48153</c:v>
                </c:pt>
                <c:pt idx="372">
                  <c:v>48183</c:v>
                </c:pt>
                <c:pt idx="373">
                  <c:v>48214</c:v>
                </c:pt>
                <c:pt idx="374">
                  <c:v>48245</c:v>
                </c:pt>
                <c:pt idx="375">
                  <c:v>48274</c:v>
                </c:pt>
                <c:pt idx="376">
                  <c:v>48305</c:v>
                </c:pt>
                <c:pt idx="377">
                  <c:v>48335</c:v>
                </c:pt>
                <c:pt idx="378">
                  <c:v>48366</c:v>
                </c:pt>
                <c:pt idx="379">
                  <c:v>48396</c:v>
                </c:pt>
                <c:pt idx="380">
                  <c:v>48427</c:v>
                </c:pt>
                <c:pt idx="381">
                  <c:v>48458</c:v>
                </c:pt>
                <c:pt idx="382">
                  <c:v>48488</c:v>
                </c:pt>
                <c:pt idx="383">
                  <c:v>48519</c:v>
                </c:pt>
                <c:pt idx="384">
                  <c:v>48549</c:v>
                </c:pt>
              </c:numCache>
            </c:numRef>
          </c:cat>
          <c:val>
            <c:numRef>
              <c:f>UNEMPJO!$B$3:$B$611</c:f>
              <c:numCache>
                <c:formatCode>General</c:formatCode>
                <c:ptCount val="60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B7-47A3-A585-4F608BEE76D0}"/>
            </c:ext>
          </c:extLst>
        </c:ser>
        <c:ser>
          <c:idx val="3"/>
          <c:order val="1"/>
          <c:tx>
            <c:v>Raw Data</c:v>
          </c:tx>
          <c:spPr>
            <a:ln w="50800">
              <a:solidFill>
                <a:srgbClr val="C0504D">
                  <a:lumMod val="75000"/>
                </a:srgbClr>
              </a:solidFill>
            </a:ln>
            <a:effectLst>
              <a:outerShdw blurRad="25400" dist="127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UNEMPJO!$A$3:$A$611</c:f>
              <c:numCache>
                <c:formatCode>mmm\-yy</c:formatCode>
                <c:ptCount val="609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40026</c:v>
                </c:pt>
                <c:pt idx="105">
                  <c:v>40057</c:v>
                </c:pt>
                <c:pt idx="106">
                  <c:v>40087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  <c:pt idx="187">
                  <c:v>42552</c:v>
                </c:pt>
                <c:pt idx="188">
                  <c:v>42583</c:v>
                </c:pt>
                <c:pt idx="189">
                  <c:v>42614</c:v>
                </c:pt>
                <c:pt idx="190">
                  <c:v>42644</c:v>
                </c:pt>
                <c:pt idx="191">
                  <c:v>42675</c:v>
                </c:pt>
                <c:pt idx="192">
                  <c:v>42705</c:v>
                </c:pt>
                <c:pt idx="193">
                  <c:v>42736</c:v>
                </c:pt>
                <c:pt idx="194">
                  <c:v>42767</c:v>
                </c:pt>
                <c:pt idx="195">
                  <c:v>42795</c:v>
                </c:pt>
                <c:pt idx="196">
                  <c:v>42826</c:v>
                </c:pt>
                <c:pt idx="197">
                  <c:v>42856</c:v>
                </c:pt>
                <c:pt idx="198">
                  <c:v>42887</c:v>
                </c:pt>
                <c:pt idx="199">
                  <c:v>42917</c:v>
                </c:pt>
                <c:pt idx="200">
                  <c:v>42948</c:v>
                </c:pt>
                <c:pt idx="201">
                  <c:v>42979</c:v>
                </c:pt>
                <c:pt idx="202">
                  <c:v>43009</c:v>
                </c:pt>
                <c:pt idx="203">
                  <c:v>43040</c:v>
                </c:pt>
                <c:pt idx="204">
                  <c:v>43070</c:v>
                </c:pt>
                <c:pt idx="205">
                  <c:v>43101</c:v>
                </c:pt>
                <c:pt idx="206">
                  <c:v>43132</c:v>
                </c:pt>
                <c:pt idx="207">
                  <c:v>43160</c:v>
                </c:pt>
                <c:pt idx="208">
                  <c:v>43191</c:v>
                </c:pt>
                <c:pt idx="209">
                  <c:v>43221</c:v>
                </c:pt>
                <c:pt idx="210">
                  <c:v>43252</c:v>
                </c:pt>
                <c:pt idx="211">
                  <c:v>43282</c:v>
                </c:pt>
                <c:pt idx="212">
                  <c:v>43313</c:v>
                </c:pt>
                <c:pt idx="213">
                  <c:v>43344</c:v>
                </c:pt>
                <c:pt idx="214">
                  <c:v>43374</c:v>
                </c:pt>
                <c:pt idx="215">
                  <c:v>43405</c:v>
                </c:pt>
                <c:pt idx="216">
                  <c:v>43435</c:v>
                </c:pt>
                <c:pt idx="217">
                  <c:v>43466</c:v>
                </c:pt>
                <c:pt idx="218">
                  <c:v>43497</c:v>
                </c:pt>
                <c:pt idx="219">
                  <c:v>43525</c:v>
                </c:pt>
                <c:pt idx="220">
                  <c:v>43556</c:v>
                </c:pt>
                <c:pt idx="221">
                  <c:v>43586</c:v>
                </c:pt>
                <c:pt idx="222">
                  <c:v>43617</c:v>
                </c:pt>
                <c:pt idx="223">
                  <c:v>43647</c:v>
                </c:pt>
                <c:pt idx="224">
                  <c:v>43678</c:v>
                </c:pt>
                <c:pt idx="225">
                  <c:v>43709</c:v>
                </c:pt>
                <c:pt idx="226">
                  <c:v>43739</c:v>
                </c:pt>
                <c:pt idx="227">
                  <c:v>43770</c:v>
                </c:pt>
                <c:pt idx="228">
                  <c:v>43800</c:v>
                </c:pt>
                <c:pt idx="229">
                  <c:v>43831</c:v>
                </c:pt>
                <c:pt idx="230">
                  <c:v>43862</c:v>
                </c:pt>
                <c:pt idx="231">
                  <c:v>43891</c:v>
                </c:pt>
                <c:pt idx="232">
                  <c:v>43922</c:v>
                </c:pt>
                <c:pt idx="233">
                  <c:v>43952</c:v>
                </c:pt>
                <c:pt idx="234">
                  <c:v>43983</c:v>
                </c:pt>
                <c:pt idx="235">
                  <c:v>44013</c:v>
                </c:pt>
                <c:pt idx="236">
                  <c:v>44044</c:v>
                </c:pt>
                <c:pt idx="237">
                  <c:v>44075</c:v>
                </c:pt>
                <c:pt idx="238">
                  <c:v>44105</c:v>
                </c:pt>
                <c:pt idx="239">
                  <c:v>44136</c:v>
                </c:pt>
                <c:pt idx="240">
                  <c:v>44166</c:v>
                </c:pt>
                <c:pt idx="241">
                  <c:v>44197</c:v>
                </c:pt>
                <c:pt idx="242">
                  <c:v>44228</c:v>
                </c:pt>
                <c:pt idx="243">
                  <c:v>44256</c:v>
                </c:pt>
                <c:pt idx="244">
                  <c:v>44287</c:v>
                </c:pt>
                <c:pt idx="245">
                  <c:v>44317</c:v>
                </c:pt>
                <c:pt idx="246">
                  <c:v>44348</c:v>
                </c:pt>
                <c:pt idx="247">
                  <c:v>44378</c:v>
                </c:pt>
                <c:pt idx="248">
                  <c:v>44409</c:v>
                </c:pt>
                <c:pt idx="249">
                  <c:v>44440</c:v>
                </c:pt>
                <c:pt idx="250">
                  <c:v>44470</c:v>
                </c:pt>
                <c:pt idx="251">
                  <c:v>44501</c:v>
                </c:pt>
                <c:pt idx="252">
                  <c:v>44531</c:v>
                </c:pt>
                <c:pt idx="253">
                  <c:v>44562</c:v>
                </c:pt>
                <c:pt idx="254">
                  <c:v>44593</c:v>
                </c:pt>
                <c:pt idx="255">
                  <c:v>44621</c:v>
                </c:pt>
                <c:pt idx="256">
                  <c:v>44652</c:v>
                </c:pt>
                <c:pt idx="257">
                  <c:v>44682</c:v>
                </c:pt>
                <c:pt idx="258">
                  <c:v>44713</c:v>
                </c:pt>
                <c:pt idx="259">
                  <c:v>44743</c:v>
                </c:pt>
                <c:pt idx="260">
                  <c:v>44774</c:v>
                </c:pt>
                <c:pt idx="261">
                  <c:v>44805</c:v>
                </c:pt>
                <c:pt idx="262">
                  <c:v>44835</c:v>
                </c:pt>
                <c:pt idx="263">
                  <c:v>44866</c:v>
                </c:pt>
                <c:pt idx="264">
                  <c:v>44896</c:v>
                </c:pt>
                <c:pt idx="265">
                  <c:v>44927</c:v>
                </c:pt>
                <c:pt idx="266">
                  <c:v>44958</c:v>
                </c:pt>
                <c:pt idx="267">
                  <c:v>44986</c:v>
                </c:pt>
                <c:pt idx="268">
                  <c:v>45017</c:v>
                </c:pt>
                <c:pt idx="269">
                  <c:v>45047</c:v>
                </c:pt>
                <c:pt idx="270">
                  <c:v>45078</c:v>
                </c:pt>
                <c:pt idx="271">
                  <c:v>45108</c:v>
                </c:pt>
                <c:pt idx="272">
                  <c:v>45139</c:v>
                </c:pt>
                <c:pt idx="273">
                  <c:v>45170</c:v>
                </c:pt>
                <c:pt idx="274">
                  <c:v>45200</c:v>
                </c:pt>
                <c:pt idx="275">
                  <c:v>45231</c:v>
                </c:pt>
                <c:pt idx="276">
                  <c:v>45261</c:v>
                </c:pt>
                <c:pt idx="277">
                  <c:v>45292</c:v>
                </c:pt>
                <c:pt idx="278">
                  <c:v>45323</c:v>
                </c:pt>
                <c:pt idx="279">
                  <c:v>45352</c:v>
                </c:pt>
                <c:pt idx="280">
                  <c:v>45383</c:v>
                </c:pt>
                <c:pt idx="281">
                  <c:v>45413</c:v>
                </c:pt>
                <c:pt idx="282">
                  <c:v>45444</c:v>
                </c:pt>
                <c:pt idx="283">
                  <c:v>45474</c:v>
                </c:pt>
                <c:pt idx="284">
                  <c:v>45505</c:v>
                </c:pt>
                <c:pt idx="285">
                  <c:v>45536</c:v>
                </c:pt>
                <c:pt idx="286">
                  <c:v>45566</c:v>
                </c:pt>
                <c:pt idx="287">
                  <c:v>45597</c:v>
                </c:pt>
                <c:pt idx="288">
                  <c:v>45627</c:v>
                </c:pt>
                <c:pt idx="289">
                  <c:v>45658</c:v>
                </c:pt>
                <c:pt idx="290">
                  <c:v>45689</c:v>
                </c:pt>
                <c:pt idx="291">
                  <c:v>45717</c:v>
                </c:pt>
                <c:pt idx="292">
                  <c:v>45748</c:v>
                </c:pt>
                <c:pt idx="293">
                  <c:v>45778</c:v>
                </c:pt>
                <c:pt idx="294">
                  <c:v>45809</c:v>
                </c:pt>
                <c:pt idx="295">
                  <c:v>45839</c:v>
                </c:pt>
                <c:pt idx="296">
                  <c:v>45870</c:v>
                </c:pt>
                <c:pt idx="297">
                  <c:v>45901</c:v>
                </c:pt>
                <c:pt idx="298">
                  <c:v>45931</c:v>
                </c:pt>
                <c:pt idx="299">
                  <c:v>45962</c:v>
                </c:pt>
                <c:pt idx="300">
                  <c:v>45992</c:v>
                </c:pt>
                <c:pt idx="301">
                  <c:v>46023</c:v>
                </c:pt>
                <c:pt idx="302">
                  <c:v>46054</c:v>
                </c:pt>
                <c:pt idx="303">
                  <c:v>46082</c:v>
                </c:pt>
                <c:pt idx="304">
                  <c:v>46113</c:v>
                </c:pt>
                <c:pt idx="305">
                  <c:v>46143</c:v>
                </c:pt>
                <c:pt idx="306">
                  <c:v>46174</c:v>
                </c:pt>
                <c:pt idx="307">
                  <c:v>46204</c:v>
                </c:pt>
                <c:pt idx="308">
                  <c:v>46235</c:v>
                </c:pt>
                <c:pt idx="309">
                  <c:v>46266</c:v>
                </c:pt>
                <c:pt idx="310">
                  <c:v>46296</c:v>
                </c:pt>
                <c:pt idx="311">
                  <c:v>46327</c:v>
                </c:pt>
                <c:pt idx="312">
                  <c:v>46357</c:v>
                </c:pt>
                <c:pt idx="313">
                  <c:v>46388</c:v>
                </c:pt>
                <c:pt idx="314">
                  <c:v>46419</c:v>
                </c:pt>
                <c:pt idx="315">
                  <c:v>46447</c:v>
                </c:pt>
                <c:pt idx="316">
                  <c:v>46478</c:v>
                </c:pt>
                <c:pt idx="317">
                  <c:v>46508</c:v>
                </c:pt>
                <c:pt idx="318">
                  <c:v>46539</c:v>
                </c:pt>
                <c:pt idx="319">
                  <c:v>46569</c:v>
                </c:pt>
                <c:pt idx="320">
                  <c:v>46600</c:v>
                </c:pt>
                <c:pt idx="321">
                  <c:v>46631</c:v>
                </c:pt>
                <c:pt idx="322">
                  <c:v>46661</c:v>
                </c:pt>
                <c:pt idx="323">
                  <c:v>46692</c:v>
                </c:pt>
                <c:pt idx="324">
                  <c:v>46722</c:v>
                </c:pt>
                <c:pt idx="325">
                  <c:v>46753</c:v>
                </c:pt>
                <c:pt idx="326">
                  <c:v>46784</c:v>
                </c:pt>
                <c:pt idx="327">
                  <c:v>46813</c:v>
                </c:pt>
                <c:pt idx="328">
                  <c:v>46844</c:v>
                </c:pt>
                <c:pt idx="329">
                  <c:v>46874</c:v>
                </c:pt>
                <c:pt idx="330">
                  <c:v>46905</c:v>
                </c:pt>
                <c:pt idx="331">
                  <c:v>46935</c:v>
                </c:pt>
                <c:pt idx="332">
                  <c:v>46966</c:v>
                </c:pt>
                <c:pt idx="333">
                  <c:v>46997</c:v>
                </c:pt>
                <c:pt idx="334">
                  <c:v>47027</c:v>
                </c:pt>
                <c:pt idx="335">
                  <c:v>47058</c:v>
                </c:pt>
                <c:pt idx="336">
                  <c:v>47088</c:v>
                </c:pt>
                <c:pt idx="337">
                  <c:v>47119</c:v>
                </c:pt>
                <c:pt idx="338">
                  <c:v>47150</c:v>
                </c:pt>
                <c:pt idx="339">
                  <c:v>47178</c:v>
                </c:pt>
                <c:pt idx="340">
                  <c:v>47209</c:v>
                </c:pt>
                <c:pt idx="341">
                  <c:v>47239</c:v>
                </c:pt>
                <c:pt idx="342">
                  <c:v>47270</c:v>
                </c:pt>
                <c:pt idx="343">
                  <c:v>47300</c:v>
                </c:pt>
                <c:pt idx="344">
                  <c:v>47331</c:v>
                </c:pt>
                <c:pt idx="345">
                  <c:v>47362</c:v>
                </c:pt>
                <c:pt idx="346">
                  <c:v>47392</c:v>
                </c:pt>
                <c:pt idx="347">
                  <c:v>47423</c:v>
                </c:pt>
                <c:pt idx="348">
                  <c:v>47453</c:v>
                </c:pt>
                <c:pt idx="349">
                  <c:v>47484</c:v>
                </c:pt>
                <c:pt idx="350">
                  <c:v>47515</c:v>
                </c:pt>
                <c:pt idx="351">
                  <c:v>47543</c:v>
                </c:pt>
                <c:pt idx="352">
                  <c:v>47574</c:v>
                </c:pt>
                <c:pt idx="353">
                  <c:v>47604</c:v>
                </c:pt>
                <c:pt idx="354">
                  <c:v>47635</c:v>
                </c:pt>
                <c:pt idx="355">
                  <c:v>47665</c:v>
                </c:pt>
                <c:pt idx="356">
                  <c:v>47696</c:v>
                </c:pt>
                <c:pt idx="357">
                  <c:v>47727</c:v>
                </c:pt>
                <c:pt idx="358">
                  <c:v>47757</c:v>
                </c:pt>
                <c:pt idx="359">
                  <c:v>47788</c:v>
                </c:pt>
                <c:pt idx="360">
                  <c:v>47818</c:v>
                </c:pt>
                <c:pt idx="361">
                  <c:v>47849</c:v>
                </c:pt>
                <c:pt idx="362">
                  <c:v>47880</c:v>
                </c:pt>
                <c:pt idx="363">
                  <c:v>47908</c:v>
                </c:pt>
                <c:pt idx="364">
                  <c:v>47939</c:v>
                </c:pt>
                <c:pt idx="365">
                  <c:v>47969</c:v>
                </c:pt>
                <c:pt idx="366">
                  <c:v>48000</c:v>
                </c:pt>
                <c:pt idx="367">
                  <c:v>48030</c:v>
                </c:pt>
                <c:pt idx="368">
                  <c:v>48061</c:v>
                </c:pt>
                <c:pt idx="369">
                  <c:v>48092</c:v>
                </c:pt>
                <c:pt idx="370">
                  <c:v>48122</c:v>
                </c:pt>
                <c:pt idx="371">
                  <c:v>48153</c:v>
                </c:pt>
                <c:pt idx="372">
                  <c:v>48183</c:v>
                </c:pt>
                <c:pt idx="373">
                  <c:v>48214</c:v>
                </c:pt>
                <c:pt idx="374">
                  <c:v>48245</c:v>
                </c:pt>
                <c:pt idx="375">
                  <c:v>48274</c:v>
                </c:pt>
                <c:pt idx="376">
                  <c:v>48305</c:v>
                </c:pt>
                <c:pt idx="377">
                  <c:v>48335</c:v>
                </c:pt>
                <c:pt idx="378">
                  <c:v>48366</c:v>
                </c:pt>
                <c:pt idx="379">
                  <c:v>48396</c:v>
                </c:pt>
                <c:pt idx="380">
                  <c:v>48427</c:v>
                </c:pt>
                <c:pt idx="381">
                  <c:v>48458</c:v>
                </c:pt>
                <c:pt idx="382">
                  <c:v>48488</c:v>
                </c:pt>
                <c:pt idx="383">
                  <c:v>48519</c:v>
                </c:pt>
                <c:pt idx="384">
                  <c:v>48549</c:v>
                </c:pt>
              </c:numCache>
            </c:numRef>
          </c:cat>
          <c:val>
            <c:numRef>
              <c:f>UNEMPJO!$D$3:$D$611</c:f>
              <c:numCache>
                <c:formatCode>0.0</c:formatCode>
                <c:ptCount val="609"/>
                <c:pt idx="0">
                  <c:v>1.2143021914000001</c:v>
                </c:pt>
                <c:pt idx="1">
                  <c:v>1.1886623748</c:v>
                </c:pt>
                <c:pt idx="2">
                  <c:v>1.3466143682</c:v>
                </c:pt>
                <c:pt idx="3">
                  <c:v>1.4419583517000001</c:v>
                </c:pt>
                <c:pt idx="4">
                  <c:v>1.1784102059999999</c:v>
                </c:pt>
                <c:pt idx="5">
                  <c:v>1.2986355633</c:v>
                </c:pt>
                <c:pt idx="6">
                  <c:v>1.5781430886000001</c:v>
                </c:pt>
                <c:pt idx="7">
                  <c:v>1.4007352941</c:v>
                </c:pt>
                <c:pt idx="8">
                  <c:v>1.7093788062999999</c:v>
                </c:pt>
                <c:pt idx="9">
                  <c:v>1.7168231412999999</c:v>
                </c:pt>
                <c:pt idx="10">
                  <c:v>1.7928535731999999</c:v>
                </c:pt>
                <c:pt idx="11">
                  <c:v>2.2588967970999998</c:v>
                </c:pt>
                <c:pt idx="12">
                  <c:v>2.5738410595999999</c:v>
                </c:pt>
                <c:pt idx="13">
                  <c:v>2.2724077328000001</c:v>
                </c:pt>
                <c:pt idx="14">
                  <c:v>2.7383612662000001</c:v>
                </c:pt>
                <c:pt idx="15">
                  <c:v>2.5789009696999998</c:v>
                </c:pt>
                <c:pt idx="16">
                  <c:v>2.0978398983000002</c:v>
                </c:pt>
                <c:pt idx="17">
                  <c:v>2.2485891646999998</c:v>
                </c:pt>
                <c:pt idx="18">
                  <c:v>2.6104321907000001</c:v>
                </c:pt>
                <c:pt idx="19">
                  <c:v>2.3058355437000002</c:v>
                </c:pt>
                <c:pt idx="20">
                  <c:v>2.3019760644999998</c:v>
                </c:pt>
                <c:pt idx="21">
                  <c:v>2.4230171073000002</c:v>
                </c:pt>
                <c:pt idx="22">
                  <c:v>2.0623838598000002</c:v>
                </c:pt>
                <c:pt idx="23">
                  <c:v>2.6135636596</c:v>
                </c:pt>
                <c:pt idx="24">
                  <c:v>3.1768575851</c:v>
                </c:pt>
                <c:pt idx="25">
                  <c:v>2.5662387325</c:v>
                </c:pt>
                <c:pt idx="26">
                  <c:v>3.0601454064000002</c:v>
                </c:pt>
                <c:pt idx="27">
                  <c:v>3.0957775489000001</c:v>
                </c:pt>
                <c:pt idx="28">
                  <c:v>2.3812324929000002</c:v>
                </c:pt>
                <c:pt idx="29">
                  <c:v>2.5335320417</c:v>
                </c:pt>
                <c:pt idx="30">
                  <c:v>2.8993389423</c:v>
                </c:pt>
                <c:pt idx="31">
                  <c:v>2.7685680331999998</c:v>
                </c:pt>
                <c:pt idx="32">
                  <c:v>2.7052696078</c:v>
                </c:pt>
                <c:pt idx="33">
                  <c:v>2.7841584157999999</c:v>
                </c:pt>
                <c:pt idx="34">
                  <c:v>2.2895179371999999</c:v>
                </c:pt>
                <c:pt idx="35">
                  <c:v>2.7841750841000001</c:v>
                </c:pt>
                <c:pt idx="36">
                  <c:v>2.7975352112</c:v>
                </c:pt>
                <c:pt idx="37">
                  <c:v>2.5414118954</c:v>
                </c:pt>
                <c:pt idx="38">
                  <c:v>2.6336336336000001</c:v>
                </c:pt>
                <c:pt idx="39">
                  <c:v>2.6346555323</c:v>
                </c:pt>
                <c:pt idx="40">
                  <c:v>1.9631763526999999</c:v>
                </c:pt>
                <c:pt idx="41">
                  <c:v>2.0690387679</c:v>
                </c:pt>
                <c:pt idx="42">
                  <c:v>2.6364749081999999</c:v>
                </c:pt>
                <c:pt idx="43">
                  <c:v>2.0324504890999999</c:v>
                </c:pt>
                <c:pt idx="44">
                  <c:v>2.1873278236</c:v>
                </c:pt>
                <c:pt idx="45">
                  <c:v>1.9939217758000001</c:v>
                </c:pt>
                <c:pt idx="46">
                  <c:v>1.8055622151999999</c:v>
                </c:pt>
                <c:pt idx="47">
                  <c:v>2.4575184352999999</c:v>
                </c:pt>
                <c:pt idx="48">
                  <c:v>2.1804878047999998</c:v>
                </c:pt>
                <c:pt idx="49">
                  <c:v>2.1491473657000002</c:v>
                </c:pt>
                <c:pt idx="50">
                  <c:v>2.2803414243</c:v>
                </c:pt>
                <c:pt idx="51">
                  <c:v>2.0466427473</c:v>
                </c:pt>
                <c:pt idx="52">
                  <c:v>1.5623003194</c:v>
                </c:pt>
                <c:pt idx="53">
                  <c:v>1.8956815816000001</c:v>
                </c:pt>
                <c:pt idx="54">
                  <c:v>1.9803724207</c:v>
                </c:pt>
                <c:pt idx="55">
                  <c:v>1.6930885528999999</c:v>
                </c:pt>
                <c:pt idx="56">
                  <c:v>1.7260306242000001</c:v>
                </c:pt>
                <c:pt idx="57">
                  <c:v>1.6729661212</c:v>
                </c:pt>
                <c:pt idx="58">
                  <c:v>1.5856102003000001</c:v>
                </c:pt>
                <c:pt idx="59">
                  <c:v>1.8696322962</c:v>
                </c:pt>
                <c:pt idx="60">
                  <c:v>1.8613861385999999</c:v>
                </c:pt>
                <c:pt idx="61">
                  <c:v>1.6951871656999999</c:v>
                </c:pt>
                <c:pt idx="62">
                  <c:v>1.8747258103</c:v>
                </c:pt>
                <c:pt idx="63">
                  <c:v>1.5751194094000001</c:v>
                </c:pt>
                <c:pt idx="64">
                  <c:v>1.2779864763</c:v>
                </c:pt>
                <c:pt idx="65">
                  <c:v>1.4775754884000001</c:v>
                </c:pt>
                <c:pt idx="66">
                  <c:v>1.6183862433</c:v>
                </c:pt>
                <c:pt idx="67">
                  <c:v>1.6054910242</c:v>
                </c:pt>
                <c:pt idx="68">
                  <c:v>1.4640495867000001</c:v>
                </c:pt>
                <c:pt idx="69">
                  <c:v>1.3950305327000001</c:v>
                </c:pt>
                <c:pt idx="70">
                  <c:v>1.308029197</c:v>
                </c:pt>
                <c:pt idx="71">
                  <c:v>1.5300139599</c:v>
                </c:pt>
                <c:pt idx="72">
                  <c:v>1.5995564316999999</c:v>
                </c:pt>
                <c:pt idx="73">
                  <c:v>1.5846281334000001</c:v>
                </c:pt>
                <c:pt idx="74">
                  <c:v>1.6610549942999999</c:v>
                </c:pt>
                <c:pt idx="75">
                  <c:v>1.4274210199999999</c:v>
                </c:pt>
                <c:pt idx="76">
                  <c:v>1.2549471661</c:v>
                </c:pt>
                <c:pt idx="77">
                  <c:v>1.3797064454000001</c:v>
                </c:pt>
                <c:pt idx="78">
                  <c:v>1.5283888538999999</c:v>
                </c:pt>
                <c:pt idx="79">
                  <c:v>1.5398410434000001</c:v>
                </c:pt>
                <c:pt idx="80">
                  <c:v>1.5119453923999999</c:v>
                </c:pt>
                <c:pt idx="81">
                  <c:v>1.4899271324000001</c:v>
                </c:pt>
                <c:pt idx="82">
                  <c:v>1.4022774327</c:v>
                </c:pt>
                <c:pt idx="83">
                  <c:v>1.6022700948999999</c:v>
                </c:pt>
                <c:pt idx="84">
                  <c:v>1.8276717084</c:v>
                </c:pt>
                <c:pt idx="85">
                  <c:v>1.7558735583</c:v>
                </c:pt>
                <c:pt idx="86">
                  <c:v>1.9521354932999999</c:v>
                </c:pt>
                <c:pt idx="87">
                  <c:v>1.9402948996</c:v>
                </c:pt>
                <c:pt idx="88">
                  <c:v>1.6349562485</c:v>
                </c:pt>
                <c:pt idx="89">
                  <c:v>1.8988948977</c:v>
                </c:pt>
                <c:pt idx="90">
                  <c:v>2.3776949692999998</c:v>
                </c:pt>
                <c:pt idx="91">
                  <c:v>2.3506105158000001</c:v>
                </c:pt>
                <c:pt idx="92">
                  <c:v>2.4892331932</c:v>
                </c:pt>
                <c:pt idx="93">
                  <c:v>2.8374460208999999</c:v>
                </c:pt>
                <c:pt idx="94">
                  <c:v>2.6464505310000002</c:v>
                </c:pt>
                <c:pt idx="95">
                  <c:v>3.3845893882999998</c:v>
                </c:pt>
                <c:pt idx="96">
                  <c:v>4.0737037036999997</c:v>
                </c:pt>
                <c:pt idx="97">
                  <c:v>4.6593839540999999</c:v>
                </c:pt>
                <c:pt idx="98">
                  <c:v>5.0963541666000003</c:v>
                </c:pt>
                <c:pt idx="99">
                  <c:v>5.5983078162000002</c:v>
                </c:pt>
                <c:pt idx="100">
                  <c:v>5.1111111110999996</c:v>
                </c:pt>
                <c:pt idx="101">
                  <c:v>5.4033255992999996</c:v>
                </c:pt>
                <c:pt idx="102">
                  <c:v>6.1991786446999999</c:v>
                </c:pt>
                <c:pt idx="103">
                  <c:v>6.3022388059000001</c:v>
                </c:pt>
                <c:pt idx="104">
                  <c:v>6.0428047289000002</c:v>
                </c:pt>
                <c:pt idx="105">
                  <c:v>5.8291900560999999</c:v>
                </c:pt>
                <c:pt idx="106">
                  <c:v>5.5039727581999998</c:v>
                </c:pt>
                <c:pt idx="107">
                  <c:v>6.3804251550000002</c:v>
                </c:pt>
                <c:pt idx="108">
                  <c:v>6.8335651366999999</c:v>
                </c:pt>
                <c:pt idx="109">
                  <c:v>5.6124435175</c:v>
                </c:pt>
                <c:pt idx="110">
                  <c:v>6.3506751388999998</c:v>
                </c:pt>
                <c:pt idx="111">
                  <c:v>5.9095363739</c:v>
                </c:pt>
                <c:pt idx="112">
                  <c:v>4.2222543351999997</c:v>
                </c:pt>
                <c:pt idx="113">
                  <c:v>4.7219848833000002</c:v>
                </c:pt>
                <c:pt idx="114">
                  <c:v>5.4583791711999998</c:v>
                </c:pt>
                <c:pt idx="115">
                  <c:v>4.6375612745000003</c:v>
                </c:pt>
                <c:pt idx="116">
                  <c:v>4.7456591639000001</c:v>
                </c:pt>
                <c:pt idx="117">
                  <c:v>4.8144364998000002</c:v>
                </c:pt>
                <c:pt idx="118">
                  <c:v>3.9553342815999999</c:v>
                </c:pt>
                <c:pt idx="119">
                  <c:v>4.8315290933000004</c:v>
                </c:pt>
                <c:pt idx="120">
                  <c:v>5.3505351681000004</c:v>
                </c:pt>
                <c:pt idx="121">
                  <c:v>4.8214977403999999</c:v>
                </c:pt>
                <c:pt idx="122">
                  <c:v>4.7122488658000004</c:v>
                </c:pt>
                <c:pt idx="123">
                  <c:v>4.3448702100999999</c:v>
                </c:pt>
                <c:pt idx="124">
                  <c:v>3.6974860335000002</c:v>
                </c:pt>
                <c:pt idx="125">
                  <c:v>4.1602603842999999</c:v>
                </c:pt>
                <c:pt idx="126">
                  <c:v>4.2705986959000004</c:v>
                </c:pt>
                <c:pt idx="127">
                  <c:v>3.7898607826999999</c:v>
                </c:pt>
                <c:pt idx="128">
                  <c:v>4.0661828736999999</c:v>
                </c:pt>
                <c:pt idx="129">
                  <c:v>3.5635213494000002</c:v>
                </c:pt>
                <c:pt idx="130">
                  <c:v>3.3211660328999999</c:v>
                </c:pt>
                <c:pt idx="131">
                  <c:v>3.8325736857999999</c:v>
                </c:pt>
                <c:pt idx="132">
                  <c:v>3.8766035429999999</c:v>
                </c:pt>
                <c:pt idx="133">
                  <c:v>3.5043995858999999</c:v>
                </c:pt>
                <c:pt idx="134">
                  <c:v>3.8636363636</c:v>
                </c:pt>
                <c:pt idx="135">
                  <c:v>3.2643561851</c:v>
                </c:pt>
                <c:pt idx="136">
                  <c:v>2.8384175405000001</c:v>
                </c:pt>
                <c:pt idx="137">
                  <c:v>3.1544987145999999</c:v>
                </c:pt>
                <c:pt idx="138">
                  <c:v>3.4658254467999998</c:v>
                </c:pt>
                <c:pt idx="139">
                  <c:v>3.4079348931000002</c:v>
                </c:pt>
                <c:pt idx="140">
                  <c:v>3.2247904494999999</c:v>
                </c:pt>
                <c:pt idx="141">
                  <c:v>3.0015337422999999</c:v>
                </c:pt>
                <c:pt idx="142">
                  <c:v>2.8442344960999999</c:v>
                </c:pt>
                <c:pt idx="143">
                  <c:v>3.1899300698999999</c:v>
                </c:pt>
                <c:pt idx="144">
                  <c:v>3.4794359575999998</c:v>
                </c:pt>
                <c:pt idx="145">
                  <c:v>3.4334462099</c:v>
                </c:pt>
                <c:pt idx="146">
                  <c:v>3.2526671870000001</c:v>
                </c:pt>
                <c:pt idx="147">
                  <c:v>2.9165638114000001</c:v>
                </c:pt>
                <c:pt idx="148">
                  <c:v>2.4912915628999999</c:v>
                </c:pt>
                <c:pt idx="149">
                  <c:v>2.6928758636999999</c:v>
                </c:pt>
                <c:pt idx="150">
                  <c:v>3.0204685573000001</c:v>
                </c:pt>
                <c:pt idx="151">
                  <c:v>2.9492311447000001</c:v>
                </c:pt>
                <c:pt idx="152">
                  <c:v>2.7199810156000002</c:v>
                </c:pt>
                <c:pt idx="153">
                  <c:v>2.6071856286999999</c:v>
                </c:pt>
                <c:pt idx="154">
                  <c:v>2.3389057750000002</c:v>
                </c:pt>
                <c:pt idx="155">
                  <c:v>2.7258492569000001</c:v>
                </c:pt>
                <c:pt idx="156">
                  <c:v>2.8363636363000002</c:v>
                </c:pt>
                <c:pt idx="157">
                  <c:v>2.6962245403999998</c:v>
                </c:pt>
                <c:pt idx="158">
                  <c:v>2.5837286527000001</c:v>
                </c:pt>
                <c:pt idx="159">
                  <c:v>2.4340494339999998</c:v>
                </c:pt>
                <c:pt idx="160">
                  <c:v>1.790729783</c:v>
                </c:pt>
                <c:pt idx="161">
                  <c:v>1.9652445369</c:v>
                </c:pt>
                <c:pt idx="162">
                  <c:v>2.0264235967999999</c:v>
                </c:pt>
                <c:pt idx="163">
                  <c:v>2.0142661715000001</c:v>
                </c:pt>
                <c:pt idx="164">
                  <c:v>1.7846462435999999</c:v>
                </c:pt>
                <c:pt idx="165">
                  <c:v>1.801045016</c:v>
                </c:pt>
                <c:pt idx="166">
                  <c:v>1.6038433110999999</c:v>
                </c:pt>
                <c:pt idx="167">
                  <c:v>1.9336768988999999</c:v>
                </c:pt>
                <c:pt idx="168">
                  <c:v>1.8650100737999999</c:v>
                </c:pt>
                <c:pt idx="169">
                  <c:v>1.8112128145999999</c:v>
                </c:pt>
                <c:pt idx="170">
                  <c:v>1.7264616552000001</c:v>
                </c:pt>
                <c:pt idx="171">
                  <c:v>1.6828842798000001</c:v>
                </c:pt>
                <c:pt idx="172">
                  <c:v>1.2906675307</c:v>
                </c:pt>
                <c:pt idx="173">
                  <c:v>1.4914468995000001</c:v>
                </c:pt>
                <c:pt idx="174">
                  <c:v>1.6798910928999999</c:v>
                </c:pt>
                <c:pt idx="175">
                  <c:v>1.3777186668000001</c:v>
                </c:pt>
                <c:pt idx="176">
                  <c:v>1.4515383247</c:v>
                </c:pt>
                <c:pt idx="177">
                  <c:v>1.3677604446</c:v>
                </c:pt>
                <c:pt idx="178">
                  <c:v>1.224137931</c:v>
                </c:pt>
                <c:pt idx="179">
                  <c:v>1.4364567526000001</c:v>
                </c:pt>
                <c:pt idx="180">
                  <c:v>1.4690299961</c:v>
                </c:pt>
                <c:pt idx="181">
                  <c:v>1.4097387173</c:v>
                </c:pt>
                <c:pt idx="182">
                  <c:v>1.4811677779000001</c:v>
                </c:pt>
                <c:pt idx="183">
                  <c:v>1.3397160778999999</c:v>
                </c:pt>
                <c:pt idx="184">
                  <c:v>1.1651996227000001</c:v>
                </c:pt>
                <c:pt idx="185">
                  <c:v>1.2483977133999999</c:v>
                </c:pt>
                <c:pt idx="186">
                  <c:v>1.4480796586</c:v>
                </c:pt>
                <c:pt idx="187">
                  <c:v>1.2903074761</c:v>
                </c:pt>
                <c:pt idx="188">
                  <c:v>1.3659036555999999</c:v>
                </c:pt>
                <c:pt idx="189">
                  <c:v>1.2844682992000001</c:v>
                </c:pt>
                <c:pt idx="190">
                  <c:v>1.2469859343</c:v>
                </c:pt>
                <c:pt idx="191">
                  <c:v>1.2763728323000001</c:v>
                </c:pt>
                <c:pt idx="192">
                  <c:v>1.3561566105</c:v>
                </c:pt>
                <c:pt idx="193">
                  <c:v>1.473865075</c:v>
                </c:pt>
                <c:pt idx="194">
                  <c:v>1.3910052909999999</c:v>
                </c:pt>
                <c:pt idx="195">
                  <c:v>1.2685475444000001</c:v>
                </c:pt>
                <c:pt idx="196">
                  <c:v>0.98615916950000004</c:v>
                </c:pt>
                <c:pt idx="197">
                  <c:v>1.1255351943</c:v>
                </c:pt>
                <c:pt idx="198">
                  <c:v>1.1657822801</c:v>
                </c:pt>
                <c:pt idx="199">
                  <c:v>1.1176028837</c:v>
                </c:pt>
                <c:pt idx="200">
                  <c:v>1.1267975877</c:v>
                </c:pt>
                <c:pt idx="201">
                  <c:v>1.0181705233</c:v>
                </c:pt>
                <c:pt idx="202">
                  <c:v>0.93401167139999997</c:v>
                </c:pt>
                <c:pt idx="203">
                  <c:v>1.0778463648000001</c:v>
                </c:pt>
                <c:pt idx="204">
                  <c:v>1.1046982227</c:v>
                </c:pt>
                <c:pt idx="205">
                  <c:v>1.09454933</c:v>
                </c:pt>
                <c:pt idx="206">
                  <c:v>1.1311213909</c:v>
                </c:pt>
                <c:pt idx="207">
                  <c:v>0.98917556340000001</c:v>
                </c:pt>
                <c:pt idx="208">
                  <c:v>0.80053981100000005</c:v>
                </c:pt>
                <c:pt idx="209">
                  <c:v>0.82052744109999998</c:v>
                </c:pt>
                <c:pt idx="210">
                  <c:v>0.94676858919999995</c:v>
                </c:pt>
                <c:pt idx="211">
                  <c:v>0.88447890650000005</c:v>
                </c:pt>
                <c:pt idx="212">
                  <c:v>0.85664335660000002</c:v>
                </c:pt>
                <c:pt idx="213">
                  <c:v>0.76839019180000001</c:v>
                </c:pt>
                <c:pt idx="214">
                  <c:v>0.75290280489999994</c:v>
                </c:pt>
                <c:pt idx="215">
                  <c:v>0.79734688109999996</c:v>
                </c:pt>
                <c:pt idx="216">
                  <c:v>0.89397983390000002</c:v>
                </c:pt>
                <c:pt idx="217">
                  <c:v>0.95454545449999995</c:v>
                </c:pt>
                <c:pt idx="218">
                  <c:v>0.98046470320000001</c:v>
                </c:pt>
                <c:pt idx="219">
                  <c:v>0.87664835159999999</c:v>
                </c:pt>
                <c:pt idx="220">
                  <c:v>0.69644473169999999</c:v>
                </c:pt>
                <c:pt idx="221">
                  <c:v>0.75136537410000004</c:v>
                </c:pt>
                <c:pt idx="222">
                  <c:v>0.88234469209999999</c:v>
                </c:pt>
                <c:pt idx="223">
                  <c:v>0.87846710429999997</c:v>
                </c:pt>
                <c:pt idx="224">
                  <c:v>0.83587117629999996</c:v>
                </c:pt>
                <c:pt idx="225">
                  <c:v>0.75473000960000003</c:v>
                </c:pt>
                <c:pt idx="226">
                  <c:v>0.71838331160000002</c:v>
                </c:pt>
                <c:pt idx="227">
                  <c:v>0.84540087009999998</c:v>
                </c:pt>
                <c:pt idx="228">
                  <c:v>0.91777851899999996</c:v>
                </c:pt>
                <c:pt idx="229">
                  <c:v>0.90965034960000002</c:v>
                </c:pt>
                <c:pt idx="230">
                  <c:v>0.93335334729999997</c:v>
                </c:pt>
                <c:pt idx="231">
                  <c:v>1.2859884836</c:v>
                </c:pt>
                <c:pt idx="232">
                  <c:v>4.3561749903000004</c:v>
                </c:pt>
                <c:pt idx="233">
                  <c:v>3.7967795669000002</c:v>
                </c:pt>
                <c:pt idx="234">
                  <c:v>3.0165247870999998</c:v>
                </c:pt>
                <c:pt idx="235">
                  <c:v>2.3353160878999999</c:v>
                </c:pt>
                <c:pt idx="236">
                  <c:v>2.0855972074000002</c:v>
                </c:pt>
                <c:pt idx="237">
                  <c:v>1.8517345399</c:v>
                </c:pt>
                <c:pt idx="238">
                  <c:v>1.4456847262999999</c:v>
                </c:pt>
                <c:pt idx="239">
                  <c:v>1.6222538327</c:v>
                </c:pt>
                <c:pt idx="240">
                  <c:v>1.6936350317</c:v>
                </c:pt>
                <c:pt idx="241">
                  <c:v>1.5114918512</c:v>
                </c:pt>
                <c:pt idx="242">
                  <c:v>1.4088405211999999</c:v>
                </c:pt>
                <c:pt idx="243">
                  <c:v>1.191077441</c:v>
                </c:pt>
                <c:pt idx="244">
                  <c:v>0.93832688779999995</c:v>
                </c:pt>
                <c:pt idx="245">
                  <c:v>0.91123955000000001</c:v>
                </c:pt>
                <c:pt idx="246">
                  <c:v>0.99028056109999996</c:v>
                </c:pt>
                <c:pt idx="247">
                  <c:v>0.78064679979999996</c:v>
                </c:pt>
                <c:pt idx="248">
                  <c:v>0.76331519309999996</c:v>
                </c:pt>
                <c:pt idx="249">
                  <c:v>0.67024567779999999</c:v>
                </c:pt>
                <c:pt idx="250">
                  <c:v>0.57862057389999999</c:v>
                </c:pt>
                <c:pt idx="251">
                  <c:v>0.59916333899999996</c:v>
                </c:pt>
                <c:pt idx="252">
                  <c:v>0.55623950749999995</c:v>
                </c:pt>
                <c:pt idx="253">
                  <c:v>0.63042337289999995</c:v>
                </c:pt>
                <c:pt idx="254">
                  <c:v>0.60542760220000003</c:v>
                </c:pt>
                <c:pt idx="255">
                  <c:v>0.51490107679999997</c:v>
                </c:pt>
                <c:pt idx="256">
                  <c:v>0.43892239640000003</c:v>
                </c:pt>
                <c:pt idx="257">
                  <c:v>0.49110383279999997</c:v>
                </c:pt>
                <c:pt idx="258">
                  <c:v>0.5858305586</c:v>
                </c:pt>
                <c:pt idx="259">
                  <c:v>0.50476113619999996</c:v>
                </c:pt>
                <c:pt idx="260">
                  <c:v>0.60327868849999999</c:v>
                </c:pt>
                <c:pt idx="261">
                  <c:v>0.5008714796</c:v>
                </c:pt>
                <c:pt idx="262">
                  <c:v>0.50972373680000005</c:v>
                </c:pt>
                <c:pt idx="263">
                  <c:v>0.55059316120000001</c:v>
                </c:pt>
                <c:pt idx="264">
                  <c:v>0.52656434470000002</c:v>
                </c:pt>
                <c:pt idx="265">
                  <c:v>0.60249385980000003</c:v>
                </c:pt>
                <c:pt idx="266">
                  <c:v>0.67224706239999998</c:v>
                </c:pt>
                <c:pt idx="267">
                  <c:v>0.63000417009999998</c:v>
                </c:pt>
                <c:pt idx="268">
                  <c:v>0.4740235814</c:v>
                </c:pt>
                <c:pt idx="269">
                  <c:v>0.6094952951</c:v>
                </c:pt>
                <c:pt idx="270">
                  <c:v>0.71480022499999996</c:v>
                </c:pt>
                <c:pt idx="271">
                  <c:v>0.66967945340000001</c:v>
                </c:pt>
                <c:pt idx="384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67B7-47A3-A585-4F608BEE76D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</c:lineChart>
      <c:lineChart>
        <c:grouping val="standard"/>
        <c:varyColors val="0"/>
        <c:ser>
          <c:idx val="1"/>
          <c:order val="2"/>
          <c:tx>
            <c:strRef>
              <c:f>UNEMPJO!$T$2</c:f>
              <c:strCache>
                <c:ptCount val="1"/>
                <c:pt idx="0">
                  <c:v> 0.670 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UNEMPJO!$A$3:$A$743</c:f>
              <c:numCache>
                <c:formatCode>mmm\-yy</c:formatCode>
                <c:ptCount val="741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40026</c:v>
                </c:pt>
                <c:pt idx="105">
                  <c:v>40057</c:v>
                </c:pt>
                <c:pt idx="106">
                  <c:v>40087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  <c:pt idx="187">
                  <c:v>42552</c:v>
                </c:pt>
                <c:pt idx="188">
                  <c:v>42583</c:v>
                </c:pt>
                <c:pt idx="189">
                  <c:v>42614</c:v>
                </c:pt>
                <c:pt idx="190">
                  <c:v>42644</c:v>
                </c:pt>
                <c:pt idx="191">
                  <c:v>42675</c:v>
                </c:pt>
                <c:pt idx="192">
                  <c:v>42705</c:v>
                </c:pt>
                <c:pt idx="193">
                  <c:v>42736</c:v>
                </c:pt>
                <c:pt idx="194">
                  <c:v>42767</c:v>
                </c:pt>
                <c:pt idx="195">
                  <c:v>42795</c:v>
                </c:pt>
                <c:pt idx="196">
                  <c:v>42826</c:v>
                </c:pt>
                <c:pt idx="197">
                  <c:v>42856</c:v>
                </c:pt>
                <c:pt idx="198">
                  <c:v>42887</c:v>
                </c:pt>
                <c:pt idx="199">
                  <c:v>42917</c:v>
                </c:pt>
                <c:pt idx="200">
                  <c:v>42948</c:v>
                </c:pt>
                <c:pt idx="201">
                  <c:v>42979</c:v>
                </c:pt>
                <c:pt idx="202">
                  <c:v>43009</c:v>
                </c:pt>
                <c:pt idx="203">
                  <c:v>43040</c:v>
                </c:pt>
                <c:pt idx="204">
                  <c:v>43070</c:v>
                </c:pt>
                <c:pt idx="205">
                  <c:v>43101</c:v>
                </c:pt>
                <c:pt idx="206">
                  <c:v>43132</c:v>
                </c:pt>
                <c:pt idx="207">
                  <c:v>43160</c:v>
                </c:pt>
                <c:pt idx="208">
                  <c:v>43191</c:v>
                </c:pt>
                <c:pt idx="209">
                  <c:v>43221</c:v>
                </c:pt>
                <c:pt idx="210">
                  <c:v>43252</c:v>
                </c:pt>
                <c:pt idx="211">
                  <c:v>43282</c:v>
                </c:pt>
                <c:pt idx="212">
                  <c:v>43313</c:v>
                </c:pt>
                <c:pt idx="213">
                  <c:v>43344</c:v>
                </c:pt>
                <c:pt idx="214">
                  <c:v>43374</c:v>
                </c:pt>
                <c:pt idx="215">
                  <c:v>43405</c:v>
                </c:pt>
                <c:pt idx="216">
                  <c:v>43435</c:v>
                </c:pt>
                <c:pt idx="217">
                  <c:v>43466</c:v>
                </c:pt>
                <c:pt idx="218">
                  <c:v>43497</c:v>
                </c:pt>
                <c:pt idx="219">
                  <c:v>43525</c:v>
                </c:pt>
                <c:pt idx="220">
                  <c:v>43556</c:v>
                </c:pt>
                <c:pt idx="221">
                  <c:v>43586</c:v>
                </c:pt>
                <c:pt idx="222">
                  <c:v>43617</c:v>
                </c:pt>
                <c:pt idx="223">
                  <c:v>43647</c:v>
                </c:pt>
                <c:pt idx="224">
                  <c:v>43678</c:v>
                </c:pt>
                <c:pt idx="225">
                  <c:v>43709</c:v>
                </c:pt>
                <c:pt idx="226">
                  <c:v>43739</c:v>
                </c:pt>
                <c:pt idx="227">
                  <c:v>43770</c:v>
                </c:pt>
                <c:pt idx="228">
                  <c:v>43800</c:v>
                </c:pt>
                <c:pt idx="229">
                  <c:v>43831</c:v>
                </c:pt>
                <c:pt idx="230">
                  <c:v>43862</c:v>
                </c:pt>
                <c:pt idx="231">
                  <c:v>43891</c:v>
                </c:pt>
                <c:pt idx="232">
                  <c:v>43922</c:v>
                </c:pt>
                <c:pt idx="233">
                  <c:v>43952</c:v>
                </c:pt>
                <c:pt idx="234">
                  <c:v>43983</c:v>
                </c:pt>
                <c:pt idx="235">
                  <c:v>44013</c:v>
                </c:pt>
                <c:pt idx="236">
                  <c:v>44044</c:v>
                </c:pt>
                <c:pt idx="237">
                  <c:v>44075</c:v>
                </c:pt>
                <c:pt idx="238">
                  <c:v>44105</c:v>
                </c:pt>
                <c:pt idx="239">
                  <c:v>44136</c:v>
                </c:pt>
                <c:pt idx="240">
                  <c:v>44166</c:v>
                </c:pt>
                <c:pt idx="241">
                  <c:v>44197</c:v>
                </c:pt>
                <c:pt idx="242">
                  <c:v>44228</c:v>
                </c:pt>
                <c:pt idx="243">
                  <c:v>44256</c:v>
                </c:pt>
                <c:pt idx="244">
                  <c:v>44287</c:v>
                </c:pt>
                <c:pt idx="245">
                  <c:v>44317</c:v>
                </c:pt>
                <c:pt idx="246">
                  <c:v>44348</c:v>
                </c:pt>
                <c:pt idx="247">
                  <c:v>44378</c:v>
                </c:pt>
                <c:pt idx="248">
                  <c:v>44409</c:v>
                </c:pt>
                <c:pt idx="249">
                  <c:v>44440</c:v>
                </c:pt>
                <c:pt idx="250">
                  <c:v>44470</c:v>
                </c:pt>
                <c:pt idx="251">
                  <c:v>44501</c:v>
                </c:pt>
                <c:pt idx="252">
                  <c:v>44531</c:v>
                </c:pt>
                <c:pt idx="253">
                  <c:v>44562</c:v>
                </c:pt>
                <c:pt idx="254">
                  <c:v>44593</c:v>
                </c:pt>
                <c:pt idx="255">
                  <c:v>44621</c:v>
                </c:pt>
                <c:pt idx="256">
                  <c:v>44652</c:v>
                </c:pt>
                <c:pt idx="257">
                  <c:v>44682</c:v>
                </c:pt>
                <c:pt idx="258">
                  <c:v>44713</c:v>
                </c:pt>
                <c:pt idx="259">
                  <c:v>44743</c:v>
                </c:pt>
                <c:pt idx="260">
                  <c:v>44774</c:v>
                </c:pt>
                <c:pt idx="261">
                  <c:v>44805</c:v>
                </c:pt>
                <c:pt idx="262">
                  <c:v>44835</c:v>
                </c:pt>
                <c:pt idx="263">
                  <c:v>44866</c:v>
                </c:pt>
                <c:pt idx="264">
                  <c:v>44896</c:v>
                </c:pt>
                <c:pt idx="265">
                  <c:v>44927</c:v>
                </c:pt>
                <c:pt idx="266">
                  <c:v>44958</c:v>
                </c:pt>
                <c:pt idx="267">
                  <c:v>44986</c:v>
                </c:pt>
                <c:pt idx="268">
                  <c:v>45017</c:v>
                </c:pt>
                <c:pt idx="269">
                  <c:v>45047</c:v>
                </c:pt>
                <c:pt idx="270">
                  <c:v>45078</c:v>
                </c:pt>
                <c:pt idx="271">
                  <c:v>45108</c:v>
                </c:pt>
                <c:pt idx="272">
                  <c:v>45139</c:v>
                </c:pt>
                <c:pt idx="273">
                  <c:v>45170</c:v>
                </c:pt>
                <c:pt idx="274">
                  <c:v>45200</c:v>
                </c:pt>
                <c:pt idx="275">
                  <c:v>45231</c:v>
                </c:pt>
                <c:pt idx="276">
                  <c:v>45261</c:v>
                </c:pt>
                <c:pt idx="277">
                  <c:v>45292</c:v>
                </c:pt>
                <c:pt idx="278">
                  <c:v>45323</c:v>
                </c:pt>
                <c:pt idx="279">
                  <c:v>45352</c:v>
                </c:pt>
                <c:pt idx="280">
                  <c:v>45383</c:v>
                </c:pt>
                <c:pt idx="281">
                  <c:v>45413</c:v>
                </c:pt>
                <c:pt idx="282">
                  <c:v>45444</c:v>
                </c:pt>
                <c:pt idx="283">
                  <c:v>45474</c:v>
                </c:pt>
                <c:pt idx="284">
                  <c:v>45505</c:v>
                </c:pt>
                <c:pt idx="285">
                  <c:v>45536</c:v>
                </c:pt>
                <c:pt idx="286">
                  <c:v>45566</c:v>
                </c:pt>
                <c:pt idx="287">
                  <c:v>45597</c:v>
                </c:pt>
                <c:pt idx="288">
                  <c:v>45627</c:v>
                </c:pt>
                <c:pt idx="289">
                  <c:v>45658</c:v>
                </c:pt>
                <c:pt idx="290">
                  <c:v>45689</c:v>
                </c:pt>
                <c:pt idx="291">
                  <c:v>45717</c:v>
                </c:pt>
                <c:pt idx="292">
                  <c:v>45748</c:v>
                </c:pt>
                <c:pt idx="293">
                  <c:v>45778</c:v>
                </c:pt>
                <c:pt idx="294">
                  <c:v>45809</c:v>
                </c:pt>
                <c:pt idx="295">
                  <c:v>45839</c:v>
                </c:pt>
                <c:pt idx="296">
                  <c:v>45870</c:v>
                </c:pt>
                <c:pt idx="297">
                  <c:v>45901</c:v>
                </c:pt>
                <c:pt idx="298">
                  <c:v>45931</c:v>
                </c:pt>
                <c:pt idx="299">
                  <c:v>45962</c:v>
                </c:pt>
                <c:pt idx="300">
                  <c:v>45992</c:v>
                </c:pt>
                <c:pt idx="301">
                  <c:v>46023</c:v>
                </c:pt>
                <c:pt idx="302">
                  <c:v>46054</c:v>
                </c:pt>
                <c:pt idx="303">
                  <c:v>46082</c:v>
                </c:pt>
                <c:pt idx="304">
                  <c:v>46113</c:v>
                </c:pt>
                <c:pt idx="305">
                  <c:v>46143</c:v>
                </c:pt>
                <c:pt idx="306">
                  <c:v>46174</c:v>
                </c:pt>
                <c:pt idx="307">
                  <c:v>46204</c:v>
                </c:pt>
                <c:pt idx="308">
                  <c:v>46235</c:v>
                </c:pt>
                <c:pt idx="309">
                  <c:v>46266</c:v>
                </c:pt>
                <c:pt idx="310">
                  <c:v>46296</c:v>
                </c:pt>
                <c:pt idx="311">
                  <c:v>46327</c:v>
                </c:pt>
                <c:pt idx="312">
                  <c:v>46357</c:v>
                </c:pt>
                <c:pt idx="313">
                  <c:v>46388</c:v>
                </c:pt>
                <c:pt idx="314">
                  <c:v>46419</c:v>
                </c:pt>
                <c:pt idx="315">
                  <c:v>46447</c:v>
                </c:pt>
                <c:pt idx="316">
                  <c:v>46478</c:v>
                </c:pt>
                <c:pt idx="317">
                  <c:v>46508</c:v>
                </c:pt>
                <c:pt idx="318">
                  <c:v>46539</c:v>
                </c:pt>
                <c:pt idx="319">
                  <c:v>46569</c:v>
                </c:pt>
                <c:pt idx="320">
                  <c:v>46600</c:v>
                </c:pt>
                <c:pt idx="321">
                  <c:v>46631</c:v>
                </c:pt>
                <c:pt idx="322">
                  <c:v>46661</c:v>
                </c:pt>
                <c:pt idx="323">
                  <c:v>46692</c:v>
                </c:pt>
                <c:pt idx="324">
                  <c:v>46722</c:v>
                </c:pt>
                <c:pt idx="325">
                  <c:v>46753</c:v>
                </c:pt>
                <c:pt idx="326">
                  <c:v>46784</c:v>
                </c:pt>
                <c:pt idx="327">
                  <c:v>46813</c:v>
                </c:pt>
                <c:pt idx="328">
                  <c:v>46844</c:v>
                </c:pt>
                <c:pt idx="329">
                  <c:v>46874</c:v>
                </c:pt>
                <c:pt idx="330">
                  <c:v>46905</c:v>
                </c:pt>
                <c:pt idx="331">
                  <c:v>46935</c:v>
                </c:pt>
                <c:pt idx="332">
                  <c:v>46966</c:v>
                </c:pt>
                <c:pt idx="333">
                  <c:v>46997</c:v>
                </c:pt>
                <c:pt idx="334">
                  <c:v>47027</c:v>
                </c:pt>
                <c:pt idx="335">
                  <c:v>47058</c:v>
                </c:pt>
                <c:pt idx="336">
                  <c:v>47088</c:v>
                </c:pt>
                <c:pt idx="337">
                  <c:v>47119</c:v>
                </c:pt>
                <c:pt idx="338">
                  <c:v>47150</c:v>
                </c:pt>
                <c:pt idx="339">
                  <c:v>47178</c:v>
                </c:pt>
                <c:pt idx="340">
                  <c:v>47209</c:v>
                </c:pt>
                <c:pt idx="341">
                  <c:v>47239</c:v>
                </c:pt>
                <c:pt idx="342">
                  <c:v>47270</c:v>
                </c:pt>
                <c:pt idx="343">
                  <c:v>47300</c:v>
                </c:pt>
                <c:pt idx="344">
                  <c:v>47331</c:v>
                </c:pt>
                <c:pt idx="345">
                  <c:v>47362</c:v>
                </c:pt>
                <c:pt idx="346">
                  <c:v>47392</c:v>
                </c:pt>
                <c:pt idx="347">
                  <c:v>47423</c:v>
                </c:pt>
                <c:pt idx="348">
                  <c:v>47453</c:v>
                </c:pt>
                <c:pt idx="349">
                  <c:v>47484</c:v>
                </c:pt>
                <c:pt idx="350">
                  <c:v>47515</c:v>
                </c:pt>
                <c:pt idx="351">
                  <c:v>47543</c:v>
                </c:pt>
                <c:pt idx="352">
                  <c:v>47574</c:v>
                </c:pt>
                <c:pt idx="353">
                  <c:v>47604</c:v>
                </c:pt>
                <c:pt idx="354">
                  <c:v>47635</c:v>
                </c:pt>
                <c:pt idx="355">
                  <c:v>47665</c:v>
                </c:pt>
                <c:pt idx="356">
                  <c:v>47696</c:v>
                </c:pt>
                <c:pt idx="357">
                  <c:v>47727</c:v>
                </c:pt>
                <c:pt idx="358">
                  <c:v>47757</c:v>
                </c:pt>
                <c:pt idx="359">
                  <c:v>47788</c:v>
                </c:pt>
                <c:pt idx="360">
                  <c:v>47818</c:v>
                </c:pt>
                <c:pt idx="361">
                  <c:v>47849</c:v>
                </c:pt>
                <c:pt idx="362">
                  <c:v>47880</c:v>
                </c:pt>
                <c:pt idx="363">
                  <c:v>47908</c:v>
                </c:pt>
                <c:pt idx="364">
                  <c:v>47939</c:v>
                </c:pt>
                <c:pt idx="365">
                  <c:v>47969</c:v>
                </c:pt>
                <c:pt idx="366">
                  <c:v>48000</c:v>
                </c:pt>
                <c:pt idx="367">
                  <c:v>48030</c:v>
                </c:pt>
                <c:pt idx="368">
                  <c:v>48061</c:v>
                </c:pt>
                <c:pt idx="369">
                  <c:v>48092</c:v>
                </c:pt>
                <c:pt idx="370">
                  <c:v>48122</c:v>
                </c:pt>
                <c:pt idx="371">
                  <c:v>48153</c:v>
                </c:pt>
                <c:pt idx="372">
                  <c:v>48183</c:v>
                </c:pt>
                <c:pt idx="373">
                  <c:v>48214</c:v>
                </c:pt>
                <c:pt idx="374">
                  <c:v>48245</c:v>
                </c:pt>
                <c:pt idx="375">
                  <c:v>48274</c:v>
                </c:pt>
                <c:pt idx="376">
                  <c:v>48305</c:v>
                </c:pt>
                <c:pt idx="377">
                  <c:v>48335</c:v>
                </c:pt>
                <c:pt idx="378">
                  <c:v>48366</c:v>
                </c:pt>
                <c:pt idx="379">
                  <c:v>48396</c:v>
                </c:pt>
                <c:pt idx="380">
                  <c:v>48427</c:v>
                </c:pt>
                <c:pt idx="381">
                  <c:v>48458</c:v>
                </c:pt>
                <c:pt idx="382">
                  <c:v>48488</c:v>
                </c:pt>
                <c:pt idx="383">
                  <c:v>48519</c:v>
                </c:pt>
                <c:pt idx="384">
                  <c:v>48549</c:v>
                </c:pt>
              </c:numCache>
            </c:numRef>
          </c:cat>
          <c:val>
            <c:numRef>
              <c:f>UNEMPJO!$T$3:$T$611</c:f>
              <c:numCache>
                <c:formatCode>General</c:formatCode>
                <c:ptCount val="609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0.66967945340000001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7B7-47A3-A585-4F608BEE76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4694335"/>
        <c:axId val="854691423"/>
      </c:lineChart>
      <c:dateAx>
        <c:axId val="1385417216"/>
        <c:scaling>
          <c:orientation val="minMax"/>
          <c:max val="45992"/>
          <c:min val="39142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2"/>
        <c:majorTimeUnit val="years"/>
        <c:minorUnit val="1"/>
        <c:minorTimeUnit val="years"/>
      </c:dateAx>
      <c:valAx>
        <c:axId val="1106967296"/>
        <c:scaling>
          <c:orientation val="minMax"/>
          <c:max val="7"/>
          <c:min val="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1"/>
      </c:valAx>
      <c:valAx>
        <c:axId val="854691423"/>
        <c:scaling>
          <c:orientation val="minMax"/>
          <c:max val="7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854694335"/>
        <c:crosses val="max"/>
        <c:crossBetween val="between"/>
        <c:majorUnit val="1"/>
      </c:valAx>
      <c:catAx>
        <c:axId val="854694335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854691423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2"/>
        <c:delete val="1"/>
      </c:legendEntry>
      <c:layout>
        <c:manualLayout>
          <c:xMode val="edge"/>
          <c:yMode val="edge"/>
          <c:x val="6.4955879997937171E-2"/>
          <c:y val="0.7949713148894666"/>
          <c:w val="0.12067723049613628"/>
          <c:h val="6.4048064566091925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6160533793239941E-2"/>
          <c:y val="2.4402327166496603E-2"/>
          <c:w val="0.94231896685096372"/>
          <c:h val="0.89956123914184749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19050">
              <a:noFill/>
            </a:ln>
          </c:spPr>
          <c:marker>
            <c:symbol val="none"/>
          </c:marker>
          <c:cat>
            <c:numRef>
              <c:f>'LPR1624'!$A$3:$A$1022</c:f>
              <c:numCache>
                <c:formatCode>mmm\-yy</c:formatCode>
                <c:ptCount val="1020"/>
                <c:pt idx="0">
                  <c:v>17533</c:v>
                </c:pt>
                <c:pt idx="1">
                  <c:v>17564</c:v>
                </c:pt>
                <c:pt idx="2">
                  <c:v>17593</c:v>
                </c:pt>
                <c:pt idx="3">
                  <c:v>17624</c:v>
                </c:pt>
                <c:pt idx="4">
                  <c:v>17654</c:v>
                </c:pt>
                <c:pt idx="5">
                  <c:v>17685</c:v>
                </c:pt>
                <c:pt idx="6">
                  <c:v>17715</c:v>
                </c:pt>
                <c:pt idx="7">
                  <c:v>17746</c:v>
                </c:pt>
                <c:pt idx="8">
                  <c:v>17777</c:v>
                </c:pt>
                <c:pt idx="9">
                  <c:v>17807</c:v>
                </c:pt>
                <c:pt idx="10">
                  <c:v>17838</c:v>
                </c:pt>
                <c:pt idx="11">
                  <c:v>17868</c:v>
                </c:pt>
                <c:pt idx="12">
                  <c:v>17899</c:v>
                </c:pt>
                <c:pt idx="13">
                  <c:v>17930</c:v>
                </c:pt>
                <c:pt idx="14">
                  <c:v>17958</c:v>
                </c:pt>
                <c:pt idx="15">
                  <c:v>17989</c:v>
                </c:pt>
                <c:pt idx="16">
                  <c:v>18019</c:v>
                </c:pt>
                <c:pt idx="17">
                  <c:v>18050</c:v>
                </c:pt>
                <c:pt idx="18">
                  <c:v>18080</c:v>
                </c:pt>
                <c:pt idx="19">
                  <c:v>18111</c:v>
                </c:pt>
                <c:pt idx="20">
                  <c:v>18142</c:v>
                </c:pt>
                <c:pt idx="21">
                  <c:v>18172</c:v>
                </c:pt>
                <c:pt idx="22">
                  <c:v>18203</c:v>
                </c:pt>
                <c:pt idx="23">
                  <c:v>18233</c:v>
                </c:pt>
                <c:pt idx="24">
                  <c:v>18264</c:v>
                </c:pt>
                <c:pt idx="25">
                  <c:v>18295</c:v>
                </c:pt>
                <c:pt idx="26">
                  <c:v>18323</c:v>
                </c:pt>
                <c:pt idx="27">
                  <c:v>18354</c:v>
                </c:pt>
                <c:pt idx="28">
                  <c:v>18384</c:v>
                </c:pt>
                <c:pt idx="29">
                  <c:v>18415</c:v>
                </c:pt>
                <c:pt idx="30">
                  <c:v>18445</c:v>
                </c:pt>
                <c:pt idx="31">
                  <c:v>18476</c:v>
                </c:pt>
                <c:pt idx="32">
                  <c:v>18507</c:v>
                </c:pt>
                <c:pt idx="33">
                  <c:v>18537</c:v>
                </c:pt>
                <c:pt idx="34">
                  <c:v>18568</c:v>
                </c:pt>
                <c:pt idx="35">
                  <c:v>18598</c:v>
                </c:pt>
                <c:pt idx="36">
                  <c:v>18629</c:v>
                </c:pt>
                <c:pt idx="37">
                  <c:v>18660</c:v>
                </c:pt>
                <c:pt idx="38">
                  <c:v>18688</c:v>
                </c:pt>
                <c:pt idx="39">
                  <c:v>18719</c:v>
                </c:pt>
                <c:pt idx="40">
                  <c:v>18749</c:v>
                </c:pt>
                <c:pt idx="41">
                  <c:v>18780</c:v>
                </c:pt>
                <c:pt idx="42">
                  <c:v>18810</c:v>
                </c:pt>
                <c:pt idx="43">
                  <c:v>18841</c:v>
                </c:pt>
                <c:pt idx="44">
                  <c:v>18872</c:v>
                </c:pt>
                <c:pt idx="45">
                  <c:v>18902</c:v>
                </c:pt>
                <c:pt idx="46">
                  <c:v>18933</c:v>
                </c:pt>
                <c:pt idx="47">
                  <c:v>18963</c:v>
                </c:pt>
                <c:pt idx="48">
                  <c:v>18994</c:v>
                </c:pt>
                <c:pt idx="49">
                  <c:v>19025</c:v>
                </c:pt>
                <c:pt idx="50">
                  <c:v>19054</c:v>
                </c:pt>
                <c:pt idx="51">
                  <c:v>19085</c:v>
                </c:pt>
                <c:pt idx="52">
                  <c:v>19115</c:v>
                </c:pt>
                <c:pt idx="53">
                  <c:v>19146</c:v>
                </c:pt>
                <c:pt idx="54">
                  <c:v>19176</c:v>
                </c:pt>
                <c:pt idx="55">
                  <c:v>19207</c:v>
                </c:pt>
                <c:pt idx="56">
                  <c:v>19238</c:v>
                </c:pt>
                <c:pt idx="57">
                  <c:v>19268</c:v>
                </c:pt>
                <c:pt idx="58">
                  <c:v>19299</c:v>
                </c:pt>
                <c:pt idx="59">
                  <c:v>19329</c:v>
                </c:pt>
                <c:pt idx="60">
                  <c:v>19360</c:v>
                </c:pt>
                <c:pt idx="61">
                  <c:v>19391</c:v>
                </c:pt>
                <c:pt idx="62">
                  <c:v>19419</c:v>
                </c:pt>
                <c:pt idx="63">
                  <c:v>19450</c:v>
                </c:pt>
                <c:pt idx="64">
                  <c:v>19480</c:v>
                </c:pt>
                <c:pt idx="65">
                  <c:v>19511</c:v>
                </c:pt>
                <c:pt idx="66">
                  <c:v>19541</c:v>
                </c:pt>
                <c:pt idx="67">
                  <c:v>19572</c:v>
                </c:pt>
                <c:pt idx="68">
                  <c:v>19603</c:v>
                </c:pt>
                <c:pt idx="69">
                  <c:v>19633</c:v>
                </c:pt>
                <c:pt idx="70">
                  <c:v>19664</c:v>
                </c:pt>
                <c:pt idx="71">
                  <c:v>19694</c:v>
                </c:pt>
                <c:pt idx="72">
                  <c:v>19725</c:v>
                </c:pt>
                <c:pt idx="73">
                  <c:v>19756</c:v>
                </c:pt>
                <c:pt idx="74">
                  <c:v>19784</c:v>
                </c:pt>
                <c:pt idx="75">
                  <c:v>19815</c:v>
                </c:pt>
                <c:pt idx="76">
                  <c:v>19845</c:v>
                </c:pt>
                <c:pt idx="77">
                  <c:v>19876</c:v>
                </c:pt>
                <c:pt idx="78">
                  <c:v>19906</c:v>
                </c:pt>
                <c:pt idx="79">
                  <c:v>19937</c:v>
                </c:pt>
                <c:pt idx="80">
                  <c:v>19968</c:v>
                </c:pt>
                <c:pt idx="81">
                  <c:v>19998</c:v>
                </c:pt>
                <c:pt idx="82">
                  <c:v>20029</c:v>
                </c:pt>
                <c:pt idx="83">
                  <c:v>20059</c:v>
                </c:pt>
                <c:pt idx="84">
                  <c:v>20090</c:v>
                </c:pt>
                <c:pt idx="85">
                  <c:v>20121</c:v>
                </c:pt>
                <c:pt idx="86">
                  <c:v>20149</c:v>
                </c:pt>
                <c:pt idx="87">
                  <c:v>20180</c:v>
                </c:pt>
                <c:pt idx="88">
                  <c:v>20210</c:v>
                </c:pt>
                <c:pt idx="89">
                  <c:v>20241</c:v>
                </c:pt>
                <c:pt idx="90">
                  <c:v>20271</c:v>
                </c:pt>
                <c:pt idx="91">
                  <c:v>20302</c:v>
                </c:pt>
                <c:pt idx="92">
                  <c:v>20333</c:v>
                </c:pt>
                <c:pt idx="93">
                  <c:v>20363</c:v>
                </c:pt>
                <c:pt idx="94">
                  <c:v>20394</c:v>
                </c:pt>
                <c:pt idx="95">
                  <c:v>20424</c:v>
                </c:pt>
                <c:pt idx="96">
                  <c:v>20455</c:v>
                </c:pt>
                <c:pt idx="97">
                  <c:v>20486</c:v>
                </c:pt>
                <c:pt idx="98">
                  <c:v>20515</c:v>
                </c:pt>
                <c:pt idx="99">
                  <c:v>20546</c:v>
                </c:pt>
                <c:pt idx="100">
                  <c:v>20576</c:v>
                </c:pt>
                <c:pt idx="101">
                  <c:v>20607</c:v>
                </c:pt>
                <c:pt idx="102">
                  <c:v>20637</c:v>
                </c:pt>
                <c:pt idx="103">
                  <c:v>20668</c:v>
                </c:pt>
                <c:pt idx="104">
                  <c:v>20699</c:v>
                </c:pt>
                <c:pt idx="105">
                  <c:v>20729</c:v>
                </c:pt>
                <c:pt idx="106">
                  <c:v>20760</c:v>
                </c:pt>
                <c:pt idx="107">
                  <c:v>20790</c:v>
                </c:pt>
                <c:pt idx="108">
                  <c:v>20821</c:v>
                </c:pt>
                <c:pt idx="109">
                  <c:v>20852</c:v>
                </c:pt>
                <c:pt idx="110">
                  <c:v>20880</c:v>
                </c:pt>
                <c:pt idx="111">
                  <c:v>20911</c:v>
                </c:pt>
                <c:pt idx="112">
                  <c:v>20941</c:v>
                </c:pt>
                <c:pt idx="113">
                  <c:v>20972</c:v>
                </c:pt>
                <c:pt idx="114">
                  <c:v>21002</c:v>
                </c:pt>
                <c:pt idx="115">
                  <c:v>21033</c:v>
                </c:pt>
                <c:pt idx="116">
                  <c:v>21064</c:v>
                </c:pt>
                <c:pt idx="117">
                  <c:v>21094</c:v>
                </c:pt>
                <c:pt idx="118">
                  <c:v>21125</c:v>
                </c:pt>
                <c:pt idx="119">
                  <c:v>21155</c:v>
                </c:pt>
                <c:pt idx="120">
                  <c:v>21186</c:v>
                </c:pt>
                <c:pt idx="121">
                  <c:v>21217</c:v>
                </c:pt>
                <c:pt idx="122">
                  <c:v>21245</c:v>
                </c:pt>
                <c:pt idx="123">
                  <c:v>21276</c:v>
                </c:pt>
                <c:pt idx="124">
                  <c:v>21306</c:v>
                </c:pt>
                <c:pt idx="125">
                  <c:v>21337</c:v>
                </c:pt>
                <c:pt idx="126">
                  <c:v>21367</c:v>
                </c:pt>
                <c:pt idx="127">
                  <c:v>21398</c:v>
                </c:pt>
                <c:pt idx="128">
                  <c:v>21429</c:v>
                </c:pt>
                <c:pt idx="129">
                  <c:v>21459</c:v>
                </c:pt>
                <c:pt idx="130">
                  <c:v>21490</c:v>
                </c:pt>
                <c:pt idx="131">
                  <c:v>21520</c:v>
                </c:pt>
                <c:pt idx="132">
                  <c:v>21551</c:v>
                </c:pt>
                <c:pt idx="133">
                  <c:v>21582</c:v>
                </c:pt>
                <c:pt idx="134">
                  <c:v>21610</c:v>
                </c:pt>
                <c:pt idx="135">
                  <c:v>21641</c:v>
                </c:pt>
                <c:pt idx="136">
                  <c:v>21671</c:v>
                </c:pt>
                <c:pt idx="137">
                  <c:v>21702</c:v>
                </c:pt>
                <c:pt idx="138">
                  <c:v>21732</c:v>
                </c:pt>
                <c:pt idx="139">
                  <c:v>21763</c:v>
                </c:pt>
                <c:pt idx="140">
                  <c:v>21794</c:v>
                </c:pt>
                <c:pt idx="141">
                  <c:v>21824</c:v>
                </c:pt>
                <c:pt idx="142">
                  <c:v>21855</c:v>
                </c:pt>
                <c:pt idx="143">
                  <c:v>21885</c:v>
                </c:pt>
                <c:pt idx="144">
                  <c:v>21916</c:v>
                </c:pt>
                <c:pt idx="145">
                  <c:v>21947</c:v>
                </c:pt>
                <c:pt idx="146">
                  <c:v>21976</c:v>
                </c:pt>
                <c:pt idx="147">
                  <c:v>22007</c:v>
                </c:pt>
                <c:pt idx="148">
                  <c:v>22037</c:v>
                </c:pt>
                <c:pt idx="149">
                  <c:v>22068</c:v>
                </c:pt>
                <c:pt idx="150">
                  <c:v>22098</c:v>
                </c:pt>
                <c:pt idx="151">
                  <c:v>22129</c:v>
                </c:pt>
                <c:pt idx="152">
                  <c:v>22160</c:v>
                </c:pt>
                <c:pt idx="153">
                  <c:v>22190</c:v>
                </c:pt>
                <c:pt idx="154">
                  <c:v>22221</c:v>
                </c:pt>
                <c:pt idx="155">
                  <c:v>22251</c:v>
                </c:pt>
                <c:pt idx="156">
                  <c:v>22282</c:v>
                </c:pt>
                <c:pt idx="157">
                  <c:v>22313</c:v>
                </c:pt>
                <c:pt idx="158">
                  <c:v>22341</c:v>
                </c:pt>
                <c:pt idx="159">
                  <c:v>22372</c:v>
                </c:pt>
                <c:pt idx="160">
                  <c:v>22402</c:v>
                </c:pt>
                <c:pt idx="161">
                  <c:v>22433</c:v>
                </c:pt>
                <c:pt idx="162">
                  <c:v>22463</c:v>
                </c:pt>
                <c:pt idx="163">
                  <c:v>22494</c:v>
                </c:pt>
                <c:pt idx="164">
                  <c:v>22525</c:v>
                </c:pt>
                <c:pt idx="165">
                  <c:v>22555</c:v>
                </c:pt>
                <c:pt idx="166">
                  <c:v>22586</c:v>
                </c:pt>
                <c:pt idx="167">
                  <c:v>22616</c:v>
                </c:pt>
                <c:pt idx="168">
                  <c:v>22647</c:v>
                </c:pt>
                <c:pt idx="169">
                  <c:v>22678</c:v>
                </c:pt>
                <c:pt idx="170">
                  <c:v>22706</c:v>
                </c:pt>
                <c:pt idx="171">
                  <c:v>22737</c:v>
                </c:pt>
                <c:pt idx="172">
                  <c:v>22767</c:v>
                </c:pt>
                <c:pt idx="173">
                  <c:v>22798</c:v>
                </c:pt>
                <c:pt idx="174">
                  <c:v>22828</c:v>
                </c:pt>
                <c:pt idx="175">
                  <c:v>22859</c:v>
                </c:pt>
                <c:pt idx="176">
                  <c:v>22890</c:v>
                </c:pt>
                <c:pt idx="177">
                  <c:v>22920</c:v>
                </c:pt>
                <c:pt idx="178">
                  <c:v>22951</c:v>
                </c:pt>
                <c:pt idx="179">
                  <c:v>22981</c:v>
                </c:pt>
                <c:pt idx="180">
                  <c:v>23012</c:v>
                </c:pt>
                <c:pt idx="181">
                  <c:v>23043</c:v>
                </c:pt>
                <c:pt idx="182">
                  <c:v>23071</c:v>
                </c:pt>
                <c:pt idx="183">
                  <c:v>23102</c:v>
                </c:pt>
                <c:pt idx="184">
                  <c:v>23132</c:v>
                </c:pt>
                <c:pt idx="185">
                  <c:v>23163</c:v>
                </c:pt>
                <c:pt idx="186">
                  <c:v>23193</c:v>
                </c:pt>
                <c:pt idx="187">
                  <c:v>23224</c:v>
                </c:pt>
                <c:pt idx="188">
                  <c:v>23255</c:v>
                </c:pt>
                <c:pt idx="189">
                  <c:v>23285</c:v>
                </c:pt>
                <c:pt idx="190">
                  <c:v>23316</c:v>
                </c:pt>
                <c:pt idx="191">
                  <c:v>23346</c:v>
                </c:pt>
                <c:pt idx="192">
                  <c:v>23377</c:v>
                </c:pt>
                <c:pt idx="193">
                  <c:v>23408</c:v>
                </c:pt>
                <c:pt idx="194">
                  <c:v>23437</c:v>
                </c:pt>
                <c:pt idx="195">
                  <c:v>23468</c:v>
                </c:pt>
                <c:pt idx="196">
                  <c:v>23498</c:v>
                </c:pt>
                <c:pt idx="197">
                  <c:v>23529</c:v>
                </c:pt>
                <c:pt idx="198">
                  <c:v>23559</c:v>
                </c:pt>
                <c:pt idx="199">
                  <c:v>23590</c:v>
                </c:pt>
                <c:pt idx="200">
                  <c:v>23621</c:v>
                </c:pt>
                <c:pt idx="201">
                  <c:v>23651</c:v>
                </c:pt>
                <c:pt idx="202">
                  <c:v>23682</c:v>
                </c:pt>
                <c:pt idx="203">
                  <c:v>23712</c:v>
                </c:pt>
                <c:pt idx="204">
                  <c:v>23743</c:v>
                </c:pt>
                <c:pt idx="205">
                  <c:v>23774</c:v>
                </c:pt>
                <c:pt idx="206">
                  <c:v>23802</c:v>
                </c:pt>
                <c:pt idx="207">
                  <c:v>23833</c:v>
                </c:pt>
                <c:pt idx="208">
                  <c:v>23863</c:v>
                </c:pt>
                <c:pt idx="209">
                  <c:v>23894</c:v>
                </c:pt>
                <c:pt idx="210">
                  <c:v>23924</c:v>
                </c:pt>
                <c:pt idx="211">
                  <c:v>23955</c:v>
                </c:pt>
                <c:pt idx="212">
                  <c:v>23986</c:v>
                </c:pt>
                <c:pt idx="213">
                  <c:v>24016</c:v>
                </c:pt>
                <c:pt idx="214">
                  <c:v>24047</c:v>
                </c:pt>
                <c:pt idx="215">
                  <c:v>24077</c:v>
                </c:pt>
                <c:pt idx="216">
                  <c:v>24108</c:v>
                </c:pt>
                <c:pt idx="217">
                  <c:v>24139</c:v>
                </c:pt>
                <c:pt idx="218">
                  <c:v>24167</c:v>
                </c:pt>
                <c:pt idx="219">
                  <c:v>24198</c:v>
                </c:pt>
                <c:pt idx="220">
                  <c:v>24228</c:v>
                </c:pt>
                <c:pt idx="221">
                  <c:v>24259</c:v>
                </c:pt>
                <c:pt idx="222">
                  <c:v>24289</c:v>
                </c:pt>
                <c:pt idx="223">
                  <c:v>24320</c:v>
                </c:pt>
                <c:pt idx="224">
                  <c:v>24351</c:v>
                </c:pt>
                <c:pt idx="225">
                  <c:v>24381</c:v>
                </c:pt>
                <c:pt idx="226">
                  <c:v>24412</c:v>
                </c:pt>
                <c:pt idx="227">
                  <c:v>24442</c:v>
                </c:pt>
                <c:pt idx="228">
                  <c:v>24473</c:v>
                </c:pt>
                <c:pt idx="229">
                  <c:v>24504</c:v>
                </c:pt>
                <c:pt idx="230">
                  <c:v>24532</c:v>
                </c:pt>
                <c:pt idx="231">
                  <c:v>24563</c:v>
                </c:pt>
                <c:pt idx="232">
                  <c:v>24593</c:v>
                </c:pt>
                <c:pt idx="233">
                  <c:v>24624</c:v>
                </c:pt>
                <c:pt idx="234">
                  <c:v>24654</c:v>
                </c:pt>
                <c:pt idx="235">
                  <c:v>24685</c:v>
                </c:pt>
                <c:pt idx="236">
                  <c:v>24716</c:v>
                </c:pt>
                <c:pt idx="237">
                  <c:v>24746</c:v>
                </c:pt>
                <c:pt idx="238">
                  <c:v>24777</c:v>
                </c:pt>
                <c:pt idx="239">
                  <c:v>24807</c:v>
                </c:pt>
                <c:pt idx="240">
                  <c:v>24838</c:v>
                </c:pt>
                <c:pt idx="241">
                  <c:v>24869</c:v>
                </c:pt>
                <c:pt idx="242">
                  <c:v>24898</c:v>
                </c:pt>
                <c:pt idx="243">
                  <c:v>24929</c:v>
                </c:pt>
                <c:pt idx="244">
                  <c:v>24959</c:v>
                </c:pt>
                <c:pt idx="245">
                  <c:v>24990</c:v>
                </c:pt>
                <c:pt idx="246">
                  <c:v>25020</c:v>
                </c:pt>
                <c:pt idx="247">
                  <c:v>25051</c:v>
                </c:pt>
                <c:pt idx="248">
                  <c:v>25082</c:v>
                </c:pt>
                <c:pt idx="249">
                  <c:v>25112</c:v>
                </c:pt>
                <c:pt idx="250">
                  <c:v>25143</c:v>
                </c:pt>
                <c:pt idx="251">
                  <c:v>25173</c:v>
                </c:pt>
                <c:pt idx="252">
                  <c:v>25204</c:v>
                </c:pt>
                <c:pt idx="253">
                  <c:v>25235</c:v>
                </c:pt>
                <c:pt idx="254">
                  <c:v>25263</c:v>
                </c:pt>
                <c:pt idx="255">
                  <c:v>25294</c:v>
                </c:pt>
                <c:pt idx="256">
                  <c:v>25324</c:v>
                </c:pt>
                <c:pt idx="257">
                  <c:v>25355</c:v>
                </c:pt>
                <c:pt idx="258">
                  <c:v>25385</c:v>
                </c:pt>
                <c:pt idx="259">
                  <c:v>25416</c:v>
                </c:pt>
                <c:pt idx="260">
                  <c:v>25447</c:v>
                </c:pt>
                <c:pt idx="261">
                  <c:v>25477</c:v>
                </c:pt>
                <c:pt idx="262">
                  <c:v>25508</c:v>
                </c:pt>
                <c:pt idx="263">
                  <c:v>25538</c:v>
                </c:pt>
                <c:pt idx="264">
                  <c:v>25569</c:v>
                </c:pt>
                <c:pt idx="265">
                  <c:v>25600</c:v>
                </c:pt>
                <c:pt idx="266">
                  <c:v>25628</c:v>
                </c:pt>
                <c:pt idx="267">
                  <c:v>25659</c:v>
                </c:pt>
                <c:pt idx="268">
                  <c:v>25689</c:v>
                </c:pt>
                <c:pt idx="269">
                  <c:v>25720</c:v>
                </c:pt>
                <c:pt idx="270">
                  <c:v>25750</c:v>
                </c:pt>
                <c:pt idx="271">
                  <c:v>25781</c:v>
                </c:pt>
                <c:pt idx="272">
                  <c:v>25812</c:v>
                </c:pt>
                <c:pt idx="273">
                  <c:v>25842</c:v>
                </c:pt>
                <c:pt idx="274">
                  <c:v>25873</c:v>
                </c:pt>
                <c:pt idx="275">
                  <c:v>25903</c:v>
                </c:pt>
                <c:pt idx="276">
                  <c:v>25934</c:v>
                </c:pt>
                <c:pt idx="277">
                  <c:v>25965</c:v>
                </c:pt>
                <c:pt idx="278">
                  <c:v>25993</c:v>
                </c:pt>
                <c:pt idx="279">
                  <c:v>26024</c:v>
                </c:pt>
                <c:pt idx="280">
                  <c:v>26054</c:v>
                </c:pt>
                <c:pt idx="281">
                  <c:v>26085</c:v>
                </c:pt>
                <c:pt idx="282">
                  <c:v>26115</c:v>
                </c:pt>
                <c:pt idx="283">
                  <c:v>26146</c:v>
                </c:pt>
                <c:pt idx="284">
                  <c:v>26177</c:v>
                </c:pt>
                <c:pt idx="285">
                  <c:v>26207</c:v>
                </c:pt>
                <c:pt idx="286">
                  <c:v>26238</c:v>
                </c:pt>
                <c:pt idx="287">
                  <c:v>26268</c:v>
                </c:pt>
                <c:pt idx="288">
                  <c:v>26299</c:v>
                </c:pt>
                <c:pt idx="289">
                  <c:v>26330</c:v>
                </c:pt>
                <c:pt idx="290">
                  <c:v>26359</c:v>
                </c:pt>
                <c:pt idx="291">
                  <c:v>26390</c:v>
                </c:pt>
                <c:pt idx="292">
                  <c:v>26420</c:v>
                </c:pt>
                <c:pt idx="293">
                  <c:v>26451</c:v>
                </c:pt>
                <c:pt idx="294">
                  <c:v>26481</c:v>
                </c:pt>
                <c:pt idx="295">
                  <c:v>26512</c:v>
                </c:pt>
                <c:pt idx="296">
                  <c:v>26543</c:v>
                </c:pt>
                <c:pt idx="297">
                  <c:v>26573</c:v>
                </c:pt>
                <c:pt idx="298">
                  <c:v>26604</c:v>
                </c:pt>
                <c:pt idx="299">
                  <c:v>26634</c:v>
                </c:pt>
                <c:pt idx="300">
                  <c:v>26665</c:v>
                </c:pt>
                <c:pt idx="301">
                  <c:v>26696</c:v>
                </c:pt>
                <c:pt idx="302">
                  <c:v>26724</c:v>
                </c:pt>
                <c:pt idx="303">
                  <c:v>26755</c:v>
                </c:pt>
                <c:pt idx="304">
                  <c:v>26785</c:v>
                </c:pt>
                <c:pt idx="305">
                  <c:v>26816</c:v>
                </c:pt>
                <c:pt idx="306">
                  <c:v>26846</c:v>
                </c:pt>
                <c:pt idx="307">
                  <c:v>26877</c:v>
                </c:pt>
                <c:pt idx="308">
                  <c:v>26908</c:v>
                </c:pt>
                <c:pt idx="309">
                  <c:v>26938</c:v>
                </c:pt>
                <c:pt idx="310">
                  <c:v>26969</c:v>
                </c:pt>
                <c:pt idx="311">
                  <c:v>26999</c:v>
                </c:pt>
                <c:pt idx="312">
                  <c:v>27030</c:v>
                </c:pt>
                <c:pt idx="313">
                  <c:v>27061</c:v>
                </c:pt>
                <c:pt idx="314">
                  <c:v>27089</c:v>
                </c:pt>
                <c:pt idx="315">
                  <c:v>27120</c:v>
                </c:pt>
                <c:pt idx="316">
                  <c:v>27150</c:v>
                </c:pt>
                <c:pt idx="317">
                  <c:v>27181</c:v>
                </c:pt>
                <c:pt idx="318">
                  <c:v>27211</c:v>
                </c:pt>
                <c:pt idx="319">
                  <c:v>27242</c:v>
                </c:pt>
                <c:pt idx="320">
                  <c:v>27273</c:v>
                </c:pt>
                <c:pt idx="321">
                  <c:v>27303</c:v>
                </c:pt>
                <c:pt idx="322">
                  <c:v>27334</c:v>
                </c:pt>
                <c:pt idx="323">
                  <c:v>27364</c:v>
                </c:pt>
                <c:pt idx="324">
                  <c:v>27395</c:v>
                </c:pt>
                <c:pt idx="325">
                  <c:v>27426</c:v>
                </c:pt>
                <c:pt idx="326">
                  <c:v>27454</c:v>
                </c:pt>
                <c:pt idx="327">
                  <c:v>27485</c:v>
                </c:pt>
                <c:pt idx="328">
                  <c:v>27515</c:v>
                </c:pt>
                <c:pt idx="329">
                  <c:v>27546</c:v>
                </c:pt>
                <c:pt idx="330">
                  <c:v>27576</c:v>
                </c:pt>
                <c:pt idx="331">
                  <c:v>27607</c:v>
                </c:pt>
                <c:pt idx="332">
                  <c:v>27638</c:v>
                </c:pt>
                <c:pt idx="333">
                  <c:v>27668</c:v>
                </c:pt>
                <c:pt idx="334">
                  <c:v>27699</c:v>
                </c:pt>
                <c:pt idx="335">
                  <c:v>27729</c:v>
                </c:pt>
                <c:pt idx="336">
                  <c:v>27760</c:v>
                </c:pt>
                <c:pt idx="337">
                  <c:v>27791</c:v>
                </c:pt>
                <c:pt idx="338">
                  <c:v>27820</c:v>
                </c:pt>
                <c:pt idx="339">
                  <c:v>27851</c:v>
                </c:pt>
                <c:pt idx="340">
                  <c:v>27881</c:v>
                </c:pt>
                <c:pt idx="341">
                  <c:v>27912</c:v>
                </c:pt>
                <c:pt idx="342">
                  <c:v>27942</c:v>
                </c:pt>
                <c:pt idx="343">
                  <c:v>27973</c:v>
                </c:pt>
                <c:pt idx="344">
                  <c:v>28004</c:v>
                </c:pt>
                <c:pt idx="345">
                  <c:v>28034</c:v>
                </c:pt>
                <c:pt idx="346">
                  <c:v>28065</c:v>
                </c:pt>
                <c:pt idx="347">
                  <c:v>28095</c:v>
                </c:pt>
                <c:pt idx="348">
                  <c:v>28126</c:v>
                </c:pt>
                <c:pt idx="349">
                  <c:v>28157</c:v>
                </c:pt>
                <c:pt idx="350">
                  <c:v>28185</c:v>
                </c:pt>
                <c:pt idx="351">
                  <c:v>28216</c:v>
                </c:pt>
                <c:pt idx="352">
                  <c:v>28246</c:v>
                </c:pt>
                <c:pt idx="353">
                  <c:v>28277</c:v>
                </c:pt>
                <c:pt idx="354">
                  <c:v>28307</c:v>
                </c:pt>
                <c:pt idx="355">
                  <c:v>28338</c:v>
                </c:pt>
                <c:pt idx="356">
                  <c:v>28369</c:v>
                </c:pt>
                <c:pt idx="357">
                  <c:v>28399</c:v>
                </c:pt>
                <c:pt idx="358">
                  <c:v>28430</c:v>
                </c:pt>
                <c:pt idx="359">
                  <c:v>28460</c:v>
                </c:pt>
                <c:pt idx="360">
                  <c:v>28491</c:v>
                </c:pt>
                <c:pt idx="361">
                  <c:v>28522</c:v>
                </c:pt>
                <c:pt idx="362">
                  <c:v>28550</c:v>
                </c:pt>
                <c:pt idx="363">
                  <c:v>28581</c:v>
                </c:pt>
                <c:pt idx="364">
                  <c:v>28611</c:v>
                </c:pt>
                <c:pt idx="365">
                  <c:v>28642</c:v>
                </c:pt>
                <c:pt idx="366">
                  <c:v>28672</c:v>
                </c:pt>
                <c:pt idx="367">
                  <c:v>28703</c:v>
                </c:pt>
                <c:pt idx="368">
                  <c:v>28734</c:v>
                </c:pt>
                <c:pt idx="369">
                  <c:v>28764</c:v>
                </c:pt>
                <c:pt idx="370">
                  <c:v>28795</c:v>
                </c:pt>
                <c:pt idx="371">
                  <c:v>28825</c:v>
                </c:pt>
                <c:pt idx="372">
                  <c:v>28856</c:v>
                </c:pt>
                <c:pt idx="373">
                  <c:v>28887</c:v>
                </c:pt>
                <c:pt idx="374">
                  <c:v>28915</c:v>
                </c:pt>
                <c:pt idx="375">
                  <c:v>28946</c:v>
                </c:pt>
                <c:pt idx="376">
                  <c:v>28976</c:v>
                </c:pt>
                <c:pt idx="377">
                  <c:v>29007</c:v>
                </c:pt>
                <c:pt idx="378">
                  <c:v>29037</c:v>
                </c:pt>
                <c:pt idx="379">
                  <c:v>29068</c:v>
                </c:pt>
                <c:pt idx="380">
                  <c:v>29099</c:v>
                </c:pt>
                <c:pt idx="381">
                  <c:v>29129</c:v>
                </c:pt>
                <c:pt idx="382">
                  <c:v>29160</c:v>
                </c:pt>
                <c:pt idx="383">
                  <c:v>29190</c:v>
                </c:pt>
                <c:pt idx="384">
                  <c:v>29221</c:v>
                </c:pt>
                <c:pt idx="385">
                  <c:v>29252</c:v>
                </c:pt>
                <c:pt idx="386">
                  <c:v>29281</c:v>
                </c:pt>
                <c:pt idx="387">
                  <c:v>29312</c:v>
                </c:pt>
                <c:pt idx="388">
                  <c:v>29342</c:v>
                </c:pt>
                <c:pt idx="389">
                  <c:v>29373</c:v>
                </c:pt>
                <c:pt idx="390">
                  <c:v>29403</c:v>
                </c:pt>
                <c:pt idx="391">
                  <c:v>29434</c:v>
                </c:pt>
                <c:pt idx="392">
                  <c:v>29465</c:v>
                </c:pt>
                <c:pt idx="393">
                  <c:v>29495</c:v>
                </c:pt>
                <c:pt idx="394">
                  <c:v>29526</c:v>
                </c:pt>
                <c:pt idx="395">
                  <c:v>29556</c:v>
                </c:pt>
                <c:pt idx="396">
                  <c:v>29587</c:v>
                </c:pt>
                <c:pt idx="397">
                  <c:v>29618</c:v>
                </c:pt>
                <c:pt idx="398">
                  <c:v>29646</c:v>
                </c:pt>
                <c:pt idx="399">
                  <c:v>29677</c:v>
                </c:pt>
                <c:pt idx="400">
                  <c:v>29707</c:v>
                </c:pt>
                <c:pt idx="401">
                  <c:v>29738</c:v>
                </c:pt>
                <c:pt idx="402">
                  <c:v>29768</c:v>
                </c:pt>
                <c:pt idx="403">
                  <c:v>29799</c:v>
                </c:pt>
                <c:pt idx="404">
                  <c:v>29830</c:v>
                </c:pt>
                <c:pt idx="405">
                  <c:v>29860</c:v>
                </c:pt>
                <c:pt idx="406">
                  <c:v>29891</c:v>
                </c:pt>
                <c:pt idx="407">
                  <c:v>29921</c:v>
                </c:pt>
                <c:pt idx="408">
                  <c:v>29952</c:v>
                </c:pt>
                <c:pt idx="409">
                  <c:v>29983</c:v>
                </c:pt>
                <c:pt idx="410">
                  <c:v>30011</c:v>
                </c:pt>
                <c:pt idx="411">
                  <c:v>30042</c:v>
                </c:pt>
                <c:pt idx="412">
                  <c:v>30072</c:v>
                </c:pt>
                <c:pt idx="413">
                  <c:v>30103</c:v>
                </c:pt>
                <c:pt idx="414">
                  <c:v>30133</c:v>
                </c:pt>
                <c:pt idx="415">
                  <c:v>30164</c:v>
                </c:pt>
                <c:pt idx="416">
                  <c:v>30195</c:v>
                </c:pt>
                <c:pt idx="417">
                  <c:v>30225</c:v>
                </c:pt>
                <c:pt idx="418">
                  <c:v>30256</c:v>
                </c:pt>
                <c:pt idx="419">
                  <c:v>30286</c:v>
                </c:pt>
                <c:pt idx="420">
                  <c:v>30317</c:v>
                </c:pt>
                <c:pt idx="421">
                  <c:v>30348</c:v>
                </c:pt>
                <c:pt idx="422">
                  <c:v>30376</c:v>
                </c:pt>
                <c:pt idx="423">
                  <c:v>30407</c:v>
                </c:pt>
                <c:pt idx="424">
                  <c:v>30437</c:v>
                </c:pt>
                <c:pt idx="425">
                  <c:v>30468</c:v>
                </c:pt>
                <c:pt idx="426">
                  <c:v>30498</c:v>
                </c:pt>
                <c:pt idx="427">
                  <c:v>30529</c:v>
                </c:pt>
                <c:pt idx="428">
                  <c:v>30560</c:v>
                </c:pt>
                <c:pt idx="429">
                  <c:v>30590</c:v>
                </c:pt>
                <c:pt idx="430">
                  <c:v>30621</c:v>
                </c:pt>
                <c:pt idx="431">
                  <c:v>30651</c:v>
                </c:pt>
                <c:pt idx="432">
                  <c:v>30682</c:v>
                </c:pt>
                <c:pt idx="433">
                  <c:v>30713</c:v>
                </c:pt>
                <c:pt idx="434">
                  <c:v>30742</c:v>
                </c:pt>
                <c:pt idx="435">
                  <c:v>30773</c:v>
                </c:pt>
                <c:pt idx="436">
                  <c:v>30803</c:v>
                </c:pt>
                <c:pt idx="437">
                  <c:v>30834</c:v>
                </c:pt>
                <c:pt idx="438">
                  <c:v>30864</c:v>
                </c:pt>
                <c:pt idx="439">
                  <c:v>30895</c:v>
                </c:pt>
                <c:pt idx="440">
                  <c:v>30926</c:v>
                </c:pt>
                <c:pt idx="441">
                  <c:v>30956</c:v>
                </c:pt>
                <c:pt idx="442">
                  <c:v>30987</c:v>
                </c:pt>
                <c:pt idx="443">
                  <c:v>31017</c:v>
                </c:pt>
                <c:pt idx="444">
                  <c:v>31048</c:v>
                </c:pt>
                <c:pt idx="445">
                  <c:v>31079</c:v>
                </c:pt>
                <c:pt idx="446">
                  <c:v>31107</c:v>
                </c:pt>
                <c:pt idx="447">
                  <c:v>31138</c:v>
                </c:pt>
                <c:pt idx="448">
                  <c:v>31168</c:v>
                </c:pt>
                <c:pt idx="449">
                  <c:v>31199</c:v>
                </c:pt>
                <c:pt idx="450">
                  <c:v>31229</c:v>
                </c:pt>
                <c:pt idx="451">
                  <c:v>31260</c:v>
                </c:pt>
                <c:pt idx="452">
                  <c:v>31291</c:v>
                </c:pt>
                <c:pt idx="453">
                  <c:v>31321</c:v>
                </c:pt>
                <c:pt idx="454">
                  <c:v>31352</c:v>
                </c:pt>
                <c:pt idx="455">
                  <c:v>31382</c:v>
                </c:pt>
                <c:pt idx="456">
                  <c:v>31413</c:v>
                </c:pt>
                <c:pt idx="457">
                  <c:v>31444</c:v>
                </c:pt>
                <c:pt idx="458">
                  <c:v>31472</c:v>
                </c:pt>
                <c:pt idx="459">
                  <c:v>31503</c:v>
                </c:pt>
                <c:pt idx="460">
                  <c:v>31533</c:v>
                </c:pt>
                <c:pt idx="461">
                  <c:v>31564</c:v>
                </c:pt>
                <c:pt idx="462">
                  <c:v>31594</c:v>
                </c:pt>
                <c:pt idx="463">
                  <c:v>31625</c:v>
                </c:pt>
                <c:pt idx="464">
                  <c:v>31656</c:v>
                </c:pt>
                <c:pt idx="465">
                  <c:v>31686</c:v>
                </c:pt>
                <c:pt idx="466">
                  <c:v>31717</c:v>
                </c:pt>
                <c:pt idx="467">
                  <c:v>31747</c:v>
                </c:pt>
                <c:pt idx="468">
                  <c:v>31778</c:v>
                </c:pt>
                <c:pt idx="469">
                  <c:v>31809</c:v>
                </c:pt>
                <c:pt idx="470">
                  <c:v>31837</c:v>
                </c:pt>
                <c:pt idx="471">
                  <c:v>31868</c:v>
                </c:pt>
                <c:pt idx="472">
                  <c:v>31898</c:v>
                </c:pt>
                <c:pt idx="473">
                  <c:v>31929</c:v>
                </c:pt>
                <c:pt idx="474">
                  <c:v>31959</c:v>
                </c:pt>
                <c:pt idx="475">
                  <c:v>31990</c:v>
                </c:pt>
                <c:pt idx="476">
                  <c:v>32021</c:v>
                </c:pt>
                <c:pt idx="477">
                  <c:v>32051</c:v>
                </c:pt>
                <c:pt idx="478">
                  <c:v>32082</c:v>
                </c:pt>
                <c:pt idx="479">
                  <c:v>32112</c:v>
                </c:pt>
                <c:pt idx="480">
                  <c:v>32143</c:v>
                </c:pt>
                <c:pt idx="481">
                  <c:v>32174</c:v>
                </c:pt>
                <c:pt idx="482">
                  <c:v>32203</c:v>
                </c:pt>
                <c:pt idx="483">
                  <c:v>32234</c:v>
                </c:pt>
                <c:pt idx="484">
                  <c:v>32264</c:v>
                </c:pt>
                <c:pt idx="485">
                  <c:v>32295</c:v>
                </c:pt>
                <c:pt idx="486">
                  <c:v>32325</c:v>
                </c:pt>
                <c:pt idx="487">
                  <c:v>32356</c:v>
                </c:pt>
                <c:pt idx="488">
                  <c:v>32387</c:v>
                </c:pt>
                <c:pt idx="489">
                  <c:v>32417</c:v>
                </c:pt>
                <c:pt idx="490">
                  <c:v>32448</c:v>
                </c:pt>
                <c:pt idx="491">
                  <c:v>32478</c:v>
                </c:pt>
                <c:pt idx="492">
                  <c:v>32509</c:v>
                </c:pt>
                <c:pt idx="493">
                  <c:v>32540</c:v>
                </c:pt>
                <c:pt idx="494">
                  <c:v>32568</c:v>
                </c:pt>
                <c:pt idx="495">
                  <c:v>32599</c:v>
                </c:pt>
                <c:pt idx="496">
                  <c:v>32629</c:v>
                </c:pt>
                <c:pt idx="497">
                  <c:v>32660</c:v>
                </c:pt>
                <c:pt idx="498">
                  <c:v>32690</c:v>
                </c:pt>
                <c:pt idx="499">
                  <c:v>32721</c:v>
                </c:pt>
                <c:pt idx="500">
                  <c:v>32752</c:v>
                </c:pt>
                <c:pt idx="501">
                  <c:v>32782</c:v>
                </c:pt>
                <c:pt idx="502">
                  <c:v>32813</c:v>
                </c:pt>
                <c:pt idx="503">
                  <c:v>32843</c:v>
                </c:pt>
                <c:pt idx="504">
                  <c:v>32874</c:v>
                </c:pt>
                <c:pt idx="505">
                  <c:v>32905</c:v>
                </c:pt>
                <c:pt idx="506">
                  <c:v>32933</c:v>
                </c:pt>
                <c:pt idx="507">
                  <c:v>32964</c:v>
                </c:pt>
                <c:pt idx="508">
                  <c:v>32994</c:v>
                </c:pt>
                <c:pt idx="509">
                  <c:v>33025</c:v>
                </c:pt>
                <c:pt idx="510">
                  <c:v>33055</c:v>
                </c:pt>
                <c:pt idx="511">
                  <c:v>33086</c:v>
                </c:pt>
                <c:pt idx="512">
                  <c:v>33117</c:v>
                </c:pt>
                <c:pt idx="513">
                  <c:v>33147</c:v>
                </c:pt>
                <c:pt idx="514">
                  <c:v>33178</c:v>
                </c:pt>
                <c:pt idx="515">
                  <c:v>33208</c:v>
                </c:pt>
                <c:pt idx="516">
                  <c:v>33239</c:v>
                </c:pt>
                <c:pt idx="517">
                  <c:v>33270</c:v>
                </c:pt>
                <c:pt idx="518">
                  <c:v>33298</c:v>
                </c:pt>
                <c:pt idx="519">
                  <c:v>33329</c:v>
                </c:pt>
                <c:pt idx="520">
                  <c:v>33359</c:v>
                </c:pt>
                <c:pt idx="521">
                  <c:v>33390</c:v>
                </c:pt>
                <c:pt idx="522">
                  <c:v>33420</c:v>
                </c:pt>
                <c:pt idx="523">
                  <c:v>33451</c:v>
                </c:pt>
                <c:pt idx="524">
                  <c:v>33482</c:v>
                </c:pt>
                <c:pt idx="525">
                  <c:v>33512</c:v>
                </c:pt>
                <c:pt idx="526">
                  <c:v>33543</c:v>
                </c:pt>
                <c:pt idx="527">
                  <c:v>33573</c:v>
                </c:pt>
                <c:pt idx="528">
                  <c:v>33604</c:v>
                </c:pt>
                <c:pt idx="529">
                  <c:v>33635</c:v>
                </c:pt>
                <c:pt idx="530">
                  <c:v>33664</c:v>
                </c:pt>
                <c:pt idx="531">
                  <c:v>33695</c:v>
                </c:pt>
                <c:pt idx="532">
                  <c:v>33725</c:v>
                </c:pt>
                <c:pt idx="533">
                  <c:v>33756</c:v>
                </c:pt>
                <c:pt idx="534">
                  <c:v>33786</c:v>
                </c:pt>
                <c:pt idx="535">
                  <c:v>33817</c:v>
                </c:pt>
                <c:pt idx="536">
                  <c:v>33848</c:v>
                </c:pt>
                <c:pt idx="537">
                  <c:v>33878</c:v>
                </c:pt>
                <c:pt idx="538">
                  <c:v>33909</c:v>
                </c:pt>
                <c:pt idx="539">
                  <c:v>33939</c:v>
                </c:pt>
                <c:pt idx="540">
                  <c:v>33970</c:v>
                </c:pt>
                <c:pt idx="541">
                  <c:v>34001</c:v>
                </c:pt>
                <c:pt idx="542">
                  <c:v>34029</c:v>
                </c:pt>
                <c:pt idx="543">
                  <c:v>34060</c:v>
                </c:pt>
                <c:pt idx="544">
                  <c:v>34090</c:v>
                </c:pt>
                <c:pt idx="545">
                  <c:v>34121</c:v>
                </c:pt>
                <c:pt idx="546">
                  <c:v>34151</c:v>
                </c:pt>
                <c:pt idx="547">
                  <c:v>34182</c:v>
                </c:pt>
                <c:pt idx="548">
                  <c:v>34213</c:v>
                </c:pt>
                <c:pt idx="549">
                  <c:v>34243</c:v>
                </c:pt>
                <c:pt idx="550">
                  <c:v>34274</c:v>
                </c:pt>
                <c:pt idx="551">
                  <c:v>34304</c:v>
                </c:pt>
                <c:pt idx="552">
                  <c:v>34335</c:v>
                </c:pt>
                <c:pt idx="553">
                  <c:v>34366</c:v>
                </c:pt>
                <c:pt idx="554">
                  <c:v>34394</c:v>
                </c:pt>
                <c:pt idx="555">
                  <c:v>34425</c:v>
                </c:pt>
                <c:pt idx="556">
                  <c:v>34455</c:v>
                </c:pt>
                <c:pt idx="557">
                  <c:v>34486</c:v>
                </c:pt>
                <c:pt idx="558">
                  <c:v>34516</c:v>
                </c:pt>
                <c:pt idx="559">
                  <c:v>34547</c:v>
                </c:pt>
                <c:pt idx="560">
                  <c:v>34578</c:v>
                </c:pt>
                <c:pt idx="561">
                  <c:v>34608</c:v>
                </c:pt>
                <c:pt idx="562">
                  <c:v>34639</c:v>
                </c:pt>
                <c:pt idx="563">
                  <c:v>34669</c:v>
                </c:pt>
                <c:pt idx="564">
                  <c:v>34700</c:v>
                </c:pt>
                <c:pt idx="565">
                  <c:v>34731</c:v>
                </c:pt>
                <c:pt idx="566">
                  <c:v>34759</c:v>
                </c:pt>
                <c:pt idx="567">
                  <c:v>34790</c:v>
                </c:pt>
                <c:pt idx="568">
                  <c:v>34820</c:v>
                </c:pt>
                <c:pt idx="569">
                  <c:v>34851</c:v>
                </c:pt>
                <c:pt idx="570">
                  <c:v>34881</c:v>
                </c:pt>
                <c:pt idx="571">
                  <c:v>34912</c:v>
                </c:pt>
                <c:pt idx="572">
                  <c:v>34943</c:v>
                </c:pt>
                <c:pt idx="573">
                  <c:v>34973</c:v>
                </c:pt>
                <c:pt idx="574">
                  <c:v>35004</c:v>
                </c:pt>
                <c:pt idx="575">
                  <c:v>35034</c:v>
                </c:pt>
                <c:pt idx="576">
                  <c:v>35065</c:v>
                </c:pt>
                <c:pt idx="577">
                  <c:v>35096</c:v>
                </c:pt>
                <c:pt idx="578">
                  <c:v>35125</c:v>
                </c:pt>
                <c:pt idx="579">
                  <c:v>35156</c:v>
                </c:pt>
                <c:pt idx="580">
                  <c:v>35186</c:v>
                </c:pt>
                <c:pt idx="581">
                  <c:v>35217</c:v>
                </c:pt>
                <c:pt idx="582">
                  <c:v>35247</c:v>
                </c:pt>
                <c:pt idx="583">
                  <c:v>35278</c:v>
                </c:pt>
                <c:pt idx="584">
                  <c:v>35309</c:v>
                </c:pt>
                <c:pt idx="585">
                  <c:v>35339</c:v>
                </c:pt>
                <c:pt idx="586">
                  <c:v>35370</c:v>
                </c:pt>
                <c:pt idx="587">
                  <c:v>35400</c:v>
                </c:pt>
                <c:pt idx="588">
                  <c:v>35431</c:v>
                </c:pt>
                <c:pt idx="589">
                  <c:v>35462</c:v>
                </c:pt>
                <c:pt idx="590">
                  <c:v>35490</c:v>
                </c:pt>
                <c:pt idx="591">
                  <c:v>35521</c:v>
                </c:pt>
                <c:pt idx="592">
                  <c:v>35551</c:v>
                </c:pt>
                <c:pt idx="593">
                  <c:v>35582</c:v>
                </c:pt>
                <c:pt idx="594">
                  <c:v>35612</c:v>
                </c:pt>
                <c:pt idx="595">
                  <c:v>35643</c:v>
                </c:pt>
                <c:pt idx="596">
                  <c:v>35674</c:v>
                </c:pt>
                <c:pt idx="597">
                  <c:v>35704</c:v>
                </c:pt>
                <c:pt idx="598">
                  <c:v>35735</c:v>
                </c:pt>
                <c:pt idx="599">
                  <c:v>35765</c:v>
                </c:pt>
                <c:pt idx="600">
                  <c:v>35796</c:v>
                </c:pt>
                <c:pt idx="601">
                  <c:v>35827</c:v>
                </c:pt>
                <c:pt idx="602">
                  <c:v>35855</c:v>
                </c:pt>
                <c:pt idx="603">
                  <c:v>35886</c:v>
                </c:pt>
                <c:pt idx="604">
                  <c:v>35916</c:v>
                </c:pt>
                <c:pt idx="605">
                  <c:v>35947</c:v>
                </c:pt>
                <c:pt idx="606">
                  <c:v>35977</c:v>
                </c:pt>
                <c:pt idx="607">
                  <c:v>36008</c:v>
                </c:pt>
                <c:pt idx="608">
                  <c:v>36039</c:v>
                </c:pt>
                <c:pt idx="609">
                  <c:v>36069</c:v>
                </c:pt>
                <c:pt idx="610">
                  <c:v>36100</c:v>
                </c:pt>
                <c:pt idx="611">
                  <c:v>36130</c:v>
                </c:pt>
                <c:pt idx="612">
                  <c:v>36161</c:v>
                </c:pt>
                <c:pt idx="613">
                  <c:v>36192</c:v>
                </c:pt>
                <c:pt idx="614">
                  <c:v>36220</c:v>
                </c:pt>
                <c:pt idx="615">
                  <c:v>36251</c:v>
                </c:pt>
                <c:pt idx="616">
                  <c:v>36281</c:v>
                </c:pt>
                <c:pt idx="617">
                  <c:v>36312</c:v>
                </c:pt>
                <c:pt idx="618">
                  <c:v>36342</c:v>
                </c:pt>
                <c:pt idx="619">
                  <c:v>36373</c:v>
                </c:pt>
                <c:pt idx="620">
                  <c:v>36404</c:v>
                </c:pt>
                <c:pt idx="621">
                  <c:v>36434</c:v>
                </c:pt>
                <c:pt idx="622">
                  <c:v>36465</c:v>
                </c:pt>
                <c:pt idx="623">
                  <c:v>36495</c:v>
                </c:pt>
                <c:pt idx="624">
                  <c:v>36526</c:v>
                </c:pt>
                <c:pt idx="625">
                  <c:v>36557</c:v>
                </c:pt>
                <c:pt idx="626">
                  <c:v>36586</c:v>
                </c:pt>
                <c:pt idx="627">
                  <c:v>36617</c:v>
                </c:pt>
                <c:pt idx="628">
                  <c:v>36647</c:v>
                </c:pt>
                <c:pt idx="629">
                  <c:v>36678</c:v>
                </c:pt>
                <c:pt idx="630">
                  <c:v>36708</c:v>
                </c:pt>
                <c:pt idx="631">
                  <c:v>36739</c:v>
                </c:pt>
                <c:pt idx="632">
                  <c:v>36770</c:v>
                </c:pt>
                <c:pt idx="633">
                  <c:v>36800</c:v>
                </c:pt>
                <c:pt idx="634">
                  <c:v>36831</c:v>
                </c:pt>
                <c:pt idx="635">
                  <c:v>36861</c:v>
                </c:pt>
                <c:pt idx="636">
                  <c:v>36892</c:v>
                </c:pt>
                <c:pt idx="637">
                  <c:v>36923</c:v>
                </c:pt>
                <c:pt idx="638">
                  <c:v>36951</c:v>
                </c:pt>
                <c:pt idx="639">
                  <c:v>36982</c:v>
                </c:pt>
                <c:pt idx="640">
                  <c:v>37012</c:v>
                </c:pt>
                <c:pt idx="641">
                  <c:v>37043</c:v>
                </c:pt>
                <c:pt idx="642">
                  <c:v>37073</c:v>
                </c:pt>
                <c:pt idx="643">
                  <c:v>37104</c:v>
                </c:pt>
                <c:pt idx="644">
                  <c:v>37135</c:v>
                </c:pt>
                <c:pt idx="645">
                  <c:v>37165</c:v>
                </c:pt>
                <c:pt idx="646">
                  <c:v>37196</c:v>
                </c:pt>
                <c:pt idx="647">
                  <c:v>37226</c:v>
                </c:pt>
                <c:pt idx="648">
                  <c:v>37257</c:v>
                </c:pt>
                <c:pt idx="649">
                  <c:v>37288</c:v>
                </c:pt>
                <c:pt idx="650">
                  <c:v>37316</c:v>
                </c:pt>
                <c:pt idx="651">
                  <c:v>37347</c:v>
                </c:pt>
                <c:pt idx="652">
                  <c:v>37377</c:v>
                </c:pt>
                <c:pt idx="653">
                  <c:v>37408</c:v>
                </c:pt>
                <c:pt idx="654">
                  <c:v>37438</c:v>
                </c:pt>
                <c:pt idx="655">
                  <c:v>37469</c:v>
                </c:pt>
                <c:pt idx="656">
                  <c:v>37500</c:v>
                </c:pt>
                <c:pt idx="657">
                  <c:v>37530</c:v>
                </c:pt>
                <c:pt idx="658">
                  <c:v>37561</c:v>
                </c:pt>
                <c:pt idx="659">
                  <c:v>37591</c:v>
                </c:pt>
                <c:pt idx="660">
                  <c:v>37622</c:v>
                </c:pt>
                <c:pt idx="661">
                  <c:v>37653</c:v>
                </c:pt>
                <c:pt idx="662">
                  <c:v>37681</c:v>
                </c:pt>
                <c:pt idx="663">
                  <c:v>37712</c:v>
                </c:pt>
                <c:pt idx="664">
                  <c:v>37742</c:v>
                </c:pt>
                <c:pt idx="665">
                  <c:v>37773</c:v>
                </c:pt>
                <c:pt idx="666">
                  <c:v>37803</c:v>
                </c:pt>
                <c:pt idx="667">
                  <c:v>37834</c:v>
                </c:pt>
                <c:pt idx="668">
                  <c:v>37865</c:v>
                </c:pt>
                <c:pt idx="669">
                  <c:v>37895</c:v>
                </c:pt>
                <c:pt idx="670">
                  <c:v>37926</c:v>
                </c:pt>
                <c:pt idx="671">
                  <c:v>37956</c:v>
                </c:pt>
                <c:pt idx="672">
                  <c:v>37987</c:v>
                </c:pt>
                <c:pt idx="673">
                  <c:v>38018</c:v>
                </c:pt>
                <c:pt idx="674">
                  <c:v>38047</c:v>
                </c:pt>
                <c:pt idx="675">
                  <c:v>38078</c:v>
                </c:pt>
                <c:pt idx="676">
                  <c:v>38108</c:v>
                </c:pt>
                <c:pt idx="677">
                  <c:v>38139</c:v>
                </c:pt>
                <c:pt idx="678">
                  <c:v>38169</c:v>
                </c:pt>
                <c:pt idx="679">
                  <c:v>38200</c:v>
                </c:pt>
                <c:pt idx="680">
                  <c:v>38231</c:v>
                </c:pt>
                <c:pt idx="681">
                  <c:v>38261</c:v>
                </c:pt>
                <c:pt idx="682">
                  <c:v>38292</c:v>
                </c:pt>
                <c:pt idx="683">
                  <c:v>38322</c:v>
                </c:pt>
                <c:pt idx="684">
                  <c:v>38353</c:v>
                </c:pt>
                <c:pt idx="685">
                  <c:v>38384</c:v>
                </c:pt>
                <c:pt idx="686">
                  <c:v>38412</c:v>
                </c:pt>
                <c:pt idx="687">
                  <c:v>38443</c:v>
                </c:pt>
                <c:pt idx="688">
                  <c:v>38473</c:v>
                </c:pt>
                <c:pt idx="689">
                  <c:v>38504</c:v>
                </c:pt>
                <c:pt idx="690">
                  <c:v>38534</c:v>
                </c:pt>
                <c:pt idx="691">
                  <c:v>38565</c:v>
                </c:pt>
                <c:pt idx="692">
                  <c:v>38596</c:v>
                </c:pt>
                <c:pt idx="693">
                  <c:v>38626</c:v>
                </c:pt>
                <c:pt idx="694">
                  <c:v>38657</c:v>
                </c:pt>
                <c:pt idx="695">
                  <c:v>38687</c:v>
                </c:pt>
                <c:pt idx="696">
                  <c:v>38718</c:v>
                </c:pt>
                <c:pt idx="697">
                  <c:v>38749</c:v>
                </c:pt>
                <c:pt idx="698">
                  <c:v>38777</c:v>
                </c:pt>
                <c:pt idx="699">
                  <c:v>38808</c:v>
                </c:pt>
                <c:pt idx="700">
                  <c:v>38838</c:v>
                </c:pt>
                <c:pt idx="701">
                  <c:v>38869</c:v>
                </c:pt>
                <c:pt idx="702">
                  <c:v>38899</c:v>
                </c:pt>
                <c:pt idx="703">
                  <c:v>38930</c:v>
                </c:pt>
                <c:pt idx="704">
                  <c:v>38961</c:v>
                </c:pt>
                <c:pt idx="705">
                  <c:v>38991</c:v>
                </c:pt>
                <c:pt idx="706">
                  <c:v>39022</c:v>
                </c:pt>
                <c:pt idx="707">
                  <c:v>39052</c:v>
                </c:pt>
                <c:pt idx="708">
                  <c:v>39083</c:v>
                </c:pt>
                <c:pt idx="709">
                  <c:v>39114</c:v>
                </c:pt>
                <c:pt idx="710">
                  <c:v>39142</c:v>
                </c:pt>
                <c:pt idx="711">
                  <c:v>39173</c:v>
                </c:pt>
                <c:pt idx="712">
                  <c:v>39203</c:v>
                </c:pt>
                <c:pt idx="713">
                  <c:v>39234</c:v>
                </c:pt>
                <c:pt idx="714">
                  <c:v>39264</c:v>
                </c:pt>
                <c:pt idx="715">
                  <c:v>39295</c:v>
                </c:pt>
                <c:pt idx="716">
                  <c:v>39326</c:v>
                </c:pt>
                <c:pt idx="717">
                  <c:v>39356</c:v>
                </c:pt>
                <c:pt idx="718">
                  <c:v>39387</c:v>
                </c:pt>
                <c:pt idx="719">
                  <c:v>39417</c:v>
                </c:pt>
                <c:pt idx="720">
                  <c:v>39448</c:v>
                </c:pt>
                <c:pt idx="721">
                  <c:v>39479</c:v>
                </c:pt>
                <c:pt idx="722">
                  <c:v>39508</c:v>
                </c:pt>
                <c:pt idx="723">
                  <c:v>39539</c:v>
                </c:pt>
                <c:pt idx="724">
                  <c:v>39569</c:v>
                </c:pt>
                <c:pt idx="725">
                  <c:v>39600</c:v>
                </c:pt>
                <c:pt idx="726">
                  <c:v>39630</c:v>
                </c:pt>
                <c:pt idx="727">
                  <c:v>39661</c:v>
                </c:pt>
                <c:pt idx="728">
                  <c:v>39692</c:v>
                </c:pt>
                <c:pt idx="729">
                  <c:v>39722</c:v>
                </c:pt>
                <c:pt idx="730">
                  <c:v>39753</c:v>
                </c:pt>
                <c:pt idx="731">
                  <c:v>39783</c:v>
                </c:pt>
                <c:pt idx="732">
                  <c:v>39814</c:v>
                </c:pt>
                <c:pt idx="733">
                  <c:v>39845</c:v>
                </c:pt>
                <c:pt idx="734">
                  <c:v>39873</c:v>
                </c:pt>
                <c:pt idx="735">
                  <c:v>39904</c:v>
                </c:pt>
                <c:pt idx="736">
                  <c:v>39934</c:v>
                </c:pt>
                <c:pt idx="737">
                  <c:v>39965</c:v>
                </c:pt>
                <c:pt idx="738">
                  <c:v>39995</c:v>
                </c:pt>
                <c:pt idx="739">
                  <c:v>40026</c:v>
                </c:pt>
                <c:pt idx="740">
                  <c:v>40057</c:v>
                </c:pt>
                <c:pt idx="741">
                  <c:v>40087</c:v>
                </c:pt>
                <c:pt idx="742">
                  <c:v>40118</c:v>
                </c:pt>
                <c:pt idx="743">
                  <c:v>40148</c:v>
                </c:pt>
                <c:pt idx="744">
                  <c:v>40179</c:v>
                </c:pt>
                <c:pt idx="745">
                  <c:v>40210</c:v>
                </c:pt>
                <c:pt idx="746">
                  <c:v>40238</c:v>
                </c:pt>
                <c:pt idx="747">
                  <c:v>40269</c:v>
                </c:pt>
                <c:pt idx="748">
                  <c:v>40299</c:v>
                </c:pt>
                <c:pt idx="749">
                  <c:v>40330</c:v>
                </c:pt>
                <c:pt idx="750">
                  <c:v>40360</c:v>
                </c:pt>
                <c:pt idx="751">
                  <c:v>40391</c:v>
                </c:pt>
                <c:pt idx="752">
                  <c:v>40422</c:v>
                </c:pt>
                <c:pt idx="753">
                  <c:v>40452</c:v>
                </c:pt>
                <c:pt idx="754">
                  <c:v>40483</c:v>
                </c:pt>
                <c:pt idx="755">
                  <c:v>40513</c:v>
                </c:pt>
                <c:pt idx="756">
                  <c:v>40544</c:v>
                </c:pt>
                <c:pt idx="757">
                  <c:v>40575</c:v>
                </c:pt>
                <c:pt idx="758">
                  <c:v>40603</c:v>
                </c:pt>
                <c:pt idx="759">
                  <c:v>40634</c:v>
                </c:pt>
                <c:pt idx="760">
                  <c:v>40664</c:v>
                </c:pt>
                <c:pt idx="761">
                  <c:v>40695</c:v>
                </c:pt>
                <c:pt idx="762">
                  <c:v>40725</c:v>
                </c:pt>
                <c:pt idx="763">
                  <c:v>40756</c:v>
                </c:pt>
                <c:pt idx="764">
                  <c:v>40787</c:v>
                </c:pt>
                <c:pt idx="765">
                  <c:v>40817</c:v>
                </c:pt>
                <c:pt idx="766">
                  <c:v>40848</c:v>
                </c:pt>
                <c:pt idx="767">
                  <c:v>40878</c:v>
                </c:pt>
                <c:pt idx="768">
                  <c:v>40909</c:v>
                </c:pt>
                <c:pt idx="769">
                  <c:v>40940</c:v>
                </c:pt>
                <c:pt idx="770">
                  <c:v>40969</c:v>
                </c:pt>
                <c:pt idx="771">
                  <c:v>41000</c:v>
                </c:pt>
                <c:pt idx="772">
                  <c:v>41030</c:v>
                </c:pt>
                <c:pt idx="773">
                  <c:v>41061</c:v>
                </c:pt>
                <c:pt idx="774">
                  <c:v>41091</c:v>
                </c:pt>
                <c:pt idx="775">
                  <c:v>41122</c:v>
                </c:pt>
                <c:pt idx="776">
                  <c:v>41153</c:v>
                </c:pt>
                <c:pt idx="777">
                  <c:v>41183</c:v>
                </c:pt>
                <c:pt idx="778">
                  <c:v>41214</c:v>
                </c:pt>
                <c:pt idx="779">
                  <c:v>41244</c:v>
                </c:pt>
                <c:pt idx="780">
                  <c:v>41275</c:v>
                </c:pt>
                <c:pt idx="781">
                  <c:v>41306</c:v>
                </c:pt>
                <c:pt idx="782">
                  <c:v>41334</c:v>
                </c:pt>
                <c:pt idx="783">
                  <c:v>41365</c:v>
                </c:pt>
                <c:pt idx="784">
                  <c:v>41395</c:v>
                </c:pt>
                <c:pt idx="785">
                  <c:v>41426</c:v>
                </c:pt>
                <c:pt idx="786">
                  <c:v>41456</c:v>
                </c:pt>
                <c:pt idx="787">
                  <c:v>41487</c:v>
                </c:pt>
                <c:pt idx="788">
                  <c:v>41518</c:v>
                </c:pt>
                <c:pt idx="789">
                  <c:v>41548</c:v>
                </c:pt>
                <c:pt idx="790">
                  <c:v>41579</c:v>
                </c:pt>
                <c:pt idx="791">
                  <c:v>41609</c:v>
                </c:pt>
                <c:pt idx="792">
                  <c:v>41640</c:v>
                </c:pt>
                <c:pt idx="793">
                  <c:v>41671</c:v>
                </c:pt>
                <c:pt idx="794">
                  <c:v>41699</c:v>
                </c:pt>
                <c:pt idx="795">
                  <c:v>41730</c:v>
                </c:pt>
                <c:pt idx="796">
                  <c:v>41760</c:v>
                </c:pt>
                <c:pt idx="797">
                  <c:v>41791</c:v>
                </c:pt>
                <c:pt idx="798">
                  <c:v>41821</c:v>
                </c:pt>
                <c:pt idx="799">
                  <c:v>41852</c:v>
                </c:pt>
                <c:pt idx="800">
                  <c:v>41883</c:v>
                </c:pt>
                <c:pt idx="801">
                  <c:v>41913</c:v>
                </c:pt>
                <c:pt idx="802">
                  <c:v>41944</c:v>
                </c:pt>
                <c:pt idx="803">
                  <c:v>41974</c:v>
                </c:pt>
                <c:pt idx="804">
                  <c:v>42005</c:v>
                </c:pt>
                <c:pt idx="805">
                  <c:v>42036</c:v>
                </c:pt>
                <c:pt idx="806">
                  <c:v>42064</c:v>
                </c:pt>
                <c:pt idx="807">
                  <c:v>42095</c:v>
                </c:pt>
                <c:pt idx="808">
                  <c:v>42125</c:v>
                </c:pt>
                <c:pt idx="809">
                  <c:v>42156</c:v>
                </c:pt>
                <c:pt idx="810">
                  <c:v>42186</c:v>
                </c:pt>
                <c:pt idx="811">
                  <c:v>42217</c:v>
                </c:pt>
                <c:pt idx="812">
                  <c:v>42248</c:v>
                </c:pt>
                <c:pt idx="813">
                  <c:v>42278</c:v>
                </c:pt>
                <c:pt idx="814">
                  <c:v>42309</c:v>
                </c:pt>
                <c:pt idx="815">
                  <c:v>42339</c:v>
                </c:pt>
                <c:pt idx="816">
                  <c:v>42370</c:v>
                </c:pt>
                <c:pt idx="817">
                  <c:v>42401</c:v>
                </c:pt>
                <c:pt idx="818">
                  <c:v>42430</c:v>
                </c:pt>
                <c:pt idx="819">
                  <c:v>42461</c:v>
                </c:pt>
                <c:pt idx="820">
                  <c:v>42491</c:v>
                </c:pt>
                <c:pt idx="821">
                  <c:v>42522</c:v>
                </c:pt>
                <c:pt idx="822">
                  <c:v>42552</c:v>
                </c:pt>
                <c:pt idx="823">
                  <c:v>42583</c:v>
                </c:pt>
                <c:pt idx="824">
                  <c:v>42614</c:v>
                </c:pt>
                <c:pt idx="825">
                  <c:v>42644</c:v>
                </c:pt>
                <c:pt idx="826">
                  <c:v>42675</c:v>
                </c:pt>
                <c:pt idx="827">
                  <c:v>42705</c:v>
                </c:pt>
                <c:pt idx="828">
                  <c:v>42736</c:v>
                </c:pt>
                <c:pt idx="829">
                  <c:v>42767</c:v>
                </c:pt>
                <c:pt idx="830">
                  <c:v>42795</c:v>
                </c:pt>
                <c:pt idx="831">
                  <c:v>42826</c:v>
                </c:pt>
                <c:pt idx="832">
                  <c:v>42856</c:v>
                </c:pt>
                <c:pt idx="833">
                  <c:v>42887</c:v>
                </c:pt>
                <c:pt idx="834">
                  <c:v>42917</c:v>
                </c:pt>
                <c:pt idx="835">
                  <c:v>42948</c:v>
                </c:pt>
                <c:pt idx="836">
                  <c:v>42979</c:v>
                </c:pt>
                <c:pt idx="837">
                  <c:v>43009</c:v>
                </c:pt>
                <c:pt idx="838">
                  <c:v>43040</c:v>
                </c:pt>
                <c:pt idx="839">
                  <c:v>43070</c:v>
                </c:pt>
                <c:pt idx="840">
                  <c:v>43101</c:v>
                </c:pt>
                <c:pt idx="841">
                  <c:v>43132</c:v>
                </c:pt>
                <c:pt idx="842">
                  <c:v>43160</c:v>
                </c:pt>
                <c:pt idx="843">
                  <c:v>43191</c:v>
                </c:pt>
                <c:pt idx="844">
                  <c:v>43221</c:v>
                </c:pt>
                <c:pt idx="845">
                  <c:v>43252</c:v>
                </c:pt>
                <c:pt idx="846">
                  <c:v>43282</c:v>
                </c:pt>
                <c:pt idx="847">
                  <c:v>43313</c:v>
                </c:pt>
                <c:pt idx="848">
                  <c:v>43344</c:v>
                </c:pt>
                <c:pt idx="849">
                  <c:v>43374</c:v>
                </c:pt>
                <c:pt idx="850">
                  <c:v>43405</c:v>
                </c:pt>
                <c:pt idx="851">
                  <c:v>43435</c:v>
                </c:pt>
                <c:pt idx="852">
                  <c:v>43466</c:v>
                </c:pt>
                <c:pt idx="853">
                  <c:v>43497</c:v>
                </c:pt>
                <c:pt idx="854">
                  <c:v>43525</c:v>
                </c:pt>
                <c:pt idx="855">
                  <c:v>43556</c:v>
                </c:pt>
                <c:pt idx="856">
                  <c:v>43586</c:v>
                </c:pt>
                <c:pt idx="857">
                  <c:v>43617</c:v>
                </c:pt>
                <c:pt idx="858">
                  <c:v>43647</c:v>
                </c:pt>
                <c:pt idx="859">
                  <c:v>43678</c:v>
                </c:pt>
                <c:pt idx="860">
                  <c:v>43709</c:v>
                </c:pt>
                <c:pt idx="861">
                  <c:v>43739</c:v>
                </c:pt>
                <c:pt idx="862">
                  <c:v>43770</c:v>
                </c:pt>
                <c:pt idx="863">
                  <c:v>43800</c:v>
                </c:pt>
                <c:pt idx="864">
                  <c:v>43831</c:v>
                </c:pt>
                <c:pt idx="865">
                  <c:v>43862</c:v>
                </c:pt>
                <c:pt idx="866">
                  <c:v>43891</c:v>
                </c:pt>
                <c:pt idx="867">
                  <c:v>43922</c:v>
                </c:pt>
                <c:pt idx="868">
                  <c:v>43952</c:v>
                </c:pt>
                <c:pt idx="869">
                  <c:v>43983</c:v>
                </c:pt>
                <c:pt idx="870">
                  <c:v>44013</c:v>
                </c:pt>
                <c:pt idx="871">
                  <c:v>44044</c:v>
                </c:pt>
                <c:pt idx="872">
                  <c:v>44075</c:v>
                </c:pt>
                <c:pt idx="873">
                  <c:v>44105</c:v>
                </c:pt>
                <c:pt idx="874">
                  <c:v>44136</c:v>
                </c:pt>
                <c:pt idx="875">
                  <c:v>44166</c:v>
                </c:pt>
                <c:pt idx="876">
                  <c:v>44197</c:v>
                </c:pt>
                <c:pt idx="877">
                  <c:v>44228</c:v>
                </c:pt>
                <c:pt idx="878">
                  <c:v>44256</c:v>
                </c:pt>
                <c:pt idx="879">
                  <c:v>44287</c:v>
                </c:pt>
                <c:pt idx="880">
                  <c:v>44317</c:v>
                </c:pt>
                <c:pt idx="881">
                  <c:v>44348</c:v>
                </c:pt>
                <c:pt idx="882">
                  <c:v>44378</c:v>
                </c:pt>
                <c:pt idx="883">
                  <c:v>44409</c:v>
                </c:pt>
                <c:pt idx="884">
                  <c:v>44440</c:v>
                </c:pt>
                <c:pt idx="885">
                  <c:v>44470</c:v>
                </c:pt>
                <c:pt idx="886">
                  <c:v>44501</c:v>
                </c:pt>
                <c:pt idx="887">
                  <c:v>44531</c:v>
                </c:pt>
                <c:pt idx="888">
                  <c:v>44562</c:v>
                </c:pt>
                <c:pt idx="889">
                  <c:v>44593</c:v>
                </c:pt>
                <c:pt idx="890">
                  <c:v>44621</c:v>
                </c:pt>
                <c:pt idx="891">
                  <c:v>44652</c:v>
                </c:pt>
                <c:pt idx="892">
                  <c:v>44682</c:v>
                </c:pt>
                <c:pt idx="893">
                  <c:v>44713</c:v>
                </c:pt>
                <c:pt idx="894">
                  <c:v>44743</c:v>
                </c:pt>
                <c:pt idx="895">
                  <c:v>44774</c:v>
                </c:pt>
                <c:pt idx="896">
                  <c:v>44805</c:v>
                </c:pt>
                <c:pt idx="897">
                  <c:v>44835</c:v>
                </c:pt>
                <c:pt idx="898">
                  <c:v>44866</c:v>
                </c:pt>
                <c:pt idx="899">
                  <c:v>44896</c:v>
                </c:pt>
                <c:pt idx="900">
                  <c:v>44927</c:v>
                </c:pt>
                <c:pt idx="901">
                  <c:v>44958</c:v>
                </c:pt>
                <c:pt idx="902">
                  <c:v>44986</c:v>
                </c:pt>
                <c:pt idx="903">
                  <c:v>45017</c:v>
                </c:pt>
                <c:pt idx="904">
                  <c:v>45047</c:v>
                </c:pt>
                <c:pt idx="905">
                  <c:v>45078</c:v>
                </c:pt>
                <c:pt idx="906">
                  <c:v>45108</c:v>
                </c:pt>
                <c:pt idx="907">
                  <c:v>45139</c:v>
                </c:pt>
                <c:pt idx="908">
                  <c:v>45170</c:v>
                </c:pt>
                <c:pt idx="909">
                  <c:v>45200</c:v>
                </c:pt>
                <c:pt idx="910">
                  <c:v>45231</c:v>
                </c:pt>
                <c:pt idx="911">
                  <c:v>45261</c:v>
                </c:pt>
                <c:pt idx="912">
                  <c:v>45292</c:v>
                </c:pt>
                <c:pt idx="913">
                  <c:v>45323</c:v>
                </c:pt>
                <c:pt idx="914">
                  <c:v>45352</c:v>
                </c:pt>
                <c:pt idx="915">
                  <c:v>45383</c:v>
                </c:pt>
                <c:pt idx="916">
                  <c:v>45413</c:v>
                </c:pt>
                <c:pt idx="917">
                  <c:v>45444</c:v>
                </c:pt>
                <c:pt idx="918">
                  <c:v>45474</c:v>
                </c:pt>
                <c:pt idx="919">
                  <c:v>45505</c:v>
                </c:pt>
                <c:pt idx="920">
                  <c:v>45536</c:v>
                </c:pt>
                <c:pt idx="921">
                  <c:v>45566</c:v>
                </c:pt>
                <c:pt idx="922">
                  <c:v>45597</c:v>
                </c:pt>
                <c:pt idx="923">
                  <c:v>45627</c:v>
                </c:pt>
                <c:pt idx="924">
                  <c:v>45658</c:v>
                </c:pt>
                <c:pt idx="925">
                  <c:v>45689</c:v>
                </c:pt>
                <c:pt idx="926">
                  <c:v>45717</c:v>
                </c:pt>
                <c:pt idx="927">
                  <c:v>45748</c:v>
                </c:pt>
                <c:pt idx="928">
                  <c:v>45778</c:v>
                </c:pt>
                <c:pt idx="929">
                  <c:v>45809</c:v>
                </c:pt>
                <c:pt idx="930">
                  <c:v>45839</c:v>
                </c:pt>
                <c:pt idx="931">
                  <c:v>45870</c:v>
                </c:pt>
                <c:pt idx="932">
                  <c:v>45901</c:v>
                </c:pt>
                <c:pt idx="933">
                  <c:v>45931</c:v>
                </c:pt>
                <c:pt idx="934">
                  <c:v>45962</c:v>
                </c:pt>
                <c:pt idx="935">
                  <c:v>45992</c:v>
                </c:pt>
                <c:pt idx="936">
                  <c:v>46023</c:v>
                </c:pt>
                <c:pt idx="937">
                  <c:v>46054</c:v>
                </c:pt>
                <c:pt idx="938">
                  <c:v>46082</c:v>
                </c:pt>
                <c:pt idx="939">
                  <c:v>46113</c:v>
                </c:pt>
                <c:pt idx="940">
                  <c:v>46143</c:v>
                </c:pt>
                <c:pt idx="941">
                  <c:v>46174</c:v>
                </c:pt>
                <c:pt idx="942">
                  <c:v>46204</c:v>
                </c:pt>
                <c:pt idx="943">
                  <c:v>46235</c:v>
                </c:pt>
                <c:pt idx="944">
                  <c:v>46266</c:v>
                </c:pt>
                <c:pt idx="945">
                  <c:v>46296</c:v>
                </c:pt>
                <c:pt idx="946">
                  <c:v>46327</c:v>
                </c:pt>
                <c:pt idx="947">
                  <c:v>46357</c:v>
                </c:pt>
                <c:pt idx="948">
                  <c:v>46388</c:v>
                </c:pt>
                <c:pt idx="949">
                  <c:v>46419</c:v>
                </c:pt>
                <c:pt idx="950">
                  <c:v>46447</c:v>
                </c:pt>
                <c:pt idx="951">
                  <c:v>46478</c:v>
                </c:pt>
                <c:pt idx="952">
                  <c:v>46508</c:v>
                </c:pt>
                <c:pt idx="953">
                  <c:v>46539</c:v>
                </c:pt>
                <c:pt idx="954">
                  <c:v>46569</c:v>
                </c:pt>
                <c:pt idx="955">
                  <c:v>46600</c:v>
                </c:pt>
                <c:pt idx="956">
                  <c:v>46631</c:v>
                </c:pt>
                <c:pt idx="957">
                  <c:v>46661</c:v>
                </c:pt>
                <c:pt idx="958">
                  <c:v>46692</c:v>
                </c:pt>
                <c:pt idx="959">
                  <c:v>46722</c:v>
                </c:pt>
                <c:pt idx="960">
                  <c:v>46753</c:v>
                </c:pt>
                <c:pt idx="961">
                  <c:v>46784</c:v>
                </c:pt>
                <c:pt idx="962">
                  <c:v>46813</c:v>
                </c:pt>
                <c:pt idx="963">
                  <c:v>46844</c:v>
                </c:pt>
                <c:pt idx="964">
                  <c:v>46874</c:v>
                </c:pt>
                <c:pt idx="965">
                  <c:v>46905</c:v>
                </c:pt>
                <c:pt idx="966">
                  <c:v>46935</c:v>
                </c:pt>
                <c:pt idx="967">
                  <c:v>46966</c:v>
                </c:pt>
                <c:pt idx="968">
                  <c:v>46997</c:v>
                </c:pt>
                <c:pt idx="969">
                  <c:v>47027</c:v>
                </c:pt>
                <c:pt idx="970">
                  <c:v>47058</c:v>
                </c:pt>
                <c:pt idx="971">
                  <c:v>47088</c:v>
                </c:pt>
                <c:pt idx="972">
                  <c:v>47119</c:v>
                </c:pt>
                <c:pt idx="973">
                  <c:v>47150</c:v>
                </c:pt>
                <c:pt idx="974">
                  <c:v>47178</c:v>
                </c:pt>
                <c:pt idx="975">
                  <c:v>47209</c:v>
                </c:pt>
                <c:pt idx="976">
                  <c:v>47239</c:v>
                </c:pt>
                <c:pt idx="977">
                  <c:v>47270</c:v>
                </c:pt>
                <c:pt idx="978">
                  <c:v>47300</c:v>
                </c:pt>
                <c:pt idx="979">
                  <c:v>47331</c:v>
                </c:pt>
                <c:pt idx="980">
                  <c:v>47362</c:v>
                </c:pt>
                <c:pt idx="981">
                  <c:v>47392</c:v>
                </c:pt>
                <c:pt idx="982">
                  <c:v>47423</c:v>
                </c:pt>
                <c:pt idx="983">
                  <c:v>47453</c:v>
                </c:pt>
                <c:pt idx="984">
                  <c:v>47484</c:v>
                </c:pt>
                <c:pt idx="985">
                  <c:v>47515</c:v>
                </c:pt>
                <c:pt idx="986">
                  <c:v>47543</c:v>
                </c:pt>
                <c:pt idx="987">
                  <c:v>47574</c:v>
                </c:pt>
                <c:pt idx="988">
                  <c:v>47604</c:v>
                </c:pt>
                <c:pt idx="989">
                  <c:v>47635</c:v>
                </c:pt>
                <c:pt idx="990">
                  <c:v>47665</c:v>
                </c:pt>
                <c:pt idx="991">
                  <c:v>47696</c:v>
                </c:pt>
                <c:pt idx="992">
                  <c:v>47727</c:v>
                </c:pt>
                <c:pt idx="993">
                  <c:v>47757</c:v>
                </c:pt>
                <c:pt idx="994">
                  <c:v>47788</c:v>
                </c:pt>
                <c:pt idx="995">
                  <c:v>47818</c:v>
                </c:pt>
                <c:pt idx="996">
                  <c:v>47849</c:v>
                </c:pt>
                <c:pt idx="997">
                  <c:v>47880</c:v>
                </c:pt>
                <c:pt idx="998">
                  <c:v>47908</c:v>
                </c:pt>
                <c:pt idx="999">
                  <c:v>47939</c:v>
                </c:pt>
                <c:pt idx="1000">
                  <c:v>47969</c:v>
                </c:pt>
                <c:pt idx="1001">
                  <c:v>48000</c:v>
                </c:pt>
                <c:pt idx="1002">
                  <c:v>48030</c:v>
                </c:pt>
                <c:pt idx="1003">
                  <c:v>48061</c:v>
                </c:pt>
                <c:pt idx="1004">
                  <c:v>48092</c:v>
                </c:pt>
                <c:pt idx="1005">
                  <c:v>48122</c:v>
                </c:pt>
                <c:pt idx="1006">
                  <c:v>48153</c:v>
                </c:pt>
                <c:pt idx="1007">
                  <c:v>48183</c:v>
                </c:pt>
                <c:pt idx="1008">
                  <c:v>48214</c:v>
                </c:pt>
                <c:pt idx="1009">
                  <c:v>48245</c:v>
                </c:pt>
                <c:pt idx="1010">
                  <c:v>48274</c:v>
                </c:pt>
                <c:pt idx="1011">
                  <c:v>48305</c:v>
                </c:pt>
                <c:pt idx="1012">
                  <c:v>48335</c:v>
                </c:pt>
                <c:pt idx="1013">
                  <c:v>48366</c:v>
                </c:pt>
                <c:pt idx="1014">
                  <c:v>48396</c:v>
                </c:pt>
                <c:pt idx="1015">
                  <c:v>48427</c:v>
                </c:pt>
                <c:pt idx="1016">
                  <c:v>48458</c:v>
                </c:pt>
                <c:pt idx="1017">
                  <c:v>48488</c:v>
                </c:pt>
                <c:pt idx="1018">
                  <c:v>48519</c:v>
                </c:pt>
                <c:pt idx="1019">
                  <c:v>48549</c:v>
                </c:pt>
              </c:numCache>
            </c:numRef>
          </c:cat>
          <c:val>
            <c:numRef>
              <c:f>'LPR1624'!$B$3:$B$1022</c:f>
              <c:numCache>
                <c:formatCode>General</c:formatCode>
                <c:ptCount val="10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40-45B2-9CC2-FB4AAC05E323}"/>
            </c:ext>
          </c:extLst>
        </c:ser>
        <c:ser>
          <c:idx val="3"/>
          <c:order val="1"/>
          <c:tx>
            <c:v>16-24</c:v>
          </c:tx>
          <c:spPr>
            <a:ln w="50800">
              <a:solidFill>
                <a:srgbClr val="002060"/>
              </a:solidFill>
            </a:ln>
            <a:effectLst>
              <a:outerShdw blurRad="25400" dist="12700" dir="5400000" algn="ctr" rotWithShape="0">
                <a:srgbClr val="000000">
                  <a:alpha val="95000"/>
                </a:srgbClr>
              </a:outerShdw>
            </a:effectLst>
          </c:spPr>
          <c:marker>
            <c:symbol val="none"/>
          </c:marker>
          <c:cat>
            <c:numRef>
              <c:f>'LPR1624'!$A$3:$A$1022</c:f>
              <c:numCache>
                <c:formatCode>mmm\-yy</c:formatCode>
                <c:ptCount val="1020"/>
                <c:pt idx="0">
                  <c:v>17533</c:v>
                </c:pt>
                <c:pt idx="1">
                  <c:v>17564</c:v>
                </c:pt>
                <c:pt idx="2">
                  <c:v>17593</c:v>
                </c:pt>
                <c:pt idx="3">
                  <c:v>17624</c:v>
                </c:pt>
                <c:pt idx="4">
                  <c:v>17654</c:v>
                </c:pt>
                <c:pt idx="5">
                  <c:v>17685</c:v>
                </c:pt>
                <c:pt idx="6">
                  <c:v>17715</c:v>
                </c:pt>
                <c:pt idx="7">
                  <c:v>17746</c:v>
                </c:pt>
                <c:pt idx="8">
                  <c:v>17777</c:v>
                </c:pt>
                <c:pt idx="9">
                  <c:v>17807</c:v>
                </c:pt>
                <c:pt idx="10">
                  <c:v>17838</c:v>
                </c:pt>
                <c:pt idx="11">
                  <c:v>17868</c:v>
                </c:pt>
                <c:pt idx="12">
                  <c:v>17899</c:v>
                </c:pt>
                <c:pt idx="13">
                  <c:v>17930</c:v>
                </c:pt>
                <c:pt idx="14">
                  <c:v>17958</c:v>
                </c:pt>
                <c:pt idx="15">
                  <c:v>17989</c:v>
                </c:pt>
                <c:pt idx="16">
                  <c:v>18019</c:v>
                </c:pt>
                <c:pt idx="17">
                  <c:v>18050</c:v>
                </c:pt>
                <c:pt idx="18">
                  <c:v>18080</c:v>
                </c:pt>
                <c:pt idx="19">
                  <c:v>18111</c:v>
                </c:pt>
                <c:pt idx="20">
                  <c:v>18142</c:v>
                </c:pt>
                <c:pt idx="21">
                  <c:v>18172</c:v>
                </c:pt>
                <c:pt idx="22">
                  <c:v>18203</c:v>
                </c:pt>
                <c:pt idx="23">
                  <c:v>18233</c:v>
                </c:pt>
                <c:pt idx="24">
                  <c:v>18264</c:v>
                </c:pt>
                <c:pt idx="25">
                  <c:v>18295</c:v>
                </c:pt>
                <c:pt idx="26">
                  <c:v>18323</c:v>
                </c:pt>
                <c:pt idx="27">
                  <c:v>18354</c:v>
                </c:pt>
                <c:pt idx="28">
                  <c:v>18384</c:v>
                </c:pt>
                <c:pt idx="29">
                  <c:v>18415</c:v>
                </c:pt>
                <c:pt idx="30">
                  <c:v>18445</c:v>
                </c:pt>
                <c:pt idx="31">
                  <c:v>18476</c:v>
                </c:pt>
                <c:pt idx="32">
                  <c:v>18507</c:v>
                </c:pt>
                <c:pt idx="33">
                  <c:v>18537</c:v>
                </c:pt>
                <c:pt idx="34">
                  <c:v>18568</c:v>
                </c:pt>
                <c:pt idx="35">
                  <c:v>18598</c:v>
                </c:pt>
                <c:pt idx="36">
                  <c:v>18629</c:v>
                </c:pt>
                <c:pt idx="37">
                  <c:v>18660</c:v>
                </c:pt>
                <c:pt idx="38">
                  <c:v>18688</c:v>
                </c:pt>
                <c:pt idx="39">
                  <c:v>18719</c:v>
                </c:pt>
                <c:pt idx="40">
                  <c:v>18749</c:v>
                </c:pt>
                <c:pt idx="41">
                  <c:v>18780</c:v>
                </c:pt>
                <c:pt idx="42">
                  <c:v>18810</c:v>
                </c:pt>
                <c:pt idx="43">
                  <c:v>18841</c:v>
                </c:pt>
                <c:pt idx="44">
                  <c:v>18872</c:v>
                </c:pt>
                <c:pt idx="45">
                  <c:v>18902</c:v>
                </c:pt>
                <c:pt idx="46">
                  <c:v>18933</c:v>
                </c:pt>
                <c:pt idx="47">
                  <c:v>18963</c:v>
                </c:pt>
                <c:pt idx="48">
                  <c:v>18994</c:v>
                </c:pt>
                <c:pt idx="49">
                  <c:v>19025</c:v>
                </c:pt>
                <c:pt idx="50">
                  <c:v>19054</c:v>
                </c:pt>
                <c:pt idx="51">
                  <c:v>19085</c:v>
                </c:pt>
                <c:pt idx="52">
                  <c:v>19115</c:v>
                </c:pt>
                <c:pt idx="53">
                  <c:v>19146</c:v>
                </c:pt>
                <c:pt idx="54">
                  <c:v>19176</c:v>
                </c:pt>
                <c:pt idx="55">
                  <c:v>19207</c:v>
                </c:pt>
                <c:pt idx="56">
                  <c:v>19238</c:v>
                </c:pt>
                <c:pt idx="57">
                  <c:v>19268</c:v>
                </c:pt>
                <c:pt idx="58">
                  <c:v>19299</c:v>
                </c:pt>
                <c:pt idx="59">
                  <c:v>19329</c:v>
                </c:pt>
                <c:pt idx="60">
                  <c:v>19360</c:v>
                </c:pt>
                <c:pt idx="61">
                  <c:v>19391</c:v>
                </c:pt>
                <c:pt idx="62">
                  <c:v>19419</c:v>
                </c:pt>
                <c:pt idx="63">
                  <c:v>19450</c:v>
                </c:pt>
                <c:pt idx="64">
                  <c:v>19480</c:v>
                </c:pt>
                <c:pt idx="65">
                  <c:v>19511</c:v>
                </c:pt>
                <c:pt idx="66">
                  <c:v>19541</c:v>
                </c:pt>
                <c:pt idx="67">
                  <c:v>19572</c:v>
                </c:pt>
                <c:pt idx="68">
                  <c:v>19603</c:v>
                </c:pt>
                <c:pt idx="69">
                  <c:v>19633</c:v>
                </c:pt>
                <c:pt idx="70">
                  <c:v>19664</c:v>
                </c:pt>
                <c:pt idx="71">
                  <c:v>19694</c:v>
                </c:pt>
                <c:pt idx="72">
                  <c:v>19725</c:v>
                </c:pt>
                <c:pt idx="73">
                  <c:v>19756</c:v>
                </c:pt>
                <c:pt idx="74">
                  <c:v>19784</c:v>
                </c:pt>
                <c:pt idx="75">
                  <c:v>19815</c:v>
                </c:pt>
                <c:pt idx="76">
                  <c:v>19845</c:v>
                </c:pt>
                <c:pt idx="77">
                  <c:v>19876</c:v>
                </c:pt>
                <c:pt idx="78">
                  <c:v>19906</c:v>
                </c:pt>
                <c:pt idx="79">
                  <c:v>19937</c:v>
                </c:pt>
                <c:pt idx="80">
                  <c:v>19968</c:v>
                </c:pt>
                <c:pt idx="81">
                  <c:v>19998</c:v>
                </c:pt>
                <c:pt idx="82">
                  <c:v>20029</c:v>
                </c:pt>
                <c:pt idx="83">
                  <c:v>20059</c:v>
                </c:pt>
                <c:pt idx="84">
                  <c:v>20090</c:v>
                </c:pt>
                <c:pt idx="85">
                  <c:v>20121</c:v>
                </c:pt>
                <c:pt idx="86">
                  <c:v>20149</c:v>
                </c:pt>
                <c:pt idx="87">
                  <c:v>20180</c:v>
                </c:pt>
                <c:pt idx="88">
                  <c:v>20210</c:v>
                </c:pt>
                <c:pt idx="89">
                  <c:v>20241</c:v>
                </c:pt>
                <c:pt idx="90">
                  <c:v>20271</c:v>
                </c:pt>
                <c:pt idx="91">
                  <c:v>20302</c:v>
                </c:pt>
                <c:pt idx="92">
                  <c:v>20333</c:v>
                </c:pt>
                <c:pt idx="93">
                  <c:v>20363</c:v>
                </c:pt>
                <c:pt idx="94">
                  <c:v>20394</c:v>
                </c:pt>
                <c:pt idx="95">
                  <c:v>20424</c:v>
                </c:pt>
                <c:pt idx="96">
                  <c:v>20455</c:v>
                </c:pt>
                <c:pt idx="97">
                  <c:v>20486</c:v>
                </c:pt>
                <c:pt idx="98">
                  <c:v>20515</c:v>
                </c:pt>
                <c:pt idx="99">
                  <c:v>20546</c:v>
                </c:pt>
                <c:pt idx="100">
                  <c:v>20576</c:v>
                </c:pt>
                <c:pt idx="101">
                  <c:v>20607</c:v>
                </c:pt>
                <c:pt idx="102">
                  <c:v>20637</c:v>
                </c:pt>
                <c:pt idx="103">
                  <c:v>20668</c:v>
                </c:pt>
                <c:pt idx="104">
                  <c:v>20699</c:v>
                </c:pt>
                <c:pt idx="105">
                  <c:v>20729</c:v>
                </c:pt>
                <c:pt idx="106">
                  <c:v>20760</c:v>
                </c:pt>
                <c:pt idx="107">
                  <c:v>20790</c:v>
                </c:pt>
                <c:pt idx="108">
                  <c:v>20821</c:v>
                </c:pt>
                <c:pt idx="109">
                  <c:v>20852</c:v>
                </c:pt>
                <c:pt idx="110">
                  <c:v>20880</c:v>
                </c:pt>
                <c:pt idx="111">
                  <c:v>20911</c:v>
                </c:pt>
                <c:pt idx="112">
                  <c:v>20941</c:v>
                </c:pt>
                <c:pt idx="113">
                  <c:v>20972</c:v>
                </c:pt>
                <c:pt idx="114">
                  <c:v>21002</c:v>
                </c:pt>
                <c:pt idx="115">
                  <c:v>21033</c:v>
                </c:pt>
                <c:pt idx="116">
                  <c:v>21064</c:v>
                </c:pt>
                <c:pt idx="117">
                  <c:v>21094</c:v>
                </c:pt>
                <c:pt idx="118">
                  <c:v>21125</c:v>
                </c:pt>
                <c:pt idx="119">
                  <c:v>21155</c:v>
                </c:pt>
                <c:pt idx="120">
                  <c:v>21186</c:v>
                </c:pt>
                <c:pt idx="121">
                  <c:v>21217</c:v>
                </c:pt>
                <c:pt idx="122">
                  <c:v>21245</c:v>
                </c:pt>
                <c:pt idx="123">
                  <c:v>21276</c:v>
                </c:pt>
                <c:pt idx="124">
                  <c:v>21306</c:v>
                </c:pt>
                <c:pt idx="125">
                  <c:v>21337</c:v>
                </c:pt>
                <c:pt idx="126">
                  <c:v>21367</c:v>
                </c:pt>
                <c:pt idx="127">
                  <c:v>21398</c:v>
                </c:pt>
                <c:pt idx="128">
                  <c:v>21429</c:v>
                </c:pt>
                <c:pt idx="129">
                  <c:v>21459</c:v>
                </c:pt>
                <c:pt idx="130">
                  <c:v>21490</c:v>
                </c:pt>
                <c:pt idx="131">
                  <c:v>21520</c:v>
                </c:pt>
                <c:pt idx="132">
                  <c:v>21551</c:v>
                </c:pt>
                <c:pt idx="133">
                  <c:v>21582</c:v>
                </c:pt>
                <c:pt idx="134">
                  <c:v>21610</c:v>
                </c:pt>
                <c:pt idx="135">
                  <c:v>21641</c:v>
                </c:pt>
                <c:pt idx="136">
                  <c:v>21671</c:v>
                </c:pt>
                <c:pt idx="137">
                  <c:v>21702</c:v>
                </c:pt>
                <c:pt idx="138">
                  <c:v>21732</c:v>
                </c:pt>
                <c:pt idx="139">
                  <c:v>21763</c:v>
                </c:pt>
                <c:pt idx="140">
                  <c:v>21794</c:v>
                </c:pt>
                <c:pt idx="141">
                  <c:v>21824</c:v>
                </c:pt>
                <c:pt idx="142">
                  <c:v>21855</c:v>
                </c:pt>
                <c:pt idx="143">
                  <c:v>21885</c:v>
                </c:pt>
                <c:pt idx="144">
                  <c:v>21916</c:v>
                </c:pt>
                <c:pt idx="145">
                  <c:v>21947</c:v>
                </c:pt>
                <c:pt idx="146">
                  <c:v>21976</c:v>
                </c:pt>
                <c:pt idx="147">
                  <c:v>22007</c:v>
                </c:pt>
                <c:pt idx="148">
                  <c:v>22037</c:v>
                </c:pt>
                <c:pt idx="149">
                  <c:v>22068</c:v>
                </c:pt>
                <c:pt idx="150">
                  <c:v>22098</c:v>
                </c:pt>
                <c:pt idx="151">
                  <c:v>22129</c:v>
                </c:pt>
                <c:pt idx="152">
                  <c:v>22160</c:v>
                </c:pt>
                <c:pt idx="153">
                  <c:v>22190</c:v>
                </c:pt>
                <c:pt idx="154">
                  <c:v>22221</c:v>
                </c:pt>
                <c:pt idx="155">
                  <c:v>22251</c:v>
                </c:pt>
                <c:pt idx="156">
                  <c:v>22282</c:v>
                </c:pt>
                <c:pt idx="157">
                  <c:v>22313</c:v>
                </c:pt>
                <c:pt idx="158">
                  <c:v>22341</c:v>
                </c:pt>
                <c:pt idx="159">
                  <c:v>22372</c:v>
                </c:pt>
                <c:pt idx="160">
                  <c:v>22402</c:v>
                </c:pt>
                <c:pt idx="161">
                  <c:v>22433</c:v>
                </c:pt>
                <c:pt idx="162">
                  <c:v>22463</c:v>
                </c:pt>
                <c:pt idx="163">
                  <c:v>22494</c:v>
                </c:pt>
                <c:pt idx="164">
                  <c:v>22525</c:v>
                </c:pt>
                <c:pt idx="165">
                  <c:v>22555</c:v>
                </c:pt>
                <c:pt idx="166">
                  <c:v>22586</c:v>
                </c:pt>
                <c:pt idx="167">
                  <c:v>22616</c:v>
                </c:pt>
                <c:pt idx="168">
                  <c:v>22647</c:v>
                </c:pt>
                <c:pt idx="169">
                  <c:v>22678</c:v>
                </c:pt>
                <c:pt idx="170">
                  <c:v>22706</c:v>
                </c:pt>
                <c:pt idx="171">
                  <c:v>22737</c:v>
                </c:pt>
                <c:pt idx="172">
                  <c:v>22767</c:v>
                </c:pt>
                <c:pt idx="173">
                  <c:v>22798</c:v>
                </c:pt>
                <c:pt idx="174">
                  <c:v>22828</c:v>
                </c:pt>
                <c:pt idx="175">
                  <c:v>22859</c:v>
                </c:pt>
                <c:pt idx="176">
                  <c:v>22890</c:v>
                </c:pt>
                <c:pt idx="177">
                  <c:v>22920</c:v>
                </c:pt>
                <c:pt idx="178">
                  <c:v>22951</c:v>
                </c:pt>
                <c:pt idx="179">
                  <c:v>22981</c:v>
                </c:pt>
                <c:pt idx="180">
                  <c:v>23012</c:v>
                </c:pt>
                <c:pt idx="181">
                  <c:v>23043</c:v>
                </c:pt>
                <c:pt idx="182">
                  <c:v>23071</c:v>
                </c:pt>
                <c:pt idx="183">
                  <c:v>23102</c:v>
                </c:pt>
                <c:pt idx="184">
                  <c:v>23132</c:v>
                </c:pt>
                <c:pt idx="185">
                  <c:v>23163</c:v>
                </c:pt>
                <c:pt idx="186">
                  <c:v>23193</c:v>
                </c:pt>
                <c:pt idx="187">
                  <c:v>23224</c:v>
                </c:pt>
                <c:pt idx="188">
                  <c:v>23255</c:v>
                </c:pt>
                <c:pt idx="189">
                  <c:v>23285</c:v>
                </c:pt>
                <c:pt idx="190">
                  <c:v>23316</c:v>
                </c:pt>
                <c:pt idx="191">
                  <c:v>23346</c:v>
                </c:pt>
                <c:pt idx="192">
                  <c:v>23377</c:v>
                </c:pt>
                <c:pt idx="193">
                  <c:v>23408</c:v>
                </c:pt>
                <c:pt idx="194">
                  <c:v>23437</c:v>
                </c:pt>
                <c:pt idx="195">
                  <c:v>23468</c:v>
                </c:pt>
                <c:pt idx="196">
                  <c:v>23498</c:v>
                </c:pt>
                <c:pt idx="197">
                  <c:v>23529</c:v>
                </c:pt>
                <c:pt idx="198">
                  <c:v>23559</c:v>
                </c:pt>
                <c:pt idx="199">
                  <c:v>23590</c:v>
                </c:pt>
                <c:pt idx="200">
                  <c:v>23621</c:v>
                </c:pt>
                <c:pt idx="201">
                  <c:v>23651</c:v>
                </c:pt>
                <c:pt idx="202">
                  <c:v>23682</c:v>
                </c:pt>
                <c:pt idx="203">
                  <c:v>23712</c:v>
                </c:pt>
                <c:pt idx="204">
                  <c:v>23743</c:v>
                </c:pt>
                <c:pt idx="205">
                  <c:v>23774</c:v>
                </c:pt>
                <c:pt idx="206">
                  <c:v>23802</c:v>
                </c:pt>
                <c:pt idx="207">
                  <c:v>23833</c:v>
                </c:pt>
                <c:pt idx="208">
                  <c:v>23863</c:v>
                </c:pt>
                <c:pt idx="209">
                  <c:v>23894</c:v>
                </c:pt>
                <c:pt idx="210">
                  <c:v>23924</c:v>
                </c:pt>
                <c:pt idx="211">
                  <c:v>23955</c:v>
                </c:pt>
                <c:pt idx="212">
                  <c:v>23986</c:v>
                </c:pt>
                <c:pt idx="213">
                  <c:v>24016</c:v>
                </c:pt>
                <c:pt idx="214">
                  <c:v>24047</c:v>
                </c:pt>
                <c:pt idx="215">
                  <c:v>24077</c:v>
                </c:pt>
                <c:pt idx="216">
                  <c:v>24108</c:v>
                </c:pt>
                <c:pt idx="217">
                  <c:v>24139</c:v>
                </c:pt>
                <c:pt idx="218">
                  <c:v>24167</c:v>
                </c:pt>
                <c:pt idx="219">
                  <c:v>24198</c:v>
                </c:pt>
                <c:pt idx="220">
                  <c:v>24228</c:v>
                </c:pt>
                <c:pt idx="221">
                  <c:v>24259</c:v>
                </c:pt>
                <c:pt idx="222">
                  <c:v>24289</c:v>
                </c:pt>
                <c:pt idx="223">
                  <c:v>24320</c:v>
                </c:pt>
                <c:pt idx="224">
                  <c:v>24351</c:v>
                </c:pt>
                <c:pt idx="225">
                  <c:v>24381</c:v>
                </c:pt>
                <c:pt idx="226">
                  <c:v>24412</c:v>
                </c:pt>
                <c:pt idx="227">
                  <c:v>24442</c:v>
                </c:pt>
                <c:pt idx="228">
                  <c:v>24473</c:v>
                </c:pt>
                <c:pt idx="229">
                  <c:v>24504</c:v>
                </c:pt>
                <c:pt idx="230">
                  <c:v>24532</c:v>
                </c:pt>
                <c:pt idx="231">
                  <c:v>24563</c:v>
                </c:pt>
                <c:pt idx="232">
                  <c:v>24593</c:v>
                </c:pt>
                <c:pt idx="233">
                  <c:v>24624</c:v>
                </c:pt>
                <c:pt idx="234">
                  <c:v>24654</c:v>
                </c:pt>
                <c:pt idx="235">
                  <c:v>24685</c:v>
                </c:pt>
                <c:pt idx="236">
                  <c:v>24716</c:v>
                </c:pt>
                <c:pt idx="237">
                  <c:v>24746</c:v>
                </c:pt>
                <c:pt idx="238">
                  <c:v>24777</c:v>
                </c:pt>
                <c:pt idx="239">
                  <c:v>24807</c:v>
                </c:pt>
                <c:pt idx="240">
                  <c:v>24838</c:v>
                </c:pt>
                <c:pt idx="241">
                  <c:v>24869</c:v>
                </c:pt>
                <c:pt idx="242">
                  <c:v>24898</c:v>
                </c:pt>
                <c:pt idx="243">
                  <c:v>24929</c:v>
                </c:pt>
                <c:pt idx="244">
                  <c:v>24959</c:v>
                </c:pt>
                <c:pt idx="245">
                  <c:v>24990</c:v>
                </c:pt>
                <c:pt idx="246">
                  <c:v>25020</c:v>
                </c:pt>
                <c:pt idx="247">
                  <c:v>25051</c:v>
                </c:pt>
                <c:pt idx="248">
                  <c:v>25082</c:v>
                </c:pt>
                <c:pt idx="249">
                  <c:v>25112</c:v>
                </c:pt>
                <c:pt idx="250">
                  <c:v>25143</c:v>
                </c:pt>
                <c:pt idx="251">
                  <c:v>25173</c:v>
                </c:pt>
                <c:pt idx="252">
                  <c:v>25204</c:v>
                </c:pt>
                <c:pt idx="253">
                  <c:v>25235</c:v>
                </c:pt>
                <c:pt idx="254">
                  <c:v>25263</c:v>
                </c:pt>
                <c:pt idx="255">
                  <c:v>25294</c:v>
                </c:pt>
                <c:pt idx="256">
                  <c:v>25324</c:v>
                </c:pt>
                <c:pt idx="257">
                  <c:v>25355</c:v>
                </c:pt>
                <c:pt idx="258">
                  <c:v>25385</c:v>
                </c:pt>
                <c:pt idx="259">
                  <c:v>25416</c:v>
                </c:pt>
                <c:pt idx="260">
                  <c:v>25447</c:v>
                </c:pt>
                <c:pt idx="261">
                  <c:v>25477</c:v>
                </c:pt>
                <c:pt idx="262">
                  <c:v>25508</c:v>
                </c:pt>
                <c:pt idx="263">
                  <c:v>25538</c:v>
                </c:pt>
                <c:pt idx="264">
                  <c:v>25569</c:v>
                </c:pt>
                <c:pt idx="265">
                  <c:v>25600</c:v>
                </c:pt>
                <c:pt idx="266">
                  <c:v>25628</c:v>
                </c:pt>
                <c:pt idx="267">
                  <c:v>25659</c:v>
                </c:pt>
                <c:pt idx="268">
                  <c:v>25689</c:v>
                </c:pt>
                <c:pt idx="269">
                  <c:v>25720</c:v>
                </c:pt>
                <c:pt idx="270">
                  <c:v>25750</c:v>
                </c:pt>
                <c:pt idx="271">
                  <c:v>25781</c:v>
                </c:pt>
                <c:pt idx="272">
                  <c:v>25812</c:v>
                </c:pt>
                <c:pt idx="273">
                  <c:v>25842</c:v>
                </c:pt>
                <c:pt idx="274">
                  <c:v>25873</c:v>
                </c:pt>
                <c:pt idx="275">
                  <c:v>25903</c:v>
                </c:pt>
                <c:pt idx="276">
                  <c:v>25934</c:v>
                </c:pt>
                <c:pt idx="277">
                  <c:v>25965</c:v>
                </c:pt>
                <c:pt idx="278">
                  <c:v>25993</c:v>
                </c:pt>
                <c:pt idx="279">
                  <c:v>26024</c:v>
                </c:pt>
                <c:pt idx="280">
                  <c:v>26054</c:v>
                </c:pt>
                <c:pt idx="281">
                  <c:v>26085</c:v>
                </c:pt>
                <c:pt idx="282">
                  <c:v>26115</c:v>
                </c:pt>
                <c:pt idx="283">
                  <c:v>26146</c:v>
                </c:pt>
                <c:pt idx="284">
                  <c:v>26177</c:v>
                </c:pt>
                <c:pt idx="285">
                  <c:v>26207</c:v>
                </c:pt>
                <c:pt idx="286">
                  <c:v>26238</c:v>
                </c:pt>
                <c:pt idx="287">
                  <c:v>26268</c:v>
                </c:pt>
                <c:pt idx="288">
                  <c:v>26299</c:v>
                </c:pt>
                <c:pt idx="289">
                  <c:v>26330</c:v>
                </c:pt>
                <c:pt idx="290">
                  <c:v>26359</c:v>
                </c:pt>
                <c:pt idx="291">
                  <c:v>26390</c:v>
                </c:pt>
                <c:pt idx="292">
                  <c:v>26420</c:v>
                </c:pt>
                <c:pt idx="293">
                  <c:v>26451</c:v>
                </c:pt>
                <c:pt idx="294">
                  <c:v>26481</c:v>
                </c:pt>
                <c:pt idx="295">
                  <c:v>26512</c:v>
                </c:pt>
                <c:pt idx="296">
                  <c:v>26543</c:v>
                </c:pt>
                <c:pt idx="297">
                  <c:v>26573</c:v>
                </c:pt>
                <c:pt idx="298">
                  <c:v>26604</c:v>
                </c:pt>
                <c:pt idx="299">
                  <c:v>26634</c:v>
                </c:pt>
                <c:pt idx="300">
                  <c:v>26665</c:v>
                </c:pt>
                <c:pt idx="301">
                  <c:v>26696</c:v>
                </c:pt>
                <c:pt idx="302">
                  <c:v>26724</c:v>
                </c:pt>
                <c:pt idx="303">
                  <c:v>26755</c:v>
                </c:pt>
                <c:pt idx="304">
                  <c:v>26785</c:v>
                </c:pt>
                <c:pt idx="305">
                  <c:v>26816</c:v>
                </c:pt>
                <c:pt idx="306">
                  <c:v>26846</c:v>
                </c:pt>
                <c:pt idx="307">
                  <c:v>26877</c:v>
                </c:pt>
                <c:pt idx="308">
                  <c:v>26908</c:v>
                </c:pt>
                <c:pt idx="309">
                  <c:v>26938</c:v>
                </c:pt>
                <c:pt idx="310">
                  <c:v>26969</c:v>
                </c:pt>
                <c:pt idx="311">
                  <c:v>26999</c:v>
                </c:pt>
                <c:pt idx="312">
                  <c:v>27030</c:v>
                </c:pt>
                <c:pt idx="313">
                  <c:v>27061</c:v>
                </c:pt>
                <c:pt idx="314">
                  <c:v>27089</c:v>
                </c:pt>
                <c:pt idx="315">
                  <c:v>27120</c:v>
                </c:pt>
                <c:pt idx="316">
                  <c:v>27150</c:v>
                </c:pt>
                <c:pt idx="317">
                  <c:v>27181</c:v>
                </c:pt>
                <c:pt idx="318">
                  <c:v>27211</c:v>
                </c:pt>
                <c:pt idx="319">
                  <c:v>27242</c:v>
                </c:pt>
                <c:pt idx="320">
                  <c:v>27273</c:v>
                </c:pt>
                <c:pt idx="321">
                  <c:v>27303</c:v>
                </c:pt>
                <c:pt idx="322">
                  <c:v>27334</c:v>
                </c:pt>
                <c:pt idx="323">
                  <c:v>27364</c:v>
                </c:pt>
                <c:pt idx="324">
                  <c:v>27395</c:v>
                </c:pt>
                <c:pt idx="325">
                  <c:v>27426</c:v>
                </c:pt>
                <c:pt idx="326">
                  <c:v>27454</c:v>
                </c:pt>
                <c:pt idx="327">
                  <c:v>27485</c:v>
                </c:pt>
                <c:pt idx="328">
                  <c:v>27515</c:v>
                </c:pt>
                <c:pt idx="329">
                  <c:v>27546</c:v>
                </c:pt>
                <c:pt idx="330">
                  <c:v>27576</c:v>
                </c:pt>
                <c:pt idx="331">
                  <c:v>27607</c:v>
                </c:pt>
                <c:pt idx="332">
                  <c:v>27638</c:v>
                </c:pt>
                <c:pt idx="333">
                  <c:v>27668</c:v>
                </c:pt>
                <c:pt idx="334">
                  <c:v>27699</c:v>
                </c:pt>
                <c:pt idx="335">
                  <c:v>27729</c:v>
                </c:pt>
                <c:pt idx="336">
                  <c:v>27760</c:v>
                </c:pt>
                <c:pt idx="337">
                  <c:v>27791</c:v>
                </c:pt>
                <c:pt idx="338">
                  <c:v>27820</c:v>
                </c:pt>
                <c:pt idx="339">
                  <c:v>27851</c:v>
                </c:pt>
                <c:pt idx="340">
                  <c:v>27881</c:v>
                </c:pt>
                <c:pt idx="341">
                  <c:v>27912</c:v>
                </c:pt>
                <c:pt idx="342">
                  <c:v>27942</c:v>
                </c:pt>
                <c:pt idx="343">
                  <c:v>27973</c:v>
                </c:pt>
                <c:pt idx="344">
                  <c:v>28004</c:v>
                </c:pt>
                <c:pt idx="345">
                  <c:v>28034</c:v>
                </c:pt>
                <c:pt idx="346">
                  <c:v>28065</c:v>
                </c:pt>
                <c:pt idx="347">
                  <c:v>28095</c:v>
                </c:pt>
                <c:pt idx="348">
                  <c:v>28126</c:v>
                </c:pt>
                <c:pt idx="349">
                  <c:v>28157</c:v>
                </c:pt>
                <c:pt idx="350">
                  <c:v>28185</c:v>
                </c:pt>
                <c:pt idx="351">
                  <c:v>28216</c:v>
                </c:pt>
                <c:pt idx="352">
                  <c:v>28246</c:v>
                </c:pt>
                <c:pt idx="353">
                  <c:v>28277</c:v>
                </c:pt>
                <c:pt idx="354">
                  <c:v>28307</c:v>
                </c:pt>
                <c:pt idx="355">
                  <c:v>28338</c:v>
                </c:pt>
                <c:pt idx="356">
                  <c:v>28369</c:v>
                </c:pt>
                <c:pt idx="357">
                  <c:v>28399</c:v>
                </c:pt>
                <c:pt idx="358">
                  <c:v>28430</c:v>
                </c:pt>
                <c:pt idx="359">
                  <c:v>28460</c:v>
                </c:pt>
                <c:pt idx="360">
                  <c:v>28491</c:v>
                </c:pt>
                <c:pt idx="361">
                  <c:v>28522</c:v>
                </c:pt>
                <c:pt idx="362">
                  <c:v>28550</c:v>
                </c:pt>
                <c:pt idx="363">
                  <c:v>28581</c:v>
                </c:pt>
                <c:pt idx="364">
                  <c:v>28611</c:v>
                </c:pt>
                <c:pt idx="365">
                  <c:v>28642</c:v>
                </c:pt>
                <c:pt idx="366">
                  <c:v>28672</c:v>
                </c:pt>
                <c:pt idx="367">
                  <c:v>28703</c:v>
                </c:pt>
                <c:pt idx="368">
                  <c:v>28734</c:v>
                </c:pt>
                <c:pt idx="369">
                  <c:v>28764</c:v>
                </c:pt>
                <c:pt idx="370">
                  <c:v>28795</c:v>
                </c:pt>
                <c:pt idx="371">
                  <c:v>28825</c:v>
                </c:pt>
                <c:pt idx="372">
                  <c:v>28856</c:v>
                </c:pt>
                <c:pt idx="373">
                  <c:v>28887</c:v>
                </c:pt>
                <c:pt idx="374">
                  <c:v>28915</c:v>
                </c:pt>
                <c:pt idx="375">
                  <c:v>28946</c:v>
                </c:pt>
                <c:pt idx="376">
                  <c:v>28976</c:v>
                </c:pt>
                <c:pt idx="377">
                  <c:v>29007</c:v>
                </c:pt>
                <c:pt idx="378">
                  <c:v>29037</c:v>
                </c:pt>
                <c:pt idx="379">
                  <c:v>29068</c:v>
                </c:pt>
                <c:pt idx="380">
                  <c:v>29099</c:v>
                </c:pt>
                <c:pt idx="381">
                  <c:v>29129</c:v>
                </c:pt>
                <c:pt idx="382">
                  <c:v>29160</c:v>
                </c:pt>
                <c:pt idx="383">
                  <c:v>29190</c:v>
                </c:pt>
                <c:pt idx="384">
                  <c:v>29221</c:v>
                </c:pt>
                <c:pt idx="385">
                  <c:v>29252</c:v>
                </c:pt>
                <c:pt idx="386">
                  <c:v>29281</c:v>
                </c:pt>
                <c:pt idx="387">
                  <c:v>29312</c:v>
                </c:pt>
                <c:pt idx="388">
                  <c:v>29342</c:v>
                </c:pt>
                <c:pt idx="389">
                  <c:v>29373</c:v>
                </c:pt>
                <c:pt idx="390">
                  <c:v>29403</c:v>
                </c:pt>
                <c:pt idx="391">
                  <c:v>29434</c:v>
                </c:pt>
                <c:pt idx="392">
                  <c:v>29465</c:v>
                </c:pt>
                <c:pt idx="393">
                  <c:v>29495</c:v>
                </c:pt>
                <c:pt idx="394">
                  <c:v>29526</c:v>
                </c:pt>
                <c:pt idx="395">
                  <c:v>29556</c:v>
                </c:pt>
                <c:pt idx="396">
                  <c:v>29587</c:v>
                </c:pt>
                <c:pt idx="397">
                  <c:v>29618</c:v>
                </c:pt>
                <c:pt idx="398">
                  <c:v>29646</c:v>
                </c:pt>
                <c:pt idx="399">
                  <c:v>29677</c:v>
                </c:pt>
                <c:pt idx="400">
                  <c:v>29707</c:v>
                </c:pt>
                <c:pt idx="401">
                  <c:v>29738</c:v>
                </c:pt>
                <c:pt idx="402">
                  <c:v>29768</c:v>
                </c:pt>
                <c:pt idx="403">
                  <c:v>29799</c:v>
                </c:pt>
                <c:pt idx="404">
                  <c:v>29830</c:v>
                </c:pt>
                <c:pt idx="405">
                  <c:v>29860</c:v>
                </c:pt>
                <c:pt idx="406">
                  <c:v>29891</c:v>
                </c:pt>
                <c:pt idx="407">
                  <c:v>29921</c:v>
                </c:pt>
                <c:pt idx="408">
                  <c:v>29952</c:v>
                </c:pt>
                <c:pt idx="409">
                  <c:v>29983</c:v>
                </c:pt>
                <c:pt idx="410">
                  <c:v>30011</c:v>
                </c:pt>
                <c:pt idx="411">
                  <c:v>30042</c:v>
                </c:pt>
                <c:pt idx="412">
                  <c:v>30072</c:v>
                </c:pt>
                <c:pt idx="413">
                  <c:v>30103</c:v>
                </c:pt>
                <c:pt idx="414">
                  <c:v>30133</c:v>
                </c:pt>
                <c:pt idx="415">
                  <c:v>30164</c:v>
                </c:pt>
                <c:pt idx="416">
                  <c:v>30195</c:v>
                </c:pt>
                <c:pt idx="417">
                  <c:v>30225</c:v>
                </c:pt>
                <c:pt idx="418">
                  <c:v>30256</c:v>
                </c:pt>
                <c:pt idx="419">
                  <c:v>30286</c:v>
                </c:pt>
                <c:pt idx="420">
                  <c:v>30317</c:v>
                </c:pt>
                <c:pt idx="421">
                  <c:v>30348</c:v>
                </c:pt>
                <c:pt idx="422">
                  <c:v>30376</c:v>
                </c:pt>
                <c:pt idx="423">
                  <c:v>30407</c:v>
                </c:pt>
                <c:pt idx="424">
                  <c:v>30437</c:v>
                </c:pt>
                <c:pt idx="425">
                  <c:v>30468</c:v>
                </c:pt>
                <c:pt idx="426">
                  <c:v>30498</c:v>
                </c:pt>
                <c:pt idx="427">
                  <c:v>30529</c:v>
                </c:pt>
                <c:pt idx="428">
                  <c:v>30560</c:v>
                </c:pt>
                <c:pt idx="429">
                  <c:v>30590</c:v>
                </c:pt>
                <c:pt idx="430">
                  <c:v>30621</c:v>
                </c:pt>
                <c:pt idx="431">
                  <c:v>30651</c:v>
                </c:pt>
                <c:pt idx="432">
                  <c:v>30682</c:v>
                </c:pt>
                <c:pt idx="433">
                  <c:v>30713</c:v>
                </c:pt>
                <c:pt idx="434">
                  <c:v>30742</c:v>
                </c:pt>
                <c:pt idx="435">
                  <c:v>30773</c:v>
                </c:pt>
                <c:pt idx="436">
                  <c:v>30803</c:v>
                </c:pt>
                <c:pt idx="437">
                  <c:v>30834</c:v>
                </c:pt>
                <c:pt idx="438">
                  <c:v>30864</c:v>
                </c:pt>
                <c:pt idx="439">
                  <c:v>30895</c:v>
                </c:pt>
                <c:pt idx="440">
                  <c:v>30926</c:v>
                </c:pt>
                <c:pt idx="441">
                  <c:v>30956</c:v>
                </c:pt>
                <c:pt idx="442">
                  <c:v>30987</c:v>
                </c:pt>
                <c:pt idx="443">
                  <c:v>31017</c:v>
                </c:pt>
                <c:pt idx="444">
                  <c:v>31048</c:v>
                </c:pt>
                <c:pt idx="445">
                  <c:v>31079</c:v>
                </c:pt>
                <c:pt idx="446">
                  <c:v>31107</c:v>
                </c:pt>
                <c:pt idx="447">
                  <c:v>31138</c:v>
                </c:pt>
                <c:pt idx="448">
                  <c:v>31168</c:v>
                </c:pt>
                <c:pt idx="449">
                  <c:v>31199</c:v>
                </c:pt>
                <c:pt idx="450">
                  <c:v>31229</c:v>
                </c:pt>
                <c:pt idx="451">
                  <c:v>31260</c:v>
                </c:pt>
                <c:pt idx="452">
                  <c:v>31291</c:v>
                </c:pt>
                <c:pt idx="453">
                  <c:v>31321</c:v>
                </c:pt>
                <c:pt idx="454">
                  <c:v>31352</c:v>
                </c:pt>
                <c:pt idx="455">
                  <c:v>31382</c:v>
                </c:pt>
                <c:pt idx="456">
                  <c:v>31413</c:v>
                </c:pt>
                <c:pt idx="457">
                  <c:v>31444</c:v>
                </c:pt>
                <c:pt idx="458">
                  <c:v>31472</c:v>
                </c:pt>
                <c:pt idx="459">
                  <c:v>31503</c:v>
                </c:pt>
                <c:pt idx="460">
                  <c:v>31533</c:v>
                </c:pt>
                <c:pt idx="461">
                  <c:v>31564</c:v>
                </c:pt>
                <c:pt idx="462">
                  <c:v>31594</c:v>
                </c:pt>
                <c:pt idx="463">
                  <c:v>31625</c:v>
                </c:pt>
                <c:pt idx="464">
                  <c:v>31656</c:v>
                </c:pt>
                <c:pt idx="465">
                  <c:v>31686</c:v>
                </c:pt>
                <c:pt idx="466">
                  <c:v>31717</c:v>
                </c:pt>
                <c:pt idx="467">
                  <c:v>31747</c:v>
                </c:pt>
                <c:pt idx="468">
                  <c:v>31778</c:v>
                </c:pt>
                <c:pt idx="469">
                  <c:v>31809</c:v>
                </c:pt>
                <c:pt idx="470">
                  <c:v>31837</c:v>
                </c:pt>
                <c:pt idx="471">
                  <c:v>31868</c:v>
                </c:pt>
                <c:pt idx="472">
                  <c:v>31898</c:v>
                </c:pt>
                <c:pt idx="473">
                  <c:v>31929</c:v>
                </c:pt>
                <c:pt idx="474">
                  <c:v>31959</c:v>
                </c:pt>
                <c:pt idx="475">
                  <c:v>31990</c:v>
                </c:pt>
                <c:pt idx="476">
                  <c:v>32021</c:v>
                </c:pt>
                <c:pt idx="477">
                  <c:v>32051</c:v>
                </c:pt>
                <c:pt idx="478">
                  <c:v>32082</c:v>
                </c:pt>
                <c:pt idx="479">
                  <c:v>32112</c:v>
                </c:pt>
                <c:pt idx="480">
                  <c:v>32143</c:v>
                </c:pt>
                <c:pt idx="481">
                  <c:v>32174</c:v>
                </c:pt>
                <c:pt idx="482">
                  <c:v>32203</c:v>
                </c:pt>
                <c:pt idx="483">
                  <c:v>32234</c:v>
                </c:pt>
                <c:pt idx="484">
                  <c:v>32264</c:v>
                </c:pt>
                <c:pt idx="485">
                  <c:v>32295</c:v>
                </c:pt>
                <c:pt idx="486">
                  <c:v>32325</c:v>
                </c:pt>
                <c:pt idx="487">
                  <c:v>32356</c:v>
                </c:pt>
                <c:pt idx="488">
                  <c:v>32387</c:v>
                </c:pt>
                <c:pt idx="489">
                  <c:v>32417</c:v>
                </c:pt>
                <c:pt idx="490">
                  <c:v>32448</c:v>
                </c:pt>
                <c:pt idx="491">
                  <c:v>32478</c:v>
                </c:pt>
                <c:pt idx="492">
                  <c:v>32509</c:v>
                </c:pt>
                <c:pt idx="493">
                  <c:v>32540</c:v>
                </c:pt>
                <c:pt idx="494">
                  <c:v>32568</c:v>
                </c:pt>
                <c:pt idx="495">
                  <c:v>32599</c:v>
                </c:pt>
                <c:pt idx="496">
                  <c:v>32629</c:v>
                </c:pt>
                <c:pt idx="497">
                  <c:v>32660</c:v>
                </c:pt>
                <c:pt idx="498">
                  <c:v>32690</c:v>
                </c:pt>
                <c:pt idx="499">
                  <c:v>32721</c:v>
                </c:pt>
                <c:pt idx="500">
                  <c:v>32752</c:v>
                </c:pt>
                <c:pt idx="501">
                  <c:v>32782</c:v>
                </c:pt>
                <c:pt idx="502">
                  <c:v>32813</c:v>
                </c:pt>
                <c:pt idx="503">
                  <c:v>32843</c:v>
                </c:pt>
                <c:pt idx="504">
                  <c:v>32874</c:v>
                </c:pt>
                <c:pt idx="505">
                  <c:v>32905</c:v>
                </c:pt>
                <c:pt idx="506">
                  <c:v>32933</c:v>
                </c:pt>
                <c:pt idx="507">
                  <c:v>32964</c:v>
                </c:pt>
                <c:pt idx="508">
                  <c:v>32994</c:v>
                </c:pt>
                <c:pt idx="509">
                  <c:v>33025</c:v>
                </c:pt>
                <c:pt idx="510">
                  <c:v>33055</c:v>
                </c:pt>
                <c:pt idx="511">
                  <c:v>33086</c:v>
                </c:pt>
                <c:pt idx="512">
                  <c:v>33117</c:v>
                </c:pt>
                <c:pt idx="513">
                  <c:v>33147</c:v>
                </c:pt>
                <c:pt idx="514">
                  <c:v>33178</c:v>
                </c:pt>
                <c:pt idx="515">
                  <c:v>33208</c:v>
                </c:pt>
                <c:pt idx="516">
                  <c:v>33239</c:v>
                </c:pt>
                <c:pt idx="517">
                  <c:v>33270</c:v>
                </c:pt>
                <c:pt idx="518">
                  <c:v>33298</c:v>
                </c:pt>
                <c:pt idx="519">
                  <c:v>33329</c:v>
                </c:pt>
                <c:pt idx="520">
                  <c:v>33359</c:v>
                </c:pt>
                <c:pt idx="521">
                  <c:v>33390</c:v>
                </c:pt>
                <c:pt idx="522">
                  <c:v>33420</c:v>
                </c:pt>
                <c:pt idx="523">
                  <c:v>33451</c:v>
                </c:pt>
                <c:pt idx="524">
                  <c:v>33482</c:v>
                </c:pt>
                <c:pt idx="525">
                  <c:v>33512</c:v>
                </c:pt>
                <c:pt idx="526">
                  <c:v>33543</c:v>
                </c:pt>
                <c:pt idx="527">
                  <c:v>33573</c:v>
                </c:pt>
                <c:pt idx="528">
                  <c:v>33604</c:v>
                </c:pt>
                <c:pt idx="529">
                  <c:v>33635</c:v>
                </c:pt>
                <c:pt idx="530">
                  <c:v>33664</c:v>
                </c:pt>
                <c:pt idx="531">
                  <c:v>33695</c:v>
                </c:pt>
                <c:pt idx="532">
                  <c:v>33725</c:v>
                </c:pt>
                <c:pt idx="533">
                  <c:v>33756</c:v>
                </c:pt>
                <c:pt idx="534">
                  <c:v>33786</c:v>
                </c:pt>
                <c:pt idx="535">
                  <c:v>33817</c:v>
                </c:pt>
                <c:pt idx="536">
                  <c:v>33848</c:v>
                </c:pt>
                <c:pt idx="537">
                  <c:v>33878</c:v>
                </c:pt>
                <c:pt idx="538">
                  <c:v>33909</c:v>
                </c:pt>
                <c:pt idx="539">
                  <c:v>33939</c:v>
                </c:pt>
                <c:pt idx="540">
                  <c:v>33970</c:v>
                </c:pt>
                <c:pt idx="541">
                  <c:v>34001</c:v>
                </c:pt>
                <c:pt idx="542">
                  <c:v>34029</c:v>
                </c:pt>
                <c:pt idx="543">
                  <c:v>34060</c:v>
                </c:pt>
                <c:pt idx="544">
                  <c:v>34090</c:v>
                </c:pt>
                <c:pt idx="545">
                  <c:v>34121</c:v>
                </c:pt>
                <c:pt idx="546">
                  <c:v>34151</c:v>
                </c:pt>
                <c:pt idx="547">
                  <c:v>34182</c:v>
                </c:pt>
                <c:pt idx="548">
                  <c:v>34213</c:v>
                </c:pt>
                <c:pt idx="549">
                  <c:v>34243</c:v>
                </c:pt>
                <c:pt idx="550">
                  <c:v>34274</c:v>
                </c:pt>
                <c:pt idx="551">
                  <c:v>34304</c:v>
                </c:pt>
                <c:pt idx="552">
                  <c:v>34335</c:v>
                </c:pt>
                <c:pt idx="553">
                  <c:v>34366</c:v>
                </c:pt>
                <c:pt idx="554">
                  <c:v>34394</c:v>
                </c:pt>
                <c:pt idx="555">
                  <c:v>34425</c:v>
                </c:pt>
                <c:pt idx="556">
                  <c:v>34455</c:v>
                </c:pt>
                <c:pt idx="557">
                  <c:v>34486</c:v>
                </c:pt>
                <c:pt idx="558">
                  <c:v>34516</c:v>
                </c:pt>
                <c:pt idx="559">
                  <c:v>34547</c:v>
                </c:pt>
                <c:pt idx="560">
                  <c:v>34578</c:v>
                </c:pt>
                <c:pt idx="561">
                  <c:v>34608</c:v>
                </c:pt>
                <c:pt idx="562">
                  <c:v>34639</c:v>
                </c:pt>
                <c:pt idx="563">
                  <c:v>34669</c:v>
                </c:pt>
                <c:pt idx="564">
                  <c:v>34700</c:v>
                </c:pt>
                <c:pt idx="565">
                  <c:v>34731</c:v>
                </c:pt>
                <c:pt idx="566">
                  <c:v>34759</c:v>
                </c:pt>
                <c:pt idx="567">
                  <c:v>34790</c:v>
                </c:pt>
                <c:pt idx="568">
                  <c:v>34820</c:v>
                </c:pt>
                <c:pt idx="569">
                  <c:v>34851</c:v>
                </c:pt>
                <c:pt idx="570">
                  <c:v>34881</c:v>
                </c:pt>
                <c:pt idx="571">
                  <c:v>34912</c:v>
                </c:pt>
                <c:pt idx="572">
                  <c:v>34943</c:v>
                </c:pt>
                <c:pt idx="573">
                  <c:v>34973</c:v>
                </c:pt>
                <c:pt idx="574">
                  <c:v>35004</c:v>
                </c:pt>
                <c:pt idx="575">
                  <c:v>35034</c:v>
                </c:pt>
                <c:pt idx="576">
                  <c:v>35065</c:v>
                </c:pt>
                <c:pt idx="577">
                  <c:v>35096</c:v>
                </c:pt>
                <c:pt idx="578">
                  <c:v>35125</c:v>
                </c:pt>
                <c:pt idx="579">
                  <c:v>35156</c:v>
                </c:pt>
                <c:pt idx="580">
                  <c:v>35186</c:v>
                </c:pt>
                <c:pt idx="581">
                  <c:v>35217</c:v>
                </c:pt>
                <c:pt idx="582">
                  <c:v>35247</c:v>
                </c:pt>
                <c:pt idx="583">
                  <c:v>35278</c:v>
                </c:pt>
                <c:pt idx="584">
                  <c:v>35309</c:v>
                </c:pt>
                <c:pt idx="585">
                  <c:v>35339</c:v>
                </c:pt>
                <c:pt idx="586">
                  <c:v>35370</c:v>
                </c:pt>
                <c:pt idx="587">
                  <c:v>35400</c:v>
                </c:pt>
                <c:pt idx="588">
                  <c:v>35431</c:v>
                </c:pt>
                <c:pt idx="589">
                  <c:v>35462</c:v>
                </c:pt>
                <c:pt idx="590">
                  <c:v>35490</c:v>
                </c:pt>
                <c:pt idx="591">
                  <c:v>35521</c:v>
                </c:pt>
                <c:pt idx="592">
                  <c:v>35551</c:v>
                </c:pt>
                <c:pt idx="593">
                  <c:v>35582</c:v>
                </c:pt>
                <c:pt idx="594">
                  <c:v>35612</c:v>
                </c:pt>
                <c:pt idx="595">
                  <c:v>35643</c:v>
                </c:pt>
                <c:pt idx="596">
                  <c:v>35674</c:v>
                </c:pt>
                <c:pt idx="597">
                  <c:v>35704</c:v>
                </c:pt>
                <c:pt idx="598">
                  <c:v>35735</c:v>
                </c:pt>
                <c:pt idx="599">
                  <c:v>35765</c:v>
                </c:pt>
                <c:pt idx="600">
                  <c:v>35796</c:v>
                </c:pt>
                <c:pt idx="601">
                  <c:v>35827</c:v>
                </c:pt>
                <c:pt idx="602">
                  <c:v>35855</c:v>
                </c:pt>
                <c:pt idx="603">
                  <c:v>35886</c:v>
                </c:pt>
                <c:pt idx="604">
                  <c:v>35916</c:v>
                </c:pt>
                <c:pt idx="605">
                  <c:v>35947</c:v>
                </c:pt>
                <c:pt idx="606">
                  <c:v>35977</c:v>
                </c:pt>
                <c:pt idx="607">
                  <c:v>36008</c:v>
                </c:pt>
                <c:pt idx="608">
                  <c:v>36039</c:v>
                </c:pt>
                <c:pt idx="609">
                  <c:v>36069</c:v>
                </c:pt>
                <c:pt idx="610">
                  <c:v>36100</c:v>
                </c:pt>
                <c:pt idx="611">
                  <c:v>36130</c:v>
                </c:pt>
                <c:pt idx="612">
                  <c:v>36161</c:v>
                </c:pt>
                <c:pt idx="613">
                  <c:v>36192</c:v>
                </c:pt>
                <c:pt idx="614">
                  <c:v>36220</c:v>
                </c:pt>
                <c:pt idx="615">
                  <c:v>36251</c:v>
                </c:pt>
                <c:pt idx="616">
                  <c:v>36281</c:v>
                </c:pt>
                <c:pt idx="617">
                  <c:v>36312</c:v>
                </c:pt>
                <c:pt idx="618">
                  <c:v>36342</c:v>
                </c:pt>
                <c:pt idx="619">
                  <c:v>36373</c:v>
                </c:pt>
                <c:pt idx="620">
                  <c:v>36404</c:v>
                </c:pt>
                <c:pt idx="621">
                  <c:v>36434</c:v>
                </c:pt>
                <c:pt idx="622">
                  <c:v>36465</c:v>
                </c:pt>
                <c:pt idx="623">
                  <c:v>36495</c:v>
                </c:pt>
                <c:pt idx="624">
                  <c:v>36526</c:v>
                </c:pt>
                <c:pt idx="625">
                  <c:v>36557</c:v>
                </c:pt>
                <c:pt idx="626">
                  <c:v>36586</c:v>
                </c:pt>
                <c:pt idx="627">
                  <c:v>36617</c:v>
                </c:pt>
                <c:pt idx="628">
                  <c:v>36647</c:v>
                </c:pt>
                <c:pt idx="629">
                  <c:v>36678</c:v>
                </c:pt>
                <c:pt idx="630">
                  <c:v>36708</c:v>
                </c:pt>
                <c:pt idx="631">
                  <c:v>36739</c:v>
                </c:pt>
                <c:pt idx="632">
                  <c:v>36770</c:v>
                </c:pt>
                <c:pt idx="633">
                  <c:v>36800</c:v>
                </c:pt>
                <c:pt idx="634">
                  <c:v>36831</c:v>
                </c:pt>
                <c:pt idx="635">
                  <c:v>36861</c:v>
                </c:pt>
                <c:pt idx="636">
                  <c:v>36892</c:v>
                </c:pt>
                <c:pt idx="637">
                  <c:v>36923</c:v>
                </c:pt>
                <c:pt idx="638">
                  <c:v>36951</c:v>
                </c:pt>
                <c:pt idx="639">
                  <c:v>36982</c:v>
                </c:pt>
                <c:pt idx="640">
                  <c:v>37012</c:v>
                </c:pt>
                <c:pt idx="641">
                  <c:v>37043</c:v>
                </c:pt>
                <c:pt idx="642">
                  <c:v>37073</c:v>
                </c:pt>
                <c:pt idx="643">
                  <c:v>37104</c:v>
                </c:pt>
                <c:pt idx="644">
                  <c:v>37135</c:v>
                </c:pt>
                <c:pt idx="645">
                  <c:v>37165</c:v>
                </c:pt>
                <c:pt idx="646">
                  <c:v>37196</c:v>
                </c:pt>
                <c:pt idx="647">
                  <c:v>37226</c:v>
                </c:pt>
                <c:pt idx="648">
                  <c:v>37257</c:v>
                </c:pt>
                <c:pt idx="649">
                  <c:v>37288</c:v>
                </c:pt>
                <c:pt idx="650">
                  <c:v>37316</c:v>
                </c:pt>
                <c:pt idx="651">
                  <c:v>37347</c:v>
                </c:pt>
                <c:pt idx="652">
                  <c:v>37377</c:v>
                </c:pt>
                <c:pt idx="653">
                  <c:v>37408</c:v>
                </c:pt>
                <c:pt idx="654">
                  <c:v>37438</c:v>
                </c:pt>
                <c:pt idx="655">
                  <c:v>37469</c:v>
                </c:pt>
                <c:pt idx="656">
                  <c:v>37500</c:v>
                </c:pt>
                <c:pt idx="657">
                  <c:v>37530</c:v>
                </c:pt>
                <c:pt idx="658">
                  <c:v>37561</c:v>
                </c:pt>
                <c:pt idx="659">
                  <c:v>37591</c:v>
                </c:pt>
                <c:pt idx="660">
                  <c:v>37622</c:v>
                </c:pt>
                <c:pt idx="661">
                  <c:v>37653</c:v>
                </c:pt>
                <c:pt idx="662">
                  <c:v>37681</c:v>
                </c:pt>
                <c:pt idx="663">
                  <c:v>37712</c:v>
                </c:pt>
                <c:pt idx="664">
                  <c:v>37742</c:v>
                </c:pt>
                <c:pt idx="665">
                  <c:v>37773</c:v>
                </c:pt>
                <c:pt idx="666">
                  <c:v>37803</c:v>
                </c:pt>
                <c:pt idx="667">
                  <c:v>37834</c:v>
                </c:pt>
                <c:pt idx="668">
                  <c:v>37865</c:v>
                </c:pt>
                <c:pt idx="669">
                  <c:v>37895</c:v>
                </c:pt>
                <c:pt idx="670">
                  <c:v>37926</c:v>
                </c:pt>
                <c:pt idx="671">
                  <c:v>37956</c:v>
                </c:pt>
                <c:pt idx="672">
                  <c:v>37987</c:v>
                </c:pt>
                <c:pt idx="673">
                  <c:v>38018</c:v>
                </c:pt>
                <c:pt idx="674">
                  <c:v>38047</c:v>
                </c:pt>
                <c:pt idx="675">
                  <c:v>38078</c:v>
                </c:pt>
                <c:pt idx="676">
                  <c:v>38108</c:v>
                </c:pt>
                <c:pt idx="677">
                  <c:v>38139</c:v>
                </c:pt>
                <c:pt idx="678">
                  <c:v>38169</c:v>
                </c:pt>
                <c:pt idx="679">
                  <c:v>38200</c:v>
                </c:pt>
                <c:pt idx="680">
                  <c:v>38231</c:v>
                </c:pt>
                <c:pt idx="681">
                  <c:v>38261</c:v>
                </c:pt>
                <c:pt idx="682">
                  <c:v>38292</c:v>
                </c:pt>
                <c:pt idx="683">
                  <c:v>38322</c:v>
                </c:pt>
                <c:pt idx="684">
                  <c:v>38353</c:v>
                </c:pt>
                <c:pt idx="685">
                  <c:v>38384</c:v>
                </c:pt>
                <c:pt idx="686">
                  <c:v>38412</c:v>
                </c:pt>
                <c:pt idx="687">
                  <c:v>38443</c:v>
                </c:pt>
                <c:pt idx="688">
                  <c:v>38473</c:v>
                </c:pt>
                <c:pt idx="689">
                  <c:v>38504</c:v>
                </c:pt>
                <c:pt idx="690">
                  <c:v>38534</c:v>
                </c:pt>
                <c:pt idx="691">
                  <c:v>38565</c:v>
                </c:pt>
                <c:pt idx="692">
                  <c:v>38596</c:v>
                </c:pt>
                <c:pt idx="693">
                  <c:v>38626</c:v>
                </c:pt>
                <c:pt idx="694">
                  <c:v>38657</c:v>
                </c:pt>
                <c:pt idx="695">
                  <c:v>38687</c:v>
                </c:pt>
                <c:pt idx="696">
                  <c:v>38718</c:v>
                </c:pt>
                <c:pt idx="697">
                  <c:v>38749</c:v>
                </c:pt>
                <c:pt idx="698">
                  <c:v>38777</c:v>
                </c:pt>
                <c:pt idx="699">
                  <c:v>38808</c:v>
                </c:pt>
                <c:pt idx="700">
                  <c:v>38838</c:v>
                </c:pt>
                <c:pt idx="701">
                  <c:v>38869</c:v>
                </c:pt>
                <c:pt idx="702">
                  <c:v>38899</c:v>
                </c:pt>
                <c:pt idx="703">
                  <c:v>38930</c:v>
                </c:pt>
                <c:pt idx="704">
                  <c:v>38961</c:v>
                </c:pt>
                <c:pt idx="705">
                  <c:v>38991</c:v>
                </c:pt>
                <c:pt idx="706">
                  <c:v>39022</c:v>
                </c:pt>
                <c:pt idx="707">
                  <c:v>39052</c:v>
                </c:pt>
                <c:pt idx="708">
                  <c:v>39083</c:v>
                </c:pt>
                <c:pt idx="709">
                  <c:v>39114</c:v>
                </c:pt>
                <c:pt idx="710">
                  <c:v>39142</c:v>
                </c:pt>
                <c:pt idx="711">
                  <c:v>39173</c:v>
                </c:pt>
                <c:pt idx="712">
                  <c:v>39203</c:v>
                </c:pt>
                <c:pt idx="713">
                  <c:v>39234</c:v>
                </c:pt>
                <c:pt idx="714">
                  <c:v>39264</c:v>
                </c:pt>
                <c:pt idx="715">
                  <c:v>39295</c:v>
                </c:pt>
                <c:pt idx="716">
                  <c:v>39326</c:v>
                </c:pt>
                <c:pt idx="717">
                  <c:v>39356</c:v>
                </c:pt>
                <c:pt idx="718">
                  <c:v>39387</c:v>
                </c:pt>
                <c:pt idx="719">
                  <c:v>39417</c:v>
                </c:pt>
                <c:pt idx="720">
                  <c:v>39448</c:v>
                </c:pt>
                <c:pt idx="721">
                  <c:v>39479</c:v>
                </c:pt>
                <c:pt idx="722">
                  <c:v>39508</c:v>
                </c:pt>
                <c:pt idx="723">
                  <c:v>39539</c:v>
                </c:pt>
                <c:pt idx="724">
                  <c:v>39569</c:v>
                </c:pt>
                <c:pt idx="725">
                  <c:v>39600</c:v>
                </c:pt>
                <c:pt idx="726">
                  <c:v>39630</c:v>
                </c:pt>
                <c:pt idx="727">
                  <c:v>39661</c:v>
                </c:pt>
                <c:pt idx="728">
                  <c:v>39692</c:v>
                </c:pt>
                <c:pt idx="729">
                  <c:v>39722</c:v>
                </c:pt>
                <c:pt idx="730">
                  <c:v>39753</c:v>
                </c:pt>
                <c:pt idx="731">
                  <c:v>39783</c:v>
                </c:pt>
                <c:pt idx="732">
                  <c:v>39814</c:v>
                </c:pt>
                <c:pt idx="733">
                  <c:v>39845</c:v>
                </c:pt>
                <c:pt idx="734">
                  <c:v>39873</c:v>
                </c:pt>
                <c:pt idx="735">
                  <c:v>39904</c:v>
                </c:pt>
                <c:pt idx="736">
                  <c:v>39934</c:v>
                </c:pt>
                <c:pt idx="737">
                  <c:v>39965</c:v>
                </c:pt>
                <c:pt idx="738">
                  <c:v>39995</c:v>
                </c:pt>
                <c:pt idx="739">
                  <c:v>40026</c:v>
                </c:pt>
                <c:pt idx="740">
                  <c:v>40057</c:v>
                </c:pt>
                <c:pt idx="741">
                  <c:v>40087</c:v>
                </c:pt>
                <c:pt idx="742">
                  <c:v>40118</c:v>
                </c:pt>
                <c:pt idx="743">
                  <c:v>40148</c:v>
                </c:pt>
                <c:pt idx="744">
                  <c:v>40179</c:v>
                </c:pt>
                <c:pt idx="745">
                  <c:v>40210</c:v>
                </c:pt>
                <c:pt idx="746">
                  <c:v>40238</c:v>
                </c:pt>
                <c:pt idx="747">
                  <c:v>40269</c:v>
                </c:pt>
                <c:pt idx="748">
                  <c:v>40299</c:v>
                </c:pt>
                <c:pt idx="749">
                  <c:v>40330</c:v>
                </c:pt>
                <c:pt idx="750">
                  <c:v>40360</c:v>
                </c:pt>
                <c:pt idx="751">
                  <c:v>40391</c:v>
                </c:pt>
                <c:pt idx="752">
                  <c:v>40422</c:v>
                </c:pt>
                <c:pt idx="753">
                  <c:v>40452</c:v>
                </c:pt>
                <c:pt idx="754">
                  <c:v>40483</c:v>
                </c:pt>
                <c:pt idx="755">
                  <c:v>40513</c:v>
                </c:pt>
                <c:pt idx="756">
                  <c:v>40544</c:v>
                </c:pt>
                <c:pt idx="757">
                  <c:v>40575</c:v>
                </c:pt>
                <c:pt idx="758">
                  <c:v>40603</c:v>
                </c:pt>
                <c:pt idx="759">
                  <c:v>40634</c:v>
                </c:pt>
                <c:pt idx="760">
                  <c:v>40664</c:v>
                </c:pt>
                <c:pt idx="761">
                  <c:v>40695</c:v>
                </c:pt>
                <c:pt idx="762">
                  <c:v>40725</c:v>
                </c:pt>
                <c:pt idx="763">
                  <c:v>40756</c:v>
                </c:pt>
                <c:pt idx="764">
                  <c:v>40787</c:v>
                </c:pt>
                <c:pt idx="765">
                  <c:v>40817</c:v>
                </c:pt>
                <c:pt idx="766">
                  <c:v>40848</c:v>
                </c:pt>
                <c:pt idx="767">
                  <c:v>40878</c:v>
                </c:pt>
                <c:pt idx="768">
                  <c:v>40909</c:v>
                </c:pt>
                <c:pt idx="769">
                  <c:v>40940</c:v>
                </c:pt>
                <c:pt idx="770">
                  <c:v>40969</c:v>
                </c:pt>
                <c:pt idx="771">
                  <c:v>41000</c:v>
                </c:pt>
                <c:pt idx="772">
                  <c:v>41030</c:v>
                </c:pt>
                <c:pt idx="773">
                  <c:v>41061</c:v>
                </c:pt>
                <c:pt idx="774">
                  <c:v>41091</c:v>
                </c:pt>
                <c:pt idx="775">
                  <c:v>41122</c:v>
                </c:pt>
                <c:pt idx="776">
                  <c:v>41153</c:v>
                </c:pt>
                <c:pt idx="777">
                  <c:v>41183</c:v>
                </c:pt>
                <c:pt idx="778">
                  <c:v>41214</c:v>
                </c:pt>
                <c:pt idx="779">
                  <c:v>41244</c:v>
                </c:pt>
                <c:pt idx="780">
                  <c:v>41275</c:v>
                </c:pt>
                <c:pt idx="781">
                  <c:v>41306</c:v>
                </c:pt>
                <c:pt idx="782">
                  <c:v>41334</c:v>
                </c:pt>
                <c:pt idx="783">
                  <c:v>41365</c:v>
                </c:pt>
                <c:pt idx="784">
                  <c:v>41395</c:v>
                </c:pt>
                <c:pt idx="785">
                  <c:v>41426</c:v>
                </c:pt>
                <c:pt idx="786">
                  <c:v>41456</c:v>
                </c:pt>
                <c:pt idx="787">
                  <c:v>41487</c:v>
                </c:pt>
                <c:pt idx="788">
                  <c:v>41518</c:v>
                </c:pt>
                <c:pt idx="789">
                  <c:v>41548</c:v>
                </c:pt>
                <c:pt idx="790">
                  <c:v>41579</c:v>
                </c:pt>
                <c:pt idx="791">
                  <c:v>41609</c:v>
                </c:pt>
                <c:pt idx="792">
                  <c:v>41640</c:v>
                </c:pt>
                <c:pt idx="793">
                  <c:v>41671</c:v>
                </c:pt>
                <c:pt idx="794">
                  <c:v>41699</c:v>
                </c:pt>
                <c:pt idx="795">
                  <c:v>41730</c:v>
                </c:pt>
                <c:pt idx="796">
                  <c:v>41760</c:v>
                </c:pt>
                <c:pt idx="797">
                  <c:v>41791</c:v>
                </c:pt>
                <c:pt idx="798">
                  <c:v>41821</c:v>
                </c:pt>
                <c:pt idx="799">
                  <c:v>41852</c:v>
                </c:pt>
                <c:pt idx="800">
                  <c:v>41883</c:v>
                </c:pt>
                <c:pt idx="801">
                  <c:v>41913</c:v>
                </c:pt>
                <c:pt idx="802">
                  <c:v>41944</c:v>
                </c:pt>
                <c:pt idx="803">
                  <c:v>41974</c:v>
                </c:pt>
                <c:pt idx="804">
                  <c:v>42005</c:v>
                </c:pt>
                <c:pt idx="805">
                  <c:v>42036</c:v>
                </c:pt>
                <c:pt idx="806">
                  <c:v>42064</c:v>
                </c:pt>
                <c:pt idx="807">
                  <c:v>42095</c:v>
                </c:pt>
                <c:pt idx="808">
                  <c:v>42125</c:v>
                </c:pt>
                <c:pt idx="809">
                  <c:v>42156</c:v>
                </c:pt>
                <c:pt idx="810">
                  <c:v>42186</c:v>
                </c:pt>
                <c:pt idx="811">
                  <c:v>42217</c:v>
                </c:pt>
                <c:pt idx="812">
                  <c:v>42248</c:v>
                </c:pt>
                <c:pt idx="813">
                  <c:v>42278</c:v>
                </c:pt>
                <c:pt idx="814">
                  <c:v>42309</c:v>
                </c:pt>
                <c:pt idx="815">
                  <c:v>42339</c:v>
                </c:pt>
                <c:pt idx="816">
                  <c:v>42370</c:v>
                </c:pt>
                <c:pt idx="817">
                  <c:v>42401</c:v>
                </c:pt>
                <c:pt idx="818">
                  <c:v>42430</c:v>
                </c:pt>
                <c:pt idx="819">
                  <c:v>42461</c:v>
                </c:pt>
                <c:pt idx="820">
                  <c:v>42491</c:v>
                </c:pt>
                <c:pt idx="821">
                  <c:v>42522</c:v>
                </c:pt>
                <c:pt idx="822">
                  <c:v>42552</c:v>
                </c:pt>
                <c:pt idx="823">
                  <c:v>42583</c:v>
                </c:pt>
                <c:pt idx="824">
                  <c:v>42614</c:v>
                </c:pt>
                <c:pt idx="825">
                  <c:v>42644</c:v>
                </c:pt>
                <c:pt idx="826">
                  <c:v>42675</c:v>
                </c:pt>
                <c:pt idx="827">
                  <c:v>42705</c:v>
                </c:pt>
                <c:pt idx="828">
                  <c:v>42736</c:v>
                </c:pt>
                <c:pt idx="829">
                  <c:v>42767</c:v>
                </c:pt>
                <c:pt idx="830">
                  <c:v>42795</c:v>
                </c:pt>
                <c:pt idx="831">
                  <c:v>42826</c:v>
                </c:pt>
                <c:pt idx="832">
                  <c:v>42856</c:v>
                </c:pt>
                <c:pt idx="833">
                  <c:v>42887</c:v>
                </c:pt>
                <c:pt idx="834">
                  <c:v>42917</c:v>
                </c:pt>
                <c:pt idx="835">
                  <c:v>42948</c:v>
                </c:pt>
                <c:pt idx="836">
                  <c:v>42979</c:v>
                </c:pt>
                <c:pt idx="837">
                  <c:v>43009</c:v>
                </c:pt>
                <c:pt idx="838">
                  <c:v>43040</c:v>
                </c:pt>
                <c:pt idx="839">
                  <c:v>43070</c:v>
                </c:pt>
                <c:pt idx="840">
                  <c:v>43101</c:v>
                </c:pt>
                <c:pt idx="841">
                  <c:v>43132</c:v>
                </c:pt>
                <c:pt idx="842">
                  <c:v>43160</c:v>
                </c:pt>
                <c:pt idx="843">
                  <c:v>43191</c:v>
                </c:pt>
                <c:pt idx="844">
                  <c:v>43221</c:v>
                </c:pt>
                <c:pt idx="845">
                  <c:v>43252</c:v>
                </c:pt>
                <c:pt idx="846">
                  <c:v>43282</c:v>
                </c:pt>
                <c:pt idx="847">
                  <c:v>43313</c:v>
                </c:pt>
                <c:pt idx="848">
                  <c:v>43344</c:v>
                </c:pt>
                <c:pt idx="849">
                  <c:v>43374</c:v>
                </c:pt>
                <c:pt idx="850">
                  <c:v>43405</c:v>
                </c:pt>
                <c:pt idx="851">
                  <c:v>43435</c:v>
                </c:pt>
                <c:pt idx="852">
                  <c:v>43466</c:v>
                </c:pt>
                <c:pt idx="853">
                  <c:v>43497</c:v>
                </c:pt>
                <c:pt idx="854">
                  <c:v>43525</c:v>
                </c:pt>
                <c:pt idx="855">
                  <c:v>43556</c:v>
                </c:pt>
                <c:pt idx="856">
                  <c:v>43586</c:v>
                </c:pt>
                <c:pt idx="857">
                  <c:v>43617</c:v>
                </c:pt>
                <c:pt idx="858">
                  <c:v>43647</c:v>
                </c:pt>
                <c:pt idx="859">
                  <c:v>43678</c:v>
                </c:pt>
                <c:pt idx="860">
                  <c:v>43709</c:v>
                </c:pt>
                <c:pt idx="861">
                  <c:v>43739</c:v>
                </c:pt>
                <c:pt idx="862">
                  <c:v>43770</c:v>
                </c:pt>
                <c:pt idx="863">
                  <c:v>43800</c:v>
                </c:pt>
                <c:pt idx="864">
                  <c:v>43831</c:v>
                </c:pt>
                <c:pt idx="865">
                  <c:v>43862</c:v>
                </c:pt>
                <c:pt idx="866">
                  <c:v>43891</c:v>
                </c:pt>
                <c:pt idx="867">
                  <c:v>43922</c:v>
                </c:pt>
                <c:pt idx="868">
                  <c:v>43952</c:v>
                </c:pt>
                <c:pt idx="869">
                  <c:v>43983</c:v>
                </c:pt>
                <c:pt idx="870">
                  <c:v>44013</c:v>
                </c:pt>
                <c:pt idx="871">
                  <c:v>44044</c:v>
                </c:pt>
                <c:pt idx="872">
                  <c:v>44075</c:v>
                </c:pt>
                <c:pt idx="873">
                  <c:v>44105</c:v>
                </c:pt>
                <c:pt idx="874">
                  <c:v>44136</c:v>
                </c:pt>
                <c:pt idx="875">
                  <c:v>44166</c:v>
                </c:pt>
                <c:pt idx="876">
                  <c:v>44197</c:v>
                </c:pt>
                <c:pt idx="877">
                  <c:v>44228</c:v>
                </c:pt>
                <c:pt idx="878">
                  <c:v>44256</c:v>
                </c:pt>
                <c:pt idx="879">
                  <c:v>44287</c:v>
                </c:pt>
                <c:pt idx="880">
                  <c:v>44317</c:v>
                </c:pt>
                <c:pt idx="881">
                  <c:v>44348</c:v>
                </c:pt>
                <c:pt idx="882">
                  <c:v>44378</c:v>
                </c:pt>
                <c:pt idx="883">
                  <c:v>44409</c:v>
                </c:pt>
                <c:pt idx="884">
                  <c:v>44440</c:v>
                </c:pt>
                <c:pt idx="885">
                  <c:v>44470</c:v>
                </c:pt>
                <c:pt idx="886">
                  <c:v>44501</c:v>
                </c:pt>
                <c:pt idx="887">
                  <c:v>44531</c:v>
                </c:pt>
                <c:pt idx="888">
                  <c:v>44562</c:v>
                </c:pt>
                <c:pt idx="889">
                  <c:v>44593</c:v>
                </c:pt>
                <c:pt idx="890">
                  <c:v>44621</c:v>
                </c:pt>
                <c:pt idx="891">
                  <c:v>44652</c:v>
                </c:pt>
                <c:pt idx="892">
                  <c:v>44682</c:v>
                </c:pt>
                <c:pt idx="893">
                  <c:v>44713</c:v>
                </c:pt>
                <c:pt idx="894">
                  <c:v>44743</c:v>
                </c:pt>
                <c:pt idx="895">
                  <c:v>44774</c:v>
                </c:pt>
                <c:pt idx="896">
                  <c:v>44805</c:v>
                </c:pt>
                <c:pt idx="897">
                  <c:v>44835</c:v>
                </c:pt>
                <c:pt idx="898">
                  <c:v>44866</c:v>
                </c:pt>
                <c:pt idx="899">
                  <c:v>44896</c:v>
                </c:pt>
                <c:pt idx="900">
                  <c:v>44927</c:v>
                </c:pt>
                <c:pt idx="901">
                  <c:v>44958</c:v>
                </c:pt>
                <c:pt idx="902">
                  <c:v>44986</c:v>
                </c:pt>
                <c:pt idx="903">
                  <c:v>45017</c:v>
                </c:pt>
                <c:pt idx="904">
                  <c:v>45047</c:v>
                </c:pt>
                <c:pt idx="905">
                  <c:v>45078</c:v>
                </c:pt>
                <c:pt idx="906">
                  <c:v>45108</c:v>
                </c:pt>
                <c:pt idx="907">
                  <c:v>45139</c:v>
                </c:pt>
                <c:pt idx="908">
                  <c:v>45170</c:v>
                </c:pt>
                <c:pt idx="909">
                  <c:v>45200</c:v>
                </c:pt>
                <c:pt idx="910">
                  <c:v>45231</c:v>
                </c:pt>
                <c:pt idx="911">
                  <c:v>45261</c:v>
                </c:pt>
                <c:pt idx="912">
                  <c:v>45292</c:v>
                </c:pt>
                <c:pt idx="913">
                  <c:v>45323</c:v>
                </c:pt>
                <c:pt idx="914">
                  <c:v>45352</c:v>
                </c:pt>
                <c:pt idx="915">
                  <c:v>45383</c:v>
                </c:pt>
                <c:pt idx="916">
                  <c:v>45413</c:v>
                </c:pt>
                <c:pt idx="917">
                  <c:v>45444</c:v>
                </c:pt>
                <c:pt idx="918">
                  <c:v>45474</c:v>
                </c:pt>
                <c:pt idx="919">
                  <c:v>45505</c:v>
                </c:pt>
                <c:pt idx="920">
                  <c:v>45536</c:v>
                </c:pt>
                <c:pt idx="921">
                  <c:v>45566</c:v>
                </c:pt>
                <c:pt idx="922">
                  <c:v>45597</c:v>
                </c:pt>
                <c:pt idx="923">
                  <c:v>45627</c:v>
                </c:pt>
                <c:pt idx="924">
                  <c:v>45658</c:v>
                </c:pt>
                <c:pt idx="925">
                  <c:v>45689</c:v>
                </c:pt>
                <c:pt idx="926">
                  <c:v>45717</c:v>
                </c:pt>
                <c:pt idx="927">
                  <c:v>45748</c:v>
                </c:pt>
                <c:pt idx="928">
                  <c:v>45778</c:v>
                </c:pt>
                <c:pt idx="929">
                  <c:v>45809</c:v>
                </c:pt>
                <c:pt idx="930">
                  <c:v>45839</c:v>
                </c:pt>
                <c:pt idx="931">
                  <c:v>45870</c:v>
                </c:pt>
                <c:pt idx="932">
                  <c:v>45901</c:v>
                </c:pt>
                <c:pt idx="933">
                  <c:v>45931</c:v>
                </c:pt>
                <c:pt idx="934">
                  <c:v>45962</c:v>
                </c:pt>
                <c:pt idx="935">
                  <c:v>45992</c:v>
                </c:pt>
                <c:pt idx="936">
                  <c:v>46023</c:v>
                </c:pt>
                <c:pt idx="937">
                  <c:v>46054</c:v>
                </c:pt>
                <c:pt idx="938">
                  <c:v>46082</c:v>
                </c:pt>
                <c:pt idx="939">
                  <c:v>46113</c:v>
                </c:pt>
                <c:pt idx="940">
                  <c:v>46143</c:v>
                </c:pt>
                <c:pt idx="941">
                  <c:v>46174</c:v>
                </c:pt>
                <c:pt idx="942">
                  <c:v>46204</c:v>
                </c:pt>
                <c:pt idx="943">
                  <c:v>46235</c:v>
                </c:pt>
                <c:pt idx="944">
                  <c:v>46266</c:v>
                </c:pt>
                <c:pt idx="945">
                  <c:v>46296</c:v>
                </c:pt>
                <c:pt idx="946">
                  <c:v>46327</c:v>
                </c:pt>
                <c:pt idx="947">
                  <c:v>46357</c:v>
                </c:pt>
                <c:pt idx="948">
                  <c:v>46388</c:v>
                </c:pt>
                <c:pt idx="949">
                  <c:v>46419</c:v>
                </c:pt>
                <c:pt idx="950">
                  <c:v>46447</c:v>
                </c:pt>
                <c:pt idx="951">
                  <c:v>46478</c:v>
                </c:pt>
                <c:pt idx="952">
                  <c:v>46508</c:v>
                </c:pt>
                <c:pt idx="953">
                  <c:v>46539</c:v>
                </c:pt>
                <c:pt idx="954">
                  <c:v>46569</c:v>
                </c:pt>
                <c:pt idx="955">
                  <c:v>46600</c:v>
                </c:pt>
                <c:pt idx="956">
                  <c:v>46631</c:v>
                </c:pt>
                <c:pt idx="957">
                  <c:v>46661</c:v>
                </c:pt>
                <c:pt idx="958">
                  <c:v>46692</c:v>
                </c:pt>
                <c:pt idx="959">
                  <c:v>46722</c:v>
                </c:pt>
                <c:pt idx="960">
                  <c:v>46753</c:v>
                </c:pt>
                <c:pt idx="961">
                  <c:v>46784</c:v>
                </c:pt>
                <c:pt idx="962">
                  <c:v>46813</c:v>
                </c:pt>
                <c:pt idx="963">
                  <c:v>46844</c:v>
                </c:pt>
                <c:pt idx="964">
                  <c:v>46874</c:v>
                </c:pt>
                <c:pt idx="965">
                  <c:v>46905</c:v>
                </c:pt>
                <c:pt idx="966">
                  <c:v>46935</c:v>
                </c:pt>
                <c:pt idx="967">
                  <c:v>46966</c:v>
                </c:pt>
                <c:pt idx="968">
                  <c:v>46997</c:v>
                </c:pt>
                <c:pt idx="969">
                  <c:v>47027</c:v>
                </c:pt>
                <c:pt idx="970">
                  <c:v>47058</c:v>
                </c:pt>
                <c:pt idx="971">
                  <c:v>47088</c:v>
                </c:pt>
                <c:pt idx="972">
                  <c:v>47119</c:v>
                </c:pt>
                <c:pt idx="973">
                  <c:v>47150</c:v>
                </c:pt>
                <c:pt idx="974">
                  <c:v>47178</c:v>
                </c:pt>
                <c:pt idx="975">
                  <c:v>47209</c:v>
                </c:pt>
                <c:pt idx="976">
                  <c:v>47239</c:v>
                </c:pt>
                <c:pt idx="977">
                  <c:v>47270</c:v>
                </c:pt>
                <c:pt idx="978">
                  <c:v>47300</c:v>
                </c:pt>
                <c:pt idx="979">
                  <c:v>47331</c:v>
                </c:pt>
                <c:pt idx="980">
                  <c:v>47362</c:v>
                </c:pt>
                <c:pt idx="981">
                  <c:v>47392</c:v>
                </c:pt>
                <c:pt idx="982">
                  <c:v>47423</c:v>
                </c:pt>
                <c:pt idx="983">
                  <c:v>47453</c:v>
                </c:pt>
                <c:pt idx="984">
                  <c:v>47484</c:v>
                </c:pt>
                <c:pt idx="985">
                  <c:v>47515</c:v>
                </c:pt>
                <c:pt idx="986">
                  <c:v>47543</c:v>
                </c:pt>
                <c:pt idx="987">
                  <c:v>47574</c:v>
                </c:pt>
                <c:pt idx="988">
                  <c:v>47604</c:v>
                </c:pt>
                <c:pt idx="989">
                  <c:v>47635</c:v>
                </c:pt>
                <c:pt idx="990">
                  <c:v>47665</c:v>
                </c:pt>
                <c:pt idx="991">
                  <c:v>47696</c:v>
                </c:pt>
                <c:pt idx="992">
                  <c:v>47727</c:v>
                </c:pt>
                <c:pt idx="993">
                  <c:v>47757</c:v>
                </c:pt>
                <c:pt idx="994">
                  <c:v>47788</c:v>
                </c:pt>
                <c:pt idx="995">
                  <c:v>47818</c:v>
                </c:pt>
                <c:pt idx="996">
                  <c:v>47849</c:v>
                </c:pt>
                <c:pt idx="997">
                  <c:v>47880</c:v>
                </c:pt>
                <c:pt idx="998">
                  <c:v>47908</c:v>
                </c:pt>
                <c:pt idx="999">
                  <c:v>47939</c:v>
                </c:pt>
                <c:pt idx="1000">
                  <c:v>47969</c:v>
                </c:pt>
                <c:pt idx="1001">
                  <c:v>48000</c:v>
                </c:pt>
                <c:pt idx="1002">
                  <c:v>48030</c:v>
                </c:pt>
                <c:pt idx="1003">
                  <c:v>48061</c:v>
                </c:pt>
                <c:pt idx="1004">
                  <c:v>48092</c:v>
                </c:pt>
                <c:pt idx="1005">
                  <c:v>48122</c:v>
                </c:pt>
                <c:pt idx="1006">
                  <c:v>48153</c:v>
                </c:pt>
                <c:pt idx="1007">
                  <c:v>48183</c:v>
                </c:pt>
                <c:pt idx="1008">
                  <c:v>48214</c:v>
                </c:pt>
                <c:pt idx="1009">
                  <c:v>48245</c:v>
                </c:pt>
                <c:pt idx="1010">
                  <c:v>48274</c:v>
                </c:pt>
                <c:pt idx="1011">
                  <c:v>48305</c:v>
                </c:pt>
                <c:pt idx="1012">
                  <c:v>48335</c:v>
                </c:pt>
                <c:pt idx="1013">
                  <c:v>48366</c:v>
                </c:pt>
                <c:pt idx="1014">
                  <c:v>48396</c:v>
                </c:pt>
                <c:pt idx="1015">
                  <c:v>48427</c:v>
                </c:pt>
                <c:pt idx="1016">
                  <c:v>48458</c:v>
                </c:pt>
                <c:pt idx="1017">
                  <c:v>48488</c:v>
                </c:pt>
                <c:pt idx="1018">
                  <c:v>48519</c:v>
                </c:pt>
                <c:pt idx="1019">
                  <c:v>48549</c:v>
                </c:pt>
              </c:numCache>
            </c:numRef>
          </c:cat>
          <c:val>
            <c:numRef>
              <c:f>'LPR1624'!$H$3:$H$1022</c:f>
              <c:numCache>
                <c:formatCode>General</c:formatCode>
                <c:ptCount val="1020"/>
                <c:pt idx="11" formatCode="0.0">
                  <c:v>59.2</c:v>
                </c:pt>
                <c:pt idx="12" formatCode="0.0">
                  <c:v>59.133333333300001</c:v>
                </c:pt>
                <c:pt idx="13" formatCode="0.0">
                  <c:v>59.0666666666</c:v>
                </c:pt>
                <c:pt idx="14" formatCode="0.0">
                  <c:v>59.108333333300003</c:v>
                </c:pt>
                <c:pt idx="15" formatCode="0.0">
                  <c:v>59.075000000000003</c:v>
                </c:pt>
                <c:pt idx="16" formatCode="0.0">
                  <c:v>59.258333333300001</c:v>
                </c:pt>
                <c:pt idx="17" formatCode="0.0">
                  <c:v>59.208333333299997</c:v>
                </c:pt>
                <c:pt idx="18" formatCode="0.0">
                  <c:v>59.208333333299997</c:v>
                </c:pt>
                <c:pt idx="19" formatCode="0.0">
                  <c:v>59.241666666599997</c:v>
                </c:pt>
                <c:pt idx="20" formatCode="0.0">
                  <c:v>59.3</c:v>
                </c:pt>
                <c:pt idx="21" formatCode="0.0">
                  <c:v>59.366666666599997</c:v>
                </c:pt>
                <c:pt idx="22" formatCode="0.0">
                  <c:v>59.5</c:v>
                </c:pt>
                <c:pt idx="23" formatCode="0.0">
                  <c:v>59.55</c:v>
                </c:pt>
                <c:pt idx="24" formatCode="0.0">
                  <c:v>59.733333333300003</c:v>
                </c:pt>
                <c:pt idx="25" formatCode="0.0">
                  <c:v>59.875</c:v>
                </c:pt>
                <c:pt idx="26" formatCode="0.0">
                  <c:v>59.825000000000003</c:v>
                </c:pt>
                <c:pt idx="27" formatCode="0.0">
                  <c:v>59.875</c:v>
                </c:pt>
                <c:pt idx="28" formatCode="0.0">
                  <c:v>59.7833333333</c:v>
                </c:pt>
                <c:pt idx="29" formatCode="0.0">
                  <c:v>59.758333333300001</c:v>
                </c:pt>
                <c:pt idx="30" formatCode="0.0">
                  <c:v>59.65</c:v>
                </c:pt>
                <c:pt idx="31" formatCode="0.0">
                  <c:v>59.6916666666</c:v>
                </c:pt>
                <c:pt idx="32" formatCode="0.0">
                  <c:v>59.733333333300003</c:v>
                </c:pt>
                <c:pt idx="33" formatCode="0.0">
                  <c:v>59.875</c:v>
                </c:pt>
                <c:pt idx="34" formatCode="0.0">
                  <c:v>59.883333333300001</c:v>
                </c:pt>
                <c:pt idx="35" formatCode="0.0">
                  <c:v>59.95</c:v>
                </c:pt>
                <c:pt idx="36" formatCode="0.0">
                  <c:v>59.85</c:v>
                </c:pt>
                <c:pt idx="37" formatCode="0.0">
                  <c:v>59.716666666599998</c:v>
                </c:pt>
                <c:pt idx="38" formatCode="0.0">
                  <c:v>59.841666666599998</c:v>
                </c:pt>
                <c:pt idx="39" formatCode="0.0">
                  <c:v>59.791666666600001</c:v>
                </c:pt>
                <c:pt idx="40" formatCode="0.0">
                  <c:v>59.8166666666</c:v>
                </c:pt>
                <c:pt idx="41" formatCode="0.0">
                  <c:v>59.758333333300001</c:v>
                </c:pt>
                <c:pt idx="42" formatCode="0.0">
                  <c:v>59.833333333299997</c:v>
                </c:pt>
                <c:pt idx="43" formatCode="0.0">
                  <c:v>59.8</c:v>
                </c:pt>
                <c:pt idx="44" formatCode="0.0">
                  <c:v>59.683333333299998</c:v>
                </c:pt>
                <c:pt idx="45" formatCode="0.0">
                  <c:v>59.541666666600001</c:v>
                </c:pt>
                <c:pt idx="46" formatCode="0.0">
                  <c:v>59.433333333299998</c:v>
                </c:pt>
                <c:pt idx="47" formatCode="0.0">
                  <c:v>59.325000000000003</c:v>
                </c:pt>
                <c:pt idx="48" formatCode="0.0">
                  <c:v>59.266666666600003</c:v>
                </c:pt>
                <c:pt idx="49" formatCode="0.0">
                  <c:v>59.208333333299997</c:v>
                </c:pt>
                <c:pt idx="50" formatCode="0.0">
                  <c:v>58.9083333333</c:v>
                </c:pt>
                <c:pt idx="51" formatCode="0.0">
                  <c:v>58.766666666600003</c:v>
                </c:pt>
                <c:pt idx="52" formatCode="0.0">
                  <c:v>58.6</c:v>
                </c:pt>
                <c:pt idx="53" formatCode="0.0">
                  <c:v>58.575000000000003</c:v>
                </c:pt>
                <c:pt idx="54" formatCode="0.0">
                  <c:v>58.4</c:v>
                </c:pt>
                <c:pt idx="55" formatCode="0.0">
                  <c:v>58.15</c:v>
                </c:pt>
                <c:pt idx="56" formatCode="0.0">
                  <c:v>57.9</c:v>
                </c:pt>
                <c:pt idx="57" formatCode="0.0">
                  <c:v>57.583333333299997</c:v>
                </c:pt>
                <c:pt idx="58" formatCode="0.0">
                  <c:v>57.391666666600003</c:v>
                </c:pt>
                <c:pt idx="59" formatCode="0.0">
                  <c:v>57.2</c:v>
                </c:pt>
                <c:pt idx="60" formatCode="0.0">
                  <c:v>57.116666666599997</c:v>
                </c:pt>
                <c:pt idx="61" formatCode="0.0">
                  <c:v>57.083333333299997</c:v>
                </c:pt>
                <c:pt idx="62" formatCode="0.0">
                  <c:v>57.083333333299997</c:v>
                </c:pt>
                <c:pt idx="63" formatCode="0.0">
                  <c:v>57.058333333299998</c:v>
                </c:pt>
                <c:pt idx="64" formatCode="0.0">
                  <c:v>56.95</c:v>
                </c:pt>
                <c:pt idx="65" formatCode="0.0">
                  <c:v>56.774999999999999</c:v>
                </c:pt>
                <c:pt idx="66" formatCode="0.0">
                  <c:v>56.65</c:v>
                </c:pt>
                <c:pt idx="67" formatCode="0.0">
                  <c:v>56.608333333300003</c:v>
                </c:pt>
                <c:pt idx="68" formatCode="0.0">
                  <c:v>56.508333333300001</c:v>
                </c:pt>
                <c:pt idx="69" formatCode="0.0">
                  <c:v>56.391666666600003</c:v>
                </c:pt>
                <c:pt idx="70" formatCode="0.0">
                  <c:v>56.208333333299997</c:v>
                </c:pt>
                <c:pt idx="71" formatCode="0.0">
                  <c:v>56.0333333333</c:v>
                </c:pt>
                <c:pt idx="72" formatCode="0.0">
                  <c:v>55.883333333300001</c:v>
                </c:pt>
                <c:pt idx="73" formatCode="0.0">
                  <c:v>55.758333333300001</c:v>
                </c:pt>
                <c:pt idx="74" formatCode="0.0">
                  <c:v>55.7</c:v>
                </c:pt>
                <c:pt idx="75" formatCode="0.0">
                  <c:v>55.625</c:v>
                </c:pt>
                <c:pt idx="76" formatCode="0.0">
                  <c:v>55.558333333299998</c:v>
                </c:pt>
                <c:pt idx="77" formatCode="0.0">
                  <c:v>55.433333333299998</c:v>
                </c:pt>
                <c:pt idx="78" formatCode="0.0">
                  <c:v>55.391666666600003</c:v>
                </c:pt>
                <c:pt idx="79" formatCode="0.0">
                  <c:v>55.308333333299998</c:v>
                </c:pt>
                <c:pt idx="80" formatCode="0.0">
                  <c:v>55.358333333300003</c:v>
                </c:pt>
                <c:pt idx="81" formatCode="0.0">
                  <c:v>55.383333333300001</c:v>
                </c:pt>
                <c:pt idx="82" formatCode="0.0">
                  <c:v>55.375</c:v>
                </c:pt>
                <c:pt idx="83" formatCode="0.0">
                  <c:v>55.241666666599997</c:v>
                </c:pt>
                <c:pt idx="84" formatCode="0.0">
                  <c:v>55.1583333333</c:v>
                </c:pt>
                <c:pt idx="85" formatCode="0.0">
                  <c:v>55</c:v>
                </c:pt>
                <c:pt idx="86" formatCode="0.0">
                  <c:v>54.791666666600001</c:v>
                </c:pt>
                <c:pt idx="87" formatCode="0.0">
                  <c:v>54.683333333299998</c:v>
                </c:pt>
                <c:pt idx="88" formatCode="0.0">
                  <c:v>54.616666666599997</c:v>
                </c:pt>
                <c:pt idx="89" formatCode="0.0">
                  <c:v>54.65</c:v>
                </c:pt>
                <c:pt idx="90" formatCode="0.0">
                  <c:v>54.741666666599997</c:v>
                </c:pt>
                <c:pt idx="91" formatCode="0.0">
                  <c:v>54.891666666600003</c:v>
                </c:pt>
                <c:pt idx="92" formatCode="0.0">
                  <c:v>54.991666666599997</c:v>
                </c:pt>
                <c:pt idx="93" formatCode="0.0">
                  <c:v>55.25</c:v>
                </c:pt>
                <c:pt idx="94" formatCode="0.0">
                  <c:v>55.6</c:v>
                </c:pt>
                <c:pt idx="95" formatCode="0.0">
                  <c:v>56.058333333299998</c:v>
                </c:pt>
                <c:pt idx="96" formatCode="0.0">
                  <c:v>56.258333333300001</c:v>
                </c:pt>
                <c:pt idx="97" formatCode="0.0">
                  <c:v>56.466666666599998</c:v>
                </c:pt>
                <c:pt idx="98" formatCode="0.0">
                  <c:v>56.683333333299998</c:v>
                </c:pt>
                <c:pt idx="99" formatCode="0.0">
                  <c:v>56.833333333299997</c:v>
                </c:pt>
                <c:pt idx="100" formatCode="0.0">
                  <c:v>57.133333333300001</c:v>
                </c:pt>
                <c:pt idx="101" formatCode="0.0">
                  <c:v>57.583333333299997</c:v>
                </c:pt>
                <c:pt idx="102" formatCode="0.0">
                  <c:v>57.85</c:v>
                </c:pt>
                <c:pt idx="103" formatCode="0.0">
                  <c:v>57.975000000000001</c:v>
                </c:pt>
                <c:pt idx="104" formatCode="0.0">
                  <c:v>58</c:v>
                </c:pt>
                <c:pt idx="105" formatCode="0.0">
                  <c:v>58</c:v>
                </c:pt>
                <c:pt idx="106" formatCode="0.0">
                  <c:v>57.891666666600003</c:v>
                </c:pt>
                <c:pt idx="107" formatCode="0.0">
                  <c:v>57.808333333299998</c:v>
                </c:pt>
                <c:pt idx="108" formatCode="0.0">
                  <c:v>57.841666666599998</c:v>
                </c:pt>
                <c:pt idx="109" formatCode="0.0">
                  <c:v>57.8166666666</c:v>
                </c:pt>
                <c:pt idx="110" formatCode="0.0">
                  <c:v>57.833333333299997</c:v>
                </c:pt>
                <c:pt idx="111" formatCode="0.0">
                  <c:v>57.833333333299997</c:v>
                </c:pt>
                <c:pt idx="112" formatCode="0.0">
                  <c:v>57.716666666599998</c:v>
                </c:pt>
                <c:pt idx="113" formatCode="0.0">
                  <c:v>57.616666666599997</c:v>
                </c:pt>
                <c:pt idx="114" formatCode="0.0">
                  <c:v>57.616666666599997</c:v>
                </c:pt>
                <c:pt idx="115" formatCode="0.0">
                  <c:v>57.508333333300001</c:v>
                </c:pt>
                <c:pt idx="116" formatCode="0.0">
                  <c:v>57.4</c:v>
                </c:pt>
                <c:pt idx="117" formatCode="0.0">
                  <c:v>57.3</c:v>
                </c:pt>
                <c:pt idx="118" formatCode="0.0">
                  <c:v>57.208333333299997</c:v>
                </c:pt>
                <c:pt idx="119" formatCode="0.0">
                  <c:v>57.141666666600003</c:v>
                </c:pt>
                <c:pt idx="120" formatCode="0.0">
                  <c:v>57.024999999999999</c:v>
                </c:pt>
                <c:pt idx="121" formatCode="0.0">
                  <c:v>56.975000000000001</c:v>
                </c:pt>
                <c:pt idx="122" formatCode="0.0">
                  <c:v>56.891666666600003</c:v>
                </c:pt>
                <c:pt idx="123" formatCode="0.0">
                  <c:v>56.858333333300003</c:v>
                </c:pt>
                <c:pt idx="124" formatCode="0.0">
                  <c:v>56.866666666599997</c:v>
                </c:pt>
                <c:pt idx="125" formatCode="0.0">
                  <c:v>56.7833333333</c:v>
                </c:pt>
                <c:pt idx="126" formatCode="0.0">
                  <c:v>56.616666666599997</c:v>
                </c:pt>
                <c:pt idx="127" formatCode="0.0">
                  <c:v>56.575000000000003</c:v>
                </c:pt>
                <c:pt idx="128" formatCode="0.0">
                  <c:v>56.491666666599997</c:v>
                </c:pt>
                <c:pt idx="129" formatCode="0.0">
                  <c:v>56.466666666599998</c:v>
                </c:pt>
                <c:pt idx="130" formatCode="0.0">
                  <c:v>56.375</c:v>
                </c:pt>
                <c:pt idx="131" formatCode="0.0">
                  <c:v>56.258333333300001</c:v>
                </c:pt>
                <c:pt idx="132" formatCode="0.0">
                  <c:v>56.208333333299997</c:v>
                </c:pt>
                <c:pt idx="133" formatCode="0.0">
                  <c:v>56.116666666599997</c:v>
                </c:pt>
                <c:pt idx="134" formatCode="0.0">
                  <c:v>56.0666666666</c:v>
                </c:pt>
                <c:pt idx="135" formatCode="0.0">
                  <c:v>56.016666666600003</c:v>
                </c:pt>
                <c:pt idx="136" formatCode="0.0">
                  <c:v>55.866666666599997</c:v>
                </c:pt>
                <c:pt idx="137" formatCode="0.0">
                  <c:v>55.791666666600001</c:v>
                </c:pt>
                <c:pt idx="138" formatCode="0.0">
                  <c:v>55.716666666599998</c:v>
                </c:pt>
                <c:pt idx="139" formatCode="0.0">
                  <c:v>55.666666666600001</c:v>
                </c:pt>
                <c:pt idx="140" formatCode="0.0">
                  <c:v>55.65</c:v>
                </c:pt>
                <c:pt idx="141" formatCode="0.0">
                  <c:v>55.6</c:v>
                </c:pt>
                <c:pt idx="142" formatCode="0.0">
                  <c:v>55.575000000000003</c:v>
                </c:pt>
                <c:pt idx="143" formatCode="0.0">
                  <c:v>55.641666666600003</c:v>
                </c:pt>
                <c:pt idx="144" formatCode="0.0">
                  <c:v>55.625</c:v>
                </c:pt>
                <c:pt idx="145" formatCode="0.0">
                  <c:v>55.674999999999997</c:v>
                </c:pt>
                <c:pt idx="146" formatCode="0.0">
                  <c:v>55.683333333299998</c:v>
                </c:pt>
                <c:pt idx="147" formatCode="0.0">
                  <c:v>55.774999999999999</c:v>
                </c:pt>
                <c:pt idx="148" formatCode="0.0">
                  <c:v>55.924999999999997</c:v>
                </c:pt>
                <c:pt idx="149" formatCode="0.0">
                  <c:v>56.174999999999997</c:v>
                </c:pt>
                <c:pt idx="150" formatCode="0.0">
                  <c:v>56.308333333299998</c:v>
                </c:pt>
                <c:pt idx="151" formatCode="0.0">
                  <c:v>56.375</c:v>
                </c:pt>
                <c:pt idx="152" formatCode="0.0">
                  <c:v>56.4083333333</c:v>
                </c:pt>
                <c:pt idx="153" formatCode="0.0">
                  <c:v>56.4</c:v>
                </c:pt>
                <c:pt idx="154" formatCode="0.0">
                  <c:v>56.458333333299997</c:v>
                </c:pt>
                <c:pt idx="155" formatCode="0.0">
                  <c:v>56.4083333333</c:v>
                </c:pt>
                <c:pt idx="156" formatCode="0.0">
                  <c:v>56.508333333300001</c:v>
                </c:pt>
                <c:pt idx="157" formatCode="0.0">
                  <c:v>56.575000000000003</c:v>
                </c:pt>
                <c:pt idx="158" formatCode="0.0">
                  <c:v>56.65</c:v>
                </c:pt>
                <c:pt idx="159" formatCode="0.0">
                  <c:v>56.55</c:v>
                </c:pt>
                <c:pt idx="160" formatCode="0.0">
                  <c:v>56.416666666600001</c:v>
                </c:pt>
                <c:pt idx="161" formatCode="0.0">
                  <c:v>56.291666666600001</c:v>
                </c:pt>
                <c:pt idx="162" formatCode="0.0">
                  <c:v>56.241666666599997</c:v>
                </c:pt>
                <c:pt idx="163" formatCode="0.0">
                  <c:v>56.308333333299998</c:v>
                </c:pt>
                <c:pt idx="164" formatCode="0.0">
                  <c:v>56.3166666666</c:v>
                </c:pt>
                <c:pt idx="165" formatCode="0.0">
                  <c:v>56.3166666666</c:v>
                </c:pt>
                <c:pt idx="166" formatCode="0.0">
                  <c:v>56.333333333299997</c:v>
                </c:pt>
                <c:pt idx="167" formatCode="0.0">
                  <c:v>56.333333333299997</c:v>
                </c:pt>
                <c:pt idx="168" formatCode="0.0">
                  <c:v>56.2</c:v>
                </c:pt>
                <c:pt idx="169" formatCode="0.0">
                  <c:v>56.05</c:v>
                </c:pt>
                <c:pt idx="170" formatCode="0.0">
                  <c:v>55.933333333299998</c:v>
                </c:pt>
                <c:pt idx="171" formatCode="0.0">
                  <c:v>55.9083333333</c:v>
                </c:pt>
                <c:pt idx="172" formatCode="0.0">
                  <c:v>55.983333333300003</c:v>
                </c:pt>
                <c:pt idx="173" formatCode="0.0">
                  <c:v>56</c:v>
                </c:pt>
                <c:pt idx="174" formatCode="0.0">
                  <c:v>56.016666666600003</c:v>
                </c:pt>
                <c:pt idx="175" formatCode="0.0">
                  <c:v>56.008333333300001</c:v>
                </c:pt>
                <c:pt idx="176" formatCode="0.0">
                  <c:v>55.9416666666</c:v>
                </c:pt>
                <c:pt idx="177" formatCode="0.0">
                  <c:v>55.924999999999997</c:v>
                </c:pt>
                <c:pt idx="178" formatCode="0.0">
                  <c:v>55.841666666599998</c:v>
                </c:pt>
                <c:pt idx="179" formatCode="0.0">
                  <c:v>55.791666666600001</c:v>
                </c:pt>
                <c:pt idx="180" formatCode="0.0">
                  <c:v>55.7833333333</c:v>
                </c:pt>
                <c:pt idx="181" formatCode="0.0">
                  <c:v>55.825000000000003</c:v>
                </c:pt>
                <c:pt idx="182" formatCode="0.0">
                  <c:v>55.808333333299998</c:v>
                </c:pt>
                <c:pt idx="183" formatCode="0.0">
                  <c:v>55.808333333299998</c:v>
                </c:pt>
                <c:pt idx="184" formatCode="0.0">
                  <c:v>55.774999999999999</c:v>
                </c:pt>
                <c:pt idx="185" formatCode="0.0">
                  <c:v>55.674999999999997</c:v>
                </c:pt>
                <c:pt idx="186" formatCode="0.0">
                  <c:v>55.616666666599997</c:v>
                </c:pt>
                <c:pt idx="187" formatCode="0.0">
                  <c:v>55.483333333300003</c:v>
                </c:pt>
                <c:pt idx="188" formatCode="0.0">
                  <c:v>55.424999999999997</c:v>
                </c:pt>
                <c:pt idx="189" formatCode="0.0">
                  <c:v>55.366666666599997</c:v>
                </c:pt>
                <c:pt idx="190" formatCode="0.0">
                  <c:v>55.291666666600001</c:v>
                </c:pt>
                <c:pt idx="191" formatCode="0.0">
                  <c:v>55.208333333299997</c:v>
                </c:pt>
                <c:pt idx="192" formatCode="0.0">
                  <c:v>55.174999999999997</c:v>
                </c:pt>
                <c:pt idx="193" formatCode="0.0">
                  <c:v>55.1583333333</c:v>
                </c:pt>
                <c:pt idx="194" formatCode="0.0">
                  <c:v>55.166666666600001</c:v>
                </c:pt>
                <c:pt idx="195" formatCode="0.0">
                  <c:v>55.166666666600001</c:v>
                </c:pt>
                <c:pt idx="196" formatCode="0.0">
                  <c:v>55.1583333333</c:v>
                </c:pt>
                <c:pt idx="197" formatCode="0.0">
                  <c:v>55.174999999999997</c:v>
                </c:pt>
                <c:pt idx="198" formatCode="0.0">
                  <c:v>55.141666666600003</c:v>
                </c:pt>
                <c:pt idx="199" formatCode="0.0">
                  <c:v>55.183333333299998</c:v>
                </c:pt>
                <c:pt idx="200" formatCode="0.0">
                  <c:v>55.216666666599998</c:v>
                </c:pt>
                <c:pt idx="201" formatCode="0.0">
                  <c:v>55.2</c:v>
                </c:pt>
                <c:pt idx="202" formatCode="0.0">
                  <c:v>55.233333333300003</c:v>
                </c:pt>
                <c:pt idx="203" formatCode="0.0">
                  <c:v>55.3166666666</c:v>
                </c:pt>
                <c:pt idx="204" formatCode="0.0">
                  <c:v>55.291666666600001</c:v>
                </c:pt>
                <c:pt idx="205" formatCode="0.0">
                  <c:v>55.274999999999999</c:v>
                </c:pt>
                <c:pt idx="206" formatCode="0.0">
                  <c:v>55.258333333300001</c:v>
                </c:pt>
                <c:pt idx="207" formatCode="0.0">
                  <c:v>55.3</c:v>
                </c:pt>
                <c:pt idx="208" formatCode="0.0">
                  <c:v>55.341666666599998</c:v>
                </c:pt>
                <c:pt idx="209" formatCode="0.0">
                  <c:v>55.325000000000003</c:v>
                </c:pt>
                <c:pt idx="210" formatCode="0.0">
                  <c:v>55.5</c:v>
                </c:pt>
                <c:pt idx="211" formatCode="0.0">
                  <c:v>55.558333333299998</c:v>
                </c:pt>
                <c:pt idx="212" formatCode="0.0">
                  <c:v>55.508333333300001</c:v>
                </c:pt>
                <c:pt idx="213" formatCode="0.0">
                  <c:v>55.591666666599998</c:v>
                </c:pt>
                <c:pt idx="214" formatCode="0.0">
                  <c:v>55.7</c:v>
                </c:pt>
                <c:pt idx="215" formatCode="0.0">
                  <c:v>55.825000000000003</c:v>
                </c:pt>
                <c:pt idx="216" formatCode="0.0">
                  <c:v>55.983333333300003</c:v>
                </c:pt>
                <c:pt idx="217" formatCode="0.0">
                  <c:v>56.05</c:v>
                </c:pt>
                <c:pt idx="218" formatCode="0.0">
                  <c:v>56.141666666600003</c:v>
                </c:pt>
                <c:pt idx="219" formatCode="0.0">
                  <c:v>56.216666666599998</c:v>
                </c:pt>
                <c:pt idx="220" formatCode="0.0">
                  <c:v>56.258333333300001</c:v>
                </c:pt>
                <c:pt idx="221" formatCode="0.0">
                  <c:v>56.483333333300003</c:v>
                </c:pt>
                <c:pt idx="222" formatCode="0.0">
                  <c:v>56.6</c:v>
                </c:pt>
                <c:pt idx="223" formatCode="0.0">
                  <c:v>56.791666666600001</c:v>
                </c:pt>
                <c:pt idx="224" formatCode="0.0">
                  <c:v>56.825000000000003</c:v>
                </c:pt>
                <c:pt idx="225" formatCode="0.0">
                  <c:v>56.85</c:v>
                </c:pt>
                <c:pt idx="226" formatCode="0.0">
                  <c:v>56.933333333299998</c:v>
                </c:pt>
                <c:pt idx="227" formatCode="0.0">
                  <c:v>57.041666666600001</c:v>
                </c:pt>
                <c:pt idx="228" formatCode="0.0">
                  <c:v>57.116666666599997</c:v>
                </c:pt>
                <c:pt idx="229" formatCode="0.0">
                  <c:v>57.291666666600001</c:v>
                </c:pt>
                <c:pt idx="230" formatCode="0.0">
                  <c:v>57.4</c:v>
                </c:pt>
                <c:pt idx="231" formatCode="0.0">
                  <c:v>57.424999999999997</c:v>
                </c:pt>
                <c:pt idx="232" formatCode="0.0">
                  <c:v>57.35</c:v>
                </c:pt>
                <c:pt idx="233" formatCode="0.0">
                  <c:v>57.366666666599997</c:v>
                </c:pt>
                <c:pt idx="234" formatCode="0.0">
                  <c:v>57.45</c:v>
                </c:pt>
                <c:pt idx="235" formatCode="0.0">
                  <c:v>57.5</c:v>
                </c:pt>
                <c:pt idx="236" formatCode="0.0">
                  <c:v>57.616666666599997</c:v>
                </c:pt>
                <c:pt idx="237" formatCode="0.0">
                  <c:v>57.7</c:v>
                </c:pt>
                <c:pt idx="238" formatCode="0.0">
                  <c:v>57.75</c:v>
                </c:pt>
                <c:pt idx="239" formatCode="0.0">
                  <c:v>57.733333333300003</c:v>
                </c:pt>
                <c:pt idx="240" formatCode="0.0">
                  <c:v>57.7</c:v>
                </c:pt>
                <c:pt idx="241" formatCode="0.0">
                  <c:v>57.725000000000001</c:v>
                </c:pt>
                <c:pt idx="242" formatCode="0.0">
                  <c:v>57.758333333300001</c:v>
                </c:pt>
                <c:pt idx="243" formatCode="0.0">
                  <c:v>57.766666666600003</c:v>
                </c:pt>
                <c:pt idx="244" formatCode="0.0">
                  <c:v>57.808333333299998</c:v>
                </c:pt>
                <c:pt idx="245" formatCode="0.0">
                  <c:v>57.833333333299997</c:v>
                </c:pt>
                <c:pt idx="246" formatCode="0.0">
                  <c:v>57.841666666599998</c:v>
                </c:pt>
                <c:pt idx="247" formatCode="0.0">
                  <c:v>57.8166666666</c:v>
                </c:pt>
                <c:pt idx="248" formatCode="0.0">
                  <c:v>57.8</c:v>
                </c:pt>
                <c:pt idx="249" formatCode="0.0">
                  <c:v>57.774999999999999</c:v>
                </c:pt>
                <c:pt idx="250" formatCode="0.0">
                  <c:v>57.733333333300003</c:v>
                </c:pt>
                <c:pt idx="251" formatCode="0.0">
                  <c:v>57.7</c:v>
                </c:pt>
                <c:pt idx="252" formatCode="0.0">
                  <c:v>57.766666666600003</c:v>
                </c:pt>
                <c:pt idx="253" formatCode="0.0">
                  <c:v>57.7833333333</c:v>
                </c:pt>
                <c:pt idx="254" formatCode="0.0">
                  <c:v>57.858333333300003</c:v>
                </c:pt>
                <c:pt idx="255" formatCode="0.0">
                  <c:v>57.975000000000001</c:v>
                </c:pt>
                <c:pt idx="256" formatCode="0.0">
                  <c:v>58</c:v>
                </c:pt>
                <c:pt idx="257" formatCode="0.0">
                  <c:v>58.041666666600001</c:v>
                </c:pt>
                <c:pt idx="258" formatCode="0.0">
                  <c:v>58.108333333300003</c:v>
                </c:pt>
                <c:pt idx="259" formatCode="0.0">
                  <c:v>58.208333333299997</c:v>
                </c:pt>
                <c:pt idx="260" formatCode="0.0">
                  <c:v>58.383333333300001</c:v>
                </c:pt>
                <c:pt idx="261" formatCode="0.0">
                  <c:v>58.575000000000003</c:v>
                </c:pt>
                <c:pt idx="262" formatCode="0.0">
                  <c:v>58.758333333300001</c:v>
                </c:pt>
                <c:pt idx="263" formatCode="0.0">
                  <c:v>58.924999999999997</c:v>
                </c:pt>
                <c:pt idx="264" formatCode="0.0">
                  <c:v>59.125</c:v>
                </c:pt>
                <c:pt idx="265" formatCode="0.0">
                  <c:v>59.2833333333</c:v>
                </c:pt>
                <c:pt idx="266" formatCode="0.0">
                  <c:v>59.4</c:v>
                </c:pt>
                <c:pt idx="267" formatCode="0.0">
                  <c:v>59.475000000000001</c:v>
                </c:pt>
                <c:pt idx="268" formatCode="0.0">
                  <c:v>59.625</c:v>
                </c:pt>
                <c:pt idx="269" formatCode="0.0">
                  <c:v>59.591666666599998</c:v>
                </c:pt>
                <c:pt idx="270" formatCode="0.0">
                  <c:v>59.6</c:v>
                </c:pt>
                <c:pt idx="271" formatCode="0.0">
                  <c:v>59.591666666599998</c:v>
                </c:pt>
                <c:pt idx="272" formatCode="0.0">
                  <c:v>59.666666666600001</c:v>
                </c:pt>
                <c:pt idx="273" formatCode="0.0">
                  <c:v>59.7</c:v>
                </c:pt>
                <c:pt idx="274" formatCode="0.0">
                  <c:v>59.741666666599997</c:v>
                </c:pt>
                <c:pt idx="275" formatCode="0.0">
                  <c:v>59.7833333333</c:v>
                </c:pt>
                <c:pt idx="276" formatCode="0.0">
                  <c:v>59.8166666666</c:v>
                </c:pt>
                <c:pt idx="277" formatCode="0.0">
                  <c:v>59.808333333299998</c:v>
                </c:pt>
                <c:pt idx="278" formatCode="0.0">
                  <c:v>59.774999999999999</c:v>
                </c:pt>
                <c:pt idx="279" formatCode="0.0">
                  <c:v>59.7833333333</c:v>
                </c:pt>
                <c:pt idx="280" formatCode="0.0">
                  <c:v>59.8</c:v>
                </c:pt>
                <c:pt idx="281" formatCode="0.0">
                  <c:v>59.716666666599998</c:v>
                </c:pt>
                <c:pt idx="282" formatCode="0.0">
                  <c:v>59.733333333300003</c:v>
                </c:pt>
                <c:pt idx="283" formatCode="0.0">
                  <c:v>59.758333333300001</c:v>
                </c:pt>
                <c:pt idx="284" formatCode="0.0">
                  <c:v>59.741666666599997</c:v>
                </c:pt>
                <c:pt idx="285" formatCode="0.0">
                  <c:v>59.758333333300001</c:v>
                </c:pt>
                <c:pt idx="286" formatCode="0.0">
                  <c:v>59.808333333299998</c:v>
                </c:pt>
                <c:pt idx="287" formatCode="0.0">
                  <c:v>59.9</c:v>
                </c:pt>
                <c:pt idx="288" formatCode="0.0">
                  <c:v>60</c:v>
                </c:pt>
                <c:pt idx="289" formatCode="0.0">
                  <c:v>60.108333333300003</c:v>
                </c:pt>
                <c:pt idx="290" formatCode="0.0">
                  <c:v>60.2833333333</c:v>
                </c:pt>
                <c:pt idx="291" formatCode="0.0">
                  <c:v>60.424999999999997</c:v>
                </c:pt>
                <c:pt idx="292" formatCode="0.0">
                  <c:v>60.575000000000003</c:v>
                </c:pt>
                <c:pt idx="293" formatCode="0.0">
                  <c:v>60.85</c:v>
                </c:pt>
                <c:pt idx="294" formatCode="0.0">
                  <c:v>60.958333333299997</c:v>
                </c:pt>
                <c:pt idx="295" formatCode="0.0">
                  <c:v>61.125</c:v>
                </c:pt>
                <c:pt idx="296" formatCode="0.0">
                  <c:v>61.291666666600001</c:v>
                </c:pt>
                <c:pt idx="297" formatCode="0.0">
                  <c:v>61.483333333300003</c:v>
                </c:pt>
                <c:pt idx="298" formatCode="0.0">
                  <c:v>61.641666666600003</c:v>
                </c:pt>
                <c:pt idx="299" formatCode="0.0">
                  <c:v>61.791666666600001</c:v>
                </c:pt>
                <c:pt idx="300" formatCode="0.0">
                  <c:v>61.866666666599997</c:v>
                </c:pt>
                <c:pt idx="301" formatCode="0.0">
                  <c:v>62.024999999999999</c:v>
                </c:pt>
                <c:pt idx="302" formatCode="0.0">
                  <c:v>62.208333333299997</c:v>
                </c:pt>
                <c:pt idx="303" formatCode="0.0">
                  <c:v>62.4</c:v>
                </c:pt>
                <c:pt idx="304" formatCode="0.0">
                  <c:v>62.5666666666</c:v>
                </c:pt>
                <c:pt idx="305" formatCode="0.0">
                  <c:v>62.75</c:v>
                </c:pt>
                <c:pt idx="306" formatCode="0.0">
                  <c:v>62.891666666600003</c:v>
                </c:pt>
                <c:pt idx="307" formatCode="0.0">
                  <c:v>62.933333333299998</c:v>
                </c:pt>
                <c:pt idx="308" formatCode="0.0">
                  <c:v>63.108333333300003</c:v>
                </c:pt>
                <c:pt idx="309" formatCode="0.0">
                  <c:v>63.291666666600001</c:v>
                </c:pt>
                <c:pt idx="310" formatCode="0.0">
                  <c:v>63.483333333300003</c:v>
                </c:pt>
                <c:pt idx="311" formatCode="0.0">
                  <c:v>63.641666666600003</c:v>
                </c:pt>
                <c:pt idx="312" formatCode="0.0">
                  <c:v>63.891666666600003</c:v>
                </c:pt>
                <c:pt idx="313" formatCode="0.0">
                  <c:v>64.05</c:v>
                </c:pt>
                <c:pt idx="314" formatCode="0.0">
                  <c:v>64.158333333300007</c:v>
                </c:pt>
                <c:pt idx="315" formatCode="0.0">
                  <c:v>64.2</c:v>
                </c:pt>
                <c:pt idx="316" formatCode="0.0">
                  <c:v>64.325000000000003</c:v>
                </c:pt>
                <c:pt idx="317" formatCode="0.0">
                  <c:v>64.400000000000006</c:v>
                </c:pt>
                <c:pt idx="318" formatCode="0.0">
                  <c:v>64.508333333300001</c:v>
                </c:pt>
                <c:pt idx="319" formatCode="0.0">
                  <c:v>64.608333333299996</c:v>
                </c:pt>
                <c:pt idx="320" formatCode="0.0">
                  <c:v>64.75</c:v>
                </c:pt>
                <c:pt idx="321" formatCode="0.0">
                  <c:v>64.841666666600005</c:v>
                </c:pt>
                <c:pt idx="322" formatCode="0.0">
                  <c:v>64.900000000000006</c:v>
                </c:pt>
                <c:pt idx="323" formatCode="0.0">
                  <c:v>64.916666666599994</c:v>
                </c:pt>
                <c:pt idx="324" formatCode="0.0">
                  <c:v>64.966666666600005</c:v>
                </c:pt>
                <c:pt idx="325" formatCode="0.0">
                  <c:v>64.958333333300004</c:v>
                </c:pt>
                <c:pt idx="326" formatCode="0.0">
                  <c:v>64.958333333300004</c:v>
                </c:pt>
                <c:pt idx="327" formatCode="0.0">
                  <c:v>64.974999999999994</c:v>
                </c:pt>
                <c:pt idx="328" formatCode="0.0">
                  <c:v>65.025000000000006</c:v>
                </c:pt>
                <c:pt idx="329" formatCode="0.0">
                  <c:v>64.983333333299996</c:v>
                </c:pt>
                <c:pt idx="330" formatCode="0.0">
                  <c:v>64.966666666600005</c:v>
                </c:pt>
                <c:pt idx="331" formatCode="0.0">
                  <c:v>64.974999999999994</c:v>
                </c:pt>
                <c:pt idx="332" formatCode="0.0">
                  <c:v>64.891666666600003</c:v>
                </c:pt>
                <c:pt idx="333" formatCode="0.0">
                  <c:v>64.783333333300007</c:v>
                </c:pt>
                <c:pt idx="334" formatCode="0.0">
                  <c:v>64.641666666600003</c:v>
                </c:pt>
                <c:pt idx="335" formatCode="0.0">
                  <c:v>64.583333333300004</c:v>
                </c:pt>
                <c:pt idx="336" formatCode="0.0">
                  <c:v>64.541666666599994</c:v>
                </c:pt>
                <c:pt idx="337" formatCode="0.0">
                  <c:v>64.541666666599994</c:v>
                </c:pt>
                <c:pt idx="338" formatCode="0.0">
                  <c:v>64.558333333299998</c:v>
                </c:pt>
                <c:pt idx="339" formatCode="0.0">
                  <c:v>64.658333333300007</c:v>
                </c:pt>
                <c:pt idx="340" formatCode="0.0">
                  <c:v>64.7</c:v>
                </c:pt>
                <c:pt idx="341" formatCode="0.0">
                  <c:v>64.75</c:v>
                </c:pt>
                <c:pt idx="342" formatCode="0.0">
                  <c:v>64.841666666600005</c:v>
                </c:pt>
                <c:pt idx="343" formatCode="0.0">
                  <c:v>64.924999999999997</c:v>
                </c:pt>
                <c:pt idx="344" formatCode="0.0">
                  <c:v>64.9416666666</c:v>
                </c:pt>
                <c:pt idx="345" formatCode="0.0">
                  <c:v>65.041666666599994</c:v>
                </c:pt>
                <c:pt idx="346" formatCode="0.0">
                  <c:v>65.208333333300004</c:v>
                </c:pt>
                <c:pt idx="347" formatCode="0.0">
                  <c:v>65.325000000000003</c:v>
                </c:pt>
                <c:pt idx="348" formatCode="0.0">
                  <c:v>65.400000000000006</c:v>
                </c:pt>
                <c:pt idx="349" formatCode="0.0">
                  <c:v>65.525000000000006</c:v>
                </c:pt>
                <c:pt idx="350" formatCode="0.0">
                  <c:v>65.650000000000006</c:v>
                </c:pt>
                <c:pt idx="351" formatCode="0.0">
                  <c:v>65.6916666666</c:v>
                </c:pt>
                <c:pt idx="352" formatCode="0.0">
                  <c:v>65.733333333299996</c:v>
                </c:pt>
                <c:pt idx="353" formatCode="0.0">
                  <c:v>65.916666666599994</c:v>
                </c:pt>
                <c:pt idx="354" formatCode="0.0">
                  <c:v>65.966666666600005</c:v>
                </c:pt>
                <c:pt idx="355" formatCode="0.0">
                  <c:v>66.099999999999994</c:v>
                </c:pt>
                <c:pt idx="356" formatCode="0.0">
                  <c:v>66.258333333300001</c:v>
                </c:pt>
                <c:pt idx="357" formatCode="0.0">
                  <c:v>66.391666666600003</c:v>
                </c:pt>
                <c:pt idx="358" formatCode="0.0">
                  <c:v>66.533333333300007</c:v>
                </c:pt>
                <c:pt idx="359" formatCode="0.0">
                  <c:v>66.650000000000006</c:v>
                </c:pt>
                <c:pt idx="360" formatCode="0.0">
                  <c:v>66.8</c:v>
                </c:pt>
                <c:pt idx="361" formatCode="0.0">
                  <c:v>66.866666666599997</c:v>
                </c:pt>
                <c:pt idx="362" formatCode="0.0">
                  <c:v>66.933333333299998</c:v>
                </c:pt>
                <c:pt idx="363" formatCode="0.0">
                  <c:v>67.0666666666</c:v>
                </c:pt>
                <c:pt idx="364" formatCode="0.0">
                  <c:v>67.233333333299996</c:v>
                </c:pt>
                <c:pt idx="365" formatCode="0.0">
                  <c:v>67.341666666600005</c:v>
                </c:pt>
                <c:pt idx="366" formatCode="0.0">
                  <c:v>67.491666666599997</c:v>
                </c:pt>
                <c:pt idx="367" formatCode="0.0">
                  <c:v>67.625</c:v>
                </c:pt>
                <c:pt idx="368" formatCode="0.0">
                  <c:v>67.766666666600003</c:v>
                </c:pt>
                <c:pt idx="369" formatCode="0.0">
                  <c:v>67.916666666599994</c:v>
                </c:pt>
                <c:pt idx="370" formatCode="0.0">
                  <c:v>68.016666666600003</c:v>
                </c:pt>
                <c:pt idx="371" formatCode="0.0">
                  <c:v>68.166666666599994</c:v>
                </c:pt>
                <c:pt idx="372" formatCode="0.0">
                  <c:v>68.283333333300007</c:v>
                </c:pt>
                <c:pt idx="373" formatCode="0.0">
                  <c:v>68.4416666666</c:v>
                </c:pt>
                <c:pt idx="374" formatCode="0.0">
                  <c:v>68.591666666600005</c:v>
                </c:pt>
                <c:pt idx="375" formatCode="0.0">
                  <c:v>68.683333333299998</c:v>
                </c:pt>
                <c:pt idx="376" formatCode="0.0">
                  <c:v>68.708333333300004</c:v>
                </c:pt>
                <c:pt idx="377" formatCode="0.0">
                  <c:v>68.7</c:v>
                </c:pt>
                <c:pt idx="378" formatCode="0.0">
                  <c:v>68.708333333300004</c:v>
                </c:pt>
                <c:pt idx="379" formatCode="0.0">
                  <c:v>68.616666666599997</c:v>
                </c:pt>
                <c:pt idx="380" formatCode="0.0">
                  <c:v>68.650000000000006</c:v>
                </c:pt>
                <c:pt idx="381" formatCode="0.0">
                  <c:v>68.633333333300001</c:v>
                </c:pt>
                <c:pt idx="382" formatCode="0.0">
                  <c:v>68.633333333300001</c:v>
                </c:pt>
                <c:pt idx="383" formatCode="0.0">
                  <c:v>68.650000000000006</c:v>
                </c:pt>
                <c:pt idx="384" formatCode="0.0">
                  <c:v>68.641666666600003</c:v>
                </c:pt>
                <c:pt idx="385" formatCode="0.0">
                  <c:v>68.583333333300004</c:v>
                </c:pt>
                <c:pt idx="386" formatCode="0.0">
                  <c:v>68.5</c:v>
                </c:pt>
                <c:pt idx="387" formatCode="0.0">
                  <c:v>68.408333333300007</c:v>
                </c:pt>
                <c:pt idx="388" formatCode="0.0">
                  <c:v>68.4416666666</c:v>
                </c:pt>
                <c:pt idx="389" formatCode="0.0">
                  <c:v>68.375</c:v>
                </c:pt>
                <c:pt idx="390" formatCode="0.0">
                  <c:v>68.349999999999994</c:v>
                </c:pt>
                <c:pt idx="391" formatCode="0.0">
                  <c:v>68.291666666599994</c:v>
                </c:pt>
                <c:pt idx="392" formatCode="0.0">
                  <c:v>68.208333333300004</c:v>
                </c:pt>
                <c:pt idx="393" formatCode="0.0">
                  <c:v>68.1916666666</c:v>
                </c:pt>
                <c:pt idx="394" formatCode="0.0">
                  <c:v>68.150000000000006</c:v>
                </c:pt>
                <c:pt idx="395" formatCode="0.00">
                  <c:v>68.041666666599994</c:v>
                </c:pt>
                <c:pt idx="396" formatCode="0.0">
                  <c:v>68.033333333300007</c:v>
                </c:pt>
                <c:pt idx="397" formatCode="0.0">
                  <c:v>68.033333333300007</c:v>
                </c:pt>
                <c:pt idx="398" formatCode="0.0">
                  <c:v>68.041666666599994</c:v>
                </c:pt>
                <c:pt idx="399" formatCode="0.0">
                  <c:v>68.116666666599997</c:v>
                </c:pt>
                <c:pt idx="400" formatCode="0.0">
                  <c:v>68.116666666599997</c:v>
                </c:pt>
                <c:pt idx="401" formatCode="0.0">
                  <c:v>68.025000000000006</c:v>
                </c:pt>
                <c:pt idx="402" formatCode="0.0">
                  <c:v>67.9416666666</c:v>
                </c:pt>
                <c:pt idx="403" formatCode="0.0">
                  <c:v>67.95</c:v>
                </c:pt>
                <c:pt idx="404" formatCode="0.0">
                  <c:v>67.916666666599994</c:v>
                </c:pt>
                <c:pt idx="405" formatCode="0.0">
                  <c:v>67.858333333299996</c:v>
                </c:pt>
                <c:pt idx="406" formatCode="0.0">
                  <c:v>67.808333333299998</c:v>
                </c:pt>
                <c:pt idx="407" formatCode="0.0">
                  <c:v>67.75</c:v>
                </c:pt>
                <c:pt idx="408" formatCode="0.0">
                  <c:v>67.633333333300001</c:v>
                </c:pt>
                <c:pt idx="409" formatCode="0.0">
                  <c:v>67.5666666666</c:v>
                </c:pt>
                <c:pt idx="410" formatCode="0.0">
                  <c:v>67.491666666599997</c:v>
                </c:pt>
                <c:pt idx="411" formatCode="0.0">
                  <c:v>67.391666666600003</c:v>
                </c:pt>
                <c:pt idx="412" formatCode="0.0">
                  <c:v>67.349999999999994</c:v>
                </c:pt>
                <c:pt idx="413" formatCode="0.0">
                  <c:v>67.3166666666</c:v>
                </c:pt>
                <c:pt idx="414" formatCode="0.0">
                  <c:v>67.266666666600003</c:v>
                </c:pt>
                <c:pt idx="415" formatCode="0.0">
                  <c:v>67.233333333299996</c:v>
                </c:pt>
                <c:pt idx="416" formatCode="0.0">
                  <c:v>67.216666666600005</c:v>
                </c:pt>
                <c:pt idx="417" formatCode="0.0">
                  <c:v>67.183333333299998</c:v>
                </c:pt>
                <c:pt idx="418" formatCode="0.0">
                  <c:v>67.1916666666</c:v>
                </c:pt>
                <c:pt idx="419" formatCode="0.0">
                  <c:v>67.208333333300004</c:v>
                </c:pt>
                <c:pt idx="420" formatCode="0.0">
                  <c:v>67.216666666600005</c:v>
                </c:pt>
                <c:pt idx="421" formatCode="0.0">
                  <c:v>67.183333333299998</c:v>
                </c:pt>
                <c:pt idx="422" formatCode="0.0">
                  <c:v>67.133333333300001</c:v>
                </c:pt>
                <c:pt idx="423" formatCode="0.0">
                  <c:v>67.075000000000003</c:v>
                </c:pt>
                <c:pt idx="424" formatCode="0.0">
                  <c:v>66.95</c:v>
                </c:pt>
                <c:pt idx="425" formatCode="0.0">
                  <c:v>67.075000000000003</c:v>
                </c:pt>
                <c:pt idx="426" formatCode="0.0">
                  <c:v>67.150000000000006</c:v>
                </c:pt>
                <c:pt idx="427" formatCode="0.0">
                  <c:v>67.208333333300004</c:v>
                </c:pt>
                <c:pt idx="428" formatCode="0.0">
                  <c:v>67.233333333299996</c:v>
                </c:pt>
                <c:pt idx="429" formatCode="0.0">
                  <c:v>67.1916666666</c:v>
                </c:pt>
                <c:pt idx="430" formatCode="0.0">
                  <c:v>67.166666666599994</c:v>
                </c:pt>
                <c:pt idx="431" formatCode="0.0">
                  <c:v>67.150000000000006</c:v>
                </c:pt>
                <c:pt idx="432" formatCode="0.0">
                  <c:v>67.125</c:v>
                </c:pt>
                <c:pt idx="433" formatCode="0.0">
                  <c:v>67.133333333300001</c:v>
                </c:pt>
                <c:pt idx="434" formatCode="0.0">
                  <c:v>67.183333333299998</c:v>
                </c:pt>
                <c:pt idx="435" formatCode="0.0">
                  <c:v>67.275000000000006</c:v>
                </c:pt>
                <c:pt idx="436" formatCode="0.0">
                  <c:v>67.433333333299998</c:v>
                </c:pt>
                <c:pt idx="437" formatCode="0.0">
                  <c:v>67.483333333299996</c:v>
                </c:pt>
                <c:pt idx="438" formatCode="0.0">
                  <c:v>67.541666666599994</c:v>
                </c:pt>
                <c:pt idx="439" formatCode="0.0">
                  <c:v>67.458333333300004</c:v>
                </c:pt>
                <c:pt idx="440" formatCode="0.0">
                  <c:v>67.5</c:v>
                </c:pt>
                <c:pt idx="441" formatCode="0.0">
                  <c:v>67.583333333300004</c:v>
                </c:pt>
                <c:pt idx="442" formatCode="0.0">
                  <c:v>67.641666666600003</c:v>
                </c:pt>
                <c:pt idx="443" formatCode="0.0">
                  <c:v>67.733333333299996</c:v>
                </c:pt>
                <c:pt idx="444" formatCode="0.0">
                  <c:v>67.841666666600005</c:v>
                </c:pt>
                <c:pt idx="445" formatCode="0.0">
                  <c:v>67.95</c:v>
                </c:pt>
                <c:pt idx="446" formatCode="0.0">
                  <c:v>68.05</c:v>
                </c:pt>
                <c:pt idx="447" formatCode="0.0">
                  <c:v>68.099999999999994</c:v>
                </c:pt>
                <c:pt idx="448" formatCode="0.0">
                  <c:v>68.166666666599994</c:v>
                </c:pt>
                <c:pt idx="449" formatCode="0.0">
                  <c:v>68.075000000000003</c:v>
                </c:pt>
                <c:pt idx="450" formatCode="0.0">
                  <c:v>68.091666666600005</c:v>
                </c:pt>
                <c:pt idx="451" formatCode="0.0">
                  <c:v>68.133333333300001</c:v>
                </c:pt>
                <c:pt idx="452" formatCode="0.0">
                  <c:v>68.158333333300007</c:v>
                </c:pt>
                <c:pt idx="453" formatCode="0.0">
                  <c:v>68.224999999999994</c:v>
                </c:pt>
                <c:pt idx="454" formatCode="0.0">
                  <c:v>68.258333333300001</c:v>
                </c:pt>
                <c:pt idx="455" formatCode="0.0">
                  <c:v>68.266666666600003</c:v>
                </c:pt>
                <c:pt idx="456" formatCode="0.0">
                  <c:v>68.216666666600005</c:v>
                </c:pt>
                <c:pt idx="457" formatCode="0.0">
                  <c:v>68.266666666600003</c:v>
                </c:pt>
                <c:pt idx="458" formatCode="0.0">
                  <c:v>68.308333333299998</c:v>
                </c:pt>
                <c:pt idx="459" formatCode="0.0">
                  <c:v>68.358333333299996</c:v>
                </c:pt>
                <c:pt idx="460" formatCode="0.0">
                  <c:v>68.375</c:v>
                </c:pt>
                <c:pt idx="461" formatCode="0.0">
                  <c:v>68.491666666599997</c:v>
                </c:pt>
                <c:pt idx="462" formatCode="0.0">
                  <c:v>68.508333333300001</c:v>
                </c:pt>
                <c:pt idx="463" formatCode="0.0">
                  <c:v>68.575000000000003</c:v>
                </c:pt>
                <c:pt idx="464" formatCode="0.0">
                  <c:v>68.616666666599997</c:v>
                </c:pt>
                <c:pt idx="465" formatCode="0.0">
                  <c:v>68.616666666599997</c:v>
                </c:pt>
                <c:pt idx="466" formatCode="0.0">
                  <c:v>68.625</c:v>
                </c:pt>
                <c:pt idx="467" formatCode="0.0">
                  <c:v>68.608333333299996</c:v>
                </c:pt>
                <c:pt idx="468" formatCode="0.0">
                  <c:v>68.674999999999997</c:v>
                </c:pt>
                <c:pt idx="469" formatCode="0.0">
                  <c:v>68.683333333299998</c:v>
                </c:pt>
                <c:pt idx="470" formatCode="0.0">
                  <c:v>68.650000000000006</c:v>
                </c:pt>
                <c:pt idx="471" formatCode="0.0">
                  <c:v>68.608333333299996</c:v>
                </c:pt>
                <c:pt idx="472" formatCode="0.0">
                  <c:v>68.616666666599997</c:v>
                </c:pt>
                <c:pt idx="473" formatCode="0.0">
                  <c:v>68.533333333300007</c:v>
                </c:pt>
                <c:pt idx="474" formatCode="0.0">
                  <c:v>68.5</c:v>
                </c:pt>
                <c:pt idx="475" formatCode="0.0">
                  <c:v>68.558333333299998</c:v>
                </c:pt>
                <c:pt idx="476" formatCode="0.0">
                  <c:v>68.483333333299996</c:v>
                </c:pt>
                <c:pt idx="477" formatCode="0.0">
                  <c:v>68.4416666666</c:v>
                </c:pt>
                <c:pt idx="478" formatCode="0.0">
                  <c:v>68.408333333300007</c:v>
                </c:pt>
                <c:pt idx="479" formatCode="0.0">
                  <c:v>68.391666666600003</c:v>
                </c:pt>
                <c:pt idx="480" formatCode="0.0">
                  <c:v>68.408333333300007</c:v>
                </c:pt>
                <c:pt idx="481" formatCode="0.0">
                  <c:v>68.391666666600003</c:v>
                </c:pt>
                <c:pt idx="482" formatCode="0.0">
                  <c:v>68.341666666600005</c:v>
                </c:pt>
                <c:pt idx="483" formatCode="0.0">
                  <c:v>68.3166666666</c:v>
                </c:pt>
                <c:pt idx="484" formatCode="0.0">
                  <c:v>68.208333333300004</c:v>
                </c:pt>
                <c:pt idx="485" formatCode="0.0">
                  <c:v>68.291666666599994</c:v>
                </c:pt>
                <c:pt idx="486" formatCode="0.0">
                  <c:v>68.341666666600005</c:v>
                </c:pt>
                <c:pt idx="487" formatCode="0.0">
                  <c:v>68.333333333300004</c:v>
                </c:pt>
                <c:pt idx="488" formatCode="0.0">
                  <c:v>68.383333333300001</c:v>
                </c:pt>
                <c:pt idx="489" formatCode="0.0">
                  <c:v>68.391666666600003</c:v>
                </c:pt>
                <c:pt idx="490" formatCode="0.0">
                  <c:v>68.375</c:v>
                </c:pt>
                <c:pt idx="491" formatCode="0.0">
                  <c:v>68.383333333300001</c:v>
                </c:pt>
                <c:pt idx="492" formatCode="0.0">
                  <c:v>68.358333333299996</c:v>
                </c:pt>
                <c:pt idx="493" formatCode="0.0">
                  <c:v>68.308333333299998</c:v>
                </c:pt>
                <c:pt idx="494" formatCode="0.0">
                  <c:v>68.325000000000003</c:v>
                </c:pt>
                <c:pt idx="495" formatCode="0.0">
                  <c:v>68.366666666599997</c:v>
                </c:pt>
                <c:pt idx="496" formatCode="0.0">
                  <c:v>68.408333333300007</c:v>
                </c:pt>
                <c:pt idx="497" formatCode="0.0">
                  <c:v>68.483333333299996</c:v>
                </c:pt>
                <c:pt idx="498" formatCode="0.0">
                  <c:v>68.533333333300007</c:v>
                </c:pt>
                <c:pt idx="499" formatCode="0.0">
                  <c:v>68.599999999999994</c:v>
                </c:pt>
                <c:pt idx="500" formatCode="0.0">
                  <c:v>68.5666666666</c:v>
                </c:pt>
                <c:pt idx="501" formatCode="0.0">
                  <c:v>68.583333333300004</c:v>
                </c:pt>
                <c:pt idx="502" formatCode="0.0">
                  <c:v>68.641666666600003</c:v>
                </c:pt>
                <c:pt idx="503" formatCode="0.0">
                  <c:v>68.599999999999994</c:v>
                </c:pt>
                <c:pt idx="504" formatCode="0.0">
                  <c:v>68.541666666599994</c:v>
                </c:pt>
                <c:pt idx="505" formatCode="0.0">
                  <c:v>68.508333333300001</c:v>
                </c:pt>
                <c:pt idx="506" formatCode="0.0">
                  <c:v>68.525000000000006</c:v>
                </c:pt>
                <c:pt idx="507" formatCode="0.0">
                  <c:v>68.483333333299996</c:v>
                </c:pt>
                <c:pt idx="508" formatCode="0.0">
                  <c:v>68.4416666666</c:v>
                </c:pt>
                <c:pt idx="509" formatCode="0.0">
                  <c:v>68.241666666599997</c:v>
                </c:pt>
                <c:pt idx="510" formatCode="0.0">
                  <c:v>68.041666666599994</c:v>
                </c:pt>
                <c:pt idx="511" formatCode="0.0">
                  <c:v>67.775000000000006</c:v>
                </c:pt>
                <c:pt idx="512" formatCode="0.0">
                  <c:v>67.666666666599994</c:v>
                </c:pt>
                <c:pt idx="513" formatCode="0.0">
                  <c:v>67.541666666599994</c:v>
                </c:pt>
                <c:pt idx="514" formatCode="0.0">
                  <c:v>67.366666666599997</c:v>
                </c:pt>
                <c:pt idx="515" formatCode="0.0">
                  <c:v>67.291666666599994</c:v>
                </c:pt>
                <c:pt idx="516" formatCode="0.0">
                  <c:v>67.224999999999994</c:v>
                </c:pt>
                <c:pt idx="517" formatCode="0.0">
                  <c:v>67.141666666600003</c:v>
                </c:pt>
                <c:pt idx="518" formatCode="0.0">
                  <c:v>67.016666666600003</c:v>
                </c:pt>
                <c:pt idx="519" formatCode="0.0">
                  <c:v>66.875</c:v>
                </c:pt>
                <c:pt idx="520" formatCode="0.0">
                  <c:v>66.733333333299996</c:v>
                </c:pt>
                <c:pt idx="521" formatCode="0.0">
                  <c:v>66.608333333299996</c:v>
                </c:pt>
                <c:pt idx="522" formatCode="0.0">
                  <c:v>66.483333333299996</c:v>
                </c:pt>
                <c:pt idx="523" formatCode="0.0">
                  <c:v>66.325000000000003</c:v>
                </c:pt>
                <c:pt idx="524" formatCode="0.0">
                  <c:v>66.224999999999994</c:v>
                </c:pt>
                <c:pt idx="525" formatCode="0.0">
                  <c:v>66.150000000000006</c:v>
                </c:pt>
                <c:pt idx="526" formatCode="0.0">
                  <c:v>66.099999999999994</c:v>
                </c:pt>
                <c:pt idx="527" formatCode="0.0">
                  <c:v>66.025000000000006</c:v>
                </c:pt>
                <c:pt idx="528" formatCode="0.0">
                  <c:v>65.9416666666</c:v>
                </c:pt>
                <c:pt idx="529" formatCode="0.0">
                  <c:v>65.908333333300007</c:v>
                </c:pt>
                <c:pt idx="530" formatCode="0.0">
                  <c:v>65.849999999999994</c:v>
                </c:pt>
                <c:pt idx="531" formatCode="0.0">
                  <c:v>65.8</c:v>
                </c:pt>
                <c:pt idx="532" formatCode="0.0">
                  <c:v>65.808333333299998</c:v>
                </c:pt>
                <c:pt idx="533" formatCode="0.0">
                  <c:v>65.858333333299996</c:v>
                </c:pt>
                <c:pt idx="534" formatCode="0.0">
                  <c:v>65.9416666666</c:v>
                </c:pt>
                <c:pt idx="535" formatCode="0.0">
                  <c:v>66.05</c:v>
                </c:pt>
                <c:pt idx="536" formatCode="0.0">
                  <c:v>66.116666666599997</c:v>
                </c:pt>
                <c:pt idx="537" formatCode="0.0">
                  <c:v>66.058333333299998</c:v>
                </c:pt>
                <c:pt idx="538" formatCode="0.0">
                  <c:v>66.083333333300004</c:v>
                </c:pt>
                <c:pt idx="539" formatCode="0.0">
                  <c:v>66.141666666600003</c:v>
                </c:pt>
                <c:pt idx="540" formatCode="0.0">
                  <c:v>66.158333333300007</c:v>
                </c:pt>
                <c:pt idx="541" formatCode="0.0">
                  <c:v>66.1916666666</c:v>
                </c:pt>
                <c:pt idx="542" formatCode="0.0">
                  <c:v>66.208333333300004</c:v>
                </c:pt>
                <c:pt idx="543" formatCode="0.0">
                  <c:v>66.233333333299996</c:v>
                </c:pt>
                <c:pt idx="544" formatCode="0.0">
                  <c:v>66.308333333299998</c:v>
                </c:pt>
                <c:pt idx="545" formatCode="0.0">
                  <c:v>66.291666666599994</c:v>
                </c:pt>
                <c:pt idx="546" formatCode="0.0">
                  <c:v>66.283333333300007</c:v>
                </c:pt>
                <c:pt idx="547" formatCode="0.0">
                  <c:v>66.25</c:v>
                </c:pt>
                <c:pt idx="548" formatCode="0.0">
                  <c:v>66.166666666599994</c:v>
                </c:pt>
                <c:pt idx="549" formatCode="0.0">
                  <c:v>66.1916666666</c:v>
                </c:pt>
                <c:pt idx="550" formatCode="0.0">
                  <c:v>66.141666666600003</c:v>
                </c:pt>
                <c:pt idx="551" formatCode="0.0">
                  <c:v>66.0666666666</c:v>
                </c:pt>
                <c:pt idx="552" formatCode="0.0">
                  <c:v>66.075000000000003</c:v>
                </c:pt>
                <c:pt idx="553" formatCode="0.0">
                  <c:v>66.083333333300004</c:v>
                </c:pt>
                <c:pt idx="554" formatCode="0.0">
                  <c:v>66.099999999999994</c:v>
                </c:pt>
                <c:pt idx="555" formatCode="0.0">
                  <c:v>66.158333333300007</c:v>
                </c:pt>
                <c:pt idx="556" formatCode="0.0">
                  <c:v>66.150000000000006</c:v>
                </c:pt>
                <c:pt idx="557" formatCode="0.0">
                  <c:v>66.1916666666</c:v>
                </c:pt>
                <c:pt idx="558" formatCode="0.0">
                  <c:v>66.158333333300007</c:v>
                </c:pt>
                <c:pt idx="559" formatCode="0.0">
                  <c:v>66.208333333300004</c:v>
                </c:pt>
                <c:pt idx="560" formatCode="0.0">
                  <c:v>66.216666666600005</c:v>
                </c:pt>
                <c:pt idx="561" formatCode="0.0">
                  <c:v>66.283333333300007</c:v>
                </c:pt>
                <c:pt idx="562" formatCode="0.0">
                  <c:v>66.3166666666</c:v>
                </c:pt>
                <c:pt idx="563">
                  <c:v>66.400000000000006</c:v>
                </c:pt>
                <c:pt idx="564" formatCode="0.0">
                  <c:v>66.433333333299998</c:v>
                </c:pt>
                <c:pt idx="565" formatCode="0.0">
                  <c:v>66.433333333299998</c:v>
                </c:pt>
                <c:pt idx="566" formatCode="0.0">
                  <c:v>66.491666666599997</c:v>
                </c:pt>
                <c:pt idx="567" formatCode="0.0">
                  <c:v>66.525000000000006</c:v>
                </c:pt>
                <c:pt idx="568" formatCode="0.0">
                  <c:v>66.5</c:v>
                </c:pt>
                <c:pt idx="569" formatCode="0.0">
                  <c:v>66.5</c:v>
                </c:pt>
                <c:pt idx="570" formatCode="0.0">
                  <c:v>66.516666666600003</c:v>
                </c:pt>
                <c:pt idx="571" formatCode="0.0">
                  <c:v>66.474999999999994</c:v>
                </c:pt>
                <c:pt idx="572" formatCode="0.0">
                  <c:v>66.483333333299996</c:v>
                </c:pt>
                <c:pt idx="573" formatCode="0.0">
                  <c:v>66.400000000000006</c:v>
                </c:pt>
                <c:pt idx="574" formatCode="0.0">
                  <c:v>66.333333333300004</c:v>
                </c:pt>
                <c:pt idx="575" formatCode="0.0">
                  <c:v>66.258333333300001</c:v>
                </c:pt>
                <c:pt idx="576" formatCode="0.0">
                  <c:v>66.150000000000006</c:v>
                </c:pt>
                <c:pt idx="577" formatCode="0.0">
                  <c:v>66.058333333299998</c:v>
                </c:pt>
                <c:pt idx="578" formatCode="0.0">
                  <c:v>65.983333333299996</c:v>
                </c:pt>
                <c:pt idx="579" formatCode="0.0">
                  <c:v>65.891666666600003</c:v>
                </c:pt>
                <c:pt idx="580" formatCode="0.0">
                  <c:v>65.908333333300007</c:v>
                </c:pt>
                <c:pt idx="581" formatCode="0.0">
                  <c:v>65.783333333300007</c:v>
                </c:pt>
                <c:pt idx="582" formatCode="0.0">
                  <c:v>65.7</c:v>
                </c:pt>
                <c:pt idx="583" formatCode="0.0">
                  <c:v>65.508333333300001</c:v>
                </c:pt>
                <c:pt idx="584" formatCode="0.0">
                  <c:v>65.483333333299996</c:v>
                </c:pt>
                <c:pt idx="585" formatCode="0.0">
                  <c:v>65.508333333300001</c:v>
                </c:pt>
                <c:pt idx="586" formatCode="0.0">
                  <c:v>65.525000000000006</c:v>
                </c:pt>
                <c:pt idx="587" formatCode="0.0">
                  <c:v>65.508333333300001</c:v>
                </c:pt>
                <c:pt idx="588" formatCode="0.0">
                  <c:v>65.516666666600003</c:v>
                </c:pt>
                <c:pt idx="589" formatCode="0.0">
                  <c:v>65.541666666599994</c:v>
                </c:pt>
                <c:pt idx="590" formatCode="0.0">
                  <c:v>65.558333333299998</c:v>
                </c:pt>
                <c:pt idx="591" formatCode="0.0">
                  <c:v>65.558333333299998</c:v>
                </c:pt>
                <c:pt idx="592" formatCode="0.0">
                  <c:v>65.558333333299998</c:v>
                </c:pt>
                <c:pt idx="593" formatCode="0.0">
                  <c:v>65.541666666599994</c:v>
                </c:pt>
                <c:pt idx="594" formatCode="0.0">
                  <c:v>65.516666666600003</c:v>
                </c:pt>
                <c:pt idx="595" formatCode="0.0">
                  <c:v>65.525000000000006</c:v>
                </c:pt>
                <c:pt idx="596" formatCode="0.0">
                  <c:v>65.474999999999994</c:v>
                </c:pt>
                <c:pt idx="597" formatCode="0.0">
                  <c:v>65.391666666600003</c:v>
                </c:pt>
                <c:pt idx="598" formatCode="0.0">
                  <c:v>65.408333333300007</c:v>
                </c:pt>
                <c:pt idx="599" formatCode="0.0">
                  <c:v>65.424999999999997</c:v>
                </c:pt>
                <c:pt idx="600" formatCode="0.0">
                  <c:v>65.508333333300001</c:v>
                </c:pt>
                <c:pt idx="601" formatCode="0.0">
                  <c:v>65.5666666666</c:v>
                </c:pt>
                <c:pt idx="602" formatCode="0.0">
                  <c:v>65.608333333299996</c:v>
                </c:pt>
                <c:pt idx="603" formatCode="0.0">
                  <c:v>65.616666666599997</c:v>
                </c:pt>
                <c:pt idx="604" formatCode="0.0">
                  <c:v>65.591666666600005</c:v>
                </c:pt>
                <c:pt idx="605" formatCode="0.0">
                  <c:v>65.641666666600003</c:v>
                </c:pt>
                <c:pt idx="606" formatCode="0.0">
                  <c:v>65.625</c:v>
                </c:pt>
                <c:pt idx="607" formatCode="0.0">
                  <c:v>65.674999999999997</c:v>
                </c:pt>
                <c:pt idx="608" formatCode="0.0">
                  <c:v>65.775000000000006</c:v>
                </c:pt>
                <c:pt idx="609" formatCode="0.0">
                  <c:v>65.858333333299996</c:v>
                </c:pt>
                <c:pt idx="610" formatCode="0.0">
                  <c:v>65.841666666600005</c:v>
                </c:pt>
                <c:pt idx="611" formatCode="0.0">
                  <c:v>65.866666666599997</c:v>
                </c:pt>
                <c:pt idx="612" formatCode="0.0">
                  <c:v>65.8</c:v>
                </c:pt>
                <c:pt idx="613" formatCode="0.0">
                  <c:v>65.783333333300007</c:v>
                </c:pt>
                <c:pt idx="614" formatCode="0.0">
                  <c:v>65.758333333300001</c:v>
                </c:pt>
                <c:pt idx="615" formatCode="0.0">
                  <c:v>65.733333333299996</c:v>
                </c:pt>
                <c:pt idx="616" formatCode="0.0">
                  <c:v>65.7</c:v>
                </c:pt>
                <c:pt idx="617" formatCode="0.0">
                  <c:v>65.625</c:v>
                </c:pt>
                <c:pt idx="618" formatCode="0.0">
                  <c:v>65.608333333299996</c:v>
                </c:pt>
                <c:pt idx="619" formatCode="0.0">
                  <c:v>65.541666666599994</c:v>
                </c:pt>
                <c:pt idx="620" formatCode="0.0">
                  <c:v>65.474999999999994</c:v>
                </c:pt>
                <c:pt idx="621" formatCode="0.0">
                  <c:v>65.458333333300004</c:v>
                </c:pt>
                <c:pt idx="622" formatCode="0.0">
                  <c:v>65.466666666600005</c:v>
                </c:pt>
                <c:pt idx="623" formatCode="0.0">
                  <c:v>65.5</c:v>
                </c:pt>
                <c:pt idx="624" formatCode="0.0">
                  <c:v>65.558333333299998</c:v>
                </c:pt>
                <c:pt idx="625" formatCode="0.0">
                  <c:v>65.591666666600005</c:v>
                </c:pt>
                <c:pt idx="626" formatCode="0.0">
                  <c:v>65.599999999999994</c:v>
                </c:pt>
                <c:pt idx="627" formatCode="0.0">
                  <c:v>65.6916666666</c:v>
                </c:pt>
                <c:pt idx="628" formatCode="0.0">
                  <c:v>65.683333333299998</c:v>
                </c:pt>
                <c:pt idx="629" formatCode="0.0">
                  <c:v>65.741666666599997</c:v>
                </c:pt>
                <c:pt idx="630" formatCode="0.0">
                  <c:v>65.658333333300007</c:v>
                </c:pt>
                <c:pt idx="631" formatCode="0.0">
                  <c:v>65.6916666666</c:v>
                </c:pt>
                <c:pt idx="632" formatCode="0.0">
                  <c:v>65.716666666600005</c:v>
                </c:pt>
                <c:pt idx="633" formatCode="0.0">
                  <c:v>65.758333333300001</c:v>
                </c:pt>
                <c:pt idx="634" formatCode="0.0">
                  <c:v>65.783333333300007</c:v>
                </c:pt>
                <c:pt idx="635" formatCode="0.0">
                  <c:v>65.8</c:v>
                </c:pt>
                <c:pt idx="636" formatCode="0.0">
                  <c:v>65.8166666666</c:v>
                </c:pt>
                <c:pt idx="637" formatCode="0.0">
                  <c:v>65.791666666599994</c:v>
                </c:pt>
                <c:pt idx="638" formatCode="0.0">
                  <c:v>65.783333333300007</c:v>
                </c:pt>
                <c:pt idx="639" formatCode="0.0">
                  <c:v>65.6916666666</c:v>
                </c:pt>
                <c:pt idx="640" formatCode="0.0">
                  <c:v>65.541666666599994</c:v>
                </c:pt>
                <c:pt idx="641" formatCode="0.0">
                  <c:v>65.383333333300001</c:v>
                </c:pt>
                <c:pt idx="642" formatCode="0.0">
                  <c:v>65.308333333299998</c:v>
                </c:pt>
                <c:pt idx="643" formatCode="0.0">
                  <c:v>65.0666666666</c:v>
                </c:pt>
                <c:pt idx="644" formatCode="0.0">
                  <c:v>64.966666666600005</c:v>
                </c:pt>
                <c:pt idx="645" formatCode="0.0">
                  <c:v>64.833333333300004</c:v>
                </c:pt>
                <c:pt idx="646" formatCode="0.0">
                  <c:v>64.724999999999994</c:v>
                </c:pt>
                <c:pt idx="647" formatCode="0.0">
                  <c:v>64.533333333300007</c:v>
                </c:pt>
                <c:pt idx="648" formatCode="0.0">
                  <c:v>64.3</c:v>
                </c:pt>
                <c:pt idx="649" formatCode="0.0">
                  <c:v>64.141666666600003</c:v>
                </c:pt>
                <c:pt idx="650" formatCode="0.0">
                  <c:v>64</c:v>
                </c:pt>
                <c:pt idx="651" formatCode="0.0">
                  <c:v>63.85</c:v>
                </c:pt>
                <c:pt idx="652" formatCode="0.0">
                  <c:v>63.8166666666</c:v>
                </c:pt>
                <c:pt idx="653" formatCode="0.0">
                  <c:v>63.741666666599997</c:v>
                </c:pt>
                <c:pt idx="654" formatCode="0.0">
                  <c:v>63.641666666600003</c:v>
                </c:pt>
                <c:pt idx="655" formatCode="0.0">
                  <c:v>63.641666666600003</c:v>
                </c:pt>
                <c:pt idx="656" formatCode="0.0">
                  <c:v>63.5666666666</c:v>
                </c:pt>
                <c:pt idx="657" formatCode="0.0">
                  <c:v>63.466666666599998</c:v>
                </c:pt>
                <c:pt idx="658" formatCode="0.0">
                  <c:v>63.366666666599997</c:v>
                </c:pt>
                <c:pt idx="659" formatCode="0.0">
                  <c:v>63.274999999999999</c:v>
                </c:pt>
                <c:pt idx="660" formatCode="0.0">
                  <c:v>63.241666666599997</c:v>
                </c:pt>
                <c:pt idx="661" formatCode="0.0">
                  <c:v>63.141666666600003</c:v>
                </c:pt>
                <c:pt idx="662" formatCode="0.0">
                  <c:v>62.933333333299998</c:v>
                </c:pt>
                <c:pt idx="663" formatCode="0.0">
                  <c:v>62.8166666666</c:v>
                </c:pt>
                <c:pt idx="664" formatCode="0.0">
                  <c:v>62.6916666666</c:v>
                </c:pt>
                <c:pt idx="665" formatCode="0.0">
                  <c:v>62.575000000000003</c:v>
                </c:pt>
                <c:pt idx="666" formatCode="0.0">
                  <c:v>62.391666666600003</c:v>
                </c:pt>
                <c:pt idx="667" formatCode="0.0">
                  <c:v>62.2</c:v>
                </c:pt>
                <c:pt idx="668" formatCode="0.0">
                  <c:v>62.041666666600001</c:v>
                </c:pt>
                <c:pt idx="669" formatCode="0.0">
                  <c:v>61.883333333300001</c:v>
                </c:pt>
                <c:pt idx="670" formatCode="0.0">
                  <c:v>61.733333333300003</c:v>
                </c:pt>
                <c:pt idx="671" formatCode="0.0">
                  <c:v>61.558333333299998</c:v>
                </c:pt>
                <c:pt idx="672" formatCode="0.0">
                  <c:v>61.491666666599997</c:v>
                </c:pt>
                <c:pt idx="673" formatCode="0.0">
                  <c:v>61.375</c:v>
                </c:pt>
                <c:pt idx="674" formatCode="0.0">
                  <c:v>61.3</c:v>
                </c:pt>
                <c:pt idx="675" formatCode="0.0">
                  <c:v>61.25</c:v>
                </c:pt>
                <c:pt idx="676" formatCode="0.0">
                  <c:v>61.183333333299998</c:v>
                </c:pt>
                <c:pt idx="677" formatCode="0.0">
                  <c:v>61.058333333299998</c:v>
                </c:pt>
                <c:pt idx="678" formatCode="0.0">
                  <c:v>61.05</c:v>
                </c:pt>
                <c:pt idx="679" formatCode="0.0">
                  <c:v>61.058333333299998</c:v>
                </c:pt>
                <c:pt idx="680" formatCode="0.0">
                  <c:v>61</c:v>
                </c:pt>
                <c:pt idx="681" formatCode="0.0">
                  <c:v>61.058333333299998</c:v>
                </c:pt>
                <c:pt idx="682" formatCode="0.0">
                  <c:v>61.083333333299997</c:v>
                </c:pt>
                <c:pt idx="683" formatCode="0.0">
                  <c:v>61.141666666600003</c:v>
                </c:pt>
                <c:pt idx="684" formatCode="0.0">
                  <c:v>61.083333333299997</c:v>
                </c:pt>
                <c:pt idx="685" formatCode="0.0">
                  <c:v>61.05</c:v>
                </c:pt>
                <c:pt idx="686" formatCode="0.0">
                  <c:v>61.058333333299998</c:v>
                </c:pt>
                <c:pt idx="687" formatCode="0.0">
                  <c:v>61.008333333300001</c:v>
                </c:pt>
                <c:pt idx="688" formatCode="0.0">
                  <c:v>60.991666666599997</c:v>
                </c:pt>
                <c:pt idx="689" formatCode="0.0">
                  <c:v>61</c:v>
                </c:pt>
                <c:pt idx="690" formatCode="0.0">
                  <c:v>60.95</c:v>
                </c:pt>
                <c:pt idx="691" formatCode="0.0">
                  <c:v>60.933333333299998</c:v>
                </c:pt>
                <c:pt idx="692" formatCode="0.0">
                  <c:v>60.9416666666</c:v>
                </c:pt>
                <c:pt idx="693" formatCode="0.0">
                  <c:v>60.883333333300001</c:v>
                </c:pt>
                <c:pt idx="694" formatCode="0.0">
                  <c:v>60.858333333300003</c:v>
                </c:pt>
                <c:pt idx="695" formatCode="0.0">
                  <c:v>60.8</c:v>
                </c:pt>
                <c:pt idx="696" formatCode="0.0">
                  <c:v>60.733333333300003</c:v>
                </c:pt>
                <c:pt idx="697" formatCode="0.0">
                  <c:v>60.741666666599997</c:v>
                </c:pt>
                <c:pt idx="698" formatCode="0.0">
                  <c:v>60.708333333299997</c:v>
                </c:pt>
                <c:pt idx="699" formatCode="0.0">
                  <c:v>60.674999999999997</c:v>
                </c:pt>
                <c:pt idx="700" formatCode="0.0">
                  <c:v>60.65</c:v>
                </c:pt>
                <c:pt idx="701" formatCode="0.0">
                  <c:v>60.641666666600003</c:v>
                </c:pt>
                <c:pt idx="702" formatCode="0.0">
                  <c:v>60.65</c:v>
                </c:pt>
                <c:pt idx="703" formatCode="0.0">
                  <c:v>60.674999999999997</c:v>
                </c:pt>
                <c:pt idx="704" formatCode="0.0">
                  <c:v>60.641666666600003</c:v>
                </c:pt>
                <c:pt idx="705" formatCode="0.0">
                  <c:v>60.608333333300003</c:v>
                </c:pt>
                <c:pt idx="706" formatCode="0.0">
                  <c:v>60.575000000000003</c:v>
                </c:pt>
                <c:pt idx="707" formatCode="0.0">
                  <c:v>60.616666666599997</c:v>
                </c:pt>
                <c:pt idx="708" formatCode="0.0">
                  <c:v>60.641666666600003</c:v>
                </c:pt>
                <c:pt idx="709" formatCode="0.0">
                  <c:v>60.575000000000003</c:v>
                </c:pt>
                <c:pt idx="710" formatCode="0.0">
                  <c:v>60.541666666600001</c:v>
                </c:pt>
                <c:pt idx="711" formatCode="0.0">
                  <c:v>60.466666666599998</c:v>
                </c:pt>
                <c:pt idx="712" formatCode="0.0">
                  <c:v>60.3166666666</c:v>
                </c:pt>
                <c:pt idx="713" formatCode="0.0">
                  <c:v>60.216666666599998</c:v>
                </c:pt>
                <c:pt idx="714" formatCode="0.0">
                  <c:v>60.075000000000003</c:v>
                </c:pt>
                <c:pt idx="715" formatCode="0.0">
                  <c:v>59.825000000000003</c:v>
                </c:pt>
                <c:pt idx="716" formatCode="0.0">
                  <c:v>59.774999999999999</c:v>
                </c:pt>
                <c:pt idx="717" formatCode="0.0">
                  <c:v>59.65</c:v>
                </c:pt>
                <c:pt idx="718" formatCode="0.0">
                  <c:v>59.541666666600001</c:v>
                </c:pt>
                <c:pt idx="719" formatCode="0.0">
                  <c:v>59.383333333300001</c:v>
                </c:pt>
                <c:pt idx="720" formatCode="0.0">
                  <c:v>59.2833333333</c:v>
                </c:pt>
                <c:pt idx="721" formatCode="0.0">
                  <c:v>59.141666666600003</c:v>
                </c:pt>
                <c:pt idx="722" formatCode="0.0">
                  <c:v>59.008333333300001</c:v>
                </c:pt>
                <c:pt idx="723" formatCode="0.0">
                  <c:v>58.983333333300003</c:v>
                </c:pt>
                <c:pt idx="724" formatCode="0.0">
                  <c:v>59.1</c:v>
                </c:pt>
                <c:pt idx="725" formatCode="0.0">
                  <c:v>59.075000000000003</c:v>
                </c:pt>
                <c:pt idx="726" formatCode="0.0">
                  <c:v>59.083333333299997</c:v>
                </c:pt>
                <c:pt idx="727" formatCode="0.0">
                  <c:v>59.133333333300001</c:v>
                </c:pt>
                <c:pt idx="728" formatCode="0.0">
                  <c:v>59.083333333299997</c:v>
                </c:pt>
                <c:pt idx="729" formatCode="0.0">
                  <c:v>59.024999999999999</c:v>
                </c:pt>
                <c:pt idx="730" formatCode="0.0">
                  <c:v>58.875</c:v>
                </c:pt>
                <c:pt idx="731" formatCode="0.0">
                  <c:v>58.774999999999999</c:v>
                </c:pt>
                <c:pt idx="732" formatCode="0.0">
                  <c:v>58.616666666599997</c:v>
                </c:pt>
                <c:pt idx="733" formatCode="0.0">
                  <c:v>58.608333333300003</c:v>
                </c:pt>
                <c:pt idx="734" formatCode="0.0">
                  <c:v>58.558333333299998</c:v>
                </c:pt>
                <c:pt idx="735" formatCode="0.0">
                  <c:v>58.475000000000001</c:v>
                </c:pt>
                <c:pt idx="736" formatCode="0.0">
                  <c:v>58.291666666600001</c:v>
                </c:pt>
                <c:pt idx="737" formatCode="0.0">
                  <c:v>58.1583333333</c:v>
                </c:pt>
                <c:pt idx="738" formatCode="0.0">
                  <c:v>57.983333333300003</c:v>
                </c:pt>
                <c:pt idx="739" formatCode="0.0">
                  <c:v>57.791666666600001</c:v>
                </c:pt>
                <c:pt idx="740" formatCode="0.0">
                  <c:v>57.5666666666</c:v>
                </c:pt>
                <c:pt idx="741" formatCode="0.0">
                  <c:v>57.308333333299998</c:v>
                </c:pt>
                <c:pt idx="742" formatCode="0.0">
                  <c:v>57.108333333300003</c:v>
                </c:pt>
                <c:pt idx="743" formatCode="0.0">
                  <c:v>56.858333333300003</c:v>
                </c:pt>
                <c:pt idx="744" formatCode="0.0">
                  <c:v>56.674999999999997</c:v>
                </c:pt>
                <c:pt idx="745" formatCode="0.0">
                  <c:v>56.45</c:v>
                </c:pt>
                <c:pt idx="746" formatCode="0.0">
                  <c:v>56.266666666600003</c:v>
                </c:pt>
                <c:pt idx="747" formatCode="0.0">
                  <c:v>56.108333333300003</c:v>
                </c:pt>
                <c:pt idx="748" formatCode="0.0">
                  <c:v>55.9416666666</c:v>
                </c:pt>
                <c:pt idx="749" formatCode="0.0">
                  <c:v>55.674999999999997</c:v>
                </c:pt>
                <c:pt idx="750" formatCode="0.0">
                  <c:v>55.466666666599998</c:v>
                </c:pt>
                <c:pt idx="751" formatCode="0.0">
                  <c:v>55.358333333300003</c:v>
                </c:pt>
                <c:pt idx="752" formatCode="0.0">
                  <c:v>55.258333333300001</c:v>
                </c:pt>
                <c:pt idx="753" formatCode="0.0">
                  <c:v>55.25</c:v>
                </c:pt>
                <c:pt idx="754" formatCode="0.0">
                  <c:v>55.233333333300003</c:v>
                </c:pt>
                <c:pt idx="755" formatCode="0.0">
                  <c:v>55.174999999999997</c:v>
                </c:pt>
                <c:pt idx="756" formatCode="0.0">
                  <c:v>55.1916666666</c:v>
                </c:pt>
                <c:pt idx="757" formatCode="0.0">
                  <c:v>55.166666666600001</c:v>
                </c:pt>
                <c:pt idx="758" formatCode="0.0">
                  <c:v>55.1583333333</c:v>
                </c:pt>
                <c:pt idx="759" formatCode="0.0">
                  <c:v>55.075000000000003</c:v>
                </c:pt>
                <c:pt idx="760" formatCode="0.0">
                  <c:v>54.991666666599997</c:v>
                </c:pt>
                <c:pt idx="761" formatCode="0.0">
                  <c:v>54.966666666599998</c:v>
                </c:pt>
                <c:pt idx="762" formatCode="0.0">
                  <c:v>54.883333333300001</c:v>
                </c:pt>
                <c:pt idx="763" formatCode="0.0">
                  <c:v>54.833333333299997</c:v>
                </c:pt>
                <c:pt idx="764" formatCode="0.0">
                  <c:v>54.866666666599997</c:v>
                </c:pt>
                <c:pt idx="765" formatCode="0.0">
                  <c:v>54.9083333333</c:v>
                </c:pt>
                <c:pt idx="766" formatCode="0.0">
                  <c:v>54.924999999999997</c:v>
                </c:pt>
                <c:pt idx="767" formatCode="0.0">
                  <c:v>54.966666666599998</c:v>
                </c:pt>
                <c:pt idx="768" formatCode="0.0">
                  <c:v>54.9083333333</c:v>
                </c:pt>
                <c:pt idx="769" formatCode="0.0">
                  <c:v>54.916666666600001</c:v>
                </c:pt>
                <c:pt idx="770" formatCode="0.0">
                  <c:v>54.883333333300001</c:v>
                </c:pt>
                <c:pt idx="771" formatCode="0.0">
                  <c:v>54.866666666599997</c:v>
                </c:pt>
                <c:pt idx="772" formatCode="0.0">
                  <c:v>54.9</c:v>
                </c:pt>
                <c:pt idx="773" formatCode="0.0">
                  <c:v>54.966666666599998</c:v>
                </c:pt>
                <c:pt idx="774" formatCode="0.0">
                  <c:v>55.05</c:v>
                </c:pt>
                <c:pt idx="775" formatCode="0.0">
                  <c:v>54.966666666599998</c:v>
                </c:pt>
                <c:pt idx="776" formatCode="0.0">
                  <c:v>54.916666666600001</c:v>
                </c:pt>
                <c:pt idx="777" formatCode="0.0">
                  <c:v>54.891666666600003</c:v>
                </c:pt>
                <c:pt idx="778" formatCode="0.0">
                  <c:v>54.883333333300001</c:v>
                </c:pt>
                <c:pt idx="779" formatCode="0.0">
                  <c:v>54.891666666600003</c:v>
                </c:pt>
                <c:pt idx="780" formatCode="0.0">
                  <c:v>54.983333333300003</c:v>
                </c:pt>
                <c:pt idx="781" formatCode="0.0">
                  <c:v>54.983333333300003</c:v>
                </c:pt>
                <c:pt idx="782" formatCode="0.0">
                  <c:v>54.958333333299997</c:v>
                </c:pt>
                <c:pt idx="783" formatCode="0.0">
                  <c:v>54.983333333300003</c:v>
                </c:pt>
                <c:pt idx="784" formatCode="0.0">
                  <c:v>54.983333333300003</c:v>
                </c:pt>
                <c:pt idx="785" formatCode="0.0">
                  <c:v>55.024999999999999</c:v>
                </c:pt>
                <c:pt idx="786" formatCode="0.0">
                  <c:v>55.024999999999999</c:v>
                </c:pt>
                <c:pt idx="787" formatCode="0.0">
                  <c:v>55.075000000000003</c:v>
                </c:pt>
                <c:pt idx="788" formatCode="0.0">
                  <c:v>55.141666666600003</c:v>
                </c:pt>
                <c:pt idx="789" formatCode="0.0">
                  <c:v>55.108333333300003</c:v>
                </c:pt>
                <c:pt idx="790" formatCode="0.0">
                  <c:v>55.075000000000003</c:v>
                </c:pt>
                <c:pt idx="791" formatCode="0.0">
                  <c:v>55.05</c:v>
                </c:pt>
                <c:pt idx="792" formatCode="0.0">
                  <c:v>54.966666666599998</c:v>
                </c:pt>
                <c:pt idx="793" formatCode="0.0">
                  <c:v>54.9083333333</c:v>
                </c:pt>
                <c:pt idx="794" formatCode="0.0">
                  <c:v>55.008333333300001</c:v>
                </c:pt>
                <c:pt idx="795" formatCode="0.0">
                  <c:v>54.966666666599998</c:v>
                </c:pt>
                <c:pt idx="796" formatCode="0.0">
                  <c:v>54.975000000000001</c:v>
                </c:pt>
                <c:pt idx="797" formatCode="0.0">
                  <c:v>54.891666666600003</c:v>
                </c:pt>
                <c:pt idx="798" formatCode="0.0">
                  <c:v>54.891666666600003</c:v>
                </c:pt>
                <c:pt idx="799" formatCode="0.0">
                  <c:v>54.85</c:v>
                </c:pt>
                <c:pt idx="800" formatCode="0.0">
                  <c:v>54.8166666666</c:v>
                </c:pt>
                <c:pt idx="801" formatCode="0.0">
                  <c:v>54.924999999999997</c:v>
                </c:pt>
                <c:pt idx="802" formatCode="0.0">
                  <c:v>54.991666666599997</c:v>
                </c:pt>
                <c:pt idx="803" formatCode="0.0">
                  <c:v>55.016666666600003</c:v>
                </c:pt>
                <c:pt idx="804" formatCode="0.0">
                  <c:v>55.05</c:v>
                </c:pt>
                <c:pt idx="805" formatCode="0.0">
                  <c:v>55.133333333300001</c:v>
                </c:pt>
                <c:pt idx="806" formatCode="0.0">
                  <c:v>55.075000000000003</c:v>
                </c:pt>
                <c:pt idx="807" formatCode="0.0">
                  <c:v>55.075000000000003</c:v>
                </c:pt>
                <c:pt idx="808" formatCode="0.0">
                  <c:v>55.125</c:v>
                </c:pt>
                <c:pt idx="809" formatCode="0.0">
                  <c:v>55.1583333333</c:v>
                </c:pt>
                <c:pt idx="810" formatCode="0.0">
                  <c:v>55.116666666599997</c:v>
                </c:pt>
                <c:pt idx="811" formatCode="0.0">
                  <c:v>55.166666666600001</c:v>
                </c:pt>
                <c:pt idx="812" formatCode="0.0">
                  <c:v>55.108333333300003</c:v>
                </c:pt>
                <c:pt idx="813" formatCode="0.0">
                  <c:v>55.008333333300001</c:v>
                </c:pt>
                <c:pt idx="814" formatCode="0.0">
                  <c:v>54.933333333299998</c:v>
                </c:pt>
                <c:pt idx="815" formatCode="0.0">
                  <c:v>54.991666666599997</c:v>
                </c:pt>
                <c:pt idx="816" formatCode="0.0">
                  <c:v>54.975000000000001</c:v>
                </c:pt>
                <c:pt idx="817" formatCode="0.0">
                  <c:v>54.983333333300003</c:v>
                </c:pt>
                <c:pt idx="818" formatCode="0.0">
                  <c:v>55.0333333333</c:v>
                </c:pt>
                <c:pt idx="819" formatCode="0.0">
                  <c:v>55.083333333299997</c:v>
                </c:pt>
                <c:pt idx="820" formatCode="0.0">
                  <c:v>55.058333333299998</c:v>
                </c:pt>
                <c:pt idx="821" formatCode="0.0">
                  <c:v>55.041666666600001</c:v>
                </c:pt>
                <c:pt idx="822" formatCode="0.0">
                  <c:v>55.05</c:v>
                </c:pt>
                <c:pt idx="823" formatCode="0.0">
                  <c:v>55.091666666599998</c:v>
                </c:pt>
                <c:pt idx="824" formatCode="0.0">
                  <c:v>55.15</c:v>
                </c:pt>
                <c:pt idx="825" formatCode="0.0">
                  <c:v>55.15</c:v>
                </c:pt>
                <c:pt idx="826" formatCode="0.0">
                  <c:v>55.1916666666</c:v>
                </c:pt>
                <c:pt idx="827" formatCode="0.0">
                  <c:v>55.174999999999997</c:v>
                </c:pt>
                <c:pt idx="828" formatCode="0.0">
                  <c:v>55.233333333300003</c:v>
                </c:pt>
                <c:pt idx="829" formatCode="0.0">
                  <c:v>55.266666666600003</c:v>
                </c:pt>
                <c:pt idx="830" formatCode="0.0">
                  <c:v>55.3</c:v>
                </c:pt>
                <c:pt idx="831" formatCode="0.0">
                  <c:v>55.366666666599997</c:v>
                </c:pt>
                <c:pt idx="832" formatCode="0.0">
                  <c:v>55.35</c:v>
                </c:pt>
                <c:pt idx="833" formatCode="0.0">
                  <c:v>55.375</c:v>
                </c:pt>
                <c:pt idx="834" formatCode="0.0">
                  <c:v>55.416666666600001</c:v>
                </c:pt>
                <c:pt idx="835" formatCode="0.0">
                  <c:v>55.424999999999997</c:v>
                </c:pt>
                <c:pt idx="836" formatCode="0.0">
                  <c:v>55.5</c:v>
                </c:pt>
                <c:pt idx="837" formatCode="0.0">
                  <c:v>55.541666666600001</c:v>
                </c:pt>
                <c:pt idx="838" formatCode="0.0">
                  <c:v>55.516666666600003</c:v>
                </c:pt>
                <c:pt idx="839" formatCode="0.0">
                  <c:v>55.45</c:v>
                </c:pt>
                <c:pt idx="840" formatCode="0.0">
                  <c:v>55.475000000000001</c:v>
                </c:pt>
                <c:pt idx="841" formatCode="0.0">
                  <c:v>55.5</c:v>
                </c:pt>
                <c:pt idx="842" formatCode="0.0">
                  <c:v>55.516666666600003</c:v>
                </c:pt>
                <c:pt idx="843" formatCode="0.0">
                  <c:v>55.475000000000001</c:v>
                </c:pt>
                <c:pt idx="844" formatCode="0.0">
                  <c:v>55.466666666599998</c:v>
                </c:pt>
                <c:pt idx="845" formatCode="0.0">
                  <c:v>55.475000000000001</c:v>
                </c:pt>
                <c:pt idx="846" formatCode="0.0">
                  <c:v>55.475000000000001</c:v>
                </c:pt>
                <c:pt idx="847" formatCode="0.0">
                  <c:v>55.3</c:v>
                </c:pt>
                <c:pt idx="848" formatCode="0.0">
                  <c:v>55.208333333299997</c:v>
                </c:pt>
                <c:pt idx="849" formatCode="0.0">
                  <c:v>55.166666666600001</c:v>
                </c:pt>
                <c:pt idx="850" formatCode="0.0">
                  <c:v>55.166666666600001</c:v>
                </c:pt>
                <c:pt idx="851" formatCode="0.0">
                  <c:v>55.216666666599998</c:v>
                </c:pt>
                <c:pt idx="852" formatCode="0.0">
                  <c:v>55.208333333299997</c:v>
                </c:pt>
                <c:pt idx="853" formatCode="0.0">
                  <c:v>55.166666666600001</c:v>
                </c:pt>
                <c:pt idx="854" formatCode="0.0">
                  <c:v>55.1583333333</c:v>
                </c:pt>
                <c:pt idx="855" formatCode="0.0">
                  <c:v>55.1583333333</c:v>
                </c:pt>
                <c:pt idx="856" formatCode="0.0">
                  <c:v>55.233333333300003</c:v>
                </c:pt>
                <c:pt idx="857" formatCode="0.0">
                  <c:v>55.291666666600001</c:v>
                </c:pt>
                <c:pt idx="858" formatCode="0.0">
                  <c:v>55.391666666600003</c:v>
                </c:pt>
                <c:pt idx="859" formatCode="0.0">
                  <c:v>55.558333333299998</c:v>
                </c:pt>
                <c:pt idx="860" formatCode="0.0">
                  <c:v>55.641666666600003</c:v>
                </c:pt>
                <c:pt idx="861" formatCode="0.0">
                  <c:v>55.758333333300001</c:v>
                </c:pt>
                <c:pt idx="862" formatCode="0.0">
                  <c:v>55.833333333299997</c:v>
                </c:pt>
                <c:pt idx="863" formatCode="0.0">
                  <c:v>55.875</c:v>
                </c:pt>
                <c:pt idx="864" formatCode="0.0">
                  <c:v>55.95</c:v>
                </c:pt>
                <c:pt idx="865" formatCode="0.0">
                  <c:v>56.0666666666</c:v>
                </c:pt>
                <c:pt idx="866" formatCode="0.0">
                  <c:v>55.991666666599997</c:v>
                </c:pt>
                <c:pt idx="867" formatCode="0.0">
                  <c:v>55.5</c:v>
                </c:pt>
                <c:pt idx="868" formatCode="0.0">
                  <c:v>55.15</c:v>
                </c:pt>
                <c:pt idx="869" formatCode="0.0">
                  <c:v>54.808333333299998</c:v>
                </c:pt>
                <c:pt idx="870" formatCode="0.0">
                  <c:v>54.433333333299998</c:v>
                </c:pt>
                <c:pt idx="871" formatCode="0.0">
                  <c:v>54.208333333299997</c:v>
                </c:pt>
                <c:pt idx="872" formatCode="0.0">
                  <c:v>54.083333333299997</c:v>
                </c:pt>
                <c:pt idx="873" formatCode="0.0">
                  <c:v>54.016666666600003</c:v>
                </c:pt>
                <c:pt idx="874" formatCode="0.0">
                  <c:v>53.966666666599998</c:v>
                </c:pt>
                <c:pt idx="875" formatCode="0.0">
                  <c:v>53.916666666600001</c:v>
                </c:pt>
                <c:pt idx="876" formatCode="0.0">
                  <c:v>53.791666666600001</c:v>
                </c:pt>
                <c:pt idx="877" formatCode="0.0">
                  <c:v>53.6583333333</c:v>
                </c:pt>
                <c:pt idx="878" formatCode="0.0">
                  <c:v>53.6916666666</c:v>
                </c:pt>
                <c:pt idx="879" formatCode="0.0">
                  <c:v>54.216666666599998</c:v>
                </c:pt>
                <c:pt idx="880" formatCode="0.0">
                  <c:v>54.516666666600003</c:v>
                </c:pt>
                <c:pt idx="881" formatCode="0.0">
                  <c:v>54.7833333333</c:v>
                </c:pt>
                <c:pt idx="882" formatCode="0.0">
                  <c:v>55.05</c:v>
                </c:pt>
                <c:pt idx="883" formatCode="0.0">
                  <c:v>55.225000000000001</c:v>
                </c:pt>
                <c:pt idx="884" formatCode="0.0">
                  <c:v>55.3166666666</c:v>
                </c:pt>
                <c:pt idx="885" formatCode="0.0">
                  <c:v>55.358333333300003</c:v>
                </c:pt>
                <c:pt idx="886" formatCode="0.0">
                  <c:v>55.45</c:v>
                </c:pt>
                <c:pt idx="887" formatCode="0.0">
                  <c:v>55.524999999999999</c:v>
                </c:pt>
                <c:pt idx="888" formatCode="0.0">
                  <c:v>55.558333333299998</c:v>
                </c:pt>
                <c:pt idx="889" formatCode="0.0">
                  <c:v>55.575000000000003</c:v>
                </c:pt>
                <c:pt idx="890" formatCode="0.0">
                  <c:v>55.633333333300001</c:v>
                </c:pt>
                <c:pt idx="891" formatCode="0.0">
                  <c:v>55.591666666599998</c:v>
                </c:pt>
                <c:pt idx="892" formatCode="0.0">
                  <c:v>55.583333333299997</c:v>
                </c:pt>
                <c:pt idx="893" formatCode="0.0">
                  <c:v>55.625</c:v>
                </c:pt>
                <c:pt idx="894" formatCode="0.0">
                  <c:v>55.616666666599997</c:v>
                </c:pt>
                <c:pt idx="895" formatCode="0.0">
                  <c:v>55.666666666600001</c:v>
                </c:pt>
                <c:pt idx="896" formatCode="0.0">
                  <c:v>55.6583333333</c:v>
                </c:pt>
                <c:pt idx="897" formatCode="0.0">
                  <c:v>55.625</c:v>
                </c:pt>
                <c:pt idx="898" formatCode="0.0">
                  <c:v>55.591666666599998</c:v>
                </c:pt>
                <c:pt idx="899" formatCode="0.0">
                  <c:v>55.5666666666</c:v>
                </c:pt>
                <c:pt idx="900" formatCode="0.0">
                  <c:v>55.65</c:v>
                </c:pt>
                <c:pt idx="901" formatCode="0.0">
                  <c:v>55.774999999999999</c:v>
                </c:pt>
                <c:pt idx="902" formatCode="0.0">
                  <c:v>55.858333333300003</c:v>
                </c:pt>
                <c:pt idx="903" formatCode="0.0">
                  <c:v>55.9416666666</c:v>
                </c:pt>
                <c:pt idx="904" formatCode="0.0">
                  <c:v>56.016666666600003</c:v>
                </c:pt>
                <c:pt idx="905" formatCode="0.0">
                  <c:v>56.008333333300001</c:v>
                </c:pt>
                <c:pt idx="906" formatCode="0.0">
                  <c:v>55.991666666599997</c:v>
                </c:pt>
                <c:pt idx="907" formatCode="0.0">
                  <c:v>56.0333333333</c:v>
                </c:pt>
                <c:pt idx="1019" formatCode="0.00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E640-45B2-9CC2-FB4AAC05E323}"/>
            </c:ext>
          </c:extLst>
        </c:ser>
        <c:ser>
          <c:idx val="1"/>
          <c:order val="2"/>
          <c:tx>
            <c:strRef>
              <c:f>'LPR1624'!$U$2</c:f>
              <c:strCache>
                <c:ptCount val="1"/>
                <c:pt idx="0">
                  <c:v>56.0%</c:v>
                </c:pt>
              </c:strCache>
            </c:strRef>
          </c:tx>
          <c:marker>
            <c:symbol val="none"/>
          </c:marker>
          <c:dLbls>
            <c:dLbl>
              <c:idx val="882"/>
              <c:layout>
                <c:manualLayout>
                  <c:x val="-1.0054004366310572E-2"/>
                  <c:y val="5.648591174906964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40-45B2-9CC2-FB4AAC05E3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02060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'LPR1624'!$A$3:$A$1022</c:f>
              <c:numCache>
                <c:formatCode>mmm\-yy</c:formatCode>
                <c:ptCount val="1020"/>
                <c:pt idx="0">
                  <c:v>17533</c:v>
                </c:pt>
                <c:pt idx="1">
                  <c:v>17564</c:v>
                </c:pt>
                <c:pt idx="2">
                  <c:v>17593</c:v>
                </c:pt>
                <c:pt idx="3">
                  <c:v>17624</c:v>
                </c:pt>
                <c:pt idx="4">
                  <c:v>17654</c:v>
                </c:pt>
                <c:pt idx="5">
                  <c:v>17685</c:v>
                </c:pt>
                <c:pt idx="6">
                  <c:v>17715</c:v>
                </c:pt>
                <c:pt idx="7">
                  <c:v>17746</c:v>
                </c:pt>
                <c:pt idx="8">
                  <c:v>17777</c:v>
                </c:pt>
                <c:pt idx="9">
                  <c:v>17807</c:v>
                </c:pt>
                <c:pt idx="10">
                  <c:v>17838</c:v>
                </c:pt>
                <c:pt idx="11">
                  <c:v>17868</c:v>
                </c:pt>
                <c:pt idx="12">
                  <c:v>17899</c:v>
                </c:pt>
                <c:pt idx="13">
                  <c:v>17930</c:v>
                </c:pt>
                <c:pt idx="14">
                  <c:v>17958</c:v>
                </c:pt>
                <c:pt idx="15">
                  <c:v>17989</c:v>
                </c:pt>
                <c:pt idx="16">
                  <c:v>18019</c:v>
                </c:pt>
                <c:pt idx="17">
                  <c:v>18050</c:v>
                </c:pt>
                <c:pt idx="18">
                  <c:v>18080</c:v>
                </c:pt>
                <c:pt idx="19">
                  <c:v>18111</c:v>
                </c:pt>
                <c:pt idx="20">
                  <c:v>18142</c:v>
                </c:pt>
                <c:pt idx="21">
                  <c:v>18172</c:v>
                </c:pt>
                <c:pt idx="22">
                  <c:v>18203</c:v>
                </c:pt>
                <c:pt idx="23">
                  <c:v>18233</c:v>
                </c:pt>
                <c:pt idx="24">
                  <c:v>18264</c:v>
                </c:pt>
                <c:pt idx="25">
                  <c:v>18295</c:v>
                </c:pt>
                <c:pt idx="26">
                  <c:v>18323</c:v>
                </c:pt>
                <c:pt idx="27">
                  <c:v>18354</c:v>
                </c:pt>
                <c:pt idx="28">
                  <c:v>18384</c:v>
                </c:pt>
                <c:pt idx="29">
                  <c:v>18415</c:v>
                </c:pt>
                <c:pt idx="30">
                  <c:v>18445</c:v>
                </c:pt>
                <c:pt idx="31">
                  <c:v>18476</c:v>
                </c:pt>
                <c:pt idx="32">
                  <c:v>18507</c:v>
                </c:pt>
                <c:pt idx="33">
                  <c:v>18537</c:v>
                </c:pt>
                <c:pt idx="34">
                  <c:v>18568</c:v>
                </c:pt>
                <c:pt idx="35">
                  <c:v>18598</c:v>
                </c:pt>
                <c:pt idx="36">
                  <c:v>18629</c:v>
                </c:pt>
                <c:pt idx="37">
                  <c:v>18660</c:v>
                </c:pt>
                <c:pt idx="38">
                  <c:v>18688</c:v>
                </c:pt>
                <c:pt idx="39">
                  <c:v>18719</c:v>
                </c:pt>
                <c:pt idx="40">
                  <c:v>18749</c:v>
                </c:pt>
                <c:pt idx="41">
                  <c:v>18780</c:v>
                </c:pt>
                <c:pt idx="42">
                  <c:v>18810</c:v>
                </c:pt>
                <c:pt idx="43">
                  <c:v>18841</c:v>
                </c:pt>
                <c:pt idx="44">
                  <c:v>18872</c:v>
                </c:pt>
                <c:pt idx="45">
                  <c:v>18902</c:v>
                </c:pt>
                <c:pt idx="46">
                  <c:v>18933</c:v>
                </c:pt>
                <c:pt idx="47">
                  <c:v>18963</c:v>
                </c:pt>
                <c:pt idx="48">
                  <c:v>18994</c:v>
                </c:pt>
                <c:pt idx="49">
                  <c:v>19025</c:v>
                </c:pt>
                <c:pt idx="50">
                  <c:v>19054</c:v>
                </c:pt>
                <c:pt idx="51">
                  <c:v>19085</c:v>
                </c:pt>
                <c:pt idx="52">
                  <c:v>19115</c:v>
                </c:pt>
                <c:pt idx="53">
                  <c:v>19146</c:v>
                </c:pt>
                <c:pt idx="54">
                  <c:v>19176</c:v>
                </c:pt>
                <c:pt idx="55">
                  <c:v>19207</c:v>
                </c:pt>
                <c:pt idx="56">
                  <c:v>19238</c:v>
                </c:pt>
                <c:pt idx="57">
                  <c:v>19268</c:v>
                </c:pt>
                <c:pt idx="58">
                  <c:v>19299</c:v>
                </c:pt>
                <c:pt idx="59">
                  <c:v>19329</c:v>
                </c:pt>
                <c:pt idx="60">
                  <c:v>19360</c:v>
                </c:pt>
                <c:pt idx="61">
                  <c:v>19391</c:v>
                </c:pt>
                <c:pt idx="62">
                  <c:v>19419</c:v>
                </c:pt>
                <c:pt idx="63">
                  <c:v>19450</c:v>
                </c:pt>
                <c:pt idx="64">
                  <c:v>19480</c:v>
                </c:pt>
                <c:pt idx="65">
                  <c:v>19511</c:v>
                </c:pt>
                <c:pt idx="66">
                  <c:v>19541</c:v>
                </c:pt>
                <c:pt idx="67">
                  <c:v>19572</c:v>
                </c:pt>
                <c:pt idx="68">
                  <c:v>19603</c:v>
                </c:pt>
                <c:pt idx="69">
                  <c:v>19633</c:v>
                </c:pt>
                <c:pt idx="70">
                  <c:v>19664</c:v>
                </c:pt>
                <c:pt idx="71">
                  <c:v>19694</c:v>
                </c:pt>
                <c:pt idx="72">
                  <c:v>19725</c:v>
                </c:pt>
                <c:pt idx="73">
                  <c:v>19756</c:v>
                </c:pt>
                <c:pt idx="74">
                  <c:v>19784</c:v>
                </c:pt>
                <c:pt idx="75">
                  <c:v>19815</c:v>
                </c:pt>
                <c:pt idx="76">
                  <c:v>19845</c:v>
                </c:pt>
                <c:pt idx="77">
                  <c:v>19876</c:v>
                </c:pt>
                <c:pt idx="78">
                  <c:v>19906</c:v>
                </c:pt>
                <c:pt idx="79">
                  <c:v>19937</c:v>
                </c:pt>
                <c:pt idx="80">
                  <c:v>19968</c:v>
                </c:pt>
                <c:pt idx="81">
                  <c:v>19998</c:v>
                </c:pt>
                <c:pt idx="82">
                  <c:v>20029</c:v>
                </c:pt>
                <c:pt idx="83">
                  <c:v>20059</c:v>
                </c:pt>
                <c:pt idx="84">
                  <c:v>20090</c:v>
                </c:pt>
                <c:pt idx="85">
                  <c:v>20121</c:v>
                </c:pt>
                <c:pt idx="86">
                  <c:v>20149</c:v>
                </c:pt>
                <c:pt idx="87">
                  <c:v>20180</c:v>
                </c:pt>
                <c:pt idx="88">
                  <c:v>20210</c:v>
                </c:pt>
                <c:pt idx="89">
                  <c:v>20241</c:v>
                </c:pt>
                <c:pt idx="90">
                  <c:v>20271</c:v>
                </c:pt>
                <c:pt idx="91">
                  <c:v>20302</c:v>
                </c:pt>
                <c:pt idx="92">
                  <c:v>20333</c:v>
                </c:pt>
                <c:pt idx="93">
                  <c:v>20363</c:v>
                </c:pt>
                <c:pt idx="94">
                  <c:v>20394</c:v>
                </c:pt>
                <c:pt idx="95">
                  <c:v>20424</c:v>
                </c:pt>
                <c:pt idx="96">
                  <c:v>20455</c:v>
                </c:pt>
                <c:pt idx="97">
                  <c:v>20486</c:v>
                </c:pt>
                <c:pt idx="98">
                  <c:v>20515</c:v>
                </c:pt>
                <c:pt idx="99">
                  <c:v>20546</c:v>
                </c:pt>
                <c:pt idx="100">
                  <c:v>20576</c:v>
                </c:pt>
                <c:pt idx="101">
                  <c:v>20607</c:v>
                </c:pt>
                <c:pt idx="102">
                  <c:v>20637</c:v>
                </c:pt>
                <c:pt idx="103">
                  <c:v>20668</c:v>
                </c:pt>
                <c:pt idx="104">
                  <c:v>20699</c:v>
                </c:pt>
                <c:pt idx="105">
                  <c:v>20729</c:v>
                </c:pt>
                <c:pt idx="106">
                  <c:v>20760</c:v>
                </c:pt>
                <c:pt idx="107">
                  <c:v>20790</c:v>
                </c:pt>
                <c:pt idx="108">
                  <c:v>20821</c:v>
                </c:pt>
                <c:pt idx="109">
                  <c:v>20852</c:v>
                </c:pt>
                <c:pt idx="110">
                  <c:v>20880</c:v>
                </c:pt>
                <c:pt idx="111">
                  <c:v>20911</c:v>
                </c:pt>
                <c:pt idx="112">
                  <c:v>20941</c:v>
                </c:pt>
                <c:pt idx="113">
                  <c:v>20972</c:v>
                </c:pt>
                <c:pt idx="114">
                  <c:v>21002</c:v>
                </c:pt>
                <c:pt idx="115">
                  <c:v>21033</c:v>
                </c:pt>
                <c:pt idx="116">
                  <c:v>21064</c:v>
                </c:pt>
                <c:pt idx="117">
                  <c:v>21094</c:v>
                </c:pt>
                <c:pt idx="118">
                  <c:v>21125</c:v>
                </c:pt>
                <c:pt idx="119">
                  <c:v>21155</c:v>
                </c:pt>
                <c:pt idx="120">
                  <c:v>21186</c:v>
                </c:pt>
                <c:pt idx="121">
                  <c:v>21217</c:v>
                </c:pt>
                <c:pt idx="122">
                  <c:v>21245</c:v>
                </c:pt>
                <c:pt idx="123">
                  <c:v>21276</c:v>
                </c:pt>
                <c:pt idx="124">
                  <c:v>21306</c:v>
                </c:pt>
                <c:pt idx="125">
                  <c:v>21337</c:v>
                </c:pt>
                <c:pt idx="126">
                  <c:v>21367</c:v>
                </c:pt>
                <c:pt idx="127">
                  <c:v>21398</c:v>
                </c:pt>
                <c:pt idx="128">
                  <c:v>21429</c:v>
                </c:pt>
                <c:pt idx="129">
                  <c:v>21459</c:v>
                </c:pt>
                <c:pt idx="130">
                  <c:v>21490</c:v>
                </c:pt>
                <c:pt idx="131">
                  <c:v>21520</c:v>
                </c:pt>
                <c:pt idx="132">
                  <c:v>21551</c:v>
                </c:pt>
                <c:pt idx="133">
                  <c:v>21582</c:v>
                </c:pt>
                <c:pt idx="134">
                  <c:v>21610</c:v>
                </c:pt>
                <c:pt idx="135">
                  <c:v>21641</c:v>
                </c:pt>
                <c:pt idx="136">
                  <c:v>21671</c:v>
                </c:pt>
                <c:pt idx="137">
                  <c:v>21702</c:v>
                </c:pt>
                <c:pt idx="138">
                  <c:v>21732</c:v>
                </c:pt>
                <c:pt idx="139">
                  <c:v>21763</c:v>
                </c:pt>
                <c:pt idx="140">
                  <c:v>21794</c:v>
                </c:pt>
                <c:pt idx="141">
                  <c:v>21824</c:v>
                </c:pt>
                <c:pt idx="142">
                  <c:v>21855</c:v>
                </c:pt>
                <c:pt idx="143">
                  <c:v>21885</c:v>
                </c:pt>
                <c:pt idx="144">
                  <c:v>21916</c:v>
                </c:pt>
                <c:pt idx="145">
                  <c:v>21947</c:v>
                </c:pt>
                <c:pt idx="146">
                  <c:v>21976</c:v>
                </c:pt>
                <c:pt idx="147">
                  <c:v>22007</c:v>
                </c:pt>
                <c:pt idx="148">
                  <c:v>22037</c:v>
                </c:pt>
                <c:pt idx="149">
                  <c:v>22068</c:v>
                </c:pt>
                <c:pt idx="150">
                  <c:v>22098</c:v>
                </c:pt>
                <c:pt idx="151">
                  <c:v>22129</c:v>
                </c:pt>
                <c:pt idx="152">
                  <c:v>22160</c:v>
                </c:pt>
                <c:pt idx="153">
                  <c:v>22190</c:v>
                </c:pt>
                <c:pt idx="154">
                  <c:v>22221</c:v>
                </c:pt>
                <c:pt idx="155">
                  <c:v>22251</c:v>
                </c:pt>
                <c:pt idx="156">
                  <c:v>22282</c:v>
                </c:pt>
                <c:pt idx="157">
                  <c:v>22313</c:v>
                </c:pt>
                <c:pt idx="158">
                  <c:v>22341</c:v>
                </c:pt>
                <c:pt idx="159">
                  <c:v>22372</c:v>
                </c:pt>
                <c:pt idx="160">
                  <c:v>22402</c:v>
                </c:pt>
                <c:pt idx="161">
                  <c:v>22433</c:v>
                </c:pt>
                <c:pt idx="162">
                  <c:v>22463</c:v>
                </c:pt>
                <c:pt idx="163">
                  <c:v>22494</c:v>
                </c:pt>
                <c:pt idx="164">
                  <c:v>22525</c:v>
                </c:pt>
                <c:pt idx="165">
                  <c:v>22555</c:v>
                </c:pt>
                <c:pt idx="166">
                  <c:v>22586</c:v>
                </c:pt>
                <c:pt idx="167">
                  <c:v>22616</c:v>
                </c:pt>
                <c:pt idx="168">
                  <c:v>22647</c:v>
                </c:pt>
                <c:pt idx="169">
                  <c:v>22678</c:v>
                </c:pt>
                <c:pt idx="170">
                  <c:v>22706</c:v>
                </c:pt>
                <c:pt idx="171">
                  <c:v>22737</c:v>
                </c:pt>
                <c:pt idx="172">
                  <c:v>22767</c:v>
                </c:pt>
                <c:pt idx="173">
                  <c:v>22798</c:v>
                </c:pt>
                <c:pt idx="174">
                  <c:v>22828</c:v>
                </c:pt>
                <c:pt idx="175">
                  <c:v>22859</c:v>
                </c:pt>
                <c:pt idx="176">
                  <c:v>22890</c:v>
                </c:pt>
                <c:pt idx="177">
                  <c:v>22920</c:v>
                </c:pt>
                <c:pt idx="178">
                  <c:v>22951</c:v>
                </c:pt>
                <c:pt idx="179">
                  <c:v>22981</c:v>
                </c:pt>
                <c:pt idx="180">
                  <c:v>23012</c:v>
                </c:pt>
                <c:pt idx="181">
                  <c:v>23043</c:v>
                </c:pt>
                <c:pt idx="182">
                  <c:v>23071</c:v>
                </c:pt>
                <c:pt idx="183">
                  <c:v>23102</c:v>
                </c:pt>
                <c:pt idx="184">
                  <c:v>23132</c:v>
                </c:pt>
                <c:pt idx="185">
                  <c:v>23163</c:v>
                </c:pt>
                <c:pt idx="186">
                  <c:v>23193</c:v>
                </c:pt>
                <c:pt idx="187">
                  <c:v>23224</c:v>
                </c:pt>
                <c:pt idx="188">
                  <c:v>23255</c:v>
                </c:pt>
                <c:pt idx="189">
                  <c:v>23285</c:v>
                </c:pt>
                <c:pt idx="190">
                  <c:v>23316</c:v>
                </c:pt>
                <c:pt idx="191">
                  <c:v>23346</c:v>
                </c:pt>
                <c:pt idx="192">
                  <c:v>23377</c:v>
                </c:pt>
                <c:pt idx="193">
                  <c:v>23408</c:v>
                </c:pt>
                <c:pt idx="194">
                  <c:v>23437</c:v>
                </c:pt>
                <c:pt idx="195">
                  <c:v>23468</c:v>
                </c:pt>
                <c:pt idx="196">
                  <c:v>23498</c:v>
                </c:pt>
                <c:pt idx="197">
                  <c:v>23529</c:v>
                </c:pt>
                <c:pt idx="198">
                  <c:v>23559</c:v>
                </c:pt>
                <c:pt idx="199">
                  <c:v>23590</c:v>
                </c:pt>
                <c:pt idx="200">
                  <c:v>23621</c:v>
                </c:pt>
                <c:pt idx="201">
                  <c:v>23651</c:v>
                </c:pt>
                <c:pt idx="202">
                  <c:v>23682</c:v>
                </c:pt>
                <c:pt idx="203">
                  <c:v>23712</c:v>
                </c:pt>
                <c:pt idx="204">
                  <c:v>23743</c:v>
                </c:pt>
                <c:pt idx="205">
                  <c:v>23774</c:v>
                </c:pt>
                <c:pt idx="206">
                  <c:v>23802</c:v>
                </c:pt>
                <c:pt idx="207">
                  <c:v>23833</c:v>
                </c:pt>
                <c:pt idx="208">
                  <c:v>23863</c:v>
                </c:pt>
                <c:pt idx="209">
                  <c:v>23894</c:v>
                </c:pt>
                <c:pt idx="210">
                  <c:v>23924</c:v>
                </c:pt>
                <c:pt idx="211">
                  <c:v>23955</c:v>
                </c:pt>
                <c:pt idx="212">
                  <c:v>23986</c:v>
                </c:pt>
                <c:pt idx="213">
                  <c:v>24016</c:v>
                </c:pt>
                <c:pt idx="214">
                  <c:v>24047</c:v>
                </c:pt>
                <c:pt idx="215">
                  <c:v>24077</c:v>
                </c:pt>
                <c:pt idx="216">
                  <c:v>24108</c:v>
                </c:pt>
                <c:pt idx="217">
                  <c:v>24139</c:v>
                </c:pt>
                <c:pt idx="218">
                  <c:v>24167</c:v>
                </c:pt>
                <c:pt idx="219">
                  <c:v>24198</c:v>
                </c:pt>
                <c:pt idx="220">
                  <c:v>24228</c:v>
                </c:pt>
                <c:pt idx="221">
                  <c:v>24259</c:v>
                </c:pt>
                <c:pt idx="222">
                  <c:v>24289</c:v>
                </c:pt>
                <c:pt idx="223">
                  <c:v>24320</c:v>
                </c:pt>
                <c:pt idx="224">
                  <c:v>24351</c:v>
                </c:pt>
                <c:pt idx="225">
                  <c:v>24381</c:v>
                </c:pt>
                <c:pt idx="226">
                  <c:v>24412</c:v>
                </c:pt>
                <c:pt idx="227">
                  <c:v>24442</c:v>
                </c:pt>
                <c:pt idx="228">
                  <c:v>24473</c:v>
                </c:pt>
                <c:pt idx="229">
                  <c:v>24504</c:v>
                </c:pt>
                <c:pt idx="230">
                  <c:v>24532</c:v>
                </c:pt>
                <c:pt idx="231">
                  <c:v>24563</c:v>
                </c:pt>
                <c:pt idx="232">
                  <c:v>24593</c:v>
                </c:pt>
                <c:pt idx="233">
                  <c:v>24624</c:v>
                </c:pt>
                <c:pt idx="234">
                  <c:v>24654</c:v>
                </c:pt>
                <c:pt idx="235">
                  <c:v>24685</c:v>
                </c:pt>
                <c:pt idx="236">
                  <c:v>24716</c:v>
                </c:pt>
                <c:pt idx="237">
                  <c:v>24746</c:v>
                </c:pt>
                <c:pt idx="238">
                  <c:v>24777</c:v>
                </c:pt>
                <c:pt idx="239">
                  <c:v>24807</c:v>
                </c:pt>
                <c:pt idx="240">
                  <c:v>24838</c:v>
                </c:pt>
                <c:pt idx="241">
                  <c:v>24869</c:v>
                </c:pt>
                <c:pt idx="242">
                  <c:v>24898</c:v>
                </c:pt>
                <c:pt idx="243">
                  <c:v>24929</c:v>
                </c:pt>
                <c:pt idx="244">
                  <c:v>24959</c:v>
                </c:pt>
                <c:pt idx="245">
                  <c:v>24990</c:v>
                </c:pt>
                <c:pt idx="246">
                  <c:v>25020</c:v>
                </c:pt>
                <c:pt idx="247">
                  <c:v>25051</c:v>
                </c:pt>
                <c:pt idx="248">
                  <c:v>25082</c:v>
                </c:pt>
                <c:pt idx="249">
                  <c:v>25112</c:v>
                </c:pt>
                <c:pt idx="250">
                  <c:v>25143</c:v>
                </c:pt>
                <c:pt idx="251">
                  <c:v>25173</c:v>
                </c:pt>
                <c:pt idx="252">
                  <c:v>25204</c:v>
                </c:pt>
                <c:pt idx="253">
                  <c:v>25235</c:v>
                </c:pt>
                <c:pt idx="254">
                  <c:v>25263</c:v>
                </c:pt>
                <c:pt idx="255">
                  <c:v>25294</c:v>
                </c:pt>
                <c:pt idx="256">
                  <c:v>25324</c:v>
                </c:pt>
                <c:pt idx="257">
                  <c:v>25355</c:v>
                </c:pt>
                <c:pt idx="258">
                  <c:v>25385</c:v>
                </c:pt>
                <c:pt idx="259">
                  <c:v>25416</c:v>
                </c:pt>
                <c:pt idx="260">
                  <c:v>25447</c:v>
                </c:pt>
                <c:pt idx="261">
                  <c:v>25477</c:v>
                </c:pt>
                <c:pt idx="262">
                  <c:v>25508</c:v>
                </c:pt>
                <c:pt idx="263">
                  <c:v>25538</c:v>
                </c:pt>
                <c:pt idx="264">
                  <c:v>25569</c:v>
                </c:pt>
                <c:pt idx="265">
                  <c:v>25600</c:v>
                </c:pt>
                <c:pt idx="266">
                  <c:v>25628</c:v>
                </c:pt>
                <c:pt idx="267">
                  <c:v>25659</c:v>
                </c:pt>
                <c:pt idx="268">
                  <c:v>25689</c:v>
                </c:pt>
                <c:pt idx="269">
                  <c:v>25720</c:v>
                </c:pt>
                <c:pt idx="270">
                  <c:v>25750</c:v>
                </c:pt>
                <c:pt idx="271">
                  <c:v>25781</c:v>
                </c:pt>
                <c:pt idx="272">
                  <c:v>25812</c:v>
                </c:pt>
                <c:pt idx="273">
                  <c:v>25842</c:v>
                </c:pt>
                <c:pt idx="274">
                  <c:v>25873</c:v>
                </c:pt>
                <c:pt idx="275">
                  <c:v>25903</c:v>
                </c:pt>
                <c:pt idx="276">
                  <c:v>25934</c:v>
                </c:pt>
                <c:pt idx="277">
                  <c:v>25965</c:v>
                </c:pt>
                <c:pt idx="278">
                  <c:v>25993</c:v>
                </c:pt>
                <c:pt idx="279">
                  <c:v>26024</c:v>
                </c:pt>
                <c:pt idx="280">
                  <c:v>26054</c:v>
                </c:pt>
                <c:pt idx="281">
                  <c:v>26085</c:v>
                </c:pt>
                <c:pt idx="282">
                  <c:v>26115</c:v>
                </c:pt>
                <c:pt idx="283">
                  <c:v>26146</c:v>
                </c:pt>
                <c:pt idx="284">
                  <c:v>26177</c:v>
                </c:pt>
                <c:pt idx="285">
                  <c:v>26207</c:v>
                </c:pt>
                <c:pt idx="286">
                  <c:v>26238</c:v>
                </c:pt>
                <c:pt idx="287">
                  <c:v>26268</c:v>
                </c:pt>
                <c:pt idx="288">
                  <c:v>26299</c:v>
                </c:pt>
                <c:pt idx="289">
                  <c:v>26330</c:v>
                </c:pt>
                <c:pt idx="290">
                  <c:v>26359</c:v>
                </c:pt>
                <c:pt idx="291">
                  <c:v>26390</c:v>
                </c:pt>
                <c:pt idx="292">
                  <c:v>26420</c:v>
                </c:pt>
                <c:pt idx="293">
                  <c:v>26451</c:v>
                </c:pt>
                <c:pt idx="294">
                  <c:v>26481</c:v>
                </c:pt>
                <c:pt idx="295">
                  <c:v>26512</c:v>
                </c:pt>
                <c:pt idx="296">
                  <c:v>26543</c:v>
                </c:pt>
                <c:pt idx="297">
                  <c:v>26573</c:v>
                </c:pt>
                <c:pt idx="298">
                  <c:v>26604</c:v>
                </c:pt>
                <c:pt idx="299">
                  <c:v>26634</c:v>
                </c:pt>
                <c:pt idx="300">
                  <c:v>26665</c:v>
                </c:pt>
                <c:pt idx="301">
                  <c:v>26696</c:v>
                </c:pt>
                <c:pt idx="302">
                  <c:v>26724</c:v>
                </c:pt>
                <c:pt idx="303">
                  <c:v>26755</c:v>
                </c:pt>
                <c:pt idx="304">
                  <c:v>26785</c:v>
                </c:pt>
                <c:pt idx="305">
                  <c:v>26816</c:v>
                </c:pt>
                <c:pt idx="306">
                  <c:v>26846</c:v>
                </c:pt>
                <c:pt idx="307">
                  <c:v>26877</c:v>
                </c:pt>
                <c:pt idx="308">
                  <c:v>26908</c:v>
                </c:pt>
                <c:pt idx="309">
                  <c:v>26938</c:v>
                </c:pt>
                <c:pt idx="310">
                  <c:v>26969</c:v>
                </c:pt>
                <c:pt idx="311">
                  <c:v>26999</c:v>
                </c:pt>
                <c:pt idx="312">
                  <c:v>27030</c:v>
                </c:pt>
                <c:pt idx="313">
                  <c:v>27061</c:v>
                </c:pt>
                <c:pt idx="314">
                  <c:v>27089</c:v>
                </c:pt>
                <c:pt idx="315">
                  <c:v>27120</c:v>
                </c:pt>
                <c:pt idx="316">
                  <c:v>27150</c:v>
                </c:pt>
                <c:pt idx="317">
                  <c:v>27181</c:v>
                </c:pt>
                <c:pt idx="318">
                  <c:v>27211</c:v>
                </c:pt>
                <c:pt idx="319">
                  <c:v>27242</c:v>
                </c:pt>
                <c:pt idx="320">
                  <c:v>27273</c:v>
                </c:pt>
                <c:pt idx="321">
                  <c:v>27303</c:v>
                </c:pt>
                <c:pt idx="322">
                  <c:v>27334</c:v>
                </c:pt>
                <c:pt idx="323">
                  <c:v>27364</c:v>
                </c:pt>
                <c:pt idx="324">
                  <c:v>27395</c:v>
                </c:pt>
                <c:pt idx="325">
                  <c:v>27426</c:v>
                </c:pt>
                <c:pt idx="326">
                  <c:v>27454</c:v>
                </c:pt>
                <c:pt idx="327">
                  <c:v>27485</c:v>
                </c:pt>
                <c:pt idx="328">
                  <c:v>27515</c:v>
                </c:pt>
                <c:pt idx="329">
                  <c:v>27546</c:v>
                </c:pt>
                <c:pt idx="330">
                  <c:v>27576</c:v>
                </c:pt>
                <c:pt idx="331">
                  <c:v>27607</c:v>
                </c:pt>
                <c:pt idx="332">
                  <c:v>27638</c:v>
                </c:pt>
                <c:pt idx="333">
                  <c:v>27668</c:v>
                </c:pt>
                <c:pt idx="334">
                  <c:v>27699</c:v>
                </c:pt>
                <c:pt idx="335">
                  <c:v>27729</c:v>
                </c:pt>
                <c:pt idx="336">
                  <c:v>27760</c:v>
                </c:pt>
                <c:pt idx="337">
                  <c:v>27791</c:v>
                </c:pt>
                <c:pt idx="338">
                  <c:v>27820</c:v>
                </c:pt>
                <c:pt idx="339">
                  <c:v>27851</c:v>
                </c:pt>
                <c:pt idx="340">
                  <c:v>27881</c:v>
                </c:pt>
                <c:pt idx="341">
                  <c:v>27912</c:v>
                </c:pt>
                <c:pt idx="342">
                  <c:v>27942</c:v>
                </c:pt>
                <c:pt idx="343">
                  <c:v>27973</c:v>
                </c:pt>
                <c:pt idx="344">
                  <c:v>28004</c:v>
                </c:pt>
                <c:pt idx="345">
                  <c:v>28034</c:v>
                </c:pt>
                <c:pt idx="346">
                  <c:v>28065</c:v>
                </c:pt>
                <c:pt idx="347">
                  <c:v>28095</c:v>
                </c:pt>
                <c:pt idx="348">
                  <c:v>28126</c:v>
                </c:pt>
                <c:pt idx="349">
                  <c:v>28157</c:v>
                </c:pt>
                <c:pt idx="350">
                  <c:v>28185</c:v>
                </c:pt>
                <c:pt idx="351">
                  <c:v>28216</c:v>
                </c:pt>
                <c:pt idx="352">
                  <c:v>28246</c:v>
                </c:pt>
                <c:pt idx="353">
                  <c:v>28277</c:v>
                </c:pt>
                <c:pt idx="354">
                  <c:v>28307</c:v>
                </c:pt>
                <c:pt idx="355">
                  <c:v>28338</c:v>
                </c:pt>
                <c:pt idx="356">
                  <c:v>28369</c:v>
                </c:pt>
                <c:pt idx="357">
                  <c:v>28399</c:v>
                </c:pt>
                <c:pt idx="358">
                  <c:v>28430</c:v>
                </c:pt>
                <c:pt idx="359">
                  <c:v>28460</c:v>
                </c:pt>
                <c:pt idx="360">
                  <c:v>28491</c:v>
                </c:pt>
                <c:pt idx="361">
                  <c:v>28522</c:v>
                </c:pt>
                <c:pt idx="362">
                  <c:v>28550</c:v>
                </c:pt>
                <c:pt idx="363">
                  <c:v>28581</c:v>
                </c:pt>
                <c:pt idx="364">
                  <c:v>28611</c:v>
                </c:pt>
                <c:pt idx="365">
                  <c:v>28642</c:v>
                </c:pt>
                <c:pt idx="366">
                  <c:v>28672</c:v>
                </c:pt>
                <c:pt idx="367">
                  <c:v>28703</c:v>
                </c:pt>
                <c:pt idx="368">
                  <c:v>28734</c:v>
                </c:pt>
                <c:pt idx="369">
                  <c:v>28764</c:v>
                </c:pt>
                <c:pt idx="370">
                  <c:v>28795</c:v>
                </c:pt>
                <c:pt idx="371">
                  <c:v>28825</c:v>
                </c:pt>
                <c:pt idx="372">
                  <c:v>28856</c:v>
                </c:pt>
                <c:pt idx="373">
                  <c:v>28887</c:v>
                </c:pt>
                <c:pt idx="374">
                  <c:v>28915</c:v>
                </c:pt>
                <c:pt idx="375">
                  <c:v>28946</c:v>
                </c:pt>
                <c:pt idx="376">
                  <c:v>28976</c:v>
                </c:pt>
                <c:pt idx="377">
                  <c:v>29007</c:v>
                </c:pt>
                <c:pt idx="378">
                  <c:v>29037</c:v>
                </c:pt>
                <c:pt idx="379">
                  <c:v>29068</c:v>
                </c:pt>
                <c:pt idx="380">
                  <c:v>29099</c:v>
                </c:pt>
                <c:pt idx="381">
                  <c:v>29129</c:v>
                </c:pt>
                <c:pt idx="382">
                  <c:v>29160</c:v>
                </c:pt>
                <c:pt idx="383">
                  <c:v>29190</c:v>
                </c:pt>
                <c:pt idx="384">
                  <c:v>29221</c:v>
                </c:pt>
                <c:pt idx="385">
                  <c:v>29252</c:v>
                </c:pt>
                <c:pt idx="386">
                  <c:v>29281</c:v>
                </c:pt>
                <c:pt idx="387">
                  <c:v>29312</c:v>
                </c:pt>
                <c:pt idx="388">
                  <c:v>29342</c:v>
                </c:pt>
                <c:pt idx="389">
                  <c:v>29373</c:v>
                </c:pt>
                <c:pt idx="390">
                  <c:v>29403</c:v>
                </c:pt>
                <c:pt idx="391">
                  <c:v>29434</c:v>
                </c:pt>
                <c:pt idx="392">
                  <c:v>29465</c:v>
                </c:pt>
                <c:pt idx="393">
                  <c:v>29495</c:v>
                </c:pt>
                <c:pt idx="394">
                  <c:v>29526</c:v>
                </c:pt>
                <c:pt idx="395">
                  <c:v>29556</c:v>
                </c:pt>
                <c:pt idx="396">
                  <c:v>29587</c:v>
                </c:pt>
                <c:pt idx="397">
                  <c:v>29618</c:v>
                </c:pt>
                <c:pt idx="398">
                  <c:v>29646</c:v>
                </c:pt>
                <c:pt idx="399">
                  <c:v>29677</c:v>
                </c:pt>
                <c:pt idx="400">
                  <c:v>29707</c:v>
                </c:pt>
                <c:pt idx="401">
                  <c:v>29738</c:v>
                </c:pt>
                <c:pt idx="402">
                  <c:v>29768</c:v>
                </c:pt>
                <c:pt idx="403">
                  <c:v>29799</c:v>
                </c:pt>
                <c:pt idx="404">
                  <c:v>29830</c:v>
                </c:pt>
                <c:pt idx="405">
                  <c:v>29860</c:v>
                </c:pt>
                <c:pt idx="406">
                  <c:v>29891</c:v>
                </c:pt>
                <c:pt idx="407">
                  <c:v>29921</c:v>
                </c:pt>
                <c:pt idx="408">
                  <c:v>29952</c:v>
                </c:pt>
                <c:pt idx="409">
                  <c:v>29983</c:v>
                </c:pt>
                <c:pt idx="410">
                  <c:v>30011</c:v>
                </c:pt>
                <c:pt idx="411">
                  <c:v>30042</c:v>
                </c:pt>
                <c:pt idx="412">
                  <c:v>30072</c:v>
                </c:pt>
                <c:pt idx="413">
                  <c:v>30103</c:v>
                </c:pt>
                <c:pt idx="414">
                  <c:v>30133</c:v>
                </c:pt>
                <c:pt idx="415">
                  <c:v>30164</c:v>
                </c:pt>
                <c:pt idx="416">
                  <c:v>30195</c:v>
                </c:pt>
                <c:pt idx="417">
                  <c:v>30225</c:v>
                </c:pt>
                <c:pt idx="418">
                  <c:v>30256</c:v>
                </c:pt>
                <c:pt idx="419">
                  <c:v>30286</c:v>
                </c:pt>
                <c:pt idx="420">
                  <c:v>30317</c:v>
                </c:pt>
                <c:pt idx="421">
                  <c:v>30348</c:v>
                </c:pt>
                <c:pt idx="422">
                  <c:v>30376</c:v>
                </c:pt>
                <c:pt idx="423">
                  <c:v>30407</c:v>
                </c:pt>
                <c:pt idx="424">
                  <c:v>30437</c:v>
                </c:pt>
                <c:pt idx="425">
                  <c:v>30468</c:v>
                </c:pt>
                <c:pt idx="426">
                  <c:v>30498</c:v>
                </c:pt>
                <c:pt idx="427">
                  <c:v>30529</c:v>
                </c:pt>
                <c:pt idx="428">
                  <c:v>30560</c:v>
                </c:pt>
                <c:pt idx="429">
                  <c:v>30590</c:v>
                </c:pt>
                <c:pt idx="430">
                  <c:v>30621</c:v>
                </c:pt>
                <c:pt idx="431">
                  <c:v>30651</c:v>
                </c:pt>
                <c:pt idx="432">
                  <c:v>30682</c:v>
                </c:pt>
                <c:pt idx="433">
                  <c:v>30713</c:v>
                </c:pt>
                <c:pt idx="434">
                  <c:v>30742</c:v>
                </c:pt>
                <c:pt idx="435">
                  <c:v>30773</c:v>
                </c:pt>
                <c:pt idx="436">
                  <c:v>30803</c:v>
                </c:pt>
                <c:pt idx="437">
                  <c:v>30834</c:v>
                </c:pt>
                <c:pt idx="438">
                  <c:v>30864</c:v>
                </c:pt>
                <c:pt idx="439">
                  <c:v>30895</c:v>
                </c:pt>
                <c:pt idx="440">
                  <c:v>30926</c:v>
                </c:pt>
                <c:pt idx="441">
                  <c:v>30956</c:v>
                </c:pt>
                <c:pt idx="442">
                  <c:v>30987</c:v>
                </c:pt>
                <c:pt idx="443">
                  <c:v>31017</c:v>
                </c:pt>
                <c:pt idx="444">
                  <c:v>31048</c:v>
                </c:pt>
                <c:pt idx="445">
                  <c:v>31079</c:v>
                </c:pt>
                <c:pt idx="446">
                  <c:v>31107</c:v>
                </c:pt>
                <c:pt idx="447">
                  <c:v>31138</c:v>
                </c:pt>
                <c:pt idx="448">
                  <c:v>31168</c:v>
                </c:pt>
                <c:pt idx="449">
                  <c:v>31199</c:v>
                </c:pt>
                <c:pt idx="450">
                  <c:v>31229</c:v>
                </c:pt>
                <c:pt idx="451">
                  <c:v>31260</c:v>
                </c:pt>
                <c:pt idx="452">
                  <c:v>31291</c:v>
                </c:pt>
                <c:pt idx="453">
                  <c:v>31321</c:v>
                </c:pt>
                <c:pt idx="454">
                  <c:v>31352</c:v>
                </c:pt>
                <c:pt idx="455">
                  <c:v>31382</c:v>
                </c:pt>
                <c:pt idx="456">
                  <c:v>31413</c:v>
                </c:pt>
                <c:pt idx="457">
                  <c:v>31444</c:v>
                </c:pt>
                <c:pt idx="458">
                  <c:v>31472</c:v>
                </c:pt>
                <c:pt idx="459">
                  <c:v>31503</c:v>
                </c:pt>
                <c:pt idx="460">
                  <c:v>31533</c:v>
                </c:pt>
                <c:pt idx="461">
                  <c:v>31564</c:v>
                </c:pt>
                <c:pt idx="462">
                  <c:v>31594</c:v>
                </c:pt>
                <c:pt idx="463">
                  <c:v>31625</c:v>
                </c:pt>
                <c:pt idx="464">
                  <c:v>31656</c:v>
                </c:pt>
                <c:pt idx="465">
                  <c:v>31686</c:v>
                </c:pt>
                <c:pt idx="466">
                  <c:v>31717</c:v>
                </c:pt>
                <c:pt idx="467">
                  <c:v>31747</c:v>
                </c:pt>
                <c:pt idx="468">
                  <c:v>31778</c:v>
                </c:pt>
                <c:pt idx="469">
                  <c:v>31809</c:v>
                </c:pt>
                <c:pt idx="470">
                  <c:v>31837</c:v>
                </c:pt>
                <c:pt idx="471">
                  <c:v>31868</c:v>
                </c:pt>
                <c:pt idx="472">
                  <c:v>31898</c:v>
                </c:pt>
                <c:pt idx="473">
                  <c:v>31929</c:v>
                </c:pt>
                <c:pt idx="474">
                  <c:v>31959</c:v>
                </c:pt>
                <c:pt idx="475">
                  <c:v>31990</c:v>
                </c:pt>
                <c:pt idx="476">
                  <c:v>32021</c:v>
                </c:pt>
                <c:pt idx="477">
                  <c:v>32051</c:v>
                </c:pt>
                <c:pt idx="478">
                  <c:v>32082</c:v>
                </c:pt>
                <c:pt idx="479">
                  <c:v>32112</c:v>
                </c:pt>
                <c:pt idx="480">
                  <c:v>32143</c:v>
                </c:pt>
                <c:pt idx="481">
                  <c:v>32174</c:v>
                </c:pt>
                <c:pt idx="482">
                  <c:v>32203</c:v>
                </c:pt>
                <c:pt idx="483">
                  <c:v>32234</c:v>
                </c:pt>
                <c:pt idx="484">
                  <c:v>32264</c:v>
                </c:pt>
                <c:pt idx="485">
                  <c:v>32295</c:v>
                </c:pt>
                <c:pt idx="486">
                  <c:v>32325</c:v>
                </c:pt>
                <c:pt idx="487">
                  <c:v>32356</c:v>
                </c:pt>
                <c:pt idx="488">
                  <c:v>32387</c:v>
                </c:pt>
                <c:pt idx="489">
                  <c:v>32417</c:v>
                </c:pt>
                <c:pt idx="490">
                  <c:v>32448</c:v>
                </c:pt>
                <c:pt idx="491">
                  <c:v>32478</c:v>
                </c:pt>
                <c:pt idx="492">
                  <c:v>32509</c:v>
                </c:pt>
                <c:pt idx="493">
                  <c:v>32540</c:v>
                </c:pt>
                <c:pt idx="494">
                  <c:v>32568</c:v>
                </c:pt>
                <c:pt idx="495">
                  <c:v>32599</c:v>
                </c:pt>
                <c:pt idx="496">
                  <c:v>32629</c:v>
                </c:pt>
                <c:pt idx="497">
                  <c:v>32660</c:v>
                </c:pt>
                <c:pt idx="498">
                  <c:v>32690</c:v>
                </c:pt>
                <c:pt idx="499">
                  <c:v>32721</c:v>
                </c:pt>
                <c:pt idx="500">
                  <c:v>32752</c:v>
                </c:pt>
                <c:pt idx="501">
                  <c:v>32782</c:v>
                </c:pt>
                <c:pt idx="502">
                  <c:v>32813</c:v>
                </c:pt>
                <c:pt idx="503">
                  <c:v>32843</c:v>
                </c:pt>
                <c:pt idx="504">
                  <c:v>32874</c:v>
                </c:pt>
                <c:pt idx="505">
                  <c:v>32905</c:v>
                </c:pt>
                <c:pt idx="506">
                  <c:v>32933</c:v>
                </c:pt>
                <c:pt idx="507">
                  <c:v>32964</c:v>
                </c:pt>
                <c:pt idx="508">
                  <c:v>32994</c:v>
                </c:pt>
                <c:pt idx="509">
                  <c:v>33025</c:v>
                </c:pt>
                <c:pt idx="510">
                  <c:v>33055</c:v>
                </c:pt>
                <c:pt idx="511">
                  <c:v>33086</c:v>
                </c:pt>
                <c:pt idx="512">
                  <c:v>33117</c:v>
                </c:pt>
                <c:pt idx="513">
                  <c:v>33147</c:v>
                </c:pt>
                <c:pt idx="514">
                  <c:v>33178</c:v>
                </c:pt>
                <c:pt idx="515">
                  <c:v>33208</c:v>
                </c:pt>
                <c:pt idx="516">
                  <c:v>33239</c:v>
                </c:pt>
                <c:pt idx="517">
                  <c:v>33270</c:v>
                </c:pt>
                <c:pt idx="518">
                  <c:v>33298</c:v>
                </c:pt>
                <c:pt idx="519">
                  <c:v>33329</c:v>
                </c:pt>
                <c:pt idx="520">
                  <c:v>33359</c:v>
                </c:pt>
                <c:pt idx="521">
                  <c:v>33390</c:v>
                </c:pt>
                <c:pt idx="522">
                  <c:v>33420</c:v>
                </c:pt>
                <c:pt idx="523">
                  <c:v>33451</c:v>
                </c:pt>
                <c:pt idx="524">
                  <c:v>33482</c:v>
                </c:pt>
                <c:pt idx="525">
                  <c:v>33512</c:v>
                </c:pt>
                <c:pt idx="526">
                  <c:v>33543</c:v>
                </c:pt>
                <c:pt idx="527">
                  <c:v>33573</c:v>
                </c:pt>
                <c:pt idx="528">
                  <c:v>33604</c:v>
                </c:pt>
                <c:pt idx="529">
                  <c:v>33635</c:v>
                </c:pt>
                <c:pt idx="530">
                  <c:v>33664</c:v>
                </c:pt>
                <c:pt idx="531">
                  <c:v>33695</c:v>
                </c:pt>
                <c:pt idx="532">
                  <c:v>33725</c:v>
                </c:pt>
                <c:pt idx="533">
                  <c:v>33756</c:v>
                </c:pt>
                <c:pt idx="534">
                  <c:v>33786</c:v>
                </c:pt>
                <c:pt idx="535">
                  <c:v>33817</c:v>
                </c:pt>
                <c:pt idx="536">
                  <c:v>33848</c:v>
                </c:pt>
                <c:pt idx="537">
                  <c:v>33878</c:v>
                </c:pt>
                <c:pt idx="538">
                  <c:v>33909</c:v>
                </c:pt>
                <c:pt idx="539">
                  <c:v>33939</c:v>
                </c:pt>
                <c:pt idx="540">
                  <c:v>33970</c:v>
                </c:pt>
                <c:pt idx="541">
                  <c:v>34001</c:v>
                </c:pt>
                <c:pt idx="542">
                  <c:v>34029</c:v>
                </c:pt>
                <c:pt idx="543">
                  <c:v>34060</c:v>
                </c:pt>
                <c:pt idx="544">
                  <c:v>34090</c:v>
                </c:pt>
                <c:pt idx="545">
                  <c:v>34121</c:v>
                </c:pt>
                <c:pt idx="546">
                  <c:v>34151</c:v>
                </c:pt>
                <c:pt idx="547">
                  <c:v>34182</c:v>
                </c:pt>
                <c:pt idx="548">
                  <c:v>34213</c:v>
                </c:pt>
                <c:pt idx="549">
                  <c:v>34243</c:v>
                </c:pt>
                <c:pt idx="550">
                  <c:v>34274</c:v>
                </c:pt>
                <c:pt idx="551">
                  <c:v>34304</c:v>
                </c:pt>
                <c:pt idx="552">
                  <c:v>34335</c:v>
                </c:pt>
                <c:pt idx="553">
                  <c:v>34366</c:v>
                </c:pt>
                <c:pt idx="554">
                  <c:v>34394</c:v>
                </c:pt>
                <c:pt idx="555">
                  <c:v>34425</c:v>
                </c:pt>
                <c:pt idx="556">
                  <c:v>34455</c:v>
                </c:pt>
                <c:pt idx="557">
                  <c:v>34486</c:v>
                </c:pt>
                <c:pt idx="558">
                  <c:v>34516</c:v>
                </c:pt>
                <c:pt idx="559">
                  <c:v>34547</c:v>
                </c:pt>
                <c:pt idx="560">
                  <c:v>34578</c:v>
                </c:pt>
                <c:pt idx="561">
                  <c:v>34608</c:v>
                </c:pt>
                <c:pt idx="562">
                  <c:v>34639</c:v>
                </c:pt>
                <c:pt idx="563">
                  <c:v>34669</c:v>
                </c:pt>
                <c:pt idx="564">
                  <c:v>34700</c:v>
                </c:pt>
                <c:pt idx="565">
                  <c:v>34731</c:v>
                </c:pt>
                <c:pt idx="566">
                  <c:v>34759</c:v>
                </c:pt>
                <c:pt idx="567">
                  <c:v>34790</c:v>
                </c:pt>
                <c:pt idx="568">
                  <c:v>34820</c:v>
                </c:pt>
                <c:pt idx="569">
                  <c:v>34851</c:v>
                </c:pt>
                <c:pt idx="570">
                  <c:v>34881</c:v>
                </c:pt>
                <c:pt idx="571">
                  <c:v>34912</c:v>
                </c:pt>
                <c:pt idx="572">
                  <c:v>34943</c:v>
                </c:pt>
                <c:pt idx="573">
                  <c:v>34973</c:v>
                </c:pt>
                <c:pt idx="574">
                  <c:v>35004</c:v>
                </c:pt>
                <c:pt idx="575">
                  <c:v>35034</c:v>
                </c:pt>
                <c:pt idx="576">
                  <c:v>35065</c:v>
                </c:pt>
                <c:pt idx="577">
                  <c:v>35096</c:v>
                </c:pt>
                <c:pt idx="578">
                  <c:v>35125</c:v>
                </c:pt>
                <c:pt idx="579">
                  <c:v>35156</c:v>
                </c:pt>
                <c:pt idx="580">
                  <c:v>35186</c:v>
                </c:pt>
                <c:pt idx="581">
                  <c:v>35217</c:v>
                </c:pt>
                <c:pt idx="582">
                  <c:v>35247</c:v>
                </c:pt>
                <c:pt idx="583">
                  <c:v>35278</c:v>
                </c:pt>
                <c:pt idx="584">
                  <c:v>35309</c:v>
                </c:pt>
                <c:pt idx="585">
                  <c:v>35339</c:v>
                </c:pt>
                <c:pt idx="586">
                  <c:v>35370</c:v>
                </c:pt>
                <c:pt idx="587">
                  <c:v>35400</c:v>
                </c:pt>
                <c:pt idx="588">
                  <c:v>35431</c:v>
                </c:pt>
                <c:pt idx="589">
                  <c:v>35462</c:v>
                </c:pt>
                <c:pt idx="590">
                  <c:v>35490</c:v>
                </c:pt>
                <c:pt idx="591">
                  <c:v>35521</c:v>
                </c:pt>
                <c:pt idx="592">
                  <c:v>35551</c:v>
                </c:pt>
                <c:pt idx="593">
                  <c:v>35582</c:v>
                </c:pt>
                <c:pt idx="594">
                  <c:v>35612</c:v>
                </c:pt>
                <c:pt idx="595">
                  <c:v>35643</c:v>
                </c:pt>
                <c:pt idx="596">
                  <c:v>35674</c:v>
                </c:pt>
                <c:pt idx="597">
                  <c:v>35704</c:v>
                </c:pt>
                <c:pt idx="598">
                  <c:v>35735</c:v>
                </c:pt>
                <c:pt idx="599">
                  <c:v>35765</c:v>
                </c:pt>
                <c:pt idx="600">
                  <c:v>35796</c:v>
                </c:pt>
                <c:pt idx="601">
                  <c:v>35827</c:v>
                </c:pt>
                <c:pt idx="602">
                  <c:v>35855</c:v>
                </c:pt>
                <c:pt idx="603">
                  <c:v>35886</c:v>
                </c:pt>
                <c:pt idx="604">
                  <c:v>35916</c:v>
                </c:pt>
                <c:pt idx="605">
                  <c:v>35947</c:v>
                </c:pt>
                <c:pt idx="606">
                  <c:v>35977</c:v>
                </c:pt>
                <c:pt idx="607">
                  <c:v>36008</c:v>
                </c:pt>
                <c:pt idx="608">
                  <c:v>36039</c:v>
                </c:pt>
                <c:pt idx="609">
                  <c:v>36069</c:v>
                </c:pt>
                <c:pt idx="610">
                  <c:v>36100</c:v>
                </c:pt>
                <c:pt idx="611">
                  <c:v>36130</c:v>
                </c:pt>
                <c:pt idx="612">
                  <c:v>36161</c:v>
                </c:pt>
                <c:pt idx="613">
                  <c:v>36192</c:v>
                </c:pt>
                <c:pt idx="614">
                  <c:v>36220</c:v>
                </c:pt>
                <c:pt idx="615">
                  <c:v>36251</c:v>
                </c:pt>
                <c:pt idx="616">
                  <c:v>36281</c:v>
                </c:pt>
                <c:pt idx="617">
                  <c:v>36312</c:v>
                </c:pt>
                <c:pt idx="618">
                  <c:v>36342</c:v>
                </c:pt>
                <c:pt idx="619">
                  <c:v>36373</c:v>
                </c:pt>
                <c:pt idx="620">
                  <c:v>36404</c:v>
                </c:pt>
                <c:pt idx="621">
                  <c:v>36434</c:v>
                </c:pt>
                <c:pt idx="622">
                  <c:v>36465</c:v>
                </c:pt>
                <c:pt idx="623">
                  <c:v>36495</c:v>
                </c:pt>
                <c:pt idx="624">
                  <c:v>36526</c:v>
                </c:pt>
                <c:pt idx="625">
                  <c:v>36557</c:v>
                </c:pt>
                <c:pt idx="626">
                  <c:v>36586</c:v>
                </c:pt>
                <c:pt idx="627">
                  <c:v>36617</c:v>
                </c:pt>
                <c:pt idx="628">
                  <c:v>36647</c:v>
                </c:pt>
                <c:pt idx="629">
                  <c:v>36678</c:v>
                </c:pt>
                <c:pt idx="630">
                  <c:v>36708</c:v>
                </c:pt>
                <c:pt idx="631">
                  <c:v>36739</c:v>
                </c:pt>
                <c:pt idx="632">
                  <c:v>36770</c:v>
                </c:pt>
                <c:pt idx="633">
                  <c:v>36800</c:v>
                </c:pt>
                <c:pt idx="634">
                  <c:v>36831</c:v>
                </c:pt>
                <c:pt idx="635">
                  <c:v>36861</c:v>
                </c:pt>
                <c:pt idx="636">
                  <c:v>36892</c:v>
                </c:pt>
                <c:pt idx="637">
                  <c:v>36923</c:v>
                </c:pt>
                <c:pt idx="638">
                  <c:v>36951</c:v>
                </c:pt>
                <c:pt idx="639">
                  <c:v>36982</c:v>
                </c:pt>
                <c:pt idx="640">
                  <c:v>37012</c:v>
                </c:pt>
                <c:pt idx="641">
                  <c:v>37043</c:v>
                </c:pt>
                <c:pt idx="642">
                  <c:v>37073</c:v>
                </c:pt>
                <c:pt idx="643">
                  <c:v>37104</c:v>
                </c:pt>
                <c:pt idx="644">
                  <c:v>37135</c:v>
                </c:pt>
                <c:pt idx="645">
                  <c:v>37165</c:v>
                </c:pt>
                <c:pt idx="646">
                  <c:v>37196</c:v>
                </c:pt>
                <c:pt idx="647">
                  <c:v>37226</c:v>
                </c:pt>
                <c:pt idx="648">
                  <c:v>37257</c:v>
                </c:pt>
                <c:pt idx="649">
                  <c:v>37288</c:v>
                </c:pt>
                <c:pt idx="650">
                  <c:v>37316</c:v>
                </c:pt>
                <c:pt idx="651">
                  <c:v>37347</c:v>
                </c:pt>
                <c:pt idx="652">
                  <c:v>37377</c:v>
                </c:pt>
                <c:pt idx="653">
                  <c:v>37408</c:v>
                </c:pt>
                <c:pt idx="654">
                  <c:v>37438</c:v>
                </c:pt>
                <c:pt idx="655">
                  <c:v>37469</c:v>
                </c:pt>
                <c:pt idx="656">
                  <c:v>37500</c:v>
                </c:pt>
                <c:pt idx="657">
                  <c:v>37530</c:v>
                </c:pt>
                <c:pt idx="658">
                  <c:v>37561</c:v>
                </c:pt>
                <c:pt idx="659">
                  <c:v>37591</c:v>
                </c:pt>
                <c:pt idx="660">
                  <c:v>37622</c:v>
                </c:pt>
                <c:pt idx="661">
                  <c:v>37653</c:v>
                </c:pt>
                <c:pt idx="662">
                  <c:v>37681</c:v>
                </c:pt>
                <c:pt idx="663">
                  <c:v>37712</c:v>
                </c:pt>
                <c:pt idx="664">
                  <c:v>37742</c:v>
                </c:pt>
                <c:pt idx="665">
                  <c:v>37773</c:v>
                </c:pt>
                <c:pt idx="666">
                  <c:v>37803</c:v>
                </c:pt>
                <c:pt idx="667">
                  <c:v>37834</c:v>
                </c:pt>
                <c:pt idx="668">
                  <c:v>37865</c:v>
                </c:pt>
                <c:pt idx="669">
                  <c:v>37895</c:v>
                </c:pt>
                <c:pt idx="670">
                  <c:v>37926</c:v>
                </c:pt>
                <c:pt idx="671">
                  <c:v>37956</c:v>
                </c:pt>
                <c:pt idx="672">
                  <c:v>37987</c:v>
                </c:pt>
                <c:pt idx="673">
                  <c:v>38018</c:v>
                </c:pt>
                <c:pt idx="674">
                  <c:v>38047</c:v>
                </c:pt>
                <c:pt idx="675">
                  <c:v>38078</c:v>
                </c:pt>
                <c:pt idx="676">
                  <c:v>38108</c:v>
                </c:pt>
                <c:pt idx="677">
                  <c:v>38139</c:v>
                </c:pt>
                <c:pt idx="678">
                  <c:v>38169</c:v>
                </c:pt>
                <c:pt idx="679">
                  <c:v>38200</c:v>
                </c:pt>
                <c:pt idx="680">
                  <c:v>38231</c:v>
                </c:pt>
                <c:pt idx="681">
                  <c:v>38261</c:v>
                </c:pt>
                <c:pt idx="682">
                  <c:v>38292</c:v>
                </c:pt>
                <c:pt idx="683">
                  <c:v>38322</c:v>
                </c:pt>
                <c:pt idx="684">
                  <c:v>38353</c:v>
                </c:pt>
                <c:pt idx="685">
                  <c:v>38384</c:v>
                </c:pt>
                <c:pt idx="686">
                  <c:v>38412</c:v>
                </c:pt>
                <c:pt idx="687">
                  <c:v>38443</c:v>
                </c:pt>
                <c:pt idx="688">
                  <c:v>38473</c:v>
                </c:pt>
                <c:pt idx="689">
                  <c:v>38504</c:v>
                </c:pt>
                <c:pt idx="690">
                  <c:v>38534</c:v>
                </c:pt>
                <c:pt idx="691">
                  <c:v>38565</c:v>
                </c:pt>
                <c:pt idx="692">
                  <c:v>38596</c:v>
                </c:pt>
                <c:pt idx="693">
                  <c:v>38626</c:v>
                </c:pt>
                <c:pt idx="694">
                  <c:v>38657</c:v>
                </c:pt>
                <c:pt idx="695">
                  <c:v>38687</c:v>
                </c:pt>
                <c:pt idx="696">
                  <c:v>38718</c:v>
                </c:pt>
                <c:pt idx="697">
                  <c:v>38749</c:v>
                </c:pt>
                <c:pt idx="698">
                  <c:v>38777</c:v>
                </c:pt>
                <c:pt idx="699">
                  <c:v>38808</c:v>
                </c:pt>
                <c:pt idx="700">
                  <c:v>38838</c:v>
                </c:pt>
                <c:pt idx="701">
                  <c:v>38869</c:v>
                </c:pt>
                <c:pt idx="702">
                  <c:v>38899</c:v>
                </c:pt>
                <c:pt idx="703">
                  <c:v>38930</c:v>
                </c:pt>
                <c:pt idx="704">
                  <c:v>38961</c:v>
                </c:pt>
                <c:pt idx="705">
                  <c:v>38991</c:v>
                </c:pt>
                <c:pt idx="706">
                  <c:v>39022</c:v>
                </c:pt>
                <c:pt idx="707">
                  <c:v>39052</c:v>
                </c:pt>
                <c:pt idx="708">
                  <c:v>39083</c:v>
                </c:pt>
                <c:pt idx="709">
                  <c:v>39114</c:v>
                </c:pt>
                <c:pt idx="710">
                  <c:v>39142</c:v>
                </c:pt>
                <c:pt idx="711">
                  <c:v>39173</c:v>
                </c:pt>
                <c:pt idx="712">
                  <c:v>39203</c:v>
                </c:pt>
                <c:pt idx="713">
                  <c:v>39234</c:v>
                </c:pt>
                <c:pt idx="714">
                  <c:v>39264</c:v>
                </c:pt>
                <c:pt idx="715">
                  <c:v>39295</c:v>
                </c:pt>
                <c:pt idx="716">
                  <c:v>39326</c:v>
                </c:pt>
                <c:pt idx="717">
                  <c:v>39356</c:v>
                </c:pt>
                <c:pt idx="718">
                  <c:v>39387</c:v>
                </c:pt>
                <c:pt idx="719">
                  <c:v>39417</c:v>
                </c:pt>
                <c:pt idx="720">
                  <c:v>39448</c:v>
                </c:pt>
                <c:pt idx="721">
                  <c:v>39479</c:v>
                </c:pt>
                <c:pt idx="722">
                  <c:v>39508</c:v>
                </c:pt>
                <c:pt idx="723">
                  <c:v>39539</c:v>
                </c:pt>
                <c:pt idx="724">
                  <c:v>39569</c:v>
                </c:pt>
                <c:pt idx="725">
                  <c:v>39600</c:v>
                </c:pt>
                <c:pt idx="726">
                  <c:v>39630</c:v>
                </c:pt>
                <c:pt idx="727">
                  <c:v>39661</c:v>
                </c:pt>
                <c:pt idx="728">
                  <c:v>39692</c:v>
                </c:pt>
                <c:pt idx="729">
                  <c:v>39722</c:v>
                </c:pt>
                <c:pt idx="730">
                  <c:v>39753</c:v>
                </c:pt>
                <c:pt idx="731">
                  <c:v>39783</c:v>
                </c:pt>
                <c:pt idx="732">
                  <c:v>39814</c:v>
                </c:pt>
                <c:pt idx="733">
                  <c:v>39845</c:v>
                </c:pt>
                <c:pt idx="734">
                  <c:v>39873</c:v>
                </c:pt>
                <c:pt idx="735">
                  <c:v>39904</c:v>
                </c:pt>
                <c:pt idx="736">
                  <c:v>39934</c:v>
                </c:pt>
                <c:pt idx="737">
                  <c:v>39965</c:v>
                </c:pt>
                <c:pt idx="738">
                  <c:v>39995</c:v>
                </c:pt>
                <c:pt idx="739">
                  <c:v>40026</c:v>
                </c:pt>
                <c:pt idx="740">
                  <c:v>40057</c:v>
                </c:pt>
                <c:pt idx="741">
                  <c:v>40087</c:v>
                </c:pt>
                <c:pt idx="742">
                  <c:v>40118</c:v>
                </c:pt>
                <c:pt idx="743">
                  <c:v>40148</c:v>
                </c:pt>
                <c:pt idx="744">
                  <c:v>40179</c:v>
                </c:pt>
                <c:pt idx="745">
                  <c:v>40210</c:v>
                </c:pt>
                <c:pt idx="746">
                  <c:v>40238</c:v>
                </c:pt>
                <c:pt idx="747">
                  <c:v>40269</c:v>
                </c:pt>
                <c:pt idx="748">
                  <c:v>40299</c:v>
                </c:pt>
                <c:pt idx="749">
                  <c:v>40330</c:v>
                </c:pt>
                <c:pt idx="750">
                  <c:v>40360</c:v>
                </c:pt>
                <c:pt idx="751">
                  <c:v>40391</c:v>
                </c:pt>
                <c:pt idx="752">
                  <c:v>40422</c:v>
                </c:pt>
                <c:pt idx="753">
                  <c:v>40452</c:v>
                </c:pt>
                <c:pt idx="754">
                  <c:v>40483</c:v>
                </c:pt>
                <c:pt idx="755">
                  <c:v>40513</c:v>
                </c:pt>
                <c:pt idx="756">
                  <c:v>40544</c:v>
                </c:pt>
                <c:pt idx="757">
                  <c:v>40575</c:v>
                </c:pt>
                <c:pt idx="758">
                  <c:v>40603</c:v>
                </c:pt>
                <c:pt idx="759">
                  <c:v>40634</c:v>
                </c:pt>
                <c:pt idx="760">
                  <c:v>40664</c:v>
                </c:pt>
                <c:pt idx="761">
                  <c:v>40695</c:v>
                </c:pt>
                <c:pt idx="762">
                  <c:v>40725</c:v>
                </c:pt>
                <c:pt idx="763">
                  <c:v>40756</c:v>
                </c:pt>
                <c:pt idx="764">
                  <c:v>40787</c:v>
                </c:pt>
                <c:pt idx="765">
                  <c:v>40817</c:v>
                </c:pt>
                <c:pt idx="766">
                  <c:v>40848</c:v>
                </c:pt>
                <c:pt idx="767">
                  <c:v>40878</c:v>
                </c:pt>
                <c:pt idx="768">
                  <c:v>40909</c:v>
                </c:pt>
                <c:pt idx="769">
                  <c:v>40940</c:v>
                </c:pt>
                <c:pt idx="770">
                  <c:v>40969</c:v>
                </c:pt>
                <c:pt idx="771">
                  <c:v>41000</c:v>
                </c:pt>
                <c:pt idx="772">
                  <c:v>41030</c:v>
                </c:pt>
                <c:pt idx="773">
                  <c:v>41061</c:v>
                </c:pt>
                <c:pt idx="774">
                  <c:v>41091</c:v>
                </c:pt>
                <c:pt idx="775">
                  <c:v>41122</c:v>
                </c:pt>
                <c:pt idx="776">
                  <c:v>41153</c:v>
                </c:pt>
                <c:pt idx="777">
                  <c:v>41183</c:v>
                </c:pt>
                <c:pt idx="778">
                  <c:v>41214</c:v>
                </c:pt>
                <c:pt idx="779">
                  <c:v>41244</c:v>
                </c:pt>
                <c:pt idx="780">
                  <c:v>41275</c:v>
                </c:pt>
                <c:pt idx="781">
                  <c:v>41306</c:v>
                </c:pt>
                <c:pt idx="782">
                  <c:v>41334</c:v>
                </c:pt>
                <c:pt idx="783">
                  <c:v>41365</c:v>
                </c:pt>
                <c:pt idx="784">
                  <c:v>41395</c:v>
                </c:pt>
                <c:pt idx="785">
                  <c:v>41426</c:v>
                </c:pt>
                <c:pt idx="786">
                  <c:v>41456</c:v>
                </c:pt>
                <c:pt idx="787">
                  <c:v>41487</c:v>
                </c:pt>
                <c:pt idx="788">
                  <c:v>41518</c:v>
                </c:pt>
                <c:pt idx="789">
                  <c:v>41548</c:v>
                </c:pt>
                <c:pt idx="790">
                  <c:v>41579</c:v>
                </c:pt>
                <c:pt idx="791">
                  <c:v>41609</c:v>
                </c:pt>
                <c:pt idx="792">
                  <c:v>41640</c:v>
                </c:pt>
                <c:pt idx="793">
                  <c:v>41671</c:v>
                </c:pt>
                <c:pt idx="794">
                  <c:v>41699</c:v>
                </c:pt>
                <c:pt idx="795">
                  <c:v>41730</c:v>
                </c:pt>
                <c:pt idx="796">
                  <c:v>41760</c:v>
                </c:pt>
                <c:pt idx="797">
                  <c:v>41791</c:v>
                </c:pt>
                <c:pt idx="798">
                  <c:v>41821</c:v>
                </c:pt>
                <c:pt idx="799">
                  <c:v>41852</c:v>
                </c:pt>
                <c:pt idx="800">
                  <c:v>41883</c:v>
                </c:pt>
                <c:pt idx="801">
                  <c:v>41913</c:v>
                </c:pt>
                <c:pt idx="802">
                  <c:v>41944</c:v>
                </c:pt>
                <c:pt idx="803">
                  <c:v>41974</c:v>
                </c:pt>
                <c:pt idx="804">
                  <c:v>42005</c:v>
                </c:pt>
                <c:pt idx="805">
                  <c:v>42036</c:v>
                </c:pt>
                <c:pt idx="806">
                  <c:v>42064</c:v>
                </c:pt>
                <c:pt idx="807">
                  <c:v>42095</c:v>
                </c:pt>
                <c:pt idx="808">
                  <c:v>42125</c:v>
                </c:pt>
                <c:pt idx="809">
                  <c:v>42156</c:v>
                </c:pt>
                <c:pt idx="810">
                  <c:v>42186</c:v>
                </c:pt>
                <c:pt idx="811">
                  <c:v>42217</c:v>
                </c:pt>
                <c:pt idx="812">
                  <c:v>42248</c:v>
                </c:pt>
                <c:pt idx="813">
                  <c:v>42278</c:v>
                </c:pt>
                <c:pt idx="814">
                  <c:v>42309</c:v>
                </c:pt>
                <c:pt idx="815">
                  <c:v>42339</c:v>
                </c:pt>
                <c:pt idx="816">
                  <c:v>42370</c:v>
                </c:pt>
                <c:pt idx="817">
                  <c:v>42401</c:v>
                </c:pt>
                <c:pt idx="818">
                  <c:v>42430</c:v>
                </c:pt>
                <c:pt idx="819">
                  <c:v>42461</c:v>
                </c:pt>
                <c:pt idx="820">
                  <c:v>42491</c:v>
                </c:pt>
                <c:pt idx="821">
                  <c:v>42522</c:v>
                </c:pt>
                <c:pt idx="822">
                  <c:v>42552</c:v>
                </c:pt>
                <c:pt idx="823">
                  <c:v>42583</c:v>
                </c:pt>
                <c:pt idx="824">
                  <c:v>42614</c:v>
                </c:pt>
                <c:pt idx="825">
                  <c:v>42644</c:v>
                </c:pt>
                <c:pt idx="826">
                  <c:v>42675</c:v>
                </c:pt>
                <c:pt idx="827">
                  <c:v>42705</c:v>
                </c:pt>
                <c:pt idx="828">
                  <c:v>42736</c:v>
                </c:pt>
                <c:pt idx="829">
                  <c:v>42767</c:v>
                </c:pt>
                <c:pt idx="830">
                  <c:v>42795</c:v>
                </c:pt>
                <c:pt idx="831">
                  <c:v>42826</c:v>
                </c:pt>
                <c:pt idx="832">
                  <c:v>42856</c:v>
                </c:pt>
                <c:pt idx="833">
                  <c:v>42887</c:v>
                </c:pt>
                <c:pt idx="834">
                  <c:v>42917</c:v>
                </c:pt>
                <c:pt idx="835">
                  <c:v>42948</c:v>
                </c:pt>
                <c:pt idx="836">
                  <c:v>42979</c:v>
                </c:pt>
                <c:pt idx="837">
                  <c:v>43009</c:v>
                </c:pt>
                <c:pt idx="838">
                  <c:v>43040</c:v>
                </c:pt>
                <c:pt idx="839">
                  <c:v>43070</c:v>
                </c:pt>
                <c:pt idx="840">
                  <c:v>43101</c:v>
                </c:pt>
                <c:pt idx="841">
                  <c:v>43132</c:v>
                </c:pt>
                <c:pt idx="842">
                  <c:v>43160</c:v>
                </c:pt>
                <c:pt idx="843">
                  <c:v>43191</c:v>
                </c:pt>
                <c:pt idx="844">
                  <c:v>43221</c:v>
                </c:pt>
                <c:pt idx="845">
                  <c:v>43252</c:v>
                </c:pt>
                <c:pt idx="846">
                  <c:v>43282</c:v>
                </c:pt>
                <c:pt idx="847">
                  <c:v>43313</c:v>
                </c:pt>
                <c:pt idx="848">
                  <c:v>43344</c:v>
                </c:pt>
                <c:pt idx="849">
                  <c:v>43374</c:v>
                </c:pt>
                <c:pt idx="850">
                  <c:v>43405</c:v>
                </c:pt>
                <c:pt idx="851">
                  <c:v>43435</c:v>
                </c:pt>
                <c:pt idx="852">
                  <c:v>43466</c:v>
                </c:pt>
                <c:pt idx="853">
                  <c:v>43497</c:v>
                </c:pt>
                <c:pt idx="854">
                  <c:v>43525</c:v>
                </c:pt>
                <c:pt idx="855">
                  <c:v>43556</c:v>
                </c:pt>
                <c:pt idx="856">
                  <c:v>43586</c:v>
                </c:pt>
                <c:pt idx="857">
                  <c:v>43617</c:v>
                </c:pt>
                <c:pt idx="858">
                  <c:v>43647</c:v>
                </c:pt>
                <c:pt idx="859">
                  <c:v>43678</c:v>
                </c:pt>
                <c:pt idx="860">
                  <c:v>43709</c:v>
                </c:pt>
                <c:pt idx="861">
                  <c:v>43739</c:v>
                </c:pt>
                <c:pt idx="862">
                  <c:v>43770</c:v>
                </c:pt>
                <c:pt idx="863">
                  <c:v>43800</c:v>
                </c:pt>
                <c:pt idx="864">
                  <c:v>43831</c:v>
                </c:pt>
                <c:pt idx="865">
                  <c:v>43862</c:v>
                </c:pt>
                <c:pt idx="866">
                  <c:v>43891</c:v>
                </c:pt>
                <c:pt idx="867">
                  <c:v>43922</c:v>
                </c:pt>
                <c:pt idx="868">
                  <c:v>43952</c:v>
                </c:pt>
                <c:pt idx="869">
                  <c:v>43983</c:v>
                </c:pt>
                <c:pt idx="870">
                  <c:v>44013</c:v>
                </c:pt>
                <c:pt idx="871">
                  <c:v>44044</c:v>
                </c:pt>
                <c:pt idx="872">
                  <c:v>44075</c:v>
                </c:pt>
                <c:pt idx="873">
                  <c:v>44105</c:v>
                </c:pt>
                <c:pt idx="874">
                  <c:v>44136</c:v>
                </c:pt>
                <c:pt idx="875">
                  <c:v>44166</c:v>
                </c:pt>
                <c:pt idx="876">
                  <c:v>44197</c:v>
                </c:pt>
                <c:pt idx="877">
                  <c:v>44228</c:v>
                </c:pt>
                <c:pt idx="878">
                  <c:v>44256</c:v>
                </c:pt>
                <c:pt idx="879">
                  <c:v>44287</c:v>
                </c:pt>
                <c:pt idx="880">
                  <c:v>44317</c:v>
                </c:pt>
                <c:pt idx="881">
                  <c:v>44348</c:v>
                </c:pt>
                <c:pt idx="882">
                  <c:v>44378</c:v>
                </c:pt>
                <c:pt idx="883">
                  <c:v>44409</c:v>
                </c:pt>
                <c:pt idx="884">
                  <c:v>44440</c:v>
                </c:pt>
                <c:pt idx="885">
                  <c:v>44470</c:v>
                </c:pt>
                <c:pt idx="886">
                  <c:v>44501</c:v>
                </c:pt>
                <c:pt idx="887">
                  <c:v>44531</c:v>
                </c:pt>
                <c:pt idx="888">
                  <c:v>44562</c:v>
                </c:pt>
                <c:pt idx="889">
                  <c:v>44593</c:v>
                </c:pt>
                <c:pt idx="890">
                  <c:v>44621</c:v>
                </c:pt>
                <c:pt idx="891">
                  <c:v>44652</c:v>
                </c:pt>
                <c:pt idx="892">
                  <c:v>44682</c:v>
                </c:pt>
                <c:pt idx="893">
                  <c:v>44713</c:v>
                </c:pt>
                <c:pt idx="894">
                  <c:v>44743</c:v>
                </c:pt>
                <c:pt idx="895">
                  <c:v>44774</c:v>
                </c:pt>
                <c:pt idx="896">
                  <c:v>44805</c:v>
                </c:pt>
                <c:pt idx="897">
                  <c:v>44835</c:v>
                </c:pt>
                <c:pt idx="898">
                  <c:v>44866</c:v>
                </c:pt>
                <c:pt idx="899">
                  <c:v>44896</c:v>
                </c:pt>
                <c:pt idx="900">
                  <c:v>44927</c:v>
                </c:pt>
                <c:pt idx="901">
                  <c:v>44958</c:v>
                </c:pt>
                <c:pt idx="902">
                  <c:v>44986</c:v>
                </c:pt>
                <c:pt idx="903">
                  <c:v>45017</c:v>
                </c:pt>
                <c:pt idx="904">
                  <c:v>45047</c:v>
                </c:pt>
                <c:pt idx="905">
                  <c:v>45078</c:v>
                </c:pt>
                <c:pt idx="906">
                  <c:v>45108</c:v>
                </c:pt>
                <c:pt idx="907">
                  <c:v>45139</c:v>
                </c:pt>
                <c:pt idx="908">
                  <c:v>45170</c:v>
                </c:pt>
                <c:pt idx="909">
                  <c:v>45200</c:v>
                </c:pt>
                <c:pt idx="910">
                  <c:v>45231</c:v>
                </c:pt>
                <c:pt idx="911">
                  <c:v>45261</c:v>
                </c:pt>
                <c:pt idx="912">
                  <c:v>45292</c:v>
                </c:pt>
                <c:pt idx="913">
                  <c:v>45323</c:v>
                </c:pt>
                <c:pt idx="914">
                  <c:v>45352</c:v>
                </c:pt>
                <c:pt idx="915">
                  <c:v>45383</c:v>
                </c:pt>
                <c:pt idx="916">
                  <c:v>45413</c:v>
                </c:pt>
                <c:pt idx="917">
                  <c:v>45444</c:v>
                </c:pt>
                <c:pt idx="918">
                  <c:v>45474</c:v>
                </c:pt>
                <c:pt idx="919">
                  <c:v>45505</c:v>
                </c:pt>
                <c:pt idx="920">
                  <c:v>45536</c:v>
                </c:pt>
                <c:pt idx="921">
                  <c:v>45566</c:v>
                </c:pt>
                <c:pt idx="922">
                  <c:v>45597</c:v>
                </c:pt>
                <c:pt idx="923">
                  <c:v>45627</c:v>
                </c:pt>
                <c:pt idx="924">
                  <c:v>45658</c:v>
                </c:pt>
                <c:pt idx="925">
                  <c:v>45689</c:v>
                </c:pt>
                <c:pt idx="926">
                  <c:v>45717</c:v>
                </c:pt>
                <c:pt idx="927">
                  <c:v>45748</c:v>
                </c:pt>
                <c:pt idx="928">
                  <c:v>45778</c:v>
                </c:pt>
                <c:pt idx="929">
                  <c:v>45809</c:v>
                </c:pt>
                <c:pt idx="930">
                  <c:v>45839</c:v>
                </c:pt>
                <c:pt idx="931">
                  <c:v>45870</c:v>
                </c:pt>
                <c:pt idx="932">
                  <c:v>45901</c:v>
                </c:pt>
                <c:pt idx="933">
                  <c:v>45931</c:v>
                </c:pt>
                <c:pt idx="934">
                  <c:v>45962</c:v>
                </c:pt>
                <c:pt idx="935">
                  <c:v>45992</c:v>
                </c:pt>
                <c:pt idx="936">
                  <c:v>46023</c:v>
                </c:pt>
                <c:pt idx="937">
                  <c:v>46054</c:v>
                </c:pt>
                <c:pt idx="938">
                  <c:v>46082</c:v>
                </c:pt>
                <c:pt idx="939">
                  <c:v>46113</c:v>
                </c:pt>
                <c:pt idx="940">
                  <c:v>46143</c:v>
                </c:pt>
                <c:pt idx="941">
                  <c:v>46174</c:v>
                </c:pt>
                <c:pt idx="942">
                  <c:v>46204</c:v>
                </c:pt>
                <c:pt idx="943">
                  <c:v>46235</c:v>
                </c:pt>
                <c:pt idx="944">
                  <c:v>46266</c:v>
                </c:pt>
                <c:pt idx="945">
                  <c:v>46296</c:v>
                </c:pt>
                <c:pt idx="946">
                  <c:v>46327</c:v>
                </c:pt>
                <c:pt idx="947">
                  <c:v>46357</c:v>
                </c:pt>
                <c:pt idx="948">
                  <c:v>46388</c:v>
                </c:pt>
                <c:pt idx="949">
                  <c:v>46419</c:v>
                </c:pt>
                <c:pt idx="950">
                  <c:v>46447</c:v>
                </c:pt>
                <c:pt idx="951">
                  <c:v>46478</c:v>
                </c:pt>
                <c:pt idx="952">
                  <c:v>46508</c:v>
                </c:pt>
                <c:pt idx="953">
                  <c:v>46539</c:v>
                </c:pt>
                <c:pt idx="954">
                  <c:v>46569</c:v>
                </c:pt>
                <c:pt idx="955">
                  <c:v>46600</c:v>
                </c:pt>
                <c:pt idx="956">
                  <c:v>46631</c:v>
                </c:pt>
                <c:pt idx="957">
                  <c:v>46661</c:v>
                </c:pt>
                <c:pt idx="958">
                  <c:v>46692</c:v>
                </c:pt>
                <c:pt idx="959">
                  <c:v>46722</c:v>
                </c:pt>
                <c:pt idx="960">
                  <c:v>46753</c:v>
                </c:pt>
                <c:pt idx="961">
                  <c:v>46784</c:v>
                </c:pt>
                <c:pt idx="962">
                  <c:v>46813</c:v>
                </c:pt>
                <c:pt idx="963">
                  <c:v>46844</c:v>
                </c:pt>
                <c:pt idx="964">
                  <c:v>46874</c:v>
                </c:pt>
                <c:pt idx="965">
                  <c:v>46905</c:v>
                </c:pt>
                <c:pt idx="966">
                  <c:v>46935</c:v>
                </c:pt>
                <c:pt idx="967">
                  <c:v>46966</c:v>
                </c:pt>
                <c:pt idx="968">
                  <c:v>46997</c:v>
                </c:pt>
                <c:pt idx="969">
                  <c:v>47027</c:v>
                </c:pt>
                <c:pt idx="970">
                  <c:v>47058</c:v>
                </c:pt>
                <c:pt idx="971">
                  <c:v>47088</c:v>
                </c:pt>
                <c:pt idx="972">
                  <c:v>47119</c:v>
                </c:pt>
                <c:pt idx="973">
                  <c:v>47150</c:v>
                </c:pt>
                <c:pt idx="974">
                  <c:v>47178</c:v>
                </c:pt>
                <c:pt idx="975">
                  <c:v>47209</c:v>
                </c:pt>
                <c:pt idx="976">
                  <c:v>47239</c:v>
                </c:pt>
                <c:pt idx="977">
                  <c:v>47270</c:v>
                </c:pt>
                <c:pt idx="978">
                  <c:v>47300</c:v>
                </c:pt>
                <c:pt idx="979">
                  <c:v>47331</c:v>
                </c:pt>
                <c:pt idx="980">
                  <c:v>47362</c:v>
                </c:pt>
                <c:pt idx="981">
                  <c:v>47392</c:v>
                </c:pt>
                <c:pt idx="982">
                  <c:v>47423</c:v>
                </c:pt>
                <c:pt idx="983">
                  <c:v>47453</c:v>
                </c:pt>
                <c:pt idx="984">
                  <c:v>47484</c:v>
                </c:pt>
                <c:pt idx="985">
                  <c:v>47515</c:v>
                </c:pt>
                <c:pt idx="986">
                  <c:v>47543</c:v>
                </c:pt>
                <c:pt idx="987">
                  <c:v>47574</c:v>
                </c:pt>
                <c:pt idx="988">
                  <c:v>47604</c:v>
                </c:pt>
                <c:pt idx="989">
                  <c:v>47635</c:v>
                </c:pt>
                <c:pt idx="990">
                  <c:v>47665</c:v>
                </c:pt>
                <c:pt idx="991">
                  <c:v>47696</c:v>
                </c:pt>
                <c:pt idx="992">
                  <c:v>47727</c:v>
                </c:pt>
                <c:pt idx="993">
                  <c:v>47757</c:v>
                </c:pt>
                <c:pt idx="994">
                  <c:v>47788</c:v>
                </c:pt>
                <c:pt idx="995">
                  <c:v>47818</c:v>
                </c:pt>
                <c:pt idx="996">
                  <c:v>47849</c:v>
                </c:pt>
                <c:pt idx="997">
                  <c:v>47880</c:v>
                </c:pt>
                <c:pt idx="998">
                  <c:v>47908</c:v>
                </c:pt>
                <c:pt idx="999">
                  <c:v>47939</c:v>
                </c:pt>
                <c:pt idx="1000">
                  <c:v>47969</c:v>
                </c:pt>
                <c:pt idx="1001">
                  <c:v>48000</c:v>
                </c:pt>
                <c:pt idx="1002">
                  <c:v>48030</c:v>
                </c:pt>
                <c:pt idx="1003">
                  <c:v>48061</c:v>
                </c:pt>
                <c:pt idx="1004">
                  <c:v>48092</c:v>
                </c:pt>
                <c:pt idx="1005">
                  <c:v>48122</c:v>
                </c:pt>
                <c:pt idx="1006">
                  <c:v>48153</c:v>
                </c:pt>
                <c:pt idx="1007">
                  <c:v>48183</c:v>
                </c:pt>
                <c:pt idx="1008">
                  <c:v>48214</c:v>
                </c:pt>
                <c:pt idx="1009">
                  <c:v>48245</c:v>
                </c:pt>
                <c:pt idx="1010">
                  <c:v>48274</c:v>
                </c:pt>
                <c:pt idx="1011">
                  <c:v>48305</c:v>
                </c:pt>
                <c:pt idx="1012">
                  <c:v>48335</c:v>
                </c:pt>
                <c:pt idx="1013">
                  <c:v>48366</c:v>
                </c:pt>
                <c:pt idx="1014">
                  <c:v>48396</c:v>
                </c:pt>
                <c:pt idx="1015">
                  <c:v>48427</c:v>
                </c:pt>
                <c:pt idx="1016">
                  <c:v>48458</c:v>
                </c:pt>
                <c:pt idx="1017">
                  <c:v>48488</c:v>
                </c:pt>
                <c:pt idx="1018">
                  <c:v>48519</c:v>
                </c:pt>
                <c:pt idx="1019">
                  <c:v>48549</c:v>
                </c:pt>
              </c:numCache>
            </c:numRef>
          </c:cat>
          <c:val>
            <c:numRef>
              <c:f>'LPR1624'!$U$3:$U$1022</c:f>
              <c:numCache>
                <c:formatCode>General</c:formatCode>
                <c:ptCount val="1020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56.0333333333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#N/A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  <c:pt idx="996" formatCode="0.0">
                  <c:v>#N/A</c:v>
                </c:pt>
                <c:pt idx="997" formatCode="0.0">
                  <c:v>#N/A</c:v>
                </c:pt>
                <c:pt idx="998" formatCode="0.0">
                  <c:v>#N/A</c:v>
                </c:pt>
                <c:pt idx="999" formatCode="0.0">
                  <c:v>#N/A</c:v>
                </c:pt>
                <c:pt idx="1000" formatCode="0.0">
                  <c:v>#N/A</c:v>
                </c:pt>
                <c:pt idx="1001" formatCode="0.0">
                  <c:v>#N/A</c:v>
                </c:pt>
                <c:pt idx="1002" formatCode="0.0">
                  <c:v>#N/A</c:v>
                </c:pt>
                <c:pt idx="1003" formatCode="0.0">
                  <c:v>#N/A</c:v>
                </c:pt>
                <c:pt idx="1004" formatCode="0.0">
                  <c:v>#N/A</c:v>
                </c:pt>
                <c:pt idx="1005" formatCode="0.0">
                  <c:v>#N/A</c:v>
                </c:pt>
                <c:pt idx="1006" formatCode="0.0">
                  <c:v>#N/A</c:v>
                </c:pt>
                <c:pt idx="1007" formatCode="0.0">
                  <c:v>#N/A</c:v>
                </c:pt>
                <c:pt idx="1008" formatCode="0.0">
                  <c:v>#N/A</c:v>
                </c:pt>
                <c:pt idx="1009" formatCode="0.0">
                  <c:v>#N/A</c:v>
                </c:pt>
                <c:pt idx="1010" formatCode="0.0">
                  <c:v>#N/A</c:v>
                </c:pt>
                <c:pt idx="1011" formatCode="0.0">
                  <c:v>#N/A</c:v>
                </c:pt>
                <c:pt idx="1012" formatCode="0.0">
                  <c:v>#N/A</c:v>
                </c:pt>
                <c:pt idx="1013" formatCode="0.0">
                  <c:v>#N/A</c:v>
                </c:pt>
                <c:pt idx="1014" formatCode="0.0">
                  <c:v>#N/A</c:v>
                </c:pt>
                <c:pt idx="1015" formatCode="0.0">
                  <c:v>#N/A</c:v>
                </c:pt>
                <c:pt idx="1016" formatCode="0.0">
                  <c:v>#N/A</c:v>
                </c:pt>
                <c:pt idx="1017" formatCode="0.0">
                  <c:v>#N/A</c:v>
                </c:pt>
                <c:pt idx="1018" formatCode="0.0">
                  <c:v>#N/A</c:v>
                </c:pt>
                <c:pt idx="101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640-45B2-9CC2-FB4AAC05E3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</c:lineChart>
      <c:lineChart>
        <c:grouping val="standard"/>
        <c:varyColors val="0"/>
        <c:ser>
          <c:idx val="2"/>
          <c:order val="3"/>
          <c:tx>
            <c:v>25-34</c:v>
          </c:tx>
          <c:spPr>
            <a:ln w="50800">
              <a:solidFill>
                <a:srgbClr val="FF99FF"/>
              </a:solidFill>
            </a:ln>
            <a:effectLst>
              <a:outerShdw blurRad="25400" dist="12700" dir="5400000" algn="ctr" rotWithShape="0">
                <a:srgbClr val="000000">
                  <a:alpha val="95000"/>
                </a:srgbClr>
              </a:outerShdw>
            </a:effectLst>
          </c:spPr>
          <c:marker>
            <c:symbol val="none"/>
          </c:marker>
          <c:cat>
            <c:numRef>
              <c:f>'LPR1624'!$A$3:$A$1022</c:f>
              <c:numCache>
                <c:formatCode>mmm\-yy</c:formatCode>
                <c:ptCount val="1020"/>
                <c:pt idx="0">
                  <c:v>17533</c:v>
                </c:pt>
                <c:pt idx="1">
                  <c:v>17564</c:v>
                </c:pt>
                <c:pt idx="2">
                  <c:v>17593</c:v>
                </c:pt>
                <c:pt idx="3">
                  <c:v>17624</c:v>
                </c:pt>
                <c:pt idx="4">
                  <c:v>17654</c:v>
                </c:pt>
                <c:pt idx="5">
                  <c:v>17685</c:v>
                </c:pt>
                <c:pt idx="6">
                  <c:v>17715</c:v>
                </c:pt>
                <c:pt idx="7">
                  <c:v>17746</c:v>
                </c:pt>
                <c:pt idx="8">
                  <c:v>17777</c:v>
                </c:pt>
                <c:pt idx="9">
                  <c:v>17807</c:v>
                </c:pt>
                <c:pt idx="10">
                  <c:v>17838</c:v>
                </c:pt>
                <c:pt idx="11">
                  <c:v>17868</c:v>
                </c:pt>
                <c:pt idx="12">
                  <c:v>17899</c:v>
                </c:pt>
                <c:pt idx="13">
                  <c:v>17930</c:v>
                </c:pt>
                <c:pt idx="14">
                  <c:v>17958</c:v>
                </c:pt>
                <c:pt idx="15">
                  <c:v>17989</c:v>
                </c:pt>
                <c:pt idx="16">
                  <c:v>18019</c:v>
                </c:pt>
                <c:pt idx="17">
                  <c:v>18050</c:v>
                </c:pt>
                <c:pt idx="18">
                  <c:v>18080</c:v>
                </c:pt>
                <c:pt idx="19">
                  <c:v>18111</c:v>
                </c:pt>
                <c:pt idx="20">
                  <c:v>18142</c:v>
                </c:pt>
                <c:pt idx="21">
                  <c:v>18172</c:v>
                </c:pt>
                <c:pt idx="22">
                  <c:v>18203</c:v>
                </c:pt>
                <c:pt idx="23">
                  <c:v>18233</c:v>
                </c:pt>
                <c:pt idx="24">
                  <c:v>18264</c:v>
                </c:pt>
                <c:pt idx="25">
                  <c:v>18295</c:v>
                </c:pt>
                <c:pt idx="26">
                  <c:v>18323</c:v>
                </c:pt>
                <c:pt idx="27">
                  <c:v>18354</c:v>
                </c:pt>
                <c:pt idx="28">
                  <c:v>18384</c:v>
                </c:pt>
                <c:pt idx="29">
                  <c:v>18415</c:v>
                </c:pt>
                <c:pt idx="30">
                  <c:v>18445</c:v>
                </c:pt>
                <c:pt idx="31">
                  <c:v>18476</c:v>
                </c:pt>
                <c:pt idx="32">
                  <c:v>18507</c:v>
                </c:pt>
                <c:pt idx="33">
                  <c:v>18537</c:v>
                </c:pt>
                <c:pt idx="34">
                  <c:v>18568</c:v>
                </c:pt>
                <c:pt idx="35">
                  <c:v>18598</c:v>
                </c:pt>
                <c:pt idx="36">
                  <c:v>18629</c:v>
                </c:pt>
                <c:pt idx="37">
                  <c:v>18660</c:v>
                </c:pt>
                <c:pt idx="38">
                  <c:v>18688</c:v>
                </c:pt>
                <c:pt idx="39">
                  <c:v>18719</c:v>
                </c:pt>
                <c:pt idx="40">
                  <c:v>18749</c:v>
                </c:pt>
                <c:pt idx="41">
                  <c:v>18780</c:v>
                </c:pt>
                <c:pt idx="42">
                  <c:v>18810</c:v>
                </c:pt>
                <c:pt idx="43">
                  <c:v>18841</c:v>
                </c:pt>
                <c:pt idx="44">
                  <c:v>18872</c:v>
                </c:pt>
                <c:pt idx="45">
                  <c:v>18902</c:v>
                </c:pt>
                <c:pt idx="46">
                  <c:v>18933</c:v>
                </c:pt>
                <c:pt idx="47">
                  <c:v>18963</c:v>
                </c:pt>
                <c:pt idx="48">
                  <c:v>18994</c:v>
                </c:pt>
                <c:pt idx="49">
                  <c:v>19025</c:v>
                </c:pt>
                <c:pt idx="50">
                  <c:v>19054</c:v>
                </c:pt>
                <c:pt idx="51">
                  <c:v>19085</c:v>
                </c:pt>
                <c:pt idx="52">
                  <c:v>19115</c:v>
                </c:pt>
                <c:pt idx="53">
                  <c:v>19146</c:v>
                </c:pt>
                <c:pt idx="54">
                  <c:v>19176</c:v>
                </c:pt>
                <c:pt idx="55">
                  <c:v>19207</c:v>
                </c:pt>
                <c:pt idx="56">
                  <c:v>19238</c:v>
                </c:pt>
                <c:pt idx="57">
                  <c:v>19268</c:v>
                </c:pt>
                <c:pt idx="58">
                  <c:v>19299</c:v>
                </c:pt>
                <c:pt idx="59">
                  <c:v>19329</c:v>
                </c:pt>
                <c:pt idx="60">
                  <c:v>19360</c:v>
                </c:pt>
                <c:pt idx="61">
                  <c:v>19391</c:v>
                </c:pt>
                <c:pt idx="62">
                  <c:v>19419</c:v>
                </c:pt>
                <c:pt idx="63">
                  <c:v>19450</c:v>
                </c:pt>
                <c:pt idx="64">
                  <c:v>19480</c:v>
                </c:pt>
                <c:pt idx="65">
                  <c:v>19511</c:v>
                </c:pt>
                <c:pt idx="66">
                  <c:v>19541</c:v>
                </c:pt>
                <c:pt idx="67">
                  <c:v>19572</c:v>
                </c:pt>
                <c:pt idx="68">
                  <c:v>19603</c:v>
                </c:pt>
                <c:pt idx="69">
                  <c:v>19633</c:v>
                </c:pt>
                <c:pt idx="70">
                  <c:v>19664</c:v>
                </c:pt>
                <c:pt idx="71">
                  <c:v>19694</c:v>
                </c:pt>
                <c:pt idx="72">
                  <c:v>19725</c:v>
                </c:pt>
                <c:pt idx="73">
                  <c:v>19756</c:v>
                </c:pt>
                <c:pt idx="74">
                  <c:v>19784</c:v>
                </c:pt>
                <c:pt idx="75">
                  <c:v>19815</c:v>
                </c:pt>
                <c:pt idx="76">
                  <c:v>19845</c:v>
                </c:pt>
                <c:pt idx="77">
                  <c:v>19876</c:v>
                </c:pt>
                <c:pt idx="78">
                  <c:v>19906</c:v>
                </c:pt>
                <c:pt idx="79">
                  <c:v>19937</c:v>
                </c:pt>
                <c:pt idx="80">
                  <c:v>19968</c:v>
                </c:pt>
                <c:pt idx="81">
                  <c:v>19998</c:v>
                </c:pt>
                <c:pt idx="82">
                  <c:v>20029</c:v>
                </c:pt>
                <c:pt idx="83">
                  <c:v>20059</c:v>
                </c:pt>
                <c:pt idx="84">
                  <c:v>20090</c:v>
                </c:pt>
                <c:pt idx="85">
                  <c:v>20121</c:v>
                </c:pt>
                <c:pt idx="86">
                  <c:v>20149</c:v>
                </c:pt>
                <c:pt idx="87">
                  <c:v>20180</c:v>
                </c:pt>
                <c:pt idx="88">
                  <c:v>20210</c:v>
                </c:pt>
                <c:pt idx="89">
                  <c:v>20241</c:v>
                </c:pt>
                <c:pt idx="90">
                  <c:v>20271</c:v>
                </c:pt>
                <c:pt idx="91">
                  <c:v>20302</c:v>
                </c:pt>
                <c:pt idx="92">
                  <c:v>20333</c:v>
                </c:pt>
                <c:pt idx="93">
                  <c:v>20363</c:v>
                </c:pt>
                <c:pt idx="94">
                  <c:v>20394</c:v>
                </c:pt>
                <c:pt idx="95">
                  <c:v>20424</c:v>
                </c:pt>
                <c:pt idx="96">
                  <c:v>20455</c:v>
                </c:pt>
                <c:pt idx="97">
                  <c:v>20486</c:v>
                </c:pt>
                <c:pt idx="98">
                  <c:v>20515</c:v>
                </c:pt>
                <c:pt idx="99">
                  <c:v>20546</c:v>
                </c:pt>
                <c:pt idx="100">
                  <c:v>20576</c:v>
                </c:pt>
                <c:pt idx="101">
                  <c:v>20607</c:v>
                </c:pt>
                <c:pt idx="102">
                  <c:v>20637</c:v>
                </c:pt>
                <c:pt idx="103">
                  <c:v>20668</c:v>
                </c:pt>
                <c:pt idx="104">
                  <c:v>20699</c:v>
                </c:pt>
                <c:pt idx="105">
                  <c:v>20729</c:v>
                </c:pt>
                <c:pt idx="106">
                  <c:v>20760</c:v>
                </c:pt>
                <c:pt idx="107">
                  <c:v>20790</c:v>
                </c:pt>
                <c:pt idx="108">
                  <c:v>20821</c:v>
                </c:pt>
                <c:pt idx="109">
                  <c:v>20852</c:v>
                </c:pt>
                <c:pt idx="110">
                  <c:v>20880</c:v>
                </c:pt>
                <c:pt idx="111">
                  <c:v>20911</c:v>
                </c:pt>
                <c:pt idx="112">
                  <c:v>20941</c:v>
                </c:pt>
                <c:pt idx="113">
                  <c:v>20972</c:v>
                </c:pt>
                <c:pt idx="114">
                  <c:v>21002</c:v>
                </c:pt>
                <c:pt idx="115">
                  <c:v>21033</c:v>
                </c:pt>
                <c:pt idx="116">
                  <c:v>21064</c:v>
                </c:pt>
                <c:pt idx="117">
                  <c:v>21094</c:v>
                </c:pt>
                <c:pt idx="118">
                  <c:v>21125</c:v>
                </c:pt>
                <c:pt idx="119">
                  <c:v>21155</c:v>
                </c:pt>
                <c:pt idx="120">
                  <c:v>21186</c:v>
                </c:pt>
                <c:pt idx="121">
                  <c:v>21217</c:v>
                </c:pt>
                <c:pt idx="122">
                  <c:v>21245</c:v>
                </c:pt>
                <c:pt idx="123">
                  <c:v>21276</c:v>
                </c:pt>
                <c:pt idx="124">
                  <c:v>21306</c:v>
                </c:pt>
                <c:pt idx="125">
                  <c:v>21337</c:v>
                </c:pt>
                <c:pt idx="126">
                  <c:v>21367</c:v>
                </c:pt>
                <c:pt idx="127">
                  <c:v>21398</c:v>
                </c:pt>
                <c:pt idx="128">
                  <c:v>21429</c:v>
                </c:pt>
                <c:pt idx="129">
                  <c:v>21459</c:v>
                </c:pt>
                <c:pt idx="130">
                  <c:v>21490</c:v>
                </c:pt>
                <c:pt idx="131">
                  <c:v>21520</c:v>
                </c:pt>
                <c:pt idx="132">
                  <c:v>21551</c:v>
                </c:pt>
                <c:pt idx="133">
                  <c:v>21582</c:v>
                </c:pt>
                <c:pt idx="134">
                  <c:v>21610</c:v>
                </c:pt>
                <c:pt idx="135">
                  <c:v>21641</c:v>
                </c:pt>
                <c:pt idx="136">
                  <c:v>21671</c:v>
                </c:pt>
                <c:pt idx="137">
                  <c:v>21702</c:v>
                </c:pt>
                <c:pt idx="138">
                  <c:v>21732</c:v>
                </c:pt>
                <c:pt idx="139">
                  <c:v>21763</c:v>
                </c:pt>
                <c:pt idx="140">
                  <c:v>21794</c:v>
                </c:pt>
                <c:pt idx="141">
                  <c:v>21824</c:v>
                </c:pt>
                <c:pt idx="142">
                  <c:v>21855</c:v>
                </c:pt>
                <c:pt idx="143">
                  <c:v>21885</c:v>
                </c:pt>
                <c:pt idx="144">
                  <c:v>21916</c:v>
                </c:pt>
                <c:pt idx="145">
                  <c:v>21947</c:v>
                </c:pt>
                <c:pt idx="146">
                  <c:v>21976</c:v>
                </c:pt>
                <c:pt idx="147">
                  <c:v>22007</c:v>
                </c:pt>
                <c:pt idx="148">
                  <c:v>22037</c:v>
                </c:pt>
                <c:pt idx="149">
                  <c:v>22068</c:v>
                </c:pt>
                <c:pt idx="150">
                  <c:v>22098</c:v>
                </c:pt>
                <c:pt idx="151">
                  <c:v>22129</c:v>
                </c:pt>
                <c:pt idx="152">
                  <c:v>22160</c:v>
                </c:pt>
                <c:pt idx="153">
                  <c:v>22190</c:v>
                </c:pt>
                <c:pt idx="154">
                  <c:v>22221</c:v>
                </c:pt>
                <c:pt idx="155">
                  <c:v>22251</c:v>
                </c:pt>
                <c:pt idx="156">
                  <c:v>22282</c:v>
                </c:pt>
                <c:pt idx="157">
                  <c:v>22313</c:v>
                </c:pt>
                <c:pt idx="158">
                  <c:v>22341</c:v>
                </c:pt>
                <c:pt idx="159">
                  <c:v>22372</c:v>
                </c:pt>
                <c:pt idx="160">
                  <c:v>22402</c:v>
                </c:pt>
                <c:pt idx="161">
                  <c:v>22433</c:v>
                </c:pt>
                <c:pt idx="162">
                  <c:v>22463</c:v>
                </c:pt>
                <c:pt idx="163">
                  <c:v>22494</c:v>
                </c:pt>
                <c:pt idx="164">
                  <c:v>22525</c:v>
                </c:pt>
                <c:pt idx="165">
                  <c:v>22555</c:v>
                </c:pt>
                <c:pt idx="166">
                  <c:v>22586</c:v>
                </c:pt>
                <c:pt idx="167">
                  <c:v>22616</c:v>
                </c:pt>
                <c:pt idx="168">
                  <c:v>22647</c:v>
                </c:pt>
                <c:pt idx="169">
                  <c:v>22678</c:v>
                </c:pt>
                <c:pt idx="170">
                  <c:v>22706</c:v>
                </c:pt>
                <c:pt idx="171">
                  <c:v>22737</c:v>
                </c:pt>
                <c:pt idx="172">
                  <c:v>22767</c:v>
                </c:pt>
                <c:pt idx="173">
                  <c:v>22798</c:v>
                </c:pt>
                <c:pt idx="174">
                  <c:v>22828</c:v>
                </c:pt>
                <c:pt idx="175">
                  <c:v>22859</c:v>
                </c:pt>
                <c:pt idx="176">
                  <c:v>22890</c:v>
                </c:pt>
                <c:pt idx="177">
                  <c:v>22920</c:v>
                </c:pt>
                <c:pt idx="178">
                  <c:v>22951</c:v>
                </c:pt>
                <c:pt idx="179">
                  <c:v>22981</c:v>
                </c:pt>
                <c:pt idx="180">
                  <c:v>23012</c:v>
                </c:pt>
                <c:pt idx="181">
                  <c:v>23043</c:v>
                </c:pt>
                <c:pt idx="182">
                  <c:v>23071</c:v>
                </c:pt>
                <c:pt idx="183">
                  <c:v>23102</c:v>
                </c:pt>
                <c:pt idx="184">
                  <c:v>23132</c:v>
                </c:pt>
                <c:pt idx="185">
                  <c:v>23163</c:v>
                </c:pt>
                <c:pt idx="186">
                  <c:v>23193</c:v>
                </c:pt>
                <c:pt idx="187">
                  <c:v>23224</c:v>
                </c:pt>
                <c:pt idx="188">
                  <c:v>23255</c:v>
                </c:pt>
                <c:pt idx="189">
                  <c:v>23285</c:v>
                </c:pt>
                <c:pt idx="190">
                  <c:v>23316</c:v>
                </c:pt>
                <c:pt idx="191">
                  <c:v>23346</c:v>
                </c:pt>
                <c:pt idx="192">
                  <c:v>23377</c:v>
                </c:pt>
                <c:pt idx="193">
                  <c:v>23408</c:v>
                </c:pt>
                <c:pt idx="194">
                  <c:v>23437</c:v>
                </c:pt>
                <c:pt idx="195">
                  <c:v>23468</c:v>
                </c:pt>
                <c:pt idx="196">
                  <c:v>23498</c:v>
                </c:pt>
                <c:pt idx="197">
                  <c:v>23529</c:v>
                </c:pt>
                <c:pt idx="198">
                  <c:v>23559</c:v>
                </c:pt>
                <c:pt idx="199">
                  <c:v>23590</c:v>
                </c:pt>
                <c:pt idx="200">
                  <c:v>23621</c:v>
                </c:pt>
                <c:pt idx="201">
                  <c:v>23651</c:v>
                </c:pt>
                <c:pt idx="202">
                  <c:v>23682</c:v>
                </c:pt>
                <c:pt idx="203">
                  <c:v>23712</c:v>
                </c:pt>
                <c:pt idx="204">
                  <c:v>23743</c:v>
                </c:pt>
                <c:pt idx="205">
                  <c:v>23774</c:v>
                </c:pt>
                <c:pt idx="206">
                  <c:v>23802</c:v>
                </c:pt>
                <c:pt idx="207">
                  <c:v>23833</c:v>
                </c:pt>
                <c:pt idx="208">
                  <c:v>23863</c:v>
                </c:pt>
                <c:pt idx="209">
                  <c:v>23894</c:v>
                </c:pt>
                <c:pt idx="210">
                  <c:v>23924</c:v>
                </c:pt>
                <c:pt idx="211">
                  <c:v>23955</c:v>
                </c:pt>
                <c:pt idx="212">
                  <c:v>23986</c:v>
                </c:pt>
                <c:pt idx="213">
                  <c:v>24016</c:v>
                </c:pt>
                <c:pt idx="214">
                  <c:v>24047</c:v>
                </c:pt>
                <c:pt idx="215">
                  <c:v>24077</c:v>
                </c:pt>
                <c:pt idx="216">
                  <c:v>24108</c:v>
                </c:pt>
                <c:pt idx="217">
                  <c:v>24139</c:v>
                </c:pt>
                <c:pt idx="218">
                  <c:v>24167</c:v>
                </c:pt>
                <c:pt idx="219">
                  <c:v>24198</c:v>
                </c:pt>
                <c:pt idx="220">
                  <c:v>24228</c:v>
                </c:pt>
                <c:pt idx="221">
                  <c:v>24259</c:v>
                </c:pt>
                <c:pt idx="222">
                  <c:v>24289</c:v>
                </c:pt>
                <c:pt idx="223">
                  <c:v>24320</c:v>
                </c:pt>
                <c:pt idx="224">
                  <c:v>24351</c:v>
                </c:pt>
                <c:pt idx="225">
                  <c:v>24381</c:v>
                </c:pt>
                <c:pt idx="226">
                  <c:v>24412</c:v>
                </c:pt>
                <c:pt idx="227">
                  <c:v>24442</c:v>
                </c:pt>
                <c:pt idx="228">
                  <c:v>24473</c:v>
                </c:pt>
                <c:pt idx="229">
                  <c:v>24504</c:v>
                </c:pt>
                <c:pt idx="230">
                  <c:v>24532</c:v>
                </c:pt>
                <c:pt idx="231">
                  <c:v>24563</c:v>
                </c:pt>
                <c:pt idx="232">
                  <c:v>24593</c:v>
                </c:pt>
                <c:pt idx="233">
                  <c:v>24624</c:v>
                </c:pt>
                <c:pt idx="234">
                  <c:v>24654</c:v>
                </c:pt>
                <c:pt idx="235">
                  <c:v>24685</c:v>
                </c:pt>
                <c:pt idx="236">
                  <c:v>24716</c:v>
                </c:pt>
                <c:pt idx="237">
                  <c:v>24746</c:v>
                </c:pt>
                <c:pt idx="238">
                  <c:v>24777</c:v>
                </c:pt>
                <c:pt idx="239">
                  <c:v>24807</c:v>
                </c:pt>
                <c:pt idx="240">
                  <c:v>24838</c:v>
                </c:pt>
                <c:pt idx="241">
                  <c:v>24869</c:v>
                </c:pt>
                <c:pt idx="242">
                  <c:v>24898</c:v>
                </c:pt>
                <c:pt idx="243">
                  <c:v>24929</c:v>
                </c:pt>
                <c:pt idx="244">
                  <c:v>24959</c:v>
                </c:pt>
                <c:pt idx="245">
                  <c:v>24990</c:v>
                </c:pt>
                <c:pt idx="246">
                  <c:v>25020</c:v>
                </c:pt>
                <c:pt idx="247">
                  <c:v>25051</c:v>
                </c:pt>
                <c:pt idx="248">
                  <c:v>25082</c:v>
                </c:pt>
                <c:pt idx="249">
                  <c:v>25112</c:v>
                </c:pt>
                <c:pt idx="250">
                  <c:v>25143</c:v>
                </c:pt>
                <c:pt idx="251">
                  <c:v>25173</c:v>
                </c:pt>
                <c:pt idx="252">
                  <c:v>25204</c:v>
                </c:pt>
                <c:pt idx="253">
                  <c:v>25235</c:v>
                </c:pt>
                <c:pt idx="254">
                  <c:v>25263</c:v>
                </c:pt>
                <c:pt idx="255">
                  <c:v>25294</c:v>
                </c:pt>
                <c:pt idx="256">
                  <c:v>25324</c:v>
                </c:pt>
                <c:pt idx="257">
                  <c:v>25355</c:v>
                </c:pt>
                <c:pt idx="258">
                  <c:v>25385</c:v>
                </c:pt>
                <c:pt idx="259">
                  <c:v>25416</c:v>
                </c:pt>
                <c:pt idx="260">
                  <c:v>25447</c:v>
                </c:pt>
                <c:pt idx="261">
                  <c:v>25477</c:v>
                </c:pt>
                <c:pt idx="262">
                  <c:v>25508</c:v>
                </c:pt>
                <c:pt idx="263">
                  <c:v>25538</c:v>
                </c:pt>
                <c:pt idx="264">
                  <c:v>25569</c:v>
                </c:pt>
                <c:pt idx="265">
                  <c:v>25600</c:v>
                </c:pt>
                <c:pt idx="266">
                  <c:v>25628</c:v>
                </c:pt>
                <c:pt idx="267">
                  <c:v>25659</c:v>
                </c:pt>
                <c:pt idx="268">
                  <c:v>25689</c:v>
                </c:pt>
                <c:pt idx="269">
                  <c:v>25720</c:v>
                </c:pt>
                <c:pt idx="270">
                  <c:v>25750</c:v>
                </c:pt>
                <c:pt idx="271">
                  <c:v>25781</c:v>
                </c:pt>
                <c:pt idx="272">
                  <c:v>25812</c:v>
                </c:pt>
                <c:pt idx="273">
                  <c:v>25842</c:v>
                </c:pt>
                <c:pt idx="274">
                  <c:v>25873</c:v>
                </c:pt>
                <c:pt idx="275">
                  <c:v>25903</c:v>
                </c:pt>
                <c:pt idx="276">
                  <c:v>25934</c:v>
                </c:pt>
                <c:pt idx="277">
                  <c:v>25965</c:v>
                </c:pt>
                <c:pt idx="278">
                  <c:v>25993</c:v>
                </c:pt>
                <c:pt idx="279">
                  <c:v>26024</c:v>
                </c:pt>
                <c:pt idx="280">
                  <c:v>26054</c:v>
                </c:pt>
                <c:pt idx="281">
                  <c:v>26085</c:v>
                </c:pt>
                <c:pt idx="282">
                  <c:v>26115</c:v>
                </c:pt>
                <c:pt idx="283">
                  <c:v>26146</c:v>
                </c:pt>
                <c:pt idx="284">
                  <c:v>26177</c:v>
                </c:pt>
                <c:pt idx="285">
                  <c:v>26207</c:v>
                </c:pt>
                <c:pt idx="286">
                  <c:v>26238</c:v>
                </c:pt>
                <c:pt idx="287">
                  <c:v>26268</c:v>
                </c:pt>
                <c:pt idx="288">
                  <c:v>26299</c:v>
                </c:pt>
                <c:pt idx="289">
                  <c:v>26330</c:v>
                </c:pt>
                <c:pt idx="290">
                  <c:v>26359</c:v>
                </c:pt>
                <c:pt idx="291">
                  <c:v>26390</c:v>
                </c:pt>
                <c:pt idx="292">
                  <c:v>26420</c:v>
                </c:pt>
                <c:pt idx="293">
                  <c:v>26451</c:v>
                </c:pt>
                <c:pt idx="294">
                  <c:v>26481</c:v>
                </c:pt>
                <c:pt idx="295">
                  <c:v>26512</c:v>
                </c:pt>
                <c:pt idx="296">
                  <c:v>26543</c:v>
                </c:pt>
                <c:pt idx="297">
                  <c:v>26573</c:v>
                </c:pt>
                <c:pt idx="298">
                  <c:v>26604</c:v>
                </c:pt>
                <c:pt idx="299">
                  <c:v>26634</c:v>
                </c:pt>
                <c:pt idx="300">
                  <c:v>26665</c:v>
                </c:pt>
                <c:pt idx="301">
                  <c:v>26696</c:v>
                </c:pt>
                <c:pt idx="302">
                  <c:v>26724</c:v>
                </c:pt>
                <c:pt idx="303">
                  <c:v>26755</c:v>
                </c:pt>
                <c:pt idx="304">
                  <c:v>26785</c:v>
                </c:pt>
                <c:pt idx="305">
                  <c:v>26816</c:v>
                </c:pt>
                <c:pt idx="306">
                  <c:v>26846</c:v>
                </c:pt>
                <c:pt idx="307">
                  <c:v>26877</c:v>
                </c:pt>
                <c:pt idx="308">
                  <c:v>26908</c:v>
                </c:pt>
                <c:pt idx="309">
                  <c:v>26938</c:v>
                </c:pt>
                <c:pt idx="310">
                  <c:v>26969</c:v>
                </c:pt>
                <c:pt idx="311">
                  <c:v>26999</c:v>
                </c:pt>
                <c:pt idx="312">
                  <c:v>27030</c:v>
                </c:pt>
                <c:pt idx="313">
                  <c:v>27061</c:v>
                </c:pt>
                <c:pt idx="314">
                  <c:v>27089</c:v>
                </c:pt>
                <c:pt idx="315">
                  <c:v>27120</c:v>
                </c:pt>
                <c:pt idx="316">
                  <c:v>27150</c:v>
                </c:pt>
                <c:pt idx="317">
                  <c:v>27181</c:v>
                </c:pt>
                <c:pt idx="318">
                  <c:v>27211</c:v>
                </c:pt>
                <c:pt idx="319">
                  <c:v>27242</c:v>
                </c:pt>
                <c:pt idx="320">
                  <c:v>27273</c:v>
                </c:pt>
                <c:pt idx="321">
                  <c:v>27303</c:v>
                </c:pt>
                <c:pt idx="322">
                  <c:v>27334</c:v>
                </c:pt>
                <c:pt idx="323">
                  <c:v>27364</c:v>
                </c:pt>
                <c:pt idx="324">
                  <c:v>27395</c:v>
                </c:pt>
                <c:pt idx="325">
                  <c:v>27426</c:v>
                </c:pt>
                <c:pt idx="326">
                  <c:v>27454</c:v>
                </c:pt>
                <c:pt idx="327">
                  <c:v>27485</c:v>
                </c:pt>
                <c:pt idx="328">
                  <c:v>27515</c:v>
                </c:pt>
                <c:pt idx="329">
                  <c:v>27546</c:v>
                </c:pt>
                <c:pt idx="330">
                  <c:v>27576</c:v>
                </c:pt>
                <c:pt idx="331">
                  <c:v>27607</c:v>
                </c:pt>
                <c:pt idx="332">
                  <c:v>27638</c:v>
                </c:pt>
                <c:pt idx="333">
                  <c:v>27668</c:v>
                </c:pt>
                <c:pt idx="334">
                  <c:v>27699</c:v>
                </c:pt>
                <c:pt idx="335">
                  <c:v>27729</c:v>
                </c:pt>
                <c:pt idx="336">
                  <c:v>27760</c:v>
                </c:pt>
                <c:pt idx="337">
                  <c:v>27791</c:v>
                </c:pt>
                <c:pt idx="338">
                  <c:v>27820</c:v>
                </c:pt>
                <c:pt idx="339">
                  <c:v>27851</c:v>
                </c:pt>
                <c:pt idx="340">
                  <c:v>27881</c:v>
                </c:pt>
                <c:pt idx="341">
                  <c:v>27912</c:v>
                </c:pt>
                <c:pt idx="342">
                  <c:v>27942</c:v>
                </c:pt>
                <c:pt idx="343">
                  <c:v>27973</c:v>
                </c:pt>
                <c:pt idx="344">
                  <c:v>28004</c:v>
                </c:pt>
                <c:pt idx="345">
                  <c:v>28034</c:v>
                </c:pt>
                <c:pt idx="346">
                  <c:v>28065</c:v>
                </c:pt>
                <c:pt idx="347">
                  <c:v>28095</c:v>
                </c:pt>
                <c:pt idx="348">
                  <c:v>28126</c:v>
                </c:pt>
                <c:pt idx="349">
                  <c:v>28157</c:v>
                </c:pt>
                <c:pt idx="350">
                  <c:v>28185</c:v>
                </c:pt>
                <c:pt idx="351">
                  <c:v>28216</c:v>
                </c:pt>
                <c:pt idx="352">
                  <c:v>28246</c:v>
                </c:pt>
                <c:pt idx="353">
                  <c:v>28277</c:v>
                </c:pt>
                <c:pt idx="354">
                  <c:v>28307</c:v>
                </c:pt>
                <c:pt idx="355">
                  <c:v>28338</c:v>
                </c:pt>
                <c:pt idx="356">
                  <c:v>28369</c:v>
                </c:pt>
                <c:pt idx="357">
                  <c:v>28399</c:v>
                </c:pt>
                <c:pt idx="358">
                  <c:v>28430</c:v>
                </c:pt>
                <c:pt idx="359">
                  <c:v>28460</c:v>
                </c:pt>
                <c:pt idx="360">
                  <c:v>28491</c:v>
                </c:pt>
                <c:pt idx="361">
                  <c:v>28522</c:v>
                </c:pt>
                <c:pt idx="362">
                  <c:v>28550</c:v>
                </c:pt>
                <c:pt idx="363">
                  <c:v>28581</c:v>
                </c:pt>
                <c:pt idx="364">
                  <c:v>28611</c:v>
                </c:pt>
                <c:pt idx="365">
                  <c:v>28642</c:v>
                </c:pt>
                <c:pt idx="366">
                  <c:v>28672</c:v>
                </c:pt>
                <c:pt idx="367">
                  <c:v>28703</c:v>
                </c:pt>
                <c:pt idx="368">
                  <c:v>28734</c:v>
                </c:pt>
                <c:pt idx="369">
                  <c:v>28764</c:v>
                </c:pt>
                <c:pt idx="370">
                  <c:v>28795</c:v>
                </c:pt>
                <c:pt idx="371">
                  <c:v>28825</c:v>
                </c:pt>
                <c:pt idx="372">
                  <c:v>28856</c:v>
                </c:pt>
                <c:pt idx="373">
                  <c:v>28887</c:v>
                </c:pt>
                <c:pt idx="374">
                  <c:v>28915</c:v>
                </c:pt>
                <c:pt idx="375">
                  <c:v>28946</c:v>
                </c:pt>
                <c:pt idx="376">
                  <c:v>28976</c:v>
                </c:pt>
                <c:pt idx="377">
                  <c:v>29007</c:v>
                </c:pt>
                <c:pt idx="378">
                  <c:v>29037</c:v>
                </c:pt>
                <c:pt idx="379">
                  <c:v>29068</c:v>
                </c:pt>
                <c:pt idx="380">
                  <c:v>29099</c:v>
                </c:pt>
                <c:pt idx="381">
                  <c:v>29129</c:v>
                </c:pt>
                <c:pt idx="382">
                  <c:v>29160</c:v>
                </c:pt>
                <c:pt idx="383">
                  <c:v>29190</c:v>
                </c:pt>
                <c:pt idx="384">
                  <c:v>29221</c:v>
                </c:pt>
                <c:pt idx="385">
                  <c:v>29252</c:v>
                </c:pt>
                <c:pt idx="386">
                  <c:v>29281</c:v>
                </c:pt>
                <c:pt idx="387">
                  <c:v>29312</c:v>
                </c:pt>
                <c:pt idx="388">
                  <c:v>29342</c:v>
                </c:pt>
                <c:pt idx="389">
                  <c:v>29373</c:v>
                </c:pt>
                <c:pt idx="390">
                  <c:v>29403</c:v>
                </c:pt>
                <c:pt idx="391">
                  <c:v>29434</c:v>
                </c:pt>
                <c:pt idx="392">
                  <c:v>29465</c:v>
                </c:pt>
                <c:pt idx="393">
                  <c:v>29495</c:v>
                </c:pt>
                <c:pt idx="394">
                  <c:v>29526</c:v>
                </c:pt>
                <c:pt idx="395">
                  <c:v>29556</c:v>
                </c:pt>
                <c:pt idx="396">
                  <c:v>29587</c:v>
                </c:pt>
                <c:pt idx="397">
                  <c:v>29618</c:v>
                </c:pt>
                <c:pt idx="398">
                  <c:v>29646</c:v>
                </c:pt>
                <c:pt idx="399">
                  <c:v>29677</c:v>
                </c:pt>
                <c:pt idx="400">
                  <c:v>29707</c:v>
                </c:pt>
                <c:pt idx="401">
                  <c:v>29738</c:v>
                </c:pt>
                <c:pt idx="402">
                  <c:v>29768</c:v>
                </c:pt>
                <c:pt idx="403">
                  <c:v>29799</c:v>
                </c:pt>
                <c:pt idx="404">
                  <c:v>29830</c:v>
                </c:pt>
                <c:pt idx="405">
                  <c:v>29860</c:v>
                </c:pt>
                <c:pt idx="406">
                  <c:v>29891</c:v>
                </c:pt>
                <c:pt idx="407">
                  <c:v>29921</c:v>
                </c:pt>
                <c:pt idx="408">
                  <c:v>29952</c:v>
                </c:pt>
                <c:pt idx="409">
                  <c:v>29983</c:v>
                </c:pt>
                <c:pt idx="410">
                  <c:v>30011</c:v>
                </c:pt>
                <c:pt idx="411">
                  <c:v>30042</c:v>
                </c:pt>
                <c:pt idx="412">
                  <c:v>30072</c:v>
                </c:pt>
                <c:pt idx="413">
                  <c:v>30103</c:v>
                </c:pt>
                <c:pt idx="414">
                  <c:v>30133</c:v>
                </c:pt>
                <c:pt idx="415">
                  <c:v>30164</c:v>
                </c:pt>
                <c:pt idx="416">
                  <c:v>30195</c:v>
                </c:pt>
                <c:pt idx="417">
                  <c:v>30225</c:v>
                </c:pt>
                <c:pt idx="418">
                  <c:v>30256</c:v>
                </c:pt>
                <c:pt idx="419">
                  <c:v>30286</c:v>
                </c:pt>
                <c:pt idx="420">
                  <c:v>30317</c:v>
                </c:pt>
                <c:pt idx="421">
                  <c:v>30348</c:v>
                </c:pt>
                <c:pt idx="422">
                  <c:v>30376</c:v>
                </c:pt>
                <c:pt idx="423">
                  <c:v>30407</c:v>
                </c:pt>
                <c:pt idx="424">
                  <c:v>30437</c:v>
                </c:pt>
                <c:pt idx="425">
                  <c:v>30468</c:v>
                </c:pt>
                <c:pt idx="426">
                  <c:v>30498</c:v>
                </c:pt>
                <c:pt idx="427">
                  <c:v>30529</c:v>
                </c:pt>
                <c:pt idx="428">
                  <c:v>30560</c:v>
                </c:pt>
                <c:pt idx="429">
                  <c:v>30590</c:v>
                </c:pt>
                <c:pt idx="430">
                  <c:v>30621</c:v>
                </c:pt>
                <c:pt idx="431">
                  <c:v>30651</c:v>
                </c:pt>
                <c:pt idx="432">
                  <c:v>30682</c:v>
                </c:pt>
                <c:pt idx="433">
                  <c:v>30713</c:v>
                </c:pt>
                <c:pt idx="434">
                  <c:v>30742</c:v>
                </c:pt>
                <c:pt idx="435">
                  <c:v>30773</c:v>
                </c:pt>
                <c:pt idx="436">
                  <c:v>30803</c:v>
                </c:pt>
                <c:pt idx="437">
                  <c:v>30834</c:v>
                </c:pt>
                <c:pt idx="438">
                  <c:v>30864</c:v>
                </c:pt>
                <c:pt idx="439">
                  <c:v>30895</c:v>
                </c:pt>
                <c:pt idx="440">
                  <c:v>30926</c:v>
                </c:pt>
                <c:pt idx="441">
                  <c:v>30956</c:v>
                </c:pt>
                <c:pt idx="442">
                  <c:v>30987</c:v>
                </c:pt>
                <c:pt idx="443">
                  <c:v>31017</c:v>
                </c:pt>
                <c:pt idx="444">
                  <c:v>31048</c:v>
                </c:pt>
                <c:pt idx="445">
                  <c:v>31079</c:v>
                </c:pt>
                <c:pt idx="446">
                  <c:v>31107</c:v>
                </c:pt>
                <c:pt idx="447">
                  <c:v>31138</c:v>
                </c:pt>
                <c:pt idx="448">
                  <c:v>31168</c:v>
                </c:pt>
                <c:pt idx="449">
                  <c:v>31199</c:v>
                </c:pt>
                <c:pt idx="450">
                  <c:v>31229</c:v>
                </c:pt>
                <c:pt idx="451">
                  <c:v>31260</c:v>
                </c:pt>
                <c:pt idx="452">
                  <c:v>31291</c:v>
                </c:pt>
                <c:pt idx="453">
                  <c:v>31321</c:v>
                </c:pt>
                <c:pt idx="454">
                  <c:v>31352</c:v>
                </c:pt>
                <c:pt idx="455">
                  <c:v>31382</c:v>
                </c:pt>
                <c:pt idx="456">
                  <c:v>31413</c:v>
                </c:pt>
                <c:pt idx="457">
                  <c:v>31444</c:v>
                </c:pt>
                <c:pt idx="458">
                  <c:v>31472</c:v>
                </c:pt>
                <c:pt idx="459">
                  <c:v>31503</c:v>
                </c:pt>
                <c:pt idx="460">
                  <c:v>31533</c:v>
                </c:pt>
                <c:pt idx="461">
                  <c:v>31564</c:v>
                </c:pt>
                <c:pt idx="462">
                  <c:v>31594</c:v>
                </c:pt>
                <c:pt idx="463">
                  <c:v>31625</c:v>
                </c:pt>
                <c:pt idx="464">
                  <c:v>31656</c:v>
                </c:pt>
                <c:pt idx="465">
                  <c:v>31686</c:v>
                </c:pt>
                <c:pt idx="466">
                  <c:v>31717</c:v>
                </c:pt>
                <c:pt idx="467">
                  <c:v>31747</c:v>
                </c:pt>
                <c:pt idx="468">
                  <c:v>31778</c:v>
                </c:pt>
                <c:pt idx="469">
                  <c:v>31809</c:v>
                </c:pt>
                <c:pt idx="470">
                  <c:v>31837</c:v>
                </c:pt>
                <c:pt idx="471">
                  <c:v>31868</c:v>
                </c:pt>
                <c:pt idx="472">
                  <c:v>31898</c:v>
                </c:pt>
                <c:pt idx="473">
                  <c:v>31929</c:v>
                </c:pt>
                <c:pt idx="474">
                  <c:v>31959</c:v>
                </c:pt>
                <c:pt idx="475">
                  <c:v>31990</c:v>
                </c:pt>
                <c:pt idx="476">
                  <c:v>32021</c:v>
                </c:pt>
                <c:pt idx="477">
                  <c:v>32051</c:v>
                </c:pt>
                <c:pt idx="478">
                  <c:v>32082</c:v>
                </c:pt>
                <c:pt idx="479">
                  <c:v>32112</c:v>
                </c:pt>
                <c:pt idx="480">
                  <c:v>32143</c:v>
                </c:pt>
                <c:pt idx="481">
                  <c:v>32174</c:v>
                </c:pt>
                <c:pt idx="482">
                  <c:v>32203</c:v>
                </c:pt>
                <c:pt idx="483">
                  <c:v>32234</c:v>
                </c:pt>
                <c:pt idx="484">
                  <c:v>32264</c:v>
                </c:pt>
                <c:pt idx="485">
                  <c:v>32295</c:v>
                </c:pt>
                <c:pt idx="486">
                  <c:v>32325</c:v>
                </c:pt>
                <c:pt idx="487">
                  <c:v>32356</c:v>
                </c:pt>
                <c:pt idx="488">
                  <c:v>32387</c:v>
                </c:pt>
                <c:pt idx="489">
                  <c:v>32417</c:v>
                </c:pt>
                <c:pt idx="490">
                  <c:v>32448</c:v>
                </c:pt>
                <c:pt idx="491">
                  <c:v>32478</c:v>
                </c:pt>
                <c:pt idx="492">
                  <c:v>32509</c:v>
                </c:pt>
                <c:pt idx="493">
                  <c:v>32540</c:v>
                </c:pt>
                <c:pt idx="494">
                  <c:v>32568</c:v>
                </c:pt>
                <c:pt idx="495">
                  <c:v>32599</c:v>
                </c:pt>
                <c:pt idx="496">
                  <c:v>32629</c:v>
                </c:pt>
                <c:pt idx="497">
                  <c:v>32660</c:v>
                </c:pt>
                <c:pt idx="498">
                  <c:v>32690</c:v>
                </c:pt>
                <c:pt idx="499">
                  <c:v>32721</c:v>
                </c:pt>
                <c:pt idx="500">
                  <c:v>32752</c:v>
                </c:pt>
                <c:pt idx="501">
                  <c:v>32782</c:v>
                </c:pt>
                <c:pt idx="502">
                  <c:v>32813</c:v>
                </c:pt>
                <c:pt idx="503">
                  <c:v>32843</c:v>
                </c:pt>
                <c:pt idx="504">
                  <c:v>32874</c:v>
                </c:pt>
                <c:pt idx="505">
                  <c:v>32905</c:v>
                </c:pt>
                <c:pt idx="506">
                  <c:v>32933</c:v>
                </c:pt>
                <c:pt idx="507">
                  <c:v>32964</c:v>
                </c:pt>
                <c:pt idx="508">
                  <c:v>32994</c:v>
                </c:pt>
                <c:pt idx="509">
                  <c:v>33025</c:v>
                </c:pt>
                <c:pt idx="510">
                  <c:v>33055</c:v>
                </c:pt>
                <c:pt idx="511">
                  <c:v>33086</c:v>
                </c:pt>
                <c:pt idx="512">
                  <c:v>33117</c:v>
                </c:pt>
                <c:pt idx="513">
                  <c:v>33147</c:v>
                </c:pt>
                <c:pt idx="514">
                  <c:v>33178</c:v>
                </c:pt>
                <c:pt idx="515">
                  <c:v>33208</c:v>
                </c:pt>
                <c:pt idx="516">
                  <c:v>33239</c:v>
                </c:pt>
                <c:pt idx="517">
                  <c:v>33270</c:v>
                </c:pt>
                <c:pt idx="518">
                  <c:v>33298</c:v>
                </c:pt>
                <c:pt idx="519">
                  <c:v>33329</c:v>
                </c:pt>
                <c:pt idx="520">
                  <c:v>33359</c:v>
                </c:pt>
                <c:pt idx="521">
                  <c:v>33390</c:v>
                </c:pt>
                <c:pt idx="522">
                  <c:v>33420</c:v>
                </c:pt>
                <c:pt idx="523">
                  <c:v>33451</c:v>
                </c:pt>
                <c:pt idx="524">
                  <c:v>33482</c:v>
                </c:pt>
                <c:pt idx="525">
                  <c:v>33512</c:v>
                </c:pt>
                <c:pt idx="526">
                  <c:v>33543</c:v>
                </c:pt>
                <c:pt idx="527">
                  <c:v>33573</c:v>
                </c:pt>
                <c:pt idx="528">
                  <c:v>33604</c:v>
                </c:pt>
                <c:pt idx="529">
                  <c:v>33635</c:v>
                </c:pt>
                <c:pt idx="530">
                  <c:v>33664</c:v>
                </c:pt>
                <c:pt idx="531">
                  <c:v>33695</c:v>
                </c:pt>
                <c:pt idx="532">
                  <c:v>33725</c:v>
                </c:pt>
                <c:pt idx="533">
                  <c:v>33756</c:v>
                </c:pt>
                <c:pt idx="534">
                  <c:v>33786</c:v>
                </c:pt>
                <c:pt idx="535">
                  <c:v>33817</c:v>
                </c:pt>
                <c:pt idx="536">
                  <c:v>33848</c:v>
                </c:pt>
                <c:pt idx="537">
                  <c:v>33878</c:v>
                </c:pt>
                <c:pt idx="538">
                  <c:v>33909</c:v>
                </c:pt>
                <c:pt idx="539">
                  <c:v>33939</c:v>
                </c:pt>
                <c:pt idx="540">
                  <c:v>33970</c:v>
                </c:pt>
                <c:pt idx="541">
                  <c:v>34001</c:v>
                </c:pt>
                <c:pt idx="542">
                  <c:v>34029</c:v>
                </c:pt>
                <c:pt idx="543">
                  <c:v>34060</c:v>
                </c:pt>
                <c:pt idx="544">
                  <c:v>34090</c:v>
                </c:pt>
                <c:pt idx="545">
                  <c:v>34121</c:v>
                </c:pt>
                <c:pt idx="546">
                  <c:v>34151</c:v>
                </c:pt>
                <c:pt idx="547">
                  <c:v>34182</c:v>
                </c:pt>
                <c:pt idx="548">
                  <c:v>34213</c:v>
                </c:pt>
                <c:pt idx="549">
                  <c:v>34243</c:v>
                </c:pt>
                <c:pt idx="550">
                  <c:v>34274</c:v>
                </c:pt>
                <c:pt idx="551">
                  <c:v>34304</c:v>
                </c:pt>
                <c:pt idx="552">
                  <c:v>34335</c:v>
                </c:pt>
                <c:pt idx="553">
                  <c:v>34366</c:v>
                </c:pt>
                <c:pt idx="554">
                  <c:v>34394</c:v>
                </c:pt>
                <c:pt idx="555">
                  <c:v>34425</c:v>
                </c:pt>
                <c:pt idx="556">
                  <c:v>34455</c:v>
                </c:pt>
                <c:pt idx="557">
                  <c:v>34486</c:v>
                </c:pt>
                <c:pt idx="558">
                  <c:v>34516</c:v>
                </c:pt>
                <c:pt idx="559">
                  <c:v>34547</c:v>
                </c:pt>
                <c:pt idx="560">
                  <c:v>34578</c:v>
                </c:pt>
                <c:pt idx="561">
                  <c:v>34608</c:v>
                </c:pt>
                <c:pt idx="562">
                  <c:v>34639</c:v>
                </c:pt>
                <c:pt idx="563">
                  <c:v>34669</c:v>
                </c:pt>
                <c:pt idx="564">
                  <c:v>34700</c:v>
                </c:pt>
                <c:pt idx="565">
                  <c:v>34731</c:v>
                </c:pt>
                <c:pt idx="566">
                  <c:v>34759</c:v>
                </c:pt>
                <c:pt idx="567">
                  <c:v>34790</c:v>
                </c:pt>
                <c:pt idx="568">
                  <c:v>34820</c:v>
                </c:pt>
                <c:pt idx="569">
                  <c:v>34851</c:v>
                </c:pt>
                <c:pt idx="570">
                  <c:v>34881</c:v>
                </c:pt>
                <c:pt idx="571">
                  <c:v>34912</c:v>
                </c:pt>
                <c:pt idx="572">
                  <c:v>34943</c:v>
                </c:pt>
                <c:pt idx="573">
                  <c:v>34973</c:v>
                </c:pt>
                <c:pt idx="574">
                  <c:v>35004</c:v>
                </c:pt>
                <c:pt idx="575">
                  <c:v>35034</c:v>
                </c:pt>
                <c:pt idx="576">
                  <c:v>35065</c:v>
                </c:pt>
                <c:pt idx="577">
                  <c:v>35096</c:v>
                </c:pt>
                <c:pt idx="578">
                  <c:v>35125</c:v>
                </c:pt>
                <c:pt idx="579">
                  <c:v>35156</c:v>
                </c:pt>
                <c:pt idx="580">
                  <c:v>35186</c:v>
                </c:pt>
                <c:pt idx="581">
                  <c:v>35217</c:v>
                </c:pt>
                <c:pt idx="582">
                  <c:v>35247</c:v>
                </c:pt>
                <c:pt idx="583">
                  <c:v>35278</c:v>
                </c:pt>
                <c:pt idx="584">
                  <c:v>35309</c:v>
                </c:pt>
                <c:pt idx="585">
                  <c:v>35339</c:v>
                </c:pt>
                <c:pt idx="586">
                  <c:v>35370</c:v>
                </c:pt>
                <c:pt idx="587">
                  <c:v>35400</c:v>
                </c:pt>
                <c:pt idx="588">
                  <c:v>35431</c:v>
                </c:pt>
                <c:pt idx="589">
                  <c:v>35462</c:v>
                </c:pt>
                <c:pt idx="590">
                  <c:v>35490</c:v>
                </c:pt>
                <c:pt idx="591">
                  <c:v>35521</c:v>
                </c:pt>
                <c:pt idx="592">
                  <c:v>35551</c:v>
                </c:pt>
                <c:pt idx="593">
                  <c:v>35582</c:v>
                </c:pt>
                <c:pt idx="594">
                  <c:v>35612</c:v>
                </c:pt>
                <c:pt idx="595">
                  <c:v>35643</c:v>
                </c:pt>
                <c:pt idx="596">
                  <c:v>35674</c:v>
                </c:pt>
                <c:pt idx="597">
                  <c:v>35704</c:v>
                </c:pt>
                <c:pt idx="598">
                  <c:v>35735</c:v>
                </c:pt>
                <c:pt idx="599">
                  <c:v>35765</c:v>
                </c:pt>
                <c:pt idx="600">
                  <c:v>35796</c:v>
                </c:pt>
                <c:pt idx="601">
                  <c:v>35827</c:v>
                </c:pt>
                <c:pt idx="602">
                  <c:v>35855</c:v>
                </c:pt>
                <c:pt idx="603">
                  <c:v>35886</c:v>
                </c:pt>
                <c:pt idx="604">
                  <c:v>35916</c:v>
                </c:pt>
                <c:pt idx="605">
                  <c:v>35947</c:v>
                </c:pt>
                <c:pt idx="606">
                  <c:v>35977</c:v>
                </c:pt>
                <c:pt idx="607">
                  <c:v>36008</c:v>
                </c:pt>
                <c:pt idx="608">
                  <c:v>36039</c:v>
                </c:pt>
                <c:pt idx="609">
                  <c:v>36069</c:v>
                </c:pt>
                <c:pt idx="610">
                  <c:v>36100</c:v>
                </c:pt>
                <c:pt idx="611">
                  <c:v>36130</c:v>
                </c:pt>
                <c:pt idx="612">
                  <c:v>36161</c:v>
                </c:pt>
                <c:pt idx="613">
                  <c:v>36192</c:v>
                </c:pt>
                <c:pt idx="614">
                  <c:v>36220</c:v>
                </c:pt>
                <c:pt idx="615">
                  <c:v>36251</c:v>
                </c:pt>
                <c:pt idx="616">
                  <c:v>36281</c:v>
                </c:pt>
                <c:pt idx="617">
                  <c:v>36312</c:v>
                </c:pt>
                <c:pt idx="618">
                  <c:v>36342</c:v>
                </c:pt>
                <c:pt idx="619">
                  <c:v>36373</c:v>
                </c:pt>
                <c:pt idx="620">
                  <c:v>36404</c:v>
                </c:pt>
                <c:pt idx="621">
                  <c:v>36434</c:v>
                </c:pt>
                <c:pt idx="622">
                  <c:v>36465</c:v>
                </c:pt>
                <c:pt idx="623">
                  <c:v>36495</c:v>
                </c:pt>
                <c:pt idx="624">
                  <c:v>36526</c:v>
                </c:pt>
                <c:pt idx="625">
                  <c:v>36557</c:v>
                </c:pt>
                <c:pt idx="626">
                  <c:v>36586</c:v>
                </c:pt>
                <c:pt idx="627">
                  <c:v>36617</c:v>
                </c:pt>
                <c:pt idx="628">
                  <c:v>36647</c:v>
                </c:pt>
                <c:pt idx="629">
                  <c:v>36678</c:v>
                </c:pt>
                <c:pt idx="630">
                  <c:v>36708</c:v>
                </c:pt>
                <c:pt idx="631">
                  <c:v>36739</c:v>
                </c:pt>
                <c:pt idx="632">
                  <c:v>36770</c:v>
                </c:pt>
                <c:pt idx="633">
                  <c:v>36800</c:v>
                </c:pt>
                <c:pt idx="634">
                  <c:v>36831</c:v>
                </c:pt>
                <c:pt idx="635">
                  <c:v>36861</c:v>
                </c:pt>
                <c:pt idx="636">
                  <c:v>36892</c:v>
                </c:pt>
                <c:pt idx="637">
                  <c:v>36923</c:v>
                </c:pt>
                <c:pt idx="638">
                  <c:v>36951</c:v>
                </c:pt>
                <c:pt idx="639">
                  <c:v>36982</c:v>
                </c:pt>
                <c:pt idx="640">
                  <c:v>37012</c:v>
                </c:pt>
                <c:pt idx="641">
                  <c:v>37043</c:v>
                </c:pt>
                <c:pt idx="642">
                  <c:v>37073</c:v>
                </c:pt>
                <c:pt idx="643">
                  <c:v>37104</c:v>
                </c:pt>
                <c:pt idx="644">
                  <c:v>37135</c:v>
                </c:pt>
                <c:pt idx="645">
                  <c:v>37165</c:v>
                </c:pt>
                <c:pt idx="646">
                  <c:v>37196</c:v>
                </c:pt>
                <c:pt idx="647">
                  <c:v>37226</c:v>
                </c:pt>
                <c:pt idx="648">
                  <c:v>37257</c:v>
                </c:pt>
                <c:pt idx="649">
                  <c:v>37288</c:v>
                </c:pt>
                <c:pt idx="650">
                  <c:v>37316</c:v>
                </c:pt>
                <c:pt idx="651">
                  <c:v>37347</c:v>
                </c:pt>
                <c:pt idx="652">
                  <c:v>37377</c:v>
                </c:pt>
                <c:pt idx="653">
                  <c:v>37408</c:v>
                </c:pt>
                <c:pt idx="654">
                  <c:v>37438</c:v>
                </c:pt>
                <c:pt idx="655">
                  <c:v>37469</c:v>
                </c:pt>
                <c:pt idx="656">
                  <c:v>37500</c:v>
                </c:pt>
                <c:pt idx="657">
                  <c:v>37530</c:v>
                </c:pt>
                <c:pt idx="658">
                  <c:v>37561</c:v>
                </c:pt>
                <c:pt idx="659">
                  <c:v>37591</c:v>
                </c:pt>
                <c:pt idx="660">
                  <c:v>37622</c:v>
                </c:pt>
                <c:pt idx="661">
                  <c:v>37653</c:v>
                </c:pt>
                <c:pt idx="662">
                  <c:v>37681</c:v>
                </c:pt>
                <c:pt idx="663">
                  <c:v>37712</c:v>
                </c:pt>
                <c:pt idx="664">
                  <c:v>37742</c:v>
                </c:pt>
                <c:pt idx="665">
                  <c:v>37773</c:v>
                </c:pt>
                <c:pt idx="666">
                  <c:v>37803</c:v>
                </c:pt>
                <c:pt idx="667">
                  <c:v>37834</c:v>
                </c:pt>
                <c:pt idx="668">
                  <c:v>37865</c:v>
                </c:pt>
                <c:pt idx="669">
                  <c:v>37895</c:v>
                </c:pt>
                <c:pt idx="670">
                  <c:v>37926</c:v>
                </c:pt>
                <c:pt idx="671">
                  <c:v>37956</c:v>
                </c:pt>
                <c:pt idx="672">
                  <c:v>37987</c:v>
                </c:pt>
                <c:pt idx="673">
                  <c:v>38018</c:v>
                </c:pt>
                <c:pt idx="674">
                  <c:v>38047</c:v>
                </c:pt>
                <c:pt idx="675">
                  <c:v>38078</c:v>
                </c:pt>
                <c:pt idx="676">
                  <c:v>38108</c:v>
                </c:pt>
                <c:pt idx="677">
                  <c:v>38139</c:v>
                </c:pt>
                <c:pt idx="678">
                  <c:v>38169</c:v>
                </c:pt>
                <c:pt idx="679">
                  <c:v>38200</c:v>
                </c:pt>
                <c:pt idx="680">
                  <c:v>38231</c:v>
                </c:pt>
                <c:pt idx="681">
                  <c:v>38261</c:v>
                </c:pt>
                <c:pt idx="682">
                  <c:v>38292</c:v>
                </c:pt>
                <c:pt idx="683">
                  <c:v>38322</c:v>
                </c:pt>
                <c:pt idx="684">
                  <c:v>38353</c:v>
                </c:pt>
                <c:pt idx="685">
                  <c:v>38384</c:v>
                </c:pt>
                <c:pt idx="686">
                  <c:v>38412</c:v>
                </c:pt>
                <c:pt idx="687">
                  <c:v>38443</c:v>
                </c:pt>
                <c:pt idx="688">
                  <c:v>38473</c:v>
                </c:pt>
                <c:pt idx="689">
                  <c:v>38504</c:v>
                </c:pt>
                <c:pt idx="690">
                  <c:v>38534</c:v>
                </c:pt>
                <c:pt idx="691">
                  <c:v>38565</c:v>
                </c:pt>
                <c:pt idx="692">
                  <c:v>38596</c:v>
                </c:pt>
                <c:pt idx="693">
                  <c:v>38626</c:v>
                </c:pt>
                <c:pt idx="694">
                  <c:v>38657</c:v>
                </c:pt>
                <c:pt idx="695">
                  <c:v>38687</c:v>
                </c:pt>
                <c:pt idx="696">
                  <c:v>38718</c:v>
                </c:pt>
                <c:pt idx="697">
                  <c:v>38749</c:v>
                </c:pt>
                <c:pt idx="698">
                  <c:v>38777</c:v>
                </c:pt>
                <c:pt idx="699">
                  <c:v>38808</c:v>
                </c:pt>
                <c:pt idx="700">
                  <c:v>38838</c:v>
                </c:pt>
                <c:pt idx="701">
                  <c:v>38869</c:v>
                </c:pt>
                <c:pt idx="702">
                  <c:v>38899</c:v>
                </c:pt>
                <c:pt idx="703">
                  <c:v>38930</c:v>
                </c:pt>
                <c:pt idx="704">
                  <c:v>38961</c:v>
                </c:pt>
                <c:pt idx="705">
                  <c:v>38991</c:v>
                </c:pt>
                <c:pt idx="706">
                  <c:v>39022</c:v>
                </c:pt>
                <c:pt idx="707">
                  <c:v>39052</c:v>
                </c:pt>
                <c:pt idx="708">
                  <c:v>39083</c:v>
                </c:pt>
                <c:pt idx="709">
                  <c:v>39114</c:v>
                </c:pt>
                <c:pt idx="710">
                  <c:v>39142</c:v>
                </c:pt>
                <c:pt idx="711">
                  <c:v>39173</c:v>
                </c:pt>
                <c:pt idx="712">
                  <c:v>39203</c:v>
                </c:pt>
                <c:pt idx="713">
                  <c:v>39234</c:v>
                </c:pt>
                <c:pt idx="714">
                  <c:v>39264</c:v>
                </c:pt>
                <c:pt idx="715">
                  <c:v>39295</c:v>
                </c:pt>
                <c:pt idx="716">
                  <c:v>39326</c:v>
                </c:pt>
                <c:pt idx="717">
                  <c:v>39356</c:v>
                </c:pt>
                <c:pt idx="718">
                  <c:v>39387</c:v>
                </c:pt>
                <c:pt idx="719">
                  <c:v>39417</c:v>
                </c:pt>
                <c:pt idx="720">
                  <c:v>39448</c:v>
                </c:pt>
                <c:pt idx="721">
                  <c:v>39479</c:v>
                </c:pt>
                <c:pt idx="722">
                  <c:v>39508</c:v>
                </c:pt>
                <c:pt idx="723">
                  <c:v>39539</c:v>
                </c:pt>
                <c:pt idx="724">
                  <c:v>39569</c:v>
                </c:pt>
                <c:pt idx="725">
                  <c:v>39600</c:v>
                </c:pt>
                <c:pt idx="726">
                  <c:v>39630</c:v>
                </c:pt>
                <c:pt idx="727">
                  <c:v>39661</c:v>
                </c:pt>
                <c:pt idx="728">
                  <c:v>39692</c:v>
                </c:pt>
                <c:pt idx="729">
                  <c:v>39722</c:v>
                </c:pt>
                <c:pt idx="730">
                  <c:v>39753</c:v>
                </c:pt>
                <c:pt idx="731">
                  <c:v>39783</c:v>
                </c:pt>
                <c:pt idx="732">
                  <c:v>39814</c:v>
                </c:pt>
                <c:pt idx="733">
                  <c:v>39845</c:v>
                </c:pt>
                <c:pt idx="734">
                  <c:v>39873</c:v>
                </c:pt>
                <c:pt idx="735">
                  <c:v>39904</c:v>
                </c:pt>
                <c:pt idx="736">
                  <c:v>39934</c:v>
                </c:pt>
                <c:pt idx="737">
                  <c:v>39965</c:v>
                </c:pt>
                <c:pt idx="738">
                  <c:v>39995</c:v>
                </c:pt>
                <c:pt idx="739">
                  <c:v>40026</c:v>
                </c:pt>
                <c:pt idx="740">
                  <c:v>40057</c:v>
                </c:pt>
                <c:pt idx="741">
                  <c:v>40087</c:v>
                </c:pt>
                <c:pt idx="742">
                  <c:v>40118</c:v>
                </c:pt>
                <c:pt idx="743">
                  <c:v>40148</c:v>
                </c:pt>
                <c:pt idx="744">
                  <c:v>40179</c:v>
                </c:pt>
                <c:pt idx="745">
                  <c:v>40210</c:v>
                </c:pt>
                <c:pt idx="746">
                  <c:v>40238</c:v>
                </c:pt>
                <c:pt idx="747">
                  <c:v>40269</c:v>
                </c:pt>
                <c:pt idx="748">
                  <c:v>40299</c:v>
                </c:pt>
                <c:pt idx="749">
                  <c:v>40330</c:v>
                </c:pt>
                <c:pt idx="750">
                  <c:v>40360</c:v>
                </c:pt>
                <c:pt idx="751">
                  <c:v>40391</c:v>
                </c:pt>
                <c:pt idx="752">
                  <c:v>40422</c:v>
                </c:pt>
                <c:pt idx="753">
                  <c:v>40452</c:v>
                </c:pt>
                <c:pt idx="754">
                  <c:v>40483</c:v>
                </c:pt>
                <c:pt idx="755">
                  <c:v>40513</c:v>
                </c:pt>
                <c:pt idx="756">
                  <c:v>40544</c:v>
                </c:pt>
                <c:pt idx="757">
                  <c:v>40575</c:v>
                </c:pt>
                <c:pt idx="758">
                  <c:v>40603</c:v>
                </c:pt>
                <c:pt idx="759">
                  <c:v>40634</c:v>
                </c:pt>
                <c:pt idx="760">
                  <c:v>40664</c:v>
                </c:pt>
                <c:pt idx="761">
                  <c:v>40695</c:v>
                </c:pt>
                <c:pt idx="762">
                  <c:v>40725</c:v>
                </c:pt>
                <c:pt idx="763">
                  <c:v>40756</c:v>
                </c:pt>
                <c:pt idx="764">
                  <c:v>40787</c:v>
                </c:pt>
                <c:pt idx="765">
                  <c:v>40817</c:v>
                </c:pt>
                <c:pt idx="766">
                  <c:v>40848</c:v>
                </c:pt>
                <c:pt idx="767">
                  <c:v>40878</c:v>
                </c:pt>
                <c:pt idx="768">
                  <c:v>40909</c:v>
                </c:pt>
                <c:pt idx="769">
                  <c:v>40940</c:v>
                </c:pt>
                <c:pt idx="770">
                  <c:v>40969</c:v>
                </c:pt>
                <c:pt idx="771">
                  <c:v>41000</c:v>
                </c:pt>
                <c:pt idx="772">
                  <c:v>41030</c:v>
                </c:pt>
                <c:pt idx="773">
                  <c:v>41061</c:v>
                </c:pt>
                <c:pt idx="774">
                  <c:v>41091</c:v>
                </c:pt>
                <c:pt idx="775">
                  <c:v>41122</c:v>
                </c:pt>
                <c:pt idx="776">
                  <c:v>41153</c:v>
                </c:pt>
                <c:pt idx="777">
                  <c:v>41183</c:v>
                </c:pt>
                <c:pt idx="778">
                  <c:v>41214</c:v>
                </c:pt>
                <c:pt idx="779">
                  <c:v>41244</c:v>
                </c:pt>
                <c:pt idx="780">
                  <c:v>41275</c:v>
                </c:pt>
                <c:pt idx="781">
                  <c:v>41306</c:v>
                </c:pt>
                <c:pt idx="782">
                  <c:v>41334</c:v>
                </c:pt>
                <c:pt idx="783">
                  <c:v>41365</c:v>
                </c:pt>
                <c:pt idx="784">
                  <c:v>41395</c:v>
                </c:pt>
                <c:pt idx="785">
                  <c:v>41426</c:v>
                </c:pt>
                <c:pt idx="786">
                  <c:v>41456</c:v>
                </c:pt>
                <c:pt idx="787">
                  <c:v>41487</c:v>
                </c:pt>
                <c:pt idx="788">
                  <c:v>41518</c:v>
                </c:pt>
                <c:pt idx="789">
                  <c:v>41548</c:v>
                </c:pt>
                <c:pt idx="790">
                  <c:v>41579</c:v>
                </c:pt>
                <c:pt idx="791">
                  <c:v>41609</c:v>
                </c:pt>
                <c:pt idx="792">
                  <c:v>41640</c:v>
                </c:pt>
                <c:pt idx="793">
                  <c:v>41671</c:v>
                </c:pt>
                <c:pt idx="794">
                  <c:v>41699</c:v>
                </c:pt>
                <c:pt idx="795">
                  <c:v>41730</c:v>
                </c:pt>
                <c:pt idx="796">
                  <c:v>41760</c:v>
                </c:pt>
                <c:pt idx="797">
                  <c:v>41791</c:v>
                </c:pt>
                <c:pt idx="798">
                  <c:v>41821</c:v>
                </c:pt>
                <c:pt idx="799">
                  <c:v>41852</c:v>
                </c:pt>
                <c:pt idx="800">
                  <c:v>41883</c:v>
                </c:pt>
                <c:pt idx="801">
                  <c:v>41913</c:v>
                </c:pt>
                <c:pt idx="802">
                  <c:v>41944</c:v>
                </c:pt>
                <c:pt idx="803">
                  <c:v>41974</c:v>
                </c:pt>
                <c:pt idx="804">
                  <c:v>42005</c:v>
                </c:pt>
                <c:pt idx="805">
                  <c:v>42036</c:v>
                </c:pt>
                <c:pt idx="806">
                  <c:v>42064</c:v>
                </c:pt>
                <c:pt idx="807">
                  <c:v>42095</c:v>
                </c:pt>
                <c:pt idx="808">
                  <c:v>42125</c:v>
                </c:pt>
                <c:pt idx="809">
                  <c:v>42156</c:v>
                </c:pt>
                <c:pt idx="810">
                  <c:v>42186</c:v>
                </c:pt>
                <c:pt idx="811">
                  <c:v>42217</c:v>
                </c:pt>
                <c:pt idx="812">
                  <c:v>42248</c:v>
                </c:pt>
                <c:pt idx="813">
                  <c:v>42278</c:v>
                </c:pt>
                <c:pt idx="814">
                  <c:v>42309</c:v>
                </c:pt>
                <c:pt idx="815">
                  <c:v>42339</c:v>
                </c:pt>
                <c:pt idx="816">
                  <c:v>42370</c:v>
                </c:pt>
                <c:pt idx="817">
                  <c:v>42401</c:v>
                </c:pt>
                <c:pt idx="818">
                  <c:v>42430</c:v>
                </c:pt>
                <c:pt idx="819">
                  <c:v>42461</c:v>
                </c:pt>
                <c:pt idx="820">
                  <c:v>42491</c:v>
                </c:pt>
                <c:pt idx="821">
                  <c:v>42522</c:v>
                </c:pt>
                <c:pt idx="822">
                  <c:v>42552</c:v>
                </c:pt>
                <c:pt idx="823">
                  <c:v>42583</c:v>
                </c:pt>
                <c:pt idx="824">
                  <c:v>42614</c:v>
                </c:pt>
                <c:pt idx="825">
                  <c:v>42644</c:v>
                </c:pt>
                <c:pt idx="826">
                  <c:v>42675</c:v>
                </c:pt>
                <c:pt idx="827">
                  <c:v>42705</c:v>
                </c:pt>
                <c:pt idx="828">
                  <c:v>42736</c:v>
                </c:pt>
                <c:pt idx="829">
                  <c:v>42767</c:v>
                </c:pt>
                <c:pt idx="830">
                  <c:v>42795</c:v>
                </c:pt>
                <c:pt idx="831">
                  <c:v>42826</c:v>
                </c:pt>
                <c:pt idx="832">
                  <c:v>42856</c:v>
                </c:pt>
                <c:pt idx="833">
                  <c:v>42887</c:v>
                </c:pt>
                <c:pt idx="834">
                  <c:v>42917</c:v>
                </c:pt>
                <c:pt idx="835">
                  <c:v>42948</c:v>
                </c:pt>
                <c:pt idx="836">
                  <c:v>42979</c:v>
                </c:pt>
                <c:pt idx="837">
                  <c:v>43009</c:v>
                </c:pt>
                <c:pt idx="838">
                  <c:v>43040</c:v>
                </c:pt>
                <c:pt idx="839">
                  <c:v>43070</c:v>
                </c:pt>
                <c:pt idx="840">
                  <c:v>43101</c:v>
                </c:pt>
                <c:pt idx="841">
                  <c:v>43132</c:v>
                </c:pt>
                <c:pt idx="842">
                  <c:v>43160</c:v>
                </c:pt>
                <c:pt idx="843">
                  <c:v>43191</c:v>
                </c:pt>
                <c:pt idx="844">
                  <c:v>43221</c:v>
                </c:pt>
                <c:pt idx="845">
                  <c:v>43252</c:v>
                </c:pt>
                <c:pt idx="846">
                  <c:v>43282</c:v>
                </c:pt>
                <c:pt idx="847">
                  <c:v>43313</c:v>
                </c:pt>
                <c:pt idx="848">
                  <c:v>43344</c:v>
                </c:pt>
                <c:pt idx="849">
                  <c:v>43374</c:v>
                </c:pt>
                <c:pt idx="850">
                  <c:v>43405</c:v>
                </c:pt>
                <c:pt idx="851">
                  <c:v>43435</c:v>
                </c:pt>
                <c:pt idx="852">
                  <c:v>43466</c:v>
                </c:pt>
                <c:pt idx="853">
                  <c:v>43497</c:v>
                </c:pt>
                <c:pt idx="854">
                  <c:v>43525</c:v>
                </c:pt>
                <c:pt idx="855">
                  <c:v>43556</c:v>
                </c:pt>
                <c:pt idx="856">
                  <c:v>43586</c:v>
                </c:pt>
                <c:pt idx="857">
                  <c:v>43617</c:v>
                </c:pt>
                <c:pt idx="858">
                  <c:v>43647</c:v>
                </c:pt>
                <c:pt idx="859">
                  <c:v>43678</c:v>
                </c:pt>
                <c:pt idx="860">
                  <c:v>43709</c:v>
                </c:pt>
                <c:pt idx="861">
                  <c:v>43739</c:v>
                </c:pt>
                <c:pt idx="862">
                  <c:v>43770</c:v>
                </c:pt>
                <c:pt idx="863">
                  <c:v>43800</c:v>
                </c:pt>
                <c:pt idx="864">
                  <c:v>43831</c:v>
                </c:pt>
                <c:pt idx="865">
                  <c:v>43862</c:v>
                </c:pt>
                <c:pt idx="866">
                  <c:v>43891</c:v>
                </c:pt>
                <c:pt idx="867">
                  <c:v>43922</c:v>
                </c:pt>
                <c:pt idx="868">
                  <c:v>43952</c:v>
                </c:pt>
                <c:pt idx="869">
                  <c:v>43983</c:v>
                </c:pt>
                <c:pt idx="870">
                  <c:v>44013</c:v>
                </c:pt>
                <c:pt idx="871">
                  <c:v>44044</c:v>
                </c:pt>
                <c:pt idx="872">
                  <c:v>44075</c:v>
                </c:pt>
                <c:pt idx="873">
                  <c:v>44105</c:v>
                </c:pt>
                <c:pt idx="874">
                  <c:v>44136</c:v>
                </c:pt>
                <c:pt idx="875">
                  <c:v>44166</c:v>
                </c:pt>
                <c:pt idx="876">
                  <c:v>44197</c:v>
                </c:pt>
                <c:pt idx="877">
                  <c:v>44228</c:v>
                </c:pt>
                <c:pt idx="878">
                  <c:v>44256</c:v>
                </c:pt>
                <c:pt idx="879">
                  <c:v>44287</c:v>
                </c:pt>
                <c:pt idx="880">
                  <c:v>44317</c:v>
                </c:pt>
                <c:pt idx="881">
                  <c:v>44348</c:v>
                </c:pt>
                <c:pt idx="882">
                  <c:v>44378</c:v>
                </c:pt>
                <c:pt idx="883">
                  <c:v>44409</c:v>
                </c:pt>
                <c:pt idx="884">
                  <c:v>44440</c:v>
                </c:pt>
                <c:pt idx="885">
                  <c:v>44470</c:v>
                </c:pt>
                <c:pt idx="886">
                  <c:v>44501</c:v>
                </c:pt>
                <c:pt idx="887">
                  <c:v>44531</c:v>
                </c:pt>
                <c:pt idx="888">
                  <c:v>44562</c:v>
                </c:pt>
                <c:pt idx="889">
                  <c:v>44593</c:v>
                </c:pt>
                <c:pt idx="890">
                  <c:v>44621</c:v>
                </c:pt>
                <c:pt idx="891">
                  <c:v>44652</c:v>
                </c:pt>
                <c:pt idx="892">
                  <c:v>44682</c:v>
                </c:pt>
                <c:pt idx="893">
                  <c:v>44713</c:v>
                </c:pt>
                <c:pt idx="894">
                  <c:v>44743</c:v>
                </c:pt>
                <c:pt idx="895">
                  <c:v>44774</c:v>
                </c:pt>
                <c:pt idx="896">
                  <c:v>44805</c:v>
                </c:pt>
                <c:pt idx="897">
                  <c:v>44835</c:v>
                </c:pt>
                <c:pt idx="898">
                  <c:v>44866</c:v>
                </c:pt>
                <c:pt idx="899">
                  <c:v>44896</c:v>
                </c:pt>
                <c:pt idx="900">
                  <c:v>44927</c:v>
                </c:pt>
                <c:pt idx="901">
                  <c:v>44958</c:v>
                </c:pt>
                <c:pt idx="902">
                  <c:v>44986</c:v>
                </c:pt>
                <c:pt idx="903">
                  <c:v>45017</c:v>
                </c:pt>
                <c:pt idx="904">
                  <c:v>45047</c:v>
                </c:pt>
                <c:pt idx="905">
                  <c:v>45078</c:v>
                </c:pt>
                <c:pt idx="906">
                  <c:v>45108</c:v>
                </c:pt>
                <c:pt idx="907">
                  <c:v>45139</c:v>
                </c:pt>
                <c:pt idx="908">
                  <c:v>45170</c:v>
                </c:pt>
                <c:pt idx="909">
                  <c:v>45200</c:v>
                </c:pt>
                <c:pt idx="910">
                  <c:v>45231</c:v>
                </c:pt>
                <c:pt idx="911">
                  <c:v>45261</c:v>
                </c:pt>
                <c:pt idx="912">
                  <c:v>45292</c:v>
                </c:pt>
                <c:pt idx="913">
                  <c:v>45323</c:v>
                </c:pt>
                <c:pt idx="914">
                  <c:v>45352</c:v>
                </c:pt>
                <c:pt idx="915">
                  <c:v>45383</c:v>
                </c:pt>
                <c:pt idx="916">
                  <c:v>45413</c:v>
                </c:pt>
                <c:pt idx="917">
                  <c:v>45444</c:v>
                </c:pt>
                <c:pt idx="918">
                  <c:v>45474</c:v>
                </c:pt>
                <c:pt idx="919">
                  <c:v>45505</c:v>
                </c:pt>
                <c:pt idx="920">
                  <c:v>45536</c:v>
                </c:pt>
                <c:pt idx="921">
                  <c:v>45566</c:v>
                </c:pt>
                <c:pt idx="922">
                  <c:v>45597</c:v>
                </c:pt>
                <c:pt idx="923">
                  <c:v>45627</c:v>
                </c:pt>
                <c:pt idx="924">
                  <c:v>45658</c:v>
                </c:pt>
                <c:pt idx="925">
                  <c:v>45689</c:v>
                </c:pt>
                <c:pt idx="926">
                  <c:v>45717</c:v>
                </c:pt>
                <c:pt idx="927">
                  <c:v>45748</c:v>
                </c:pt>
                <c:pt idx="928">
                  <c:v>45778</c:v>
                </c:pt>
                <c:pt idx="929">
                  <c:v>45809</c:v>
                </c:pt>
                <c:pt idx="930">
                  <c:v>45839</c:v>
                </c:pt>
                <c:pt idx="931">
                  <c:v>45870</c:v>
                </c:pt>
                <c:pt idx="932">
                  <c:v>45901</c:v>
                </c:pt>
                <c:pt idx="933">
                  <c:v>45931</c:v>
                </c:pt>
                <c:pt idx="934">
                  <c:v>45962</c:v>
                </c:pt>
                <c:pt idx="935">
                  <c:v>45992</c:v>
                </c:pt>
                <c:pt idx="936">
                  <c:v>46023</c:v>
                </c:pt>
                <c:pt idx="937">
                  <c:v>46054</c:v>
                </c:pt>
                <c:pt idx="938">
                  <c:v>46082</c:v>
                </c:pt>
                <c:pt idx="939">
                  <c:v>46113</c:v>
                </c:pt>
                <c:pt idx="940">
                  <c:v>46143</c:v>
                </c:pt>
                <c:pt idx="941">
                  <c:v>46174</c:v>
                </c:pt>
                <c:pt idx="942">
                  <c:v>46204</c:v>
                </c:pt>
                <c:pt idx="943">
                  <c:v>46235</c:v>
                </c:pt>
                <c:pt idx="944">
                  <c:v>46266</c:v>
                </c:pt>
                <c:pt idx="945">
                  <c:v>46296</c:v>
                </c:pt>
                <c:pt idx="946">
                  <c:v>46327</c:v>
                </c:pt>
                <c:pt idx="947">
                  <c:v>46357</c:v>
                </c:pt>
                <c:pt idx="948">
                  <c:v>46388</c:v>
                </c:pt>
                <c:pt idx="949">
                  <c:v>46419</c:v>
                </c:pt>
                <c:pt idx="950">
                  <c:v>46447</c:v>
                </c:pt>
                <c:pt idx="951">
                  <c:v>46478</c:v>
                </c:pt>
                <c:pt idx="952">
                  <c:v>46508</c:v>
                </c:pt>
                <c:pt idx="953">
                  <c:v>46539</c:v>
                </c:pt>
                <c:pt idx="954">
                  <c:v>46569</c:v>
                </c:pt>
                <c:pt idx="955">
                  <c:v>46600</c:v>
                </c:pt>
                <c:pt idx="956">
                  <c:v>46631</c:v>
                </c:pt>
                <c:pt idx="957">
                  <c:v>46661</c:v>
                </c:pt>
                <c:pt idx="958">
                  <c:v>46692</c:v>
                </c:pt>
                <c:pt idx="959">
                  <c:v>46722</c:v>
                </c:pt>
                <c:pt idx="960">
                  <c:v>46753</c:v>
                </c:pt>
                <c:pt idx="961">
                  <c:v>46784</c:v>
                </c:pt>
                <c:pt idx="962">
                  <c:v>46813</c:v>
                </c:pt>
                <c:pt idx="963">
                  <c:v>46844</c:v>
                </c:pt>
                <c:pt idx="964">
                  <c:v>46874</c:v>
                </c:pt>
                <c:pt idx="965">
                  <c:v>46905</c:v>
                </c:pt>
                <c:pt idx="966">
                  <c:v>46935</c:v>
                </c:pt>
                <c:pt idx="967">
                  <c:v>46966</c:v>
                </c:pt>
                <c:pt idx="968">
                  <c:v>46997</c:v>
                </c:pt>
                <c:pt idx="969">
                  <c:v>47027</c:v>
                </c:pt>
                <c:pt idx="970">
                  <c:v>47058</c:v>
                </c:pt>
                <c:pt idx="971">
                  <c:v>47088</c:v>
                </c:pt>
                <c:pt idx="972">
                  <c:v>47119</c:v>
                </c:pt>
                <c:pt idx="973">
                  <c:v>47150</c:v>
                </c:pt>
                <c:pt idx="974">
                  <c:v>47178</c:v>
                </c:pt>
                <c:pt idx="975">
                  <c:v>47209</c:v>
                </c:pt>
                <c:pt idx="976">
                  <c:v>47239</c:v>
                </c:pt>
                <c:pt idx="977">
                  <c:v>47270</c:v>
                </c:pt>
                <c:pt idx="978">
                  <c:v>47300</c:v>
                </c:pt>
                <c:pt idx="979">
                  <c:v>47331</c:v>
                </c:pt>
                <c:pt idx="980">
                  <c:v>47362</c:v>
                </c:pt>
                <c:pt idx="981">
                  <c:v>47392</c:v>
                </c:pt>
                <c:pt idx="982">
                  <c:v>47423</c:v>
                </c:pt>
                <c:pt idx="983">
                  <c:v>47453</c:v>
                </c:pt>
                <c:pt idx="984">
                  <c:v>47484</c:v>
                </c:pt>
                <c:pt idx="985">
                  <c:v>47515</c:v>
                </c:pt>
                <c:pt idx="986">
                  <c:v>47543</c:v>
                </c:pt>
                <c:pt idx="987">
                  <c:v>47574</c:v>
                </c:pt>
                <c:pt idx="988">
                  <c:v>47604</c:v>
                </c:pt>
                <c:pt idx="989">
                  <c:v>47635</c:v>
                </c:pt>
                <c:pt idx="990">
                  <c:v>47665</c:v>
                </c:pt>
                <c:pt idx="991">
                  <c:v>47696</c:v>
                </c:pt>
                <c:pt idx="992">
                  <c:v>47727</c:v>
                </c:pt>
                <c:pt idx="993">
                  <c:v>47757</c:v>
                </c:pt>
                <c:pt idx="994">
                  <c:v>47788</c:v>
                </c:pt>
                <c:pt idx="995">
                  <c:v>47818</c:v>
                </c:pt>
                <c:pt idx="996">
                  <c:v>47849</c:v>
                </c:pt>
                <c:pt idx="997">
                  <c:v>47880</c:v>
                </c:pt>
                <c:pt idx="998">
                  <c:v>47908</c:v>
                </c:pt>
                <c:pt idx="999">
                  <c:v>47939</c:v>
                </c:pt>
                <c:pt idx="1000">
                  <c:v>47969</c:v>
                </c:pt>
                <c:pt idx="1001">
                  <c:v>48000</c:v>
                </c:pt>
                <c:pt idx="1002">
                  <c:v>48030</c:v>
                </c:pt>
                <c:pt idx="1003">
                  <c:v>48061</c:v>
                </c:pt>
                <c:pt idx="1004">
                  <c:v>48092</c:v>
                </c:pt>
                <c:pt idx="1005">
                  <c:v>48122</c:v>
                </c:pt>
                <c:pt idx="1006">
                  <c:v>48153</c:v>
                </c:pt>
                <c:pt idx="1007">
                  <c:v>48183</c:v>
                </c:pt>
                <c:pt idx="1008">
                  <c:v>48214</c:v>
                </c:pt>
                <c:pt idx="1009">
                  <c:v>48245</c:v>
                </c:pt>
                <c:pt idx="1010">
                  <c:v>48274</c:v>
                </c:pt>
                <c:pt idx="1011">
                  <c:v>48305</c:v>
                </c:pt>
                <c:pt idx="1012">
                  <c:v>48335</c:v>
                </c:pt>
                <c:pt idx="1013">
                  <c:v>48366</c:v>
                </c:pt>
                <c:pt idx="1014">
                  <c:v>48396</c:v>
                </c:pt>
                <c:pt idx="1015">
                  <c:v>48427</c:v>
                </c:pt>
                <c:pt idx="1016">
                  <c:v>48458</c:v>
                </c:pt>
                <c:pt idx="1017">
                  <c:v>48488</c:v>
                </c:pt>
                <c:pt idx="1018">
                  <c:v>48519</c:v>
                </c:pt>
                <c:pt idx="1019">
                  <c:v>48549</c:v>
                </c:pt>
              </c:numCache>
            </c:numRef>
          </c:cat>
          <c:val>
            <c:numRef>
              <c:f>'LPR2534'!$H$3:$H$1022</c:f>
              <c:numCache>
                <c:formatCode>General</c:formatCode>
                <c:ptCount val="1020"/>
                <c:pt idx="11" formatCode="0.0">
                  <c:v>63.05</c:v>
                </c:pt>
                <c:pt idx="12" formatCode="0.0">
                  <c:v>63.1</c:v>
                </c:pt>
                <c:pt idx="13" formatCode="0.0">
                  <c:v>63.166666666600001</c:v>
                </c:pt>
                <c:pt idx="14" formatCode="0.0">
                  <c:v>63.274999999999999</c:v>
                </c:pt>
                <c:pt idx="15" formatCode="0.0">
                  <c:v>63.274999999999999</c:v>
                </c:pt>
                <c:pt idx="16" formatCode="0.0">
                  <c:v>63.35</c:v>
                </c:pt>
                <c:pt idx="17" formatCode="0.0">
                  <c:v>63.366666666599997</c:v>
                </c:pt>
                <c:pt idx="18" formatCode="0.0">
                  <c:v>63.35</c:v>
                </c:pt>
                <c:pt idx="19" formatCode="0.0">
                  <c:v>63.35</c:v>
                </c:pt>
                <c:pt idx="20" formatCode="0.0">
                  <c:v>63.3</c:v>
                </c:pt>
                <c:pt idx="21" formatCode="0.0">
                  <c:v>63.25</c:v>
                </c:pt>
                <c:pt idx="22" formatCode="0.0">
                  <c:v>63.208333333299997</c:v>
                </c:pt>
                <c:pt idx="23" formatCode="0.0">
                  <c:v>63.1583333333</c:v>
                </c:pt>
                <c:pt idx="24" formatCode="0.0">
                  <c:v>63.183333333299998</c:v>
                </c:pt>
                <c:pt idx="25" formatCode="0.0">
                  <c:v>63.1583333333</c:v>
                </c:pt>
                <c:pt idx="26" formatCode="0.0">
                  <c:v>63.141666666600003</c:v>
                </c:pt>
                <c:pt idx="27" formatCode="0.0">
                  <c:v>63.183333333299998</c:v>
                </c:pt>
                <c:pt idx="28" formatCode="0.0">
                  <c:v>63.2</c:v>
                </c:pt>
                <c:pt idx="29" formatCode="0.0">
                  <c:v>63.266666666600003</c:v>
                </c:pt>
                <c:pt idx="30" formatCode="0.0">
                  <c:v>63.291666666600001</c:v>
                </c:pt>
                <c:pt idx="31" formatCode="0.0">
                  <c:v>63.325000000000003</c:v>
                </c:pt>
                <c:pt idx="32" formatCode="0.0">
                  <c:v>63.358333333300003</c:v>
                </c:pt>
                <c:pt idx="33" formatCode="0.0">
                  <c:v>63.4083333333</c:v>
                </c:pt>
                <c:pt idx="34" formatCode="0.0">
                  <c:v>63.458333333299997</c:v>
                </c:pt>
                <c:pt idx="35" formatCode="0.0">
                  <c:v>63.516666666600003</c:v>
                </c:pt>
                <c:pt idx="36" formatCode="0.0">
                  <c:v>63.591666666599998</c:v>
                </c:pt>
                <c:pt idx="37" formatCode="0.0">
                  <c:v>63.666666666600001</c:v>
                </c:pt>
                <c:pt idx="38" formatCode="0.0">
                  <c:v>63.75</c:v>
                </c:pt>
                <c:pt idx="39" formatCode="0.0">
                  <c:v>63.7833333333</c:v>
                </c:pt>
                <c:pt idx="40" formatCode="0.0">
                  <c:v>63.8166666666</c:v>
                </c:pt>
                <c:pt idx="41" formatCode="0.0">
                  <c:v>63.733333333300003</c:v>
                </c:pt>
                <c:pt idx="42" formatCode="0.0">
                  <c:v>63.766666666600003</c:v>
                </c:pt>
                <c:pt idx="43" formatCode="0.0">
                  <c:v>63.8166666666</c:v>
                </c:pt>
                <c:pt idx="44" formatCode="0.0">
                  <c:v>63.916666666600001</c:v>
                </c:pt>
                <c:pt idx="45" formatCode="0.0">
                  <c:v>64.033333333300007</c:v>
                </c:pt>
                <c:pt idx="46" formatCode="0.0">
                  <c:v>64.099999999999994</c:v>
                </c:pt>
                <c:pt idx="47" formatCode="0.0">
                  <c:v>64.208333333300004</c:v>
                </c:pt>
                <c:pt idx="48" formatCode="0.0">
                  <c:v>64.258333333300001</c:v>
                </c:pt>
                <c:pt idx="49" formatCode="0.0">
                  <c:v>64.349999999999994</c:v>
                </c:pt>
                <c:pt idx="50" formatCode="0.0">
                  <c:v>64.366666666599997</c:v>
                </c:pt>
                <c:pt idx="51" formatCode="0.0">
                  <c:v>64.416666666599994</c:v>
                </c:pt>
                <c:pt idx="52" formatCode="0.0">
                  <c:v>64.491666666599997</c:v>
                </c:pt>
                <c:pt idx="53" formatCode="0.0">
                  <c:v>64.608333333299996</c:v>
                </c:pt>
                <c:pt idx="54" formatCode="0.0">
                  <c:v>64.641666666600003</c:v>
                </c:pt>
                <c:pt idx="55" formatCode="0.0">
                  <c:v>64.674999999999997</c:v>
                </c:pt>
                <c:pt idx="56" formatCode="0.0">
                  <c:v>64.7</c:v>
                </c:pt>
                <c:pt idx="57" formatCode="0.0">
                  <c:v>64.6916666666</c:v>
                </c:pt>
                <c:pt idx="58" formatCode="0.0">
                  <c:v>64.7</c:v>
                </c:pt>
                <c:pt idx="59" formatCode="0.0">
                  <c:v>64.683333333299998</c:v>
                </c:pt>
                <c:pt idx="60" formatCode="0.0">
                  <c:v>64.683333333299998</c:v>
                </c:pt>
                <c:pt idx="61" formatCode="0.0">
                  <c:v>64.599999999999994</c:v>
                </c:pt>
                <c:pt idx="62" formatCode="0.0">
                  <c:v>64.558333333299998</c:v>
                </c:pt>
                <c:pt idx="63" formatCode="0.0">
                  <c:v>64.516666666600003</c:v>
                </c:pt>
                <c:pt idx="64" formatCode="0.0">
                  <c:v>64.383333333300001</c:v>
                </c:pt>
                <c:pt idx="65" formatCode="0.0">
                  <c:v>64.3166666666</c:v>
                </c:pt>
                <c:pt idx="66" formatCode="0.0">
                  <c:v>64.291666666599994</c:v>
                </c:pt>
                <c:pt idx="67" formatCode="0.0">
                  <c:v>64.183333333299998</c:v>
                </c:pt>
                <c:pt idx="68" formatCode="0.0">
                  <c:v>64.083333333300004</c:v>
                </c:pt>
                <c:pt idx="69" formatCode="0.0">
                  <c:v>64.058333333299998</c:v>
                </c:pt>
                <c:pt idx="70" formatCode="0.0">
                  <c:v>64.0666666666</c:v>
                </c:pt>
                <c:pt idx="71" formatCode="0.0">
                  <c:v>64.033333333300007</c:v>
                </c:pt>
                <c:pt idx="72" formatCode="0.0">
                  <c:v>64.033333333300007</c:v>
                </c:pt>
                <c:pt idx="73" formatCode="0.0">
                  <c:v>64.158333333300007</c:v>
                </c:pt>
                <c:pt idx="74" formatCode="0.0">
                  <c:v>64.275000000000006</c:v>
                </c:pt>
                <c:pt idx="75" formatCode="0.0">
                  <c:v>64.391666666600003</c:v>
                </c:pt>
                <c:pt idx="76" formatCode="0.0">
                  <c:v>64.516666666600003</c:v>
                </c:pt>
                <c:pt idx="77" formatCode="0.0">
                  <c:v>64.525000000000006</c:v>
                </c:pt>
                <c:pt idx="78" formatCode="0.0">
                  <c:v>64.5</c:v>
                </c:pt>
                <c:pt idx="79" formatCode="0.0">
                  <c:v>64.533333333300007</c:v>
                </c:pt>
                <c:pt idx="80" formatCode="0.0">
                  <c:v>64.55</c:v>
                </c:pt>
                <c:pt idx="81" formatCode="0.0">
                  <c:v>64.458333333300004</c:v>
                </c:pt>
                <c:pt idx="82" formatCode="0.0">
                  <c:v>64.375</c:v>
                </c:pt>
                <c:pt idx="83" formatCode="0.0">
                  <c:v>64.3</c:v>
                </c:pt>
                <c:pt idx="84" formatCode="0.0">
                  <c:v>64.275000000000006</c:v>
                </c:pt>
                <c:pt idx="85" formatCode="0.0">
                  <c:v>64.2</c:v>
                </c:pt>
                <c:pt idx="86" formatCode="0.0">
                  <c:v>64.141666666600003</c:v>
                </c:pt>
                <c:pt idx="87" formatCode="0.0">
                  <c:v>64.099999999999994</c:v>
                </c:pt>
                <c:pt idx="88" formatCode="0.0">
                  <c:v>64.099999999999994</c:v>
                </c:pt>
                <c:pt idx="89" formatCode="0.0">
                  <c:v>64.150000000000006</c:v>
                </c:pt>
                <c:pt idx="90" formatCode="0.0">
                  <c:v>64.241666666599997</c:v>
                </c:pt>
                <c:pt idx="91" formatCode="0.0">
                  <c:v>64.333333333300004</c:v>
                </c:pt>
                <c:pt idx="92" formatCode="0.0">
                  <c:v>64.408333333300007</c:v>
                </c:pt>
                <c:pt idx="93" formatCode="0.0">
                  <c:v>64.558333333299998</c:v>
                </c:pt>
                <c:pt idx="94" formatCode="0.0">
                  <c:v>64.633333333300001</c:v>
                </c:pt>
                <c:pt idx="95" formatCode="0.0">
                  <c:v>64.766666666600003</c:v>
                </c:pt>
                <c:pt idx="96" formatCode="0.0">
                  <c:v>64.849999999999994</c:v>
                </c:pt>
                <c:pt idx="97" formatCode="0.0">
                  <c:v>64.866666666599997</c:v>
                </c:pt>
                <c:pt idx="98" formatCode="0.0">
                  <c:v>64.875</c:v>
                </c:pt>
                <c:pt idx="99" formatCode="0.0">
                  <c:v>64.866666666599997</c:v>
                </c:pt>
                <c:pt idx="100" formatCode="0.0">
                  <c:v>64.866666666599997</c:v>
                </c:pt>
                <c:pt idx="101" formatCode="0.0">
                  <c:v>64.866666666599997</c:v>
                </c:pt>
                <c:pt idx="102" formatCode="0.0">
                  <c:v>64.849999999999994</c:v>
                </c:pt>
                <c:pt idx="103" formatCode="0.0">
                  <c:v>64.833333333300004</c:v>
                </c:pt>
                <c:pt idx="104" formatCode="0.0">
                  <c:v>64.833333333300004</c:v>
                </c:pt>
                <c:pt idx="105" formatCode="0.0">
                  <c:v>64.841666666600005</c:v>
                </c:pt>
                <c:pt idx="106" formatCode="0.0">
                  <c:v>64.875</c:v>
                </c:pt>
                <c:pt idx="107" formatCode="0.0">
                  <c:v>64.833333333300004</c:v>
                </c:pt>
                <c:pt idx="108" formatCode="0.0">
                  <c:v>64.741666666599997</c:v>
                </c:pt>
                <c:pt idx="109" formatCode="0.0">
                  <c:v>64.733333333299996</c:v>
                </c:pt>
                <c:pt idx="110" formatCode="0.0">
                  <c:v>64.724999999999994</c:v>
                </c:pt>
                <c:pt idx="111" formatCode="0.0">
                  <c:v>64.733333333299996</c:v>
                </c:pt>
                <c:pt idx="112" formatCode="0.0">
                  <c:v>64.741666666599997</c:v>
                </c:pt>
                <c:pt idx="113" formatCode="0.0">
                  <c:v>64.766666666600003</c:v>
                </c:pt>
                <c:pt idx="114" formatCode="0.0">
                  <c:v>64.8</c:v>
                </c:pt>
                <c:pt idx="115" formatCode="0.0">
                  <c:v>64.791666666599994</c:v>
                </c:pt>
                <c:pt idx="116" formatCode="0.0">
                  <c:v>64.808333333299998</c:v>
                </c:pt>
                <c:pt idx="117" formatCode="0.0">
                  <c:v>64.833333333300004</c:v>
                </c:pt>
                <c:pt idx="118" formatCode="0.0">
                  <c:v>64.841666666600005</c:v>
                </c:pt>
                <c:pt idx="119" formatCode="0.0">
                  <c:v>64.883333333300001</c:v>
                </c:pt>
                <c:pt idx="120" formatCode="0.0">
                  <c:v>64.95</c:v>
                </c:pt>
                <c:pt idx="121" formatCode="0.0">
                  <c:v>64.983333333299996</c:v>
                </c:pt>
                <c:pt idx="122" formatCode="0.0">
                  <c:v>65.016666666600003</c:v>
                </c:pt>
                <c:pt idx="123" formatCode="0.0">
                  <c:v>65.0666666666</c:v>
                </c:pt>
                <c:pt idx="124" formatCode="0.0">
                  <c:v>65.091666666600005</c:v>
                </c:pt>
                <c:pt idx="125" formatCode="0.0">
                  <c:v>65.0666666666</c:v>
                </c:pt>
                <c:pt idx="126" formatCode="0.0">
                  <c:v>65.033333333300007</c:v>
                </c:pt>
                <c:pt idx="127" formatCode="0.0">
                  <c:v>65.058333333299998</c:v>
                </c:pt>
                <c:pt idx="128" formatCode="0.0">
                  <c:v>65.041666666599994</c:v>
                </c:pt>
                <c:pt idx="129" formatCode="0.0">
                  <c:v>65.016666666600003</c:v>
                </c:pt>
                <c:pt idx="130" formatCode="0.0">
                  <c:v>65.016666666600003</c:v>
                </c:pt>
                <c:pt idx="131" formatCode="0.0">
                  <c:v>65.025000000000006</c:v>
                </c:pt>
                <c:pt idx="132" formatCode="0.0">
                  <c:v>65.041666666599994</c:v>
                </c:pt>
                <c:pt idx="133" formatCode="0.0">
                  <c:v>65.041666666599994</c:v>
                </c:pt>
                <c:pt idx="134" formatCode="0.0">
                  <c:v>65.0666666666</c:v>
                </c:pt>
                <c:pt idx="135" formatCode="0.0">
                  <c:v>65.041666666599994</c:v>
                </c:pt>
                <c:pt idx="136" formatCode="0.0">
                  <c:v>65.058333333299998</c:v>
                </c:pt>
                <c:pt idx="137" formatCode="0.0">
                  <c:v>65.0666666666</c:v>
                </c:pt>
                <c:pt idx="138" formatCode="0.0">
                  <c:v>65.075000000000003</c:v>
                </c:pt>
                <c:pt idx="139" formatCode="0.0">
                  <c:v>65.05</c:v>
                </c:pt>
                <c:pt idx="140" formatCode="0.0">
                  <c:v>65.058333333299998</c:v>
                </c:pt>
                <c:pt idx="141" formatCode="0.0">
                  <c:v>65.075000000000003</c:v>
                </c:pt>
                <c:pt idx="142" formatCode="0.0">
                  <c:v>65.025000000000006</c:v>
                </c:pt>
                <c:pt idx="143" formatCode="0.0">
                  <c:v>65.008333333300001</c:v>
                </c:pt>
                <c:pt idx="144" formatCode="0.0">
                  <c:v>64.966666666600005</c:v>
                </c:pt>
                <c:pt idx="145" formatCode="0.0">
                  <c:v>64.95</c:v>
                </c:pt>
                <c:pt idx="146" formatCode="0.0">
                  <c:v>64.891666666600003</c:v>
                </c:pt>
                <c:pt idx="147" formatCode="0.0">
                  <c:v>64.916666666599994</c:v>
                </c:pt>
                <c:pt idx="148" formatCode="0.0">
                  <c:v>64.924999999999997</c:v>
                </c:pt>
                <c:pt idx="149" formatCode="0.0">
                  <c:v>64.983333333299996</c:v>
                </c:pt>
                <c:pt idx="150" formatCode="0.0">
                  <c:v>65.058333333299998</c:v>
                </c:pt>
                <c:pt idx="151" formatCode="0.0">
                  <c:v>65.125</c:v>
                </c:pt>
                <c:pt idx="152" formatCode="0.0">
                  <c:v>65.208333333300004</c:v>
                </c:pt>
                <c:pt idx="153" formatCode="0.0">
                  <c:v>65.241666666599997</c:v>
                </c:pt>
                <c:pt idx="154" formatCode="0.0">
                  <c:v>65.325000000000003</c:v>
                </c:pt>
                <c:pt idx="155" formatCode="0.0">
                  <c:v>65.383333333300001</c:v>
                </c:pt>
                <c:pt idx="156" formatCode="0.0">
                  <c:v>65.458333333300004</c:v>
                </c:pt>
                <c:pt idx="157" formatCode="0.0">
                  <c:v>65.525000000000006</c:v>
                </c:pt>
                <c:pt idx="158" formatCode="0.0">
                  <c:v>65.633333333300001</c:v>
                </c:pt>
                <c:pt idx="159" formatCode="0.0">
                  <c:v>65.658333333300007</c:v>
                </c:pt>
                <c:pt idx="160" formatCode="0.0">
                  <c:v>65.683333333299998</c:v>
                </c:pt>
                <c:pt idx="161" formatCode="0.0">
                  <c:v>65.724999999999994</c:v>
                </c:pt>
                <c:pt idx="162" formatCode="0.0">
                  <c:v>65.683333333299998</c:v>
                </c:pt>
                <c:pt idx="163" formatCode="0.0">
                  <c:v>65.641666666600003</c:v>
                </c:pt>
                <c:pt idx="164" formatCode="0.0">
                  <c:v>65.583333333300004</c:v>
                </c:pt>
                <c:pt idx="165" formatCode="0.0">
                  <c:v>65.599999999999994</c:v>
                </c:pt>
                <c:pt idx="166" formatCode="0.0">
                  <c:v>65.616666666599997</c:v>
                </c:pt>
                <c:pt idx="167" formatCode="0.0">
                  <c:v>65.575000000000003</c:v>
                </c:pt>
                <c:pt idx="168" formatCode="0.0">
                  <c:v>65.558333333299998</c:v>
                </c:pt>
                <c:pt idx="169" formatCode="0.0">
                  <c:v>65.575000000000003</c:v>
                </c:pt>
                <c:pt idx="170" formatCode="0.0">
                  <c:v>65.558333333299998</c:v>
                </c:pt>
                <c:pt idx="171" formatCode="0.0">
                  <c:v>65.5</c:v>
                </c:pt>
                <c:pt idx="172" formatCode="0.0">
                  <c:v>65.433333333299998</c:v>
                </c:pt>
                <c:pt idx="173" formatCode="0.0">
                  <c:v>65.333333333300004</c:v>
                </c:pt>
                <c:pt idx="174" formatCode="0.0">
                  <c:v>65.275000000000006</c:v>
                </c:pt>
                <c:pt idx="175" formatCode="0.0">
                  <c:v>65.3166666666</c:v>
                </c:pt>
                <c:pt idx="176" formatCode="0.0">
                  <c:v>65.341666666600005</c:v>
                </c:pt>
                <c:pt idx="177" formatCode="0.0">
                  <c:v>65.266666666600003</c:v>
                </c:pt>
                <c:pt idx="178" formatCode="0.0">
                  <c:v>65.216666666600005</c:v>
                </c:pt>
                <c:pt idx="179" formatCode="0.0">
                  <c:v>65.2</c:v>
                </c:pt>
                <c:pt idx="180" formatCode="0.0">
                  <c:v>65.166666666599994</c:v>
                </c:pt>
                <c:pt idx="181" formatCode="0.0">
                  <c:v>65.141666666600003</c:v>
                </c:pt>
                <c:pt idx="182" formatCode="0.0">
                  <c:v>65.116666666599997</c:v>
                </c:pt>
                <c:pt idx="183" formatCode="0.0">
                  <c:v>65.1916666666</c:v>
                </c:pt>
                <c:pt idx="184" formatCode="0.0">
                  <c:v>65.283333333300007</c:v>
                </c:pt>
                <c:pt idx="185" formatCode="0.0">
                  <c:v>65.341666666600005</c:v>
                </c:pt>
                <c:pt idx="186" formatCode="0.0">
                  <c:v>65.416666666599994</c:v>
                </c:pt>
                <c:pt idx="187" formatCode="0.0">
                  <c:v>65.391666666600003</c:v>
                </c:pt>
                <c:pt idx="188" formatCode="0.0">
                  <c:v>65.400000000000006</c:v>
                </c:pt>
                <c:pt idx="189" formatCode="0.0">
                  <c:v>65.458333333300004</c:v>
                </c:pt>
                <c:pt idx="190" formatCode="0.0">
                  <c:v>65.558333333299998</c:v>
                </c:pt>
                <c:pt idx="191" formatCode="0.0">
                  <c:v>65.641666666600003</c:v>
                </c:pt>
                <c:pt idx="192" formatCode="0.0">
                  <c:v>65.6916666666</c:v>
                </c:pt>
                <c:pt idx="193" formatCode="0.0">
                  <c:v>65.733333333299996</c:v>
                </c:pt>
                <c:pt idx="194" formatCode="0.0">
                  <c:v>65.766666666600003</c:v>
                </c:pt>
                <c:pt idx="195" formatCode="0.0">
                  <c:v>65.808333333299998</c:v>
                </c:pt>
                <c:pt idx="196" formatCode="0.0">
                  <c:v>65.783333333300007</c:v>
                </c:pt>
                <c:pt idx="197" formatCode="0.0">
                  <c:v>65.783333333300007</c:v>
                </c:pt>
                <c:pt idx="198" formatCode="0.0">
                  <c:v>65.75</c:v>
                </c:pt>
                <c:pt idx="199" formatCode="0.0">
                  <c:v>65.8</c:v>
                </c:pt>
                <c:pt idx="200" formatCode="0.0">
                  <c:v>65.783333333300007</c:v>
                </c:pt>
                <c:pt idx="201" formatCode="0.0">
                  <c:v>65.775000000000006</c:v>
                </c:pt>
                <c:pt idx="202" formatCode="0.0">
                  <c:v>65.75</c:v>
                </c:pt>
                <c:pt idx="203" formatCode="0.0">
                  <c:v>65.775000000000006</c:v>
                </c:pt>
                <c:pt idx="204" formatCode="0.0">
                  <c:v>65.841666666600005</c:v>
                </c:pt>
                <c:pt idx="205" formatCode="0.0">
                  <c:v>65.900000000000006</c:v>
                </c:pt>
                <c:pt idx="206" formatCode="0.0">
                  <c:v>65.974999999999994</c:v>
                </c:pt>
                <c:pt idx="207" formatCode="0.0">
                  <c:v>65.974999999999994</c:v>
                </c:pt>
                <c:pt idx="208" formatCode="0.0">
                  <c:v>66.008333333300001</c:v>
                </c:pt>
                <c:pt idx="209" formatCode="0.0">
                  <c:v>66.0666666666</c:v>
                </c:pt>
                <c:pt idx="210" formatCode="0.0">
                  <c:v>66.141666666600003</c:v>
                </c:pt>
                <c:pt idx="211" formatCode="0.0">
                  <c:v>66.158333333300007</c:v>
                </c:pt>
                <c:pt idx="212" formatCode="0.0">
                  <c:v>66.233333333299996</c:v>
                </c:pt>
                <c:pt idx="213" formatCode="0.0">
                  <c:v>66.3166666666</c:v>
                </c:pt>
                <c:pt idx="214" formatCode="0.0">
                  <c:v>66.383333333300001</c:v>
                </c:pt>
                <c:pt idx="215" formatCode="0.0">
                  <c:v>66.458333333300004</c:v>
                </c:pt>
                <c:pt idx="216" formatCode="0.0">
                  <c:v>66.516666666600003</c:v>
                </c:pt>
                <c:pt idx="217" formatCode="0.0">
                  <c:v>66.516666666600003</c:v>
                </c:pt>
                <c:pt idx="218" formatCode="0.0">
                  <c:v>66.533333333300007</c:v>
                </c:pt>
                <c:pt idx="219" formatCode="0.0">
                  <c:v>66.608333333299996</c:v>
                </c:pt>
                <c:pt idx="220" formatCode="0.0">
                  <c:v>66.674999999999997</c:v>
                </c:pt>
                <c:pt idx="221" formatCode="0.0">
                  <c:v>66.7</c:v>
                </c:pt>
                <c:pt idx="222" formatCode="0.0">
                  <c:v>66.716666666600005</c:v>
                </c:pt>
                <c:pt idx="223" formatCode="0.0">
                  <c:v>66.758333333300001</c:v>
                </c:pt>
                <c:pt idx="224" formatCode="0.0">
                  <c:v>66.841666666600005</c:v>
                </c:pt>
                <c:pt idx="225" formatCode="0.0">
                  <c:v>66.9416666666</c:v>
                </c:pt>
                <c:pt idx="226" formatCode="0.0">
                  <c:v>67.025000000000006</c:v>
                </c:pt>
                <c:pt idx="227" formatCode="0.0">
                  <c:v>67.125</c:v>
                </c:pt>
                <c:pt idx="228" formatCode="0.0">
                  <c:v>67.208333333300004</c:v>
                </c:pt>
                <c:pt idx="229" formatCode="0.0">
                  <c:v>67.3166666666</c:v>
                </c:pt>
                <c:pt idx="230" formatCode="0.0">
                  <c:v>67.416666666599994</c:v>
                </c:pt>
                <c:pt idx="231" formatCode="0.0">
                  <c:v>67.5</c:v>
                </c:pt>
                <c:pt idx="232" formatCode="0.0">
                  <c:v>67.558333333299998</c:v>
                </c:pt>
                <c:pt idx="233" formatCode="0.0">
                  <c:v>67.633333333300001</c:v>
                </c:pt>
                <c:pt idx="234" formatCode="0.0">
                  <c:v>67.741666666599997</c:v>
                </c:pt>
                <c:pt idx="235" formatCode="0.0">
                  <c:v>67.849999999999994</c:v>
                </c:pt>
                <c:pt idx="236" formatCode="0.0">
                  <c:v>67.966666666600005</c:v>
                </c:pt>
                <c:pt idx="237" formatCode="0.0">
                  <c:v>68.0666666666</c:v>
                </c:pt>
                <c:pt idx="238" formatCode="0.0">
                  <c:v>68.150000000000006</c:v>
                </c:pt>
                <c:pt idx="239" formatCode="0.0">
                  <c:v>68.233333333299996</c:v>
                </c:pt>
                <c:pt idx="240" formatCode="0.0">
                  <c:v>68.25</c:v>
                </c:pt>
                <c:pt idx="241" formatCode="0.0">
                  <c:v>68.325000000000003</c:v>
                </c:pt>
                <c:pt idx="242" formatCode="0.0">
                  <c:v>68.391666666600003</c:v>
                </c:pt>
                <c:pt idx="243" formatCode="0.0">
                  <c:v>68.433333333299998</c:v>
                </c:pt>
                <c:pt idx="244" formatCode="0.0">
                  <c:v>68.533333333300007</c:v>
                </c:pt>
                <c:pt idx="245" formatCode="0.0">
                  <c:v>68.625</c:v>
                </c:pt>
                <c:pt idx="246" formatCode="0.0">
                  <c:v>68.666666666599994</c:v>
                </c:pt>
                <c:pt idx="247" formatCode="0.0">
                  <c:v>68.666666666599994</c:v>
                </c:pt>
                <c:pt idx="248" formatCode="0.0">
                  <c:v>68.616666666599997</c:v>
                </c:pt>
                <c:pt idx="249" formatCode="0.0">
                  <c:v>68.558333333299998</c:v>
                </c:pt>
                <c:pt idx="250" formatCode="0.0">
                  <c:v>68.558333333299998</c:v>
                </c:pt>
                <c:pt idx="251" formatCode="0.0">
                  <c:v>68.533333333300007</c:v>
                </c:pt>
                <c:pt idx="252" formatCode="0.0">
                  <c:v>68.616666666599997</c:v>
                </c:pt>
                <c:pt idx="253" formatCode="0.0">
                  <c:v>68.666666666599994</c:v>
                </c:pt>
                <c:pt idx="254" formatCode="0.0">
                  <c:v>68.6916666666</c:v>
                </c:pt>
                <c:pt idx="255" formatCode="0.0">
                  <c:v>68.75</c:v>
                </c:pt>
                <c:pt idx="256" formatCode="0.0">
                  <c:v>68.75</c:v>
                </c:pt>
                <c:pt idx="257" formatCode="0.0">
                  <c:v>68.758333333300001</c:v>
                </c:pt>
                <c:pt idx="258" formatCode="0.0">
                  <c:v>68.791666666599994</c:v>
                </c:pt>
                <c:pt idx="259" formatCode="0.0">
                  <c:v>68.866666666599997</c:v>
                </c:pt>
                <c:pt idx="260" formatCode="0.0">
                  <c:v>68.9416666666</c:v>
                </c:pt>
                <c:pt idx="261" formatCode="0.0">
                  <c:v>69.016666666600003</c:v>
                </c:pt>
                <c:pt idx="262" formatCode="0.0">
                  <c:v>69.025000000000006</c:v>
                </c:pt>
                <c:pt idx="263" formatCode="0.0">
                  <c:v>69.091666666600005</c:v>
                </c:pt>
                <c:pt idx="264" formatCode="0.0">
                  <c:v>69.150000000000006</c:v>
                </c:pt>
                <c:pt idx="265" formatCode="0.0">
                  <c:v>69.216666666600005</c:v>
                </c:pt>
                <c:pt idx="266" formatCode="0.0">
                  <c:v>69.308333333299998</c:v>
                </c:pt>
                <c:pt idx="267" formatCode="0.0">
                  <c:v>69.383333333300001</c:v>
                </c:pt>
                <c:pt idx="268" formatCode="0.0">
                  <c:v>69.416666666599994</c:v>
                </c:pt>
                <c:pt idx="269" formatCode="0.0">
                  <c:v>69.45</c:v>
                </c:pt>
                <c:pt idx="270" formatCode="0.0">
                  <c:v>69.508333333300001</c:v>
                </c:pt>
                <c:pt idx="271" formatCode="0.0">
                  <c:v>69.541666666599994</c:v>
                </c:pt>
                <c:pt idx="272" formatCode="0.0">
                  <c:v>69.541666666599994</c:v>
                </c:pt>
                <c:pt idx="273" formatCode="0.0">
                  <c:v>69.5666666666</c:v>
                </c:pt>
                <c:pt idx="274" formatCode="0.0">
                  <c:v>69.666666666599994</c:v>
                </c:pt>
                <c:pt idx="275" formatCode="0.0">
                  <c:v>69.7</c:v>
                </c:pt>
                <c:pt idx="276" formatCode="0.0">
                  <c:v>69.741666666599997</c:v>
                </c:pt>
                <c:pt idx="277" formatCode="0.0">
                  <c:v>69.758333333300001</c:v>
                </c:pt>
                <c:pt idx="278" formatCode="0.0">
                  <c:v>69.758333333300001</c:v>
                </c:pt>
                <c:pt idx="279" formatCode="0.0">
                  <c:v>69.7</c:v>
                </c:pt>
                <c:pt idx="280" formatCode="0.0">
                  <c:v>69.716666666600005</c:v>
                </c:pt>
                <c:pt idx="281" formatCode="0.0">
                  <c:v>69.7</c:v>
                </c:pt>
                <c:pt idx="282" formatCode="0.0">
                  <c:v>69.683333333299998</c:v>
                </c:pt>
                <c:pt idx="283" formatCode="0.0">
                  <c:v>69.683333333299998</c:v>
                </c:pt>
                <c:pt idx="284" formatCode="0.0">
                  <c:v>69.766666666600003</c:v>
                </c:pt>
                <c:pt idx="285" formatCode="0.0">
                  <c:v>69.825000000000003</c:v>
                </c:pt>
                <c:pt idx="286" formatCode="0.0">
                  <c:v>69.858333333299996</c:v>
                </c:pt>
                <c:pt idx="287" formatCode="0.0">
                  <c:v>69.908333333300007</c:v>
                </c:pt>
                <c:pt idx="288" formatCode="0.0">
                  <c:v>69.95</c:v>
                </c:pt>
                <c:pt idx="289" formatCode="0.0">
                  <c:v>70.016666666600003</c:v>
                </c:pt>
                <c:pt idx="290" formatCode="0.0">
                  <c:v>70.091666666600005</c:v>
                </c:pt>
                <c:pt idx="291" formatCode="0.0">
                  <c:v>70.1916666666</c:v>
                </c:pt>
                <c:pt idx="292" formatCode="0.0">
                  <c:v>70.275000000000006</c:v>
                </c:pt>
                <c:pt idx="293" formatCode="0.0">
                  <c:v>70.375</c:v>
                </c:pt>
                <c:pt idx="294" formatCode="0.0">
                  <c:v>70.474999999999994</c:v>
                </c:pt>
                <c:pt idx="295" formatCode="0.0">
                  <c:v>70.5666666666</c:v>
                </c:pt>
                <c:pt idx="296" formatCode="0.0">
                  <c:v>70.650000000000006</c:v>
                </c:pt>
                <c:pt idx="297" formatCode="0.0">
                  <c:v>70.741666666599997</c:v>
                </c:pt>
                <c:pt idx="298" formatCode="0.0">
                  <c:v>70.808333333299998</c:v>
                </c:pt>
                <c:pt idx="299" formatCode="0.0">
                  <c:v>70.891666666600003</c:v>
                </c:pt>
                <c:pt idx="300" formatCode="0.0">
                  <c:v>70.974999999999994</c:v>
                </c:pt>
                <c:pt idx="301" formatCode="0.0">
                  <c:v>71.0666666666</c:v>
                </c:pt>
                <c:pt idx="302" formatCode="0.0">
                  <c:v>71.150000000000006</c:v>
                </c:pt>
                <c:pt idx="303" formatCode="0.0">
                  <c:v>71.241666666599997</c:v>
                </c:pt>
                <c:pt idx="304" formatCode="0.0">
                  <c:v>71.341666666600005</c:v>
                </c:pt>
                <c:pt idx="305" formatCode="0.0">
                  <c:v>71.4416666666</c:v>
                </c:pt>
                <c:pt idx="306" formatCode="0.0">
                  <c:v>71.558333333299998</c:v>
                </c:pt>
                <c:pt idx="307" formatCode="0.0">
                  <c:v>71.683333333299998</c:v>
                </c:pt>
                <c:pt idx="308" formatCode="0.0">
                  <c:v>71.791666666599994</c:v>
                </c:pt>
                <c:pt idx="309" formatCode="0.0">
                  <c:v>71.9416666666</c:v>
                </c:pt>
                <c:pt idx="310" formatCode="0.0">
                  <c:v>72.133333333300001</c:v>
                </c:pt>
                <c:pt idx="311" formatCode="0.0">
                  <c:v>72.308333333299998</c:v>
                </c:pt>
                <c:pt idx="312" formatCode="0.0">
                  <c:v>72.466666666600005</c:v>
                </c:pt>
                <c:pt idx="313" formatCode="0.0">
                  <c:v>72.583333333300004</c:v>
                </c:pt>
                <c:pt idx="314" formatCode="0.0">
                  <c:v>72.7</c:v>
                </c:pt>
                <c:pt idx="315" formatCode="0.0">
                  <c:v>72.8</c:v>
                </c:pt>
                <c:pt idx="316" formatCode="0.0">
                  <c:v>72.908333333300007</c:v>
                </c:pt>
                <c:pt idx="317" formatCode="0.0">
                  <c:v>72.991666666599997</c:v>
                </c:pt>
                <c:pt idx="318" formatCode="0.0">
                  <c:v>73.083333333300004</c:v>
                </c:pt>
                <c:pt idx="319" formatCode="0.0">
                  <c:v>73.1916666666</c:v>
                </c:pt>
                <c:pt idx="320" formatCode="0.0">
                  <c:v>73.3166666666</c:v>
                </c:pt>
                <c:pt idx="321" formatCode="0.0">
                  <c:v>73.416666666599994</c:v>
                </c:pt>
                <c:pt idx="322" formatCode="0.0">
                  <c:v>73.508333333300001</c:v>
                </c:pt>
                <c:pt idx="323" formatCode="0.0">
                  <c:v>73.558333333299998</c:v>
                </c:pt>
                <c:pt idx="324" formatCode="0.0">
                  <c:v>73.658333333300007</c:v>
                </c:pt>
                <c:pt idx="325" formatCode="0.0">
                  <c:v>73.7</c:v>
                </c:pt>
                <c:pt idx="326" formatCode="0.0">
                  <c:v>73.775000000000006</c:v>
                </c:pt>
                <c:pt idx="327" formatCode="0.0">
                  <c:v>73.858333333299996</c:v>
                </c:pt>
                <c:pt idx="328" formatCode="0.0">
                  <c:v>73.924999999999997</c:v>
                </c:pt>
                <c:pt idx="329" formatCode="0.0">
                  <c:v>74.025000000000006</c:v>
                </c:pt>
                <c:pt idx="330" formatCode="0.0">
                  <c:v>74.116666666599997</c:v>
                </c:pt>
                <c:pt idx="331" formatCode="0.0">
                  <c:v>74.2</c:v>
                </c:pt>
                <c:pt idx="332" formatCode="0.0">
                  <c:v>74.291666666599994</c:v>
                </c:pt>
                <c:pt idx="333" formatCode="0.0">
                  <c:v>74.366666666599997</c:v>
                </c:pt>
                <c:pt idx="334" formatCode="0.0">
                  <c:v>74.408333333300007</c:v>
                </c:pt>
                <c:pt idx="335" formatCode="0.0">
                  <c:v>74.458333333300004</c:v>
                </c:pt>
                <c:pt idx="336" formatCode="0.0">
                  <c:v>74.525000000000006</c:v>
                </c:pt>
                <c:pt idx="337" formatCode="0.0">
                  <c:v>74.625</c:v>
                </c:pt>
                <c:pt idx="338" formatCode="0.0">
                  <c:v>74.716666666600005</c:v>
                </c:pt>
                <c:pt idx="339" formatCode="0.0">
                  <c:v>74.833333333300004</c:v>
                </c:pt>
                <c:pt idx="340" formatCode="0.0">
                  <c:v>74.95</c:v>
                </c:pt>
                <c:pt idx="341" formatCode="0.0">
                  <c:v>75.0666666666</c:v>
                </c:pt>
                <c:pt idx="342" formatCode="0.0">
                  <c:v>75.2</c:v>
                </c:pt>
                <c:pt idx="343" formatCode="0.0">
                  <c:v>75.333333333300004</c:v>
                </c:pt>
                <c:pt idx="344" formatCode="0.0">
                  <c:v>75.433333333299998</c:v>
                </c:pt>
                <c:pt idx="345" formatCode="0.0">
                  <c:v>75.5</c:v>
                </c:pt>
                <c:pt idx="346" formatCode="0.0">
                  <c:v>75.599999999999994</c:v>
                </c:pt>
                <c:pt idx="347" formatCode="0.0">
                  <c:v>75.733333333299996</c:v>
                </c:pt>
                <c:pt idx="348" formatCode="0.0">
                  <c:v>75.8</c:v>
                </c:pt>
                <c:pt idx="349" formatCode="0.0">
                  <c:v>75.924999999999997</c:v>
                </c:pt>
                <c:pt idx="350" formatCode="0.0">
                  <c:v>76.041666666599994</c:v>
                </c:pt>
                <c:pt idx="351" formatCode="0.0">
                  <c:v>76.150000000000006</c:v>
                </c:pt>
                <c:pt idx="352" formatCode="0.0">
                  <c:v>76.25</c:v>
                </c:pt>
                <c:pt idx="353" formatCode="0.0">
                  <c:v>76.366666666599997</c:v>
                </c:pt>
                <c:pt idx="354" formatCode="0.0">
                  <c:v>76.466666666600005</c:v>
                </c:pt>
                <c:pt idx="355" formatCode="0.0">
                  <c:v>76.575000000000003</c:v>
                </c:pt>
                <c:pt idx="356" formatCode="0.0">
                  <c:v>76.6916666666</c:v>
                </c:pt>
                <c:pt idx="357" formatCode="0.0">
                  <c:v>76.808333333299998</c:v>
                </c:pt>
                <c:pt idx="358" formatCode="0.0">
                  <c:v>76.900000000000006</c:v>
                </c:pt>
                <c:pt idx="359" formatCode="0.0">
                  <c:v>76.991666666599997</c:v>
                </c:pt>
                <c:pt idx="360" formatCode="0.0">
                  <c:v>77.075000000000003</c:v>
                </c:pt>
                <c:pt idx="361" formatCode="0.0">
                  <c:v>77.166666666599994</c:v>
                </c:pt>
                <c:pt idx="362" formatCode="0.0">
                  <c:v>77.275000000000006</c:v>
                </c:pt>
                <c:pt idx="363" formatCode="0.0">
                  <c:v>77.408333333300007</c:v>
                </c:pt>
                <c:pt idx="364" formatCode="0.0">
                  <c:v>77.533333333300007</c:v>
                </c:pt>
                <c:pt idx="365" formatCode="0.0">
                  <c:v>77.633333333300001</c:v>
                </c:pt>
                <c:pt idx="366" formatCode="0.0">
                  <c:v>77.733333333299996</c:v>
                </c:pt>
                <c:pt idx="367" formatCode="0.0">
                  <c:v>77.808333333299998</c:v>
                </c:pt>
                <c:pt idx="368" formatCode="0.0">
                  <c:v>77.916666666599994</c:v>
                </c:pt>
                <c:pt idx="369" formatCode="0.0">
                  <c:v>78.05</c:v>
                </c:pt>
                <c:pt idx="370" formatCode="0.0">
                  <c:v>78.183333333299998</c:v>
                </c:pt>
                <c:pt idx="371" formatCode="0.0">
                  <c:v>78.333333333300004</c:v>
                </c:pt>
                <c:pt idx="372" formatCode="0.0">
                  <c:v>78.458333333300004</c:v>
                </c:pt>
                <c:pt idx="373" formatCode="0.0">
                  <c:v>78.5666666666</c:v>
                </c:pt>
                <c:pt idx="374" formatCode="0.0">
                  <c:v>78.633333333300001</c:v>
                </c:pt>
                <c:pt idx="375" formatCode="0.0">
                  <c:v>78.666666666599994</c:v>
                </c:pt>
                <c:pt idx="376" formatCode="0.0">
                  <c:v>78.733333333299996</c:v>
                </c:pt>
                <c:pt idx="377" formatCode="0.0">
                  <c:v>78.808333333299998</c:v>
                </c:pt>
                <c:pt idx="378" formatCode="0.0">
                  <c:v>78.891666666600003</c:v>
                </c:pt>
                <c:pt idx="379" formatCode="0.0">
                  <c:v>79</c:v>
                </c:pt>
                <c:pt idx="380" formatCode="0.0">
                  <c:v>79.0666666666</c:v>
                </c:pt>
                <c:pt idx="381" formatCode="0.0">
                  <c:v>79.125</c:v>
                </c:pt>
                <c:pt idx="382" formatCode="0.0">
                  <c:v>79.174999999999997</c:v>
                </c:pt>
                <c:pt idx="383" formatCode="0.0">
                  <c:v>79.216666666600005</c:v>
                </c:pt>
                <c:pt idx="384" formatCode="0.0">
                  <c:v>79.3166666666</c:v>
                </c:pt>
                <c:pt idx="385" formatCode="0.0">
                  <c:v>79.408333333300007</c:v>
                </c:pt>
                <c:pt idx="386" formatCode="0.0">
                  <c:v>79.508333333300001</c:v>
                </c:pt>
                <c:pt idx="387" formatCode="0.0">
                  <c:v>79.641666666600003</c:v>
                </c:pt>
                <c:pt idx="388" formatCode="0.0">
                  <c:v>79.716666666600005</c:v>
                </c:pt>
                <c:pt idx="389" formatCode="0.0">
                  <c:v>79.766666666600003</c:v>
                </c:pt>
                <c:pt idx="390" formatCode="0.0">
                  <c:v>79.8166666666</c:v>
                </c:pt>
                <c:pt idx="391" formatCode="0.0">
                  <c:v>79.858333333299996</c:v>
                </c:pt>
                <c:pt idx="392" formatCode="0.0">
                  <c:v>79.875</c:v>
                </c:pt>
                <c:pt idx="393" formatCode="0.0">
                  <c:v>79.908333333300007</c:v>
                </c:pt>
                <c:pt idx="394" formatCode="0.0">
                  <c:v>79.9416666666</c:v>
                </c:pt>
                <c:pt idx="395" formatCode="0.00">
                  <c:v>79.95</c:v>
                </c:pt>
                <c:pt idx="396" formatCode="0.0">
                  <c:v>79.95</c:v>
                </c:pt>
                <c:pt idx="397" formatCode="0.0">
                  <c:v>79.9416666666</c:v>
                </c:pt>
                <c:pt idx="398" formatCode="0.0">
                  <c:v>79.983333333299996</c:v>
                </c:pt>
                <c:pt idx="399" formatCode="0.0">
                  <c:v>79.991666666599997</c:v>
                </c:pt>
                <c:pt idx="400" formatCode="0.0">
                  <c:v>80.0666666666</c:v>
                </c:pt>
                <c:pt idx="401" formatCode="0.0">
                  <c:v>80.133333333300001</c:v>
                </c:pt>
                <c:pt idx="402" formatCode="0.0">
                  <c:v>80.183333333299998</c:v>
                </c:pt>
                <c:pt idx="403" formatCode="0.0">
                  <c:v>80.233333333299996</c:v>
                </c:pt>
                <c:pt idx="404" formatCode="0.0">
                  <c:v>80.275000000000006</c:v>
                </c:pt>
                <c:pt idx="405" formatCode="0.0">
                  <c:v>80.333333333300004</c:v>
                </c:pt>
                <c:pt idx="406" formatCode="0.0">
                  <c:v>80.400000000000006</c:v>
                </c:pt>
                <c:pt idx="407" formatCode="0.0">
                  <c:v>80.45</c:v>
                </c:pt>
                <c:pt idx="408" formatCode="0.0">
                  <c:v>80.508333333300001</c:v>
                </c:pt>
                <c:pt idx="409" formatCode="0.0">
                  <c:v>80.575000000000003</c:v>
                </c:pt>
                <c:pt idx="410" formatCode="0.0">
                  <c:v>80.608333333299996</c:v>
                </c:pt>
                <c:pt idx="411" formatCode="0.0">
                  <c:v>80.641666666600003</c:v>
                </c:pt>
                <c:pt idx="412" formatCode="0.0">
                  <c:v>80.650000000000006</c:v>
                </c:pt>
                <c:pt idx="413" formatCode="0.0">
                  <c:v>80.7</c:v>
                </c:pt>
                <c:pt idx="414" formatCode="0.0">
                  <c:v>80.766666666600003</c:v>
                </c:pt>
                <c:pt idx="415" formatCode="0.0">
                  <c:v>80.833333333300004</c:v>
                </c:pt>
                <c:pt idx="416" formatCode="0.0">
                  <c:v>80.900000000000006</c:v>
                </c:pt>
                <c:pt idx="417" formatCode="0.0">
                  <c:v>80.924999999999997</c:v>
                </c:pt>
                <c:pt idx="418" formatCode="0.0">
                  <c:v>80.9416666666</c:v>
                </c:pt>
                <c:pt idx="419" formatCode="0.0">
                  <c:v>81.016666666600003</c:v>
                </c:pt>
                <c:pt idx="420" formatCode="0.0">
                  <c:v>81.058333333299998</c:v>
                </c:pt>
                <c:pt idx="421" formatCode="0.0">
                  <c:v>81.0666666666</c:v>
                </c:pt>
                <c:pt idx="422" formatCode="0.0">
                  <c:v>81.075000000000003</c:v>
                </c:pt>
                <c:pt idx="423" formatCode="0.0">
                  <c:v>81.091666666600005</c:v>
                </c:pt>
                <c:pt idx="424" formatCode="0.0">
                  <c:v>81.133333333300001</c:v>
                </c:pt>
                <c:pt idx="425" formatCode="0.0">
                  <c:v>81.183333333299998</c:v>
                </c:pt>
                <c:pt idx="426" formatCode="0.0">
                  <c:v>81.2</c:v>
                </c:pt>
                <c:pt idx="427" formatCode="0.0">
                  <c:v>81.224999999999994</c:v>
                </c:pt>
                <c:pt idx="428" formatCode="0.0">
                  <c:v>81.258333333300001</c:v>
                </c:pt>
                <c:pt idx="429" formatCode="0.0">
                  <c:v>81.275000000000006</c:v>
                </c:pt>
                <c:pt idx="430" formatCode="0.0">
                  <c:v>81.3166666666</c:v>
                </c:pt>
                <c:pt idx="431" formatCode="0.0">
                  <c:v>81.325000000000003</c:v>
                </c:pt>
                <c:pt idx="432" formatCode="0.0">
                  <c:v>81.333333333300004</c:v>
                </c:pt>
                <c:pt idx="433" formatCode="0.0">
                  <c:v>81.366666666599997</c:v>
                </c:pt>
                <c:pt idx="434" formatCode="0.0">
                  <c:v>81.400000000000006</c:v>
                </c:pt>
                <c:pt idx="435" formatCode="0.0">
                  <c:v>81.424999999999997</c:v>
                </c:pt>
                <c:pt idx="436" formatCode="0.0">
                  <c:v>81.458333333300004</c:v>
                </c:pt>
                <c:pt idx="437" formatCode="0.0">
                  <c:v>81.5</c:v>
                </c:pt>
                <c:pt idx="438" formatCode="0.0">
                  <c:v>81.583333333300004</c:v>
                </c:pt>
                <c:pt idx="439" formatCode="0.0">
                  <c:v>81.658333333300007</c:v>
                </c:pt>
                <c:pt idx="440" formatCode="0.0">
                  <c:v>81.683333333299998</c:v>
                </c:pt>
                <c:pt idx="441" formatCode="0.0">
                  <c:v>81.758333333300001</c:v>
                </c:pt>
                <c:pt idx="442" formatCode="0.0">
                  <c:v>81.775000000000006</c:v>
                </c:pt>
                <c:pt idx="443" formatCode="0.0">
                  <c:v>81.808333333299998</c:v>
                </c:pt>
                <c:pt idx="444" formatCode="0.0">
                  <c:v>81.883333333300001</c:v>
                </c:pt>
                <c:pt idx="445" formatCode="0.0">
                  <c:v>81.9416666666</c:v>
                </c:pt>
                <c:pt idx="446" formatCode="0.0">
                  <c:v>82.008333333300001</c:v>
                </c:pt>
                <c:pt idx="447" formatCode="0.0">
                  <c:v>82.091666666600005</c:v>
                </c:pt>
                <c:pt idx="448" formatCode="0.0">
                  <c:v>82.125</c:v>
                </c:pt>
                <c:pt idx="449" formatCode="0.0">
                  <c:v>82.166666666599994</c:v>
                </c:pt>
                <c:pt idx="450" formatCode="0.0">
                  <c:v>82.1916666666</c:v>
                </c:pt>
                <c:pt idx="451" formatCode="0.0">
                  <c:v>82.2</c:v>
                </c:pt>
                <c:pt idx="452" formatCode="0.0">
                  <c:v>82.3166666666</c:v>
                </c:pt>
                <c:pt idx="453" formatCode="0.0">
                  <c:v>82.366666666599997</c:v>
                </c:pt>
                <c:pt idx="454" formatCode="0.0">
                  <c:v>82.433333333299998</c:v>
                </c:pt>
                <c:pt idx="455" formatCode="0.0">
                  <c:v>82.5</c:v>
                </c:pt>
                <c:pt idx="456" formatCode="0.0">
                  <c:v>82.516666666600003</c:v>
                </c:pt>
                <c:pt idx="457" formatCode="0.0">
                  <c:v>82.541666666599994</c:v>
                </c:pt>
                <c:pt idx="458" formatCode="0.0">
                  <c:v>82.575000000000003</c:v>
                </c:pt>
                <c:pt idx="459" formatCode="0.0">
                  <c:v>82.591666666600005</c:v>
                </c:pt>
                <c:pt idx="460" formatCode="0.0">
                  <c:v>82.641666666600003</c:v>
                </c:pt>
                <c:pt idx="461" formatCode="0.0">
                  <c:v>82.708333333300004</c:v>
                </c:pt>
                <c:pt idx="462" formatCode="0.0">
                  <c:v>82.758333333300001</c:v>
                </c:pt>
                <c:pt idx="463" formatCode="0.0">
                  <c:v>82.808333333299998</c:v>
                </c:pt>
                <c:pt idx="464" formatCode="0.0">
                  <c:v>82.791666666599994</c:v>
                </c:pt>
                <c:pt idx="465" formatCode="0.0">
                  <c:v>82.8166666666</c:v>
                </c:pt>
                <c:pt idx="466" formatCode="0.0">
                  <c:v>82.875</c:v>
                </c:pt>
                <c:pt idx="467" formatCode="0.0">
                  <c:v>82.891666666600003</c:v>
                </c:pt>
                <c:pt idx="468" formatCode="0.0">
                  <c:v>82.924999999999997</c:v>
                </c:pt>
                <c:pt idx="469" formatCode="0.0">
                  <c:v>82.966666666600005</c:v>
                </c:pt>
                <c:pt idx="470" formatCode="0.0">
                  <c:v>82.991666666599997</c:v>
                </c:pt>
                <c:pt idx="471" formatCode="0.0">
                  <c:v>83.033333333300007</c:v>
                </c:pt>
                <c:pt idx="472" formatCode="0.0">
                  <c:v>83.083333333300004</c:v>
                </c:pt>
                <c:pt idx="473" formatCode="0.0">
                  <c:v>83.108333333299996</c:v>
                </c:pt>
                <c:pt idx="474" formatCode="0.0">
                  <c:v>83.158333333300007</c:v>
                </c:pt>
                <c:pt idx="475" formatCode="0.0">
                  <c:v>83.208333333300004</c:v>
                </c:pt>
                <c:pt idx="476" formatCode="0.0">
                  <c:v>83.224999999999994</c:v>
                </c:pt>
                <c:pt idx="477" formatCode="0.0">
                  <c:v>83.25</c:v>
                </c:pt>
                <c:pt idx="478" formatCode="0.0">
                  <c:v>83.258333333300001</c:v>
                </c:pt>
                <c:pt idx="479" formatCode="0.0">
                  <c:v>83.291666666599994</c:v>
                </c:pt>
                <c:pt idx="480" formatCode="0.0">
                  <c:v>83.3166666666</c:v>
                </c:pt>
                <c:pt idx="481" formatCode="0.0">
                  <c:v>83.341666666600005</c:v>
                </c:pt>
                <c:pt idx="482" formatCode="0.0">
                  <c:v>83.35</c:v>
                </c:pt>
                <c:pt idx="483" formatCode="0.0">
                  <c:v>83.358333333299996</c:v>
                </c:pt>
                <c:pt idx="484" formatCode="0.0">
                  <c:v>83.358333333299996</c:v>
                </c:pt>
                <c:pt idx="485" formatCode="0.0">
                  <c:v>83.35</c:v>
                </c:pt>
                <c:pt idx="486" formatCode="0.0">
                  <c:v>83.333333333300004</c:v>
                </c:pt>
                <c:pt idx="487" formatCode="0.0">
                  <c:v>83.3166666666</c:v>
                </c:pt>
                <c:pt idx="488" formatCode="0.0">
                  <c:v>83.308333333299998</c:v>
                </c:pt>
                <c:pt idx="489" formatCode="0.0">
                  <c:v>83.3</c:v>
                </c:pt>
                <c:pt idx="490" formatCode="0.0">
                  <c:v>83.308333333299998</c:v>
                </c:pt>
                <c:pt idx="491" formatCode="0.0">
                  <c:v>83.3166666666</c:v>
                </c:pt>
                <c:pt idx="492" formatCode="0.0">
                  <c:v>83.35</c:v>
                </c:pt>
                <c:pt idx="493" formatCode="0.0">
                  <c:v>83.366666666599997</c:v>
                </c:pt>
                <c:pt idx="494" formatCode="0.0">
                  <c:v>83.383333333300001</c:v>
                </c:pt>
                <c:pt idx="495" formatCode="0.0">
                  <c:v>83.4</c:v>
                </c:pt>
                <c:pt idx="496" formatCode="0.0">
                  <c:v>83.416666666599994</c:v>
                </c:pt>
                <c:pt idx="497" formatCode="0.0">
                  <c:v>83.458333333300004</c:v>
                </c:pt>
                <c:pt idx="498" formatCode="0.0">
                  <c:v>83.508333333300001</c:v>
                </c:pt>
                <c:pt idx="499" formatCode="0.0">
                  <c:v>83.541666666599994</c:v>
                </c:pt>
                <c:pt idx="500" formatCode="0.0">
                  <c:v>83.641666666600003</c:v>
                </c:pt>
                <c:pt idx="501" formatCode="0.0">
                  <c:v>83.6916666666</c:v>
                </c:pt>
                <c:pt idx="502" formatCode="0.0">
                  <c:v>83.758333333300001</c:v>
                </c:pt>
                <c:pt idx="503" formatCode="0.0">
                  <c:v>83.8</c:v>
                </c:pt>
                <c:pt idx="504" formatCode="0.0">
                  <c:v>83.833333333300004</c:v>
                </c:pt>
                <c:pt idx="505" formatCode="0.0">
                  <c:v>83.866666666599997</c:v>
                </c:pt>
                <c:pt idx="506" formatCode="0.0">
                  <c:v>83.9</c:v>
                </c:pt>
                <c:pt idx="507" formatCode="0.0">
                  <c:v>83.916666666599994</c:v>
                </c:pt>
                <c:pt idx="508" formatCode="0.0">
                  <c:v>83.95</c:v>
                </c:pt>
                <c:pt idx="509" formatCode="0.0">
                  <c:v>83.95</c:v>
                </c:pt>
                <c:pt idx="510" formatCode="0.0">
                  <c:v>83.916666666599994</c:v>
                </c:pt>
                <c:pt idx="511" formatCode="0.0">
                  <c:v>83.9</c:v>
                </c:pt>
                <c:pt idx="512" formatCode="0.0">
                  <c:v>83.808333333299998</c:v>
                </c:pt>
                <c:pt idx="513" formatCode="0.0">
                  <c:v>83.741666666599997</c:v>
                </c:pt>
                <c:pt idx="514" formatCode="0.0">
                  <c:v>83.65</c:v>
                </c:pt>
                <c:pt idx="515" formatCode="0.0">
                  <c:v>83.6</c:v>
                </c:pt>
                <c:pt idx="516" formatCode="0.0">
                  <c:v>83.508333333300001</c:v>
                </c:pt>
                <c:pt idx="517" formatCode="0.0">
                  <c:v>83.466666666600005</c:v>
                </c:pt>
                <c:pt idx="518" formatCode="0.0">
                  <c:v>83.416666666599994</c:v>
                </c:pt>
                <c:pt idx="519" formatCode="0.0">
                  <c:v>83.408333333300007</c:v>
                </c:pt>
                <c:pt idx="520" formatCode="0.0">
                  <c:v>83.366666666599997</c:v>
                </c:pt>
                <c:pt idx="521" formatCode="0.0">
                  <c:v>83.325000000000003</c:v>
                </c:pt>
                <c:pt idx="522" formatCode="0.0">
                  <c:v>83.283333333300007</c:v>
                </c:pt>
                <c:pt idx="523" formatCode="0.0">
                  <c:v>83.241666666599997</c:v>
                </c:pt>
                <c:pt idx="524" formatCode="0.0">
                  <c:v>83.208333333300004</c:v>
                </c:pt>
                <c:pt idx="525" formatCode="0.0">
                  <c:v>83.208333333300004</c:v>
                </c:pt>
                <c:pt idx="526" formatCode="0.0">
                  <c:v>83.1916666666</c:v>
                </c:pt>
                <c:pt idx="527" formatCode="0.0">
                  <c:v>83.174999999999997</c:v>
                </c:pt>
                <c:pt idx="528" formatCode="0.0">
                  <c:v>83.25</c:v>
                </c:pt>
                <c:pt idx="529" formatCode="0.0">
                  <c:v>83.266666666600003</c:v>
                </c:pt>
                <c:pt idx="530" formatCode="0.0">
                  <c:v>83.291666666599994</c:v>
                </c:pt>
                <c:pt idx="531" formatCode="0.0">
                  <c:v>83.308333333299998</c:v>
                </c:pt>
                <c:pt idx="532" formatCode="0.0">
                  <c:v>83.358333333299996</c:v>
                </c:pt>
                <c:pt idx="533" formatCode="0.0">
                  <c:v>83.424999999999997</c:v>
                </c:pt>
                <c:pt idx="534" formatCode="0.0">
                  <c:v>83.491666666599997</c:v>
                </c:pt>
                <c:pt idx="535" formatCode="0.0">
                  <c:v>83.541666666599994</c:v>
                </c:pt>
                <c:pt idx="536" formatCode="0.0">
                  <c:v>83.6</c:v>
                </c:pt>
                <c:pt idx="537" formatCode="0.0">
                  <c:v>83.616666666599997</c:v>
                </c:pt>
                <c:pt idx="538" formatCode="0.0">
                  <c:v>83.641666666600003</c:v>
                </c:pt>
                <c:pt idx="539" formatCode="0.0">
                  <c:v>83.658333333300007</c:v>
                </c:pt>
                <c:pt idx="540" formatCode="0.0">
                  <c:v>83.633333333300001</c:v>
                </c:pt>
                <c:pt idx="541" formatCode="0.0">
                  <c:v>83.591666666600005</c:v>
                </c:pt>
                <c:pt idx="542" formatCode="0.0">
                  <c:v>83.583333333300004</c:v>
                </c:pt>
                <c:pt idx="543" formatCode="0.0">
                  <c:v>83.533333333300007</c:v>
                </c:pt>
                <c:pt idx="544" formatCode="0.0">
                  <c:v>83.458333333300004</c:v>
                </c:pt>
                <c:pt idx="545" formatCode="0.0">
                  <c:v>83.416666666599994</c:v>
                </c:pt>
                <c:pt idx="546" formatCode="0.0">
                  <c:v>83.391666666600003</c:v>
                </c:pt>
                <c:pt idx="547" formatCode="0.0">
                  <c:v>83.35</c:v>
                </c:pt>
                <c:pt idx="548" formatCode="0.0">
                  <c:v>83.308333333299998</c:v>
                </c:pt>
                <c:pt idx="549" formatCode="0.0">
                  <c:v>83.291666666599994</c:v>
                </c:pt>
                <c:pt idx="550" formatCode="0.0">
                  <c:v>83.258333333300001</c:v>
                </c:pt>
                <c:pt idx="551" formatCode="0.0">
                  <c:v>83.266666666600003</c:v>
                </c:pt>
                <c:pt idx="552" formatCode="0.0">
                  <c:v>83.241666666599997</c:v>
                </c:pt>
                <c:pt idx="553" formatCode="0.0">
                  <c:v>83.258333333300001</c:v>
                </c:pt>
                <c:pt idx="554" formatCode="0.0">
                  <c:v>83.241666666599997</c:v>
                </c:pt>
                <c:pt idx="555" formatCode="0.0">
                  <c:v>83.233333333299996</c:v>
                </c:pt>
                <c:pt idx="556" formatCode="0.0">
                  <c:v>83.2</c:v>
                </c:pt>
                <c:pt idx="557" formatCode="0.0">
                  <c:v>83.125</c:v>
                </c:pt>
                <c:pt idx="558" formatCode="0.0">
                  <c:v>83.083333333300004</c:v>
                </c:pt>
                <c:pt idx="559" formatCode="0.0">
                  <c:v>83.1</c:v>
                </c:pt>
                <c:pt idx="560" formatCode="0.0">
                  <c:v>83.116666666599997</c:v>
                </c:pt>
                <c:pt idx="561" formatCode="0.0">
                  <c:v>83.133333333300001</c:v>
                </c:pt>
                <c:pt idx="562" formatCode="0.0">
                  <c:v>83.183333333299998</c:v>
                </c:pt>
                <c:pt idx="563">
                  <c:v>83.158333333300007</c:v>
                </c:pt>
                <c:pt idx="564" formatCode="0.0">
                  <c:v>83.1916666666</c:v>
                </c:pt>
                <c:pt idx="565" formatCode="0.0">
                  <c:v>83.216666666600005</c:v>
                </c:pt>
                <c:pt idx="566" formatCode="0.0">
                  <c:v>83.258333333300001</c:v>
                </c:pt>
                <c:pt idx="567" formatCode="0.0">
                  <c:v>83.341666666600005</c:v>
                </c:pt>
                <c:pt idx="568" formatCode="0.0">
                  <c:v>83.408333333300007</c:v>
                </c:pt>
                <c:pt idx="569" formatCode="0.0">
                  <c:v>83.491666666599997</c:v>
                </c:pt>
                <c:pt idx="570" formatCode="0.0">
                  <c:v>83.583333333300004</c:v>
                </c:pt>
                <c:pt idx="571" formatCode="0.0">
                  <c:v>83.633333333300001</c:v>
                </c:pt>
                <c:pt idx="572" formatCode="0.0">
                  <c:v>83.6916666666</c:v>
                </c:pt>
                <c:pt idx="573" formatCode="0.0">
                  <c:v>83.733333333299996</c:v>
                </c:pt>
                <c:pt idx="574" formatCode="0.0">
                  <c:v>83.775000000000006</c:v>
                </c:pt>
                <c:pt idx="575" formatCode="0.0">
                  <c:v>83.8166666666</c:v>
                </c:pt>
                <c:pt idx="576" formatCode="0.0">
                  <c:v>83.85</c:v>
                </c:pt>
                <c:pt idx="577" formatCode="0.0">
                  <c:v>83.883333333300001</c:v>
                </c:pt>
                <c:pt idx="578" formatCode="0.0">
                  <c:v>83.916666666599994</c:v>
                </c:pt>
                <c:pt idx="579" formatCode="0.0">
                  <c:v>83.891666666600003</c:v>
                </c:pt>
                <c:pt idx="580" formatCode="0.0">
                  <c:v>83.9</c:v>
                </c:pt>
                <c:pt idx="581" formatCode="0.0">
                  <c:v>83.891666666600003</c:v>
                </c:pt>
                <c:pt idx="582" formatCode="0.0">
                  <c:v>83.908333333300007</c:v>
                </c:pt>
                <c:pt idx="583" formatCode="0.0">
                  <c:v>83.916666666599994</c:v>
                </c:pt>
                <c:pt idx="584" formatCode="0.0">
                  <c:v>83.924999999999997</c:v>
                </c:pt>
                <c:pt idx="585" formatCode="0.0">
                  <c:v>83.966666666600005</c:v>
                </c:pt>
                <c:pt idx="586" formatCode="0.0">
                  <c:v>83.991666666599997</c:v>
                </c:pt>
                <c:pt idx="587" formatCode="0.0">
                  <c:v>84.05</c:v>
                </c:pt>
                <c:pt idx="588" formatCode="0.0">
                  <c:v>84.0666666666</c:v>
                </c:pt>
                <c:pt idx="589" formatCode="0.0">
                  <c:v>84.058333333299998</c:v>
                </c:pt>
                <c:pt idx="590" formatCode="0.0">
                  <c:v>84.075000000000003</c:v>
                </c:pt>
                <c:pt idx="591" formatCode="0.0">
                  <c:v>84.141666666600003</c:v>
                </c:pt>
                <c:pt idx="592" formatCode="0.0">
                  <c:v>84.183333333299998</c:v>
                </c:pt>
                <c:pt idx="593" formatCode="0.0">
                  <c:v>84.266666666600003</c:v>
                </c:pt>
                <c:pt idx="594" formatCode="0.0">
                  <c:v>84.3</c:v>
                </c:pt>
                <c:pt idx="595" formatCode="0.0">
                  <c:v>84.341666666600005</c:v>
                </c:pt>
                <c:pt idx="596" formatCode="0.0">
                  <c:v>84.383333333300001</c:v>
                </c:pt>
                <c:pt idx="597" formatCode="0.0">
                  <c:v>84.391666666600003</c:v>
                </c:pt>
                <c:pt idx="598" formatCode="0.0">
                  <c:v>84.383333333300001</c:v>
                </c:pt>
                <c:pt idx="599" formatCode="0.0">
                  <c:v>84.391666666600003</c:v>
                </c:pt>
                <c:pt idx="600" formatCode="0.0">
                  <c:v>84.424999999999997</c:v>
                </c:pt>
                <c:pt idx="601" formatCode="0.0">
                  <c:v>84.474999999999994</c:v>
                </c:pt>
                <c:pt idx="602" formatCode="0.0">
                  <c:v>84.533333333300007</c:v>
                </c:pt>
                <c:pt idx="603" formatCode="0.0">
                  <c:v>84.525000000000006</c:v>
                </c:pt>
                <c:pt idx="604" formatCode="0.0">
                  <c:v>84.558333333299998</c:v>
                </c:pt>
                <c:pt idx="605" formatCode="0.0">
                  <c:v>84.575000000000003</c:v>
                </c:pt>
                <c:pt idx="606" formatCode="0.0">
                  <c:v>84.575000000000003</c:v>
                </c:pt>
                <c:pt idx="607" formatCode="0.0">
                  <c:v>84.575000000000003</c:v>
                </c:pt>
                <c:pt idx="608" formatCode="0.0">
                  <c:v>84.5666666666</c:v>
                </c:pt>
                <c:pt idx="609" formatCode="0.0">
                  <c:v>84.575000000000003</c:v>
                </c:pt>
                <c:pt idx="610" formatCode="0.0">
                  <c:v>84.608333333299996</c:v>
                </c:pt>
                <c:pt idx="611" formatCode="0.0">
                  <c:v>84.616666666599997</c:v>
                </c:pt>
                <c:pt idx="612" formatCode="0.0">
                  <c:v>84.666666666599994</c:v>
                </c:pt>
                <c:pt idx="613" formatCode="0.0">
                  <c:v>84.7</c:v>
                </c:pt>
                <c:pt idx="614" formatCode="0.0">
                  <c:v>84.658333333300007</c:v>
                </c:pt>
                <c:pt idx="615" formatCode="0.0">
                  <c:v>84.65</c:v>
                </c:pt>
                <c:pt idx="616" formatCode="0.0">
                  <c:v>84.65</c:v>
                </c:pt>
                <c:pt idx="617" formatCode="0.0">
                  <c:v>84.641666666600003</c:v>
                </c:pt>
                <c:pt idx="618" formatCode="0.0">
                  <c:v>84.65</c:v>
                </c:pt>
                <c:pt idx="619" formatCode="0.0">
                  <c:v>84.641666666600003</c:v>
                </c:pt>
                <c:pt idx="620" formatCode="0.0">
                  <c:v>84.658333333300007</c:v>
                </c:pt>
                <c:pt idx="621" formatCode="0.0">
                  <c:v>84.658333333300007</c:v>
                </c:pt>
                <c:pt idx="622" formatCode="0.0">
                  <c:v>84.674999999999997</c:v>
                </c:pt>
                <c:pt idx="623" formatCode="0.0">
                  <c:v>84.65</c:v>
                </c:pt>
                <c:pt idx="624" formatCode="0.0">
                  <c:v>84.616666666599997</c:v>
                </c:pt>
                <c:pt idx="625" formatCode="0.0">
                  <c:v>84.591666666600005</c:v>
                </c:pt>
                <c:pt idx="626" formatCode="0.0">
                  <c:v>84.633333333300001</c:v>
                </c:pt>
                <c:pt idx="627" formatCode="0.0">
                  <c:v>84.724999999999994</c:v>
                </c:pt>
                <c:pt idx="628" formatCode="0.0">
                  <c:v>84.766666666600003</c:v>
                </c:pt>
                <c:pt idx="629" formatCode="0.0">
                  <c:v>84.783333333300007</c:v>
                </c:pt>
                <c:pt idx="630" formatCode="0.0">
                  <c:v>84.775000000000006</c:v>
                </c:pt>
                <c:pt idx="631" formatCode="0.0">
                  <c:v>84.775000000000006</c:v>
                </c:pt>
                <c:pt idx="632" formatCode="0.0">
                  <c:v>84.708333333300004</c:v>
                </c:pt>
                <c:pt idx="633" formatCode="0.0">
                  <c:v>84.641666666600003</c:v>
                </c:pt>
                <c:pt idx="634" formatCode="0.0">
                  <c:v>84.608333333299996</c:v>
                </c:pt>
                <c:pt idx="635" formatCode="0.0">
                  <c:v>84.625</c:v>
                </c:pt>
                <c:pt idx="636" formatCode="0.0">
                  <c:v>84.591666666600005</c:v>
                </c:pt>
                <c:pt idx="637" formatCode="0.0">
                  <c:v>84.6</c:v>
                </c:pt>
                <c:pt idx="638" formatCode="0.0">
                  <c:v>84.55</c:v>
                </c:pt>
                <c:pt idx="639" formatCode="0.0">
                  <c:v>84.433333333299998</c:v>
                </c:pt>
                <c:pt idx="640" formatCode="0.0">
                  <c:v>84.35</c:v>
                </c:pt>
                <c:pt idx="641" formatCode="0.0">
                  <c:v>84.266666666600003</c:v>
                </c:pt>
                <c:pt idx="642" formatCode="0.0">
                  <c:v>84.183333333299998</c:v>
                </c:pt>
                <c:pt idx="643" formatCode="0.0">
                  <c:v>84.141666666600003</c:v>
                </c:pt>
                <c:pt idx="644" formatCode="0.0">
                  <c:v>84.133333333300001</c:v>
                </c:pt>
                <c:pt idx="645" formatCode="0.0">
                  <c:v>84.133333333300001</c:v>
                </c:pt>
                <c:pt idx="646" formatCode="0.0">
                  <c:v>84.075000000000003</c:v>
                </c:pt>
                <c:pt idx="647" formatCode="0.0">
                  <c:v>84.041666666599994</c:v>
                </c:pt>
                <c:pt idx="648" formatCode="0.0">
                  <c:v>84</c:v>
                </c:pt>
                <c:pt idx="649" formatCode="0.0">
                  <c:v>83.9416666666</c:v>
                </c:pt>
                <c:pt idx="650" formatCode="0.0">
                  <c:v>83.916666666599994</c:v>
                </c:pt>
                <c:pt idx="651" formatCode="0.0">
                  <c:v>83.924999999999997</c:v>
                </c:pt>
                <c:pt idx="652" formatCode="0.0">
                  <c:v>83.9</c:v>
                </c:pt>
                <c:pt idx="653" formatCode="0.0">
                  <c:v>83.9</c:v>
                </c:pt>
                <c:pt idx="654" formatCode="0.0">
                  <c:v>83.9</c:v>
                </c:pt>
                <c:pt idx="655" formatCode="0.0">
                  <c:v>83.883333333300001</c:v>
                </c:pt>
                <c:pt idx="656" formatCode="0.0">
                  <c:v>83.858333333299996</c:v>
                </c:pt>
                <c:pt idx="657" formatCode="0.0">
                  <c:v>83.833333333300004</c:v>
                </c:pt>
                <c:pt idx="658" formatCode="0.0">
                  <c:v>83.75</c:v>
                </c:pt>
                <c:pt idx="659" formatCode="0.0">
                  <c:v>83.683333333299998</c:v>
                </c:pt>
                <c:pt idx="660" formatCode="0.0">
                  <c:v>83.616666666599997</c:v>
                </c:pt>
                <c:pt idx="661" formatCode="0.0">
                  <c:v>83.55</c:v>
                </c:pt>
                <c:pt idx="662" formatCode="0.0">
                  <c:v>83.458333333300004</c:v>
                </c:pt>
                <c:pt idx="663" formatCode="0.0">
                  <c:v>83.391666666600003</c:v>
                </c:pt>
                <c:pt idx="664" formatCode="0.0">
                  <c:v>83.3166666666</c:v>
                </c:pt>
                <c:pt idx="665" formatCode="0.0">
                  <c:v>83.283333333300007</c:v>
                </c:pt>
                <c:pt idx="666" formatCode="0.0">
                  <c:v>83.233333333299996</c:v>
                </c:pt>
                <c:pt idx="667" formatCode="0.0">
                  <c:v>83.15</c:v>
                </c:pt>
                <c:pt idx="668" formatCode="0.0">
                  <c:v>83.0666666666</c:v>
                </c:pt>
                <c:pt idx="669" formatCode="0.0">
                  <c:v>82.983333333299996</c:v>
                </c:pt>
                <c:pt idx="670" formatCode="0.0">
                  <c:v>82.974999999999994</c:v>
                </c:pt>
                <c:pt idx="671" formatCode="0.0">
                  <c:v>82.891666666600003</c:v>
                </c:pt>
                <c:pt idx="672" formatCode="0.0">
                  <c:v>82.866666666599997</c:v>
                </c:pt>
                <c:pt idx="673" formatCode="0.0">
                  <c:v>82.791666666599994</c:v>
                </c:pt>
                <c:pt idx="674" formatCode="0.0">
                  <c:v>82.775000000000006</c:v>
                </c:pt>
                <c:pt idx="675" formatCode="0.0">
                  <c:v>82.716666666600005</c:v>
                </c:pt>
                <c:pt idx="676" formatCode="0.0">
                  <c:v>82.708333333300004</c:v>
                </c:pt>
                <c:pt idx="677" formatCode="0.0">
                  <c:v>82.674999999999997</c:v>
                </c:pt>
                <c:pt idx="678" formatCode="0.0">
                  <c:v>82.683333333299998</c:v>
                </c:pt>
                <c:pt idx="679" formatCode="0.0">
                  <c:v>82.683333333299998</c:v>
                </c:pt>
                <c:pt idx="680" formatCode="0.0">
                  <c:v>82.683333333299998</c:v>
                </c:pt>
                <c:pt idx="681" formatCode="0.0">
                  <c:v>82.674999999999997</c:v>
                </c:pt>
                <c:pt idx="682" formatCode="0.0">
                  <c:v>82.683333333299998</c:v>
                </c:pt>
                <c:pt idx="683" formatCode="0.0">
                  <c:v>82.716666666600005</c:v>
                </c:pt>
                <c:pt idx="684" formatCode="0.0">
                  <c:v>82.724999999999994</c:v>
                </c:pt>
                <c:pt idx="685" formatCode="0.0">
                  <c:v>82.75</c:v>
                </c:pt>
                <c:pt idx="686" formatCode="0.0">
                  <c:v>82.708333333300004</c:v>
                </c:pt>
                <c:pt idx="687" formatCode="0.0">
                  <c:v>82.716666666600005</c:v>
                </c:pt>
                <c:pt idx="688" formatCode="0.0">
                  <c:v>82.724999999999994</c:v>
                </c:pt>
                <c:pt idx="689" formatCode="0.0">
                  <c:v>82.7</c:v>
                </c:pt>
                <c:pt idx="690" formatCode="0.0">
                  <c:v>82.674999999999997</c:v>
                </c:pt>
                <c:pt idx="691" formatCode="0.0">
                  <c:v>82.674999999999997</c:v>
                </c:pt>
                <c:pt idx="692" formatCode="0.0">
                  <c:v>82.708333333300004</c:v>
                </c:pt>
                <c:pt idx="693" formatCode="0.0">
                  <c:v>82.741666666599997</c:v>
                </c:pt>
                <c:pt idx="694" formatCode="0.0">
                  <c:v>82.783333333300007</c:v>
                </c:pt>
                <c:pt idx="695" formatCode="0.0">
                  <c:v>82.791666666599994</c:v>
                </c:pt>
                <c:pt idx="696" formatCode="0.0">
                  <c:v>82.766666666600003</c:v>
                </c:pt>
                <c:pt idx="697" formatCode="0.0">
                  <c:v>82.791666666599994</c:v>
                </c:pt>
                <c:pt idx="698" formatCode="0.0">
                  <c:v>82.858333333299996</c:v>
                </c:pt>
                <c:pt idx="699" formatCode="0.0">
                  <c:v>82.866666666599997</c:v>
                </c:pt>
                <c:pt idx="700" formatCode="0.0">
                  <c:v>82.866666666599997</c:v>
                </c:pt>
                <c:pt idx="701" formatCode="0.0">
                  <c:v>82.908333333300007</c:v>
                </c:pt>
                <c:pt idx="702" formatCode="0.0">
                  <c:v>82.958333333300004</c:v>
                </c:pt>
                <c:pt idx="703" formatCode="0.0">
                  <c:v>82.966666666600005</c:v>
                </c:pt>
                <c:pt idx="704" formatCode="0.0">
                  <c:v>82.983333333299996</c:v>
                </c:pt>
                <c:pt idx="705" formatCode="0.0">
                  <c:v>83.025000000000006</c:v>
                </c:pt>
                <c:pt idx="706" formatCode="0.0">
                  <c:v>83.025000000000006</c:v>
                </c:pt>
                <c:pt idx="707" formatCode="0.0">
                  <c:v>83.033333333300007</c:v>
                </c:pt>
                <c:pt idx="708" formatCode="0.0">
                  <c:v>83.108333333299996</c:v>
                </c:pt>
                <c:pt idx="709" formatCode="0.0">
                  <c:v>83.133333333300001</c:v>
                </c:pt>
                <c:pt idx="710" formatCode="0.0">
                  <c:v>83.15</c:v>
                </c:pt>
                <c:pt idx="711" formatCode="0.0">
                  <c:v>83.1916666666</c:v>
                </c:pt>
                <c:pt idx="712" formatCode="0.0">
                  <c:v>83.224999999999994</c:v>
                </c:pt>
                <c:pt idx="713" formatCode="0.0">
                  <c:v>83.266666666600003</c:v>
                </c:pt>
                <c:pt idx="714" formatCode="0.0">
                  <c:v>83.291666666599994</c:v>
                </c:pt>
                <c:pt idx="715" formatCode="0.0">
                  <c:v>83.333333333300004</c:v>
                </c:pt>
                <c:pt idx="716" formatCode="0.0">
                  <c:v>83.341666666600005</c:v>
                </c:pt>
                <c:pt idx="717" formatCode="0.0">
                  <c:v>83.325000000000003</c:v>
                </c:pt>
                <c:pt idx="718" formatCode="0.0">
                  <c:v>83.3166666666</c:v>
                </c:pt>
                <c:pt idx="719" formatCode="0.0">
                  <c:v>83.325000000000003</c:v>
                </c:pt>
                <c:pt idx="720" formatCode="0.0">
                  <c:v>83.325000000000003</c:v>
                </c:pt>
                <c:pt idx="721" formatCode="0.0">
                  <c:v>83.333333333300004</c:v>
                </c:pt>
                <c:pt idx="722" formatCode="0.0">
                  <c:v>83.375</c:v>
                </c:pt>
                <c:pt idx="723" formatCode="0.0">
                  <c:v>83.4</c:v>
                </c:pt>
                <c:pt idx="724" formatCode="0.0">
                  <c:v>83.408333333300007</c:v>
                </c:pt>
                <c:pt idx="725" formatCode="0.0">
                  <c:v>83.391666666600003</c:v>
                </c:pt>
                <c:pt idx="726" formatCode="0.0">
                  <c:v>83.375</c:v>
                </c:pt>
                <c:pt idx="727" formatCode="0.0">
                  <c:v>83.4</c:v>
                </c:pt>
                <c:pt idx="728" formatCode="0.0">
                  <c:v>83.4</c:v>
                </c:pt>
                <c:pt idx="729" formatCode="0.0">
                  <c:v>83.383333333300001</c:v>
                </c:pt>
                <c:pt idx="730" formatCode="0.0">
                  <c:v>83.375</c:v>
                </c:pt>
                <c:pt idx="731" formatCode="0.0">
                  <c:v>83.358333333299996</c:v>
                </c:pt>
                <c:pt idx="732" formatCode="0.0">
                  <c:v>83.3</c:v>
                </c:pt>
                <c:pt idx="733" formatCode="0.0">
                  <c:v>83.283333333300007</c:v>
                </c:pt>
                <c:pt idx="734" formatCode="0.0">
                  <c:v>83.216666666600005</c:v>
                </c:pt>
                <c:pt idx="735" formatCode="0.0">
                  <c:v>83.158333333300007</c:v>
                </c:pt>
                <c:pt idx="736" formatCode="0.0">
                  <c:v>83.116666666599997</c:v>
                </c:pt>
                <c:pt idx="737" formatCode="0.0">
                  <c:v>83.0666666666</c:v>
                </c:pt>
                <c:pt idx="738" formatCode="0.0">
                  <c:v>83.041666666599994</c:v>
                </c:pt>
                <c:pt idx="739" formatCode="0.0">
                  <c:v>82.983333333299996</c:v>
                </c:pt>
                <c:pt idx="740" formatCode="0.0">
                  <c:v>82.9</c:v>
                </c:pt>
                <c:pt idx="741" formatCode="0.0">
                  <c:v>82.85</c:v>
                </c:pt>
                <c:pt idx="742" formatCode="0.0">
                  <c:v>82.758333333300001</c:v>
                </c:pt>
                <c:pt idx="743" formatCode="0.0">
                  <c:v>82.666666666599994</c:v>
                </c:pt>
                <c:pt idx="744" formatCode="0.0">
                  <c:v>82.625</c:v>
                </c:pt>
                <c:pt idx="745" formatCode="0.0">
                  <c:v>82.558333333299998</c:v>
                </c:pt>
                <c:pt idx="746" formatCode="0.0">
                  <c:v>82.508333333300001</c:v>
                </c:pt>
                <c:pt idx="747" formatCode="0.0">
                  <c:v>82.474999999999994</c:v>
                </c:pt>
                <c:pt idx="748" formatCode="0.0">
                  <c:v>82.45</c:v>
                </c:pt>
                <c:pt idx="749" formatCode="0.0">
                  <c:v>82.4</c:v>
                </c:pt>
                <c:pt idx="750" formatCode="0.0">
                  <c:v>82.341666666600005</c:v>
                </c:pt>
                <c:pt idx="751" formatCode="0.0">
                  <c:v>82.275000000000006</c:v>
                </c:pt>
                <c:pt idx="752" formatCode="0.0">
                  <c:v>82.25</c:v>
                </c:pt>
                <c:pt idx="753" formatCode="0.0">
                  <c:v>82.1916666666</c:v>
                </c:pt>
                <c:pt idx="754" formatCode="0.0">
                  <c:v>82.174999999999997</c:v>
                </c:pt>
                <c:pt idx="755" formatCode="0.0">
                  <c:v>82.166666666599994</c:v>
                </c:pt>
                <c:pt idx="756" formatCode="0.0">
                  <c:v>82.116666666599997</c:v>
                </c:pt>
                <c:pt idx="757" formatCode="0.0">
                  <c:v>82.058333333299998</c:v>
                </c:pt>
                <c:pt idx="758" formatCode="0.0">
                  <c:v>82</c:v>
                </c:pt>
                <c:pt idx="759" formatCode="0.0">
                  <c:v>81.900000000000006</c:v>
                </c:pt>
                <c:pt idx="760" formatCode="0.0">
                  <c:v>81.833333333300004</c:v>
                </c:pt>
                <c:pt idx="761" formatCode="0.0">
                  <c:v>81.766666666600003</c:v>
                </c:pt>
                <c:pt idx="762" formatCode="0.0">
                  <c:v>81.683333333299998</c:v>
                </c:pt>
                <c:pt idx="763" formatCode="0.0">
                  <c:v>81.666666666599994</c:v>
                </c:pt>
                <c:pt idx="764" formatCode="0.0">
                  <c:v>81.633333333300001</c:v>
                </c:pt>
                <c:pt idx="765" formatCode="0.0">
                  <c:v>81.608333333299996</c:v>
                </c:pt>
                <c:pt idx="766" formatCode="0.0">
                  <c:v>81.5666666666</c:v>
                </c:pt>
                <c:pt idx="767" formatCode="0.0">
                  <c:v>81.55</c:v>
                </c:pt>
                <c:pt idx="768" formatCode="0.0">
                  <c:v>81.541666666599994</c:v>
                </c:pt>
                <c:pt idx="769" formatCode="0.0">
                  <c:v>81.541666666599994</c:v>
                </c:pt>
                <c:pt idx="770" formatCode="0.0">
                  <c:v>81.55</c:v>
                </c:pt>
                <c:pt idx="771" formatCode="0.0">
                  <c:v>81.591666666600005</c:v>
                </c:pt>
                <c:pt idx="772" formatCode="0.0">
                  <c:v>81.591666666600005</c:v>
                </c:pt>
                <c:pt idx="773" formatCode="0.0">
                  <c:v>81.599999999999994</c:v>
                </c:pt>
                <c:pt idx="774" formatCode="0.0">
                  <c:v>81.599999999999994</c:v>
                </c:pt>
                <c:pt idx="775" formatCode="0.0">
                  <c:v>81.558333333299998</c:v>
                </c:pt>
                <c:pt idx="776" formatCode="0.0">
                  <c:v>81.5666666666</c:v>
                </c:pt>
                <c:pt idx="777" formatCode="0.0">
                  <c:v>81.625</c:v>
                </c:pt>
                <c:pt idx="778" formatCode="0.0">
                  <c:v>81.650000000000006</c:v>
                </c:pt>
                <c:pt idx="779" formatCode="0.0">
                  <c:v>81.683333333299998</c:v>
                </c:pt>
                <c:pt idx="780" formatCode="0.0">
                  <c:v>81.674999999999997</c:v>
                </c:pt>
                <c:pt idx="781" formatCode="0.0">
                  <c:v>81.674999999999997</c:v>
                </c:pt>
                <c:pt idx="782" formatCode="0.0">
                  <c:v>81.625</c:v>
                </c:pt>
                <c:pt idx="783" formatCode="0.0">
                  <c:v>81.575000000000003</c:v>
                </c:pt>
                <c:pt idx="784" formatCode="0.0">
                  <c:v>81.541666666599994</c:v>
                </c:pt>
                <c:pt idx="785" formatCode="0.0">
                  <c:v>81.525000000000006</c:v>
                </c:pt>
                <c:pt idx="786" formatCode="0.0">
                  <c:v>81.508333333300001</c:v>
                </c:pt>
                <c:pt idx="787" formatCode="0.0">
                  <c:v>81.491666666599997</c:v>
                </c:pt>
                <c:pt idx="788" formatCode="0.0">
                  <c:v>81.4416666666</c:v>
                </c:pt>
                <c:pt idx="789" formatCode="0.0">
                  <c:v>81.308333333299998</c:v>
                </c:pt>
                <c:pt idx="790" formatCode="0.0">
                  <c:v>81.275000000000006</c:v>
                </c:pt>
                <c:pt idx="791" formatCode="0.0">
                  <c:v>81.216666666600005</c:v>
                </c:pt>
                <c:pt idx="792" formatCode="0.0">
                  <c:v>81.2</c:v>
                </c:pt>
                <c:pt idx="793" formatCode="0.0">
                  <c:v>81.216666666600005</c:v>
                </c:pt>
                <c:pt idx="794" formatCode="0.0">
                  <c:v>81.224999999999994</c:v>
                </c:pt>
                <c:pt idx="795" formatCode="0.0">
                  <c:v>81.183333333299998</c:v>
                </c:pt>
                <c:pt idx="796" formatCode="0.0">
                  <c:v>81.141666666600003</c:v>
                </c:pt>
                <c:pt idx="797" formatCode="0.0">
                  <c:v>81.125</c:v>
                </c:pt>
                <c:pt idx="798" formatCode="0.0">
                  <c:v>81.099999999999994</c:v>
                </c:pt>
                <c:pt idx="799" formatCode="0.0">
                  <c:v>81.116666666599997</c:v>
                </c:pt>
                <c:pt idx="800" formatCode="0.0">
                  <c:v>81.116666666599997</c:v>
                </c:pt>
                <c:pt idx="801" formatCode="0.0">
                  <c:v>81.183333333299998</c:v>
                </c:pt>
                <c:pt idx="802" formatCode="0.0">
                  <c:v>81.183333333299998</c:v>
                </c:pt>
                <c:pt idx="803" formatCode="0.0">
                  <c:v>81.183333333299998</c:v>
                </c:pt>
                <c:pt idx="804" formatCode="0.0">
                  <c:v>81.1916666666</c:v>
                </c:pt>
                <c:pt idx="805" formatCode="0.0">
                  <c:v>81.150000000000006</c:v>
                </c:pt>
                <c:pt idx="806" formatCode="0.0">
                  <c:v>81.150000000000006</c:v>
                </c:pt>
                <c:pt idx="807" formatCode="0.0">
                  <c:v>81.208333333300004</c:v>
                </c:pt>
                <c:pt idx="808" formatCode="0.0">
                  <c:v>81.283333333300007</c:v>
                </c:pt>
                <c:pt idx="809" formatCode="0.0">
                  <c:v>81.283333333300007</c:v>
                </c:pt>
                <c:pt idx="810" formatCode="0.0">
                  <c:v>81.25</c:v>
                </c:pt>
                <c:pt idx="811" formatCode="0.0">
                  <c:v>81.183333333299998</c:v>
                </c:pt>
                <c:pt idx="812" formatCode="0.0">
                  <c:v>81.141666666600003</c:v>
                </c:pt>
                <c:pt idx="813" formatCode="0.0">
                  <c:v>81.075000000000003</c:v>
                </c:pt>
                <c:pt idx="814" formatCode="0.0">
                  <c:v>81.041666666599994</c:v>
                </c:pt>
                <c:pt idx="815" formatCode="0.0">
                  <c:v>81.008333333300001</c:v>
                </c:pt>
                <c:pt idx="816" formatCode="0.0">
                  <c:v>81</c:v>
                </c:pt>
                <c:pt idx="817" formatCode="0.0">
                  <c:v>81.016666666600003</c:v>
                </c:pt>
                <c:pt idx="818" formatCode="0.0">
                  <c:v>81.041666666599994</c:v>
                </c:pt>
                <c:pt idx="819" formatCode="0.0">
                  <c:v>81.016666666600003</c:v>
                </c:pt>
                <c:pt idx="820" formatCode="0.0">
                  <c:v>81</c:v>
                </c:pt>
                <c:pt idx="821" formatCode="0.0">
                  <c:v>81.041666666599994</c:v>
                </c:pt>
                <c:pt idx="822" formatCode="0.0">
                  <c:v>81.125</c:v>
                </c:pt>
                <c:pt idx="823" formatCode="0.0">
                  <c:v>81.25</c:v>
                </c:pt>
                <c:pt idx="824" formatCode="0.0">
                  <c:v>81.366666666599997</c:v>
                </c:pt>
                <c:pt idx="825" formatCode="0.0">
                  <c:v>81.45</c:v>
                </c:pt>
                <c:pt idx="826" formatCode="0.0">
                  <c:v>81.491666666599997</c:v>
                </c:pt>
                <c:pt idx="827" formatCode="0.0">
                  <c:v>81.575000000000003</c:v>
                </c:pt>
                <c:pt idx="828" formatCode="0.0">
                  <c:v>81.650000000000006</c:v>
                </c:pt>
                <c:pt idx="829" formatCode="0.0">
                  <c:v>81.733333333299996</c:v>
                </c:pt>
                <c:pt idx="830" formatCode="0.0">
                  <c:v>81.8</c:v>
                </c:pt>
                <c:pt idx="831" formatCode="0.0">
                  <c:v>81.875</c:v>
                </c:pt>
                <c:pt idx="832" formatCode="0.0">
                  <c:v>81.908333333300007</c:v>
                </c:pt>
                <c:pt idx="833" formatCode="0.0">
                  <c:v>81.924999999999997</c:v>
                </c:pt>
                <c:pt idx="834" formatCode="0.0">
                  <c:v>81.966666666600005</c:v>
                </c:pt>
                <c:pt idx="835" formatCode="0.0">
                  <c:v>81.958333333300004</c:v>
                </c:pt>
                <c:pt idx="836" formatCode="0.0">
                  <c:v>81.983333333299996</c:v>
                </c:pt>
                <c:pt idx="837" formatCode="0.0">
                  <c:v>82.033333333300007</c:v>
                </c:pt>
                <c:pt idx="838" formatCode="0.0">
                  <c:v>82.091666666600005</c:v>
                </c:pt>
                <c:pt idx="839" formatCode="0.0">
                  <c:v>82.1</c:v>
                </c:pt>
                <c:pt idx="840" formatCode="0.0">
                  <c:v>82.083333333300004</c:v>
                </c:pt>
                <c:pt idx="841" formatCode="0.0">
                  <c:v>82.091666666600005</c:v>
                </c:pt>
                <c:pt idx="842" formatCode="0.0">
                  <c:v>82.108333333299996</c:v>
                </c:pt>
                <c:pt idx="843" formatCode="0.0">
                  <c:v>82.15</c:v>
                </c:pt>
                <c:pt idx="844" formatCode="0.0">
                  <c:v>82.1916666666</c:v>
                </c:pt>
                <c:pt idx="845" formatCode="0.0">
                  <c:v>82.241666666599997</c:v>
                </c:pt>
                <c:pt idx="846" formatCode="0.0">
                  <c:v>82.258333333300001</c:v>
                </c:pt>
                <c:pt idx="847" formatCode="0.0">
                  <c:v>82.3</c:v>
                </c:pt>
                <c:pt idx="848" formatCode="0.0">
                  <c:v>82.3166666666</c:v>
                </c:pt>
                <c:pt idx="849" formatCode="0.0">
                  <c:v>82.366666666599997</c:v>
                </c:pt>
                <c:pt idx="850" formatCode="0.0">
                  <c:v>82.408333333300007</c:v>
                </c:pt>
                <c:pt idx="851" formatCode="0.0">
                  <c:v>82.483333333299996</c:v>
                </c:pt>
                <c:pt idx="852" formatCode="0.0">
                  <c:v>82.5666666666</c:v>
                </c:pt>
                <c:pt idx="853" formatCode="0.0">
                  <c:v>82.608333333299996</c:v>
                </c:pt>
                <c:pt idx="854" formatCode="0.0">
                  <c:v>82.658333333300007</c:v>
                </c:pt>
                <c:pt idx="855" formatCode="0.0">
                  <c:v>82.658333333300007</c:v>
                </c:pt>
                <c:pt idx="856" formatCode="0.0">
                  <c:v>82.65</c:v>
                </c:pt>
                <c:pt idx="857" formatCode="0.0">
                  <c:v>82.65</c:v>
                </c:pt>
                <c:pt idx="858" formatCode="0.0">
                  <c:v>82.616666666599997</c:v>
                </c:pt>
                <c:pt idx="859" formatCode="0.0">
                  <c:v>82.65</c:v>
                </c:pt>
                <c:pt idx="860" formatCode="0.0">
                  <c:v>82.683333333299998</c:v>
                </c:pt>
                <c:pt idx="861" formatCode="0.0">
                  <c:v>82.733333333299996</c:v>
                </c:pt>
                <c:pt idx="862" formatCode="0.0">
                  <c:v>82.808333333299998</c:v>
                </c:pt>
                <c:pt idx="863" formatCode="0.0">
                  <c:v>82.866666666599997</c:v>
                </c:pt>
                <c:pt idx="864" formatCode="0.0">
                  <c:v>82.9416666666</c:v>
                </c:pt>
                <c:pt idx="865" formatCode="0.0">
                  <c:v>83.008333333300001</c:v>
                </c:pt>
                <c:pt idx="866" formatCode="0.0">
                  <c:v>82.974999999999994</c:v>
                </c:pt>
                <c:pt idx="867" formatCode="0.0">
                  <c:v>82.716666666600005</c:v>
                </c:pt>
                <c:pt idx="868" formatCode="0.0">
                  <c:v>82.5666666666</c:v>
                </c:pt>
                <c:pt idx="869" formatCode="0.0">
                  <c:v>82.433333333299998</c:v>
                </c:pt>
                <c:pt idx="870" formatCode="0.0">
                  <c:v>82.325000000000003</c:v>
                </c:pt>
                <c:pt idx="871" formatCode="0.0">
                  <c:v>82.174999999999997</c:v>
                </c:pt>
                <c:pt idx="872" formatCode="0.0">
                  <c:v>82.033333333300007</c:v>
                </c:pt>
                <c:pt idx="873" formatCode="0.0">
                  <c:v>81.875</c:v>
                </c:pt>
                <c:pt idx="874" formatCode="0.0">
                  <c:v>81.616666666599997</c:v>
                </c:pt>
                <c:pt idx="875" formatCode="0.0">
                  <c:v>81.408333333300007</c:v>
                </c:pt>
                <c:pt idx="876" formatCode="0.0">
                  <c:v>81.183333333299998</c:v>
                </c:pt>
                <c:pt idx="877" formatCode="0.0">
                  <c:v>80.974999999999994</c:v>
                </c:pt>
                <c:pt idx="878" formatCode="0.0">
                  <c:v>80.908333333300007</c:v>
                </c:pt>
                <c:pt idx="879" formatCode="0.0">
                  <c:v>81.125</c:v>
                </c:pt>
                <c:pt idx="880" formatCode="0.0">
                  <c:v>81.208333333300004</c:v>
                </c:pt>
                <c:pt idx="881" formatCode="0.0">
                  <c:v>81.283333333300007</c:v>
                </c:pt>
                <c:pt idx="882" formatCode="0.0">
                  <c:v>81.416666666599994</c:v>
                </c:pt>
                <c:pt idx="883" formatCode="0.0">
                  <c:v>81.5</c:v>
                </c:pt>
                <c:pt idx="884" formatCode="0.0">
                  <c:v>81.55</c:v>
                </c:pt>
                <c:pt idx="885" formatCode="0.0">
                  <c:v>81.625</c:v>
                </c:pt>
                <c:pt idx="886" formatCode="0.0">
                  <c:v>81.808333333299998</c:v>
                </c:pt>
                <c:pt idx="887" formatCode="0.0">
                  <c:v>81.95</c:v>
                </c:pt>
                <c:pt idx="888" formatCode="0.0">
                  <c:v>82.0666666666</c:v>
                </c:pt>
                <c:pt idx="889" formatCode="0.0">
                  <c:v>82.2</c:v>
                </c:pt>
                <c:pt idx="890" formatCode="0.0">
                  <c:v>82.333333333300004</c:v>
                </c:pt>
                <c:pt idx="891" formatCode="0.0">
                  <c:v>82.466666666600005</c:v>
                </c:pt>
                <c:pt idx="892" formatCode="0.0">
                  <c:v>82.641666666600003</c:v>
                </c:pt>
                <c:pt idx="893" formatCode="0.0">
                  <c:v>82.741666666599997</c:v>
                </c:pt>
                <c:pt idx="894" formatCode="0.0">
                  <c:v>82.8</c:v>
                </c:pt>
                <c:pt idx="895" formatCode="0.0">
                  <c:v>82.916666666599994</c:v>
                </c:pt>
                <c:pt idx="896" formatCode="0.0">
                  <c:v>83.016666666600003</c:v>
                </c:pt>
                <c:pt idx="897" formatCode="0.0">
                  <c:v>83.108333333299996</c:v>
                </c:pt>
                <c:pt idx="898" formatCode="0.0">
                  <c:v>83.141666666600003</c:v>
                </c:pt>
                <c:pt idx="899" formatCode="0.0">
                  <c:v>83.15</c:v>
                </c:pt>
                <c:pt idx="900" formatCode="0.0">
                  <c:v>83.208333333300004</c:v>
                </c:pt>
                <c:pt idx="901" formatCode="0.0">
                  <c:v>83.291666666599994</c:v>
                </c:pt>
                <c:pt idx="902" formatCode="0.0">
                  <c:v>83.325000000000003</c:v>
                </c:pt>
                <c:pt idx="903" formatCode="0.0">
                  <c:v>83.35</c:v>
                </c:pt>
                <c:pt idx="904" formatCode="0.0">
                  <c:v>83.358333333299996</c:v>
                </c:pt>
                <c:pt idx="905" formatCode="0.0">
                  <c:v>83.408333333300007</c:v>
                </c:pt>
                <c:pt idx="906" formatCode="0.0">
                  <c:v>83.5</c:v>
                </c:pt>
                <c:pt idx="907" formatCode="0.0">
                  <c:v>83.533333333300007</c:v>
                </c:pt>
                <c:pt idx="1019" formatCode="0.00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640-45B2-9CC2-FB4AAC05E323}"/>
            </c:ext>
          </c:extLst>
        </c:ser>
        <c:ser>
          <c:idx val="4"/>
          <c:order val="4"/>
          <c:tx>
            <c:strRef>
              <c:f>'LPR2534'!$U$2</c:f>
              <c:strCache>
                <c:ptCount val="1"/>
                <c:pt idx="0">
                  <c:v>83.5%</c:v>
                </c:pt>
              </c:strCache>
            </c:strRef>
          </c:tx>
          <c:marker>
            <c:symbol val="none"/>
          </c:marker>
          <c:dLbls>
            <c:dLbl>
              <c:idx val="901"/>
              <c:layout>
                <c:manualLayout>
                  <c:x val="-4.3087971274686871E-3"/>
                  <c:y val="-3.559042274514128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640-45B2-9CC2-FB4AAC05E323}"/>
                </c:ext>
              </c:extLst>
            </c:dLbl>
            <c:dLbl>
              <c:idx val="902"/>
              <c:layout>
                <c:manualLayout>
                  <c:x val="1.4362657091560886E-3"/>
                  <c:y val="-3.7209307280958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72-407B-AF41-B8907B549932}"/>
                </c:ext>
              </c:extLst>
            </c:dLbl>
            <c:dLbl>
              <c:idx val="903"/>
              <c:layout>
                <c:manualLayout>
                  <c:x val="-8.6175942549370586E-3"/>
                  <c:y val="-5.750529307057223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47-4861-9B2F-960D8EA7F241}"/>
                </c:ext>
              </c:extLst>
            </c:dLbl>
            <c:dLbl>
              <c:idx val="904"/>
              <c:layout>
                <c:manualLayout>
                  <c:x val="-5.745062836624776E-3"/>
                  <c:y val="-5.750529307057224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15-4C7E-A8DD-BEA3705C7C56}"/>
                </c:ext>
              </c:extLst>
            </c:dLbl>
            <c:dLbl>
              <c:idx val="905"/>
              <c:layout>
                <c:manualLayout>
                  <c:x val="0"/>
                  <c:y val="-7.441861456191700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A4-48C2-9756-40645D3739A5}"/>
                </c:ext>
              </c:extLst>
            </c:dLbl>
            <c:dLbl>
              <c:idx val="906"/>
              <c:layout>
                <c:manualLayout>
                  <c:x val="1.4362657091562992E-3"/>
                  <c:y val="-7.780127886018596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56-44E3-984F-3FE466F2D23F}"/>
                </c:ext>
              </c:extLst>
            </c:dLbl>
            <c:dLbl>
              <c:idx val="907"/>
              <c:layout>
                <c:manualLayout>
                  <c:x val="-1.0532493528214745E-16"/>
                  <c:y val="-3.72093072809585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94-4A5D-A071-4416E48814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FF99FF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'LPR1624'!$A$3:$A$1022</c:f>
              <c:numCache>
                <c:formatCode>mmm\-yy</c:formatCode>
                <c:ptCount val="1020"/>
                <c:pt idx="0">
                  <c:v>17533</c:v>
                </c:pt>
                <c:pt idx="1">
                  <c:v>17564</c:v>
                </c:pt>
                <c:pt idx="2">
                  <c:v>17593</c:v>
                </c:pt>
                <c:pt idx="3">
                  <c:v>17624</c:v>
                </c:pt>
                <c:pt idx="4">
                  <c:v>17654</c:v>
                </c:pt>
                <c:pt idx="5">
                  <c:v>17685</c:v>
                </c:pt>
                <c:pt idx="6">
                  <c:v>17715</c:v>
                </c:pt>
                <c:pt idx="7">
                  <c:v>17746</c:v>
                </c:pt>
                <c:pt idx="8">
                  <c:v>17777</c:v>
                </c:pt>
                <c:pt idx="9">
                  <c:v>17807</c:v>
                </c:pt>
                <c:pt idx="10">
                  <c:v>17838</c:v>
                </c:pt>
                <c:pt idx="11">
                  <c:v>17868</c:v>
                </c:pt>
                <c:pt idx="12">
                  <c:v>17899</c:v>
                </c:pt>
                <c:pt idx="13">
                  <c:v>17930</c:v>
                </c:pt>
                <c:pt idx="14">
                  <c:v>17958</c:v>
                </c:pt>
                <c:pt idx="15">
                  <c:v>17989</c:v>
                </c:pt>
                <c:pt idx="16">
                  <c:v>18019</c:v>
                </c:pt>
                <c:pt idx="17">
                  <c:v>18050</c:v>
                </c:pt>
                <c:pt idx="18">
                  <c:v>18080</c:v>
                </c:pt>
                <c:pt idx="19">
                  <c:v>18111</c:v>
                </c:pt>
                <c:pt idx="20">
                  <c:v>18142</c:v>
                </c:pt>
                <c:pt idx="21">
                  <c:v>18172</c:v>
                </c:pt>
                <c:pt idx="22">
                  <c:v>18203</c:v>
                </c:pt>
                <c:pt idx="23">
                  <c:v>18233</c:v>
                </c:pt>
                <c:pt idx="24">
                  <c:v>18264</c:v>
                </c:pt>
                <c:pt idx="25">
                  <c:v>18295</c:v>
                </c:pt>
                <c:pt idx="26">
                  <c:v>18323</c:v>
                </c:pt>
                <c:pt idx="27">
                  <c:v>18354</c:v>
                </c:pt>
                <c:pt idx="28">
                  <c:v>18384</c:v>
                </c:pt>
                <c:pt idx="29">
                  <c:v>18415</c:v>
                </c:pt>
                <c:pt idx="30">
                  <c:v>18445</c:v>
                </c:pt>
                <c:pt idx="31">
                  <c:v>18476</c:v>
                </c:pt>
                <c:pt idx="32">
                  <c:v>18507</c:v>
                </c:pt>
                <c:pt idx="33">
                  <c:v>18537</c:v>
                </c:pt>
                <c:pt idx="34">
                  <c:v>18568</c:v>
                </c:pt>
                <c:pt idx="35">
                  <c:v>18598</c:v>
                </c:pt>
                <c:pt idx="36">
                  <c:v>18629</c:v>
                </c:pt>
                <c:pt idx="37">
                  <c:v>18660</c:v>
                </c:pt>
                <c:pt idx="38">
                  <c:v>18688</c:v>
                </c:pt>
                <c:pt idx="39">
                  <c:v>18719</c:v>
                </c:pt>
                <c:pt idx="40">
                  <c:v>18749</c:v>
                </c:pt>
                <c:pt idx="41">
                  <c:v>18780</c:v>
                </c:pt>
                <c:pt idx="42">
                  <c:v>18810</c:v>
                </c:pt>
                <c:pt idx="43">
                  <c:v>18841</c:v>
                </c:pt>
                <c:pt idx="44">
                  <c:v>18872</c:v>
                </c:pt>
                <c:pt idx="45">
                  <c:v>18902</c:v>
                </c:pt>
                <c:pt idx="46">
                  <c:v>18933</c:v>
                </c:pt>
                <c:pt idx="47">
                  <c:v>18963</c:v>
                </c:pt>
                <c:pt idx="48">
                  <c:v>18994</c:v>
                </c:pt>
                <c:pt idx="49">
                  <c:v>19025</c:v>
                </c:pt>
                <c:pt idx="50">
                  <c:v>19054</c:v>
                </c:pt>
                <c:pt idx="51">
                  <c:v>19085</c:v>
                </c:pt>
                <c:pt idx="52">
                  <c:v>19115</c:v>
                </c:pt>
                <c:pt idx="53">
                  <c:v>19146</c:v>
                </c:pt>
                <c:pt idx="54">
                  <c:v>19176</c:v>
                </c:pt>
                <c:pt idx="55">
                  <c:v>19207</c:v>
                </c:pt>
                <c:pt idx="56">
                  <c:v>19238</c:v>
                </c:pt>
                <c:pt idx="57">
                  <c:v>19268</c:v>
                </c:pt>
                <c:pt idx="58">
                  <c:v>19299</c:v>
                </c:pt>
                <c:pt idx="59">
                  <c:v>19329</c:v>
                </c:pt>
                <c:pt idx="60">
                  <c:v>19360</c:v>
                </c:pt>
                <c:pt idx="61">
                  <c:v>19391</c:v>
                </c:pt>
                <c:pt idx="62">
                  <c:v>19419</c:v>
                </c:pt>
                <c:pt idx="63">
                  <c:v>19450</c:v>
                </c:pt>
                <c:pt idx="64">
                  <c:v>19480</c:v>
                </c:pt>
                <c:pt idx="65">
                  <c:v>19511</c:v>
                </c:pt>
                <c:pt idx="66">
                  <c:v>19541</c:v>
                </c:pt>
                <c:pt idx="67">
                  <c:v>19572</c:v>
                </c:pt>
                <c:pt idx="68">
                  <c:v>19603</c:v>
                </c:pt>
                <c:pt idx="69">
                  <c:v>19633</c:v>
                </c:pt>
                <c:pt idx="70">
                  <c:v>19664</c:v>
                </c:pt>
                <c:pt idx="71">
                  <c:v>19694</c:v>
                </c:pt>
                <c:pt idx="72">
                  <c:v>19725</c:v>
                </c:pt>
                <c:pt idx="73">
                  <c:v>19756</c:v>
                </c:pt>
                <c:pt idx="74">
                  <c:v>19784</c:v>
                </c:pt>
                <c:pt idx="75">
                  <c:v>19815</c:v>
                </c:pt>
                <c:pt idx="76">
                  <c:v>19845</c:v>
                </c:pt>
                <c:pt idx="77">
                  <c:v>19876</c:v>
                </c:pt>
                <c:pt idx="78">
                  <c:v>19906</c:v>
                </c:pt>
                <c:pt idx="79">
                  <c:v>19937</c:v>
                </c:pt>
                <c:pt idx="80">
                  <c:v>19968</c:v>
                </c:pt>
                <c:pt idx="81">
                  <c:v>19998</c:v>
                </c:pt>
                <c:pt idx="82">
                  <c:v>20029</c:v>
                </c:pt>
                <c:pt idx="83">
                  <c:v>20059</c:v>
                </c:pt>
                <c:pt idx="84">
                  <c:v>20090</c:v>
                </c:pt>
                <c:pt idx="85">
                  <c:v>20121</c:v>
                </c:pt>
                <c:pt idx="86">
                  <c:v>20149</c:v>
                </c:pt>
                <c:pt idx="87">
                  <c:v>20180</c:v>
                </c:pt>
                <c:pt idx="88">
                  <c:v>20210</c:v>
                </c:pt>
                <c:pt idx="89">
                  <c:v>20241</c:v>
                </c:pt>
                <c:pt idx="90">
                  <c:v>20271</c:v>
                </c:pt>
                <c:pt idx="91">
                  <c:v>20302</c:v>
                </c:pt>
                <c:pt idx="92">
                  <c:v>20333</c:v>
                </c:pt>
                <c:pt idx="93">
                  <c:v>20363</c:v>
                </c:pt>
                <c:pt idx="94">
                  <c:v>20394</c:v>
                </c:pt>
                <c:pt idx="95">
                  <c:v>20424</c:v>
                </c:pt>
                <c:pt idx="96">
                  <c:v>20455</c:v>
                </c:pt>
                <c:pt idx="97">
                  <c:v>20486</c:v>
                </c:pt>
                <c:pt idx="98">
                  <c:v>20515</c:v>
                </c:pt>
                <c:pt idx="99">
                  <c:v>20546</c:v>
                </c:pt>
                <c:pt idx="100">
                  <c:v>20576</c:v>
                </c:pt>
                <c:pt idx="101">
                  <c:v>20607</c:v>
                </c:pt>
                <c:pt idx="102">
                  <c:v>20637</c:v>
                </c:pt>
                <c:pt idx="103">
                  <c:v>20668</c:v>
                </c:pt>
                <c:pt idx="104">
                  <c:v>20699</c:v>
                </c:pt>
                <c:pt idx="105">
                  <c:v>20729</c:v>
                </c:pt>
                <c:pt idx="106">
                  <c:v>20760</c:v>
                </c:pt>
                <c:pt idx="107">
                  <c:v>20790</c:v>
                </c:pt>
                <c:pt idx="108">
                  <c:v>20821</c:v>
                </c:pt>
                <c:pt idx="109">
                  <c:v>20852</c:v>
                </c:pt>
                <c:pt idx="110">
                  <c:v>20880</c:v>
                </c:pt>
                <c:pt idx="111">
                  <c:v>20911</c:v>
                </c:pt>
                <c:pt idx="112">
                  <c:v>20941</c:v>
                </c:pt>
                <c:pt idx="113">
                  <c:v>20972</c:v>
                </c:pt>
                <c:pt idx="114">
                  <c:v>21002</c:v>
                </c:pt>
                <c:pt idx="115">
                  <c:v>21033</c:v>
                </c:pt>
                <c:pt idx="116">
                  <c:v>21064</c:v>
                </c:pt>
                <c:pt idx="117">
                  <c:v>21094</c:v>
                </c:pt>
                <c:pt idx="118">
                  <c:v>21125</c:v>
                </c:pt>
                <c:pt idx="119">
                  <c:v>21155</c:v>
                </c:pt>
                <c:pt idx="120">
                  <c:v>21186</c:v>
                </c:pt>
                <c:pt idx="121">
                  <c:v>21217</c:v>
                </c:pt>
                <c:pt idx="122">
                  <c:v>21245</c:v>
                </c:pt>
                <c:pt idx="123">
                  <c:v>21276</c:v>
                </c:pt>
                <c:pt idx="124">
                  <c:v>21306</c:v>
                </c:pt>
                <c:pt idx="125">
                  <c:v>21337</c:v>
                </c:pt>
                <c:pt idx="126">
                  <c:v>21367</c:v>
                </c:pt>
                <c:pt idx="127">
                  <c:v>21398</c:v>
                </c:pt>
                <c:pt idx="128">
                  <c:v>21429</c:v>
                </c:pt>
                <c:pt idx="129">
                  <c:v>21459</c:v>
                </c:pt>
                <c:pt idx="130">
                  <c:v>21490</c:v>
                </c:pt>
                <c:pt idx="131">
                  <c:v>21520</c:v>
                </c:pt>
                <c:pt idx="132">
                  <c:v>21551</c:v>
                </c:pt>
                <c:pt idx="133">
                  <c:v>21582</c:v>
                </c:pt>
                <c:pt idx="134">
                  <c:v>21610</c:v>
                </c:pt>
                <c:pt idx="135">
                  <c:v>21641</c:v>
                </c:pt>
                <c:pt idx="136">
                  <c:v>21671</c:v>
                </c:pt>
                <c:pt idx="137">
                  <c:v>21702</c:v>
                </c:pt>
                <c:pt idx="138">
                  <c:v>21732</c:v>
                </c:pt>
                <c:pt idx="139">
                  <c:v>21763</c:v>
                </c:pt>
                <c:pt idx="140">
                  <c:v>21794</c:v>
                </c:pt>
                <c:pt idx="141">
                  <c:v>21824</c:v>
                </c:pt>
                <c:pt idx="142">
                  <c:v>21855</c:v>
                </c:pt>
                <c:pt idx="143">
                  <c:v>21885</c:v>
                </c:pt>
                <c:pt idx="144">
                  <c:v>21916</c:v>
                </c:pt>
                <c:pt idx="145">
                  <c:v>21947</c:v>
                </c:pt>
                <c:pt idx="146">
                  <c:v>21976</c:v>
                </c:pt>
                <c:pt idx="147">
                  <c:v>22007</c:v>
                </c:pt>
                <c:pt idx="148">
                  <c:v>22037</c:v>
                </c:pt>
                <c:pt idx="149">
                  <c:v>22068</c:v>
                </c:pt>
                <c:pt idx="150">
                  <c:v>22098</c:v>
                </c:pt>
                <c:pt idx="151">
                  <c:v>22129</c:v>
                </c:pt>
                <c:pt idx="152">
                  <c:v>22160</c:v>
                </c:pt>
                <c:pt idx="153">
                  <c:v>22190</c:v>
                </c:pt>
                <c:pt idx="154">
                  <c:v>22221</c:v>
                </c:pt>
                <c:pt idx="155">
                  <c:v>22251</c:v>
                </c:pt>
                <c:pt idx="156">
                  <c:v>22282</c:v>
                </c:pt>
                <c:pt idx="157">
                  <c:v>22313</c:v>
                </c:pt>
                <c:pt idx="158">
                  <c:v>22341</c:v>
                </c:pt>
                <c:pt idx="159">
                  <c:v>22372</c:v>
                </c:pt>
                <c:pt idx="160">
                  <c:v>22402</c:v>
                </c:pt>
                <c:pt idx="161">
                  <c:v>22433</c:v>
                </c:pt>
                <c:pt idx="162">
                  <c:v>22463</c:v>
                </c:pt>
                <c:pt idx="163">
                  <c:v>22494</c:v>
                </c:pt>
                <c:pt idx="164">
                  <c:v>22525</c:v>
                </c:pt>
                <c:pt idx="165">
                  <c:v>22555</c:v>
                </c:pt>
                <c:pt idx="166">
                  <c:v>22586</c:v>
                </c:pt>
                <c:pt idx="167">
                  <c:v>22616</c:v>
                </c:pt>
                <c:pt idx="168">
                  <c:v>22647</c:v>
                </c:pt>
                <c:pt idx="169">
                  <c:v>22678</c:v>
                </c:pt>
                <c:pt idx="170">
                  <c:v>22706</c:v>
                </c:pt>
                <c:pt idx="171">
                  <c:v>22737</c:v>
                </c:pt>
                <c:pt idx="172">
                  <c:v>22767</c:v>
                </c:pt>
                <c:pt idx="173">
                  <c:v>22798</c:v>
                </c:pt>
                <c:pt idx="174">
                  <c:v>22828</c:v>
                </c:pt>
                <c:pt idx="175">
                  <c:v>22859</c:v>
                </c:pt>
                <c:pt idx="176">
                  <c:v>22890</c:v>
                </c:pt>
                <c:pt idx="177">
                  <c:v>22920</c:v>
                </c:pt>
                <c:pt idx="178">
                  <c:v>22951</c:v>
                </c:pt>
                <c:pt idx="179">
                  <c:v>22981</c:v>
                </c:pt>
                <c:pt idx="180">
                  <c:v>23012</c:v>
                </c:pt>
                <c:pt idx="181">
                  <c:v>23043</c:v>
                </c:pt>
                <c:pt idx="182">
                  <c:v>23071</c:v>
                </c:pt>
                <c:pt idx="183">
                  <c:v>23102</c:v>
                </c:pt>
                <c:pt idx="184">
                  <c:v>23132</c:v>
                </c:pt>
                <c:pt idx="185">
                  <c:v>23163</c:v>
                </c:pt>
                <c:pt idx="186">
                  <c:v>23193</c:v>
                </c:pt>
                <c:pt idx="187">
                  <c:v>23224</c:v>
                </c:pt>
                <c:pt idx="188">
                  <c:v>23255</c:v>
                </c:pt>
                <c:pt idx="189">
                  <c:v>23285</c:v>
                </c:pt>
                <c:pt idx="190">
                  <c:v>23316</c:v>
                </c:pt>
                <c:pt idx="191">
                  <c:v>23346</c:v>
                </c:pt>
                <c:pt idx="192">
                  <c:v>23377</c:v>
                </c:pt>
                <c:pt idx="193">
                  <c:v>23408</c:v>
                </c:pt>
                <c:pt idx="194">
                  <c:v>23437</c:v>
                </c:pt>
                <c:pt idx="195">
                  <c:v>23468</c:v>
                </c:pt>
                <c:pt idx="196">
                  <c:v>23498</c:v>
                </c:pt>
                <c:pt idx="197">
                  <c:v>23529</c:v>
                </c:pt>
                <c:pt idx="198">
                  <c:v>23559</c:v>
                </c:pt>
                <c:pt idx="199">
                  <c:v>23590</c:v>
                </c:pt>
                <c:pt idx="200">
                  <c:v>23621</c:v>
                </c:pt>
                <c:pt idx="201">
                  <c:v>23651</c:v>
                </c:pt>
                <c:pt idx="202">
                  <c:v>23682</c:v>
                </c:pt>
                <c:pt idx="203">
                  <c:v>23712</c:v>
                </c:pt>
                <c:pt idx="204">
                  <c:v>23743</c:v>
                </c:pt>
                <c:pt idx="205">
                  <c:v>23774</c:v>
                </c:pt>
                <c:pt idx="206">
                  <c:v>23802</c:v>
                </c:pt>
                <c:pt idx="207">
                  <c:v>23833</c:v>
                </c:pt>
                <c:pt idx="208">
                  <c:v>23863</c:v>
                </c:pt>
                <c:pt idx="209">
                  <c:v>23894</c:v>
                </c:pt>
                <c:pt idx="210">
                  <c:v>23924</c:v>
                </c:pt>
                <c:pt idx="211">
                  <c:v>23955</c:v>
                </c:pt>
                <c:pt idx="212">
                  <c:v>23986</c:v>
                </c:pt>
                <c:pt idx="213">
                  <c:v>24016</c:v>
                </c:pt>
                <c:pt idx="214">
                  <c:v>24047</c:v>
                </c:pt>
                <c:pt idx="215">
                  <c:v>24077</c:v>
                </c:pt>
                <c:pt idx="216">
                  <c:v>24108</c:v>
                </c:pt>
                <c:pt idx="217">
                  <c:v>24139</c:v>
                </c:pt>
                <c:pt idx="218">
                  <c:v>24167</c:v>
                </c:pt>
                <c:pt idx="219">
                  <c:v>24198</c:v>
                </c:pt>
                <c:pt idx="220">
                  <c:v>24228</c:v>
                </c:pt>
                <c:pt idx="221">
                  <c:v>24259</c:v>
                </c:pt>
                <c:pt idx="222">
                  <c:v>24289</c:v>
                </c:pt>
                <c:pt idx="223">
                  <c:v>24320</c:v>
                </c:pt>
                <c:pt idx="224">
                  <c:v>24351</c:v>
                </c:pt>
                <c:pt idx="225">
                  <c:v>24381</c:v>
                </c:pt>
                <c:pt idx="226">
                  <c:v>24412</c:v>
                </c:pt>
                <c:pt idx="227">
                  <c:v>24442</c:v>
                </c:pt>
                <c:pt idx="228">
                  <c:v>24473</c:v>
                </c:pt>
                <c:pt idx="229">
                  <c:v>24504</c:v>
                </c:pt>
                <c:pt idx="230">
                  <c:v>24532</c:v>
                </c:pt>
                <c:pt idx="231">
                  <c:v>24563</c:v>
                </c:pt>
                <c:pt idx="232">
                  <c:v>24593</c:v>
                </c:pt>
                <c:pt idx="233">
                  <c:v>24624</c:v>
                </c:pt>
                <c:pt idx="234">
                  <c:v>24654</c:v>
                </c:pt>
                <c:pt idx="235">
                  <c:v>24685</c:v>
                </c:pt>
                <c:pt idx="236">
                  <c:v>24716</c:v>
                </c:pt>
                <c:pt idx="237">
                  <c:v>24746</c:v>
                </c:pt>
                <c:pt idx="238">
                  <c:v>24777</c:v>
                </c:pt>
                <c:pt idx="239">
                  <c:v>24807</c:v>
                </c:pt>
                <c:pt idx="240">
                  <c:v>24838</c:v>
                </c:pt>
                <c:pt idx="241">
                  <c:v>24869</c:v>
                </c:pt>
                <c:pt idx="242">
                  <c:v>24898</c:v>
                </c:pt>
                <c:pt idx="243">
                  <c:v>24929</c:v>
                </c:pt>
                <c:pt idx="244">
                  <c:v>24959</c:v>
                </c:pt>
                <c:pt idx="245">
                  <c:v>24990</c:v>
                </c:pt>
                <c:pt idx="246">
                  <c:v>25020</c:v>
                </c:pt>
                <c:pt idx="247">
                  <c:v>25051</c:v>
                </c:pt>
                <c:pt idx="248">
                  <c:v>25082</c:v>
                </c:pt>
                <c:pt idx="249">
                  <c:v>25112</c:v>
                </c:pt>
                <c:pt idx="250">
                  <c:v>25143</c:v>
                </c:pt>
                <c:pt idx="251">
                  <c:v>25173</c:v>
                </c:pt>
                <c:pt idx="252">
                  <c:v>25204</c:v>
                </c:pt>
                <c:pt idx="253">
                  <c:v>25235</c:v>
                </c:pt>
                <c:pt idx="254">
                  <c:v>25263</c:v>
                </c:pt>
                <c:pt idx="255">
                  <c:v>25294</c:v>
                </c:pt>
                <c:pt idx="256">
                  <c:v>25324</c:v>
                </c:pt>
                <c:pt idx="257">
                  <c:v>25355</c:v>
                </c:pt>
                <c:pt idx="258">
                  <c:v>25385</c:v>
                </c:pt>
                <c:pt idx="259">
                  <c:v>25416</c:v>
                </c:pt>
                <c:pt idx="260">
                  <c:v>25447</c:v>
                </c:pt>
                <c:pt idx="261">
                  <c:v>25477</c:v>
                </c:pt>
                <c:pt idx="262">
                  <c:v>25508</c:v>
                </c:pt>
                <c:pt idx="263">
                  <c:v>25538</c:v>
                </c:pt>
                <c:pt idx="264">
                  <c:v>25569</c:v>
                </c:pt>
                <c:pt idx="265">
                  <c:v>25600</c:v>
                </c:pt>
                <c:pt idx="266">
                  <c:v>25628</c:v>
                </c:pt>
                <c:pt idx="267">
                  <c:v>25659</c:v>
                </c:pt>
                <c:pt idx="268">
                  <c:v>25689</c:v>
                </c:pt>
                <c:pt idx="269">
                  <c:v>25720</c:v>
                </c:pt>
                <c:pt idx="270">
                  <c:v>25750</c:v>
                </c:pt>
                <c:pt idx="271">
                  <c:v>25781</c:v>
                </c:pt>
                <c:pt idx="272">
                  <c:v>25812</c:v>
                </c:pt>
                <c:pt idx="273">
                  <c:v>25842</c:v>
                </c:pt>
                <c:pt idx="274">
                  <c:v>25873</c:v>
                </c:pt>
                <c:pt idx="275">
                  <c:v>25903</c:v>
                </c:pt>
                <c:pt idx="276">
                  <c:v>25934</c:v>
                </c:pt>
                <c:pt idx="277">
                  <c:v>25965</c:v>
                </c:pt>
                <c:pt idx="278">
                  <c:v>25993</c:v>
                </c:pt>
                <c:pt idx="279">
                  <c:v>26024</c:v>
                </c:pt>
                <c:pt idx="280">
                  <c:v>26054</c:v>
                </c:pt>
                <c:pt idx="281">
                  <c:v>26085</c:v>
                </c:pt>
                <c:pt idx="282">
                  <c:v>26115</c:v>
                </c:pt>
                <c:pt idx="283">
                  <c:v>26146</c:v>
                </c:pt>
                <c:pt idx="284">
                  <c:v>26177</c:v>
                </c:pt>
                <c:pt idx="285">
                  <c:v>26207</c:v>
                </c:pt>
                <c:pt idx="286">
                  <c:v>26238</c:v>
                </c:pt>
                <c:pt idx="287">
                  <c:v>26268</c:v>
                </c:pt>
                <c:pt idx="288">
                  <c:v>26299</c:v>
                </c:pt>
                <c:pt idx="289">
                  <c:v>26330</c:v>
                </c:pt>
                <c:pt idx="290">
                  <c:v>26359</c:v>
                </c:pt>
                <c:pt idx="291">
                  <c:v>26390</c:v>
                </c:pt>
                <c:pt idx="292">
                  <c:v>26420</c:v>
                </c:pt>
                <c:pt idx="293">
                  <c:v>26451</c:v>
                </c:pt>
                <c:pt idx="294">
                  <c:v>26481</c:v>
                </c:pt>
                <c:pt idx="295">
                  <c:v>26512</c:v>
                </c:pt>
                <c:pt idx="296">
                  <c:v>26543</c:v>
                </c:pt>
                <c:pt idx="297">
                  <c:v>26573</c:v>
                </c:pt>
                <c:pt idx="298">
                  <c:v>26604</c:v>
                </c:pt>
                <c:pt idx="299">
                  <c:v>26634</c:v>
                </c:pt>
                <c:pt idx="300">
                  <c:v>26665</c:v>
                </c:pt>
                <c:pt idx="301">
                  <c:v>26696</c:v>
                </c:pt>
                <c:pt idx="302">
                  <c:v>26724</c:v>
                </c:pt>
                <c:pt idx="303">
                  <c:v>26755</c:v>
                </c:pt>
                <c:pt idx="304">
                  <c:v>26785</c:v>
                </c:pt>
                <c:pt idx="305">
                  <c:v>26816</c:v>
                </c:pt>
                <c:pt idx="306">
                  <c:v>26846</c:v>
                </c:pt>
                <c:pt idx="307">
                  <c:v>26877</c:v>
                </c:pt>
                <c:pt idx="308">
                  <c:v>26908</c:v>
                </c:pt>
                <c:pt idx="309">
                  <c:v>26938</c:v>
                </c:pt>
                <c:pt idx="310">
                  <c:v>26969</c:v>
                </c:pt>
                <c:pt idx="311">
                  <c:v>26999</c:v>
                </c:pt>
                <c:pt idx="312">
                  <c:v>27030</c:v>
                </c:pt>
                <c:pt idx="313">
                  <c:v>27061</c:v>
                </c:pt>
                <c:pt idx="314">
                  <c:v>27089</c:v>
                </c:pt>
                <c:pt idx="315">
                  <c:v>27120</c:v>
                </c:pt>
                <c:pt idx="316">
                  <c:v>27150</c:v>
                </c:pt>
                <c:pt idx="317">
                  <c:v>27181</c:v>
                </c:pt>
                <c:pt idx="318">
                  <c:v>27211</c:v>
                </c:pt>
                <c:pt idx="319">
                  <c:v>27242</c:v>
                </c:pt>
                <c:pt idx="320">
                  <c:v>27273</c:v>
                </c:pt>
                <c:pt idx="321">
                  <c:v>27303</c:v>
                </c:pt>
                <c:pt idx="322">
                  <c:v>27334</c:v>
                </c:pt>
                <c:pt idx="323">
                  <c:v>27364</c:v>
                </c:pt>
                <c:pt idx="324">
                  <c:v>27395</c:v>
                </c:pt>
                <c:pt idx="325">
                  <c:v>27426</c:v>
                </c:pt>
                <c:pt idx="326">
                  <c:v>27454</c:v>
                </c:pt>
                <c:pt idx="327">
                  <c:v>27485</c:v>
                </c:pt>
                <c:pt idx="328">
                  <c:v>27515</c:v>
                </c:pt>
                <c:pt idx="329">
                  <c:v>27546</c:v>
                </c:pt>
                <c:pt idx="330">
                  <c:v>27576</c:v>
                </c:pt>
                <c:pt idx="331">
                  <c:v>27607</c:v>
                </c:pt>
                <c:pt idx="332">
                  <c:v>27638</c:v>
                </c:pt>
                <c:pt idx="333">
                  <c:v>27668</c:v>
                </c:pt>
                <c:pt idx="334">
                  <c:v>27699</c:v>
                </c:pt>
                <c:pt idx="335">
                  <c:v>27729</c:v>
                </c:pt>
                <c:pt idx="336">
                  <c:v>27760</c:v>
                </c:pt>
                <c:pt idx="337">
                  <c:v>27791</c:v>
                </c:pt>
                <c:pt idx="338">
                  <c:v>27820</c:v>
                </c:pt>
                <c:pt idx="339">
                  <c:v>27851</c:v>
                </c:pt>
                <c:pt idx="340">
                  <c:v>27881</c:v>
                </c:pt>
                <c:pt idx="341">
                  <c:v>27912</c:v>
                </c:pt>
                <c:pt idx="342">
                  <c:v>27942</c:v>
                </c:pt>
                <c:pt idx="343">
                  <c:v>27973</c:v>
                </c:pt>
                <c:pt idx="344">
                  <c:v>28004</c:v>
                </c:pt>
                <c:pt idx="345">
                  <c:v>28034</c:v>
                </c:pt>
                <c:pt idx="346">
                  <c:v>28065</c:v>
                </c:pt>
                <c:pt idx="347">
                  <c:v>28095</c:v>
                </c:pt>
                <c:pt idx="348">
                  <c:v>28126</c:v>
                </c:pt>
                <c:pt idx="349">
                  <c:v>28157</c:v>
                </c:pt>
                <c:pt idx="350">
                  <c:v>28185</c:v>
                </c:pt>
                <c:pt idx="351">
                  <c:v>28216</c:v>
                </c:pt>
                <c:pt idx="352">
                  <c:v>28246</c:v>
                </c:pt>
                <c:pt idx="353">
                  <c:v>28277</c:v>
                </c:pt>
                <c:pt idx="354">
                  <c:v>28307</c:v>
                </c:pt>
                <c:pt idx="355">
                  <c:v>28338</c:v>
                </c:pt>
                <c:pt idx="356">
                  <c:v>28369</c:v>
                </c:pt>
                <c:pt idx="357">
                  <c:v>28399</c:v>
                </c:pt>
                <c:pt idx="358">
                  <c:v>28430</c:v>
                </c:pt>
                <c:pt idx="359">
                  <c:v>28460</c:v>
                </c:pt>
                <c:pt idx="360">
                  <c:v>28491</c:v>
                </c:pt>
                <c:pt idx="361">
                  <c:v>28522</c:v>
                </c:pt>
                <c:pt idx="362">
                  <c:v>28550</c:v>
                </c:pt>
                <c:pt idx="363">
                  <c:v>28581</c:v>
                </c:pt>
                <c:pt idx="364">
                  <c:v>28611</c:v>
                </c:pt>
                <c:pt idx="365">
                  <c:v>28642</c:v>
                </c:pt>
                <c:pt idx="366">
                  <c:v>28672</c:v>
                </c:pt>
                <c:pt idx="367">
                  <c:v>28703</c:v>
                </c:pt>
                <c:pt idx="368">
                  <c:v>28734</c:v>
                </c:pt>
                <c:pt idx="369">
                  <c:v>28764</c:v>
                </c:pt>
                <c:pt idx="370">
                  <c:v>28795</c:v>
                </c:pt>
                <c:pt idx="371">
                  <c:v>28825</c:v>
                </c:pt>
                <c:pt idx="372">
                  <c:v>28856</c:v>
                </c:pt>
                <c:pt idx="373">
                  <c:v>28887</c:v>
                </c:pt>
                <c:pt idx="374">
                  <c:v>28915</c:v>
                </c:pt>
                <c:pt idx="375">
                  <c:v>28946</c:v>
                </c:pt>
                <c:pt idx="376">
                  <c:v>28976</c:v>
                </c:pt>
                <c:pt idx="377">
                  <c:v>29007</c:v>
                </c:pt>
                <c:pt idx="378">
                  <c:v>29037</c:v>
                </c:pt>
                <c:pt idx="379">
                  <c:v>29068</c:v>
                </c:pt>
                <c:pt idx="380">
                  <c:v>29099</c:v>
                </c:pt>
                <c:pt idx="381">
                  <c:v>29129</c:v>
                </c:pt>
                <c:pt idx="382">
                  <c:v>29160</c:v>
                </c:pt>
                <c:pt idx="383">
                  <c:v>29190</c:v>
                </c:pt>
                <c:pt idx="384">
                  <c:v>29221</c:v>
                </c:pt>
                <c:pt idx="385">
                  <c:v>29252</c:v>
                </c:pt>
                <c:pt idx="386">
                  <c:v>29281</c:v>
                </c:pt>
                <c:pt idx="387">
                  <c:v>29312</c:v>
                </c:pt>
                <c:pt idx="388">
                  <c:v>29342</c:v>
                </c:pt>
                <c:pt idx="389">
                  <c:v>29373</c:v>
                </c:pt>
                <c:pt idx="390">
                  <c:v>29403</c:v>
                </c:pt>
                <c:pt idx="391">
                  <c:v>29434</c:v>
                </c:pt>
                <c:pt idx="392">
                  <c:v>29465</c:v>
                </c:pt>
                <c:pt idx="393">
                  <c:v>29495</c:v>
                </c:pt>
                <c:pt idx="394">
                  <c:v>29526</c:v>
                </c:pt>
                <c:pt idx="395">
                  <c:v>29556</c:v>
                </c:pt>
                <c:pt idx="396">
                  <c:v>29587</c:v>
                </c:pt>
                <c:pt idx="397">
                  <c:v>29618</c:v>
                </c:pt>
                <c:pt idx="398">
                  <c:v>29646</c:v>
                </c:pt>
                <c:pt idx="399">
                  <c:v>29677</c:v>
                </c:pt>
                <c:pt idx="400">
                  <c:v>29707</c:v>
                </c:pt>
                <c:pt idx="401">
                  <c:v>29738</c:v>
                </c:pt>
                <c:pt idx="402">
                  <c:v>29768</c:v>
                </c:pt>
                <c:pt idx="403">
                  <c:v>29799</c:v>
                </c:pt>
                <c:pt idx="404">
                  <c:v>29830</c:v>
                </c:pt>
                <c:pt idx="405">
                  <c:v>29860</c:v>
                </c:pt>
                <c:pt idx="406">
                  <c:v>29891</c:v>
                </c:pt>
                <c:pt idx="407">
                  <c:v>29921</c:v>
                </c:pt>
                <c:pt idx="408">
                  <c:v>29952</c:v>
                </c:pt>
                <c:pt idx="409">
                  <c:v>29983</c:v>
                </c:pt>
                <c:pt idx="410">
                  <c:v>30011</c:v>
                </c:pt>
                <c:pt idx="411">
                  <c:v>30042</c:v>
                </c:pt>
                <c:pt idx="412">
                  <c:v>30072</c:v>
                </c:pt>
                <c:pt idx="413">
                  <c:v>30103</c:v>
                </c:pt>
                <c:pt idx="414">
                  <c:v>30133</c:v>
                </c:pt>
                <c:pt idx="415">
                  <c:v>30164</c:v>
                </c:pt>
                <c:pt idx="416">
                  <c:v>30195</c:v>
                </c:pt>
                <c:pt idx="417">
                  <c:v>30225</c:v>
                </c:pt>
                <c:pt idx="418">
                  <c:v>30256</c:v>
                </c:pt>
                <c:pt idx="419">
                  <c:v>30286</c:v>
                </c:pt>
                <c:pt idx="420">
                  <c:v>30317</c:v>
                </c:pt>
                <c:pt idx="421">
                  <c:v>30348</c:v>
                </c:pt>
                <c:pt idx="422">
                  <c:v>30376</c:v>
                </c:pt>
                <c:pt idx="423">
                  <c:v>30407</c:v>
                </c:pt>
                <c:pt idx="424">
                  <c:v>30437</c:v>
                </c:pt>
                <c:pt idx="425">
                  <c:v>30468</c:v>
                </c:pt>
                <c:pt idx="426">
                  <c:v>30498</c:v>
                </c:pt>
                <c:pt idx="427">
                  <c:v>30529</c:v>
                </c:pt>
                <c:pt idx="428">
                  <c:v>30560</c:v>
                </c:pt>
                <c:pt idx="429">
                  <c:v>30590</c:v>
                </c:pt>
                <c:pt idx="430">
                  <c:v>30621</c:v>
                </c:pt>
                <c:pt idx="431">
                  <c:v>30651</c:v>
                </c:pt>
                <c:pt idx="432">
                  <c:v>30682</c:v>
                </c:pt>
                <c:pt idx="433">
                  <c:v>30713</c:v>
                </c:pt>
                <c:pt idx="434">
                  <c:v>30742</c:v>
                </c:pt>
                <c:pt idx="435">
                  <c:v>30773</c:v>
                </c:pt>
                <c:pt idx="436">
                  <c:v>30803</c:v>
                </c:pt>
                <c:pt idx="437">
                  <c:v>30834</c:v>
                </c:pt>
                <c:pt idx="438">
                  <c:v>30864</c:v>
                </c:pt>
                <c:pt idx="439">
                  <c:v>30895</c:v>
                </c:pt>
                <c:pt idx="440">
                  <c:v>30926</c:v>
                </c:pt>
                <c:pt idx="441">
                  <c:v>30956</c:v>
                </c:pt>
                <c:pt idx="442">
                  <c:v>30987</c:v>
                </c:pt>
                <c:pt idx="443">
                  <c:v>31017</c:v>
                </c:pt>
                <c:pt idx="444">
                  <c:v>31048</c:v>
                </c:pt>
                <c:pt idx="445">
                  <c:v>31079</c:v>
                </c:pt>
                <c:pt idx="446">
                  <c:v>31107</c:v>
                </c:pt>
                <c:pt idx="447">
                  <c:v>31138</c:v>
                </c:pt>
                <c:pt idx="448">
                  <c:v>31168</c:v>
                </c:pt>
                <c:pt idx="449">
                  <c:v>31199</c:v>
                </c:pt>
                <c:pt idx="450">
                  <c:v>31229</c:v>
                </c:pt>
                <c:pt idx="451">
                  <c:v>31260</c:v>
                </c:pt>
                <c:pt idx="452">
                  <c:v>31291</c:v>
                </c:pt>
                <c:pt idx="453">
                  <c:v>31321</c:v>
                </c:pt>
                <c:pt idx="454">
                  <c:v>31352</c:v>
                </c:pt>
                <c:pt idx="455">
                  <c:v>31382</c:v>
                </c:pt>
                <c:pt idx="456">
                  <c:v>31413</c:v>
                </c:pt>
                <c:pt idx="457">
                  <c:v>31444</c:v>
                </c:pt>
                <c:pt idx="458">
                  <c:v>31472</c:v>
                </c:pt>
                <c:pt idx="459">
                  <c:v>31503</c:v>
                </c:pt>
                <c:pt idx="460">
                  <c:v>31533</c:v>
                </c:pt>
                <c:pt idx="461">
                  <c:v>31564</c:v>
                </c:pt>
                <c:pt idx="462">
                  <c:v>31594</c:v>
                </c:pt>
                <c:pt idx="463">
                  <c:v>31625</c:v>
                </c:pt>
                <c:pt idx="464">
                  <c:v>31656</c:v>
                </c:pt>
                <c:pt idx="465">
                  <c:v>31686</c:v>
                </c:pt>
                <c:pt idx="466">
                  <c:v>31717</c:v>
                </c:pt>
                <c:pt idx="467">
                  <c:v>31747</c:v>
                </c:pt>
                <c:pt idx="468">
                  <c:v>31778</c:v>
                </c:pt>
                <c:pt idx="469">
                  <c:v>31809</c:v>
                </c:pt>
                <c:pt idx="470">
                  <c:v>31837</c:v>
                </c:pt>
                <c:pt idx="471">
                  <c:v>31868</c:v>
                </c:pt>
                <c:pt idx="472">
                  <c:v>31898</c:v>
                </c:pt>
                <c:pt idx="473">
                  <c:v>31929</c:v>
                </c:pt>
                <c:pt idx="474">
                  <c:v>31959</c:v>
                </c:pt>
                <c:pt idx="475">
                  <c:v>31990</c:v>
                </c:pt>
                <c:pt idx="476">
                  <c:v>32021</c:v>
                </c:pt>
                <c:pt idx="477">
                  <c:v>32051</c:v>
                </c:pt>
                <c:pt idx="478">
                  <c:v>32082</c:v>
                </c:pt>
                <c:pt idx="479">
                  <c:v>32112</c:v>
                </c:pt>
                <c:pt idx="480">
                  <c:v>32143</c:v>
                </c:pt>
                <c:pt idx="481">
                  <c:v>32174</c:v>
                </c:pt>
                <c:pt idx="482">
                  <c:v>32203</c:v>
                </c:pt>
                <c:pt idx="483">
                  <c:v>32234</c:v>
                </c:pt>
                <c:pt idx="484">
                  <c:v>32264</c:v>
                </c:pt>
                <c:pt idx="485">
                  <c:v>32295</c:v>
                </c:pt>
                <c:pt idx="486">
                  <c:v>32325</c:v>
                </c:pt>
                <c:pt idx="487">
                  <c:v>32356</c:v>
                </c:pt>
                <c:pt idx="488">
                  <c:v>32387</c:v>
                </c:pt>
                <c:pt idx="489">
                  <c:v>32417</c:v>
                </c:pt>
                <c:pt idx="490">
                  <c:v>32448</c:v>
                </c:pt>
                <c:pt idx="491">
                  <c:v>32478</c:v>
                </c:pt>
                <c:pt idx="492">
                  <c:v>32509</c:v>
                </c:pt>
                <c:pt idx="493">
                  <c:v>32540</c:v>
                </c:pt>
                <c:pt idx="494">
                  <c:v>32568</c:v>
                </c:pt>
                <c:pt idx="495">
                  <c:v>32599</c:v>
                </c:pt>
                <c:pt idx="496">
                  <c:v>32629</c:v>
                </c:pt>
                <c:pt idx="497">
                  <c:v>32660</c:v>
                </c:pt>
                <c:pt idx="498">
                  <c:v>32690</c:v>
                </c:pt>
                <c:pt idx="499">
                  <c:v>32721</c:v>
                </c:pt>
                <c:pt idx="500">
                  <c:v>32752</c:v>
                </c:pt>
                <c:pt idx="501">
                  <c:v>32782</c:v>
                </c:pt>
                <c:pt idx="502">
                  <c:v>32813</c:v>
                </c:pt>
                <c:pt idx="503">
                  <c:v>32843</c:v>
                </c:pt>
                <c:pt idx="504">
                  <c:v>32874</c:v>
                </c:pt>
                <c:pt idx="505">
                  <c:v>32905</c:v>
                </c:pt>
                <c:pt idx="506">
                  <c:v>32933</c:v>
                </c:pt>
                <c:pt idx="507">
                  <c:v>32964</c:v>
                </c:pt>
                <c:pt idx="508">
                  <c:v>32994</c:v>
                </c:pt>
                <c:pt idx="509">
                  <c:v>33025</c:v>
                </c:pt>
                <c:pt idx="510">
                  <c:v>33055</c:v>
                </c:pt>
                <c:pt idx="511">
                  <c:v>33086</c:v>
                </c:pt>
                <c:pt idx="512">
                  <c:v>33117</c:v>
                </c:pt>
                <c:pt idx="513">
                  <c:v>33147</c:v>
                </c:pt>
                <c:pt idx="514">
                  <c:v>33178</c:v>
                </c:pt>
                <c:pt idx="515">
                  <c:v>33208</c:v>
                </c:pt>
                <c:pt idx="516">
                  <c:v>33239</c:v>
                </c:pt>
                <c:pt idx="517">
                  <c:v>33270</c:v>
                </c:pt>
                <c:pt idx="518">
                  <c:v>33298</c:v>
                </c:pt>
                <c:pt idx="519">
                  <c:v>33329</c:v>
                </c:pt>
                <c:pt idx="520">
                  <c:v>33359</c:v>
                </c:pt>
                <c:pt idx="521">
                  <c:v>33390</c:v>
                </c:pt>
                <c:pt idx="522">
                  <c:v>33420</c:v>
                </c:pt>
                <c:pt idx="523">
                  <c:v>33451</c:v>
                </c:pt>
                <c:pt idx="524">
                  <c:v>33482</c:v>
                </c:pt>
                <c:pt idx="525">
                  <c:v>33512</c:v>
                </c:pt>
                <c:pt idx="526">
                  <c:v>33543</c:v>
                </c:pt>
                <c:pt idx="527">
                  <c:v>33573</c:v>
                </c:pt>
                <c:pt idx="528">
                  <c:v>33604</c:v>
                </c:pt>
                <c:pt idx="529">
                  <c:v>33635</c:v>
                </c:pt>
                <c:pt idx="530">
                  <c:v>33664</c:v>
                </c:pt>
                <c:pt idx="531">
                  <c:v>33695</c:v>
                </c:pt>
                <c:pt idx="532">
                  <c:v>33725</c:v>
                </c:pt>
                <c:pt idx="533">
                  <c:v>33756</c:v>
                </c:pt>
                <c:pt idx="534">
                  <c:v>33786</c:v>
                </c:pt>
                <c:pt idx="535">
                  <c:v>33817</c:v>
                </c:pt>
                <c:pt idx="536">
                  <c:v>33848</c:v>
                </c:pt>
                <c:pt idx="537">
                  <c:v>33878</c:v>
                </c:pt>
                <c:pt idx="538">
                  <c:v>33909</c:v>
                </c:pt>
                <c:pt idx="539">
                  <c:v>33939</c:v>
                </c:pt>
                <c:pt idx="540">
                  <c:v>33970</c:v>
                </c:pt>
                <c:pt idx="541">
                  <c:v>34001</c:v>
                </c:pt>
                <c:pt idx="542">
                  <c:v>34029</c:v>
                </c:pt>
                <c:pt idx="543">
                  <c:v>34060</c:v>
                </c:pt>
                <c:pt idx="544">
                  <c:v>34090</c:v>
                </c:pt>
                <c:pt idx="545">
                  <c:v>34121</c:v>
                </c:pt>
                <c:pt idx="546">
                  <c:v>34151</c:v>
                </c:pt>
                <c:pt idx="547">
                  <c:v>34182</c:v>
                </c:pt>
                <c:pt idx="548">
                  <c:v>34213</c:v>
                </c:pt>
                <c:pt idx="549">
                  <c:v>34243</c:v>
                </c:pt>
                <c:pt idx="550">
                  <c:v>34274</c:v>
                </c:pt>
                <c:pt idx="551">
                  <c:v>34304</c:v>
                </c:pt>
                <c:pt idx="552">
                  <c:v>34335</c:v>
                </c:pt>
                <c:pt idx="553">
                  <c:v>34366</c:v>
                </c:pt>
                <c:pt idx="554">
                  <c:v>34394</c:v>
                </c:pt>
                <c:pt idx="555">
                  <c:v>34425</c:v>
                </c:pt>
                <c:pt idx="556">
                  <c:v>34455</c:v>
                </c:pt>
                <c:pt idx="557">
                  <c:v>34486</c:v>
                </c:pt>
                <c:pt idx="558">
                  <c:v>34516</c:v>
                </c:pt>
                <c:pt idx="559">
                  <c:v>34547</c:v>
                </c:pt>
                <c:pt idx="560">
                  <c:v>34578</c:v>
                </c:pt>
                <c:pt idx="561">
                  <c:v>34608</c:v>
                </c:pt>
                <c:pt idx="562">
                  <c:v>34639</c:v>
                </c:pt>
                <c:pt idx="563">
                  <c:v>34669</c:v>
                </c:pt>
                <c:pt idx="564">
                  <c:v>34700</c:v>
                </c:pt>
                <c:pt idx="565">
                  <c:v>34731</c:v>
                </c:pt>
                <c:pt idx="566">
                  <c:v>34759</c:v>
                </c:pt>
                <c:pt idx="567">
                  <c:v>34790</c:v>
                </c:pt>
                <c:pt idx="568">
                  <c:v>34820</c:v>
                </c:pt>
                <c:pt idx="569">
                  <c:v>34851</c:v>
                </c:pt>
                <c:pt idx="570">
                  <c:v>34881</c:v>
                </c:pt>
                <c:pt idx="571">
                  <c:v>34912</c:v>
                </c:pt>
                <c:pt idx="572">
                  <c:v>34943</c:v>
                </c:pt>
                <c:pt idx="573">
                  <c:v>34973</c:v>
                </c:pt>
                <c:pt idx="574">
                  <c:v>35004</c:v>
                </c:pt>
                <c:pt idx="575">
                  <c:v>35034</c:v>
                </c:pt>
                <c:pt idx="576">
                  <c:v>35065</c:v>
                </c:pt>
                <c:pt idx="577">
                  <c:v>35096</c:v>
                </c:pt>
                <c:pt idx="578">
                  <c:v>35125</c:v>
                </c:pt>
                <c:pt idx="579">
                  <c:v>35156</c:v>
                </c:pt>
                <c:pt idx="580">
                  <c:v>35186</c:v>
                </c:pt>
                <c:pt idx="581">
                  <c:v>35217</c:v>
                </c:pt>
                <c:pt idx="582">
                  <c:v>35247</c:v>
                </c:pt>
                <c:pt idx="583">
                  <c:v>35278</c:v>
                </c:pt>
                <c:pt idx="584">
                  <c:v>35309</c:v>
                </c:pt>
                <c:pt idx="585">
                  <c:v>35339</c:v>
                </c:pt>
                <c:pt idx="586">
                  <c:v>35370</c:v>
                </c:pt>
                <c:pt idx="587">
                  <c:v>35400</c:v>
                </c:pt>
                <c:pt idx="588">
                  <c:v>35431</c:v>
                </c:pt>
                <c:pt idx="589">
                  <c:v>35462</c:v>
                </c:pt>
                <c:pt idx="590">
                  <c:v>35490</c:v>
                </c:pt>
                <c:pt idx="591">
                  <c:v>35521</c:v>
                </c:pt>
                <c:pt idx="592">
                  <c:v>35551</c:v>
                </c:pt>
                <c:pt idx="593">
                  <c:v>35582</c:v>
                </c:pt>
                <c:pt idx="594">
                  <c:v>35612</c:v>
                </c:pt>
                <c:pt idx="595">
                  <c:v>35643</c:v>
                </c:pt>
                <c:pt idx="596">
                  <c:v>35674</c:v>
                </c:pt>
                <c:pt idx="597">
                  <c:v>35704</c:v>
                </c:pt>
                <c:pt idx="598">
                  <c:v>35735</c:v>
                </c:pt>
                <c:pt idx="599">
                  <c:v>35765</c:v>
                </c:pt>
                <c:pt idx="600">
                  <c:v>35796</c:v>
                </c:pt>
                <c:pt idx="601">
                  <c:v>35827</c:v>
                </c:pt>
                <c:pt idx="602">
                  <c:v>35855</c:v>
                </c:pt>
                <c:pt idx="603">
                  <c:v>35886</c:v>
                </c:pt>
                <c:pt idx="604">
                  <c:v>35916</c:v>
                </c:pt>
                <c:pt idx="605">
                  <c:v>35947</c:v>
                </c:pt>
                <c:pt idx="606">
                  <c:v>35977</c:v>
                </c:pt>
                <c:pt idx="607">
                  <c:v>36008</c:v>
                </c:pt>
                <c:pt idx="608">
                  <c:v>36039</c:v>
                </c:pt>
                <c:pt idx="609">
                  <c:v>36069</c:v>
                </c:pt>
                <c:pt idx="610">
                  <c:v>36100</c:v>
                </c:pt>
                <c:pt idx="611">
                  <c:v>36130</c:v>
                </c:pt>
                <c:pt idx="612">
                  <c:v>36161</c:v>
                </c:pt>
                <c:pt idx="613">
                  <c:v>36192</c:v>
                </c:pt>
                <c:pt idx="614">
                  <c:v>36220</c:v>
                </c:pt>
                <c:pt idx="615">
                  <c:v>36251</c:v>
                </c:pt>
                <c:pt idx="616">
                  <c:v>36281</c:v>
                </c:pt>
                <c:pt idx="617">
                  <c:v>36312</c:v>
                </c:pt>
                <c:pt idx="618">
                  <c:v>36342</c:v>
                </c:pt>
                <c:pt idx="619">
                  <c:v>36373</c:v>
                </c:pt>
                <c:pt idx="620">
                  <c:v>36404</c:v>
                </c:pt>
                <c:pt idx="621">
                  <c:v>36434</c:v>
                </c:pt>
                <c:pt idx="622">
                  <c:v>36465</c:v>
                </c:pt>
                <c:pt idx="623">
                  <c:v>36495</c:v>
                </c:pt>
                <c:pt idx="624">
                  <c:v>36526</c:v>
                </c:pt>
                <c:pt idx="625">
                  <c:v>36557</c:v>
                </c:pt>
                <c:pt idx="626">
                  <c:v>36586</c:v>
                </c:pt>
                <c:pt idx="627">
                  <c:v>36617</c:v>
                </c:pt>
                <c:pt idx="628">
                  <c:v>36647</c:v>
                </c:pt>
                <c:pt idx="629">
                  <c:v>36678</c:v>
                </c:pt>
                <c:pt idx="630">
                  <c:v>36708</c:v>
                </c:pt>
                <c:pt idx="631">
                  <c:v>36739</c:v>
                </c:pt>
                <c:pt idx="632">
                  <c:v>36770</c:v>
                </c:pt>
                <c:pt idx="633">
                  <c:v>36800</c:v>
                </c:pt>
                <c:pt idx="634">
                  <c:v>36831</c:v>
                </c:pt>
                <c:pt idx="635">
                  <c:v>36861</c:v>
                </c:pt>
                <c:pt idx="636">
                  <c:v>36892</c:v>
                </c:pt>
                <c:pt idx="637">
                  <c:v>36923</c:v>
                </c:pt>
                <c:pt idx="638">
                  <c:v>36951</c:v>
                </c:pt>
                <c:pt idx="639">
                  <c:v>36982</c:v>
                </c:pt>
                <c:pt idx="640">
                  <c:v>37012</c:v>
                </c:pt>
                <c:pt idx="641">
                  <c:v>37043</c:v>
                </c:pt>
                <c:pt idx="642">
                  <c:v>37073</c:v>
                </c:pt>
                <c:pt idx="643">
                  <c:v>37104</c:v>
                </c:pt>
                <c:pt idx="644">
                  <c:v>37135</c:v>
                </c:pt>
                <c:pt idx="645">
                  <c:v>37165</c:v>
                </c:pt>
                <c:pt idx="646">
                  <c:v>37196</c:v>
                </c:pt>
                <c:pt idx="647">
                  <c:v>37226</c:v>
                </c:pt>
                <c:pt idx="648">
                  <c:v>37257</c:v>
                </c:pt>
                <c:pt idx="649">
                  <c:v>37288</c:v>
                </c:pt>
                <c:pt idx="650">
                  <c:v>37316</c:v>
                </c:pt>
                <c:pt idx="651">
                  <c:v>37347</c:v>
                </c:pt>
                <c:pt idx="652">
                  <c:v>37377</c:v>
                </c:pt>
                <c:pt idx="653">
                  <c:v>37408</c:v>
                </c:pt>
                <c:pt idx="654">
                  <c:v>37438</c:v>
                </c:pt>
                <c:pt idx="655">
                  <c:v>37469</c:v>
                </c:pt>
                <c:pt idx="656">
                  <c:v>37500</c:v>
                </c:pt>
                <c:pt idx="657">
                  <c:v>37530</c:v>
                </c:pt>
                <c:pt idx="658">
                  <c:v>37561</c:v>
                </c:pt>
                <c:pt idx="659">
                  <c:v>37591</c:v>
                </c:pt>
                <c:pt idx="660">
                  <c:v>37622</c:v>
                </c:pt>
                <c:pt idx="661">
                  <c:v>37653</c:v>
                </c:pt>
                <c:pt idx="662">
                  <c:v>37681</c:v>
                </c:pt>
                <c:pt idx="663">
                  <c:v>37712</c:v>
                </c:pt>
                <c:pt idx="664">
                  <c:v>37742</c:v>
                </c:pt>
                <c:pt idx="665">
                  <c:v>37773</c:v>
                </c:pt>
                <c:pt idx="666">
                  <c:v>37803</c:v>
                </c:pt>
                <c:pt idx="667">
                  <c:v>37834</c:v>
                </c:pt>
                <c:pt idx="668">
                  <c:v>37865</c:v>
                </c:pt>
                <c:pt idx="669">
                  <c:v>37895</c:v>
                </c:pt>
                <c:pt idx="670">
                  <c:v>37926</c:v>
                </c:pt>
                <c:pt idx="671">
                  <c:v>37956</c:v>
                </c:pt>
                <c:pt idx="672">
                  <c:v>37987</c:v>
                </c:pt>
                <c:pt idx="673">
                  <c:v>38018</c:v>
                </c:pt>
                <c:pt idx="674">
                  <c:v>38047</c:v>
                </c:pt>
                <c:pt idx="675">
                  <c:v>38078</c:v>
                </c:pt>
                <c:pt idx="676">
                  <c:v>38108</c:v>
                </c:pt>
                <c:pt idx="677">
                  <c:v>38139</c:v>
                </c:pt>
                <c:pt idx="678">
                  <c:v>38169</c:v>
                </c:pt>
                <c:pt idx="679">
                  <c:v>38200</c:v>
                </c:pt>
                <c:pt idx="680">
                  <c:v>38231</c:v>
                </c:pt>
                <c:pt idx="681">
                  <c:v>38261</c:v>
                </c:pt>
                <c:pt idx="682">
                  <c:v>38292</c:v>
                </c:pt>
                <c:pt idx="683">
                  <c:v>38322</c:v>
                </c:pt>
                <c:pt idx="684">
                  <c:v>38353</c:v>
                </c:pt>
                <c:pt idx="685">
                  <c:v>38384</c:v>
                </c:pt>
                <c:pt idx="686">
                  <c:v>38412</c:v>
                </c:pt>
                <c:pt idx="687">
                  <c:v>38443</c:v>
                </c:pt>
                <c:pt idx="688">
                  <c:v>38473</c:v>
                </c:pt>
                <c:pt idx="689">
                  <c:v>38504</c:v>
                </c:pt>
                <c:pt idx="690">
                  <c:v>38534</c:v>
                </c:pt>
                <c:pt idx="691">
                  <c:v>38565</c:v>
                </c:pt>
                <c:pt idx="692">
                  <c:v>38596</c:v>
                </c:pt>
                <c:pt idx="693">
                  <c:v>38626</c:v>
                </c:pt>
                <c:pt idx="694">
                  <c:v>38657</c:v>
                </c:pt>
                <c:pt idx="695">
                  <c:v>38687</c:v>
                </c:pt>
                <c:pt idx="696">
                  <c:v>38718</c:v>
                </c:pt>
                <c:pt idx="697">
                  <c:v>38749</c:v>
                </c:pt>
                <c:pt idx="698">
                  <c:v>38777</c:v>
                </c:pt>
                <c:pt idx="699">
                  <c:v>38808</c:v>
                </c:pt>
                <c:pt idx="700">
                  <c:v>38838</c:v>
                </c:pt>
                <c:pt idx="701">
                  <c:v>38869</c:v>
                </c:pt>
                <c:pt idx="702">
                  <c:v>38899</c:v>
                </c:pt>
                <c:pt idx="703">
                  <c:v>38930</c:v>
                </c:pt>
                <c:pt idx="704">
                  <c:v>38961</c:v>
                </c:pt>
                <c:pt idx="705">
                  <c:v>38991</c:v>
                </c:pt>
                <c:pt idx="706">
                  <c:v>39022</c:v>
                </c:pt>
                <c:pt idx="707">
                  <c:v>39052</c:v>
                </c:pt>
                <c:pt idx="708">
                  <c:v>39083</c:v>
                </c:pt>
                <c:pt idx="709">
                  <c:v>39114</c:v>
                </c:pt>
                <c:pt idx="710">
                  <c:v>39142</c:v>
                </c:pt>
                <c:pt idx="711">
                  <c:v>39173</c:v>
                </c:pt>
                <c:pt idx="712">
                  <c:v>39203</c:v>
                </c:pt>
                <c:pt idx="713">
                  <c:v>39234</c:v>
                </c:pt>
                <c:pt idx="714">
                  <c:v>39264</c:v>
                </c:pt>
                <c:pt idx="715">
                  <c:v>39295</c:v>
                </c:pt>
                <c:pt idx="716">
                  <c:v>39326</c:v>
                </c:pt>
                <c:pt idx="717">
                  <c:v>39356</c:v>
                </c:pt>
                <c:pt idx="718">
                  <c:v>39387</c:v>
                </c:pt>
                <c:pt idx="719">
                  <c:v>39417</c:v>
                </c:pt>
                <c:pt idx="720">
                  <c:v>39448</c:v>
                </c:pt>
                <c:pt idx="721">
                  <c:v>39479</c:v>
                </c:pt>
                <c:pt idx="722">
                  <c:v>39508</c:v>
                </c:pt>
                <c:pt idx="723">
                  <c:v>39539</c:v>
                </c:pt>
                <c:pt idx="724">
                  <c:v>39569</c:v>
                </c:pt>
                <c:pt idx="725">
                  <c:v>39600</c:v>
                </c:pt>
                <c:pt idx="726">
                  <c:v>39630</c:v>
                </c:pt>
                <c:pt idx="727">
                  <c:v>39661</c:v>
                </c:pt>
                <c:pt idx="728">
                  <c:v>39692</c:v>
                </c:pt>
                <c:pt idx="729">
                  <c:v>39722</c:v>
                </c:pt>
                <c:pt idx="730">
                  <c:v>39753</c:v>
                </c:pt>
                <c:pt idx="731">
                  <c:v>39783</c:v>
                </c:pt>
                <c:pt idx="732">
                  <c:v>39814</c:v>
                </c:pt>
                <c:pt idx="733">
                  <c:v>39845</c:v>
                </c:pt>
                <c:pt idx="734">
                  <c:v>39873</c:v>
                </c:pt>
                <c:pt idx="735">
                  <c:v>39904</c:v>
                </c:pt>
                <c:pt idx="736">
                  <c:v>39934</c:v>
                </c:pt>
                <c:pt idx="737">
                  <c:v>39965</c:v>
                </c:pt>
                <c:pt idx="738">
                  <c:v>39995</c:v>
                </c:pt>
                <c:pt idx="739">
                  <c:v>40026</c:v>
                </c:pt>
                <c:pt idx="740">
                  <c:v>40057</c:v>
                </c:pt>
                <c:pt idx="741">
                  <c:v>40087</c:v>
                </c:pt>
                <c:pt idx="742">
                  <c:v>40118</c:v>
                </c:pt>
                <c:pt idx="743">
                  <c:v>40148</c:v>
                </c:pt>
                <c:pt idx="744">
                  <c:v>40179</c:v>
                </c:pt>
                <c:pt idx="745">
                  <c:v>40210</c:v>
                </c:pt>
                <c:pt idx="746">
                  <c:v>40238</c:v>
                </c:pt>
                <c:pt idx="747">
                  <c:v>40269</c:v>
                </c:pt>
                <c:pt idx="748">
                  <c:v>40299</c:v>
                </c:pt>
                <c:pt idx="749">
                  <c:v>40330</c:v>
                </c:pt>
                <c:pt idx="750">
                  <c:v>40360</c:v>
                </c:pt>
                <c:pt idx="751">
                  <c:v>40391</c:v>
                </c:pt>
                <c:pt idx="752">
                  <c:v>40422</c:v>
                </c:pt>
                <c:pt idx="753">
                  <c:v>40452</c:v>
                </c:pt>
                <c:pt idx="754">
                  <c:v>40483</c:v>
                </c:pt>
                <c:pt idx="755">
                  <c:v>40513</c:v>
                </c:pt>
                <c:pt idx="756">
                  <c:v>40544</c:v>
                </c:pt>
                <c:pt idx="757">
                  <c:v>40575</c:v>
                </c:pt>
                <c:pt idx="758">
                  <c:v>40603</c:v>
                </c:pt>
                <c:pt idx="759">
                  <c:v>40634</c:v>
                </c:pt>
                <c:pt idx="760">
                  <c:v>40664</c:v>
                </c:pt>
                <c:pt idx="761">
                  <c:v>40695</c:v>
                </c:pt>
                <c:pt idx="762">
                  <c:v>40725</c:v>
                </c:pt>
                <c:pt idx="763">
                  <c:v>40756</c:v>
                </c:pt>
                <c:pt idx="764">
                  <c:v>40787</c:v>
                </c:pt>
                <c:pt idx="765">
                  <c:v>40817</c:v>
                </c:pt>
                <c:pt idx="766">
                  <c:v>40848</c:v>
                </c:pt>
                <c:pt idx="767">
                  <c:v>40878</c:v>
                </c:pt>
                <c:pt idx="768">
                  <c:v>40909</c:v>
                </c:pt>
                <c:pt idx="769">
                  <c:v>40940</c:v>
                </c:pt>
                <c:pt idx="770">
                  <c:v>40969</c:v>
                </c:pt>
                <c:pt idx="771">
                  <c:v>41000</c:v>
                </c:pt>
                <c:pt idx="772">
                  <c:v>41030</c:v>
                </c:pt>
                <c:pt idx="773">
                  <c:v>41061</c:v>
                </c:pt>
                <c:pt idx="774">
                  <c:v>41091</c:v>
                </c:pt>
                <c:pt idx="775">
                  <c:v>41122</c:v>
                </c:pt>
                <c:pt idx="776">
                  <c:v>41153</c:v>
                </c:pt>
                <c:pt idx="777">
                  <c:v>41183</c:v>
                </c:pt>
                <c:pt idx="778">
                  <c:v>41214</c:v>
                </c:pt>
                <c:pt idx="779">
                  <c:v>41244</c:v>
                </c:pt>
                <c:pt idx="780">
                  <c:v>41275</c:v>
                </c:pt>
                <c:pt idx="781">
                  <c:v>41306</c:v>
                </c:pt>
                <c:pt idx="782">
                  <c:v>41334</c:v>
                </c:pt>
                <c:pt idx="783">
                  <c:v>41365</c:v>
                </c:pt>
                <c:pt idx="784">
                  <c:v>41395</c:v>
                </c:pt>
                <c:pt idx="785">
                  <c:v>41426</c:v>
                </c:pt>
                <c:pt idx="786">
                  <c:v>41456</c:v>
                </c:pt>
                <c:pt idx="787">
                  <c:v>41487</c:v>
                </c:pt>
                <c:pt idx="788">
                  <c:v>41518</c:v>
                </c:pt>
                <c:pt idx="789">
                  <c:v>41548</c:v>
                </c:pt>
                <c:pt idx="790">
                  <c:v>41579</c:v>
                </c:pt>
                <c:pt idx="791">
                  <c:v>41609</c:v>
                </c:pt>
                <c:pt idx="792">
                  <c:v>41640</c:v>
                </c:pt>
                <c:pt idx="793">
                  <c:v>41671</c:v>
                </c:pt>
                <c:pt idx="794">
                  <c:v>41699</c:v>
                </c:pt>
                <c:pt idx="795">
                  <c:v>41730</c:v>
                </c:pt>
                <c:pt idx="796">
                  <c:v>41760</c:v>
                </c:pt>
                <c:pt idx="797">
                  <c:v>41791</c:v>
                </c:pt>
                <c:pt idx="798">
                  <c:v>41821</c:v>
                </c:pt>
                <c:pt idx="799">
                  <c:v>41852</c:v>
                </c:pt>
                <c:pt idx="800">
                  <c:v>41883</c:v>
                </c:pt>
                <c:pt idx="801">
                  <c:v>41913</c:v>
                </c:pt>
                <c:pt idx="802">
                  <c:v>41944</c:v>
                </c:pt>
                <c:pt idx="803">
                  <c:v>41974</c:v>
                </c:pt>
                <c:pt idx="804">
                  <c:v>42005</c:v>
                </c:pt>
                <c:pt idx="805">
                  <c:v>42036</c:v>
                </c:pt>
                <c:pt idx="806">
                  <c:v>42064</c:v>
                </c:pt>
                <c:pt idx="807">
                  <c:v>42095</c:v>
                </c:pt>
                <c:pt idx="808">
                  <c:v>42125</c:v>
                </c:pt>
                <c:pt idx="809">
                  <c:v>42156</c:v>
                </c:pt>
                <c:pt idx="810">
                  <c:v>42186</c:v>
                </c:pt>
                <c:pt idx="811">
                  <c:v>42217</c:v>
                </c:pt>
                <c:pt idx="812">
                  <c:v>42248</c:v>
                </c:pt>
                <c:pt idx="813">
                  <c:v>42278</c:v>
                </c:pt>
                <c:pt idx="814">
                  <c:v>42309</c:v>
                </c:pt>
                <c:pt idx="815">
                  <c:v>42339</c:v>
                </c:pt>
                <c:pt idx="816">
                  <c:v>42370</c:v>
                </c:pt>
                <c:pt idx="817">
                  <c:v>42401</c:v>
                </c:pt>
                <c:pt idx="818">
                  <c:v>42430</c:v>
                </c:pt>
                <c:pt idx="819">
                  <c:v>42461</c:v>
                </c:pt>
                <c:pt idx="820">
                  <c:v>42491</c:v>
                </c:pt>
                <c:pt idx="821">
                  <c:v>42522</c:v>
                </c:pt>
                <c:pt idx="822">
                  <c:v>42552</c:v>
                </c:pt>
                <c:pt idx="823">
                  <c:v>42583</c:v>
                </c:pt>
                <c:pt idx="824">
                  <c:v>42614</c:v>
                </c:pt>
                <c:pt idx="825">
                  <c:v>42644</c:v>
                </c:pt>
                <c:pt idx="826">
                  <c:v>42675</c:v>
                </c:pt>
                <c:pt idx="827">
                  <c:v>42705</c:v>
                </c:pt>
                <c:pt idx="828">
                  <c:v>42736</c:v>
                </c:pt>
                <c:pt idx="829">
                  <c:v>42767</c:v>
                </c:pt>
                <c:pt idx="830">
                  <c:v>42795</c:v>
                </c:pt>
                <c:pt idx="831">
                  <c:v>42826</c:v>
                </c:pt>
                <c:pt idx="832">
                  <c:v>42856</c:v>
                </c:pt>
                <c:pt idx="833">
                  <c:v>42887</c:v>
                </c:pt>
                <c:pt idx="834">
                  <c:v>42917</c:v>
                </c:pt>
                <c:pt idx="835">
                  <c:v>42948</c:v>
                </c:pt>
                <c:pt idx="836">
                  <c:v>42979</c:v>
                </c:pt>
                <c:pt idx="837">
                  <c:v>43009</c:v>
                </c:pt>
                <c:pt idx="838">
                  <c:v>43040</c:v>
                </c:pt>
                <c:pt idx="839">
                  <c:v>43070</c:v>
                </c:pt>
                <c:pt idx="840">
                  <c:v>43101</c:v>
                </c:pt>
                <c:pt idx="841">
                  <c:v>43132</c:v>
                </c:pt>
                <c:pt idx="842">
                  <c:v>43160</c:v>
                </c:pt>
                <c:pt idx="843">
                  <c:v>43191</c:v>
                </c:pt>
                <c:pt idx="844">
                  <c:v>43221</c:v>
                </c:pt>
                <c:pt idx="845">
                  <c:v>43252</c:v>
                </c:pt>
                <c:pt idx="846">
                  <c:v>43282</c:v>
                </c:pt>
                <c:pt idx="847">
                  <c:v>43313</c:v>
                </c:pt>
                <c:pt idx="848">
                  <c:v>43344</c:v>
                </c:pt>
                <c:pt idx="849">
                  <c:v>43374</c:v>
                </c:pt>
                <c:pt idx="850">
                  <c:v>43405</c:v>
                </c:pt>
                <c:pt idx="851">
                  <c:v>43435</c:v>
                </c:pt>
                <c:pt idx="852">
                  <c:v>43466</c:v>
                </c:pt>
                <c:pt idx="853">
                  <c:v>43497</c:v>
                </c:pt>
                <c:pt idx="854">
                  <c:v>43525</c:v>
                </c:pt>
                <c:pt idx="855">
                  <c:v>43556</c:v>
                </c:pt>
                <c:pt idx="856">
                  <c:v>43586</c:v>
                </c:pt>
                <c:pt idx="857">
                  <c:v>43617</c:v>
                </c:pt>
                <c:pt idx="858">
                  <c:v>43647</c:v>
                </c:pt>
                <c:pt idx="859">
                  <c:v>43678</c:v>
                </c:pt>
                <c:pt idx="860">
                  <c:v>43709</c:v>
                </c:pt>
                <c:pt idx="861">
                  <c:v>43739</c:v>
                </c:pt>
                <c:pt idx="862">
                  <c:v>43770</c:v>
                </c:pt>
                <c:pt idx="863">
                  <c:v>43800</c:v>
                </c:pt>
                <c:pt idx="864">
                  <c:v>43831</c:v>
                </c:pt>
                <c:pt idx="865">
                  <c:v>43862</c:v>
                </c:pt>
                <c:pt idx="866">
                  <c:v>43891</c:v>
                </c:pt>
                <c:pt idx="867">
                  <c:v>43922</c:v>
                </c:pt>
                <c:pt idx="868">
                  <c:v>43952</c:v>
                </c:pt>
                <c:pt idx="869">
                  <c:v>43983</c:v>
                </c:pt>
                <c:pt idx="870">
                  <c:v>44013</c:v>
                </c:pt>
                <c:pt idx="871">
                  <c:v>44044</c:v>
                </c:pt>
                <c:pt idx="872">
                  <c:v>44075</c:v>
                </c:pt>
                <c:pt idx="873">
                  <c:v>44105</c:v>
                </c:pt>
                <c:pt idx="874">
                  <c:v>44136</c:v>
                </c:pt>
                <c:pt idx="875">
                  <c:v>44166</c:v>
                </c:pt>
                <c:pt idx="876">
                  <c:v>44197</c:v>
                </c:pt>
                <c:pt idx="877">
                  <c:v>44228</c:v>
                </c:pt>
                <c:pt idx="878">
                  <c:v>44256</c:v>
                </c:pt>
                <c:pt idx="879">
                  <c:v>44287</c:v>
                </c:pt>
                <c:pt idx="880">
                  <c:v>44317</c:v>
                </c:pt>
                <c:pt idx="881">
                  <c:v>44348</c:v>
                </c:pt>
                <c:pt idx="882">
                  <c:v>44378</c:v>
                </c:pt>
                <c:pt idx="883">
                  <c:v>44409</c:v>
                </c:pt>
                <c:pt idx="884">
                  <c:v>44440</c:v>
                </c:pt>
                <c:pt idx="885">
                  <c:v>44470</c:v>
                </c:pt>
                <c:pt idx="886">
                  <c:v>44501</c:v>
                </c:pt>
                <c:pt idx="887">
                  <c:v>44531</c:v>
                </c:pt>
                <c:pt idx="888">
                  <c:v>44562</c:v>
                </c:pt>
                <c:pt idx="889">
                  <c:v>44593</c:v>
                </c:pt>
                <c:pt idx="890">
                  <c:v>44621</c:v>
                </c:pt>
                <c:pt idx="891">
                  <c:v>44652</c:v>
                </c:pt>
                <c:pt idx="892">
                  <c:v>44682</c:v>
                </c:pt>
                <c:pt idx="893">
                  <c:v>44713</c:v>
                </c:pt>
                <c:pt idx="894">
                  <c:v>44743</c:v>
                </c:pt>
                <c:pt idx="895">
                  <c:v>44774</c:v>
                </c:pt>
                <c:pt idx="896">
                  <c:v>44805</c:v>
                </c:pt>
                <c:pt idx="897">
                  <c:v>44835</c:v>
                </c:pt>
                <c:pt idx="898">
                  <c:v>44866</c:v>
                </c:pt>
                <c:pt idx="899">
                  <c:v>44896</c:v>
                </c:pt>
                <c:pt idx="900">
                  <c:v>44927</c:v>
                </c:pt>
                <c:pt idx="901">
                  <c:v>44958</c:v>
                </c:pt>
                <c:pt idx="902">
                  <c:v>44986</c:v>
                </c:pt>
                <c:pt idx="903">
                  <c:v>45017</c:v>
                </c:pt>
                <c:pt idx="904">
                  <c:v>45047</c:v>
                </c:pt>
                <c:pt idx="905">
                  <c:v>45078</c:v>
                </c:pt>
                <c:pt idx="906">
                  <c:v>45108</c:v>
                </c:pt>
                <c:pt idx="907">
                  <c:v>45139</c:v>
                </c:pt>
                <c:pt idx="908">
                  <c:v>45170</c:v>
                </c:pt>
                <c:pt idx="909">
                  <c:v>45200</c:v>
                </c:pt>
                <c:pt idx="910">
                  <c:v>45231</c:v>
                </c:pt>
                <c:pt idx="911">
                  <c:v>45261</c:v>
                </c:pt>
                <c:pt idx="912">
                  <c:v>45292</c:v>
                </c:pt>
                <c:pt idx="913">
                  <c:v>45323</c:v>
                </c:pt>
                <c:pt idx="914">
                  <c:v>45352</c:v>
                </c:pt>
                <c:pt idx="915">
                  <c:v>45383</c:v>
                </c:pt>
                <c:pt idx="916">
                  <c:v>45413</c:v>
                </c:pt>
                <c:pt idx="917">
                  <c:v>45444</c:v>
                </c:pt>
                <c:pt idx="918">
                  <c:v>45474</c:v>
                </c:pt>
                <c:pt idx="919">
                  <c:v>45505</c:v>
                </c:pt>
                <c:pt idx="920">
                  <c:v>45536</c:v>
                </c:pt>
                <c:pt idx="921">
                  <c:v>45566</c:v>
                </c:pt>
                <c:pt idx="922">
                  <c:v>45597</c:v>
                </c:pt>
                <c:pt idx="923">
                  <c:v>45627</c:v>
                </c:pt>
                <c:pt idx="924">
                  <c:v>45658</c:v>
                </c:pt>
                <c:pt idx="925">
                  <c:v>45689</c:v>
                </c:pt>
                <c:pt idx="926">
                  <c:v>45717</c:v>
                </c:pt>
                <c:pt idx="927">
                  <c:v>45748</c:v>
                </c:pt>
                <c:pt idx="928">
                  <c:v>45778</c:v>
                </c:pt>
                <c:pt idx="929">
                  <c:v>45809</c:v>
                </c:pt>
                <c:pt idx="930">
                  <c:v>45839</c:v>
                </c:pt>
                <c:pt idx="931">
                  <c:v>45870</c:v>
                </c:pt>
                <c:pt idx="932">
                  <c:v>45901</c:v>
                </c:pt>
                <c:pt idx="933">
                  <c:v>45931</c:v>
                </c:pt>
                <c:pt idx="934">
                  <c:v>45962</c:v>
                </c:pt>
                <c:pt idx="935">
                  <c:v>45992</c:v>
                </c:pt>
                <c:pt idx="936">
                  <c:v>46023</c:v>
                </c:pt>
                <c:pt idx="937">
                  <c:v>46054</c:v>
                </c:pt>
                <c:pt idx="938">
                  <c:v>46082</c:v>
                </c:pt>
                <c:pt idx="939">
                  <c:v>46113</c:v>
                </c:pt>
                <c:pt idx="940">
                  <c:v>46143</c:v>
                </c:pt>
                <c:pt idx="941">
                  <c:v>46174</c:v>
                </c:pt>
                <c:pt idx="942">
                  <c:v>46204</c:v>
                </c:pt>
                <c:pt idx="943">
                  <c:v>46235</c:v>
                </c:pt>
                <c:pt idx="944">
                  <c:v>46266</c:v>
                </c:pt>
                <c:pt idx="945">
                  <c:v>46296</c:v>
                </c:pt>
                <c:pt idx="946">
                  <c:v>46327</c:v>
                </c:pt>
                <c:pt idx="947">
                  <c:v>46357</c:v>
                </c:pt>
                <c:pt idx="948">
                  <c:v>46388</c:v>
                </c:pt>
                <c:pt idx="949">
                  <c:v>46419</c:v>
                </c:pt>
                <c:pt idx="950">
                  <c:v>46447</c:v>
                </c:pt>
                <c:pt idx="951">
                  <c:v>46478</c:v>
                </c:pt>
                <c:pt idx="952">
                  <c:v>46508</c:v>
                </c:pt>
                <c:pt idx="953">
                  <c:v>46539</c:v>
                </c:pt>
                <c:pt idx="954">
                  <c:v>46569</c:v>
                </c:pt>
                <c:pt idx="955">
                  <c:v>46600</c:v>
                </c:pt>
                <c:pt idx="956">
                  <c:v>46631</c:v>
                </c:pt>
                <c:pt idx="957">
                  <c:v>46661</c:v>
                </c:pt>
                <c:pt idx="958">
                  <c:v>46692</c:v>
                </c:pt>
                <c:pt idx="959">
                  <c:v>46722</c:v>
                </c:pt>
                <c:pt idx="960">
                  <c:v>46753</c:v>
                </c:pt>
                <c:pt idx="961">
                  <c:v>46784</c:v>
                </c:pt>
                <c:pt idx="962">
                  <c:v>46813</c:v>
                </c:pt>
                <c:pt idx="963">
                  <c:v>46844</c:v>
                </c:pt>
                <c:pt idx="964">
                  <c:v>46874</c:v>
                </c:pt>
                <c:pt idx="965">
                  <c:v>46905</c:v>
                </c:pt>
                <c:pt idx="966">
                  <c:v>46935</c:v>
                </c:pt>
                <c:pt idx="967">
                  <c:v>46966</c:v>
                </c:pt>
                <c:pt idx="968">
                  <c:v>46997</c:v>
                </c:pt>
                <c:pt idx="969">
                  <c:v>47027</c:v>
                </c:pt>
                <c:pt idx="970">
                  <c:v>47058</c:v>
                </c:pt>
                <c:pt idx="971">
                  <c:v>47088</c:v>
                </c:pt>
                <c:pt idx="972">
                  <c:v>47119</c:v>
                </c:pt>
                <c:pt idx="973">
                  <c:v>47150</c:v>
                </c:pt>
                <c:pt idx="974">
                  <c:v>47178</c:v>
                </c:pt>
                <c:pt idx="975">
                  <c:v>47209</c:v>
                </c:pt>
                <c:pt idx="976">
                  <c:v>47239</c:v>
                </c:pt>
                <c:pt idx="977">
                  <c:v>47270</c:v>
                </c:pt>
                <c:pt idx="978">
                  <c:v>47300</c:v>
                </c:pt>
                <c:pt idx="979">
                  <c:v>47331</c:v>
                </c:pt>
                <c:pt idx="980">
                  <c:v>47362</c:v>
                </c:pt>
                <c:pt idx="981">
                  <c:v>47392</c:v>
                </c:pt>
                <c:pt idx="982">
                  <c:v>47423</c:v>
                </c:pt>
                <c:pt idx="983">
                  <c:v>47453</c:v>
                </c:pt>
                <c:pt idx="984">
                  <c:v>47484</c:v>
                </c:pt>
                <c:pt idx="985">
                  <c:v>47515</c:v>
                </c:pt>
                <c:pt idx="986">
                  <c:v>47543</c:v>
                </c:pt>
                <c:pt idx="987">
                  <c:v>47574</c:v>
                </c:pt>
                <c:pt idx="988">
                  <c:v>47604</c:v>
                </c:pt>
                <c:pt idx="989">
                  <c:v>47635</c:v>
                </c:pt>
                <c:pt idx="990">
                  <c:v>47665</c:v>
                </c:pt>
                <c:pt idx="991">
                  <c:v>47696</c:v>
                </c:pt>
                <c:pt idx="992">
                  <c:v>47727</c:v>
                </c:pt>
                <c:pt idx="993">
                  <c:v>47757</c:v>
                </c:pt>
                <c:pt idx="994">
                  <c:v>47788</c:v>
                </c:pt>
                <c:pt idx="995">
                  <c:v>47818</c:v>
                </c:pt>
                <c:pt idx="996">
                  <c:v>47849</c:v>
                </c:pt>
                <c:pt idx="997">
                  <c:v>47880</c:v>
                </c:pt>
                <c:pt idx="998">
                  <c:v>47908</c:v>
                </c:pt>
                <c:pt idx="999">
                  <c:v>47939</c:v>
                </c:pt>
                <c:pt idx="1000">
                  <c:v>47969</c:v>
                </c:pt>
                <c:pt idx="1001">
                  <c:v>48000</c:v>
                </c:pt>
                <c:pt idx="1002">
                  <c:v>48030</c:v>
                </c:pt>
                <c:pt idx="1003">
                  <c:v>48061</c:v>
                </c:pt>
                <c:pt idx="1004">
                  <c:v>48092</c:v>
                </c:pt>
                <c:pt idx="1005">
                  <c:v>48122</c:v>
                </c:pt>
                <c:pt idx="1006">
                  <c:v>48153</c:v>
                </c:pt>
                <c:pt idx="1007">
                  <c:v>48183</c:v>
                </c:pt>
                <c:pt idx="1008">
                  <c:v>48214</c:v>
                </c:pt>
                <c:pt idx="1009">
                  <c:v>48245</c:v>
                </c:pt>
                <c:pt idx="1010">
                  <c:v>48274</c:v>
                </c:pt>
                <c:pt idx="1011">
                  <c:v>48305</c:v>
                </c:pt>
                <c:pt idx="1012">
                  <c:v>48335</c:v>
                </c:pt>
                <c:pt idx="1013">
                  <c:v>48366</c:v>
                </c:pt>
                <c:pt idx="1014">
                  <c:v>48396</c:v>
                </c:pt>
                <c:pt idx="1015">
                  <c:v>48427</c:v>
                </c:pt>
                <c:pt idx="1016">
                  <c:v>48458</c:v>
                </c:pt>
                <c:pt idx="1017">
                  <c:v>48488</c:v>
                </c:pt>
                <c:pt idx="1018">
                  <c:v>48519</c:v>
                </c:pt>
                <c:pt idx="1019">
                  <c:v>48549</c:v>
                </c:pt>
              </c:numCache>
            </c:numRef>
          </c:cat>
          <c:val>
            <c:numRef>
              <c:f>'LPR2534'!$U$3:$U$1022</c:f>
              <c:numCache>
                <c:formatCode>General</c:formatCode>
                <c:ptCount val="1020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83.533333333300007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#N/A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  <c:pt idx="996" formatCode="0.0">
                  <c:v>#N/A</c:v>
                </c:pt>
                <c:pt idx="997" formatCode="0.0">
                  <c:v>#N/A</c:v>
                </c:pt>
                <c:pt idx="998" formatCode="0.0">
                  <c:v>#N/A</c:v>
                </c:pt>
                <c:pt idx="999" formatCode="0.0">
                  <c:v>#N/A</c:v>
                </c:pt>
                <c:pt idx="1000" formatCode="0.0">
                  <c:v>#N/A</c:v>
                </c:pt>
                <c:pt idx="1001" formatCode="0.0">
                  <c:v>#N/A</c:v>
                </c:pt>
                <c:pt idx="1002" formatCode="0.0">
                  <c:v>#N/A</c:v>
                </c:pt>
                <c:pt idx="1003" formatCode="0.0">
                  <c:v>#N/A</c:v>
                </c:pt>
                <c:pt idx="1004" formatCode="0.0">
                  <c:v>#N/A</c:v>
                </c:pt>
                <c:pt idx="1005" formatCode="0.0">
                  <c:v>#N/A</c:v>
                </c:pt>
                <c:pt idx="1006" formatCode="0.0">
                  <c:v>#N/A</c:v>
                </c:pt>
                <c:pt idx="1007" formatCode="0.0">
                  <c:v>#N/A</c:v>
                </c:pt>
                <c:pt idx="1008" formatCode="0.0">
                  <c:v>#N/A</c:v>
                </c:pt>
                <c:pt idx="1009" formatCode="0.0">
                  <c:v>#N/A</c:v>
                </c:pt>
                <c:pt idx="1010" formatCode="0.0">
                  <c:v>#N/A</c:v>
                </c:pt>
                <c:pt idx="1011" formatCode="0.0">
                  <c:v>#N/A</c:v>
                </c:pt>
                <c:pt idx="1012" formatCode="0.0">
                  <c:v>#N/A</c:v>
                </c:pt>
                <c:pt idx="1013" formatCode="0.0">
                  <c:v>#N/A</c:v>
                </c:pt>
                <c:pt idx="1014" formatCode="0.0">
                  <c:v>#N/A</c:v>
                </c:pt>
                <c:pt idx="1015" formatCode="0.0">
                  <c:v>#N/A</c:v>
                </c:pt>
                <c:pt idx="1016" formatCode="0.0">
                  <c:v>#N/A</c:v>
                </c:pt>
                <c:pt idx="1017" formatCode="0.0">
                  <c:v>#N/A</c:v>
                </c:pt>
                <c:pt idx="1018" formatCode="0.0">
                  <c:v>#N/A</c:v>
                </c:pt>
                <c:pt idx="101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640-45B2-9CC2-FB4AAC05E323}"/>
            </c:ext>
          </c:extLst>
        </c:ser>
        <c:ser>
          <c:idx val="5"/>
          <c:order val="5"/>
          <c:tx>
            <c:v>35-44</c:v>
          </c:tx>
          <c:spPr>
            <a:ln w="50800">
              <a:solidFill>
                <a:srgbClr val="00CC00"/>
              </a:solidFill>
            </a:ln>
            <a:effectLst>
              <a:outerShdw blurRad="25400" dist="12700" dir="5400000" algn="ctr" rotWithShape="0">
                <a:srgbClr val="000000">
                  <a:alpha val="95000"/>
                </a:srgbClr>
              </a:outerShdw>
            </a:effectLst>
          </c:spPr>
          <c:marker>
            <c:symbol val="none"/>
          </c:marker>
          <c:val>
            <c:numRef>
              <c:f>'LPR3544'!$H$3:$H$1022</c:f>
              <c:numCache>
                <c:formatCode>General</c:formatCode>
                <c:ptCount val="1020"/>
                <c:pt idx="11" formatCode="0.0">
                  <c:v>66.650000000000006</c:v>
                </c:pt>
                <c:pt idx="12" formatCode="0.0">
                  <c:v>66.741666666599997</c:v>
                </c:pt>
                <c:pt idx="13" formatCode="0.0">
                  <c:v>66.775000000000006</c:v>
                </c:pt>
                <c:pt idx="14" formatCode="0.0">
                  <c:v>66.783333333300007</c:v>
                </c:pt>
                <c:pt idx="15" formatCode="0.0">
                  <c:v>66.8166666666</c:v>
                </c:pt>
                <c:pt idx="16" formatCode="0.0">
                  <c:v>66.908333333300007</c:v>
                </c:pt>
                <c:pt idx="17" formatCode="0.0">
                  <c:v>66.933333333299998</c:v>
                </c:pt>
                <c:pt idx="18" formatCode="0.0">
                  <c:v>66.983333333299996</c:v>
                </c:pt>
                <c:pt idx="19" formatCode="0.0">
                  <c:v>67.033333333300007</c:v>
                </c:pt>
                <c:pt idx="20" formatCode="0.0">
                  <c:v>67.05</c:v>
                </c:pt>
                <c:pt idx="21" formatCode="0.0">
                  <c:v>67.108333333299996</c:v>
                </c:pt>
                <c:pt idx="22" formatCode="0.0">
                  <c:v>67.174999999999997</c:v>
                </c:pt>
                <c:pt idx="23" formatCode="0.0">
                  <c:v>67.2</c:v>
                </c:pt>
                <c:pt idx="24" formatCode="0.0">
                  <c:v>67.174999999999997</c:v>
                </c:pt>
                <c:pt idx="25" formatCode="0.0">
                  <c:v>67.183333333299998</c:v>
                </c:pt>
                <c:pt idx="26" formatCode="0.0">
                  <c:v>67.2</c:v>
                </c:pt>
                <c:pt idx="27" formatCode="0.0">
                  <c:v>67.224999999999994</c:v>
                </c:pt>
                <c:pt idx="28" formatCode="0.0">
                  <c:v>67.224999999999994</c:v>
                </c:pt>
                <c:pt idx="29" formatCode="0.0">
                  <c:v>67.233333333299996</c:v>
                </c:pt>
                <c:pt idx="30" formatCode="0.0">
                  <c:v>67.233333333299996</c:v>
                </c:pt>
                <c:pt idx="31" formatCode="0.0">
                  <c:v>67.3</c:v>
                </c:pt>
                <c:pt idx="32" formatCode="0.0">
                  <c:v>67.333333333300004</c:v>
                </c:pt>
                <c:pt idx="33" formatCode="0.0">
                  <c:v>67.383333333300001</c:v>
                </c:pt>
                <c:pt idx="34" formatCode="0.0">
                  <c:v>67.45</c:v>
                </c:pt>
                <c:pt idx="35" formatCode="0.0">
                  <c:v>67.474999999999994</c:v>
                </c:pt>
                <c:pt idx="36" formatCode="0.0">
                  <c:v>67.525000000000006</c:v>
                </c:pt>
                <c:pt idx="37" formatCode="0.0">
                  <c:v>67.516666666600003</c:v>
                </c:pt>
                <c:pt idx="38" formatCode="0.0">
                  <c:v>67.591666666600005</c:v>
                </c:pt>
                <c:pt idx="39" formatCode="0.0">
                  <c:v>67.591666666600005</c:v>
                </c:pt>
                <c:pt idx="40" formatCode="0.0">
                  <c:v>67.633333333300001</c:v>
                </c:pt>
                <c:pt idx="41" formatCode="0.0">
                  <c:v>67.616666666599997</c:v>
                </c:pt>
                <c:pt idx="42" formatCode="0.0">
                  <c:v>67.608333333299996</c:v>
                </c:pt>
                <c:pt idx="43" formatCode="0.0">
                  <c:v>67.508333333300001</c:v>
                </c:pt>
                <c:pt idx="44" formatCode="0.0">
                  <c:v>67.474999999999994</c:v>
                </c:pt>
                <c:pt idx="45" formatCode="0.0">
                  <c:v>67.533333333300007</c:v>
                </c:pt>
                <c:pt idx="46" formatCode="0.0">
                  <c:v>67.516666666600003</c:v>
                </c:pt>
                <c:pt idx="47" formatCode="0.0">
                  <c:v>67.583333333300004</c:v>
                </c:pt>
                <c:pt idx="48" formatCode="0.0">
                  <c:v>67.625</c:v>
                </c:pt>
                <c:pt idx="49" formatCode="0.0">
                  <c:v>67.708333333300004</c:v>
                </c:pt>
                <c:pt idx="50" formatCode="0.0">
                  <c:v>67.708333333300004</c:v>
                </c:pt>
                <c:pt idx="51" formatCode="0.0">
                  <c:v>67.758333333300001</c:v>
                </c:pt>
                <c:pt idx="52" formatCode="0.0">
                  <c:v>67.8</c:v>
                </c:pt>
                <c:pt idx="53" formatCode="0.0">
                  <c:v>67.849999999999994</c:v>
                </c:pt>
                <c:pt idx="54" formatCode="0.0">
                  <c:v>67.875</c:v>
                </c:pt>
                <c:pt idx="55" formatCode="0.0">
                  <c:v>67.924999999999997</c:v>
                </c:pt>
                <c:pt idx="56" formatCode="0.0">
                  <c:v>68.025000000000006</c:v>
                </c:pt>
                <c:pt idx="57" formatCode="0.0">
                  <c:v>67.958333333300004</c:v>
                </c:pt>
                <c:pt idx="58" formatCode="0.0">
                  <c:v>68.016666666600003</c:v>
                </c:pt>
                <c:pt idx="59" formatCode="0.0">
                  <c:v>68.041666666599994</c:v>
                </c:pt>
                <c:pt idx="60" formatCode="0.0">
                  <c:v>68.158333333300007</c:v>
                </c:pt>
                <c:pt idx="61" formatCode="0.0">
                  <c:v>68.174999999999997</c:v>
                </c:pt>
                <c:pt idx="62" formatCode="0.0">
                  <c:v>68.3166666666</c:v>
                </c:pt>
                <c:pt idx="63" formatCode="0.0">
                  <c:v>68.366666666599997</c:v>
                </c:pt>
                <c:pt idx="64" formatCode="0.0">
                  <c:v>68.433333333299998</c:v>
                </c:pt>
                <c:pt idx="65" formatCode="0.0">
                  <c:v>68.491666666599997</c:v>
                </c:pt>
                <c:pt idx="66" formatCode="0.0">
                  <c:v>68.508333333300001</c:v>
                </c:pt>
                <c:pt idx="67" formatCode="0.0">
                  <c:v>68.599999999999994</c:v>
                </c:pt>
                <c:pt idx="68" formatCode="0.0">
                  <c:v>68.608333333299996</c:v>
                </c:pt>
                <c:pt idx="69" formatCode="0.0">
                  <c:v>68.708333333300004</c:v>
                </c:pt>
                <c:pt idx="70" formatCode="0.0">
                  <c:v>68.8</c:v>
                </c:pt>
                <c:pt idx="71" formatCode="0.0">
                  <c:v>68.866666666599997</c:v>
                </c:pt>
                <c:pt idx="72" formatCode="0.0">
                  <c:v>68.783333333300007</c:v>
                </c:pt>
                <c:pt idx="73" formatCode="0.0">
                  <c:v>68.849999999999994</c:v>
                </c:pt>
                <c:pt idx="74" formatCode="0.0">
                  <c:v>68.8</c:v>
                </c:pt>
                <c:pt idx="75" formatCode="0.0">
                  <c:v>68.808333333299998</c:v>
                </c:pt>
                <c:pt idx="76" formatCode="0.0">
                  <c:v>68.766666666600003</c:v>
                </c:pt>
                <c:pt idx="77" formatCode="0.0">
                  <c:v>68.741666666599997</c:v>
                </c:pt>
                <c:pt idx="78" formatCode="0.0">
                  <c:v>68.783333333300007</c:v>
                </c:pt>
                <c:pt idx="79" formatCode="0.0">
                  <c:v>68.783333333300007</c:v>
                </c:pt>
                <c:pt idx="80" formatCode="0.0">
                  <c:v>68.841666666600005</c:v>
                </c:pt>
                <c:pt idx="81" formatCode="0.0">
                  <c:v>68.866666666599997</c:v>
                </c:pt>
                <c:pt idx="82" formatCode="0.0">
                  <c:v>68.8</c:v>
                </c:pt>
                <c:pt idx="83" formatCode="0.0">
                  <c:v>68.766666666600003</c:v>
                </c:pt>
                <c:pt idx="84" formatCode="0.0">
                  <c:v>68.791666666599994</c:v>
                </c:pt>
                <c:pt idx="85" formatCode="0.0">
                  <c:v>68.724999999999994</c:v>
                </c:pt>
                <c:pt idx="86" formatCode="0.0">
                  <c:v>68.641666666600003</c:v>
                </c:pt>
                <c:pt idx="87" formatCode="0.0">
                  <c:v>68.641666666600003</c:v>
                </c:pt>
                <c:pt idx="88" formatCode="0.0">
                  <c:v>68.650000000000006</c:v>
                </c:pt>
                <c:pt idx="89" formatCode="0.0">
                  <c:v>68.650000000000006</c:v>
                </c:pt>
                <c:pt idx="90" formatCode="0.0">
                  <c:v>68.6916666666</c:v>
                </c:pt>
                <c:pt idx="91" formatCode="0.0">
                  <c:v>68.733333333299996</c:v>
                </c:pt>
                <c:pt idx="92" formatCode="0.0">
                  <c:v>68.758333333300001</c:v>
                </c:pt>
                <c:pt idx="93" formatCode="0.0">
                  <c:v>68.783333333300007</c:v>
                </c:pt>
                <c:pt idx="94" formatCode="0.0">
                  <c:v>68.849999999999994</c:v>
                </c:pt>
                <c:pt idx="95" formatCode="0.0">
                  <c:v>68.908333333300007</c:v>
                </c:pt>
                <c:pt idx="96" formatCode="0.0">
                  <c:v>68.991666666599997</c:v>
                </c:pt>
                <c:pt idx="97" formatCode="0.0">
                  <c:v>69.05</c:v>
                </c:pt>
                <c:pt idx="98" formatCode="0.0">
                  <c:v>69.141666666600003</c:v>
                </c:pt>
                <c:pt idx="99" formatCode="0.0">
                  <c:v>69.208333333300004</c:v>
                </c:pt>
                <c:pt idx="100" formatCode="0.0">
                  <c:v>69.325000000000003</c:v>
                </c:pt>
                <c:pt idx="101" formatCode="0.0">
                  <c:v>69.424999999999997</c:v>
                </c:pt>
                <c:pt idx="102" formatCode="0.0">
                  <c:v>69.483333333299996</c:v>
                </c:pt>
                <c:pt idx="103" formatCode="0.0">
                  <c:v>69.5</c:v>
                </c:pt>
                <c:pt idx="104" formatCode="0.0">
                  <c:v>69.541666666599994</c:v>
                </c:pt>
                <c:pt idx="105" formatCode="0.0">
                  <c:v>69.5666666666</c:v>
                </c:pt>
                <c:pt idx="106" formatCode="0.0">
                  <c:v>69.55</c:v>
                </c:pt>
                <c:pt idx="107" formatCode="0.0">
                  <c:v>69.541666666599994</c:v>
                </c:pt>
                <c:pt idx="108" formatCode="0.0">
                  <c:v>69.491666666599997</c:v>
                </c:pt>
                <c:pt idx="109" formatCode="0.0">
                  <c:v>69.541666666599994</c:v>
                </c:pt>
                <c:pt idx="110" formatCode="0.0">
                  <c:v>69.5666666666</c:v>
                </c:pt>
                <c:pt idx="111" formatCode="0.0">
                  <c:v>69.575000000000003</c:v>
                </c:pt>
                <c:pt idx="112" formatCode="0.0">
                  <c:v>69.533333333300007</c:v>
                </c:pt>
                <c:pt idx="113" formatCode="0.0">
                  <c:v>69.516666666600003</c:v>
                </c:pt>
                <c:pt idx="114" formatCode="0.0">
                  <c:v>69.516666666600003</c:v>
                </c:pt>
                <c:pt idx="115" formatCode="0.0">
                  <c:v>69.516666666600003</c:v>
                </c:pt>
                <c:pt idx="116" formatCode="0.0">
                  <c:v>69.508333333300001</c:v>
                </c:pt>
                <c:pt idx="117" formatCode="0.0">
                  <c:v>69.533333333300007</c:v>
                </c:pt>
                <c:pt idx="118" formatCode="0.0">
                  <c:v>69.55</c:v>
                </c:pt>
                <c:pt idx="119" formatCode="0.0">
                  <c:v>69.55</c:v>
                </c:pt>
                <c:pt idx="120" formatCode="0.0">
                  <c:v>69.5666666666</c:v>
                </c:pt>
                <c:pt idx="121" formatCode="0.0">
                  <c:v>69.541666666599994</c:v>
                </c:pt>
                <c:pt idx="122" formatCode="0.0">
                  <c:v>69.558333333299998</c:v>
                </c:pt>
                <c:pt idx="123" formatCode="0.0">
                  <c:v>69.5666666666</c:v>
                </c:pt>
                <c:pt idx="124" formatCode="0.0">
                  <c:v>69.599999999999994</c:v>
                </c:pt>
                <c:pt idx="125" formatCode="0.0">
                  <c:v>69.608333333299996</c:v>
                </c:pt>
                <c:pt idx="126" formatCode="0.0">
                  <c:v>69.625</c:v>
                </c:pt>
                <c:pt idx="127" formatCode="0.0">
                  <c:v>69.666666666599994</c:v>
                </c:pt>
                <c:pt idx="128" formatCode="0.0">
                  <c:v>69.674999999999997</c:v>
                </c:pt>
                <c:pt idx="129" formatCode="0.0">
                  <c:v>69.658333333300007</c:v>
                </c:pt>
                <c:pt idx="130" formatCode="0.0">
                  <c:v>69.625</c:v>
                </c:pt>
                <c:pt idx="131" formatCode="0.0">
                  <c:v>69.616666666599997</c:v>
                </c:pt>
                <c:pt idx="132" formatCode="0.0">
                  <c:v>69.641666666600003</c:v>
                </c:pt>
                <c:pt idx="133" formatCode="0.0">
                  <c:v>69.658333333300007</c:v>
                </c:pt>
                <c:pt idx="134" formatCode="0.0">
                  <c:v>69.666666666599994</c:v>
                </c:pt>
                <c:pt idx="135" formatCode="0.0">
                  <c:v>69.674999999999997</c:v>
                </c:pt>
                <c:pt idx="136" formatCode="0.0">
                  <c:v>69.633333333300001</c:v>
                </c:pt>
                <c:pt idx="137" formatCode="0.0">
                  <c:v>69.608333333299996</c:v>
                </c:pt>
                <c:pt idx="138" formatCode="0.0">
                  <c:v>69.5666666666</c:v>
                </c:pt>
                <c:pt idx="139" formatCode="0.0">
                  <c:v>69.5</c:v>
                </c:pt>
                <c:pt idx="140" formatCode="0.0">
                  <c:v>69.45</c:v>
                </c:pt>
                <c:pt idx="141" formatCode="0.0">
                  <c:v>69.466666666600005</c:v>
                </c:pt>
                <c:pt idx="142" formatCode="0.0">
                  <c:v>69.483333333299996</c:v>
                </c:pt>
                <c:pt idx="143" formatCode="0.0">
                  <c:v>69.483333333299996</c:v>
                </c:pt>
                <c:pt idx="144" formatCode="0.0">
                  <c:v>69.45</c:v>
                </c:pt>
                <c:pt idx="145" formatCode="0.0">
                  <c:v>69.416666666599994</c:v>
                </c:pt>
                <c:pt idx="146" formatCode="0.0">
                  <c:v>69.358333333299996</c:v>
                </c:pt>
                <c:pt idx="147" formatCode="0.0">
                  <c:v>69.375</c:v>
                </c:pt>
                <c:pt idx="148" formatCode="0.0">
                  <c:v>69.408333333300007</c:v>
                </c:pt>
                <c:pt idx="149" formatCode="0.0">
                  <c:v>69.424999999999997</c:v>
                </c:pt>
                <c:pt idx="150" formatCode="0.0">
                  <c:v>69.424999999999997</c:v>
                </c:pt>
                <c:pt idx="151" formatCode="0.0">
                  <c:v>69.45</c:v>
                </c:pt>
                <c:pt idx="152" formatCode="0.0">
                  <c:v>69.474999999999994</c:v>
                </c:pt>
                <c:pt idx="153" formatCode="0.0">
                  <c:v>69.416666666599994</c:v>
                </c:pt>
                <c:pt idx="154" formatCode="0.0">
                  <c:v>69.433333333299998</c:v>
                </c:pt>
                <c:pt idx="155" formatCode="0.0">
                  <c:v>69.408333333300007</c:v>
                </c:pt>
                <c:pt idx="156" formatCode="0.0">
                  <c:v>69.45</c:v>
                </c:pt>
                <c:pt idx="157" formatCode="0.0">
                  <c:v>69.516666666600003</c:v>
                </c:pt>
                <c:pt idx="158" formatCode="0.0">
                  <c:v>69.625</c:v>
                </c:pt>
                <c:pt idx="159" formatCode="0.0">
                  <c:v>69.658333333300007</c:v>
                </c:pt>
                <c:pt idx="160" formatCode="0.0">
                  <c:v>69.674999999999997</c:v>
                </c:pt>
                <c:pt idx="161" formatCode="0.0">
                  <c:v>69.708333333300004</c:v>
                </c:pt>
                <c:pt idx="162" formatCode="0.0">
                  <c:v>69.724999999999994</c:v>
                </c:pt>
                <c:pt idx="163" formatCode="0.0">
                  <c:v>69.724999999999994</c:v>
                </c:pt>
                <c:pt idx="164" formatCode="0.0">
                  <c:v>69.6916666666</c:v>
                </c:pt>
                <c:pt idx="165" formatCode="0.0">
                  <c:v>69.6916666666</c:v>
                </c:pt>
                <c:pt idx="166" formatCode="0.0">
                  <c:v>69.591666666600005</c:v>
                </c:pt>
                <c:pt idx="167" formatCode="0.0">
                  <c:v>69.55</c:v>
                </c:pt>
                <c:pt idx="168" formatCode="0.0">
                  <c:v>69.491666666599997</c:v>
                </c:pt>
                <c:pt idx="169" formatCode="0.0">
                  <c:v>69.4416666666</c:v>
                </c:pt>
                <c:pt idx="170" formatCode="0.0">
                  <c:v>69.391666666600003</c:v>
                </c:pt>
                <c:pt idx="171" formatCode="0.0">
                  <c:v>69.391666666600003</c:v>
                </c:pt>
                <c:pt idx="172" formatCode="0.0">
                  <c:v>69.383333333300001</c:v>
                </c:pt>
                <c:pt idx="173" formatCode="0.0">
                  <c:v>69.375</c:v>
                </c:pt>
                <c:pt idx="174" formatCode="0.0">
                  <c:v>69.383333333300001</c:v>
                </c:pt>
                <c:pt idx="175" formatCode="0.0">
                  <c:v>69.400000000000006</c:v>
                </c:pt>
                <c:pt idx="176" formatCode="0.0">
                  <c:v>69.483333333299996</c:v>
                </c:pt>
                <c:pt idx="177" formatCode="0.0">
                  <c:v>69.55</c:v>
                </c:pt>
                <c:pt idx="178" formatCode="0.0">
                  <c:v>69.641666666600003</c:v>
                </c:pt>
                <c:pt idx="179" formatCode="0.0">
                  <c:v>69.716666666600005</c:v>
                </c:pt>
                <c:pt idx="180" formatCode="0.0">
                  <c:v>69.8166666666</c:v>
                </c:pt>
                <c:pt idx="181" formatCode="0.0">
                  <c:v>69.900000000000006</c:v>
                </c:pt>
                <c:pt idx="182" formatCode="0.0">
                  <c:v>69.983333333299996</c:v>
                </c:pt>
                <c:pt idx="183" formatCode="0.0">
                  <c:v>70</c:v>
                </c:pt>
                <c:pt idx="184" formatCode="0.0">
                  <c:v>70.016666666600003</c:v>
                </c:pt>
                <c:pt idx="185" formatCode="0.0">
                  <c:v>70.016666666600003</c:v>
                </c:pt>
                <c:pt idx="186" formatCode="0.0">
                  <c:v>70.033333333300007</c:v>
                </c:pt>
                <c:pt idx="187" formatCode="0.0">
                  <c:v>70.041666666599994</c:v>
                </c:pt>
                <c:pt idx="188" formatCode="0.0">
                  <c:v>70.025000000000006</c:v>
                </c:pt>
                <c:pt idx="189" formatCode="0.0">
                  <c:v>70.033333333300007</c:v>
                </c:pt>
                <c:pt idx="190" formatCode="0.0">
                  <c:v>70.0666666666</c:v>
                </c:pt>
                <c:pt idx="191" formatCode="0.0">
                  <c:v>70.091666666600005</c:v>
                </c:pt>
                <c:pt idx="192" formatCode="0.0">
                  <c:v>70.0666666666</c:v>
                </c:pt>
                <c:pt idx="193" formatCode="0.0">
                  <c:v>70.041666666599994</c:v>
                </c:pt>
                <c:pt idx="194" formatCode="0.0">
                  <c:v>70</c:v>
                </c:pt>
                <c:pt idx="195" formatCode="0.0">
                  <c:v>70</c:v>
                </c:pt>
                <c:pt idx="196" formatCode="0.0">
                  <c:v>70.058333333299998</c:v>
                </c:pt>
                <c:pt idx="197" formatCode="0.0">
                  <c:v>70.125</c:v>
                </c:pt>
                <c:pt idx="198" formatCode="0.0">
                  <c:v>70.141666666600003</c:v>
                </c:pt>
                <c:pt idx="199" formatCode="0.0">
                  <c:v>70.116666666599997</c:v>
                </c:pt>
                <c:pt idx="200" formatCode="0.0">
                  <c:v>70.083333333300004</c:v>
                </c:pt>
                <c:pt idx="201" formatCode="0.0">
                  <c:v>70.058333333299998</c:v>
                </c:pt>
                <c:pt idx="202" formatCode="0.0">
                  <c:v>70.041666666599994</c:v>
                </c:pt>
                <c:pt idx="203" formatCode="0.0">
                  <c:v>70.041666666599994</c:v>
                </c:pt>
                <c:pt idx="204" formatCode="0.0">
                  <c:v>70.075000000000003</c:v>
                </c:pt>
                <c:pt idx="205" formatCode="0.0">
                  <c:v>70.133333333300001</c:v>
                </c:pt>
                <c:pt idx="206" formatCode="0.0">
                  <c:v>70.166666666599994</c:v>
                </c:pt>
                <c:pt idx="207" formatCode="0.0">
                  <c:v>70.216666666600005</c:v>
                </c:pt>
                <c:pt idx="208" formatCode="0.0">
                  <c:v>70.216666666600005</c:v>
                </c:pt>
                <c:pt idx="209" formatCode="0.0">
                  <c:v>70.233333333299996</c:v>
                </c:pt>
                <c:pt idx="210" formatCode="0.0">
                  <c:v>70.25</c:v>
                </c:pt>
                <c:pt idx="211" formatCode="0.0">
                  <c:v>70.358333333299996</c:v>
                </c:pt>
                <c:pt idx="212" formatCode="0.0">
                  <c:v>70.45</c:v>
                </c:pt>
                <c:pt idx="213" formatCode="0.0">
                  <c:v>70.516666666600003</c:v>
                </c:pt>
                <c:pt idx="214" formatCode="0.0">
                  <c:v>70.575000000000003</c:v>
                </c:pt>
                <c:pt idx="215" formatCode="0.0">
                  <c:v>70.658333333300007</c:v>
                </c:pt>
                <c:pt idx="216" formatCode="0.0">
                  <c:v>70.7</c:v>
                </c:pt>
                <c:pt idx="217" formatCode="0.0">
                  <c:v>70.724999999999994</c:v>
                </c:pt>
                <c:pt idx="218" formatCode="0.0">
                  <c:v>70.758333333300001</c:v>
                </c:pt>
                <c:pt idx="219" formatCode="0.0">
                  <c:v>70.75</c:v>
                </c:pt>
                <c:pt idx="220" formatCode="0.0">
                  <c:v>70.75</c:v>
                </c:pt>
                <c:pt idx="221" formatCode="0.0">
                  <c:v>70.724999999999994</c:v>
                </c:pt>
                <c:pt idx="222" formatCode="0.0">
                  <c:v>70.741666666599997</c:v>
                </c:pt>
                <c:pt idx="223" formatCode="0.0">
                  <c:v>70.741666666599997</c:v>
                </c:pt>
                <c:pt idx="224" formatCode="0.0">
                  <c:v>70.783333333300007</c:v>
                </c:pt>
                <c:pt idx="225" formatCode="0.0">
                  <c:v>70.825000000000003</c:v>
                </c:pt>
                <c:pt idx="226" formatCode="0.0">
                  <c:v>70.916666666599994</c:v>
                </c:pt>
                <c:pt idx="227" formatCode="0.0">
                  <c:v>70.983333333299996</c:v>
                </c:pt>
                <c:pt idx="228" formatCode="0.0">
                  <c:v>71.0666666666</c:v>
                </c:pt>
                <c:pt idx="229" formatCode="0.0">
                  <c:v>71.141666666600003</c:v>
                </c:pt>
                <c:pt idx="230" formatCode="0.0">
                  <c:v>71.2</c:v>
                </c:pt>
                <c:pt idx="231" formatCode="0.0">
                  <c:v>71.266666666600003</c:v>
                </c:pt>
                <c:pt idx="232" formatCode="0.0">
                  <c:v>71.3</c:v>
                </c:pt>
                <c:pt idx="233" formatCode="0.0">
                  <c:v>71.349999999999994</c:v>
                </c:pt>
                <c:pt idx="234" formatCode="0.0">
                  <c:v>71.416666666599994</c:v>
                </c:pt>
                <c:pt idx="235" formatCode="0.0">
                  <c:v>71.4416666666</c:v>
                </c:pt>
                <c:pt idx="236" formatCode="0.0">
                  <c:v>71.474999999999994</c:v>
                </c:pt>
                <c:pt idx="237" formatCode="0.0">
                  <c:v>71.533333333300007</c:v>
                </c:pt>
                <c:pt idx="238" formatCode="0.0">
                  <c:v>71.5666666666</c:v>
                </c:pt>
                <c:pt idx="239" formatCode="0.0">
                  <c:v>71.650000000000006</c:v>
                </c:pt>
                <c:pt idx="240" formatCode="0.0">
                  <c:v>71.683333333299998</c:v>
                </c:pt>
                <c:pt idx="241" formatCode="0.0">
                  <c:v>71.733333333299996</c:v>
                </c:pt>
                <c:pt idx="242" formatCode="0.0">
                  <c:v>71.791666666599994</c:v>
                </c:pt>
                <c:pt idx="243" formatCode="0.0">
                  <c:v>71.8166666666</c:v>
                </c:pt>
                <c:pt idx="244" formatCode="0.0">
                  <c:v>71.891666666600003</c:v>
                </c:pt>
                <c:pt idx="245" formatCode="0.0">
                  <c:v>71.924999999999997</c:v>
                </c:pt>
                <c:pt idx="246" formatCode="0.0">
                  <c:v>71.916666666599994</c:v>
                </c:pt>
                <c:pt idx="247" formatCode="0.0">
                  <c:v>71.9416666666</c:v>
                </c:pt>
                <c:pt idx="248" formatCode="0.0">
                  <c:v>72</c:v>
                </c:pt>
                <c:pt idx="249" formatCode="0.0">
                  <c:v>72.008333333300001</c:v>
                </c:pt>
                <c:pt idx="250" formatCode="0.0">
                  <c:v>72.025000000000006</c:v>
                </c:pt>
                <c:pt idx="251" formatCode="0.0">
                  <c:v>72.025000000000006</c:v>
                </c:pt>
                <c:pt idx="252" formatCode="0.0">
                  <c:v>72.0666666666</c:v>
                </c:pt>
                <c:pt idx="253" formatCode="0.0">
                  <c:v>72.091666666600005</c:v>
                </c:pt>
                <c:pt idx="254" formatCode="0.0">
                  <c:v>72.099999999999994</c:v>
                </c:pt>
                <c:pt idx="255" formatCode="0.0">
                  <c:v>72.099999999999994</c:v>
                </c:pt>
                <c:pt idx="256" formatCode="0.0">
                  <c:v>72.108333333299996</c:v>
                </c:pt>
                <c:pt idx="257" formatCode="0.0">
                  <c:v>72.133333333300001</c:v>
                </c:pt>
                <c:pt idx="258" formatCode="0.0">
                  <c:v>72.1916666666</c:v>
                </c:pt>
                <c:pt idx="259" formatCode="0.0">
                  <c:v>72.241666666599997</c:v>
                </c:pt>
                <c:pt idx="260" formatCode="0.0">
                  <c:v>72.266666666600003</c:v>
                </c:pt>
                <c:pt idx="261" formatCode="0.0">
                  <c:v>72.341666666600005</c:v>
                </c:pt>
                <c:pt idx="262" formatCode="0.0">
                  <c:v>72.408333333300007</c:v>
                </c:pt>
                <c:pt idx="263" formatCode="0.0">
                  <c:v>72.474999999999994</c:v>
                </c:pt>
                <c:pt idx="264" formatCode="0.0">
                  <c:v>72.541666666599994</c:v>
                </c:pt>
                <c:pt idx="265" formatCode="0.0">
                  <c:v>72.608333333299996</c:v>
                </c:pt>
                <c:pt idx="266" formatCode="0.0">
                  <c:v>72.6916666666</c:v>
                </c:pt>
                <c:pt idx="267" formatCode="0.0">
                  <c:v>72.825000000000003</c:v>
                </c:pt>
                <c:pt idx="268" formatCode="0.0">
                  <c:v>72.891666666600003</c:v>
                </c:pt>
                <c:pt idx="269" formatCode="0.0">
                  <c:v>72.95</c:v>
                </c:pt>
                <c:pt idx="270" formatCode="0.0">
                  <c:v>72.991666666599997</c:v>
                </c:pt>
                <c:pt idx="271" formatCode="0.0">
                  <c:v>73.016666666600003</c:v>
                </c:pt>
                <c:pt idx="272" formatCode="0.0">
                  <c:v>73.033333333300007</c:v>
                </c:pt>
                <c:pt idx="273" formatCode="0.0">
                  <c:v>73.0666666666</c:v>
                </c:pt>
                <c:pt idx="274" formatCode="0.0">
                  <c:v>73.083333333300004</c:v>
                </c:pt>
                <c:pt idx="275" formatCode="0.0">
                  <c:v>73.091666666600005</c:v>
                </c:pt>
                <c:pt idx="276" formatCode="0.0">
                  <c:v>73.133333333300001</c:v>
                </c:pt>
                <c:pt idx="277" formatCode="0.0">
                  <c:v>73.166666666599994</c:v>
                </c:pt>
                <c:pt idx="278" formatCode="0.0">
                  <c:v>73.166666666599994</c:v>
                </c:pt>
                <c:pt idx="279" formatCode="0.0">
                  <c:v>73.133333333300001</c:v>
                </c:pt>
                <c:pt idx="280" formatCode="0.0">
                  <c:v>73.125</c:v>
                </c:pt>
                <c:pt idx="281" formatCode="0.0">
                  <c:v>73.116666666599997</c:v>
                </c:pt>
                <c:pt idx="282" formatCode="0.0">
                  <c:v>73.125</c:v>
                </c:pt>
                <c:pt idx="283" formatCode="0.0">
                  <c:v>73.150000000000006</c:v>
                </c:pt>
                <c:pt idx="284" formatCode="0.0">
                  <c:v>73.174999999999997</c:v>
                </c:pt>
                <c:pt idx="285" formatCode="0.0">
                  <c:v>73.174999999999997</c:v>
                </c:pt>
                <c:pt idx="286" formatCode="0.0">
                  <c:v>73.2</c:v>
                </c:pt>
                <c:pt idx="287" formatCode="0.0">
                  <c:v>73.208333333300004</c:v>
                </c:pt>
                <c:pt idx="288" formatCode="0.0">
                  <c:v>73.183333333299998</c:v>
                </c:pt>
                <c:pt idx="289" formatCode="0.0">
                  <c:v>73.150000000000006</c:v>
                </c:pt>
                <c:pt idx="290" formatCode="0.0">
                  <c:v>73.183333333299998</c:v>
                </c:pt>
                <c:pt idx="291" formatCode="0.0">
                  <c:v>73.208333333300004</c:v>
                </c:pt>
                <c:pt idx="292" formatCode="0.0">
                  <c:v>73.258333333300001</c:v>
                </c:pt>
                <c:pt idx="293" formatCode="0.0">
                  <c:v>73.266666666600003</c:v>
                </c:pt>
                <c:pt idx="294" formatCode="0.0">
                  <c:v>73.275000000000006</c:v>
                </c:pt>
                <c:pt idx="295" formatCode="0.0">
                  <c:v>73.291666666599994</c:v>
                </c:pt>
                <c:pt idx="296" formatCode="0.0">
                  <c:v>73.308333333299998</c:v>
                </c:pt>
                <c:pt idx="297" formatCode="0.0">
                  <c:v>73.308333333299998</c:v>
                </c:pt>
                <c:pt idx="298" formatCode="0.0">
                  <c:v>73.3166666666</c:v>
                </c:pt>
                <c:pt idx="299" formatCode="0.0">
                  <c:v>73.341666666600005</c:v>
                </c:pt>
                <c:pt idx="300" formatCode="0.0">
                  <c:v>73.358333333299996</c:v>
                </c:pt>
                <c:pt idx="301" formatCode="0.0">
                  <c:v>73.400000000000006</c:v>
                </c:pt>
                <c:pt idx="302" formatCode="0.0">
                  <c:v>73.433333333299998</c:v>
                </c:pt>
                <c:pt idx="303" formatCode="0.0">
                  <c:v>73.483333333299996</c:v>
                </c:pt>
                <c:pt idx="304" formatCode="0.0">
                  <c:v>73.541666666599994</c:v>
                </c:pt>
                <c:pt idx="305" formatCode="0.0">
                  <c:v>73.641666666600003</c:v>
                </c:pt>
                <c:pt idx="306" formatCode="0.0">
                  <c:v>73.7</c:v>
                </c:pt>
                <c:pt idx="307" formatCode="0.0">
                  <c:v>73.75</c:v>
                </c:pt>
                <c:pt idx="308" formatCode="0.0">
                  <c:v>73.825000000000003</c:v>
                </c:pt>
                <c:pt idx="309" formatCode="0.0">
                  <c:v>73.908333333300007</c:v>
                </c:pt>
                <c:pt idx="310" formatCode="0.0">
                  <c:v>73.95</c:v>
                </c:pt>
                <c:pt idx="311" formatCode="0.0">
                  <c:v>73.983333333299996</c:v>
                </c:pt>
                <c:pt idx="312" formatCode="0.0">
                  <c:v>74.058333333299998</c:v>
                </c:pt>
                <c:pt idx="313" formatCode="0.0">
                  <c:v>74.125</c:v>
                </c:pt>
                <c:pt idx="314" formatCode="0.0">
                  <c:v>74.150000000000006</c:v>
                </c:pt>
                <c:pt idx="315" formatCode="0.0">
                  <c:v>74.183333333299998</c:v>
                </c:pt>
                <c:pt idx="316" formatCode="0.0">
                  <c:v>74.1916666666</c:v>
                </c:pt>
                <c:pt idx="317" formatCode="0.0">
                  <c:v>74.233333333299996</c:v>
                </c:pt>
                <c:pt idx="318" formatCode="0.0">
                  <c:v>74.325000000000003</c:v>
                </c:pt>
                <c:pt idx="319" formatCode="0.0">
                  <c:v>74.400000000000006</c:v>
                </c:pt>
                <c:pt idx="320" formatCode="0.0">
                  <c:v>74.466666666600005</c:v>
                </c:pt>
                <c:pt idx="321" formatCode="0.0">
                  <c:v>74.516666666600003</c:v>
                </c:pt>
                <c:pt idx="322" formatCode="0.0">
                  <c:v>74.5666666666</c:v>
                </c:pt>
                <c:pt idx="323" formatCode="0.0">
                  <c:v>74.641666666600003</c:v>
                </c:pt>
                <c:pt idx="324" formatCode="0.0">
                  <c:v>74.708333333300004</c:v>
                </c:pt>
                <c:pt idx="325" formatCode="0.0">
                  <c:v>74.75</c:v>
                </c:pt>
                <c:pt idx="326" formatCode="0.0">
                  <c:v>74.808333333299998</c:v>
                </c:pt>
                <c:pt idx="327" formatCode="0.0">
                  <c:v>74.866666666599997</c:v>
                </c:pt>
                <c:pt idx="328" formatCode="0.0">
                  <c:v>74.900000000000006</c:v>
                </c:pt>
                <c:pt idx="329" formatCode="0.0">
                  <c:v>74.908333333300007</c:v>
                </c:pt>
                <c:pt idx="330" formatCode="0.0">
                  <c:v>74.891666666600003</c:v>
                </c:pt>
                <c:pt idx="331" formatCode="0.0">
                  <c:v>74.933333333299998</c:v>
                </c:pt>
                <c:pt idx="332" formatCode="0.0">
                  <c:v>74.958333333300004</c:v>
                </c:pt>
                <c:pt idx="333" formatCode="0.0">
                  <c:v>75</c:v>
                </c:pt>
                <c:pt idx="334" formatCode="0.0">
                  <c:v>75.025000000000006</c:v>
                </c:pt>
                <c:pt idx="335" formatCode="0.0">
                  <c:v>75.041666666599994</c:v>
                </c:pt>
                <c:pt idx="336" formatCode="0.0">
                  <c:v>75.0666666666</c:v>
                </c:pt>
                <c:pt idx="337" formatCode="0.0">
                  <c:v>75.150000000000006</c:v>
                </c:pt>
                <c:pt idx="338" formatCode="0.0">
                  <c:v>75.233333333299996</c:v>
                </c:pt>
                <c:pt idx="339" formatCode="0.0">
                  <c:v>75.308333333299998</c:v>
                </c:pt>
                <c:pt idx="340" formatCode="0.0">
                  <c:v>75.366666666599997</c:v>
                </c:pt>
                <c:pt idx="341" formatCode="0.0">
                  <c:v>75.4416666666</c:v>
                </c:pt>
                <c:pt idx="342" formatCode="0.0">
                  <c:v>75.508333333300001</c:v>
                </c:pt>
                <c:pt idx="343" formatCode="0.0">
                  <c:v>75.5666666666</c:v>
                </c:pt>
                <c:pt idx="344" formatCode="0.0">
                  <c:v>75.666666666599994</c:v>
                </c:pt>
                <c:pt idx="345" formatCode="0.0">
                  <c:v>75.75</c:v>
                </c:pt>
                <c:pt idx="346" formatCode="0.0">
                  <c:v>75.858333333299996</c:v>
                </c:pt>
                <c:pt idx="347" formatCode="0.0">
                  <c:v>75.966666666600005</c:v>
                </c:pt>
                <c:pt idx="348" formatCode="0.0">
                  <c:v>76.041666666599994</c:v>
                </c:pt>
                <c:pt idx="349" formatCode="0.0">
                  <c:v>76.099999999999994</c:v>
                </c:pt>
                <c:pt idx="350" formatCode="0.0">
                  <c:v>76.174999999999997</c:v>
                </c:pt>
                <c:pt idx="351" formatCode="0.0">
                  <c:v>76.25</c:v>
                </c:pt>
                <c:pt idx="352" formatCode="0.0">
                  <c:v>76.375</c:v>
                </c:pt>
                <c:pt idx="353" formatCode="0.0">
                  <c:v>76.474999999999994</c:v>
                </c:pt>
                <c:pt idx="354" formatCode="0.0">
                  <c:v>76.591666666600005</c:v>
                </c:pt>
                <c:pt idx="355" formatCode="0.0">
                  <c:v>76.666666666599994</c:v>
                </c:pt>
                <c:pt idx="356" formatCode="0.0">
                  <c:v>76.724999999999994</c:v>
                </c:pt>
                <c:pt idx="357" formatCode="0.0">
                  <c:v>76.8</c:v>
                </c:pt>
                <c:pt idx="358" formatCode="0.0">
                  <c:v>76.916666666599994</c:v>
                </c:pt>
                <c:pt idx="359" formatCode="0.0">
                  <c:v>77.025000000000006</c:v>
                </c:pt>
                <c:pt idx="360" formatCode="0.0">
                  <c:v>77.166666666599994</c:v>
                </c:pt>
                <c:pt idx="361" formatCode="0.0">
                  <c:v>77.258333333300001</c:v>
                </c:pt>
                <c:pt idx="362" formatCode="0.0">
                  <c:v>77.349999999999994</c:v>
                </c:pt>
                <c:pt idx="363" formatCode="0.0">
                  <c:v>77.424999999999997</c:v>
                </c:pt>
                <c:pt idx="364" formatCode="0.0">
                  <c:v>77.525000000000006</c:v>
                </c:pt>
                <c:pt idx="365" formatCode="0.0">
                  <c:v>77.633333333300001</c:v>
                </c:pt>
                <c:pt idx="366" formatCode="0.0">
                  <c:v>77.708333333300004</c:v>
                </c:pt>
                <c:pt idx="367" formatCode="0.0">
                  <c:v>77.775000000000006</c:v>
                </c:pt>
                <c:pt idx="368" formatCode="0.0">
                  <c:v>77.875</c:v>
                </c:pt>
                <c:pt idx="369" formatCode="0.0">
                  <c:v>77.974999999999994</c:v>
                </c:pt>
                <c:pt idx="370" formatCode="0.0">
                  <c:v>78.041666666599994</c:v>
                </c:pt>
                <c:pt idx="371" formatCode="0.0">
                  <c:v>78.091666666600005</c:v>
                </c:pt>
                <c:pt idx="372" formatCode="0.0">
                  <c:v>78.108333333299996</c:v>
                </c:pt>
                <c:pt idx="373" formatCode="0.0">
                  <c:v>78.174999999999997</c:v>
                </c:pt>
                <c:pt idx="374" formatCode="0.0">
                  <c:v>78.266666666600003</c:v>
                </c:pt>
                <c:pt idx="375" formatCode="0.0">
                  <c:v>78.349999999999994</c:v>
                </c:pt>
                <c:pt idx="376" formatCode="0.0">
                  <c:v>78.400000000000006</c:v>
                </c:pt>
                <c:pt idx="377" formatCode="0.0">
                  <c:v>78.458333333300004</c:v>
                </c:pt>
                <c:pt idx="378" formatCode="0.0">
                  <c:v>78.5666666666</c:v>
                </c:pt>
                <c:pt idx="379" formatCode="0.0">
                  <c:v>78.7</c:v>
                </c:pt>
                <c:pt idx="380" formatCode="0.0">
                  <c:v>78.825000000000003</c:v>
                </c:pt>
                <c:pt idx="381" formatCode="0.0">
                  <c:v>78.958333333300004</c:v>
                </c:pt>
                <c:pt idx="382" formatCode="0.0">
                  <c:v>79.05</c:v>
                </c:pt>
                <c:pt idx="383" formatCode="0.0">
                  <c:v>79.183333333299998</c:v>
                </c:pt>
                <c:pt idx="384" formatCode="0.0">
                  <c:v>79.3</c:v>
                </c:pt>
                <c:pt idx="385" formatCode="0.0">
                  <c:v>79.400000000000006</c:v>
                </c:pt>
                <c:pt idx="386" formatCode="0.0">
                  <c:v>79.483333333299996</c:v>
                </c:pt>
                <c:pt idx="387" formatCode="0.0">
                  <c:v>79.575000000000003</c:v>
                </c:pt>
                <c:pt idx="388" formatCode="0.0">
                  <c:v>79.674999999999997</c:v>
                </c:pt>
                <c:pt idx="389" formatCode="0.0">
                  <c:v>79.758333333300001</c:v>
                </c:pt>
                <c:pt idx="390" formatCode="0.0">
                  <c:v>79.833333333300004</c:v>
                </c:pt>
                <c:pt idx="391" formatCode="0.0">
                  <c:v>79.883333333300001</c:v>
                </c:pt>
                <c:pt idx="392" formatCode="0.0">
                  <c:v>79.908333333300007</c:v>
                </c:pt>
                <c:pt idx="393" formatCode="0.0">
                  <c:v>79.916666666599994</c:v>
                </c:pt>
                <c:pt idx="394" formatCode="0.0">
                  <c:v>79.983333333299996</c:v>
                </c:pt>
                <c:pt idx="395" formatCode="0.00">
                  <c:v>80.008333333300001</c:v>
                </c:pt>
                <c:pt idx="396" formatCode="0.0">
                  <c:v>80.058333333299998</c:v>
                </c:pt>
                <c:pt idx="397" formatCode="0.0">
                  <c:v>80.108333333299996</c:v>
                </c:pt>
                <c:pt idx="398" formatCode="0.0">
                  <c:v>80.150000000000006</c:v>
                </c:pt>
                <c:pt idx="399" formatCode="0.0">
                  <c:v>80.216666666600005</c:v>
                </c:pt>
                <c:pt idx="400" formatCode="0.0">
                  <c:v>80.275000000000006</c:v>
                </c:pt>
                <c:pt idx="401" formatCode="0.0">
                  <c:v>80.308333333299998</c:v>
                </c:pt>
                <c:pt idx="402" formatCode="0.0">
                  <c:v>80.358333333299996</c:v>
                </c:pt>
                <c:pt idx="403" formatCode="0.0">
                  <c:v>80.424999999999997</c:v>
                </c:pt>
                <c:pt idx="404" formatCode="0.0">
                  <c:v>80.483333333299996</c:v>
                </c:pt>
                <c:pt idx="405" formatCode="0.0">
                  <c:v>80.541666666599994</c:v>
                </c:pt>
                <c:pt idx="406" formatCode="0.0">
                  <c:v>80.599999999999994</c:v>
                </c:pt>
                <c:pt idx="407" formatCode="0.0">
                  <c:v>80.666666666599994</c:v>
                </c:pt>
                <c:pt idx="408" formatCode="0.0">
                  <c:v>80.741666666599997</c:v>
                </c:pt>
                <c:pt idx="409" formatCode="0.0">
                  <c:v>80.8166666666</c:v>
                </c:pt>
                <c:pt idx="410" formatCode="0.0">
                  <c:v>80.849999999999994</c:v>
                </c:pt>
                <c:pt idx="411" formatCode="0.0">
                  <c:v>80.866666666599997</c:v>
                </c:pt>
                <c:pt idx="412" formatCode="0.0">
                  <c:v>80.908333333300007</c:v>
                </c:pt>
                <c:pt idx="413" formatCode="0.0">
                  <c:v>80.974999999999994</c:v>
                </c:pt>
                <c:pt idx="414" formatCode="0.0">
                  <c:v>81.033333333300007</c:v>
                </c:pt>
                <c:pt idx="415" formatCode="0.0">
                  <c:v>81.099999999999994</c:v>
                </c:pt>
                <c:pt idx="416" formatCode="0.0">
                  <c:v>81.141666666600003</c:v>
                </c:pt>
                <c:pt idx="417" formatCode="0.0">
                  <c:v>81.174999999999997</c:v>
                </c:pt>
                <c:pt idx="418" formatCode="0.0">
                  <c:v>81.1916666666</c:v>
                </c:pt>
                <c:pt idx="419" formatCode="0.0">
                  <c:v>81.224999999999994</c:v>
                </c:pt>
                <c:pt idx="420" formatCode="0.0">
                  <c:v>81.275000000000006</c:v>
                </c:pt>
                <c:pt idx="421" formatCode="0.0">
                  <c:v>81.3</c:v>
                </c:pt>
                <c:pt idx="422" formatCode="0.0">
                  <c:v>81.341666666600005</c:v>
                </c:pt>
                <c:pt idx="423" formatCode="0.0">
                  <c:v>81.391666666600003</c:v>
                </c:pt>
                <c:pt idx="424" formatCode="0.0">
                  <c:v>81.383333333300001</c:v>
                </c:pt>
                <c:pt idx="425" formatCode="0.0">
                  <c:v>81.408333333300007</c:v>
                </c:pt>
                <c:pt idx="426" formatCode="0.0">
                  <c:v>81.4416666666</c:v>
                </c:pt>
                <c:pt idx="427" formatCode="0.0">
                  <c:v>81.466666666600005</c:v>
                </c:pt>
                <c:pt idx="428" formatCode="0.0">
                  <c:v>81.525000000000006</c:v>
                </c:pt>
                <c:pt idx="429" formatCode="0.0">
                  <c:v>81.558333333299998</c:v>
                </c:pt>
                <c:pt idx="430" formatCode="0.0">
                  <c:v>81.591666666600005</c:v>
                </c:pt>
                <c:pt idx="431" formatCode="0.0">
                  <c:v>81.625</c:v>
                </c:pt>
                <c:pt idx="432" formatCode="0.0">
                  <c:v>81.625</c:v>
                </c:pt>
                <c:pt idx="433" formatCode="0.0">
                  <c:v>81.683333333299998</c:v>
                </c:pt>
                <c:pt idx="434" formatCode="0.0">
                  <c:v>81.741666666599997</c:v>
                </c:pt>
                <c:pt idx="435" formatCode="0.0">
                  <c:v>81.808333333299998</c:v>
                </c:pt>
                <c:pt idx="436" formatCode="0.0">
                  <c:v>81.95</c:v>
                </c:pt>
                <c:pt idx="437" formatCode="0.0">
                  <c:v>82.025000000000006</c:v>
                </c:pt>
                <c:pt idx="438" formatCode="0.0">
                  <c:v>82.1</c:v>
                </c:pt>
                <c:pt idx="439" formatCode="0.0">
                  <c:v>82.166666666599994</c:v>
                </c:pt>
                <c:pt idx="440" formatCode="0.0">
                  <c:v>82.208333333300004</c:v>
                </c:pt>
                <c:pt idx="441" formatCode="0.0">
                  <c:v>82.283333333300007</c:v>
                </c:pt>
                <c:pt idx="442" formatCode="0.0">
                  <c:v>82.35</c:v>
                </c:pt>
                <c:pt idx="443" formatCode="0.0">
                  <c:v>82.424999999999997</c:v>
                </c:pt>
                <c:pt idx="444" formatCode="0.0">
                  <c:v>82.525000000000006</c:v>
                </c:pt>
                <c:pt idx="445" formatCode="0.0">
                  <c:v>82.55</c:v>
                </c:pt>
                <c:pt idx="446" formatCode="0.0">
                  <c:v>82.616666666599997</c:v>
                </c:pt>
                <c:pt idx="447" formatCode="0.0">
                  <c:v>82.666666666599994</c:v>
                </c:pt>
                <c:pt idx="448" formatCode="0.0">
                  <c:v>82.666666666599994</c:v>
                </c:pt>
                <c:pt idx="449" formatCode="0.0">
                  <c:v>82.724999999999994</c:v>
                </c:pt>
                <c:pt idx="450" formatCode="0.0">
                  <c:v>82.766666666600003</c:v>
                </c:pt>
                <c:pt idx="451" formatCode="0.0">
                  <c:v>82.833333333300004</c:v>
                </c:pt>
                <c:pt idx="452" formatCode="0.0">
                  <c:v>82.883333333300001</c:v>
                </c:pt>
                <c:pt idx="453" formatCode="0.0">
                  <c:v>82.958333333300004</c:v>
                </c:pt>
                <c:pt idx="454" formatCode="0.0">
                  <c:v>83.05</c:v>
                </c:pt>
                <c:pt idx="455" formatCode="0.0">
                  <c:v>83.091666666600005</c:v>
                </c:pt>
                <c:pt idx="456" formatCode="0.0">
                  <c:v>83.125</c:v>
                </c:pt>
                <c:pt idx="457" formatCode="0.0">
                  <c:v>83.166666666599994</c:v>
                </c:pt>
                <c:pt idx="458" formatCode="0.0">
                  <c:v>83.1916666666</c:v>
                </c:pt>
                <c:pt idx="459" formatCode="0.0">
                  <c:v>83.224999999999994</c:v>
                </c:pt>
                <c:pt idx="460" formatCode="0.0">
                  <c:v>83.266666666600003</c:v>
                </c:pt>
                <c:pt idx="461" formatCode="0.0">
                  <c:v>83.3</c:v>
                </c:pt>
                <c:pt idx="462" formatCode="0.0">
                  <c:v>83.366666666599997</c:v>
                </c:pt>
                <c:pt idx="463" formatCode="0.0">
                  <c:v>83.4416666666</c:v>
                </c:pt>
                <c:pt idx="464" formatCode="0.0">
                  <c:v>83.525000000000006</c:v>
                </c:pt>
                <c:pt idx="465" formatCode="0.0">
                  <c:v>83.583333333300004</c:v>
                </c:pt>
                <c:pt idx="466" formatCode="0.0">
                  <c:v>83.6</c:v>
                </c:pt>
                <c:pt idx="467" formatCode="0.0">
                  <c:v>83.658333333300007</c:v>
                </c:pt>
                <c:pt idx="468" formatCode="0.0">
                  <c:v>83.741666666599997</c:v>
                </c:pt>
                <c:pt idx="469" formatCode="0.0">
                  <c:v>83.833333333300004</c:v>
                </c:pt>
                <c:pt idx="470" formatCode="0.0">
                  <c:v>83.916666666599994</c:v>
                </c:pt>
                <c:pt idx="471" formatCode="0.0">
                  <c:v>83.983333333299996</c:v>
                </c:pt>
                <c:pt idx="472" formatCode="0.0">
                  <c:v>84.0666666666</c:v>
                </c:pt>
                <c:pt idx="473" formatCode="0.0">
                  <c:v>84.108333333299996</c:v>
                </c:pt>
                <c:pt idx="474" formatCode="0.0">
                  <c:v>84.158333333300007</c:v>
                </c:pt>
                <c:pt idx="475" formatCode="0.0">
                  <c:v>84.183333333299998</c:v>
                </c:pt>
                <c:pt idx="476" formatCode="0.0">
                  <c:v>84.216666666600005</c:v>
                </c:pt>
                <c:pt idx="477" formatCode="0.0">
                  <c:v>84.258333333300001</c:v>
                </c:pt>
                <c:pt idx="478" formatCode="0.0">
                  <c:v>84.308333333299998</c:v>
                </c:pt>
                <c:pt idx="479" formatCode="0.0">
                  <c:v>84.325000000000003</c:v>
                </c:pt>
                <c:pt idx="480" formatCode="0.0">
                  <c:v>84.3166666666</c:v>
                </c:pt>
                <c:pt idx="481" formatCode="0.0">
                  <c:v>84.308333333299998</c:v>
                </c:pt>
                <c:pt idx="482" formatCode="0.0">
                  <c:v>84.3166666666</c:v>
                </c:pt>
                <c:pt idx="483" formatCode="0.0">
                  <c:v>84.341666666600005</c:v>
                </c:pt>
                <c:pt idx="484" formatCode="0.0">
                  <c:v>84.341666666600005</c:v>
                </c:pt>
                <c:pt idx="485" formatCode="0.0">
                  <c:v>84.366666666599997</c:v>
                </c:pt>
                <c:pt idx="486" formatCode="0.0">
                  <c:v>84.4</c:v>
                </c:pt>
                <c:pt idx="487" formatCode="0.0">
                  <c:v>84.45</c:v>
                </c:pt>
                <c:pt idx="488" formatCode="0.0">
                  <c:v>84.474999999999994</c:v>
                </c:pt>
                <c:pt idx="489" formatCode="0.0">
                  <c:v>84.508333333300001</c:v>
                </c:pt>
                <c:pt idx="490" formatCode="0.0">
                  <c:v>84.583333333300004</c:v>
                </c:pt>
                <c:pt idx="491" formatCode="0.0">
                  <c:v>84.625</c:v>
                </c:pt>
                <c:pt idx="492" formatCode="0.0">
                  <c:v>84.7</c:v>
                </c:pt>
                <c:pt idx="493" formatCode="0.0">
                  <c:v>84.791666666599994</c:v>
                </c:pt>
                <c:pt idx="494" formatCode="0.0">
                  <c:v>84.841666666600005</c:v>
                </c:pt>
                <c:pt idx="495" formatCode="0.0">
                  <c:v>84.875</c:v>
                </c:pt>
                <c:pt idx="496" formatCode="0.0">
                  <c:v>84.933333333299998</c:v>
                </c:pt>
                <c:pt idx="497" formatCode="0.0">
                  <c:v>84.983333333299996</c:v>
                </c:pt>
                <c:pt idx="498" formatCode="0.0">
                  <c:v>85.016666666600003</c:v>
                </c:pt>
                <c:pt idx="499" formatCode="0.0">
                  <c:v>85.033333333300007</c:v>
                </c:pt>
                <c:pt idx="500" formatCode="0.0">
                  <c:v>85.025000000000006</c:v>
                </c:pt>
                <c:pt idx="501" formatCode="0.0">
                  <c:v>85.025000000000006</c:v>
                </c:pt>
                <c:pt idx="502" formatCode="0.0">
                  <c:v>84.991666666599997</c:v>
                </c:pt>
                <c:pt idx="503" formatCode="0.0">
                  <c:v>85.033333333300007</c:v>
                </c:pt>
                <c:pt idx="504" formatCode="0.0">
                  <c:v>85.033333333300007</c:v>
                </c:pt>
                <c:pt idx="505" formatCode="0.0">
                  <c:v>85.05</c:v>
                </c:pt>
                <c:pt idx="506" formatCode="0.0">
                  <c:v>85.0666666666</c:v>
                </c:pt>
                <c:pt idx="507" formatCode="0.0">
                  <c:v>85.1</c:v>
                </c:pt>
                <c:pt idx="508" formatCode="0.0">
                  <c:v>85.125</c:v>
                </c:pt>
                <c:pt idx="509" formatCode="0.0">
                  <c:v>85.158333333300007</c:v>
                </c:pt>
                <c:pt idx="510" formatCode="0.0">
                  <c:v>85.2</c:v>
                </c:pt>
                <c:pt idx="511" formatCode="0.0">
                  <c:v>85.224999999999994</c:v>
                </c:pt>
                <c:pt idx="512" formatCode="0.0">
                  <c:v>85.25</c:v>
                </c:pt>
                <c:pt idx="513" formatCode="0.0">
                  <c:v>85.241666666599997</c:v>
                </c:pt>
                <c:pt idx="514" formatCode="0.0">
                  <c:v>85.25</c:v>
                </c:pt>
                <c:pt idx="515" formatCode="0.0">
                  <c:v>85.216666666600005</c:v>
                </c:pt>
                <c:pt idx="516" formatCode="0.0">
                  <c:v>85.208333333300004</c:v>
                </c:pt>
                <c:pt idx="517" formatCode="0.0">
                  <c:v>85.1916666666</c:v>
                </c:pt>
                <c:pt idx="518" formatCode="0.0">
                  <c:v>85.183333333299998</c:v>
                </c:pt>
                <c:pt idx="519" formatCode="0.0">
                  <c:v>85.2</c:v>
                </c:pt>
                <c:pt idx="520" formatCode="0.0">
                  <c:v>85.174999999999997</c:v>
                </c:pt>
                <c:pt idx="521" formatCode="0.0">
                  <c:v>85.2</c:v>
                </c:pt>
                <c:pt idx="522" formatCode="0.0">
                  <c:v>85.183333333299998</c:v>
                </c:pt>
                <c:pt idx="523" formatCode="0.0">
                  <c:v>85.174999999999997</c:v>
                </c:pt>
                <c:pt idx="524" formatCode="0.0">
                  <c:v>85.1916666666</c:v>
                </c:pt>
                <c:pt idx="525" formatCode="0.0">
                  <c:v>85.174999999999997</c:v>
                </c:pt>
                <c:pt idx="526" formatCode="0.0">
                  <c:v>85.166666666599994</c:v>
                </c:pt>
                <c:pt idx="527" formatCode="0.0">
                  <c:v>85.158333333300007</c:v>
                </c:pt>
                <c:pt idx="528" formatCode="0.0">
                  <c:v>85.158333333300007</c:v>
                </c:pt>
                <c:pt idx="529" formatCode="0.0">
                  <c:v>85.141666666600003</c:v>
                </c:pt>
                <c:pt idx="530" formatCode="0.0">
                  <c:v>85.141666666600003</c:v>
                </c:pt>
                <c:pt idx="531" formatCode="0.0">
                  <c:v>85.091666666600005</c:v>
                </c:pt>
                <c:pt idx="532" formatCode="0.0">
                  <c:v>85.091666666600005</c:v>
                </c:pt>
                <c:pt idx="533" formatCode="0.0">
                  <c:v>85.083333333300004</c:v>
                </c:pt>
                <c:pt idx="534" formatCode="0.0">
                  <c:v>85.108333333299996</c:v>
                </c:pt>
                <c:pt idx="535" formatCode="0.0">
                  <c:v>85.125</c:v>
                </c:pt>
                <c:pt idx="536" formatCode="0.0">
                  <c:v>85.091666666600005</c:v>
                </c:pt>
                <c:pt idx="537" formatCode="0.0">
                  <c:v>85.091666666600005</c:v>
                </c:pt>
                <c:pt idx="538" formatCode="0.0">
                  <c:v>85.075000000000003</c:v>
                </c:pt>
                <c:pt idx="539" formatCode="0.0">
                  <c:v>85.075000000000003</c:v>
                </c:pt>
                <c:pt idx="540" formatCode="0.0">
                  <c:v>85.041666666599994</c:v>
                </c:pt>
                <c:pt idx="541" formatCode="0.0">
                  <c:v>85.008333333300001</c:v>
                </c:pt>
                <c:pt idx="542" formatCode="0.0">
                  <c:v>84.966666666600005</c:v>
                </c:pt>
                <c:pt idx="543" formatCode="0.0">
                  <c:v>84.9416666666</c:v>
                </c:pt>
                <c:pt idx="544" formatCode="0.0">
                  <c:v>84.924999999999997</c:v>
                </c:pt>
                <c:pt idx="545" formatCode="0.0">
                  <c:v>84.916666666599994</c:v>
                </c:pt>
                <c:pt idx="546" formatCode="0.0">
                  <c:v>84.9</c:v>
                </c:pt>
                <c:pt idx="547" formatCode="0.0">
                  <c:v>84.9</c:v>
                </c:pt>
                <c:pt idx="548" formatCode="0.0">
                  <c:v>84.883333333300001</c:v>
                </c:pt>
                <c:pt idx="549" formatCode="0.0">
                  <c:v>84.866666666599997</c:v>
                </c:pt>
                <c:pt idx="550" formatCode="0.0">
                  <c:v>84.866666666599997</c:v>
                </c:pt>
                <c:pt idx="551" formatCode="0.0">
                  <c:v>84.85</c:v>
                </c:pt>
                <c:pt idx="552" formatCode="0.0">
                  <c:v>84.833333333300004</c:v>
                </c:pt>
                <c:pt idx="553" formatCode="0.0">
                  <c:v>84.841666666600005</c:v>
                </c:pt>
                <c:pt idx="554" formatCode="0.0">
                  <c:v>84.866666666599997</c:v>
                </c:pt>
                <c:pt idx="555" formatCode="0.0">
                  <c:v>84.875</c:v>
                </c:pt>
                <c:pt idx="556" formatCode="0.0">
                  <c:v>84.883333333300001</c:v>
                </c:pt>
                <c:pt idx="557" formatCode="0.0">
                  <c:v>84.833333333300004</c:v>
                </c:pt>
                <c:pt idx="558" formatCode="0.0">
                  <c:v>84.808333333299998</c:v>
                </c:pt>
                <c:pt idx="559" formatCode="0.0">
                  <c:v>84.75</c:v>
                </c:pt>
                <c:pt idx="560" formatCode="0.0">
                  <c:v>84.791666666599994</c:v>
                </c:pt>
                <c:pt idx="561" formatCode="0.0">
                  <c:v>84.8166666666</c:v>
                </c:pt>
                <c:pt idx="562" formatCode="0.0">
                  <c:v>84.8</c:v>
                </c:pt>
                <c:pt idx="563">
                  <c:v>84.8166666666</c:v>
                </c:pt>
                <c:pt idx="564" formatCode="0.0">
                  <c:v>84.825000000000003</c:v>
                </c:pt>
                <c:pt idx="565" formatCode="0.0">
                  <c:v>84.8166666666</c:v>
                </c:pt>
                <c:pt idx="566" formatCode="0.0">
                  <c:v>84.791666666599994</c:v>
                </c:pt>
                <c:pt idx="567" formatCode="0.0">
                  <c:v>84.8</c:v>
                </c:pt>
                <c:pt idx="568" formatCode="0.0">
                  <c:v>84.791666666599994</c:v>
                </c:pt>
                <c:pt idx="569" formatCode="0.0">
                  <c:v>84.783333333300007</c:v>
                </c:pt>
                <c:pt idx="570" formatCode="0.0">
                  <c:v>84.75</c:v>
                </c:pt>
                <c:pt idx="571" formatCode="0.0">
                  <c:v>84.724999999999994</c:v>
                </c:pt>
                <c:pt idx="572" formatCode="0.0">
                  <c:v>84.674999999999997</c:v>
                </c:pt>
                <c:pt idx="573" formatCode="0.0">
                  <c:v>84.658333333300007</c:v>
                </c:pt>
                <c:pt idx="574" formatCode="0.0">
                  <c:v>84.65</c:v>
                </c:pt>
                <c:pt idx="575" formatCode="0.0">
                  <c:v>84.608333333299996</c:v>
                </c:pt>
                <c:pt idx="576" formatCode="0.0">
                  <c:v>84.575000000000003</c:v>
                </c:pt>
                <c:pt idx="577" formatCode="0.0">
                  <c:v>84.55</c:v>
                </c:pt>
                <c:pt idx="578" formatCode="0.0">
                  <c:v>84.541666666599994</c:v>
                </c:pt>
                <c:pt idx="579" formatCode="0.0">
                  <c:v>84.525000000000006</c:v>
                </c:pt>
                <c:pt idx="580" formatCode="0.0">
                  <c:v>84.5</c:v>
                </c:pt>
                <c:pt idx="581" formatCode="0.0">
                  <c:v>84.508333333300001</c:v>
                </c:pt>
                <c:pt idx="582" formatCode="0.0">
                  <c:v>84.541666666599994</c:v>
                </c:pt>
                <c:pt idx="583" formatCode="0.0">
                  <c:v>84.616666666599997</c:v>
                </c:pt>
                <c:pt idx="584" formatCode="0.0">
                  <c:v>84.666666666599994</c:v>
                </c:pt>
                <c:pt idx="585" formatCode="0.0">
                  <c:v>84.716666666600005</c:v>
                </c:pt>
                <c:pt idx="586" formatCode="0.0">
                  <c:v>84.791666666599994</c:v>
                </c:pt>
                <c:pt idx="587" formatCode="0.0">
                  <c:v>84.85</c:v>
                </c:pt>
                <c:pt idx="588" formatCode="0.0">
                  <c:v>84.908333333300007</c:v>
                </c:pt>
                <c:pt idx="589" formatCode="0.0">
                  <c:v>84.95</c:v>
                </c:pt>
                <c:pt idx="590" formatCode="0.0">
                  <c:v>84.983333333299996</c:v>
                </c:pt>
                <c:pt idx="591" formatCode="0.0">
                  <c:v>84.974999999999994</c:v>
                </c:pt>
                <c:pt idx="592" formatCode="0.0">
                  <c:v>84.974999999999994</c:v>
                </c:pt>
                <c:pt idx="593" formatCode="0.0">
                  <c:v>84.991666666599997</c:v>
                </c:pt>
                <c:pt idx="594" formatCode="0.0">
                  <c:v>85.033333333300007</c:v>
                </c:pt>
                <c:pt idx="595" formatCode="0.0">
                  <c:v>85.1</c:v>
                </c:pt>
                <c:pt idx="596" formatCode="0.0">
                  <c:v>85.133333333300001</c:v>
                </c:pt>
                <c:pt idx="597" formatCode="0.0">
                  <c:v>85.125</c:v>
                </c:pt>
                <c:pt idx="598" formatCode="0.0">
                  <c:v>85.075000000000003</c:v>
                </c:pt>
                <c:pt idx="599" formatCode="0.0">
                  <c:v>85.058333333299998</c:v>
                </c:pt>
                <c:pt idx="600" formatCode="0.0">
                  <c:v>85.033333333300007</c:v>
                </c:pt>
                <c:pt idx="601" formatCode="0.0">
                  <c:v>85.008333333300001</c:v>
                </c:pt>
                <c:pt idx="602" formatCode="0.0">
                  <c:v>84.991666666599997</c:v>
                </c:pt>
                <c:pt idx="603" formatCode="0.0">
                  <c:v>85</c:v>
                </c:pt>
                <c:pt idx="604" formatCode="0.0">
                  <c:v>85.008333333300001</c:v>
                </c:pt>
                <c:pt idx="605" formatCode="0.0">
                  <c:v>84.991666666599997</c:v>
                </c:pt>
                <c:pt idx="606" formatCode="0.0">
                  <c:v>84.95</c:v>
                </c:pt>
                <c:pt idx="607" formatCode="0.0">
                  <c:v>84.858333333299996</c:v>
                </c:pt>
                <c:pt idx="608" formatCode="0.0">
                  <c:v>84.791666666599994</c:v>
                </c:pt>
                <c:pt idx="609" formatCode="0.0">
                  <c:v>84.758333333300001</c:v>
                </c:pt>
                <c:pt idx="610" formatCode="0.0">
                  <c:v>84.733333333299996</c:v>
                </c:pt>
                <c:pt idx="611" formatCode="0.0">
                  <c:v>84.733333333299996</c:v>
                </c:pt>
                <c:pt idx="612" formatCode="0.0">
                  <c:v>84.766666666600003</c:v>
                </c:pt>
                <c:pt idx="613" formatCode="0.0">
                  <c:v>84.8</c:v>
                </c:pt>
                <c:pt idx="614" formatCode="0.0">
                  <c:v>84.8166666666</c:v>
                </c:pt>
                <c:pt idx="615" formatCode="0.0">
                  <c:v>84.858333333299996</c:v>
                </c:pt>
                <c:pt idx="616" formatCode="0.0">
                  <c:v>84.883333333300001</c:v>
                </c:pt>
                <c:pt idx="617" formatCode="0.0">
                  <c:v>84.916666666599994</c:v>
                </c:pt>
                <c:pt idx="618" formatCode="0.0">
                  <c:v>84.891666666600003</c:v>
                </c:pt>
                <c:pt idx="619" formatCode="0.0">
                  <c:v>84.891666666600003</c:v>
                </c:pt>
                <c:pt idx="620" formatCode="0.0">
                  <c:v>84.883333333300001</c:v>
                </c:pt>
                <c:pt idx="621" formatCode="0.0">
                  <c:v>84.866666666599997</c:v>
                </c:pt>
                <c:pt idx="622" formatCode="0.0">
                  <c:v>84.883333333300001</c:v>
                </c:pt>
                <c:pt idx="623" formatCode="0.0">
                  <c:v>84.875</c:v>
                </c:pt>
                <c:pt idx="624" formatCode="0.0">
                  <c:v>84.883333333300001</c:v>
                </c:pt>
                <c:pt idx="625" formatCode="0.0">
                  <c:v>84.9</c:v>
                </c:pt>
                <c:pt idx="626" formatCode="0.0">
                  <c:v>84.908333333300007</c:v>
                </c:pt>
                <c:pt idx="627" formatCode="0.0">
                  <c:v>84.908333333300007</c:v>
                </c:pt>
                <c:pt idx="628" formatCode="0.0">
                  <c:v>84.875</c:v>
                </c:pt>
                <c:pt idx="629" formatCode="0.0">
                  <c:v>84.858333333299996</c:v>
                </c:pt>
                <c:pt idx="630" formatCode="0.0">
                  <c:v>84.858333333299996</c:v>
                </c:pt>
                <c:pt idx="631" formatCode="0.0">
                  <c:v>84.841666666600005</c:v>
                </c:pt>
                <c:pt idx="632" formatCode="0.0">
                  <c:v>84.825000000000003</c:v>
                </c:pt>
                <c:pt idx="633" formatCode="0.0">
                  <c:v>84.791666666599994</c:v>
                </c:pt>
                <c:pt idx="634" formatCode="0.0">
                  <c:v>84.766666666600003</c:v>
                </c:pt>
                <c:pt idx="635" formatCode="0.0">
                  <c:v>84.758333333300001</c:v>
                </c:pt>
                <c:pt idx="636" formatCode="0.0">
                  <c:v>84.758333333300001</c:v>
                </c:pt>
                <c:pt idx="637" formatCode="0.0">
                  <c:v>84.733333333299996</c:v>
                </c:pt>
                <c:pt idx="638" formatCode="0.0">
                  <c:v>84.758333333300001</c:v>
                </c:pt>
                <c:pt idx="639" formatCode="0.0">
                  <c:v>84.758333333300001</c:v>
                </c:pt>
                <c:pt idx="640" formatCode="0.0">
                  <c:v>84.766666666600003</c:v>
                </c:pt>
                <c:pt idx="641" formatCode="0.0">
                  <c:v>84.741666666599997</c:v>
                </c:pt>
                <c:pt idx="642" formatCode="0.0">
                  <c:v>84.716666666600005</c:v>
                </c:pt>
                <c:pt idx="643" formatCode="0.0">
                  <c:v>84.6916666666</c:v>
                </c:pt>
                <c:pt idx="644" formatCode="0.0">
                  <c:v>84.658333333300007</c:v>
                </c:pt>
                <c:pt idx="645" formatCode="0.0">
                  <c:v>84.658333333300007</c:v>
                </c:pt>
                <c:pt idx="646" formatCode="0.0">
                  <c:v>84.65</c:v>
                </c:pt>
                <c:pt idx="647" formatCode="0.0">
                  <c:v>84.633333333300001</c:v>
                </c:pt>
                <c:pt idx="648" formatCode="0.0">
                  <c:v>84.591666666600005</c:v>
                </c:pt>
                <c:pt idx="649" formatCode="0.0">
                  <c:v>84.575000000000003</c:v>
                </c:pt>
                <c:pt idx="650" formatCode="0.0">
                  <c:v>84.508333333300001</c:v>
                </c:pt>
                <c:pt idx="651" formatCode="0.0">
                  <c:v>84.458333333300004</c:v>
                </c:pt>
                <c:pt idx="652" formatCode="0.0">
                  <c:v>84.433333333299998</c:v>
                </c:pt>
                <c:pt idx="653" formatCode="0.0">
                  <c:v>84.375</c:v>
                </c:pt>
                <c:pt idx="654" formatCode="0.0">
                  <c:v>84.3166666666</c:v>
                </c:pt>
                <c:pt idx="655" formatCode="0.0">
                  <c:v>84.283333333300007</c:v>
                </c:pt>
                <c:pt idx="656" formatCode="0.0">
                  <c:v>84.266666666600003</c:v>
                </c:pt>
                <c:pt idx="657" formatCode="0.0">
                  <c:v>84.224999999999994</c:v>
                </c:pt>
                <c:pt idx="658" formatCode="0.0">
                  <c:v>84.174999999999997</c:v>
                </c:pt>
                <c:pt idx="659" formatCode="0.0">
                  <c:v>84.125</c:v>
                </c:pt>
                <c:pt idx="660" formatCode="0.0">
                  <c:v>84.083333333300004</c:v>
                </c:pt>
                <c:pt idx="661" formatCode="0.0">
                  <c:v>84.033333333300007</c:v>
                </c:pt>
                <c:pt idx="662" formatCode="0.0">
                  <c:v>84</c:v>
                </c:pt>
                <c:pt idx="663" formatCode="0.0">
                  <c:v>83.983333333299996</c:v>
                </c:pt>
                <c:pt idx="664" formatCode="0.0">
                  <c:v>83.9416666666</c:v>
                </c:pt>
                <c:pt idx="665" formatCode="0.0">
                  <c:v>83.958333333300004</c:v>
                </c:pt>
                <c:pt idx="666" formatCode="0.0">
                  <c:v>83.966666666600005</c:v>
                </c:pt>
                <c:pt idx="667" formatCode="0.0">
                  <c:v>83.966666666600005</c:v>
                </c:pt>
                <c:pt idx="668" formatCode="0.0">
                  <c:v>83.9416666666</c:v>
                </c:pt>
                <c:pt idx="669" formatCode="0.0">
                  <c:v>83.924999999999997</c:v>
                </c:pt>
                <c:pt idx="670" formatCode="0.0">
                  <c:v>83.924999999999997</c:v>
                </c:pt>
                <c:pt idx="671" formatCode="0.0">
                  <c:v>83.9</c:v>
                </c:pt>
                <c:pt idx="672" formatCode="0.0">
                  <c:v>83.833333333300004</c:v>
                </c:pt>
                <c:pt idx="673" formatCode="0.0">
                  <c:v>83.783333333300007</c:v>
                </c:pt>
                <c:pt idx="674" formatCode="0.0">
                  <c:v>83.758333333300001</c:v>
                </c:pt>
                <c:pt idx="675" formatCode="0.0">
                  <c:v>83.7</c:v>
                </c:pt>
                <c:pt idx="676" formatCode="0.0">
                  <c:v>83.683333333299998</c:v>
                </c:pt>
                <c:pt idx="677" formatCode="0.0">
                  <c:v>83.674999999999997</c:v>
                </c:pt>
                <c:pt idx="678" formatCode="0.0">
                  <c:v>83.683333333299998</c:v>
                </c:pt>
                <c:pt idx="679" formatCode="0.0">
                  <c:v>83.666666666599994</c:v>
                </c:pt>
                <c:pt idx="680" formatCode="0.0">
                  <c:v>83.666666666599994</c:v>
                </c:pt>
                <c:pt idx="681" formatCode="0.0">
                  <c:v>83.65</c:v>
                </c:pt>
                <c:pt idx="682" formatCode="0.0">
                  <c:v>83.65</c:v>
                </c:pt>
                <c:pt idx="683" formatCode="0.0">
                  <c:v>83.658333333300007</c:v>
                </c:pt>
                <c:pt idx="684" formatCode="0.0">
                  <c:v>83.674999999999997</c:v>
                </c:pt>
                <c:pt idx="685" formatCode="0.0">
                  <c:v>83.6916666666</c:v>
                </c:pt>
                <c:pt idx="686" formatCode="0.0">
                  <c:v>83.683333333299998</c:v>
                </c:pt>
                <c:pt idx="687" formatCode="0.0">
                  <c:v>83.708333333300004</c:v>
                </c:pt>
                <c:pt idx="688" formatCode="0.0">
                  <c:v>83.716666666600005</c:v>
                </c:pt>
                <c:pt idx="689" formatCode="0.0">
                  <c:v>83.7</c:v>
                </c:pt>
                <c:pt idx="690" formatCode="0.0">
                  <c:v>83.708333333300004</c:v>
                </c:pt>
                <c:pt idx="691" formatCode="0.0">
                  <c:v>83.724999999999994</c:v>
                </c:pt>
                <c:pt idx="692" formatCode="0.0">
                  <c:v>83.766666666600003</c:v>
                </c:pt>
                <c:pt idx="693" formatCode="0.0">
                  <c:v>83.791666666599994</c:v>
                </c:pt>
                <c:pt idx="694" formatCode="0.0">
                  <c:v>83.766666666600003</c:v>
                </c:pt>
                <c:pt idx="695" formatCode="0.0">
                  <c:v>83.775000000000006</c:v>
                </c:pt>
                <c:pt idx="696" formatCode="0.0">
                  <c:v>83.783333333300007</c:v>
                </c:pt>
                <c:pt idx="697" formatCode="0.0">
                  <c:v>83.775000000000006</c:v>
                </c:pt>
                <c:pt idx="698" formatCode="0.0">
                  <c:v>83.791666666599994</c:v>
                </c:pt>
                <c:pt idx="699" formatCode="0.0">
                  <c:v>83.791666666599994</c:v>
                </c:pt>
                <c:pt idx="700" formatCode="0.0">
                  <c:v>83.775000000000006</c:v>
                </c:pt>
                <c:pt idx="701" formatCode="0.0">
                  <c:v>83.766666666600003</c:v>
                </c:pt>
                <c:pt idx="702" formatCode="0.0">
                  <c:v>83.741666666599997</c:v>
                </c:pt>
                <c:pt idx="703" formatCode="0.0">
                  <c:v>83.775000000000006</c:v>
                </c:pt>
                <c:pt idx="704" formatCode="0.0">
                  <c:v>83.75</c:v>
                </c:pt>
                <c:pt idx="705" formatCode="0.0">
                  <c:v>83.733333333299996</c:v>
                </c:pt>
                <c:pt idx="706" formatCode="0.0">
                  <c:v>83.791666666599994</c:v>
                </c:pt>
                <c:pt idx="707" formatCode="0.0">
                  <c:v>83.841666666600005</c:v>
                </c:pt>
                <c:pt idx="708" formatCode="0.0">
                  <c:v>83.883333333300001</c:v>
                </c:pt>
                <c:pt idx="709" formatCode="0.0">
                  <c:v>83.916666666599994</c:v>
                </c:pt>
                <c:pt idx="710" formatCode="0.0">
                  <c:v>83.916666666599994</c:v>
                </c:pt>
                <c:pt idx="711" formatCode="0.0">
                  <c:v>83.916666666599994</c:v>
                </c:pt>
                <c:pt idx="712" formatCode="0.0">
                  <c:v>83.924999999999997</c:v>
                </c:pt>
                <c:pt idx="713" formatCode="0.0">
                  <c:v>83.9</c:v>
                </c:pt>
                <c:pt idx="714" formatCode="0.0">
                  <c:v>83.9</c:v>
                </c:pt>
                <c:pt idx="715" formatCode="0.0">
                  <c:v>83.866666666599997</c:v>
                </c:pt>
                <c:pt idx="716" formatCode="0.0">
                  <c:v>83.85</c:v>
                </c:pt>
                <c:pt idx="717" formatCode="0.0">
                  <c:v>83.841666666600005</c:v>
                </c:pt>
                <c:pt idx="718" formatCode="0.0">
                  <c:v>83.8166666666</c:v>
                </c:pt>
                <c:pt idx="719" formatCode="0.0">
                  <c:v>83.783333333300007</c:v>
                </c:pt>
                <c:pt idx="720" formatCode="0.0">
                  <c:v>83.75</c:v>
                </c:pt>
                <c:pt idx="721" formatCode="0.0">
                  <c:v>83.733333333299996</c:v>
                </c:pt>
                <c:pt idx="722" formatCode="0.0">
                  <c:v>83.733333333299996</c:v>
                </c:pt>
                <c:pt idx="723" formatCode="0.0">
                  <c:v>83.75</c:v>
                </c:pt>
                <c:pt idx="724" formatCode="0.0">
                  <c:v>83.791666666599994</c:v>
                </c:pt>
                <c:pt idx="725" formatCode="0.0">
                  <c:v>83.875</c:v>
                </c:pt>
                <c:pt idx="726" formatCode="0.0">
                  <c:v>83.9416666666</c:v>
                </c:pt>
                <c:pt idx="727" formatCode="0.0">
                  <c:v>83.974999999999994</c:v>
                </c:pt>
                <c:pt idx="728" formatCode="0.0">
                  <c:v>84.033333333300007</c:v>
                </c:pt>
                <c:pt idx="729" formatCode="0.0">
                  <c:v>84.1</c:v>
                </c:pt>
                <c:pt idx="730" formatCode="0.0">
                  <c:v>84.091666666600005</c:v>
                </c:pt>
                <c:pt idx="731" formatCode="0.0">
                  <c:v>84.091666666600005</c:v>
                </c:pt>
                <c:pt idx="732" formatCode="0.0">
                  <c:v>84.116666666599997</c:v>
                </c:pt>
                <c:pt idx="733" formatCode="0.0">
                  <c:v>84.108333333299996</c:v>
                </c:pt>
                <c:pt idx="734" formatCode="0.0">
                  <c:v>84.075000000000003</c:v>
                </c:pt>
                <c:pt idx="735" formatCode="0.0">
                  <c:v>84.05</c:v>
                </c:pt>
                <c:pt idx="736" formatCode="0.0">
                  <c:v>84.016666666600003</c:v>
                </c:pt>
                <c:pt idx="737" formatCode="0.0">
                  <c:v>84</c:v>
                </c:pt>
                <c:pt idx="738" formatCode="0.0">
                  <c:v>83.95</c:v>
                </c:pt>
                <c:pt idx="739" formatCode="0.0">
                  <c:v>83.933333333299998</c:v>
                </c:pt>
                <c:pt idx="740" formatCode="0.0">
                  <c:v>83.891666666600003</c:v>
                </c:pt>
                <c:pt idx="741" formatCode="0.0">
                  <c:v>83.8</c:v>
                </c:pt>
                <c:pt idx="742" formatCode="0.0">
                  <c:v>83.758333333300001</c:v>
                </c:pt>
                <c:pt idx="743" formatCode="0.0">
                  <c:v>83.683333333299998</c:v>
                </c:pt>
                <c:pt idx="744" formatCode="0.0">
                  <c:v>83.641666666600003</c:v>
                </c:pt>
                <c:pt idx="745" formatCode="0.0">
                  <c:v>83.616666666599997</c:v>
                </c:pt>
                <c:pt idx="746" formatCode="0.0">
                  <c:v>83.633333333300001</c:v>
                </c:pt>
                <c:pt idx="747" formatCode="0.0">
                  <c:v>83.616666666599997</c:v>
                </c:pt>
                <c:pt idx="748" formatCode="0.0">
                  <c:v>83.5666666666</c:v>
                </c:pt>
                <c:pt idx="749" formatCode="0.0">
                  <c:v>83.474999999999994</c:v>
                </c:pt>
                <c:pt idx="750" formatCode="0.0">
                  <c:v>83.408333333300007</c:v>
                </c:pt>
                <c:pt idx="751" formatCode="0.0">
                  <c:v>83.325000000000003</c:v>
                </c:pt>
                <c:pt idx="752" formatCode="0.0">
                  <c:v>83.283333333300007</c:v>
                </c:pt>
                <c:pt idx="753" formatCode="0.0">
                  <c:v>83.275000000000006</c:v>
                </c:pt>
                <c:pt idx="754" formatCode="0.0">
                  <c:v>83.233333333299996</c:v>
                </c:pt>
                <c:pt idx="755" formatCode="0.0">
                  <c:v>83.216666666600005</c:v>
                </c:pt>
                <c:pt idx="756" formatCode="0.0">
                  <c:v>83.158333333300007</c:v>
                </c:pt>
                <c:pt idx="757" formatCode="0.0">
                  <c:v>83.108333333299996</c:v>
                </c:pt>
                <c:pt idx="758" formatCode="0.0">
                  <c:v>83.0666666666</c:v>
                </c:pt>
                <c:pt idx="759" formatCode="0.0">
                  <c:v>83.016666666600003</c:v>
                </c:pt>
                <c:pt idx="760" formatCode="0.0">
                  <c:v>82.983333333299996</c:v>
                </c:pt>
                <c:pt idx="761" formatCode="0.0">
                  <c:v>82.966666666600005</c:v>
                </c:pt>
                <c:pt idx="762" formatCode="0.0">
                  <c:v>82.933333333299998</c:v>
                </c:pt>
                <c:pt idx="763" formatCode="0.0">
                  <c:v>82.891666666600003</c:v>
                </c:pt>
                <c:pt idx="764" formatCode="0.0">
                  <c:v>82.825000000000003</c:v>
                </c:pt>
                <c:pt idx="765" formatCode="0.0">
                  <c:v>82.741666666599997</c:v>
                </c:pt>
                <c:pt idx="766" formatCode="0.0">
                  <c:v>82.708333333300004</c:v>
                </c:pt>
                <c:pt idx="767" formatCode="0.0">
                  <c:v>82.683333333299998</c:v>
                </c:pt>
                <c:pt idx="768" formatCode="0.0">
                  <c:v>82.683333333299998</c:v>
                </c:pt>
                <c:pt idx="769" formatCode="0.0">
                  <c:v>82.674999999999997</c:v>
                </c:pt>
                <c:pt idx="770" formatCode="0.0">
                  <c:v>82.625</c:v>
                </c:pt>
                <c:pt idx="771" formatCode="0.0">
                  <c:v>82.583333333300004</c:v>
                </c:pt>
                <c:pt idx="772" formatCode="0.0">
                  <c:v>82.5666666666</c:v>
                </c:pt>
                <c:pt idx="773" formatCode="0.0">
                  <c:v>82.55</c:v>
                </c:pt>
                <c:pt idx="774" formatCode="0.0">
                  <c:v>82.558333333299998</c:v>
                </c:pt>
                <c:pt idx="775" formatCode="0.0">
                  <c:v>82.575000000000003</c:v>
                </c:pt>
                <c:pt idx="776" formatCode="0.0">
                  <c:v>82.583333333300004</c:v>
                </c:pt>
                <c:pt idx="777" formatCode="0.0">
                  <c:v>82.625</c:v>
                </c:pt>
                <c:pt idx="778" formatCode="0.0">
                  <c:v>82.591666666600005</c:v>
                </c:pt>
                <c:pt idx="779" formatCode="0.0">
                  <c:v>82.583333333300004</c:v>
                </c:pt>
                <c:pt idx="780" formatCode="0.0">
                  <c:v>82.533333333300007</c:v>
                </c:pt>
                <c:pt idx="781" formatCode="0.0">
                  <c:v>82.474999999999994</c:v>
                </c:pt>
                <c:pt idx="782" formatCode="0.0">
                  <c:v>82.4416666666</c:v>
                </c:pt>
                <c:pt idx="783" formatCode="0.0">
                  <c:v>82.416666666599994</c:v>
                </c:pt>
                <c:pt idx="784" formatCode="0.0">
                  <c:v>82.416666666599994</c:v>
                </c:pt>
                <c:pt idx="785" formatCode="0.0">
                  <c:v>82.366666666599997</c:v>
                </c:pt>
                <c:pt idx="786" formatCode="0.0">
                  <c:v>82.358333333299996</c:v>
                </c:pt>
                <c:pt idx="787" formatCode="0.0">
                  <c:v>82.333333333300004</c:v>
                </c:pt>
                <c:pt idx="788" formatCode="0.0">
                  <c:v>82.308333333299998</c:v>
                </c:pt>
                <c:pt idx="789" formatCode="0.0">
                  <c:v>82.241666666599997</c:v>
                </c:pt>
                <c:pt idx="790" formatCode="0.0">
                  <c:v>82.241666666599997</c:v>
                </c:pt>
                <c:pt idx="791" formatCode="0.0">
                  <c:v>82.2</c:v>
                </c:pt>
                <c:pt idx="792" formatCode="0.0">
                  <c:v>82.224999999999994</c:v>
                </c:pt>
                <c:pt idx="793" formatCode="0.0">
                  <c:v>82.258333333300001</c:v>
                </c:pt>
                <c:pt idx="794" formatCode="0.0">
                  <c:v>82.283333333300007</c:v>
                </c:pt>
                <c:pt idx="795" formatCode="0.0">
                  <c:v>82.291666666599994</c:v>
                </c:pt>
                <c:pt idx="796" formatCode="0.0">
                  <c:v>82.266666666600003</c:v>
                </c:pt>
                <c:pt idx="797" formatCode="0.0">
                  <c:v>82.266666666600003</c:v>
                </c:pt>
                <c:pt idx="798" formatCode="0.0">
                  <c:v>82.216666666600005</c:v>
                </c:pt>
                <c:pt idx="799" formatCode="0.0">
                  <c:v>82.2</c:v>
                </c:pt>
                <c:pt idx="800" formatCode="0.0">
                  <c:v>82.183333333299998</c:v>
                </c:pt>
                <c:pt idx="801" formatCode="0.0">
                  <c:v>82.1916666666</c:v>
                </c:pt>
                <c:pt idx="802" formatCode="0.0">
                  <c:v>82.174999999999997</c:v>
                </c:pt>
                <c:pt idx="803" formatCode="0.0">
                  <c:v>82.158333333300007</c:v>
                </c:pt>
                <c:pt idx="804" formatCode="0.0">
                  <c:v>82.125</c:v>
                </c:pt>
                <c:pt idx="805" formatCode="0.0">
                  <c:v>82.075000000000003</c:v>
                </c:pt>
                <c:pt idx="806" formatCode="0.0">
                  <c:v>82.016666666600003</c:v>
                </c:pt>
                <c:pt idx="807" formatCode="0.0">
                  <c:v>81.991666666599997</c:v>
                </c:pt>
                <c:pt idx="808" formatCode="0.0">
                  <c:v>81.974999999999994</c:v>
                </c:pt>
                <c:pt idx="809" formatCode="0.0">
                  <c:v>81.983333333299996</c:v>
                </c:pt>
                <c:pt idx="810" formatCode="0.0">
                  <c:v>82</c:v>
                </c:pt>
                <c:pt idx="811" formatCode="0.0">
                  <c:v>82</c:v>
                </c:pt>
                <c:pt idx="812" formatCode="0.0">
                  <c:v>82.025000000000006</c:v>
                </c:pt>
                <c:pt idx="813" formatCode="0.0">
                  <c:v>82.058333333299998</c:v>
                </c:pt>
                <c:pt idx="814" formatCode="0.0">
                  <c:v>82.075000000000003</c:v>
                </c:pt>
                <c:pt idx="815" formatCode="0.0">
                  <c:v>82.125</c:v>
                </c:pt>
                <c:pt idx="816" formatCode="0.0">
                  <c:v>82.158333333300007</c:v>
                </c:pt>
                <c:pt idx="817" formatCode="0.0">
                  <c:v>82.2</c:v>
                </c:pt>
                <c:pt idx="818" formatCode="0.0">
                  <c:v>82.266666666600003</c:v>
                </c:pt>
                <c:pt idx="819" formatCode="0.0">
                  <c:v>82.308333333299998</c:v>
                </c:pt>
                <c:pt idx="820" formatCode="0.0">
                  <c:v>82.333333333300004</c:v>
                </c:pt>
                <c:pt idx="821" formatCode="0.0">
                  <c:v>82.358333333299996</c:v>
                </c:pt>
                <c:pt idx="822" formatCode="0.0">
                  <c:v>82.366666666599997</c:v>
                </c:pt>
                <c:pt idx="823" formatCode="0.0">
                  <c:v>82.375</c:v>
                </c:pt>
                <c:pt idx="824" formatCode="0.0">
                  <c:v>82.408333333300007</c:v>
                </c:pt>
                <c:pt idx="825" formatCode="0.0">
                  <c:v>82.416666666599994</c:v>
                </c:pt>
                <c:pt idx="826" formatCode="0.0">
                  <c:v>82.4416666666</c:v>
                </c:pt>
                <c:pt idx="827" formatCode="0.0">
                  <c:v>82.433333333299998</c:v>
                </c:pt>
                <c:pt idx="828" formatCode="0.0">
                  <c:v>82.4416666666</c:v>
                </c:pt>
                <c:pt idx="829" formatCode="0.0">
                  <c:v>82.474999999999994</c:v>
                </c:pt>
                <c:pt idx="830" formatCode="0.0">
                  <c:v>82.474999999999994</c:v>
                </c:pt>
                <c:pt idx="831" formatCode="0.0">
                  <c:v>82.491666666599997</c:v>
                </c:pt>
                <c:pt idx="832" formatCode="0.0">
                  <c:v>82.508333333300001</c:v>
                </c:pt>
                <c:pt idx="833" formatCode="0.0">
                  <c:v>82.541666666599994</c:v>
                </c:pt>
                <c:pt idx="834" formatCode="0.0">
                  <c:v>82.583333333300004</c:v>
                </c:pt>
                <c:pt idx="835" formatCode="0.0">
                  <c:v>82.591666666600005</c:v>
                </c:pt>
                <c:pt idx="836" formatCode="0.0">
                  <c:v>82.591666666600005</c:v>
                </c:pt>
                <c:pt idx="837" formatCode="0.0">
                  <c:v>82.6</c:v>
                </c:pt>
                <c:pt idx="838" formatCode="0.0">
                  <c:v>82.633333333300001</c:v>
                </c:pt>
                <c:pt idx="839" formatCode="0.0">
                  <c:v>82.674999999999997</c:v>
                </c:pt>
                <c:pt idx="840" formatCode="0.0">
                  <c:v>82.6916666666</c:v>
                </c:pt>
                <c:pt idx="841" formatCode="0.0">
                  <c:v>82.708333333300004</c:v>
                </c:pt>
                <c:pt idx="842" formatCode="0.0">
                  <c:v>82.733333333299996</c:v>
                </c:pt>
                <c:pt idx="843" formatCode="0.0">
                  <c:v>82.766666666600003</c:v>
                </c:pt>
                <c:pt idx="844" formatCode="0.0">
                  <c:v>82.775000000000006</c:v>
                </c:pt>
                <c:pt idx="845" formatCode="0.0">
                  <c:v>82.791666666599994</c:v>
                </c:pt>
                <c:pt idx="846" formatCode="0.0">
                  <c:v>82.825000000000003</c:v>
                </c:pt>
                <c:pt idx="847" formatCode="0.0">
                  <c:v>82.85</c:v>
                </c:pt>
                <c:pt idx="848" formatCode="0.0">
                  <c:v>82.8166666666</c:v>
                </c:pt>
                <c:pt idx="849" formatCode="0.0">
                  <c:v>82.866666666599997</c:v>
                </c:pt>
                <c:pt idx="850" formatCode="0.0">
                  <c:v>82.875</c:v>
                </c:pt>
                <c:pt idx="851" formatCode="0.0">
                  <c:v>82.875</c:v>
                </c:pt>
                <c:pt idx="852" formatCode="0.0">
                  <c:v>82.9</c:v>
                </c:pt>
                <c:pt idx="853" formatCode="0.0">
                  <c:v>82.924999999999997</c:v>
                </c:pt>
                <c:pt idx="854" formatCode="0.0">
                  <c:v>82.908333333300007</c:v>
                </c:pt>
                <c:pt idx="855" formatCode="0.0">
                  <c:v>82.891666666600003</c:v>
                </c:pt>
                <c:pt idx="856" formatCode="0.0">
                  <c:v>82.908333333300007</c:v>
                </c:pt>
                <c:pt idx="857" formatCode="0.0">
                  <c:v>82.908333333300007</c:v>
                </c:pt>
                <c:pt idx="858" formatCode="0.0">
                  <c:v>82.9</c:v>
                </c:pt>
                <c:pt idx="859" formatCode="0.0">
                  <c:v>82.933333333299998</c:v>
                </c:pt>
                <c:pt idx="860" formatCode="0.0">
                  <c:v>83.033333333300007</c:v>
                </c:pt>
                <c:pt idx="861" formatCode="0.0">
                  <c:v>83.0666666666</c:v>
                </c:pt>
                <c:pt idx="862" formatCode="0.0">
                  <c:v>83.1</c:v>
                </c:pt>
                <c:pt idx="863" formatCode="0.0">
                  <c:v>83.15</c:v>
                </c:pt>
                <c:pt idx="864" formatCode="0.0">
                  <c:v>83.1916666666</c:v>
                </c:pt>
                <c:pt idx="865" formatCode="0.0">
                  <c:v>83.216666666600005</c:v>
                </c:pt>
                <c:pt idx="866" formatCode="0.0">
                  <c:v>83.258333333300001</c:v>
                </c:pt>
                <c:pt idx="867" formatCode="0.0">
                  <c:v>83.108333333299996</c:v>
                </c:pt>
                <c:pt idx="868" formatCode="0.0">
                  <c:v>82.958333333300004</c:v>
                </c:pt>
                <c:pt idx="869" formatCode="0.0">
                  <c:v>82.916666666599994</c:v>
                </c:pt>
                <c:pt idx="870" formatCode="0.0">
                  <c:v>82.883333333300001</c:v>
                </c:pt>
                <c:pt idx="871" formatCode="0.0">
                  <c:v>82.833333333300004</c:v>
                </c:pt>
                <c:pt idx="872" formatCode="0.0">
                  <c:v>82.666666666599994</c:v>
                </c:pt>
                <c:pt idx="873" formatCode="0.0">
                  <c:v>82.508333333300001</c:v>
                </c:pt>
                <c:pt idx="874" formatCode="0.0">
                  <c:v>82.391666666600003</c:v>
                </c:pt>
                <c:pt idx="875" formatCode="0.0">
                  <c:v>82.224999999999994</c:v>
                </c:pt>
                <c:pt idx="876" formatCode="0.0">
                  <c:v>82.091666666600005</c:v>
                </c:pt>
                <c:pt idx="877" formatCode="0.0">
                  <c:v>81.958333333300004</c:v>
                </c:pt>
                <c:pt idx="878" formatCode="0.0">
                  <c:v>81.849999999999994</c:v>
                </c:pt>
                <c:pt idx="879" formatCode="0.0">
                  <c:v>81.900000000000006</c:v>
                </c:pt>
                <c:pt idx="880" formatCode="0.0">
                  <c:v>81.958333333300004</c:v>
                </c:pt>
                <c:pt idx="881" formatCode="0.0">
                  <c:v>81.95</c:v>
                </c:pt>
                <c:pt idx="882" formatCode="0.0">
                  <c:v>81.9416666666</c:v>
                </c:pt>
                <c:pt idx="883" formatCode="0.0">
                  <c:v>81.908333333300007</c:v>
                </c:pt>
                <c:pt idx="884" formatCode="0.0">
                  <c:v>81.924999999999997</c:v>
                </c:pt>
                <c:pt idx="885" formatCode="0.0">
                  <c:v>81.9416666666</c:v>
                </c:pt>
                <c:pt idx="886" formatCode="0.0">
                  <c:v>81.958333333300004</c:v>
                </c:pt>
                <c:pt idx="887" formatCode="0.0">
                  <c:v>82.025000000000006</c:v>
                </c:pt>
                <c:pt idx="888" formatCode="0.0">
                  <c:v>82.083333333300004</c:v>
                </c:pt>
                <c:pt idx="889" formatCode="0.0">
                  <c:v>82.2</c:v>
                </c:pt>
                <c:pt idx="890" formatCode="0.0">
                  <c:v>82.3</c:v>
                </c:pt>
                <c:pt idx="891" formatCode="0.0">
                  <c:v>82.416666666599994</c:v>
                </c:pt>
                <c:pt idx="892" formatCode="0.0">
                  <c:v>82.533333333300007</c:v>
                </c:pt>
                <c:pt idx="893" formatCode="0.0">
                  <c:v>82.583333333300004</c:v>
                </c:pt>
                <c:pt idx="894" formatCode="0.0">
                  <c:v>82.6</c:v>
                </c:pt>
                <c:pt idx="895" formatCode="0.0">
                  <c:v>82.674999999999997</c:v>
                </c:pt>
                <c:pt idx="896" formatCode="0.0">
                  <c:v>82.766666666600003</c:v>
                </c:pt>
                <c:pt idx="897" formatCode="0.0">
                  <c:v>82.833333333300004</c:v>
                </c:pt>
                <c:pt idx="898" formatCode="0.0">
                  <c:v>82.891666666600003</c:v>
                </c:pt>
                <c:pt idx="899" formatCode="0.0">
                  <c:v>82.958333333300004</c:v>
                </c:pt>
                <c:pt idx="900" formatCode="0.0">
                  <c:v>83</c:v>
                </c:pt>
                <c:pt idx="901" formatCode="0.0">
                  <c:v>83.033333333300007</c:v>
                </c:pt>
                <c:pt idx="902" formatCode="0.0">
                  <c:v>83.125</c:v>
                </c:pt>
                <c:pt idx="903" formatCode="0.0">
                  <c:v>83.1916666666</c:v>
                </c:pt>
                <c:pt idx="904" formatCode="0.0">
                  <c:v>83.233333333299996</c:v>
                </c:pt>
                <c:pt idx="905" formatCode="0.0">
                  <c:v>83.308333333299998</c:v>
                </c:pt>
                <c:pt idx="906" formatCode="0.0">
                  <c:v>83.408333333300007</c:v>
                </c:pt>
                <c:pt idx="907" formatCode="0.0">
                  <c:v>83.491666666599997</c:v>
                </c:pt>
                <c:pt idx="1019" formatCode="0.00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640-45B2-9CC2-FB4AAC05E323}"/>
            </c:ext>
          </c:extLst>
        </c:ser>
        <c:ser>
          <c:idx val="6"/>
          <c:order val="6"/>
          <c:tx>
            <c:strRef>
              <c:f>'LPR3544'!$U$2</c:f>
              <c:strCache>
                <c:ptCount val="1"/>
                <c:pt idx="0">
                  <c:v>83.5%</c:v>
                </c:pt>
              </c:strCache>
            </c:strRef>
          </c:tx>
          <c:marker>
            <c:symbol val="none"/>
          </c:marker>
          <c:dLbls>
            <c:dLbl>
              <c:idx val="892"/>
              <c:layout>
                <c:manualLayout>
                  <c:x val="0"/>
                  <c:y val="-7.309941520467835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640-45B2-9CC2-FB4AAC05E323}"/>
                </c:ext>
              </c:extLst>
            </c:dLbl>
            <c:dLbl>
              <c:idx val="901"/>
              <c:layout>
                <c:manualLayout>
                  <c:x val="-2.8725314183124929E-3"/>
                  <c:y val="3.080381958733090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640-45B2-9CC2-FB4AAC05E323}"/>
                </c:ext>
              </c:extLst>
            </c:dLbl>
            <c:dLbl>
              <c:idx val="902"/>
              <c:layout>
                <c:manualLayout>
                  <c:x val="1.4362657091560886E-3"/>
                  <c:y val="3.2298850666557993E-2"/>
                </c:manualLayout>
              </c:layout>
              <c:tx>
                <c:rich>
                  <a:bodyPr/>
                  <a:lstStyle/>
                  <a:p>
                    <a:fld id="{ED014BAE-1FE9-42B9-88C6-BC31FC70A830}" type="SERIESNAME">
                      <a:rPr lang="en-US">
                        <a:solidFill>
                          <a:srgbClr val="00CC00"/>
                        </a:solidFill>
                      </a:rPr>
                      <a:pPr/>
                      <a:t>[SERIES NAME]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872-407B-AF41-B8907B549932}"/>
                </c:ext>
              </c:extLst>
            </c:dLbl>
            <c:dLbl>
              <c:idx val="903"/>
              <c:layout>
                <c:manualLayout>
                  <c:x val="-7.1813285457810747E-3"/>
                  <c:y val="-1.5503698933679645E-1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47-4861-9B2F-960D8EA7F241}"/>
                </c:ext>
              </c:extLst>
            </c:dLbl>
            <c:dLbl>
              <c:idx val="904"/>
              <c:layout>
                <c:manualLayout>
                  <c:x val="-1.4362657091562992E-3"/>
                  <c:y val="-1.5503698933679645E-1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15-4C7E-A8DD-BEA3705C7C56}"/>
                </c:ext>
              </c:extLst>
            </c:dLbl>
            <c:dLbl>
              <c:idx val="905"/>
              <c:layout>
                <c:manualLayout>
                  <c:x val="2.8725314183122826E-3"/>
                  <c:y val="-3.382664298268986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A4-48C2-9756-40645D3739A5}"/>
                </c:ext>
              </c:extLst>
            </c:dLbl>
            <c:dLbl>
              <c:idx val="906"/>
              <c:layout>
                <c:manualLayout>
                  <c:x val="0"/>
                  <c:y val="-1.353065719307581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56-44E3-984F-3FE466F2D23F}"/>
                </c:ext>
              </c:extLst>
            </c:dLbl>
            <c:dLbl>
              <c:idx val="907"/>
              <c:layout>
                <c:manualLayout>
                  <c:x val="-1.0532493528214745E-16"/>
                  <c:y val="3.38266429826895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94-4A5D-A071-4416E48814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0CC00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'LPR3544'!$U$3:$U$1022</c:f>
              <c:numCache>
                <c:formatCode>General</c:formatCode>
                <c:ptCount val="1020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83.491666666599997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#N/A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  <c:pt idx="996" formatCode="0.0">
                  <c:v>#N/A</c:v>
                </c:pt>
                <c:pt idx="997" formatCode="0.0">
                  <c:v>#N/A</c:v>
                </c:pt>
                <c:pt idx="998" formatCode="0.0">
                  <c:v>#N/A</c:v>
                </c:pt>
                <c:pt idx="999" formatCode="0.0">
                  <c:v>#N/A</c:v>
                </c:pt>
                <c:pt idx="1000" formatCode="0.0">
                  <c:v>#N/A</c:v>
                </c:pt>
                <c:pt idx="1001" formatCode="0.0">
                  <c:v>#N/A</c:v>
                </c:pt>
                <c:pt idx="1002" formatCode="0.0">
                  <c:v>#N/A</c:v>
                </c:pt>
                <c:pt idx="1003" formatCode="0.0">
                  <c:v>#N/A</c:v>
                </c:pt>
                <c:pt idx="1004" formatCode="0.0">
                  <c:v>#N/A</c:v>
                </c:pt>
                <c:pt idx="1005" formatCode="0.0">
                  <c:v>#N/A</c:v>
                </c:pt>
                <c:pt idx="1006" formatCode="0.0">
                  <c:v>#N/A</c:v>
                </c:pt>
                <c:pt idx="1007" formatCode="0.0">
                  <c:v>#N/A</c:v>
                </c:pt>
                <c:pt idx="1008" formatCode="0.0">
                  <c:v>#N/A</c:v>
                </c:pt>
                <c:pt idx="1009" formatCode="0.0">
                  <c:v>#N/A</c:v>
                </c:pt>
                <c:pt idx="1010" formatCode="0.0">
                  <c:v>#N/A</c:v>
                </c:pt>
                <c:pt idx="1011" formatCode="0.0">
                  <c:v>#N/A</c:v>
                </c:pt>
                <c:pt idx="1012" formatCode="0.0">
                  <c:v>#N/A</c:v>
                </c:pt>
                <c:pt idx="1013" formatCode="0.0">
                  <c:v>#N/A</c:v>
                </c:pt>
                <c:pt idx="1014" formatCode="0.0">
                  <c:v>#N/A</c:v>
                </c:pt>
                <c:pt idx="1015" formatCode="0.0">
                  <c:v>#N/A</c:v>
                </c:pt>
                <c:pt idx="1016" formatCode="0.0">
                  <c:v>#N/A</c:v>
                </c:pt>
                <c:pt idx="1017" formatCode="0.0">
                  <c:v>#N/A</c:v>
                </c:pt>
                <c:pt idx="1018" formatCode="0.0">
                  <c:v>#N/A</c:v>
                </c:pt>
                <c:pt idx="101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E640-45B2-9CC2-FB4AAC05E323}"/>
            </c:ext>
          </c:extLst>
        </c:ser>
        <c:ser>
          <c:idx val="7"/>
          <c:order val="7"/>
          <c:tx>
            <c:v>45-54</c:v>
          </c:tx>
          <c:spPr>
            <a:ln w="50800"/>
            <a:effectLst>
              <a:outerShdw blurRad="25400" dist="12700" dir="5400000" algn="ctr" rotWithShape="0">
                <a:srgbClr val="000000">
                  <a:alpha val="95000"/>
                </a:srgbClr>
              </a:outerShdw>
            </a:effectLst>
          </c:spPr>
          <c:marker>
            <c:symbol val="none"/>
          </c:marker>
          <c:val>
            <c:numRef>
              <c:f>'LPR4554'!$H$3:$H$1022</c:f>
              <c:numCache>
                <c:formatCode>General</c:formatCode>
                <c:ptCount val="1020"/>
                <c:pt idx="11" formatCode="0.0">
                  <c:v>65.058333333299998</c:v>
                </c:pt>
                <c:pt idx="12" formatCode="0.0">
                  <c:v>65.108333333299996</c:v>
                </c:pt>
                <c:pt idx="13" formatCode="0.0">
                  <c:v>65.125</c:v>
                </c:pt>
                <c:pt idx="14" formatCode="0.0">
                  <c:v>65.183333333299998</c:v>
                </c:pt>
                <c:pt idx="15" formatCode="0.0">
                  <c:v>65.174999999999997</c:v>
                </c:pt>
                <c:pt idx="16" formatCode="0.0">
                  <c:v>65.25</c:v>
                </c:pt>
                <c:pt idx="17" formatCode="0.0">
                  <c:v>65.216666666600005</c:v>
                </c:pt>
                <c:pt idx="18" formatCode="0.0">
                  <c:v>65.158333333300007</c:v>
                </c:pt>
                <c:pt idx="19" formatCode="0.0">
                  <c:v>65.1916666666</c:v>
                </c:pt>
                <c:pt idx="20" formatCode="0.0">
                  <c:v>65.166666666599994</c:v>
                </c:pt>
                <c:pt idx="21" formatCode="0.0">
                  <c:v>65.2</c:v>
                </c:pt>
                <c:pt idx="22" formatCode="0.0">
                  <c:v>65.283333333300007</c:v>
                </c:pt>
                <c:pt idx="23" formatCode="0.0">
                  <c:v>65.325000000000003</c:v>
                </c:pt>
                <c:pt idx="24" formatCode="0.0">
                  <c:v>65.424999999999997</c:v>
                </c:pt>
                <c:pt idx="25" formatCode="0.0">
                  <c:v>65.516666666600003</c:v>
                </c:pt>
                <c:pt idx="26" formatCode="0.0">
                  <c:v>65.599999999999994</c:v>
                </c:pt>
                <c:pt idx="27" formatCode="0.0">
                  <c:v>65.708333333300004</c:v>
                </c:pt>
                <c:pt idx="28" formatCode="0.0">
                  <c:v>65.791666666599994</c:v>
                </c:pt>
                <c:pt idx="29" formatCode="0.0">
                  <c:v>65.958333333300004</c:v>
                </c:pt>
                <c:pt idx="30" formatCode="0.0">
                  <c:v>66.025000000000006</c:v>
                </c:pt>
                <c:pt idx="31" formatCode="0.0">
                  <c:v>66.091666666600005</c:v>
                </c:pt>
                <c:pt idx="32" formatCode="0.0">
                  <c:v>66.166666666599994</c:v>
                </c:pt>
                <c:pt idx="33" formatCode="0.0">
                  <c:v>66.266666666600003</c:v>
                </c:pt>
                <c:pt idx="34" formatCode="0.0">
                  <c:v>66.3166666666</c:v>
                </c:pt>
                <c:pt idx="35" formatCode="0.0">
                  <c:v>66.375</c:v>
                </c:pt>
                <c:pt idx="36" formatCode="0.0">
                  <c:v>66.416666666599994</c:v>
                </c:pt>
                <c:pt idx="37" formatCode="0.0">
                  <c:v>66.458333333300004</c:v>
                </c:pt>
                <c:pt idx="38" formatCode="0.0">
                  <c:v>66.508333333300001</c:v>
                </c:pt>
                <c:pt idx="39" formatCode="0.0">
                  <c:v>66.533333333300007</c:v>
                </c:pt>
                <c:pt idx="40" formatCode="0.0">
                  <c:v>66.633333333300001</c:v>
                </c:pt>
                <c:pt idx="41" formatCode="0.0">
                  <c:v>66.608333333299996</c:v>
                </c:pt>
                <c:pt idx="42" formatCode="0.0">
                  <c:v>66.75</c:v>
                </c:pt>
                <c:pt idx="43" formatCode="0.0">
                  <c:v>66.883333333300001</c:v>
                </c:pt>
                <c:pt idx="44" formatCode="0.0">
                  <c:v>66.974999999999994</c:v>
                </c:pt>
                <c:pt idx="45" formatCode="0.0">
                  <c:v>67.016666666600003</c:v>
                </c:pt>
                <c:pt idx="46" formatCode="0.0">
                  <c:v>67.108333333299996</c:v>
                </c:pt>
                <c:pt idx="47" formatCode="0.0">
                  <c:v>67.216666666600005</c:v>
                </c:pt>
                <c:pt idx="48" formatCode="0.0">
                  <c:v>67.308333333299998</c:v>
                </c:pt>
                <c:pt idx="49" formatCode="0.0">
                  <c:v>67.424999999999997</c:v>
                </c:pt>
                <c:pt idx="50" formatCode="0.0">
                  <c:v>67.541666666599994</c:v>
                </c:pt>
                <c:pt idx="51" formatCode="0.0">
                  <c:v>67.599999999999994</c:v>
                </c:pt>
                <c:pt idx="52" formatCode="0.0">
                  <c:v>67.591666666600005</c:v>
                </c:pt>
                <c:pt idx="53" formatCode="0.0">
                  <c:v>67.658333333300007</c:v>
                </c:pt>
                <c:pt idx="54" formatCode="0.0">
                  <c:v>67.583333333300004</c:v>
                </c:pt>
                <c:pt idx="55" formatCode="0.0">
                  <c:v>67.483333333299996</c:v>
                </c:pt>
                <c:pt idx="56" formatCode="0.0">
                  <c:v>67.533333333300007</c:v>
                </c:pt>
                <c:pt idx="57" formatCode="0.0">
                  <c:v>67.541666666599994</c:v>
                </c:pt>
                <c:pt idx="58" formatCode="0.0">
                  <c:v>67.525000000000006</c:v>
                </c:pt>
                <c:pt idx="59" formatCode="0.0">
                  <c:v>67.508333333300001</c:v>
                </c:pt>
                <c:pt idx="60" formatCode="0.0">
                  <c:v>67.558333333299998</c:v>
                </c:pt>
                <c:pt idx="61" formatCode="0.0">
                  <c:v>67.658333333300007</c:v>
                </c:pt>
                <c:pt idx="62" formatCode="0.0">
                  <c:v>67.6916666666</c:v>
                </c:pt>
                <c:pt idx="63" formatCode="0.0">
                  <c:v>67.783333333300007</c:v>
                </c:pt>
                <c:pt idx="64" formatCode="0.0">
                  <c:v>67.783333333300007</c:v>
                </c:pt>
                <c:pt idx="65" formatCode="0.0">
                  <c:v>67.8166666666</c:v>
                </c:pt>
                <c:pt idx="66" formatCode="0.0">
                  <c:v>67.933333333299998</c:v>
                </c:pt>
                <c:pt idx="67" formatCode="0.0">
                  <c:v>68.016666666600003</c:v>
                </c:pt>
                <c:pt idx="68" formatCode="0.0">
                  <c:v>68.05</c:v>
                </c:pt>
                <c:pt idx="69" formatCode="0.0">
                  <c:v>68.116666666599997</c:v>
                </c:pt>
                <c:pt idx="70" formatCode="0.0">
                  <c:v>68.108333333299996</c:v>
                </c:pt>
                <c:pt idx="71" formatCode="0.0">
                  <c:v>68.075000000000003</c:v>
                </c:pt>
                <c:pt idx="72" formatCode="0.0">
                  <c:v>68.075000000000003</c:v>
                </c:pt>
                <c:pt idx="73" formatCode="0.0">
                  <c:v>68.0666666666</c:v>
                </c:pt>
                <c:pt idx="74" formatCode="0.0">
                  <c:v>68.033333333300007</c:v>
                </c:pt>
                <c:pt idx="75" formatCode="0.0">
                  <c:v>68.033333333300007</c:v>
                </c:pt>
                <c:pt idx="76" formatCode="0.0">
                  <c:v>68.158333333300007</c:v>
                </c:pt>
                <c:pt idx="77" formatCode="0.0">
                  <c:v>68.216666666600005</c:v>
                </c:pt>
                <c:pt idx="78" formatCode="0.0">
                  <c:v>68.166666666599994</c:v>
                </c:pt>
                <c:pt idx="79" formatCode="0.0">
                  <c:v>68.166666666599994</c:v>
                </c:pt>
                <c:pt idx="80" formatCode="0.0">
                  <c:v>68.216666666600005</c:v>
                </c:pt>
                <c:pt idx="81" formatCode="0.0">
                  <c:v>68.25</c:v>
                </c:pt>
                <c:pt idx="82" formatCode="0.0">
                  <c:v>68.349999999999994</c:v>
                </c:pt>
                <c:pt idx="83" formatCode="0.0">
                  <c:v>68.433333333299998</c:v>
                </c:pt>
                <c:pt idx="84" formatCode="0.0">
                  <c:v>68.525000000000006</c:v>
                </c:pt>
                <c:pt idx="85" formatCode="0.0">
                  <c:v>68.541666666599994</c:v>
                </c:pt>
                <c:pt idx="86" formatCode="0.0">
                  <c:v>68.599999999999994</c:v>
                </c:pt>
                <c:pt idx="87" formatCode="0.0">
                  <c:v>68.7</c:v>
                </c:pt>
                <c:pt idx="88" formatCode="0.0">
                  <c:v>68.733333333299996</c:v>
                </c:pt>
                <c:pt idx="89" formatCode="0.0">
                  <c:v>68.808333333299998</c:v>
                </c:pt>
                <c:pt idx="90" formatCode="0.0">
                  <c:v>68.966666666600005</c:v>
                </c:pt>
                <c:pt idx="91" formatCode="0.0">
                  <c:v>69.166666666599994</c:v>
                </c:pt>
                <c:pt idx="92" formatCode="0.0">
                  <c:v>69.275000000000006</c:v>
                </c:pt>
                <c:pt idx="93" formatCode="0.0">
                  <c:v>69.416666666599994</c:v>
                </c:pt>
                <c:pt idx="94" formatCode="0.0">
                  <c:v>69.525000000000006</c:v>
                </c:pt>
                <c:pt idx="95" formatCode="0.0">
                  <c:v>69.683333333299998</c:v>
                </c:pt>
                <c:pt idx="96" formatCode="0.0">
                  <c:v>69.766666666600003</c:v>
                </c:pt>
                <c:pt idx="97" formatCode="0.0">
                  <c:v>69.875</c:v>
                </c:pt>
                <c:pt idx="98" formatCode="0.0">
                  <c:v>70</c:v>
                </c:pt>
                <c:pt idx="99" formatCode="0.0">
                  <c:v>70.0666666666</c:v>
                </c:pt>
                <c:pt idx="100" formatCode="0.0">
                  <c:v>70.1916666666</c:v>
                </c:pt>
                <c:pt idx="101" formatCode="0.0">
                  <c:v>70.275000000000006</c:v>
                </c:pt>
                <c:pt idx="102" formatCode="0.0">
                  <c:v>70.325000000000003</c:v>
                </c:pt>
                <c:pt idx="103" formatCode="0.0">
                  <c:v>70.383333333300001</c:v>
                </c:pt>
                <c:pt idx="104" formatCode="0.0">
                  <c:v>70.45</c:v>
                </c:pt>
                <c:pt idx="105" formatCode="0.0">
                  <c:v>70.458333333300004</c:v>
                </c:pt>
                <c:pt idx="106" formatCode="0.0">
                  <c:v>70.5</c:v>
                </c:pt>
                <c:pt idx="107" formatCode="0.0">
                  <c:v>70.525000000000006</c:v>
                </c:pt>
                <c:pt idx="108" formatCode="0.0">
                  <c:v>70.533333333300007</c:v>
                </c:pt>
                <c:pt idx="109" formatCode="0.0">
                  <c:v>70.55</c:v>
                </c:pt>
                <c:pt idx="110" formatCode="0.0">
                  <c:v>70.599999999999994</c:v>
                </c:pt>
                <c:pt idx="111" formatCode="0.0">
                  <c:v>70.650000000000006</c:v>
                </c:pt>
                <c:pt idx="112" formatCode="0.0">
                  <c:v>70.683333333299998</c:v>
                </c:pt>
                <c:pt idx="113" formatCode="0.0">
                  <c:v>70.716666666600005</c:v>
                </c:pt>
                <c:pt idx="114" formatCode="0.0">
                  <c:v>70.791666666599994</c:v>
                </c:pt>
                <c:pt idx="115" formatCode="0.0">
                  <c:v>70.75</c:v>
                </c:pt>
                <c:pt idx="116" formatCode="0.0">
                  <c:v>70.766666666600003</c:v>
                </c:pt>
                <c:pt idx="117" formatCode="0.0">
                  <c:v>70.808333333299998</c:v>
                </c:pt>
                <c:pt idx="118" formatCode="0.0">
                  <c:v>70.833333333300004</c:v>
                </c:pt>
                <c:pt idx="119" formatCode="0.0">
                  <c:v>70.866666666599997</c:v>
                </c:pt>
                <c:pt idx="120" formatCode="0.0">
                  <c:v>70.924999999999997</c:v>
                </c:pt>
                <c:pt idx="121" formatCode="0.0">
                  <c:v>70.991666666599997</c:v>
                </c:pt>
                <c:pt idx="122" formatCode="0.0">
                  <c:v>71.016666666600003</c:v>
                </c:pt>
                <c:pt idx="123" formatCode="0.0">
                  <c:v>71.075000000000003</c:v>
                </c:pt>
                <c:pt idx="124" formatCode="0.0">
                  <c:v>71.133333333300001</c:v>
                </c:pt>
                <c:pt idx="125" formatCode="0.0">
                  <c:v>71.1916666666</c:v>
                </c:pt>
                <c:pt idx="126" formatCode="0.0">
                  <c:v>71.233333333299996</c:v>
                </c:pt>
                <c:pt idx="127" formatCode="0.0">
                  <c:v>71.349999999999994</c:v>
                </c:pt>
                <c:pt idx="128" formatCode="0.0">
                  <c:v>71.375</c:v>
                </c:pt>
                <c:pt idx="129" formatCode="0.0">
                  <c:v>71.433333333299998</c:v>
                </c:pt>
                <c:pt idx="130" formatCode="0.0">
                  <c:v>71.45</c:v>
                </c:pt>
                <c:pt idx="131" formatCode="0.0">
                  <c:v>71.483333333299996</c:v>
                </c:pt>
                <c:pt idx="132" formatCode="0.0">
                  <c:v>71.533333333300007</c:v>
                </c:pt>
                <c:pt idx="133" formatCode="0.0">
                  <c:v>71.55</c:v>
                </c:pt>
                <c:pt idx="134" formatCode="0.0">
                  <c:v>71.608333333299996</c:v>
                </c:pt>
                <c:pt idx="135" formatCode="0.0">
                  <c:v>71.658333333300007</c:v>
                </c:pt>
                <c:pt idx="136" formatCode="0.0">
                  <c:v>71.7</c:v>
                </c:pt>
                <c:pt idx="137" formatCode="0.0">
                  <c:v>71.783333333300007</c:v>
                </c:pt>
                <c:pt idx="138" formatCode="0.0">
                  <c:v>71.8166666666</c:v>
                </c:pt>
                <c:pt idx="139" formatCode="0.0">
                  <c:v>71.783333333300007</c:v>
                </c:pt>
                <c:pt idx="140" formatCode="0.0">
                  <c:v>71.775000000000006</c:v>
                </c:pt>
                <c:pt idx="141" formatCode="0.0">
                  <c:v>71.766666666600003</c:v>
                </c:pt>
                <c:pt idx="142" formatCode="0.0">
                  <c:v>71.808333333299998</c:v>
                </c:pt>
                <c:pt idx="143" formatCode="0.0">
                  <c:v>71.849999999999994</c:v>
                </c:pt>
                <c:pt idx="144" formatCode="0.0">
                  <c:v>71.841666666600005</c:v>
                </c:pt>
                <c:pt idx="145" formatCode="0.0">
                  <c:v>71.916666666599994</c:v>
                </c:pt>
                <c:pt idx="146" formatCode="0.0">
                  <c:v>71.891666666600003</c:v>
                </c:pt>
                <c:pt idx="147" formatCode="0.0">
                  <c:v>71.883333333300001</c:v>
                </c:pt>
                <c:pt idx="148" formatCode="0.0">
                  <c:v>71.891666666600003</c:v>
                </c:pt>
                <c:pt idx="149" formatCode="0.0">
                  <c:v>71.866666666599997</c:v>
                </c:pt>
                <c:pt idx="150" formatCode="0.0">
                  <c:v>71.858333333299996</c:v>
                </c:pt>
                <c:pt idx="151" formatCode="0.0">
                  <c:v>71.916666666599994</c:v>
                </c:pt>
                <c:pt idx="152" formatCode="0.0">
                  <c:v>72.016666666600003</c:v>
                </c:pt>
                <c:pt idx="153" formatCode="0.0">
                  <c:v>72.0666666666</c:v>
                </c:pt>
                <c:pt idx="154" formatCode="0.0">
                  <c:v>72.150000000000006</c:v>
                </c:pt>
                <c:pt idx="155" formatCode="0.0">
                  <c:v>72.174999999999997</c:v>
                </c:pt>
                <c:pt idx="156" formatCode="0.0">
                  <c:v>72.2</c:v>
                </c:pt>
                <c:pt idx="157" formatCode="0.0">
                  <c:v>72.174999999999997</c:v>
                </c:pt>
                <c:pt idx="158" formatCode="0.0">
                  <c:v>72.266666666600003</c:v>
                </c:pt>
                <c:pt idx="159" formatCode="0.0">
                  <c:v>72.275000000000006</c:v>
                </c:pt>
                <c:pt idx="160" formatCode="0.0">
                  <c:v>72.3</c:v>
                </c:pt>
                <c:pt idx="161" formatCode="0.0">
                  <c:v>72.3166666666</c:v>
                </c:pt>
                <c:pt idx="162" formatCode="0.0">
                  <c:v>72.308333333299998</c:v>
                </c:pt>
                <c:pt idx="163" formatCode="0.0">
                  <c:v>72.241666666599997</c:v>
                </c:pt>
                <c:pt idx="164" formatCode="0.0">
                  <c:v>72.158333333300007</c:v>
                </c:pt>
                <c:pt idx="165" formatCode="0.0">
                  <c:v>72.166666666599994</c:v>
                </c:pt>
                <c:pt idx="166" formatCode="0.0">
                  <c:v>72.133333333300001</c:v>
                </c:pt>
                <c:pt idx="167" formatCode="0.0">
                  <c:v>72.116666666599997</c:v>
                </c:pt>
                <c:pt idx="168" formatCode="0.0">
                  <c:v>72.141666666600003</c:v>
                </c:pt>
                <c:pt idx="169" formatCode="0.0">
                  <c:v>72.158333333300007</c:v>
                </c:pt>
                <c:pt idx="170" formatCode="0.0">
                  <c:v>72.116666666599997</c:v>
                </c:pt>
                <c:pt idx="171" formatCode="0.0">
                  <c:v>72.116666666599997</c:v>
                </c:pt>
                <c:pt idx="172" formatCode="0.0">
                  <c:v>72.116666666599997</c:v>
                </c:pt>
                <c:pt idx="173" formatCode="0.0">
                  <c:v>72.083333333300004</c:v>
                </c:pt>
                <c:pt idx="174" formatCode="0.0">
                  <c:v>72.041666666599994</c:v>
                </c:pt>
                <c:pt idx="175" formatCode="0.0">
                  <c:v>72.099999999999994</c:v>
                </c:pt>
                <c:pt idx="176" formatCode="0.0">
                  <c:v>72.141666666600003</c:v>
                </c:pt>
                <c:pt idx="177" formatCode="0.0">
                  <c:v>72.125</c:v>
                </c:pt>
                <c:pt idx="178" formatCode="0.0">
                  <c:v>72.125</c:v>
                </c:pt>
                <c:pt idx="179" formatCode="0.0">
                  <c:v>72.158333333300007</c:v>
                </c:pt>
                <c:pt idx="180" formatCode="0.0">
                  <c:v>72.1916666666</c:v>
                </c:pt>
                <c:pt idx="181" formatCode="0.0">
                  <c:v>72.241666666599997</c:v>
                </c:pt>
                <c:pt idx="182" formatCode="0.0">
                  <c:v>72.3166666666</c:v>
                </c:pt>
                <c:pt idx="183" formatCode="0.0">
                  <c:v>72.383333333300001</c:v>
                </c:pt>
                <c:pt idx="184" formatCode="0.0">
                  <c:v>72.383333333300001</c:v>
                </c:pt>
                <c:pt idx="185" formatCode="0.0">
                  <c:v>72.400000000000006</c:v>
                </c:pt>
                <c:pt idx="186" formatCode="0.0">
                  <c:v>72.416666666599994</c:v>
                </c:pt>
                <c:pt idx="187" formatCode="0.0">
                  <c:v>72.400000000000006</c:v>
                </c:pt>
                <c:pt idx="188" formatCode="0.0">
                  <c:v>72.391666666600003</c:v>
                </c:pt>
                <c:pt idx="189" formatCode="0.0">
                  <c:v>72.424999999999997</c:v>
                </c:pt>
                <c:pt idx="190" formatCode="0.0">
                  <c:v>72.483333333299996</c:v>
                </c:pt>
                <c:pt idx="191" formatCode="0.0">
                  <c:v>72.525000000000006</c:v>
                </c:pt>
                <c:pt idx="192" formatCode="0.0">
                  <c:v>72.575000000000003</c:v>
                </c:pt>
                <c:pt idx="193" formatCode="0.0">
                  <c:v>72.625</c:v>
                </c:pt>
                <c:pt idx="194" formatCode="0.0">
                  <c:v>72.658333333300007</c:v>
                </c:pt>
                <c:pt idx="195" formatCode="0.0">
                  <c:v>72.708333333300004</c:v>
                </c:pt>
                <c:pt idx="196" formatCode="0.0">
                  <c:v>72.766666666600003</c:v>
                </c:pt>
                <c:pt idx="197" formatCode="0.0">
                  <c:v>72.775000000000006</c:v>
                </c:pt>
                <c:pt idx="198" formatCode="0.0">
                  <c:v>72.8166666666</c:v>
                </c:pt>
                <c:pt idx="199" formatCode="0.0">
                  <c:v>72.849999999999994</c:v>
                </c:pt>
                <c:pt idx="200" formatCode="0.0">
                  <c:v>72.916666666599994</c:v>
                </c:pt>
                <c:pt idx="201" formatCode="0.0">
                  <c:v>72.933333333299998</c:v>
                </c:pt>
                <c:pt idx="202" formatCode="0.0">
                  <c:v>72.900000000000006</c:v>
                </c:pt>
                <c:pt idx="203" formatCode="0.0">
                  <c:v>72.891666666600003</c:v>
                </c:pt>
                <c:pt idx="204" formatCode="0.0">
                  <c:v>72.866666666599997</c:v>
                </c:pt>
                <c:pt idx="205" formatCode="0.0">
                  <c:v>72.8</c:v>
                </c:pt>
                <c:pt idx="206" formatCode="0.0">
                  <c:v>72.716666666600005</c:v>
                </c:pt>
                <c:pt idx="207" formatCode="0.0">
                  <c:v>72.616666666599997</c:v>
                </c:pt>
                <c:pt idx="208" formatCode="0.0">
                  <c:v>72.558333333299998</c:v>
                </c:pt>
                <c:pt idx="209" formatCode="0.0">
                  <c:v>72.591666666600005</c:v>
                </c:pt>
                <c:pt idx="210" formatCode="0.0">
                  <c:v>72.625</c:v>
                </c:pt>
                <c:pt idx="211" formatCode="0.0">
                  <c:v>72.625</c:v>
                </c:pt>
                <c:pt idx="212" formatCode="0.0">
                  <c:v>72.5666666666</c:v>
                </c:pt>
                <c:pt idx="213" formatCode="0.0">
                  <c:v>72.541666666599994</c:v>
                </c:pt>
                <c:pt idx="214" formatCode="0.0">
                  <c:v>72.55</c:v>
                </c:pt>
                <c:pt idx="215" formatCode="0.0">
                  <c:v>72.516666666600003</c:v>
                </c:pt>
                <c:pt idx="216" formatCode="0.0">
                  <c:v>72.483333333299996</c:v>
                </c:pt>
                <c:pt idx="217" formatCode="0.0">
                  <c:v>72.491666666599997</c:v>
                </c:pt>
                <c:pt idx="218" formatCode="0.0">
                  <c:v>72.5</c:v>
                </c:pt>
                <c:pt idx="219" formatCode="0.0">
                  <c:v>72.516666666600003</c:v>
                </c:pt>
                <c:pt idx="220" formatCode="0.0">
                  <c:v>72.525000000000006</c:v>
                </c:pt>
                <c:pt idx="221" formatCode="0.0">
                  <c:v>72.508333333300001</c:v>
                </c:pt>
                <c:pt idx="222" formatCode="0.0">
                  <c:v>72.491666666599997</c:v>
                </c:pt>
                <c:pt idx="223" formatCode="0.0">
                  <c:v>72.5</c:v>
                </c:pt>
                <c:pt idx="224" formatCode="0.0">
                  <c:v>72.575000000000003</c:v>
                </c:pt>
                <c:pt idx="225" formatCode="0.0">
                  <c:v>72.633333333300001</c:v>
                </c:pt>
                <c:pt idx="226" formatCode="0.0">
                  <c:v>72.6916666666</c:v>
                </c:pt>
                <c:pt idx="227" formatCode="0.0">
                  <c:v>72.733333333299996</c:v>
                </c:pt>
                <c:pt idx="228" formatCode="0.0">
                  <c:v>72.791666666599994</c:v>
                </c:pt>
                <c:pt idx="229" formatCode="0.0">
                  <c:v>72.825000000000003</c:v>
                </c:pt>
                <c:pt idx="230" formatCode="0.0">
                  <c:v>72.825000000000003</c:v>
                </c:pt>
                <c:pt idx="231" formatCode="0.0">
                  <c:v>72.841666666600005</c:v>
                </c:pt>
                <c:pt idx="232" formatCode="0.0">
                  <c:v>72.8166666666</c:v>
                </c:pt>
                <c:pt idx="233" formatCode="0.0">
                  <c:v>72.783333333300007</c:v>
                </c:pt>
                <c:pt idx="234" formatCode="0.0">
                  <c:v>72.758333333300001</c:v>
                </c:pt>
                <c:pt idx="235" formatCode="0.0">
                  <c:v>72.758333333300001</c:v>
                </c:pt>
                <c:pt idx="236" formatCode="0.0">
                  <c:v>72.708333333300004</c:v>
                </c:pt>
                <c:pt idx="237" formatCode="0.0">
                  <c:v>72.6916666666</c:v>
                </c:pt>
                <c:pt idx="238" formatCode="0.0">
                  <c:v>72.650000000000006</c:v>
                </c:pt>
                <c:pt idx="239" formatCode="0.0">
                  <c:v>72.666666666599994</c:v>
                </c:pt>
                <c:pt idx="240" formatCode="0.0">
                  <c:v>72.641666666600003</c:v>
                </c:pt>
                <c:pt idx="241" formatCode="0.0">
                  <c:v>72.641666666600003</c:v>
                </c:pt>
                <c:pt idx="242" formatCode="0.0">
                  <c:v>72.683333333299998</c:v>
                </c:pt>
                <c:pt idx="243" formatCode="0.0">
                  <c:v>72.708333333300004</c:v>
                </c:pt>
                <c:pt idx="244" formatCode="0.0">
                  <c:v>72.724999999999994</c:v>
                </c:pt>
                <c:pt idx="245" formatCode="0.0">
                  <c:v>72.75</c:v>
                </c:pt>
                <c:pt idx="246" formatCode="0.0">
                  <c:v>72.783333333300007</c:v>
                </c:pt>
                <c:pt idx="247" formatCode="0.0">
                  <c:v>72.766666666600003</c:v>
                </c:pt>
                <c:pt idx="248" formatCode="0.0">
                  <c:v>72.783333333300007</c:v>
                </c:pt>
                <c:pt idx="249" formatCode="0.0">
                  <c:v>72.758333333300001</c:v>
                </c:pt>
                <c:pt idx="250" formatCode="0.0">
                  <c:v>72.75</c:v>
                </c:pt>
                <c:pt idx="251" formatCode="0.0">
                  <c:v>72.766666666600003</c:v>
                </c:pt>
                <c:pt idx="252" formatCode="0.0">
                  <c:v>72.808333333299998</c:v>
                </c:pt>
                <c:pt idx="253" formatCode="0.0">
                  <c:v>72.849999999999994</c:v>
                </c:pt>
                <c:pt idx="254" formatCode="0.0">
                  <c:v>72.883333333300001</c:v>
                </c:pt>
                <c:pt idx="255" formatCode="0.0">
                  <c:v>72.891666666600003</c:v>
                </c:pt>
                <c:pt idx="256" formatCode="0.0">
                  <c:v>72.924999999999997</c:v>
                </c:pt>
                <c:pt idx="257" formatCode="0.0">
                  <c:v>72.9416666666</c:v>
                </c:pt>
                <c:pt idx="258" formatCode="0.0">
                  <c:v>72.9416666666</c:v>
                </c:pt>
                <c:pt idx="259" formatCode="0.0">
                  <c:v>73.016666666600003</c:v>
                </c:pt>
                <c:pt idx="260" formatCode="0.0">
                  <c:v>73.091666666600005</c:v>
                </c:pt>
                <c:pt idx="261" formatCode="0.0">
                  <c:v>73.1916666666</c:v>
                </c:pt>
                <c:pt idx="262" formatCode="0.0">
                  <c:v>73.283333333300007</c:v>
                </c:pt>
                <c:pt idx="263" formatCode="0.0">
                  <c:v>73.349999999999994</c:v>
                </c:pt>
                <c:pt idx="264" formatCode="0.0">
                  <c:v>73.391666666600003</c:v>
                </c:pt>
                <c:pt idx="265" formatCode="0.0">
                  <c:v>73.383333333300001</c:v>
                </c:pt>
                <c:pt idx="266" formatCode="0.0">
                  <c:v>73.424999999999997</c:v>
                </c:pt>
                <c:pt idx="267" formatCode="0.0">
                  <c:v>73.458333333300004</c:v>
                </c:pt>
                <c:pt idx="268" formatCode="0.0">
                  <c:v>73.458333333300004</c:v>
                </c:pt>
                <c:pt idx="269" formatCode="0.0">
                  <c:v>73.491666666599997</c:v>
                </c:pt>
                <c:pt idx="270" formatCode="0.0">
                  <c:v>73.55</c:v>
                </c:pt>
                <c:pt idx="271" formatCode="0.0">
                  <c:v>73.5666666666</c:v>
                </c:pt>
                <c:pt idx="272" formatCode="0.0">
                  <c:v>73.541666666599994</c:v>
                </c:pt>
                <c:pt idx="273" formatCode="0.0">
                  <c:v>73.516666666600003</c:v>
                </c:pt>
                <c:pt idx="274" formatCode="0.0">
                  <c:v>73.5</c:v>
                </c:pt>
                <c:pt idx="275" formatCode="0.0">
                  <c:v>73.483333333299996</c:v>
                </c:pt>
                <c:pt idx="276" formatCode="0.0">
                  <c:v>73.483333333299996</c:v>
                </c:pt>
                <c:pt idx="277" formatCode="0.0">
                  <c:v>73.5</c:v>
                </c:pt>
                <c:pt idx="278" formatCode="0.0">
                  <c:v>73.466666666600005</c:v>
                </c:pt>
                <c:pt idx="279" formatCode="0.0">
                  <c:v>73.458333333300004</c:v>
                </c:pt>
                <c:pt idx="280" formatCode="0.0">
                  <c:v>73.466666666600005</c:v>
                </c:pt>
                <c:pt idx="281" formatCode="0.0">
                  <c:v>73.45</c:v>
                </c:pt>
                <c:pt idx="282" formatCode="0.0">
                  <c:v>73.400000000000006</c:v>
                </c:pt>
                <c:pt idx="283" formatCode="0.0">
                  <c:v>73.375</c:v>
                </c:pt>
                <c:pt idx="284" formatCode="0.0">
                  <c:v>73.366666666599997</c:v>
                </c:pt>
                <c:pt idx="285" formatCode="0.0">
                  <c:v>73.325000000000003</c:v>
                </c:pt>
                <c:pt idx="286" formatCode="0.0">
                  <c:v>73.291666666599994</c:v>
                </c:pt>
                <c:pt idx="287" formatCode="0.0">
                  <c:v>73.241666666599997</c:v>
                </c:pt>
                <c:pt idx="288" formatCode="0.0">
                  <c:v>73.208333333300004</c:v>
                </c:pt>
                <c:pt idx="289" formatCode="0.0">
                  <c:v>73.174999999999997</c:v>
                </c:pt>
                <c:pt idx="290" formatCode="0.0">
                  <c:v>73.174999999999997</c:v>
                </c:pt>
                <c:pt idx="291" formatCode="0.0">
                  <c:v>73.141666666600003</c:v>
                </c:pt>
                <c:pt idx="292" formatCode="0.0">
                  <c:v>73.091666666600005</c:v>
                </c:pt>
                <c:pt idx="293" formatCode="0.0">
                  <c:v>73.05</c:v>
                </c:pt>
                <c:pt idx="294" formatCode="0.0">
                  <c:v>73.025000000000006</c:v>
                </c:pt>
                <c:pt idx="295" formatCode="0.0">
                  <c:v>72.983333333299996</c:v>
                </c:pt>
                <c:pt idx="296" formatCode="0.0">
                  <c:v>72.924999999999997</c:v>
                </c:pt>
                <c:pt idx="297" formatCode="0.0">
                  <c:v>72.858333333299996</c:v>
                </c:pt>
                <c:pt idx="298" formatCode="0.0">
                  <c:v>72.75</c:v>
                </c:pt>
                <c:pt idx="299" formatCode="0.0">
                  <c:v>72.683333333299998</c:v>
                </c:pt>
                <c:pt idx="300" formatCode="0.0">
                  <c:v>72.5666666666</c:v>
                </c:pt>
                <c:pt idx="301" formatCode="0.0">
                  <c:v>72.5</c:v>
                </c:pt>
                <c:pt idx="302" formatCode="0.0">
                  <c:v>72.416666666599994</c:v>
                </c:pt>
                <c:pt idx="303" formatCode="0.0">
                  <c:v>72.391666666600003</c:v>
                </c:pt>
                <c:pt idx="304" formatCode="0.0">
                  <c:v>72.349999999999994</c:v>
                </c:pt>
                <c:pt idx="305" formatCode="0.0">
                  <c:v>72.325000000000003</c:v>
                </c:pt>
                <c:pt idx="306" formatCode="0.0">
                  <c:v>72.341666666600005</c:v>
                </c:pt>
                <c:pt idx="307" formatCode="0.0">
                  <c:v>72.3166666666</c:v>
                </c:pt>
                <c:pt idx="308" formatCode="0.0">
                  <c:v>72.341666666600005</c:v>
                </c:pt>
                <c:pt idx="309" formatCode="0.0">
                  <c:v>72.383333333300001</c:v>
                </c:pt>
                <c:pt idx="310" formatCode="0.0">
                  <c:v>72.458333333300004</c:v>
                </c:pt>
                <c:pt idx="311" formatCode="0.0">
                  <c:v>72.483333333299996</c:v>
                </c:pt>
                <c:pt idx="312" formatCode="0.0">
                  <c:v>72.558333333299998</c:v>
                </c:pt>
                <c:pt idx="313" formatCode="0.0">
                  <c:v>72.599999999999994</c:v>
                </c:pt>
                <c:pt idx="314" formatCode="0.0">
                  <c:v>72.633333333300001</c:v>
                </c:pt>
                <c:pt idx="315" formatCode="0.0">
                  <c:v>72.625</c:v>
                </c:pt>
                <c:pt idx="316" formatCode="0.0">
                  <c:v>72.674999999999997</c:v>
                </c:pt>
                <c:pt idx="317" formatCode="0.0">
                  <c:v>72.724999999999994</c:v>
                </c:pt>
                <c:pt idx="318" formatCode="0.0">
                  <c:v>72.741666666599997</c:v>
                </c:pt>
                <c:pt idx="319" formatCode="0.0">
                  <c:v>72.75</c:v>
                </c:pt>
                <c:pt idx="320" formatCode="0.0">
                  <c:v>72.716666666600005</c:v>
                </c:pt>
                <c:pt idx="321" formatCode="0.0">
                  <c:v>72.708333333300004</c:v>
                </c:pt>
                <c:pt idx="322" formatCode="0.0">
                  <c:v>72.666666666599994</c:v>
                </c:pt>
                <c:pt idx="323" formatCode="0.0">
                  <c:v>72.650000000000006</c:v>
                </c:pt>
                <c:pt idx="324" formatCode="0.0">
                  <c:v>72.641666666600003</c:v>
                </c:pt>
                <c:pt idx="325" formatCode="0.0">
                  <c:v>72.616666666599997</c:v>
                </c:pt>
                <c:pt idx="326" formatCode="0.0">
                  <c:v>72.625</c:v>
                </c:pt>
                <c:pt idx="327" formatCode="0.0">
                  <c:v>72.625</c:v>
                </c:pt>
                <c:pt idx="328" formatCode="0.0">
                  <c:v>72.608333333299996</c:v>
                </c:pt>
                <c:pt idx="329" formatCode="0.0">
                  <c:v>72.583333333300004</c:v>
                </c:pt>
                <c:pt idx="330" formatCode="0.0">
                  <c:v>72.541666666599994</c:v>
                </c:pt>
                <c:pt idx="331" formatCode="0.0">
                  <c:v>72.5666666666</c:v>
                </c:pt>
                <c:pt idx="332" formatCode="0.0">
                  <c:v>72.558333333299998</c:v>
                </c:pt>
                <c:pt idx="333" formatCode="0.0">
                  <c:v>72.583333333300004</c:v>
                </c:pt>
                <c:pt idx="334" formatCode="0.0">
                  <c:v>72.591666666600005</c:v>
                </c:pt>
                <c:pt idx="335" formatCode="0.0">
                  <c:v>72.591666666600005</c:v>
                </c:pt>
                <c:pt idx="336" formatCode="0.0">
                  <c:v>72.591666666600005</c:v>
                </c:pt>
                <c:pt idx="337" formatCode="0.0">
                  <c:v>72.591666666600005</c:v>
                </c:pt>
                <c:pt idx="338" formatCode="0.0">
                  <c:v>72.533333333300007</c:v>
                </c:pt>
                <c:pt idx="339" formatCode="0.0">
                  <c:v>72.508333333300001</c:v>
                </c:pt>
                <c:pt idx="340" formatCode="0.0">
                  <c:v>72.474999999999994</c:v>
                </c:pt>
                <c:pt idx="341" formatCode="0.0">
                  <c:v>72.466666666600005</c:v>
                </c:pt>
                <c:pt idx="342" formatCode="0.0">
                  <c:v>72.483333333299996</c:v>
                </c:pt>
                <c:pt idx="343" formatCode="0.0">
                  <c:v>72.474999999999994</c:v>
                </c:pt>
                <c:pt idx="344" formatCode="0.0">
                  <c:v>72.491666666599997</c:v>
                </c:pt>
                <c:pt idx="345" formatCode="0.0">
                  <c:v>72.483333333299996</c:v>
                </c:pt>
                <c:pt idx="346" formatCode="0.0">
                  <c:v>72.508333333300001</c:v>
                </c:pt>
                <c:pt idx="347" formatCode="0.0">
                  <c:v>72.55</c:v>
                </c:pt>
                <c:pt idx="348" formatCode="0.0">
                  <c:v>72.5666666666</c:v>
                </c:pt>
                <c:pt idx="349" formatCode="0.0">
                  <c:v>72.575000000000003</c:v>
                </c:pt>
                <c:pt idx="350" formatCode="0.0">
                  <c:v>72.625</c:v>
                </c:pt>
                <c:pt idx="351" formatCode="0.0">
                  <c:v>72.650000000000006</c:v>
                </c:pt>
                <c:pt idx="352" formatCode="0.0">
                  <c:v>72.683333333299998</c:v>
                </c:pt>
                <c:pt idx="353" formatCode="0.0">
                  <c:v>72.6916666666</c:v>
                </c:pt>
                <c:pt idx="354" formatCode="0.0">
                  <c:v>72.633333333300001</c:v>
                </c:pt>
                <c:pt idx="355" formatCode="0.0">
                  <c:v>72.608333333299996</c:v>
                </c:pt>
                <c:pt idx="356" formatCode="0.0">
                  <c:v>72.616666666599997</c:v>
                </c:pt>
                <c:pt idx="357" formatCode="0.0">
                  <c:v>72.641666666600003</c:v>
                </c:pt>
                <c:pt idx="358" formatCode="0.0">
                  <c:v>72.708333333300004</c:v>
                </c:pt>
                <c:pt idx="359" formatCode="0.0">
                  <c:v>72.758333333300001</c:v>
                </c:pt>
                <c:pt idx="360" formatCode="0.0">
                  <c:v>72.833333333300004</c:v>
                </c:pt>
                <c:pt idx="361" formatCode="0.0">
                  <c:v>72.908333333300007</c:v>
                </c:pt>
                <c:pt idx="362" formatCode="0.0">
                  <c:v>72.958333333300004</c:v>
                </c:pt>
                <c:pt idx="363" formatCode="0.0">
                  <c:v>73.008333333300001</c:v>
                </c:pt>
                <c:pt idx="364" formatCode="0.0">
                  <c:v>73.041666666599994</c:v>
                </c:pt>
                <c:pt idx="365" formatCode="0.0">
                  <c:v>73.058333333299998</c:v>
                </c:pt>
                <c:pt idx="366" formatCode="0.0">
                  <c:v>73.166666666599994</c:v>
                </c:pt>
                <c:pt idx="367" formatCode="0.0">
                  <c:v>73.25</c:v>
                </c:pt>
                <c:pt idx="368" formatCode="0.0">
                  <c:v>73.341666666600005</c:v>
                </c:pt>
                <c:pt idx="369" formatCode="0.0">
                  <c:v>73.408333333300007</c:v>
                </c:pt>
                <c:pt idx="370" formatCode="0.0">
                  <c:v>73.4416666666</c:v>
                </c:pt>
                <c:pt idx="371" formatCode="0.0">
                  <c:v>73.508333333300001</c:v>
                </c:pt>
                <c:pt idx="372" formatCode="0.0">
                  <c:v>73.583333333300004</c:v>
                </c:pt>
                <c:pt idx="373" formatCode="0.0">
                  <c:v>73.674999999999997</c:v>
                </c:pt>
                <c:pt idx="374" formatCode="0.0">
                  <c:v>73.775000000000006</c:v>
                </c:pt>
                <c:pt idx="375" formatCode="0.0">
                  <c:v>73.833333333300004</c:v>
                </c:pt>
                <c:pt idx="376" formatCode="0.0">
                  <c:v>73.858333333299996</c:v>
                </c:pt>
                <c:pt idx="377" formatCode="0.0">
                  <c:v>73.924999999999997</c:v>
                </c:pt>
                <c:pt idx="378" formatCode="0.0">
                  <c:v>74</c:v>
                </c:pt>
                <c:pt idx="379" formatCode="0.0">
                  <c:v>74.083333333300004</c:v>
                </c:pt>
                <c:pt idx="380" formatCode="0.0">
                  <c:v>74.141666666600003</c:v>
                </c:pt>
                <c:pt idx="381" formatCode="0.0">
                  <c:v>74.174999999999997</c:v>
                </c:pt>
                <c:pt idx="382" formatCode="0.0">
                  <c:v>74.208333333300004</c:v>
                </c:pt>
                <c:pt idx="383" formatCode="0.0">
                  <c:v>74.266666666600003</c:v>
                </c:pt>
                <c:pt idx="384" formatCode="0.0">
                  <c:v>74.3166666666</c:v>
                </c:pt>
                <c:pt idx="385" formatCode="0.0">
                  <c:v>74.358333333299996</c:v>
                </c:pt>
                <c:pt idx="386" formatCode="0.0">
                  <c:v>74.383333333300001</c:v>
                </c:pt>
                <c:pt idx="387" formatCode="0.0">
                  <c:v>74.45</c:v>
                </c:pt>
                <c:pt idx="388" formatCode="0.0">
                  <c:v>74.558333333299998</c:v>
                </c:pt>
                <c:pt idx="389" formatCode="0.0">
                  <c:v>74.658333333300007</c:v>
                </c:pt>
                <c:pt idx="390" formatCode="0.0">
                  <c:v>74.7</c:v>
                </c:pt>
                <c:pt idx="391" formatCode="0.0">
                  <c:v>74.758333333300001</c:v>
                </c:pt>
                <c:pt idx="392" formatCode="0.0">
                  <c:v>74.825000000000003</c:v>
                </c:pt>
                <c:pt idx="393" formatCode="0.0">
                  <c:v>74.883333333300001</c:v>
                </c:pt>
                <c:pt idx="394" formatCode="0.0">
                  <c:v>74.933333333299998</c:v>
                </c:pt>
                <c:pt idx="395" formatCode="0.00">
                  <c:v>74.95</c:v>
                </c:pt>
                <c:pt idx="396" formatCode="0.0">
                  <c:v>75.016666666600003</c:v>
                </c:pt>
                <c:pt idx="397" formatCode="0.0">
                  <c:v>75.091666666600005</c:v>
                </c:pt>
                <c:pt idx="398" formatCode="0.0">
                  <c:v>75.1916666666</c:v>
                </c:pt>
                <c:pt idx="399" formatCode="0.0">
                  <c:v>75.291666666599994</c:v>
                </c:pt>
                <c:pt idx="400" formatCode="0.0">
                  <c:v>75.433333333299998</c:v>
                </c:pt>
                <c:pt idx="401" formatCode="0.0">
                  <c:v>75.516666666600003</c:v>
                </c:pt>
                <c:pt idx="402" formatCode="0.0">
                  <c:v>75.583333333300004</c:v>
                </c:pt>
                <c:pt idx="403" formatCode="0.0">
                  <c:v>75.616666666599997</c:v>
                </c:pt>
                <c:pt idx="404" formatCode="0.0">
                  <c:v>75.583333333300004</c:v>
                </c:pt>
                <c:pt idx="405" formatCode="0.0">
                  <c:v>75.608333333299996</c:v>
                </c:pt>
                <c:pt idx="406" formatCode="0.0">
                  <c:v>75.658333333300007</c:v>
                </c:pt>
                <c:pt idx="407" formatCode="0.0">
                  <c:v>75.683333333299998</c:v>
                </c:pt>
                <c:pt idx="408" formatCode="0.0">
                  <c:v>75.633333333300001</c:v>
                </c:pt>
                <c:pt idx="409" formatCode="0.0">
                  <c:v>75.608333333299996</c:v>
                </c:pt>
                <c:pt idx="410" formatCode="0.0">
                  <c:v>75.599999999999994</c:v>
                </c:pt>
                <c:pt idx="411" formatCode="0.0">
                  <c:v>75.575000000000003</c:v>
                </c:pt>
                <c:pt idx="412" formatCode="0.0">
                  <c:v>75.583333333300004</c:v>
                </c:pt>
                <c:pt idx="413" formatCode="0.0">
                  <c:v>75.599999999999994</c:v>
                </c:pt>
                <c:pt idx="414" formatCode="0.0">
                  <c:v>75.674999999999997</c:v>
                </c:pt>
                <c:pt idx="415" formatCode="0.0">
                  <c:v>75.708333333300004</c:v>
                </c:pt>
                <c:pt idx="416" formatCode="0.0">
                  <c:v>75.791666666599994</c:v>
                </c:pt>
                <c:pt idx="417" formatCode="0.0">
                  <c:v>75.833333333300004</c:v>
                </c:pt>
                <c:pt idx="418" formatCode="0.0">
                  <c:v>75.849999999999994</c:v>
                </c:pt>
                <c:pt idx="419" formatCode="0.0">
                  <c:v>75.849999999999994</c:v>
                </c:pt>
                <c:pt idx="420" formatCode="0.0">
                  <c:v>75.883333333300001</c:v>
                </c:pt>
                <c:pt idx="421" formatCode="0.0">
                  <c:v>75.875</c:v>
                </c:pt>
                <c:pt idx="422" formatCode="0.0">
                  <c:v>75.875</c:v>
                </c:pt>
                <c:pt idx="423" formatCode="0.0">
                  <c:v>75.891666666600003</c:v>
                </c:pt>
                <c:pt idx="424" formatCode="0.0">
                  <c:v>75.849999999999994</c:v>
                </c:pt>
                <c:pt idx="425" formatCode="0.0">
                  <c:v>75.858333333299996</c:v>
                </c:pt>
                <c:pt idx="426" formatCode="0.0">
                  <c:v>75.849999999999994</c:v>
                </c:pt>
                <c:pt idx="427" formatCode="0.0">
                  <c:v>75.933333333299998</c:v>
                </c:pt>
                <c:pt idx="428" formatCode="0.0">
                  <c:v>75.983333333299996</c:v>
                </c:pt>
                <c:pt idx="429" formatCode="0.0">
                  <c:v>76.008333333300001</c:v>
                </c:pt>
                <c:pt idx="430" formatCode="0.0">
                  <c:v>76</c:v>
                </c:pt>
                <c:pt idx="431" formatCode="0.0">
                  <c:v>76.033333333300007</c:v>
                </c:pt>
                <c:pt idx="432" formatCode="0.0">
                  <c:v>76.05</c:v>
                </c:pt>
                <c:pt idx="433" formatCode="0.0">
                  <c:v>76.083333333300004</c:v>
                </c:pt>
                <c:pt idx="434" formatCode="0.0">
                  <c:v>76.133333333300001</c:v>
                </c:pt>
                <c:pt idx="435" formatCode="0.0">
                  <c:v>76.1916666666</c:v>
                </c:pt>
                <c:pt idx="436" formatCode="0.0">
                  <c:v>76.266666666600003</c:v>
                </c:pt>
                <c:pt idx="437" formatCode="0.0">
                  <c:v>76.3166666666</c:v>
                </c:pt>
                <c:pt idx="438" formatCode="0.0">
                  <c:v>76.366666666599997</c:v>
                </c:pt>
                <c:pt idx="439" formatCode="0.0">
                  <c:v>76.383333333300001</c:v>
                </c:pt>
                <c:pt idx="440" formatCode="0.0">
                  <c:v>76.375</c:v>
                </c:pt>
                <c:pt idx="441" formatCode="0.0">
                  <c:v>76.383333333300001</c:v>
                </c:pt>
                <c:pt idx="442" formatCode="0.0">
                  <c:v>76.458333333300004</c:v>
                </c:pt>
                <c:pt idx="443" formatCode="0.0">
                  <c:v>76.516666666600003</c:v>
                </c:pt>
                <c:pt idx="444" formatCode="0.0">
                  <c:v>76.608333333299996</c:v>
                </c:pt>
                <c:pt idx="445" formatCode="0.0">
                  <c:v>76.75</c:v>
                </c:pt>
                <c:pt idx="446" formatCode="0.0">
                  <c:v>76.866666666599997</c:v>
                </c:pt>
                <c:pt idx="447" formatCode="0.0">
                  <c:v>76.974999999999994</c:v>
                </c:pt>
                <c:pt idx="448" formatCode="0.0">
                  <c:v>77.025000000000006</c:v>
                </c:pt>
                <c:pt idx="449" formatCode="0.0">
                  <c:v>77.05</c:v>
                </c:pt>
                <c:pt idx="450" formatCode="0.0">
                  <c:v>77.058333333299998</c:v>
                </c:pt>
                <c:pt idx="451" formatCode="0.0">
                  <c:v>77.083333333300004</c:v>
                </c:pt>
                <c:pt idx="452" formatCode="0.0">
                  <c:v>77.150000000000006</c:v>
                </c:pt>
                <c:pt idx="453" formatCode="0.0">
                  <c:v>77.183333333299998</c:v>
                </c:pt>
                <c:pt idx="454" formatCode="0.0">
                  <c:v>77.216666666600005</c:v>
                </c:pt>
                <c:pt idx="455" formatCode="0.0">
                  <c:v>77.266666666600003</c:v>
                </c:pt>
                <c:pt idx="456" formatCode="0.0">
                  <c:v>77.358333333299996</c:v>
                </c:pt>
                <c:pt idx="457" formatCode="0.0">
                  <c:v>77.391666666600003</c:v>
                </c:pt>
                <c:pt idx="458" formatCode="0.0">
                  <c:v>77.408333333300007</c:v>
                </c:pt>
                <c:pt idx="459" formatCode="0.0">
                  <c:v>77.416666666599994</c:v>
                </c:pt>
                <c:pt idx="460" formatCode="0.0">
                  <c:v>77.474999999999994</c:v>
                </c:pt>
                <c:pt idx="461" formatCode="0.0">
                  <c:v>77.5666666666</c:v>
                </c:pt>
                <c:pt idx="462" formatCode="0.0">
                  <c:v>77.674999999999997</c:v>
                </c:pt>
                <c:pt idx="463" formatCode="0.0">
                  <c:v>77.724999999999994</c:v>
                </c:pt>
                <c:pt idx="464" formatCode="0.0">
                  <c:v>77.791666666599994</c:v>
                </c:pt>
                <c:pt idx="465" formatCode="0.0">
                  <c:v>77.900000000000006</c:v>
                </c:pt>
                <c:pt idx="466" formatCode="0.0">
                  <c:v>77.974999999999994</c:v>
                </c:pt>
                <c:pt idx="467" formatCode="0.0">
                  <c:v>78.041666666599994</c:v>
                </c:pt>
                <c:pt idx="468" formatCode="0.0">
                  <c:v>78.041666666599994</c:v>
                </c:pt>
                <c:pt idx="469" formatCode="0.0">
                  <c:v>78.075000000000003</c:v>
                </c:pt>
                <c:pt idx="470" formatCode="0.0">
                  <c:v>78.125</c:v>
                </c:pt>
                <c:pt idx="471" formatCode="0.0">
                  <c:v>78.174999999999997</c:v>
                </c:pt>
                <c:pt idx="472" formatCode="0.0">
                  <c:v>78.25</c:v>
                </c:pt>
                <c:pt idx="473" formatCode="0.0">
                  <c:v>78.291666666599994</c:v>
                </c:pt>
                <c:pt idx="474" formatCode="0.0">
                  <c:v>78.3166666666</c:v>
                </c:pt>
                <c:pt idx="475" formatCode="0.0">
                  <c:v>78.358333333299996</c:v>
                </c:pt>
                <c:pt idx="476" formatCode="0.0">
                  <c:v>78.391666666600003</c:v>
                </c:pt>
                <c:pt idx="477" formatCode="0.0">
                  <c:v>78.424999999999997</c:v>
                </c:pt>
                <c:pt idx="478" formatCode="0.0">
                  <c:v>78.483333333299996</c:v>
                </c:pt>
                <c:pt idx="479" formatCode="0.0">
                  <c:v>78.558333333299998</c:v>
                </c:pt>
                <c:pt idx="480" formatCode="0.0">
                  <c:v>78.650000000000006</c:v>
                </c:pt>
                <c:pt idx="481" formatCode="0.0">
                  <c:v>78.75</c:v>
                </c:pt>
                <c:pt idx="482" formatCode="0.0">
                  <c:v>78.8166666666</c:v>
                </c:pt>
                <c:pt idx="483" formatCode="0.0">
                  <c:v>78.908333333300007</c:v>
                </c:pt>
                <c:pt idx="484" formatCode="0.0">
                  <c:v>78.974999999999994</c:v>
                </c:pt>
                <c:pt idx="485" formatCode="0.0">
                  <c:v>79.025000000000006</c:v>
                </c:pt>
                <c:pt idx="486" formatCode="0.0">
                  <c:v>79.116666666599997</c:v>
                </c:pt>
                <c:pt idx="487" formatCode="0.0">
                  <c:v>79.216666666600005</c:v>
                </c:pt>
                <c:pt idx="488" formatCode="0.0">
                  <c:v>79.308333333299998</c:v>
                </c:pt>
                <c:pt idx="489" formatCode="0.0">
                  <c:v>79.383333333300001</c:v>
                </c:pt>
                <c:pt idx="490" formatCode="0.0">
                  <c:v>79.5</c:v>
                </c:pt>
                <c:pt idx="491" formatCode="0.0">
                  <c:v>79.583333333300004</c:v>
                </c:pt>
                <c:pt idx="492" formatCode="0.0">
                  <c:v>79.7</c:v>
                </c:pt>
                <c:pt idx="493" formatCode="0.0">
                  <c:v>79.75</c:v>
                </c:pt>
                <c:pt idx="494" formatCode="0.0">
                  <c:v>79.825000000000003</c:v>
                </c:pt>
                <c:pt idx="495" formatCode="0.0">
                  <c:v>79.924999999999997</c:v>
                </c:pt>
                <c:pt idx="496" formatCode="0.0">
                  <c:v>79.991666666599997</c:v>
                </c:pt>
                <c:pt idx="497" formatCode="0.0">
                  <c:v>80.091666666600005</c:v>
                </c:pt>
                <c:pt idx="498" formatCode="0.0">
                  <c:v>80.133333333300001</c:v>
                </c:pt>
                <c:pt idx="499" formatCode="0.0">
                  <c:v>80.2</c:v>
                </c:pt>
                <c:pt idx="500" formatCode="0.0">
                  <c:v>80.266666666600003</c:v>
                </c:pt>
                <c:pt idx="501" formatCode="0.0">
                  <c:v>80.358333333299996</c:v>
                </c:pt>
                <c:pt idx="502" formatCode="0.0">
                  <c:v>80.424999999999997</c:v>
                </c:pt>
                <c:pt idx="503" formatCode="0.0">
                  <c:v>80.483333333299996</c:v>
                </c:pt>
                <c:pt idx="504" formatCode="0.0">
                  <c:v>80.483333333299996</c:v>
                </c:pt>
                <c:pt idx="505" formatCode="0.0">
                  <c:v>80.491666666599997</c:v>
                </c:pt>
                <c:pt idx="506" formatCode="0.0">
                  <c:v>80.483333333299996</c:v>
                </c:pt>
                <c:pt idx="507" formatCode="0.0">
                  <c:v>80.45</c:v>
                </c:pt>
                <c:pt idx="508" formatCode="0.0">
                  <c:v>80.458333333300004</c:v>
                </c:pt>
                <c:pt idx="509" formatCode="0.0">
                  <c:v>80.508333333300001</c:v>
                </c:pt>
                <c:pt idx="510" formatCode="0.0">
                  <c:v>80.583333333300004</c:v>
                </c:pt>
                <c:pt idx="511" formatCode="0.0">
                  <c:v>80.616666666599997</c:v>
                </c:pt>
                <c:pt idx="512" formatCode="0.0">
                  <c:v>80.674999999999997</c:v>
                </c:pt>
                <c:pt idx="513" formatCode="0.0">
                  <c:v>80.708333333300004</c:v>
                </c:pt>
                <c:pt idx="514" formatCode="0.0">
                  <c:v>80.708333333300004</c:v>
                </c:pt>
                <c:pt idx="515" formatCode="0.0">
                  <c:v>80.724999999999994</c:v>
                </c:pt>
                <c:pt idx="516" formatCode="0.0">
                  <c:v>80.733333333299996</c:v>
                </c:pt>
                <c:pt idx="517" formatCode="0.0">
                  <c:v>80.775000000000006</c:v>
                </c:pt>
                <c:pt idx="518" formatCode="0.0">
                  <c:v>80.849999999999994</c:v>
                </c:pt>
                <c:pt idx="519" formatCode="0.0">
                  <c:v>80.916666666599994</c:v>
                </c:pt>
                <c:pt idx="520" formatCode="0.0">
                  <c:v>80.95</c:v>
                </c:pt>
                <c:pt idx="521" formatCode="0.0">
                  <c:v>80.974999999999994</c:v>
                </c:pt>
                <c:pt idx="522" formatCode="0.0">
                  <c:v>81.016666666600003</c:v>
                </c:pt>
                <c:pt idx="523" formatCode="0.0">
                  <c:v>81.058333333299998</c:v>
                </c:pt>
                <c:pt idx="524" formatCode="0.0">
                  <c:v>81.0666666666</c:v>
                </c:pt>
                <c:pt idx="525" formatCode="0.0">
                  <c:v>81.0666666666</c:v>
                </c:pt>
                <c:pt idx="526" formatCode="0.0">
                  <c:v>81.033333333300007</c:v>
                </c:pt>
                <c:pt idx="527" formatCode="0.0">
                  <c:v>81.025000000000006</c:v>
                </c:pt>
                <c:pt idx="528" formatCode="0.0">
                  <c:v>81.058333333299998</c:v>
                </c:pt>
                <c:pt idx="529" formatCode="0.0">
                  <c:v>81.091666666600005</c:v>
                </c:pt>
                <c:pt idx="530" formatCode="0.0">
                  <c:v>81.108333333299996</c:v>
                </c:pt>
                <c:pt idx="531" formatCode="0.0">
                  <c:v>81.158333333300007</c:v>
                </c:pt>
                <c:pt idx="532" formatCode="0.0">
                  <c:v>81.208333333300004</c:v>
                </c:pt>
                <c:pt idx="533" formatCode="0.0">
                  <c:v>81.258333333300001</c:v>
                </c:pt>
                <c:pt idx="534" formatCode="0.0">
                  <c:v>81.283333333300007</c:v>
                </c:pt>
                <c:pt idx="535" formatCode="0.0">
                  <c:v>81.341666666600005</c:v>
                </c:pt>
                <c:pt idx="536" formatCode="0.0">
                  <c:v>81.358333333299996</c:v>
                </c:pt>
                <c:pt idx="537" formatCode="0.0">
                  <c:v>81.383333333300001</c:v>
                </c:pt>
                <c:pt idx="538" formatCode="0.0">
                  <c:v>81.416666666599994</c:v>
                </c:pt>
                <c:pt idx="539" formatCode="0.0">
                  <c:v>81.45</c:v>
                </c:pt>
                <c:pt idx="540" formatCode="0.0">
                  <c:v>81.45</c:v>
                </c:pt>
                <c:pt idx="541" formatCode="0.0">
                  <c:v>81.45</c:v>
                </c:pt>
                <c:pt idx="542" formatCode="0.0">
                  <c:v>81.458333333300004</c:v>
                </c:pt>
                <c:pt idx="543" formatCode="0.0">
                  <c:v>81.408333333300007</c:v>
                </c:pt>
                <c:pt idx="544" formatCode="0.0">
                  <c:v>81.383333333300001</c:v>
                </c:pt>
                <c:pt idx="545" formatCode="0.0">
                  <c:v>81.341666666600005</c:v>
                </c:pt>
                <c:pt idx="546" formatCode="0.0">
                  <c:v>81.308333333299998</c:v>
                </c:pt>
                <c:pt idx="547" formatCode="0.0">
                  <c:v>81.291666666599994</c:v>
                </c:pt>
                <c:pt idx="548" formatCode="0.0">
                  <c:v>81.3166666666</c:v>
                </c:pt>
                <c:pt idx="549" formatCode="0.0">
                  <c:v>81.383333333300001</c:v>
                </c:pt>
                <c:pt idx="550" formatCode="0.0">
                  <c:v>81.5</c:v>
                </c:pt>
                <c:pt idx="551" formatCode="0.0">
                  <c:v>81.599999999999994</c:v>
                </c:pt>
                <c:pt idx="552" formatCode="0.0">
                  <c:v>81.683333333299998</c:v>
                </c:pt>
                <c:pt idx="553" formatCode="0.0">
                  <c:v>81.741666666599997</c:v>
                </c:pt>
                <c:pt idx="554" formatCode="0.0">
                  <c:v>81.766666666600003</c:v>
                </c:pt>
                <c:pt idx="555" formatCode="0.0">
                  <c:v>81.775000000000006</c:v>
                </c:pt>
                <c:pt idx="556" formatCode="0.0">
                  <c:v>81.783333333300007</c:v>
                </c:pt>
                <c:pt idx="557" formatCode="0.0">
                  <c:v>81.75</c:v>
                </c:pt>
                <c:pt idx="558" formatCode="0.0">
                  <c:v>81.758333333300001</c:v>
                </c:pt>
                <c:pt idx="559" formatCode="0.0">
                  <c:v>81.758333333300001</c:v>
                </c:pt>
                <c:pt idx="560" formatCode="0.0">
                  <c:v>81.775000000000006</c:v>
                </c:pt>
                <c:pt idx="561" formatCode="0.0">
                  <c:v>81.741666666599997</c:v>
                </c:pt>
                <c:pt idx="562" formatCode="0.0">
                  <c:v>81.716666666600005</c:v>
                </c:pt>
                <c:pt idx="563">
                  <c:v>81.658333333300007</c:v>
                </c:pt>
                <c:pt idx="564" formatCode="0.0">
                  <c:v>81.608333333299996</c:v>
                </c:pt>
                <c:pt idx="565" formatCode="0.0">
                  <c:v>81.599999999999994</c:v>
                </c:pt>
                <c:pt idx="566" formatCode="0.0">
                  <c:v>81.616666666599997</c:v>
                </c:pt>
                <c:pt idx="567" formatCode="0.0">
                  <c:v>81.650000000000006</c:v>
                </c:pt>
                <c:pt idx="568" formatCode="0.0">
                  <c:v>81.650000000000006</c:v>
                </c:pt>
                <c:pt idx="569" formatCode="0.0">
                  <c:v>81.650000000000006</c:v>
                </c:pt>
                <c:pt idx="570" formatCode="0.0">
                  <c:v>81.650000000000006</c:v>
                </c:pt>
                <c:pt idx="571" formatCode="0.0">
                  <c:v>81.616666666599997</c:v>
                </c:pt>
                <c:pt idx="572" formatCode="0.0">
                  <c:v>81.558333333299998</c:v>
                </c:pt>
                <c:pt idx="573" formatCode="0.0">
                  <c:v>81.516666666600003</c:v>
                </c:pt>
                <c:pt idx="574" formatCode="0.0">
                  <c:v>81.45</c:v>
                </c:pt>
                <c:pt idx="575" formatCode="0.0">
                  <c:v>81.433333333299998</c:v>
                </c:pt>
                <c:pt idx="576" formatCode="0.0">
                  <c:v>81.433333333299998</c:v>
                </c:pt>
                <c:pt idx="577" formatCode="0.0">
                  <c:v>81.424999999999997</c:v>
                </c:pt>
                <c:pt idx="578" formatCode="0.0">
                  <c:v>81.416666666599994</c:v>
                </c:pt>
                <c:pt idx="579" formatCode="0.0">
                  <c:v>81.458333333300004</c:v>
                </c:pt>
                <c:pt idx="580" formatCode="0.0">
                  <c:v>81.516666666600003</c:v>
                </c:pt>
                <c:pt idx="581" formatCode="0.0">
                  <c:v>81.641666666600003</c:v>
                </c:pt>
                <c:pt idx="582" formatCode="0.0">
                  <c:v>81.716666666600005</c:v>
                </c:pt>
                <c:pt idx="583" formatCode="0.0">
                  <c:v>81.808333333299998</c:v>
                </c:pt>
                <c:pt idx="584" formatCode="0.0">
                  <c:v>81.875</c:v>
                </c:pt>
                <c:pt idx="585" formatCode="0.0">
                  <c:v>81.9416666666</c:v>
                </c:pt>
                <c:pt idx="586" formatCode="0.0">
                  <c:v>82</c:v>
                </c:pt>
                <c:pt idx="587" formatCode="0.0">
                  <c:v>82.058333333299998</c:v>
                </c:pt>
                <c:pt idx="588" formatCode="0.0">
                  <c:v>82.15</c:v>
                </c:pt>
                <c:pt idx="589" formatCode="0.0">
                  <c:v>82.233333333299996</c:v>
                </c:pt>
                <c:pt idx="590" formatCode="0.0">
                  <c:v>82.325000000000003</c:v>
                </c:pt>
                <c:pt idx="591" formatCode="0.0">
                  <c:v>82.366666666599997</c:v>
                </c:pt>
                <c:pt idx="592" formatCode="0.0">
                  <c:v>82.391666666600003</c:v>
                </c:pt>
                <c:pt idx="593" formatCode="0.0">
                  <c:v>82.416666666599994</c:v>
                </c:pt>
                <c:pt idx="594" formatCode="0.0">
                  <c:v>82.4416666666</c:v>
                </c:pt>
                <c:pt idx="595" formatCode="0.0">
                  <c:v>82.458333333300004</c:v>
                </c:pt>
                <c:pt idx="596" formatCode="0.0">
                  <c:v>82.491666666599997</c:v>
                </c:pt>
                <c:pt idx="597" formatCode="0.0">
                  <c:v>82.508333333300001</c:v>
                </c:pt>
                <c:pt idx="598" formatCode="0.0">
                  <c:v>82.541666666599994</c:v>
                </c:pt>
                <c:pt idx="599" formatCode="0.0">
                  <c:v>82.575000000000003</c:v>
                </c:pt>
                <c:pt idx="600" formatCode="0.0">
                  <c:v>82.558333333299998</c:v>
                </c:pt>
                <c:pt idx="601" formatCode="0.0">
                  <c:v>82.558333333299998</c:v>
                </c:pt>
                <c:pt idx="602" formatCode="0.0">
                  <c:v>82.55</c:v>
                </c:pt>
                <c:pt idx="603" formatCode="0.0">
                  <c:v>82.525000000000006</c:v>
                </c:pt>
                <c:pt idx="604" formatCode="0.0">
                  <c:v>82.5</c:v>
                </c:pt>
                <c:pt idx="605" formatCode="0.0">
                  <c:v>82.466666666600005</c:v>
                </c:pt>
                <c:pt idx="606" formatCode="0.0">
                  <c:v>82.4416666666</c:v>
                </c:pt>
                <c:pt idx="607" formatCode="0.0">
                  <c:v>82.433333333299998</c:v>
                </c:pt>
                <c:pt idx="608" formatCode="0.0">
                  <c:v>82.466666666600005</c:v>
                </c:pt>
                <c:pt idx="609" formatCode="0.0">
                  <c:v>82.474999999999994</c:v>
                </c:pt>
                <c:pt idx="610" formatCode="0.0">
                  <c:v>82.508333333300001</c:v>
                </c:pt>
                <c:pt idx="611" formatCode="0.0">
                  <c:v>82.533333333300007</c:v>
                </c:pt>
                <c:pt idx="612" formatCode="0.0">
                  <c:v>82.608333333299996</c:v>
                </c:pt>
                <c:pt idx="613" formatCode="0.0">
                  <c:v>82.625</c:v>
                </c:pt>
                <c:pt idx="614" formatCode="0.0">
                  <c:v>82.591666666600005</c:v>
                </c:pt>
                <c:pt idx="615" formatCode="0.0">
                  <c:v>82.625</c:v>
                </c:pt>
                <c:pt idx="616" formatCode="0.0">
                  <c:v>82.658333333300007</c:v>
                </c:pt>
                <c:pt idx="617" formatCode="0.0">
                  <c:v>82.666666666599994</c:v>
                </c:pt>
                <c:pt idx="618" formatCode="0.0">
                  <c:v>82.65</c:v>
                </c:pt>
                <c:pt idx="619" formatCode="0.0">
                  <c:v>82.641666666600003</c:v>
                </c:pt>
                <c:pt idx="620" formatCode="0.0">
                  <c:v>82.6</c:v>
                </c:pt>
                <c:pt idx="621" formatCode="0.0">
                  <c:v>82.608333333299996</c:v>
                </c:pt>
                <c:pt idx="622" formatCode="0.0">
                  <c:v>82.583333333300004</c:v>
                </c:pt>
                <c:pt idx="623" formatCode="0.0">
                  <c:v>82.575000000000003</c:v>
                </c:pt>
                <c:pt idx="624" formatCode="0.0">
                  <c:v>82.55</c:v>
                </c:pt>
                <c:pt idx="625" formatCode="0.0">
                  <c:v>82.5666666666</c:v>
                </c:pt>
                <c:pt idx="626" formatCode="0.0">
                  <c:v>82.608333333299996</c:v>
                </c:pt>
                <c:pt idx="627" formatCode="0.0">
                  <c:v>82.608333333299996</c:v>
                </c:pt>
                <c:pt idx="628" formatCode="0.0">
                  <c:v>82.616666666599997</c:v>
                </c:pt>
                <c:pt idx="629" formatCode="0.0">
                  <c:v>82.625</c:v>
                </c:pt>
                <c:pt idx="630" formatCode="0.0">
                  <c:v>82.633333333300001</c:v>
                </c:pt>
                <c:pt idx="631" formatCode="0.0">
                  <c:v>82.608333333299996</c:v>
                </c:pt>
                <c:pt idx="632" formatCode="0.0">
                  <c:v>82.616666666599997</c:v>
                </c:pt>
                <c:pt idx="633" formatCode="0.0">
                  <c:v>82.6</c:v>
                </c:pt>
                <c:pt idx="634" formatCode="0.0">
                  <c:v>82.583333333300004</c:v>
                </c:pt>
                <c:pt idx="635" formatCode="0.0">
                  <c:v>82.55</c:v>
                </c:pt>
                <c:pt idx="636" formatCode="0.0">
                  <c:v>82.525000000000006</c:v>
                </c:pt>
                <c:pt idx="637" formatCode="0.0">
                  <c:v>82.474999999999994</c:v>
                </c:pt>
                <c:pt idx="638" formatCode="0.0">
                  <c:v>82.466666666600005</c:v>
                </c:pt>
                <c:pt idx="639" formatCode="0.0">
                  <c:v>82.424999999999997</c:v>
                </c:pt>
                <c:pt idx="640" formatCode="0.0">
                  <c:v>82.4</c:v>
                </c:pt>
                <c:pt idx="641" formatCode="0.0">
                  <c:v>82.383333333300001</c:v>
                </c:pt>
                <c:pt idx="642" formatCode="0.0">
                  <c:v>82.408333333300007</c:v>
                </c:pt>
                <c:pt idx="643" formatCode="0.0">
                  <c:v>82.4</c:v>
                </c:pt>
                <c:pt idx="644" formatCode="0.0">
                  <c:v>82.391666666600003</c:v>
                </c:pt>
                <c:pt idx="645" formatCode="0.0">
                  <c:v>82.375</c:v>
                </c:pt>
                <c:pt idx="646" formatCode="0.0">
                  <c:v>82.341666666600005</c:v>
                </c:pt>
                <c:pt idx="647" formatCode="0.0">
                  <c:v>82.325000000000003</c:v>
                </c:pt>
                <c:pt idx="648" formatCode="0.0">
                  <c:v>82.291666666599994</c:v>
                </c:pt>
                <c:pt idx="649" formatCode="0.0">
                  <c:v>82.308333333299998</c:v>
                </c:pt>
                <c:pt idx="650" formatCode="0.0">
                  <c:v>82.275000000000006</c:v>
                </c:pt>
                <c:pt idx="651" formatCode="0.0">
                  <c:v>82.283333333300007</c:v>
                </c:pt>
                <c:pt idx="652" formatCode="0.0">
                  <c:v>82.25</c:v>
                </c:pt>
                <c:pt idx="653" formatCode="0.0">
                  <c:v>82.208333333300004</c:v>
                </c:pt>
                <c:pt idx="654" formatCode="0.0">
                  <c:v>82.158333333300007</c:v>
                </c:pt>
                <c:pt idx="655" formatCode="0.0">
                  <c:v>82.158333333300007</c:v>
                </c:pt>
                <c:pt idx="656" formatCode="0.0">
                  <c:v>82.133333333300001</c:v>
                </c:pt>
                <c:pt idx="657" formatCode="0.0">
                  <c:v>82.108333333299996</c:v>
                </c:pt>
                <c:pt idx="658" formatCode="0.0">
                  <c:v>82.091666666600005</c:v>
                </c:pt>
                <c:pt idx="659" formatCode="0.0">
                  <c:v>82.075000000000003</c:v>
                </c:pt>
                <c:pt idx="660" formatCode="0.0">
                  <c:v>82.041666666599994</c:v>
                </c:pt>
                <c:pt idx="661" formatCode="0.0">
                  <c:v>82</c:v>
                </c:pt>
                <c:pt idx="662" formatCode="0.0">
                  <c:v>82.016666666600003</c:v>
                </c:pt>
                <c:pt idx="663" formatCode="0.0">
                  <c:v>82.008333333300001</c:v>
                </c:pt>
                <c:pt idx="664" formatCode="0.0">
                  <c:v>82.008333333300001</c:v>
                </c:pt>
                <c:pt idx="665" formatCode="0.0">
                  <c:v>82.033333333300007</c:v>
                </c:pt>
                <c:pt idx="666" formatCode="0.0">
                  <c:v>82.05</c:v>
                </c:pt>
                <c:pt idx="667" formatCode="0.0">
                  <c:v>82.0666666666</c:v>
                </c:pt>
                <c:pt idx="668" formatCode="0.0">
                  <c:v>82.058333333299998</c:v>
                </c:pt>
                <c:pt idx="669" formatCode="0.0">
                  <c:v>82.075000000000003</c:v>
                </c:pt>
                <c:pt idx="670" formatCode="0.0">
                  <c:v>82.083333333300004</c:v>
                </c:pt>
                <c:pt idx="671" formatCode="0.0">
                  <c:v>82.1</c:v>
                </c:pt>
                <c:pt idx="672" formatCode="0.0">
                  <c:v>82.15</c:v>
                </c:pt>
                <c:pt idx="673" formatCode="0.0">
                  <c:v>82.166666666599994</c:v>
                </c:pt>
                <c:pt idx="674" formatCode="0.0">
                  <c:v>82.116666666599997</c:v>
                </c:pt>
                <c:pt idx="675" formatCode="0.0">
                  <c:v>82.108333333299996</c:v>
                </c:pt>
                <c:pt idx="676" formatCode="0.0">
                  <c:v>82.075000000000003</c:v>
                </c:pt>
                <c:pt idx="677" formatCode="0.0">
                  <c:v>82.025000000000006</c:v>
                </c:pt>
                <c:pt idx="678" formatCode="0.0">
                  <c:v>82.016666666600003</c:v>
                </c:pt>
                <c:pt idx="679" formatCode="0.0">
                  <c:v>81.983333333299996</c:v>
                </c:pt>
                <c:pt idx="680" formatCode="0.0">
                  <c:v>81.958333333300004</c:v>
                </c:pt>
                <c:pt idx="681" formatCode="0.0">
                  <c:v>81.9416666666</c:v>
                </c:pt>
                <c:pt idx="682" formatCode="0.0">
                  <c:v>81.916666666599994</c:v>
                </c:pt>
                <c:pt idx="683" formatCode="0.0">
                  <c:v>81.849999999999994</c:v>
                </c:pt>
                <c:pt idx="684" formatCode="0.0">
                  <c:v>81.775000000000006</c:v>
                </c:pt>
                <c:pt idx="685" formatCode="0.0">
                  <c:v>81.733333333299996</c:v>
                </c:pt>
                <c:pt idx="686" formatCode="0.0">
                  <c:v>81.708333333300004</c:v>
                </c:pt>
                <c:pt idx="687" formatCode="0.0">
                  <c:v>81.674999999999997</c:v>
                </c:pt>
                <c:pt idx="688" formatCode="0.0">
                  <c:v>81.6916666666</c:v>
                </c:pt>
                <c:pt idx="689" formatCode="0.0">
                  <c:v>81.674999999999997</c:v>
                </c:pt>
                <c:pt idx="690" formatCode="0.0">
                  <c:v>81.666666666599994</c:v>
                </c:pt>
                <c:pt idx="691" formatCode="0.0">
                  <c:v>81.708333333300004</c:v>
                </c:pt>
                <c:pt idx="692" formatCode="0.0">
                  <c:v>81.708333333300004</c:v>
                </c:pt>
                <c:pt idx="693" formatCode="0.0">
                  <c:v>81.7</c:v>
                </c:pt>
                <c:pt idx="694" formatCode="0.0">
                  <c:v>81.683333333299998</c:v>
                </c:pt>
                <c:pt idx="695" formatCode="0.0">
                  <c:v>81.6916666666</c:v>
                </c:pt>
                <c:pt idx="696" formatCode="0.0">
                  <c:v>81.708333333300004</c:v>
                </c:pt>
                <c:pt idx="697" formatCode="0.0">
                  <c:v>81.708333333300004</c:v>
                </c:pt>
                <c:pt idx="698" formatCode="0.0">
                  <c:v>81.724999999999994</c:v>
                </c:pt>
                <c:pt idx="699" formatCode="0.0">
                  <c:v>81.733333333299996</c:v>
                </c:pt>
                <c:pt idx="700" formatCode="0.0">
                  <c:v>81.741666666599997</c:v>
                </c:pt>
                <c:pt idx="701" formatCode="0.0">
                  <c:v>81.783333333300007</c:v>
                </c:pt>
                <c:pt idx="702" formatCode="0.0">
                  <c:v>81.8</c:v>
                </c:pt>
                <c:pt idx="703" formatCode="0.0">
                  <c:v>81.775000000000006</c:v>
                </c:pt>
                <c:pt idx="704" formatCode="0.0">
                  <c:v>81.8</c:v>
                </c:pt>
                <c:pt idx="705" formatCode="0.0">
                  <c:v>81.833333333300004</c:v>
                </c:pt>
                <c:pt idx="706" formatCode="0.0">
                  <c:v>81.875</c:v>
                </c:pt>
                <c:pt idx="707" formatCode="0.0">
                  <c:v>81.924999999999997</c:v>
                </c:pt>
                <c:pt idx="708" formatCode="0.0">
                  <c:v>81.974999999999994</c:v>
                </c:pt>
                <c:pt idx="709" formatCode="0.0">
                  <c:v>81.974999999999994</c:v>
                </c:pt>
                <c:pt idx="710" formatCode="0.0">
                  <c:v>81.983333333299996</c:v>
                </c:pt>
                <c:pt idx="711" formatCode="0.0">
                  <c:v>81.983333333299996</c:v>
                </c:pt>
                <c:pt idx="712" formatCode="0.0">
                  <c:v>81.991666666599997</c:v>
                </c:pt>
                <c:pt idx="713" formatCode="0.0">
                  <c:v>81.983333333299996</c:v>
                </c:pt>
                <c:pt idx="714" formatCode="0.0">
                  <c:v>81.958333333300004</c:v>
                </c:pt>
                <c:pt idx="715" formatCode="0.0">
                  <c:v>81.958333333300004</c:v>
                </c:pt>
                <c:pt idx="716" formatCode="0.0">
                  <c:v>81.958333333300004</c:v>
                </c:pt>
                <c:pt idx="717" formatCode="0.0">
                  <c:v>81.95</c:v>
                </c:pt>
                <c:pt idx="718" formatCode="0.0">
                  <c:v>81.974999999999994</c:v>
                </c:pt>
                <c:pt idx="719" formatCode="0.0">
                  <c:v>81.991666666599997</c:v>
                </c:pt>
                <c:pt idx="720" formatCode="0.0">
                  <c:v>81.991666666599997</c:v>
                </c:pt>
                <c:pt idx="721" formatCode="0.0">
                  <c:v>81.991666666599997</c:v>
                </c:pt>
                <c:pt idx="722" formatCode="0.0">
                  <c:v>81.983333333299996</c:v>
                </c:pt>
                <c:pt idx="723" formatCode="0.0">
                  <c:v>81.983333333299996</c:v>
                </c:pt>
                <c:pt idx="724" formatCode="0.0">
                  <c:v>81.95</c:v>
                </c:pt>
                <c:pt idx="725" formatCode="0.0">
                  <c:v>81.9416666666</c:v>
                </c:pt>
                <c:pt idx="726" formatCode="0.0">
                  <c:v>81.933333333299998</c:v>
                </c:pt>
                <c:pt idx="727" formatCode="0.0">
                  <c:v>81.933333333299998</c:v>
                </c:pt>
                <c:pt idx="728" formatCode="0.0">
                  <c:v>81.924999999999997</c:v>
                </c:pt>
                <c:pt idx="729" formatCode="0.0">
                  <c:v>81.924999999999997</c:v>
                </c:pt>
                <c:pt idx="730" formatCode="0.0">
                  <c:v>81.933333333299998</c:v>
                </c:pt>
                <c:pt idx="731" formatCode="0.0">
                  <c:v>81.900000000000006</c:v>
                </c:pt>
                <c:pt idx="732" formatCode="0.0">
                  <c:v>81.875</c:v>
                </c:pt>
                <c:pt idx="733" formatCode="0.0">
                  <c:v>81.883333333300001</c:v>
                </c:pt>
                <c:pt idx="734" formatCode="0.0">
                  <c:v>81.883333333300001</c:v>
                </c:pt>
                <c:pt idx="735" formatCode="0.0">
                  <c:v>81.883333333300001</c:v>
                </c:pt>
                <c:pt idx="736" formatCode="0.0">
                  <c:v>81.866666666599997</c:v>
                </c:pt>
                <c:pt idx="737" formatCode="0.0">
                  <c:v>81.841666666600005</c:v>
                </c:pt>
                <c:pt idx="738" formatCode="0.0">
                  <c:v>81.825000000000003</c:v>
                </c:pt>
                <c:pt idx="739" formatCode="0.0">
                  <c:v>81.791666666599994</c:v>
                </c:pt>
                <c:pt idx="740" formatCode="0.0">
                  <c:v>81.741666666599997</c:v>
                </c:pt>
                <c:pt idx="741" formatCode="0.0">
                  <c:v>81.708333333300004</c:v>
                </c:pt>
                <c:pt idx="742" formatCode="0.0">
                  <c:v>81.666666666599994</c:v>
                </c:pt>
                <c:pt idx="743" formatCode="0.0">
                  <c:v>81.616666666599997</c:v>
                </c:pt>
                <c:pt idx="744" formatCode="0.0">
                  <c:v>81.616666666599997</c:v>
                </c:pt>
                <c:pt idx="745" formatCode="0.0">
                  <c:v>81.591666666600005</c:v>
                </c:pt>
                <c:pt idx="746" formatCode="0.0">
                  <c:v>81.5666666666</c:v>
                </c:pt>
                <c:pt idx="747" formatCode="0.0">
                  <c:v>81.55</c:v>
                </c:pt>
                <c:pt idx="748" formatCode="0.0">
                  <c:v>81.491666666599997</c:v>
                </c:pt>
                <c:pt idx="749" formatCode="0.0">
                  <c:v>81.45</c:v>
                </c:pt>
                <c:pt idx="750" formatCode="0.0">
                  <c:v>81.375</c:v>
                </c:pt>
                <c:pt idx="751" formatCode="0.0">
                  <c:v>81.341666666600005</c:v>
                </c:pt>
                <c:pt idx="752" formatCode="0.0">
                  <c:v>81.325000000000003</c:v>
                </c:pt>
                <c:pt idx="753" formatCode="0.0">
                  <c:v>81.25</c:v>
                </c:pt>
                <c:pt idx="754" formatCode="0.0">
                  <c:v>81.1916666666</c:v>
                </c:pt>
                <c:pt idx="755" formatCode="0.0">
                  <c:v>81.174999999999997</c:v>
                </c:pt>
                <c:pt idx="756" formatCode="0.0">
                  <c:v>81.091666666600005</c:v>
                </c:pt>
                <c:pt idx="757" formatCode="0.0">
                  <c:v>81.016666666600003</c:v>
                </c:pt>
                <c:pt idx="758" formatCode="0.0">
                  <c:v>80.924999999999997</c:v>
                </c:pt>
                <c:pt idx="759" formatCode="0.0">
                  <c:v>80.841666666600005</c:v>
                </c:pt>
                <c:pt idx="760" formatCode="0.0">
                  <c:v>80.841666666600005</c:v>
                </c:pt>
                <c:pt idx="761" formatCode="0.0">
                  <c:v>80.8166666666</c:v>
                </c:pt>
                <c:pt idx="762" formatCode="0.0">
                  <c:v>80.833333333300004</c:v>
                </c:pt>
                <c:pt idx="763" formatCode="0.0">
                  <c:v>80.8</c:v>
                </c:pt>
                <c:pt idx="764" formatCode="0.0">
                  <c:v>80.766666666600003</c:v>
                </c:pt>
                <c:pt idx="765" formatCode="0.0">
                  <c:v>80.75</c:v>
                </c:pt>
                <c:pt idx="766" formatCode="0.0">
                  <c:v>80.6916666666</c:v>
                </c:pt>
                <c:pt idx="767" formatCode="0.0">
                  <c:v>80.650000000000006</c:v>
                </c:pt>
                <c:pt idx="768" formatCode="0.0">
                  <c:v>80.599999999999994</c:v>
                </c:pt>
                <c:pt idx="769" formatCode="0.0">
                  <c:v>80.558333333299998</c:v>
                </c:pt>
                <c:pt idx="770" formatCode="0.0">
                  <c:v>80.533333333300007</c:v>
                </c:pt>
                <c:pt idx="771" formatCode="0.0">
                  <c:v>80.466666666600005</c:v>
                </c:pt>
                <c:pt idx="772" formatCode="0.0">
                  <c:v>80.433333333299998</c:v>
                </c:pt>
                <c:pt idx="773" formatCode="0.0">
                  <c:v>80.408333333300007</c:v>
                </c:pt>
                <c:pt idx="774" formatCode="0.0">
                  <c:v>80.391666666600003</c:v>
                </c:pt>
                <c:pt idx="775" formatCode="0.0">
                  <c:v>80.383333333300001</c:v>
                </c:pt>
                <c:pt idx="776" formatCode="0.0">
                  <c:v>80.375</c:v>
                </c:pt>
                <c:pt idx="777" formatCode="0.0">
                  <c:v>80.349999999999994</c:v>
                </c:pt>
                <c:pt idx="778" formatCode="0.0">
                  <c:v>80.291666666599994</c:v>
                </c:pt>
                <c:pt idx="779" formatCode="0.0">
                  <c:v>80.216666666600005</c:v>
                </c:pt>
                <c:pt idx="780" formatCode="0.0">
                  <c:v>80.158333333300007</c:v>
                </c:pt>
                <c:pt idx="781" formatCode="0.0">
                  <c:v>80.108333333299996</c:v>
                </c:pt>
                <c:pt idx="782" formatCode="0.0">
                  <c:v>80.05</c:v>
                </c:pt>
                <c:pt idx="783" formatCode="0.0">
                  <c:v>80.05</c:v>
                </c:pt>
                <c:pt idx="784" formatCode="0.0">
                  <c:v>80.025000000000006</c:v>
                </c:pt>
                <c:pt idx="785" formatCode="0.0">
                  <c:v>80.008333333300001</c:v>
                </c:pt>
                <c:pt idx="786" formatCode="0.0">
                  <c:v>79.974999999999994</c:v>
                </c:pt>
                <c:pt idx="787" formatCode="0.0">
                  <c:v>79.908333333300007</c:v>
                </c:pt>
                <c:pt idx="788" formatCode="0.0">
                  <c:v>79.841666666600005</c:v>
                </c:pt>
                <c:pt idx="789" formatCode="0.0">
                  <c:v>79.775000000000006</c:v>
                </c:pt>
                <c:pt idx="790" formatCode="0.0">
                  <c:v>79.758333333300001</c:v>
                </c:pt>
                <c:pt idx="791" formatCode="0.0">
                  <c:v>79.7</c:v>
                </c:pt>
                <c:pt idx="792" formatCode="0.0">
                  <c:v>79.658333333300007</c:v>
                </c:pt>
                <c:pt idx="793" formatCode="0.0">
                  <c:v>79.616666666599997</c:v>
                </c:pt>
                <c:pt idx="794" formatCode="0.0">
                  <c:v>79.633333333300001</c:v>
                </c:pt>
                <c:pt idx="795" formatCode="0.0">
                  <c:v>79.616666666599997</c:v>
                </c:pt>
                <c:pt idx="796" formatCode="0.0">
                  <c:v>79.591666666600005</c:v>
                </c:pt>
                <c:pt idx="797" formatCode="0.0">
                  <c:v>79.575000000000003</c:v>
                </c:pt>
                <c:pt idx="798" formatCode="0.0">
                  <c:v>79.558333333299998</c:v>
                </c:pt>
                <c:pt idx="799" formatCode="0.0">
                  <c:v>79.575000000000003</c:v>
                </c:pt>
                <c:pt idx="800" formatCode="0.0">
                  <c:v>79.558333333299998</c:v>
                </c:pt>
                <c:pt idx="801" formatCode="0.0">
                  <c:v>79.55</c:v>
                </c:pt>
                <c:pt idx="802" formatCode="0.0">
                  <c:v>79.533333333300007</c:v>
                </c:pt>
                <c:pt idx="803" formatCode="0.0">
                  <c:v>79.558333333299998</c:v>
                </c:pt>
                <c:pt idx="804" formatCode="0.0">
                  <c:v>79.591666666600005</c:v>
                </c:pt>
                <c:pt idx="805" formatCode="0.0">
                  <c:v>79.633333333300001</c:v>
                </c:pt>
                <c:pt idx="806" formatCode="0.0">
                  <c:v>79.616666666599997</c:v>
                </c:pt>
                <c:pt idx="807" formatCode="0.0">
                  <c:v>79.625</c:v>
                </c:pt>
                <c:pt idx="808" formatCode="0.0">
                  <c:v>79.625</c:v>
                </c:pt>
                <c:pt idx="809" formatCode="0.0">
                  <c:v>79.575000000000003</c:v>
                </c:pt>
                <c:pt idx="810" formatCode="0.0">
                  <c:v>79.55</c:v>
                </c:pt>
                <c:pt idx="811" formatCode="0.0">
                  <c:v>79.508333333300001</c:v>
                </c:pt>
                <c:pt idx="812" formatCode="0.0">
                  <c:v>79.483333333299996</c:v>
                </c:pt>
                <c:pt idx="813" formatCode="0.0">
                  <c:v>79.483333333299996</c:v>
                </c:pt>
                <c:pt idx="814" formatCode="0.0">
                  <c:v>79.508333333300001</c:v>
                </c:pt>
                <c:pt idx="815" formatCode="0.0">
                  <c:v>79.516666666600003</c:v>
                </c:pt>
                <c:pt idx="816" formatCode="0.0">
                  <c:v>79.525000000000006</c:v>
                </c:pt>
                <c:pt idx="817" formatCode="0.0">
                  <c:v>79.541666666599994</c:v>
                </c:pt>
                <c:pt idx="818" formatCode="0.0">
                  <c:v>79.608333333299996</c:v>
                </c:pt>
                <c:pt idx="819" formatCode="0.0">
                  <c:v>79.650000000000006</c:v>
                </c:pt>
                <c:pt idx="820" formatCode="0.0">
                  <c:v>79.650000000000006</c:v>
                </c:pt>
                <c:pt idx="821" formatCode="0.0">
                  <c:v>79.683333333299998</c:v>
                </c:pt>
                <c:pt idx="822" formatCode="0.0">
                  <c:v>79.7</c:v>
                </c:pt>
                <c:pt idx="823" formatCode="0.0">
                  <c:v>79.716666666600005</c:v>
                </c:pt>
                <c:pt idx="824" formatCode="0.0">
                  <c:v>79.783333333300007</c:v>
                </c:pt>
                <c:pt idx="825" formatCode="0.0">
                  <c:v>79.883333333300001</c:v>
                </c:pt>
                <c:pt idx="826" formatCode="0.0">
                  <c:v>79.933333333299998</c:v>
                </c:pt>
                <c:pt idx="827" formatCode="0.0">
                  <c:v>79.974999999999994</c:v>
                </c:pt>
                <c:pt idx="828" formatCode="0.0">
                  <c:v>79.983333333299996</c:v>
                </c:pt>
                <c:pt idx="829" formatCode="0.0">
                  <c:v>79.983333333299996</c:v>
                </c:pt>
                <c:pt idx="830" formatCode="0.0">
                  <c:v>79.974999999999994</c:v>
                </c:pt>
                <c:pt idx="831" formatCode="0.0">
                  <c:v>80</c:v>
                </c:pt>
                <c:pt idx="832" formatCode="0.0">
                  <c:v>80.058333333299998</c:v>
                </c:pt>
                <c:pt idx="833" formatCode="0.0">
                  <c:v>80.099999999999994</c:v>
                </c:pt>
                <c:pt idx="834" formatCode="0.0">
                  <c:v>80.150000000000006</c:v>
                </c:pt>
                <c:pt idx="835" formatCode="0.0">
                  <c:v>80.216666666600005</c:v>
                </c:pt>
                <c:pt idx="836" formatCode="0.0">
                  <c:v>80.266666666600003</c:v>
                </c:pt>
                <c:pt idx="837" formatCode="0.0">
                  <c:v>80.233333333299996</c:v>
                </c:pt>
                <c:pt idx="838" formatCode="0.0">
                  <c:v>80.258333333300001</c:v>
                </c:pt>
                <c:pt idx="839" formatCode="0.0">
                  <c:v>80.3166666666</c:v>
                </c:pt>
                <c:pt idx="840" formatCode="0.0">
                  <c:v>80.375</c:v>
                </c:pt>
                <c:pt idx="841" formatCode="0.0">
                  <c:v>80.466666666600005</c:v>
                </c:pt>
                <c:pt idx="842" formatCode="0.0">
                  <c:v>80.516666666600003</c:v>
                </c:pt>
                <c:pt idx="843" formatCode="0.0">
                  <c:v>80.5</c:v>
                </c:pt>
                <c:pt idx="844" formatCode="0.0">
                  <c:v>80.516666666600003</c:v>
                </c:pt>
                <c:pt idx="845" formatCode="0.0">
                  <c:v>80.55</c:v>
                </c:pt>
                <c:pt idx="846" formatCode="0.0">
                  <c:v>80.575000000000003</c:v>
                </c:pt>
                <c:pt idx="847" formatCode="0.0">
                  <c:v>80.575000000000003</c:v>
                </c:pt>
                <c:pt idx="848" formatCode="0.0">
                  <c:v>80.599999999999994</c:v>
                </c:pt>
                <c:pt idx="849" formatCode="0.0">
                  <c:v>80.666666666599994</c:v>
                </c:pt>
                <c:pt idx="850" formatCode="0.0">
                  <c:v>80.724999999999994</c:v>
                </c:pt>
                <c:pt idx="851" formatCode="0.0">
                  <c:v>80.775000000000006</c:v>
                </c:pt>
                <c:pt idx="852" formatCode="0.0">
                  <c:v>80.849999999999994</c:v>
                </c:pt>
                <c:pt idx="853" formatCode="0.0">
                  <c:v>80.883333333300001</c:v>
                </c:pt>
                <c:pt idx="854" formatCode="0.0">
                  <c:v>80.966666666600005</c:v>
                </c:pt>
                <c:pt idx="855" formatCode="0.0">
                  <c:v>81.058333333299998</c:v>
                </c:pt>
                <c:pt idx="856" formatCode="0.0">
                  <c:v>81.099999999999994</c:v>
                </c:pt>
                <c:pt idx="857" formatCode="0.0">
                  <c:v>81.125</c:v>
                </c:pt>
                <c:pt idx="858" formatCode="0.0">
                  <c:v>81.150000000000006</c:v>
                </c:pt>
                <c:pt idx="859" formatCode="0.0">
                  <c:v>81.224999999999994</c:v>
                </c:pt>
                <c:pt idx="860" formatCode="0.0">
                  <c:v>81.266666666600003</c:v>
                </c:pt>
                <c:pt idx="861" formatCode="0.0">
                  <c:v>81.3166666666</c:v>
                </c:pt>
                <c:pt idx="862" formatCode="0.0">
                  <c:v>81.366666666599997</c:v>
                </c:pt>
                <c:pt idx="863" formatCode="0.0">
                  <c:v>81.416666666599994</c:v>
                </c:pt>
                <c:pt idx="864" formatCode="0.0">
                  <c:v>81.4416666666</c:v>
                </c:pt>
                <c:pt idx="865" formatCode="0.0">
                  <c:v>81.474999999999994</c:v>
                </c:pt>
                <c:pt idx="866" formatCode="0.0">
                  <c:v>81.483333333299996</c:v>
                </c:pt>
                <c:pt idx="867" formatCode="0.0">
                  <c:v>81.283333333300007</c:v>
                </c:pt>
                <c:pt idx="868" formatCode="0.0">
                  <c:v>81.183333333299998</c:v>
                </c:pt>
                <c:pt idx="869" formatCode="0.0">
                  <c:v>81.174999999999997</c:v>
                </c:pt>
                <c:pt idx="870" formatCode="0.0">
                  <c:v>81.116666666599997</c:v>
                </c:pt>
                <c:pt idx="871" formatCode="0.0">
                  <c:v>81.033333333300007</c:v>
                </c:pt>
                <c:pt idx="872" formatCode="0.0">
                  <c:v>80.900000000000006</c:v>
                </c:pt>
                <c:pt idx="873" formatCode="0.0">
                  <c:v>80.8166666666</c:v>
                </c:pt>
                <c:pt idx="874" formatCode="0.0">
                  <c:v>80.708333333300004</c:v>
                </c:pt>
                <c:pt idx="875" formatCode="0.0">
                  <c:v>80.616666666599997</c:v>
                </c:pt>
                <c:pt idx="876" formatCode="0.0">
                  <c:v>80.491666666599997</c:v>
                </c:pt>
                <c:pt idx="877" formatCode="0.0">
                  <c:v>80.408333333300007</c:v>
                </c:pt>
                <c:pt idx="878" formatCode="0.0">
                  <c:v>80.3</c:v>
                </c:pt>
                <c:pt idx="879" formatCode="0.0">
                  <c:v>80.416666666599994</c:v>
                </c:pt>
                <c:pt idx="880" formatCode="0.0">
                  <c:v>80.45</c:v>
                </c:pt>
                <c:pt idx="881" formatCode="0.0">
                  <c:v>80.433333333299998</c:v>
                </c:pt>
                <c:pt idx="882" formatCode="0.0">
                  <c:v>80.458333333300004</c:v>
                </c:pt>
                <c:pt idx="883" formatCode="0.0">
                  <c:v>80.5</c:v>
                </c:pt>
                <c:pt idx="884" formatCode="0.0">
                  <c:v>80.608333333299996</c:v>
                </c:pt>
                <c:pt idx="885" formatCode="0.0">
                  <c:v>80.641666666600003</c:v>
                </c:pt>
                <c:pt idx="886" formatCode="0.0">
                  <c:v>80.674999999999997</c:v>
                </c:pt>
                <c:pt idx="887" formatCode="0.0">
                  <c:v>80.674999999999997</c:v>
                </c:pt>
                <c:pt idx="888" formatCode="0.0">
                  <c:v>80.724999999999994</c:v>
                </c:pt>
                <c:pt idx="889" formatCode="0.0">
                  <c:v>80.716666666600005</c:v>
                </c:pt>
                <c:pt idx="890" formatCode="0.0">
                  <c:v>80.766666666600003</c:v>
                </c:pt>
                <c:pt idx="891" formatCode="0.0">
                  <c:v>80.783333333300007</c:v>
                </c:pt>
                <c:pt idx="892" formatCode="0.0">
                  <c:v>80.808333333299998</c:v>
                </c:pt>
                <c:pt idx="893" formatCode="0.0">
                  <c:v>80.825000000000003</c:v>
                </c:pt>
                <c:pt idx="894" formatCode="0.0">
                  <c:v>80.866666666599997</c:v>
                </c:pt>
                <c:pt idx="895" formatCode="0.0">
                  <c:v>80.9416666666</c:v>
                </c:pt>
                <c:pt idx="896" formatCode="0.0">
                  <c:v>81</c:v>
                </c:pt>
                <c:pt idx="897" formatCode="0.0">
                  <c:v>81.033333333300007</c:v>
                </c:pt>
                <c:pt idx="898" formatCode="0.0">
                  <c:v>81.058333333299998</c:v>
                </c:pt>
                <c:pt idx="899" formatCode="0.0">
                  <c:v>81.116666666599997</c:v>
                </c:pt>
                <c:pt idx="900" formatCode="0.0">
                  <c:v>81.174999999999997</c:v>
                </c:pt>
                <c:pt idx="901" formatCode="0.0">
                  <c:v>81.266666666600003</c:v>
                </c:pt>
                <c:pt idx="902" formatCode="0.0">
                  <c:v>81.3166666666</c:v>
                </c:pt>
                <c:pt idx="903" formatCode="0.0">
                  <c:v>81.4416666666</c:v>
                </c:pt>
                <c:pt idx="904" formatCode="0.0">
                  <c:v>81.599999999999994</c:v>
                </c:pt>
                <c:pt idx="905" formatCode="0.0">
                  <c:v>81.75</c:v>
                </c:pt>
                <c:pt idx="906" formatCode="0.0">
                  <c:v>81.8166666666</c:v>
                </c:pt>
                <c:pt idx="907" formatCode="0.0">
                  <c:v>81.866666666599997</c:v>
                </c:pt>
                <c:pt idx="1019" formatCode="0.00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640-45B2-9CC2-FB4AAC05E323}"/>
            </c:ext>
          </c:extLst>
        </c:ser>
        <c:ser>
          <c:idx val="8"/>
          <c:order val="8"/>
          <c:tx>
            <c:strRef>
              <c:f>'LPR4554'!$U$2</c:f>
              <c:strCache>
                <c:ptCount val="1"/>
                <c:pt idx="0">
                  <c:v>81.9%</c:v>
                </c:pt>
              </c:strCache>
            </c:strRef>
          </c:tx>
          <c:marker>
            <c:symbol val="none"/>
          </c:marker>
          <c:dLbls>
            <c:dLbl>
              <c:idx val="892"/>
              <c:layout>
                <c:manualLayout>
                  <c:x val="0"/>
                  <c:y val="4.319510898458266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640-45B2-9CC2-FB4AAC05E323}"/>
                </c:ext>
              </c:extLst>
            </c:dLbl>
            <c:dLbl>
              <c:idx val="901"/>
              <c:layout>
                <c:manualLayout>
                  <c:x val="-2.8725314183124929E-3"/>
                  <c:y val="5.346314240990057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640-45B2-9CC2-FB4AAC05E323}"/>
                </c:ext>
              </c:extLst>
            </c:dLbl>
            <c:dLbl>
              <c:idx val="902"/>
              <c:layout>
                <c:manualLayout>
                  <c:x val="1.4362657091560886E-3"/>
                  <c:y val="6.765328596537910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872-407B-AF41-B8907B549932}"/>
                </c:ext>
              </c:extLst>
            </c:dLbl>
            <c:dLbl>
              <c:idx val="903"/>
              <c:layout>
                <c:manualLayout>
                  <c:x val="-7.1813285457810747E-3"/>
                  <c:y val="2.367865008788268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47-4861-9B2F-960D8EA7F241}"/>
                </c:ext>
              </c:extLst>
            </c:dLbl>
            <c:dLbl>
              <c:idx val="904"/>
              <c:layout>
                <c:manualLayout>
                  <c:x val="0"/>
                  <c:y val="2.36786500878826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15-4C7E-A8DD-BEA3705C7C56}"/>
                </c:ext>
              </c:extLst>
            </c:dLbl>
            <c:dLbl>
              <c:idx val="905"/>
              <c:layout>
                <c:manualLayout>
                  <c:x val="0"/>
                  <c:y val="3.044397868442056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A4-48C2-9756-40645D3739A5}"/>
                </c:ext>
              </c:extLst>
            </c:dLbl>
            <c:dLbl>
              <c:idx val="906"/>
              <c:layout>
                <c:manualLayout>
                  <c:x val="1.4362657091562992E-3"/>
                  <c:y val="2.367865008788268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56-44E3-984F-3FE466F2D23F}"/>
                </c:ext>
              </c:extLst>
            </c:dLbl>
            <c:dLbl>
              <c:idx val="907"/>
              <c:layout>
                <c:manualLayout>
                  <c:x val="-1.0532493528214745E-16"/>
                  <c:y val="6.088795736884118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794-4A5D-A071-4416E48814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'LPR4554'!$U$3:$U$1022</c:f>
              <c:numCache>
                <c:formatCode>General</c:formatCode>
                <c:ptCount val="1020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81.866666666599997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#N/A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  <c:pt idx="996" formatCode="0.0">
                  <c:v>#N/A</c:v>
                </c:pt>
                <c:pt idx="997" formatCode="0.0">
                  <c:v>#N/A</c:v>
                </c:pt>
                <c:pt idx="998" formatCode="0.0">
                  <c:v>#N/A</c:v>
                </c:pt>
                <c:pt idx="999" formatCode="0.0">
                  <c:v>#N/A</c:v>
                </c:pt>
                <c:pt idx="1000" formatCode="0.0">
                  <c:v>#N/A</c:v>
                </c:pt>
                <c:pt idx="1001" formatCode="0.0">
                  <c:v>#N/A</c:v>
                </c:pt>
                <c:pt idx="1002" formatCode="0.0">
                  <c:v>#N/A</c:v>
                </c:pt>
                <c:pt idx="1003" formatCode="0.0">
                  <c:v>#N/A</c:v>
                </c:pt>
                <c:pt idx="1004" formatCode="0.0">
                  <c:v>#N/A</c:v>
                </c:pt>
                <c:pt idx="1005" formatCode="0.0">
                  <c:v>#N/A</c:v>
                </c:pt>
                <c:pt idx="1006" formatCode="0.0">
                  <c:v>#N/A</c:v>
                </c:pt>
                <c:pt idx="1007" formatCode="0.0">
                  <c:v>#N/A</c:v>
                </c:pt>
                <c:pt idx="1008" formatCode="0.0">
                  <c:v>#N/A</c:v>
                </c:pt>
                <c:pt idx="1009" formatCode="0.0">
                  <c:v>#N/A</c:v>
                </c:pt>
                <c:pt idx="1010" formatCode="0.0">
                  <c:v>#N/A</c:v>
                </c:pt>
                <c:pt idx="1011" formatCode="0.0">
                  <c:v>#N/A</c:v>
                </c:pt>
                <c:pt idx="1012" formatCode="0.0">
                  <c:v>#N/A</c:v>
                </c:pt>
                <c:pt idx="1013" formatCode="0.0">
                  <c:v>#N/A</c:v>
                </c:pt>
                <c:pt idx="1014" formatCode="0.0">
                  <c:v>#N/A</c:v>
                </c:pt>
                <c:pt idx="1015" formatCode="0.0">
                  <c:v>#N/A</c:v>
                </c:pt>
                <c:pt idx="1016" formatCode="0.0">
                  <c:v>#N/A</c:v>
                </c:pt>
                <c:pt idx="1017" formatCode="0.0">
                  <c:v>#N/A</c:v>
                </c:pt>
                <c:pt idx="1018" formatCode="0.0">
                  <c:v>#N/A</c:v>
                </c:pt>
                <c:pt idx="101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E640-45B2-9CC2-FB4AAC05E323}"/>
            </c:ext>
          </c:extLst>
        </c:ser>
        <c:ser>
          <c:idx val="9"/>
          <c:order val="9"/>
          <c:tx>
            <c:v>55-64</c:v>
          </c:tx>
          <c:spPr>
            <a:ln w="50800">
              <a:solidFill>
                <a:schemeClr val="accent6"/>
              </a:solidFill>
            </a:ln>
            <a:effectLst>
              <a:outerShdw blurRad="25400" dist="12700" dir="5400000" algn="ctr" rotWithShape="0">
                <a:srgbClr val="000000">
                  <a:alpha val="95000"/>
                </a:srgbClr>
              </a:outerShdw>
            </a:effectLst>
          </c:spPr>
          <c:marker>
            <c:symbol val="none"/>
          </c:marker>
          <c:val>
            <c:numRef>
              <c:f>'LPR5564'!$H$3:$H$1022</c:f>
              <c:numCache>
                <c:formatCode>General</c:formatCode>
                <c:ptCount val="1020"/>
                <c:pt idx="11" formatCode="0.0">
                  <c:v>56.875</c:v>
                </c:pt>
                <c:pt idx="12" formatCode="0.0">
                  <c:v>56.8166666666</c:v>
                </c:pt>
                <c:pt idx="13" formatCode="0.0">
                  <c:v>56.75</c:v>
                </c:pt>
                <c:pt idx="14" formatCode="0.0">
                  <c:v>56.6916666666</c:v>
                </c:pt>
                <c:pt idx="15" formatCode="0.0">
                  <c:v>56.575000000000003</c:v>
                </c:pt>
                <c:pt idx="16" formatCode="0.0">
                  <c:v>56.508333333300001</c:v>
                </c:pt>
                <c:pt idx="17" formatCode="0.0">
                  <c:v>56.375</c:v>
                </c:pt>
                <c:pt idx="18" formatCode="0.0">
                  <c:v>56.266666666600003</c:v>
                </c:pt>
                <c:pt idx="19" formatCode="0.0">
                  <c:v>56.2</c:v>
                </c:pt>
                <c:pt idx="20" formatCode="0.0">
                  <c:v>56.183333333299998</c:v>
                </c:pt>
                <c:pt idx="21" formatCode="0.0">
                  <c:v>56.166666666600001</c:v>
                </c:pt>
                <c:pt idx="22" formatCode="0.0">
                  <c:v>56.216666666599998</c:v>
                </c:pt>
                <c:pt idx="23" formatCode="0.0">
                  <c:v>56.233333333300003</c:v>
                </c:pt>
                <c:pt idx="24" formatCode="0.0">
                  <c:v>56.291666666600001</c:v>
                </c:pt>
                <c:pt idx="25" formatCode="0.0">
                  <c:v>56.35</c:v>
                </c:pt>
                <c:pt idx="26" formatCode="0.0">
                  <c:v>56.383333333300001</c:v>
                </c:pt>
                <c:pt idx="27" formatCode="0.0">
                  <c:v>56.4416666666</c:v>
                </c:pt>
                <c:pt idx="28" formatCode="0.0">
                  <c:v>56.5666666666</c:v>
                </c:pt>
                <c:pt idx="29" formatCode="0.0">
                  <c:v>56.666666666600001</c:v>
                </c:pt>
                <c:pt idx="30" formatCode="0.0">
                  <c:v>56.708333333299997</c:v>
                </c:pt>
                <c:pt idx="31" formatCode="0.0">
                  <c:v>56.725000000000001</c:v>
                </c:pt>
                <c:pt idx="32" formatCode="0.0">
                  <c:v>56.716666666599998</c:v>
                </c:pt>
                <c:pt idx="33" formatCode="0.0">
                  <c:v>56.725000000000001</c:v>
                </c:pt>
                <c:pt idx="34" formatCode="0.0">
                  <c:v>56.6916666666</c:v>
                </c:pt>
                <c:pt idx="35" formatCode="0.0">
                  <c:v>56.6583333333</c:v>
                </c:pt>
                <c:pt idx="36" formatCode="0.0">
                  <c:v>56.625</c:v>
                </c:pt>
                <c:pt idx="37" formatCode="0.0">
                  <c:v>56.616666666599997</c:v>
                </c:pt>
                <c:pt idx="38" formatCode="0.0">
                  <c:v>56.725000000000001</c:v>
                </c:pt>
                <c:pt idx="39" formatCode="0.0">
                  <c:v>56.774999999999999</c:v>
                </c:pt>
                <c:pt idx="40" formatCode="0.0">
                  <c:v>56.733333333300003</c:v>
                </c:pt>
                <c:pt idx="41" formatCode="0.0">
                  <c:v>56.741666666599997</c:v>
                </c:pt>
                <c:pt idx="42" formatCode="0.0">
                  <c:v>56.791666666600001</c:v>
                </c:pt>
                <c:pt idx="43" formatCode="0.0">
                  <c:v>56.8166666666</c:v>
                </c:pt>
                <c:pt idx="44" formatCode="0.0">
                  <c:v>56.833333333299997</c:v>
                </c:pt>
                <c:pt idx="45" formatCode="0.0">
                  <c:v>56.858333333300003</c:v>
                </c:pt>
                <c:pt idx="46" formatCode="0.0">
                  <c:v>56.891666666600003</c:v>
                </c:pt>
                <c:pt idx="47" formatCode="0.0">
                  <c:v>56.933333333299998</c:v>
                </c:pt>
                <c:pt idx="48" formatCode="0.0">
                  <c:v>56.966666666599998</c:v>
                </c:pt>
                <c:pt idx="49" formatCode="0.0">
                  <c:v>56.958333333299997</c:v>
                </c:pt>
                <c:pt idx="50" formatCode="0.0">
                  <c:v>56.858333333300003</c:v>
                </c:pt>
                <c:pt idx="51" formatCode="0.0">
                  <c:v>56.8</c:v>
                </c:pt>
                <c:pt idx="52" formatCode="0.0">
                  <c:v>56.858333333300003</c:v>
                </c:pt>
                <c:pt idx="53" formatCode="0.0">
                  <c:v>56.774999999999999</c:v>
                </c:pt>
                <c:pt idx="54" formatCode="0.0">
                  <c:v>56.75</c:v>
                </c:pt>
                <c:pt idx="55" formatCode="0.0">
                  <c:v>56.85</c:v>
                </c:pt>
                <c:pt idx="56" formatCode="0.0">
                  <c:v>57.041666666600001</c:v>
                </c:pt>
                <c:pt idx="57" formatCode="0.0">
                  <c:v>57.1916666666</c:v>
                </c:pt>
                <c:pt idx="58" formatCode="0.0">
                  <c:v>57.375</c:v>
                </c:pt>
                <c:pt idx="59" formatCode="0.0">
                  <c:v>57.4416666666</c:v>
                </c:pt>
                <c:pt idx="60" formatCode="0.0">
                  <c:v>57.4416666666</c:v>
                </c:pt>
                <c:pt idx="61" formatCode="0.0">
                  <c:v>57.5</c:v>
                </c:pt>
                <c:pt idx="62" formatCode="0.0">
                  <c:v>57.6916666666</c:v>
                </c:pt>
                <c:pt idx="63" formatCode="0.0">
                  <c:v>57.866666666599997</c:v>
                </c:pt>
                <c:pt idx="64" formatCode="0.0">
                  <c:v>57.9</c:v>
                </c:pt>
                <c:pt idx="65" formatCode="0.0">
                  <c:v>58.091666666599998</c:v>
                </c:pt>
                <c:pt idx="66" formatCode="0.0">
                  <c:v>58.208333333299997</c:v>
                </c:pt>
                <c:pt idx="67" formatCode="0.0">
                  <c:v>58.216666666599998</c:v>
                </c:pt>
                <c:pt idx="68" formatCode="0.0">
                  <c:v>58.166666666600001</c:v>
                </c:pt>
                <c:pt idx="69" formatCode="0.0">
                  <c:v>58.1583333333</c:v>
                </c:pt>
                <c:pt idx="70" formatCode="0.0">
                  <c:v>58.05</c:v>
                </c:pt>
                <c:pt idx="71" formatCode="0.0">
                  <c:v>58.016666666600003</c:v>
                </c:pt>
                <c:pt idx="72" formatCode="0.0">
                  <c:v>58.133333333300001</c:v>
                </c:pt>
                <c:pt idx="73" formatCode="0.0">
                  <c:v>58.225000000000001</c:v>
                </c:pt>
                <c:pt idx="74" formatCode="0.0">
                  <c:v>58.208333333299997</c:v>
                </c:pt>
                <c:pt idx="75" formatCode="0.0">
                  <c:v>58.266666666600003</c:v>
                </c:pt>
                <c:pt idx="76" formatCode="0.0">
                  <c:v>58.358333333300003</c:v>
                </c:pt>
                <c:pt idx="77" formatCode="0.0">
                  <c:v>58.308333333299998</c:v>
                </c:pt>
                <c:pt idx="78" formatCode="0.0">
                  <c:v>58.274999999999999</c:v>
                </c:pt>
                <c:pt idx="79" formatCode="0.0">
                  <c:v>58.308333333299998</c:v>
                </c:pt>
                <c:pt idx="80" formatCode="0.0">
                  <c:v>58.383333333300001</c:v>
                </c:pt>
                <c:pt idx="81" formatCode="0.0">
                  <c:v>58.45</c:v>
                </c:pt>
                <c:pt idx="82" formatCode="0.0">
                  <c:v>58.5666666666</c:v>
                </c:pt>
                <c:pt idx="83" formatCode="0.0">
                  <c:v>58.7</c:v>
                </c:pt>
                <c:pt idx="84" formatCode="0.0">
                  <c:v>58.741666666599997</c:v>
                </c:pt>
                <c:pt idx="85" formatCode="0.0">
                  <c:v>58.75</c:v>
                </c:pt>
                <c:pt idx="86" formatCode="0.0">
                  <c:v>58.758333333300001</c:v>
                </c:pt>
                <c:pt idx="87" formatCode="0.0">
                  <c:v>58.75</c:v>
                </c:pt>
                <c:pt idx="88" formatCode="0.0">
                  <c:v>58.7833333333</c:v>
                </c:pt>
                <c:pt idx="89" formatCode="0.0">
                  <c:v>58.883333333300001</c:v>
                </c:pt>
                <c:pt idx="90" formatCode="0.0">
                  <c:v>59.058333333299998</c:v>
                </c:pt>
                <c:pt idx="91" formatCode="0.0">
                  <c:v>59.208333333299997</c:v>
                </c:pt>
                <c:pt idx="92" formatCode="0.0">
                  <c:v>59.274999999999999</c:v>
                </c:pt>
                <c:pt idx="93" formatCode="0.0">
                  <c:v>59.358333333300003</c:v>
                </c:pt>
                <c:pt idx="94" formatCode="0.0">
                  <c:v>59.416666666600001</c:v>
                </c:pt>
                <c:pt idx="95" formatCode="0.0">
                  <c:v>59.5</c:v>
                </c:pt>
                <c:pt idx="96" formatCode="0.0">
                  <c:v>59.616666666599997</c:v>
                </c:pt>
                <c:pt idx="97" formatCode="0.0">
                  <c:v>59.774999999999999</c:v>
                </c:pt>
                <c:pt idx="98" formatCode="0.0">
                  <c:v>59.983333333300003</c:v>
                </c:pt>
                <c:pt idx="99" formatCode="0.0">
                  <c:v>60.174999999999997</c:v>
                </c:pt>
                <c:pt idx="100" formatCode="0.0">
                  <c:v>60.375</c:v>
                </c:pt>
                <c:pt idx="101" formatCode="0.0">
                  <c:v>60.508333333300001</c:v>
                </c:pt>
                <c:pt idx="102" formatCode="0.0">
                  <c:v>60.6</c:v>
                </c:pt>
                <c:pt idx="103" formatCode="0.0">
                  <c:v>60.641666666600003</c:v>
                </c:pt>
                <c:pt idx="104" formatCode="0.0">
                  <c:v>60.716666666599998</c:v>
                </c:pt>
                <c:pt idx="105" formatCode="0.0">
                  <c:v>60.75</c:v>
                </c:pt>
                <c:pt idx="106" formatCode="0.0">
                  <c:v>60.7833333333</c:v>
                </c:pt>
                <c:pt idx="107" formatCode="0.0">
                  <c:v>60.825000000000003</c:v>
                </c:pt>
                <c:pt idx="108" formatCode="0.0">
                  <c:v>60.808333333299998</c:v>
                </c:pt>
                <c:pt idx="109" formatCode="0.0">
                  <c:v>60.833333333299997</c:v>
                </c:pt>
                <c:pt idx="110" formatCode="0.0">
                  <c:v>60.791666666600001</c:v>
                </c:pt>
                <c:pt idx="111" formatCode="0.0">
                  <c:v>60.683333333299998</c:v>
                </c:pt>
                <c:pt idx="112" formatCode="0.0">
                  <c:v>60.575000000000003</c:v>
                </c:pt>
                <c:pt idx="113" formatCode="0.0">
                  <c:v>60.516666666600003</c:v>
                </c:pt>
                <c:pt idx="114" formatCode="0.0">
                  <c:v>60.433333333299998</c:v>
                </c:pt>
                <c:pt idx="115" formatCode="0.0">
                  <c:v>60.308333333299998</c:v>
                </c:pt>
                <c:pt idx="116" formatCode="0.0">
                  <c:v>60.225000000000001</c:v>
                </c:pt>
                <c:pt idx="117" formatCode="0.0">
                  <c:v>60.166666666600001</c:v>
                </c:pt>
                <c:pt idx="118" formatCode="0.0">
                  <c:v>60.108333333300003</c:v>
                </c:pt>
                <c:pt idx="119" formatCode="0.0">
                  <c:v>60.1</c:v>
                </c:pt>
                <c:pt idx="120" formatCode="0.0">
                  <c:v>60.091666666599998</c:v>
                </c:pt>
                <c:pt idx="121" formatCode="0.0">
                  <c:v>60.116666666599997</c:v>
                </c:pt>
                <c:pt idx="122" formatCode="0.0">
                  <c:v>60.141666666600003</c:v>
                </c:pt>
                <c:pt idx="123" formatCode="0.0">
                  <c:v>60.2</c:v>
                </c:pt>
                <c:pt idx="124" formatCode="0.0">
                  <c:v>60.241666666599997</c:v>
                </c:pt>
                <c:pt idx="125" formatCode="0.0">
                  <c:v>60.266666666600003</c:v>
                </c:pt>
                <c:pt idx="126" formatCode="0.0">
                  <c:v>60.2833333333</c:v>
                </c:pt>
                <c:pt idx="127" formatCode="0.0">
                  <c:v>60.325000000000003</c:v>
                </c:pt>
                <c:pt idx="128" formatCode="0.0">
                  <c:v>60.391666666600003</c:v>
                </c:pt>
                <c:pt idx="129" formatCode="0.0">
                  <c:v>60.4083333333</c:v>
                </c:pt>
                <c:pt idx="130" formatCode="0.0">
                  <c:v>60.458333333299997</c:v>
                </c:pt>
                <c:pt idx="131" formatCode="0.0">
                  <c:v>60.508333333300001</c:v>
                </c:pt>
                <c:pt idx="132" formatCode="0.0">
                  <c:v>60.6</c:v>
                </c:pt>
                <c:pt idx="133" formatCode="0.0">
                  <c:v>60.5666666666</c:v>
                </c:pt>
                <c:pt idx="134" formatCode="0.0">
                  <c:v>60.5666666666</c:v>
                </c:pt>
                <c:pt idx="135" formatCode="0.0">
                  <c:v>60.583333333299997</c:v>
                </c:pt>
                <c:pt idx="136" formatCode="0.0">
                  <c:v>60.616666666599997</c:v>
                </c:pt>
                <c:pt idx="137" formatCode="0.0">
                  <c:v>60.625</c:v>
                </c:pt>
                <c:pt idx="138" formatCode="0.0">
                  <c:v>60.6916666666</c:v>
                </c:pt>
                <c:pt idx="139" formatCode="0.0">
                  <c:v>60.7833333333</c:v>
                </c:pt>
                <c:pt idx="140" formatCode="0.0">
                  <c:v>60.825000000000003</c:v>
                </c:pt>
                <c:pt idx="141" formatCode="0.0">
                  <c:v>60.9</c:v>
                </c:pt>
                <c:pt idx="142" formatCode="0.0">
                  <c:v>60.933333333299998</c:v>
                </c:pt>
                <c:pt idx="143" formatCode="0.0">
                  <c:v>60.95</c:v>
                </c:pt>
                <c:pt idx="144" formatCode="0.0">
                  <c:v>60.9083333333</c:v>
                </c:pt>
                <c:pt idx="145" formatCode="0.0">
                  <c:v>60.924999999999997</c:v>
                </c:pt>
                <c:pt idx="146" formatCode="0.0">
                  <c:v>60.833333333299997</c:v>
                </c:pt>
                <c:pt idx="147" formatCode="0.0">
                  <c:v>60.825000000000003</c:v>
                </c:pt>
                <c:pt idx="148" formatCode="0.0">
                  <c:v>60.766666666600003</c:v>
                </c:pt>
                <c:pt idx="149" formatCode="0.0">
                  <c:v>60.774999999999999</c:v>
                </c:pt>
                <c:pt idx="150" formatCode="0.0">
                  <c:v>60.725000000000001</c:v>
                </c:pt>
                <c:pt idx="151" formatCode="0.0">
                  <c:v>60.708333333299997</c:v>
                </c:pt>
                <c:pt idx="152" formatCode="0.0">
                  <c:v>60.733333333300003</c:v>
                </c:pt>
                <c:pt idx="153" formatCode="0.0">
                  <c:v>60.75</c:v>
                </c:pt>
                <c:pt idx="154" formatCode="0.0">
                  <c:v>60.833333333299997</c:v>
                </c:pt>
                <c:pt idx="155" formatCode="0.0">
                  <c:v>60.9083333333</c:v>
                </c:pt>
                <c:pt idx="156" formatCode="0.0">
                  <c:v>61.041666666600001</c:v>
                </c:pt>
                <c:pt idx="157" formatCode="0.0">
                  <c:v>61.183333333299998</c:v>
                </c:pt>
                <c:pt idx="158" formatCode="0.0">
                  <c:v>61.4</c:v>
                </c:pt>
                <c:pt idx="159" formatCode="0.0">
                  <c:v>61.424999999999997</c:v>
                </c:pt>
                <c:pt idx="160" formatCode="0.0">
                  <c:v>61.483333333300003</c:v>
                </c:pt>
                <c:pt idx="161" formatCode="0.0">
                  <c:v>61.524999999999999</c:v>
                </c:pt>
                <c:pt idx="162" formatCode="0.0">
                  <c:v>61.583333333299997</c:v>
                </c:pt>
                <c:pt idx="163" formatCode="0.0">
                  <c:v>61.616666666599997</c:v>
                </c:pt>
                <c:pt idx="164" formatCode="0.0">
                  <c:v>61.5666666666</c:v>
                </c:pt>
                <c:pt idx="165" formatCode="0.0">
                  <c:v>61.5333333333</c:v>
                </c:pt>
                <c:pt idx="166" formatCode="0.0">
                  <c:v>61.5</c:v>
                </c:pt>
                <c:pt idx="167" formatCode="0.0">
                  <c:v>61.458333333299997</c:v>
                </c:pt>
                <c:pt idx="168" formatCode="0.0">
                  <c:v>61.366666666599997</c:v>
                </c:pt>
                <c:pt idx="169" formatCode="0.0">
                  <c:v>61.308333333299998</c:v>
                </c:pt>
                <c:pt idx="170" formatCode="0.0">
                  <c:v>61.266666666600003</c:v>
                </c:pt>
                <c:pt idx="171" formatCode="0.0">
                  <c:v>61.308333333299998</c:v>
                </c:pt>
                <c:pt idx="172" formatCode="0.0">
                  <c:v>61.333333333299997</c:v>
                </c:pt>
                <c:pt idx="173" formatCode="0.0">
                  <c:v>61.333333333299997</c:v>
                </c:pt>
                <c:pt idx="174" formatCode="0.0">
                  <c:v>61.308333333299998</c:v>
                </c:pt>
                <c:pt idx="175" formatCode="0.0">
                  <c:v>61.3166666666</c:v>
                </c:pt>
                <c:pt idx="176" formatCode="0.0">
                  <c:v>61.391666666600003</c:v>
                </c:pt>
                <c:pt idx="177" formatCode="0.0">
                  <c:v>61.424999999999997</c:v>
                </c:pt>
                <c:pt idx="178" formatCode="0.0">
                  <c:v>61.424999999999997</c:v>
                </c:pt>
                <c:pt idx="179" formatCode="0.0">
                  <c:v>61.458333333299997</c:v>
                </c:pt>
                <c:pt idx="180" formatCode="0.0">
                  <c:v>61.541666666600001</c:v>
                </c:pt>
                <c:pt idx="181" formatCode="0.0">
                  <c:v>61.6</c:v>
                </c:pt>
                <c:pt idx="182" formatCode="0.0">
                  <c:v>61.641666666600003</c:v>
                </c:pt>
                <c:pt idx="183" formatCode="0.0">
                  <c:v>61.708333333299997</c:v>
                </c:pt>
                <c:pt idx="184" formatCode="0.0">
                  <c:v>61.766666666600003</c:v>
                </c:pt>
                <c:pt idx="185" formatCode="0.0">
                  <c:v>61.791666666600001</c:v>
                </c:pt>
                <c:pt idx="186" formatCode="0.0">
                  <c:v>61.85</c:v>
                </c:pt>
                <c:pt idx="187" formatCode="0.0">
                  <c:v>61.825000000000003</c:v>
                </c:pt>
                <c:pt idx="188" formatCode="0.0">
                  <c:v>61.858333333300003</c:v>
                </c:pt>
                <c:pt idx="189" formatCode="0.0">
                  <c:v>61.9083333333</c:v>
                </c:pt>
                <c:pt idx="190" formatCode="0.0">
                  <c:v>61.991666666599997</c:v>
                </c:pt>
                <c:pt idx="191" formatCode="0.0">
                  <c:v>62</c:v>
                </c:pt>
                <c:pt idx="192" formatCode="0.0">
                  <c:v>62</c:v>
                </c:pt>
                <c:pt idx="193" formatCode="0.0">
                  <c:v>61.975000000000001</c:v>
                </c:pt>
                <c:pt idx="194" formatCode="0.0">
                  <c:v>61.9416666666</c:v>
                </c:pt>
                <c:pt idx="195" formatCode="0.0">
                  <c:v>61.966666666599998</c:v>
                </c:pt>
                <c:pt idx="196" formatCode="0.0">
                  <c:v>61.983333333300003</c:v>
                </c:pt>
                <c:pt idx="197" formatCode="0.0">
                  <c:v>62.016666666600003</c:v>
                </c:pt>
                <c:pt idx="198" formatCode="0.0">
                  <c:v>61.991666666599997</c:v>
                </c:pt>
                <c:pt idx="199" formatCode="0.0">
                  <c:v>62.016666666600003</c:v>
                </c:pt>
                <c:pt idx="200" formatCode="0.0">
                  <c:v>61.991666666599997</c:v>
                </c:pt>
                <c:pt idx="201" formatCode="0.0">
                  <c:v>62.008333333300001</c:v>
                </c:pt>
                <c:pt idx="202" formatCode="0.0">
                  <c:v>61.958333333299997</c:v>
                </c:pt>
                <c:pt idx="203" formatCode="0.0">
                  <c:v>61.924999999999997</c:v>
                </c:pt>
                <c:pt idx="204" formatCode="0.0">
                  <c:v>61.924999999999997</c:v>
                </c:pt>
                <c:pt idx="205" formatCode="0.0">
                  <c:v>61.958333333299997</c:v>
                </c:pt>
                <c:pt idx="206" formatCode="0.0">
                  <c:v>61.983333333300003</c:v>
                </c:pt>
                <c:pt idx="207" formatCode="0.0">
                  <c:v>61.933333333299998</c:v>
                </c:pt>
                <c:pt idx="208" formatCode="0.0">
                  <c:v>61.916666666600001</c:v>
                </c:pt>
                <c:pt idx="209" formatCode="0.0">
                  <c:v>61.95</c:v>
                </c:pt>
                <c:pt idx="210" formatCode="0.0">
                  <c:v>61.991666666599997</c:v>
                </c:pt>
                <c:pt idx="211" formatCode="0.0">
                  <c:v>61.983333333300003</c:v>
                </c:pt>
                <c:pt idx="212" formatCode="0.0">
                  <c:v>61.933333333299998</c:v>
                </c:pt>
                <c:pt idx="213" formatCode="0.0">
                  <c:v>61.883333333300001</c:v>
                </c:pt>
                <c:pt idx="214" formatCode="0.0">
                  <c:v>61.858333333300003</c:v>
                </c:pt>
                <c:pt idx="215" formatCode="0.0">
                  <c:v>61.875</c:v>
                </c:pt>
                <c:pt idx="216" formatCode="0.0">
                  <c:v>61.866666666599997</c:v>
                </c:pt>
                <c:pt idx="217" formatCode="0.0">
                  <c:v>61.825000000000003</c:v>
                </c:pt>
                <c:pt idx="218" formatCode="0.0">
                  <c:v>61.808333333299998</c:v>
                </c:pt>
                <c:pt idx="219" formatCode="0.0">
                  <c:v>61.791666666600001</c:v>
                </c:pt>
                <c:pt idx="220" formatCode="0.0">
                  <c:v>61.8</c:v>
                </c:pt>
                <c:pt idx="221" formatCode="0.0">
                  <c:v>61.774999999999999</c:v>
                </c:pt>
                <c:pt idx="222" formatCode="0.0">
                  <c:v>61.808333333299998</c:v>
                </c:pt>
                <c:pt idx="223" formatCode="0.0">
                  <c:v>61.875</c:v>
                </c:pt>
                <c:pt idx="224" formatCode="0.0">
                  <c:v>62</c:v>
                </c:pt>
                <c:pt idx="225" formatCode="0.0">
                  <c:v>62.05</c:v>
                </c:pt>
                <c:pt idx="226" formatCode="0.0">
                  <c:v>62.133333333300001</c:v>
                </c:pt>
                <c:pt idx="227" formatCode="0.0">
                  <c:v>62.166666666600001</c:v>
                </c:pt>
                <c:pt idx="228" formatCode="0.0">
                  <c:v>62.208333333299997</c:v>
                </c:pt>
                <c:pt idx="229" formatCode="0.0">
                  <c:v>62.241666666599997</c:v>
                </c:pt>
                <c:pt idx="230" formatCode="0.0">
                  <c:v>62.216666666599998</c:v>
                </c:pt>
                <c:pt idx="231" formatCode="0.0">
                  <c:v>62.241666666599997</c:v>
                </c:pt>
                <c:pt idx="232" formatCode="0.0">
                  <c:v>62.208333333299997</c:v>
                </c:pt>
                <c:pt idx="233" formatCode="0.0">
                  <c:v>62.241666666599997</c:v>
                </c:pt>
                <c:pt idx="234" formatCode="0.0">
                  <c:v>62.25</c:v>
                </c:pt>
                <c:pt idx="235" formatCode="0.0">
                  <c:v>62.274999999999999</c:v>
                </c:pt>
                <c:pt idx="236" formatCode="0.0">
                  <c:v>62.2833333333</c:v>
                </c:pt>
                <c:pt idx="237" formatCode="0.0">
                  <c:v>62.3166666666</c:v>
                </c:pt>
                <c:pt idx="238" formatCode="0.0">
                  <c:v>62.308333333299998</c:v>
                </c:pt>
                <c:pt idx="239" formatCode="0.0">
                  <c:v>62.341666666599998</c:v>
                </c:pt>
                <c:pt idx="240" formatCode="0.0">
                  <c:v>62.308333333299998</c:v>
                </c:pt>
                <c:pt idx="241" formatCode="0.0">
                  <c:v>62.325000000000003</c:v>
                </c:pt>
                <c:pt idx="242" formatCode="0.0">
                  <c:v>62.391666666600003</c:v>
                </c:pt>
                <c:pt idx="243" formatCode="0.0">
                  <c:v>62.383333333300001</c:v>
                </c:pt>
                <c:pt idx="244" formatCode="0.0">
                  <c:v>62.433333333299998</c:v>
                </c:pt>
                <c:pt idx="245" formatCode="0.0">
                  <c:v>62.458333333299997</c:v>
                </c:pt>
                <c:pt idx="246" formatCode="0.0">
                  <c:v>62.4416666666</c:v>
                </c:pt>
                <c:pt idx="247" formatCode="0.0">
                  <c:v>62.4</c:v>
                </c:pt>
                <c:pt idx="248" formatCode="0.0">
                  <c:v>62.341666666599998</c:v>
                </c:pt>
                <c:pt idx="249" formatCode="0.0">
                  <c:v>62.274999999999999</c:v>
                </c:pt>
                <c:pt idx="250" formatCode="0.0">
                  <c:v>62.258333333300001</c:v>
                </c:pt>
                <c:pt idx="251" formatCode="0.0">
                  <c:v>62.225000000000001</c:v>
                </c:pt>
                <c:pt idx="252" formatCode="0.0">
                  <c:v>62.225000000000001</c:v>
                </c:pt>
                <c:pt idx="253" formatCode="0.0">
                  <c:v>62.233333333300003</c:v>
                </c:pt>
                <c:pt idx="254" formatCode="0.0">
                  <c:v>62.208333333299997</c:v>
                </c:pt>
                <c:pt idx="255" formatCode="0.0">
                  <c:v>62.233333333300003</c:v>
                </c:pt>
                <c:pt idx="256" formatCode="0.0">
                  <c:v>62.183333333299998</c:v>
                </c:pt>
                <c:pt idx="257" formatCode="0.0">
                  <c:v>62.125</c:v>
                </c:pt>
                <c:pt idx="258" formatCode="0.0">
                  <c:v>62.116666666599997</c:v>
                </c:pt>
                <c:pt idx="259" formatCode="0.0">
                  <c:v>62.125</c:v>
                </c:pt>
                <c:pt idx="260" formatCode="0.0">
                  <c:v>62.125</c:v>
                </c:pt>
                <c:pt idx="261" formatCode="0.0">
                  <c:v>62.15</c:v>
                </c:pt>
                <c:pt idx="262" formatCode="0.0">
                  <c:v>62.108333333300003</c:v>
                </c:pt>
                <c:pt idx="263" formatCode="0.0">
                  <c:v>62.1</c:v>
                </c:pt>
                <c:pt idx="264" formatCode="0.0">
                  <c:v>62.1</c:v>
                </c:pt>
                <c:pt idx="265" formatCode="0.0">
                  <c:v>62.075000000000003</c:v>
                </c:pt>
                <c:pt idx="266" formatCode="0.0">
                  <c:v>62.1</c:v>
                </c:pt>
                <c:pt idx="267" formatCode="0.0">
                  <c:v>62.083333333299997</c:v>
                </c:pt>
                <c:pt idx="268" formatCode="0.0">
                  <c:v>62.058333333299998</c:v>
                </c:pt>
                <c:pt idx="269" formatCode="0.0">
                  <c:v>62.041666666600001</c:v>
                </c:pt>
                <c:pt idx="270" formatCode="0.0">
                  <c:v>62.016666666600003</c:v>
                </c:pt>
                <c:pt idx="271" formatCode="0.0">
                  <c:v>61.958333333299997</c:v>
                </c:pt>
                <c:pt idx="272" formatCode="0.0">
                  <c:v>61.9</c:v>
                </c:pt>
                <c:pt idx="273" formatCode="0.0">
                  <c:v>61.858333333300003</c:v>
                </c:pt>
                <c:pt idx="274" formatCode="0.0">
                  <c:v>61.85</c:v>
                </c:pt>
                <c:pt idx="275" formatCode="0.0">
                  <c:v>61.825000000000003</c:v>
                </c:pt>
                <c:pt idx="276" formatCode="0.0">
                  <c:v>61.866666666599997</c:v>
                </c:pt>
                <c:pt idx="277" formatCode="0.0">
                  <c:v>61.858333333300003</c:v>
                </c:pt>
                <c:pt idx="278" formatCode="0.0">
                  <c:v>61.833333333299997</c:v>
                </c:pt>
                <c:pt idx="279" formatCode="0.0">
                  <c:v>61.774999999999999</c:v>
                </c:pt>
                <c:pt idx="280" formatCode="0.0">
                  <c:v>61.716666666599998</c:v>
                </c:pt>
                <c:pt idx="281" formatCode="0.0">
                  <c:v>61.625</c:v>
                </c:pt>
                <c:pt idx="282" formatCode="0.0">
                  <c:v>61.5</c:v>
                </c:pt>
                <c:pt idx="283" formatCode="0.0">
                  <c:v>61.4416666666</c:v>
                </c:pt>
                <c:pt idx="284" formatCode="0.0">
                  <c:v>61.391666666600003</c:v>
                </c:pt>
                <c:pt idx="285" formatCode="0.0">
                  <c:v>61.341666666599998</c:v>
                </c:pt>
                <c:pt idx="286" formatCode="0.0">
                  <c:v>61.333333333299997</c:v>
                </c:pt>
                <c:pt idx="287" formatCode="0.0">
                  <c:v>61.2833333333</c:v>
                </c:pt>
                <c:pt idx="288" formatCode="0.0">
                  <c:v>61.174999999999997</c:v>
                </c:pt>
                <c:pt idx="289" formatCode="0.0">
                  <c:v>61.041666666600001</c:v>
                </c:pt>
                <c:pt idx="290" formatCode="0.0">
                  <c:v>60.924999999999997</c:v>
                </c:pt>
                <c:pt idx="291" formatCode="0.0">
                  <c:v>60.825000000000003</c:v>
                </c:pt>
                <c:pt idx="292" formatCode="0.0">
                  <c:v>60.75</c:v>
                </c:pt>
                <c:pt idx="293" formatCode="0.0">
                  <c:v>60.683333333299998</c:v>
                </c:pt>
                <c:pt idx="294" formatCode="0.0">
                  <c:v>60.633333333300001</c:v>
                </c:pt>
                <c:pt idx="295" formatCode="0.0">
                  <c:v>60.5666666666</c:v>
                </c:pt>
                <c:pt idx="296" formatCode="0.0">
                  <c:v>60.483333333300003</c:v>
                </c:pt>
                <c:pt idx="297" formatCode="0.0">
                  <c:v>60.375</c:v>
                </c:pt>
                <c:pt idx="298" formatCode="0.0">
                  <c:v>60.183333333299998</c:v>
                </c:pt>
                <c:pt idx="299" formatCode="0.0">
                  <c:v>60.041666666600001</c:v>
                </c:pt>
                <c:pt idx="300" formatCode="0.0">
                  <c:v>59.883333333300001</c:v>
                </c:pt>
                <c:pt idx="301" formatCode="0.0">
                  <c:v>59.7833333333</c:v>
                </c:pt>
                <c:pt idx="302" formatCode="0.0">
                  <c:v>59.6583333333</c:v>
                </c:pt>
                <c:pt idx="303" formatCode="0.0">
                  <c:v>59.483333333300003</c:v>
                </c:pt>
                <c:pt idx="304" formatCode="0.0">
                  <c:v>59.3</c:v>
                </c:pt>
                <c:pt idx="305" formatCode="0.0">
                  <c:v>59.141666666600003</c:v>
                </c:pt>
                <c:pt idx="306" formatCode="0.0">
                  <c:v>59.016666666600003</c:v>
                </c:pt>
                <c:pt idx="307" formatCode="0.0">
                  <c:v>58.875</c:v>
                </c:pt>
                <c:pt idx="308" formatCode="0.0">
                  <c:v>58.733333333300003</c:v>
                </c:pt>
                <c:pt idx="309" formatCode="0.0">
                  <c:v>58.591666666599998</c:v>
                </c:pt>
                <c:pt idx="310" formatCode="0.0">
                  <c:v>58.475000000000001</c:v>
                </c:pt>
                <c:pt idx="311" formatCode="0.0">
                  <c:v>58.375</c:v>
                </c:pt>
                <c:pt idx="312" formatCode="0.0">
                  <c:v>58.333333333299997</c:v>
                </c:pt>
                <c:pt idx="313" formatCode="0.0">
                  <c:v>58.3</c:v>
                </c:pt>
                <c:pt idx="314" formatCode="0.0">
                  <c:v>58.2833333333</c:v>
                </c:pt>
                <c:pt idx="315" formatCode="0.0">
                  <c:v>58.3</c:v>
                </c:pt>
                <c:pt idx="316" formatCode="0.0">
                  <c:v>58.266666666600003</c:v>
                </c:pt>
                <c:pt idx="317" formatCode="0.0">
                  <c:v>58.216666666599998</c:v>
                </c:pt>
                <c:pt idx="318" formatCode="0.0">
                  <c:v>58.166666666600001</c:v>
                </c:pt>
                <c:pt idx="319" formatCode="0.0">
                  <c:v>58.133333333300001</c:v>
                </c:pt>
                <c:pt idx="320" formatCode="0.0">
                  <c:v>58.0666666666</c:v>
                </c:pt>
                <c:pt idx="321" formatCode="0.0">
                  <c:v>57.983333333300003</c:v>
                </c:pt>
                <c:pt idx="322" formatCode="0.0">
                  <c:v>57.883333333300001</c:v>
                </c:pt>
                <c:pt idx="323" formatCode="0.0">
                  <c:v>57.8166666666</c:v>
                </c:pt>
                <c:pt idx="324" formatCode="0.0">
                  <c:v>57.758333333300001</c:v>
                </c:pt>
                <c:pt idx="325" formatCode="0.0">
                  <c:v>57.683333333299998</c:v>
                </c:pt>
                <c:pt idx="326" formatCode="0.0">
                  <c:v>57.591666666599998</c:v>
                </c:pt>
                <c:pt idx="327" formatCode="0.0">
                  <c:v>57.5</c:v>
                </c:pt>
                <c:pt idx="328" formatCode="0.0">
                  <c:v>57.45</c:v>
                </c:pt>
                <c:pt idx="329" formatCode="0.0">
                  <c:v>57.383333333300001</c:v>
                </c:pt>
                <c:pt idx="330" formatCode="0.0">
                  <c:v>57.333333333299997</c:v>
                </c:pt>
                <c:pt idx="331" formatCode="0.0">
                  <c:v>57.266666666600003</c:v>
                </c:pt>
                <c:pt idx="332" formatCode="0.0">
                  <c:v>57.225000000000001</c:v>
                </c:pt>
                <c:pt idx="333" formatCode="0.0">
                  <c:v>57.208333333299997</c:v>
                </c:pt>
                <c:pt idx="334" formatCode="0.0">
                  <c:v>57.208333333299997</c:v>
                </c:pt>
                <c:pt idx="335" formatCode="0.0">
                  <c:v>57.174999999999997</c:v>
                </c:pt>
                <c:pt idx="336" formatCode="0.0">
                  <c:v>57.108333333300003</c:v>
                </c:pt>
                <c:pt idx="337" formatCode="0.0">
                  <c:v>57.0333333333</c:v>
                </c:pt>
                <c:pt idx="338" formatCode="0.0">
                  <c:v>56.958333333299997</c:v>
                </c:pt>
                <c:pt idx="339" formatCode="0.0">
                  <c:v>56.891666666600003</c:v>
                </c:pt>
                <c:pt idx="340" formatCode="0.0">
                  <c:v>56.7833333333</c:v>
                </c:pt>
                <c:pt idx="341" formatCode="0.0">
                  <c:v>56.725000000000001</c:v>
                </c:pt>
                <c:pt idx="342" formatCode="0.0">
                  <c:v>56.666666666600001</c:v>
                </c:pt>
                <c:pt idx="343" formatCode="0.0">
                  <c:v>56.666666666600001</c:v>
                </c:pt>
                <c:pt idx="344" formatCode="0.0">
                  <c:v>56.65</c:v>
                </c:pt>
                <c:pt idx="345" formatCode="0.0">
                  <c:v>56.625</c:v>
                </c:pt>
                <c:pt idx="346" formatCode="0.0">
                  <c:v>56.616666666599997</c:v>
                </c:pt>
                <c:pt idx="347" formatCode="0.0">
                  <c:v>56.591666666599998</c:v>
                </c:pt>
                <c:pt idx="348" formatCode="0.0">
                  <c:v>56.55</c:v>
                </c:pt>
                <c:pt idx="349" formatCode="0.0">
                  <c:v>56.508333333300001</c:v>
                </c:pt>
                <c:pt idx="350" formatCode="0.0">
                  <c:v>56.475000000000001</c:v>
                </c:pt>
                <c:pt idx="351" formatCode="0.0">
                  <c:v>56.466666666599998</c:v>
                </c:pt>
                <c:pt idx="352" formatCode="0.0">
                  <c:v>56.508333333300001</c:v>
                </c:pt>
                <c:pt idx="353" formatCode="0.0">
                  <c:v>56.483333333300003</c:v>
                </c:pt>
                <c:pt idx="354" formatCode="0.0">
                  <c:v>56.424999999999997</c:v>
                </c:pt>
                <c:pt idx="355" formatCode="0.0">
                  <c:v>56.325000000000003</c:v>
                </c:pt>
                <c:pt idx="356" formatCode="0.0">
                  <c:v>56.2833333333</c:v>
                </c:pt>
                <c:pt idx="357" formatCode="0.0">
                  <c:v>56.2833333333</c:v>
                </c:pt>
                <c:pt idx="358" formatCode="0.0">
                  <c:v>56.3</c:v>
                </c:pt>
                <c:pt idx="359" formatCode="0.0">
                  <c:v>56.3166666666</c:v>
                </c:pt>
                <c:pt idx="360" formatCode="0.0">
                  <c:v>56.291666666600001</c:v>
                </c:pt>
                <c:pt idx="361" formatCode="0.0">
                  <c:v>56.274999999999999</c:v>
                </c:pt>
                <c:pt idx="362" formatCode="0.0">
                  <c:v>56.258333333300001</c:v>
                </c:pt>
                <c:pt idx="363" formatCode="0.0">
                  <c:v>56.25</c:v>
                </c:pt>
                <c:pt idx="364" formatCode="0.0">
                  <c:v>56.208333333299997</c:v>
                </c:pt>
                <c:pt idx="365" formatCode="0.0">
                  <c:v>56.225000000000001</c:v>
                </c:pt>
                <c:pt idx="366" formatCode="0.0">
                  <c:v>56.25</c:v>
                </c:pt>
                <c:pt idx="367" formatCode="0.0">
                  <c:v>56.266666666600003</c:v>
                </c:pt>
                <c:pt idx="368" formatCode="0.0">
                  <c:v>56.274999999999999</c:v>
                </c:pt>
                <c:pt idx="369" formatCode="0.0">
                  <c:v>56.241666666599997</c:v>
                </c:pt>
                <c:pt idx="370" formatCode="0.0">
                  <c:v>56.258333333300001</c:v>
                </c:pt>
                <c:pt idx="371" formatCode="0.0">
                  <c:v>56.258333333300001</c:v>
                </c:pt>
                <c:pt idx="372" formatCode="0.0">
                  <c:v>56.3166666666</c:v>
                </c:pt>
                <c:pt idx="373" formatCode="0.0">
                  <c:v>56.358333333300003</c:v>
                </c:pt>
                <c:pt idx="374" formatCode="0.0">
                  <c:v>56.391666666600003</c:v>
                </c:pt>
                <c:pt idx="375" formatCode="0.0">
                  <c:v>56.35</c:v>
                </c:pt>
                <c:pt idx="376" formatCode="0.0">
                  <c:v>56.358333333300003</c:v>
                </c:pt>
                <c:pt idx="377" formatCode="0.0">
                  <c:v>56.325000000000003</c:v>
                </c:pt>
                <c:pt idx="378" formatCode="0.0">
                  <c:v>56.308333333299998</c:v>
                </c:pt>
                <c:pt idx="379" formatCode="0.0">
                  <c:v>56.3166666666</c:v>
                </c:pt>
                <c:pt idx="380" formatCode="0.0">
                  <c:v>56.3166666666</c:v>
                </c:pt>
                <c:pt idx="381" formatCode="0.0">
                  <c:v>56.358333333300003</c:v>
                </c:pt>
                <c:pt idx="382" formatCode="0.0">
                  <c:v>56.3</c:v>
                </c:pt>
                <c:pt idx="383" formatCode="0.0">
                  <c:v>56.25</c:v>
                </c:pt>
                <c:pt idx="384" formatCode="0.0">
                  <c:v>56.174999999999997</c:v>
                </c:pt>
                <c:pt idx="385" formatCode="0.0">
                  <c:v>56.133333333300001</c:v>
                </c:pt>
                <c:pt idx="386" formatCode="0.0">
                  <c:v>56.0666666666</c:v>
                </c:pt>
                <c:pt idx="387" formatCode="0.0">
                  <c:v>56.075000000000003</c:v>
                </c:pt>
                <c:pt idx="388" formatCode="0.0">
                  <c:v>56.058333333299998</c:v>
                </c:pt>
                <c:pt idx="389" formatCode="0.0">
                  <c:v>56.05</c:v>
                </c:pt>
                <c:pt idx="390" formatCode="0.0">
                  <c:v>56.0333333333</c:v>
                </c:pt>
                <c:pt idx="391" formatCode="0.0">
                  <c:v>56.016666666600003</c:v>
                </c:pt>
                <c:pt idx="392" formatCode="0.0">
                  <c:v>55.958333333299997</c:v>
                </c:pt>
                <c:pt idx="393" formatCode="0.0">
                  <c:v>55.858333333300003</c:v>
                </c:pt>
                <c:pt idx="394" formatCode="0.0">
                  <c:v>55.7833333333</c:v>
                </c:pt>
                <c:pt idx="395" formatCode="0.00">
                  <c:v>55.7</c:v>
                </c:pt>
                <c:pt idx="396" formatCode="0.0">
                  <c:v>55.633333333300001</c:v>
                </c:pt>
                <c:pt idx="397" formatCode="0.0">
                  <c:v>55.5666666666</c:v>
                </c:pt>
                <c:pt idx="398" formatCode="0.0">
                  <c:v>55.55</c:v>
                </c:pt>
                <c:pt idx="399" formatCode="0.0">
                  <c:v>55.5</c:v>
                </c:pt>
                <c:pt idx="400" formatCode="0.0">
                  <c:v>55.483333333300003</c:v>
                </c:pt>
                <c:pt idx="401" formatCode="0.0">
                  <c:v>55.433333333299998</c:v>
                </c:pt>
                <c:pt idx="402" formatCode="0.0">
                  <c:v>55.383333333300001</c:v>
                </c:pt>
                <c:pt idx="403" formatCode="0.0">
                  <c:v>55.3</c:v>
                </c:pt>
                <c:pt idx="404" formatCode="0.0">
                  <c:v>55.216666666599998</c:v>
                </c:pt>
                <c:pt idx="405" formatCode="0.0">
                  <c:v>55.15</c:v>
                </c:pt>
                <c:pt idx="406" formatCode="0.0">
                  <c:v>55.075000000000003</c:v>
                </c:pt>
                <c:pt idx="407" formatCode="0.0">
                  <c:v>55.016666666600003</c:v>
                </c:pt>
                <c:pt idx="408" formatCode="0.0">
                  <c:v>54.983333333300003</c:v>
                </c:pt>
                <c:pt idx="409" formatCode="0.0">
                  <c:v>54.9</c:v>
                </c:pt>
                <c:pt idx="410" formatCode="0.0">
                  <c:v>54.85</c:v>
                </c:pt>
                <c:pt idx="411" formatCode="0.0">
                  <c:v>54.833333333299997</c:v>
                </c:pt>
                <c:pt idx="412" formatCode="0.0">
                  <c:v>54.7833333333</c:v>
                </c:pt>
                <c:pt idx="413" formatCode="0.0">
                  <c:v>54.7833333333</c:v>
                </c:pt>
                <c:pt idx="414" formatCode="0.0">
                  <c:v>54.791666666600001</c:v>
                </c:pt>
                <c:pt idx="415" formatCode="0.0">
                  <c:v>54.825000000000003</c:v>
                </c:pt>
                <c:pt idx="416" formatCode="0.0">
                  <c:v>54.924999999999997</c:v>
                </c:pt>
                <c:pt idx="417" formatCode="0.0">
                  <c:v>54.95</c:v>
                </c:pt>
                <c:pt idx="418" formatCode="0.0">
                  <c:v>55.008333333300001</c:v>
                </c:pt>
                <c:pt idx="419" formatCode="0.0">
                  <c:v>55.05</c:v>
                </c:pt>
                <c:pt idx="420" formatCode="0.0">
                  <c:v>55.058333333299998</c:v>
                </c:pt>
                <c:pt idx="421" formatCode="0.0">
                  <c:v>55.083333333299997</c:v>
                </c:pt>
                <c:pt idx="422" formatCode="0.0">
                  <c:v>55.0333333333</c:v>
                </c:pt>
                <c:pt idx="423" formatCode="0.0">
                  <c:v>54.958333333299997</c:v>
                </c:pt>
                <c:pt idx="424" formatCode="0.0">
                  <c:v>54.9</c:v>
                </c:pt>
                <c:pt idx="425" formatCode="0.0">
                  <c:v>54.85</c:v>
                </c:pt>
                <c:pt idx="426" formatCode="0.0">
                  <c:v>54.7833333333</c:v>
                </c:pt>
                <c:pt idx="427" formatCode="0.0">
                  <c:v>54.7</c:v>
                </c:pt>
                <c:pt idx="428" formatCode="0.0">
                  <c:v>54.583333333299997</c:v>
                </c:pt>
                <c:pt idx="429" formatCode="0.0">
                  <c:v>54.55</c:v>
                </c:pt>
                <c:pt idx="430" formatCode="0.0">
                  <c:v>54.508333333300001</c:v>
                </c:pt>
                <c:pt idx="431" formatCode="0.0">
                  <c:v>54.508333333300001</c:v>
                </c:pt>
                <c:pt idx="432" formatCode="0.0">
                  <c:v>54.458333333299997</c:v>
                </c:pt>
                <c:pt idx="433" formatCode="0.0">
                  <c:v>54.416666666600001</c:v>
                </c:pt>
                <c:pt idx="434" formatCode="0.0">
                  <c:v>54.391666666600003</c:v>
                </c:pt>
                <c:pt idx="435" formatCode="0.0">
                  <c:v>54.391666666600003</c:v>
                </c:pt>
                <c:pt idx="436" formatCode="0.0">
                  <c:v>54.4083333333</c:v>
                </c:pt>
                <c:pt idx="437" formatCode="0.0">
                  <c:v>54.391666666600003</c:v>
                </c:pt>
                <c:pt idx="438" formatCode="0.0">
                  <c:v>54.383333333300001</c:v>
                </c:pt>
                <c:pt idx="439" formatCode="0.0">
                  <c:v>54.383333333300001</c:v>
                </c:pt>
                <c:pt idx="440" formatCode="0.0">
                  <c:v>54.375</c:v>
                </c:pt>
                <c:pt idx="441" formatCode="0.0">
                  <c:v>54.308333333299998</c:v>
                </c:pt>
                <c:pt idx="442" formatCode="0.0">
                  <c:v>54.266666666600003</c:v>
                </c:pt>
                <c:pt idx="443" formatCode="0.0">
                  <c:v>54.241666666599997</c:v>
                </c:pt>
                <c:pt idx="444" formatCode="0.0">
                  <c:v>54.225000000000001</c:v>
                </c:pt>
                <c:pt idx="445" formatCode="0.0">
                  <c:v>54.1916666666</c:v>
                </c:pt>
                <c:pt idx="446" formatCode="0.0">
                  <c:v>54.225000000000001</c:v>
                </c:pt>
                <c:pt idx="447" formatCode="0.0">
                  <c:v>54.208333333299997</c:v>
                </c:pt>
                <c:pt idx="448" formatCode="0.0">
                  <c:v>54.2</c:v>
                </c:pt>
                <c:pt idx="449" formatCode="0.0">
                  <c:v>54.2</c:v>
                </c:pt>
                <c:pt idx="450" formatCode="0.0">
                  <c:v>54.183333333299998</c:v>
                </c:pt>
                <c:pt idx="451" formatCode="0.0">
                  <c:v>54.2</c:v>
                </c:pt>
                <c:pt idx="452" formatCode="0.0">
                  <c:v>54.183333333299998</c:v>
                </c:pt>
                <c:pt idx="453" formatCode="0.0">
                  <c:v>54.233333333300003</c:v>
                </c:pt>
                <c:pt idx="454" formatCode="0.0">
                  <c:v>54.233333333300003</c:v>
                </c:pt>
                <c:pt idx="455" formatCode="0.0">
                  <c:v>54.174999999999997</c:v>
                </c:pt>
                <c:pt idx="456" formatCode="0.0">
                  <c:v>54.141666666600003</c:v>
                </c:pt>
                <c:pt idx="457" formatCode="0.0">
                  <c:v>54.075000000000003</c:v>
                </c:pt>
                <c:pt idx="458" formatCode="0.0">
                  <c:v>53.991666666599997</c:v>
                </c:pt>
                <c:pt idx="459" formatCode="0.0">
                  <c:v>53.9416666666</c:v>
                </c:pt>
                <c:pt idx="460" formatCode="0.0">
                  <c:v>53.916666666600001</c:v>
                </c:pt>
                <c:pt idx="461" formatCode="0.0">
                  <c:v>53.933333333299998</c:v>
                </c:pt>
                <c:pt idx="462" formatCode="0.0">
                  <c:v>53.966666666599998</c:v>
                </c:pt>
                <c:pt idx="463" formatCode="0.0">
                  <c:v>53.983333333300003</c:v>
                </c:pt>
                <c:pt idx="464" formatCode="0.0">
                  <c:v>53.983333333300003</c:v>
                </c:pt>
                <c:pt idx="465" formatCode="0.0">
                  <c:v>53.983333333300003</c:v>
                </c:pt>
                <c:pt idx="466" formatCode="0.0">
                  <c:v>54.008333333300001</c:v>
                </c:pt>
                <c:pt idx="467" formatCode="0.0">
                  <c:v>54.0333333333</c:v>
                </c:pt>
                <c:pt idx="468" formatCode="0.0">
                  <c:v>54.083333333299997</c:v>
                </c:pt>
                <c:pt idx="469" formatCode="0.0">
                  <c:v>54.116666666599997</c:v>
                </c:pt>
                <c:pt idx="470" formatCode="0.0">
                  <c:v>54.15</c:v>
                </c:pt>
                <c:pt idx="471" formatCode="0.0">
                  <c:v>54.1916666666</c:v>
                </c:pt>
                <c:pt idx="472" formatCode="0.0">
                  <c:v>54.241666666599997</c:v>
                </c:pt>
                <c:pt idx="473" formatCode="0.0">
                  <c:v>54.233333333300003</c:v>
                </c:pt>
                <c:pt idx="474" formatCode="0.0">
                  <c:v>54.2</c:v>
                </c:pt>
                <c:pt idx="475" formatCode="0.0">
                  <c:v>54.1583333333</c:v>
                </c:pt>
                <c:pt idx="476" formatCode="0.0">
                  <c:v>54.183333333299998</c:v>
                </c:pt>
                <c:pt idx="477" formatCode="0.0">
                  <c:v>54.25</c:v>
                </c:pt>
                <c:pt idx="478" formatCode="0.0">
                  <c:v>54.3166666666</c:v>
                </c:pt>
                <c:pt idx="479" formatCode="0.0">
                  <c:v>54.391666666600003</c:v>
                </c:pt>
                <c:pt idx="480" formatCode="0.0">
                  <c:v>54.416666666600001</c:v>
                </c:pt>
                <c:pt idx="481" formatCode="0.0">
                  <c:v>54.491666666599997</c:v>
                </c:pt>
                <c:pt idx="482" formatCode="0.0">
                  <c:v>54.508333333300001</c:v>
                </c:pt>
                <c:pt idx="483" formatCode="0.0">
                  <c:v>54.55</c:v>
                </c:pt>
                <c:pt idx="484" formatCode="0.0">
                  <c:v>54.516666666600003</c:v>
                </c:pt>
                <c:pt idx="485" formatCode="0.0">
                  <c:v>54.483333333300003</c:v>
                </c:pt>
                <c:pt idx="486" formatCode="0.0">
                  <c:v>54.483333333300003</c:v>
                </c:pt>
                <c:pt idx="487" formatCode="0.0">
                  <c:v>54.524999999999999</c:v>
                </c:pt>
                <c:pt idx="488" formatCode="0.0">
                  <c:v>54.558333333299998</c:v>
                </c:pt>
                <c:pt idx="489" formatCode="0.0">
                  <c:v>54.55</c:v>
                </c:pt>
                <c:pt idx="490" formatCode="0.0">
                  <c:v>54.5333333333</c:v>
                </c:pt>
                <c:pt idx="491" formatCode="0.0">
                  <c:v>54.558333333299998</c:v>
                </c:pt>
                <c:pt idx="492" formatCode="0.0">
                  <c:v>54.641666666600003</c:v>
                </c:pt>
                <c:pt idx="493" formatCode="0.0">
                  <c:v>54.674999999999997</c:v>
                </c:pt>
                <c:pt idx="494" formatCode="0.0">
                  <c:v>54.766666666600003</c:v>
                </c:pt>
                <c:pt idx="495" formatCode="0.0">
                  <c:v>54.825000000000003</c:v>
                </c:pt>
                <c:pt idx="496" formatCode="0.0">
                  <c:v>54.916666666600001</c:v>
                </c:pt>
                <c:pt idx="497" formatCode="0.0">
                  <c:v>55.058333333299998</c:v>
                </c:pt>
                <c:pt idx="498" formatCode="0.0">
                  <c:v>55.183333333299998</c:v>
                </c:pt>
                <c:pt idx="499" formatCode="0.0">
                  <c:v>55.225000000000001</c:v>
                </c:pt>
                <c:pt idx="500" formatCode="0.0">
                  <c:v>55.291666666600001</c:v>
                </c:pt>
                <c:pt idx="501" formatCode="0.0">
                  <c:v>55.341666666599998</c:v>
                </c:pt>
                <c:pt idx="502" formatCode="0.0">
                  <c:v>55.4416666666</c:v>
                </c:pt>
                <c:pt idx="503" formatCode="0.0">
                  <c:v>55.516666666600003</c:v>
                </c:pt>
                <c:pt idx="504" formatCode="0.0">
                  <c:v>55.5333333333</c:v>
                </c:pt>
                <c:pt idx="505" formatCode="0.0">
                  <c:v>55.6</c:v>
                </c:pt>
                <c:pt idx="506" formatCode="0.0">
                  <c:v>55.616666666599997</c:v>
                </c:pt>
                <c:pt idx="507" formatCode="0.0">
                  <c:v>55.608333333300003</c:v>
                </c:pt>
                <c:pt idx="508" formatCode="0.0">
                  <c:v>55.625</c:v>
                </c:pt>
                <c:pt idx="509" formatCode="0.0">
                  <c:v>55.616666666599997</c:v>
                </c:pt>
                <c:pt idx="510" formatCode="0.0">
                  <c:v>55.641666666600003</c:v>
                </c:pt>
                <c:pt idx="511" formatCode="0.0">
                  <c:v>55.725000000000001</c:v>
                </c:pt>
                <c:pt idx="512" formatCode="0.0">
                  <c:v>55.7833333333</c:v>
                </c:pt>
                <c:pt idx="513" formatCode="0.0">
                  <c:v>55.841666666599998</c:v>
                </c:pt>
                <c:pt idx="514" formatCode="0.0">
                  <c:v>55.833333333299997</c:v>
                </c:pt>
                <c:pt idx="515" formatCode="0.0">
                  <c:v>55.858333333300003</c:v>
                </c:pt>
                <c:pt idx="516" formatCode="0.0">
                  <c:v>55.841666666599998</c:v>
                </c:pt>
                <c:pt idx="517" formatCode="0.0">
                  <c:v>55.8166666666</c:v>
                </c:pt>
                <c:pt idx="518" formatCode="0.0">
                  <c:v>55.8166666666</c:v>
                </c:pt>
                <c:pt idx="519" formatCode="0.0">
                  <c:v>55.833333333299997</c:v>
                </c:pt>
                <c:pt idx="520" formatCode="0.0">
                  <c:v>55.7833333333</c:v>
                </c:pt>
                <c:pt idx="521" formatCode="0.0">
                  <c:v>55.8</c:v>
                </c:pt>
                <c:pt idx="522" formatCode="0.0">
                  <c:v>55.8</c:v>
                </c:pt>
                <c:pt idx="523" formatCode="0.0">
                  <c:v>55.741666666599997</c:v>
                </c:pt>
                <c:pt idx="524" formatCode="0.0">
                  <c:v>55.716666666599998</c:v>
                </c:pt>
                <c:pt idx="525" formatCode="0.0">
                  <c:v>55.641666666600003</c:v>
                </c:pt>
                <c:pt idx="526" formatCode="0.0">
                  <c:v>55.583333333299997</c:v>
                </c:pt>
                <c:pt idx="527" formatCode="0.0">
                  <c:v>55.491666666599997</c:v>
                </c:pt>
                <c:pt idx="528" formatCode="0.0">
                  <c:v>55.508333333300001</c:v>
                </c:pt>
                <c:pt idx="529" formatCode="0.0">
                  <c:v>55.5666666666</c:v>
                </c:pt>
                <c:pt idx="530" formatCode="0.0">
                  <c:v>55.641666666600003</c:v>
                </c:pt>
                <c:pt idx="531" formatCode="0.0">
                  <c:v>55.725000000000001</c:v>
                </c:pt>
                <c:pt idx="532" formatCode="0.0">
                  <c:v>55.841666666599998</c:v>
                </c:pt>
                <c:pt idx="533" formatCode="0.0">
                  <c:v>55.924999999999997</c:v>
                </c:pt>
                <c:pt idx="534" formatCode="0.0">
                  <c:v>56.041666666600001</c:v>
                </c:pt>
                <c:pt idx="535" formatCode="0.0">
                  <c:v>56.116666666599997</c:v>
                </c:pt>
                <c:pt idx="536" formatCode="0.0">
                  <c:v>56.15</c:v>
                </c:pt>
                <c:pt idx="537" formatCode="0.0">
                  <c:v>56.174999999999997</c:v>
                </c:pt>
                <c:pt idx="538" formatCode="0.0">
                  <c:v>56.1916666666</c:v>
                </c:pt>
                <c:pt idx="539" formatCode="0.0">
                  <c:v>56.225000000000001</c:v>
                </c:pt>
                <c:pt idx="540" formatCode="0.0">
                  <c:v>56.225000000000001</c:v>
                </c:pt>
                <c:pt idx="541" formatCode="0.0">
                  <c:v>56.3166666666</c:v>
                </c:pt>
                <c:pt idx="542" formatCode="0.0">
                  <c:v>56.35</c:v>
                </c:pt>
                <c:pt idx="543" formatCode="0.0">
                  <c:v>56.383333333300001</c:v>
                </c:pt>
                <c:pt idx="544" formatCode="0.0">
                  <c:v>56.424999999999997</c:v>
                </c:pt>
                <c:pt idx="545" formatCode="0.0">
                  <c:v>56.45</c:v>
                </c:pt>
                <c:pt idx="546" formatCode="0.0">
                  <c:v>56.325000000000003</c:v>
                </c:pt>
                <c:pt idx="547" formatCode="0.0">
                  <c:v>56.308333333299998</c:v>
                </c:pt>
                <c:pt idx="548" formatCode="0.0">
                  <c:v>56.274999999999999</c:v>
                </c:pt>
                <c:pt idx="549" formatCode="0.0">
                  <c:v>56.308333333299998</c:v>
                </c:pt>
                <c:pt idx="550" formatCode="0.0">
                  <c:v>56.341666666599998</c:v>
                </c:pt>
                <c:pt idx="551" formatCode="0.0">
                  <c:v>56.366666666599997</c:v>
                </c:pt>
                <c:pt idx="552" formatCode="0.0">
                  <c:v>56.458333333299997</c:v>
                </c:pt>
                <c:pt idx="553" formatCode="0.0">
                  <c:v>56.424999999999997</c:v>
                </c:pt>
                <c:pt idx="554" formatCode="0.0">
                  <c:v>56.4</c:v>
                </c:pt>
                <c:pt idx="555" formatCode="0.0">
                  <c:v>56.375</c:v>
                </c:pt>
                <c:pt idx="556" formatCode="0.0">
                  <c:v>56.375</c:v>
                </c:pt>
                <c:pt idx="557" formatCode="0.0">
                  <c:v>56.3166666666</c:v>
                </c:pt>
                <c:pt idx="558" formatCode="0.0">
                  <c:v>56.35</c:v>
                </c:pt>
                <c:pt idx="559" formatCode="0.0">
                  <c:v>56.383333333300001</c:v>
                </c:pt>
                <c:pt idx="560" formatCode="0.0">
                  <c:v>56.433333333299998</c:v>
                </c:pt>
                <c:pt idx="561" formatCode="0.0">
                  <c:v>56.524999999999999</c:v>
                </c:pt>
                <c:pt idx="562" formatCode="0.0">
                  <c:v>56.65</c:v>
                </c:pt>
                <c:pt idx="563">
                  <c:v>56.758333333300001</c:v>
                </c:pt>
                <c:pt idx="564" formatCode="0.0">
                  <c:v>56.8</c:v>
                </c:pt>
                <c:pt idx="565" formatCode="0.0">
                  <c:v>56.85</c:v>
                </c:pt>
                <c:pt idx="566" formatCode="0.0">
                  <c:v>56.9</c:v>
                </c:pt>
                <c:pt idx="567" formatCode="0.0">
                  <c:v>56.958333333299997</c:v>
                </c:pt>
                <c:pt idx="568" formatCode="0.0">
                  <c:v>56.933333333299998</c:v>
                </c:pt>
                <c:pt idx="569" formatCode="0.0">
                  <c:v>56.9416666666</c:v>
                </c:pt>
                <c:pt idx="570" formatCode="0.0">
                  <c:v>57.041666666600001</c:v>
                </c:pt>
                <c:pt idx="571" formatCode="0.0">
                  <c:v>57.091666666599998</c:v>
                </c:pt>
                <c:pt idx="572" formatCode="0.0">
                  <c:v>57.166666666600001</c:v>
                </c:pt>
                <c:pt idx="573" formatCode="0.0">
                  <c:v>57.233333333300003</c:v>
                </c:pt>
                <c:pt idx="574" formatCode="0.0">
                  <c:v>57.258333333300001</c:v>
                </c:pt>
                <c:pt idx="575" formatCode="0.0">
                  <c:v>57.208333333299997</c:v>
                </c:pt>
                <c:pt idx="576" formatCode="0.0">
                  <c:v>57.216666666599998</c:v>
                </c:pt>
                <c:pt idx="577" formatCode="0.0">
                  <c:v>57.258333333300001</c:v>
                </c:pt>
                <c:pt idx="578" formatCode="0.0">
                  <c:v>57.333333333299997</c:v>
                </c:pt>
                <c:pt idx="579" formatCode="0.0">
                  <c:v>57.333333333299997</c:v>
                </c:pt>
                <c:pt idx="580" formatCode="0.0">
                  <c:v>57.4</c:v>
                </c:pt>
                <c:pt idx="581" formatCode="0.0">
                  <c:v>57.508333333300001</c:v>
                </c:pt>
                <c:pt idx="582" formatCode="0.0">
                  <c:v>57.575000000000003</c:v>
                </c:pt>
                <c:pt idx="583" formatCode="0.0">
                  <c:v>57.6583333333</c:v>
                </c:pt>
                <c:pt idx="584" formatCode="0.0">
                  <c:v>57.716666666599998</c:v>
                </c:pt>
                <c:pt idx="585" formatCode="0.0">
                  <c:v>57.733333333300003</c:v>
                </c:pt>
                <c:pt idx="586" formatCode="0.0">
                  <c:v>57.766666666600003</c:v>
                </c:pt>
                <c:pt idx="587" formatCode="0.0">
                  <c:v>57.866666666599997</c:v>
                </c:pt>
                <c:pt idx="588" formatCode="0.0">
                  <c:v>57.916666666600001</c:v>
                </c:pt>
                <c:pt idx="589" formatCode="0.0">
                  <c:v>57.966666666599998</c:v>
                </c:pt>
                <c:pt idx="590" formatCode="0.0">
                  <c:v>58.075000000000003</c:v>
                </c:pt>
                <c:pt idx="591" formatCode="0.0">
                  <c:v>58.216666666599998</c:v>
                </c:pt>
                <c:pt idx="592" formatCode="0.0">
                  <c:v>58.333333333299997</c:v>
                </c:pt>
                <c:pt idx="593" formatCode="0.0">
                  <c:v>58.375</c:v>
                </c:pt>
                <c:pt idx="594" formatCode="0.0">
                  <c:v>58.383333333300001</c:v>
                </c:pt>
                <c:pt idx="595" formatCode="0.0">
                  <c:v>58.466666666599998</c:v>
                </c:pt>
                <c:pt idx="596" formatCode="0.0">
                  <c:v>58.5333333333</c:v>
                </c:pt>
                <c:pt idx="597" formatCode="0.0">
                  <c:v>58.641666666600003</c:v>
                </c:pt>
                <c:pt idx="598" formatCode="0.0">
                  <c:v>58.7833333333</c:v>
                </c:pt>
                <c:pt idx="599" formatCode="0.0">
                  <c:v>58.883333333300001</c:v>
                </c:pt>
                <c:pt idx="600" formatCode="0.0">
                  <c:v>58.966666666599998</c:v>
                </c:pt>
                <c:pt idx="601" formatCode="0.0">
                  <c:v>59.058333333299998</c:v>
                </c:pt>
                <c:pt idx="602" formatCode="0.0">
                  <c:v>59.075000000000003</c:v>
                </c:pt>
                <c:pt idx="603" formatCode="0.0">
                  <c:v>59.116666666599997</c:v>
                </c:pt>
                <c:pt idx="604" formatCode="0.0">
                  <c:v>59.1583333333</c:v>
                </c:pt>
                <c:pt idx="605" formatCode="0.0">
                  <c:v>59.208333333299997</c:v>
                </c:pt>
                <c:pt idx="606" formatCode="0.0">
                  <c:v>59.233333333300003</c:v>
                </c:pt>
                <c:pt idx="607" formatCode="0.0">
                  <c:v>59.225000000000001</c:v>
                </c:pt>
                <c:pt idx="608" formatCode="0.0">
                  <c:v>59.258333333300001</c:v>
                </c:pt>
                <c:pt idx="609" formatCode="0.0">
                  <c:v>59.258333333300001</c:v>
                </c:pt>
                <c:pt idx="610" formatCode="0.0">
                  <c:v>59.241666666599997</c:v>
                </c:pt>
                <c:pt idx="611" formatCode="0.0">
                  <c:v>59.258333333300001</c:v>
                </c:pt>
                <c:pt idx="612" formatCode="0.0">
                  <c:v>59.274999999999999</c:v>
                </c:pt>
                <c:pt idx="613" formatCode="0.0">
                  <c:v>59.274999999999999</c:v>
                </c:pt>
                <c:pt idx="614" formatCode="0.0">
                  <c:v>59.3</c:v>
                </c:pt>
                <c:pt idx="615" formatCode="0.0">
                  <c:v>59.308333333299998</c:v>
                </c:pt>
                <c:pt idx="616" formatCode="0.0">
                  <c:v>59.274999999999999</c:v>
                </c:pt>
                <c:pt idx="617" formatCode="0.0">
                  <c:v>59.3</c:v>
                </c:pt>
                <c:pt idx="618" formatCode="0.0">
                  <c:v>59.375</c:v>
                </c:pt>
                <c:pt idx="619" formatCode="0.0">
                  <c:v>59.433333333299998</c:v>
                </c:pt>
                <c:pt idx="620" formatCode="0.0">
                  <c:v>59.4083333333</c:v>
                </c:pt>
                <c:pt idx="621" formatCode="0.0">
                  <c:v>59.366666666599997</c:v>
                </c:pt>
                <c:pt idx="622" formatCode="0.0">
                  <c:v>59.308333333299998</c:v>
                </c:pt>
                <c:pt idx="623" formatCode="0.0">
                  <c:v>59.308333333299998</c:v>
                </c:pt>
                <c:pt idx="624" formatCode="0.0">
                  <c:v>59.325000000000003</c:v>
                </c:pt>
                <c:pt idx="625" formatCode="0.0">
                  <c:v>59.366666666599997</c:v>
                </c:pt>
                <c:pt idx="626" formatCode="0.0">
                  <c:v>59.366666666599997</c:v>
                </c:pt>
                <c:pt idx="627" formatCode="0.0">
                  <c:v>59.333333333299997</c:v>
                </c:pt>
                <c:pt idx="628" formatCode="0.0">
                  <c:v>59.3166666666</c:v>
                </c:pt>
                <c:pt idx="629" formatCode="0.0">
                  <c:v>59.3</c:v>
                </c:pt>
                <c:pt idx="630" formatCode="0.0">
                  <c:v>59.266666666600003</c:v>
                </c:pt>
                <c:pt idx="631" formatCode="0.0">
                  <c:v>59.241666666599997</c:v>
                </c:pt>
                <c:pt idx="632" formatCode="0.0">
                  <c:v>59.25</c:v>
                </c:pt>
                <c:pt idx="633" formatCode="0.0">
                  <c:v>59.25</c:v>
                </c:pt>
                <c:pt idx="634" formatCode="0.0">
                  <c:v>59.25</c:v>
                </c:pt>
                <c:pt idx="635" formatCode="0.0">
                  <c:v>59.25</c:v>
                </c:pt>
                <c:pt idx="636" formatCode="0.0">
                  <c:v>59.274999999999999</c:v>
                </c:pt>
                <c:pt idx="637" formatCode="0.0">
                  <c:v>59.2833333333</c:v>
                </c:pt>
                <c:pt idx="638" formatCode="0.0">
                  <c:v>59.341666666599998</c:v>
                </c:pt>
                <c:pt idx="639" formatCode="0.0">
                  <c:v>59.458333333299997</c:v>
                </c:pt>
                <c:pt idx="640" formatCode="0.0">
                  <c:v>59.6</c:v>
                </c:pt>
                <c:pt idx="641" formatCode="0.0">
                  <c:v>59.6916666666</c:v>
                </c:pt>
                <c:pt idx="642" formatCode="0.0">
                  <c:v>59.7833333333</c:v>
                </c:pt>
                <c:pt idx="643" formatCode="0.0">
                  <c:v>59.858333333300003</c:v>
                </c:pt>
                <c:pt idx="644" formatCode="0.0">
                  <c:v>59.983333333300003</c:v>
                </c:pt>
                <c:pt idx="645" formatCode="0.0">
                  <c:v>60.1</c:v>
                </c:pt>
                <c:pt idx="646" formatCode="0.0">
                  <c:v>60.241666666599997</c:v>
                </c:pt>
                <c:pt idx="647" formatCode="0.0">
                  <c:v>60.383333333300001</c:v>
                </c:pt>
                <c:pt idx="648" formatCode="0.0">
                  <c:v>60.5</c:v>
                </c:pt>
                <c:pt idx="649" formatCode="0.0">
                  <c:v>60.6583333333</c:v>
                </c:pt>
                <c:pt idx="650" formatCode="0.0">
                  <c:v>60.733333333300003</c:v>
                </c:pt>
                <c:pt idx="651" formatCode="0.0">
                  <c:v>60.8166666666</c:v>
                </c:pt>
                <c:pt idx="652" formatCode="0.0">
                  <c:v>60.9083333333</c:v>
                </c:pt>
                <c:pt idx="653" formatCode="0.0">
                  <c:v>61.016666666600003</c:v>
                </c:pt>
                <c:pt idx="654" formatCode="0.0">
                  <c:v>61.133333333300001</c:v>
                </c:pt>
                <c:pt idx="655" formatCode="0.0">
                  <c:v>61.258333333300001</c:v>
                </c:pt>
                <c:pt idx="656" formatCode="0.0">
                  <c:v>61.433333333299998</c:v>
                </c:pt>
                <c:pt idx="657" formatCode="0.0">
                  <c:v>61.616666666599997</c:v>
                </c:pt>
                <c:pt idx="658" formatCode="0.0">
                  <c:v>61.791666666600001</c:v>
                </c:pt>
                <c:pt idx="659" formatCode="0.0">
                  <c:v>61.9083333333</c:v>
                </c:pt>
                <c:pt idx="660" formatCode="0.0">
                  <c:v>62.041666666600001</c:v>
                </c:pt>
                <c:pt idx="661" formatCode="0.0">
                  <c:v>62.091666666599998</c:v>
                </c:pt>
                <c:pt idx="662" formatCode="0.0">
                  <c:v>62.183333333299998</c:v>
                </c:pt>
                <c:pt idx="663" formatCode="0.0">
                  <c:v>62.258333333300001</c:v>
                </c:pt>
                <c:pt idx="664" formatCode="0.0">
                  <c:v>62.325000000000003</c:v>
                </c:pt>
                <c:pt idx="665" formatCode="0.0">
                  <c:v>62.383333333300001</c:v>
                </c:pt>
                <c:pt idx="666" formatCode="0.0">
                  <c:v>62.424999999999997</c:v>
                </c:pt>
                <c:pt idx="667" formatCode="0.0">
                  <c:v>62.458333333299997</c:v>
                </c:pt>
                <c:pt idx="668" formatCode="0.0">
                  <c:v>62.391666666600003</c:v>
                </c:pt>
                <c:pt idx="669" formatCode="0.0">
                  <c:v>62.4</c:v>
                </c:pt>
                <c:pt idx="670" formatCode="0.0">
                  <c:v>62.416666666600001</c:v>
                </c:pt>
                <c:pt idx="671" formatCode="0.0">
                  <c:v>62.433333333299998</c:v>
                </c:pt>
                <c:pt idx="672" formatCode="0.0">
                  <c:v>62.424999999999997</c:v>
                </c:pt>
                <c:pt idx="673" formatCode="0.0">
                  <c:v>62.466666666599998</c:v>
                </c:pt>
                <c:pt idx="674" formatCode="0.0">
                  <c:v>62.491666666599997</c:v>
                </c:pt>
                <c:pt idx="675" formatCode="0.0">
                  <c:v>62.475000000000001</c:v>
                </c:pt>
                <c:pt idx="676" formatCode="0.0">
                  <c:v>62.45</c:v>
                </c:pt>
                <c:pt idx="677" formatCode="0.0">
                  <c:v>62.416666666600001</c:v>
                </c:pt>
                <c:pt idx="678" formatCode="0.0">
                  <c:v>62.391666666600003</c:v>
                </c:pt>
                <c:pt idx="679" formatCode="0.0">
                  <c:v>62.391666666600003</c:v>
                </c:pt>
                <c:pt idx="680" formatCode="0.0">
                  <c:v>62.391666666600003</c:v>
                </c:pt>
                <c:pt idx="681" formatCode="0.0">
                  <c:v>62.333333333299997</c:v>
                </c:pt>
                <c:pt idx="682" formatCode="0.0">
                  <c:v>62.3</c:v>
                </c:pt>
                <c:pt idx="683" formatCode="0.0">
                  <c:v>62.3</c:v>
                </c:pt>
                <c:pt idx="684" formatCode="0.0">
                  <c:v>62.291666666600001</c:v>
                </c:pt>
                <c:pt idx="685" formatCode="0.0">
                  <c:v>62.266666666600003</c:v>
                </c:pt>
                <c:pt idx="686" formatCode="0.0">
                  <c:v>62.266666666600003</c:v>
                </c:pt>
                <c:pt idx="687" formatCode="0.0">
                  <c:v>62.35</c:v>
                </c:pt>
                <c:pt idx="688" formatCode="0.0">
                  <c:v>62.4</c:v>
                </c:pt>
                <c:pt idx="689" formatCode="0.0">
                  <c:v>62.491666666599997</c:v>
                </c:pt>
                <c:pt idx="690" formatCode="0.0">
                  <c:v>62.583333333299997</c:v>
                </c:pt>
                <c:pt idx="691" formatCode="0.0">
                  <c:v>62.666666666600001</c:v>
                </c:pt>
                <c:pt idx="692" formatCode="0.0">
                  <c:v>62.766666666600003</c:v>
                </c:pt>
                <c:pt idx="693" formatCode="0.0">
                  <c:v>62.85</c:v>
                </c:pt>
                <c:pt idx="694" formatCode="0.0">
                  <c:v>62.883333333300001</c:v>
                </c:pt>
                <c:pt idx="695" formatCode="0.0">
                  <c:v>62.916666666600001</c:v>
                </c:pt>
                <c:pt idx="696" formatCode="0.0">
                  <c:v>62.983333333300003</c:v>
                </c:pt>
                <c:pt idx="697" formatCode="0.0">
                  <c:v>63.05</c:v>
                </c:pt>
                <c:pt idx="698" formatCode="0.0">
                  <c:v>63.116666666599997</c:v>
                </c:pt>
                <c:pt idx="699" formatCode="0.0">
                  <c:v>63.174999999999997</c:v>
                </c:pt>
                <c:pt idx="700" formatCode="0.0">
                  <c:v>63.241666666599997</c:v>
                </c:pt>
                <c:pt idx="701" formatCode="0.0">
                  <c:v>63.325000000000003</c:v>
                </c:pt>
                <c:pt idx="702" formatCode="0.0">
                  <c:v>63.424999999999997</c:v>
                </c:pt>
                <c:pt idx="703" formatCode="0.0">
                  <c:v>63.458333333299997</c:v>
                </c:pt>
                <c:pt idx="704" formatCode="0.0">
                  <c:v>63.516666666600003</c:v>
                </c:pt>
                <c:pt idx="705" formatCode="0.0">
                  <c:v>63.575000000000003</c:v>
                </c:pt>
                <c:pt idx="706" formatCode="0.0">
                  <c:v>63.641666666600003</c:v>
                </c:pt>
                <c:pt idx="707" formatCode="0.0">
                  <c:v>63.7</c:v>
                </c:pt>
                <c:pt idx="708" formatCode="0.0">
                  <c:v>63.725000000000001</c:v>
                </c:pt>
                <c:pt idx="709" formatCode="0.0">
                  <c:v>63.758333333300001</c:v>
                </c:pt>
                <c:pt idx="710" formatCode="0.0">
                  <c:v>63.7833333333</c:v>
                </c:pt>
                <c:pt idx="711" formatCode="0.0">
                  <c:v>63.725000000000001</c:v>
                </c:pt>
                <c:pt idx="712" formatCode="0.0">
                  <c:v>63.75</c:v>
                </c:pt>
                <c:pt idx="713" formatCode="0.0">
                  <c:v>63.725000000000001</c:v>
                </c:pt>
                <c:pt idx="714" formatCode="0.0">
                  <c:v>63.741666666599997</c:v>
                </c:pt>
                <c:pt idx="715" formatCode="0.0">
                  <c:v>63.758333333300001</c:v>
                </c:pt>
                <c:pt idx="716" formatCode="0.0">
                  <c:v>63.758333333300001</c:v>
                </c:pt>
                <c:pt idx="717" formatCode="0.0">
                  <c:v>63.758333333300001</c:v>
                </c:pt>
                <c:pt idx="718" formatCode="0.0">
                  <c:v>63.774999999999999</c:v>
                </c:pt>
                <c:pt idx="719" formatCode="0.0">
                  <c:v>63.7833333333</c:v>
                </c:pt>
                <c:pt idx="720" formatCode="0.0">
                  <c:v>63.866666666599997</c:v>
                </c:pt>
                <c:pt idx="721" formatCode="0.0">
                  <c:v>63.9416666666</c:v>
                </c:pt>
                <c:pt idx="722" formatCode="0.0">
                  <c:v>64.025000000000006</c:v>
                </c:pt>
                <c:pt idx="723" formatCode="0.0">
                  <c:v>64.099999999999994</c:v>
                </c:pt>
                <c:pt idx="724" formatCode="0.0">
                  <c:v>64.116666666599997</c:v>
                </c:pt>
                <c:pt idx="725" formatCode="0.0">
                  <c:v>64.174999999999997</c:v>
                </c:pt>
                <c:pt idx="726" formatCode="0.0">
                  <c:v>64.183333333299998</c:v>
                </c:pt>
                <c:pt idx="727" formatCode="0.0">
                  <c:v>64.224999999999994</c:v>
                </c:pt>
                <c:pt idx="728" formatCode="0.0">
                  <c:v>64.241666666599997</c:v>
                </c:pt>
                <c:pt idx="729" formatCode="0.0">
                  <c:v>64.358333333299996</c:v>
                </c:pt>
                <c:pt idx="730" formatCode="0.0">
                  <c:v>64.4416666666</c:v>
                </c:pt>
                <c:pt idx="731" formatCode="0.0">
                  <c:v>64.541666666599994</c:v>
                </c:pt>
                <c:pt idx="732" formatCode="0.0">
                  <c:v>64.599999999999994</c:v>
                </c:pt>
                <c:pt idx="733" formatCode="0.0">
                  <c:v>64.641666666600003</c:v>
                </c:pt>
                <c:pt idx="734" formatCode="0.0">
                  <c:v>64.674999999999997</c:v>
                </c:pt>
                <c:pt idx="735" formatCode="0.0">
                  <c:v>64.766666666600003</c:v>
                </c:pt>
                <c:pt idx="736" formatCode="0.0">
                  <c:v>64.900000000000006</c:v>
                </c:pt>
                <c:pt idx="737" formatCode="0.0">
                  <c:v>65</c:v>
                </c:pt>
                <c:pt idx="738" formatCode="0.0">
                  <c:v>65.083333333300004</c:v>
                </c:pt>
                <c:pt idx="739" formatCode="0.0">
                  <c:v>65.091666666600005</c:v>
                </c:pt>
                <c:pt idx="740" formatCode="0.0">
                  <c:v>65.116666666599997</c:v>
                </c:pt>
                <c:pt idx="741" formatCode="0.0">
                  <c:v>65.05</c:v>
                </c:pt>
                <c:pt idx="742" formatCode="0.0">
                  <c:v>64.991666666599997</c:v>
                </c:pt>
                <c:pt idx="743" formatCode="0.0">
                  <c:v>64.908333333300007</c:v>
                </c:pt>
                <c:pt idx="744" formatCode="0.0">
                  <c:v>64.858333333299996</c:v>
                </c:pt>
                <c:pt idx="745" formatCode="0.0">
                  <c:v>64.833333333300004</c:v>
                </c:pt>
                <c:pt idx="746" formatCode="0.0">
                  <c:v>64.841666666600005</c:v>
                </c:pt>
                <c:pt idx="747" formatCode="0.0">
                  <c:v>64.875</c:v>
                </c:pt>
                <c:pt idx="748" formatCode="0.0">
                  <c:v>64.875</c:v>
                </c:pt>
                <c:pt idx="749" formatCode="0.0">
                  <c:v>64.858333333299996</c:v>
                </c:pt>
                <c:pt idx="750" formatCode="0.0">
                  <c:v>64.866666666599997</c:v>
                </c:pt>
                <c:pt idx="751" formatCode="0.0">
                  <c:v>64.924999999999997</c:v>
                </c:pt>
                <c:pt idx="752" formatCode="0.0">
                  <c:v>64.966666666600005</c:v>
                </c:pt>
                <c:pt idx="753" formatCode="0.0">
                  <c:v>64.933333333299998</c:v>
                </c:pt>
                <c:pt idx="754" formatCode="0.0">
                  <c:v>64.916666666599994</c:v>
                </c:pt>
                <c:pt idx="755" formatCode="0.0">
                  <c:v>64.916666666599994</c:v>
                </c:pt>
                <c:pt idx="756" formatCode="0.0">
                  <c:v>64.883333333300001</c:v>
                </c:pt>
                <c:pt idx="757" formatCode="0.0">
                  <c:v>64.825000000000003</c:v>
                </c:pt>
                <c:pt idx="758" formatCode="0.0">
                  <c:v>64.741666666599997</c:v>
                </c:pt>
                <c:pt idx="759" formatCode="0.0">
                  <c:v>64.633333333300001</c:v>
                </c:pt>
                <c:pt idx="760" formatCode="0.0">
                  <c:v>64.525000000000006</c:v>
                </c:pt>
                <c:pt idx="761" formatCode="0.0">
                  <c:v>64.433333333299998</c:v>
                </c:pt>
                <c:pt idx="762" formatCode="0.0">
                  <c:v>64.333333333300004</c:v>
                </c:pt>
                <c:pt idx="763" formatCode="0.0">
                  <c:v>64.266666666600003</c:v>
                </c:pt>
                <c:pt idx="764" formatCode="0.0">
                  <c:v>64.258333333300001</c:v>
                </c:pt>
                <c:pt idx="765" formatCode="0.0">
                  <c:v>64.283333333300007</c:v>
                </c:pt>
                <c:pt idx="766" formatCode="0.0">
                  <c:v>64.275000000000006</c:v>
                </c:pt>
                <c:pt idx="767" formatCode="0.0">
                  <c:v>64.25</c:v>
                </c:pt>
                <c:pt idx="768" formatCode="0.0">
                  <c:v>64.224999999999994</c:v>
                </c:pt>
                <c:pt idx="769" formatCode="0.0">
                  <c:v>64.233333333299996</c:v>
                </c:pt>
                <c:pt idx="770" formatCode="0.0">
                  <c:v>64.25</c:v>
                </c:pt>
                <c:pt idx="771" formatCode="0.0">
                  <c:v>64.241666666599997</c:v>
                </c:pt>
                <c:pt idx="772" formatCode="0.0">
                  <c:v>64.266666666600003</c:v>
                </c:pt>
                <c:pt idx="773" formatCode="0.0">
                  <c:v>64.291666666599994</c:v>
                </c:pt>
                <c:pt idx="774" formatCode="0.0">
                  <c:v>64.283333333300007</c:v>
                </c:pt>
                <c:pt idx="775" formatCode="0.0">
                  <c:v>64.291666666599994</c:v>
                </c:pt>
                <c:pt idx="776" formatCode="0.0">
                  <c:v>64.266666666600003</c:v>
                </c:pt>
                <c:pt idx="777" formatCode="0.0">
                  <c:v>64.325000000000003</c:v>
                </c:pt>
                <c:pt idx="778" formatCode="0.0">
                  <c:v>64.391666666600003</c:v>
                </c:pt>
                <c:pt idx="779" formatCode="0.0">
                  <c:v>64.491666666599997</c:v>
                </c:pt>
                <c:pt idx="780" formatCode="0.0">
                  <c:v>64.583333333300004</c:v>
                </c:pt>
                <c:pt idx="781" formatCode="0.0">
                  <c:v>64.641666666600003</c:v>
                </c:pt>
                <c:pt idx="782" formatCode="0.0">
                  <c:v>64.666666666599994</c:v>
                </c:pt>
                <c:pt idx="783" formatCode="0.0">
                  <c:v>64.6916666666</c:v>
                </c:pt>
                <c:pt idx="784" formatCode="0.0">
                  <c:v>64.683333333299998</c:v>
                </c:pt>
                <c:pt idx="785" formatCode="0.0">
                  <c:v>64.666666666599994</c:v>
                </c:pt>
                <c:pt idx="786" formatCode="0.0">
                  <c:v>64.6916666666</c:v>
                </c:pt>
                <c:pt idx="787" formatCode="0.0">
                  <c:v>64.6916666666</c:v>
                </c:pt>
                <c:pt idx="788" formatCode="0.0">
                  <c:v>64.658333333300007</c:v>
                </c:pt>
                <c:pt idx="789" formatCode="0.0">
                  <c:v>64.591666666600005</c:v>
                </c:pt>
                <c:pt idx="790" formatCode="0.0">
                  <c:v>64.5</c:v>
                </c:pt>
                <c:pt idx="791" formatCode="0.0">
                  <c:v>64.383333333300001</c:v>
                </c:pt>
                <c:pt idx="792" formatCode="0.0">
                  <c:v>64.25</c:v>
                </c:pt>
                <c:pt idx="793" formatCode="0.0">
                  <c:v>64.174999999999997</c:v>
                </c:pt>
                <c:pt idx="794" formatCode="0.0">
                  <c:v>64.116666666599997</c:v>
                </c:pt>
                <c:pt idx="795" formatCode="0.0">
                  <c:v>64.075000000000003</c:v>
                </c:pt>
                <c:pt idx="796" formatCode="0.0">
                  <c:v>64.075000000000003</c:v>
                </c:pt>
                <c:pt idx="797" formatCode="0.0">
                  <c:v>64.0666666666</c:v>
                </c:pt>
                <c:pt idx="798" formatCode="0.0">
                  <c:v>64.075000000000003</c:v>
                </c:pt>
                <c:pt idx="799" formatCode="0.0">
                  <c:v>64.058333333299998</c:v>
                </c:pt>
                <c:pt idx="800" formatCode="0.0">
                  <c:v>64.058333333299998</c:v>
                </c:pt>
                <c:pt idx="801" formatCode="0.0">
                  <c:v>64.05</c:v>
                </c:pt>
                <c:pt idx="802" formatCode="0.0">
                  <c:v>64.116666666599997</c:v>
                </c:pt>
                <c:pt idx="803" formatCode="0.0">
                  <c:v>64.133333333300001</c:v>
                </c:pt>
                <c:pt idx="804" formatCode="0.0">
                  <c:v>64.174999999999997</c:v>
                </c:pt>
                <c:pt idx="805" formatCode="0.0">
                  <c:v>64.141666666600003</c:v>
                </c:pt>
                <c:pt idx="806" formatCode="0.0">
                  <c:v>64.125</c:v>
                </c:pt>
                <c:pt idx="807" formatCode="0.0">
                  <c:v>64.166666666599994</c:v>
                </c:pt>
                <c:pt idx="808" formatCode="0.0">
                  <c:v>64.158333333300007</c:v>
                </c:pt>
                <c:pt idx="809" formatCode="0.0">
                  <c:v>64.125</c:v>
                </c:pt>
                <c:pt idx="810" formatCode="0.0">
                  <c:v>64.099999999999994</c:v>
                </c:pt>
                <c:pt idx="811" formatCode="0.0">
                  <c:v>64.05</c:v>
                </c:pt>
                <c:pt idx="812" formatCode="0.0">
                  <c:v>64</c:v>
                </c:pt>
                <c:pt idx="813" formatCode="0.0">
                  <c:v>63.958333333299997</c:v>
                </c:pt>
                <c:pt idx="814" formatCode="0.0">
                  <c:v>63.924999999999997</c:v>
                </c:pt>
                <c:pt idx="815" formatCode="0.0">
                  <c:v>63.933333333299998</c:v>
                </c:pt>
                <c:pt idx="816" formatCode="0.0">
                  <c:v>63.95</c:v>
                </c:pt>
                <c:pt idx="817" formatCode="0.0">
                  <c:v>64.016666666600003</c:v>
                </c:pt>
                <c:pt idx="818" formatCode="0.0">
                  <c:v>64.041666666599994</c:v>
                </c:pt>
                <c:pt idx="819" formatCode="0.0">
                  <c:v>64.025000000000006</c:v>
                </c:pt>
                <c:pt idx="820" formatCode="0.0">
                  <c:v>63.983333333300003</c:v>
                </c:pt>
                <c:pt idx="821" formatCode="0.0">
                  <c:v>63.983333333300003</c:v>
                </c:pt>
                <c:pt idx="822" formatCode="0.0">
                  <c:v>63.983333333300003</c:v>
                </c:pt>
                <c:pt idx="823" formatCode="0.0">
                  <c:v>63.983333333300003</c:v>
                </c:pt>
                <c:pt idx="824" formatCode="0.0">
                  <c:v>64.025000000000006</c:v>
                </c:pt>
                <c:pt idx="825" formatCode="0.0">
                  <c:v>64.0666666666</c:v>
                </c:pt>
                <c:pt idx="826" formatCode="0.0">
                  <c:v>64.0666666666</c:v>
                </c:pt>
                <c:pt idx="827" formatCode="0.0">
                  <c:v>64.058333333299998</c:v>
                </c:pt>
                <c:pt idx="828" formatCode="0.0">
                  <c:v>64.0666666666</c:v>
                </c:pt>
                <c:pt idx="829" formatCode="0.0">
                  <c:v>64.033333333300007</c:v>
                </c:pt>
                <c:pt idx="830" formatCode="0.0">
                  <c:v>64.0666666666</c:v>
                </c:pt>
                <c:pt idx="831" formatCode="0.0">
                  <c:v>64.075000000000003</c:v>
                </c:pt>
                <c:pt idx="832" formatCode="0.0">
                  <c:v>64.116666666599997</c:v>
                </c:pt>
                <c:pt idx="833" formatCode="0.0">
                  <c:v>64.1916666666</c:v>
                </c:pt>
                <c:pt idx="834" formatCode="0.0">
                  <c:v>64.241666666599997</c:v>
                </c:pt>
                <c:pt idx="835" formatCode="0.0">
                  <c:v>64.341666666600005</c:v>
                </c:pt>
                <c:pt idx="836" formatCode="0.0">
                  <c:v>64.400000000000006</c:v>
                </c:pt>
                <c:pt idx="837" formatCode="0.0">
                  <c:v>64.4416666666</c:v>
                </c:pt>
                <c:pt idx="838" formatCode="0.0">
                  <c:v>64.491666666599997</c:v>
                </c:pt>
                <c:pt idx="839" formatCode="0.0">
                  <c:v>64.533333333300007</c:v>
                </c:pt>
                <c:pt idx="840" formatCode="0.0">
                  <c:v>64.525000000000006</c:v>
                </c:pt>
                <c:pt idx="841" formatCode="0.0">
                  <c:v>64.599999999999994</c:v>
                </c:pt>
                <c:pt idx="842" formatCode="0.0">
                  <c:v>64.583333333300004</c:v>
                </c:pt>
                <c:pt idx="843" formatCode="0.0">
                  <c:v>64.633333333300001</c:v>
                </c:pt>
                <c:pt idx="844" formatCode="0.0">
                  <c:v>64.7</c:v>
                </c:pt>
                <c:pt idx="845" formatCode="0.0">
                  <c:v>64.733333333299996</c:v>
                </c:pt>
                <c:pt idx="846" formatCode="0.0">
                  <c:v>64.766666666600003</c:v>
                </c:pt>
                <c:pt idx="847" formatCode="0.0">
                  <c:v>64.808333333299998</c:v>
                </c:pt>
                <c:pt idx="848" formatCode="0.0">
                  <c:v>64.8166666666</c:v>
                </c:pt>
                <c:pt idx="849" formatCode="0.0">
                  <c:v>64.849999999999994</c:v>
                </c:pt>
                <c:pt idx="850" formatCode="0.0">
                  <c:v>64.883333333300001</c:v>
                </c:pt>
                <c:pt idx="851" formatCode="0.0">
                  <c:v>64.966666666600005</c:v>
                </c:pt>
                <c:pt idx="852" formatCode="0.0">
                  <c:v>65.05</c:v>
                </c:pt>
                <c:pt idx="853" formatCode="0.0">
                  <c:v>65.083333333300004</c:v>
                </c:pt>
                <c:pt idx="854" formatCode="0.0">
                  <c:v>65.133333333300001</c:v>
                </c:pt>
                <c:pt idx="855" formatCode="0.0">
                  <c:v>65.150000000000006</c:v>
                </c:pt>
                <c:pt idx="856" formatCode="0.0">
                  <c:v>65.133333333300001</c:v>
                </c:pt>
                <c:pt idx="857" formatCode="0.0">
                  <c:v>65.158333333300007</c:v>
                </c:pt>
                <c:pt idx="858" formatCode="0.0">
                  <c:v>65.208333333300004</c:v>
                </c:pt>
                <c:pt idx="859" formatCode="0.0">
                  <c:v>65.233333333299996</c:v>
                </c:pt>
                <c:pt idx="860" formatCode="0.0">
                  <c:v>65.308333333299998</c:v>
                </c:pt>
                <c:pt idx="861" formatCode="0.0">
                  <c:v>65.341666666600005</c:v>
                </c:pt>
                <c:pt idx="862" formatCode="0.0">
                  <c:v>65.366666666599997</c:v>
                </c:pt>
                <c:pt idx="863" formatCode="0.0">
                  <c:v>65.333333333300004</c:v>
                </c:pt>
                <c:pt idx="864" formatCode="0.0">
                  <c:v>65.333333333300004</c:v>
                </c:pt>
                <c:pt idx="865" formatCode="0.0">
                  <c:v>65.333333333300004</c:v>
                </c:pt>
                <c:pt idx="866" formatCode="0.0">
                  <c:v>65.358333333299996</c:v>
                </c:pt>
                <c:pt idx="867" formatCode="0.0">
                  <c:v>65.241666666599997</c:v>
                </c:pt>
                <c:pt idx="868" formatCode="0.0">
                  <c:v>65.183333333299998</c:v>
                </c:pt>
                <c:pt idx="869" formatCode="0.0">
                  <c:v>65.125</c:v>
                </c:pt>
                <c:pt idx="870" formatCode="0.0">
                  <c:v>65.083333333300004</c:v>
                </c:pt>
                <c:pt idx="871" formatCode="0.0">
                  <c:v>65.083333333300004</c:v>
                </c:pt>
                <c:pt idx="872" formatCode="0.0">
                  <c:v>64.974999999999994</c:v>
                </c:pt>
                <c:pt idx="873" formatCode="0.0">
                  <c:v>64.883333333300001</c:v>
                </c:pt>
                <c:pt idx="874" formatCode="0.0">
                  <c:v>64.775000000000006</c:v>
                </c:pt>
                <c:pt idx="875" formatCode="0.0">
                  <c:v>64.683333333299998</c:v>
                </c:pt>
                <c:pt idx="876" formatCode="0.0">
                  <c:v>64.55</c:v>
                </c:pt>
                <c:pt idx="877" formatCode="0.0">
                  <c:v>64.483333333299996</c:v>
                </c:pt>
                <c:pt idx="878" formatCode="0.0">
                  <c:v>64.391666666600003</c:v>
                </c:pt>
                <c:pt idx="879" formatCode="0.0">
                  <c:v>64.458333333300004</c:v>
                </c:pt>
                <c:pt idx="880" formatCode="0.0">
                  <c:v>64.508333333300001</c:v>
                </c:pt>
                <c:pt idx="881" formatCode="0.0">
                  <c:v>64.508333333300001</c:v>
                </c:pt>
                <c:pt idx="882" formatCode="0.0">
                  <c:v>64.5</c:v>
                </c:pt>
                <c:pt idx="883" formatCode="0.0">
                  <c:v>64.45</c:v>
                </c:pt>
                <c:pt idx="884" formatCode="0.0">
                  <c:v>64.5</c:v>
                </c:pt>
                <c:pt idx="885" formatCode="0.0">
                  <c:v>64.525000000000006</c:v>
                </c:pt>
                <c:pt idx="886" formatCode="0.0">
                  <c:v>64.558333333299998</c:v>
                </c:pt>
                <c:pt idx="887" formatCode="0.0">
                  <c:v>64.591666666600005</c:v>
                </c:pt>
                <c:pt idx="888" formatCode="0.0">
                  <c:v>64.724999999999994</c:v>
                </c:pt>
                <c:pt idx="889" formatCode="0.0">
                  <c:v>64.791666666599994</c:v>
                </c:pt>
                <c:pt idx="890" formatCode="0.0">
                  <c:v>64.883333333300001</c:v>
                </c:pt>
                <c:pt idx="891" formatCode="0.0">
                  <c:v>64.9416666666</c:v>
                </c:pt>
                <c:pt idx="892" formatCode="0.0">
                  <c:v>64.983333333299996</c:v>
                </c:pt>
                <c:pt idx="893" formatCode="0.0">
                  <c:v>65.008333333300001</c:v>
                </c:pt>
                <c:pt idx="894" formatCode="0.0">
                  <c:v>65.016666666600003</c:v>
                </c:pt>
                <c:pt idx="895" formatCode="0.0">
                  <c:v>65</c:v>
                </c:pt>
                <c:pt idx="896" formatCode="0.0">
                  <c:v>64.991666666599997</c:v>
                </c:pt>
                <c:pt idx="897" formatCode="0.0">
                  <c:v>65.016666666600003</c:v>
                </c:pt>
                <c:pt idx="898" formatCode="0.0">
                  <c:v>65.058333333299998</c:v>
                </c:pt>
                <c:pt idx="899" formatCode="0.0">
                  <c:v>65.150000000000006</c:v>
                </c:pt>
                <c:pt idx="900" formatCode="0.0">
                  <c:v>65.174999999999997</c:v>
                </c:pt>
                <c:pt idx="901" formatCode="0.0">
                  <c:v>65.166666666599994</c:v>
                </c:pt>
                <c:pt idx="902" formatCode="0.0">
                  <c:v>65.1916666666</c:v>
                </c:pt>
                <c:pt idx="903" formatCode="0.0">
                  <c:v>65.1916666666</c:v>
                </c:pt>
                <c:pt idx="904" formatCode="0.0">
                  <c:v>65.208333333300004</c:v>
                </c:pt>
                <c:pt idx="905" formatCode="0.0">
                  <c:v>65.258333333300001</c:v>
                </c:pt>
                <c:pt idx="906" formatCode="0.0">
                  <c:v>65.3166666666</c:v>
                </c:pt>
                <c:pt idx="907" formatCode="0.0">
                  <c:v>65.4416666666</c:v>
                </c:pt>
                <c:pt idx="1019" formatCode="0.00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E640-45B2-9CC2-FB4AAC05E323}"/>
            </c:ext>
          </c:extLst>
        </c:ser>
        <c:ser>
          <c:idx val="10"/>
          <c:order val="10"/>
          <c:tx>
            <c:strRef>
              <c:f>'LPR5564'!$U$2</c:f>
              <c:strCache>
                <c:ptCount val="1"/>
                <c:pt idx="0">
                  <c:v>65.4%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accent6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'LPR5564'!$U$3:$U$1022</c:f>
              <c:numCache>
                <c:formatCode>General</c:formatCode>
                <c:ptCount val="1020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65.4416666666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#N/A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  <c:pt idx="996" formatCode="0.0">
                  <c:v>#N/A</c:v>
                </c:pt>
                <c:pt idx="997" formatCode="0.0">
                  <c:v>#N/A</c:v>
                </c:pt>
                <c:pt idx="998" formatCode="0.0">
                  <c:v>#N/A</c:v>
                </c:pt>
                <c:pt idx="999" formatCode="0.0">
                  <c:v>#N/A</c:v>
                </c:pt>
                <c:pt idx="1000" formatCode="0.0">
                  <c:v>#N/A</c:v>
                </c:pt>
                <c:pt idx="1001" formatCode="0.0">
                  <c:v>#N/A</c:v>
                </c:pt>
                <c:pt idx="1002" formatCode="0.0">
                  <c:v>#N/A</c:v>
                </c:pt>
                <c:pt idx="1003" formatCode="0.0">
                  <c:v>#N/A</c:v>
                </c:pt>
                <c:pt idx="1004" formatCode="0.0">
                  <c:v>#N/A</c:v>
                </c:pt>
                <c:pt idx="1005" formatCode="0.0">
                  <c:v>#N/A</c:v>
                </c:pt>
                <c:pt idx="1006" formatCode="0.0">
                  <c:v>#N/A</c:v>
                </c:pt>
                <c:pt idx="1007" formatCode="0.0">
                  <c:v>#N/A</c:v>
                </c:pt>
                <c:pt idx="1008" formatCode="0.0">
                  <c:v>#N/A</c:v>
                </c:pt>
                <c:pt idx="1009" formatCode="0.0">
                  <c:v>#N/A</c:v>
                </c:pt>
                <c:pt idx="1010" formatCode="0.0">
                  <c:v>#N/A</c:v>
                </c:pt>
                <c:pt idx="1011" formatCode="0.0">
                  <c:v>#N/A</c:v>
                </c:pt>
                <c:pt idx="1012" formatCode="0.0">
                  <c:v>#N/A</c:v>
                </c:pt>
                <c:pt idx="1013" formatCode="0.0">
                  <c:v>#N/A</c:v>
                </c:pt>
                <c:pt idx="1014" formatCode="0.0">
                  <c:v>#N/A</c:v>
                </c:pt>
                <c:pt idx="1015" formatCode="0.0">
                  <c:v>#N/A</c:v>
                </c:pt>
                <c:pt idx="1016" formatCode="0.0">
                  <c:v>#N/A</c:v>
                </c:pt>
                <c:pt idx="1017" formatCode="0.0">
                  <c:v>#N/A</c:v>
                </c:pt>
                <c:pt idx="1018" formatCode="0.0">
                  <c:v>#N/A</c:v>
                </c:pt>
                <c:pt idx="101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E640-45B2-9CC2-FB4AAC05E323}"/>
            </c:ext>
          </c:extLst>
        </c:ser>
        <c:ser>
          <c:idx val="11"/>
          <c:order val="11"/>
          <c:tx>
            <c:v>Over 64</c:v>
          </c:tx>
          <c:spPr>
            <a:ln w="50800">
              <a:solidFill>
                <a:srgbClr val="7030A0"/>
              </a:solidFill>
            </a:ln>
          </c:spPr>
          <c:marker>
            <c:symbol val="none"/>
          </c:marker>
          <c:val>
            <c:numRef>
              <c:f>LPROVR64!$H$3:$H$1022</c:f>
              <c:numCache>
                <c:formatCode>General</c:formatCode>
                <c:ptCount val="1020"/>
                <c:pt idx="11" formatCode="0.0">
                  <c:v>27.016666666599999</c:v>
                </c:pt>
                <c:pt idx="12" formatCode="0.0">
                  <c:v>27.091666666599998</c:v>
                </c:pt>
                <c:pt idx="13" formatCode="0.0">
                  <c:v>27.15</c:v>
                </c:pt>
                <c:pt idx="14" formatCode="0.0">
                  <c:v>27.2</c:v>
                </c:pt>
                <c:pt idx="15" formatCode="0.0">
                  <c:v>27.216666666599998</c:v>
                </c:pt>
                <c:pt idx="16" formatCode="0.0">
                  <c:v>27.216666666599998</c:v>
                </c:pt>
                <c:pt idx="17" formatCode="0.0">
                  <c:v>27.2</c:v>
                </c:pt>
                <c:pt idx="18" formatCode="0.0">
                  <c:v>27.225000000000001</c:v>
                </c:pt>
                <c:pt idx="19" formatCode="0.0">
                  <c:v>27.183333333299998</c:v>
                </c:pt>
                <c:pt idx="20" formatCode="0.0">
                  <c:v>27.2416666666</c:v>
                </c:pt>
                <c:pt idx="21" formatCode="0.0">
                  <c:v>27.291666666600001</c:v>
                </c:pt>
                <c:pt idx="22" formatCode="0.0">
                  <c:v>27.308333333299998</c:v>
                </c:pt>
                <c:pt idx="23" formatCode="0.0">
                  <c:v>27.266666666599999</c:v>
                </c:pt>
                <c:pt idx="24" formatCode="0.0">
                  <c:v>27.2833333333</c:v>
                </c:pt>
                <c:pt idx="25" formatCode="0.0">
                  <c:v>27.291666666600001</c:v>
                </c:pt>
                <c:pt idx="26" formatCode="0.0">
                  <c:v>27.358333333299999</c:v>
                </c:pt>
                <c:pt idx="27" formatCode="0.0">
                  <c:v>27.375</c:v>
                </c:pt>
                <c:pt idx="28" formatCode="0.0">
                  <c:v>27.341666666599998</c:v>
                </c:pt>
                <c:pt idx="29" formatCode="0.0">
                  <c:v>27.333333333300001</c:v>
                </c:pt>
                <c:pt idx="30" formatCode="0.0">
                  <c:v>27.308333333299998</c:v>
                </c:pt>
                <c:pt idx="31" formatCode="0.0">
                  <c:v>27.291666666600001</c:v>
                </c:pt>
                <c:pt idx="32" formatCode="0.0">
                  <c:v>27.175000000000001</c:v>
                </c:pt>
                <c:pt idx="33" formatCode="0.0">
                  <c:v>27</c:v>
                </c:pt>
                <c:pt idx="34" formatCode="0.0">
                  <c:v>26.883333333300001</c:v>
                </c:pt>
                <c:pt idx="35" formatCode="0.0">
                  <c:v>26.733333333299999</c:v>
                </c:pt>
                <c:pt idx="36" formatCode="0.0">
                  <c:v>26.5666666666</c:v>
                </c:pt>
                <c:pt idx="37" formatCode="0.0">
                  <c:v>26.4416666666</c:v>
                </c:pt>
                <c:pt idx="38" formatCode="0.0">
                  <c:v>26.35</c:v>
                </c:pt>
                <c:pt idx="39" formatCode="0.0">
                  <c:v>26.266666666599999</c:v>
                </c:pt>
                <c:pt idx="40" formatCode="0.0">
                  <c:v>26.2833333333</c:v>
                </c:pt>
                <c:pt idx="41" formatCode="0.0">
                  <c:v>26.225000000000001</c:v>
                </c:pt>
                <c:pt idx="42" formatCode="0.0">
                  <c:v>26.133333333300001</c:v>
                </c:pt>
                <c:pt idx="43" formatCode="0.0">
                  <c:v>26.05</c:v>
                </c:pt>
                <c:pt idx="44" formatCode="0.0">
                  <c:v>26.008333333300001</c:v>
                </c:pt>
                <c:pt idx="45" formatCode="0.0">
                  <c:v>25.958333333300001</c:v>
                </c:pt>
                <c:pt idx="46" formatCode="0.0">
                  <c:v>25.858333333299999</c:v>
                </c:pt>
                <c:pt idx="47" formatCode="0.0">
                  <c:v>25.766666666599999</c:v>
                </c:pt>
                <c:pt idx="48" formatCode="0.0">
                  <c:v>25.7833333333</c:v>
                </c:pt>
                <c:pt idx="49" formatCode="0.0">
                  <c:v>25.6916666666</c:v>
                </c:pt>
                <c:pt idx="50" formatCode="0.0">
                  <c:v>25.458333333300001</c:v>
                </c:pt>
                <c:pt idx="51" formatCode="0.0">
                  <c:v>25.291666666600001</c:v>
                </c:pt>
                <c:pt idx="52" formatCode="0.0">
                  <c:v>25.1166666666</c:v>
                </c:pt>
                <c:pt idx="53" formatCode="0.0">
                  <c:v>25.016666666599999</c:v>
                </c:pt>
                <c:pt idx="54" formatCode="0.0">
                  <c:v>24.9416666666</c:v>
                </c:pt>
                <c:pt idx="55" formatCode="0.0">
                  <c:v>24.824999999999999</c:v>
                </c:pt>
                <c:pt idx="56" formatCode="0.0">
                  <c:v>24.7833333333</c:v>
                </c:pt>
                <c:pt idx="57" formatCode="0.0">
                  <c:v>24.7416666666</c:v>
                </c:pt>
                <c:pt idx="58" formatCode="0.0">
                  <c:v>24.7416666666</c:v>
                </c:pt>
                <c:pt idx="59" formatCode="0.0">
                  <c:v>24.766666666599999</c:v>
                </c:pt>
                <c:pt idx="60" formatCode="0.0">
                  <c:v>24.8166666666</c:v>
                </c:pt>
                <c:pt idx="61" formatCode="0.0">
                  <c:v>24.9</c:v>
                </c:pt>
                <c:pt idx="62" formatCode="0.0">
                  <c:v>25.0666666666</c:v>
                </c:pt>
                <c:pt idx="63" formatCode="0.0">
                  <c:v>25.108333333299999</c:v>
                </c:pt>
                <c:pt idx="64" formatCode="0.0">
                  <c:v>25.108333333299999</c:v>
                </c:pt>
                <c:pt idx="65" formatCode="0.0">
                  <c:v>25.108333333299999</c:v>
                </c:pt>
                <c:pt idx="66" formatCode="0.0">
                  <c:v>25.175000000000001</c:v>
                </c:pt>
                <c:pt idx="67" formatCode="0.0">
                  <c:v>25.266666666599999</c:v>
                </c:pt>
                <c:pt idx="68" formatCode="0.0">
                  <c:v>25.175000000000001</c:v>
                </c:pt>
                <c:pt idx="69" formatCode="0.0">
                  <c:v>25.15</c:v>
                </c:pt>
                <c:pt idx="70" formatCode="0.0">
                  <c:v>24.975000000000001</c:v>
                </c:pt>
                <c:pt idx="71" formatCode="0.0">
                  <c:v>24.766666666599999</c:v>
                </c:pt>
                <c:pt idx="72" formatCode="0.0">
                  <c:v>24.55</c:v>
                </c:pt>
                <c:pt idx="73" formatCode="0.0">
                  <c:v>24.416666666600001</c:v>
                </c:pt>
                <c:pt idx="74" formatCode="0.0">
                  <c:v>24.3</c:v>
                </c:pt>
                <c:pt idx="75" formatCode="0.0">
                  <c:v>24.258333333300001</c:v>
                </c:pt>
                <c:pt idx="76" formatCode="0.0">
                  <c:v>24.183333333299998</c:v>
                </c:pt>
                <c:pt idx="77" formatCode="0.0">
                  <c:v>24.083333333300001</c:v>
                </c:pt>
                <c:pt idx="78" formatCode="0.0">
                  <c:v>23.925000000000001</c:v>
                </c:pt>
                <c:pt idx="79" formatCode="0.0">
                  <c:v>23.8166666666</c:v>
                </c:pt>
                <c:pt idx="80" formatCode="0.0">
                  <c:v>23.791666666600001</c:v>
                </c:pt>
                <c:pt idx="81" formatCode="0.0">
                  <c:v>23.791666666600001</c:v>
                </c:pt>
                <c:pt idx="82" formatCode="0.0">
                  <c:v>23.8166666666</c:v>
                </c:pt>
                <c:pt idx="83" formatCode="0.0">
                  <c:v>23.85</c:v>
                </c:pt>
                <c:pt idx="84" formatCode="0.0">
                  <c:v>23.875</c:v>
                </c:pt>
                <c:pt idx="85" formatCode="0.0">
                  <c:v>23.808333333299998</c:v>
                </c:pt>
                <c:pt idx="86" formatCode="0.0">
                  <c:v>23.7833333333</c:v>
                </c:pt>
                <c:pt idx="87" formatCode="0.0">
                  <c:v>23.808333333299998</c:v>
                </c:pt>
                <c:pt idx="88" formatCode="0.0">
                  <c:v>23.833333333300001</c:v>
                </c:pt>
                <c:pt idx="89" formatCode="0.0">
                  <c:v>23.808333333299998</c:v>
                </c:pt>
                <c:pt idx="90" formatCode="0.0">
                  <c:v>23.8</c:v>
                </c:pt>
                <c:pt idx="91" formatCode="0.0">
                  <c:v>23.766666666599999</c:v>
                </c:pt>
                <c:pt idx="92" formatCode="0.0">
                  <c:v>23.791666666600001</c:v>
                </c:pt>
                <c:pt idx="93" formatCode="0.0">
                  <c:v>23.841666666599998</c:v>
                </c:pt>
                <c:pt idx="94" formatCode="0.0">
                  <c:v>23.95</c:v>
                </c:pt>
                <c:pt idx="95" formatCode="0.0">
                  <c:v>24.0666666666</c:v>
                </c:pt>
                <c:pt idx="96" formatCode="0.0">
                  <c:v>24.1583333333</c:v>
                </c:pt>
                <c:pt idx="97" formatCode="0.0">
                  <c:v>24.208333333300001</c:v>
                </c:pt>
                <c:pt idx="98" formatCode="0.0">
                  <c:v>24.266666666599999</c:v>
                </c:pt>
                <c:pt idx="99" formatCode="0.0">
                  <c:v>24.333333333300001</c:v>
                </c:pt>
                <c:pt idx="100" formatCode="0.0">
                  <c:v>24.425000000000001</c:v>
                </c:pt>
                <c:pt idx="101" formatCode="0.0">
                  <c:v>24.516666666599999</c:v>
                </c:pt>
                <c:pt idx="102" formatCode="0.0">
                  <c:v>24.583333333300001</c:v>
                </c:pt>
                <c:pt idx="103" formatCode="0.0">
                  <c:v>24.574999999999999</c:v>
                </c:pt>
                <c:pt idx="104" formatCode="0.0">
                  <c:v>24.558333333299998</c:v>
                </c:pt>
                <c:pt idx="105" formatCode="0.0">
                  <c:v>24.466666666599998</c:v>
                </c:pt>
                <c:pt idx="106" formatCode="0.0">
                  <c:v>24.391666666599999</c:v>
                </c:pt>
                <c:pt idx="107" formatCode="0.0">
                  <c:v>24.324999999999999</c:v>
                </c:pt>
                <c:pt idx="108" formatCode="0.0">
                  <c:v>24.166666666600001</c:v>
                </c:pt>
                <c:pt idx="109" formatCode="0.0">
                  <c:v>24.1166666666</c:v>
                </c:pt>
                <c:pt idx="110" formatCode="0.0">
                  <c:v>24.05</c:v>
                </c:pt>
                <c:pt idx="111" formatCode="0.0">
                  <c:v>23.9</c:v>
                </c:pt>
                <c:pt idx="112" formatCode="0.0">
                  <c:v>23.766666666599999</c:v>
                </c:pt>
                <c:pt idx="113" formatCode="0.0">
                  <c:v>23.6916666666</c:v>
                </c:pt>
                <c:pt idx="114" formatCode="0.0">
                  <c:v>23.574999999999999</c:v>
                </c:pt>
                <c:pt idx="115" formatCode="0.0">
                  <c:v>23.4416666666</c:v>
                </c:pt>
                <c:pt idx="116" formatCode="0.0">
                  <c:v>23.291666666600001</c:v>
                </c:pt>
                <c:pt idx="117" formatCode="0.0">
                  <c:v>23.141666666599999</c:v>
                </c:pt>
                <c:pt idx="118" formatCode="0.0">
                  <c:v>22.975000000000001</c:v>
                </c:pt>
                <c:pt idx="119" formatCode="0.0">
                  <c:v>22.8666666666</c:v>
                </c:pt>
                <c:pt idx="120" formatCode="0.0">
                  <c:v>22.8</c:v>
                </c:pt>
                <c:pt idx="121" formatCode="0.0">
                  <c:v>22.733333333299999</c:v>
                </c:pt>
                <c:pt idx="122" formatCode="0.0">
                  <c:v>22.6583333333</c:v>
                </c:pt>
                <c:pt idx="123" formatCode="0.0">
                  <c:v>22.6</c:v>
                </c:pt>
                <c:pt idx="124" formatCode="0.0">
                  <c:v>22.524999999999999</c:v>
                </c:pt>
                <c:pt idx="125" formatCode="0.0">
                  <c:v>22.4</c:v>
                </c:pt>
                <c:pt idx="126" formatCode="0.0">
                  <c:v>22.291666666600001</c:v>
                </c:pt>
                <c:pt idx="127" formatCode="0.0">
                  <c:v>22.216666666599998</c:v>
                </c:pt>
                <c:pt idx="128" formatCode="0.0">
                  <c:v>22.108333333299999</c:v>
                </c:pt>
                <c:pt idx="129" formatCode="0.0">
                  <c:v>22.041666666600001</c:v>
                </c:pt>
                <c:pt idx="130" formatCode="0.0">
                  <c:v>21.966666666599998</c:v>
                </c:pt>
                <c:pt idx="131" formatCode="0.0">
                  <c:v>21.833333333300001</c:v>
                </c:pt>
                <c:pt idx="132" formatCode="0.0">
                  <c:v>21.683333333299998</c:v>
                </c:pt>
                <c:pt idx="133" formatCode="0.0">
                  <c:v>21.5333333333</c:v>
                </c:pt>
                <c:pt idx="134" formatCode="0.0">
                  <c:v>21.4083333333</c:v>
                </c:pt>
                <c:pt idx="135" formatCode="0.0">
                  <c:v>21.3</c:v>
                </c:pt>
                <c:pt idx="136" formatCode="0.0">
                  <c:v>21.208333333300001</c:v>
                </c:pt>
                <c:pt idx="137" formatCode="0.0">
                  <c:v>21.141666666599999</c:v>
                </c:pt>
                <c:pt idx="138" formatCode="0.0">
                  <c:v>21.125</c:v>
                </c:pt>
                <c:pt idx="139" formatCode="0.0">
                  <c:v>21.091666666599998</c:v>
                </c:pt>
                <c:pt idx="140" formatCode="0.0">
                  <c:v>21.091666666599998</c:v>
                </c:pt>
                <c:pt idx="141" formatCode="0.0">
                  <c:v>21.074999999999999</c:v>
                </c:pt>
                <c:pt idx="142" formatCode="0.0">
                  <c:v>21.041666666600001</c:v>
                </c:pt>
                <c:pt idx="143" formatCode="0.0">
                  <c:v>21.0666666666</c:v>
                </c:pt>
                <c:pt idx="144" formatCode="0.0">
                  <c:v>21.1</c:v>
                </c:pt>
                <c:pt idx="145" formatCode="0.0">
                  <c:v>21.108333333299999</c:v>
                </c:pt>
                <c:pt idx="146" formatCode="0.0">
                  <c:v>21.058333333299998</c:v>
                </c:pt>
                <c:pt idx="147" formatCode="0.0">
                  <c:v>21.041666666600001</c:v>
                </c:pt>
                <c:pt idx="148" formatCode="0.0">
                  <c:v>21.016666666599999</c:v>
                </c:pt>
                <c:pt idx="149" formatCode="0.0">
                  <c:v>20.983333333299999</c:v>
                </c:pt>
                <c:pt idx="150" formatCode="0.0">
                  <c:v>20.9083333333</c:v>
                </c:pt>
                <c:pt idx="151" formatCode="0.0">
                  <c:v>20.85</c:v>
                </c:pt>
                <c:pt idx="152" formatCode="0.0">
                  <c:v>20.808333333299998</c:v>
                </c:pt>
                <c:pt idx="153" formatCode="0.0">
                  <c:v>20.7416666666</c:v>
                </c:pt>
                <c:pt idx="154" formatCode="0.0">
                  <c:v>20.7833333333</c:v>
                </c:pt>
                <c:pt idx="155" formatCode="0.0">
                  <c:v>20.833333333300001</c:v>
                </c:pt>
                <c:pt idx="156" formatCode="0.0">
                  <c:v>20.9</c:v>
                </c:pt>
                <c:pt idx="157" formatCode="0.0">
                  <c:v>20.958333333300001</c:v>
                </c:pt>
                <c:pt idx="158" formatCode="0.0">
                  <c:v>21.024999999999999</c:v>
                </c:pt>
                <c:pt idx="159" formatCode="0.0">
                  <c:v>21</c:v>
                </c:pt>
                <c:pt idx="160" formatCode="0.0">
                  <c:v>20.9416666666</c:v>
                </c:pt>
                <c:pt idx="161" formatCode="0.0">
                  <c:v>20.9083333333</c:v>
                </c:pt>
                <c:pt idx="162" formatCode="0.0">
                  <c:v>20.85</c:v>
                </c:pt>
                <c:pt idx="163" formatCode="0.0">
                  <c:v>20.766666666599999</c:v>
                </c:pt>
                <c:pt idx="164" formatCode="0.0">
                  <c:v>20.608333333299999</c:v>
                </c:pt>
                <c:pt idx="165" formatCode="0.0">
                  <c:v>20.475000000000001</c:v>
                </c:pt>
                <c:pt idx="166" formatCode="0.0">
                  <c:v>20.25</c:v>
                </c:pt>
                <c:pt idx="167" formatCode="0.0">
                  <c:v>20.05</c:v>
                </c:pt>
                <c:pt idx="168" formatCode="0.0">
                  <c:v>19.875</c:v>
                </c:pt>
                <c:pt idx="169" formatCode="0.0">
                  <c:v>19.766666666599999</c:v>
                </c:pt>
                <c:pt idx="170" formatCode="0.0">
                  <c:v>19.649999999999999</c:v>
                </c:pt>
                <c:pt idx="171" formatCode="0.0">
                  <c:v>19.5666666666</c:v>
                </c:pt>
                <c:pt idx="172" formatCode="0.0">
                  <c:v>19.5333333333</c:v>
                </c:pt>
                <c:pt idx="173" formatCode="0.0">
                  <c:v>19.4416666666</c:v>
                </c:pt>
                <c:pt idx="174" formatCode="0.0">
                  <c:v>19.324999999999999</c:v>
                </c:pt>
                <c:pt idx="175" formatCode="0.0">
                  <c:v>19.274999999999999</c:v>
                </c:pt>
                <c:pt idx="176" formatCode="0.0">
                  <c:v>19.2833333333</c:v>
                </c:pt>
                <c:pt idx="177" formatCode="0.0">
                  <c:v>19.225000000000001</c:v>
                </c:pt>
                <c:pt idx="178" formatCode="0.0">
                  <c:v>19.166666666600001</c:v>
                </c:pt>
                <c:pt idx="179" formatCode="0.0">
                  <c:v>19.05</c:v>
                </c:pt>
                <c:pt idx="180" formatCode="0.0">
                  <c:v>18.916666666600001</c:v>
                </c:pt>
                <c:pt idx="181" formatCode="0.0">
                  <c:v>18.75</c:v>
                </c:pt>
                <c:pt idx="182" formatCode="0.0">
                  <c:v>18.591666666599998</c:v>
                </c:pt>
                <c:pt idx="183" formatCode="0.0">
                  <c:v>18.425000000000001</c:v>
                </c:pt>
                <c:pt idx="184" formatCode="0.0">
                  <c:v>18.266666666599999</c:v>
                </c:pt>
                <c:pt idx="185" formatCode="0.0">
                  <c:v>18.1916666666</c:v>
                </c:pt>
                <c:pt idx="186" formatCode="0.0">
                  <c:v>18.183333333299998</c:v>
                </c:pt>
                <c:pt idx="187" formatCode="0.0">
                  <c:v>18.149999999999999</c:v>
                </c:pt>
                <c:pt idx="188" formatCode="0.0">
                  <c:v>18.083333333300001</c:v>
                </c:pt>
                <c:pt idx="189" formatCode="0.0">
                  <c:v>18.0333333333</c:v>
                </c:pt>
                <c:pt idx="190" formatCode="0.0">
                  <c:v>18</c:v>
                </c:pt>
                <c:pt idx="191" formatCode="0.0">
                  <c:v>17.9416666666</c:v>
                </c:pt>
                <c:pt idx="192" formatCode="0.0">
                  <c:v>17.916666666600001</c:v>
                </c:pt>
                <c:pt idx="193" formatCode="0.0">
                  <c:v>17.95</c:v>
                </c:pt>
                <c:pt idx="194" formatCode="0.0">
                  <c:v>17.975000000000001</c:v>
                </c:pt>
                <c:pt idx="195" formatCode="0.0">
                  <c:v>18.074999999999999</c:v>
                </c:pt>
                <c:pt idx="196" formatCode="0.0">
                  <c:v>18.141666666599999</c:v>
                </c:pt>
                <c:pt idx="197" formatCode="0.0">
                  <c:v>18.125</c:v>
                </c:pt>
                <c:pt idx="198" formatCode="0.0">
                  <c:v>18.1166666666</c:v>
                </c:pt>
                <c:pt idx="199" formatCode="0.0">
                  <c:v>18.074999999999999</c:v>
                </c:pt>
                <c:pt idx="200" formatCode="0.0">
                  <c:v>18.016666666599999</c:v>
                </c:pt>
                <c:pt idx="201" formatCode="0.0">
                  <c:v>18</c:v>
                </c:pt>
                <c:pt idx="202" formatCode="0.0">
                  <c:v>17.983333333299999</c:v>
                </c:pt>
                <c:pt idx="203" formatCode="0.0">
                  <c:v>18.016666666599999</c:v>
                </c:pt>
                <c:pt idx="204" formatCode="0.0">
                  <c:v>18.0333333333</c:v>
                </c:pt>
                <c:pt idx="205" formatCode="0.0">
                  <c:v>18.016666666599999</c:v>
                </c:pt>
                <c:pt idx="206" formatCode="0.0">
                  <c:v>18.016666666599999</c:v>
                </c:pt>
                <c:pt idx="207" formatCode="0.0">
                  <c:v>17.95</c:v>
                </c:pt>
                <c:pt idx="208" formatCode="0.0">
                  <c:v>17.9083333333</c:v>
                </c:pt>
                <c:pt idx="209" formatCode="0.0">
                  <c:v>17.891666666599999</c:v>
                </c:pt>
                <c:pt idx="210" formatCode="0.0">
                  <c:v>17.8666666666</c:v>
                </c:pt>
                <c:pt idx="211" formatCode="0.0">
                  <c:v>17.850000000000001</c:v>
                </c:pt>
                <c:pt idx="212" formatCode="0.0">
                  <c:v>17.875</c:v>
                </c:pt>
                <c:pt idx="213" formatCode="0.0">
                  <c:v>17.8666666666</c:v>
                </c:pt>
                <c:pt idx="214" formatCode="0.0">
                  <c:v>17.841666666599998</c:v>
                </c:pt>
                <c:pt idx="215" formatCode="0.0">
                  <c:v>17.833333333300001</c:v>
                </c:pt>
                <c:pt idx="216" formatCode="0.0">
                  <c:v>17.8</c:v>
                </c:pt>
                <c:pt idx="217" formatCode="0.0">
                  <c:v>17.75</c:v>
                </c:pt>
                <c:pt idx="218" formatCode="0.0">
                  <c:v>17.675000000000001</c:v>
                </c:pt>
                <c:pt idx="219" formatCode="0.0">
                  <c:v>17.633333333300001</c:v>
                </c:pt>
                <c:pt idx="220" formatCode="0.0">
                  <c:v>17.508333333300001</c:v>
                </c:pt>
                <c:pt idx="221" formatCode="0.0">
                  <c:v>17.4416666666</c:v>
                </c:pt>
                <c:pt idx="222" formatCode="0.0">
                  <c:v>17.3666666666</c:v>
                </c:pt>
                <c:pt idx="223" formatCode="0.0">
                  <c:v>17.341666666599998</c:v>
                </c:pt>
                <c:pt idx="224" formatCode="0.0">
                  <c:v>17.291666666600001</c:v>
                </c:pt>
                <c:pt idx="225" formatCode="0.0">
                  <c:v>17.25</c:v>
                </c:pt>
                <c:pt idx="226" formatCode="0.0">
                  <c:v>17.266666666599999</c:v>
                </c:pt>
                <c:pt idx="227" formatCode="0.0">
                  <c:v>17.233333333299999</c:v>
                </c:pt>
                <c:pt idx="228" formatCode="0.0">
                  <c:v>17.2416666666</c:v>
                </c:pt>
                <c:pt idx="229" formatCode="0.0">
                  <c:v>17.2</c:v>
                </c:pt>
                <c:pt idx="230" formatCode="0.0">
                  <c:v>17.133333333300001</c:v>
                </c:pt>
                <c:pt idx="231" formatCode="0.0">
                  <c:v>17.100000000000001</c:v>
                </c:pt>
                <c:pt idx="232" formatCode="0.0">
                  <c:v>17.091666666599998</c:v>
                </c:pt>
                <c:pt idx="233" formatCode="0.0">
                  <c:v>17.1166666666</c:v>
                </c:pt>
                <c:pt idx="234" formatCode="0.0">
                  <c:v>17.125</c:v>
                </c:pt>
                <c:pt idx="235" formatCode="0.0">
                  <c:v>17.100000000000001</c:v>
                </c:pt>
                <c:pt idx="236" formatCode="0.0">
                  <c:v>17.100000000000001</c:v>
                </c:pt>
                <c:pt idx="237" formatCode="0.0">
                  <c:v>17.133333333300001</c:v>
                </c:pt>
                <c:pt idx="238" formatCode="0.0">
                  <c:v>17.141666666599999</c:v>
                </c:pt>
                <c:pt idx="239" formatCode="0.0">
                  <c:v>17.175000000000001</c:v>
                </c:pt>
                <c:pt idx="240" formatCode="0.0">
                  <c:v>17.133333333300001</c:v>
                </c:pt>
                <c:pt idx="241" formatCode="0.0">
                  <c:v>17.133333333300001</c:v>
                </c:pt>
                <c:pt idx="242" formatCode="0.0">
                  <c:v>17.141666666599999</c:v>
                </c:pt>
                <c:pt idx="243" formatCode="0.0">
                  <c:v>17.133333333300001</c:v>
                </c:pt>
                <c:pt idx="244" formatCode="0.0">
                  <c:v>17.183333333299998</c:v>
                </c:pt>
                <c:pt idx="245" formatCode="0.0">
                  <c:v>17.2</c:v>
                </c:pt>
                <c:pt idx="246" formatCode="0.0">
                  <c:v>17.216666666599998</c:v>
                </c:pt>
                <c:pt idx="247" formatCode="0.0">
                  <c:v>17.208333333300001</c:v>
                </c:pt>
                <c:pt idx="248" formatCode="0.0">
                  <c:v>17.208333333300001</c:v>
                </c:pt>
                <c:pt idx="249" formatCode="0.0">
                  <c:v>17.2</c:v>
                </c:pt>
                <c:pt idx="250" formatCode="0.0">
                  <c:v>17.1916666666</c:v>
                </c:pt>
                <c:pt idx="251" formatCode="0.0">
                  <c:v>17.1916666666</c:v>
                </c:pt>
                <c:pt idx="252" formatCode="0.0">
                  <c:v>17.208333333300001</c:v>
                </c:pt>
                <c:pt idx="253" formatCode="0.0">
                  <c:v>17.25</c:v>
                </c:pt>
                <c:pt idx="254" formatCode="0.0">
                  <c:v>17.333333333300001</c:v>
                </c:pt>
                <c:pt idx="255" formatCode="0.0">
                  <c:v>17.391666666599999</c:v>
                </c:pt>
                <c:pt idx="256" formatCode="0.0">
                  <c:v>17.391666666599999</c:v>
                </c:pt>
                <c:pt idx="257" formatCode="0.0">
                  <c:v>17.358333333299999</c:v>
                </c:pt>
                <c:pt idx="258" formatCode="0.0">
                  <c:v>17.333333333300001</c:v>
                </c:pt>
                <c:pt idx="259" formatCode="0.0">
                  <c:v>17.358333333299999</c:v>
                </c:pt>
                <c:pt idx="260" formatCode="0.0">
                  <c:v>17.383333333300001</c:v>
                </c:pt>
                <c:pt idx="261" formatCode="0.0">
                  <c:v>17.3666666666</c:v>
                </c:pt>
                <c:pt idx="262" formatCode="0.0">
                  <c:v>17.341666666599998</c:v>
                </c:pt>
                <c:pt idx="263" formatCode="0.0">
                  <c:v>17.3</c:v>
                </c:pt>
                <c:pt idx="264" formatCode="0.0">
                  <c:v>17.3</c:v>
                </c:pt>
                <c:pt idx="265" formatCode="0.0">
                  <c:v>17.2833333333</c:v>
                </c:pt>
                <c:pt idx="266" formatCode="0.0">
                  <c:v>17.274999999999999</c:v>
                </c:pt>
                <c:pt idx="267" formatCode="0.0">
                  <c:v>17.25</c:v>
                </c:pt>
                <c:pt idx="268" formatCode="0.0">
                  <c:v>17.216666666599998</c:v>
                </c:pt>
                <c:pt idx="269" formatCode="0.0">
                  <c:v>17.175000000000001</c:v>
                </c:pt>
                <c:pt idx="270" formatCode="0.0">
                  <c:v>17.141666666599999</c:v>
                </c:pt>
                <c:pt idx="271" formatCode="0.0">
                  <c:v>17.091666666599998</c:v>
                </c:pt>
                <c:pt idx="272" formatCode="0.0">
                  <c:v>17.024999999999999</c:v>
                </c:pt>
                <c:pt idx="273" formatCode="0.0">
                  <c:v>16.983333333299999</c:v>
                </c:pt>
                <c:pt idx="274" formatCode="0.0">
                  <c:v>16.9416666666</c:v>
                </c:pt>
                <c:pt idx="275" formatCode="0.0">
                  <c:v>16.925000000000001</c:v>
                </c:pt>
                <c:pt idx="276" formatCode="0.0">
                  <c:v>16.9083333333</c:v>
                </c:pt>
                <c:pt idx="277" formatCode="0.0">
                  <c:v>16.8</c:v>
                </c:pt>
                <c:pt idx="278" formatCode="0.0">
                  <c:v>16.675000000000001</c:v>
                </c:pt>
                <c:pt idx="279" formatCode="0.0">
                  <c:v>16.591666666599998</c:v>
                </c:pt>
                <c:pt idx="280" formatCode="0.0">
                  <c:v>16.541666666600001</c:v>
                </c:pt>
                <c:pt idx="281" formatCode="0.0">
                  <c:v>16.483333333299999</c:v>
                </c:pt>
                <c:pt idx="282" formatCode="0.0">
                  <c:v>16.4416666666</c:v>
                </c:pt>
                <c:pt idx="283" formatCode="0.0">
                  <c:v>16.4083333333</c:v>
                </c:pt>
                <c:pt idx="284" formatCode="0.0">
                  <c:v>16.375</c:v>
                </c:pt>
                <c:pt idx="285" formatCode="0.0">
                  <c:v>16.324999999999999</c:v>
                </c:pt>
                <c:pt idx="286" formatCode="0.0">
                  <c:v>16.274999999999999</c:v>
                </c:pt>
                <c:pt idx="287" formatCode="0.0">
                  <c:v>16.225000000000001</c:v>
                </c:pt>
                <c:pt idx="288" formatCode="0.0">
                  <c:v>16.149999999999999</c:v>
                </c:pt>
                <c:pt idx="289" formatCode="0.0">
                  <c:v>16.125</c:v>
                </c:pt>
                <c:pt idx="290" formatCode="0.0">
                  <c:v>16.108333333299999</c:v>
                </c:pt>
                <c:pt idx="291" formatCode="0.0">
                  <c:v>16.0333333333</c:v>
                </c:pt>
                <c:pt idx="292" formatCode="0.0">
                  <c:v>15.9416666666</c:v>
                </c:pt>
                <c:pt idx="293" formatCode="0.0">
                  <c:v>15.875</c:v>
                </c:pt>
                <c:pt idx="294" formatCode="0.0">
                  <c:v>15.8166666666</c:v>
                </c:pt>
                <c:pt idx="295" formatCode="0.0">
                  <c:v>15.766666666600001</c:v>
                </c:pt>
                <c:pt idx="296" formatCode="0.0">
                  <c:v>15.733333333299999</c:v>
                </c:pt>
                <c:pt idx="297" formatCode="0.0">
                  <c:v>15.708333333300001</c:v>
                </c:pt>
                <c:pt idx="298" formatCode="0.0">
                  <c:v>15.6333333333</c:v>
                </c:pt>
                <c:pt idx="299" formatCode="0.0">
                  <c:v>15.55</c:v>
                </c:pt>
                <c:pt idx="300" formatCode="0.0">
                  <c:v>15.4333333333</c:v>
                </c:pt>
                <c:pt idx="301" formatCode="0.0">
                  <c:v>15.333333333300001</c:v>
                </c:pt>
                <c:pt idx="302" formatCode="0.0">
                  <c:v>15.2416666666</c:v>
                </c:pt>
                <c:pt idx="303" formatCode="0.0">
                  <c:v>15.1833333333</c:v>
                </c:pt>
                <c:pt idx="304" formatCode="0.0">
                  <c:v>15.1166666666</c:v>
                </c:pt>
                <c:pt idx="305" formatCode="0.0">
                  <c:v>15.0666666666</c:v>
                </c:pt>
                <c:pt idx="306" formatCode="0.0">
                  <c:v>15.0083333333</c:v>
                </c:pt>
                <c:pt idx="307" formatCode="0.0">
                  <c:v>14.9416666666</c:v>
                </c:pt>
                <c:pt idx="308" formatCode="0.0">
                  <c:v>14.833333333300001</c:v>
                </c:pt>
                <c:pt idx="309" formatCode="0.0">
                  <c:v>14.733333333299999</c:v>
                </c:pt>
                <c:pt idx="310" formatCode="0.0">
                  <c:v>14.675000000000001</c:v>
                </c:pt>
                <c:pt idx="311" formatCode="0.0">
                  <c:v>14.6</c:v>
                </c:pt>
                <c:pt idx="312" formatCode="0.0">
                  <c:v>14.574999999999999</c:v>
                </c:pt>
                <c:pt idx="313" formatCode="0.0">
                  <c:v>14.55</c:v>
                </c:pt>
                <c:pt idx="314" formatCode="0.0">
                  <c:v>14.483333333299999</c:v>
                </c:pt>
                <c:pt idx="315" formatCode="0.0">
                  <c:v>14.4333333333</c:v>
                </c:pt>
                <c:pt idx="316" formatCode="0.0">
                  <c:v>14.3666666666</c:v>
                </c:pt>
                <c:pt idx="317" formatCode="0.0">
                  <c:v>14.291666666599999</c:v>
                </c:pt>
                <c:pt idx="318" formatCode="0.0">
                  <c:v>14.2166666666</c:v>
                </c:pt>
                <c:pt idx="319" formatCode="0.0">
                  <c:v>14.15</c:v>
                </c:pt>
                <c:pt idx="320" formatCode="0.0">
                  <c:v>14.125</c:v>
                </c:pt>
                <c:pt idx="321" formatCode="0.0">
                  <c:v>14.108333333299999</c:v>
                </c:pt>
                <c:pt idx="322" formatCode="0.0">
                  <c:v>14.0333333333</c:v>
                </c:pt>
                <c:pt idx="323" formatCode="0.0">
                  <c:v>14.0083333333</c:v>
                </c:pt>
                <c:pt idx="324" formatCode="0.0">
                  <c:v>13.9916666666</c:v>
                </c:pt>
                <c:pt idx="325" formatCode="0.0">
                  <c:v>13.975</c:v>
                </c:pt>
                <c:pt idx="326" formatCode="0.0">
                  <c:v>13.975</c:v>
                </c:pt>
                <c:pt idx="327" formatCode="0.0">
                  <c:v>13.983333333299999</c:v>
                </c:pt>
                <c:pt idx="328" formatCode="0.0">
                  <c:v>13.9916666666</c:v>
                </c:pt>
                <c:pt idx="329" formatCode="0.0">
                  <c:v>13.975</c:v>
                </c:pt>
                <c:pt idx="330" formatCode="0.0">
                  <c:v>13.975</c:v>
                </c:pt>
                <c:pt idx="331" formatCode="0.0">
                  <c:v>13.925000000000001</c:v>
                </c:pt>
                <c:pt idx="332" formatCode="0.0">
                  <c:v>13.8666666666</c:v>
                </c:pt>
                <c:pt idx="333" formatCode="0.0">
                  <c:v>13.791666666599999</c:v>
                </c:pt>
                <c:pt idx="334" formatCode="0.0">
                  <c:v>13.7833333333</c:v>
                </c:pt>
                <c:pt idx="335" formatCode="0.0">
                  <c:v>13.733333333299999</c:v>
                </c:pt>
                <c:pt idx="336" formatCode="0.0">
                  <c:v>13.708333333300001</c:v>
                </c:pt>
                <c:pt idx="337" formatCode="0.0">
                  <c:v>13.675000000000001</c:v>
                </c:pt>
                <c:pt idx="338" formatCode="0.0">
                  <c:v>13.625</c:v>
                </c:pt>
                <c:pt idx="339" formatCode="0.0">
                  <c:v>13.516666666600001</c:v>
                </c:pt>
                <c:pt idx="340" formatCode="0.0">
                  <c:v>13.4333333333</c:v>
                </c:pt>
                <c:pt idx="341" formatCode="0.0">
                  <c:v>13.358333333299999</c:v>
                </c:pt>
                <c:pt idx="342" formatCode="0.0">
                  <c:v>13.266666666600001</c:v>
                </c:pt>
                <c:pt idx="343" formatCode="0.0">
                  <c:v>13.208333333300001</c:v>
                </c:pt>
                <c:pt idx="344" formatCode="0.0">
                  <c:v>13.175000000000001</c:v>
                </c:pt>
                <c:pt idx="345" formatCode="0.0">
                  <c:v>13.1333333333</c:v>
                </c:pt>
                <c:pt idx="346" formatCode="0.0">
                  <c:v>13.108333333299999</c:v>
                </c:pt>
                <c:pt idx="347" formatCode="0.0">
                  <c:v>13.108333333299999</c:v>
                </c:pt>
                <c:pt idx="348" formatCode="0.0">
                  <c:v>13.05</c:v>
                </c:pt>
                <c:pt idx="349" formatCode="0.0">
                  <c:v>13.016666666600001</c:v>
                </c:pt>
                <c:pt idx="350" formatCode="0.0">
                  <c:v>12.983333333299999</c:v>
                </c:pt>
                <c:pt idx="351" formatCode="0.0">
                  <c:v>12.9916666666</c:v>
                </c:pt>
                <c:pt idx="352" formatCode="0.0">
                  <c:v>12.983333333299999</c:v>
                </c:pt>
                <c:pt idx="353" formatCode="0.0">
                  <c:v>12.9666666666</c:v>
                </c:pt>
                <c:pt idx="354" formatCode="0.0">
                  <c:v>12.95</c:v>
                </c:pt>
                <c:pt idx="355" formatCode="0.0">
                  <c:v>12.9333333333</c:v>
                </c:pt>
                <c:pt idx="356" formatCode="0.0">
                  <c:v>12.925000000000001</c:v>
                </c:pt>
                <c:pt idx="357" formatCode="0.0">
                  <c:v>12.95</c:v>
                </c:pt>
                <c:pt idx="358" formatCode="0.0">
                  <c:v>12.975</c:v>
                </c:pt>
                <c:pt idx="359" formatCode="0.0">
                  <c:v>12.9916666666</c:v>
                </c:pt>
                <c:pt idx="360" formatCode="0.0">
                  <c:v>13.041666666599999</c:v>
                </c:pt>
                <c:pt idx="361" formatCode="0.0">
                  <c:v>13.05</c:v>
                </c:pt>
                <c:pt idx="362" formatCode="0.0">
                  <c:v>13.0583333333</c:v>
                </c:pt>
                <c:pt idx="363" formatCode="0.0">
                  <c:v>13.0916666666</c:v>
                </c:pt>
                <c:pt idx="364" formatCode="0.0">
                  <c:v>13.1333333333</c:v>
                </c:pt>
                <c:pt idx="365" formatCode="0.0">
                  <c:v>13.2166666666</c:v>
                </c:pt>
                <c:pt idx="366" formatCode="0.0">
                  <c:v>13.266666666600001</c:v>
                </c:pt>
                <c:pt idx="367" formatCode="0.0">
                  <c:v>13.291666666599999</c:v>
                </c:pt>
                <c:pt idx="368" formatCode="0.0">
                  <c:v>13.291666666599999</c:v>
                </c:pt>
                <c:pt idx="369" formatCode="0.0">
                  <c:v>13.275</c:v>
                </c:pt>
                <c:pt idx="370" formatCode="0.0">
                  <c:v>13.2583333333</c:v>
                </c:pt>
                <c:pt idx="371" formatCode="0.0">
                  <c:v>13.2583333333</c:v>
                </c:pt>
                <c:pt idx="372" formatCode="0.0">
                  <c:v>13.25</c:v>
                </c:pt>
                <c:pt idx="373" formatCode="0.0">
                  <c:v>13.266666666600001</c:v>
                </c:pt>
                <c:pt idx="374" formatCode="0.0">
                  <c:v>13.2833333333</c:v>
                </c:pt>
                <c:pt idx="375" formatCode="0.0">
                  <c:v>13.2583333333</c:v>
                </c:pt>
                <c:pt idx="376" formatCode="0.0">
                  <c:v>13.233333333299999</c:v>
                </c:pt>
                <c:pt idx="377" formatCode="0.0">
                  <c:v>13.1833333333</c:v>
                </c:pt>
                <c:pt idx="378" formatCode="0.0">
                  <c:v>13.141666666600001</c:v>
                </c:pt>
                <c:pt idx="379" formatCode="0.0">
                  <c:v>13.141666666600001</c:v>
                </c:pt>
                <c:pt idx="380" formatCode="0.0">
                  <c:v>13.125</c:v>
                </c:pt>
                <c:pt idx="381" formatCode="0.0">
                  <c:v>13.1166666666</c:v>
                </c:pt>
                <c:pt idx="382" formatCode="0.0">
                  <c:v>13.1</c:v>
                </c:pt>
                <c:pt idx="383" formatCode="0.0">
                  <c:v>13.0583333333</c:v>
                </c:pt>
                <c:pt idx="384" formatCode="0.0">
                  <c:v>13.041666666599999</c:v>
                </c:pt>
                <c:pt idx="385" formatCode="0.0">
                  <c:v>13.0083333333</c:v>
                </c:pt>
                <c:pt idx="386" formatCode="0.0">
                  <c:v>12.958333333300001</c:v>
                </c:pt>
                <c:pt idx="387" formatCode="0.0">
                  <c:v>12.9</c:v>
                </c:pt>
                <c:pt idx="388" formatCode="0.0">
                  <c:v>12.858333333299999</c:v>
                </c:pt>
                <c:pt idx="389" formatCode="0.0">
                  <c:v>12.8</c:v>
                </c:pt>
                <c:pt idx="390" formatCode="0.0">
                  <c:v>12.766666666600001</c:v>
                </c:pt>
                <c:pt idx="391" formatCode="0.0">
                  <c:v>12.7416666666</c:v>
                </c:pt>
                <c:pt idx="392" formatCode="0.0">
                  <c:v>12.7</c:v>
                </c:pt>
                <c:pt idx="393" formatCode="0.0">
                  <c:v>12.65</c:v>
                </c:pt>
                <c:pt idx="394" formatCode="0.0">
                  <c:v>12.6</c:v>
                </c:pt>
                <c:pt idx="395" formatCode="0.00">
                  <c:v>12.541666666599999</c:v>
                </c:pt>
                <c:pt idx="396" formatCode="0.0">
                  <c:v>12.458333333300001</c:v>
                </c:pt>
                <c:pt idx="397" formatCode="0.0">
                  <c:v>12.4</c:v>
                </c:pt>
                <c:pt idx="398" formatCode="0.0">
                  <c:v>12.3833333333</c:v>
                </c:pt>
                <c:pt idx="399" formatCode="0.0">
                  <c:v>12.3833333333</c:v>
                </c:pt>
                <c:pt idx="400" formatCode="0.0">
                  <c:v>12.3666666666</c:v>
                </c:pt>
                <c:pt idx="401" formatCode="0.0">
                  <c:v>12.358333333299999</c:v>
                </c:pt>
                <c:pt idx="402" formatCode="0.0">
                  <c:v>12.3416666666</c:v>
                </c:pt>
                <c:pt idx="403" formatCode="0.0">
                  <c:v>12.3083333333</c:v>
                </c:pt>
                <c:pt idx="404" formatCode="0.0">
                  <c:v>12.2833333333</c:v>
                </c:pt>
                <c:pt idx="405" formatCode="0.0">
                  <c:v>12.275</c:v>
                </c:pt>
                <c:pt idx="406" formatCode="0.0">
                  <c:v>12.2416666666</c:v>
                </c:pt>
                <c:pt idx="407" formatCode="0.0">
                  <c:v>12.233333333299999</c:v>
                </c:pt>
                <c:pt idx="408" formatCode="0.0">
                  <c:v>12.208333333300001</c:v>
                </c:pt>
                <c:pt idx="409" formatCode="0.0">
                  <c:v>12.166666666599999</c:v>
                </c:pt>
                <c:pt idx="410" formatCode="0.0">
                  <c:v>12.1333333333</c:v>
                </c:pt>
                <c:pt idx="411" formatCode="0.0">
                  <c:v>12.083333333300001</c:v>
                </c:pt>
                <c:pt idx="412" formatCode="0.0">
                  <c:v>12.083333333300001</c:v>
                </c:pt>
                <c:pt idx="413" formatCode="0.0">
                  <c:v>12.0666666666</c:v>
                </c:pt>
                <c:pt idx="414" formatCode="0.0">
                  <c:v>12.05</c:v>
                </c:pt>
                <c:pt idx="415" formatCode="0.0">
                  <c:v>12.0083333333</c:v>
                </c:pt>
                <c:pt idx="416" formatCode="0.0">
                  <c:v>12.0083333333</c:v>
                </c:pt>
                <c:pt idx="417" formatCode="0.0">
                  <c:v>11.9666666666</c:v>
                </c:pt>
                <c:pt idx="418" formatCode="0.0">
                  <c:v>11.95</c:v>
                </c:pt>
                <c:pt idx="419" formatCode="0.0">
                  <c:v>11.925000000000001</c:v>
                </c:pt>
                <c:pt idx="420" formatCode="0.0">
                  <c:v>11.916666666599999</c:v>
                </c:pt>
                <c:pt idx="421" formatCode="0.0">
                  <c:v>11.9083333333</c:v>
                </c:pt>
                <c:pt idx="422" formatCode="0.0">
                  <c:v>11.9</c:v>
                </c:pt>
                <c:pt idx="423" formatCode="0.0">
                  <c:v>11.8833333333</c:v>
                </c:pt>
                <c:pt idx="424" formatCode="0.0">
                  <c:v>11.8166666666</c:v>
                </c:pt>
                <c:pt idx="425" formatCode="0.0">
                  <c:v>11.7583333333</c:v>
                </c:pt>
                <c:pt idx="426" formatCode="0.0">
                  <c:v>11.7416666666</c:v>
                </c:pt>
                <c:pt idx="427" formatCode="0.0">
                  <c:v>11.7416666666</c:v>
                </c:pt>
                <c:pt idx="428" formatCode="0.0">
                  <c:v>11.7583333333</c:v>
                </c:pt>
                <c:pt idx="429" formatCode="0.0">
                  <c:v>11.775</c:v>
                </c:pt>
                <c:pt idx="430" formatCode="0.0">
                  <c:v>11.775</c:v>
                </c:pt>
                <c:pt idx="431" formatCode="0.0">
                  <c:v>11.75</c:v>
                </c:pt>
                <c:pt idx="432" formatCode="0.0">
                  <c:v>11.725</c:v>
                </c:pt>
                <c:pt idx="433" formatCode="0.0">
                  <c:v>11.6916666666</c:v>
                </c:pt>
                <c:pt idx="434" formatCode="0.0">
                  <c:v>11.6333333333</c:v>
                </c:pt>
                <c:pt idx="435" formatCode="0.0">
                  <c:v>11.574999999999999</c:v>
                </c:pt>
                <c:pt idx="436" formatCode="0.0">
                  <c:v>11.5333333333</c:v>
                </c:pt>
                <c:pt idx="437" formatCode="0.0">
                  <c:v>11.475</c:v>
                </c:pt>
                <c:pt idx="438" formatCode="0.0">
                  <c:v>11.4083333333</c:v>
                </c:pt>
                <c:pt idx="439" formatCode="0.0">
                  <c:v>11.3416666666</c:v>
                </c:pt>
                <c:pt idx="440" formatCode="0.0">
                  <c:v>11.266666666600001</c:v>
                </c:pt>
                <c:pt idx="441" formatCode="0.0">
                  <c:v>11.2166666666</c:v>
                </c:pt>
                <c:pt idx="442" formatCode="0.0">
                  <c:v>11.15</c:v>
                </c:pt>
                <c:pt idx="443" formatCode="0.0">
                  <c:v>11.0916666666</c:v>
                </c:pt>
                <c:pt idx="444" formatCode="0.0">
                  <c:v>11.0333333333</c:v>
                </c:pt>
                <c:pt idx="445" formatCode="0.0">
                  <c:v>10.9916666666</c:v>
                </c:pt>
                <c:pt idx="446" formatCode="0.0">
                  <c:v>10.983333333299999</c:v>
                </c:pt>
                <c:pt idx="447" formatCode="0.0">
                  <c:v>10.9666666666</c:v>
                </c:pt>
                <c:pt idx="448" formatCode="0.0">
                  <c:v>10.9333333333</c:v>
                </c:pt>
                <c:pt idx="449" formatCode="0.0">
                  <c:v>10.916666666599999</c:v>
                </c:pt>
                <c:pt idx="450" formatCode="0.0">
                  <c:v>10.891666666600001</c:v>
                </c:pt>
                <c:pt idx="451" formatCode="0.0">
                  <c:v>10.8666666666</c:v>
                </c:pt>
                <c:pt idx="452" formatCode="0.0">
                  <c:v>10.824999999999999</c:v>
                </c:pt>
                <c:pt idx="453" formatCode="0.0">
                  <c:v>10.791666666599999</c:v>
                </c:pt>
                <c:pt idx="454" formatCode="0.0">
                  <c:v>10.766666666600001</c:v>
                </c:pt>
                <c:pt idx="455" formatCode="0.0">
                  <c:v>10.766666666600001</c:v>
                </c:pt>
                <c:pt idx="456" formatCode="0.0">
                  <c:v>10.8</c:v>
                </c:pt>
                <c:pt idx="457" formatCode="0.0">
                  <c:v>10.8083333333</c:v>
                </c:pt>
                <c:pt idx="458" formatCode="0.0">
                  <c:v>10.8</c:v>
                </c:pt>
                <c:pt idx="459" formatCode="0.0">
                  <c:v>10.8083333333</c:v>
                </c:pt>
                <c:pt idx="460" formatCode="0.0">
                  <c:v>10.824999999999999</c:v>
                </c:pt>
                <c:pt idx="461" formatCode="0.0">
                  <c:v>10.875</c:v>
                </c:pt>
                <c:pt idx="462" formatCode="0.0">
                  <c:v>10.916666666599999</c:v>
                </c:pt>
                <c:pt idx="463" formatCode="0.0">
                  <c:v>10.9416666666</c:v>
                </c:pt>
                <c:pt idx="464" formatCode="0.0">
                  <c:v>10.95</c:v>
                </c:pt>
                <c:pt idx="465" formatCode="0.0">
                  <c:v>10.925000000000001</c:v>
                </c:pt>
                <c:pt idx="466" formatCode="0.0">
                  <c:v>10.9333333333</c:v>
                </c:pt>
                <c:pt idx="467" formatCode="0.0">
                  <c:v>10.9333333333</c:v>
                </c:pt>
                <c:pt idx="468" formatCode="0.0">
                  <c:v>10.9083333333</c:v>
                </c:pt>
                <c:pt idx="469" formatCode="0.0">
                  <c:v>10.891666666600001</c:v>
                </c:pt>
                <c:pt idx="470" formatCode="0.0">
                  <c:v>10.891666666600001</c:v>
                </c:pt>
                <c:pt idx="471" formatCode="0.0">
                  <c:v>10.875</c:v>
                </c:pt>
                <c:pt idx="472" formatCode="0.0">
                  <c:v>10.875</c:v>
                </c:pt>
                <c:pt idx="473" formatCode="0.0">
                  <c:v>10.8833333333</c:v>
                </c:pt>
                <c:pt idx="474" formatCode="0.0">
                  <c:v>10.9</c:v>
                </c:pt>
                <c:pt idx="475" formatCode="0.0">
                  <c:v>10.9416666666</c:v>
                </c:pt>
                <c:pt idx="476" formatCode="0.0">
                  <c:v>10.958333333300001</c:v>
                </c:pt>
                <c:pt idx="477" formatCode="0.0">
                  <c:v>11.0083333333</c:v>
                </c:pt>
                <c:pt idx="478" formatCode="0.0">
                  <c:v>11.05</c:v>
                </c:pt>
                <c:pt idx="479" formatCode="0.0">
                  <c:v>11.1</c:v>
                </c:pt>
                <c:pt idx="480" formatCode="0.0">
                  <c:v>11.15</c:v>
                </c:pt>
                <c:pt idx="481" formatCode="0.0">
                  <c:v>11.208333333300001</c:v>
                </c:pt>
                <c:pt idx="482" formatCode="0.0">
                  <c:v>11.2416666666</c:v>
                </c:pt>
                <c:pt idx="483" formatCode="0.0">
                  <c:v>11.3083333333</c:v>
                </c:pt>
                <c:pt idx="484" formatCode="0.0">
                  <c:v>11.3416666666</c:v>
                </c:pt>
                <c:pt idx="485" formatCode="0.0">
                  <c:v>11.375</c:v>
                </c:pt>
                <c:pt idx="486" formatCode="0.0">
                  <c:v>11.375</c:v>
                </c:pt>
                <c:pt idx="487" formatCode="0.0">
                  <c:v>11.3666666666</c:v>
                </c:pt>
                <c:pt idx="488" formatCode="0.0">
                  <c:v>11.3833333333</c:v>
                </c:pt>
                <c:pt idx="489" formatCode="0.0">
                  <c:v>11.4</c:v>
                </c:pt>
                <c:pt idx="490" formatCode="0.0">
                  <c:v>11.458333333300001</c:v>
                </c:pt>
                <c:pt idx="491" formatCode="0.0">
                  <c:v>11.483333333299999</c:v>
                </c:pt>
                <c:pt idx="492" formatCode="0.0">
                  <c:v>11.516666666600001</c:v>
                </c:pt>
                <c:pt idx="493" formatCode="0.0">
                  <c:v>11.55</c:v>
                </c:pt>
                <c:pt idx="494" formatCode="0.0">
                  <c:v>11.6</c:v>
                </c:pt>
                <c:pt idx="495" formatCode="0.0">
                  <c:v>11.65</c:v>
                </c:pt>
                <c:pt idx="496" formatCode="0.0">
                  <c:v>11.7166666666</c:v>
                </c:pt>
                <c:pt idx="497" formatCode="0.0">
                  <c:v>11.733333333299999</c:v>
                </c:pt>
                <c:pt idx="498" formatCode="0.0">
                  <c:v>11.775</c:v>
                </c:pt>
                <c:pt idx="499" formatCode="0.0">
                  <c:v>11.8</c:v>
                </c:pt>
                <c:pt idx="500" formatCode="0.0">
                  <c:v>11.8166666666</c:v>
                </c:pt>
                <c:pt idx="501" formatCode="0.0">
                  <c:v>11.833333333300001</c:v>
                </c:pt>
                <c:pt idx="502" formatCode="0.0">
                  <c:v>11.7833333333</c:v>
                </c:pt>
                <c:pt idx="503" formatCode="0.0">
                  <c:v>11.791666666599999</c:v>
                </c:pt>
                <c:pt idx="504" formatCode="0.0">
                  <c:v>11.791666666599999</c:v>
                </c:pt>
                <c:pt idx="505" formatCode="0.0">
                  <c:v>11.791666666599999</c:v>
                </c:pt>
                <c:pt idx="506" formatCode="0.0">
                  <c:v>11.8</c:v>
                </c:pt>
                <c:pt idx="507" formatCode="0.0">
                  <c:v>11.8</c:v>
                </c:pt>
                <c:pt idx="508" formatCode="0.0">
                  <c:v>11.8</c:v>
                </c:pt>
                <c:pt idx="509" formatCode="0.0">
                  <c:v>11.8083333333</c:v>
                </c:pt>
                <c:pt idx="510" formatCode="0.0">
                  <c:v>11.791666666599999</c:v>
                </c:pt>
                <c:pt idx="511" formatCode="0.0">
                  <c:v>11.8083333333</c:v>
                </c:pt>
                <c:pt idx="512" formatCode="0.0">
                  <c:v>11.833333333300001</c:v>
                </c:pt>
                <c:pt idx="513" formatCode="0.0">
                  <c:v>11.8166666666</c:v>
                </c:pt>
                <c:pt idx="514" formatCode="0.0">
                  <c:v>11.8166666666</c:v>
                </c:pt>
                <c:pt idx="515" formatCode="0.0">
                  <c:v>11.791666666599999</c:v>
                </c:pt>
                <c:pt idx="516" formatCode="0.0">
                  <c:v>11.7416666666</c:v>
                </c:pt>
                <c:pt idx="517" formatCode="0.0">
                  <c:v>11.725</c:v>
                </c:pt>
                <c:pt idx="518" formatCode="0.0">
                  <c:v>11.708333333300001</c:v>
                </c:pt>
                <c:pt idx="519" formatCode="0.0">
                  <c:v>11.7</c:v>
                </c:pt>
                <c:pt idx="520" formatCode="0.0">
                  <c:v>11.666666666599999</c:v>
                </c:pt>
                <c:pt idx="521" formatCode="0.0">
                  <c:v>11.65</c:v>
                </c:pt>
                <c:pt idx="522" formatCode="0.0">
                  <c:v>11.6333333333</c:v>
                </c:pt>
                <c:pt idx="523" formatCode="0.0">
                  <c:v>11.583333333300001</c:v>
                </c:pt>
                <c:pt idx="524" formatCode="0.0">
                  <c:v>11.5583333333</c:v>
                </c:pt>
                <c:pt idx="525" formatCode="0.0">
                  <c:v>11.541666666599999</c:v>
                </c:pt>
                <c:pt idx="526" formatCode="0.0">
                  <c:v>11.525</c:v>
                </c:pt>
                <c:pt idx="527" formatCode="0.0">
                  <c:v>11.5</c:v>
                </c:pt>
                <c:pt idx="528" formatCode="0.0">
                  <c:v>11.525</c:v>
                </c:pt>
                <c:pt idx="529" formatCode="0.0">
                  <c:v>11.516666666600001</c:v>
                </c:pt>
                <c:pt idx="530" formatCode="0.0">
                  <c:v>11.516666666600001</c:v>
                </c:pt>
                <c:pt idx="531" formatCode="0.0">
                  <c:v>11.4916666666</c:v>
                </c:pt>
                <c:pt idx="532" formatCode="0.0">
                  <c:v>11.483333333299999</c:v>
                </c:pt>
                <c:pt idx="533" formatCode="0.0">
                  <c:v>11.4666666666</c:v>
                </c:pt>
                <c:pt idx="534" formatCode="0.0">
                  <c:v>11.45</c:v>
                </c:pt>
                <c:pt idx="535" formatCode="0.0">
                  <c:v>11.458333333300001</c:v>
                </c:pt>
                <c:pt idx="536" formatCode="0.0">
                  <c:v>11.4416666666</c:v>
                </c:pt>
                <c:pt idx="537" formatCode="0.0">
                  <c:v>11.4416666666</c:v>
                </c:pt>
                <c:pt idx="538" formatCode="0.0">
                  <c:v>11.483333333299999</c:v>
                </c:pt>
                <c:pt idx="539" formatCode="0.0">
                  <c:v>11.5</c:v>
                </c:pt>
                <c:pt idx="540" formatCode="0.0">
                  <c:v>11.475</c:v>
                </c:pt>
                <c:pt idx="541" formatCode="0.0">
                  <c:v>11.4416666666</c:v>
                </c:pt>
                <c:pt idx="542" formatCode="0.0">
                  <c:v>11.358333333299999</c:v>
                </c:pt>
                <c:pt idx="543" formatCode="0.0">
                  <c:v>11.266666666600001</c:v>
                </c:pt>
                <c:pt idx="544" formatCode="0.0">
                  <c:v>11.225</c:v>
                </c:pt>
                <c:pt idx="545" formatCode="0.0">
                  <c:v>11.2</c:v>
                </c:pt>
                <c:pt idx="546" formatCode="0.0">
                  <c:v>11.208333333300001</c:v>
                </c:pt>
                <c:pt idx="547" formatCode="0.0">
                  <c:v>11.225</c:v>
                </c:pt>
                <c:pt idx="548" formatCode="0.0">
                  <c:v>11.225</c:v>
                </c:pt>
                <c:pt idx="549" formatCode="0.0">
                  <c:v>11.2416666666</c:v>
                </c:pt>
                <c:pt idx="550" formatCode="0.0">
                  <c:v>11.2166666666</c:v>
                </c:pt>
                <c:pt idx="551" formatCode="0.0">
                  <c:v>11.225</c:v>
                </c:pt>
                <c:pt idx="552" formatCode="0.0">
                  <c:v>11.358333333299999</c:v>
                </c:pt>
                <c:pt idx="553" formatCode="0.0">
                  <c:v>11.475</c:v>
                </c:pt>
                <c:pt idx="554" formatCode="0.0">
                  <c:v>11.574999999999999</c:v>
                </c:pt>
                <c:pt idx="555" formatCode="0.0">
                  <c:v>11.7</c:v>
                </c:pt>
                <c:pt idx="556" formatCode="0.0">
                  <c:v>11.824999999999999</c:v>
                </c:pt>
                <c:pt idx="557" formatCode="0.0">
                  <c:v>11.925000000000001</c:v>
                </c:pt>
                <c:pt idx="558" formatCode="0.0">
                  <c:v>12</c:v>
                </c:pt>
                <c:pt idx="559" formatCode="0.0">
                  <c:v>12.083333333300001</c:v>
                </c:pt>
                <c:pt idx="560" formatCode="0.0">
                  <c:v>12.166666666599999</c:v>
                </c:pt>
                <c:pt idx="561" formatCode="0.0">
                  <c:v>12.225</c:v>
                </c:pt>
                <c:pt idx="562" formatCode="0.0">
                  <c:v>12.3166666666</c:v>
                </c:pt>
                <c:pt idx="563">
                  <c:v>12.3666666666</c:v>
                </c:pt>
                <c:pt idx="564" formatCode="0.0">
                  <c:v>12.333333333300001</c:v>
                </c:pt>
                <c:pt idx="565" formatCode="0.0">
                  <c:v>12.3</c:v>
                </c:pt>
                <c:pt idx="566" formatCode="0.0">
                  <c:v>12.3</c:v>
                </c:pt>
                <c:pt idx="567" formatCode="0.0">
                  <c:v>12.3</c:v>
                </c:pt>
                <c:pt idx="568" formatCode="0.0">
                  <c:v>12.2583333333</c:v>
                </c:pt>
                <c:pt idx="569" formatCode="0.0">
                  <c:v>12.2166666666</c:v>
                </c:pt>
                <c:pt idx="570" formatCode="0.0">
                  <c:v>12.1916666666</c:v>
                </c:pt>
                <c:pt idx="571" formatCode="0.0">
                  <c:v>12.15</c:v>
                </c:pt>
                <c:pt idx="572" formatCode="0.0">
                  <c:v>12.15</c:v>
                </c:pt>
                <c:pt idx="573" formatCode="0.0">
                  <c:v>12.166666666599999</c:v>
                </c:pt>
                <c:pt idx="574" formatCode="0.0">
                  <c:v>12.15</c:v>
                </c:pt>
                <c:pt idx="575" formatCode="0.0">
                  <c:v>12.15</c:v>
                </c:pt>
                <c:pt idx="576" formatCode="0.0">
                  <c:v>12.108333333299999</c:v>
                </c:pt>
                <c:pt idx="577" formatCode="0.0">
                  <c:v>12.108333333299999</c:v>
                </c:pt>
                <c:pt idx="578" formatCode="0.0">
                  <c:v>12.108333333299999</c:v>
                </c:pt>
                <c:pt idx="579" formatCode="0.0">
                  <c:v>12.083333333300001</c:v>
                </c:pt>
                <c:pt idx="580" formatCode="0.0">
                  <c:v>12.083333333300001</c:v>
                </c:pt>
                <c:pt idx="581" formatCode="0.0">
                  <c:v>12.083333333300001</c:v>
                </c:pt>
                <c:pt idx="582" formatCode="0.0">
                  <c:v>12.083333333300001</c:v>
                </c:pt>
                <c:pt idx="583" formatCode="0.0">
                  <c:v>12.083333333300001</c:v>
                </c:pt>
                <c:pt idx="584" formatCode="0.0">
                  <c:v>12.041666666599999</c:v>
                </c:pt>
                <c:pt idx="585" formatCode="0.0">
                  <c:v>12.016666666600001</c:v>
                </c:pt>
                <c:pt idx="586" formatCode="0.0">
                  <c:v>12.016666666600001</c:v>
                </c:pt>
                <c:pt idx="587" formatCode="0.0">
                  <c:v>12.041666666599999</c:v>
                </c:pt>
                <c:pt idx="588" formatCode="0.0">
                  <c:v>12.1</c:v>
                </c:pt>
                <c:pt idx="589" formatCode="0.0">
                  <c:v>12.1</c:v>
                </c:pt>
                <c:pt idx="590" formatCode="0.0">
                  <c:v>12.125</c:v>
                </c:pt>
                <c:pt idx="591" formatCode="0.0">
                  <c:v>12.141666666600001</c:v>
                </c:pt>
                <c:pt idx="592" formatCode="0.0">
                  <c:v>12.166666666599999</c:v>
                </c:pt>
                <c:pt idx="593" formatCode="0.0">
                  <c:v>12.175000000000001</c:v>
                </c:pt>
                <c:pt idx="594" formatCode="0.0">
                  <c:v>12.166666666599999</c:v>
                </c:pt>
                <c:pt idx="595" formatCode="0.0">
                  <c:v>12.141666666600001</c:v>
                </c:pt>
                <c:pt idx="596" formatCode="0.0">
                  <c:v>12.141666666600001</c:v>
                </c:pt>
                <c:pt idx="597" formatCode="0.0">
                  <c:v>12.125</c:v>
                </c:pt>
                <c:pt idx="598" formatCode="0.0">
                  <c:v>12.125</c:v>
                </c:pt>
                <c:pt idx="599" formatCode="0.0">
                  <c:v>12.15</c:v>
                </c:pt>
                <c:pt idx="600" formatCode="0.0">
                  <c:v>12.1166666666</c:v>
                </c:pt>
                <c:pt idx="601" formatCode="0.0">
                  <c:v>12.0916666666</c:v>
                </c:pt>
                <c:pt idx="602" formatCode="0.0">
                  <c:v>12.041666666599999</c:v>
                </c:pt>
                <c:pt idx="603" formatCode="0.0">
                  <c:v>12.016666666600001</c:v>
                </c:pt>
                <c:pt idx="604" formatCode="0.0">
                  <c:v>11.983333333299999</c:v>
                </c:pt>
                <c:pt idx="605" formatCode="0.0">
                  <c:v>11.9416666666</c:v>
                </c:pt>
                <c:pt idx="606" formatCode="0.0">
                  <c:v>11.95</c:v>
                </c:pt>
                <c:pt idx="607" formatCode="0.0">
                  <c:v>11.9333333333</c:v>
                </c:pt>
                <c:pt idx="608" formatCode="0.0">
                  <c:v>11.9416666666</c:v>
                </c:pt>
                <c:pt idx="609" formatCode="0.0">
                  <c:v>11.95</c:v>
                </c:pt>
                <c:pt idx="610" formatCode="0.0">
                  <c:v>11.9416666666</c:v>
                </c:pt>
                <c:pt idx="611" formatCode="0.0">
                  <c:v>11.925000000000001</c:v>
                </c:pt>
                <c:pt idx="612" formatCode="0.0">
                  <c:v>11.9083333333</c:v>
                </c:pt>
                <c:pt idx="613" formatCode="0.0">
                  <c:v>11.925000000000001</c:v>
                </c:pt>
                <c:pt idx="614" formatCode="0.0">
                  <c:v>11.9666666666</c:v>
                </c:pt>
                <c:pt idx="615" formatCode="0.0">
                  <c:v>12.0083333333</c:v>
                </c:pt>
                <c:pt idx="616" formatCode="0.0">
                  <c:v>12.041666666599999</c:v>
                </c:pt>
                <c:pt idx="617" formatCode="0.0">
                  <c:v>12.1166666666</c:v>
                </c:pt>
                <c:pt idx="618" formatCode="0.0">
                  <c:v>12.1583333333</c:v>
                </c:pt>
                <c:pt idx="619" formatCode="0.0">
                  <c:v>12.225</c:v>
                </c:pt>
                <c:pt idx="620" formatCode="0.0">
                  <c:v>12.275</c:v>
                </c:pt>
                <c:pt idx="621" formatCode="0.0">
                  <c:v>12.3</c:v>
                </c:pt>
                <c:pt idx="622" formatCode="0.0">
                  <c:v>12.3083333333</c:v>
                </c:pt>
                <c:pt idx="623" formatCode="0.0">
                  <c:v>12.324999999999999</c:v>
                </c:pt>
                <c:pt idx="624" formatCode="0.0">
                  <c:v>12.391666666600001</c:v>
                </c:pt>
                <c:pt idx="625" formatCode="0.0">
                  <c:v>12.4666666666</c:v>
                </c:pt>
                <c:pt idx="626" formatCode="0.0">
                  <c:v>12.541666666599999</c:v>
                </c:pt>
                <c:pt idx="627" formatCode="0.0">
                  <c:v>12.5916666666</c:v>
                </c:pt>
                <c:pt idx="628" formatCode="0.0">
                  <c:v>12.641666666600001</c:v>
                </c:pt>
                <c:pt idx="629" formatCode="0.0">
                  <c:v>12.641666666600001</c:v>
                </c:pt>
                <c:pt idx="630" formatCode="0.0">
                  <c:v>12.65</c:v>
                </c:pt>
                <c:pt idx="631" formatCode="0.0">
                  <c:v>12.7</c:v>
                </c:pt>
                <c:pt idx="632" formatCode="0.0">
                  <c:v>12.733333333299999</c:v>
                </c:pt>
                <c:pt idx="633" formatCode="0.0">
                  <c:v>12.791666666599999</c:v>
                </c:pt>
                <c:pt idx="634" formatCode="0.0">
                  <c:v>12.833333333300001</c:v>
                </c:pt>
                <c:pt idx="635" formatCode="0.0">
                  <c:v>12.8666666666</c:v>
                </c:pt>
                <c:pt idx="636" formatCode="0.0">
                  <c:v>12.9083333333</c:v>
                </c:pt>
                <c:pt idx="637" formatCode="0.0">
                  <c:v>12.916666666599999</c:v>
                </c:pt>
                <c:pt idx="638" formatCode="0.0">
                  <c:v>12.9</c:v>
                </c:pt>
                <c:pt idx="639" formatCode="0.0">
                  <c:v>12.9</c:v>
                </c:pt>
                <c:pt idx="640" formatCode="0.0">
                  <c:v>12.875</c:v>
                </c:pt>
                <c:pt idx="641" formatCode="0.0">
                  <c:v>12.891666666600001</c:v>
                </c:pt>
                <c:pt idx="642" formatCode="0.0">
                  <c:v>12.916666666599999</c:v>
                </c:pt>
                <c:pt idx="643" formatCode="0.0">
                  <c:v>12.9416666666</c:v>
                </c:pt>
                <c:pt idx="644" formatCode="0.0">
                  <c:v>12.95</c:v>
                </c:pt>
                <c:pt idx="645" formatCode="0.0">
                  <c:v>12.975</c:v>
                </c:pt>
                <c:pt idx="646" formatCode="0.0">
                  <c:v>12.9916666666</c:v>
                </c:pt>
                <c:pt idx="647" formatCode="0.0">
                  <c:v>13.0083333333</c:v>
                </c:pt>
                <c:pt idx="648" formatCode="0.0">
                  <c:v>13</c:v>
                </c:pt>
                <c:pt idx="649" formatCode="0.0">
                  <c:v>13.025</c:v>
                </c:pt>
                <c:pt idx="650" formatCode="0.0">
                  <c:v>13.025</c:v>
                </c:pt>
                <c:pt idx="651" formatCode="0.0">
                  <c:v>13.0583333333</c:v>
                </c:pt>
                <c:pt idx="652" formatCode="0.0">
                  <c:v>13.108333333299999</c:v>
                </c:pt>
                <c:pt idx="653" formatCode="0.0">
                  <c:v>13.1583333333</c:v>
                </c:pt>
                <c:pt idx="654" formatCode="0.0">
                  <c:v>13.1916666666</c:v>
                </c:pt>
                <c:pt idx="655" formatCode="0.0">
                  <c:v>13.208333333300001</c:v>
                </c:pt>
                <c:pt idx="656" formatCode="0.0">
                  <c:v>13.2416666666</c:v>
                </c:pt>
                <c:pt idx="657" formatCode="0.0">
                  <c:v>13.2416666666</c:v>
                </c:pt>
                <c:pt idx="658" formatCode="0.0">
                  <c:v>13.233333333299999</c:v>
                </c:pt>
                <c:pt idx="659" formatCode="0.0">
                  <c:v>13.2166666666</c:v>
                </c:pt>
                <c:pt idx="660" formatCode="0.0">
                  <c:v>13.3</c:v>
                </c:pt>
                <c:pt idx="661" formatCode="0.0">
                  <c:v>13.375</c:v>
                </c:pt>
                <c:pt idx="662" formatCode="0.0">
                  <c:v>13.475</c:v>
                </c:pt>
                <c:pt idx="663" formatCode="0.0">
                  <c:v>13.5333333333</c:v>
                </c:pt>
                <c:pt idx="664" formatCode="0.0">
                  <c:v>13.5916666666</c:v>
                </c:pt>
                <c:pt idx="665" formatCode="0.0">
                  <c:v>13.6333333333</c:v>
                </c:pt>
                <c:pt idx="666" formatCode="0.0">
                  <c:v>13.666666666599999</c:v>
                </c:pt>
                <c:pt idx="667" formatCode="0.0">
                  <c:v>13.7166666666</c:v>
                </c:pt>
                <c:pt idx="668" formatCode="0.0">
                  <c:v>13.766666666600001</c:v>
                </c:pt>
                <c:pt idx="669" formatCode="0.0">
                  <c:v>13.8166666666</c:v>
                </c:pt>
                <c:pt idx="670" formatCode="0.0">
                  <c:v>13.9083333333</c:v>
                </c:pt>
                <c:pt idx="671" formatCode="0.0">
                  <c:v>14</c:v>
                </c:pt>
                <c:pt idx="672" formatCode="0.0">
                  <c:v>14.016666666600001</c:v>
                </c:pt>
                <c:pt idx="673" formatCode="0.0">
                  <c:v>14.041666666599999</c:v>
                </c:pt>
                <c:pt idx="674" formatCode="0.0">
                  <c:v>14.074999999999999</c:v>
                </c:pt>
                <c:pt idx="675" formatCode="0.0">
                  <c:v>14.083333333300001</c:v>
                </c:pt>
                <c:pt idx="676" formatCode="0.0">
                  <c:v>14.1</c:v>
                </c:pt>
                <c:pt idx="677" formatCode="0.0">
                  <c:v>14.15</c:v>
                </c:pt>
                <c:pt idx="678" formatCode="0.0">
                  <c:v>14.208333333300001</c:v>
                </c:pt>
                <c:pt idx="679" formatCode="0.0">
                  <c:v>14.2583333333</c:v>
                </c:pt>
                <c:pt idx="680" formatCode="0.0">
                  <c:v>14.3083333333</c:v>
                </c:pt>
                <c:pt idx="681" formatCode="0.0">
                  <c:v>14.3666666666</c:v>
                </c:pt>
                <c:pt idx="682" formatCode="0.0">
                  <c:v>14.4083333333</c:v>
                </c:pt>
                <c:pt idx="683" formatCode="0.0">
                  <c:v>14.4416666666</c:v>
                </c:pt>
                <c:pt idx="684" formatCode="0.0">
                  <c:v>14.45</c:v>
                </c:pt>
                <c:pt idx="685" formatCode="0.0">
                  <c:v>14.475</c:v>
                </c:pt>
                <c:pt idx="686" formatCode="0.0">
                  <c:v>14.475</c:v>
                </c:pt>
                <c:pt idx="687" formatCode="0.0">
                  <c:v>14.5583333333</c:v>
                </c:pt>
                <c:pt idx="688" formatCode="0.0">
                  <c:v>14.6333333333</c:v>
                </c:pt>
                <c:pt idx="689" formatCode="0.0">
                  <c:v>14.675000000000001</c:v>
                </c:pt>
                <c:pt idx="690" formatCode="0.0">
                  <c:v>14.733333333299999</c:v>
                </c:pt>
                <c:pt idx="691" formatCode="0.0">
                  <c:v>14.775</c:v>
                </c:pt>
                <c:pt idx="692" formatCode="0.0">
                  <c:v>14.833333333300001</c:v>
                </c:pt>
                <c:pt idx="693" formatCode="0.0">
                  <c:v>14.916666666599999</c:v>
                </c:pt>
                <c:pt idx="694" formatCode="0.0">
                  <c:v>14.975</c:v>
                </c:pt>
                <c:pt idx="695" formatCode="0.0">
                  <c:v>15.041666666599999</c:v>
                </c:pt>
                <c:pt idx="696" formatCode="0.0">
                  <c:v>15.1166666666</c:v>
                </c:pt>
                <c:pt idx="697" formatCode="0.0">
                  <c:v>15.1333333333</c:v>
                </c:pt>
                <c:pt idx="698" formatCode="0.0">
                  <c:v>15.166666666599999</c:v>
                </c:pt>
                <c:pt idx="699" formatCode="0.0">
                  <c:v>15.1916666666</c:v>
                </c:pt>
                <c:pt idx="700" formatCode="0.0">
                  <c:v>15.2166666666</c:v>
                </c:pt>
                <c:pt idx="701" formatCode="0.0">
                  <c:v>15.225</c:v>
                </c:pt>
                <c:pt idx="702" formatCode="0.0">
                  <c:v>15.208333333300001</c:v>
                </c:pt>
                <c:pt idx="703" formatCode="0.0">
                  <c:v>15.225</c:v>
                </c:pt>
                <c:pt idx="704" formatCode="0.0">
                  <c:v>15.2416666666</c:v>
                </c:pt>
                <c:pt idx="705" formatCode="0.0">
                  <c:v>15.266666666600001</c:v>
                </c:pt>
                <c:pt idx="706" formatCode="0.0">
                  <c:v>15.333333333300001</c:v>
                </c:pt>
                <c:pt idx="707" formatCode="0.0">
                  <c:v>15.391666666600001</c:v>
                </c:pt>
                <c:pt idx="708" formatCode="0.0">
                  <c:v>15.4</c:v>
                </c:pt>
                <c:pt idx="709" formatCode="0.0">
                  <c:v>15.45</c:v>
                </c:pt>
                <c:pt idx="710" formatCode="0.0">
                  <c:v>15.525</c:v>
                </c:pt>
                <c:pt idx="711" formatCode="0.0">
                  <c:v>15.574999999999999</c:v>
                </c:pt>
                <c:pt idx="712" formatCode="0.0">
                  <c:v>15.625</c:v>
                </c:pt>
                <c:pt idx="713" formatCode="0.0">
                  <c:v>15.7166666666</c:v>
                </c:pt>
                <c:pt idx="714" formatCode="0.0">
                  <c:v>15.824999999999999</c:v>
                </c:pt>
                <c:pt idx="715" formatCode="0.0">
                  <c:v>15.8833333333</c:v>
                </c:pt>
                <c:pt idx="716" formatCode="0.0">
                  <c:v>15.9416666666</c:v>
                </c:pt>
                <c:pt idx="717" formatCode="0.0">
                  <c:v>15.9666666666</c:v>
                </c:pt>
                <c:pt idx="718" formatCode="0.0">
                  <c:v>16</c:v>
                </c:pt>
                <c:pt idx="719" formatCode="0.0">
                  <c:v>16.024999999999999</c:v>
                </c:pt>
                <c:pt idx="720" formatCode="0.0">
                  <c:v>16.108333333299999</c:v>
                </c:pt>
                <c:pt idx="721" formatCode="0.0">
                  <c:v>16.175000000000001</c:v>
                </c:pt>
                <c:pt idx="722" formatCode="0.0">
                  <c:v>16.225000000000001</c:v>
                </c:pt>
                <c:pt idx="723" formatCode="0.0">
                  <c:v>16.274999999999999</c:v>
                </c:pt>
                <c:pt idx="724" formatCode="0.0">
                  <c:v>16.3166666666</c:v>
                </c:pt>
                <c:pt idx="725" formatCode="0.0">
                  <c:v>16.350000000000001</c:v>
                </c:pt>
                <c:pt idx="726" formatCode="0.0">
                  <c:v>16.425000000000001</c:v>
                </c:pt>
                <c:pt idx="727" formatCode="0.0">
                  <c:v>16.5333333333</c:v>
                </c:pt>
                <c:pt idx="728" formatCode="0.0">
                  <c:v>16.608333333299999</c:v>
                </c:pt>
                <c:pt idx="729" formatCode="0.0">
                  <c:v>16.675000000000001</c:v>
                </c:pt>
                <c:pt idx="730" formatCode="0.0">
                  <c:v>16.733333333299999</c:v>
                </c:pt>
                <c:pt idx="731" formatCode="0.0">
                  <c:v>16.8</c:v>
                </c:pt>
                <c:pt idx="732" formatCode="0.0">
                  <c:v>16.891666666599999</c:v>
                </c:pt>
                <c:pt idx="733" formatCode="0.0">
                  <c:v>16.958333333300001</c:v>
                </c:pt>
                <c:pt idx="734" formatCode="0.0">
                  <c:v>17.008333333300001</c:v>
                </c:pt>
                <c:pt idx="735" formatCode="0.0">
                  <c:v>17.0333333333</c:v>
                </c:pt>
                <c:pt idx="736" formatCode="0.0">
                  <c:v>17.083333333300001</c:v>
                </c:pt>
                <c:pt idx="737" formatCode="0.0">
                  <c:v>17.108333333299999</c:v>
                </c:pt>
                <c:pt idx="738" formatCode="0.0">
                  <c:v>17.100000000000001</c:v>
                </c:pt>
                <c:pt idx="739" formatCode="0.0">
                  <c:v>17.108333333299999</c:v>
                </c:pt>
                <c:pt idx="740" formatCode="0.0">
                  <c:v>17.125</c:v>
                </c:pt>
                <c:pt idx="741" formatCode="0.0">
                  <c:v>17.149999999999999</c:v>
                </c:pt>
                <c:pt idx="742" formatCode="0.0">
                  <c:v>17.175000000000001</c:v>
                </c:pt>
                <c:pt idx="743" formatCode="0.0">
                  <c:v>17.2</c:v>
                </c:pt>
                <c:pt idx="744" formatCode="0.0">
                  <c:v>17.208333333300001</c:v>
                </c:pt>
                <c:pt idx="745" formatCode="0.0">
                  <c:v>17.2416666666</c:v>
                </c:pt>
                <c:pt idx="746" formatCode="0.0">
                  <c:v>17.258333333300001</c:v>
                </c:pt>
                <c:pt idx="747" formatCode="0.0">
                  <c:v>17.274999999999999</c:v>
                </c:pt>
                <c:pt idx="748" formatCode="0.0">
                  <c:v>17.2833333333</c:v>
                </c:pt>
                <c:pt idx="749" formatCode="0.0">
                  <c:v>17.291666666600001</c:v>
                </c:pt>
                <c:pt idx="750" formatCode="0.0">
                  <c:v>17.308333333299998</c:v>
                </c:pt>
                <c:pt idx="751" formatCode="0.0">
                  <c:v>17.3166666666</c:v>
                </c:pt>
                <c:pt idx="752" formatCode="0.0">
                  <c:v>17.333333333300001</c:v>
                </c:pt>
                <c:pt idx="753" formatCode="0.0">
                  <c:v>17.341666666599998</c:v>
                </c:pt>
                <c:pt idx="754" formatCode="0.0">
                  <c:v>17.341666666599998</c:v>
                </c:pt>
                <c:pt idx="755" formatCode="0.0">
                  <c:v>17.350000000000001</c:v>
                </c:pt>
                <c:pt idx="756" formatCode="0.0">
                  <c:v>17.358333333299999</c:v>
                </c:pt>
                <c:pt idx="757" formatCode="0.0">
                  <c:v>17.383333333300001</c:v>
                </c:pt>
                <c:pt idx="758" formatCode="0.0">
                  <c:v>17.425000000000001</c:v>
                </c:pt>
                <c:pt idx="759" formatCode="0.0">
                  <c:v>17.5</c:v>
                </c:pt>
                <c:pt idx="760" formatCode="0.0">
                  <c:v>17.558333333299998</c:v>
                </c:pt>
                <c:pt idx="761" formatCode="0.0">
                  <c:v>17.6166666666</c:v>
                </c:pt>
                <c:pt idx="762" formatCode="0.0">
                  <c:v>17.666666666600001</c:v>
                </c:pt>
                <c:pt idx="763" formatCode="0.0">
                  <c:v>17.675000000000001</c:v>
                </c:pt>
                <c:pt idx="764" formatCode="0.0">
                  <c:v>17.708333333300001</c:v>
                </c:pt>
                <c:pt idx="765" formatCode="0.0">
                  <c:v>17.774999999999999</c:v>
                </c:pt>
                <c:pt idx="766" formatCode="0.0">
                  <c:v>17.833333333300001</c:v>
                </c:pt>
                <c:pt idx="767" formatCode="0.0">
                  <c:v>17.891666666599999</c:v>
                </c:pt>
                <c:pt idx="768" formatCode="0.0">
                  <c:v>17.933333333299998</c:v>
                </c:pt>
                <c:pt idx="769" formatCode="0.0">
                  <c:v>18</c:v>
                </c:pt>
                <c:pt idx="770" formatCode="0.0">
                  <c:v>18.0666666666</c:v>
                </c:pt>
                <c:pt idx="771" formatCode="0.0">
                  <c:v>18.108333333299999</c:v>
                </c:pt>
                <c:pt idx="772" formatCode="0.0">
                  <c:v>18.175000000000001</c:v>
                </c:pt>
                <c:pt idx="773" formatCode="0.0">
                  <c:v>18.2416666666</c:v>
                </c:pt>
                <c:pt idx="774" formatCode="0.0">
                  <c:v>18.2833333333</c:v>
                </c:pt>
                <c:pt idx="775" formatCode="0.0">
                  <c:v>18.350000000000001</c:v>
                </c:pt>
                <c:pt idx="776" formatCode="0.0">
                  <c:v>18.391666666599999</c:v>
                </c:pt>
                <c:pt idx="777" formatCode="0.0">
                  <c:v>18.399999999999999</c:v>
                </c:pt>
                <c:pt idx="778" formatCode="0.0">
                  <c:v>18.4416666666</c:v>
                </c:pt>
                <c:pt idx="779" formatCode="0.0">
                  <c:v>18.466666666599998</c:v>
                </c:pt>
                <c:pt idx="780" formatCode="0.0">
                  <c:v>18.516666666599999</c:v>
                </c:pt>
                <c:pt idx="781" formatCode="0.0">
                  <c:v>18.541666666600001</c:v>
                </c:pt>
                <c:pt idx="782" formatCode="0.0">
                  <c:v>18.558333333299998</c:v>
                </c:pt>
                <c:pt idx="783" formatCode="0.0">
                  <c:v>18.600000000000001</c:v>
                </c:pt>
                <c:pt idx="784" formatCode="0.0">
                  <c:v>18.633333333300001</c:v>
                </c:pt>
                <c:pt idx="785" formatCode="0.0">
                  <c:v>18.666666666600001</c:v>
                </c:pt>
                <c:pt idx="786" formatCode="0.0">
                  <c:v>18.675000000000001</c:v>
                </c:pt>
                <c:pt idx="787" formatCode="0.0">
                  <c:v>18.708333333300001</c:v>
                </c:pt>
                <c:pt idx="788" formatCode="0.0">
                  <c:v>18.725000000000001</c:v>
                </c:pt>
                <c:pt idx="789" formatCode="0.0">
                  <c:v>18.716666666599998</c:v>
                </c:pt>
                <c:pt idx="790" formatCode="0.0">
                  <c:v>18.708333333300001</c:v>
                </c:pt>
                <c:pt idx="791" formatCode="0.0">
                  <c:v>18.708333333300001</c:v>
                </c:pt>
                <c:pt idx="792" formatCode="0.0">
                  <c:v>18.716666666599998</c:v>
                </c:pt>
                <c:pt idx="793" formatCode="0.0">
                  <c:v>18.725000000000001</c:v>
                </c:pt>
                <c:pt idx="794" formatCode="0.0">
                  <c:v>18.7</c:v>
                </c:pt>
                <c:pt idx="795" formatCode="0.0">
                  <c:v>18.6916666666</c:v>
                </c:pt>
                <c:pt idx="796" formatCode="0.0">
                  <c:v>18.666666666600001</c:v>
                </c:pt>
                <c:pt idx="797" formatCode="0.0">
                  <c:v>18.625</c:v>
                </c:pt>
                <c:pt idx="798" formatCode="0.0">
                  <c:v>18.625</c:v>
                </c:pt>
                <c:pt idx="799" formatCode="0.0">
                  <c:v>18.591666666599998</c:v>
                </c:pt>
                <c:pt idx="800" formatCode="0.0">
                  <c:v>18.5666666666</c:v>
                </c:pt>
                <c:pt idx="801" formatCode="0.0">
                  <c:v>18.591666666599998</c:v>
                </c:pt>
                <c:pt idx="802" formatCode="0.0">
                  <c:v>18.591666666599998</c:v>
                </c:pt>
                <c:pt idx="803" formatCode="0.0">
                  <c:v>18.600000000000001</c:v>
                </c:pt>
                <c:pt idx="804" formatCode="0.0">
                  <c:v>18.608333333299999</c:v>
                </c:pt>
                <c:pt idx="805" formatCode="0.0">
                  <c:v>18.608333333299999</c:v>
                </c:pt>
                <c:pt idx="806" formatCode="0.0">
                  <c:v>18.6583333333</c:v>
                </c:pt>
                <c:pt idx="807" formatCode="0.0">
                  <c:v>18.666666666600001</c:v>
                </c:pt>
                <c:pt idx="808" formatCode="0.0">
                  <c:v>18.683333333299998</c:v>
                </c:pt>
                <c:pt idx="809" formatCode="0.0">
                  <c:v>18.725000000000001</c:v>
                </c:pt>
                <c:pt idx="810" formatCode="0.0">
                  <c:v>18.766666666599999</c:v>
                </c:pt>
                <c:pt idx="811" formatCode="0.0">
                  <c:v>18.808333333299998</c:v>
                </c:pt>
                <c:pt idx="812" formatCode="0.0">
                  <c:v>18.841666666599998</c:v>
                </c:pt>
                <c:pt idx="813" formatCode="0.0">
                  <c:v>18.883333333300001</c:v>
                </c:pt>
                <c:pt idx="814" formatCode="0.0">
                  <c:v>18.916666666600001</c:v>
                </c:pt>
                <c:pt idx="815" formatCode="0.0">
                  <c:v>18.925000000000001</c:v>
                </c:pt>
                <c:pt idx="816" formatCode="0.0">
                  <c:v>18.925000000000001</c:v>
                </c:pt>
                <c:pt idx="817" formatCode="0.0">
                  <c:v>18.95</c:v>
                </c:pt>
                <c:pt idx="818" formatCode="0.0">
                  <c:v>18.983333333299999</c:v>
                </c:pt>
                <c:pt idx="819" formatCode="0.0">
                  <c:v>19.0333333333</c:v>
                </c:pt>
                <c:pt idx="820" formatCode="0.0">
                  <c:v>19.058333333299998</c:v>
                </c:pt>
                <c:pt idx="821" formatCode="0.0">
                  <c:v>19.108333333299999</c:v>
                </c:pt>
                <c:pt idx="822" formatCode="0.0">
                  <c:v>19.166666666600001</c:v>
                </c:pt>
                <c:pt idx="823" formatCode="0.0">
                  <c:v>19.216666666599998</c:v>
                </c:pt>
                <c:pt idx="824" formatCode="0.0">
                  <c:v>19.266666666599999</c:v>
                </c:pt>
                <c:pt idx="825" formatCode="0.0">
                  <c:v>19.2833333333</c:v>
                </c:pt>
                <c:pt idx="826" formatCode="0.0">
                  <c:v>19.3</c:v>
                </c:pt>
                <c:pt idx="827" formatCode="0.0">
                  <c:v>19.308333333299998</c:v>
                </c:pt>
                <c:pt idx="828" formatCode="0.0">
                  <c:v>19.333333333300001</c:v>
                </c:pt>
                <c:pt idx="829" formatCode="0.0">
                  <c:v>19.3666666666</c:v>
                </c:pt>
                <c:pt idx="830" formatCode="0.0">
                  <c:v>19.3666666666</c:v>
                </c:pt>
                <c:pt idx="831" formatCode="0.0">
                  <c:v>19.375</c:v>
                </c:pt>
                <c:pt idx="832" formatCode="0.0">
                  <c:v>19.391666666599999</c:v>
                </c:pt>
                <c:pt idx="833" formatCode="0.0">
                  <c:v>19.375</c:v>
                </c:pt>
                <c:pt idx="834" formatCode="0.0">
                  <c:v>19.341666666599998</c:v>
                </c:pt>
                <c:pt idx="835" formatCode="0.0">
                  <c:v>19.324999999999999</c:v>
                </c:pt>
                <c:pt idx="836" formatCode="0.0">
                  <c:v>19.333333333300001</c:v>
                </c:pt>
                <c:pt idx="837" formatCode="0.0">
                  <c:v>19.3166666666</c:v>
                </c:pt>
                <c:pt idx="838" formatCode="0.0">
                  <c:v>19.324999999999999</c:v>
                </c:pt>
                <c:pt idx="839" formatCode="0.0">
                  <c:v>19.341666666599998</c:v>
                </c:pt>
                <c:pt idx="840" formatCode="0.0">
                  <c:v>19.3166666666</c:v>
                </c:pt>
                <c:pt idx="841" formatCode="0.0">
                  <c:v>19.2833333333</c:v>
                </c:pt>
                <c:pt idx="842" formatCode="0.0">
                  <c:v>19.2833333333</c:v>
                </c:pt>
                <c:pt idx="843" formatCode="0.0">
                  <c:v>19.274999999999999</c:v>
                </c:pt>
                <c:pt idx="844" formatCode="0.0">
                  <c:v>19.291666666600001</c:v>
                </c:pt>
                <c:pt idx="845" formatCode="0.0">
                  <c:v>19.3166666666</c:v>
                </c:pt>
                <c:pt idx="846" formatCode="0.0">
                  <c:v>19.350000000000001</c:v>
                </c:pt>
                <c:pt idx="847" formatCode="0.0">
                  <c:v>19.375</c:v>
                </c:pt>
                <c:pt idx="848" formatCode="0.0">
                  <c:v>19.399999999999999</c:v>
                </c:pt>
                <c:pt idx="849" formatCode="0.0">
                  <c:v>19.45</c:v>
                </c:pt>
                <c:pt idx="850" formatCode="0.0">
                  <c:v>19.5</c:v>
                </c:pt>
                <c:pt idx="851" formatCode="0.0">
                  <c:v>19.55</c:v>
                </c:pt>
                <c:pt idx="852" formatCode="0.0">
                  <c:v>19.633333333300001</c:v>
                </c:pt>
                <c:pt idx="853" formatCode="0.0">
                  <c:v>19.725000000000001</c:v>
                </c:pt>
                <c:pt idx="854" formatCode="0.0">
                  <c:v>19.766666666599999</c:v>
                </c:pt>
                <c:pt idx="855" formatCode="0.0">
                  <c:v>19.7833333333</c:v>
                </c:pt>
                <c:pt idx="856" formatCode="0.0">
                  <c:v>19.8</c:v>
                </c:pt>
                <c:pt idx="857" formatCode="0.0">
                  <c:v>19.808333333299998</c:v>
                </c:pt>
                <c:pt idx="858" formatCode="0.0">
                  <c:v>19.875</c:v>
                </c:pt>
                <c:pt idx="859" formatCode="0.0">
                  <c:v>19.933333333299998</c:v>
                </c:pt>
                <c:pt idx="860" formatCode="0.0">
                  <c:v>19.958333333300001</c:v>
                </c:pt>
                <c:pt idx="861" formatCode="0.0">
                  <c:v>20.008333333300001</c:v>
                </c:pt>
                <c:pt idx="862" formatCode="0.0">
                  <c:v>20.0666666666</c:v>
                </c:pt>
                <c:pt idx="863" formatCode="0.0">
                  <c:v>20.149999999999999</c:v>
                </c:pt>
                <c:pt idx="864" formatCode="0.0">
                  <c:v>20.1916666666</c:v>
                </c:pt>
                <c:pt idx="865" formatCode="0.0">
                  <c:v>20.233333333299999</c:v>
                </c:pt>
                <c:pt idx="866" formatCode="0.0">
                  <c:v>20.208333333300001</c:v>
                </c:pt>
                <c:pt idx="867" formatCode="0.0">
                  <c:v>20.141666666599999</c:v>
                </c:pt>
                <c:pt idx="868" formatCode="0.0">
                  <c:v>20.024999999999999</c:v>
                </c:pt>
                <c:pt idx="869" formatCode="0.0">
                  <c:v>19.966666666599998</c:v>
                </c:pt>
                <c:pt idx="870" formatCode="0.0">
                  <c:v>19.875</c:v>
                </c:pt>
                <c:pt idx="871" formatCode="0.0">
                  <c:v>19.8</c:v>
                </c:pt>
                <c:pt idx="872" formatCode="0.0">
                  <c:v>19.7416666666</c:v>
                </c:pt>
                <c:pt idx="873" formatCode="0.0">
                  <c:v>19.649999999999999</c:v>
                </c:pt>
                <c:pt idx="874" formatCode="0.0">
                  <c:v>19.558333333299998</c:v>
                </c:pt>
                <c:pt idx="875" formatCode="0.0">
                  <c:v>19.433333333299998</c:v>
                </c:pt>
                <c:pt idx="876" formatCode="0.0">
                  <c:v>19.308333333299998</c:v>
                </c:pt>
                <c:pt idx="877" formatCode="0.0">
                  <c:v>19.1166666666</c:v>
                </c:pt>
                <c:pt idx="878" formatCode="0.0">
                  <c:v>19.041666666600001</c:v>
                </c:pt>
                <c:pt idx="879" formatCode="0.0">
                  <c:v>19.024999999999999</c:v>
                </c:pt>
                <c:pt idx="880" formatCode="0.0">
                  <c:v>19.0333333333</c:v>
                </c:pt>
                <c:pt idx="881" formatCode="0.0">
                  <c:v>19.008333333300001</c:v>
                </c:pt>
                <c:pt idx="882" formatCode="0.0">
                  <c:v>18.933333333299998</c:v>
                </c:pt>
                <c:pt idx="883" formatCode="0.0">
                  <c:v>18.899999999999999</c:v>
                </c:pt>
                <c:pt idx="884" formatCode="0.0">
                  <c:v>18.875</c:v>
                </c:pt>
                <c:pt idx="885" formatCode="0.0">
                  <c:v>18.858333333299999</c:v>
                </c:pt>
                <c:pt idx="886" formatCode="0.0">
                  <c:v>18.841666666599998</c:v>
                </c:pt>
                <c:pt idx="887" formatCode="0.0">
                  <c:v>18.8666666666</c:v>
                </c:pt>
                <c:pt idx="888" formatCode="0.0">
                  <c:v>18.891666666599999</c:v>
                </c:pt>
                <c:pt idx="889" formatCode="0.0">
                  <c:v>18.966666666599998</c:v>
                </c:pt>
                <c:pt idx="890" formatCode="0.0">
                  <c:v>18.9916666666</c:v>
                </c:pt>
                <c:pt idx="891" formatCode="0.0">
                  <c:v>19</c:v>
                </c:pt>
                <c:pt idx="892" formatCode="0.0">
                  <c:v>19.041666666600001</c:v>
                </c:pt>
                <c:pt idx="893" formatCode="0.0">
                  <c:v>19.058333333299998</c:v>
                </c:pt>
                <c:pt idx="894" formatCode="0.0">
                  <c:v>19.108333333299999</c:v>
                </c:pt>
                <c:pt idx="895" formatCode="0.0">
                  <c:v>19.125</c:v>
                </c:pt>
                <c:pt idx="896" formatCode="0.0">
                  <c:v>19.166666666600001</c:v>
                </c:pt>
                <c:pt idx="897" formatCode="0.0">
                  <c:v>19.225000000000001</c:v>
                </c:pt>
                <c:pt idx="898" formatCode="0.0">
                  <c:v>19.225000000000001</c:v>
                </c:pt>
                <c:pt idx="899" formatCode="0.0">
                  <c:v>19.216666666599998</c:v>
                </c:pt>
                <c:pt idx="900" formatCode="0.0">
                  <c:v>19.216666666599998</c:v>
                </c:pt>
                <c:pt idx="901" formatCode="0.0">
                  <c:v>19.1916666666</c:v>
                </c:pt>
                <c:pt idx="902" formatCode="0.0">
                  <c:v>19.2</c:v>
                </c:pt>
                <c:pt idx="903" formatCode="0.0">
                  <c:v>19.225000000000001</c:v>
                </c:pt>
                <c:pt idx="904" formatCode="0.0">
                  <c:v>19.216666666599998</c:v>
                </c:pt>
                <c:pt idx="905" formatCode="0.0">
                  <c:v>19.225000000000001</c:v>
                </c:pt>
                <c:pt idx="906" formatCode="0.0">
                  <c:v>19.258333333300001</c:v>
                </c:pt>
                <c:pt idx="907" formatCode="0.0">
                  <c:v>19.274999999999999</c:v>
                </c:pt>
                <c:pt idx="1019" formatCode="0.00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E640-45B2-9CC2-FB4AAC05E323}"/>
            </c:ext>
          </c:extLst>
        </c:ser>
        <c:ser>
          <c:idx val="12"/>
          <c:order val="12"/>
          <c:tx>
            <c:strRef>
              <c:f>LPROVR64!$U$2</c:f>
              <c:strCache>
                <c:ptCount val="1"/>
                <c:pt idx="0">
                  <c:v>19.3%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7030A0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LPROVR64!$U$3:$U$1022</c:f>
              <c:numCache>
                <c:formatCode>General</c:formatCode>
                <c:ptCount val="1020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19.274999999999999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#N/A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  <c:pt idx="972" formatCode="0.0">
                  <c:v>#N/A</c:v>
                </c:pt>
                <c:pt idx="973" formatCode="0.0">
                  <c:v>#N/A</c:v>
                </c:pt>
                <c:pt idx="974" formatCode="0.0">
                  <c:v>#N/A</c:v>
                </c:pt>
                <c:pt idx="975" formatCode="0.0">
                  <c:v>#N/A</c:v>
                </c:pt>
                <c:pt idx="976" formatCode="0.0">
                  <c:v>#N/A</c:v>
                </c:pt>
                <c:pt idx="977" formatCode="0.0">
                  <c:v>#N/A</c:v>
                </c:pt>
                <c:pt idx="978" formatCode="0.0">
                  <c:v>#N/A</c:v>
                </c:pt>
                <c:pt idx="979" formatCode="0.0">
                  <c:v>#N/A</c:v>
                </c:pt>
                <c:pt idx="980" formatCode="0.0">
                  <c:v>#N/A</c:v>
                </c:pt>
                <c:pt idx="981" formatCode="0.0">
                  <c:v>#N/A</c:v>
                </c:pt>
                <c:pt idx="982" formatCode="0.0">
                  <c:v>#N/A</c:v>
                </c:pt>
                <c:pt idx="983" formatCode="0.0">
                  <c:v>#N/A</c:v>
                </c:pt>
                <c:pt idx="984" formatCode="0.0">
                  <c:v>#N/A</c:v>
                </c:pt>
                <c:pt idx="985" formatCode="0.0">
                  <c:v>#N/A</c:v>
                </c:pt>
                <c:pt idx="986" formatCode="0.0">
                  <c:v>#N/A</c:v>
                </c:pt>
                <c:pt idx="987" formatCode="0.0">
                  <c:v>#N/A</c:v>
                </c:pt>
                <c:pt idx="988" formatCode="0.0">
                  <c:v>#N/A</c:v>
                </c:pt>
                <c:pt idx="989" formatCode="0.0">
                  <c:v>#N/A</c:v>
                </c:pt>
                <c:pt idx="990" formatCode="0.0">
                  <c:v>#N/A</c:v>
                </c:pt>
                <c:pt idx="991" formatCode="0.0">
                  <c:v>#N/A</c:v>
                </c:pt>
                <c:pt idx="992" formatCode="0.0">
                  <c:v>#N/A</c:v>
                </c:pt>
                <c:pt idx="993" formatCode="0.0">
                  <c:v>#N/A</c:v>
                </c:pt>
                <c:pt idx="994" formatCode="0.0">
                  <c:v>#N/A</c:v>
                </c:pt>
                <c:pt idx="995" formatCode="0.0">
                  <c:v>#N/A</c:v>
                </c:pt>
                <c:pt idx="996" formatCode="0.0">
                  <c:v>#N/A</c:v>
                </c:pt>
                <c:pt idx="997" formatCode="0.0">
                  <c:v>#N/A</c:v>
                </c:pt>
                <c:pt idx="998" formatCode="0.0">
                  <c:v>#N/A</c:v>
                </c:pt>
                <c:pt idx="999" formatCode="0.0">
                  <c:v>#N/A</c:v>
                </c:pt>
                <c:pt idx="1000" formatCode="0.0">
                  <c:v>#N/A</c:v>
                </c:pt>
                <c:pt idx="1001" formatCode="0.0">
                  <c:v>#N/A</c:v>
                </c:pt>
                <c:pt idx="1002" formatCode="0.0">
                  <c:v>#N/A</c:v>
                </c:pt>
                <c:pt idx="1003" formatCode="0.0">
                  <c:v>#N/A</c:v>
                </c:pt>
                <c:pt idx="1004" formatCode="0.0">
                  <c:v>#N/A</c:v>
                </c:pt>
                <c:pt idx="1005" formatCode="0.0">
                  <c:v>#N/A</c:v>
                </c:pt>
                <c:pt idx="1006" formatCode="0.0">
                  <c:v>#N/A</c:v>
                </c:pt>
                <c:pt idx="1007" formatCode="0.0">
                  <c:v>#N/A</c:v>
                </c:pt>
                <c:pt idx="1008" formatCode="0.0">
                  <c:v>#N/A</c:v>
                </c:pt>
                <c:pt idx="1009" formatCode="0.0">
                  <c:v>#N/A</c:v>
                </c:pt>
                <c:pt idx="1010" formatCode="0.0">
                  <c:v>#N/A</c:v>
                </c:pt>
                <c:pt idx="1011" formatCode="0.0">
                  <c:v>#N/A</c:v>
                </c:pt>
                <c:pt idx="1012" formatCode="0.0">
                  <c:v>#N/A</c:v>
                </c:pt>
                <c:pt idx="1013" formatCode="0.0">
                  <c:v>#N/A</c:v>
                </c:pt>
                <c:pt idx="1014" formatCode="0.0">
                  <c:v>#N/A</c:v>
                </c:pt>
                <c:pt idx="1015" formatCode="0.0">
                  <c:v>#N/A</c:v>
                </c:pt>
                <c:pt idx="1016" formatCode="0.0">
                  <c:v>#N/A</c:v>
                </c:pt>
                <c:pt idx="1017" formatCode="0.0">
                  <c:v>#N/A</c:v>
                </c:pt>
                <c:pt idx="1018" formatCode="0.0">
                  <c:v>#N/A</c:v>
                </c:pt>
                <c:pt idx="101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E640-45B2-9CC2-FB4AAC05E3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1962528"/>
        <c:axId val="1045587440"/>
      </c:lineChart>
      <c:dateAx>
        <c:axId val="1385417216"/>
        <c:scaling>
          <c:orientation val="minMax"/>
          <c:max val="47818"/>
          <c:min val="25569"/>
        </c:scaling>
        <c:delete val="0"/>
        <c:axPos val="b"/>
        <c:numFmt formatCode="yy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5"/>
        <c:majorTimeUnit val="years"/>
        <c:minorUnit val="12"/>
        <c:minorTimeUnit val="months"/>
      </c:dateAx>
      <c:valAx>
        <c:axId val="1106967296"/>
        <c:scaling>
          <c:orientation val="minMax"/>
          <c:max val="90"/>
          <c:min val="5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5"/>
      </c:valAx>
      <c:valAx>
        <c:axId val="1045587440"/>
        <c:scaling>
          <c:orientation val="minMax"/>
          <c:max val="90"/>
          <c:min val="50"/>
        </c:scaling>
        <c:delete val="0"/>
        <c:axPos val="r"/>
        <c:numFmt formatCode="#,##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 algn="ctr">
              <a:defRPr lang="en-US" sz="1200" b="1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41962528"/>
        <c:crosses val="max"/>
        <c:crossBetween val="between"/>
        <c:majorUnit val="5"/>
      </c:valAx>
      <c:catAx>
        <c:axId val="341962528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045587440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2"/>
        <c:delete val="1"/>
      </c:legendEntry>
      <c:legendEntry>
        <c:idx val="4"/>
        <c:delete val="1"/>
      </c:legendEntry>
      <c:legendEntry>
        <c:idx val="6"/>
        <c:delete val="1"/>
      </c:legendEntry>
      <c:legendEntry>
        <c:idx val="8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ayout>
        <c:manualLayout>
          <c:xMode val="edge"/>
          <c:yMode val="edge"/>
          <c:x val="3.9246356323951417E-2"/>
          <c:y val="2.0957602964172827E-2"/>
          <c:w val="0.20113860812281767"/>
          <c:h val="0.19821714869373386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1485602001724647E-2"/>
          <c:y val="3.7528396401377888E-2"/>
          <c:w val="0.91359325605900943"/>
          <c:h val="0.88886238484895286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COPFC!$A$9:$A$740</c:f>
              <c:numCache>
                <c:formatCode>mmm\-yy</c:formatCode>
                <c:ptCount val="732"/>
                <c:pt idx="0">
                  <c:v>29221</c:v>
                </c:pt>
                <c:pt idx="1">
                  <c:v>29252</c:v>
                </c:pt>
                <c:pt idx="2">
                  <c:v>29281</c:v>
                </c:pt>
                <c:pt idx="3">
                  <c:v>29312</c:v>
                </c:pt>
                <c:pt idx="4">
                  <c:v>29342</c:v>
                </c:pt>
                <c:pt idx="5">
                  <c:v>29373</c:v>
                </c:pt>
                <c:pt idx="6">
                  <c:v>29403</c:v>
                </c:pt>
                <c:pt idx="7">
                  <c:v>29434</c:v>
                </c:pt>
                <c:pt idx="8">
                  <c:v>29465</c:v>
                </c:pt>
                <c:pt idx="9">
                  <c:v>29495</c:v>
                </c:pt>
                <c:pt idx="10">
                  <c:v>29526</c:v>
                </c:pt>
                <c:pt idx="11">
                  <c:v>29556</c:v>
                </c:pt>
                <c:pt idx="12">
                  <c:v>29587</c:v>
                </c:pt>
                <c:pt idx="13">
                  <c:v>29618</c:v>
                </c:pt>
                <c:pt idx="14">
                  <c:v>29646</c:v>
                </c:pt>
                <c:pt idx="15">
                  <c:v>29677</c:v>
                </c:pt>
                <c:pt idx="16">
                  <c:v>29707</c:v>
                </c:pt>
                <c:pt idx="17">
                  <c:v>29738</c:v>
                </c:pt>
                <c:pt idx="18">
                  <c:v>29768</c:v>
                </c:pt>
                <c:pt idx="19">
                  <c:v>29799</c:v>
                </c:pt>
                <c:pt idx="20">
                  <c:v>29830</c:v>
                </c:pt>
                <c:pt idx="21">
                  <c:v>29860</c:v>
                </c:pt>
                <c:pt idx="22">
                  <c:v>29891</c:v>
                </c:pt>
                <c:pt idx="23">
                  <c:v>29921</c:v>
                </c:pt>
                <c:pt idx="24">
                  <c:v>29952</c:v>
                </c:pt>
                <c:pt idx="25">
                  <c:v>29983</c:v>
                </c:pt>
                <c:pt idx="26">
                  <c:v>30011</c:v>
                </c:pt>
                <c:pt idx="27">
                  <c:v>30042</c:v>
                </c:pt>
                <c:pt idx="28">
                  <c:v>30072</c:v>
                </c:pt>
                <c:pt idx="29">
                  <c:v>30103</c:v>
                </c:pt>
                <c:pt idx="30">
                  <c:v>30133</c:v>
                </c:pt>
                <c:pt idx="31">
                  <c:v>30164</c:v>
                </c:pt>
                <c:pt idx="32">
                  <c:v>30195</c:v>
                </c:pt>
                <c:pt idx="33">
                  <c:v>30225</c:v>
                </c:pt>
                <c:pt idx="34">
                  <c:v>30256</c:v>
                </c:pt>
                <c:pt idx="35">
                  <c:v>30286</c:v>
                </c:pt>
                <c:pt idx="36">
                  <c:v>30317</c:v>
                </c:pt>
                <c:pt idx="37">
                  <c:v>30348</c:v>
                </c:pt>
                <c:pt idx="38">
                  <c:v>30376</c:v>
                </c:pt>
                <c:pt idx="39">
                  <c:v>30407</c:v>
                </c:pt>
                <c:pt idx="40">
                  <c:v>30437</c:v>
                </c:pt>
                <c:pt idx="41">
                  <c:v>30468</c:v>
                </c:pt>
                <c:pt idx="42">
                  <c:v>30498</c:v>
                </c:pt>
                <c:pt idx="43">
                  <c:v>30529</c:v>
                </c:pt>
                <c:pt idx="44">
                  <c:v>30560</c:v>
                </c:pt>
                <c:pt idx="45">
                  <c:v>30590</c:v>
                </c:pt>
                <c:pt idx="46">
                  <c:v>30621</c:v>
                </c:pt>
                <c:pt idx="47">
                  <c:v>30651</c:v>
                </c:pt>
                <c:pt idx="48">
                  <c:v>30682</c:v>
                </c:pt>
                <c:pt idx="49">
                  <c:v>30713</c:v>
                </c:pt>
                <c:pt idx="50">
                  <c:v>30742</c:v>
                </c:pt>
                <c:pt idx="51">
                  <c:v>30773</c:v>
                </c:pt>
                <c:pt idx="52">
                  <c:v>30803</c:v>
                </c:pt>
                <c:pt idx="53">
                  <c:v>30834</c:v>
                </c:pt>
                <c:pt idx="54">
                  <c:v>30864</c:v>
                </c:pt>
                <c:pt idx="55">
                  <c:v>30895</c:v>
                </c:pt>
                <c:pt idx="56">
                  <c:v>30926</c:v>
                </c:pt>
                <c:pt idx="57">
                  <c:v>30956</c:v>
                </c:pt>
                <c:pt idx="58">
                  <c:v>30987</c:v>
                </c:pt>
                <c:pt idx="59">
                  <c:v>31017</c:v>
                </c:pt>
                <c:pt idx="60">
                  <c:v>31048</c:v>
                </c:pt>
                <c:pt idx="61">
                  <c:v>31079</c:v>
                </c:pt>
                <c:pt idx="62">
                  <c:v>31107</c:v>
                </c:pt>
                <c:pt idx="63">
                  <c:v>31138</c:v>
                </c:pt>
                <c:pt idx="64">
                  <c:v>31168</c:v>
                </c:pt>
                <c:pt idx="65">
                  <c:v>31199</c:v>
                </c:pt>
                <c:pt idx="66">
                  <c:v>31229</c:v>
                </c:pt>
                <c:pt idx="67">
                  <c:v>31260</c:v>
                </c:pt>
                <c:pt idx="68">
                  <c:v>31291</c:v>
                </c:pt>
                <c:pt idx="69">
                  <c:v>31321</c:v>
                </c:pt>
                <c:pt idx="70">
                  <c:v>31352</c:v>
                </c:pt>
                <c:pt idx="71">
                  <c:v>31382</c:v>
                </c:pt>
                <c:pt idx="72">
                  <c:v>31413</c:v>
                </c:pt>
                <c:pt idx="73">
                  <c:v>31444</c:v>
                </c:pt>
                <c:pt idx="74">
                  <c:v>31472</c:v>
                </c:pt>
                <c:pt idx="75">
                  <c:v>31503</c:v>
                </c:pt>
                <c:pt idx="76">
                  <c:v>31533</c:v>
                </c:pt>
                <c:pt idx="77">
                  <c:v>31564</c:v>
                </c:pt>
                <c:pt idx="78">
                  <c:v>31594</c:v>
                </c:pt>
                <c:pt idx="79">
                  <c:v>31625</c:v>
                </c:pt>
                <c:pt idx="80">
                  <c:v>31656</c:v>
                </c:pt>
                <c:pt idx="81">
                  <c:v>31686</c:v>
                </c:pt>
                <c:pt idx="82">
                  <c:v>31717</c:v>
                </c:pt>
                <c:pt idx="83">
                  <c:v>31747</c:v>
                </c:pt>
                <c:pt idx="84">
                  <c:v>31778</c:v>
                </c:pt>
                <c:pt idx="85">
                  <c:v>31809</c:v>
                </c:pt>
                <c:pt idx="86">
                  <c:v>31837</c:v>
                </c:pt>
                <c:pt idx="87">
                  <c:v>31868</c:v>
                </c:pt>
                <c:pt idx="88">
                  <c:v>31898</c:v>
                </c:pt>
                <c:pt idx="89">
                  <c:v>31929</c:v>
                </c:pt>
                <c:pt idx="90">
                  <c:v>31959</c:v>
                </c:pt>
                <c:pt idx="91">
                  <c:v>31990</c:v>
                </c:pt>
                <c:pt idx="92">
                  <c:v>32021</c:v>
                </c:pt>
                <c:pt idx="93">
                  <c:v>32051</c:v>
                </c:pt>
                <c:pt idx="94">
                  <c:v>32082</c:v>
                </c:pt>
                <c:pt idx="95">
                  <c:v>32112</c:v>
                </c:pt>
                <c:pt idx="96">
                  <c:v>32143</c:v>
                </c:pt>
                <c:pt idx="97">
                  <c:v>32174</c:v>
                </c:pt>
                <c:pt idx="98">
                  <c:v>32203</c:v>
                </c:pt>
                <c:pt idx="99">
                  <c:v>32234</c:v>
                </c:pt>
                <c:pt idx="100">
                  <c:v>32264</c:v>
                </c:pt>
                <c:pt idx="101">
                  <c:v>32295</c:v>
                </c:pt>
                <c:pt idx="102">
                  <c:v>32325</c:v>
                </c:pt>
                <c:pt idx="103">
                  <c:v>32356</c:v>
                </c:pt>
                <c:pt idx="104">
                  <c:v>32387</c:v>
                </c:pt>
                <c:pt idx="105">
                  <c:v>32417</c:v>
                </c:pt>
                <c:pt idx="106">
                  <c:v>32448</c:v>
                </c:pt>
                <c:pt idx="107">
                  <c:v>32478</c:v>
                </c:pt>
                <c:pt idx="108">
                  <c:v>32509</c:v>
                </c:pt>
                <c:pt idx="109">
                  <c:v>32540</c:v>
                </c:pt>
                <c:pt idx="110">
                  <c:v>32568</c:v>
                </c:pt>
                <c:pt idx="111">
                  <c:v>32599</c:v>
                </c:pt>
                <c:pt idx="112">
                  <c:v>32629</c:v>
                </c:pt>
                <c:pt idx="113">
                  <c:v>32660</c:v>
                </c:pt>
                <c:pt idx="114">
                  <c:v>32690</c:v>
                </c:pt>
                <c:pt idx="115">
                  <c:v>32721</c:v>
                </c:pt>
                <c:pt idx="116">
                  <c:v>32752</c:v>
                </c:pt>
                <c:pt idx="117">
                  <c:v>32782</c:v>
                </c:pt>
                <c:pt idx="118">
                  <c:v>32813</c:v>
                </c:pt>
                <c:pt idx="119">
                  <c:v>32843</c:v>
                </c:pt>
                <c:pt idx="120">
                  <c:v>32874</c:v>
                </c:pt>
                <c:pt idx="121">
                  <c:v>32905</c:v>
                </c:pt>
                <c:pt idx="122">
                  <c:v>32933</c:v>
                </c:pt>
                <c:pt idx="123">
                  <c:v>32964</c:v>
                </c:pt>
                <c:pt idx="124">
                  <c:v>32994</c:v>
                </c:pt>
                <c:pt idx="125">
                  <c:v>33025</c:v>
                </c:pt>
                <c:pt idx="126">
                  <c:v>33055</c:v>
                </c:pt>
                <c:pt idx="127">
                  <c:v>33086</c:v>
                </c:pt>
                <c:pt idx="128">
                  <c:v>33117</c:v>
                </c:pt>
                <c:pt idx="129">
                  <c:v>33147</c:v>
                </c:pt>
                <c:pt idx="130">
                  <c:v>33178</c:v>
                </c:pt>
                <c:pt idx="131">
                  <c:v>33208</c:v>
                </c:pt>
                <c:pt idx="132">
                  <c:v>33239</c:v>
                </c:pt>
                <c:pt idx="133">
                  <c:v>33270</c:v>
                </c:pt>
                <c:pt idx="134">
                  <c:v>33298</c:v>
                </c:pt>
                <c:pt idx="135">
                  <c:v>33329</c:v>
                </c:pt>
                <c:pt idx="136">
                  <c:v>33359</c:v>
                </c:pt>
                <c:pt idx="137">
                  <c:v>33390</c:v>
                </c:pt>
                <c:pt idx="138">
                  <c:v>33420</c:v>
                </c:pt>
                <c:pt idx="139">
                  <c:v>33451</c:v>
                </c:pt>
                <c:pt idx="140">
                  <c:v>33482</c:v>
                </c:pt>
                <c:pt idx="141">
                  <c:v>33512</c:v>
                </c:pt>
                <c:pt idx="142">
                  <c:v>33543</c:v>
                </c:pt>
                <c:pt idx="143">
                  <c:v>33573</c:v>
                </c:pt>
                <c:pt idx="144">
                  <c:v>33604</c:v>
                </c:pt>
                <c:pt idx="145">
                  <c:v>33635</c:v>
                </c:pt>
                <c:pt idx="146">
                  <c:v>33664</c:v>
                </c:pt>
                <c:pt idx="147">
                  <c:v>33695</c:v>
                </c:pt>
                <c:pt idx="148">
                  <c:v>33725</c:v>
                </c:pt>
                <c:pt idx="149">
                  <c:v>33756</c:v>
                </c:pt>
                <c:pt idx="150">
                  <c:v>33786</c:v>
                </c:pt>
                <c:pt idx="151">
                  <c:v>33817</c:v>
                </c:pt>
                <c:pt idx="152">
                  <c:v>33848</c:v>
                </c:pt>
                <c:pt idx="153">
                  <c:v>33878</c:v>
                </c:pt>
                <c:pt idx="154">
                  <c:v>33909</c:v>
                </c:pt>
                <c:pt idx="155">
                  <c:v>33939</c:v>
                </c:pt>
                <c:pt idx="156">
                  <c:v>33970</c:v>
                </c:pt>
                <c:pt idx="157">
                  <c:v>34001</c:v>
                </c:pt>
                <c:pt idx="158">
                  <c:v>34029</c:v>
                </c:pt>
                <c:pt idx="159">
                  <c:v>34060</c:v>
                </c:pt>
                <c:pt idx="160">
                  <c:v>34090</c:v>
                </c:pt>
                <c:pt idx="161">
                  <c:v>34121</c:v>
                </c:pt>
                <c:pt idx="162">
                  <c:v>34151</c:v>
                </c:pt>
                <c:pt idx="163">
                  <c:v>34182</c:v>
                </c:pt>
                <c:pt idx="164">
                  <c:v>34213</c:v>
                </c:pt>
                <c:pt idx="165">
                  <c:v>34243</c:v>
                </c:pt>
                <c:pt idx="166">
                  <c:v>34274</c:v>
                </c:pt>
                <c:pt idx="167">
                  <c:v>34304</c:v>
                </c:pt>
                <c:pt idx="168">
                  <c:v>34335</c:v>
                </c:pt>
                <c:pt idx="169">
                  <c:v>34366</c:v>
                </c:pt>
                <c:pt idx="170">
                  <c:v>34394</c:v>
                </c:pt>
                <c:pt idx="171">
                  <c:v>34425</c:v>
                </c:pt>
                <c:pt idx="172">
                  <c:v>34455</c:v>
                </c:pt>
                <c:pt idx="173">
                  <c:v>34486</c:v>
                </c:pt>
                <c:pt idx="174">
                  <c:v>34516</c:v>
                </c:pt>
                <c:pt idx="175">
                  <c:v>34547</c:v>
                </c:pt>
                <c:pt idx="176">
                  <c:v>34578</c:v>
                </c:pt>
                <c:pt idx="177">
                  <c:v>34608</c:v>
                </c:pt>
                <c:pt idx="178">
                  <c:v>34639</c:v>
                </c:pt>
                <c:pt idx="179">
                  <c:v>34669</c:v>
                </c:pt>
                <c:pt idx="180">
                  <c:v>34700</c:v>
                </c:pt>
                <c:pt idx="181">
                  <c:v>34731</c:v>
                </c:pt>
                <c:pt idx="182">
                  <c:v>34759</c:v>
                </c:pt>
                <c:pt idx="183">
                  <c:v>34790</c:v>
                </c:pt>
                <c:pt idx="184">
                  <c:v>34820</c:v>
                </c:pt>
                <c:pt idx="185">
                  <c:v>34851</c:v>
                </c:pt>
                <c:pt idx="186">
                  <c:v>34881</c:v>
                </c:pt>
                <c:pt idx="187">
                  <c:v>34912</c:v>
                </c:pt>
                <c:pt idx="188">
                  <c:v>34943</c:v>
                </c:pt>
                <c:pt idx="189">
                  <c:v>34973</c:v>
                </c:pt>
                <c:pt idx="190">
                  <c:v>35004</c:v>
                </c:pt>
                <c:pt idx="191">
                  <c:v>35034</c:v>
                </c:pt>
                <c:pt idx="192">
                  <c:v>35065</c:v>
                </c:pt>
                <c:pt idx="193">
                  <c:v>35096</c:v>
                </c:pt>
                <c:pt idx="194">
                  <c:v>35125</c:v>
                </c:pt>
                <c:pt idx="195">
                  <c:v>35156</c:v>
                </c:pt>
                <c:pt idx="196">
                  <c:v>35186</c:v>
                </c:pt>
                <c:pt idx="197">
                  <c:v>35217</c:v>
                </c:pt>
                <c:pt idx="198">
                  <c:v>35247</c:v>
                </c:pt>
                <c:pt idx="199">
                  <c:v>35278</c:v>
                </c:pt>
                <c:pt idx="200">
                  <c:v>35309</c:v>
                </c:pt>
                <c:pt idx="201">
                  <c:v>35339</c:v>
                </c:pt>
                <c:pt idx="202">
                  <c:v>35370</c:v>
                </c:pt>
                <c:pt idx="203">
                  <c:v>35400</c:v>
                </c:pt>
                <c:pt idx="204">
                  <c:v>35431</c:v>
                </c:pt>
                <c:pt idx="205">
                  <c:v>35462</c:v>
                </c:pt>
                <c:pt idx="206">
                  <c:v>35490</c:v>
                </c:pt>
                <c:pt idx="207">
                  <c:v>35521</c:v>
                </c:pt>
                <c:pt idx="208">
                  <c:v>35551</c:v>
                </c:pt>
                <c:pt idx="209">
                  <c:v>35582</c:v>
                </c:pt>
                <c:pt idx="210">
                  <c:v>35612</c:v>
                </c:pt>
                <c:pt idx="211">
                  <c:v>35643</c:v>
                </c:pt>
                <c:pt idx="212">
                  <c:v>35674</c:v>
                </c:pt>
                <c:pt idx="213">
                  <c:v>35704</c:v>
                </c:pt>
                <c:pt idx="214">
                  <c:v>35735</c:v>
                </c:pt>
                <c:pt idx="215">
                  <c:v>35765</c:v>
                </c:pt>
                <c:pt idx="216">
                  <c:v>35796</c:v>
                </c:pt>
                <c:pt idx="217">
                  <c:v>35827</c:v>
                </c:pt>
                <c:pt idx="218">
                  <c:v>35855</c:v>
                </c:pt>
                <c:pt idx="219">
                  <c:v>35886</c:v>
                </c:pt>
                <c:pt idx="220">
                  <c:v>35916</c:v>
                </c:pt>
                <c:pt idx="221">
                  <c:v>35947</c:v>
                </c:pt>
                <c:pt idx="222">
                  <c:v>35977</c:v>
                </c:pt>
                <c:pt idx="223">
                  <c:v>36008</c:v>
                </c:pt>
                <c:pt idx="224">
                  <c:v>36039</c:v>
                </c:pt>
                <c:pt idx="225">
                  <c:v>36069</c:v>
                </c:pt>
                <c:pt idx="226">
                  <c:v>36100</c:v>
                </c:pt>
                <c:pt idx="227">
                  <c:v>36130</c:v>
                </c:pt>
                <c:pt idx="228">
                  <c:v>36161</c:v>
                </c:pt>
                <c:pt idx="229">
                  <c:v>36192</c:v>
                </c:pt>
                <c:pt idx="230">
                  <c:v>36220</c:v>
                </c:pt>
                <c:pt idx="231">
                  <c:v>36251</c:v>
                </c:pt>
                <c:pt idx="232">
                  <c:v>36281</c:v>
                </c:pt>
                <c:pt idx="233">
                  <c:v>36312</c:v>
                </c:pt>
                <c:pt idx="234">
                  <c:v>36342</c:v>
                </c:pt>
                <c:pt idx="235">
                  <c:v>36373</c:v>
                </c:pt>
                <c:pt idx="236">
                  <c:v>36404</c:v>
                </c:pt>
                <c:pt idx="237">
                  <c:v>36434</c:v>
                </c:pt>
                <c:pt idx="238">
                  <c:v>36465</c:v>
                </c:pt>
                <c:pt idx="239">
                  <c:v>36495</c:v>
                </c:pt>
                <c:pt idx="240">
                  <c:v>36526</c:v>
                </c:pt>
                <c:pt idx="241">
                  <c:v>36557</c:v>
                </c:pt>
                <c:pt idx="242">
                  <c:v>36586</c:v>
                </c:pt>
                <c:pt idx="243">
                  <c:v>36617</c:v>
                </c:pt>
                <c:pt idx="244">
                  <c:v>36647</c:v>
                </c:pt>
                <c:pt idx="245">
                  <c:v>36678</c:v>
                </c:pt>
                <c:pt idx="246">
                  <c:v>36708</c:v>
                </c:pt>
                <c:pt idx="247">
                  <c:v>36739</c:v>
                </c:pt>
                <c:pt idx="248">
                  <c:v>36770</c:v>
                </c:pt>
                <c:pt idx="249">
                  <c:v>36800</c:v>
                </c:pt>
                <c:pt idx="250">
                  <c:v>36831</c:v>
                </c:pt>
                <c:pt idx="251">
                  <c:v>36861</c:v>
                </c:pt>
                <c:pt idx="252">
                  <c:v>36892</c:v>
                </c:pt>
                <c:pt idx="253">
                  <c:v>36923</c:v>
                </c:pt>
                <c:pt idx="254">
                  <c:v>36951</c:v>
                </c:pt>
                <c:pt idx="255">
                  <c:v>36982</c:v>
                </c:pt>
                <c:pt idx="256">
                  <c:v>37012</c:v>
                </c:pt>
                <c:pt idx="257">
                  <c:v>37043</c:v>
                </c:pt>
                <c:pt idx="258">
                  <c:v>37073</c:v>
                </c:pt>
                <c:pt idx="259">
                  <c:v>37104</c:v>
                </c:pt>
                <c:pt idx="260">
                  <c:v>37135</c:v>
                </c:pt>
                <c:pt idx="261">
                  <c:v>37165</c:v>
                </c:pt>
                <c:pt idx="262">
                  <c:v>37196</c:v>
                </c:pt>
                <c:pt idx="263">
                  <c:v>37226</c:v>
                </c:pt>
                <c:pt idx="264">
                  <c:v>37257</c:v>
                </c:pt>
                <c:pt idx="265">
                  <c:v>37288</c:v>
                </c:pt>
                <c:pt idx="266">
                  <c:v>37316</c:v>
                </c:pt>
                <c:pt idx="267">
                  <c:v>37347</c:v>
                </c:pt>
                <c:pt idx="268">
                  <c:v>37377</c:v>
                </c:pt>
                <c:pt idx="269">
                  <c:v>37408</c:v>
                </c:pt>
                <c:pt idx="270">
                  <c:v>37438</c:v>
                </c:pt>
                <c:pt idx="271">
                  <c:v>37469</c:v>
                </c:pt>
                <c:pt idx="272">
                  <c:v>37500</c:v>
                </c:pt>
                <c:pt idx="273">
                  <c:v>37530</c:v>
                </c:pt>
                <c:pt idx="274">
                  <c:v>37561</c:v>
                </c:pt>
                <c:pt idx="275">
                  <c:v>37591</c:v>
                </c:pt>
                <c:pt idx="276">
                  <c:v>37622</c:v>
                </c:pt>
                <c:pt idx="277">
                  <c:v>37653</c:v>
                </c:pt>
                <c:pt idx="278">
                  <c:v>37681</c:v>
                </c:pt>
                <c:pt idx="279">
                  <c:v>37712</c:v>
                </c:pt>
                <c:pt idx="280">
                  <c:v>37742</c:v>
                </c:pt>
                <c:pt idx="281">
                  <c:v>37773</c:v>
                </c:pt>
                <c:pt idx="282">
                  <c:v>37803</c:v>
                </c:pt>
                <c:pt idx="283">
                  <c:v>37834</c:v>
                </c:pt>
                <c:pt idx="284">
                  <c:v>37865</c:v>
                </c:pt>
                <c:pt idx="285">
                  <c:v>37895</c:v>
                </c:pt>
                <c:pt idx="286">
                  <c:v>37926</c:v>
                </c:pt>
                <c:pt idx="287">
                  <c:v>37956</c:v>
                </c:pt>
                <c:pt idx="288">
                  <c:v>37987</c:v>
                </c:pt>
                <c:pt idx="289">
                  <c:v>38018</c:v>
                </c:pt>
                <c:pt idx="290">
                  <c:v>38047</c:v>
                </c:pt>
                <c:pt idx="291">
                  <c:v>38078</c:v>
                </c:pt>
                <c:pt idx="292">
                  <c:v>38108</c:v>
                </c:pt>
                <c:pt idx="293">
                  <c:v>38139</c:v>
                </c:pt>
                <c:pt idx="294">
                  <c:v>38169</c:v>
                </c:pt>
                <c:pt idx="295">
                  <c:v>38200</c:v>
                </c:pt>
                <c:pt idx="296">
                  <c:v>38231</c:v>
                </c:pt>
                <c:pt idx="297">
                  <c:v>38261</c:v>
                </c:pt>
                <c:pt idx="298">
                  <c:v>38292</c:v>
                </c:pt>
                <c:pt idx="299">
                  <c:v>38322</c:v>
                </c:pt>
                <c:pt idx="300">
                  <c:v>38353</c:v>
                </c:pt>
                <c:pt idx="301">
                  <c:v>38384</c:v>
                </c:pt>
                <c:pt idx="302">
                  <c:v>38412</c:v>
                </c:pt>
                <c:pt idx="303">
                  <c:v>38443</c:v>
                </c:pt>
                <c:pt idx="304">
                  <c:v>38473</c:v>
                </c:pt>
                <c:pt idx="305">
                  <c:v>38504</c:v>
                </c:pt>
                <c:pt idx="306">
                  <c:v>38534</c:v>
                </c:pt>
                <c:pt idx="307">
                  <c:v>38565</c:v>
                </c:pt>
                <c:pt idx="308">
                  <c:v>38596</c:v>
                </c:pt>
                <c:pt idx="309">
                  <c:v>38626</c:v>
                </c:pt>
                <c:pt idx="310">
                  <c:v>38657</c:v>
                </c:pt>
                <c:pt idx="311">
                  <c:v>38687</c:v>
                </c:pt>
                <c:pt idx="312">
                  <c:v>38718</c:v>
                </c:pt>
                <c:pt idx="313">
                  <c:v>38749</c:v>
                </c:pt>
                <c:pt idx="314">
                  <c:v>38777</c:v>
                </c:pt>
                <c:pt idx="315">
                  <c:v>38808</c:v>
                </c:pt>
                <c:pt idx="316">
                  <c:v>38838</c:v>
                </c:pt>
                <c:pt idx="317">
                  <c:v>38869</c:v>
                </c:pt>
                <c:pt idx="318">
                  <c:v>38899</c:v>
                </c:pt>
                <c:pt idx="319">
                  <c:v>38930</c:v>
                </c:pt>
                <c:pt idx="320">
                  <c:v>38961</c:v>
                </c:pt>
                <c:pt idx="321">
                  <c:v>38991</c:v>
                </c:pt>
                <c:pt idx="322">
                  <c:v>39022</c:v>
                </c:pt>
                <c:pt idx="323">
                  <c:v>39052</c:v>
                </c:pt>
                <c:pt idx="324">
                  <c:v>39083</c:v>
                </c:pt>
                <c:pt idx="325">
                  <c:v>39114</c:v>
                </c:pt>
                <c:pt idx="326">
                  <c:v>39142</c:v>
                </c:pt>
                <c:pt idx="327">
                  <c:v>39173</c:v>
                </c:pt>
                <c:pt idx="328">
                  <c:v>39203</c:v>
                </c:pt>
                <c:pt idx="329">
                  <c:v>39234</c:v>
                </c:pt>
                <c:pt idx="330">
                  <c:v>39264</c:v>
                </c:pt>
                <c:pt idx="331">
                  <c:v>39295</c:v>
                </c:pt>
                <c:pt idx="332">
                  <c:v>39326</c:v>
                </c:pt>
                <c:pt idx="333">
                  <c:v>39356</c:v>
                </c:pt>
                <c:pt idx="334">
                  <c:v>39387</c:v>
                </c:pt>
                <c:pt idx="335">
                  <c:v>39417</c:v>
                </c:pt>
                <c:pt idx="336">
                  <c:v>39448</c:v>
                </c:pt>
                <c:pt idx="337">
                  <c:v>39479</c:v>
                </c:pt>
                <c:pt idx="338">
                  <c:v>39508</c:v>
                </c:pt>
                <c:pt idx="339">
                  <c:v>39539</c:v>
                </c:pt>
                <c:pt idx="340">
                  <c:v>39569</c:v>
                </c:pt>
                <c:pt idx="341">
                  <c:v>39600</c:v>
                </c:pt>
                <c:pt idx="342">
                  <c:v>39630</c:v>
                </c:pt>
                <c:pt idx="343">
                  <c:v>39661</c:v>
                </c:pt>
                <c:pt idx="344">
                  <c:v>39692</c:v>
                </c:pt>
                <c:pt idx="345">
                  <c:v>39722</c:v>
                </c:pt>
                <c:pt idx="346">
                  <c:v>39753</c:v>
                </c:pt>
                <c:pt idx="347">
                  <c:v>39783</c:v>
                </c:pt>
                <c:pt idx="348">
                  <c:v>39814</c:v>
                </c:pt>
                <c:pt idx="349">
                  <c:v>39845</c:v>
                </c:pt>
                <c:pt idx="350">
                  <c:v>39873</c:v>
                </c:pt>
                <c:pt idx="351">
                  <c:v>39904</c:v>
                </c:pt>
                <c:pt idx="352">
                  <c:v>39934</c:v>
                </c:pt>
                <c:pt idx="353">
                  <c:v>39965</c:v>
                </c:pt>
                <c:pt idx="354">
                  <c:v>39995</c:v>
                </c:pt>
                <c:pt idx="355">
                  <c:v>40026</c:v>
                </c:pt>
                <c:pt idx="356">
                  <c:v>40057</c:v>
                </c:pt>
                <c:pt idx="357">
                  <c:v>40087</c:v>
                </c:pt>
                <c:pt idx="358">
                  <c:v>40118</c:v>
                </c:pt>
                <c:pt idx="359">
                  <c:v>40148</c:v>
                </c:pt>
                <c:pt idx="360">
                  <c:v>40179</c:v>
                </c:pt>
                <c:pt idx="361">
                  <c:v>40210</c:v>
                </c:pt>
                <c:pt idx="362">
                  <c:v>40238</c:v>
                </c:pt>
                <c:pt idx="363">
                  <c:v>40269</c:v>
                </c:pt>
                <c:pt idx="364">
                  <c:v>40299</c:v>
                </c:pt>
                <c:pt idx="365">
                  <c:v>40330</c:v>
                </c:pt>
                <c:pt idx="366">
                  <c:v>40360</c:v>
                </c:pt>
                <c:pt idx="367">
                  <c:v>40391</c:v>
                </c:pt>
                <c:pt idx="368">
                  <c:v>40422</c:v>
                </c:pt>
                <c:pt idx="369">
                  <c:v>40452</c:v>
                </c:pt>
                <c:pt idx="370">
                  <c:v>40483</c:v>
                </c:pt>
                <c:pt idx="371">
                  <c:v>40513</c:v>
                </c:pt>
                <c:pt idx="372">
                  <c:v>40544</c:v>
                </c:pt>
                <c:pt idx="373">
                  <c:v>40575</c:v>
                </c:pt>
                <c:pt idx="374">
                  <c:v>40603</c:v>
                </c:pt>
                <c:pt idx="375">
                  <c:v>40634</c:v>
                </c:pt>
                <c:pt idx="376">
                  <c:v>40664</c:v>
                </c:pt>
                <c:pt idx="377">
                  <c:v>40695</c:v>
                </c:pt>
                <c:pt idx="378">
                  <c:v>40725</c:v>
                </c:pt>
                <c:pt idx="379">
                  <c:v>40756</c:v>
                </c:pt>
                <c:pt idx="380">
                  <c:v>40787</c:v>
                </c:pt>
                <c:pt idx="381">
                  <c:v>40817</c:v>
                </c:pt>
                <c:pt idx="382">
                  <c:v>40848</c:v>
                </c:pt>
                <c:pt idx="383">
                  <c:v>40878</c:v>
                </c:pt>
                <c:pt idx="384">
                  <c:v>40909</c:v>
                </c:pt>
                <c:pt idx="385">
                  <c:v>40940</c:v>
                </c:pt>
                <c:pt idx="386">
                  <c:v>40969</c:v>
                </c:pt>
                <c:pt idx="387">
                  <c:v>41000</c:v>
                </c:pt>
                <c:pt idx="388">
                  <c:v>41030</c:v>
                </c:pt>
                <c:pt idx="389">
                  <c:v>41061</c:v>
                </c:pt>
                <c:pt idx="390">
                  <c:v>41091</c:v>
                </c:pt>
                <c:pt idx="391">
                  <c:v>41122</c:v>
                </c:pt>
                <c:pt idx="392">
                  <c:v>41153</c:v>
                </c:pt>
                <c:pt idx="393">
                  <c:v>41183</c:v>
                </c:pt>
                <c:pt idx="394">
                  <c:v>41214</c:v>
                </c:pt>
                <c:pt idx="395">
                  <c:v>41244</c:v>
                </c:pt>
                <c:pt idx="396">
                  <c:v>41275</c:v>
                </c:pt>
                <c:pt idx="397">
                  <c:v>41306</c:v>
                </c:pt>
                <c:pt idx="398">
                  <c:v>41334</c:v>
                </c:pt>
                <c:pt idx="399">
                  <c:v>41365</c:v>
                </c:pt>
                <c:pt idx="400">
                  <c:v>41395</c:v>
                </c:pt>
                <c:pt idx="401">
                  <c:v>41426</c:v>
                </c:pt>
                <c:pt idx="402">
                  <c:v>41456</c:v>
                </c:pt>
                <c:pt idx="403">
                  <c:v>41487</c:v>
                </c:pt>
                <c:pt idx="404">
                  <c:v>41518</c:v>
                </c:pt>
                <c:pt idx="405">
                  <c:v>41548</c:v>
                </c:pt>
                <c:pt idx="406">
                  <c:v>41579</c:v>
                </c:pt>
                <c:pt idx="407">
                  <c:v>41609</c:v>
                </c:pt>
                <c:pt idx="408">
                  <c:v>41640</c:v>
                </c:pt>
                <c:pt idx="409">
                  <c:v>41671</c:v>
                </c:pt>
                <c:pt idx="410">
                  <c:v>41699</c:v>
                </c:pt>
                <c:pt idx="411">
                  <c:v>41730</c:v>
                </c:pt>
                <c:pt idx="412">
                  <c:v>41760</c:v>
                </c:pt>
                <c:pt idx="413">
                  <c:v>41791</c:v>
                </c:pt>
                <c:pt idx="414">
                  <c:v>41821</c:v>
                </c:pt>
                <c:pt idx="415">
                  <c:v>41852</c:v>
                </c:pt>
                <c:pt idx="416">
                  <c:v>41883</c:v>
                </c:pt>
                <c:pt idx="417">
                  <c:v>41913</c:v>
                </c:pt>
                <c:pt idx="418">
                  <c:v>41944</c:v>
                </c:pt>
                <c:pt idx="419">
                  <c:v>41974</c:v>
                </c:pt>
                <c:pt idx="420">
                  <c:v>42005</c:v>
                </c:pt>
                <c:pt idx="421">
                  <c:v>42036</c:v>
                </c:pt>
                <c:pt idx="422">
                  <c:v>42064</c:v>
                </c:pt>
                <c:pt idx="423">
                  <c:v>42095</c:v>
                </c:pt>
                <c:pt idx="424">
                  <c:v>42125</c:v>
                </c:pt>
                <c:pt idx="425">
                  <c:v>42156</c:v>
                </c:pt>
                <c:pt idx="426">
                  <c:v>42186</c:v>
                </c:pt>
                <c:pt idx="427">
                  <c:v>42217</c:v>
                </c:pt>
                <c:pt idx="428">
                  <c:v>42248</c:v>
                </c:pt>
                <c:pt idx="429">
                  <c:v>42278</c:v>
                </c:pt>
                <c:pt idx="430">
                  <c:v>42309</c:v>
                </c:pt>
                <c:pt idx="431">
                  <c:v>42339</c:v>
                </c:pt>
                <c:pt idx="432">
                  <c:v>42370</c:v>
                </c:pt>
                <c:pt idx="433">
                  <c:v>42401</c:v>
                </c:pt>
                <c:pt idx="434">
                  <c:v>42430</c:v>
                </c:pt>
                <c:pt idx="435">
                  <c:v>42461</c:v>
                </c:pt>
                <c:pt idx="436">
                  <c:v>42491</c:v>
                </c:pt>
                <c:pt idx="437">
                  <c:v>42522</c:v>
                </c:pt>
                <c:pt idx="438">
                  <c:v>42552</c:v>
                </c:pt>
                <c:pt idx="439">
                  <c:v>42583</c:v>
                </c:pt>
                <c:pt idx="440">
                  <c:v>42614</c:v>
                </c:pt>
                <c:pt idx="441">
                  <c:v>42644</c:v>
                </c:pt>
                <c:pt idx="442">
                  <c:v>42675</c:v>
                </c:pt>
                <c:pt idx="443">
                  <c:v>42705</c:v>
                </c:pt>
                <c:pt idx="444">
                  <c:v>42736</c:v>
                </c:pt>
                <c:pt idx="445">
                  <c:v>42767</c:v>
                </c:pt>
                <c:pt idx="446">
                  <c:v>42795</c:v>
                </c:pt>
                <c:pt idx="447">
                  <c:v>42826</c:v>
                </c:pt>
                <c:pt idx="448">
                  <c:v>42856</c:v>
                </c:pt>
                <c:pt idx="449">
                  <c:v>42887</c:v>
                </c:pt>
                <c:pt idx="450">
                  <c:v>42917</c:v>
                </c:pt>
                <c:pt idx="451">
                  <c:v>42948</c:v>
                </c:pt>
                <c:pt idx="452">
                  <c:v>42979</c:v>
                </c:pt>
                <c:pt idx="453">
                  <c:v>43009</c:v>
                </c:pt>
                <c:pt idx="454">
                  <c:v>43040</c:v>
                </c:pt>
                <c:pt idx="455">
                  <c:v>43070</c:v>
                </c:pt>
                <c:pt idx="456">
                  <c:v>43101</c:v>
                </c:pt>
                <c:pt idx="457">
                  <c:v>43132</c:v>
                </c:pt>
                <c:pt idx="458">
                  <c:v>43160</c:v>
                </c:pt>
                <c:pt idx="459">
                  <c:v>43191</c:v>
                </c:pt>
                <c:pt idx="460">
                  <c:v>43221</c:v>
                </c:pt>
                <c:pt idx="461">
                  <c:v>43252</c:v>
                </c:pt>
                <c:pt idx="462">
                  <c:v>43282</c:v>
                </c:pt>
                <c:pt idx="463">
                  <c:v>43313</c:v>
                </c:pt>
                <c:pt idx="464">
                  <c:v>43344</c:v>
                </c:pt>
                <c:pt idx="465">
                  <c:v>43374</c:v>
                </c:pt>
                <c:pt idx="466">
                  <c:v>43405</c:v>
                </c:pt>
                <c:pt idx="467">
                  <c:v>43435</c:v>
                </c:pt>
                <c:pt idx="468">
                  <c:v>43466</c:v>
                </c:pt>
                <c:pt idx="469">
                  <c:v>43497</c:v>
                </c:pt>
                <c:pt idx="470">
                  <c:v>43525</c:v>
                </c:pt>
                <c:pt idx="471">
                  <c:v>43556</c:v>
                </c:pt>
                <c:pt idx="472">
                  <c:v>43586</c:v>
                </c:pt>
                <c:pt idx="473">
                  <c:v>43617</c:v>
                </c:pt>
                <c:pt idx="474">
                  <c:v>43647</c:v>
                </c:pt>
                <c:pt idx="475">
                  <c:v>43678</c:v>
                </c:pt>
                <c:pt idx="476">
                  <c:v>43709</c:v>
                </c:pt>
                <c:pt idx="477">
                  <c:v>43739</c:v>
                </c:pt>
                <c:pt idx="478">
                  <c:v>43770</c:v>
                </c:pt>
                <c:pt idx="479">
                  <c:v>43800</c:v>
                </c:pt>
                <c:pt idx="480">
                  <c:v>43831</c:v>
                </c:pt>
                <c:pt idx="481">
                  <c:v>43862</c:v>
                </c:pt>
                <c:pt idx="482">
                  <c:v>43891</c:v>
                </c:pt>
                <c:pt idx="483">
                  <c:v>43922</c:v>
                </c:pt>
                <c:pt idx="484">
                  <c:v>43952</c:v>
                </c:pt>
                <c:pt idx="485">
                  <c:v>43983</c:v>
                </c:pt>
                <c:pt idx="486">
                  <c:v>44013</c:v>
                </c:pt>
                <c:pt idx="487">
                  <c:v>44044</c:v>
                </c:pt>
                <c:pt idx="488">
                  <c:v>44075</c:v>
                </c:pt>
                <c:pt idx="489">
                  <c:v>44105</c:v>
                </c:pt>
                <c:pt idx="490">
                  <c:v>44136</c:v>
                </c:pt>
                <c:pt idx="491">
                  <c:v>44166</c:v>
                </c:pt>
                <c:pt idx="492">
                  <c:v>44197</c:v>
                </c:pt>
                <c:pt idx="493">
                  <c:v>44228</c:v>
                </c:pt>
                <c:pt idx="494">
                  <c:v>44256</c:v>
                </c:pt>
                <c:pt idx="495">
                  <c:v>44287</c:v>
                </c:pt>
                <c:pt idx="496">
                  <c:v>44317</c:v>
                </c:pt>
                <c:pt idx="497">
                  <c:v>44348</c:v>
                </c:pt>
                <c:pt idx="498">
                  <c:v>44378</c:v>
                </c:pt>
                <c:pt idx="499">
                  <c:v>44409</c:v>
                </c:pt>
                <c:pt idx="500">
                  <c:v>44440</c:v>
                </c:pt>
                <c:pt idx="501">
                  <c:v>44470</c:v>
                </c:pt>
                <c:pt idx="502">
                  <c:v>44501</c:v>
                </c:pt>
                <c:pt idx="503">
                  <c:v>44531</c:v>
                </c:pt>
                <c:pt idx="504">
                  <c:v>44562</c:v>
                </c:pt>
                <c:pt idx="505">
                  <c:v>44593</c:v>
                </c:pt>
                <c:pt idx="506">
                  <c:v>44621</c:v>
                </c:pt>
                <c:pt idx="507">
                  <c:v>44652</c:v>
                </c:pt>
                <c:pt idx="508">
                  <c:v>44682</c:v>
                </c:pt>
                <c:pt idx="509">
                  <c:v>44713</c:v>
                </c:pt>
                <c:pt idx="510">
                  <c:v>44743</c:v>
                </c:pt>
                <c:pt idx="511">
                  <c:v>44774</c:v>
                </c:pt>
                <c:pt idx="512">
                  <c:v>44805</c:v>
                </c:pt>
                <c:pt idx="513">
                  <c:v>44835</c:v>
                </c:pt>
                <c:pt idx="514">
                  <c:v>44866</c:v>
                </c:pt>
                <c:pt idx="515">
                  <c:v>44896</c:v>
                </c:pt>
                <c:pt idx="516">
                  <c:v>44927</c:v>
                </c:pt>
                <c:pt idx="517">
                  <c:v>44958</c:v>
                </c:pt>
                <c:pt idx="518">
                  <c:v>44986</c:v>
                </c:pt>
                <c:pt idx="519">
                  <c:v>45017</c:v>
                </c:pt>
                <c:pt idx="520">
                  <c:v>45047</c:v>
                </c:pt>
                <c:pt idx="521">
                  <c:v>45078</c:v>
                </c:pt>
                <c:pt idx="522">
                  <c:v>45108</c:v>
                </c:pt>
                <c:pt idx="523">
                  <c:v>45139</c:v>
                </c:pt>
                <c:pt idx="524">
                  <c:v>45170</c:v>
                </c:pt>
                <c:pt idx="525">
                  <c:v>45200</c:v>
                </c:pt>
                <c:pt idx="526">
                  <c:v>45231</c:v>
                </c:pt>
                <c:pt idx="527">
                  <c:v>45261</c:v>
                </c:pt>
                <c:pt idx="528">
                  <c:v>45292</c:v>
                </c:pt>
                <c:pt idx="529">
                  <c:v>45323</c:v>
                </c:pt>
                <c:pt idx="530">
                  <c:v>45352</c:v>
                </c:pt>
                <c:pt idx="531">
                  <c:v>45383</c:v>
                </c:pt>
                <c:pt idx="532">
                  <c:v>45413</c:v>
                </c:pt>
                <c:pt idx="533">
                  <c:v>45444</c:v>
                </c:pt>
                <c:pt idx="534">
                  <c:v>45474</c:v>
                </c:pt>
                <c:pt idx="535">
                  <c:v>45505</c:v>
                </c:pt>
                <c:pt idx="536">
                  <c:v>45536</c:v>
                </c:pt>
                <c:pt idx="537">
                  <c:v>45566</c:v>
                </c:pt>
                <c:pt idx="538">
                  <c:v>45597</c:v>
                </c:pt>
                <c:pt idx="539">
                  <c:v>45627</c:v>
                </c:pt>
                <c:pt idx="540">
                  <c:v>45658</c:v>
                </c:pt>
                <c:pt idx="541">
                  <c:v>45689</c:v>
                </c:pt>
                <c:pt idx="542">
                  <c:v>45717</c:v>
                </c:pt>
                <c:pt idx="543">
                  <c:v>45748</c:v>
                </c:pt>
                <c:pt idx="544">
                  <c:v>45778</c:v>
                </c:pt>
                <c:pt idx="545">
                  <c:v>45809</c:v>
                </c:pt>
                <c:pt idx="546">
                  <c:v>45839</c:v>
                </c:pt>
                <c:pt idx="547">
                  <c:v>45870</c:v>
                </c:pt>
                <c:pt idx="548">
                  <c:v>45901</c:v>
                </c:pt>
                <c:pt idx="549">
                  <c:v>45931</c:v>
                </c:pt>
                <c:pt idx="550">
                  <c:v>45962</c:v>
                </c:pt>
                <c:pt idx="551">
                  <c:v>45992</c:v>
                </c:pt>
                <c:pt idx="552">
                  <c:v>46023</c:v>
                </c:pt>
                <c:pt idx="553">
                  <c:v>46054</c:v>
                </c:pt>
                <c:pt idx="554">
                  <c:v>46082</c:v>
                </c:pt>
                <c:pt idx="555">
                  <c:v>46113</c:v>
                </c:pt>
                <c:pt idx="556">
                  <c:v>46143</c:v>
                </c:pt>
                <c:pt idx="557">
                  <c:v>46174</c:v>
                </c:pt>
                <c:pt idx="558">
                  <c:v>46204</c:v>
                </c:pt>
                <c:pt idx="559">
                  <c:v>46235</c:v>
                </c:pt>
                <c:pt idx="560">
                  <c:v>46266</c:v>
                </c:pt>
                <c:pt idx="561">
                  <c:v>46296</c:v>
                </c:pt>
                <c:pt idx="562">
                  <c:v>46327</c:v>
                </c:pt>
                <c:pt idx="563">
                  <c:v>46357</c:v>
                </c:pt>
                <c:pt idx="564">
                  <c:v>46388</c:v>
                </c:pt>
                <c:pt idx="565">
                  <c:v>46419</c:v>
                </c:pt>
                <c:pt idx="566">
                  <c:v>46447</c:v>
                </c:pt>
                <c:pt idx="567">
                  <c:v>46478</c:v>
                </c:pt>
                <c:pt idx="568">
                  <c:v>46508</c:v>
                </c:pt>
                <c:pt idx="569">
                  <c:v>46539</c:v>
                </c:pt>
                <c:pt idx="570">
                  <c:v>46569</c:v>
                </c:pt>
                <c:pt idx="571">
                  <c:v>46600</c:v>
                </c:pt>
                <c:pt idx="572">
                  <c:v>46631</c:v>
                </c:pt>
                <c:pt idx="573">
                  <c:v>46661</c:v>
                </c:pt>
                <c:pt idx="574">
                  <c:v>46692</c:v>
                </c:pt>
                <c:pt idx="575">
                  <c:v>46722</c:v>
                </c:pt>
                <c:pt idx="576">
                  <c:v>46753</c:v>
                </c:pt>
                <c:pt idx="577">
                  <c:v>46784</c:v>
                </c:pt>
                <c:pt idx="578">
                  <c:v>46813</c:v>
                </c:pt>
                <c:pt idx="579">
                  <c:v>46844</c:v>
                </c:pt>
                <c:pt idx="580">
                  <c:v>46874</c:v>
                </c:pt>
                <c:pt idx="581">
                  <c:v>46905</c:v>
                </c:pt>
                <c:pt idx="582">
                  <c:v>46935</c:v>
                </c:pt>
                <c:pt idx="583">
                  <c:v>46966</c:v>
                </c:pt>
                <c:pt idx="584">
                  <c:v>46997</c:v>
                </c:pt>
                <c:pt idx="585">
                  <c:v>47027</c:v>
                </c:pt>
                <c:pt idx="586">
                  <c:v>47058</c:v>
                </c:pt>
                <c:pt idx="587">
                  <c:v>47088</c:v>
                </c:pt>
                <c:pt idx="588">
                  <c:v>47119</c:v>
                </c:pt>
                <c:pt idx="589">
                  <c:v>47150</c:v>
                </c:pt>
                <c:pt idx="590">
                  <c:v>47178</c:v>
                </c:pt>
                <c:pt idx="591">
                  <c:v>47209</c:v>
                </c:pt>
                <c:pt idx="592">
                  <c:v>47239</c:v>
                </c:pt>
                <c:pt idx="593">
                  <c:v>47270</c:v>
                </c:pt>
                <c:pt idx="594">
                  <c:v>47300</c:v>
                </c:pt>
                <c:pt idx="595">
                  <c:v>47331</c:v>
                </c:pt>
                <c:pt idx="596">
                  <c:v>47362</c:v>
                </c:pt>
                <c:pt idx="597">
                  <c:v>47392</c:v>
                </c:pt>
                <c:pt idx="598">
                  <c:v>47423</c:v>
                </c:pt>
                <c:pt idx="599">
                  <c:v>47453</c:v>
                </c:pt>
                <c:pt idx="600">
                  <c:v>47484</c:v>
                </c:pt>
                <c:pt idx="601">
                  <c:v>47515</c:v>
                </c:pt>
                <c:pt idx="602">
                  <c:v>47543</c:v>
                </c:pt>
                <c:pt idx="603">
                  <c:v>47574</c:v>
                </c:pt>
                <c:pt idx="604">
                  <c:v>47604</c:v>
                </c:pt>
                <c:pt idx="605">
                  <c:v>47635</c:v>
                </c:pt>
                <c:pt idx="606">
                  <c:v>47665</c:v>
                </c:pt>
                <c:pt idx="607">
                  <c:v>47696</c:v>
                </c:pt>
                <c:pt idx="608">
                  <c:v>47727</c:v>
                </c:pt>
                <c:pt idx="609">
                  <c:v>47757</c:v>
                </c:pt>
                <c:pt idx="610">
                  <c:v>47788</c:v>
                </c:pt>
                <c:pt idx="611">
                  <c:v>47818</c:v>
                </c:pt>
                <c:pt idx="612">
                  <c:v>47849</c:v>
                </c:pt>
                <c:pt idx="613">
                  <c:v>47880</c:v>
                </c:pt>
                <c:pt idx="614">
                  <c:v>47908</c:v>
                </c:pt>
                <c:pt idx="615">
                  <c:v>47939</c:v>
                </c:pt>
                <c:pt idx="616">
                  <c:v>47969</c:v>
                </c:pt>
                <c:pt idx="617">
                  <c:v>48000</c:v>
                </c:pt>
                <c:pt idx="618">
                  <c:v>48030</c:v>
                </c:pt>
                <c:pt idx="619">
                  <c:v>48061</c:v>
                </c:pt>
                <c:pt idx="620">
                  <c:v>48092</c:v>
                </c:pt>
                <c:pt idx="621">
                  <c:v>48122</c:v>
                </c:pt>
                <c:pt idx="622">
                  <c:v>48153</c:v>
                </c:pt>
                <c:pt idx="623">
                  <c:v>48183</c:v>
                </c:pt>
                <c:pt idx="624">
                  <c:v>48214</c:v>
                </c:pt>
                <c:pt idx="625">
                  <c:v>48245</c:v>
                </c:pt>
                <c:pt idx="626">
                  <c:v>48274</c:v>
                </c:pt>
                <c:pt idx="627">
                  <c:v>48305</c:v>
                </c:pt>
                <c:pt idx="628">
                  <c:v>48335</c:v>
                </c:pt>
                <c:pt idx="629">
                  <c:v>48366</c:v>
                </c:pt>
                <c:pt idx="630">
                  <c:v>48396</c:v>
                </c:pt>
                <c:pt idx="631">
                  <c:v>48427</c:v>
                </c:pt>
                <c:pt idx="632">
                  <c:v>48458</c:v>
                </c:pt>
                <c:pt idx="633">
                  <c:v>48488</c:v>
                </c:pt>
                <c:pt idx="634">
                  <c:v>48519</c:v>
                </c:pt>
                <c:pt idx="635">
                  <c:v>48549</c:v>
                </c:pt>
                <c:pt idx="636">
                  <c:v>48580</c:v>
                </c:pt>
                <c:pt idx="637">
                  <c:v>48611</c:v>
                </c:pt>
                <c:pt idx="638">
                  <c:v>48639</c:v>
                </c:pt>
                <c:pt idx="639">
                  <c:v>48670</c:v>
                </c:pt>
                <c:pt idx="640">
                  <c:v>48700</c:v>
                </c:pt>
                <c:pt idx="641">
                  <c:v>48731</c:v>
                </c:pt>
                <c:pt idx="642">
                  <c:v>48761</c:v>
                </c:pt>
                <c:pt idx="643">
                  <c:v>48792</c:v>
                </c:pt>
                <c:pt idx="644">
                  <c:v>48823</c:v>
                </c:pt>
                <c:pt idx="645">
                  <c:v>48853</c:v>
                </c:pt>
                <c:pt idx="646">
                  <c:v>48884</c:v>
                </c:pt>
                <c:pt idx="647">
                  <c:v>48914</c:v>
                </c:pt>
                <c:pt idx="648">
                  <c:v>48945</c:v>
                </c:pt>
                <c:pt idx="649">
                  <c:v>48976</c:v>
                </c:pt>
                <c:pt idx="650">
                  <c:v>49004</c:v>
                </c:pt>
                <c:pt idx="651">
                  <c:v>49035</c:v>
                </c:pt>
                <c:pt idx="652">
                  <c:v>49065</c:v>
                </c:pt>
                <c:pt idx="653">
                  <c:v>49096</c:v>
                </c:pt>
                <c:pt idx="654">
                  <c:v>49126</c:v>
                </c:pt>
                <c:pt idx="655">
                  <c:v>49157</c:v>
                </c:pt>
                <c:pt idx="656">
                  <c:v>49188</c:v>
                </c:pt>
                <c:pt idx="657">
                  <c:v>49218</c:v>
                </c:pt>
                <c:pt idx="658">
                  <c:v>49249</c:v>
                </c:pt>
                <c:pt idx="659">
                  <c:v>49279</c:v>
                </c:pt>
                <c:pt idx="660">
                  <c:v>49310</c:v>
                </c:pt>
                <c:pt idx="661">
                  <c:v>49341</c:v>
                </c:pt>
                <c:pt idx="662">
                  <c:v>49369</c:v>
                </c:pt>
                <c:pt idx="663">
                  <c:v>49400</c:v>
                </c:pt>
                <c:pt idx="664">
                  <c:v>49430</c:v>
                </c:pt>
                <c:pt idx="665">
                  <c:v>49461</c:v>
                </c:pt>
                <c:pt idx="666">
                  <c:v>49491</c:v>
                </c:pt>
                <c:pt idx="667">
                  <c:v>49522</c:v>
                </c:pt>
                <c:pt idx="668">
                  <c:v>49553</c:v>
                </c:pt>
                <c:pt idx="669">
                  <c:v>49583</c:v>
                </c:pt>
                <c:pt idx="670">
                  <c:v>49614</c:v>
                </c:pt>
                <c:pt idx="671">
                  <c:v>49644</c:v>
                </c:pt>
                <c:pt idx="672">
                  <c:v>49675</c:v>
                </c:pt>
                <c:pt idx="673">
                  <c:v>49706</c:v>
                </c:pt>
                <c:pt idx="674">
                  <c:v>49735</c:v>
                </c:pt>
                <c:pt idx="675">
                  <c:v>49766</c:v>
                </c:pt>
                <c:pt idx="676">
                  <c:v>49796</c:v>
                </c:pt>
                <c:pt idx="677">
                  <c:v>49827</c:v>
                </c:pt>
                <c:pt idx="678">
                  <c:v>49857</c:v>
                </c:pt>
                <c:pt idx="679">
                  <c:v>49888</c:v>
                </c:pt>
                <c:pt idx="680">
                  <c:v>49919</c:v>
                </c:pt>
                <c:pt idx="681">
                  <c:v>49949</c:v>
                </c:pt>
                <c:pt idx="682">
                  <c:v>49980</c:v>
                </c:pt>
                <c:pt idx="683">
                  <c:v>50010</c:v>
                </c:pt>
                <c:pt idx="684">
                  <c:v>50041</c:v>
                </c:pt>
                <c:pt idx="685">
                  <c:v>50072</c:v>
                </c:pt>
                <c:pt idx="686">
                  <c:v>50100</c:v>
                </c:pt>
                <c:pt idx="687">
                  <c:v>50131</c:v>
                </c:pt>
                <c:pt idx="688">
                  <c:v>50161</c:v>
                </c:pt>
                <c:pt idx="689">
                  <c:v>50192</c:v>
                </c:pt>
                <c:pt idx="690">
                  <c:v>50222</c:v>
                </c:pt>
                <c:pt idx="691">
                  <c:v>50253</c:v>
                </c:pt>
                <c:pt idx="692">
                  <c:v>50284</c:v>
                </c:pt>
                <c:pt idx="693">
                  <c:v>50314</c:v>
                </c:pt>
                <c:pt idx="694">
                  <c:v>50345</c:v>
                </c:pt>
                <c:pt idx="695">
                  <c:v>50375</c:v>
                </c:pt>
                <c:pt idx="696">
                  <c:v>50406</c:v>
                </c:pt>
                <c:pt idx="697">
                  <c:v>50437</c:v>
                </c:pt>
                <c:pt idx="698">
                  <c:v>50465</c:v>
                </c:pt>
                <c:pt idx="699">
                  <c:v>50496</c:v>
                </c:pt>
                <c:pt idx="700">
                  <c:v>50526</c:v>
                </c:pt>
                <c:pt idx="701">
                  <c:v>50557</c:v>
                </c:pt>
                <c:pt idx="702">
                  <c:v>50587</c:v>
                </c:pt>
                <c:pt idx="703">
                  <c:v>50618</c:v>
                </c:pt>
                <c:pt idx="704">
                  <c:v>50649</c:v>
                </c:pt>
                <c:pt idx="705">
                  <c:v>50679</c:v>
                </c:pt>
                <c:pt idx="706">
                  <c:v>50710</c:v>
                </c:pt>
                <c:pt idx="707">
                  <c:v>50740</c:v>
                </c:pt>
                <c:pt idx="708">
                  <c:v>50771</c:v>
                </c:pt>
                <c:pt idx="709">
                  <c:v>50802</c:v>
                </c:pt>
                <c:pt idx="710">
                  <c:v>50830</c:v>
                </c:pt>
                <c:pt idx="711">
                  <c:v>50861</c:v>
                </c:pt>
                <c:pt idx="712">
                  <c:v>50891</c:v>
                </c:pt>
                <c:pt idx="713">
                  <c:v>50922</c:v>
                </c:pt>
                <c:pt idx="714">
                  <c:v>50952</c:v>
                </c:pt>
                <c:pt idx="715">
                  <c:v>50983</c:v>
                </c:pt>
                <c:pt idx="716">
                  <c:v>51014</c:v>
                </c:pt>
                <c:pt idx="717">
                  <c:v>51044</c:v>
                </c:pt>
                <c:pt idx="718">
                  <c:v>51075</c:v>
                </c:pt>
                <c:pt idx="719">
                  <c:v>51105</c:v>
                </c:pt>
                <c:pt idx="720">
                  <c:v>51136</c:v>
                </c:pt>
                <c:pt idx="721">
                  <c:v>51167</c:v>
                </c:pt>
                <c:pt idx="722">
                  <c:v>51196</c:v>
                </c:pt>
                <c:pt idx="723">
                  <c:v>51227</c:v>
                </c:pt>
                <c:pt idx="724">
                  <c:v>51257</c:v>
                </c:pt>
                <c:pt idx="725">
                  <c:v>51288</c:v>
                </c:pt>
                <c:pt idx="726">
                  <c:v>51318</c:v>
                </c:pt>
                <c:pt idx="727">
                  <c:v>51349</c:v>
                </c:pt>
                <c:pt idx="728">
                  <c:v>51380</c:v>
                </c:pt>
                <c:pt idx="729">
                  <c:v>51410</c:v>
                </c:pt>
                <c:pt idx="730">
                  <c:v>51441</c:v>
                </c:pt>
                <c:pt idx="731">
                  <c:v>51471</c:v>
                </c:pt>
              </c:numCache>
            </c:numRef>
          </c:cat>
          <c:val>
            <c:numRef>
              <c:f>COPFC!$B$9:$B$740</c:f>
              <c:numCache>
                <c:formatCode>General</c:formatCode>
                <c:ptCount val="7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68-454B-BC28-37E8BC911796}"/>
            </c:ext>
          </c:extLst>
        </c:ser>
        <c:ser>
          <c:idx val="5"/>
          <c:order val="1"/>
          <c:tx>
            <c:v>Copper</c:v>
          </c:tx>
          <c:spPr>
            <a:ln w="50800">
              <a:solidFill>
                <a:schemeClr val="accent6"/>
              </a:solidFill>
            </a:ln>
            <a:effectLst>
              <a:outerShdw blurRad="25400" dist="12700" dir="5400000" algn="ctr" rotWithShape="0">
                <a:srgbClr val="000000">
                  <a:alpha val="95000"/>
                </a:srgbClr>
              </a:outerShdw>
            </a:effectLst>
          </c:spPr>
          <c:marker>
            <c:symbol val="none"/>
          </c:marker>
          <c:cat>
            <c:numRef>
              <c:f>COPFC!$A$9:$A$740</c:f>
              <c:numCache>
                <c:formatCode>mmm\-yy</c:formatCode>
                <c:ptCount val="732"/>
                <c:pt idx="0">
                  <c:v>29221</c:v>
                </c:pt>
                <c:pt idx="1">
                  <c:v>29252</c:v>
                </c:pt>
                <c:pt idx="2">
                  <c:v>29281</c:v>
                </c:pt>
                <c:pt idx="3">
                  <c:v>29312</c:v>
                </c:pt>
                <c:pt idx="4">
                  <c:v>29342</c:v>
                </c:pt>
                <c:pt idx="5">
                  <c:v>29373</c:v>
                </c:pt>
                <c:pt idx="6">
                  <c:v>29403</c:v>
                </c:pt>
                <c:pt idx="7">
                  <c:v>29434</c:v>
                </c:pt>
                <c:pt idx="8">
                  <c:v>29465</c:v>
                </c:pt>
                <c:pt idx="9">
                  <c:v>29495</c:v>
                </c:pt>
                <c:pt idx="10">
                  <c:v>29526</c:v>
                </c:pt>
                <c:pt idx="11">
                  <c:v>29556</c:v>
                </c:pt>
                <c:pt idx="12">
                  <c:v>29587</c:v>
                </c:pt>
                <c:pt idx="13">
                  <c:v>29618</c:v>
                </c:pt>
                <c:pt idx="14">
                  <c:v>29646</c:v>
                </c:pt>
                <c:pt idx="15">
                  <c:v>29677</c:v>
                </c:pt>
                <c:pt idx="16">
                  <c:v>29707</c:v>
                </c:pt>
                <c:pt idx="17">
                  <c:v>29738</c:v>
                </c:pt>
                <c:pt idx="18">
                  <c:v>29768</c:v>
                </c:pt>
                <c:pt idx="19">
                  <c:v>29799</c:v>
                </c:pt>
                <c:pt idx="20">
                  <c:v>29830</c:v>
                </c:pt>
                <c:pt idx="21">
                  <c:v>29860</c:v>
                </c:pt>
                <c:pt idx="22">
                  <c:v>29891</c:v>
                </c:pt>
                <c:pt idx="23">
                  <c:v>29921</c:v>
                </c:pt>
                <c:pt idx="24">
                  <c:v>29952</c:v>
                </c:pt>
                <c:pt idx="25">
                  <c:v>29983</c:v>
                </c:pt>
                <c:pt idx="26">
                  <c:v>30011</c:v>
                </c:pt>
                <c:pt idx="27">
                  <c:v>30042</c:v>
                </c:pt>
                <c:pt idx="28">
                  <c:v>30072</c:v>
                </c:pt>
                <c:pt idx="29">
                  <c:v>30103</c:v>
                </c:pt>
                <c:pt idx="30">
                  <c:v>30133</c:v>
                </c:pt>
                <c:pt idx="31">
                  <c:v>30164</c:v>
                </c:pt>
                <c:pt idx="32">
                  <c:v>30195</c:v>
                </c:pt>
                <c:pt idx="33">
                  <c:v>30225</c:v>
                </c:pt>
                <c:pt idx="34">
                  <c:v>30256</c:v>
                </c:pt>
                <c:pt idx="35">
                  <c:v>30286</c:v>
                </c:pt>
                <c:pt idx="36">
                  <c:v>30317</c:v>
                </c:pt>
                <c:pt idx="37">
                  <c:v>30348</c:v>
                </c:pt>
                <c:pt idx="38">
                  <c:v>30376</c:v>
                </c:pt>
                <c:pt idx="39">
                  <c:v>30407</c:v>
                </c:pt>
                <c:pt idx="40">
                  <c:v>30437</c:v>
                </c:pt>
                <c:pt idx="41">
                  <c:v>30468</c:v>
                </c:pt>
                <c:pt idx="42">
                  <c:v>30498</c:v>
                </c:pt>
                <c:pt idx="43">
                  <c:v>30529</c:v>
                </c:pt>
                <c:pt idx="44">
                  <c:v>30560</c:v>
                </c:pt>
                <c:pt idx="45">
                  <c:v>30590</c:v>
                </c:pt>
                <c:pt idx="46">
                  <c:v>30621</c:v>
                </c:pt>
                <c:pt idx="47">
                  <c:v>30651</c:v>
                </c:pt>
                <c:pt idx="48">
                  <c:v>30682</c:v>
                </c:pt>
                <c:pt idx="49">
                  <c:v>30713</c:v>
                </c:pt>
                <c:pt idx="50">
                  <c:v>30742</c:v>
                </c:pt>
                <c:pt idx="51">
                  <c:v>30773</c:v>
                </c:pt>
                <c:pt idx="52">
                  <c:v>30803</c:v>
                </c:pt>
                <c:pt idx="53">
                  <c:v>30834</c:v>
                </c:pt>
                <c:pt idx="54">
                  <c:v>30864</c:v>
                </c:pt>
                <c:pt idx="55">
                  <c:v>30895</c:v>
                </c:pt>
                <c:pt idx="56">
                  <c:v>30926</c:v>
                </c:pt>
                <c:pt idx="57">
                  <c:v>30956</c:v>
                </c:pt>
                <c:pt idx="58">
                  <c:v>30987</c:v>
                </c:pt>
                <c:pt idx="59">
                  <c:v>31017</c:v>
                </c:pt>
                <c:pt idx="60">
                  <c:v>31048</c:v>
                </c:pt>
                <c:pt idx="61">
                  <c:v>31079</c:v>
                </c:pt>
                <c:pt idx="62">
                  <c:v>31107</c:v>
                </c:pt>
                <c:pt idx="63">
                  <c:v>31138</c:v>
                </c:pt>
                <c:pt idx="64">
                  <c:v>31168</c:v>
                </c:pt>
                <c:pt idx="65">
                  <c:v>31199</c:v>
                </c:pt>
                <c:pt idx="66">
                  <c:v>31229</c:v>
                </c:pt>
                <c:pt idx="67">
                  <c:v>31260</c:v>
                </c:pt>
                <c:pt idx="68">
                  <c:v>31291</c:v>
                </c:pt>
                <c:pt idx="69">
                  <c:v>31321</c:v>
                </c:pt>
                <c:pt idx="70">
                  <c:v>31352</c:v>
                </c:pt>
                <c:pt idx="71">
                  <c:v>31382</c:v>
                </c:pt>
                <c:pt idx="72">
                  <c:v>31413</c:v>
                </c:pt>
                <c:pt idx="73">
                  <c:v>31444</c:v>
                </c:pt>
                <c:pt idx="74">
                  <c:v>31472</c:v>
                </c:pt>
                <c:pt idx="75">
                  <c:v>31503</c:v>
                </c:pt>
                <c:pt idx="76">
                  <c:v>31533</c:v>
                </c:pt>
                <c:pt idx="77">
                  <c:v>31564</c:v>
                </c:pt>
                <c:pt idx="78">
                  <c:v>31594</c:v>
                </c:pt>
                <c:pt idx="79">
                  <c:v>31625</c:v>
                </c:pt>
                <c:pt idx="80">
                  <c:v>31656</c:v>
                </c:pt>
                <c:pt idx="81">
                  <c:v>31686</c:v>
                </c:pt>
                <c:pt idx="82">
                  <c:v>31717</c:v>
                </c:pt>
                <c:pt idx="83">
                  <c:v>31747</c:v>
                </c:pt>
                <c:pt idx="84">
                  <c:v>31778</c:v>
                </c:pt>
                <c:pt idx="85">
                  <c:v>31809</c:v>
                </c:pt>
                <c:pt idx="86">
                  <c:v>31837</c:v>
                </c:pt>
                <c:pt idx="87">
                  <c:v>31868</c:v>
                </c:pt>
                <c:pt idx="88">
                  <c:v>31898</c:v>
                </c:pt>
                <c:pt idx="89">
                  <c:v>31929</c:v>
                </c:pt>
                <c:pt idx="90">
                  <c:v>31959</c:v>
                </c:pt>
                <c:pt idx="91">
                  <c:v>31990</c:v>
                </c:pt>
                <c:pt idx="92">
                  <c:v>32021</c:v>
                </c:pt>
                <c:pt idx="93">
                  <c:v>32051</c:v>
                </c:pt>
                <c:pt idx="94">
                  <c:v>32082</c:v>
                </c:pt>
                <c:pt idx="95">
                  <c:v>32112</c:v>
                </c:pt>
                <c:pt idx="96">
                  <c:v>32143</c:v>
                </c:pt>
                <c:pt idx="97">
                  <c:v>32174</c:v>
                </c:pt>
                <c:pt idx="98">
                  <c:v>32203</c:v>
                </c:pt>
                <c:pt idx="99">
                  <c:v>32234</c:v>
                </c:pt>
                <c:pt idx="100">
                  <c:v>32264</c:v>
                </c:pt>
                <c:pt idx="101">
                  <c:v>32295</c:v>
                </c:pt>
                <c:pt idx="102">
                  <c:v>32325</c:v>
                </c:pt>
                <c:pt idx="103">
                  <c:v>32356</c:v>
                </c:pt>
                <c:pt idx="104">
                  <c:v>32387</c:v>
                </c:pt>
                <c:pt idx="105">
                  <c:v>32417</c:v>
                </c:pt>
                <c:pt idx="106">
                  <c:v>32448</c:v>
                </c:pt>
                <c:pt idx="107">
                  <c:v>32478</c:v>
                </c:pt>
                <c:pt idx="108">
                  <c:v>32509</c:v>
                </c:pt>
                <c:pt idx="109">
                  <c:v>32540</c:v>
                </c:pt>
                <c:pt idx="110">
                  <c:v>32568</c:v>
                </c:pt>
                <c:pt idx="111">
                  <c:v>32599</c:v>
                </c:pt>
                <c:pt idx="112">
                  <c:v>32629</c:v>
                </c:pt>
                <c:pt idx="113">
                  <c:v>32660</c:v>
                </c:pt>
                <c:pt idx="114">
                  <c:v>32690</c:v>
                </c:pt>
                <c:pt idx="115">
                  <c:v>32721</c:v>
                </c:pt>
                <c:pt idx="116">
                  <c:v>32752</c:v>
                </c:pt>
                <c:pt idx="117">
                  <c:v>32782</c:v>
                </c:pt>
                <c:pt idx="118">
                  <c:v>32813</c:v>
                </c:pt>
                <c:pt idx="119">
                  <c:v>32843</c:v>
                </c:pt>
                <c:pt idx="120">
                  <c:v>32874</c:v>
                </c:pt>
                <c:pt idx="121">
                  <c:v>32905</c:v>
                </c:pt>
                <c:pt idx="122">
                  <c:v>32933</c:v>
                </c:pt>
                <c:pt idx="123">
                  <c:v>32964</c:v>
                </c:pt>
                <c:pt idx="124">
                  <c:v>32994</c:v>
                </c:pt>
                <c:pt idx="125">
                  <c:v>33025</c:v>
                </c:pt>
                <c:pt idx="126">
                  <c:v>33055</c:v>
                </c:pt>
                <c:pt idx="127">
                  <c:v>33086</c:v>
                </c:pt>
                <c:pt idx="128">
                  <c:v>33117</c:v>
                </c:pt>
                <c:pt idx="129">
                  <c:v>33147</c:v>
                </c:pt>
                <c:pt idx="130">
                  <c:v>33178</c:v>
                </c:pt>
                <c:pt idx="131">
                  <c:v>33208</c:v>
                </c:pt>
                <c:pt idx="132">
                  <c:v>33239</c:v>
                </c:pt>
                <c:pt idx="133">
                  <c:v>33270</c:v>
                </c:pt>
                <c:pt idx="134">
                  <c:v>33298</c:v>
                </c:pt>
                <c:pt idx="135">
                  <c:v>33329</c:v>
                </c:pt>
                <c:pt idx="136">
                  <c:v>33359</c:v>
                </c:pt>
                <c:pt idx="137">
                  <c:v>33390</c:v>
                </c:pt>
                <c:pt idx="138">
                  <c:v>33420</c:v>
                </c:pt>
                <c:pt idx="139">
                  <c:v>33451</c:v>
                </c:pt>
                <c:pt idx="140">
                  <c:v>33482</c:v>
                </c:pt>
                <c:pt idx="141">
                  <c:v>33512</c:v>
                </c:pt>
                <c:pt idx="142">
                  <c:v>33543</c:v>
                </c:pt>
                <c:pt idx="143">
                  <c:v>33573</c:v>
                </c:pt>
                <c:pt idx="144">
                  <c:v>33604</c:v>
                </c:pt>
                <c:pt idx="145">
                  <c:v>33635</c:v>
                </c:pt>
                <c:pt idx="146">
                  <c:v>33664</c:v>
                </c:pt>
                <c:pt idx="147">
                  <c:v>33695</c:v>
                </c:pt>
                <c:pt idx="148">
                  <c:v>33725</c:v>
                </c:pt>
                <c:pt idx="149">
                  <c:v>33756</c:v>
                </c:pt>
                <c:pt idx="150">
                  <c:v>33786</c:v>
                </c:pt>
                <c:pt idx="151">
                  <c:v>33817</c:v>
                </c:pt>
                <c:pt idx="152">
                  <c:v>33848</c:v>
                </c:pt>
                <c:pt idx="153">
                  <c:v>33878</c:v>
                </c:pt>
                <c:pt idx="154">
                  <c:v>33909</c:v>
                </c:pt>
                <c:pt idx="155">
                  <c:v>33939</c:v>
                </c:pt>
                <c:pt idx="156">
                  <c:v>33970</c:v>
                </c:pt>
                <c:pt idx="157">
                  <c:v>34001</c:v>
                </c:pt>
                <c:pt idx="158">
                  <c:v>34029</c:v>
                </c:pt>
                <c:pt idx="159">
                  <c:v>34060</c:v>
                </c:pt>
                <c:pt idx="160">
                  <c:v>34090</c:v>
                </c:pt>
                <c:pt idx="161">
                  <c:v>34121</c:v>
                </c:pt>
                <c:pt idx="162">
                  <c:v>34151</c:v>
                </c:pt>
                <c:pt idx="163">
                  <c:v>34182</c:v>
                </c:pt>
                <c:pt idx="164">
                  <c:v>34213</c:v>
                </c:pt>
                <c:pt idx="165">
                  <c:v>34243</c:v>
                </c:pt>
                <c:pt idx="166">
                  <c:v>34274</c:v>
                </c:pt>
                <c:pt idx="167">
                  <c:v>34304</c:v>
                </c:pt>
                <c:pt idx="168">
                  <c:v>34335</c:v>
                </c:pt>
                <c:pt idx="169">
                  <c:v>34366</c:v>
                </c:pt>
                <c:pt idx="170">
                  <c:v>34394</c:v>
                </c:pt>
                <c:pt idx="171">
                  <c:v>34425</c:v>
                </c:pt>
                <c:pt idx="172">
                  <c:v>34455</c:v>
                </c:pt>
                <c:pt idx="173">
                  <c:v>34486</c:v>
                </c:pt>
                <c:pt idx="174">
                  <c:v>34516</c:v>
                </c:pt>
                <c:pt idx="175">
                  <c:v>34547</c:v>
                </c:pt>
                <c:pt idx="176">
                  <c:v>34578</c:v>
                </c:pt>
                <c:pt idx="177">
                  <c:v>34608</c:v>
                </c:pt>
                <c:pt idx="178">
                  <c:v>34639</c:v>
                </c:pt>
                <c:pt idx="179">
                  <c:v>34669</c:v>
                </c:pt>
                <c:pt idx="180">
                  <c:v>34700</c:v>
                </c:pt>
                <c:pt idx="181">
                  <c:v>34731</c:v>
                </c:pt>
                <c:pt idx="182">
                  <c:v>34759</c:v>
                </c:pt>
                <c:pt idx="183">
                  <c:v>34790</c:v>
                </c:pt>
                <c:pt idx="184">
                  <c:v>34820</c:v>
                </c:pt>
                <c:pt idx="185">
                  <c:v>34851</c:v>
                </c:pt>
                <c:pt idx="186">
                  <c:v>34881</c:v>
                </c:pt>
                <c:pt idx="187">
                  <c:v>34912</c:v>
                </c:pt>
                <c:pt idx="188">
                  <c:v>34943</c:v>
                </c:pt>
                <c:pt idx="189">
                  <c:v>34973</c:v>
                </c:pt>
                <c:pt idx="190">
                  <c:v>35004</c:v>
                </c:pt>
                <c:pt idx="191">
                  <c:v>35034</c:v>
                </c:pt>
                <c:pt idx="192">
                  <c:v>35065</c:v>
                </c:pt>
                <c:pt idx="193">
                  <c:v>35096</c:v>
                </c:pt>
                <c:pt idx="194">
                  <c:v>35125</c:v>
                </c:pt>
                <c:pt idx="195">
                  <c:v>35156</c:v>
                </c:pt>
                <c:pt idx="196">
                  <c:v>35186</c:v>
                </c:pt>
                <c:pt idx="197">
                  <c:v>35217</c:v>
                </c:pt>
                <c:pt idx="198">
                  <c:v>35247</c:v>
                </c:pt>
                <c:pt idx="199">
                  <c:v>35278</c:v>
                </c:pt>
                <c:pt idx="200">
                  <c:v>35309</c:v>
                </c:pt>
                <c:pt idx="201">
                  <c:v>35339</c:v>
                </c:pt>
                <c:pt idx="202">
                  <c:v>35370</c:v>
                </c:pt>
                <c:pt idx="203">
                  <c:v>35400</c:v>
                </c:pt>
                <c:pt idx="204">
                  <c:v>35431</c:v>
                </c:pt>
                <c:pt idx="205">
                  <c:v>35462</c:v>
                </c:pt>
                <c:pt idx="206">
                  <c:v>35490</c:v>
                </c:pt>
                <c:pt idx="207">
                  <c:v>35521</c:v>
                </c:pt>
                <c:pt idx="208">
                  <c:v>35551</c:v>
                </c:pt>
                <c:pt idx="209">
                  <c:v>35582</c:v>
                </c:pt>
                <c:pt idx="210">
                  <c:v>35612</c:v>
                </c:pt>
                <c:pt idx="211">
                  <c:v>35643</c:v>
                </c:pt>
                <c:pt idx="212">
                  <c:v>35674</c:v>
                </c:pt>
                <c:pt idx="213">
                  <c:v>35704</c:v>
                </c:pt>
                <c:pt idx="214">
                  <c:v>35735</c:v>
                </c:pt>
                <c:pt idx="215">
                  <c:v>35765</c:v>
                </c:pt>
                <c:pt idx="216">
                  <c:v>35796</c:v>
                </c:pt>
                <c:pt idx="217">
                  <c:v>35827</c:v>
                </c:pt>
                <c:pt idx="218">
                  <c:v>35855</c:v>
                </c:pt>
                <c:pt idx="219">
                  <c:v>35886</c:v>
                </c:pt>
                <c:pt idx="220">
                  <c:v>35916</c:v>
                </c:pt>
                <c:pt idx="221">
                  <c:v>35947</c:v>
                </c:pt>
                <c:pt idx="222">
                  <c:v>35977</c:v>
                </c:pt>
                <c:pt idx="223">
                  <c:v>36008</c:v>
                </c:pt>
                <c:pt idx="224">
                  <c:v>36039</c:v>
                </c:pt>
                <c:pt idx="225">
                  <c:v>36069</c:v>
                </c:pt>
                <c:pt idx="226">
                  <c:v>36100</c:v>
                </c:pt>
                <c:pt idx="227">
                  <c:v>36130</c:v>
                </c:pt>
                <c:pt idx="228">
                  <c:v>36161</c:v>
                </c:pt>
                <c:pt idx="229">
                  <c:v>36192</c:v>
                </c:pt>
                <c:pt idx="230">
                  <c:v>36220</c:v>
                </c:pt>
                <c:pt idx="231">
                  <c:v>36251</c:v>
                </c:pt>
                <c:pt idx="232">
                  <c:v>36281</c:v>
                </c:pt>
                <c:pt idx="233">
                  <c:v>36312</c:v>
                </c:pt>
                <c:pt idx="234">
                  <c:v>36342</c:v>
                </c:pt>
                <c:pt idx="235">
                  <c:v>36373</c:v>
                </c:pt>
                <c:pt idx="236">
                  <c:v>36404</c:v>
                </c:pt>
                <c:pt idx="237">
                  <c:v>36434</c:v>
                </c:pt>
                <c:pt idx="238">
                  <c:v>36465</c:v>
                </c:pt>
                <c:pt idx="239">
                  <c:v>36495</c:v>
                </c:pt>
                <c:pt idx="240">
                  <c:v>36526</c:v>
                </c:pt>
                <c:pt idx="241">
                  <c:v>36557</c:v>
                </c:pt>
                <c:pt idx="242">
                  <c:v>36586</c:v>
                </c:pt>
                <c:pt idx="243">
                  <c:v>36617</c:v>
                </c:pt>
                <c:pt idx="244">
                  <c:v>36647</c:v>
                </c:pt>
                <c:pt idx="245">
                  <c:v>36678</c:v>
                </c:pt>
                <c:pt idx="246">
                  <c:v>36708</c:v>
                </c:pt>
                <c:pt idx="247">
                  <c:v>36739</c:v>
                </c:pt>
                <c:pt idx="248">
                  <c:v>36770</c:v>
                </c:pt>
                <c:pt idx="249">
                  <c:v>36800</c:v>
                </c:pt>
                <c:pt idx="250">
                  <c:v>36831</c:v>
                </c:pt>
                <c:pt idx="251">
                  <c:v>36861</c:v>
                </c:pt>
                <c:pt idx="252">
                  <c:v>36892</c:v>
                </c:pt>
                <c:pt idx="253">
                  <c:v>36923</c:v>
                </c:pt>
                <c:pt idx="254">
                  <c:v>36951</c:v>
                </c:pt>
                <c:pt idx="255">
                  <c:v>36982</c:v>
                </c:pt>
                <c:pt idx="256">
                  <c:v>37012</c:v>
                </c:pt>
                <c:pt idx="257">
                  <c:v>37043</c:v>
                </c:pt>
                <c:pt idx="258">
                  <c:v>37073</c:v>
                </c:pt>
                <c:pt idx="259">
                  <c:v>37104</c:v>
                </c:pt>
                <c:pt idx="260">
                  <c:v>37135</c:v>
                </c:pt>
                <c:pt idx="261">
                  <c:v>37165</c:v>
                </c:pt>
                <c:pt idx="262">
                  <c:v>37196</c:v>
                </c:pt>
                <c:pt idx="263">
                  <c:v>37226</c:v>
                </c:pt>
                <c:pt idx="264">
                  <c:v>37257</c:v>
                </c:pt>
                <c:pt idx="265">
                  <c:v>37288</c:v>
                </c:pt>
                <c:pt idx="266">
                  <c:v>37316</c:v>
                </c:pt>
                <c:pt idx="267">
                  <c:v>37347</c:v>
                </c:pt>
                <c:pt idx="268">
                  <c:v>37377</c:v>
                </c:pt>
                <c:pt idx="269">
                  <c:v>37408</c:v>
                </c:pt>
                <c:pt idx="270">
                  <c:v>37438</c:v>
                </c:pt>
                <c:pt idx="271">
                  <c:v>37469</c:v>
                </c:pt>
                <c:pt idx="272">
                  <c:v>37500</c:v>
                </c:pt>
                <c:pt idx="273">
                  <c:v>37530</c:v>
                </c:pt>
                <c:pt idx="274">
                  <c:v>37561</c:v>
                </c:pt>
                <c:pt idx="275">
                  <c:v>37591</c:v>
                </c:pt>
                <c:pt idx="276">
                  <c:v>37622</c:v>
                </c:pt>
                <c:pt idx="277">
                  <c:v>37653</c:v>
                </c:pt>
                <c:pt idx="278">
                  <c:v>37681</c:v>
                </c:pt>
                <c:pt idx="279">
                  <c:v>37712</c:v>
                </c:pt>
                <c:pt idx="280">
                  <c:v>37742</c:v>
                </c:pt>
                <c:pt idx="281">
                  <c:v>37773</c:v>
                </c:pt>
                <c:pt idx="282">
                  <c:v>37803</c:v>
                </c:pt>
                <c:pt idx="283">
                  <c:v>37834</c:v>
                </c:pt>
                <c:pt idx="284">
                  <c:v>37865</c:v>
                </c:pt>
                <c:pt idx="285">
                  <c:v>37895</c:v>
                </c:pt>
                <c:pt idx="286">
                  <c:v>37926</c:v>
                </c:pt>
                <c:pt idx="287">
                  <c:v>37956</c:v>
                </c:pt>
                <c:pt idx="288">
                  <c:v>37987</c:v>
                </c:pt>
                <c:pt idx="289">
                  <c:v>38018</c:v>
                </c:pt>
                <c:pt idx="290">
                  <c:v>38047</c:v>
                </c:pt>
                <c:pt idx="291">
                  <c:v>38078</c:v>
                </c:pt>
                <c:pt idx="292">
                  <c:v>38108</c:v>
                </c:pt>
                <c:pt idx="293">
                  <c:v>38139</c:v>
                </c:pt>
                <c:pt idx="294">
                  <c:v>38169</c:v>
                </c:pt>
                <c:pt idx="295">
                  <c:v>38200</c:v>
                </c:pt>
                <c:pt idx="296">
                  <c:v>38231</c:v>
                </c:pt>
                <c:pt idx="297">
                  <c:v>38261</c:v>
                </c:pt>
                <c:pt idx="298">
                  <c:v>38292</c:v>
                </c:pt>
                <c:pt idx="299">
                  <c:v>38322</c:v>
                </c:pt>
                <c:pt idx="300">
                  <c:v>38353</c:v>
                </c:pt>
                <c:pt idx="301">
                  <c:v>38384</c:v>
                </c:pt>
                <c:pt idx="302">
                  <c:v>38412</c:v>
                </c:pt>
                <c:pt idx="303">
                  <c:v>38443</c:v>
                </c:pt>
                <c:pt idx="304">
                  <c:v>38473</c:v>
                </c:pt>
                <c:pt idx="305">
                  <c:v>38504</c:v>
                </c:pt>
                <c:pt idx="306">
                  <c:v>38534</c:v>
                </c:pt>
                <c:pt idx="307">
                  <c:v>38565</c:v>
                </c:pt>
                <c:pt idx="308">
                  <c:v>38596</c:v>
                </c:pt>
                <c:pt idx="309">
                  <c:v>38626</c:v>
                </c:pt>
                <c:pt idx="310">
                  <c:v>38657</c:v>
                </c:pt>
                <c:pt idx="311">
                  <c:v>38687</c:v>
                </c:pt>
                <c:pt idx="312">
                  <c:v>38718</c:v>
                </c:pt>
                <c:pt idx="313">
                  <c:v>38749</c:v>
                </c:pt>
                <c:pt idx="314">
                  <c:v>38777</c:v>
                </c:pt>
                <c:pt idx="315">
                  <c:v>38808</c:v>
                </c:pt>
                <c:pt idx="316">
                  <c:v>38838</c:v>
                </c:pt>
                <c:pt idx="317">
                  <c:v>38869</c:v>
                </c:pt>
                <c:pt idx="318">
                  <c:v>38899</c:v>
                </c:pt>
                <c:pt idx="319">
                  <c:v>38930</c:v>
                </c:pt>
                <c:pt idx="320">
                  <c:v>38961</c:v>
                </c:pt>
                <c:pt idx="321">
                  <c:v>38991</c:v>
                </c:pt>
                <c:pt idx="322">
                  <c:v>39022</c:v>
                </c:pt>
                <c:pt idx="323">
                  <c:v>39052</c:v>
                </c:pt>
                <c:pt idx="324">
                  <c:v>39083</c:v>
                </c:pt>
                <c:pt idx="325">
                  <c:v>39114</c:v>
                </c:pt>
                <c:pt idx="326">
                  <c:v>39142</c:v>
                </c:pt>
                <c:pt idx="327">
                  <c:v>39173</c:v>
                </c:pt>
                <c:pt idx="328">
                  <c:v>39203</c:v>
                </c:pt>
                <c:pt idx="329">
                  <c:v>39234</c:v>
                </c:pt>
                <c:pt idx="330">
                  <c:v>39264</c:v>
                </c:pt>
                <c:pt idx="331">
                  <c:v>39295</c:v>
                </c:pt>
                <c:pt idx="332">
                  <c:v>39326</c:v>
                </c:pt>
                <c:pt idx="333">
                  <c:v>39356</c:v>
                </c:pt>
                <c:pt idx="334">
                  <c:v>39387</c:v>
                </c:pt>
                <c:pt idx="335">
                  <c:v>39417</c:v>
                </c:pt>
                <c:pt idx="336">
                  <c:v>39448</c:v>
                </c:pt>
                <c:pt idx="337">
                  <c:v>39479</c:v>
                </c:pt>
                <c:pt idx="338">
                  <c:v>39508</c:v>
                </c:pt>
                <c:pt idx="339">
                  <c:v>39539</c:v>
                </c:pt>
                <c:pt idx="340">
                  <c:v>39569</c:v>
                </c:pt>
                <c:pt idx="341">
                  <c:v>39600</c:v>
                </c:pt>
                <c:pt idx="342">
                  <c:v>39630</c:v>
                </c:pt>
                <c:pt idx="343">
                  <c:v>39661</c:v>
                </c:pt>
                <c:pt idx="344">
                  <c:v>39692</c:v>
                </c:pt>
                <c:pt idx="345">
                  <c:v>39722</c:v>
                </c:pt>
                <c:pt idx="346">
                  <c:v>39753</c:v>
                </c:pt>
                <c:pt idx="347">
                  <c:v>39783</c:v>
                </c:pt>
                <c:pt idx="348">
                  <c:v>39814</c:v>
                </c:pt>
                <c:pt idx="349">
                  <c:v>39845</c:v>
                </c:pt>
                <c:pt idx="350">
                  <c:v>39873</c:v>
                </c:pt>
                <c:pt idx="351">
                  <c:v>39904</c:v>
                </c:pt>
                <c:pt idx="352">
                  <c:v>39934</c:v>
                </c:pt>
                <c:pt idx="353">
                  <c:v>39965</c:v>
                </c:pt>
                <c:pt idx="354">
                  <c:v>39995</c:v>
                </c:pt>
                <c:pt idx="355">
                  <c:v>40026</c:v>
                </c:pt>
                <c:pt idx="356">
                  <c:v>40057</c:v>
                </c:pt>
                <c:pt idx="357">
                  <c:v>40087</c:v>
                </c:pt>
                <c:pt idx="358">
                  <c:v>40118</c:v>
                </c:pt>
                <c:pt idx="359">
                  <c:v>40148</c:v>
                </c:pt>
                <c:pt idx="360">
                  <c:v>40179</c:v>
                </c:pt>
                <c:pt idx="361">
                  <c:v>40210</c:v>
                </c:pt>
                <c:pt idx="362">
                  <c:v>40238</c:v>
                </c:pt>
                <c:pt idx="363">
                  <c:v>40269</c:v>
                </c:pt>
                <c:pt idx="364">
                  <c:v>40299</c:v>
                </c:pt>
                <c:pt idx="365">
                  <c:v>40330</c:v>
                </c:pt>
                <c:pt idx="366">
                  <c:v>40360</c:v>
                </c:pt>
                <c:pt idx="367">
                  <c:v>40391</c:v>
                </c:pt>
                <c:pt idx="368">
                  <c:v>40422</c:v>
                </c:pt>
                <c:pt idx="369">
                  <c:v>40452</c:v>
                </c:pt>
                <c:pt idx="370">
                  <c:v>40483</c:v>
                </c:pt>
                <c:pt idx="371">
                  <c:v>40513</c:v>
                </c:pt>
                <c:pt idx="372">
                  <c:v>40544</c:v>
                </c:pt>
                <c:pt idx="373">
                  <c:v>40575</c:v>
                </c:pt>
                <c:pt idx="374">
                  <c:v>40603</c:v>
                </c:pt>
                <c:pt idx="375">
                  <c:v>40634</c:v>
                </c:pt>
                <c:pt idx="376">
                  <c:v>40664</c:v>
                </c:pt>
                <c:pt idx="377">
                  <c:v>40695</c:v>
                </c:pt>
                <c:pt idx="378">
                  <c:v>40725</c:v>
                </c:pt>
                <c:pt idx="379">
                  <c:v>40756</c:v>
                </c:pt>
                <c:pt idx="380">
                  <c:v>40787</c:v>
                </c:pt>
                <c:pt idx="381">
                  <c:v>40817</c:v>
                </c:pt>
                <c:pt idx="382">
                  <c:v>40848</c:v>
                </c:pt>
                <c:pt idx="383">
                  <c:v>40878</c:v>
                </c:pt>
                <c:pt idx="384">
                  <c:v>40909</c:v>
                </c:pt>
                <c:pt idx="385">
                  <c:v>40940</c:v>
                </c:pt>
                <c:pt idx="386">
                  <c:v>40969</c:v>
                </c:pt>
                <c:pt idx="387">
                  <c:v>41000</c:v>
                </c:pt>
                <c:pt idx="388">
                  <c:v>41030</c:v>
                </c:pt>
                <c:pt idx="389">
                  <c:v>41061</c:v>
                </c:pt>
                <c:pt idx="390">
                  <c:v>41091</c:v>
                </c:pt>
                <c:pt idx="391">
                  <c:v>41122</c:v>
                </c:pt>
                <c:pt idx="392">
                  <c:v>41153</c:v>
                </c:pt>
                <c:pt idx="393">
                  <c:v>41183</c:v>
                </c:pt>
                <c:pt idx="394">
                  <c:v>41214</c:v>
                </c:pt>
                <c:pt idx="395">
                  <c:v>41244</c:v>
                </c:pt>
                <c:pt idx="396">
                  <c:v>41275</c:v>
                </c:pt>
                <c:pt idx="397">
                  <c:v>41306</c:v>
                </c:pt>
                <c:pt idx="398">
                  <c:v>41334</c:v>
                </c:pt>
                <c:pt idx="399">
                  <c:v>41365</c:v>
                </c:pt>
                <c:pt idx="400">
                  <c:v>41395</c:v>
                </c:pt>
                <c:pt idx="401">
                  <c:v>41426</c:v>
                </c:pt>
                <c:pt idx="402">
                  <c:v>41456</c:v>
                </c:pt>
                <c:pt idx="403">
                  <c:v>41487</c:v>
                </c:pt>
                <c:pt idx="404">
                  <c:v>41518</c:v>
                </c:pt>
                <c:pt idx="405">
                  <c:v>41548</c:v>
                </c:pt>
                <c:pt idx="406">
                  <c:v>41579</c:v>
                </c:pt>
                <c:pt idx="407">
                  <c:v>41609</c:v>
                </c:pt>
                <c:pt idx="408">
                  <c:v>41640</c:v>
                </c:pt>
                <c:pt idx="409">
                  <c:v>41671</c:v>
                </c:pt>
                <c:pt idx="410">
                  <c:v>41699</c:v>
                </c:pt>
                <c:pt idx="411">
                  <c:v>41730</c:v>
                </c:pt>
                <c:pt idx="412">
                  <c:v>41760</c:v>
                </c:pt>
                <c:pt idx="413">
                  <c:v>41791</c:v>
                </c:pt>
                <c:pt idx="414">
                  <c:v>41821</c:v>
                </c:pt>
                <c:pt idx="415">
                  <c:v>41852</c:v>
                </c:pt>
                <c:pt idx="416">
                  <c:v>41883</c:v>
                </c:pt>
                <c:pt idx="417">
                  <c:v>41913</c:v>
                </c:pt>
                <c:pt idx="418">
                  <c:v>41944</c:v>
                </c:pt>
                <c:pt idx="419">
                  <c:v>41974</c:v>
                </c:pt>
                <c:pt idx="420">
                  <c:v>42005</c:v>
                </c:pt>
                <c:pt idx="421">
                  <c:v>42036</c:v>
                </c:pt>
                <c:pt idx="422">
                  <c:v>42064</c:v>
                </c:pt>
                <c:pt idx="423">
                  <c:v>42095</c:v>
                </c:pt>
                <c:pt idx="424">
                  <c:v>42125</c:v>
                </c:pt>
                <c:pt idx="425">
                  <c:v>42156</c:v>
                </c:pt>
                <c:pt idx="426">
                  <c:v>42186</c:v>
                </c:pt>
                <c:pt idx="427">
                  <c:v>42217</c:v>
                </c:pt>
                <c:pt idx="428">
                  <c:v>42248</c:v>
                </c:pt>
                <c:pt idx="429">
                  <c:v>42278</c:v>
                </c:pt>
                <c:pt idx="430">
                  <c:v>42309</c:v>
                </c:pt>
                <c:pt idx="431">
                  <c:v>42339</c:v>
                </c:pt>
                <c:pt idx="432">
                  <c:v>42370</c:v>
                </c:pt>
                <c:pt idx="433">
                  <c:v>42401</c:v>
                </c:pt>
                <c:pt idx="434">
                  <c:v>42430</c:v>
                </c:pt>
                <c:pt idx="435">
                  <c:v>42461</c:v>
                </c:pt>
                <c:pt idx="436">
                  <c:v>42491</c:v>
                </c:pt>
                <c:pt idx="437">
                  <c:v>42522</c:v>
                </c:pt>
                <c:pt idx="438">
                  <c:v>42552</c:v>
                </c:pt>
                <c:pt idx="439">
                  <c:v>42583</c:v>
                </c:pt>
                <c:pt idx="440">
                  <c:v>42614</c:v>
                </c:pt>
                <c:pt idx="441">
                  <c:v>42644</c:v>
                </c:pt>
                <c:pt idx="442">
                  <c:v>42675</c:v>
                </c:pt>
                <c:pt idx="443">
                  <c:v>42705</c:v>
                </c:pt>
                <c:pt idx="444">
                  <c:v>42736</c:v>
                </c:pt>
                <c:pt idx="445">
                  <c:v>42767</c:v>
                </c:pt>
                <c:pt idx="446">
                  <c:v>42795</c:v>
                </c:pt>
                <c:pt idx="447">
                  <c:v>42826</c:v>
                </c:pt>
                <c:pt idx="448">
                  <c:v>42856</c:v>
                </c:pt>
                <c:pt idx="449">
                  <c:v>42887</c:v>
                </c:pt>
                <c:pt idx="450">
                  <c:v>42917</c:v>
                </c:pt>
                <c:pt idx="451">
                  <c:v>42948</c:v>
                </c:pt>
                <c:pt idx="452">
                  <c:v>42979</c:v>
                </c:pt>
                <c:pt idx="453">
                  <c:v>43009</c:v>
                </c:pt>
                <c:pt idx="454">
                  <c:v>43040</c:v>
                </c:pt>
                <c:pt idx="455">
                  <c:v>43070</c:v>
                </c:pt>
                <c:pt idx="456">
                  <c:v>43101</c:v>
                </c:pt>
                <c:pt idx="457">
                  <c:v>43132</c:v>
                </c:pt>
                <c:pt idx="458">
                  <c:v>43160</c:v>
                </c:pt>
                <c:pt idx="459">
                  <c:v>43191</c:v>
                </c:pt>
                <c:pt idx="460">
                  <c:v>43221</c:v>
                </c:pt>
                <c:pt idx="461">
                  <c:v>43252</c:v>
                </c:pt>
                <c:pt idx="462">
                  <c:v>43282</c:v>
                </c:pt>
                <c:pt idx="463">
                  <c:v>43313</c:v>
                </c:pt>
                <c:pt idx="464">
                  <c:v>43344</c:v>
                </c:pt>
                <c:pt idx="465">
                  <c:v>43374</c:v>
                </c:pt>
                <c:pt idx="466">
                  <c:v>43405</c:v>
                </c:pt>
                <c:pt idx="467">
                  <c:v>43435</c:v>
                </c:pt>
                <c:pt idx="468">
                  <c:v>43466</c:v>
                </c:pt>
                <c:pt idx="469">
                  <c:v>43497</c:v>
                </c:pt>
                <c:pt idx="470">
                  <c:v>43525</c:v>
                </c:pt>
                <c:pt idx="471">
                  <c:v>43556</c:v>
                </c:pt>
                <c:pt idx="472">
                  <c:v>43586</c:v>
                </c:pt>
                <c:pt idx="473">
                  <c:v>43617</c:v>
                </c:pt>
                <c:pt idx="474">
                  <c:v>43647</c:v>
                </c:pt>
                <c:pt idx="475">
                  <c:v>43678</c:v>
                </c:pt>
                <c:pt idx="476">
                  <c:v>43709</c:v>
                </c:pt>
                <c:pt idx="477">
                  <c:v>43739</c:v>
                </c:pt>
                <c:pt idx="478">
                  <c:v>43770</c:v>
                </c:pt>
                <c:pt idx="479">
                  <c:v>43800</c:v>
                </c:pt>
                <c:pt idx="480">
                  <c:v>43831</c:v>
                </c:pt>
                <c:pt idx="481">
                  <c:v>43862</c:v>
                </c:pt>
                <c:pt idx="482">
                  <c:v>43891</c:v>
                </c:pt>
                <c:pt idx="483">
                  <c:v>43922</c:v>
                </c:pt>
                <c:pt idx="484">
                  <c:v>43952</c:v>
                </c:pt>
                <c:pt idx="485">
                  <c:v>43983</c:v>
                </c:pt>
                <c:pt idx="486">
                  <c:v>44013</c:v>
                </c:pt>
                <c:pt idx="487">
                  <c:v>44044</c:v>
                </c:pt>
                <c:pt idx="488">
                  <c:v>44075</c:v>
                </c:pt>
                <c:pt idx="489">
                  <c:v>44105</c:v>
                </c:pt>
                <c:pt idx="490">
                  <c:v>44136</c:v>
                </c:pt>
                <c:pt idx="491">
                  <c:v>44166</c:v>
                </c:pt>
                <c:pt idx="492">
                  <c:v>44197</c:v>
                </c:pt>
                <c:pt idx="493">
                  <c:v>44228</c:v>
                </c:pt>
                <c:pt idx="494">
                  <c:v>44256</c:v>
                </c:pt>
                <c:pt idx="495">
                  <c:v>44287</c:v>
                </c:pt>
                <c:pt idx="496">
                  <c:v>44317</c:v>
                </c:pt>
                <c:pt idx="497">
                  <c:v>44348</c:v>
                </c:pt>
                <c:pt idx="498">
                  <c:v>44378</c:v>
                </c:pt>
                <c:pt idx="499">
                  <c:v>44409</c:v>
                </c:pt>
                <c:pt idx="500">
                  <c:v>44440</c:v>
                </c:pt>
                <c:pt idx="501">
                  <c:v>44470</c:v>
                </c:pt>
                <c:pt idx="502">
                  <c:v>44501</c:v>
                </c:pt>
                <c:pt idx="503">
                  <c:v>44531</c:v>
                </c:pt>
                <c:pt idx="504">
                  <c:v>44562</c:v>
                </c:pt>
                <c:pt idx="505">
                  <c:v>44593</c:v>
                </c:pt>
                <c:pt idx="506">
                  <c:v>44621</c:v>
                </c:pt>
                <c:pt idx="507">
                  <c:v>44652</c:v>
                </c:pt>
                <c:pt idx="508">
                  <c:v>44682</c:v>
                </c:pt>
                <c:pt idx="509">
                  <c:v>44713</c:v>
                </c:pt>
                <c:pt idx="510">
                  <c:v>44743</c:v>
                </c:pt>
                <c:pt idx="511">
                  <c:v>44774</c:v>
                </c:pt>
                <c:pt idx="512">
                  <c:v>44805</c:v>
                </c:pt>
                <c:pt idx="513">
                  <c:v>44835</c:v>
                </c:pt>
                <c:pt idx="514">
                  <c:v>44866</c:v>
                </c:pt>
                <c:pt idx="515">
                  <c:v>44896</c:v>
                </c:pt>
                <c:pt idx="516">
                  <c:v>44927</c:v>
                </c:pt>
                <c:pt idx="517">
                  <c:v>44958</c:v>
                </c:pt>
                <c:pt idx="518">
                  <c:v>44986</c:v>
                </c:pt>
                <c:pt idx="519">
                  <c:v>45017</c:v>
                </c:pt>
                <c:pt idx="520">
                  <c:v>45047</c:v>
                </c:pt>
                <c:pt idx="521">
                  <c:v>45078</c:v>
                </c:pt>
                <c:pt idx="522">
                  <c:v>45108</c:v>
                </c:pt>
                <c:pt idx="523">
                  <c:v>45139</c:v>
                </c:pt>
                <c:pt idx="524">
                  <c:v>45170</c:v>
                </c:pt>
                <c:pt idx="525">
                  <c:v>45200</c:v>
                </c:pt>
                <c:pt idx="526">
                  <c:v>45231</c:v>
                </c:pt>
                <c:pt idx="527">
                  <c:v>45261</c:v>
                </c:pt>
                <c:pt idx="528">
                  <c:v>45292</c:v>
                </c:pt>
                <c:pt idx="529">
                  <c:v>45323</c:v>
                </c:pt>
                <c:pt idx="530">
                  <c:v>45352</c:v>
                </c:pt>
                <c:pt idx="531">
                  <c:v>45383</c:v>
                </c:pt>
                <c:pt idx="532">
                  <c:v>45413</c:v>
                </c:pt>
                <c:pt idx="533">
                  <c:v>45444</c:v>
                </c:pt>
                <c:pt idx="534">
                  <c:v>45474</c:v>
                </c:pt>
                <c:pt idx="535">
                  <c:v>45505</c:v>
                </c:pt>
                <c:pt idx="536">
                  <c:v>45536</c:v>
                </c:pt>
                <c:pt idx="537">
                  <c:v>45566</c:v>
                </c:pt>
                <c:pt idx="538">
                  <c:v>45597</c:v>
                </c:pt>
                <c:pt idx="539">
                  <c:v>45627</c:v>
                </c:pt>
                <c:pt idx="540">
                  <c:v>45658</c:v>
                </c:pt>
                <c:pt idx="541">
                  <c:v>45689</c:v>
                </c:pt>
                <c:pt idx="542">
                  <c:v>45717</c:v>
                </c:pt>
                <c:pt idx="543">
                  <c:v>45748</c:v>
                </c:pt>
                <c:pt idx="544">
                  <c:v>45778</c:v>
                </c:pt>
                <c:pt idx="545">
                  <c:v>45809</c:v>
                </c:pt>
                <c:pt idx="546">
                  <c:v>45839</c:v>
                </c:pt>
                <c:pt idx="547">
                  <c:v>45870</c:v>
                </c:pt>
                <c:pt idx="548">
                  <c:v>45901</c:v>
                </c:pt>
                <c:pt idx="549">
                  <c:v>45931</c:v>
                </c:pt>
                <c:pt idx="550">
                  <c:v>45962</c:v>
                </c:pt>
                <c:pt idx="551">
                  <c:v>45992</c:v>
                </c:pt>
                <c:pt idx="552">
                  <c:v>46023</c:v>
                </c:pt>
                <c:pt idx="553">
                  <c:v>46054</c:v>
                </c:pt>
                <c:pt idx="554">
                  <c:v>46082</c:v>
                </c:pt>
                <c:pt idx="555">
                  <c:v>46113</c:v>
                </c:pt>
                <c:pt idx="556">
                  <c:v>46143</c:v>
                </c:pt>
                <c:pt idx="557">
                  <c:v>46174</c:v>
                </c:pt>
                <c:pt idx="558">
                  <c:v>46204</c:v>
                </c:pt>
                <c:pt idx="559">
                  <c:v>46235</c:v>
                </c:pt>
                <c:pt idx="560">
                  <c:v>46266</c:v>
                </c:pt>
                <c:pt idx="561">
                  <c:v>46296</c:v>
                </c:pt>
                <c:pt idx="562">
                  <c:v>46327</c:v>
                </c:pt>
                <c:pt idx="563">
                  <c:v>46357</c:v>
                </c:pt>
                <c:pt idx="564">
                  <c:v>46388</c:v>
                </c:pt>
                <c:pt idx="565">
                  <c:v>46419</c:v>
                </c:pt>
                <c:pt idx="566">
                  <c:v>46447</c:v>
                </c:pt>
                <c:pt idx="567">
                  <c:v>46478</c:v>
                </c:pt>
                <c:pt idx="568">
                  <c:v>46508</c:v>
                </c:pt>
                <c:pt idx="569">
                  <c:v>46539</c:v>
                </c:pt>
                <c:pt idx="570">
                  <c:v>46569</c:v>
                </c:pt>
                <c:pt idx="571">
                  <c:v>46600</c:v>
                </c:pt>
                <c:pt idx="572">
                  <c:v>46631</c:v>
                </c:pt>
                <c:pt idx="573">
                  <c:v>46661</c:v>
                </c:pt>
                <c:pt idx="574">
                  <c:v>46692</c:v>
                </c:pt>
                <c:pt idx="575">
                  <c:v>46722</c:v>
                </c:pt>
                <c:pt idx="576">
                  <c:v>46753</c:v>
                </c:pt>
                <c:pt idx="577">
                  <c:v>46784</c:v>
                </c:pt>
                <c:pt idx="578">
                  <c:v>46813</c:v>
                </c:pt>
                <c:pt idx="579">
                  <c:v>46844</c:v>
                </c:pt>
                <c:pt idx="580">
                  <c:v>46874</c:v>
                </c:pt>
                <c:pt idx="581">
                  <c:v>46905</c:v>
                </c:pt>
                <c:pt idx="582">
                  <c:v>46935</c:v>
                </c:pt>
                <c:pt idx="583">
                  <c:v>46966</c:v>
                </c:pt>
                <c:pt idx="584">
                  <c:v>46997</c:v>
                </c:pt>
                <c:pt idx="585">
                  <c:v>47027</c:v>
                </c:pt>
                <c:pt idx="586">
                  <c:v>47058</c:v>
                </c:pt>
                <c:pt idx="587">
                  <c:v>47088</c:v>
                </c:pt>
                <c:pt idx="588">
                  <c:v>47119</c:v>
                </c:pt>
                <c:pt idx="589">
                  <c:v>47150</c:v>
                </c:pt>
                <c:pt idx="590">
                  <c:v>47178</c:v>
                </c:pt>
                <c:pt idx="591">
                  <c:v>47209</c:v>
                </c:pt>
                <c:pt idx="592">
                  <c:v>47239</c:v>
                </c:pt>
                <c:pt idx="593">
                  <c:v>47270</c:v>
                </c:pt>
                <c:pt idx="594">
                  <c:v>47300</c:v>
                </c:pt>
                <c:pt idx="595">
                  <c:v>47331</c:v>
                </c:pt>
                <c:pt idx="596">
                  <c:v>47362</c:v>
                </c:pt>
                <c:pt idx="597">
                  <c:v>47392</c:v>
                </c:pt>
                <c:pt idx="598">
                  <c:v>47423</c:v>
                </c:pt>
                <c:pt idx="599">
                  <c:v>47453</c:v>
                </c:pt>
                <c:pt idx="600">
                  <c:v>47484</c:v>
                </c:pt>
                <c:pt idx="601">
                  <c:v>47515</c:v>
                </c:pt>
                <c:pt idx="602">
                  <c:v>47543</c:v>
                </c:pt>
                <c:pt idx="603">
                  <c:v>47574</c:v>
                </c:pt>
                <c:pt idx="604">
                  <c:v>47604</c:v>
                </c:pt>
                <c:pt idx="605">
                  <c:v>47635</c:v>
                </c:pt>
                <c:pt idx="606">
                  <c:v>47665</c:v>
                </c:pt>
                <c:pt idx="607">
                  <c:v>47696</c:v>
                </c:pt>
                <c:pt idx="608">
                  <c:v>47727</c:v>
                </c:pt>
                <c:pt idx="609">
                  <c:v>47757</c:v>
                </c:pt>
                <c:pt idx="610">
                  <c:v>47788</c:v>
                </c:pt>
                <c:pt idx="611">
                  <c:v>47818</c:v>
                </c:pt>
                <c:pt idx="612">
                  <c:v>47849</c:v>
                </c:pt>
                <c:pt idx="613">
                  <c:v>47880</c:v>
                </c:pt>
                <c:pt idx="614">
                  <c:v>47908</c:v>
                </c:pt>
                <c:pt idx="615">
                  <c:v>47939</c:v>
                </c:pt>
                <c:pt idx="616">
                  <c:v>47969</c:v>
                </c:pt>
                <c:pt idx="617">
                  <c:v>48000</c:v>
                </c:pt>
                <c:pt idx="618">
                  <c:v>48030</c:v>
                </c:pt>
                <c:pt idx="619">
                  <c:v>48061</c:v>
                </c:pt>
                <c:pt idx="620">
                  <c:v>48092</c:v>
                </c:pt>
                <c:pt idx="621">
                  <c:v>48122</c:v>
                </c:pt>
                <c:pt idx="622">
                  <c:v>48153</c:v>
                </c:pt>
                <c:pt idx="623">
                  <c:v>48183</c:v>
                </c:pt>
                <c:pt idx="624">
                  <c:v>48214</c:v>
                </c:pt>
                <c:pt idx="625">
                  <c:v>48245</c:v>
                </c:pt>
                <c:pt idx="626">
                  <c:v>48274</c:v>
                </c:pt>
                <c:pt idx="627">
                  <c:v>48305</c:v>
                </c:pt>
                <c:pt idx="628">
                  <c:v>48335</c:v>
                </c:pt>
                <c:pt idx="629">
                  <c:v>48366</c:v>
                </c:pt>
                <c:pt idx="630">
                  <c:v>48396</c:v>
                </c:pt>
                <c:pt idx="631">
                  <c:v>48427</c:v>
                </c:pt>
                <c:pt idx="632">
                  <c:v>48458</c:v>
                </c:pt>
                <c:pt idx="633">
                  <c:v>48488</c:v>
                </c:pt>
                <c:pt idx="634">
                  <c:v>48519</c:v>
                </c:pt>
                <c:pt idx="635">
                  <c:v>48549</c:v>
                </c:pt>
                <c:pt idx="636">
                  <c:v>48580</c:v>
                </c:pt>
                <c:pt idx="637">
                  <c:v>48611</c:v>
                </c:pt>
                <c:pt idx="638">
                  <c:v>48639</c:v>
                </c:pt>
                <c:pt idx="639">
                  <c:v>48670</c:v>
                </c:pt>
                <c:pt idx="640">
                  <c:v>48700</c:v>
                </c:pt>
                <c:pt idx="641">
                  <c:v>48731</c:v>
                </c:pt>
                <c:pt idx="642">
                  <c:v>48761</c:v>
                </c:pt>
                <c:pt idx="643">
                  <c:v>48792</c:v>
                </c:pt>
                <c:pt idx="644">
                  <c:v>48823</c:v>
                </c:pt>
                <c:pt idx="645">
                  <c:v>48853</c:v>
                </c:pt>
                <c:pt idx="646">
                  <c:v>48884</c:v>
                </c:pt>
                <c:pt idx="647">
                  <c:v>48914</c:v>
                </c:pt>
                <c:pt idx="648">
                  <c:v>48945</c:v>
                </c:pt>
                <c:pt idx="649">
                  <c:v>48976</c:v>
                </c:pt>
                <c:pt idx="650">
                  <c:v>49004</c:v>
                </c:pt>
                <c:pt idx="651">
                  <c:v>49035</c:v>
                </c:pt>
                <c:pt idx="652">
                  <c:v>49065</c:v>
                </c:pt>
                <c:pt idx="653">
                  <c:v>49096</c:v>
                </c:pt>
                <c:pt idx="654">
                  <c:v>49126</c:v>
                </c:pt>
                <c:pt idx="655">
                  <c:v>49157</c:v>
                </c:pt>
                <c:pt idx="656">
                  <c:v>49188</c:v>
                </c:pt>
                <c:pt idx="657">
                  <c:v>49218</c:v>
                </c:pt>
                <c:pt idx="658">
                  <c:v>49249</c:v>
                </c:pt>
                <c:pt idx="659">
                  <c:v>49279</c:v>
                </c:pt>
                <c:pt idx="660">
                  <c:v>49310</c:v>
                </c:pt>
                <c:pt idx="661">
                  <c:v>49341</c:v>
                </c:pt>
                <c:pt idx="662">
                  <c:v>49369</c:v>
                </c:pt>
                <c:pt idx="663">
                  <c:v>49400</c:v>
                </c:pt>
                <c:pt idx="664">
                  <c:v>49430</c:v>
                </c:pt>
                <c:pt idx="665">
                  <c:v>49461</c:v>
                </c:pt>
                <c:pt idx="666">
                  <c:v>49491</c:v>
                </c:pt>
                <c:pt idx="667">
                  <c:v>49522</c:v>
                </c:pt>
                <c:pt idx="668">
                  <c:v>49553</c:v>
                </c:pt>
                <c:pt idx="669">
                  <c:v>49583</c:v>
                </c:pt>
                <c:pt idx="670">
                  <c:v>49614</c:v>
                </c:pt>
                <c:pt idx="671">
                  <c:v>49644</c:v>
                </c:pt>
                <c:pt idx="672">
                  <c:v>49675</c:v>
                </c:pt>
                <c:pt idx="673">
                  <c:v>49706</c:v>
                </c:pt>
                <c:pt idx="674">
                  <c:v>49735</c:v>
                </c:pt>
                <c:pt idx="675">
                  <c:v>49766</c:v>
                </c:pt>
                <c:pt idx="676">
                  <c:v>49796</c:v>
                </c:pt>
                <c:pt idx="677">
                  <c:v>49827</c:v>
                </c:pt>
                <c:pt idx="678">
                  <c:v>49857</c:v>
                </c:pt>
                <c:pt idx="679">
                  <c:v>49888</c:v>
                </c:pt>
                <c:pt idx="680">
                  <c:v>49919</c:v>
                </c:pt>
                <c:pt idx="681">
                  <c:v>49949</c:v>
                </c:pt>
                <c:pt idx="682">
                  <c:v>49980</c:v>
                </c:pt>
                <c:pt idx="683">
                  <c:v>50010</c:v>
                </c:pt>
                <c:pt idx="684">
                  <c:v>50041</c:v>
                </c:pt>
                <c:pt idx="685">
                  <c:v>50072</c:v>
                </c:pt>
                <c:pt idx="686">
                  <c:v>50100</c:v>
                </c:pt>
                <c:pt idx="687">
                  <c:v>50131</c:v>
                </c:pt>
                <c:pt idx="688">
                  <c:v>50161</c:v>
                </c:pt>
                <c:pt idx="689">
                  <c:v>50192</c:v>
                </c:pt>
                <c:pt idx="690">
                  <c:v>50222</c:v>
                </c:pt>
                <c:pt idx="691">
                  <c:v>50253</c:v>
                </c:pt>
                <c:pt idx="692">
                  <c:v>50284</c:v>
                </c:pt>
                <c:pt idx="693">
                  <c:v>50314</c:v>
                </c:pt>
                <c:pt idx="694">
                  <c:v>50345</c:v>
                </c:pt>
                <c:pt idx="695">
                  <c:v>50375</c:v>
                </c:pt>
                <c:pt idx="696">
                  <c:v>50406</c:v>
                </c:pt>
                <c:pt idx="697">
                  <c:v>50437</c:v>
                </c:pt>
                <c:pt idx="698">
                  <c:v>50465</c:v>
                </c:pt>
                <c:pt idx="699">
                  <c:v>50496</c:v>
                </c:pt>
                <c:pt idx="700">
                  <c:v>50526</c:v>
                </c:pt>
                <c:pt idx="701">
                  <c:v>50557</c:v>
                </c:pt>
                <c:pt idx="702">
                  <c:v>50587</c:v>
                </c:pt>
                <c:pt idx="703">
                  <c:v>50618</c:v>
                </c:pt>
                <c:pt idx="704">
                  <c:v>50649</c:v>
                </c:pt>
                <c:pt idx="705">
                  <c:v>50679</c:v>
                </c:pt>
                <c:pt idx="706">
                  <c:v>50710</c:v>
                </c:pt>
                <c:pt idx="707">
                  <c:v>50740</c:v>
                </c:pt>
                <c:pt idx="708">
                  <c:v>50771</c:v>
                </c:pt>
                <c:pt idx="709">
                  <c:v>50802</c:v>
                </c:pt>
                <c:pt idx="710">
                  <c:v>50830</c:v>
                </c:pt>
                <c:pt idx="711">
                  <c:v>50861</c:v>
                </c:pt>
                <c:pt idx="712">
                  <c:v>50891</c:v>
                </c:pt>
                <c:pt idx="713">
                  <c:v>50922</c:v>
                </c:pt>
                <c:pt idx="714">
                  <c:v>50952</c:v>
                </c:pt>
                <c:pt idx="715">
                  <c:v>50983</c:v>
                </c:pt>
                <c:pt idx="716">
                  <c:v>51014</c:v>
                </c:pt>
                <c:pt idx="717">
                  <c:v>51044</c:v>
                </c:pt>
                <c:pt idx="718">
                  <c:v>51075</c:v>
                </c:pt>
                <c:pt idx="719">
                  <c:v>51105</c:v>
                </c:pt>
                <c:pt idx="720">
                  <c:v>51136</c:v>
                </c:pt>
                <c:pt idx="721">
                  <c:v>51167</c:v>
                </c:pt>
                <c:pt idx="722">
                  <c:v>51196</c:v>
                </c:pt>
                <c:pt idx="723">
                  <c:v>51227</c:v>
                </c:pt>
                <c:pt idx="724">
                  <c:v>51257</c:v>
                </c:pt>
                <c:pt idx="725">
                  <c:v>51288</c:v>
                </c:pt>
                <c:pt idx="726">
                  <c:v>51318</c:v>
                </c:pt>
                <c:pt idx="727">
                  <c:v>51349</c:v>
                </c:pt>
                <c:pt idx="728">
                  <c:v>51380</c:v>
                </c:pt>
                <c:pt idx="729">
                  <c:v>51410</c:v>
                </c:pt>
                <c:pt idx="730">
                  <c:v>51441</c:v>
                </c:pt>
                <c:pt idx="731">
                  <c:v>51471</c:v>
                </c:pt>
              </c:numCache>
            </c:numRef>
          </c:cat>
          <c:val>
            <c:numRef>
              <c:f>COPFC!$G$9:$G$740</c:f>
              <c:numCache>
                <c:formatCode>0.0</c:formatCode>
                <c:ptCount val="732"/>
                <c:pt idx="0">
                  <c:v>57.698579082199998</c:v>
                </c:pt>
                <c:pt idx="1">
                  <c:v>47.383781530100002</c:v>
                </c:pt>
                <c:pt idx="2">
                  <c:v>27.279592222000002</c:v>
                </c:pt>
                <c:pt idx="3">
                  <c:v>5.7260814933999997</c:v>
                </c:pt>
                <c:pt idx="4">
                  <c:v>0.86433671550000002</c:v>
                </c:pt>
                <c:pt idx="5">
                  <c:v>7.8749505341999999</c:v>
                </c:pt>
                <c:pt idx="6">
                  <c:v>16.197183098499998</c:v>
                </c:pt>
                <c:pt idx="7">
                  <c:v>8.6336633663000004</c:v>
                </c:pt>
                <c:pt idx="8">
                  <c:v>-0.66475026940000004</c:v>
                </c:pt>
                <c:pt idx="9">
                  <c:v>-4.6370267453</c:v>
                </c:pt>
                <c:pt idx="10">
                  <c:v>-8.0853174603000006</c:v>
                </c:pt>
                <c:pt idx="11">
                  <c:v>-10.2542656406</c:v>
                </c:pt>
                <c:pt idx="12">
                  <c:v>-23.618906942300001</c:v>
                </c:pt>
                <c:pt idx="13">
                  <c:v>-29.8161244695</c:v>
                </c:pt>
                <c:pt idx="14">
                  <c:v>-25.6155443488</c:v>
                </c:pt>
                <c:pt idx="15">
                  <c:v>-15.8913412563</c:v>
                </c:pt>
                <c:pt idx="16">
                  <c:v>-7.2280178836999998</c:v>
                </c:pt>
                <c:pt idx="17">
                  <c:v>-12.692589875199999</c:v>
                </c:pt>
                <c:pt idx="18">
                  <c:v>-14.224598930399999</c:v>
                </c:pt>
                <c:pt idx="19">
                  <c:v>-13.762304046600001</c:v>
                </c:pt>
                <c:pt idx="20">
                  <c:v>-13.9627419063</c:v>
                </c:pt>
                <c:pt idx="21">
                  <c:v>-15.8076853032</c:v>
                </c:pt>
                <c:pt idx="22">
                  <c:v>-18.330635006200001</c:v>
                </c:pt>
                <c:pt idx="23">
                  <c:v>-15.750232991600001</c:v>
                </c:pt>
                <c:pt idx="24">
                  <c:v>-13.595049313400001</c:v>
                </c:pt>
                <c:pt idx="25">
                  <c:v>-11.608222490899999</c:v>
                </c:pt>
                <c:pt idx="26">
                  <c:v>-15.7926221335</c:v>
                </c:pt>
                <c:pt idx="27">
                  <c:v>-16.2696810658</c:v>
                </c:pt>
                <c:pt idx="28">
                  <c:v>-18.534136546100001</c:v>
                </c:pt>
                <c:pt idx="29">
                  <c:v>-18.214285714199999</c:v>
                </c:pt>
                <c:pt idx="30">
                  <c:v>-22.236076475400001</c:v>
                </c:pt>
                <c:pt idx="31">
                  <c:v>-21.792432889400001</c:v>
                </c:pt>
                <c:pt idx="32">
                  <c:v>-21.9466050031</c:v>
                </c:pt>
                <c:pt idx="33">
                  <c:v>-18.494484101200001</c:v>
                </c:pt>
                <c:pt idx="34">
                  <c:v>-15.418502202599999</c:v>
                </c:pt>
                <c:pt idx="35">
                  <c:v>-10.7743362831</c:v>
                </c:pt>
                <c:pt idx="36">
                  <c:v>-5.5505819157999996</c:v>
                </c:pt>
                <c:pt idx="37">
                  <c:v>-0.34199726400000002</c:v>
                </c:pt>
                <c:pt idx="38">
                  <c:v>6.1094008997999998</c:v>
                </c:pt>
                <c:pt idx="39">
                  <c:v>9.0646094503000008</c:v>
                </c:pt>
                <c:pt idx="40">
                  <c:v>13.827951688400001</c:v>
                </c:pt>
                <c:pt idx="41">
                  <c:v>18.520421268900002</c:v>
                </c:pt>
                <c:pt idx="42">
                  <c:v>23.062533404500002</c:v>
                </c:pt>
                <c:pt idx="43">
                  <c:v>20.864864864800001</c:v>
                </c:pt>
                <c:pt idx="44">
                  <c:v>16.132507406399998</c:v>
                </c:pt>
                <c:pt idx="45">
                  <c:v>6.6878980890999999</c:v>
                </c:pt>
                <c:pt idx="46">
                  <c:v>1.640625</c:v>
                </c:pt>
                <c:pt idx="47">
                  <c:v>-3.1986114554</c:v>
                </c:pt>
                <c:pt idx="48">
                  <c:v>-6.7772511847999999</c:v>
                </c:pt>
                <c:pt idx="49">
                  <c:v>-10.409517272900001</c:v>
                </c:pt>
                <c:pt idx="50">
                  <c:v>-10.4887301941</c:v>
                </c:pt>
                <c:pt idx="51">
                  <c:v>-11.074270557</c:v>
                </c:pt>
                <c:pt idx="52">
                  <c:v>-13.317453443</c:v>
                </c:pt>
                <c:pt idx="53">
                  <c:v>-17.967056783699999</c:v>
                </c:pt>
                <c:pt idx="54">
                  <c:v>-21.281216069399999</c:v>
                </c:pt>
                <c:pt idx="55">
                  <c:v>-20.192307692300002</c:v>
                </c:pt>
                <c:pt idx="56">
                  <c:v>-18.761595547300001</c:v>
                </c:pt>
                <c:pt idx="57">
                  <c:v>-11.368159203899999</c:v>
                </c:pt>
                <c:pt idx="58">
                  <c:v>-10.5559825775</c:v>
                </c:pt>
                <c:pt idx="59">
                  <c:v>-11.1680327868</c:v>
                </c:pt>
                <c:pt idx="60">
                  <c:v>-10.4473817996</c:v>
                </c:pt>
                <c:pt idx="61">
                  <c:v>-9.4739530131999992</c:v>
                </c:pt>
                <c:pt idx="62">
                  <c:v>-8.7509349288999996</c:v>
                </c:pt>
                <c:pt idx="63">
                  <c:v>-9.6445438726999999</c:v>
                </c:pt>
                <c:pt idx="64">
                  <c:v>-8.3937047214000007</c:v>
                </c:pt>
                <c:pt idx="65">
                  <c:v>-5.0198150593999999</c:v>
                </c:pt>
                <c:pt idx="66">
                  <c:v>-0.93793103440000003</c:v>
                </c:pt>
                <c:pt idx="67">
                  <c:v>1.0367049593</c:v>
                </c:pt>
                <c:pt idx="68">
                  <c:v>2.9688838138000002</c:v>
                </c:pt>
                <c:pt idx="69">
                  <c:v>0.72972214420000003</c:v>
                </c:pt>
                <c:pt idx="70">
                  <c:v>2.9217989113999998</c:v>
                </c:pt>
                <c:pt idx="71">
                  <c:v>6.3725490196000001</c:v>
                </c:pt>
                <c:pt idx="72">
                  <c:v>7.8058472891999999</c:v>
                </c:pt>
                <c:pt idx="73">
                  <c:v>8.6318758814999992</c:v>
                </c:pt>
                <c:pt idx="74">
                  <c:v>6.5573770491000003</c:v>
                </c:pt>
                <c:pt idx="75">
                  <c:v>5.6121045391999997</c:v>
                </c:pt>
                <c:pt idx="76">
                  <c:v>4.117807472</c:v>
                </c:pt>
                <c:pt idx="77">
                  <c:v>2.8372739916</c:v>
                </c:pt>
                <c:pt idx="78">
                  <c:v>0.64049011410000001</c:v>
                </c:pt>
                <c:pt idx="79">
                  <c:v>-2.6622296173</c:v>
                </c:pt>
                <c:pt idx="80">
                  <c:v>-2.2733573605999999</c:v>
                </c:pt>
                <c:pt idx="81">
                  <c:v>-1.5603232097999999</c:v>
                </c:pt>
                <c:pt idx="82">
                  <c:v>-8.3495686E-2</c:v>
                </c:pt>
                <c:pt idx="83">
                  <c:v>-2.7649769585000001</c:v>
                </c:pt>
                <c:pt idx="84">
                  <c:v>-4.7130068456999998</c:v>
                </c:pt>
                <c:pt idx="85">
                  <c:v>-4.4923396520000001</c:v>
                </c:pt>
                <c:pt idx="86">
                  <c:v>-4.7435897435000003</c:v>
                </c:pt>
                <c:pt idx="87">
                  <c:v>-2.0838760092999999</c:v>
                </c:pt>
                <c:pt idx="88">
                  <c:v>-0.18334206389999999</c:v>
                </c:pt>
                <c:pt idx="89">
                  <c:v>8.8720584257000006</c:v>
                </c:pt>
                <c:pt idx="90">
                  <c:v>20.6972883231</c:v>
                </c:pt>
                <c:pt idx="91">
                  <c:v>30.569800569800002</c:v>
                </c:pt>
                <c:pt idx="92">
                  <c:v>33.985815602800002</c:v>
                </c:pt>
                <c:pt idx="93">
                  <c:v>36.399660345299999</c:v>
                </c:pt>
                <c:pt idx="94">
                  <c:v>55.264623955399998</c:v>
                </c:pt>
                <c:pt idx="95">
                  <c:v>92.221912461599999</c:v>
                </c:pt>
                <c:pt idx="96">
                  <c:v>101.4644929538</c:v>
                </c:pt>
                <c:pt idx="97">
                  <c:v>85.236541598599999</c:v>
                </c:pt>
                <c:pt idx="98">
                  <c:v>62.826379542300003</c:v>
                </c:pt>
                <c:pt idx="99">
                  <c:v>55.626496408599998</c:v>
                </c:pt>
                <c:pt idx="100">
                  <c:v>55.339805825200003</c:v>
                </c:pt>
                <c:pt idx="101">
                  <c:v>45.689440993700003</c:v>
                </c:pt>
                <c:pt idx="102">
                  <c:v>34.066941769800003</c:v>
                </c:pt>
                <c:pt idx="103">
                  <c:v>31.704123936199998</c:v>
                </c:pt>
                <c:pt idx="104">
                  <c:v>32.712259157299997</c:v>
                </c:pt>
                <c:pt idx="105">
                  <c:v>52.645777132100001</c:v>
                </c:pt>
                <c:pt idx="106">
                  <c:v>49.6950125583</c:v>
                </c:pt>
                <c:pt idx="107">
                  <c:v>31.138506163799999</c:v>
                </c:pt>
                <c:pt idx="108">
                  <c:v>23.192977643599999</c:v>
                </c:pt>
                <c:pt idx="109">
                  <c:v>26.992514310800001</c:v>
                </c:pt>
                <c:pt idx="110">
                  <c:v>36.94825591</c:v>
                </c:pt>
                <c:pt idx="111">
                  <c:v>39.658119658099999</c:v>
                </c:pt>
                <c:pt idx="112">
                  <c:v>30.202702702700002</c:v>
                </c:pt>
                <c:pt idx="113">
                  <c:v>22.135061391499999</c:v>
                </c:pt>
                <c:pt idx="114">
                  <c:v>13.235294117600001</c:v>
                </c:pt>
                <c:pt idx="115">
                  <c:v>15.788601722899999</c:v>
                </c:pt>
                <c:pt idx="116">
                  <c:v>18.155711550700001</c:v>
                </c:pt>
                <c:pt idx="117">
                  <c:v>1.2234910277</c:v>
                </c:pt>
                <c:pt idx="118">
                  <c:v>-16.227229146599999</c:v>
                </c:pt>
                <c:pt idx="119">
                  <c:v>-27.051537270499999</c:v>
                </c:pt>
                <c:pt idx="120">
                  <c:v>-29.859719438799999</c:v>
                </c:pt>
                <c:pt idx="121">
                  <c:v>-26.098012020300001</c:v>
                </c:pt>
                <c:pt idx="122">
                  <c:v>-17.998551424399999</c:v>
                </c:pt>
                <c:pt idx="123">
                  <c:v>-12.4479804161</c:v>
                </c:pt>
                <c:pt idx="124">
                  <c:v>-7.6803321224000003</c:v>
                </c:pt>
                <c:pt idx="125">
                  <c:v>-3.8397095782999999</c:v>
                </c:pt>
                <c:pt idx="126">
                  <c:v>6.5388100271000003</c:v>
                </c:pt>
                <c:pt idx="127">
                  <c:v>5.5515810558999998</c:v>
                </c:pt>
                <c:pt idx="128">
                  <c:v>2.6194977045000001</c:v>
                </c:pt>
                <c:pt idx="129">
                  <c:v>-9.4010206799999996E-2</c:v>
                </c:pt>
                <c:pt idx="130">
                  <c:v>1.5593705293</c:v>
                </c:pt>
                <c:pt idx="131">
                  <c:v>5.1091570647999998</c:v>
                </c:pt>
                <c:pt idx="132">
                  <c:v>6.8888888888000004</c:v>
                </c:pt>
                <c:pt idx="133">
                  <c:v>6.4435408194999999</c:v>
                </c:pt>
                <c:pt idx="134">
                  <c:v>-3.3122331811999999</c:v>
                </c:pt>
                <c:pt idx="135">
                  <c:v>-8.5698308401999999</c:v>
                </c:pt>
                <c:pt idx="136">
                  <c:v>-13.153456998299999</c:v>
                </c:pt>
                <c:pt idx="137">
                  <c:v>-11.8338899375</c:v>
                </c:pt>
                <c:pt idx="138">
                  <c:v>-15.3224663359</c:v>
                </c:pt>
                <c:pt idx="139">
                  <c:v>-16.958113053999998</c:v>
                </c:pt>
                <c:pt idx="140">
                  <c:v>-17.684210526299999</c:v>
                </c:pt>
                <c:pt idx="141">
                  <c:v>-14.450867052</c:v>
                </c:pt>
                <c:pt idx="142">
                  <c:v>-10.8325116213</c:v>
                </c:pt>
                <c:pt idx="143">
                  <c:v>-11.813067935899999</c:v>
                </c:pt>
                <c:pt idx="144">
                  <c:v>-11.657261657199999</c:v>
                </c:pt>
                <c:pt idx="145">
                  <c:v>-12.488980311400001</c:v>
                </c:pt>
                <c:pt idx="146">
                  <c:v>-7.8105968331</c:v>
                </c:pt>
                <c:pt idx="147">
                  <c:v>-6.8960244648</c:v>
                </c:pt>
                <c:pt idx="148">
                  <c:v>-2.071197411</c:v>
                </c:pt>
                <c:pt idx="149">
                  <c:v>2.2562582345000002</c:v>
                </c:pt>
                <c:pt idx="150">
                  <c:v>8.0850351522999997</c:v>
                </c:pt>
                <c:pt idx="151">
                  <c:v>8.1456088800999993</c:v>
                </c:pt>
                <c:pt idx="152">
                  <c:v>4.0760869565000002</c:v>
                </c:pt>
                <c:pt idx="153">
                  <c:v>-1.2570710245000001</c:v>
                </c:pt>
                <c:pt idx="154">
                  <c:v>-4.4865718798999996</c:v>
                </c:pt>
                <c:pt idx="155">
                  <c:v>-1.4393195942999999</c:v>
                </c:pt>
                <c:pt idx="156">
                  <c:v>0.48747688680000001</c:v>
                </c:pt>
                <c:pt idx="157">
                  <c:v>-0.60443250500000001</c:v>
                </c:pt>
                <c:pt idx="158">
                  <c:v>-4.5747316267000002</c:v>
                </c:pt>
                <c:pt idx="159">
                  <c:v>-9.9687961898000008</c:v>
                </c:pt>
                <c:pt idx="160">
                  <c:v>-14.4249834765</c:v>
                </c:pt>
                <c:pt idx="161">
                  <c:v>-19.777741987399999</c:v>
                </c:pt>
                <c:pt idx="162">
                  <c:v>-21.542512002399999</c:v>
                </c:pt>
                <c:pt idx="163">
                  <c:v>-21.705660377299999</c:v>
                </c:pt>
                <c:pt idx="164">
                  <c:v>-23.8826601136</c:v>
                </c:pt>
                <c:pt idx="165">
                  <c:v>-25.8911521323</c:v>
                </c:pt>
                <c:pt idx="166">
                  <c:v>-26.728415481300001</c:v>
                </c:pt>
                <c:pt idx="167">
                  <c:v>-23.597743113100002</c:v>
                </c:pt>
                <c:pt idx="168">
                  <c:v>-18.333890933399999</c:v>
                </c:pt>
                <c:pt idx="169">
                  <c:v>-13.4628378378</c:v>
                </c:pt>
                <c:pt idx="170">
                  <c:v>-10.0726895119</c:v>
                </c:pt>
                <c:pt idx="171">
                  <c:v>-3.5935789856999998</c:v>
                </c:pt>
                <c:pt idx="172">
                  <c:v>8.8627148097999999</c:v>
                </c:pt>
                <c:pt idx="173">
                  <c:v>21.441477614899998</c:v>
                </c:pt>
                <c:pt idx="174">
                  <c:v>27.240426371800002</c:v>
                </c:pt>
                <c:pt idx="175">
                  <c:v>28.976286870999999</c:v>
                </c:pt>
                <c:pt idx="176">
                  <c:v>37.510088781199997</c:v>
                </c:pt>
                <c:pt idx="177">
                  <c:v>51.792999785200003</c:v>
                </c:pt>
                <c:pt idx="178">
                  <c:v>69.051918735800001</c:v>
                </c:pt>
                <c:pt idx="179">
                  <c:v>74.370112945200006</c:v>
                </c:pt>
                <c:pt idx="180">
                  <c:v>70.1351904956</c:v>
                </c:pt>
                <c:pt idx="181">
                  <c:v>59.379269958999998</c:v>
                </c:pt>
                <c:pt idx="182">
                  <c:v>56.8129330254</c:v>
                </c:pt>
                <c:pt idx="183">
                  <c:v>50.898770104</c:v>
                </c:pt>
                <c:pt idx="184">
                  <c:v>42.266761262800003</c:v>
                </c:pt>
                <c:pt idx="185">
                  <c:v>32.368986609300002</c:v>
                </c:pt>
                <c:pt idx="186">
                  <c:v>26.093701520300002</c:v>
                </c:pt>
                <c:pt idx="187">
                  <c:v>21.614349775699999</c:v>
                </c:pt>
                <c:pt idx="188">
                  <c:v>17.6815847395</c:v>
                </c:pt>
                <c:pt idx="189">
                  <c:v>11.6140896873</c:v>
                </c:pt>
                <c:pt idx="190">
                  <c:v>5.2076378688</c:v>
                </c:pt>
                <c:pt idx="191">
                  <c:v>-3.5749875434999998</c:v>
                </c:pt>
                <c:pt idx="192">
                  <c:v>-9.9205393691000001</c:v>
                </c:pt>
                <c:pt idx="193">
                  <c:v>-12.161665645999999</c:v>
                </c:pt>
                <c:pt idx="194">
                  <c:v>-14.285714285699999</c:v>
                </c:pt>
                <c:pt idx="195">
                  <c:v>-11.0721003134</c:v>
                </c:pt>
                <c:pt idx="196">
                  <c:v>-11.170676972900001</c:v>
                </c:pt>
                <c:pt idx="197">
                  <c:v>-17.222430373400002</c:v>
                </c:pt>
                <c:pt idx="198">
                  <c:v>-25.1353346456</c:v>
                </c:pt>
                <c:pt idx="199">
                  <c:v>-30.5924287118</c:v>
                </c:pt>
                <c:pt idx="200">
                  <c:v>-29.788029925099998</c:v>
                </c:pt>
                <c:pt idx="201">
                  <c:v>-29.011406844100001</c:v>
                </c:pt>
                <c:pt idx="202">
                  <c:v>-26.297753522000001</c:v>
                </c:pt>
                <c:pt idx="203">
                  <c:v>-21.999741635399999</c:v>
                </c:pt>
                <c:pt idx="204">
                  <c:v>-14.528201015700001</c:v>
                </c:pt>
                <c:pt idx="205">
                  <c:v>-9.3837144450000007</c:v>
                </c:pt>
                <c:pt idx="206">
                  <c:v>-3.2502863687999999</c:v>
                </c:pt>
                <c:pt idx="207">
                  <c:v>-5.5837563451000003</c:v>
                </c:pt>
                <c:pt idx="208">
                  <c:v>-4.3087719297999998</c:v>
                </c:pt>
                <c:pt idx="209">
                  <c:v>3.7718768858999998</c:v>
                </c:pt>
                <c:pt idx="210">
                  <c:v>13.853738701699999</c:v>
                </c:pt>
                <c:pt idx="211">
                  <c:v>15.6012041792</c:v>
                </c:pt>
                <c:pt idx="212">
                  <c:v>7.5475048836000003</c:v>
                </c:pt>
                <c:pt idx="213">
                  <c:v>3.1780039277999999</c:v>
                </c:pt>
                <c:pt idx="214">
                  <c:v>-5.0835198896999998</c:v>
                </c:pt>
                <c:pt idx="215">
                  <c:v>-13.815833057300001</c:v>
                </c:pt>
                <c:pt idx="216">
                  <c:v>-24.8350273651</c:v>
                </c:pt>
                <c:pt idx="217">
                  <c:v>-29.342975842400001</c:v>
                </c:pt>
                <c:pt idx="218">
                  <c:v>-32.114843865600001</c:v>
                </c:pt>
                <c:pt idx="219">
                  <c:v>-29.405615292699999</c:v>
                </c:pt>
                <c:pt idx="220">
                  <c:v>-30.287474332599999</c:v>
                </c:pt>
                <c:pt idx="221">
                  <c:v>-32.015120674599999</c:v>
                </c:pt>
                <c:pt idx="222">
                  <c:v>-33.862586604999997</c:v>
                </c:pt>
                <c:pt idx="223">
                  <c:v>-30.055147058799999</c:v>
                </c:pt>
                <c:pt idx="224">
                  <c:v>-24.867899603600002</c:v>
                </c:pt>
                <c:pt idx="225">
                  <c:v>-23.014362346399999</c:v>
                </c:pt>
                <c:pt idx="226">
                  <c:v>-20.1349831271</c:v>
                </c:pt>
                <c:pt idx="227">
                  <c:v>-19.097582535800001</c:v>
                </c:pt>
                <c:pt idx="228">
                  <c:v>-15.68195057</c:v>
                </c:pt>
                <c:pt idx="229">
                  <c:v>-16.289198606199999</c:v>
                </c:pt>
                <c:pt idx="230">
                  <c:v>-17.811205580900001</c:v>
                </c:pt>
                <c:pt idx="231">
                  <c:v>-19.018404907899999</c:v>
                </c:pt>
                <c:pt idx="232">
                  <c:v>-17.0839469808</c:v>
                </c:pt>
                <c:pt idx="233">
                  <c:v>-14.0504704875</c:v>
                </c:pt>
                <c:pt idx="234">
                  <c:v>-8.6861632473999997</c:v>
                </c:pt>
                <c:pt idx="235">
                  <c:v>-5.4752518615000003</c:v>
                </c:pt>
                <c:pt idx="236">
                  <c:v>2.2197802197000001</c:v>
                </c:pt>
                <c:pt idx="237">
                  <c:v>6.4059339176999996</c:v>
                </c:pt>
                <c:pt idx="238">
                  <c:v>9.5184007268999995</c:v>
                </c:pt>
                <c:pt idx="239">
                  <c:v>15.083135391900001</c:v>
                </c:pt>
                <c:pt idx="240">
                  <c:v>22.4031581544</c:v>
                </c:pt>
                <c:pt idx="241">
                  <c:v>31.4776274713</c:v>
                </c:pt>
                <c:pt idx="242">
                  <c:v>32.334217506599998</c:v>
                </c:pt>
                <c:pt idx="243">
                  <c:v>25.104493207899999</c:v>
                </c:pt>
                <c:pt idx="244">
                  <c:v>22.050241055499999</c:v>
                </c:pt>
                <c:pt idx="245">
                  <c:v>20.228912664799999</c:v>
                </c:pt>
                <c:pt idx="246">
                  <c:v>19.192160611799999</c:v>
                </c:pt>
                <c:pt idx="247">
                  <c:v>16.658943466099998</c:v>
                </c:pt>
                <c:pt idx="248">
                  <c:v>12.190926682400001</c:v>
                </c:pt>
                <c:pt idx="249">
                  <c:v>10.9209970426</c:v>
                </c:pt>
                <c:pt idx="250">
                  <c:v>7.1769342460000001</c:v>
                </c:pt>
                <c:pt idx="251">
                  <c:v>5.0567595459000003</c:v>
                </c:pt>
                <c:pt idx="252">
                  <c:v>2.3180810319999998</c:v>
                </c:pt>
                <c:pt idx="253">
                  <c:v>0.31658092589999998</c:v>
                </c:pt>
                <c:pt idx="254">
                  <c:v>-1.7638805370999999</c:v>
                </c:pt>
                <c:pt idx="255">
                  <c:v>-0.98141574440000001</c:v>
                </c:pt>
                <c:pt idx="256">
                  <c:v>-3.0145530145000001</c:v>
                </c:pt>
                <c:pt idx="257">
                  <c:v>-6.1672185429999997</c:v>
                </c:pt>
                <c:pt idx="258">
                  <c:v>-12.271906958000001</c:v>
                </c:pt>
                <c:pt idx="259">
                  <c:v>-17.3187686196</c:v>
                </c:pt>
                <c:pt idx="260">
                  <c:v>-22.7290149482</c:v>
                </c:pt>
                <c:pt idx="261">
                  <c:v>-26.014092553699999</c:v>
                </c:pt>
                <c:pt idx="262">
                  <c:v>-23.050125798300002</c:v>
                </c:pt>
                <c:pt idx="263">
                  <c:v>-20.962671905600001</c:v>
                </c:pt>
                <c:pt idx="264">
                  <c:v>-17.828999211900001</c:v>
                </c:pt>
                <c:pt idx="265">
                  <c:v>-18.224852071000001</c:v>
                </c:pt>
                <c:pt idx="266">
                  <c:v>-11.7118955315</c:v>
                </c:pt>
                <c:pt idx="267">
                  <c:v>-7.1910586250000001</c:v>
                </c:pt>
                <c:pt idx="268">
                  <c:v>-5.0375133975999997</c:v>
                </c:pt>
                <c:pt idx="269">
                  <c:v>-2.8010586678</c:v>
                </c:pt>
                <c:pt idx="270">
                  <c:v>-4.5714285700000003E-2</c:v>
                </c:pt>
                <c:pt idx="271">
                  <c:v>3.0987268796</c:v>
                </c:pt>
                <c:pt idx="272">
                  <c:v>2.7281746030999998</c:v>
                </c:pt>
                <c:pt idx="273">
                  <c:v>5.2509652509000002</c:v>
                </c:pt>
                <c:pt idx="274">
                  <c:v>5.6841046277</c:v>
                </c:pt>
                <c:pt idx="275">
                  <c:v>6.2391250310000004</c:v>
                </c:pt>
                <c:pt idx="276">
                  <c:v>5.6581155597999997</c:v>
                </c:pt>
                <c:pt idx="277">
                  <c:v>6.9223347805</c:v>
                </c:pt>
                <c:pt idx="278">
                  <c:v>5.2692396579</c:v>
                </c:pt>
                <c:pt idx="279">
                  <c:v>2.6584867074999998</c:v>
                </c:pt>
                <c:pt idx="280">
                  <c:v>2.3927765236999998</c:v>
                </c:pt>
                <c:pt idx="281">
                  <c:v>2.9725436804999998</c:v>
                </c:pt>
                <c:pt idx="282">
                  <c:v>5.6940315571999998</c:v>
                </c:pt>
                <c:pt idx="283">
                  <c:v>9.7390493942000003</c:v>
                </c:pt>
                <c:pt idx="284">
                  <c:v>16.224046354399999</c:v>
                </c:pt>
                <c:pt idx="285">
                  <c:v>24.1134751773</c:v>
                </c:pt>
                <c:pt idx="286">
                  <c:v>24.6073298429</c:v>
                </c:pt>
                <c:pt idx="287">
                  <c:v>31.913897987799999</c:v>
                </c:pt>
                <c:pt idx="288">
                  <c:v>37.236215112300002</c:v>
                </c:pt>
                <c:pt idx="289">
                  <c:v>55.515452289599999</c:v>
                </c:pt>
                <c:pt idx="290">
                  <c:v>67.1350164654</c:v>
                </c:pt>
                <c:pt idx="291">
                  <c:v>77.512173528100007</c:v>
                </c:pt>
                <c:pt idx="292">
                  <c:v>71.582892416199996</c:v>
                </c:pt>
                <c:pt idx="293">
                  <c:v>63.1996474217</c:v>
                </c:pt>
                <c:pt idx="294">
                  <c:v>59.000432713099997</c:v>
                </c:pt>
                <c:pt idx="295">
                  <c:v>59.1295116772</c:v>
                </c:pt>
                <c:pt idx="296">
                  <c:v>60.760282509299998</c:v>
                </c:pt>
                <c:pt idx="297">
                  <c:v>53.182266009800003</c:v>
                </c:pt>
                <c:pt idx="298">
                  <c:v>55.996944232200001</c:v>
                </c:pt>
                <c:pt idx="299">
                  <c:v>50.957786448999997</c:v>
                </c:pt>
                <c:pt idx="300">
                  <c:v>45.982142857100001</c:v>
                </c:pt>
                <c:pt idx="301">
                  <c:v>28.880185668599999</c:v>
                </c:pt>
                <c:pt idx="302">
                  <c:v>17.0366478392</c:v>
                </c:pt>
                <c:pt idx="303">
                  <c:v>12.3940149625</c:v>
                </c:pt>
                <c:pt idx="304">
                  <c:v>15.3025825517</c:v>
                </c:pt>
                <c:pt idx="305">
                  <c:v>25.749392384499998</c:v>
                </c:pt>
                <c:pt idx="306">
                  <c:v>30.398693699799999</c:v>
                </c:pt>
                <c:pt idx="307">
                  <c:v>34.569713141999998</c:v>
                </c:pt>
                <c:pt idx="308">
                  <c:v>32.316836800600001</c:v>
                </c:pt>
                <c:pt idx="309">
                  <c:v>38.693079495699997</c:v>
                </c:pt>
                <c:pt idx="310">
                  <c:v>41.3442703232</c:v>
                </c:pt>
                <c:pt idx="311">
                  <c:v>45.411819997599999</c:v>
                </c:pt>
                <c:pt idx="312">
                  <c:v>44.863517952199999</c:v>
                </c:pt>
                <c:pt idx="313">
                  <c:v>46.404051772599999</c:v>
                </c:pt>
                <c:pt idx="314">
                  <c:v>50.011223344500003</c:v>
                </c:pt>
                <c:pt idx="315">
                  <c:v>69.048147326299997</c:v>
                </c:pt>
                <c:pt idx="316">
                  <c:v>101.7606418542</c:v>
                </c:pt>
                <c:pt idx="317">
                  <c:v>114.6569311714</c:v>
                </c:pt>
                <c:pt idx="318">
                  <c:v>116.9988521339</c:v>
                </c:pt>
                <c:pt idx="319">
                  <c:v>102.34979179059999</c:v>
                </c:pt>
                <c:pt idx="320">
                  <c:v>100.9374999999</c:v>
                </c:pt>
                <c:pt idx="321">
                  <c:v>90.400667779599999</c:v>
                </c:pt>
                <c:pt idx="322">
                  <c:v>70.653962754399998</c:v>
                </c:pt>
                <c:pt idx="323">
                  <c:v>52.2382029734</c:v>
                </c:pt>
                <c:pt idx="324">
                  <c:v>32.5723221266</c:v>
                </c:pt>
                <c:pt idx="325">
                  <c:v>23.362546125400002</c:v>
                </c:pt>
                <c:pt idx="326">
                  <c:v>21.457429298200001</c:v>
                </c:pt>
                <c:pt idx="327">
                  <c:v>21.0329439558</c:v>
                </c:pt>
                <c:pt idx="328">
                  <c:v>10.107146802100001</c:v>
                </c:pt>
                <c:pt idx="329">
                  <c:v>3.8717422840000002</c:v>
                </c:pt>
                <c:pt idx="330">
                  <c:v>1.2743447943999999</c:v>
                </c:pt>
                <c:pt idx="331">
                  <c:v>1.6757312950000001</c:v>
                </c:pt>
                <c:pt idx="332">
                  <c:v>2.0800933124999998</c:v>
                </c:pt>
                <c:pt idx="333">
                  <c:v>0.30201178820000002</c:v>
                </c:pt>
                <c:pt idx="334">
                  <c:v>3.0047710892000001</c:v>
                </c:pt>
                <c:pt idx="335">
                  <c:v>1.1782814075000001</c:v>
                </c:pt>
                <c:pt idx="336">
                  <c:v>8.6164189666999995</c:v>
                </c:pt>
                <c:pt idx="337">
                  <c:v>23.2442201034</c:v>
                </c:pt>
                <c:pt idx="338">
                  <c:v>29.863249969200002</c:v>
                </c:pt>
                <c:pt idx="339">
                  <c:v>21.845686710399999</c:v>
                </c:pt>
                <c:pt idx="340">
                  <c:v>13.3176163723</c:v>
                </c:pt>
                <c:pt idx="341">
                  <c:v>10.9222248976</c:v>
                </c:pt>
                <c:pt idx="342">
                  <c:v>7.1557454890000001</c:v>
                </c:pt>
                <c:pt idx="343">
                  <c:v>5.3298636210000003</c:v>
                </c:pt>
                <c:pt idx="344">
                  <c:v>-2.0996000761000002</c:v>
                </c:pt>
                <c:pt idx="345">
                  <c:v>-15.361080083499999</c:v>
                </c:pt>
                <c:pt idx="346">
                  <c:v>-32.270621858600002</c:v>
                </c:pt>
                <c:pt idx="347">
                  <c:v>-47.621046005300002</c:v>
                </c:pt>
                <c:pt idx="348">
                  <c:v>-52.614432317899997</c:v>
                </c:pt>
                <c:pt idx="349">
                  <c:v>-57.435404763100003</c:v>
                </c:pt>
                <c:pt idx="350">
                  <c:v>-55.4928374916</c:v>
                </c:pt>
                <c:pt idx="351">
                  <c:v>-53.235137059400003</c:v>
                </c:pt>
                <c:pt idx="352">
                  <c:v>-46.545084325600001</c:v>
                </c:pt>
                <c:pt idx="353">
                  <c:v>-43.485433942599997</c:v>
                </c:pt>
                <c:pt idx="354">
                  <c:v>-37.324411751600003</c:v>
                </c:pt>
                <c:pt idx="355">
                  <c:v>-29.702154916000001</c:v>
                </c:pt>
                <c:pt idx="356">
                  <c:v>-19.9192724796</c:v>
                </c:pt>
                <c:pt idx="357">
                  <c:v>-1.7156300205999999</c:v>
                </c:pt>
                <c:pt idx="358">
                  <c:v>29.574390687499999</c:v>
                </c:pt>
                <c:pt idx="359">
                  <c:v>88.753129694500004</c:v>
                </c:pt>
                <c:pt idx="360">
                  <c:v>118.2193193537</c:v>
                </c:pt>
                <c:pt idx="361">
                  <c:v>129.0805416963</c:v>
                </c:pt>
                <c:pt idx="362">
                  <c:v>110.17798145579999</c:v>
                </c:pt>
                <c:pt idx="363">
                  <c:v>93.205823579699995</c:v>
                </c:pt>
                <c:pt idx="364">
                  <c:v>65.294799602500007</c:v>
                </c:pt>
                <c:pt idx="365">
                  <c:v>43.973265729399998</c:v>
                </c:pt>
                <c:pt idx="366">
                  <c:v>32.070135746600002</c:v>
                </c:pt>
                <c:pt idx="367">
                  <c:v>25.011389521600002</c:v>
                </c:pt>
                <c:pt idx="368">
                  <c:v>25.268719256600001</c:v>
                </c:pt>
                <c:pt idx="369">
                  <c:v>25.389689999400002</c:v>
                </c:pt>
                <c:pt idx="370">
                  <c:v>25.783267827</c:v>
                </c:pt>
                <c:pt idx="371">
                  <c:v>27.282856687999999</c:v>
                </c:pt>
                <c:pt idx="372">
                  <c:v>33.517118252400003</c:v>
                </c:pt>
                <c:pt idx="373">
                  <c:v>38.648620618099997</c:v>
                </c:pt>
                <c:pt idx="374">
                  <c:v>34.161553673699999</c:v>
                </c:pt>
                <c:pt idx="375">
                  <c:v>27.4970449172</c:v>
                </c:pt>
                <c:pt idx="376">
                  <c:v>26.636942036899999</c:v>
                </c:pt>
                <c:pt idx="377">
                  <c:v>34.581932661000003</c:v>
                </c:pt>
                <c:pt idx="378">
                  <c:v>38.324411134899997</c:v>
                </c:pt>
                <c:pt idx="379">
                  <c:v>34.6626405664</c:v>
                </c:pt>
                <c:pt idx="380">
                  <c:v>14.4657746751</c:v>
                </c:pt>
                <c:pt idx="381">
                  <c:v>2.0672315858000001</c:v>
                </c:pt>
                <c:pt idx="382">
                  <c:v>-7.7135970002000001</c:v>
                </c:pt>
                <c:pt idx="383">
                  <c:v>-11.430238859399999</c:v>
                </c:pt>
                <c:pt idx="384">
                  <c:v>-15.192511896799999</c:v>
                </c:pt>
                <c:pt idx="385">
                  <c:v>-17.047537120800001</c:v>
                </c:pt>
                <c:pt idx="386">
                  <c:v>-13.205835664</c:v>
                </c:pt>
                <c:pt idx="387">
                  <c:v>-10.935991037899999</c:v>
                </c:pt>
                <c:pt idx="388">
                  <c:v>-12.809557718100001</c:v>
                </c:pt>
                <c:pt idx="389">
                  <c:v>-15.2644516691</c:v>
                </c:pt>
                <c:pt idx="390">
                  <c:v>-20.4922791129</c:v>
                </c:pt>
                <c:pt idx="391">
                  <c:v>-19.867780097400001</c:v>
                </c:pt>
                <c:pt idx="392">
                  <c:v>-9.8212773165999998</c:v>
                </c:pt>
                <c:pt idx="393">
                  <c:v>-1.8885138216999999</c:v>
                </c:pt>
                <c:pt idx="394">
                  <c:v>5.73183709</c:v>
                </c:pt>
                <c:pt idx="395">
                  <c:v>1.6378782886000001</c:v>
                </c:pt>
                <c:pt idx="396">
                  <c:v>1.9662400296</c:v>
                </c:pt>
                <c:pt idx="397">
                  <c:v>-1.7809639748999999</c:v>
                </c:pt>
                <c:pt idx="398">
                  <c:v>-7.2809615048999996</c:v>
                </c:pt>
                <c:pt idx="399">
                  <c:v>-12.3004857737</c:v>
                </c:pt>
                <c:pt idx="400">
                  <c:v>-10.421960072499999</c:v>
                </c:pt>
                <c:pt idx="401">
                  <c:v>-10.845966685300001</c:v>
                </c:pt>
                <c:pt idx="402">
                  <c:v>-7.9244548286000001</c:v>
                </c:pt>
                <c:pt idx="403">
                  <c:v>-9.3549476528</c:v>
                </c:pt>
                <c:pt idx="404">
                  <c:v>-9.2236885360999992</c:v>
                </c:pt>
                <c:pt idx="405">
                  <c:v>-8.4945136692999998</c:v>
                </c:pt>
                <c:pt idx="406">
                  <c:v>-9.9135367582999994</c:v>
                </c:pt>
                <c:pt idx="407">
                  <c:v>-7.6962259782000002</c:v>
                </c:pt>
                <c:pt idx="408">
                  <c:v>-10.0191013279</c:v>
                </c:pt>
                <c:pt idx="409">
                  <c:v>-9.1030113845000002</c:v>
                </c:pt>
                <c:pt idx="410">
                  <c:v>-10.5955288371</c:v>
                </c:pt>
                <c:pt idx="411">
                  <c:v>-7.7448071216000001</c:v>
                </c:pt>
                <c:pt idx="412">
                  <c:v>-6.5542217493999999</c:v>
                </c:pt>
                <c:pt idx="413">
                  <c:v>-1.8211399181000001</c:v>
                </c:pt>
                <c:pt idx="414">
                  <c:v>0.941002326</c:v>
                </c:pt>
                <c:pt idx="415">
                  <c:v>1.618054077</c:v>
                </c:pt>
                <c:pt idx="416">
                  <c:v>-3.1144911789999998</c:v>
                </c:pt>
                <c:pt idx="417">
                  <c:v>-6.4935724810000002</c:v>
                </c:pt>
                <c:pt idx="418">
                  <c:v>-9.3388177940000006</c:v>
                </c:pt>
                <c:pt idx="419">
                  <c:v>-12.110570410799999</c:v>
                </c:pt>
                <c:pt idx="420">
                  <c:v>-16.841041192799999</c:v>
                </c:pt>
                <c:pt idx="421">
                  <c:v>-18.362708953999999</c:v>
                </c:pt>
                <c:pt idx="422">
                  <c:v>-16.043286404700002</c:v>
                </c:pt>
                <c:pt idx="423">
                  <c:v>-10.4803259354</c:v>
                </c:pt>
                <c:pt idx="424">
                  <c:v>-9.0140387012000005</c:v>
                </c:pt>
                <c:pt idx="425">
                  <c:v>-11.589244667699999</c:v>
                </c:pt>
                <c:pt idx="426">
                  <c:v>-18.817429559000001</c:v>
                </c:pt>
                <c:pt idx="427">
                  <c:v>-23.224387177800001</c:v>
                </c:pt>
                <c:pt idx="428">
                  <c:v>-24.696961606199999</c:v>
                </c:pt>
                <c:pt idx="429">
                  <c:v>-23.958050317800001</c:v>
                </c:pt>
                <c:pt idx="430">
                  <c:v>-24.903377583499999</c:v>
                </c:pt>
                <c:pt idx="431">
                  <c:v>-25.983218220200001</c:v>
                </c:pt>
                <c:pt idx="432">
                  <c:v>-24.2205068984</c:v>
                </c:pt>
                <c:pt idx="433">
                  <c:v>-21.8311166099</c:v>
                </c:pt>
                <c:pt idx="434">
                  <c:v>-20.235264672700001</c:v>
                </c:pt>
                <c:pt idx="435">
                  <c:v>-21.085094915799999</c:v>
                </c:pt>
                <c:pt idx="436">
                  <c:v>-21.8634576432</c:v>
                </c:pt>
                <c:pt idx="437">
                  <c:v>-20.539331277500001</c:v>
                </c:pt>
                <c:pt idx="438">
                  <c:v>-15.9731630217</c:v>
                </c:pt>
                <c:pt idx="439">
                  <c:v>-11.5227179697</c:v>
                </c:pt>
                <c:pt idx="440">
                  <c:v>-7.9279534817000004</c:v>
                </c:pt>
                <c:pt idx="441">
                  <c:v>-7.5032156637999998</c:v>
                </c:pt>
                <c:pt idx="442">
                  <c:v>4.7810845080000002</c:v>
                </c:pt>
                <c:pt idx="443">
                  <c:v>12.894270070099999</c:v>
                </c:pt>
                <c:pt idx="444">
                  <c:v>25.769971126000002</c:v>
                </c:pt>
                <c:pt idx="445">
                  <c:v>25.403608736900001</c:v>
                </c:pt>
                <c:pt idx="446">
                  <c:v>26.639472858400001</c:v>
                </c:pt>
                <c:pt idx="447">
                  <c:v>20.6101077553</c:v>
                </c:pt>
                <c:pt idx="448">
                  <c:v>19.2436718511</c:v>
                </c:pt>
                <c:pt idx="449">
                  <c:v>19.806726525599998</c:v>
                </c:pt>
                <c:pt idx="450">
                  <c:v>25.358925143899999</c:v>
                </c:pt>
                <c:pt idx="451">
                  <c:v>33.641761122600002</c:v>
                </c:pt>
                <c:pt idx="452">
                  <c:v>37.161121380099999</c:v>
                </c:pt>
                <c:pt idx="453">
                  <c:v>40.737021013499998</c:v>
                </c:pt>
                <c:pt idx="454">
                  <c:v>29.078872437299999</c:v>
                </c:pt>
                <c:pt idx="455">
                  <c:v>28.540200833299998</c:v>
                </c:pt>
                <c:pt idx="456">
                  <c:v>21.172119124999998</c:v>
                </c:pt>
                <c:pt idx="457">
                  <c:v>20.800201943699999</c:v>
                </c:pt>
                <c:pt idx="458">
                  <c:v>15.343161545999999</c:v>
                </c:pt>
                <c:pt idx="459">
                  <c:v>15.5027054234</c:v>
                </c:pt>
                <c:pt idx="460">
                  <c:v>16.745524296599999</c:v>
                </c:pt>
                <c:pt idx="461">
                  <c:v>15.1032073674</c:v>
                </c:pt>
                <c:pt idx="462">
                  <c:v>8.1332680057999998</c:v>
                </c:pt>
                <c:pt idx="463">
                  <c:v>-2.8502192476000001</c:v>
                </c:pt>
                <c:pt idx="464">
                  <c:v>-7.2940647986</c:v>
                </c:pt>
                <c:pt idx="465">
                  <c:v>-11.0775649118</c:v>
                </c:pt>
                <c:pt idx="466">
                  <c:v>-9.2483317708000001</c:v>
                </c:pt>
                <c:pt idx="467">
                  <c:v>-14.0776957006</c:v>
                </c:pt>
                <c:pt idx="468">
                  <c:v>-13.857165412300001</c:v>
                </c:pt>
                <c:pt idx="469">
                  <c:v>-12.611012433300001</c:v>
                </c:pt>
                <c:pt idx="470">
                  <c:v>-6.8578486653999997</c:v>
                </c:pt>
                <c:pt idx="471">
                  <c:v>-3.9928096742000001</c:v>
                </c:pt>
                <c:pt idx="472">
                  <c:v>-6.9499972616000001</c:v>
                </c:pt>
                <c:pt idx="473">
                  <c:v>-8.7457926390999994</c:v>
                </c:pt>
                <c:pt idx="474">
                  <c:v>-9.0280924330999994</c:v>
                </c:pt>
                <c:pt idx="475">
                  <c:v>-5.5944886566000003</c:v>
                </c:pt>
                <c:pt idx="476">
                  <c:v>-5.4936402180000004</c:v>
                </c:pt>
                <c:pt idx="477">
                  <c:v>-4.0249398110000003</c:v>
                </c:pt>
                <c:pt idx="478">
                  <c:v>-4.2537676226999999</c:v>
                </c:pt>
                <c:pt idx="479">
                  <c:v>0.1546264225</c:v>
                </c:pt>
                <c:pt idx="480">
                  <c:v>-2.5476539588999998</c:v>
                </c:pt>
                <c:pt idx="481">
                  <c:v>-5.7209469152999999</c:v>
                </c:pt>
                <c:pt idx="482">
                  <c:v>-15.6307656826</c:v>
                </c:pt>
                <c:pt idx="483">
                  <c:v>-18.939007092099999</c:v>
                </c:pt>
                <c:pt idx="484">
                  <c:v>-17.628016480199999</c:v>
                </c:pt>
                <c:pt idx="485">
                  <c:v>-9.3239811343000003</c:v>
                </c:pt>
                <c:pt idx="486">
                  <c:v>-0.1120657452</c:v>
                </c:pt>
                <c:pt idx="487">
                  <c:v>8.9330649218999998</c:v>
                </c:pt>
                <c:pt idx="488">
                  <c:v>14.875344484999999</c:v>
                </c:pt>
                <c:pt idx="489">
                  <c:v>17.636843120799998</c:v>
                </c:pt>
                <c:pt idx="490">
                  <c:v>20.8555470931</c:v>
                </c:pt>
                <c:pt idx="491">
                  <c:v>23.615142345399999</c:v>
                </c:pt>
                <c:pt idx="492">
                  <c:v>31.8287254717</c:v>
                </c:pt>
                <c:pt idx="493">
                  <c:v>41.6333777185</c:v>
                </c:pt>
                <c:pt idx="494">
                  <c:v>59.1471331921</c:v>
                </c:pt>
                <c:pt idx="495">
                  <c:v>75.768180863699996</c:v>
                </c:pt>
                <c:pt idx="496">
                  <c:v>87.795641300400007</c:v>
                </c:pt>
                <c:pt idx="497">
                  <c:v>79.174446519</c:v>
                </c:pt>
                <c:pt idx="498">
                  <c:v>67.626527050600004</c:v>
                </c:pt>
                <c:pt idx="499">
                  <c:v>51.819126819099999</c:v>
                </c:pt>
                <c:pt idx="500">
                  <c:v>44.437625529999998</c:v>
                </c:pt>
                <c:pt idx="501">
                  <c:v>40.324785390099997</c:v>
                </c:pt>
                <c:pt idx="502">
                  <c:v>33.777964499500001</c:v>
                </c:pt>
                <c:pt idx="503">
                  <c:v>30.9686766248</c:v>
                </c:pt>
                <c:pt idx="504">
                  <c:v>24.258132014400001</c:v>
                </c:pt>
                <c:pt idx="505">
                  <c:v>19.178940770899999</c:v>
                </c:pt>
                <c:pt idx="506">
                  <c:v>16.3560632085</c:v>
                </c:pt>
                <c:pt idx="507">
                  <c:v>7.6616756928000003</c:v>
                </c:pt>
                <c:pt idx="508">
                  <c:v>1.1186363290000001</c:v>
                </c:pt>
                <c:pt idx="509">
                  <c:v>-8.4446760205999993</c:v>
                </c:pt>
                <c:pt idx="510">
                  <c:v>-13.8878560273</c:v>
                </c:pt>
                <c:pt idx="511">
                  <c:v>-17.821141922399999</c:v>
                </c:pt>
                <c:pt idx="512">
                  <c:v>-18.8497045077</c:v>
                </c:pt>
                <c:pt idx="513">
                  <c:v>-19.685162094700001</c:v>
                </c:pt>
                <c:pt idx="514">
                  <c:v>-17.362801287500002</c:v>
                </c:pt>
                <c:pt idx="515">
                  <c:v>-16.592920353899999</c:v>
                </c:pt>
                <c:pt idx="516">
                  <c:v>-9.8013701251000001</c:v>
                </c:pt>
                <c:pt idx="517">
                  <c:v>-8.8276172945999996</c:v>
                </c:pt>
                <c:pt idx="518">
                  <c:v>-8.4031442594999994</c:v>
                </c:pt>
                <c:pt idx="519">
                  <c:v>-10.6783547862</c:v>
                </c:pt>
                <c:pt idx="520">
                  <c:v>-12.5376279349</c:v>
                </c:pt>
                <c:pt idx="521">
                  <c:v>-8.2357723577000002</c:v>
                </c:pt>
                <c:pt idx="522">
                  <c:v>-1.5112915065000001</c:v>
                </c:pt>
                <c:pt idx="523">
                  <c:v>7.2903166080000004</c:v>
                </c:pt>
                <c:pt idx="73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68-454B-BC28-37E8BC911796}"/>
            </c:ext>
          </c:extLst>
        </c:ser>
        <c:ser>
          <c:idx val="10"/>
          <c:order val="2"/>
          <c:tx>
            <c:v>Copper Forecast</c:v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cat>
            <c:numRef>
              <c:f>COPFC!$A$9:$A$740</c:f>
              <c:numCache>
                <c:formatCode>mmm\-yy</c:formatCode>
                <c:ptCount val="732"/>
                <c:pt idx="0">
                  <c:v>29221</c:v>
                </c:pt>
                <c:pt idx="1">
                  <c:v>29252</c:v>
                </c:pt>
                <c:pt idx="2">
                  <c:v>29281</c:v>
                </c:pt>
                <c:pt idx="3">
                  <c:v>29312</c:v>
                </c:pt>
                <c:pt idx="4">
                  <c:v>29342</c:v>
                </c:pt>
                <c:pt idx="5">
                  <c:v>29373</c:v>
                </c:pt>
                <c:pt idx="6">
                  <c:v>29403</c:v>
                </c:pt>
                <c:pt idx="7">
                  <c:v>29434</c:v>
                </c:pt>
                <c:pt idx="8">
                  <c:v>29465</c:v>
                </c:pt>
                <c:pt idx="9">
                  <c:v>29495</c:v>
                </c:pt>
                <c:pt idx="10">
                  <c:v>29526</c:v>
                </c:pt>
                <c:pt idx="11">
                  <c:v>29556</c:v>
                </c:pt>
                <c:pt idx="12">
                  <c:v>29587</c:v>
                </c:pt>
                <c:pt idx="13">
                  <c:v>29618</c:v>
                </c:pt>
                <c:pt idx="14">
                  <c:v>29646</c:v>
                </c:pt>
                <c:pt idx="15">
                  <c:v>29677</c:v>
                </c:pt>
                <c:pt idx="16">
                  <c:v>29707</c:v>
                </c:pt>
                <c:pt idx="17">
                  <c:v>29738</c:v>
                </c:pt>
                <c:pt idx="18">
                  <c:v>29768</c:v>
                </c:pt>
                <c:pt idx="19">
                  <c:v>29799</c:v>
                </c:pt>
                <c:pt idx="20">
                  <c:v>29830</c:v>
                </c:pt>
                <c:pt idx="21">
                  <c:v>29860</c:v>
                </c:pt>
                <c:pt idx="22">
                  <c:v>29891</c:v>
                </c:pt>
                <c:pt idx="23">
                  <c:v>29921</c:v>
                </c:pt>
                <c:pt idx="24">
                  <c:v>29952</c:v>
                </c:pt>
                <c:pt idx="25">
                  <c:v>29983</c:v>
                </c:pt>
                <c:pt idx="26">
                  <c:v>30011</c:v>
                </c:pt>
                <c:pt idx="27">
                  <c:v>30042</c:v>
                </c:pt>
                <c:pt idx="28">
                  <c:v>30072</c:v>
                </c:pt>
                <c:pt idx="29">
                  <c:v>30103</c:v>
                </c:pt>
                <c:pt idx="30">
                  <c:v>30133</c:v>
                </c:pt>
                <c:pt idx="31">
                  <c:v>30164</c:v>
                </c:pt>
                <c:pt idx="32">
                  <c:v>30195</c:v>
                </c:pt>
                <c:pt idx="33">
                  <c:v>30225</c:v>
                </c:pt>
                <c:pt idx="34">
                  <c:v>30256</c:v>
                </c:pt>
                <c:pt idx="35">
                  <c:v>30286</c:v>
                </c:pt>
                <c:pt idx="36">
                  <c:v>30317</c:v>
                </c:pt>
                <c:pt idx="37">
                  <c:v>30348</c:v>
                </c:pt>
                <c:pt idx="38">
                  <c:v>30376</c:v>
                </c:pt>
                <c:pt idx="39">
                  <c:v>30407</c:v>
                </c:pt>
                <c:pt idx="40">
                  <c:v>30437</c:v>
                </c:pt>
                <c:pt idx="41">
                  <c:v>30468</c:v>
                </c:pt>
                <c:pt idx="42">
                  <c:v>30498</c:v>
                </c:pt>
                <c:pt idx="43">
                  <c:v>30529</c:v>
                </c:pt>
                <c:pt idx="44">
                  <c:v>30560</c:v>
                </c:pt>
                <c:pt idx="45">
                  <c:v>30590</c:v>
                </c:pt>
                <c:pt idx="46">
                  <c:v>30621</c:v>
                </c:pt>
                <c:pt idx="47">
                  <c:v>30651</c:v>
                </c:pt>
                <c:pt idx="48">
                  <c:v>30682</c:v>
                </c:pt>
                <c:pt idx="49">
                  <c:v>30713</c:v>
                </c:pt>
                <c:pt idx="50">
                  <c:v>30742</c:v>
                </c:pt>
                <c:pt idx="51">
                  <c:v>30773</c:v>
                </c:pt>
                <c:pt idx="52">
                  <c:v>30803</c:v>
                </c:pt>
                <c:pt idx="53">
                  <c:v>30834</c:v>
                </c:pt>
                <c:pt idx="54">
                  <c:v>30864</c:v>
                </c:pt>
                <c:pt idx="55">
                  <c:v>30895</c:v>
                </c:pt>
                <c:pt idx="56">
                  <c:v>30926</c:v>
                </c:pt>
                <c:pt idx="57">
                  <c:v>30956</c:v>
                </c:pt>
                <c:pt idx="58">
                  <c:v>30987</c:v>
                </c:pt>
                <c:pt idx="59">
                  <c:v>31017</c:v>
                </c:pt>
                <c:pt idx="60">
                  <c:v>31048</c:v>
                </c:pt>
                <c:pt idx="61">
                  <c:v>31079</c:v>
                </c:pt>
                <c:pt idx="62">
                  <c:v>31107</c:v>
                </c:pt>
                <c:pt idx="63">
                  <c:v>31138</c:v>
                </c:pt>
                <c:pt idx="64">
                  <c:v>31168</c:v>
                </c:pt>
                <c:pt idx="65">
                  <c:v>31199</c:v>
                </c:pt>
                <c:pt idx="66">
                  <c:v>31229</c:v>
                </c:pt>
                <c:pt idx="67">
                  <c:v>31260</c:v>
                </c:pt>
                <c:pt idx="68">
                  <c:v>31291</c:v>
                </c:pt>
                <c:pt idx="69">
                  <c:v>31321</c:v>
                </c:pt>
                <c:pt idx="70">
                  <c:v>31352</c:v>
                </c:pt>
                <c:pt idx="71">
                  <c:v>31382</c:v>
                </c:pt>
                <c:pt idx="72">
                  <c:v>31413</c:v>
                </c:pt>
                <c:pt idx="73">
                  <c:v>31444</c:v>
                </c:pt>
                <c:pt idx="74">
                  <c:v>31472</c:v>
                </c:pt>
                <c:pt idx="75">
                  <c:v>31503</c:v>
                </c:pt>
                <c:pt idx="76">
                  <c:v>31533</c:v>
                </c:pt>
                <c:pt idx="77">
                  <c:v>31564</c:v>
                </c:pt>
                <c:pt idx="78">
                  <c:v>31594</c:v>
                </c:pt>
                <c:pt idx="79">
                  <c:v>31625</c:v>
                </c:pt>
                <c:pt idx="80">
                  <c:v>31656</c:v>
                </c:pt>
                <c:pt idx="81">
                  <c:v>31686</c:v>
                </c:pt>
                <c:pt idx="82">
                  <c:v>31717</c:v>
                </c:pt>
                <c:pt idx="83">
                  <c:v>31747</c:v>
                </c:pt>
                <c:pt idx="84">
                  <c:v>31778</c:v>
                </c:pt>
                <c:pt idx="85">
                  <c:v>31809</c:v>
                </c:pt>
                <c:pt idx="86">
                  <c:v>31837</c:v>
                </c:pt>
                <c:pt idx="87">
                  <c:v>31868</c:v>
                </c:pt>
                <c:pt idx="88">
                  <c:v>31898</c:v>
                </c:pt>
                <c:pt idx="89">
                  <c:v>31929</c:v>
                </c:pt>
                <c:pt idx="90">
                  <c:v>31959</c:v>
                </c:pt>
                <c:pt idx="91">
                  <c:v>31990</c:v>
                </c:pt>
                <c:pt idx="92">
                  <c:v>32021</c:v>
                </c:pt>
                <c:pt idx="93">
                  <c:v>32051</c:v>
                </c:pt>
                <c:pt idx="94">
                  <c:v>32082</c:v>
                </c:pt>
                <c:pt idx="95">
                  <c:v>32112</c:v>
                </c:pt>
                <c:pt idx="96">
                  <c:v>32143</c:v>
                </c:pt>
                <c:pt idx="97">
                  <c:v>32174</c:v>
                </c:pt>
                <c:pt idx="98">
                  <c:v>32203</c:v>
                </c:pt>
                <c:pt idx="99">
                  <c:v>32234</c:v>
                </c:pt>
                <c:pt idx="100">
                  <c:v>32264</c:v>
                </c:pt>
                <c:pt idx="101">
                  <c:v>32295</c:v>
                </c:pt>
                <c:pt idx="102">
                  <c:v>32325</c:v>
                </c:pt>
                <c:pt idx="103">
                  <c:v>32356</c:v>
                </c:pt>
                <c:pt idx="104">
                  <c:v>32387</c:v>
                </c:pt>
                <c:pt idx="105">
                  <c:v>32417</c:v>
                </c:pt>
                <c:pt idx="106">
                  <c:v>32448</c:v>
                </c:pt>
                <c:pt idx="107">
                  <c:v>32478</c:v>
                </c:pt>
                <c:pt idx="108">
                  <c:v>32509</c:v>
                </c:pt>
                <c:pt idx="109">
                  <c:v>32540</c:v>
                </c:pt>
                <c:pt idx="110">
                  <c:v>32568</c:v>
                </c:pt>
                <c:pt idx="111">
                  <c:v>32599</c:v>
                </c:pt>
                <c:pt idx="112">
                  <c:v>32629</c:v>
                </c:pt>
                <c:pt idx="113">
                  <c:v>32660</c:v>
                </c:pt>
                <c:pt idx="114">
                  <c:v>32690</c:v>
                </c:pt>
                <c:pt idx="115">
                  <c:v>32721</c:v>
                </c:pt>
                <c:pt idx="116">
                  <c:v>32752</c:v>
                </c:pt>
                <c:pt idx="117">
                  <c:v>32782</c:v>
                </c:pt>
                <c:pt idx="118">
                  <c:v>32813</c:v>
                </c:pt>
                <c:pt idx="119">
                  <c:v>32843</c:v>
                </c:pt>
                <c:pt idx="120">
                  <c:v>32874</c:v>
                </c:pt>
                <c:pt idx="121">
                  <c:v>32905</c:v>
                </c:pt>
                <c:pt idx="122">
                  <c:v>32933</c:v>
                </c:pt>
                <c:pt idx="123">
                  <c:v>32964</c:v>
                </c:pt>
                <c:pt idx="124">
                  <c:v>32994</c:v>
                </c:pt>
                <c:pt idx="125">
                  <c:v>33025</c:v>
                </c:pt>
                <c:pt idx="126">
                  <c:v>33055</c:v>
                </c:pt>
                <c:pt idx="127">
                  <c:v>33086</c:v>
                </c:pt>
                <c:pt idx="128">
                  <c:v>33117</c:v>
                </c:pt>
                <c:pt idx="129">
                  <c:v>33147</c:v>
                </c:pt>
                <c:pt idx="130">
                  <c:v>33178</c:v>
                </c:pt>
                <c:pt idx="131">
                  <c:v>33208</c:v>
                </c:pt>
                <c:pt idx="132">
                  <c:v>33239</c:v>
                </c:pt>
                <c:pt idx="133">
                  <c:v>33270</c:v>
                </c:pt>
                <c:pt idx="134">
                  <c:v>33298</c:v>
                </c:pt>
                <c:pt idx="135">
                  <c:v>33329</c:v>
                </c:pt>
                <c:pt idx="136">
                  <c:v>33359</c:v>
                </c:pt>
                <c:pt idx="137">
                  <c:v>33390</c:v>
                </c:pt>
                <c:pt idx="138">
                  <c:v>33420</c:v>
                </c:pt>
                <c:pt idx="139">
                  <c:v>33451</c:v>
                </c:pt>
                <c:pt idx="140">
                  <c:v>33482</c:v>
                </c:pt>
                <c:pt idx="141">
                  <c:v>33512</c:v>
                </c:pt>
                <c:pt idx="142">
                  <c:v>33543</c:v>
                </c:pt>
                <c:pt idx="143">
                  <c:v>33573</c:v>
                </c:pt>
                <c:pt idx="144">
                  <c:v>33604</c:v>
                </c:pt>
                <c:pt idx="145">
                  <c:v>33635</c:v>
                </c:pt>
                <c:pt idx="146">
                  <c:v>33664</c:v>
                </c:pt>
                <c:pt idx="147">
                  <c:v>33695</c:v>
                </c:pt>
                <c:pt idx="148">
                  <c:v>33725</c:v>
                </c:pt>
                <c:pt idx="149">
                  <c:v>33756</c:v>
                </c:pt>
                <c:pt idx="150">
                  <c:v>33786</c:v>
                </c:pt>
                <c:pt idx="151">
                  <c:v>33817</c:v>
                </c:pt>
                <c:pt idx="152">
                  <c:v>33848</c:v>
                </c:pt>
                <c:pt idx="153">
                  <c:v>33878</c:v>
                </c:pt>
                <c:pt idx="154">
                  <c:v>33909</c:v>
                </c:pt>
                <c:pt idx="155">
                  <c:v>33939</c:v>
                </c:pt>
                <c:pt idx="156">
                  <c:v>33970</c:v>
                </c:pt>
                <c:pt idx="157">
                  <c:v>34001</c:v>
                </c:pt>
                <c:pt idx="158">
                  <c:v>34029</c:v>
                </c:pt>
                <c:pt idx="159">
                  <c:v>34060</c:v>
                </c:pt>
                <c:pt idx="160">
                  <c:v>34090</c:v>
                </c:pt>
                <c:pt idx="161">
                  <c:v>34121</c:v>
                </c:pt>
                <c:pt idx="162">
                  <c:v>34151</c:v>
                </c:pt>
                <c:pt idx="163">
                  <c:v>34182</c:v>
                </c:pt>
                <c:pt idx="164">
                  <c:v>34213</c:v>
                </c:pt>
                <c:pt idx="165">
                  <c:v>34243</c:v>
                </c:pt>
                <c:pt idx="166">
                  <c:v>34274</c:v>
                </c:pt>
                <c:pt idx="167">
                  <c:v>34304</c:v>
                </c:pt>
                <c:pt idx="168">
                  <c:v>34335</c:v>
                </c:pt>
                <c:pt idx="169">
                  <c:v>34366</c:v>
                </c:pt>
                <c:pt idx="170">
                  <c:v>34394</c:v>
                </c:pt>
                <c:pt idx="171">
                  <c:v>34425</c:v>
                </c:pt>
                <c:pt idx="172">
                  <c:v>34455</c:v>
                </c:pt>
                <c:pt idx="173">
                  <c:v>34486</c:v>
                </c:pt>
                <c:pt idx="174">
                  <c:v>34516</c:v>
                </c:pt>
                <c:pt idx="175">
                  <c:v>34547</c:v>
                </c:pt>
                <c:pt idx="176">
                  <c:v>34578</c:v>
                </c:pt>
                <c:pt idx="177">
                  <c:v>34608</c:v>
                </c:pt>
                <c:pt idx="178">
                  <c:v>34639</c:v>
                </c:pt>
                <c:pt idx="179">
                  <c:v>34669</c:v>
                </c:pt>
                <c:pt idx="180">
                  <c:v>34700</c:v>
                </c:pt>
                <c:pt idx="181">
                  <c:v>34731</c:v>
                </c:pt>
                <c:pt idx="182">
                  <c:v>34759</c:v>
                </c:pt>
                <c:pt idx="183">
                  <c:v>34790</c:v>
                </c:pt>
                <c:pt idx="184">
                  <c:v>34820</c:v>
                </c:pt>
                <c:pt idx="185">
                  <c:v>34851</c:v>
                </c:pt>
                <c:pt idx="186">
                  <c:v>34881</c:v>
                </c:pt>
                <c:pt idx="187">
                  <c:v>34912</c:v>
                </c:pt>
                <c:pt idx="188">
                  <c:v>34943</c:v>
                </c:pt>
                <c:pt idx="189">
                  <c:v>34973</c:v>
                </c:pt>
                <c:pt idx="190">
                  <c:v>35004</c:v>
                </c:pt>
                <c:pt idx="191">
                  <c:v>35034</c:v>
                </c:pt>
                <c:pt idx="192">
                  <c:v>35065</c:v>
                </c:pt>
                <c:pt idx="193">
                  <c:v>35096</c:v>
                </c:pt>
                <c:pt idx="194">
                  <c:v>35125</c:v>
                </c:pt>
                <c:pt idx="195">
                  <c:v>35156</c:v>
                </c:pt>
                <c:pt idx="196">
                  <c:v>35186</c:v>
                </c:pt>
                <c:pt idx="197">
                  <c:v>35217</c:v>
                </c:pt>
                <c:pt idx="198">
                  <c:v>35247</c:v>
                </c:pt>
                <c:pt idx="199">
                  <c:v>35278</c:v>
                </c:pt>
                <c:pt idx="200">
                  <c:v>35309</c:v>
                </c:pt>
                <c:pt idx="201">
                  <c:v>35339</c:v>
                </c:pt>
                <c:pt idx="202">
                  <c:v>35370</c:v>
                </c:pt>
                <c:pt idx="203">
                  <c:v>35400</c:v>
                </c:pt>
                <c:pt idx="204">
                  <c:v>35431</c:v>
                </c:pt>
                <c:pt idx="205">
                  <c:v>35462</c:v>
                </c:pt>
                <c:pt idx="206">
                  <c:v>35490</c:v>
                </c:pt>
                <c:pt idx="207">
                  <c:v>35521</c:v>
                </c:pt>
                <c:pt idx="208">
                  <c:v>35551</c:v>
                </c:pt>
                <c:pt idx="209">
                  <c:v>35582</c:v>
                </c:pt>
                <c:pt idx="210">
                  <c:v>35612</c:v>
                </c:pt>
                <c:pt idx="211">
                  <c:v>35643</c:v>
                </c:pt>
                <c:pt idx="212">
                  <c:v>35674</c:v>
                </c:pt>
                <c:pt idx="213">
                  <c:v>35704</c:v>
                </c:pt>
                <c:pt idx="214">
                  <c:v>35735</c:v>
                </c:pt>
                <c:pt idx="215">
                  <c:v>35765</c:v>
                </c:pt>
                <c:pt idx="216">
                  <c:v>35796</c:v>
                </c:pt>
                <c:pt idx="217">
                  <c:v>35827</c:v>
                </c:pt>
                <c:pt idx="218">
                  <c:v>35855</c:v>
                </c:pt>
                <c:pt idx="219">
                  <c:v>35886</c:v>
                </c:pt>
                <c:pt idx="220">
                  <c:v>35916</c:v>
                </c:pt>
                <c:pt idx="221">
                  <c:v>35947</c:v>
                </c:pt>
                <c:pt idx="222">
                  <c:v>35977</c:v>
                </c:pt>
                <c:pt idx="223">
                  <c:v>36008</c:v>
                </c:pt>
                <c:pt idx="224">
                  <c:v>36039</c:v>
                </c:pt>
                <c:pt idx="225">
                  <c:v>36069</c:v>
                </c:pt>
                <c:pt idx="226">
                  <c:v>36100</c:v>
                </c:pt>
                <c:pt idx="227">
                  <c:v>36130</c:v>
                </c:pt>
                <c:pt idx="228">
                  <c:v>36161</c:v>
                </c:pt>
                <c:pt idx="229">
                  <c:v>36192</c:v>
                </c:pt>
                <c:pt idx="230">
                  <c:v>36220</c:v>
                </c:pt>
                <c:pt idx="231">
                  <c:v>36251</c:v>
                </c:pt>
                <c:pt idx="232">
                  <c:v>36281</c:v>
                </c:pt>
                <c:pt idx="233">
                  <c:v>36312</c:v>
                </c:pt>
                <c:pt idx="234">
                  <c:v>36342</c:v>
                </c:pt>
                <c:pt idx="235">
                  <c:v>36373</c:v>
                </c:pt>
                <c:pt idx="236">
                  <c:v>36404</c:v>
                </c:pt>
                <c:pt idx="237">
                  <c:v>36434</c:v>
                </c:pt>
                <c:pt idx="238">
                  <c:v>36465</c:v>
                </c:pt>
                <c:pt idx="239">
                  <c:v>36495</c:v>
                </c:pt>
                <c:pt idx="240">
                  <c:v>36526</c:v>
                </c:pt>
                <c:pt idx="241">
                  <c:v>36557</c:v>
                </c:pt>
                <c:pt idx="242">
                  <c:v>36586</c:v>
                </c:pt>
                <c:pt idx="243">
                  <c:v>36617</c:v>
                </c:pt>
                <c:pt idx="244">
                  <c:v>36647</c:v>
                </c:pt>
                <c:pt idx="245">
                  <c:v>36678</c:v>
                </c:pt>
                <c:pt idx="246">
                  <c:v>36708</c:v>
                </c:pt>
                <c:pt idx="247">
                  <c:v>36739</c:v>
                </c:pt>
                <c:pt idx="248">
                  <c:v>36770</c:v>
                </c:pt>
                <c:pt idx="249">
                  <c:v>36800</c:v>
                </c:pt>
                <c:pt idx="250">
                  <c:v>36831</c:v>
                </c:pt>
                <c:pt idx="251">
                  <c:v>36861</c:v>
                </c:pt>
                <c:pt idx="252">
                  <c:v>36892</c:v>
                </c:pt>
                <c:pt idx="253">
                  <c:v>36923</c:v>
                </c:pt>
                <c:pt idx="254">
                  <c:v>36951</c:v>
                </c:pt>
                <c:pt idx="255">
                  <c:v>36982</c:v>
                </c:pt>
                <c:pt idx="256">
                  <c:v>37012</c:v>
                </c:pt>
                <c:pt idx="257">
                  <c:v>37043</c:v>
                </c:pt>
                <c:pt idx="258">
                  <c:v>37073</c:v>
                </c:pt>
                <c:pt idx="259">
                  <c:v>37104</c:v>
                </c:pt>
                <c:pt idx="260">
                  <c:v>37135</c:v>
                </c:pt>
                <c:pt idx="261">
                  <c:v>37165</c:v>
                </c:pt>
                <c:pt idx="262">
                  <c:v>37196</c:v>
                </c:pt>
                <c:pt idx="263">
                  <c:v>37226</c:v>
                </c:pt>
                <c:pt idx="264">
                  <c:v>37257</c:v>
                </c:pt>
                <c:pt idx="265">
                  <c:v>37288</c:v>
                </c:pt>
                <c:pt idx="266">
                  <c:v>37316</c:v>
                </c:pt>
                <c:pt idx="267">
                  <c:v>37347</c:v>
                </c:pt>
                <c:pt idx="268">
                  <c:v>37377</c:v>
                </c:pt>
                <c:pt idx="269">
                  <c:v>37408</c:v>
                </c:pt>
                <c:pt idx="270">
                  <c:v>37438</c:v>
                </c:pt>
                <c:pt idx="271">
                  <c:v>37469</c:v>
                </c:pt>
                <c:pt idx="272">
                  <c:v>37500</c:v>
                </c:pt>
                <c:pt idx="273">
                  <c:v>37530</c:v>
                </c:pt>
                <c:pt idx="274">
                  <c:v>37561</c:v>
                </c:pt>
                <c:pt idx="275">
                  <c:v>37591</c:v>
                </c:pt>
                <c:pt idx="276">
                  <c:v>37622</c:v>
                </c:pt>
                <c:pt idx="277">
                  <c:v>37653</c:v>
                </c:pt>
                <c:pt idx="278">
                  <c:v>37681</c:v>
                </c:pt>
                <c:pt idx="279">
                  <c:v>37712</c:v>
                </c:pt>
                <c:pt idx="280">
                  <c:v>37742</c:v>
                </c:pt>
                <c:pt idx="281">
                  <c:v>37773</c:v>
                </c:pt>
                <c:pt idx="282">
                  <c:v>37803</c:v>
                </c:pt>
                <c:pt idx="283">
                  <c:v>37834</c:v>
                </c:pt>
                <c:pt idx="284">
                  <c:v>37865</c:v>
                </c:pt>
                <c:pt idx="285">
                  <c:v>37895</c:v>
                </c:pt>
                <c:pt idx="286">
                  <c:v>37926</c:v>
                </c:pt>
                <c:pt idx="287">
                  <c:v>37956</c:v>
                </c:pt>
                <c:pt idx="288">
                  <c:v>37987</c:v>
                </c:pt>
                <c:pt idx="289">
                  <c:v>38018</c:v>
                </c:pt>
                <c:pt idx="290">
                  <c:v>38047</c:v>
                </c:pt>
                <c:pt idx="291">
                  <c:v>38078</c:v>
                </c:pt>
                <c:pt idx="292">
                  <c:v>38108</c:v>
                </c:pt>
                <c:pt idx="293">
                  <c:v>38139</c:v>
                </c:pt>
                <c:pt idx="294">
                  <c:v>38169</c:v>
                </c:pt>
                <c:pt idx="295">
                  <c:v>38200</c:v>
                </c:pt>
                <c:pt idx="296">
                  <c:v>38231</c:v>
                </c:pt>
                <c:pt idx="297">
                  <c:v>38261</c:v>
                </c:pt>
                <c:pt idx="298">
                  <c:v>38292</c:v>
                </c:pt>
                <c:pt idx="299">
                  <c:v>38322</c:v>
                </c:pt>
                <c:pt idx="300">
                  <c:v>38353</c:v>
                </c:pt>
                <c:pt idx="301">
                  <c:v>38384</c:v>
                </c:pt>
                <c:pt idx="302">
                  <c:v>38412</c:v>
                </c:pt>
                <c:pt idx="303">
                  <c:v>38443</c:v>
                </c:pt>
                <c:pt idx="304">
                  <c:v>38473</c:v>
                </c:pt>
                <c:pt idx="305">
                  <c:v>38504</c:v>
                </c:pt>
                <c:pt idx="306">
                  <c:v>38534</c:v>
                </c:pt>
                <c:pt idx="307">
                  <c:v>38565</c:v>
                </c:pt>
                <c:pt idx="308">
                  <c:v>38596</c:v>
                </c:pt>
                <c:pt idx="309">
                  <c:v>38626</c:v>
                </c:pt>
                <c:pt idx="310">
                  <c:v>38657</c:v>
                </c:pt>
                <c:pt idx="311">
                  <c:v>38687</c:v>
                </c:pt>
                <c:pt idx="312">
                  <c:v>38718</c:v>
                </c:pt>
                <c:pt idx="313">
                  <c:v>38749</c:v>
                </c:pt>
                <c:pt idx="314">
                  <c:v>38777</c:v>
                </c:pt>
                <c:pt idx="315">
                  <c:v>38808</c:v>
                </c:pt>
                <c:pt idx="316">
                  <c:v>38838</c:v>
                </c:pt>
                <c:pt idx="317">
                  <c:v>38869</c:v>
                </c:pt>
                <c:pt idx="318">
                  <c:v>38899</c:v>
                </c:pt>
                <c:pt idx="319">
                  <c:v>38930</c:v>
                </c:pt>
                <c:pt idx="320">
                  <c:v>38961</c:v>
                </c:pt>
                <c:pt idx="321">
                  <c:v>38991</c:v>
                </c:pt>
                <c:pt idx="322">
                  <c:v>39022</c:v>
                </c:pt>
                <c:pt idx="323">
                  <c:v>39052</c:v>
                </c:pt>
                <c:pt idx="324">
                  <c:v>39083</c:v>
                </c:pt>
                <c:pt idx="325">
                  <c:v>39114</c:v>
                </c:pt>
                <c:pt idx="326">
                  <c:v>39142</c:v>
                </c:pt>
                <c:pt idx="327">
                  <c:v>39173</c:v>
                </c:pt>
                <c:pt idx="328">
                  <c:v>39203</c:v>
                </c:pt>
                <c:pt idx="329">
                  <c:v>39234</c:v>
                </c:pt>
                <c:pt idx="330">
                  <c:v>39264</c:v>
                </c:pt>
                <c:pt idx="331">
                  <c:v>39295</c:v>
                </c:pt>
                <c:pt idx="332">
                  <c:v>39326</c:v>
                </c:pt>
                <c:pt idx="333">
                  <c:v>39356</c:v>
                </c:pt>
                <c:pt idx="334">
                  <c:v>39387</c:v>
                </c:pt>
                <c:pt idx="335">
                  <c:v>39417</c:v>
                </c:pt>
                <c:pt idx="336">
                  <c:v>39448</c:v>
                </c:pt>
                <c:pt idx="337">
                  <c:v>39479</c:v>
                </c:pt>
                <c:pt idx="338">
                  <c:v>39508</c:v>
                </c:pt>
                <c:pt idx="339">
                  <c:v>39539</c:v>
                </c:pt>
                <c:pt idx="340">
                  <c:v>39569</c:v>
                </c:pt>
                <c:pt idx="341">
                  <c:v>39600</c:v>
                </c:pt>
                <c:pt idx="342">
                  <c:v>39630</c:v>
                </c:pt>
                <c:pt idx="343">
                  <c:v>39661</c:v>
                </c:pt>
                <c:pt idx="344">
                  <c:v>39692</c:v>
                </c:pt>
                <c:pt idx="345">
                  <c:v>39722</c:v>
                </c:pt>
                <c:pt idx="346">
                  <c:v>39753</c:v>
                </c:pt>
                <c:pt idx="347">
                  <c:v>39783</c:v>
                </c:pt>
                <c:pt idx="348">
                  <c:v>39814</c:v>
                </c:pt>
                <c:pt idx="349">
                  <c:v>39845</c:v>
                </c:pt>
                <c:pt idx="350">
                  <c:v>39873</c:v>
                </c:pt>
                <c:pt idx="351">
                  <c:v>39904</c:v>
                </c:pt>
                <c:pt idx="352">
                  <c:v>39934</c:v>
                </c:pt>
                <c:pt idx="353">
                  <c:v>39965</c:v>
                </c:pt>
                <c:pt idx="354">
                  <c:v>39995</c:v>
                </c:pt>
                <c:pt idx="355">
                  <c:v>40026</c:v>
                </c:pt>
                <c:pt idx="356">
                  <c:v>40057</c:v>
                </c:pt>
                <c:pt idx="357">
                  <c:v>40087</c:v>
                </c:pt>
                <c:pt idx="358">
                  <c:v>40118</c:v>
                </c:pt>
                <c:pt idx="359">
                  <c:v>40148</c:v>
                </c:pt>
                <c:pt idx="360">
                  <c:v>40179</c:v>
                </c:pt>
                <c:pt idx="361">
                  <c:v>40210</c:v>
                </c:pt>
                <c:pt idx="362">
                  <c:v>40238</c:v>
                </c:pt>
                <c:pt idx="363">
                  <c:v>40269</c:v>
                </c:pt>
                <c:pt idx="364">
                  <c:v>40299</c:v>
                </c:pt>
                <c:pt idx="365">
                  <c:v>40330</c:v>
                </c:pt>
                <c:pt idx="366">
                  <c:v>40360</c:v>
                </c:pt>
                <c:pt idx="367">
                  <c:v>40391</c:v>
                </c:pt>
                <c:pt idx="368">
                  <c:v>40422</c:v>
                </c:pt>
                <c:pt idx="369">
                  <c:v>40452</c:v>
                </c:pt>
                <c:pt idx="370">
                  <c:v>40483</c:v>
                </c:pt>
                <c:pt idx="371">
                  <c:v>40513</c:v>
                </c:pt>
                <c:pt idx="372">
                  <c:v>40544</c:v>
                </c:pt>
                <c:pt idx="373">
                  <c:v>40575</c:v>
                </c:pt>
                <c:pt idx="374">
                  <c:v>40603</c:v>
                </c:pt>
                <c:pt idx="375">
                  <c:v>40634</c:v>
                </c:pt>
                <c:pt idx="376">
                  <c:v>40664</c:v>
                </c:pt>
                <c:pt idx="377">
                  <c:v>40695</c:v>
                </c:pt>
                <c:pt idx="378">
                  <c:v>40725</c:v>
                </c:pt>
                <c:pt idx="379">
                  <c:v>40756</c:v>
                </c:pt>
                <c:pt idx="380">
                  <c:v>40787</c:v>
                </c:pt>
                <c:pt idx="381">
                  <c:v>40817</c:v>
                </c:pt>
                <c:pt idx="382">
                  <c:v>40848</c:v>
                </c:pt>
                <c:pt idx="383">
                  <c:v>40878</c:v>
                </c:pt>
                <c:pt idx="384">
                  <c:v>40909</c:v>
                </c:pt>
                <c:pt idx="385">
                  <c:v>40940</c:v>
                </c:pt>
                <c:pt idx="386">
                  <c:v>40969</c:v>
                </c:pt>
                <c:pt idx="387">
                  <c:v>41000</c:v>
                </c:pt>
                <c:pt idx="388">
                  <c:v>41030</c:v>
                </c:pt>
                <c:pt idx="389">
                  <c:v>41061</c:v>
                </c:pt>
                <c:pt idx="390">
                  <c:v>41091</c:v>
                </c:pt>
                <c:pt idx="391">
                  <c:v>41122</c:v>
                </c:pt>
                <c:pt idx="392">
                  <c:v>41153</c:v>
                </c:pt>
                <c:pt idx="393">
                  <c:v>41183</c:v>
                </c:pt>
                <c:pt idx="394">
                  <c:v>41214</c:v>
                </c:pt>
                <c:pt idx="395">
                  <c:v>41244</c:v>
                </c:pt>
                <c:pt idx="396">
                  <c:v>41275</c:v>
                </c:pt>
                <c:pt idx="397">
                  <c:v>41306</c:v>
                </c:pt>
                <c:pt idx="398">
                  <c:v>41334</c:v>
                </c:pt>
                <c:pt idx="399">
                  <c:v>41365</c:v>
                </c:pt>
                <c:pt idx="400">
                  <c:v>41395</c:v>
                </c:pt>
                <c:pt idx="401">
                  <c:v>41426</c:v>
                </c:pt>
                <c:pt idx="402">
                  <c:v>41456</c:v>
                </c:pt>
                <c:pt idx="403">
                  <c:v>41487</c:v>
                </c:pt>
                <c:pt idx="404">
                  <c:v>41518</c:v>
                </c:pt>
                <c:pt idx="405">
                  <c:v>41548</c:v>
                </c:pt>
                <c:pt idx="406">
                  <c:v>41579</c:v>
                </c:pt>
                <c:pt idx="407">
                  <c:v>41609</c:v>
                </c:pt>
                <c:pt idx="408">
                  <c:v>41640</c:v>
                </c:pt>
                <c:pt idx="409">
                  <c:v>41671</c:v>
                </c:pt>
                <c:pt idx="410">
                  <c:v>41699</c:v>
                </c:pt>
                <c:pt idx="411">
                  <c:v>41730</c:v>
                </c:pt>
                <c:pt idx="412">
                  <c:v>41760</c:v>
                </c:pt>
                <c:pt idx="413">
                  <c:v>41791</c:v>
                </c:pt>
                <c:pt idx="414">
                  <c:v>41821</c:v>
                </c:pt>
                <c:pt idx="415">
                  <c:v>41852</c:v>
                </c:pt>
                <c:pt idx="416">
                  <c:v>41883</c:v>
                </c:pt>
                <c:pt idx="417">
                  <c:v>41913</c:v>
                </c:pt>
                <c:pt idx="418">
                  <c:v>41944</c:v>
                </c:pt>
                <c:pt idx="419">
                  <c:v>41974</c:v>
                </c:pt>
                <c:pt idx="420">
                  <c:v>42005</c:v>
                </c:pt>
                <c:pt idx="421">
                  <c:v>42036</c:v>
                </c:pt>
                <c:pt idx="422">
                  <c:v>42064</c:v>
                </c:pt>
                <c:pt idx="423">
                  <c:v>42095</c:v>
                </c:pt>
                <c:pt idx="424">
                  <c:v>42125</c:v>
                </c:pt>
                <c:pt idx="425">
                  <c:v>42156</c:v>
                </c:pt>
                <c:pt idx="426">
                  <c:v>42186</c:v>
                </c:pt>
                <c:pt idx="427">
                  <c:v>42217</c:v>
                </c:pt>
                <c:pt idx="428">
                  <c:v>42248</c:v>
                </c:pt>
                <c:pt idx="429">
                  <c:v>42278</c:v>
                </c:pt>
                <c:pt idx="430">
                  <c:v>42309</c:v>
                </c:pt>
                <c:pt idx="431">
                  <c:v>42339</c:v>
                </c:pt>
                <c:pt idx="432">
                  <c:v>42370</c:v>
                </c:pt>
                <c:pt idx="433">
                  <c:v>42401</c:v>
                </c:pt>
                <c:pt idx="434">
                  <c:v>42430</c:v>
                </c:pt>
                <c:pt idx="435">
                  <c:v>42461</c:v>
                </c:pt>
                <c:pt idx="436">
                  <c:v>42491</c:v>
                </c:pt>
                <c:pt idx="437">
                  <c:v>42522</c:v>
                </c:pt>
                <c:pt idx="438">
                  <c:v>42552</c:v>
                </c:pt>
                <c:pt idx="439">
                  <c:v>42583</c:v>
                </c:pt>
                <c:pt idx="440">
                  <c:v>42614</c:v>
                </c:pt>
                <c:pt idx="441">
                  <c:v>42644</c:v>
                </c:pt>
                <c:pt idx="442">
                  <c:v>42675</c:v>
                </c:pt>
                <c:pt idx="443">
                  <c:v>42705</c:v>
                </c:pt>
                <c:pt idx="444">
                  <c:v>42736</c:v>
                </c:pt>
                <c:pt idx="445">
                  <c:v>42767</c:v>
                </c:pt>
                <c:pt idx="446">
                  <c:v>42795</c:v>
                </c:pt>
                <c:pt idx="447">
                  <c:v>42826</c:v>
                </c:pt>
                <c:pt idx="448">
                  <c:v>42856</c:v>
                </c:pt>
                <c:pt idx="449">
                  <c:v>42887</c:v>
                </c:pt>
                <c:pt idx="450">
                  <c:v>42917</c:v>
                </c:pt>
                <c:pt idx="451">
                  <c:v>42948</c:v>
                </c:pt>
                <c:pt idx="452">
                  <c:v>42979</c:v>
                </c:pt>
                <c:pt idx="453">
                  <c:v>43009</c:v>
                </c:pt>
                <c:pt idx="454">
                  <c:v>43040</c:v>
                </c:pt>
                <c:pt idx="455">
                  <c:v>43070</c:v>
                </c:pt>
                <c:pt idx="456">
                  <c:v>43101</c:v>
                </c:pt>
                <c:pt idx="457">
                  <c:v>43132</c:v>
                </c:pt>
                <c:pt idx="458">
                  <c:v>43160</c:v>
                </c:pt>
                <c:pt idx="459">
                  <c:v>43191</c:v>
                </c:pt>
                <c:pt idx="460">
                  <c:v>43221</c:v>
                </c:pt>
                <c:pt idx="461">
                  <c:v>43252</c:v>
                </c:pt>
                <c:pt idx="462">
                  <c:v>43282</c:v>
                </c:pt>
                <c:pt idx="463">
                  <c:v>43313</c:v>
                </c:pt>
                <c:pt idx="464">
                  <c:v>43344</c:v>
                </c:pt>
                <c:pt idx="465">
                  <c:v>43374</c:v>
                </c:pt>
                <c:pt idx="466">
                  <c:v>43405</c:v>
                </c:pt>
                <c:pt idx="467">
                  <c:v>43435</c:v>
                </c:pt>
                <c:pt idx="468">
                  <c:v>43466</c:v>
                </c:pt>
                <c:pt idx="469">
                  <c:v>43497</c:v>
                </c:pt>
                <c:pt idx="470">
                  <c:v>43525</c:v>
                </c:pt>
                <c:pt idx="471">
                  <c:v>43556</c:v>
                </c:pt>
                <c:pt idx="472">
                  <c:v>43586</c:v>
                </c:pt>
                <c:pt idx="473">
                  <c:v>43617</c:v>
                </c:pt>
                <c:pt idx="474">
                  <c:v>43647</c:v>
                </c:pt>
                <c:pt idx="475">
                  <c:v>43678</c:v>
                </c:pt>
                <c:pt idx="476">
                  <c:v>43709</c:v>
                </c:pt>
                <c:pt idx="477">
                  <c:v>43739</c:v>
                </c:pt>
                <c:pt idx="478">
                  <c:v>43770</c:v>
                </c:pt>
                <c:pt idx="479">
                  <c:v>43800</c:v>
                </c:pt>
                <c:pt idx="480">
                  <c:v>43831</c:v>
                </c:pt>
                <c:pt idx="481">
                  <c:v>43862</c:v>
                </c:pt>
                <c:pt idx="482">
                  <c:v>43891</c:v>
                </c:pt>
                <c:pt idx="483">
                  <c:v>43922</c:v>
                </c:pt>
                <c:pt idx="484">
                  <c:v>43952</c:v>
                </c:pt>
                <c:pt idx="485">
                  <c:v>43983</c:v>
                </c:pt>
                <c:pt idx="486">
                  <c:v>44013</c:v>
                </c:pt>
                <c:pt idx="487">
                  <c:v>44044</c:v>
                </c:pt>
                <c:pt idx="488">
                  <c:v>44075</c:v>
                </c:pt>
                <c:pt idx="489">
                  <c:v>44105</c:v>
                </c:pt>
                <c:pt idx="490">
                  <c:v>44136</c:v>
                </c:pt>
                <c:pt idx="491">
                  <c:v>44166</c:v>
                </c:pt>
                <c:pt idx="492">
                  <c:v>44197</c:v>
                </c:pt>
                <c:pt idx="493">
                  <c:v>44228</c:v>
                </c:pt>
                <c:pt idx="494">
                  <c:v>44256</c:v>
                </c:pt>
                <c:pt idx="495">
                  <c:v>44287</c:v>
                </c:pt>
                <c:pt idx="496">
                  <c:v>44317</c:v>
                </c:pt>
                <c:pt idx="497">
                  <c:v>44348</c:v>
                </c:pt>
                <c:pt idx="498">
                  <c:v>44378</c:v>
                </c:pt>
                <c:pt idx="499">
                  <c:v>44409</c:v>
                </c:pt>
                <c:pt idx="500">
                  <c:v>44440</c:v>
                </c:pt>
                <c:pt idx="501">
                  <c:v>44470</c:v>
                </c:pt>
                <c:pt idx="502">
                  <c:v>44501</c:v>
                </c:pt>
                <c:pt idx="503">
                  <c:v>44531</c:v>
                </c:pt>
                <c:pt idx="504">
                  <c:v>44562</c:v>
                </c:pt>
                <c:pt idx="505">
                  <c:v>44593</c:v>
                </c:pt>
                <c:pt idx="506">
                  <c:v>44621</c:v>
                </c:pt>
                <c:pt idx="507">
                  <c:v>44652</c:v>
                </c:pt>
                <c:pt idx="508">
                  <c:v>44682</c:v>
                </c:pt>
                <c:pt idx="509">
                  <c:v>44713</c:v>
                </c:pt>
                <c:pt idx="510">
                  <c:v>44743</c:v>
                </c:pt>
                <c:pt idx="511">
                  <c:v>44774</c:v>
                </c:pt>
                <c:pt idx="512">
                  <c:v>44805</c:v>
                </c:pt>
                <c:pt idx="513">
                  <c:v>44835</c:v>
                </c:pt>
                <c:pt idx="514">
                  <c:v>44866</c:v>
                </c:pt>
                <c:pt idx="515">
                  <c:v>44896</c:v>
                </c:pt>
                <c:pt idx="516">
                  <c:v>44927</c:v>
                </c:pt>
                <c:pt idx="517">
                  <c:v>44958</c:v>
                </c:pt>
                <c:pt idx="518">
                  <c:v>44986</c:v>
                </c:pt>
                <c:pt idx="519">
                  <c:v>45017</c:v>
                </c:pt>
                <c:pt idx="520">
                  <c:v>45047</c:v>
                </c:pt>
                <c:pt idx="521">
                  <c:v>45078</c:v>
                </c:pt>
                <c:pt idx="522">
                  <c:v>45108</c:v>
                </c:pt>
                <c:pt idx="523">
                  <c:v>45139</c:v>
                </c:pt>
                <c:pt idx="524">
                  <c:v>45170</c:v>
                </c:pt>
                <c:pt idx="525">
                  <c:v>45200</c:v>
                </c:pt>
                <c:pt idx="526">
                  <c:v>45231</c:v>
                </c:pt>
                <c:pt idx="527">
                  <c:v>45261</c:v>
                </c:pt>
                <c:pt idx="528">
                  <c:v>45292</c:v>
                </c:pt>
                <c:pt idx="529">
                  <c:v>45323</c:v>
                </c:pt>
                <c:pt idx="530">
                  <c:v>45352</c:v>
                </c:pt>
                <c:pt idx="531">
                  <c:v>45383</c:v>
                </c:pt>
                <c:pt idx="532">
                  <c:v>45413</c:v>
                </c:pt>
                <c:pt idx="533">
                  <c:v>45444</c:v>
                </c:pt>
                <c:pt idx="534">
                  <c:v>45474</c:v>
                </c:pt>
                <c:pt idx="535">
                  <c:v>45505</c:v>
                </c:pt>
                <c:pt idx="536">
                  <c:v>45536</c:v>
                </c:pt>
                <c:pt idx="537">
                  <c:v>45566</c:v>
                </c:pt>
                <c:pt idx="538">
                  <c:v>45597</c:v>
                </c:pt>
                <c:pt idx="539">
                  <c:v>45627</c:v>
                </c:pt>
                <c:pt idx="540">
                  <c:v>45658</c:v>
                </c:pt>
                <c:pt idx="541">
                  <c:v>45689</c:v>
                </c:pt>
                <c:pt idx="542">
                  <c:v>45717</c:v>
                </c:pt>
                <c:pt idx="543">
                  <c:v>45748</c:v>
                </c:pt>
                <c:pt idx="544">
                  <c:v>45778</c:v>
                </c:pt>
                <c:pt idx="545">
                  <c:v>45809</c:v>
                </c:pt>
                <c:pt idx="546">
                  <c:v>45839</c:v>
                </c:pt>
                <c:pt idx="547">
                  <c:v>45870</c:v>
                </c:pt>
                <c:pt idx="548">
                  <c:v>45901</c:v>
                </c:pt>
                <c:pt idx="549">
                  <c:v>45931</c:v>
                </c:pt>
                <c:pt idx="550">
                  <c:v>45962</c:v>
                </c:pt>
                <c:pt idx="551">
                  <c:v>45992</c:v>
                </c:pt>
                <c:pt idx="552">
                  <c:v>46023</c:v>
                </c:pt>
                <c:pt idx="553">
                  <c:v>46054</c:v>
                </c:pt>
                <c:pt idx="554">
                  <c:v>46082</c:v>
                </c:pt>
                <c:pt idx="555">
                  <c:v>46113</c:v>
                </c:pt>
                <c:pt idx="556">
                  <c:v>46143</c:v>
                </c:pt>
                <c:pt idx="557">
                  <c:v>46174</c:v>
                </c:pt>
                <c:pt idx="558">
                  <c:v>46204</c:v>
                </c:pt>
                <c:pt idx="559">
                  <c:v>46235</c:v>
                </c:pt>
                <c:pt idx="560">
                  <c:v>46266</c:v>
                </c:pt>
                <c:pt idx="561">
                  <c:v>46296</c:v>
                </c:pt>
                <c:pt idx="562">
                  <c:v>46327</c:v>
                </c:pt>
                <c:pt idx="563">
                  <c:v>46357</c:v>
                </c:pt>
                <c:pt idx="564">
                  <c:v>46388</c:v>
                </c:pt>
                <c:pt idx="565">
                  <c:v>46419</c:v>
                </c:pt>
                <c:pt idx="566">
                  <c:v>46447</c:v>
                </c:pt>
                <c:pt idx="567">
                  <c:v>46478</c:v>
                </c:pt>
                <c:pt idx="568">
                  <c:v>46508</c:v>
                </c:pt>
                <c:pt idx="569">
                  <c:v>46539</c:v>
                </c:pt>
                <c:pt idx="570">
                  <c:v>46569</c:v>
                </c:pt>
                <c:pt idx="571">
                  <c:v>46600</c:v>
                </c:pt>
                <c:pt idx="572">
                  <c:v>46631</c:v>
                </c:pt>
                <c:pt idx="573">
                  <c:v>46661</c:v>
                </c:pt>
                <c:pt idx="574">
                  <c:v>46692</c:v>
                </c:pt>
                <c:pt idx="575">
                  <c:v>46722</c:v>
                </c:pt>
                <c:pt idx="576">
                  <c:v>46753</c:v>
                </c:pt>
                <c:pt idx="577">
                  <c:v>46784</c:v>
                </c:pt>
                <c:pt idx="578">
                  <c:v>46813</c:v>
                </c:pt>
                <c:pt idx="579">
                  <c:v>46844</c:v>
                </c:pt>
                <c:pt idx="580">
                  <c:v>46874</c:v>
                </c:pt>
                <c:pt idx="581">
                  <c:v>46905</c:v>
                </c:pt>
                <c:pt idx="582">
                  <c:v>46935</c:v>
                </c:pt>
                <c:pt idx="583">
                  <c:v>46966</c:v>
                </c:pt>
                <c:pt idx="584">
                  <c:v>46997</c:v>
                </c:pt>
                <c:pt idx="585">
                  <c:v>47027</c:v>
                </c:pt>
                <c:pt idx="586">
                  <c:v>47058</c:v>
                </c:pt>
                <c:pt idx="587">
                  <c:v>47088</c:v>
                </c:pt>
                <c:pt idx="588">
                  <c:v>47119</c:v>
                </c:pt>
                <c:pt idx="589">
                  <c:v>47150</c:v>
                </c:pt>
                <c:pt idx="590">
                  <c:v>47178</c:v>
                </c:pt>
                <c:pt idx="591">
                  <c:v>47209</c:v>
                </c:pt>
                <c:pt idx="592">
                  <c:v>47239</c:v>
                </c:pt>
                <c:pt idx="593">
                  <c:v>47270</c:v>
                </c:pt>
                <c:pt idx="594">
                  <c:v>47300</c:v>
                </c:pt>
                <c:pt idx="595">
                  <c:v>47331</c:v>
                </c:pt>
                <c:pt idx="596">
                  <c:v>47362</c:v>
                </c:pt>
                <c:pt idx="597">
                  <c:v>47392</c:v>
                </c:pt>
                <c:pt idx="598">
                  <c:v>47423</c:v>
                </c:pt>
                <c:pt idx="599">
                  <c:v>47453</c:v>
                </c:pt>
                <c:pt idx="600">
                  <c:v>47484</c:v>
                </c:pt>
                <c:pt idx="601">
                  <c:v>47515</c:v>
                </c:pt>
                <c:pt idx="602">
                  <c:v>47543</c:v>
                </c:pt>
                <c:pt idx="603">
                  <c:v>47574</c:v>
                </c:pt>
                <c:pt idx="604">
                  <c:v>47604</c:v>
                </c:pt>
                <c:pt idx="605">
                  <c:v>47635</c:v>
                </c:pt>
                <c:pt idx="606">
                  <c:v>47665</c:v>
                </c:pt>
                <c:pt idx="607">
                  <c:v>47696</c:v>
                </c:pt>
                <c:pt idx="608">
                  <c:v>47727</c:v>
                </c:pt>
                <c:pt idx="609">
                  <c:v>47757</c:v>
                </c:pt>
                <c:pt idx="610">
                  <c:v>47788</c:v>
                </c:pt>
                <c:pt idx="611">
                  <c:v>47818</c:v>
                </c:pt>
                <c:pt idx="612">
                  <c:v>47849</c:v>
                </c:pt>
                <c:pt idx="613">
                  <c:v>47880</c:v>
                </c:pt>
                <c:pt idx="614">
                  <c:v>47908</c:v>
                </c:pt>
                <c:pt idx="615">
                  <c:v>47939</c:v>
                </c:pt>
                <c:pt idx="616">
                  <c:v>47969</c:v>
                </c:pt>
                <c:pt idx="617">
                  <c:v>48000</c:v>
                </c:pt>
                <c:pt idx="618">
                  <c:v>48030</c:v>
                </c:pt>
                <c:pt idx="619">
                  <c:v>48061</c:v>
                </c:pt>
                <c:pt idx="620">
                  <c:v>48092</c:v>
                </c:pt>
                <c:pt idx="621">
                  <c:v>48122</c:v>
                </c:pt>
                <c:pt idx="622">
                  <c:v>48153</c:v>
                </c:pt>
                <c:pt idx="623">
                  <c:v>48183</c:v>
                </c:pt>
                <c:pt idx="624">
                  <c:v>48214</c:v>
                </c:pt>
                <c:pt idx="625">
                  <c:v>48245</c:v>
                </c:pt>
                <c:pt idx="626">
                  <c:v>48274</c:v>
                </c:pt>
                <c:pt idx="627">
                  <c:v>48305</c:v>
                </c:pt>
                <c:pt idx="628">
                  <c:v>48335</c:v>
                </c:pt>
                <c:pt idx="629">
                  <c:v>48366</c:v>
                </c:pt>
                <c:pt idx="630">
                  <c:v>48396</c:v>
                </c:pt>
                <c:pt idx="631">
                  <c:v>48427</c:v>
                </c:pt>
                <c:pt idx="632">
                  <c:v>48458</c:v>
                </c:pt>
                <c:pt idx="633">
                  <c:v>48488</c:v>
                </c:pt>
                <c:pt idx="634">
                  <c:v>48519</c:v>
                </c:pt>
                <c:pt idx="635">
                  <c:v>48549</c:v>
                </c:pt>
                <c:pt idx="636">
                  <c:v>48580</c:v>
                </c:pt>
                <c:pt idx="637">
                  <c:v>48611</c:v>
                </c:pt>
                <c:pt idx="638">
                  <c:v>48639</c:v>
                </c:pt>
                <c:pt idx="639">
                  <c:v>48670</c:v>
                </c:pt>
                <c:pt idx="640">
                  <c:v>48700</c:v>
                </c:pt>
                <c:pt idx="641">
                  <c:v>48731</c:v>
                </c:pt>
                <c:pt idx="642">
                  <c:v>48761</c:v>
                </c:pt>
                <c:pt idx="643">
                  <c:v>48792</c:v>
                </c:pt>
                <c:pt idx="644">
                  <c:v>48823</c:v>
                </c:pt>
                <c:pt idx="645">
                  <c:v>48853</c:v>
                </c:pt>
                <c:pt idx="646">
                  <c:v>48884</c:v>
                </c:pt>
                <c:pt idx="647">
                  <c:v>48914</c:v>
                </c:pt>
                <c:pt idx="648">
                  <c:v>48945</c:v>
                </c:pt>
                <c:pt idx="649">
                  <c:v>48976</c:v>
                </c:pt>
                <c:pt idx="650">
                  <c:v>49004</c:v>
                </c:pt>
                <c:pt idx="651">
                  <c:v>49035</c:v>
                </c:pt>
                <c:pt idx="652">
                  <c:v>49065</c:v>
                </c:pt>
                <c:pt idx="653">
                  <c:v>49096</c:v>
                </c:pt>
                <c:pt idx="654">
                  <c:v>49126</c:v>
                </c:pt>
                <c:pt idx="655">
                  <c:v>49157</c:v>
                </c:pt>
                <c:pt idx="656">
                  <c:v>49188</c:v>
                </c:pt>
                <c:pt idx="657">
                  <c:v>49218</c:v>
                </c:pt>
                <c:pt idx="658">
                  <c:v>49249</c:v>
                </c:pt>
                <c:pt idx="659">
                  <c:v>49279</c:v>
                </c:pt>
                <c:pt idx="660">
                  <c:v>49310</c:v>
                </c:pt>
                <c:pt idx="661">
                  <c:v>49341</c:v>
                </c:pt>
                <c:pt idx="662">
                  <c:v>49369</c:v>
                </c:pt>
                <c:pt idx="663">
                  <c:v>49400</c:v>
                </c:pt>
                <c:pt idx="664">
                  <c:v>49430</c:v>
                </c:pt>
                <c:pt idx="665">
                  <c:v>49461</c:v>
                </c:pt>
                <c:pt idx="666">
                  <c:v>49491</c:v>
                </c:pt>
                <c:pt idx="667">
                  <c:v>49522</c:v>
                </c:pt>
                <c:pt idx="668">
                  <c:v>49553</c:v>
                </c:pt>
                <c:pt idx="669">
                  <c:v>49583</c:v>
                </c:pt>
                <c:pt idx="670">
                  <c:v>49614</c:v>
                </c:pt>
                <c:pt idx="671">
                  <c:v>49644</c:v>
                </c:pt>
                <c:pt idx="672">
                  <c:v>49675</c:v>
                </c:pt>
                <c:pt idx="673">
                  <c:v>49706</c:v>
                </c:pt>
                <c:pt idx="674">
                  <c:v>49735</c:v>
                </c:pt>
                <c:pt idx="675">
                  <c:v>49766</c:v>
                </c:pt>
                <c:pt idx="676">
                  <c:v>49796</c:v>
                </c:pt>
                <c:pt idx="677">
                  <c:v>49827</c:v>
                </c:pt>
                <c:pt idx="678">
                  <c:v>49857</c:v>
                </c:pt>
                <c:pt idx="679">
                  <c:v>49888</c:v>
                </c:pt>
                <c:pt idx="680">
                  <c:v>49919</c:v>
                </c:pt>
                <c:pt idx="681">
                  <c:v>49949</c:v>
                </c:pt>
                <c:pt idx="682">
                  <c:v>49980</c:v>
                </c:pt>
                <c:pt idx="683">
                  <c:v>50010</c:v>
                </c:pt>
                <c:pt idx="684">
                  <c:v>50041</c:v>
                </c:pt>
                <c:pt idx="685">
                  <c:v>50072</c:v>
                </c:pt>
                <c:pt idx="686">
                  <c:v>50100</c:v>
                </c:pt>
                <c:pt idx="687">
                  <c:v>50131</c:v>
                </c:pt>
                <c:pt idx="688">
                  <c:v>50161</c:v>
                </c:pt>
                <c:pt idx="689">
                  <c:v>50192</c:v>
                </c:pt>
                <c:pt idx="690">
                  <c:v>50222</c:v>
                </c:pt>
                <c:pt idx="691">
                  <c:v>50253</c:v>
                </c:pt>
                <c:pt idx="692">
                  <c:v>50284</c:v>
                </c:pt>
                <c:pt idx="693">
                  <c:v>50314</c:v>
                </c:pt>
                <c:pt idx="694">
                  <c:v>50345</c:v>
                </c:pt>
                <c:pt idx="695">
                  <c:v>50375</c:v>
                </c:pt>
                <c:pt idx="696">
                  <c:v>50406</c:v>
                </c:pt>
                <c:pt idx="697">
                  <c:v>50437</c:v>
                </c:pt>
                <c:pt idx="698">
                  <c:v>50465</c:v>
                </c:pt>
                <c:pt idx="699">
                  <c:v>50496</c:v>
                </c:pt>
                <c:pt idx="700">
                  <c:v>50526</c:v>
                </c:pt>
                <c:pt idx="701">
                  <c:v>50557</c:v>
                </c:pt>
                <c:pt idx="702">
                  <c:v>50587</c:v>
                </c:pt>
                <c:pt idx="703">
                  <c:v>50618</c:v>
                </c:pt>
                <c:pt idx="704">
                  <c:v>50649</c:v>
                </c:pt>
                <c:pt idx="705">
                  <c:v>50679</c:v>
                </c:pt>
                <c:pt idx="706">
                  <c:v>50710</c:v>
                </c:pt>
                <c:pt idx="707">
                  <c:v>50740</c:v>
                </c:pt>
                <c:pt idx="708">
                  <c:v>50771</c:v>
                </c:pt>
                <c:pt idx="709">
                  <c:v>50802</c:v>
                </c:pt>
                <c:pt idx="710">
                  <c:v>50830</c:v>
                </c:pt>
                <c:pt idx="711">
                  <c:v>50861</c:v>
                </c:pt>
                <c:pt idx="712">
                  <c:v>50891</c:v>
                </c:pt>
                <c:pt idx="713">
                  <c:v>50922</c:v>
                </c:pt>
                <c:pt idx="714">
                  <c:v>50952</c:v>
                </c:pt>
                <c:pt idx="715">
                  <c:v>50983</c:v>
                </c:pt>
                <c:pt idx="716">
                  <c:v>51014</c:v>
                </c:pt>
                <c:pt idx="717">
                  <c:v>51044</c:v>
                </c:pt>
                <c:pt idx="718">
                  <c:v>51075</c:v>
                </c:pt>
                <c:pt idx="719">
                  <c:v>51105</c:v>
                </c:pt>
                <c:pt idx="720">
                  <c:v>51136</c:v>
                </c:pt>
                <c:pt idx="721">
                  <c:v>51167</c:v>
                </c:pt>
                <c:pt idx="722">
                  <c:v>51196</c:v>
                </c:pt>
                <c:pt idx="723">
                  <c:v>51227</c:v>
                </c:pt>
                <c:pt idx="724">
                  <c:v>51257</c:v>
                </c:pt>
                <c:pt idx="725">
                  <c:v>51288</c:v>
                </c:pt>
                <c:pt idx="726">
                  <c:v>51318</c:v>
                </c:pt>
                <c:pt idx="727">
                  <c:v>51349</c:v>
                </c:pt>
                <c:pt idx="728">
                  <c:v>51380</c:v>
                </c:pt>
                <c:pt idx="729">
                  <c:v>51410</c:v>
                </c:pt>
                <c:pt idx="730">
                  <c:v>51441</c:v>
                </c:pt>
                <c:pt idx="731">
                  <c:v>51471</c:v>
                </c:pt>
              </c:numCache>
              <c:extLst xmlns:c15="http://schemas.microsoft.com/office/drawing/2012/chart"/>
            </c:numRef>
          </c:cat>
          <c:val>
            <c:numRef>
              <c:f>COPFC!$R$9:$R$740</c:f>
              <c:numCache>
                <c:formatCode>General</c:formatCode>
                <c:ptCount val="732"/>
                <c:pt idx="0" formatCode="0.0">
                  <c:v>0</c:v>
                </c:pt>
                <c:pt idx="524" formatCode="0.0">
                  <c:v>0.46269693944014401</c:v>
                </c:pt>
                <c:pt idx="527" formatCode="0.0">
                  <c:v>-0.49002103722677298</c:v>
                </c:pt>
                <c:pt idx="530" formatCode="0.0">
                  <c:v>-11.0107131345707</c:v>
                </c:pt>
                <c:pt idx="533" formatCode="0.0">
                  <c:v>-7.8130645182504299</c:v>
                </c:pt>
                <c:pt idx="731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9268-454B-BC28-37E8BC911796}"/>
            </c:ext>
          </c:extLst>
        </c:ser>
        <c:ser>
          <c:idx val="6"/>
          <c:order val="3"/>
          <c:tx>
            <c:strRef>
              <c:f>COPFC!$L$7</c:f>
              <c:strCache>
                <c:ptCount val="1"/>
                <c:pt idx="0">
                  <c:v>7.3%</c:v>
                </c:pt>
              </c:strCache>
            </c:strRef>
          </c:tx>
          <c:marker>
            <c:symbol val="none"/>
          </c:marker>
          <c:dLbls>
            <c:dLbl>
              <c:idx val="253"/>
              <c:layout>
                <c:manualLayout>
                  <c:x val="-9.5859459072150535E-17"/>
                  <c:y val="-8.639021796916528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68-454B-BC28-37E8BC911796}"/>
                </c:ext>
              </c:extLst>
            </c:dLbl>
            <c:dLbl>
              <c:idx val="510"/>
              <c:layout>
                <c:manualLayout>
                  <c:x val="2.4518287758163147E-2"/>
                  <c:y val="9.477124183006535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68-454B-BC28-37E8BC911796}"/>
                </c:ext>
              </c:extLst>
            </c:dLbl>
            <c:dLbl>
              <c:idx val="511"/>
              <c:layout>
                <c:manualLayout>
                  <c:x val="1.2980269989615784E-2"/>
                  <c:y val="7.189542483660130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68-454B-BC28-37E8BC911796}"/>
                </c:ext>
              </c:extLst>
            </c:dLbl>
            <c:dLbl>
              <c:idx val="512"/>
              <c:layout>
                <c:manualLayout>
                  <c:x val="2.5960539979231461E-2"/>
                  <c:y val="6.209150326797385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268-454B-BC28-37E8BC911796}"/>
                </c:ext>
              </c:extLst>
            </c:dLbl>
            <c:dLbl>
              <c:idx val="517"/>
              <c:layout>
                <c:manualLayout>
                  <c:x val="9.8073151032652586E-2"/>
                  <c:y val="8.169934640522863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68-454B-BC28-37E8BC911796}"/>
                </c:ext>
              </c:extLst>
            </c:dLbl>
            <c:dLbl>
              <c:idx val="518"/>
              <c:layout>
                <c:manualLayout>
                  <c:x val="8.9419637706242172E-2"/>
                  <c:y val="0.1372549019607843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268-454B-BC28-37E8BC911796}"/>
                </c:ext>
              </c:extLst>
            </c:dLbl>
            <c:dLbl>
              <c:idx val="521"/>
              <c:layout>
                <c:manualLayout>
                  <c:x val="5.3363332179531556E-2"/>
                  <c:y val="8.496732026143791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68-454B-BC28-37E8BC911796}"/>
                </c:ext>
              </c:extLst>
            </c:dLbl>
            <c:dLbl>
              <c:idx val="522"/>
              <c:layout>
                <c:manualLayout>
                  <c:x val="4.4709818853120926E-2"/>
                  <c:y val="3.921568627450980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268-454B-BC28-37E8BC911796}"/>
                </c:ext>
              </c:extLst>
            </c:dLbl>
            <c:dLbl>
              <c:idx val="523"/>
              <c:layout>
                <c:manualLayout>
                  <c:x val="3.016157989228007E-2"/>
                  <c:y val="-2.367865008788268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789-4F79-8325-1B1E3CB1DCD3}"/>
                </c:ext>
              </c:extLst>
            </c:dLbl>
            <c:dLbl>
              <c:idx val="524"/>
              <c:layout>
                <c:manualLayout>
                  <c:x val="4.7594323295257875E-2"/>
                  <c:y val="-0.1666666666666666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268-454B-BC28-37E8BC911796}"/>
                </c:ext>
              </c:extLst>
            </c:dLbl>
            <c:dLbl>
              <c:idx val="527"/>
              <c:layout>
                <c:manualLayout>
                  <c:x val="-0.12114918656974742"/>
                  <c:y val="0.1797385620915032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268-454B-BC28-37E8BC911796}"/>
                </c:ext>
              </c:extLst>
            </c:dLbl>
            <c:dLbl>
              <c:idx val="530"/>
              <c:layout>
                <c:manualLayout>
                  <c:x val="-7.0670358832352606E-2"/>
                  <c:y val="0.27450980392156865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268-454B-BC28-37E8BC911796}"/>
                </c:ext>
              </c:extLst>
            </c:dLbl>
            <c:dLbl>
              <c:idx val="806"/>
              <c:layout>
                <c:manualLayout>
                  <c:x val="3.4614053305642094E-2"/>
                  <c:y val="-5.555555555555558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268-454B-BC28-37E8BC911796}"/>
                </c:ext>
              </c:extLst>
            </c:dLbl>
            <c:dLbl>
              <c:idx val="807"/>
              <c:layout>
                <c:manualLayout>
                  <c:x val="2.5960539979231569E-2"/>
                  <c:y val="-2.9956080960047044E-1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268-454B-BC28-37E8BC911796}"/>
                </c:ext>
              </c:extLst>
            </c:dLbl>
            <c:dLbl>
              <c:idx val="809"/>
              <c:layout>
                <c:manualLayout>
                  <c:x val="0"/>
                  <c:y val="-8.496732026143791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268-454B-BC28-37E8BC911796}"/>
                </c:ext>
              </c:extLst>
            </c:dLbl>
            <c:dLbl>
              <c:idx val="811"/>
              <c:layout>
                <c:manualLayout>
                  <c:x val="-4.3267566632051559E-3"/>
                  <c:y val="-5.55555555555555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268-454B-BC28-37E8BC911796}"/>
                </c:ext>
              </c:extLst>
            </c:dLbl>
            <c:dLbl>
              <c:idx val="812"/>
              <c:layout>
                <c:manualLayout>
                  <c:x val="3.4614053305641983E-2"/>
                  <c:y val="2.614379084967320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268-454B-BC28-37E8BC911796}"/>
                </c:ext>
              </c:extLst>
            </c:dLbl>
            <c:dLbl>
              <c:idx val="817"/>
              <c:layout>
                <c:manualLayout>
                  <c:x val="1.0095765547478838E-2"/>
                  <c:y val="-9.803921568627450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268-454B-BC28-37E8BC911796}"/>
                </c:ext>
              </c:extLst>
            </c:dLbl>
            <c:dLbl>
              <c:idx val="822"/>
              <c:layout>
                <c:manualLayout>
                  <c:x val="-3.4614053305642198E-2"/>
                  <c:y val="0.15032679738562091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268-454B-BC28-37E8BC9117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accent6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COPFC!$L$9:$L$740</c:f>
              <c:numCache>
                <c:formatCode>General</c:formatCode>
                <c:ptCount val="732"/>
                <c:pt idx="523" formatCode="0.0">
                  <c:v>7.2903166080000004</c:v>
                </c:pt>
                <c:pt idx="73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9268-454B-BC28-37E8BC911796}"/>
            </c:ext>
          </c:extLst>
        </c:ser>
        <c:ser>
          <c:idx val="3"/>
          <c:order val="4"/>
          <c:tx>
            <c:v>Copper (index)</c:v>
          </c:tx>
          <c:spPr>
            <a:ln w="50800">
              <a:solidFill>
                <a:schemeClr val="accent6">
                  <a:lumMod val="50000"/>
                </a:schemeClr>
              </a:solidFill>
            </a:ln>
            <a:effectLst>
              <a:outerShdw blurRad="25400" dist="12700" dir="5400000" algn="ctr" rotWithShape="0">
                <a:srgbClr val="000000">
                  <a:alpha val="95000"/>
                </a:srgbClr>
              </a:outerShdw>
            </a:effectLst>
          </c:spPr>
          <c:marker>
            <c:symbol val="none"/>
          </c:marker>
          <c:cat>
            <c:numRef>
              <c:f>COPFC!$A$9:$A$740</c:f>
              <c:numCache>
                <c:formatCode>mmm\-yy</c:formatCode>
                <c:ptCount val="732"/>
                <c:pt idx="0">
                  <c:v>29221</c:v>
                </c:pt>
                <c:pt idx="1">
                  <c:v>29252</c:v>
                </c:pt>
                <c:pt idx="2">
                  <c:v>29281</c:v>
                </c:pt>
                <c:pt idx="3">
                  <c:v>29312</c:v>
                </c:pt>
                <c:pt idx="4">
                  <c:v>29342</c:v>
                </c:pt>
                <c:pt idx="5">
                  <c:v>29373</c:v>
                </c:pt>
                <c:pt idx="6">
                  <c:v>29403</c:v>
                </c:pt>
                <c:pt idx="7">
                  <c:v>29434</c:v>
                </c:pt>
                <c:pt idx="8">
                  <c:v>29465</c:v>
                </c:pt>
                <c:pt idx="9">
                  <c:v>29495</c:v>
                </c:pt>
                <c:pt idx="10">
                  <c:v>29526</c:v>
                </c:pt>
                <c:pt idx="11">
                  <c:v>29556</c:v>
                </c:pt>
                <c:pt idx="12">
                  <c:v>29587</c:v>
                </c:pt>
                <c:pt idx="13">
                  <c:v>29618</c:v>
                </c:pt>
                <c:pt idx="14">
                  <c:v>29646</c:v>
                </c:pt>
                <c:pt idx="15">
                  <c:v>29677</c:v>
                </c:pt>
                <c:pt idx="16">
                  <c:v>29707</c:v>
                </c:pt>
                <c:pt idx="17">
                  <c:v>29738</c:v>
                </c:pt>
                <c:pt idx="18">
                  <c:v>29768</c:v>
                </c:pt>
                <c:pt idx="19">
                  <c:v>29799</c:v>
                </c:pt>
                <c:pt idx="20">
                  <c:v>29830</c:v>
                </c:pt>
                <c:pt idx="21">
                  <c:v>29860</c:v>
                </c:pt>
                <c:pt idx="22">
                  <c:v>29891</c:v>
                </c:pt>
                <c:pt idx="23">
                  <c:v>29921</c:v>
                </c:pt>
                <c:pt idx="24">
                  <c:v>29952</c:v>
                </c:pt>
                <c:pt idx="25">
                  <c:v>29983</c:v>
                </c:pt>
                <c:pt idx="26">
                  <c:v>30011</c:v>
                </c:pt>
                <c:pt idx="27">
                  <c:v>30042</c:v>
                </c:pt>
                <c:pt idx="28">
                  <c:v>30072</c:v>
                </c:pt>
                <c:pt idx="29">
                  <c:v>30103</c:v>
                </c:pt>
                <c:pt idx="30">
                  <c:v>30133</c:v>
                </c:pt>
                <c:pt idx="31">
                  <c:v>30164</c:v>
                </c:pt>
                <c:pt idx="32">
                  <c:v>30195</c:v>
                </c:pt>
                <c:pt idx="33">
                  <c:v>30225</c:v>
                </c:pt>
                <c:pt idx="34">
                  <c:v>30256</c:v>
                </c:pt>
                <c:pt idx="35">
                  <c:v>30286</c:v>
                </c:pt>
                <c:pt idx="36">
                  <c:v>30317</c:v>
                </c:pt>
                <c:pt idx="37">
                  <c:v>30348</c:v>
                </c:pt>
                <c:pt idx="38">
                  <c:v>30376</c:v>
                </c:pt>
                <c:pt idx="39">
                  <c:v>30407</c:v>
                </c:pt>
                <c:pt idx="40">
                  <c:v>30437</c:v>
                </c:pt>
                <c:pt idx="41">
                  <c:v>30468</c:v>
                </c:pt>
                <c:pt idx="42">
                  <c:v>30498</c:v>
                </c:pt>
                <c:pt idx="43">
                  <c:v>30529</c:v>
                </c:pt>
                <c:pt idx="44">
                  <c:v>30560</c:v>
                </c:pt>
                <c:pt idx="45">
                  <c:v>30590</c:v>
                </c:pt>
                <c:pt idx="46">
                  <c:v>30621</c:v>
                </c:pt>
                <c:pt idx="47">
                  <c:v>30651</c:v>
                </c:pt>
                <c:pt idx="48">
                  <c:v>30682</c:v>
                </c:pt>
                <c:pt idx="49">
                  <c:v>30713</c:v>
                </c:pt>
                <c:pt idx="50">
                  <c:v>30742</c:v>
                </c:pt>
                <c:pt idx="51">
                  <c:v>30773</c:v>
                </c:pt>
                <c:pt idx="52">
                  <c:v>30803</c:v>
                </c:pt>
                <c:pt idx="53">
                  <c:v>30834</c:v>
                </c:pt>
                <c:pt idx="54">
                  <c:v>30864</c:v>
                </c:pt>
                <c:pt idx="55">
                  <c:v>30895</c:v>
                </c:pt>
                <c:pt idx="56">
                  <c:v>30926</c:v>
                </c:pt>
                <c:pt idx="57">
                  <c:v>30956</c:v>
                </c:pt>
                <c:pt idx="58">
                  <c:v>30987</c:v>
                </c:pt>
                <c:pt idx="59">
                  <c:v>31017</c:v>
                </c:pt>
                <c:pt idx="60">
                  <c:v>31048</c:v>
                </c:pt>
                <c:pt idx="61">
                  <c:v>31079</c:v>
                </c:pt>
                <c:pt idx="62">
                  <c:v>31107</c:v>
                </c:pt>
                <c:pt idx="63">
                  <c:v>31138</c:v>
                </c:pt>
                <c:pt idx="64">
                  <c:v>31168</c:v>
                </c:pt>
                <c:pt idx="65">
                  <c:v>31199</c:v>
                </c:pt>
                <c:pt idx="66">
                  <c:v>31229</c:v>
                </c:pt>
                <c:pt idx="67">
                  <c:v>31260</c:v>
                </c:pt>
                <c:pt idx="68">
                  <c:v>31291</c:v>
                </c:pt>
                <c:pt idx="69">
                  <c:v>31321</c:v>
                </c:pt>
                <c:pt idx="70">
                  <c:v>31352</c:v>
                </c:pt>
                <c:pt idx="71">
                  <c:v>31382</c:v>
                </c:pt>
                <c:pt idx="72">
                  <c:v>31413</c:v>
                </c:pt>
                <c:pt idx="73">
                  <c:v>31444</c:v>
                </c:pt>
                <c:pt idx="74">
                  <c:v>31472</c:v>
                </c:pt>
                <c:pt idx="75">
                  <c:v>31503</c:v>
                </c:pt>
                <c:pt idx="76">
                  <c:v>31533</c:v>
                </c:pt>
                <c:pt idx="77">
                  <c:v>31564</c:v>
                </c:pt>
                <c:pt idx="78">
                  <c:v>31594</c:v>
                </c:pt>
                <c:pt idx="79">
                  <c:v>31625</c:v>
                </c:pt>
                <c:pt idx="80">
                  <c:v>31656</c:v>
                </c:pt>
                <c:pt idx="81">
                  <c:v>31686</c:v>
                </c:pt>
                <c:pt idx="82">
                  <c:v>31717</c:v>
                </c:pt>
                <c:pt idx="83">
                  <c:v>31747</c:v>
                </c:pt>
                <c:pt idx="84">
                  <c:v>31778</c:v>
                </c:pt>
                <c:pt idx="85">
                  <c:v>31809</c:v>
                </c:pt>
                <c:pt idx="86">
                  <c:v>31837</c:v>
                </c:pt>
                <c:pt idx="87">
                  <c:v>31868</c:v>
                </c:pt>
                <c:pt idx="88">
                  <c:v>31898</c:v>
                </c:pt>
                <c:pt idx="89">
                  <c:v>31929</c:v>
                </c:pt>
                <c:pt idx="90">
                  <c:v>31959</c:v>
                </c:pt>
                <c:pt idx="91">
                  <c:v>31990</c:v>
                </c:pt>
                <c:pt idx="92">
                  <c:v>32021</c:v>
                </c:pt>
                <c:pt idx="93">
                  <c:v>32051</c:v>
                </c:pt>
                <c:pt idx="94">
                  <c:v>32082</c:v>
                </c:pt>
                <c:pt idx="95">
                  <c:v>32112</c:v>
                </c:pt>
                <c:pt idx="96">
                  <c:v>32143</c:v>
                </c:pt>
                <c:pt idx="97">
                  <c:v>32174</c:v>
                </c:pt>
                <c:pt idx="98">
                  <c:v>32203</c:v>
                </c:pt>
                <c:pt idx="99">
                  <c:v>32234</c:v>
                </c:pt>
                <c:pt idx="100">
                  <c:v>32264</c:v>
                </c:pt>
                <c:pt idx="101">
                  <c:v>32295</c:v>
                </c:pt>
                <c:pt idx="102">
                  <c:v>32325</c:v>
                </c:pt>
                <c:pt idx="103">
                  <c:v>32356</c:v>
                </c:pt>
                <c:pt idx="104">
                  <c:v>32387</c:v>
                </c:pt>
                <c:pt idx="105">
                  <c:v>32417</c:v>
                </c:pt>
                <c:pt idx="106">
                  <c:v>32448</c:v>
                </c:pt>
                <c:pt idx="107">
                  <c:v>32478</c:v>
                </c:pt>
                <c:pt idx="108">
                  <c:v>32509</c:v>
                </c:pt>
                <c:pt idx="109">
                  <c:v>32540</c:v>
                </c:pt>
                <c:pt idx="110">
                  <c:v>32568</c:v>
                </c:pt>
                <c:pt idx="111">
                  <c:v>32599</c:v>
                </c:pt>
                <c:pt idx="112">
                  <c:v>32629</c:v>
                </c:pt>
                <c:pt idx="113">
                  <c:v>32660</c:v>
                </c:pt>
                <c:pt idx="114">
                  <c:v>32690</c:v>
                </c:pt>
                <c:pt idx="115">
                  <c:v>32721</c:v>
                </c:pt>
                <c:pt idx="116">
                  <c:v>32752</c:v>
                </c:pt>
                <c:pt idx="117">
                  <c:v>32782</c:v>
                </c:pt>
                <c:pt idx="118">
                  <c:v>32813</c:v>
                </c:pt>
                <c:pt idx="119">
                  <c:v>32843</c:v>
                </c:pt>
                <c:pt idx="120">
                  <c:v>32874</c:v>
                </c:pt>
                <c:pt idx="121">
                  <c:v>32905</c:v>
                </c:pt>
                <c:pt idx="122">
                  <c:v>32933</c:v>
                </c:pt>
                <c:pt idx="123">
                  <c:v>32964</c:v>
                </c:pt>
                <c:pt idx="124">
                  <c:v>32994</c:v>
                </c:pt>
                <c:pt idx="125">
                  <c:v>33025</c:v>
                </c:pt>
                <c:pt idx="126">
                  <c:v>33055</c:v>
                </c:pt>
                <c:pt idx="127">
                  <c:v>33086</c:v>
                </c:pt>
                <c:pt idx="128">
                  <c:v>33117</c:v>
                </c:pt>
                <c:pt idx="129">
                  <c:v>33147</c:v>
                </c:pt>
                <c:pt idx="130">
                  <c:v>33178</c:v>
                </c:pt>
                <c:pt idx="131">
                  <c:v>33208</c:v>
                </c:pt>
                <c:pt idx="132">
                  <c:v>33239</c:v>
                </c:pt>
                <c:pt idx="133">
                  <c:v>33270</c:v>
                </c:pt>
                <c:pt idx="134">
                  <c:v>33298</c:v>
                </c:pt>
                <c:pt idx="135">
                  <c:v>33329</c:v>
                </c:pt>
                <c:pt idx="136">
                  <c:v>33359</c:v>
                </c:pt>
                <c:pt idx="137">
                  <c:v>33390</c:v>
                </c:pt>
                <c:pt idx="138">
                  <c:v>33420</c:v>
                </c:pt>
                <c:pt idx="139">
                  <c:v>33451</c:v>
                </c:pt>
                <c:pt idx="140">
                  <c:v>33482</c:v>
                </c:pt>
                <c:pt idx="141">
                  <c:v>33512</c:v>
                </c:pt>
                <c:pt idx="142">
                  <c:v>33543</c:v>
                </c:pt>
                <c:pt idx="143">
                  <c:v>33573</c:v>
                </c:pt>
                <c:pt idx="144">
                  <c:v>33604</c:v>
                </c:pt>
                <c:pt idx="145">
                  <c:v>33635</c:v>
                </c:pt>
                <c:pt idx="146">
                  <c:v>33664</c:v>
                </c:pt>
                <c:pt idx="147">
                  <c:v>33695</c:v>
                </c:pt>
                <c:pt idx="148">
                  <c:v>33725</c:v>
                </c:pt>
                <c:pt idx="149">
                  <c:v>33756</c:v>
                </c:pt>
                <c:pt idx="150">
                  <c:v>33786</c:v>
                </c:pt>
                <c:pt idx="151">
                  <c:v>33817</c:v>
                </c:pt>
                <c:pt idx="152">
                  <c:v>33848</c:v>
                </c:pt>
                <c:pt idx="153">
                  <c:v>33878</c:v>
                </c:pt>
                <c:pt idx="154">
                  <c:v>33909</c:v>
                </c:pt>
                <c:pt idx="155">
                  <c:v>33939</c:v>
                </c:pt>
                <c:pt idx="156">
                  <c:v>33970</c:v>
                </c:pt>
                <c:pt idx="157">
                  <c:v>34001</c:v>
                </c:pt>
                <c:pt idx="158">
                  <c:v>34029</c:v>
                </c:pt>
                <c:pt idx="159">
                  <c:v>34060</c:v>
                </c:pt>
                <c:pt idx="160">
                  <c:v>34090</c:v>
                </c:pt>
                <c:pt idx="161">
                  <c:v>34121</c:v>
                </c:pt>
                <c:pt idx="162">
                  <c:v>34151</c:v>
                </c:pt>
                <c:pt idx="163">
                  <c:v>34182</c:v>
                </c:pt>
                <c:pt idx="164">
                  <c:v>34213</c:v>
                </c:pt>
                <c:pt idx="165">
                  <c:v>34243</c:v>
                </c:pt>
                <c:pt idx="166">
                  <c:v>34274</c:v>
                </c:pt>
                <c:pt idx="167">
                  <c:v>34304</c:v>
                </c:pt>
                <c:pt idx="168">
                  <c:v>34335</c:v>
                </c:pt>
                <c:pt idx="169">
                  <c:v>34366</c:v>
                </c:pt>
                <c:pt idx="170">
                  <c:v>34394</c:v>
                </c:pt>
                <c:pt idx="171">
                  <c:v>34425</c:v>
                </c:pt>
                <c:pt idx="172">
                  <c:v>34455</c:v>
                </c:pt>
                <c:pt idx="173">
                  <c:v>34486</c:v>
                </c:pt>
                <c:pt idx="174">
                  <c:v>34516</c:v>
                </c:pt>
                <c:pt idx="175">
                  <c:v>34547</c:v>
                </c:pt>
                <c:pt idx="176">
                  <c:v>34578</c:v>
                </c:pt>
                <c:pt idx="177">
                  <c:v>34608</c:v>
                </c:pt>
                <c:pt idx="178">
                  <c:v>34639</c:v>
                </c:pt>
                <c:pt idx="179">
                  <c:v>34669</c:v>
                </c:pt>
                <c:pt idx="180">
                  <c:v>34700</c:v>
                </c:pt>
                <c:pt idx="181">
                  <c:v>34731</c:v>
                </c:pt>
                <c:pt idx="182">
                  <c:v>34759</c:v>
                </c:pt>
                <c:pt idx="183">
                  <c:v>34790</c:v>
                </c:pt>
                <c:pt idx="184">
                  <c:v>34820</c:v>
                </c:pt>
                <c:pt idx="185">
                  <c:v>34851</c:v>
                </c:pt>
                <c:pt idx="186">
                  <c:v>34881</c:v>
                </c:pt>
                <c:pt idx="187">
                  <c:v>34912</c:v>
                </c:pt>
                <c:pt idx="188">
                  <c:v>34943</c:v>
                </c:pt>
                <c:pt idx="189">
                  <c:v>34973</c:v>
                </c:pt>
                <c:pt idx="190">
                  <c:v>35004</c:v>
                </c:pt>
                <c:pt idx="191">
                  <c:v>35034</c:v>
                </c:pt>
                <c:pt idx="192">
                  <c:v>35065</c:v>
                </c:pt>
                <c:pt idx="193">
                  <c:v>35096</c:v>
                </c:pt>
                <c:pt idx="194">
                  <c:v>35125</c:v>
                </c:pt>
                <c:pt idx="195">
                  <c:v>35156</c:v>
                </c:pt>
                <c:pt idx="196">
                  <c:v>35186</c:v>
                </c:pt>
                <c:pt idx="197">
                  <c:v>35217</c:v>
                </c:pt>
                <c:pt idx="198">
                  <c:v>35247</c:v>
                </c:pt>
                <c:pt idx="199">
                  <c:v>35278</c:v>
                </c:pt>
                <c:pt idx="200">
                  <c:v>35309</c:v>
                </c:pt>
                <c:pt idx="201">
                  <c:v>35339</c:v>
                </c:pt>
                <c:pt idx="202">
                  <c:v>35370</c:v>
                </c:pt>
                <c:pt idx="203">
                  <c:v>35400</c:v>
                </c:pt>
                <c:pt idx="204">
                  <c:v>35431</c:v>
                </c:pt>
                <c:pt idx="205">
                  <c:v>35462</c:v>
                </c:pt>
                <c:pt idx="206">
                  <c:v>35490</c:v>
                </c:pt>
                <c:pt idx="207">
                  <c:v>35521</c:v>
                </c:pt>
                <c:pt idx="208">
                  <c:v>35551</c:v>
                </c:pt>
                <c:pt idx="209">
                  <c:v>35582</c:v>
                </c:pt>
                <c:pt idx="210">
                  <c:v>35612</c:v>
                </c:pt>
                <c:pt idx="211">
                  <c:v>35643</c:v>
                </c:pt>
                <c:pt idx="212">
                  <c:v>35674</c:v>
                </c:pt>
                <c:pt idx="213">
                  <c:v>35704</c:v>
                </c:pt>
                <c:pt idx="214">
                  <c:v>35735</c:v>
                </c:pt>
                <c:pt idx="215">
                  <c:v>35765</c:v>
                </c:pt>
                <c:pt idx="216">
                  <c:v>35796</c:v>
                </c:pt>
                <c:pt idx="217">
                  <c:v>35827</c:v>
                </c:pt>
                <c:pt idx="218">
                  <c:v>35855</c:v>
                </c:pt>
                <c:pt idx="219">
                  <c:v>35886</c:v>
                </c:pt>
                <c:pt idx="220">
                  <c:v>35916</c:v>
                </c:pt>
                <c:pt idx="221">
                  <c:v>35947</c:v>
                </c:pt>
                <c:pt idx="222">
                  <c:v>35977</c:v>
                </c:pt>
                <c:pt idx="223">
                  <c:v>36008</c:v>
                </c:pt>
                <c:pt idx="224">
                  <c:v>36039</c:v>
                </c:pt>
                <c:pt idx="225">
                  <c:v>36069</c:v>
                </c:pt>
                <c:pt idx="226">
                  <c:v>36100</c:v>
                </c:pt>
                <c:pt idx="227">
                  <c:v>36130</c:v>
                </c:pt>
                <c:pt idx="228">
                  <c:v>36161</c:v>
                </c:pt>
                <c:pt idx="229">
                  <c:v>36192</c:v>
                </c:pt>
                <c:pt idx="230">
                  <c:v>36220</c:v>
                </c:pt>
                <c:pt idx="231">
                  <c:v>36251</c:v>
                </c:pt>
                <c:pt idx="232">
                  <c:v>36281</c:v>
                </c:pt>
                <c:pt idx="233">
                  <c:v>36312</c:v>
                </c:pt>
                <c:pt idx="234">
                  <c:v>36342</c:v>
                </c:pt>
                <c:pt idx="235">
                  <c:v>36373</c:v>
                </c:pt>
                <c:pt idx="236">
                  <c:v>36404</c:v>
                </c:pt>
                <c:pt idx="237">
                  <c:v>36434</c:v>
                </c:pt>
                <c:pt idx="238">
                  <c:v>36465</c:v>
                </c:pt>
                <c:pt idx="239">
                  <c:v>36495</c:v>
                </c:pt>
                <c:pt idx="240">
                  <c:v>36526</c:v>
                </c:pt>
                <c:pt idx="241">
                  <c:v>36557</c:v>
                </c:pt>
                <c:pt idx="242">
                  <c:v>36586</c:v>
                </c:pt>
                <c:pt idx="243">
                  <c:v>36617</c:v>
                </c:pt>
                <c:pt idx="244">
                  <c:v>36647</c:v>
                </c:pt>
                <c:pt idx="245">
                  <c:v>36678</c:v>
                </c:pt>
                <c:pt idx="246">
                  <c:v>36708</c:v>
                </c:pt>
                <c:pt idx="247">
                  <c:v>36739</c:v>
                </c:pt>
                <c:pt idx="248">
                  <c:v>36770</c:v>
                </c:pt>
                <c:pt idx="249">
                  <c:v>36800</c:v>
                </c:pt>
                <c:pt idx="250">
                  <c:v>36831</c:v>
                </c:pt>
                <c:pt idx="251">
                  <c:v>36861</c:v>
                </c:pt>
                <c:pt idx="252">
                  <c:v>36892</c:v>
                </c:pt>
                <c:pt idx="253">
                  <c:v>36923</c:v>
                </c:pt>
                <c:pt idx="254">
                  <c:v>36951</c:v>
                </c:pt>
                <c:pt idx="255">
                  <c:v>36982</c:v>
                </c:pt>
                <c:pt idx="256">
                  <c:v>37012</c:v>
                </c:pt>
                <c:pt idx="257">
                  <c:v>37043</c:v>
                </c:pt>
                <c:pt idx="258">
                  <c:v>37073</c:v>
                </c:pt>
                <c:pt idx="259">
                  <c:v>37104</c:v>
                </c:pt>
                <c:pt idx="260">
                  <c:v>37135</c:v>
                </c:pt>
                <c:pt idx="261">
                  <c:v>37165</c:v>
                </c:pt>
                <c:pt idx="262">
                  <c:v>37196</c:v>
                </c:pt>
                <c:pt idx="263">
                  <c:v>37226</c:v>
                </c:pt>
                <c:pt idx="264">
                  <c:v>37257</c:v>
                </c:pt>
                <c:pt idx="265">
                  <c:v>37288</c:v>
                </c:pt>
                <c:pt idx="266">
                  <c:v>37316</c:v>
                </c:pt>
                <c:pt idx="267">
                  <c:v>37347</c:v>
                </c:pt>
                <c:pt idx="268">
                  <c:v>37377</c:v>
                </c:pt>
                <c:pt idx="269">
                  <c:v>37408</c:v>
                </c:pt>
                <c:pt idx="270">
                  <c:v>37438</c:v>
                </c:pt>
                <c:pt idx="271">
                  <c:v>37469</c:v>
                </c:pt>
                <c:pt idx="272">
                  <c:v>37500</c:v>
                </c:pt>
                <c:pt idx="273">
                  <c:v>37530</c:v>
                </c:pt>
                <c:pt idx="274">
                  <c:v>37561</c:v>
                </c:pt>
                <c:pt idx="275">
                  <c:v>37591</c:v>
                </c:pt>
                <c:pt idx="276">
                  <c:v>37622</c:v>
                </c:pt>
                <c:pt idx="277">
                  <c:v>37653</c:v>
                </c:pt>
                <c:pt idx="278">
                  <c:v>37681</c:v>
                </c:pt>
                <c:pt idx="279">
                  <c:v>37712</c:v>
                </c:pt>
                <c:pt idx="280">
                  <c:v>37742</c:v>
                </c:pt>
                <c:pt idx="281">
                  <c:v>37773</c:v>
                </c:pt>
                <c:pt idx="282">
                  <c:v>37803</c:v>
                </c:pt>
                <c:pt idx="283">
                  <c:v>37834</c:v>
                </c:pt>
                <c:pt idx="284">
                  <c:v>37865</c:v>
                </c:pt>
                <c:pt idx="285">
                  <c:v>37895</c:v>
                </c:pt>
                <c:pt idx="286">
                  <c:v>37926</c:v>
                </c:pt>
                <c:pt idx="287">
                  <c:v>37956</c:v>
                </c:pt>
                <c:pt idx="288">
                  <c:v>37987</c:v>
                </c:pt>
                <c:pt idx="289">
                  <c:v>38018</c:v>
                </c:pt>
                <c:pt idx="290">
                  <c:v>38047</c:v>
                </c:pt>
                <c:pt idx="291">
                  <c:v>38078</c:v>
                </c:pt>
                <c:pt idx="292">
                  <c:v>38108</c:v>
                </c:pt>
                <c:pt idx="293">
                  <c:v>38139</c:v>
                </c:pt>
                <c:pt idx="294">
                  <c:v>38169</c:v>
                </c:pt>
                <c:pt idx="295">
                  <c:v>38200</c:v>
                </c:pt>
                <c:pt idx="296">
                  <c:v>38231</c:v>
                </c:pt>
                <c:pt idx="297">
                  <c:v>38261</c:v>
                </c:pt>
                <c:pt idx="298">
                  <c:v>38292</c:v>
                </c:pt>
                <c:pt idx="299">
                  <c:v>38322</c:v>
                </c:pt>
                <c:pt idx="300">
                  <c:v>38353</c:v>
                </c:pt>
                <c:pt idx="301">
                  <c:v>38384</c:v>
                </c:pt>
                <c:pt idx="302">
                  <c:v>38412</c:v>
                </c:pt>
                <c:pt idx="303">
                  <c:v>38443</c:v>
                </c:pt>
                <c:pt idx="304">
                  <c:v>38473</c:v>
                </c:pt>
                <c:pt idx="305">
                  <c:v>38504</c:v>
                </c:pt>
                <c:pt idx="306">
                  <c:v>38534</c:v>
                </c:pt>
                <c:pt idx="307">
                  <c:v>38565</c:v>
                </c:pt>
                <c:pt idx="308">
                  <c:v>38596</c:v>
                </c:pt>
                <c:pt idx="309">
                  <c:v>38626</c:v>
                </c:pt>
                <c:pt idx="310">
                  <c:v>38657</c:v>
                </c:pt>
                <c:pt idx="311">
                  <c:v>38687</c:v>
                </c:pt>
                <c:pt idx="312">
                  <c:v>38718</c:v>
                </c:pt>
                <c:pt idx="313">
                  <c:v>38749</c:v>
                </c:pt>
                <c:pt idx="314">
                  <c:v>38777</c:v>
                </c:pt>
                <c:pt idx="315">
                  <c:v>38808</c:v>
                </c:pt>
                <c:pt idx="316">
                  <c:v>38838</c:v>
                </c:pt>
                <c:pt idx="317">
                  <c:v>38869</c:v>
                </c:pt>
                <c:pt idx="318">
                  <c:v>38899</c:v>
                </c:pt>
                <c:pt idx="319">
                  <c:v>38930</c:v>
                </c:pt>
                <c:pt idx="320">
                  <c:v>38961</c:v>
                </c:pt>
                <c:pt idx="321">
                  <c:v>38991</c:v>
                </c:pt>
                <c:pt idx="322">
                  <c:v>39022</c:v>
                </c:pt>
                <c:pt idx="323">
                  <c:v>39052</c:v>
                </c:pt>
                <c:pt idx="324">
                  <c:v>39083</c:v>
                </c:pt>
                <c:pt idx="325">
                  <c:v>39114</c:v>
                </c:pt>
                <c:pt idx="326">
                  <c:v>39142</c:v>
                </c:pt>
                <c:pt idx="327">
                  <c:v>39173</c:v>
                </c:pt>
                <c:pt idx="328">
                  <c:v>39203</c:v>
                </c:pt>
                <c:pt idx="329">
                  <c:v>39234</c:v>
                </c:pt>
                <c:pt idx="330">
                  <c:v>39264</c:v>
                </c:pt>
                <c:pt idx="331">
                  <c:v>39295</c:v>
                </c:pt>
                <c:pt idx="332">
                  <c:v>39326</c:v>
                </c:pt>
                <c:pt idx="333">
                  <c:v>39356</c:v>
                </c:pt>
                <c:pt idx="334">
                  <c:v>39387</c:v>
                </c:pt>
                <c:pt idx="335">
                  <c:v>39417</c:v>
                </c:pt>
                <c:pt idx="336">
                  <c:v>39448</c:v>
                </c:pt>
                <c:pt idx="337">
                  <c:v>39479</c:v>
                </c:pt>
                <c:pt idx="338">
                  <c:v>39508</c:v>
                </c:pt>
                <c:pt idx="339">
                  <c:v>39539</c:v>
                </c:pt>
                <c:pt idx="340">
                  <c:v>39569</c:v>
                </c:pt>
                <c:pt idx="341">
                  <c:v>39600</c:v>
                </c:pt>
                <c:pt idx="342">
                  <c:v>39630</c:v>
                </c:pt>
                <c:pt idx="343">
                  <c:v>39661</c:v>
                </c:pt>
                <c:pt idx="344">
                  <c:v>39692</c:v>
                </c:pt>
                <c:pt idx="345">
                  <c:v>39722</c:v>
                </c:pt>
                <c:pt idx="346">
                  <c:v>39753</c:v>
                </c:pt>
                <c:pt idx="347">
                  <c:v>39783</c:v>
                </c:pt>
                <c:pt idx="348">
                  <c:v>39814</c:v>
                </c:pt>
                <c:pt idx="349">
                  <c:v>39845</c:v>
                </c:pt>
                <c:pt idx="350">
                  <c:v>39873</c:v>
                </c:pt>
                <c:pt idx="351">
                  <c:v>39904</c:v>
                </c:pt>
                <c:pt idx="352">
                  <c:v>39934</c:v>
                </c:pt>
                <c:pt idx="353">
                  <c:v>39965</c:v>
                </c:pt>
                <c:pt idx="354">
                  <c:v>39995</c:v>
                </c:pt>
                <c:pt idx="355">
                  <c:v>40026</c:v>
                </c:pt>
                <c:pt idx="356">
                  <c:v>40057</c:v>
                </c:pt>
                <c:pt idx="357">
                  <c:v>40087</c:v>
                </c:pt>
                <c:pt idx="358">
                  <c:v>40118</c:v>
                </c:pt>
                <c:pt idx="359">
                  <c:v>40148</c:v>
                </c:pt>
                <c:pt idx="360">
                  <c:v>40179</c:v>
                </c:pt>
                <c:pt idx="361">
                  <c:v>40210</c:v>
                </c:pt>
                <c:pt idx="362">
                  <c:v>40238</c:v>
                </c:pt>
                <c:pt idx="363">
                  <c:v>40269</c:v>
                </c:pt>
                <c:pt idx="364">
                  <c:v>40299</c:v>
                </c:pt>
                <c:pt idx="365">
                  <c:v>40330</c:v>
                </c:pt>
                <c:pt idx="366">
                  <c:v>40360</c:v>
                </c:pt>
                <c:pt idx="367">
                  <c:v>40391</c:v>
                </c:pt>
                <c:pt idx="368">
                  <c:v>40422</c:v>
                </c:pt>
                <c:pt idx="369">
                  <c:v>40452</c:v>
                </c:pt>
                <c:pt idx="370">
                  <c:v>40483</c:v>
                </c:pt>
                <c:pt idx="371">
                  <c:v>40513</c:v>
                </c:pt>
                <c:pt idx="372">
                  <c:v>40544</c:v>
                </c:pt>
                <c:pt idx="373">
                  <c:v>40575</c:v>
                </c:pt>
                <c:pt idx="374">
                  <c:v>40603</c:v>
                </c:pt>
                <c:pt idx="375">
                  <c:v>40634</c:v>
                </c:pt>
                <c:pt idx="376">
                  <c:v>40664</c:v>
                </c:pt>
                <c:pt idx="377">
                  <c:v>40695</c:v>
                </c:pt>
                <c:pt idx="378">
                  <c:v>40725</c:v>
                </c:pt>
                <c:pt idx="379">
                  <c:v>40756</c:v>
                </c:pt>
                <c:pt idx="380">
                  <c:v>40787</c:v>
                </c:pt>
                <c:pt idx="381">
                  <c:v>40817</c:v>
                </c:pt>
                <c:pt idx="382">
                  <c:v>40848</c:v>
                </c:pt>
                <c:pt idx="383">
                  <c:v>40878</c:v>
                </c:pt>
                <c:pt idx="384">
                  <c:v>40909</c:v>
                </c:pt>
                <c:pt idx="385">
                  <c:v>40940</c:v>
                </c:pt>
                <c:pt idx="386">
                  <c:v>40969</c:v>
                </c:pt>
                <c:pt idx="387">
                  <c:v>41000</c:v>
                </c:pt>
                <c:pt idx="388">
                  <c:v>41030</c:v>
                </c:pt>
                <c:pt idx="389">
                  <c:v>41061</c:v>
                </c:pt>
                <c:pt idx="390">
                  <c:v>41091</c:v>
                </c:pt>
                <c:pt idx="391">
                  <c:v>41122</c:v>
                </c:pt>
                <c:pt idx="392">
                  <c:v>41153</c:v>
                </c:pt>
                <c:pt idx="393">
                  <c:v>41183</c:v>
                </c:pt>
                <c:pt idx="394">
                  <c:v>41214</c:v>
                </c:pt>
                <c:pt idx="395">
                  <c:v>41244</c:v>
                </c:pt>
                <c:pt idx="396">
                  <c:v>41275</c:v>
                </c:pt>
                <c:pt idx="397">
                  <c:v>41306</c:v>
                </c:pt>
                <c:pt idx="398">
                  <c:v>41334</c:v>
                </c:pt>
                <c:pt idx="399">
                  <c:v>41365</c:v>
                </c:pt>
                <c:pt idx="400">
                  <c:v>41395</c:v>
                </c:pt>
                <c:pt idx="401">
                  <c:v>41426</c:v>
                </c:pt>
                <c:pt idx="402">
                  <c:v>41456</c:v>
                </c:pt>
                <c:pt idx="403">
                  <c:v>41487</c:v>
                </c:pt>
                <c:pt idx="404">
                  <c:v>41518</c:v>
                </c:pt>
                <c:pt idx="405">
                  <c:v>41548</c:v>
                </c:pt>
                <c:pt idx="406">
                  <c:v>41579</c:v>
                </c:pt>
                <c:pt idx="407">
                  <c:v>41609</c:v>
                </c:pt>
                <c:pt idx="408">
                  <c:v>41640</c:v>
                </c:pt>
                <c:pt idx="409">
                  <c:v>41671</c:v>
                </c:pt>
                <c:pt idx="410">
                  <c:v>41699</c:v>
                </c:pt>
                <c:pt idx="411">
                  <c:v>41730</c:v>
                </c:pt>
                <c:pt idx="412">
                  <c:v>41760</c:v>
                </c:pt>
                <c:pt idx="413">
                  <c:v>41791</c:v>
                </c:pt>
                <c:pt idx="414">
                  <c:v>41821</c:v>
                </c:pt>
                <c:pt idx="415">
                  <c:v>41852</c:v>
                </c:pt>
                <c:pt idx="416">
                  <c:v>41883</c:v>
                </c:pt>
                <c:pt idx="417">
                  <c:v>41913</c:v>
                </c:pt>
                <c:pt idx="418">
                  <c:v>41944</c:v>
                </c:pt>
                <c:pt idx="419">
                  <c:v>41974</c:v>
                </c:pt>
                <c:pt idx="420">
                  <c:v>42005</c:v>
                </c:pt>
                <c:pt idx="421">
                  <c:v>42036</c:v>
                </c:pt>
                <c:pt idx="422">
                  <c:v>42064</c:v>
                </c:pt>
                <c:pt idx="423">
                  <c:v>42095</c:v>
                </c:pt>
                <c:pt idx="424">
                  <c:v>42125</c:v>
                </c:pt>
                <c:pt idx="425">
                  <c:v>42156</c:v>
                </c:pt>
                <c:pt idx="426">
                  <c:v>42186</c:v>
                </c:pt>
                <c:pt idx="427">
                  <c:v>42217</c:v>
                </c:pt>
                <c:pt idx="428">
                  <c:v>42248</c:v>
                </c:pt>
                <c:pt idx="429">
                  <c:v>42278</c:v>
                </c:pt>
                <c:pt idx="430">
                  <c:v>42309</c:v>
                </c:pt>
                <c:pt idx="431">
                  <c:v>42339</c:v>
                </c:pt>
                <c:pt idx="432">
                  <c:v>42370</c:v>
                </c:pt>
                <c:pt idx="433">
                  <c:v>42401</c:v>
                </c:pt>
                <c:pt idx="434">
                  <c:v>42430</c:v>
                </c:pt>
                <c:pt idx="435">
                  <c:v>42461</c:v>
                </c:pt>
                <c:pt idx="436">
                  <c:v>42491</c:v>
                </c:pt>
                <c:pt idx="437">
                  <c:v>42522</c:v>
                </c:pt>
                <c:pt idx="438">
                  <c:v>42552</c:v>
                </c:pt>
                <c:pt idx="439">
                  <c:v>42583</c:v>
                </c:pt>
                <c:pt idx="440">
                  <c:v>42614</c:v>
                </c:pt>
                <c:pt idx="441">
                  <c:v>42644</c:v>
                </c:pt>
                <c:pt idx="442">
                  <c:v>42675</c:v>
                </c:pt>
                <c:pt idx="443">
                  <c:v>42705</c:v>
                </c:pt>
                <c:pt idx="444">
                  <c:v>42736</c:v>
                </c:pt>
                <c:pt idx="445">
                  <c:v>42767</c:v>
                </c:pt>
                <c:pt idx="446">
                  <c:v>42795</c:v>
                </c:pt>
                <c:pt idx="447">
                  <c:v>42826</c:v>
                </c:pt>
                <c:pt idx="448">
                  <c:v>42856</c:v>
                </c:pt>
                <c:pt idx="449">
                  <c:v>42887</c:v>
                </c:pt>
                <c:pt idx="450">
                  <c:v>42917</c:v>
                </c:pt>
                <c:pt idx="451">
                  <c:v>42948</c:v>
                </c:pt>
                <c:pt idx="452">
                  <c:v>42979</c:v>
                </c:pt>
                <c:pt idx="453">
                  <c:v>43009</c:v>
                </c:pt>
                <c:pt idx="454">
                  <c:v>43040</c:v>
                </c:pt>
                <c:pt idx="455">
                  <c:v>43070</c:v>
                </c:pt>
                <c:pt idx="456">
                  <c:v>43101</c:v>
                </c:pt>
                <c:pt idx="457">
                  <c:v>43132</c:v>
                </c:pt>
                <c:pt idx="458">
                  <c:v>43160</c:v>
                </c:pt>
                <c:pt idx="459">
                  <c:v>43191</c:v>
                </c:pt>
                <c:pt idx="460">
                  <c:v>43221</c:v>
                </c:pt>
                <c:pt idx="461">
                  <c:v>43252</c:v>
                </c:pt>
                <c:pt idx="462">
                  <c:v>43282</c:v>
                </c:pt>
                <c:pt idx="463">
                  <c:v>43313</c:v>
                </c:pt>
                <c:pt idx="464">
                  <c:v>43344</c:v>
                </c:pt>
                <c:pt idx="465">
                  <c:v>43374</c:v>
                </c:pt>
                <c:pt idx="466">
                  <c:v>43405</c:v>
                </c:pt>
                <c:pt idx="467">
                  <c:v>43435</c:v>
                </c:pt>
                <c:pt idx="468">
                  <c:v>43466</c:v>
                </c:pt>
                <c:pt idx="469">
                  <c:v>43497</c:v>
                </c:pt>
                <c:pt idx="470">
                  <c:v>43525</c:v>
                </c:pt>
                <c:pt idx="471">
                  <c:v>43556</c:v>
                </c:pt>
                <c:pt idx="472">
                  <c:v>43586</c:v>
                </c:pt>
                <c:pt idx="473">
                  <c:v>43617</c:v>
                </c:pt>
                <c:pt idx="474">
                  <c:v>43647</c:v>
                </c:pt>
                <c:pt idx="475">
                  <c:v>43678</c:v>
                </c:pt>
                <c:pt idx="476">
                  <c:v>43709</c:v>
                </c:pt>
                <c:pt idx="477">
                  <c:v>43739</c:v>
                </c:pt>
                <c:pt idx="478">
                  <c:v>43770</c:v>
                </c:pt>
                <c:pt idx="479">
                  <c:v>43800</c:v>
                </c:pt>
                <c:pt idx="480">
                  <c:v>43831</c:v>
                </c:pt>
                <c:pt idx="481">
                  <c:v>43862</c:v>
                </c:pt>
                <c:pt idx="482">
                  <c:v>43891</c:v>
                </c:pt>
                <c:pt idx="483">
                  <c:v>43922</c:v>
                </c:pt>
                <c:pt idx="484">
                  <c:v>43952</c:v>
                </c:pt>
                <c:pt idx="485">
                  <c:v>43983</c:v>
                </c:pt>
                <c:pt idx="486">
                  <c:v>44013</c:v>
                </c:pt>
                <c:pt idx="487">
                  <c:v>44044</c:v>
                </c:pt>
                <c:pt idx="488">
                  <c:v>44075</c:v>
                </c:pt>
                <c:pt idx="489">
                  <c:v>44105</c:v>
                </c:pt>
                <c:pt idx="490">
                  <c:v>44136</c:v>
                </c:pt>
                <c:pt idx="491">
                  <c:v>44166</c:v>
                </c:pt>
                <c:pt idx="492">
                  <c:v>44197</c:v>
                </c:pt>
                <c:pt idx="493">
                  <c:v>44228</c:v>
                </c:pt>
                <c:pt idx="494">
                  <c:v>44256</c:v>
                </c:pt>
                <c:pt idx="495">
                  <c:v>44287</c:v>
                </c:pt>
                <c:pt idx="496">
                  <c:v>44317</c:v>
                </c:pt>
                <c:pt idx="497">
                  <c:v>44348</c:v>
                </c:pt>
                <c:pt idx="498">
                  <c:v>44378</c:v>
                </c:pt>
                <c:pt idx="499">
                  <c:v>44409</c:v>
                </c:pt>
                <c:pt idx="500">
                  <c:v>44440</c:v>
                </c:pt>
                <c:pt idx="501">
                  <c:v>44470</c:v>
                </c:pt>
                <c:pt idx="502">
                  <c:v>44501</c:v>
                </c:pt>
                <c:pt idx="503">
                  <c:v>44531</c:v>
                </c:pt>
                <c:pt idx="504">
                  <c:v>44562</c:v>
                </c:pt>
                <c:pt idx="505">
                  <c:v>44593</c:v>
                </c:pt>
                <c:pt idx="506">
                  <c:v>44621</c:v>
                </c:pt>
                <c:pt idx="507">
                  <c:v>44652</c:v>
                </c:pt>
                <c:pt idx="508">
                  <c:v>44682</c:v>
                </c:pt>
                <c:pt idx="509">
                  <c:v>44713</c:v>
                </c:pt>
                <c:pt idx="510">
                  <c:v>44743</c:v>
                </c:pt>
                <c:pt idx="511">
                  <c:v>44774</c:v>
                </c:pt>
                <c:pt idx="512">
                  <c:v>44805</c:v>
                </c:pt>
                <c:pt idx="513">
                  <c:v>44835</c:v>
                </c:pt>
                <c:pt idx="514">
                  <c:v>44866</c:v>
                </c:pt>
                <c:pt idx="515">
                  <c:v>44896</c:v>
                </c:pt>
                <c:pt idx="516">
                  <c:v>44927</c:v>
                </c:pt>
                <c:pt idx="517">
                  <c:v>44958</c:v>
                </c:pt>
                <c:pt idx="518">
                  <c:v>44986</c:v>
                </c:pt>
                <c:pt idx="519">
                  <c:v>45017</c:v>
                </c:pt>
                <c:pt idx="520">
                  <c:v>45047</c:v>
                </c:pt>
                <c:pt idx="521">
                  <c:v>45078</c:v>
                </c:pt>
                <c:pt idx="522">
                  <c:v>45108</c:v>
                </c:pt>
                <c:pt idx="523">
                  <c:v>45139</c:v>
                </c:pt>
                <c:pt idx="524">
                  <c:v>45170</c:v>
                </c:pt>
                <c:pt idx="525">
                  <c:v>45200</c:v>
                </c:pt>
                <c:pt idx="526">
                  <c:v>45231</c:v>
                </c:pt>
                <c:pt idx="527">
                  <c:v>45261</c:v>
                </c:pt>
                <c:pt idx="528">
                  <c:v>45292</c:v>
                </c:pt>
                <c:pt idx="529">
                  <c:v>45323</c:v>
                </c:pt>
                <c:pt idx="530">
                  <c:v>45352</c:v>
                </c:pt>
                <c:pt idx="531">
                  <c:v>45383</c:v>
                </c:pt>
                <c:pt idx="532">
                  <c:v>45413</c:v>
                </c:pt>
                <c:pt idx="533">
                  <c:v>45444</c:v>
                </c:pt>
                <c:pt idx="534">
                  <c:v>45474</c:v>
                </c:pt>
                <c:pt idx="535">
                  <c:v>45505</c:v>
                </c:pt>
                <c:pt idx="536">
                  <c:v>45536</c:v>
                </c:pt>
                <c:pt idx="537">
                  <c:v>45566</c:v>
                </c:pt>
                <c:pt idx="538">
                  <c:v>45597</c:v>
                </c:pt>
                <c:pt idx="539">
                  <c:v>45627</c:v>
                </c:pt>
                <c:pt idx="540">
                  <c:v>45658</c:v>
                </c:pt>
                <c:pt idx="541">
                  <c:v>45689</c:v>
                </c:pt>
                <c:pt idx="542">
                  <c:v>45717</c:v>
                </c:pt>
                <c:pt idx="543">
                  <c:v>45748</c:v>
                </c:pt>
                <c:pt idx="544">
                  <c:v>45778</c:v>
                </c:pt>
                <c:pt idx="545">
                  <c:v>45809</c:v>
                </c:pt>
                <c:pt idx="546">
                  <c:v>45839</c:v>
                </c:pt>
                <c:pt idx="547">
                  <c:v>45870</c:v>
                </c:pt>
                <c:pt idx="548">
                  <c:v>45901</c:v>
                </c:pt>
                <c:pt idx="549">
                  <c:v>45931</c:v>
                </c:pt>
                <c:pt idx="550">
                  <c:v>45962</c:v>
                </c:pt>
                <c:pt idx="551">
                  <c:v>45992</c:v>
                </c:pt>
                <c:pt idx="552">
                  <c:v>46023</c:v>
                </c:pt>
                <c:pt idx="553">
                  <c:v>46054</c:v>
                </c:pt>
                <c:pt idx="554">
                  <c:v>46082</c:v>
                </c:pt>
                <c:pt idx="555">
                  <c:v>46113</c:v>
                </c:pt>
                <c:pt idx="556">
                  <c:v>46143</c:v>
                </c:pt>
                <c:pt idx="557">
                  <c:v>46174</c:v>
                </c:pt>
                <c:pt idx="558">
                  <c:v>46204</c:v>
                </c:pt>
                <c:pt idx="559">
                  <c:v>46235</c:v>
                </c:pt>
                <c:pt idx="560">
                  <c:v>46266</c:v>
                </c:pt>
                <c:pt idx="561">
                  <c:v>46296</c:v>
                </c:pt>
                <c:pt idx="562">
                  <c:v>46327</c:v>
                </c:pt>
                <c:pt idx="563">
                  <c:v>46357</c:v>
                </c:pt>
                <c:pt idx="564">
                  <c:v>46388</c:v>
                </c:pt>
                <c:pt idx="565">
                  <c:v>46419</c:v>
                </c:pt>
                <c:pt idx="566">
                  <c:v>46447</c:v>
                </c:pt>
                <c:pt idx="567">
                  <c:v>46478</c:v>
                </c:pt>
                <c:pt idx="568">
                  <c:v>46508</c:v>
                </c:pt>
                <c:pt idx="569">
                  <c:v>46539</c:v>
                </c:pt>
                <c:pt idx="570">
                  <c:v>46569</c:v>
                </c:pt>
                <c:pt idx="571">
                  <c:v>46600</c:v>
                </c:pt>
                <c:pt idx="572">
                  <c:v>46631</c:v>
                </c:pt>
                <c:pt idx="573">
                  <c:v>46661</c:v>
                </c:pt>
                <c:pt idx="574">
                  <c:v>46692</c:v>
                </c:pt>
                <c:pt idx="575">
                  <c:v>46722</c:v>
                </c:pt>
                <c:pt idx="576">
                  <c:v>46753</c:v>
                </c:pt>
                <c:pt idx="577">
                  <c:v>46784</c:v>
                </c:pt>
                <c:pt idx="578">
                  <c:v>46813</c:v>
                </c:pt>
                <c:pt idx="579">
                  <c:v>46844</c:v>
                </c:pt>
                <c:pt idx="580">
                  <c:v>46874</c:v>
                </c:pt>
                <c:pt idx="581">
                  <c:v>46905</c:v>
                </c:pt>
                <c:pt idx="582">
                  <c:v>46935</c:v>
                </c:pt>
                <c:pt idx="583">
                  <c:v>46966</c:v>
                </c:pt>
                <c:pt idx="584">
                  <c:v>46997</c:v>
                </c:pt>
                <c:pt idx="585">
                  <c:v>47027</c:v>
                </c:pt>
                <c:pt idx="586">
                  <c:v>47058</c:v>
                </c:pt>
                <c:pt idx="587">
                  <c:v>47088</c:v>
                </c:pt>
                <c:pt idx="588">
                  <c:v>47119</c:v>
                </c:pt>
                <c:pt idx="589">
                  <c:v>47150</c:v>
                </c:pt>
                <c:pt idx="590">
                  <c:v>47178</c:v>
                </c:pt>
                <c:pt idx="591">
                  <c:v>47209</c:v>
                </c:pt>
                <c:pt idx="592">
                  <c:v>47239</c:v>
                </c:pt>
                <c:pt idx="593">
                  <c:v>47270</c:v>
                </c:pt>
                <c:pt idx="594">
                  <c:v>47300</c:v>
                </c:pt>
                <c:pt idx="595">
                  <c:v>47331</c:v>
                </c:pt>
                <c:pt idx="596">
                  <c:v>47362</c:v>
                </c:pt>
                <c:pt idx="597">
                  <c:v>47392</c:v>
                </c:pt>
                <c:pt idx="598">
                  <c:v>47423</c:v>
                </c:pt>
                <c:pt idx="599">
                  <c:v>47453</c:v>
                </c:pt>
                <c:pt idx="600">
                  <c:v>47484</c:v>
                </c:pt>
                <c:pt idx="601">
                  <c:v>47515</c:v>
                </c:pt>
                <c:pt idx="602">
                  <c:v>47543</c:v>
                </c:pt>
                <c:pt idx="603">
                  <c:v>47574</c:v>
                </c:pt>
                <c:pt idx="604">
                  <c:v>47604</c:v>
                </c:pt>
                <c:pt idx="605">
                  <c:v>47635</c:v>
                </c:pt>
                <c:pt idx="606">
                  <c:v>47665</c:v>
                </c:pt>
                <c:pt idx="607">
                  <c:v>47696</c:v>
                </c:pt>
                <c:pt idx="608">
                  <c:v>47727</c:v>
                </c:pt>
                <c:pt idx="609">
                  <c:v>47757</c:v>
                </c:pt>
                <c:pt idx="610">
                  <c:v>47788</c:v>
                </c:pt>
                <c:pt idx="611">
                  <c:v>47818</c:v>
                </c:pt>
                <c:pt idx="612">
                  <c:v>47849</c:v>
                </c:pt>
                <c:pt idx="613">
                  <c:v>47880</c:v>
                </c:pt>
                <c:pt idx="614">
                  <c:v>47908</c:v>
                </c:pt>
                <c:pt idx="615">
                  <c:v>47939</c:v>
                </c:pt>
                <c:pt idx="616">
                  <c:v>47969</c:v>
                </c:pt>
                <c:pt idx="617">
                  <c:v>48000</c:v>
                </c:pt>
                <c:pt idx="618">
                  <c:v>48030</c:v>
                </c:pt>
                <c:pt idx="619">
                  <c:v>48061</c:v>
                </c:pt>
                <c:pt idx="620">
                  <c:v>48092</c:v>
                </c:pt>
                <c:pt idx="621">
                  <c:v>48122</c:v>
                </c:pt>
                <c:pt idx="622">
                  <c:v>48153</c:v>
                </c:pt>
                <c:pt idx="623">
                  <c:v>48183</c:v>
                </c:pt>
                <c:pt idx="624">
                  <c:v>48214</c:v>
                </c:pt>
                <c:pt idx="625">
                  <c:v>48245</c:v>
                </c:pt>
                <c:pt idx="626">
                  <c:v>48274</c:v>
                </c:pt>
                <c:pt idx="627">
                  <c:v>48305</c:v>
                </c:pt>
                <c:pt idx="628">
                  <c:v>48335</c:v>
                </c:pt>
                <c:pt idx="629">
                  <c:v>48366</c:v>
                </c:pt>
                <c:pt idx="630">
                  <c:v>48396</c:v>
                </c:pt>
                <c:pt idx="631">
                  <c:v>48427</c:v>
                </c:pt>
                <c:pt idx="632">
                  <c:v>48458</c:v>
                </c:pt>
                <c:pt idx="633">
                  <c:v>48488</c:v>
                </c:pt>
                <c:pt idx="634">
                  <c:v>48519</c:v>
                </c:pt>
                <c:pt idx="635">
                  <c:v>48549</c:v>
                </c:pt>
                <c:pt idx="636">
                  <c:v>48580</c:v>
                </c:pt>
                <c:pt idx="637">
                  <c:v>48611</c:v>
                </c:pt>
                <c:pt idx="638">
                  <c:v>48639</c:v>
                </c:pt>
                <c:pt idx="639">
                  <c:v>48670</c:v>
                </c:pt>
                <c:pt idx="640">
                  <c:v>48700</c:v>
                </c:pt>
                <c:pt idx="641">
                  <c:v>48731</c:v>
                </c:pt>
                <c:pt idx="642">
                  <c:v>48761</c:v>
                </c:pt>
                <c:pt idx="643">
                  <c:v>48792</c:v>
                </c:pt>
                <c:pt idx="644">
                  <c:v>48823</c:v>
                </c:pt>
                <c:pt idx="645">
                  <c:v>48853</c:v>
                </c:pt>
                <c:pt idx="646">
                  <c:v>48884</c:v>
                </c:pt>
                <c:pt idx="647">
                  <c:v>48914</c:v>
                </c:pt>
                <c:pt idx="648">
                  <c:v>48945</c:v>
                </c:pt>
                <c:pt idx="649">
                  <c:v>48976</c:v>
                </c:pt>
                <c:pt idx="650">
                  <c:v>49004</c:v>
                </c:pt>
                <c:pt idx="651">
                  <c:v>49035</c:v>
                </c:pt>
                <c:pt idx="652">
                  <c:v>49065</c:v>
                </c:pt>
                <c:pt idx="653">
                  <c:v>49096</c:v>
                </c:pt>
                <c:pt idx="654">
                  <c:v>49126</c:v>
                </c:pt>
                <c:pt idx="655">
                  <c:v>49157</c:v>
                </c:pt>
                <c:pt idx="656">
                  <c:v>49188</c:v>
                </c:pt>
                <c:pt idx="657">
                  <c:v>49218</c:v>
                </c:pt>
                <c:pt idx="658">
                  <c:v>49249</c:v>
                </c:pt>
                <c:pt idx="659">
                  <c:v>49279</c:v>
                </c:pt>
                <c:pt idx="660">
                  <c:v>49310</c:v>
                </c:pt>
                <c:pt idx="661">
                  <c:v>49341</c:v>
                </c:pt>
                <c:pt idx="662">
                  <c:v>49369</c:v>
                </c:pt>
                <c:pt idx="663">
                  <c:v>49400</c:v>
                </c:pt>
                <c:pt idx="664">
                  <c:v>49430</c:v>
                </c:pt>
                <c:pt idx="665">
                  <c:v>49461</c:v>
                </c:pt>
                <c:pt idx="666">
                  <c:v>49491</c:v>
                </c:pt>
                <c:pt idx="667">
                  <c:v>49522</c:v>
                </c:pt>
                <c:pt idx="668">
                  <c:v>49553</c:v>
                </c:pt>
                <c:pt idx="669">
                  <c:v>49583</c:v>
                </c:pt>
                <c:pt idx="670">
                  <c:v>49614</c:v>
                </c:pt>
                <c:pt idx="671">
                  <c:v>49644</c:v>
                </c:pt>
                <c:pt idx="672">
                  <c:v>49675</c:v>
                </c:pt>
                <c:pt idx="673">
                  <c:v>49706</c:v>
                </c:pt>
                <c:pt idx="674">
                  <c:v>49735</c:v>
                </c:pt>
                <c:pt idx="675">
                  <c:v>49766</c:v>
                </c:pt>
                <c:pt idx="676">
                  <c:v>49796</c:v>
                </c:pt>
                <c:pt idx="677">
                  <c:v>49827</c:v>
                </c:pt>
                <c:pt idx="678">
                  <c:v>49857</c:v>
                </c:pt>
                <c:pt idx="679">
                  <c:v>49888</c:v>
                </c:pt>
                <c:pt idx="680">
                  <c:v>49919</c:v>
                </c:pt>
                <c:pt idx="681">
                  <c:v>49949</c:v>
                </c:pt>
                <c:pt idx="682">
                  <c:v>49980</c:v>
                </c:pt>
                <c:pt idx="683">
                  <c:v>50010</c:v>
                </c:pt>
                <c:pt idx="684">
                  <c:v>50041</c:v>
                </c:pt>
                <c:pt idx="685">
                  <c:v>50072</c:v>
                </c:pt>
                <c:pt idx="686">
                  <c:v>50100</c:v>
                </c:pt>
                <c:pt idx="687">
                  <c:v>50131</c:v>
                </c:pt>
                <c:pt idx="688">
                  <c:v>50161</c:v>
                </c:pt>
                <c:pt idx="689">
                  <c:v>50192</c:v>
                </c:pt>
                <c:pt idx="690">
                  <c:v>50222</c:v>
                </c:pt>
                <c:pt idx="691">
                  <c:v>50253</c:v>
                </c:pt>
                <c:pt idx="692">
                  <c:v>50284</c:v>
                </c:pt>
                <c:pt idx="693">
                  <c:v>50314</c:v>
                </c:pt>
                <c:pt idx="694">
                  <c:v>50345</c:v>
                </c:pt>
                <c:pt idx="695">
                  <c:v>50375</c:v>
                </c:pt>
                <c:pt idx="696">
                  <c:v>50406</c:v>
                </c:pt>
                <c:pt idx="697">
                  <c:v>50437</c:v>
                </c:pt>
                <c:pt idx="698">
                  <c:v>50465</c:v>
                </c:pt>
                <c:pt idx="699">
                  <c:v>50496</c:v>
                </c:pt>
                <c:pt idx="700">
                  <c:v>50526</c:v>
                </c:pt>
                <c:pt idx="701">
                  <c:v>50557</c:v>
                </c:pt>
                <c:pt idx="702">
                  <c:v>50587</c:v>
                </c:pt>
                <c:pt idx="703">
                  <c:v>50618</c:v>
                </c:pt>
                <c:pt idx="704">
                  <c:v>50649</c:v>
                </c:pt>
                <c:pt idx="705">
                  <c:v>50679</c:v>
                </c:pt>
                <c:pt idx="706">
                  <c:v>50710</c:v>
                </c:pt>
                <c:pt idx="707">
                  <c:v>50740</c:v>
                </c:pt>
                <c:pt idx="708">
                  <c:v>50771</c:v>
                </c:pt>
                <c:pt idx="709">
                  <c:v>50802</c:v>
                </c:pt>
                <c:pt idx="710">
                  <c:v>50830</c:v>
                </c:pt>
                <c:pt idx="711">
                  <c:v>50861</c:v>
                </c:pt>
                <c:pt idx="712">
                  <c:v>50891</c:v>
                </c:pt>
                <c:pt idx="713">
                  <c:v>50922</c:v>
                </c:pt>
                <c:pt idx="714">
                  <c:v>50952</c:v>
                </c:pt>
                <c:pt idx="715">
                  <c:v>50983</c:v>
                </c:pt>
                <c:pt idx="716">
                  <c:v>51014</c:v>
                </c:pt>
                <c:pt idx="717">
                  <c:v>51044</c:v>
                </c:pt>
                <c:pt idx="718">
                  <c:v>51075</c:v>
                </c:pt>
                <c:pt idx="719">
                  <c:v>51105</c:v>
                </c:pt>
                <c:pt idx="720">
                  <c:v>51136</c:v>
                </c:pt>
                <c:pt idx="721">
                  <c:v>51167</c:v>
                </c:pt>
                <c:pt idx="722">
                  <c:v>51196</c:v>
                </c:pt>
                <c:pt idx="723">
                  <c:v>51227</c:v>
                </c:pt>
                <c:pt idx="724">
                  <c:v>51257</c:v>
                </c:pt>
                <c:pt idx="725">
                  <c:v>51288</c:v>
                </c:pt>
                <c:pt idx="726">
                  <c:v>51318</c:v>
                </c:pt>
                <c:pt idx="727">
                  <c:v>51349</c:v>
                </c:pt>
                <c:pt idx="728">
                  <c:v>51380</c:v>
                </c:pt>
                <c:pt idx="729">
                  <c:v>51410</c:v>
                </c:pt>
                <c:pt idx="730">
                  <c:v>51441</c:v>
                </c:pt>
                <c:pt idx="731">
                  <c:v>51471</c:v>
                </c:pt>
              </c:numCache>
            </c:numRef>
          </c:cat>
          <c:val>
            <c:numRef>
              <c:f>COPPERPI!$G$9:$G$740</c:f>
              <c:numCache>
                <c:formatCode>General</c:formatCode>
                <c:ptCount val="732"/>
                <c:pt idx="0" formatCode="0.0">
                  <c:v>0</c:v>
                </c:pt>
                <c:pt idx="254" formatCode="0.0">
                  <c:v>0.53652496900000002</c:v>
                </c:pt>
                <c:pt idx="255" formatCode="0.0">
                  <c:v>-0.103820598</c:v>
                </c:pt>
                <c:pt idx="256" formatCode="0.0">
                  <c:v>-1.0837849102999999</c:v>
                </c:pt>
                <c:pt idx="257" formatCode="0.0">
                  <c:v>-2.025052192</c:v>
                </c:pt>
                <c:pt idx="258" formatCode="0.0">
                  <c:v>-2.8142589118000001</c:v>
                </c:pt>
                <c:pt idx="259" formatCode="0.0">
                  <c:v>-4.5671579821000003</c:v>
                </c:pt>
                <c:pt idx="260" formatCode="0.0">
                  <c:v>-6.7008196720999997</c:v>
                </c:pt>
                <c:pt idx="261" formatCode="0.0">
                  <c:v>-9.2484384443999996</c:v>
                </c:pt>
                <c:pt idx="262" formatCode="0.0">
                  <c:v>-9.5554214443000003</c:v>
                </c:pt>
                <c:pt idx="263" formatCode="0.0">
                  <c:v>-9.8268223922000004</c:v>
                </c:pt>
                <c:pt idx="264" formatCode="0.0">
                  <c:v>-8.9300244099999997</c:v>
                </c:pt>
                <c:pt idx="265" formatCode="0.0">
                  <c:v>-8.7522898431999998</c:v>
                </c:pt>
                <c:pt idx="266" formatCode="0.0">
                  <c:v>-7.0607553365999998</c:v>
                </c:pt>
                <c:pt idx="267" formatCode="0.0">
                  <c:v>-5.0093535646999996</c:v>
                </c:pt>
                <c:pt idx="268" formatCode="0.0">
                  <c:v>-3.0552043825999999</c:v>
                </c:pt>
                <c:pt idx="269" formatCode="0.0">
                  <c:v>-1.8964415085999999</c:v>
                </c:pt>
                <c:pt idx="270" formatCode="0.0">
                  <c:v>-1.3299013299</c:v>
                </c:pt>
                <c:pt idx="271" formatCode="0.0">
                  <c:v>-1.3922123123000001</c:v>
                </c:pt>
                <c:pt idx="272" formatCode="0.0">
                  <c:v>-2.2183175927000001</c:v>
                </c:pt>
                <c:pt idx="273" formatCode="0.0">
                  <c:v>-3.1527531083000002</c:v>
                </c:pt>
                <c:pt idx="274" formatCode="0.0">
                  <c:v>-3.1361209963999999</c:v>
                </c:pt>
                <c:pt idx="275" formatCode="0.0">
                  <c:v>-2.5457793657000001</c:v>
                </c:pt>
                <c:pt idx="276" formatCode="0.0">
                  <c:v>-1.5858834040000001</c:v>
                </c:pt>
                <c:pt idx="277" formatCode="0.0">
                  <c:v>-0.84764666509999997</c:v>
                </c:pt>
                <c:pt idx="278" formatCode="0.0">
                  <c:v>-1.4796819787</c:v>
                </c:pt>
                <c:pt idx="279" formatCode="0.0">
                  <c:v>-2.4070021880999999</c:v>
                </c:pt>
                <c:pt idx="280" formatCode="0.0">
                  <c:v>-3.4557704845999999</c:v>
                </c:pt>
                <c:pt idx="281" formatCode="0.0">
                  <c:v>-3.3883579496</c:v>
                </c:pt>
                <c:pt idx="282" formatCode="0.0">
                  <c:v>-2.6304347826000001</c:v>
                </c:pt>
                <c:pt idx="283" formatCode="0.0">
                  <c:v>-0.35296712990000001</c:v>
                </c:pt>
                <c:pt idx="284" formatCode="0.0">
                  <c:v>2.2237196765</c:v>
                </c:pt>
                <c:pt idx="285" formatCode="0.0">
                  <c:v>5.4562127464000003</c:v>
                </c:pt>
                <c:pt idx="286" formatCode="0.0">
                  <c:v>7.8760045924000002</c:v>
                </c:pt>
                <c:pt idx="287" formatCode="0.0">
                  <c:v>10.288725939500001</c:v>
                </c:pt>
                <c:pt idx="288" formatCode="0.0">
                  <c:v>13.912846118899999</c:v>
                </c:pt>
                <c:pt idx="289" formatCode="0.0">
                  <c:v>18.762654668100001</c:v>
                </c:pt>
                <c:pt idx="290" formatCode="0.0">
                  <c:v>26.5859672719</c:v>
                </c:pt>
                <c:pt idx="291" formatCode="0.0">
                  <c:v>32.869955156899998</c:v>
                </c:pt>
                <c:pt idx="292" formatCode="0.0">
                  <c:v>35.884736605100002</c:v>
                </c:pt>
                <c:pt idx="293" formatCode="0.0">
                  <c:v>35.094424460399999</c:v>
                </c:pt>
                <c:pt idx="294" formatCode="0.0">
                  <c:v>33.4226389819</c:v>
                </c:pt>
                <c:pt idx="295" formatCode="0.0">
                  <c:v>32.875802523700003</c:v>
                </c:pt>
                <c:pt idx="296" formatCode="0.0">
                  <c:v>32.674137552099999</c:v>
                </c:pt>
                <c:pt idx="297" formatCode="0.0">
                  <c:v>33.195652173900001</c:v>
                </c:pt>
                <c:pt idx="298" formatCode="0.0">
                  <c:v>31.8007662835</c:v>
                </c:pt>
                <c:pt idx="299" formatCode="0.0">
                  <c:v>30.895491377500001</c:v>
                </c:pt>
                <c:pt idx="300" formatCode="0.0">
                  <c:v>26.519226937599999</c:v>
                </c:pt>
                <c:pt idx="301" formatCode="0.0">
                  <c:v>22.276946391300001</c:v>
                </c:pt>
                <c:pt idx="302" formatCode="0.0">
                  <c:v>15.884540463900001</c:v>
                </c:pt>
                <c:pt idx="303" formatCode="0.0">
                  <c:v>11.5086061424</c:v>
                </c:pt>
                <c:pt idx="304" formatCode="0.0">
                  <c:v>10.1225977468</c:v>
                </c:pt>
                <c:pt idx="305" formatCode="0.0">
                  <c:v>11.715759693700001</c:v>
                </c:pt>
                <c:pt idx="306" formatCode="0.0">
                  <c:v>13.8721552878</c:v>
                </c:pt>
                <c:pt idx="307" formatCode="0.0">
                  <c:v>15.3782072642</c:v>
                </c:pt>
                <c:pt idx="308" formatCode="0.0">
                  <c:v>16.876449155300001</c:v>
                </c:pt>
                <c:pt idx="309" formatCode="0.0">
                  <c:v>19.0958054512</c:v>
                </c:pt>
                <c:pt idx="310" formatCode="0.0">
                  <c:v>22.965116279</c:v>
                </c:pt>
                <c:pt idx="311" formatCode="0.0">
                  <c:v>26.746031746</c:v>
                </c:pt>
                <c:pt idx="312" formatCode="0.0">
                  <c:v>30.4409448818</c:v>
                </c:pt>
                <c:pt idx="313" formatCode="0.0">
                  <c:v>33.168086754400001</c:v>
                </c:pt>
                <c:pt idx="314" formatCode="0.0">
                  <c:v>34.229828850799997</c:v>
                </c:pt>
                <c:pt idx="315" formatCode="0.0">
                  <c:v>41.192493946699997</c:v>
                </c:pt>
                <c:pt idx="316" formatCode="0.0">
                  <c:v>57.559801414100001</c:v>
                </c:pt>
                <c:pt idx="317" formatCode="0.0">
                  <c:v>73.916281841200004</c:v>
                </c:pt>
                <c:pt idx="318" formatCode="0.0">
                  <c:v>86.142542248300003</c:v>
                </c:pt>
                <c:pt idx="319" formatCode="0.0">
                  <c:v>85.487364620899996</c:v>
                </c:pt>
                <c:pt idx="320" formatCode="0.0">
                  <c:v>82.527986396399996</c:v>
                </c:pt>
                <c:pt idx="321" formatCode="0.0">
                  <c:v>73.468548718600005</c:v>
                </c:pt>
                <c:pt idx="322" formatCode="0.0">
                  <c:v>62.792224848899998</c:v>
                </c:pt>
                <c:pt idx="323" formatCode="0.0">
                  <c:v>52.849092047500001</c:v>
                </c:pt>
                <c:pt idx="324" formatCode="0.0">
                  <c:v>42.919232162199997</c:v>
                </c:pt>
                <c:pt idx="325" formatCode="0.0">
                  <c:v>33.341088878500003</c:v>
                </c:pt>
                <c:pt idx="326" formatCode="0.0">
                  <c:v>26.400273223999999</c:v>
                </c:pt>
                <c:pt idx="327" formatCode="0.0">
                  <c:v>24.555198285100001</c:v>
                </c:pt>
                <c:pt idx="328" formatCode="0.0">
                  <c:v>18.8198224004</c:v>
                </c:pt>
                <c:pt idx="329" formatCode="0.0">
                  <c:v>12.7708779443</c:v>
                </c:pt>
                <c:pt idx="330" formatCode="0.0">
                  <c:v>5.3524907238999999</c:v>
                </c:pt>
                <c:pt idx="331" formatCode="0.0">
                  <c:v>2.0007785130000002</c:v>
                </c:pt>
                <c:pt idx="332" formatCode="0.0">
                  <c:v>-0.46580234450000002</c:v>
                </c:pt>
                <c:pt idx="333" formatCode="0.0">
                  <c:v>-0.52140938530000003</c:v>
                </c:pt>
                <c:pt idx="334" formatCode="0.0">
                  <c:v>-3.2271077000000002E-2</c:v>
                </c:pt>
                <c:pt idx="335" formatCode="0.0">
                  <c:v>-0.1474805407</c:v>
                </c:pt>
                <c:pt idx="336" formatCode="0.0">
                  <c:v>0.48994762619999999</c:v>
                </c:pt>
                <c:pt idx="337" formatCode="0.0">
                  <c:v>5.1997906124000002</c:v>
                </c:pt>
                <c:pt idx="338" formatCode="0.0">
                  <c:v>13.536881923799999</c:v>
                </c:pt>
                <c:pt idx="339" formatCode="0.0">
                  <c:v>12.7871955941</c:v>
                </c:pt>
                <c:pt idx="340" formatCode="0.0">
                  <c:v>7.8833172613000002</c:v>
                </c:pt>
                <c:pt idx="341" formatCode="0.0">
                  <c:v>1.1241075496999999</c:v>
                </c:pt>
                <c:pt idx="342" formatCode="0.0">
                  <c:v>-0.26227051330000001</c:v>
                </c:pt>
                <c:pt idx="343" formatCode="0.0">
                  <c:v>-0.67928560520000003</c:v>
                </c:pt>
                <c:pt idx="344" formatCode="0.0">
                  <c:v>-0.67857421409999996</c:v>
                </c:pt>
                <c:pt idx="345" formatCode="0.0">
                  <c:v>-4.9555273188999998</c:v>
                </c:pt>
                <c:pt idx="346" formatCode="0.0">
                  <c:v>-11.7343232991</c:v>
                </c:pt>
                <c:pt idx="347" formatCode="0.0">
                  <c:v>-19.012062033300001</c:v>
                </c:pt>
                <c:pt idx="348" formatCode="0.0">
                  <c:v>-23.915601882899999</c:v>
                </c:pt>
                <c:pt idx="349" formatCode="0.0">
                  <c:v>-28.279980096199999</c:v>
                </c:pt>
                <c:pt idx="350" formatCode="0.0">
                  <c:v>-32.841504045599997</c:v>
                </c:pt>
                <c:pt idx="351" formatCode="0.0">
                  <c:v>-32.127870603399998</c:v>
                </c:pt>
                <c:pt idx="352" formatCode="0.0">
                  <c:v>-29.497206703900002</c:v>
                </c:pt>
                <c:pt idx="353" formatCode="0.0">
                  <c:v>-25.191527715100001</c:v>
                </c:pt>
                <c:pt idx="354" formatCode="0.0">
                  <c:v>-25.837716003000001</c:v>
                </c:pt>
                <c:pt idx="355" formatCode="0.0">
                  <c:v>-20.7023745485</c:v>
                </c:pt>
                <c:pt idx="356" formatCode="0.0">
                  <c:v>-13.844824878200001</c:v>
                </c:pt>
                <c:pt idx="357" formatCode="0.0">
                  <c:v>-3.2002005347</c:v>
                </c:pt>
                <c:pt idx="358" formatCode="0.0">
                  <c:v>7.8357867788000002</c:v>
                </c:pt>
                <c:pt idx="359" formatCode="0.0">
                  <c:v>22.208713272499999</c:v>
                </c:pt>
                <c:pt idx="360" formatCode="0.0">
                  <c:v>39.918241078299999</c:v>
                </c:pt>
                <c:pt idx="361" formatCode="0.0">
                  <c:v>49.213691026799999</c:v>
                </c:pt>
                <c:pt idx="362" formatCode="0.0">
                  <c:v>50.838648712400001</c:v>
                </c:pt>
                <c:pt idx="363" formatCode="0.0">
                  <c:v>41.973920863300002</c:v>
                </c:pt>
                <c:pt idx="364" formatCode="0.0">
                  <c:v>31.188589540399999</c:v>
                </c:pt>
                <c:pt idx="365" formatCode="0.0">
                  <c:v>21.345381526099999</c:v>
                </c:pt>
                <c:pt idx="366" formatCode="0.0">
                  <c:v>16.796677134999999</c:v>
                </c:pt>
                <c:pt idx="367" formatCode="0.0">
                  <c:v>11.3770714216</c:v>
                </c:pt>
                <c:pt idx="368" formatCode="0.0">
                  <c:v>8.6136177194000005</c:v>
                </c:pt>
                <c:pt idx="369" formatCode="0.0">
                  <c:v>8.6404833835999995</c:v>
                </c:pt>
                <c:pt idx="370" formatCode="0.0">
                  <c:v>12.319823639099999</c:v>
                </c:pt>
                <c:pt idx="371" formatCode="0.0">
                  <c:v>14.3011109268</c:v>
                </c:pt>
                <c:pt idx="372" formatCode="0.0">
                  <c:v>12.539481996199999</c:v>
                </c:pt>
                <c:pt idx="373" formatCode="0.0">
                  <c:v>13.6546807191</c:v>
                </c:pt>
                <c:pt idx="374" formatCode="0.0">
                  <c:v>15.5677368833</c:v>
                </c:pt>
                <c:pt idx="375" formatCode="0.0">
                  <c:v>17.553444180500001</c:v>
                </c:pt>
                <c:pt idx="376" formatCode="0.0">
                  <c:v>16.767335105000001</c:v>
                </c:pt>
                <c:pt idx="377" formatCode="0.0">
                  <c:v>19.468806883900001</c:v>
                </c:pt>
                <c:pt idx="378" formatCode="0.0">
                  <c:v>25.266718709300001</c:v>
                </c:pt>
                <c:pt idx="379" formatCode="0.0">
                  <c:v>26.398677455800001</c:v>
                </c:pt>
                <c:pt idx="380" formatCode="0.0">
                  <c:v>22.087948976100002</c:v>
                </c:pt>
                <c:pt idx="381" formatCode="0.0">
                  <c:v>9.5423486413000003</c:v>
                </c:pt>
                <c:pt idx="382" formatCode="0.0">
                  <c:v>0.23401524870000001</c:v>
                </c:pt>
                <c:pt idx="383" formatCode="0.0">
                  <c:v>-7.2677159642999998</c:v>
                </c:pt>
                <c:pt idx="384" formatCode="0.0">
                  <c:v>-10.174010665100001</c:v>
                </c:pt>
                <c:pt idx="385" formatCode="0.0">
                  <c:v>-11.5300695486</c:v>
                </c:pt>
                <c:pt idx="386" formatCode="0.0">
                  <c:v>-10.4282423092</c:v>
                </c:pt>
                <c:pt idx="387" formatCode="0.0">
                  <c:v>-9.6719876069000001</c:v>
                </c:pt>
                <c:pt idx="388" formatCode="0.0">
                  <c:v>-8.3385061038000003</c:v>
                </c:pt>
                <c:pt idx="389" formatCode="0.0">
                  <c:v>-10.4370108733</c:v>
                </c:pt>
                <c:pt idx="390" formatCode="0.0">
                  <c:v>-12.1174352582</c:v>
                </c:pt>
                <c:pt idx="391" formatCode="0.0">
                  <c:v>-14.063468025000001</c:v>
                </c:pt>
                <c:pt idx="392" formatCode="0.0">
                  <c:v>-13.3282925488</c:v>
                </c:pt>
                <c:pt idx="393" formatCode="0.0">
                  <c:v>-6.8107637628999997</c:v>
                </c:pt>
                <c:pt idx="394" formatCode="0.0">
                  <c:v>-2.0635637896999999</c:v>
                </c:pt>
                <c:pt idx="395" formatCode="0.0">
                  <c:v>2.1353148219999998</c:v>
                </c:pt>
                <c:pt idx="396" formatCode="0.0">
                  <c:v>1.4841431026</c:v>
                </c:pt>
                <c:pt idx="397" formatCode="0.0">
                  <c:v>0.61657032749999996</c:v>
                </c:pt>
                <c:pt idx="398" formatCode="0.0">
                  <c:v>-1.8382631061000001</c:v>
                </c:pt>
                <c:pt idx="399" formatCode="0.0">
                  <c:v>-4.8840504063000001</c:v>
                </c:pt>
                <c:pt idx="400" formatCode="0.0">
                  <c:v>-6.4484574867999997</c:v>
                </c:pt>
                <c:pt idx="401" formatCode="0.0">
                  <c:v>-5.7377049180000004</c:v>
                </c:pt>
                <c:pt idx="402" formatCode="0.0">
                  <c:v>-5.4680113456999999</c:v>
                </c:pt>
                <c:pt idx="403" formatCode="0.0">
                  <c:v>-3.6526754244999999</c:v>
                </c:pt>
                <c:pt idx="404" formatCode="0.0">
                  <c:v>-4.1161075422</c:v>
                </c:pt>
                <c:pt idx="405" formatCode="0.0">
                  <c:v>-4.7633872975999996</c:v>
                </c:pt>
                <c:pt idx="406" formatCode="0.0">
                  <c:v>-6.0596739464000002</c:v>
                </c:pt>
                <c:pt idx="407" formatCode="0.0">
                  <c:v>-6.6472660438000002</c:v>
                </c:pt>
                <c:pt idx="408" formatCode="0.0">
                  <c:v>-5.9036330048999996</c:v>
                </c:pt>
                <c:pt idx="409" formatCode="0.0">
                  <c:v>-6.2045193412000001</c:v>
                </c:pt>
                <c:pt idx="410" formatCode="0.0">
                  <c:v>-6.4272503081999997</c:v>
                </c:pt>
                <c:pt idx="411" formatCode="0.0">
                  <c:v>-6.8124804013000002</c:v>
                </c:pt>
                <c:pt idx="412" formatCode="0.0">
                  <c:v>-5.2923670874999997</c:v>
                </c:pt>
                <c:pt idx="413" formatCode="0.0">
                  <c:v>-3.6259228875999998</c:v>
                </c:pt>
                <c:pt idx="414" formatCode="0.0">
                  <c:v>-0.62510418400000001</c:v>
                </c:pt>
                <c:pt idx="415" formatCode="0.0">
                  <c:v>-0.3408713002</c:v>
                </c:pt>
                <c:pt idx="416" formatCode="0.0">
                  <c:v>-0.32258064510000001</c:v>
                </c:pt>
                <c:pt idx="417" formatCode="0.0">
                  <c:v>-2.3864007845000001</c:v>
                </c:pt>
                <c:pt idx="418" formatCode="0.0">
                  <c:v>-2.9960707269000002</c:v>
                </c:pt>
                <c:pt idx="419" formatCode="0.0">
                  <c:v>-3.7489745693000001</c:v>
                </c:pt>
                <c:pt idx="420" formatCode="0.0">
                  <c:v>-5.4396728016000004</c:v>
                </c:pt>
                <c:pt idx="421" formatCode="0.0">
                  <c:v>-7.9461004491000002</c:v>
                </c:pt>
                <c:pt idx="422" formatCode="0.0">
                  <c:v>-8.7629715037999993</c:v>
                </c:pt>
                <c:pt idx="423" formatCode="0.0">
                  <c:v>-6.9151173549999996</c:v>
                </c:pt>
                <c:pt idx="424" formatCode="0.0">
                  <c:v>-4.1698513799999999</c:v>
                </c:pt>
                <c:pt idx="425" formatCode="0.0">
                  <c:v>-3.2175689478999998</c:v>
                </c:pt>
                <c:pt idx="426" formatCode="0.0">
                  <c:v>-5.8206827140000001</c:v>
                </c:pt>
                <c:pt idx="427" formatCode="0.0">
                  <c:v>-9.5186451988999998</c:v>
                </c:pt>
                <c:pt idx="428" formatCode="0.0">
                  <c:v>-12.762426354600001</c:v>
                </c:pt>
                <c:pt idx="429" formatCode="0.0">
                  <c:v>-13.5130609511</c:v>
                </c:pt>
                <c:pt idx="430" formatCode="0.0">
                  <c:v>-14.1772151898</c:v>
                </c:pt>
                <c:pt idx="431" formatCode="0.0">
                  <c:v>-15.954998721500001</c:v>
                </c:pt>
                <c:pt idx="432" formatCode="0.0">
                  <c:v>-17.629757785399999</c:v>
                </c:pt>
                <c:pt idx="433" formatCode="0.0">
                  <c:v>-17.0865862313</c:v>
                </c:pt>
                <c:pt idx="434" formatCode="0.0">
                  <c:v>-14.307636757499999</c:v>
                </c:pt>
                <c:pt idx="435" formatCode="0.0">
                  <c:v>-13.239945774900001</c:v>
                </c:pt>
                <c:pt idx="436" formatCode="0.0">
                  <c:v>-13.984402694</c:v>
                </c:pt>
                <c:pt idx="437" formatCode="0.0">
                  <c:v>-15.5408970976</c:v>
                </c:pt>
                <c:pt idx="438" formatCode="0.0">
                  <c:v>-13.687772731300001</c:v>
                </c:pt>
                <c:pt idx="439" formatCode="0.0">
                  <c:v>-9.7731882721000005</c:v>
                </c:pt>
                <c:pt idx="440" formatCode="0.0">
                  <c:v>-5.8784362218000004</c:v>
                </c:pt>
                <c:pt idx="441" formatCode="0.0">
                  <c:v>-3.6979670860999998</c:v>
                </c:pt>
                <c:pt idx="442" formatCode="0.0">
                  <c:v>0.58013765969999997</c:v>
                </c:pt>
                <c:pt idx="443" formatCode="0.0">
                  <c:v>8.8733394179000005</c:v>
                </c:pt>
                <c:pt idx="444" formatCode="0.0">
                  <c:v>16.666666666600001</c:v>
                </c:pt>
                <c:pt idx="445" formatCode="0.0">
                  <c:v>22.2876096725</c:v>
                </c:pt>
                <c:pt idx="446" formatCode="0.0">
                  <c:v>20.794269461700001</c:v>
                </c:pt>
                <c:pt idx="447" formatCode="0.0">
                  <c:v>20.40625</c:v>
                </c:pt>
                <c:pt idx="448" formatCode="0.0">
                  <c:v>16.5567690088</c:v>
                </c:pt>
                <c:pt idx="449" formatCode="0.0">
                  <c:v>16.7343538477</c:v>
                </c:pt>
                <c:pt idx="450" formatCode="0.0">
                  <c:v>15.1774659513</c:v>
                </c:pt>
                <c:pt idx="451" formatCode="0.0">
                  <c:v>16.6973227059</c:v>
                </c:pt>
                <c:pt idx="452" formatCode="0.0">
                  <c:v>20.576048509300001</c:v>
                </c:pt>
                <c:pt idx="453" formatCode="0.0">
                  <c:v>24.165661439400001</c:v>
                </c:pt>
                <c:pt idx="454" formatCode="0.0">
                  <c:v>23.677778864</c:v>
                </c:pt>
                <c:pt idx="455" formatCode="0.0">
                  <c:v>16.868479880700001</c:v>
                </c:pt>
                <c:pt idx="456" formatCode="0.0">
                  <c:v>14.7538032226</c:v>
                </c:pt>
                <c:pt idx="457" formatCode="0.0">
                  <c:v>12.2582903141</c:v>
                </c:pt>
                <c:pt idx="458" formatCode="0.0">
                  <c:v>13.0635737333</c:v>
                </c:pt>
                <c:pt idx="459" formatCode="0.0">
                  <c:v>10.606453845400001</c:v>
                </c:pt>
                <c:pt idx="460" formatCode="0.0">
                  <c:v>11.8712985061</c:v>
                </c:pt>
                <c:pt idx="461" formatCode="0.0">
                  <c:v>13.782337198900001</c:v>
                </c:pt>
                <c:pt idx="462" formatCode="0.0">
                  <c:v>12.5503896801</c:v>
                </c:pt>
                <c:pt idx="463" formatCode="0.0">
                  <c:v>7.3380035026000003</c:v>
                </c:pt>
                <c:pt idx="464" formatCode="0.0">
                  <c:v>-1.7349761126000001</c:v>
                </c:pt>
                <c:pt idx="465" formatCode="0.0">
                  <c:v>-6.0152202071999996</c:v>
                </c:pt>
                <c:pt idx="466" formatCode="0.0">
                  <c:v>-8.7502964191999997</c:v>
                </c:pt>
                <c:pt idx="467" formatCode="0.0">
                  <c:v>-7.4918307165</c:v>
                </c:pt>
                <c:pt idx="468" formatCode="0.0">
                  <c:v>-9.4995293379000003</c:v>
                </c:pt>
                <c:pt idx="469" formatCode="0.0">
                  <c:v>-8.8932190178999999</c:v>
                </c:pt>
                <c:pt idx="470" formatCode="0.0">
                  <c:v>-8.4689548784999999</c:v>
                </c:pt>
                <c:pt idx="471" formatCode="0.0">
                  <c:v>-4.9511145874000002</c:v>
                </c:pt>
                <c:pt idx="472" formatCode="0.0">
                  <c:v>-3.4845132742999998</c:v>
                </c:pt>
                <c:pt idx="473" formatCode="0.0">
                  <c:v>-5.6762054095999996</c:v>
                </c:pt>
                <c:pt idx="474" formatCode="0.0">
                  <c:v>-5.6431072905999997</c:v>
                </c:pt>
                <c:pt idx="475" formatCode="0.0">
                  <c:v>-4.7887094142000004</c:v>
                </c:pt>
                <c:pt idx="476" formatCode="0.0">
                  <c:v>-0.5800068236</c:v>
                </c:pt>
                <c:pt idx="477" formatCode="0.0">
                  <c:v>-0.2067361529</c:v>
                </c:pt>
                <c:pt idx="478" formatCode="0.0">
                  <c:v>0.35516285510000001</c:v>
                </c:pt>
                <c:pt idx="479" formatCode="0.0">
                  <c:v>-0.21538726629999999</c:v>
                </c:pt>
                <c:pt idx="480" formatCode="0.0">
                  <c:v>1.04013175</c:v>
                </c:pt>
                <c:pt idx="481" formatCode="0.0">
                  <c:v>-0.94105569330000005</c:v>
                </c:pt>
                <c:pt idx="482" formatCode="0.0">
                  <c:v>-3.5982135333</c:v>
                </c:pt>
                <c:pt idx="483" formatCode="0.0">
                  <c:v>-8.4183673469000002</c:v>
                </c:pt>
                <c:pt idx="484" formatCode="0.0">
                  <c:v>-10.167826442799999</c:v>
                </c:pt>
                <c:pt idx="485" formatCode="0.0">
                  <c:v>-8.5279694122999992</c:v>
                </c:pt>
                <c:pt idx="486" formatCode="0.0">
                  <c:v>-3.7958667229</c:v>
                </c:pt>
                <c:pt idx="487" formatCode="0.0">
                  <c:v>2.2962899494000002</c:v>
                </c:pt>
                <c:pt idx="488" formatCode="0.0">
                  <c:v>6.9492107068999998</c:v>
                </c:pt>
                <c:pt idx="489" formatCode="0.0">
                  <c:v>10.5481225722</c:v>
                </c:pt>
                <c:pt idx="490" formatCode="0.0">
                  <c:v>12.8355632283</c:v>
                </c:pt>
                <c:pt idx="491" formatCode="0.0">
                  <c:v>17.121395268499999</c:v>
                </c:pt>
                <c:pt idx="492" formatCode="0.0">
                  <c:v>21.1804066226</c:v>
                </c:pt>
                <c:pt idx="493" formatCode="0.0">
                  <c:v>26.314880386900001</c:v>
                </c:pt>
                <c:pt idx="494" formatCode="0.0">
                  <c:v>33.050699300600002</c:v>
                </c:pt>
                <c:pt idx="495" formatCode="0.0">
                  <c:v>41.881570671200002</c:v>
                </c:pt>
                <c:pt idx="496" formatCode="0.0">
                  <c:v>53.476715574499998</c:v>
                </c:pt>
                <c:pt idx="497" formatCode="0.0">
                  <c:v>59.0913221263</c:v>
                </c:pt>
                <c:pt idx="498" formatCode="0.0">
                  <c:v>57.848224462899999</c:v>
                </c:pt>
                <c:pt idx="499" formatCode="0.0">
                  <c:v>51.384538068499999</c:v>
                </c:pt>
                <c:pt idx="500" formatCode="0.0">
                  <c:v>44.693486282599999</c:v>
                </c:pt>
                <c:pt idx="501" formatCode="0.0">
                  <c:v>41.045209650899999</c:v>
                </c:pt>
                <c:pt idx="502" formatCode="0.0">
                  <c:v>38.418910648699999</c:v>
                </c:pt>
                <c:pt idx="503" formatCode="0.0">
                  <c:v>32.601621820799998</c:v>
                </c:pt>
                <c:pt idx="504" formatCode="0.0">
                  <c:v>27.852258247200002</c:v>
                </c:pt>
                <c:pt idx="505" formatCode="0.0">
                  <c:v>23.8180637221</c:v>
                </c:pt>
                <c:pt idx="506" formatCode="0.0">
                  <c:v>21.6335326194</c:v>
                </c:pt>
                <c:pt idx="507" formatCode="0.0">
                  <c:v>19.535022165899999</c:v>
                </c:pt>
                <c:pt idx="508" formatCode="0.0">
                  <c:v>12.3723056825</c:v>
                </c:pt>
                <c:pt idx="509" formatCode="0.0">
                  <c:v>7.4195796207000004</c:v>
                </c:pt>
                <c:pt idx="510" formatCode="0.0">
                  <c:v>-0.6217994188</c:v>
                </c:pt>
                <c:pt idx="511" formatCode="0.0">
                  <c:v>-4.6065022297000002</c:v>
                </c:pt>
                <c:pt idx="512" formatCode="0.0">
                  <c:v>-7.7056175776</c:v>
                </c:pt>
                <c:pt idx="513" formatCode="0.0">
                  <c:v>-8.9986746870999994</c:v>
                </c:pt>
                <c:pt idx="514" formatCode="0.0">
                  <c:v>-8.1240756664999996</c:v>
                </c:pt>
                <c:pt idx="515" formatCode="0.0">
                  <c:v>-6.6219094355000001</c:v>
                </c:pt>
                <c:pt idx="516" formatCode="0.0">
                  <c:v>-3.8118182256000002</c:v>
                </c:pt>
                <c:pt idx="517" formatCode="0.0">
                  <c:v>-2.4490285002999999</c:v>
                </c:pt>
                <c:pt idx="518" formatCode="0.0">
                  <c:v>-3.2424391697999999</c:v>
                </c:pt>
                <c:pt idx="519" formatCode="0.0">
                  <c:v>-4.7385955078000004</c:v>
                </c:pt>
                <c:pt idx="520" formatCode="0.0">
                  <c:v>-5.9619691173999998</c:v>
                </c:pt>
                <c:pt idx="521" formatCode="0.0">
                  <c:v>-6.9633041278999999</c:v>
                </c:pt>
                <c:pt idx="522" formatCode="0.0">
                  <c:v>-3.5922115741999998</c:v>
                </c:pt>
                <c:pt idx="523" formatCode="0.0">
                  <c:v>-0.1522513184</c:v>
                </c:pt>
                <c:pt idx="731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6-9268-454B-BC28-37E8BC911796}"/>
            </c:ext>
          </c:extLst>
        </c:ser>
        <c:ser>
          <c:idx val="1"/>
          <c:order val="5"/>
          <c:tx>
            <c:strRef>
              <c:f>COPPERPI!$L$7</c:f>
              <c:strCache>
                <c:ptCount val="1"/>
                <c:pt idx="0">
                  <c:v>-0.2%</c:v>
                </c:pt>
              </c:strCache>
            </c:strRef>
          </c:tx>
          <c:marker>
            <c:symbol val="none"/>
          </c:marker>
          <c:dLbls>
            <c:dLbl>
              <c:idx val="251"/>
              <c:layout>
                <c:manualLayout>
                  <c:x val="-4.5351473922902494E-2"/>
                  <c:y val="6.53594771241830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268-454B-BC28-37E8BC911796}"/>
                </c:ext>
              </c:extLst>
            </c:dLbl>
            <c:dLbl>
              <c:idx val="253"/>
              <c:layout>
                <c:manualLayout>
                  <c:x val="-9.5859459072150535E-17"/>
                  <c:y val="-0.1993620414673046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268-454B-BC28-37E8BC911796}"/>
                </c:ext>
              </c:extLst>
            </c:dLbl>
            <c:dLbl>
              <c:idx val="330"/>
              <c:layout>
                <c:manualLayout>
                  <c:x val="9.9206349206349201E-3"/>
                  <c:y val="-5.55555555555555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268-454B-BC28-37E8BC911796}"/>
                </c:ext>
              </c:extLst>
            </c:dLbl>
            <c:dLbl>
              <c:idx val="356"/>
              <c:layout>
                <c:manualLayout>
                  <c:x val="-1.0532644804980346E-16"/>
                  <c:y val="4.984051036682615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268-454B-BC28-37E8BC911796}"/>
                </c:ext>
              </c:extLst>
            </c:dLbl>
            <c:dLbl>
              <c:idx val="510"/>
              <c:layout>
                <c:manualLayout>
                  <c:x val="3.1729548863505042E-2"/>
                  <c:y val="3.921568627450980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268-454B-BC28-37E8BC911796}"/>
                </c:ext>
              </c:extLst>
            </c:dLbl>
            <c:dLbl>
              <c:idx val="512"/>
              <c:layout>
                <c:manualLayout>
                  <c:x val="2.7402792200299987E-2"/>
                  <c:y val="0.12091503267973844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268-454B-BC28-37E8BC911796}"/>
                </c:ext>
              </c:extLst>
            </c:dLbl>
            <c:dLbl>
              <c:idx val="517"/>
              <c:layout>
                <c:manualLayout>
                  <c:x val="9.5188646590515638E-2"/>
                  <c:y val="2.614379084967320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268-454B-BC28-37E8BC911796}"/>
                </c:ext>
              </c:extLst>
            </c:dLbl>
            <c:dLbl>
              <c:idx val="521"/>
              <c:layout>
                <c:manualLayout>
                  <c:x val="5.0478827737394719E-2"/>
                  <c:y val="2.287581699346393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268-454B-BC28-37E8BC911796}"/>
                </c:ext>
              </c:extLst>
            </c:dLbl>
            <c:dLbl>
              <c:idx val="522"/>
              <c:layout>
                <c:manualLayout>
                  <c:x val="4.9036599329931048E-2"/>
                  <c:y val="3.411270451468476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268-454B-BC28-37E8BC911796}"/>
                </c:ext>
              </c:extLst>
            </c:dLbl>
            <c:dLbl>
              <c:idx val="523"/>
              <c:layout>
                <c:manualLayout>
                  <c:x val="4.4524236983841906E-2"/>
                  <c:y val="4.735730017576530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7B-49E7-91FC-E14BDADBFBD1}"/>
                </c:ext>
              </c:extLst>
            </c:dLbl>
            <c:dLbl>
              <c:idx val="806"/>
              <c:layout>
                <c:manualLayout>
                  <c:x val="3.6056305526710512E-2"/>
                  <c:y val="-6.5359477124182705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9268-454B-BC28-37E8BC911796}"/>
                </c:ext>
              </c:extLst>
            </c:dLbl>
            <c:dLbl>
              <c:idx val="807"/>
              <c:layout>
                <c:manualLayout>
                  <c:x val="2.5960539979231569E-2"/>
                  <c:y val="-2.9956080960047044E-1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9268-454B-BC28-37E8BC911796}"/>
                </c:ext>
              </c:extLst>
            </c:dLbl>
            <c:dLbl>
              <c:idx val="812"/>
              <c:layout>
                <c:manualLayout>
                  <c:x val="3.0287296642436724E-2"/>
                  <c:y val="-6.862745098039216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9268-454B-BC28-37E8BC911796}"/>
                </c:ext>
              </c:extLst>
            </c:dLbl>
            <c:dLbl>
              <c:idx val="817"/>
              <c:layout>
                <c:manualLayout>
                  <c:x val="4.3267566632052617E-3"/>
                  <c:y val="-0.1241830065359477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9268-454B-BC28-37E8BC911796}"/>
                </c:ext>
              </c:extLst>
            </c:dLbl>
            <c:dLbl>
              <c:idx val="818"/>
              <c:layout>
                <c:manualLayout>
                  <c:x val="1.8749278873889465E-2"/>
                  <c:y val="-3.921568627450974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9268-454B-BC28-37E8BC911796}"/>
                </c:ext>
              </c:extLst>
            </c:dLbl>
            <c:dLbl>
              <c:idx val="822"/>
              <c:layout>
                <c:manualLayout>
                  <c:x val="-8.6535133264106293E-3"/>
                  <c:y val="0.1143790849673202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9268-454B-BC28-37E8BC9117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COPFC!$A$9:$A$740</c:f>
              <c:numCache>
                <c:formatCode>mmm\-yy</c:formatCode>
                <c:ptCount val="732"/>
                <c:pt idx="0">
                  <c:v>29221</c:v>
                </c:pt>
                <c:pt idx="1">
                  <c:v>29252</c:v>
                </c:pt>
                <c:pt idx="2">
                  <c:v>29281</c:v>
                </c:pt>
                <c:pt idx="3">
                  <c:v>29312</c:v>
                </c:pt>
                <c:pt idx="4">
                  <c:v>29342</c:v>
                </c:pt>
                <c:pt idx="5">
                  <c:v>29373</c:v>
                </c:pt>
                <c:pt idx="6">
                  <c:v>29403</c:v>
                </c:pt>
                <c:pt idx="7">
                  <c:v>29434</c:v>
                </c:pt>
                <c:pt idx="8">
                  <c:v>29465</c:v>
                </c:pt>
                <c:pt idx="9">
                  <c:v>29495</c:v>
                </c:pt>
                <c:pt idx="10">
                  <c:v>29526</c:v>
                </c:pt>
                <c:pt idx="11">
                  <c:v>29556</c:v>
                </c:pt>
                <c:pt idx="12">
                  <c:v>29587</c:v>
                </c:pt>
                <c:pt idx="13">
                  <c:v>29618</c:v>
                </c:pt>
                <c:pt idx="14">
                  <c:v>29646</c:v>
                </c:pt>
                <c:pt idx="15">
                  <c:v>29677</c:v>
                </c:pt>
                <c:pt idx="16">
                  <c:v>29707</c:v>
                </c:pt>
                <c:pt idx="17">
                  <c:v>29738</c:v>
                </c:pt>
                <c:pt idx="18">
                  <c:v>29768</c:v>
                </c:pt>
                <c:pt idx="19">
                  <c:v>29799</c:v>
                </c:pt>
                <c:pt idx="20">
                  <c:v>29830</c:v>
                </c:pt>
                <c:pt idx="21">
                  <c:v>29860</c:v>
                </c:pt>
                <c:pt idx="22">
                  <c:v>29891</c:v>
                </c:pt>
                <c:pt idx="23">
                  <c:v>29921</c:v>
                </c:pt>
                <c:pt idx="24">
                  <c:v>29952</c:v>
                </c:pt>
                <c:pt idx="25">
                  <c:v>29983</c:v>
                </c:pt>
                <c:pt idx="26">
                  <c:v>30011</c:v>
                </c:pt>
                <c:pt idx="27">
                  <c:v>30042</c:v>
                </c:pt>
                <c:pt idx="28">
                  <c:v>30072</c:v>
                </c:pt>
                <c:pt idx="29">
                  <c:v>30103</c:v>
                </c:pt>
                <c:pt idx="30">
                  <c:v>30133</c:v>
                </c:pt>
                <c:pt idx="31">
                  <c:v>30164</c:v>
                </c:pt>
                <c:pt idx="32">
                  <c:v>30195</c:v>
                </c:pt>
                <c:pt idx="33">
                  <c:v>30225</c:v>
                </c:pt>
                <c:pt idx="34">
                  <c:v>30256</c:v>
                </c:pt>
                <c:pt idx="35">
                  <c:v>30286</c:v>
                </c:pt>
                <c:pt idx="36">
                  <c:v>30317</c:v>
                </c:pt>
                <c:pt idx="37">
                  <c:v>30348</c:v>
                </c:pt>
                <c:pt idx="38">
                  <c:v>30376</c:v>
                </c:pt>
                <c:pt idx="39">
                  <c:v>30407</c:v>
                </c:pt>
                <c:pt idx="40">
                  <c:v>30437</c:v>
                </c:pt>
                <c:pt idx="41">
                  <c:v>30468</c:v>
                </c:pt>
                <c:pt idx="42">
                  <c:v>30498</c:v>
                </c:pt>
                <c:pt idx="43">
                  <c:v>30529</c:v>
                </c:pt>
                <c:pt idx="44">
                  <c:v>30560</c:v>
                </c:pt>
                <c:pt idx="45">
                  <c:v>30590</c:v>
                </c:pt>
                <c:pt idx="46">
                  <c:v>30621</c:v>
                </c:pt>
                <c:pt idx="47">
                  <c:v>30651</c:v>
                </c:pt>
                <c:pt idx="48">
                  <c:v>30682</c:v>
                </c:pt>
                <c:pt idx="49">
                  <c:v>30713</c:v>
                </c:pt>
                <c:pt idx="50">
                  <c:v>30742</c:v>
                </c:pt>
                <c:pt idx="51">
                  <c:v>30773</c:v>
                </c:pt>
                <c:pt idx="52">
                  <c:v>30803</c:v>
                </c:pt>
                <c:pt idx="53">
                  <c:v>30834</c:v>
                </c:pt>
                <c:pt idx="54">
                  <c:v>30864</c:v>
                </c:pt>
                <c:pt idx="55">
                  <c:v>30895</c:v>
                </c:pt>
                <c:pt idx="56">
                  <c:v>30926</c:v>
                </c:pt>
                <c:pt idx="57">
                  <c:v>30956</c:v>
                </c:pt>
                <c:pt idx="58">
                  <c:v>30987</c:v>
                </c:pt>
                <c:pt idx="59">
                  <c:v>31017</c:v>
                </c:pt>
                <c:pt idx="60">
                  <c:v>31048</c:v>
                </c:pt>
                <c:pt idx="61">
                  <c:v>31079</c:v>
                </c:pt>
                <c:pt idx="62">
                  <c:v>31107</c:v>
                </c:pt>
                <c:pt idx="63">
                  <c:v>31138</c:v>
                </c:pt>
                <c:pt idx="64">
                  <c:v>31168</c:v>
                </c:pt>
                <c:pt idx="65">
                  <c:v>31199</c:v>
                </c:pt>
                <c:pt idx="66">
                  <c:v>31229</c:v>
                </c:pt>
                <c:pt idx="67">
                  <c:v>31260</c:v>
                </c:pt>
                <c:pt idx="68">
                  <c:v>31291</c:v>
                </c:pt>
                <c:pt idx="69">
                  <c:v>31321</c:v>
                </c:pt>
                <c:pt idx="70">
                  <c:v>31352</c:v>
                </c:pt>
                <c:pt idx="71">
                  <c:v>31382</c:v>
                </c:pt>
                <c:pt idx="72">
                  <c:v>31413</c:v>
                </c:pt>
                <c:pt idx="73">
                  <c:v>31444</c:v>
                </c:pt>
                <c:pt idx="74">
                  <c:v>31472</c:v>
                </c:pt>
                <c:pt idx="75">
                  <c:v>31503</c:v>
                </c:pt>
                <c:pt idx="76">
                  <c:v>31533</c:v>
                </c:pt>
                <c:pt idx="77">
                  <c:v>31564</c:v>
                </c:pt>
                <c:pt idx="78">
                  <c:v>31594</c:v>
                </c:pt>
                <c:pt idx="79">
                  <c:v>31625</c:v>
                </c:pt>
                <c:pt idx="80">
                  <c:v>31656</c:v>
                </c:pt>
                <c:pt idx="81">
                  <c:v>31686</c:v>
                </c:pt>
                <c:pt idx="82">
                  <c:v>31717</c:v>
                </c:pt>
                <c:pt idx="83">
                  <c:v>31747</c:v>
                </c:pt>
                <c:pt idx="84">
                  <c:v>31778</c:v>
                </c:pt>
                <c:pt idx="85">
                  <c:v>31809</c:v>
                </c:pt>
                <c:pt idx="86">
                  <c:v>31837</c:v>
                </c:pt>
                <c:pt idx="87">
                  <c:v>31868</c:v>
                </c:pt>
                <c:pt idx="88">
                  <c:v>31898</c:v>
                </c:pt>
                <c:pt idx="89">
                  <c:v>31929</c:v>
                </c:pt>
                <c:pt idx="90">
                  <c:v>31959</c:v>
                </c:pt>
                <c:pt idx="91">
                  <c:v>31990</c:v>
                </c:pt>
                <c:pt idx="92">
                  <c:v>32021</c:v>
                </c:pt>
                <c:pt idx="93">
                  <c:v>32051</c:v>
                </c:pt>
                <c:pt idx="94">
                  <c:v>32082</c:v>
                </c:pt>
                <c:pt idx="95">
                  <c:v>32112</c:v>
                </c:pt>
                <c:pt idx="96">
                  <c:v>32143</c:v>
                </c:pt>
                <c:pt idx="97">
                  <c:v>32174</c:v>
                </c:pt>
                <c:pt idx="98">
                  <c:v>32203</c:v>
                </c:pt>
                <c:pt idx="99">
                  <c:v>32234</c:v>
                </c:pt>
                <c:pt idx="100">
                  <c:v>32264</c:v>
                </c:pt>
                <c:pt idx="101">
                  <c:v>32295</c:v>
                </c:pt>
                <c:pt idx="102">
                  <c:v>32325</c:v>
                </c:pt>
                <c:pt idx="103">
                  <c:v>32356</c:v>
                </c:pt>
                <c:pt idx="104">
                  <c:v>32387</c:v>
                </c:pt>
                <c:pt idx="105">
                  <c:v>32417</c:v>
                </c:pt>
                <c:pt idx="106">
                  <c:v>32448</c:v>
                </c:pt>
                <c:pt idx="107">
                  <c:v>32478</c:v>
                </c:pt>
                <c:pt idx="108">
                  <c:v>32509</c:v>
                </c:pt>
                <c:pt idx="109">
                  <c:v>32540</c:v>
                </c:pt>
                <c:pt idx="110">
                  <c:v>32568</c:v>
                </c:pt>
                <c:pt idx="111">
                  <c:v>32599</c:v>
                </c:pt>
                <c:pt idx="112">
                  <c:v>32629</c:v>
                </c:pt>
                <c:pt idx="113">
                  <c:v>32660</c:v>
                </c:pt>
                <c:pt idx="114">
                  <c:v>32690</c:v>
                </c:pt>
                <c:pt idx="115">
                  <c:v>32721</c:v>
                </c:pt>
                <c:pt idx="116">
                  <c:v>32752</c:v>
                </c:pt>
                <c:pt idx="117">
                  <c:v>32782</c:v>
                </c:pt>
                <c:pt idx="118">
                  <c:v>32813</c:v>
                </c:pt>
                <c:pt idx="119">
                  <c:v>32843</c:v>
                </c:pt>
                <c:pt idx="120">
                  <c:v>32874</c:v>
                </c:pt>
                <c:pt idx="121">
                  <c:v>32905</c:v>
                </c:pt>
                <c:pt idx="122">
                  <c:v>32933</c:v>
                </c:pt>
                <c:pt idx="123">
                  <c:v>32964</c:v>
                </c:pt>
                <c:pt idx="124">
                  <c:v>32994</c:v>
                </c:pt>
                <c:pt idx="125">
                  <c:v>33025</c:v>
                </c:pt>
                <c:pt idx="126">
                  <c:v>33055</c:v>
                </c:pt>
                <c:pt idx="127">
                  <c:v>33086</c:v>
                </c:pt>
                <c:pt idx="128">
                  <c:v>33117</c:v>
                </c:pt>
                <c:pt idx="129">
                  <c:v>33147</c:v>
                </c:pt>
                <c:pt idx="130">
                  <c:v>33178</c:v>
                </c:pt>
                <c:pt idx="131">
                  <c:v>33208</c:v>
                </c:pt>
                <c:pt idx="132">
                  <c:v>33239</c:v>
                </c:pt>
                <c:pt idx="133">
                  <c:v>33270</c:v>
                </c:pt>
                <c:pt idx="134">
                  <c:v>33298</c:v>
                </c:pt>
                <c:pt idx="135">
                  <c:v>33329</c:v>
                </c:pt>
                <c:pt idx="136">
                  <c:v>33359</c:v>
                </c:pt>
                <c:pt idx="137">
                  <c:v>33390</c:v>
                </c:pt>
                <c:pt idx="138">
                  <c:v>33420</c:v>
                </c:pt>
                <c:pt idx="139">
                  <c:v>33451</c:v>
                </c:pt>
                <c:pt idx="140">
                  <c:v>33482</c:v>
                </c:pt>
                <c:pt idx="141">
                  <c:v>33512</c:v>
                </c:pt>
                <c:pt idx="142">
                  <c:v>33543</c:v>
                </c:pt>
                <c:pt idx="143">
                  <c:v>33573</c:v>
                </c:pt>
                <c:pt idx="144">
                  <c:v>33604</c:v>
                </c:pt>
                <c:pt idx="145">
                  <c:v>33635</c:v>
                </c:pt>
                <c:pt idx="146">
                  <c:v>33664</c:v>
                </c:pt>
                <c:pt idx="147">
                  <c:v>33695</c:v>
                </c:pt>
                <c:pt idx="148">
                  <c:v>33725</c:v>
                </c:pt>
                <c:pt idx="149">
                  <c:v>33756</c:v>
                </c:pt>
                <c:pt idx="150">
                  <c:v>33786</c:v>
                </c:pt>
                <c:pt idx="151">
                  <c:v>33817</c:v>
                </c:pt>
                <c:pt idx="152">
                  <c:v>33848</c:v>
                </c:pt>
                <c:pt idx="153">
                  <c:v>33878</c:v>
                </c:pt>
                <c:pt idx="154">
                  <c:v>33909</c:v>
                </c:pt>
                <c:pt idx="155">
                  <c:v>33939</c:v>
                </c:pt>
                <c:pt idx="156">
                  <c:v>33970</c:v>
                </c:pt>
                <c:pt idx="157">
                  <c:v>34001</c:v>
                </c:pt>
                <c:pt idx="158">
                  <c:v>34029</c:v>
                </c:pt>
                <c:pt idx="159">
                  <c:v>34060</c:v>
                </c:pt>
                <c:pt idx="160">
                  <c:v>34090</c:v>
                </c:pt>
                <c:pt idx="161">
                  <c:v>34121</c:v>
                </c:pt>
                <c:pt idx="162">
                  <c:v>34151</c:v>
                </c:pt>
                <c:pt idx="163">
                  <c:v>34182</c:v>
                </c:pt>
                <c:pt idx="164">
                  <c:v>34213</c:v>
                </c:pt>
                <c:pt idx="165">
                  <c:v>34243</c:v>
                </c:pt>
                <c:pt idx="166">
                  <c:v>34274</c:v>
                </c:pt>
                <c:pt idx="167">
                  <c:v>34304</c:v>
                </c:pt>
                <c:pt idx="168">
                  <c:v>34335</c:v>
                </c:pt>
                <c:pt idx="169">
                  <c:v>34366</c:v>
                </c:pt>
                <c:pt idx="170">
                  <c:v>34394</c:v>
                </c:pt>
                <c:pt idx="171">
                  <c:v>34425</c:v>
                </c:pt>
                <c:pt idx="172">
                  <c:v>34455</c:v>
                </c:pt>
                <c:pt idx="173">
                  <c:v>34486</c:v>
                </c:pt>
                <c:pt idx="174">
                  <c:v>34516</c:v>
                </c:pt>
                <c:pt idx="175">
                  <c:v>34547</c:v>
                </c:pt>
                <c:pt idx="176">
                  <c:v>34578</c:v>
                </c:pt>
                <c:pt idx="177">
                  <c:v>34608</c:v>
                </c:pt>
                <c:pt idx="178">
                  <c:v>34639</c:v>
                </c:pt>
                <c:pt idx="179">
                  <c:v>34669</c:v>
                </c:pt>
                <c:pt idx="180">
                  <c:v>34700</c:v>
                </c:pt>
                <c:pt idx="181">
                  <c:v>34731</c:v>
                </c:pt>
                <c:pt idx="182">
                  <c:v>34759</c:v>
                </c:pt>
                <c:pt idx="183">
                  <c:v>34790</c:v>
                </c:pt>
                <c:pt idx="184">
                  <c:v>34820</c:v>
                </c:pt>
                <c:pt idx="185">
                  <c:v>34851</c:v>
                </c:pt>
                <c:pt idx="186">
                  <c:v>34881</c:v>
                </c:pt>
                <c:pt idx="187">
                  <c:v>34912</c:v>
                </c:pt>
                <c:pt idx="188">
                  <c:v>34943</c:v>
                </c:pt>
                <c:pt idx="189">
                  <c:v>34973</c:v>
                </c:pt>
                <c:pt idx="190">
                  <c:v>35004</c:v>
                </c:pt>
                <c:pt idx="191">
                  <c:v>35034</c:v>
                </c:pt>
                <c:pt idx="192">
                  <c:v>35065</c:v>
                </c:pt>
                <c:pt idx="193">
                  <c:v>35096</c:v>
                </c:pt>
                <c:pt idx="194">
                  <c:v>35125</c:v>
                </c:pt>
                <c:pt idx="195">
                  <c:v>35156</c:v>
                </c:pt>
                <c:pt idx="196">
                  <c:v>35186</c:v>
                </c:pt>
                <c:pt idx="197">
                  <c:v>35217</c:v>
                </c:pt>
                <c:pt idx="198">
                  <c:v>35247</c:v>
                </c:pt>
                <c:pt idx="199">
                  <c:v>35278</c:v>
                </c:pt>
                <c:pt idx="200">
                  <c:v>35309</c:v>
                </c:pt>
                <c:pt idx="201">
                  <c:v>35339</c:v>
                </c:pt>
                <c:pt idx="202">
                  <c:v>35370</c:v>
                </c:pt>
                <c:pt idx="203">
                  <c:v>35400</c:v>
                </c:pt>
                <c:pt idx="204">
                  <c:v>35431</c:v>
                </c:pt>
                <c:pt idx="205">
                  <c:v>35462</c:v>
                </c:pt>
                <c:pt idx="206">
                  <c:v>35490</c:v>
                </c:pt>
                <c:pt idx="207">
                  <c:v>35521</c:v>
                </c:pt>
                <c:pt idx="208">
                  <c:v>35551</c:v>
                </c:pt>
                <c:pt idx="209">
                  <c:v>35582</c:v>
                </c:pt>
                <c:pt idx="210">
                  <c:v>35612</c:v>
                </c:pt>
                <c:pt idx="211">
                  <c:v>35643</c:v>
                </c:pt>
                <c:pt idx="212">
                  <c:v>35674</c:v>
                </c:pt>
                <c:pt idx="213">
                  <c:v>35704</c:v>
                </c:pt>
                <c:pt idx="214">
                  <c:v>35735</c:v>
                </c:pt>
                <c:pt idx="215">
                  <c:v>35765</c:v>
                </c:pt>
                <c:pt idx="216">
                  <c:v>35796</c:v>
                </c:pt>
                <c:pt idx="217">
                  <c:v>35827</c:v>
                </c:pt>
                <c:pt idx="218">
                  <c:v>35855</c:v>
                </c:pt>
                <c:pt idx="219">
                  <c:v>35886</c:v>
                </c:pt>
                <c:pt idx="220">
                  <c:v>35916</c:v>
                </c:pt>
                <c:pt idx="221">
                  <c:v>35947</c:v>
                </c:pt>
                <c:pt idx="222">
                  <c:v>35977</c:v>
                </c:pt>
                <c:pt idx="223">
                  <c:v>36008</c:v>
                </c:pt>
                <c:pt idx="224">
                  <c:v>36039</c:v>
                </c:pt>
                <c:pt idx="225">
                  <c:v>36069</c:v>
                </c:pt>
                <c:pt idx="226">
                  <c:v>36100</c:v>
                </c:pt>
                <c:pt idx="227">
                  <c:v>36130</c:v>
                </c:pt>
                <c:pt idx="228">
                  <c:v>36161</c:v>
                </c:pt>
                <c:pt idx="229">
                  <c:v>36192</c:v>
                </c:pt>
                <c:pt idx="230">
                  <c:v>36220</c:v>
                </c:pt>
                <c:pt idx="231">
                  <c:v>36251</c:v>
                </c:pt>
                <c:pt idx="232">
                  <c:v>36281</c:v>
                </c:pt>
                <c:pt idx="233">
                  <c:v>36312</c:v>
                </c:pt>
                <c:pt idx="234">
                  <c:v>36342</c:v>
                </c:pt>
                <c:pt idx="235">
                  <c:v>36373</c:v>
                </c:pt>
                <c:pt idx="236">
                  <c:v>36404</c:v>
                </c:pt>
                <c:pt idx="237">
                  <c:v>36434</c:v>
                </c:pt>
                <c:pt idx="238">
                  <c:v>36465</c:v>
                </c:pt>
                <c:pt idx="239">
                  <c:v>36495</c:v>
                </c:pt>
                <c:pt idx="240">
                  <c:v>36526</c:v>
                </c:pt>
                <c:pt idx="241">
                  <c:v>36557</c:v>
                </c:pt>
                <c:pt idx="242">
                  <c:v>36586</c:v>
                </c:pt>
                <c:pt idx="243">
                  <c:v>36617</c:v>
                </c:pt>
                <c:pt idx="244">
                  <c:v>36647</c:v>
                </c:pt>
                <c:pt idx="245">
                  <c:v>36678</c:v>
                </c:pt>
                <c:pt idx="246">
                  <c:v>36708</c:v>
                </c:pt>
                <c:pt idx="247">
                  <c:v>36739</c:v>
                </c:pt>
                <c:pt idx="248">
                  <c:v>36770</c:v>
                </c:pt>
                <c:pt idx="249">
                  <c:v>36800</c:v>
                </c:pt>
                <c:pt idx="250">
                  <c:v>36831</c:v>
                </c:pt>
                <c:pt idx="251">
                  <c:v>36861</c:v>
                </c:pt>
                <c:pt idx="252">
                  <c:v>36892</c:v>
                </c:pt>
                <c:pt idx="253">
                  <c:v>36923</c:v>
                </c:pt>
                <c:pt idx="254">
                  <c:v>36951</c:v>
                </c:pt>
                <c:pt idx="255">
                  <c:v>36982</c:v>
                </c:pt>
                <c:pt idx="256">
                  <c:v>37012</c:v>
                </c:pt>
                <c:pt idx="257">
                  <c:v>37043</c:v>
                </c:pt>
                <c:pt idx="258">
                  <c:v>37073</c:v>
                </c:pt>
                <c:pt idx="259">
                  <c:v>37104</c:v>
                </c:pt>
                <c:pt idx="260">
                  <c:v>37135</c:v>
                </c:pt>
                <c:pt idx="261">
                  <c:v>37165</c:v>
                </c:pt>
                <c:pt idx="262">
                  <c:v>37196</c:v>
                </c:pt>
                <c:pt idx="263">
                  <c:v>37226</c:v>
                </c:pt>
                <c:pt idx="264">
                  <c:v>37257</c:v>
                </c:pt>
                <c:pt idx="265">
                  <c:v>37288</c:v>
                </c:pt>
                <c:pt idx="266">
                  <c:v>37316</c:v>
                </c:pt>
                <c:pt idx="267">
                  <c:v>37347</c:v>
                </c:pt>
                <c:pt idx="268">
                  <c:v>37377</c:v>
                </c:pt>
                <c:pt idx="269">
                  <c:v>37408</c:v>
                </c:pt>
                <c:pt idx="270">
                  <c:v>37438</c:v>
                </c:pt>
                <c:pt idx="271">
                  <c:v>37469</c:v>
                </c:pt>
                <c:pt idx="272">
                  <c:v>37500</c:v>
                </c:pt>
                <c:pt idx="273">
                  <c:v>37530</c:v>
                </c:pt>
                <c:pt idx="274">
                  <c:v>37561</c:v>
                </c:pt>
                <c:pt idx="275">
                  <c:v>37591</c:v>
                </c:pt>
                <c:pt idx="276">
                  <c:v>37622</c:v>
                </c:pt>
                <c:pt idx="277">
                  <c:v>37653</c:v>
                </c:pt>
                <c:pt idx="278">
                  <c:v>37681</c:v>
                </c:pt>
                <c:pt idx="279">
                  <c:v>37712</c:v>
                </c:pt>
                <c:pt idx="280">
                  <c:v>37742</c:v>
                </c:pt>
                <c:pt idx="281">
                  <c:v>37773</c:v>
                </c:pt>
                <c:pt idx="282">
                  <c:v>37803</c:v>
                </c:pt>
                <c:pt idx="283">
                  <c:v>37834</c:v>
                </c:pt>
                <c:pt idx="284">
                  <c:v>37865</c:v>
                </c:pt>
                <c:pt idx="285">
                  <c:v>37895</c:v>
                </c:pt>
                <c:pt idx="286">
                  <c:v>37926</c:v>
                </c:pt>
                <c:pt idx="287">
                  <c:v>37956</c:v>
                </c:pt>
                <c:pt idx="288">
                  <c:v>37987</c:v>
                </c:pt>
                <c:pt idx="289">
                  <c:v>38018</c:v>
                </c:pt>
                <c:pt idx="290">
                  <c:v>38047</c:v>
                </c:pt>
                <c:pt idx="291">
                  <c:v>38078</c:v>
                </c:pt>
                <c:pt idx="292">
                  <c:v>38108</c:v>
                </c:pt>
                <c:pt idx="293">
                  <c:v>38139</c:v>
                </c:pt>
                <c:pt idx="294">
                  <c:v>38169</c:v>
                </c:pt>
                <c:pt idx="295">
                  <c:v>38200</c:v>
                </c:pt>
                <c:pt idx="296">
                  <c:v>38231</c:v>
                </c:pt>
                <c:pt idx="297">
                  <c:v>38261</c:v>
                </c:pt>
                <c:pt idx="298">
                  <c:v>38292</c:v>
                </c:pt>
                <c:pt idx="299">
                  <c:v>38322</c:v>
                </c:pt>
                <c:pt idx="300">
                  <c:v>38353</c:v>
                </c:pt>
                <c:pt idx="301">
                  <c:v>38384</c:v>
                </c:pt>
                <c:pt idx="302">
                  <c:v>38412</c:v>
                </c:pt>
                <c:pt idx="303">
                  <c:v>38443</c:v>
                </c:pt>
                <c:pt idx="304">
                  <c:v>38473</c:v>
                </c:pt>
                <c:pt idx="305">
                  <c:v>38504</c:v>
                </c:pt>
                <c:pt idx="306">
                  <c:v>38534</c:v>
                </c:pt>
                <c:pt idx="307">
                  <c:v>38565</c:v>
                </c:pt>
                <c:pt idx="308">
                  <c:v>38596</c:v>
                </c:pt>
                <c:pt idx="309">
                  <c:v>38626</c:v>
                </c:pt>
                <c:pt idx="310">
                  <c:v>38657</c:v>
                </c:pt>
                <c:pt idx="311">
                  <c:v>38687</c:v>
                </c:pt>
                <c:pt idx="312">
                  <c:v>38718</c:v>
                </c:pt>
                <c:pt idx="313">
                  <c:v>38749</c:v>
                </c:pt>
                <c:pt idx="314">
                  <c:v>38777</c:v>
                </c:pt>
                <c:pt idx="315">
                  <c:v>38808</c:v>
                </c:pt>
                <c:pt idx="316">
                  <c:v>38838</c:v>
                </c:pt>
                <c:pt idx="317">
                  <c:v>38869</c:v>
                </c:pt>
                <c:pt idx="318">
                  <c:v>38899</c:v>
                </c:pt>
                <c:pt idx="319">
                  <c:v>38930</c:v>
                </c:pt>
                <c:pt idx="320">
                  <c:v>38961</c:v>
                </c:pt>
                <c:pt idx="321">
                  <c:v>38991</c:v>
                </c:pt>
                <c:pt idx="322">
                  <c:v>39022</c:v>
                </c:pt>
                <c:pt idx="323">
                  <c:v>39052</c:v>
                </c:pt>
                <c:pt idx="324">
                  <c:v>39083</c:v>
                </c:pt>
                <c:pt idx="325">
                  <c:v>39114</c:v>
                </c:pt>
                <c:pt idx="326">
                  <c:v>39142</c:v>
                </c:pt>
                <c:pt idx="327">
                  <c:v>39173</c:v>
                </c:pt>
                <c:pt idx="328">
                  <c:v>39203</c:v>
                </c:pt>
                <c:pt idx="329">
                  <c:v>39234</c:v>
                </c:pt>
                <c:pt idx="330">
                  <c:v>39264</c:v>
                </c:pt>
                <c:pt idx="331">
                  <c:v>39295</c:v>
                </c:pt>
                <c:pt idx="332">
                  <c:v>39326</c:v>
                </c:pt>
                <c:pt idx="333">
                  <c:v>39356</c:v>
                </c:pt>
                <c:pt idx="334">
                  <c:v>39387</c:v>
                </c:pt>
                <c:pt idx="335">
                  <c:v>39417</c:v>
                </c:pt>
                <c:pt idx="336">
                  <c:v>39448</c:v>
                </c:pt>
                <c:pt idx="337">
                  <c:v>39479</c:v>
                </c:pt>
                <c:pt idx="338">
                  <c:v>39508</c:v>
                </c:pt>
                <c:pt idx="339">
                  <c:v>39539</c:v>
                </c:pt>
                <c:pt idx="340">
                  <c:v>39569</c:v>
                </c:pt>
                <c:pt idx="341">
                  <c:v>39600</c:v>
                </c:pt>
                <c:pt idx="342">
                  <c:v>39630</c:v>
                </c:pt>
                <c:pt idx="343">
                  <c:v>39661</c:v>
                </c:pt>
                <c:pt idx="344">
                  <c:v>39692</c:v>
                </c:pt>
                <c:pt idx="345">
                  <c:v>39722</c:v>
                </c:pt>
                <c:pt idx="346">
                  <c:v>39753</c:v>
                </c:pt>
                <c:pt idx="347">
                  <c:v>39783</c:v>
                </c:pt>
                <c:pt idx="348">
                  <c:v>39814</c:v>
                </c:pt>
                <c:pt idx="349">
                  <c:v>39845</c:v>
                </c:pt>
                <c:pt idx="350">
                  <c:v>39873</c:v>
                </c:pt>
                <c:pt idx="351">
                  <c:v>39904</c:v>
                </c:pt>
                <c:pt idx="352">
                  <c:v>39934</c:v>
                </c:pt>
                <c:pt idx="353">
                  <c:v>39965</c:v>
                </c:pt>
                <c:pt idx="354">
                  <c:v>39995</c:v>
                </c:pt>
                <c:pt idx="355">
                  <c:v>40026</c:v>
                </c:pt>
                <c:pt idx="356">
                  <c:v>40057</c:v>
                </c:pt>
                <c:pt idx="357">
                  <c:v>40087</c:v>
                </c:pt>
                <c:pt idx="358">
                  <c:v>40118</c:v>
                </c:pt>
                <c:pt idx="359">
                  <c:v>40148</c:v>
                </c:pt>
                <c:pt idx="360">
                  <c:v>40179</c:v>
                </c:pt>
                <c:pt idx="361">
                  <c:v>40210</c:v>
                </c:pt>
                <c:pt idx="362">
                  <c:v>40238</c:v>
                </c:pt>
                <c:pt idx="363">
                  <c:v>40269</c:v>
                </c:pt>
                <c:pt idx="364">
                  <c:v>40299</c:v>
                </c:pt>
                <c:pt idx="365">
                  <c:v>40330</c:v>
                </c:pt>
                <c:pt idx="366">
                  <c:v>40360</c:v>
                </c:pt>
                <c:pt idx="367">
                  <c:v>40391</c:v>
                </c:pt>
                <c:pt idx="368">
                  <c:v>40422</c:v>
                </c:pt>
                <c:pt idx="369">
                  <c:v>40452</c:v>
                </c:pt>
                <c:pt idx="370">
                  <c:v>40483</c:v>
                </c:pt>
                <c:pt idx="371">
                  <c:v>40513</c:v>
                </c:pt>
                <c:pt idx="372">
                  <c:v>40544</c:v>
                </c:pt>
                <c:pt idx="373">
                  <c:v>40575</c:v>
                </c:pt>
                <c:pt idx="374">
                  <c:v>40603</c:v>
                </c:pt>
                <c:pt idx="375">
                  <c:v>40634</c:v>
                </c:pt>
                <c:pt idx="376">
                  <c:v>40664</c:v>
                </c:pt>
                <c:pt idx="377">
                  <c:v>40695</c:v>
                </c:pt>
                <c:pt idx="378">
                  <c:v>40725</c:v>
                </c:pt>
                <c:pt idx="379">
                  <c:v>40756</c:v>
                </c:pt>
                <c:pt idx="380">
                  <c:v>40787</c:v>
                </c:pt>
                <c:pt idx="381">
                  <c:v>40817</c:v>
                </c:pt>
                <c:pt idx="382">
                  <c:v>40848</c:v>
                </c:pt>
                <c:pt idx="383">
                  <c:v>40878</c:v>
                </c:pt>
                <c:pt idx="384">
                  <c:v>40909</c:v>
                </c:pt>
                <c:pt idx="385">
                  <c:v>40940</c:v>
                </c:pt>
                <c:pt idx="386">
                  <c:v>40969</c:v>
                </c:pt>
                <c:pt idx="387">
                  <c:v>41000</c:v>
                </c:pt>
                <c:pt idx="388">
                  <c:v>41030</c:v>
                </c:pt>
                <c:pt idx="389">
                  <c:v>41061</c:v>
                </c:pt>
                <c:pt idx="390">
                  <c:v>41091</c:v>
                </c:pt>
                <c:pt idx="391">
                  <c:v>41122</c:v>
                </c:pt>
                <c:pt idx="392">
                  <c:v>41153</c:v>
                </c:pt>
                <c:pt idx="393">
                  <c:v>41183</c:v>
                </c:pt>
                <c:pt idx="394">
                  <c:v>41214</c:v>
                </c:pt>
                <c:pt idx="395">
                  <c:v>41244</c:v>
                </c:pt>
                <c:pt idx="396">
                  <c:v>41275</c:v>
                </c:pt>
                <c:pt idx="397">
                  <c:v>41306</c:v>
                </c:pt>
                <c:pt idx="398">
                  <c:v>41334</c:v>
                </c:pt>
                <c:pt idx="399">
                  <c:v>41365</c:v>
                </c:pt>
                <c:pt idx="400">
                  <c:v>41395</c:v>
                </c:pt>
                <c:pt idx="401">
                  <c:v>41426</c:v>
                </c:pt>
                <c:pt idx="402">
                  <c:v>41456</c:v>
                </c:pt>
                <c:pt idx="403">
                  <c:v>41487</c:v>
                </c:pt>
                <c:pt idx="404">
                  <c:v>41518</c:v>
                </c:pt>
                <c:pt idx="405">
                  <c:v>41548</c:v>
                </c:pt>
                <c:pt idx="406">
                  <c:v>41579</c:v>
                </c:pt>
                <c:pt idx="407">
                  <c:v>41609</c:v>
                </c:pt>
                <c:pt idx="408">
                  <c:v>41640</c:v>
                </c:pt>
                <c:pt idx="409">
                  <c:v>41671</c:v>
                </c:pt>
                <c:pt idx="410">
                  <c:v>41699</c:v>
                </c:pt>
                <c:pt idx="411">
                  <c:v>41730</c:v>
                </c:pt>
                <c:pt idx="412">
                  <c:v>41760</c:v>
                </c:pt>
                <c:pt idx="413">
                  <c:v>41791</c:v>
                </c:pt>
                <c:pt idx="414">
                  <c:v>41821</c:v>
                </c:pt>
                <c:pt idx="415">
                  <c:v>41852</c:v>
                </c:pt>
                <c:pt idx="416">
                  <c:v>41883</c:v>
                </c:pt>
                <c:pt idx="417">
                  <c:v>41913</c:v>
                </c:pt>
                <c:pt idx="418">
                  <c:v>41944</c:v>
                </c:pt>
                <c:pt idx="419">
                  <c:v>41974</c:v>
                </c:pt>
                <c:pt idx="420">
                  <c:v>42005</c:v>
                </c:pt>
                <c:pt idx="421">
                  <c:v>42036</c:v>
                </c:pt>
                <c:pt idx="422">
                  <c:v>42064</c:v>
                </c:pt>
                <c:pt idx="423">
                  <c:v>42095</c:v>
                </c:pt>
                <c:pt idx="424">
                  <c:v>42125</c:v>
                </c:pt>
                <c:pt idx="425">
                  <c:v>42156</c:v>
                </c:pt>
                <c:pt idx="426">
                  <c:v>42186</c:v>
                </c:pt>
                <c:pt idx="427">
                  <c:v>42217</c:v>
                </c:pt>
                <c:pt idx="428">
                  <c:v>42248</c:v>
                </c:pt>
                <c:pt idx="429">
                  <c:v>42278</c:v>
                </c:pt>
                <c:pt idx="430">
                  <c:v>42309</c:v>
                </c:pt>
                <c:pt idx="431">
                  <c:v>42339</c:v>
                </c:pt>
                <c:pt idx="432">
                  <c:v>42370</c:v>
                </c:pt>
                <c:pt idx="433">
                  <c:v>42401</c:v>
                </c:pt>
                <c:pt idx="434">
                  <c:v>42430</c:v>
                </c:pt>
                <c:pt idx="435">
                  <c:v>42461</c:v>
                </c:pt>
                <c:pt idx="436">
                  <c:v>42491</c:v>
                </c:pt>
                <c:pt idx="437">
                  <c:v>42522</c:v>
                </c:pt>
                <c:pt idx="438">
                  <c:v>42552</c:v>
                </c:pt>
                <c:pt idx="439">
                  <c:v>42583</c:v>
                </c:pt>
                <c:pt idx="440">
                  <c:v>42614</c:v>
                </c:pt>
                <c:pt idx="441">
                  <c:v>42644</c:v>
                </c:pt>
                <c:pt idx="442">
                  <c:v>42675</c:v>
                </c:pt>
                <c:pt idx="443">
                  <c:v>42705</c:v>
                </c:pt>
                <c:pt idx="444">
                  <c:v>42736</c:v>
                </c:pt>
                <c:pt idx="445">
                  <c:v>42767</c:v>
                </c:pt>
                <c:pt idx="446">
                  <c:v>42795</c:v>
                </c:pt>
                <c:pt idx="447">
                  <c:v>42826</c:v>
                </c:pt>
                <c:pt idx="448">
                  <c:v>42856</c:v>
                </c:pt>
                <c:pt idx="449">
                  <c:v>42887</c:v>
                </c:pt>
                <c:pt idx="450">
                  <c:v>42917</c:v>
                </c:pt>
                <c:pt idx="451">
                  <c:v>42948</c:v>
                </c:pt>
                <c:pt idx="452">
                  <c:v>42979</c:v>
                </c:pt>
                <c:pt idx="453">
                  <c:v>43009</c:v>
                </c:pt>
                <c:pt idx="454">
                  <c:v>43040</c:v>
                </c:pt>
                <c:pt idx="455">
                  <c:v>43070</c:v>
                </c:pt>
                <c:pt idx="456">
                  <c:v>43101</c:v>
                </c:pt>
                <c:pt idx="457">
                  <c:v>43132</c:v>
                </c:pt>
                <c:pt idx="458">
                  <c:v>43160</c:v>
                </c:pt>
                <c:pt idx="459">
                  <c:v>43191</c:v>
                </c:pt>
                <c:pt idx="460">
                  <c:v>43221</c:v>
                </c:pt>
                <c:pt idx="461">
                  <c:v>43252</c:v>
                </c:pt>
                <c:pt idx="462">
                  <c:v>43282</c:v>
                </c:pt>
                <c:pt idx="463">
                  <c:v>43313</c:v>
                </c:pt>
                <c:pt idx="464">
                  <c:v>43344</c:v>
                </c:pt>
                <c:pt idx="465">
                  <c:v>43374</c:v>
                </c:pt>
                <c:pt idx="466">
                  <c:v>43405</c:v>
                </c:pt>
                <c:pt idx="467">
                  <c:v>43435</c:v>
                </c:pt>
                <c:pt idx="468">
                  <c:v>43466</c:v>
                </c:pt>
                <c:pt idx="469">
                  <c:v>43497</c:v>
                </c:pt>
                <c:pt idx="470">
                  <c:v>43525</c:v>
                </c:pt>
                <c:pt idx="471">
                  <c:v>43556</c:v>
                </c:pt>
                <c:pt idx="472">
                  <c:v>43586</c:v>
                </c:pt>
                <c:pt idx="473">
                  <c:v>43617</c:v>
                </c:pt>
                <c:pt idx="474">
                  <c:v>43647</c:v>
                </c:pt>
                <c:pt idx="475">
                  <c:v>43678</c:v>
                </c:pt>
                <c:pt idx="476">
                  <c:v>43709</c:v>
                </c:pt>
                <c:pt idx="477">
                  <c:v>43739</c:v>
                </c:pt>
                <c:pt idx="478">
                  <c:v>43770</c:v>
                </c:pt>
                <c:pt idx="479">
                  <c:v>43800</c:v>
                </c:pt>
                <c:pt idx="480">
                  <c:v>43831</c:v>
                </c:pt>
                <c:pt idx="481">
                  <c:v>43862</c:v>
                </c:pt>
                <c:pt idx="482">
                  <c:v>43891</c:v>
                </c:pt>
                <c:pt idx="483">
                  <c:v>43922</c:v>
                </c:pt>
                <c:pt idx="484">
                  <c:v>43952</c:v>
                </c:pt>
                <c:pt idx="485">
                  <c:v>43983</c:v>
                </c:pt>
                <c:pt idx="486">
                  <c:v>44013</c:v>
                </c:pt>
                <c:pt idx="487">
                  <c:v>44044</c:v>
                </c:pt>
                <c:pt idx="488">
                  <c:v>44075</c:v>
                </c:pt>
                <c:pt idx="489">
                  <c:v>44105</c:v>
                </c:pt>
                <c:pt idx="490">
                  <c:v>44136</c:v>
                </c:pt>
                <c:pt idx="491">
                  <c:v>44166</c:v>
                </c:pt>
                <c:pt idx="492">
                  <c:v>44197</c:v>
                </c:pt>
                <c:pt idx="493">
                  <c:v>44228</c:v>
                </c:pt>
                <c:pt idx="494">
                  <c:v>44256</c:v>
                </c:pt>
                <c:pt idx="495">
                  <c:v>44287</c:v>
                </c:pt>
                <c:pt idx="496">
                  <c:v>44317</c:v>
                </c:pt>
                <c:pt idx="497">
                  <c:v>44348</c:v>
                </c:pt>
                <c:pt idx="498">
                  <c:v>44378</c:v>
                </c:pt>
                <c:pt idx="499">
                  <c:v>44409</c:v>
                </c:pt>
                <c:pt idx="500">
                  <c:v>44440</c:v>
                </c:pt>
                <c:pt idx="501">
                  <c:v>44470</c:v>
                </c:pt>
                <c:pt idx="502">
                  <c:v>44501</c:v>
                </c:pt>
                <c:pt idx="503">
                  <c:v>44531</c:v>
                </c:pt>
                <c:pt idx="504">
                  <c:v>44562</c:v>
                </c:pt>
                <c:pt idx="505">
                  <c:v>44593</c:v>
                </c:pt>
                <c:pt idx="506">
                  <c:v>44621</c:v>
                </c:pt>
                <c:pt idx="507">
                  <c:v>44652</c:v>
                </c:pt>
                <c:pt idx="508">
                  <c:v>44682</c:v>
                </c:pt>
                <c:pt idx="509">
                  <c:v>44713</c:v>
                </c:pt>
                <c:pt idx="510">
                  <c:v>44743</c:v>
                </c:pt>
                <c:pt idx="511">
                  <c:v>44774</c:v>
                </c:pt>
                <c:pt idx="512">
                  <c:v>44805</c:v>
                </c:pt>
                <c:pt idx="513">
                  <c:v>44835</c:v>
                </c:pt>
                <c:pt idx="514">
                  <c:v>44866</c:v>
                </c:pt>
                <c:pt idx="515">
                  <c:v>44896</c:v>
                </c:pt>
                <c:pt idx="516">
                  <c:v>44927</c:v>
                </c:pt>
                <c:pt idx="517">
                  <c:v>44958</c:v>
                </c:pt>
                <c:pt idx="518">
                  <c:v>44986</c:v>
                </c:pt>
                <c:pt idx="519">
                  <c:v>45017</c:v>
                </c:pt>
                <c:pt idx="520">
                  <c:v>45047</c:v>
                </c:pt>
                <c:pt idx="521">
                  <c:v>45078</c:v>
                </c:pt>
                <c:pt idx="522">
                  <c:v>45108</c:v>
                </c:pt>
                <c:pt idx="523">
                  <c:v>45139</c:v>
                </c:pt>
                <c:pt idx="524">
                  <c:v>45170</c:v>
                </c:pt>
                <c:pt idx="525">
                  <c:v>45200</c:v>
                </c:pt>
                <c:pt idx="526">
                  <c:v>45231</c:v>
                </c:pt>
                <c:pt idx="527">
                  <c:v>45261</c:v>
                </c:pt>
                <c:pt idx="528">
                  <c:v>45292</c:v>
                </c:pt>
                <c:pt idx="529">
                  <c:v>45323</c:v>
                </c:pt>
                <c:pt idx="530">
                  <c:v>45352</c:v>
                </c:pt>
                <c:pt idx="531">
                  <c:v>45383</c:v>
                </c:pt>
                <c:pt idx="532">
                  <c:v>45413</c:v>
                </c:pt>
                <c:pt idx="533">
                  <c:v>45444</c:v>
                </c:pt>
                <c:pt idx="534">
                  <c:v>45474</c:v>
                </c:pt>
                <c:pt idx="535">
                  <c:v>45505</c:v>
                </c:pt>
                <c:pt idx="536">
                  <c:v>45536</c:v>
                </c:pt>
                <c:pt idx="537">
                  <c:v>45566</c:v>
                </c:pt>
                <c:pt idx="538">
                  <c:v>45597</c:v>
                </c:pt>
                <c:pt idx="539">
                  <c:v>45627</c:v>
                </c:pt>
                <c:pt idx="540">
                  <c:v>45658</c:v>
                </c:pt>
                <c:pt idx="541">
                  <c:v>45689</c:v>
                </c:pt>
                <c:pt idx="542">
                  <c:v>45717</c:v>
                </c:pt>
                <c:pt idx="543">
                  <c:v>45748</c:v>
                </c:pt>
                <c:pt idx="544">
                  <c:v>45778</c:v>
                </c:pt>
                <c:pt idx="545">
                  <c:v>45809</c:v>
                </c:pt>
                <c:pt idx="546">
                  <c:v>45839</c:v>
                </c:pt>
                <c:pt idx="547">
                  <c:v>45870</c:v>
                </c:pt>
                <c:pt idx="548">
                  <c:v>45901</c:v>
                </c:pt>
                <c:pt idx="549">
                  <c:v>45931</c:v>
                </c:pt>
                <c:pt idx="550">
                  <c:v>45962</c:v>
                </c:pt>
                <c:pt idx="551">
                  <c:v>45992</c:v>
                </c:pt>
                <c:pt idx="552">
                  <c:v>46023</c:v>
                </c:pt>
                <c:pt idx="553">
                  <c:v>46054</c:v>
                </c:pt>
                <c:pt idx="554">
                  <c:v>46082</c:v>
                </c:pt>
                <c:pt idx="555">
                  <c:v>46113</c:v>
                </c:pt>
                <c:pt idx="556">
                  <c:v>46143</c:v>
                </c:pt>
                <c:pt idx="557">
                  <c:v>46174</c:v>
                </c:pt>
                <c:pt idx="558">
                  <c:v>46204</c:v>
                </c:pt>
                <c:pt idx="559">
                  <c:v>46235</c:v>
                </c:pt>
                <c:pt idx="560">
                  <c:v>46266</c:v>
                </c:pt>
                <c:pt idx="561">
                  <c:v>46296</c:v>
                </c:pt>
                <c:pt idx="562">
                  <c:v>46327</c:v>
                </c:pt>
                <c:pt idx="563">
                  <c:v>46357</c:v>
                </c:pt>
                <c:pt idx="564">
                  <c:v>46388</c:v>
                </c:pt>
                <c:pt idx="565">
                  <c:v>46419</c:v>
                </c:pt>
                <c:pt idx="566">
                  <c:v>46447</c:v>
                </c:pt>
                <c:pt idx="567">
                  <c:v>46478</c:v>
                </c:pt>
                <c:pt idx="568">
                  <c:v>46508</c:v>
                </c:pt>
                <c:pt idx="569">
                  <c:v>46539</c:v>
                </c:pt>
                <c:pt idx="570">
                  <c:v>46569</c:v>
                </c:pt>
                <c:pt idx="571">
                  <c:v>46600</c:v>
                </c:pt>
                <c:pt idx="572">
                  <c:v>46631</c:v>
                </c:pt>
                <c:pt idx="573">
                  <c:v>46661</c:v>
                </c:pt>
                <c:pt idx="574">
                  <c:v>46692</c:v>
                </c:pt>
                <c:pt idx="575">
                  <c:v>46722</c:v>
                </c:pt>
                <c:pt idx="576">
                  <c:v>46753</c:v>
                </c:pt>
                <c:pt idx="577">
                  <c:v>46784</c:v>
                </c:pt>
                <c:pt idx="578">
                  <c:v>46813</c:v>
                </c:pt>
                <c:pt idx="579">
                  <c:v>46844</c:v>
                </c:pt>
                <c:pt idx="580">
                  <c:v>46874</c:v>
                </c:pt>
                <c:pt idx="581">
                  <c:v>46905</c:v>
                </c:pt>
                <c:pt idx="582">
                  <c:v>46935</c:v>
                </c:pt>
                <c:pt idx="583">
                  <c:v>46966</c:v>
                </c:pt>
                <c:pt idx="584">
                  <c:v>46997</c:v>
                </c:pt>
                <c:pt idx="585">
                  <c:v>47027</c:v>
                </c:pt>
                <c:pt idx="586">
                  <c:v>47058</c:v>
                </c:pt>
                <c:pt idx="587">
                  <c:v>47088</c:v>
                </c:pt>
                <c:pt idx="588">
                  <c:v>47119</c:v>
                </c:pt>
                <c:pt idx="589">
                  <c:v>47150</c:v>
                </c:pt>
                <c:pt idx="590">
                  <c:v>47178</c:v>
                </c:pt>
                <c:pt idx="591">
                  <c:v>47209</c:v>
                </c:pt>
                <c:pt idx="592">
                  <c:v>47239</c:v>
                </c:pt>
                <c:pt idx="593">
                  <c:v>47270</c:v>
                </c:pt>
                <c:pt idx="594">
                  <c:v>47300</c:v>
                </c:pt>
                <c:pt idx="595">
                  <c:v>47331</c:v>
                </c:pt>
                <c:pt idx="596">
                  <c:v>47362</c:v>
                </c:pt>
                <c:pt idx="597">
                  <c:v>47392</c:v>
                </c:pt>
                <c:pt idx="598">
                  <c:v>47423</c:v>
                </c:pt>
                <c:pt idx="599">
                  <c:v>47453</c:v>
                </c:pt>
                <c:pt idx="600">
                  <c:v>47484</c:v>
                </c:pt>
                <c:pt idx="601">
                  <c:v>47515</c:v>
                </c:pt>
                <c:pt idx="602">
                  <c:v>47543</c:v>
                </c:pt>
                <c:pt idx="603">
                  <c:v>47574</c:v>
                </c:pt>
                <c:pt idx="604">
                  <c:v>47604</c:v>
                </c:pt>
                <c:pt idx="605">
                  <c:v>47635</c:v>
                </c:pt>
                <c:pt idx="606">
                  <c:v>47665</c:v>
                </c:pt>
                <c:pt idx="607">
                  <c:v>47696</c:v>
                </c:pt>
                <c:pt idx="608">
                  <c:v>47727</c:v>
                </c:pt>
                <c:pt idx="609">
                  <c:v>47757</c:v>
                </c:pt>
                <c:pt idx="610">
                  <c:v>47788</c:v>
                </c:pt>
                <c:pt idx="611">
                  <c:v>47818</c:v>
                </c:pt>
                <c:pt idx="612">
                  <c:v>47849</c:v>
                </c:pt>
                <c:pt idx="613">
                  <c:v>47880</c:v>
                </c:pt>
                <c:pt idx="614">
                  <c:v>47908</c:v>
                </c:pt>
                <c:pt idx="615">
                  <c:v>47939</c:v>
                </c:pt>
                <c:pt idx="616">
                  <c:v>47969</c:v>
                </c:pt>
                <c:pt idx="617">
                  <c:v>48000</c:v>
                </c:pt>
                <c:pt idx="618">
                  <c:v>48030</c:v>
                </c:pt>
                <c:pt idx="619">
                  <c:v>48061</c:v>
                </c:pt>
                <c:pt idx="620">
                  <c:v>48092</c:v>
                </c:pt>
                <c:pt idx="621">
                  <c:v>48122</c:v>
                </c:pt>
                <c:pt idx="622">
                  <c:v>48153</c:v>
                </c:pt>
                <c:pt idx="623">
                  <c:v>48183</c:v>
                </c:pt>
                <c:pt idx="624">
                  <c:v>48214</c:v>
                </c:pt>
                <c:pt idx="625">
                  <c:v>48245</c:v>
                </c:pt>
                <c:pt idx="626">
                  <c:v>48274</c:v>
                </c:pt>
                <c:pt idx="627">
                  <c:v>48305</c:v>
                </c:pt>
                <c:pt idx="628">
                  <c:v>48335</c:v>
                </c:pt>
                <c:pt idx="629">
                  <c:v>48366</c:v>
                </c:pt>
                <c:pt idx="630">
                  <c:v>48396</c:v>
                </c:pt>
                <c:pt idx="631">
                  <c:v>48427</c:v>
                </c:pt>
                <c:pt idx="632">
                  <c:v>48458</c:v>
                </c:pt>
                <c:pt idx="633">
                  <c:v>48488</c:v>
                </c:pt>
                <c:pt idx="634">
                  <c:v>48519</c:v>
                </c:pt>
                <c:pt idx="635">
                  <c:v>48549</c:v>
                </c:pt>
                <c:pt idx="636">
                  <c:v>48580</c:v>
                </c:pt>
                <c:pt idx="637">
                  <c:v>48611</c:v>
                </c:pt>
                <c:pt idx="638">
                  <c:v>48639</c:v>
                </c:pt>
                <c:pt idx="639">
                  <c:v>48670</c:v>
                </c:pt>
                <c:pt idx="640">
                  <c:v>48700</c:v>
                </c:pt>
                <c:pt idx="641">
                  <c:v>48731</c:v>
                </c:pt>
                <c:pt idx="642">
                  <c:v>48761</c:v>
                </c:pt>
                <c:pt idx="643">
                  <c:v>48792</c:v>
                </c:pt>
                <c:pt idx="644">
                  <c:v>48823</c:v>
                </c:pt>
                <c:pt idx="645">
                  <c:v>48853</c:v>
                </c:pt>
                <c:pt idx="646">
                  <c:v>48884</c:v>
                </c:pt>
                <c:pt idx="647">
                  <c:v>48914</c:v>
                </c:pt>
                <c:pt idx="648">
                  <c:v>48945</c:v>
                </c:pt>
                <c:pt idx="649">
                  <c:v>48976</c:v>
                </c:pt>
                <c:pt idx="650">
                  <c:v>49004</c:v>
                </c:pt>
                <c:pt idx="651">
                  <c:v>49035</c:v>
                </c:pt>
                <c:pt idx="652">
                  <c:v>49065</c:v>
                </c:pt>
                <c:pt idx="653">
                  <c:v>49096</c:v>
                </c:pt>
                <c:pt idx="654">
                  <c:v>49126</c:v>
                </c:pt>
                <c:pt idx="655">
                  <c:v>49157</c:v>
                </c:pt>
                <c:pt idx="656">
                  <c:v>49188</c:v>
                </c:pt>
                <c:pt idx="657">
                  <c:v>49218</c:v>
                </c:pt>
                <c:pt idx="658">
                  <c:v>49249</c:v>
                </c:pt>
                <c:pt idx="659">
                  <c:v>49279</c:v>
                </c:pt>
                <c:pt idx="660">
                  <c:v>49310</c:v>
                </c:pt>
                <c:pt idx="661">
                  <c:v>49341</c:v>
                </c:pt>
                <c:pt idx="662">
                  <c:v>49369</c:v>
                </c:pt>
                <c:pt idx="663">
                  <c:v>49400</c:v>
                </c:pt>
                <c:pt idx="664">
                  <c:v>49430</c:v>
                </c:pt>
                <c:pt idx="665">
                  <c:v>49461</c:v>
                </c:pt>
                <c:pt idx="666">
                  <c:v>49491</c:v>
                </c:pt>
                <c:pt idx="667">
                  <c:v>49522</c:v>
                </c:pt>
                <c:pt idx="668">
                  <c:v>49553</c:v>
                </c:pt>
                <c:pt idx="669">
                  <c:v>49583</c:v>
                </c:pt>
                <c:pt idx="670">
                  <c:v>49614</c:v>
                </c:pt>
                <c:pt idx="671">
                  <c:v>49644</c:v>
                </c:pt>
                <c:pt idx="672">
                  <c:v>49675</c:v>
                </c:pt>
                <c:pt idx="673">
                  <c:v>49706</c:v>
                </c:pt>
                <c:pt idx="674">
                  <c:v>49735</c:v>
                </c:pt>
                <c:pt idx="675">
                  <c:v>49766</c:v>
                </c:pt>
                <c:pt idx="676">
                  <c:v>49796</c:v>
                </c:pt>
                <c:pt idx="677">
                  <c:v>49827</c:v>
                </c:pt>
                <c:pt idx="678">
                  <c:v>49857</c:v>
                </c:pt>
                <c:pt idx="679">
                  <c:v>49888</c:v>
                </c:pt>
                <c:pt idx="680">
                  <c:v>49919</c:v>
                </c:pt>
                <c:pt idx="681">
                  <c:v>49949</c:v>
                </c:pt>
                <c:pt idx="682">
                  <c:v>49980</c:v>
                </c:pt>
                <c:pt idx="683">
                  <c:v>50010</c:v>
                </c:pt>
                <c:pt idx="684">
                  <c:v>50041</c:v>
                </c:pt>
                <c:pt idx="685">
                  <c:v>50072</c:v>
                </c:pt>
                <c:pt idx="686">
                  <c:v>50100</c:v>
                </c:pt>
                <c:pt idx="687">
                  <c:v>50131</c:v>
                </c:pt>
                <c:pt idx="688">
                  <c:v>50161</c:v>
                </c:pt>
                <c:pt idx="689">
                  <c:v>50192</c:v>
                </c:pt>
                <c:pt idx="690">
                  <c:v>50222</c:v>
                </c:pt>
                <c:pt idx="691">
                  <c:v>50253</c:v>
                </c:pt>
                <c:pt idx="692">
                  <c:v>50284</c:v>
                </c:pt>
                <c:pt idx="693">
                  <c:v>50314</c:v>
                </c:pt>
                <c:pt idx="694">
                  <c:v>50345</c:v>
                </c:pt>
                <c:pt idx="695">
                  <c:v>50375</c:v>
                </c:pt>
                <c:pt idx="696">
                  <c:v>50406</c:v>
                </c:pt>
                <c:pt idx="697">
                  <c:v>50437</c:v>
                </c:pt>
                <c:pt idx="698">
                  <c:v>50465</c:v>
                </c:pt>
                <c:pt idx="699">
                  <c:v>50496</c:v>
                </c:pt>
                <c:pt idx="700">
                  <c:v>50526</c:v>
                </c:pt>
                <c:pt idx="701">
                  <c:v>50557</c:v>
                </c:pt>
                <c:pt idx="702">
                  <c:v>50587</c:v>
                </c:pt>
                <c:pt idx="703">
                  <c:v>50618</c:v>
                </c:pt>
                <c:pt idx="704">
                  <c:v>50649</c:v>
                </c:pt>
                <c:pt idx="705">
                  <c:v>50679</c:v>
                </c:pt>
                <c:pt idx="706">
                  <c:v>50710</c:v>
                </c:pt>
                <c:pt idx="707">
                  <c:v>50740</c:v>
                </c:pt>
                <c:pt idx="708">
                  <c:v>50771</c:v>
                </c:pt>
                <c:pt idx="709">
                  <c:v>50802</c:v>
                </c:pt>
                <c:pt idx="710">
                  <c:v>50830</c:v>
                </c:pt>
                <c:pt idx="711">
                  <c:v>50861</c:v>
                </c:pt>
                <c:pt idx="712">
                  <c:v>50891</c:v>
                </c:pt>
                <c:pt idx="713">
                  <c:v>50922</c:v>
                </c:pt>
                <c:pt idx="714">
                  <c:v>50952</c:v>
                </c:pt>
                <c:pt idx="715">
                  <c:v>50983</c:v>
                </c:pt>
                <c:pt idx="716">
                  <c:v>51014</c:v>
                </c:pt>
                <c:pt idx="717">
                  <c:v>51044</c:v>
                </c:pt>
                <c:pt idx="718">
                  <c:v>51075</c:v>
                </c:pt>
                <c:pt idx="719">
                  <c:v>51105</c:v>
                </c:pt>
                <c:pt idx="720">
                  <c:v>51136</c:v>
                </c:pt>
                <c:pt idx="721">
                  <c:v>51167</c:v>
                </c:pt>
                <c:pt idx="722">
                  <c:v>51196</c:v>
                </c:pt>
                <c:pt idx="723">
                  <c:v>51227</c:v>
                </c:pt>
                <c:pt idx="724">
                  <c:v>51257</c:v>
                </c:pt>
                <c:pt idx="725">
                  <c:v>51288</c:v>
                </c:pt>
                <c:pt idx="726">
                  <c:v>51318</c:v>
                </c:pt>
                <c:pt idx="727">
                  <c:v>51349</c:v>
                </c:pt>
                <c:pt idx="728">
                  <c:v>51380</c:v>
                </c:pt>
                <c:pt idx="729">
                  <c:v>51410</c:v>
                </c:pt>
                <c:pt idx="730">
                  <c:v>51441</c:v>
                </c:pt>
                <c:pt idx="731">
                  <c:v>51471</c:v>
                </c:pt>
              </c:numCache>
            </c:numRef>
          </c:cat>
          <c:val>
            <c:numRef>
              <c:f>COPPERPI!$L$9:$L$740</c:f>
              <c:numCache>
                <c:formatCode>General</c:formatCode>
                <c:ptCount val="732"/>
                <c:pt idx="523" formatCode="0.0">
                  <c:v>-0.1522513184</c:v>
                </c:pt>
                <c:pt idx="73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9268-454B-BC28-37E8BC911796}"/>
            </c:ext>
          </c:extLst>
        </c:ser>
        <c:ser>
          <c:idx val="2"/>
          <c:order val="6"/>
          <c:tx>
            <c:v>Nickel</c:v>
          </c:tx>
          <c:spPr>
            <a:ln w="50800">
              <a:solidFill>
                <a:srgbClr val="00B0F0"/>
              </a:solidFill>
            </a:ln>
            <a:effectLst>
              <a:outerShdw blurRad="25400" dist="12700" dir="5400000" algn="ctr" rotWithShape="0">
                <a:srgbClr val="000000">
                  <a:alpha val="95000"/>
                </a:srgbClr>
              </a:outerShdw>
            </a:effectLst>
          </c:spPr>
          <c:marker>
            <c:symbol val="none"/>
          </c:marker>
          <c:cat>
            <c:multiLvlStrRef>
              <c:f>#REF!</c:f>
              <c:extLst xmlns:c15="http://schemas.microsoft.com/office/drawing/2012/chart"/>
            </c:multiLvlStrRef>
          </c:cat>
          <c:val>
            <c:numRef>
              <c:f>NICKELT!$G$9:$G$740</c:f>
              <c:numCache>
                <c:formatCode>General</c:formatCode>
                <c:ptCount val="732"/>
                <c:pt idx="0" formatCode="0.0">
                  <c:v>0</c:v>
                </c:pt>
                <c:pt idx="122" formatCode="0.0">
                  <c:v>-56.082568807299999</c:v>
                </c:pt>
                <c:pt idx="123" formatCode="0.0">
                  <c:v>-48.762183235800002</c:v>
                </c:pt>
                <c:pt idx="124" formatCode="0.0">
                  <c:v>-38.946784922299997</c:v>
                </c:pt>
                <c:pt idx="125" formatCode="0.0">
                  <c:v>-35.349127181999997</c:v>
                </c:pt>
                <c:pt idx="126" formatCode="0.0">
                  <c:v>-25.841313269400001</c:v>
                </c:pt>
                <c:pt idx="127" formatCode="0.0">
                  <c:v>-17.475994513</c:v>
                </c:pt>
                <c:pt idx="128" formatCode="0.0">
                  <c:v>-11.6413793103</c:v>
                </c:pt>
                <c:pt idx="129" formatCode="0.0">
                  <c:v>-11.705202312100001</c:v>
                </c:pt>
                <c:pt idx="130" formatCode="0.0">
                  <c:v>-13.012618296499999</c:v>
                </c:pt>
                <c:pt idx="131" formatCode="0.0">
                  <c:v>-13.412563667200001</c:v>
                </c:pt>
                <c:pt idx="132" formatCode="0.0">
                  <c:v>-0.3529411764</c:v>
                </c:pt>
                <c:pt idx="133" formatCode="0.0">
                  <c:v>11.7121046892</c:v>
                </c:pt>
                <c:pt idx="134" formatCode="0.0">
                  <c:v>8.4144558178000004</c:v>
                </c:pt>
                <c:pt idx="135" formatCode="0.0">
                  <c:v>1.4989537759</c:v>
                </c:pt>
                <c:pt idx="136" formatCode="0.0">
                  <c:v>-4.7394225530999998</c:v>
                </c:pt>
                <c:pt idx="137" formatCode="0.0">
                  <c:v>-0.1118611378</c:v>
                </c:pt>
                <c:pt idx="138" formatCode="0.0">
                  <c:v>-7.1352149048999998</c:v>
                </c:pt>
                <c:pt idx="139" formatCode="0.0">
                  <c:v>-16.489361702099998</c:v>
                </c:pt>
                <c:pt idx="140" formatCode="0.0">
                  <c:v>-24.2116765532</c:v>
                </c:pt>
                <c:pt idx="141" formatCode="0.0">
                  <c:v>-23.993453355100002</c:v>
                </c:pt>
                <c:pt idx="142" formatCode="0.0">
                  <c:v>-20</c:v>
                </c:pt>
                <c:pt idx="143" formatCode="0.0">
                  <c:v>-15.1372549019</c:v>
                </c:pt>
                <c:pt idx="144" formatCode="0.0">
                  <c:v>-13.1050767414</c:v>
                </c:pt>
                <c:pt idx="145" formatCode="0.0">
                  <c:v>-10.6989457243</c:v>
                </c:pt>
                <c:pt idx="146" formatCode="0.0">
                  <c:v>-10.998497051899999</c:v>
                </c:pt>
                <c:pt idx="147" formatCode="0.0">
                  <c:v>-14.9705761085</c:v>
                </c:pt>
                <c:pt idx="148" formatCode="0.0">
                  <c:v>-15.810141059799999</c:v>
                </c:pt>
                <c:pt idx="149" formatCode="0.0">
                  <c:v>-15.78236021</c:v>
                </c:pt>
                <c:pt idx="150" formatCode="0.0">
                  <c:v>-12.8799014739</c:v>
                </c:pt>
                <c:pt idx="151" formatCode="0.0">
                  <c:v>-13.021496815200001</c:v>
                </c:pt>
                <c:pt idx="152" formatCode="0.0">
                  <c:v>-10.821833161600001</c:v>
                </c:pt>
                <c:pt idx="153" formatCode="0.0">
                  <c:v>-13.337639965499999</c:v>
                </c:pt>
                <c:pt idx="154" formatCode="0.0">
                  <c:v>-17.212148685399999</c:v>
                </c:pt>
                <c:pt idx="155" formatCode="0.0">
                  <c:v>-20.933456561900002</c:v>
                </c:pt>
                <c:pt idx="156" formatCode="0.0">
                  <c:v>-23.3242753623</c:v>
                </c:pt>
                <c:pt idx="157" formatCode="0.0">
                  <c:v>-22.3480542195</c:v>
                </c:pt>
                <c:pt idx="158" formatCode="0.0">
                  <c:v>-22.3684780255</c:v>
                </c:pt>
                <c:pt idx="159" formatCode="0.0">
                  <c:v>-20.7449856733</c:v>
                </c:pt>
                <c:pt idx="160" formatCode="0.0">
                  <c:v>-21.1293755377</c:v>
                </c:pt>
                <c:pt idx="161" formatCode="0.0">
                  <c:v>-21.8304369755</c:v>
                </c:pt>
                <c:pt idx="162" formatCode="0.0">
                  <c:v>-26.836609056499999</c:v>
                </c:pt>
                <c:pt idx="163" formatCode="0.0">
                  <c:v>-30.5872122293</c:v>
                </c:pt>
                <c:pt idx="164" formatCode="0.0">
                  <c:v>-36.095713229799998</c:v>
                </c:pt>
                <c:pt idx="165" formatCode="0.0">
                  <c:v>-32.177110768699997</c:v>
                </c:pt>
                <c:pt idx="166" formatCode="0.0">
                  <c:v>-25.773421672200001</c:v>
                </c:pt>
                <c:pt idx="167" formatCode="0.0">
                  <c:v>-14.804208065399999</c:v>
                </c:pt>
                <c:pt idx="168" formatCode="0.0">
                  <c:v>-7.8145304192999996</c:v>
                </c:pt>
                <c:pt idx="169" formatCode="0.0">
                  <c:v>-5.1072695534000001</c:v>
                </c:pt>
                <c:pt idx="170" formatCode="0.0">
                  <c:v>-3.7258073511999998</c:v>
                </c:pt>
                <c:pt idx="171" formatCode="0.0">
                  <c:v>-6.1071249791</c:v>
                </c:pt>
                <c:pt idx="172" formatCode="0.0">
                  <c:v>-0.91864270540000004</c:v>
                </c:pt>
                <c:pt idx="173" formatCode="0.0">
                  <c:v>6.0886907555000001</c:v>
                </c:pt>
                <c:pt idx="174" formatCode="0.0">
                  <c:v>19.272001994499998</c:v>
                </c:pt>
                <c:pt idx="175" formatCode="0.0">
                  <c:v>22.411974152700001</c:v>
                </c:pt>
                <c:pt idx="176" formatCode="0.0">
                  <c:v>33.439352320300003</c:v>
                </c:pt>
                <c:pt idx="177" formatCode="0.0">
                  <c:v>39.544255568499999</c:v>
                </c:pt>
                <c:pt idx="178" formatCode="0.0">
                  <c:v>54.728533490700002</c:v>
                </c:pt>
                <c:pt idx="179" formatCode="0.0">
                  <c:v>58.057213418300002</c:v>
                </c:pt>
                <c:pt idx="180" formatCode="0.0">
                  <c:v>66.655987697800001</c:v>
                </c:pt>
                <c:pt idx="181" formatCode="0.0">
                  <c:v>58.467837645300001</c:v>
                </c:pt>
                <c:pt idx="182" formatCode="0.0">
                  <c:v>47.152540408999997</c:v>
                </c:pt>
                <c:pt idx="183" formatCode="0.0">
                  <c:v>34.061963153800001</c:v>
                </c:pt>
                <c:pt idx="184" formatCode="0.0">
                  <c:v>25.375210059600001</c:v>
                </c:pt>
                <c:pt idx="185" formatCode="0.0">
                  <c:v>22.420656861600001</c:v>
                </c:pt>
                <c:pt idx="186" formatCode="0.0">
                  <c:v>23.432274247399999</c:v>
                </c:pt>
                <c:pt idx="187" formatCode="0.0">
                  <c:v>36.9243199569</c:v>
                </c:pt>
                <c:pt idx="188" formatCode="0.0">
                  <c:v>41.711809317399997</c:v>
                </c:pt>
                <c:pt idx="189" formatCode="0.0">
                  <c:v>34.050932003100002</c:v>
                </c:pt>
                <c:pt idx="190" formatCode="0.0">
                  <c:v>18.2836710369</c:v>
                </c:pt>
                <c:pt idx="191" formatCode="0.0">
                  <c:v>6.2934027776999999</c:v>
                </c:pt>
                <c:pt idx="192" formatCode="0.0">
                  <c:v>-5.0365244135999996</c:v>
                </c:pt>
                <c:pt idx="193" formatCode="0.0">
                  <c:v>-8.2381576482999996</c:v>
                </c:pt>
                <c:pt idx="194" formatCode="0.0">
                  <c:v>-3.0511811023000002</c:v>
                </c:pt>
                <c:pt idx="195" formatCode="0.0">
                  <c:v>7.7946180018</c:v>
                </c:pt>
                <c:pt idx="196" formatCode="0.0">
                  <c:v>10.9262340543</c:v>
                </c:pt>
                <c:pt idx="197" formatCode="0.0">
                  <c:v>6.0927690709000002</c:v>
                </c:pt>
                <c:pt idx="198" formatCode="0.0">
                  <c:v>-4.4877222691999998</c:v>
                </c:pt>
                <c:pt idx="199" formatCode="0.0">
                  <c:v>-14.614476789899999</c:v>
                </c:pt>
                <c:pt idx="200" formatCode="0.0">
                  <c:v>-18.597094801200001</c:v>
                </c:pt>
                <c:pt idx="201" formatCode="0.0">
                  <c:v>-16.901684292900001</c:v>
                </c:pt>
                <c:pt idx="202" formatCode="0.0">
                  <c:v>-15.417170495700001</c:v>
                </c:pt>
                <c:pt idx="203" formatCode="0.0">
                  <c:v>-17.0681910984</c:v>
                </c:pt>
                <c:pt idx="204" formatCode="0.0">
                  <c:v>-16.7408906882</c:v>
                </c:pt>
                <c:pt idx="205" formatCode="0.0">
                  <c:v>-12.017955519199999</c:v>
                </c:pt>
                <c:pt idx="206" formatCode="0.0">
                  <c:v>-7.2284263958999997</c:v>
                </c:pt>
                <c:pt idx="207" formatCode="0.0">
                  <c:v>-6.2102889935999999</c:v>
                </c:pt>
                <c:pt idx="208" formatCode="0.0">
                  <c:v>-5.4166666666000003</c:v>
                </c:pt>
                <c:pt idx="209" formatCode="0.0">
                  <c:v>-6.7262664963000001</c:v>
                </c:pt>
                <c:pt idx="210" formatCode="0.0">
                  <c:v>-5.4742907800999996</c:v>
                </c:pt>
                <c:pt idx="211" formatCode="0.0">
                  <c:v>-6.0032250633000004</c:v>
                </c:pt>
                <c:pt idx="212" formatCode="0.0">
                  <c:v>-7.3397511152000003</c:v>
                </c:pt>
                <c:pt idx="213" formatCode="0.0">
                  <c:v>-8.4044308272000006</c:v>
                </c:pt>
                <c:pt idx="214" formatCode="0.0">
                  <c:v>-9.8165356205999998</c:v>
                </c:pt>
                <c:pt idx="215" formatCode="0.0">
                  <c:v>-9.4288527817999999</c:v>
                </c:pt>
                <c:pt idx="216" formatCode="0.0">
                  <c:v>-15.6333576464</c:v>
                </c:pt>
                <c:pt idx="217" formatCode="0.0">
                  <c:v>-22.889610389600001</c:v>
                </c:pt>
                <c:pt idx="218" formatCode="0.0">
                  <c:v>-29.284307288200001</c:v>
                </c:pt>
                <c:pt idx="219" formatCode="0.0">
                  <c:v>-29.2832167832</c:v>
                </c:pt>
                <c:pt idx="220" formatCode="0.0">
                  <c:v>-31.2114537444</c:v>
                </c:pt>
                <c:pt idx="221" formatCode="0.0">
                  <c:v>-33.500684618800001</c:v>
                </c:pt>
                <c:pt idx="222" formatCode="0.0">
                  <c:v>-36.436107854600003</c:v>
                </c:pt>
                <c:pt idx="223" formatCode="0.0">
                  <c:v>-36.746397412</c:v>
                </c:pt>
                <c:pt idx="224" formatCode="0.0">
                  <c:v>-36.473748226200001</c:v>
                </c:pt>
                <c:pt idx="225" formatCode="0.0">
                  <c:v>-37.551461506700001</c:v>
                </c:pt>
                <c:pt idx="226" formatCode="0.0">
                  <c:v>-35.852047556099997</c:v>
                </c:pt>
                <c:pt idx="227" formatCode="0.0">
                  <c:v>-35.091057352500002</c:v>
                </c:pt>
                <c:pt idx="228" formatCode="0.0">
                  <c:v>-29.279538904799999</c:v>
                </c:pt>
                <c:pt idx="229" formatCode="0.0">
                  <c:v>-22.526315789400002</c:v>
                </c:pt>
                <c:pt idx="230" formatCode="0.0">
                  <c:v>-12.0086660476</c:v>
                </c:pt>
                <c:pt idx="231" formatCode="0.0">
                  <c:v>-6.4894932014000002</c:v>
                </c:pt>
                <c:pt idx="232" formatCode="0.0">
                  <c:v>0.70445084849999995</c:v>
                </c:pt>
                <c:pt idx="233" formatCode="0.0">
                  <c:v>9.1969800960000008</c:v>
                </c:pt>
                <c:pt idx="234" formatCode="0.0">
                  <c:v>21.8738472888</c:v>
                </c:pt>
                <c:pt idx="235" formatCode="0.0">
                  <c:v>36.846183649700002</c:v>
                </c:pt>
                <c:pt idx="236" formatCode="0.0">
                  <c:v>54.487435181400002</c:v>
                </c:pt>
                <c:pt idx="237" formatCode="0.0">
                  <c:v>75.401730531499993</c:v>
                </c:pt>
                <c:pt idx="238" formatCode="0.0">
                  <c:v>85.831960461199998</c:v>
                </c:pt>
                <c:pt idx="239" formatCode="0.0">
                  <c:v>97.738693467299996</c:v>
                </c:pt>
                <c:pt idx="240" formatCode="0.0">
                  <c:v>97.840260798599999</c:v>
                </c:pt>
                <c:pt idx="241" formatCode="0.0">
                  <c:v>105.12422360239999</c:v>
                </c:pt>
                <c:pt idx="242" formatCode="0.0">
                  <c:v>102.8139289482</c:v>
                </c:pt>
                <c:pt idx="243" formatCode="0.0">
                  <c:v>97.091870455999995</c:v>
                </c:pt>
                <c:pt idx="244" formatCode="0.0">
                  <c:v>93.704292527800007</c:v>
                </c:pt>
                <c:pt idx="245" formatCode="0.0">
                  <c:v>76.681332495199996</c:v>
                </c:pt>
                <c:pt idx="246" formatCode="0.0">
                  <c:v>63.407990314700001</c:v>
                </c:pt>
                <c:pt idx="247" formatCode="0.0">
                  <c:v>38.929784824400002</c:v>
                </c:pt>
                <c:pt idx="248" formatCode="0.0">
                  <c:v>28.324296410999999</c:v>
                </c:pt>
                <c:pt idx="249" formatCode="0.0">
                  <c:v>12.872915198399999</c:v>
                </c:pt>
                <c:pt idx="250" formatCode="0.0">
                  <c:v>1.9725177303999999</c:v>
                </c:pt>
                <c:pt idx="251" formatCode="0.0">
                  <c:v>-8.2168572637999997</c:v>
                </c:pt>
                <c:pt idx="252" formatCode="0.0">
                  <c:v>-11.0607621009</c:v>
                </c:pt>
                <c:pt idx="253" formatCode="0.0">
                  <c:v>-21.3474640423</c:v>
                </c:pt>
                <c:pt idx="254" formatCode="0.0">
                  <c:v>-31.0787374262</c:v>
                </c:pt>
                <c:pt idx="255" formatCode="0.0">
                  <c:v>-36.284372904000001</c:v>
                </c:pt>
                <c:pt idx="256" formatCode="0.0">
                  <c:v>-33.962573867300001</c:v>
                </c:pt>
                <c:pt idx="257" formatCode="0.0">
                  <c:v>-27.730345072900001</c:v>
                </c:pt>
                <c:pt idx="258" formatCode="0.0">
                  <c:v>-26.745693646900001</c:v>
                </c:pt>
                <c:pt idx="259" formatCode="0.0">
                  <c:v>-26.085184430399998</c:v>
                </c:pt>
                <c:pt idx="260" formatCode="0.0">
                  <c:v>-33.319919517099997</c:v>
                </c:pt>
                <c:pt idx="261" formatCode="0.0">
                  <c:v>-36.108220603500001</c:v>
                </c:pt>
                <c:pt idx="262" formatCode="0.0">
                  <c:v>-35.361877852600003</c:v>
                </c:pt>
                <c:pt idx="263" formatCode="0.0">
                  <c:v>-28.587909552300001</c:v>
                </c:pt>
                <c:pt idx="264" formatCode="0.0">
                  <c:v>-23.1820287169</c:v>
                </c:pt>
                <c:pt idx="265" formatCode="0.0">
                  <c:v>-17.781520692899999</c:v>
                </c:pt>
                <c:pt idx="266" formatCode="0.0">
                  <c:v>-6.9199798690999996</c:v>
                </c:pt>
                <c:pt idx="267" formatCode="0.0">
                  <c:v>3.4736842105000001</c:v>
                </c:pt>
                <c:pt idx="268" formatCode="0.0">
                  <c:v>1.6405667412</c:v>
                </c:pt>
                <c:pt idx="269" formatCode="0.0">
                  <c:v>2.3873984739999998</c:v>
                </c:pt>
                <c:pt idx="270" formatCode="0.0">
                  <c:v>7.3830594184000002</c:v>
                </c:pt>
                <c:pt idx="271" formatCode="0.0">
                  <c:v>17.728149986199998</c:v>
                </c:pt>
                <c:pt idx="272" formatCode="0.0">
                  <c:v>25.045262522600002</c:v>
                </c:pt>
                <c:pt idx="273" formatCode="0.0">
                  <c:v>31.5635179153</c:v>
                </c:pt>
                <c:pt idx="274" formatCode="0.0">
                  <c:v>40.954942837899999</c:v>
                </c:pt>
                <c:pt idx="275" formatCode="0.0">
                  <c:v>38.772213247099998</c:v>
                </c:pt>
                <c:pt idx="276" formatCode="0.0">
                  <c:v>37.413325293900002</c:v>
                </c:pt>
                <c:pt idx="277" formatCode="0.0">
                  <c:v>40.971612525600001</c:v>
                </c:pt>
                <c:pt idx="278" formatCode="0.0">
                  <c:v>36.550419032100002</c:v>
                </c:pt>
                <c:pt idx="279" formatCode="0.0">
                  <c:v>27.695829094600001</c:v>
                </c:pt>
                <c:pt idx="280" formatCode="0.0">
                  <c:v>20.176082171600001</c:v>
                </c:pt>
                <c:pt idx="281" formatCode="0.0">
                  <c:v>20.240384615300002</c:v>
                </c:pt>
                <c:pt idx="282" formatCode="0.0">
                  <c:v>20.7911466917</c:v>
                </c:pt>
                <c:pt idx="283" formatCode="0.0">
                  <c:v>27.540983606499999</c:v>
                </c:pt>
                <c:pt idx="284" formatCode="0.0">
                  <c:v>38.175675675599997</c:v>
                </c:pt>
                <c:pt idx="285" formatCode="0.0">
                  <c:v>53.503342411399998</c:v>
                </c:pt>
                <c:pt idx="286" formatCode="0.0">
                  <c:v>57.061068702199996</c:v>
                </c:pt>
                <c:pt idx="287" formatCode="0.0">
                  <c:v>76.158323632099993</c:v>
                </c:pt>
                <c:pt idx="288" formatCode="0.0">
                  <c:v>83.194383501499999</c:v>
                </c:pt>
                <c:pt idx="289" formatCode="0.0">
                  <c:v>87.834751920200006</c:v>
                </c:pt>
                <c:pt idx="290" formatCode="0.0">
                  <c:v>75.687982577699998</c:v>
                </c:pt>
                <c:pt idx="291" formatCode="0.0">
                  <c:v>68.173670583499998</c:v>
                </c:pt>
                <c:pt idx="292" formatCode="0.0">
                  <c:v>54.070004070000003</c:v>
                </c:pt>
                <c:pt idx="293" formatCode="0.0">
                  <c:v>54.778088764400003</c:v>
                </c:pt>
                <c:pt idx="294" formatCode="0.0">
                  <c:v>59.8830409356</c:v>
                </c:pt>
                <c:pt idx="295" formatCode="0.0">
                  <c:v>63.183988248200002</c:v>
                </c:pt>
                <c:pt idx="296" formatCode="0.0">
                  <c:v>47.677261613600002</c:v>
                </c:pt>
                <c:pt idx="297" formatCode="0.0">
                  <c:v>30.290322580600002</c:v>
                </c:pt>
                <c:pt idx="298" formatCode="0.0">
                  <c:v>21.233292831100002</c:v>
                </c:pt>
                <c:pt idx="299" formatCode="0.0">
                  <c:v>9.3444356329999998</c:v>
                </c:pt>
                <c:pt idx="300" formatCode="0.0">
                  <c:v>1.5928143712</c:v>
                </c:pt>
                <c:pt idx="301" formatCode="0.0">
                  <c:v>-2.8183023872000001</c:v>
                </c:pt>
                <c:pt idx="302" formatCode="0.0">
                  <c:v>3.3693937345</c:v>
                </c:pt>
                <c:pt idx="303" formatCode="0.0">
                  <c:v>12.6361913784</c:v>
                </c:pt>
                <c:pt idx="304" formatCode="0.0">
                  <c:v>29.058248580099999</c:v>
                </c:pt>
                <c:pt idx="305" formatCode="0.0">
                  <c:v>26.995608369900001</c:v>
                </c:pt>
                <c:pt idx="306" formatCode="0.0">
                  <c:v>16.337478663700001</c:v>
                </c:pt>
                <c:pt idx="307" formatCode="0.0">
                  <c:v>3.5445032069</c:v>
                </c:pt>
                <c:pt idx="308" formatCode="0.0">
                  <c:v>1.8803216650000001</c:v>
                </c:pt>
                <c:pt idx="309" formatCode="0.0">
                  <c:v>0.58182718489999996</c:v>
                </c:pt>
                <c:pt idx="310" formatCode="0.0">
                  <c:v>-5.7880230517999998</c:v>
                </c:pt>
                <c:pt idx="311" formatCode="0.0">
                  <c:v>-9.8875861235000002</c:v>
                </c:pt>
                <c:pt idx="312" formatCode="0.0">
                  <c:v>-6.3892490864000004</c:v>
                </c:pt>
                <c:pt idx="313" formatCode="0.0">
                  <c:v>-2.8772887524000001</c:v>
                </c:pt>
                <c:pt idx="314" formatCode="0.0">
                  <c:v>-3.5757113267</c:v>
                </c:pt>
                <c:pt idx="315" formatCode="0.0">
                  <c:v>1.3458101146000001</c:v>
                </c:pt>
                <c:pt idx="316" formatCode="0.0">
                  <c:v>11.237334970799999</c:v>
                </c:pt>
                <c:pt idx="317" formatCode="0.0">
                  <c:v>20.758746948700001</c:v>
                </c:pt>
                <c:pt idx="318" formatCode="0.0">
                  <c:v>41.196814085</c:v>
                </c:pt>
                <c:pt idx="319" formatCode="0.0">
                  <c:v>72.3212345142</c:v>
                </c:pt>
                <c:pt idx="320" formatCode="0.0">
                  <c:v>102.6349390597</c:v>
                </c:pt>
                <c:pt idx="321" formatCode="0.0">
                  <c:v>134.52307692299999</c:v>
                </c:pt>
                <c:pt idx="322" formatCode="0.0">
                  <c:v>147.9654255319</c:v>
                </c:pt>
                <c:pt idx="323" formatCode="0.0">
                  <c:v>168.11535881949999</c:v>
                </c:pt>
                <c:pt idx="324" formatCode="0.0">
                  <c:v>158.53167107409999</c:v>
                </c:pt>
                <c:pt idx="325" formatCode="0.0">
                  <c:v>168.29039812639999</c:v>
                </c:pt>
                <c:pt idx="326" formatCode="0.0">
                  <c:v>192.61729790839999</c:v>
                </c:pt>
                <c:pt idx="327" formatCode="0.0">
                  <c:v>196.30667081639999</c:v>
                </c:pt>
                <c:pt idx="328" formatCode="0.0">
                  <c:v>179.96135799059999</c:v>
                </c:pt>
                <c:pt idx="329" formatCode="0.0">
                  <c:v>138.34751115969999</c:v>
                </c:pt>
                <c:pt idx="330" formatCode="0.0">
                  <c:v>86.291100719900001</c:v>
                </c:pt>
                <c:pt idx="331" formatCode="0.0">
                  <c:v>25.3957242858</c:v>
                </c:pt>
                <c:pt idx="332" formatCode="0.0">
                  <c:v>7.3151171449000003</c:v>
                </c:pt>
                <c:pt idx="333" formatCode="0.0">
                  <c:v>-4.0461821043999997</c:v>
                </c:pt>
                <c:pt idx="334" formatCode="0.0">
                  <c:v>2.048586904</c:v>
                </c:pt>
                <c:pt idx="335" formatCode="0.0">
                  <c:v>-11.501901140599999</c:v>
                </c:pt>
                <c:pt idx="336" formatCode="0.0">
                  <c:v>-18.465660009699999</c:v>
                </c:pt>
                <c:pt idx="337" formatCode="0.0">
                  <c:v>-28.862604748599999</c:v>
                </c:pt>
                <c:pt idx="338" formatCode="0.0">
                  <c:v>-35.457074414600001</c:v>
                </c:pt>
                <c:pt idx="339" formatCode="0.0">
                  <c:v>-40.779384475299999</c:v>
                </c:pt>
                <c:pt idx="340" formatCode="0.0">
                  <c:v>-45.624240034099998</c:v>
                </c:pt>
                <c:pt idx="341" formatCode="0.0">
                  <c:v>-45.616452878099999</c:v>
                </c:pt>
                <c:pt idx="342" formatCode="0.0">
                  <c:v>-45.2488146938</c:v>
                </c:pt>
                <c:pt idx="343" formatCode="0.0">
                  <c:v>-37.185676926100001</c:v>
                </c:pt>
                <c:pt idx="344" formatCode="0.0">
                  <c:v>-40.044838261899997</c:v>
                </c:pt>
                <c:pt idx="345" formatCode="0.0">
                  <c:v>-49.781229490199998</c:v>
                </c:pt>
                <c:pt idx="346" formatCode="0.0">
                  <c:v>-62.152504072699998</c:v>
                </c:pt>
                <c:pt idx="347" formatCode="0.0">
                  <c:v>-66.702470461800004</c:v>
                </c:pt>
                <c:pt idx="348" formatCode="0.0">
                  <c:v>-64.024135252999997</c:v>
                </c:pt>
                <c:pt idx="349" formatCode="0.0">
                  <c:v>-63.151113565199999</c:v>
                </c:pt>
                <c:pt idx="350" formatCode="0.0">
                  <c:v>-63.747381023599999</c:v>
                </c:pt>
                <c:pt idx="351" formatCode="0.0">
                  <c:v>-63.379448977099997</c:v>
                </c:pt>
                <c:pt idx="352" formatCode="0.0">
                  <c:v>-57.500302187800003</c:v>
                </c:pt>
                <c:pt idx="353" formatCode="0.0">
                  <c:v>-46.380766731599998</c:v>
                </c:pt>
                <c:pt idx="354" formatCode="0.0">
                  <c:v>-31.036239266399999</c:v>
                </c:pt>
                <c:pt idx="355" formatCode="0.0">
                  <c:v>-14.7878302642</c:v>
                </c:pt>
                <c:pt idx="356" formatCode="0.0">
                  <c:v>-2.8757122506999999</c:v>
                </c:pt>
                <c:pt idx="357" formatCode="0.0">
                  <c:v>20.627314310599999</c:v>
                </c:pt>
                <c:pt idx="358" formatCode="0.0">
                  <c:v>43.8905859483</c:v>
                </c:pt>
                <c:pt idx="359" formatCode="0.0">
                  <c:v>79.830220713000003</c:v>
                </c:pt>
                <c:pt idx="360" formatCode="0.0">
                  <c:v>76.768515443300004</c:v>
                </c:pt>
                <c:pt idx="361" formatCode="0.0">
                  <c:v>92.107892107799998</c:v>
                </c:pt>
                <c:pt idx="362" formatCode="0.0">
                  <c:v>111.8229854689</c:v>
                </c:pt>
                <c:pt idx="363" formatCode="0.0">
                  <c:v>129.96448175649999</c:v>
                </c:pt>
                <c:pt idx="364" formatCode="0.0">
                  <c:v>105.574516496</c:v>
                </c:pt>
                <c:pt idx="365" formatCode="0.0">
                  <c:v>61.851672321800002</c:v>
                </c:pt>
                <c:pt idx="366" formatCode="0.0">
                  <c:v>29.851218740099998</c:v>
                </c:pt>
                <c:pt idx="367" formatCode="0.0">
                  <c:v>14.0373954712</c:v>
                </c:pt>
                <c:pt idx="368" formatCode="0.0">
                  <c:v>18.5168209735</c:v>
                </c:pt>
                <c:pt idx="369" formatCode="0.0">
                  <c:v>20.557963163499998</c:v>
                </c:pt>
                <c:pt idx="370" formatCode="0.0">
                  <c:v>32.490591527500001</c:v>
                </c:pt>
                <c:pt idx="371" formatCode="0.0">
                  <c:v>32.562311178199998</c:v>
                </c:pt>
                <c:pt idx="372" formatCode="0.0">
                  <c:v>40.159699389300002</c:v>
                </c:pt>
                <c:pt idx="373" formatCode="0.0">
                  <c:v>40.128271797499998</c:v>
                </c:pt>
                <c:pt idx="374" formatCode="0.0">
                  <c:v>27.806361085100001</c:v>
                </c:pt>
                <c:pt idx="375" formatCode="0.0">
                  <c:v>14.448188711</c:v>
                </c:pt>
                <c:pt idx="376" formatCode="0.0">
                  <c:v>4.9114554510000001</c:v>
                </c:pt>
                <c:pt idx="377" formatCode="0.0">
                  <c:v>9.0970350403999998</c:v>
                </c:pt>
                <c:pt idx="378" formatCode="0.0">
                  <c:v>14.9683081423</c:v>
                </c:pt>
                <c:pt idx="379" formatCode="0.0">
                  <c:v>14.7482903518</c:v>
                </c:pt>
                <c:pt idx="380" formatCode="0.0">
                  <c:v>0.29391290889999999</c:v>
                </c:pt>
                <c:pt idx="381" formatCode="0.0">
                  <c:v>-10.7766045083</c:v>
                </c:pt>
                <c:pt idx="382" formatCode="0.0">
                  <c:v>-20.6700655498</c:v>
                </c:pt>
                <c:pt idx="383" formatCode="0.0">
                  <c:v>-22.4627875507</c:v>
                </c:pt>
                <c:pt idx="384" formatCode="0.0">
                  <c:v>-24.4839142091</c:v>
                </c:pt>
                <c:pt idx="385" formatCode="0.0">
                  <c:v>-26.632855022200001</c:v>
                </c:pt>
                <c:pt idx="386" formatCode="0.0">
                  <c:v>-28.679475449800002</c:v>
                </c:pt>
                <c:pt idx="387" formatCode="0.0">
                  <c:v>-32.308919150999998</c:v>
                </c:pt>
                <c:pt idx="388" formatCode="0.0">
                  <c:v>-31.900303310000002</c:v>
                </c:pt>
                <c:pt idx="389" formatCode="0.0">
                  <c:v>-30.4303067737</c:v>
                </c:pt>
                <c:pt idx="390" formatCode="0.0">
                  <c:v>-30.944303081699999</c:v>
                </c:pt>
                <c:pt idx="391" formatCode="0.0">
                  <c:v>-30.566525454099999</c:v>
                </c:pt>
                <c:pt idx="392" formatCode="0.0">
                  <c:v>-22.2719210303</c:v>
                </c:pt>
                <c:pt idx="393" formatCode="0.0">
                  <c:v>-15.0075541379</c:v>
                </c:pt>
                <c:pt idx="394" formatCode="0.0">
                  <c:v>-4.7833272125999997</c:v>
                </c:pt>
                <c:pt idx="395" formatCode="0.0">
                  <c:v>-7.3757692659999998</c:v>
                </c:pt>
                <c:pt idx="396" formatCode="0.0">
                  <c:v>-6.7009851778999998</c:v>
                </c:pt>
                <c:pt idx="397" formatCode="0.0">
                  <c:v>-12.122744899600001</c:v>
                </c:pt>
                <c:pt idx="398" formatCode="0.0">
                  <c:v>-11.7848285298</c:v>
                </c:pt>
                <c:pt idx="399" formatCode="0.0">
                  <c:v>-12.2791119166</c:v>
                </c:pt>
                <c:pt idx="400" formatCode="0.0">
                  <c:v>-10.205267234700001</c:v>
                </c:pt>
                <c:pt idx="401" formatCode="0.0">
                  <c:v>-14.1560619512</c:v>
                </c:pt>
                <c:pt idx="402" formatCode="0.0">
                  <c:v>-14.2681678607</c:v>
                </c:pt>
                <c:pt idx="403" formatCode="0.0">
                  <c:v>-15.191313340200001</c:v>
                </c:pt>
                <c:pt idx="404" formatCode="0.0">
                  <c:v>-18.2756225816</c:v>
                </c:pt>
                <c:pt idx="405" formatCode="0.0">
                  <c:v>-16.7884653367</c:v>
                </c:pt>
                <c:pt idx="406" formatCode="0.0">
                  <c:v>-19.4098929707</c:v>
                </c:pt>
                <c:pt idx="407" formatCode="0.0">
                  <c:v>-16.898056326799999</c:v>
                </c:pt>
                <c:pt idx="408" formatCode="0.0">
                  <c:v>-21.832191780799999</c:v>
                </c:pt>
                <c:pt idx="409" formatCode="0.0">
                  <c:v>-18.994627781999998</c:v>
                </c:pt>
                <c:pt idx="410" formatCode="0.0">
                  <c:v>-14.716432380000001</c:v>
                </c:pt>
                <c:pt idx="411" formatCode="0.0">
                  <c:v>0.1756198347</c:v>
                </c:pt>
                <c:pt idx="412" formatCode="0.0">
                  <c:v>14.8263963769</c:v>
                </c:pt>
                <c:pt idx="413" formatCode="0.0">
                  <c:v>29.223167088</c:v>
                </c:pt>
                <c:pt idx="414" formatCode="0.0">
                  <c:v>35.6017191977</c:v>
                </c:pt>
                <c:pt idx="415" formatCode="0.0">
                  <c:v>36.654066577199998</c:v>
                </c:pt>
                <c:pt idx="416" formatCode="0.0">
                  <c:v>30.690785480100001</c:v>
                </c:pt>
                <c:pt idx="417" formatCode="0.0">
                  <c:v>20.7571801566</c:v>
                </c:pt>
                <c:pt idx="418" formatCode="0.0">
                  <c:v>15.8411103134</c:v>
                </c:pt>
                <c:pt idx="419" formatCode="0.0">
                  <c:v>11.7899761336</c:v>
                </c:pt>
                <c:pt idx="420" formatCode="0.0">
                  <c:v>11.500547645099999</c:v>
                </c:pt>
                <c:pt idx="421" formatCode="0.0">
                  <c:v>3.6594031264</c:v>
                </c:pt>
                <c:pt idx="422" formatCode="0.0">
                  <c:v>-6.1270887802000003</c:v>
                </c:pt>
                <c:pt idx="423" formatCode="0.0">
                  <c:v>-16.7577601319</c:v>
                </c:pt>
                <c:pt idx="424" formatCode="0.0">
                  <c:v>-26.772466898299999</c:v>
                </c:pt>
                <c:pt idx="425" formatCode="0.0">
                  <c:v>-32.040907069799999</c:v>
                </c:pt>
                <c:pt idx="426" formatCode="0.0">
                  <c:v>-37.876386687699998</c:v>
                </c:pt>
                <c:pt idx="427" formatCode="0.0">
                  <c:v>-42.107611314300001</c:v>
                </c:pt>
                <c:pt idx="428" formatCode="0.0">
                  <c:v>-42.721783557800002</c:v>
                </c:pt>
                <c:pt idx="429" formatCode="0.0">
                  <c:v>-40.953316953300003</c:v>
                </c:pt>
                <c:pt idx="430" formatCode="0.0">
                  <c:v>-40.218963024099999</c:v>
                </c:pt>
                <c:pt idx="431" formatCode="0.0">
                  <c:v>-41.214773697600002</c:v>
                </c:pt>
                <c:pt idx="432" formatCode="0.0">
                  <c:v>-43.363894346199999</c:v>
                </c:pt>
                <c:pt idx="433" formatCode="0.0">
                  <c:v>-41.437221524000002</c:v>
                </c:pt>
                <c:pt idx="434" formatCode="0.0">
                  <c:v>-38.859287963100002</c:v>
                </c:pt>
                <c:pt idx="435" formatCode="0.0">
                  <c:v>-35.183349851300001</c:v>
                </c:pt>
                <c:pt idx="436" formatCode="0.0">
                  <c:v>-32.790459091999999</c:v>
                </c:pt>
                <c:pt idx="437" formatCode="0.0">
                  <c:v>-28.448050248600001</c:v>
                </c:pt>
                <c:pt idx="438" formatCode="0.0">
                  <c:v>-19.7137188208</c:v>
                </c:pt>
                <c:pt idx="439" formatCode="0.0">
                  <c:v>-8.8008631318999999</c:v>
                </c:pt>
                <c:pt idx="440" formatCode="0.0">
                  <c:v>-0.64871878039999997</c:v>
                </c:pt>
                <c:pt idx="441" formatCode="0.0">
                  <c:v>2.3135818908000001</c:v>
                </c:pt>
                <c:pt idx="442" formatCode="0.0">
                  <c:v>10.4872149274</c:v>
                </c:pt>
                <c:pt idx="443" formatCode="0.0">
                  <c:v>14.490648265800001</c:v>
                </c:pt>
                <c:pt idx="444" formatCode="0.0">
                  <c:v>18.963191366299998</c:v>
                </c:pt>
                <c:pt idx="445" formatCode="0.0">
                  <c:v>20.054623488000001</c:v>
                </c:pt>
                <c:pt idx="446" formatCode="0.0">
                  <c:v>21.350762527200001</c:v>
                </c:pt>
                <c:pt idx="447" formatCode="0.0">
                  <c:v>15.5581039755</c:v>
                </c:pt>
                <c:pt idx="448" formatCode="0.0">
                  <c:v>7.4985689753000004</c:v>
                </c:pt>
                <c:pt idx="449" formatCode="0.0">
                  <c:v>0.85954645200000002</c:v>
                </c:pt>
                <c:pt idx="450" formatCode="0.0">
                  <c:v>0</c:v>
                </c:pt>
                <c:pt idx="451" formatCode="0.0">
                  <c:v>5.2391414567999997</c:v>
                </c:pt>
                <c:pt idx="452" formatCode="0.0">
                  <c:v>5.9092393078000001</c:v>
                </c:pt>
                <c:pt idx="453" formatCode="0.0">
                  <c:v>10.8020172441</c:v>
                </c:pt>
                <c:pt idx="454" formatCode="0.0">
                  <c:v>5.4886630179000004</c:v>
                </c:pt>
                <c:pt idx="455" formatCode="0.0">
                  <c:v>12.973830293400001</c:v>
                </c:pt>
                <c:pt idx="456" formatCode="0.0">
                  <c:v>20.9136562449</c:v>
                </c:pt>
                <c:pt idx="457" formatCode="0.0">
                  <c:v>29.428014299600001</c:v>
                </c:pt>
                <c:pt idx="458" formatCode="0.0">
                  <c:v>32.528154072100001</c:v>
                </c:pt>
                <c:pt idx="459" formatCode="0.0">
                  <c:v>34.8660271253</c:v>
                </c:pt>
                <c:pt idx="460" formatCode="0.0">
                  <c:v>49.698260560800001</c:v>
                </c:pt>
                <c:pt idx="461" formatCode="0.0">
                  <c:v>58.966455122299998</c:v>
                </c:pt>
                <c:pt idx="462" formatCode="0.0">
                  <c:v>54.916151809299997</c:v>
                </c:pt>
                <c:pt idx="463" formatCode="0.0">
                  <c:v>33.900754777499998</c:v>
                </c:pt>
                <c:pt idx="464" formatCode="0.0">
                  <c:v>21.023427866799999</c:v>
                </c:pt>
                <c:pt idx="465" formatCode="0.0">
                  <c:v>8.9854646894000005</c:v>
                </c:pt>
                <c:pt idx="466" formatCode="0.0">
                  <c:v>4.1357841682999998</c:v>
                </c:pt>
                <c:pt idx="467" formatCode="0.0">
                  <c:v>-6.6685385370999999</c:v>
                </c:pt>
                <c:pt idx="468" formatCode="0.0">
                  <c:v>-8.9094319398999993</c:v>
                </c:pt>
                <c:pt idx="469" formatCode="0.0">
                  <c:v>-9.5668549904999995</c:v>
                </c:pt>
                <c:pt idx="470" formatCode="0.0">
                  <c:v>-5.3325123151999998</c:v>
                </c:pt>
                <c:pt idx="471" formatCode="0.0">
                  <c:v>-5.7763061073999999</c:v>
                </c:pt>
                <c:pt idx="472" formatCode="0.0">
                  <c:v>-11.275788475200001</c:v>
                </c:pt>
                <c:pt idx="473" formatCode="0.0">
                  <c:v>-15.4442796851</c:v>
                </c:pt>
                <c:pt idx="474" formatCode="0.0">
                  <c:v>-10.9731084776</c:v>
                </c:pt>
                <c:pt idx="475" formatCode="0.0">
                  <c:v>9.4986807386999992</c:v>
                </c:pt>
                <c:pt idx="476" formatCode="0.0">
                  <c:v>28.769740193499999</c:v>
                </c:pt>
                <c:pt idx="477" formatCode="0.0">
                  <c:v>42.880237100899997</c:v>
                </c:pt>
                <c:pt idx="478" formatCode="0.0">
                  <c:v>37.266903914499999</c:v>
                </c:pt>
                <c:pt idx="479" formatCode="0.0">
                  <c:v>34.311070998700004</c:v>
                </c:pt>
                <c:pt idx="480" formatCode="0.0">
                  <c:v>19.0910428004</c:v>
                </c:pt>
                <c:pt idx="481" formatCode="0.0">
                  <c:v>7.8300708038</c:v>
                </c:pt>
                <c:pt idx="482" formatCode="0.0">
                  <c:v>-6.1532457395</c:v>
                </c:pt>
                <c:pt idx="483" formatCode="0.0">
                  <c:v>-7.5126903553000002</c:v>
                </c:pt>
                <c:pt idx="484" formatCode="0.0">
                  <c:v>-5.1476680474999998</c:v>
                </c:pt>
                <c:pt idx="485" formatCode="0.0">
                  <c:v>-5.6657223700000002E-2</c:v>
                </c:pt>
                <c:pt idx="486" formatCode="0.0">
                  <c:v>-1.0213746319999999</c:v>
                </c:pt>
                <c:pt idx="487" formatCode="0.0">
                  <c:v>-8.0832420590999998</c:v>
                </c:pt>
                <c:pt idx="488" formatCode="0.0">
                  <c:v>-13.8463060033</c:v>
                </c:pt>
                <c:pt idx="489" formatCode="0.0">
                  <c:v>-15.038657363700001</c:v>
                </c:pt>
                <c:pt idx="490" formatCode="0.0">
                  <c:v>-4.6271907081999997</c:v>
                </c:pt>
                <c:pt idx="491" formatCode="0.0">
                  <c:v>7.8261843431000004</c:v>
                </c:pt>
                <c:pt idx="492" formatCode="0.0">
                  <c:v>25.0092626898</c:v>
                </c:pt>
                <c:pt idx="493" formatCode="0.0">
                  <c:v>36.150379811999997</c:v>
                </c:pt>
                <c:pt idx="494" formatCode="0.0">
                  <c:v>45.361796506700003</c:v>
                </c:pt>
                <c:pt idx="495" formatCode="0.0">
                  <c:v>46.871569703600002</c:v>
                </c:pt>
                <c:pt idx="496" formatCode="0.0">
                  <c:v>44.794161571099998</c:v>
                </c:pt>
                <c:pt idx="497" formatCode="0.0">
                  <c:v>45.065327718299997</c:v>
                </c:pt>
                <c:pt idx="498" formatCode="0.0">
                  <c:v>45.225779754800001</c:v>
                </c:pt>
                <c:pt idx="499" formatCode="0.0">
                  <c:v>37.881315538599999</c:v>
                </c:pt>
                <c:pt idx="500" formatCode="0.0">
                  <c:v>32.212145563</c:v>
                </c:pt>
                <c:pt idx="501" formatCode="0.0">
                  <c:v>26.896015980400001</c:v>
                </c:pt>
                <c:pt idx="502" formatCode="0.0">
                  <c:v>25.804627696499999</c:v>
                </c:pt>
                <c:pt idx="503" formatCode="0.0">
                  <c:v>25.875070109399999</c:v>
                </c:pt>
                <c:pt idx="504" formatCode="0.0">
                  <c:v>26.289270895000001</c:v>
                </c:pt>
                <c:pt idx="505" formatCode="0.0">
                  <c:v>30.432726859999999</c:v>
                </c:pt>
                <c:pt idx="506" formatCode="0.0">
                  <c:v>55.324992371</c:v>
                </c:pt>
                <c:pt idx="507" formatCode="0.0">
                  <c:v>74.523782147099993</c:v>
                </c:pt>
                <c:pt idx="508" formatCode="0.0">
                  <c:v>83.960611839799995</c:v>
                </c:pt>
                <c:pt idx="509" formatCode="0.0">
                  <c:v>56.741970300299997</c:v>
                </c:pt>
                <c:pt idx="510" formatCode="0.0">
                  <c:v>31.515680373199999</c:v>
                </c:pt>
                <c:pt idx="511" formatCode="0.0">
                  <c:v>14.7783251231</c:v>
                </c:pt>
                <c:pt idx="512" formatCode="0.0">
                  <c:v>13.9098723625</c:v>
                </c:pt>
                <c:pt idx="513" formatCode="0.0">
                  <c:v>14.206006331599999</c:v>
                </c:pt>
                <c:pt idx="514" formatCode="0.0">
                  <c:v>21.936041486600001</c:v>
                </c:pt>
                <c:pt idx="515" formatCode="0.0">
                  <c:v>29.8374453337</c:v>
                </c:pt>
                <c:pt idx="516" formatCode="0.0">
                  <c:v>35.062191973700003</c:v>
                </c:pt>
                <c:pt idx="517" formatCode="0.0">
                  <c:v>22.736170521199998</c:v>
                </c:pt>
                <c:pt idx="518" formatCode="0.0">
                  <c:v>-5.0589390961999996</c:v>
                </c:pt>
                <c:pt idx="519" formatCode="0.0">
                  <c:v>-21.2803338091</c:v>
                </c:pt>
                <c:pt idx="520" formatCode="0.0">
                  <c:v>-28.784512852999999</c:v>
                </c:pt>
                <c:pt idx="521" formatCode="0.0">
                  <c:v>-23.607978155000001</c:v>
                </c:pt>
                <c:pt idx="522" formatCode="0.0">
                  <c:v>-15.775220040600001</c:v>
                </c:pt>
                <c:pt idx="523" formatCode="0.0">
                  <c:v>-6.6711843987000004</c:v>
                </c:pt>
                <c:pt idx="731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27-9268-454B-BC28-37E8BC911796}"/>
            </c:ext>
          </c:extLst>
        </c:ser>
        <c:ser>
          <c:idx val="4"/>
          <c:order val="7"/>
          <c:tx>
            <c:strRef>
              <c:f>NICKELT!$L$7</c:f>
              <c:strCache>
                <c:ptCount val="1"/>
                <c:pt idx="0">
                  <c:v>-6.7%</c:v>
                </c:pt>
              </c:strCache>
            </c:strRef>
          </c:tx>
          <c:marker>
            <c:symbol val="none"/>
          </c:marker>
          <c:dLbls>
            <c:dLbl>
              <c:idx val="253"/>
              <c:layout>
                <c:manualLayout>
                  <c:x val="-9.5859459072150535E-17"/>
                  <c:y val="-4.651780967570440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9268-454B-BC28-37E8BC911796}"/>
                </c:ext>
              </c:extLst>
            </c:dLbl>
            <c:dLbl>
              <c:idx val="263"/>
              <c:layout>
                <c:manualLayout>
                  <c:x val="0"/>
                  <c:y val="4.248366013071889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9268-454B-BC28-37E8BC911796}"/>
                </c:ext>
              </c:extLst>
            </c:dLbl>
            <c:dLbl>
              <c:idx val="305"/>
              <c:tx>
                <c:rich>
                  <a:bodyPr/>
                  <a:lstStyle/>
                  <a:p>
                    <a:r>
                      <a:rPr lang="en-US"/>
                      <a:t>3.1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A-9268-454B-BC28-37E8BC911796}"/>
                </c:ext>
              </c:extLst>
            </c:dLbl>
            <c:dLbl>
              <c:idx val="337"/>
              <c:layout>
                <c:manualLayout>
                  <c:x val="-8.9285714285714385E-2"/>
                  <c:y val="-0.26470588235294118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9268-454B-BC28-37E8BC911796}"/>
                </c:ext>
              </c:extLst>
            </c:dLbl>
            <c:dLbl>
              <c:idx val="338"/>
              <c:layout>
                <c:manualLayout>
                  <c:x val="-8.5034013605443208E-3"/>
                  <c:y val="-0.1045751633986928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9268-454B-BC28-37E8BC911796}"/>
                </c:ext>
              </c:extLst>
            </c:dLbl>
            <c:dLbl>
              <c:idx val="354"/>
              <c:layout>
                <c:manualLayout>
                  <c:x val="1.436286338044342E-2"/>
                  <c:y val="-9.9681020733652318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9268-454B-BC28-37E8BC911796}"/>
                </c:ext>
              </c:extLst>
            </c:dLbl>
            <c:dLbl>
              <c:idx val="355"/>
              <c:layout>
                <c:manualLayout>
                  <c:x val="4.3088590141330575E-3"/>
                  <c:y val="-6.97767145135566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9268-454B-BC28-37E8BC911796}"/>
                </c:ext>
              </c:extLst>
            </c:dLbl>
            <c:dLbl>
              <c:idx val="409"/>
              <c:layout>
                <c:manualLayout>
                  <c:x val="-3.1179138321995568E-2"/>
                  <c:y val="-0.11764705882352941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9268-454B-BC28-37E8BC911796}"/>
                </c:ext>
              </c:extLst>
            </c:dLbl>
            <c:dLbl>
              <c:idx val="510"/>
              <c:layout>
                <c:manualLayout>
                  <c:x val="4.3267566632052508E-2"/>
                  <c:y val="-6.209150326797391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9268-454B-BC28-37E8BC911796}"/>
                </c:ext>
              </c:extLst>
            </c:dLbl>
            <c:dLbl>
              <c:idx val="512"/>
              <c:layout>
                <c:manualLayout>
                  <c:x val="3.8940809968847245E-2"/>
                  <c:y val="4.248366013071883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9268-454B-BC28-37E8BC911796}"/>
                </c:ext>
              </c:extLst>
            </c:dLbl>
            <c:dLbl>
              <c:idx val="517"/>
              <c:layout>
                <c:manualLayout>
                  <c:x val="8.6535133264105335E-2"/>
                  <c:y val="-3.2679738562091504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9268-454B-BC28-37E8BC911796}"/>
                </c:ext>
              </c:extLst>
            </c:dLbl>
            <c:dLbl>
              <c:idx val="518"/>
              <c:layout>
                <c:manualLayout>
                  <c:x val="9.0861889927310494E-2"/>
                  <c:y val="7.843137254901960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9268-454B-BC28-37E8BC911796}"/>
                </c:ext>
              </c:extLst>
            </c:dLbl>
            <c:dLbl>
              <c:idx val="521"/>
              <c:layout>
                <c:manualLayout>
                  <c:x val="4.4709818853121142E-2"/>
                  <c:y val="0.1699346405228758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9268-454B-BC28-37E8BC911796}"/>
                </c:ext>
              </c:extLst>
            </c:dLbl>
            <c:dLbl>
              <c:idx val="522"/>
              <c:layout>
                <c:manualLayout>
                  <c:x val="4.3243585575142317E-2"/>
                  <c:y val="0.1635134642024888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9268-454B-BC28-37E8BC911796}"/>
                </c:ext>
              </c:extLst>
            </c:dLbl>
            <c:dLbl>
              <c:idx val="523"/>
              <c:layout>
                <c:manualLayout>
                  <c:x val="4.4524236983841906E-2"/>
                  <c:y val="0.1522198934221029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89-4F79-8325-1B1E3CB1DCD3}"/>
                </c:ext>
              </c:extLst>
            </c:dLbl>
            <c:dLbl>
              <c:idx val="806"/>
              <c:layout>
                <c:manualLayout>
                  <c:x val="3.3171801084573668E-2"/>
                  <c:y val="6.535947712418241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9268-454B-BC28-37E8BC911796}"/>
                </c:ext>
              </c:extLst>
            </c:dLbl>
            <c:dLbl>
              <c:idx val="807"/>
              <c:layout>
                <c:manualLayout>
                  <c:x val="2.5960539979231569E-2"/>
                  <c:y val="0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9268-454B-BC28-37E8BC911796}"/>
                </c:ext>
              </c:extLst>
            </c:dLbl>
            <c:dLbl>
              <c:idx val="812"/>
              <c:layout>
                <c:manualLayout>
                  <c:x val="3.1729548863505146E-2"/>
                  <c:y val="-1.960784313725490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9268-454B-BC28-37E8BC911796}"/>
                </c:ext>
              </c:extLst>
            </c:dLbl>
            <c:dLbl>
              <c:idx val="818"/>
              <c:layout>
                <c:manualLayout>
                  <c:x val="4.3267566632052617E-3"/>
                  <c:y val="-8.82352941176471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9268-454B-BC28-37E8BC911796}"/>
                </c:ext>
              </c:extLst>
            </c:dLbl>
            <c:dLbl>
              <c:idx val="822"/>
              <c:layout>
                <c:manualLayout>
                  <c:x val="2.8845044421368302E-2"/>
                  <c:y val="-6.862745098039221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9268-454B-BC28-37E8BC9117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0B0F0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#REF!</c:f>
              <c:extLst xmlns:c15="http://schemas.microsoft.com/office/drawing/2012/chart"/>
            </c:multiLvlStrRef>
          </c:cat>
          <c:val>
            <c:numRef>
              <c:f>NICKELT!$L$9:$L$740</c:f>
              <c:numCache>
                <c:formatCode>General</c:formatCode>
                <c:ptCount val="732"/>
                <c:pt idx="523" formatCode="0.0">
                  <c:v>-6.6711843987000004</c:v>
                </c:pt>
                <c:pt idx="731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3B-9268-454B-BC28-37E8BC911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  <c:extLst/>
      </c:lineChart>
      <c:lineChart>
        <c:grouping val="standard"/>
        <c:varyColors val="0"/>
        <c:ser>
          <c:idx val="7"/>
          <c:order val="8"/>
          <c:tx>
            <c:v>Stainless</c:v>
          </c:tx>
          <c:spPr>
            <a:ln w="50800">
              <a:solidFill>
                <a:srgbClr val="CC0066"/>
              </a:solidFill>
            </a:ln>
            <a:effectLst>
              <a:outerShdw blurRad="25400" dist="12700" dir="5400000" algn="ctr" rotWithShape="0">
                <a:srgbClr val="000000">
                  <a:alpha val="95000"/>
                </a:srgbClr>
              </a:outerShdw>
            </a:effectLst>
          </c:spPr>
          <c:marker>
            <c:symbol val="none"/>
          </c:marker>
          <c:val>
            <c:numRef>
              <c:f>STAINLSPI!$G$9:$G$740</c:f>
              <c:numCache>
                <c:formatCode>General</c:formatCode>
                <c:ptCount val="732"/>
                <c:pt idx="0" formatCode="0.0">
                  <c:v>0</c:v>
                </c:pt>
                <c:pt idx="97" formatCode="0.0">
                  <c:v>57.776307081399999</c:v>
                </c:pt>
                <c:pt idx="98" formatCode="0.0">
                  <c:v>76.042356055499994</c:v>
                </c:pt>
                <c:pt idx="99" formatCode="0.0">
                  <c:v>110.08931524969999</c:v>
                </c:pt>
                <c:pt idx="100" formatCode="0.0">
                  <c:v>122.1901091843</c:v>
                </c:pt>
                <c:pt idx="101" formatCode="0.0">
                  <c:v>134.12990196070001</c:v>
                </c:pt>
                <c:pt idx="102" formatCode="0.0">
                  <c:v>129.923574368</c:v>
                </c:pt>
                <c:pt idx="103" formatCode="0.0">
                  <c:v>134.03528742169999</c:v>
                </c:pt>
                <c:pt idx="104" formatCode="0.0">
                  <c:v>121.9692814042</c:v>
                </c:pt>
                <c:pt idx="105" formatCode="0.0">
                  <c:v>91.242572978499993</c:v>
                </c:pt>
                <c:pt idx="106" formatCode="0.0">
                  <c:v>69.369592088900006</c:v>
                </c:pt>
                <c:pt idx="107" formatCode="0.0">
                  <c:v>63.772954924799997</c:v>
                </c:pt>
                <c:pt idx="108" formatCode="0.0">
                  <c:v>78.910936778899995</c:v>
                </c:pt>
                <c:pt idx="109" formatCode="0.0">
                  <c:v>83.703859060400006</c:v>
                </c:pt>
                <c:pt idx="110" formatCode="0.0">
                  <c:v>78.139097744300003</c:v>
                </c:pt>
                <c:pt idx="111" formatCode="0.0">
                  <c:v>52.432687765700003</c:v>
                </c:pt>
                <c:pt idx="112" formatCode="0.0">
                  <c:v>34.181240063499999</c:v>
                </c:pt>
                <c:pt idx="113" formatCode="0.0">
                  <c:v>9.6440722322999992</c:v>
                </c:pt>
                <c:pt idx="114" formatCode="0.0">
                  <c:v>-4.2444387623999997</c:v>
                </c:pt>
                <c:pt idx="115" formatCode="0.0">
                  <c:v>-16.111381322900002</c:v>
                </c:pt>
                <c:pt idx="116" formatCode="0.0">
                  <c:v>-18.6086741628</c:v>
                </c:pt>
                <c:pt idx="117" formatCode="0.0">
                  <c:v>-14.507632041000001</c:v>
                </c:pt>
                <c:pt idx="118" formatCode="0.0">
                  <c:v>-16.245803532299998</c:v>
                </c:pt>
                <c:pt idx="119" formatCode="0.0">
                  <c:v>-21.858162225099999</c:v>
                </c:pt>
                <c:pt idx="120" formatCode="0.0">
                  <c:v>-35.607428423999998</c:v>
                </c:pt>
                <c:pt idx="121" formatCode="0.0">
                  <c:v>-46.614910377800001</c:v>
                </c:pt>
                <c:pt idx="122" formatCode="0.0">
                  <c:v>-50.174105729600001</c:v>
                </c:pt>
                <c:pt idx="123" formatCode="0.0">
                  <c:v>-48.1871707468</c:v>
                </c:pt>
                <c:pt idx="124" formatCode="0.0">
                  <c:v>-40.58595433</c:v>
                </c:pt>
                <c:pt idx="125" formatCode="0.0">
                  <c:v>-34.049409237299997</c:v>
                </c:pt>
                <c:pt idx="126" formatCode="0.0">
                  <c:v>-26.955941254999999</c:v>
                </c:pt>
                <c:pt idx="127" formatCode="0.0">
                  <c:v>-16.944484707899999</c:v>
                </c:pt>
                <c:pt idx="128" formatCode="0.0">
                  <c:v>-6.9530894185000003</c:v>
                </c:pt>
                <c:pt idx="129" formatCode="0.0">
                  <c:v>-1.0902196238999999</c:v>
                </c:pt>
                <c:pt idx="130" formatCode="0.0">
                  <c:v>4.3917741372999997</c:v>
                </c:pt>
                <c:pt idx="131" formatCode="0.0">
                  <c:v>6.7461796496000002</c:v>
                </c:pt>
                <c:pt idx="132" formatCode="0.0">
                  <c:v>14.360104145799999</c:v>
                </c:pt>
                <c:pt idx="133" formatCode="0.0">
                  <c:v>23.3319076133</c:v>
                </c:pt>
                <c:pt idx="134" formatCode="0.0">
                  <c:v>21.961033460300001</c:v>
                </c:pt>
                <c:pt idx="135" formatCode="0.0">
                  <c:v>13.6961722488</c:v>
                </c:pt>
                <c:pt idx="136" formatCode="0.0">
                  <c:v>2.8643944886999999</c:v>
                </c:pt>
                <c:pt idx="137" formatCode="0.0">
                  <c:v>-1.6467607672</c:v>
                </c:pt>
                <c:pt idx="138" formatCode="0.0">
                  <c:v>-4.0577590933999996</c:v>
                </c:pt>
                <c:pt idx="139" formatCode="0.0">
                  <c:v>-10.3839441535</c:v>
                </c:pt>
                <c:pt idx="140" formatCode="0.0">
                  <c:v>-17.327459618199999</c:v>
                </c:pt>
                <c:pt idx="141" formatCode="0.0">
                  <c:v>-24.0095846645</c:v>
                </c:pt>
                <c:pt idx="142" formatCode="0.0">
                  <c:v>-26.560934891399999</c:v>
                </c:pt>
                <c:pt idx="143" formatCode="0.0">
                  <c:v>-27.513966480400001</c:v>
                </c:pt>
                <c:pt idx="144" formatCode="0.0">
                  <c:v>-26.357267950899999</c:v>
                </c:pt>
                <c:pt idx="145" formatCode="0.0">
                  <c:v>-24.830934628000001</c:v>
                </c:pt>
                <c:pt idx="146" formatCode="0.0">
                  <c:v>-18.093418996299999</c:v>
                </c:pt>
                <c:pt idx="147" formatCode="0.0">
                  <c:v>-15.8688409608</c:v>
                </c:pt>
                <c:pt idx="148" formatCode="0.0">
                  <c:v>-13.799788508900001</c:v>
                </c:pt>
                <c:pt idx="149" formatCode="0.0">
                  <c:v>-15.1425942962</c:v>
                </c:pt>
                <c:pt idx="150" formatCode="0.0">
                  <c:v>-12.097542388999999</c:v>
                </c:pt>
                <c:pt idx="151" formatCode="0.0">
                  <c:v>-10.9444985394</c:v>
                </c:pt>
                <c:pt idx="152" formatCode="0.0">
                  <c:v>-8.4073416222000006</c:v>
                </c:pt>
                <c:pt idx="153" formatCode="0.0">
                  <c:v>-5.1923481185</c:v>
                </c:pt>
                <c:pt idx="154" formatCode="0.0">
                  <c:v>-4.6146851557000002</c:v>
                </c:pt>
                <c:pt idx="155" formatCode="0.0">
                  <c:v>-4.0944123314</c:v>
                </c:pt>
                <c:pt idx="156" formatCode="0.0">
                  <c:v>-5.4221165279000001</c:v>
                </c:pt>
                <c:pt idx="157" formatCode="0.0">
                  <c:v>-4.3137254901000004</c:v>
                </c:pt>
                <c:pt idx="158" formatCode="0.0">
                  <c:v>-9.6247615009</c:v>
                </c:pt>
                <c:pt idx="159" formatCode="0.0">
                  <c:v>-11.900791996600001</c:v>
                </c:pt>
                <c:pt idx="160" formatCode="0.0">
                  <c:v>-14.700470251400001</c:v>
                </c:pt>
                <c:pt idx="161" formatCode="0.0">
                  <c:v>-8.8464874240999993</c:v>
                </c:pt>
                <c:pt idx="162" formatCode="0.0">
                  <c:v>-8.3658430861999999</c:v>
                </c:pt>
                <c:pt idx="163" formatCode="0.0">
                  <c:v>-9.2499453311999993</c:v>
                </c:pt>
                <c:pt idx="164" formatCode="0.0">
                  <c:v>-17.453135100099999</c:v>
                </c:pt>
                <c:pt idx="165" formatCode="0.0">
                  <c:v>-22.660753880200001</c:v>
                </c:pt>
                <c:pt idx="166" formatCode="0.0">
                  <c:v>-20.614871306000001</c:v>
                </c:pt>
                <c:pt idx="167" formatCode="0.0">
                  <c:v>-12.983425414299999</c:v>
                </c:pt>
                <c:pt idx="168" formatCode="0.0">
                  <c:v>-6.7638923810999998</c:v>
                </c:pt>
                <c:pt idx="169" formatCode="0.0">
                  <c:v>-4.2912246864999997</c:v>
                </c:pt>
                <c:pt idx="170" formatCode="0.0">
                  <c:v>-4.7619047619000003</c:v>
                </c:pt>
                <c:pt idx="171" formatCode="0.0">
                  <c:v>-4.1637094866000002</c:v>
                </c:pt>
                <c:pt idx="172" formatCode="0.0">
                  <c:v>-5.2972195589000002</c:v>
                </c:pt>
                <c:pt idx="173" formatCode="0.0">
                  <c:v>-5.0428163653000002</c:v>
                </c:pt>
                <c:pt idx="174" formatCode="0.0">
                  <c:v>-2.0577105013999999</c:v>
                </c:pt>
                <c:pt idx="175" formatCode="0.0">
                  <c:v>2.3373493975000001</c:v>
                </c:pt>
                <c:pt idx="176" formatCode="0.0">
                  <c:v>12.033411641800001</c:v>
                </c:pt>
                <c:pt idx="177" formatCode="0.0">
                  <c:v>24.770642201800001</c:v>
                </c:pt>
                <c:pt idx="178" formatCode="0.0">
                  <c:v>38.546982888000002</c:v>
                </c:pt>
                <c:pt idx="179" formatCode="0.0">
                  <c:v>49.177489177399998</c:v>
                </c:pt>
                <c:pt idx="180" formatCode="0.0">
                  <c:v>53.613807982700003</c:v>
                </c:pt>
                <c:pt idx="181" formatCode="0.0">
                  <c:v>53.1989924433</c:v>
                </c:pt>
                <c:pt idx="182" formatCode="0.0">
                  <c:v>48.004926108299998</c:v>
                </c:pt>
                <c:pt idx="183" formatCode="0.0">
                  <c:v>44.334732164800002</c:v>
                </c:pt>
                <c:pt idx="184" formatCode="0.0">
                  <c:v>42.115920020200001</c:v>
                </c:pt>
                <c:pt idx="185" formatCode="0.0">
                  <c:v>40.856713426799999</c:v>
                </c:pt>
                <c:pt idx="186" formatCode="0.0">
                  <c:v>41.125332045299999</c:v>
                </c:pt>
                <c:pt idx="187" formatCode="0.0">
                  <c:v>48.787379326500002</c:v>
                </c:pt>
                <c:pt idx="188" formatCode="0.0">
                  <c:v>52.84249767</c:v>
                </c:pt>
                <c:pt idx="189" formatCode="0.0">
                  <c:v>48.299632352899998</c:v>
                </c:pt>
                <c:pt idx="190" formatCode="0.0">
                  <c:v>32.957746478799997</c:v>
                </c:pt>
                <c:pt idx="191" formatCode="0.0">
                  <c:v>13.561617334099999</c:v>
                </c:pt>
                <c:pt idx="192" formatCode="0.0">
                  <c:v>0.59691011230000002</c:v>
                </c:pt>
                <c:pt idx="193" formatCode="0.0">
                  <c:v>-7.7112791844000004</c:v>
                </c:pt>
                <c:pt idx="194" formatCode="0.0">
                  <c:v>-7.4887668497000002</c:v>
                </c:pt>
                <c:pt idx="195" formatCode="0.0">
                  <c:v>-4.8058833589000001</c:v>
                </c:pt>
                <c:pt idx="196" formatCode="0.0">
                  <c:v>-2.0658949243000002</c:v>
                </c:pt>
                <c:pt idx="197" formatCode="0.0">
                  <c:v>-6.6868219810999996</c:v>
                </c:pt>
                <c:pt idx="198" formatCode="0.0">
                  <c:v>-16.221765913700001</c:v>
                </c:pt>
                <c:pt idx="199" formatCode="0.0">
                  <c:v>-28.026586485199999</c:v>
                </c:pt>
                <c:pt idx="200" formatCode="0.0">
                  <c:v>-33.353658536499999</c:v>
                </c:pt>
                <c:pt idx="201" formatCode="0.0">
                  <c:v>-32.909823365299999</c:v>
                </c:pt>
                <c:pt idx="202" formatCode="0.0">
                  <c:v>-29.889178617900001</c:v>
                </c:pt>
                <c:pt idx="203" formatCode="0.0">
                  <c:v>-26.695059625199999</c:v>
                </c:pt>
                <c:pt idx="204" formatCode="0.0">
                  <c:v>-24.223385689299999</c:v>
                </c:pt>
                <c:pt idx="205" formatCode="0.0">
                  <c:v>-18.8491003028</c:v>
                </c:pt>
                <c:pt idx="206" formatCode="0.0">
                  <c:v>-11.476884331700001</c:v>
                </c:pt>
                <c:pt idx="207" formatCode="0.0">
                  <c:v>-7.3302191879</c:v>
                </c:pt>
                <c:pt idx="208" formatCode="0.0">
                  <c:v>-4.8554282596</c:v>
                </c:pt>
                <c:pt idx="209" formatCode="0.0">
                  <c:v>-2.3632551934000001</c:v>
                </c:pt>
                <c:pt idx="210" formatCode="0.0">
                  <c:v>2.8186274509000002</c:v>
                </c:pt>
                <c:pt idx="211" formatCode="0.0">
                  <c:v>9.5866314862999999</c:v>
                </c:pt>
                <c:pt idx="212" formatCode="0.0">
                  <c:v>11.9167429094</c:v>
                </c:pt>
                <c:pt idx="213" formatCode="0.0">
                  <c:v>11.454965357900001</c:v>
                </c:pt>
                <c:pt idx="214" formatCode="0.0">
                  <c:v>9.4374709436999993</c:v>
                </c:pt>
                <c:pt idx="215" formatCode="0.0">
                  <c:v>7.7387868928000003</c:v>
                </c:pt>
                <c:pt idx="216" formatCode="0.0">
                  <c:v>4.8134500229999997</c:v>
                </c:pt>
                <c:pt idx="217" formatCode="0.0">
                  <c:v>-3.9736553238000001</c:v>
                </c:pt>
                <c:pt idx="218" formatCode="0.0">
                  <c:v>-15.2001625685</c:v>
                </c:pt>
                <c:pt idx="219" formatCode="0.0">
                  <c:v>-22.818922062799999</c:v>
                </c:pt>
                <c:pt idx="220" formatCode="0.0">
                  <c:v>-26.6437308868</c:v>
                </c:pt>
                <c:pt idx="221" formatCode="0.0">
                  <c:v>-28.557485848100001</c:v>
                </c:pt>
                <c:pt idx="222" formatCode="0.0">
                  <c:v>-32.6380611839</c:v>
                </c:pt>
                <c:pt idx="223" formatCode="0.0">
                  <c:v>-37.700642054500001</c:v>
                </c:pt>
                <c:pt idx="224" formatCode="0.0">
                  <c:v>-40.568158593900002</c:v>
                </c:pt>
                <c:pt idx="225" formatCode="0.0">
                  <c:v>-41.628677994100002</c:v>
                </c:pt>
                <c:pt idx="226" formatCode="0.0">
                  <c:v>-41.758708581100002</c:v>
                </c:pt>
                <c:pt idx="227" formatCode="0.0">
                  <c:v>-42.191544434800001</c:v>
                </c:pt>
                <c:pt idx="228" formatCode="0.0">
                  <c:v>-41.8809052955</c:v>
                </c:pt>
                <c:pt idx="229" formatCode="0.0">
                  <c:v>-37.905807041599999</c:v>
                </c:pt>
                <c:pt idx="230" formatCode="0.0">
                  <c:v>-33.309369757900001</c:v>
                </c:pt>
                <c:pt idx="231" formatCode="0.0">
                  <c:v>-27.380055262399999</c:v>
                </c:pt>
                <c:pt idx="232" formatCode="0.0">
                  <c:v>-20.4012506513</c:v>
                </c:pt>
                <c:pt idx="233" formatCode="0.0">
                  <c:v>-12.1857923497</c:v>
                </c:pt>
                <c:pt idx="234" formatCode="0.0">
                  <c:v>-1.0616337362999999</c:v>
                </c:pt>
                <c:pt idx="235" formatCode="0.0">
                  <c:v>11.8196457326</c:v>
                </c:pt>
                <c:pt idx="236" formatCode="0.0">
                  <c:v>25.894085281900001</c:v>
                </c:pt>
                <c:pt idx="237" formatCode="0.0">
                  <c:v>35.605253816100003</c:v>
                </c:pt>
                <c:pt idx="238" formatCode="0.0">
                  <c:v>44.602479941600002</c:v>
                </c:pt>
                <c:pt idx="239" formatCode="0.0">
                  <c:v>52.910447761100002</c:v>
                </c:pt>
                <c:pt idx="240" formatCode="0.0">
                  <c:v>60.302457466900002</c:v>
                </c:pt>
                <c:pt idx="241" formatCode="0.0">
                  <c:v>63.954344624400001</c:v>
                </c:pt>
                <c:pt idx="242" formatCode="0.0">
                  <c:v>67.5530003593</c:v>
                </c:pt>
                <c:pt idx="243" formatCode="0.0">
                  <c:v>65.894154271800005</c:v>
                </c:pt>
                <c:pt idx="244" formatCode="0.0">
                  <c:v>54.631751227400002</c:v>
                </c:pt>
                <c:pt idx="245" formatCode="0.0">
                  <c:v>40.883634100800002</c:v>
                </c:pt>
                <c:pt idx="246" formatCode="0.0">
                  <c:v>28.256333830100001</c:v>
                </c:pt>
                <c:pt idx="247" formatCode="0.0">
                  <c:v>16.4746543778</c:v>
                </c:pt>
                <c:pt idx="248" formatCode="0.0">
                  <c:v>5.7361376673000004</c:v>
                </c:pt>
                <c:pt idx="249" formatCode="0.0">
                  <c:v>-1.1256544502000001</c:v>
                </c:pt>
                <c:pt idx="250" formatCode="0.0">
                  <c:v>-8.6002522068000005</c:v>
                </c:pt>
                <c:pt idx="251" formatCode="0.0">
                  <c:v>-15.861395802800001</c:v>
                </c:pt>
                <c:pt idx="252" formatCode="0.0">
                  <c:v>-22.641509433900001</c:v>
                </c:pt>
                <c:pt idx="253" formatCode="0.0">
                  <c:v>-25.174039972999999</c:v>
                </c:pt>
                <c:pt idx="254" formatCode="0.0">
                  <c:v>-28.029165773100001</c:v>
                </c:pt>
                <c:pt idx="255" formatCode="0.0">
                  <c:v>-29.149291075800001</c:v>
                </c:pt>
                <c:pt idx="256" formatCode="0.0">
                  <c:v>-26.651143098999999</c:v>
                </c:pt>
                <c:pt idx="257" formatCode="0.0">
                  <c:v>-20.914310954000001</c:v>
                </c:pt>
                <c:pt idx="258" formatCode="0.0">
                  <c:v>-17.1275854055</c:v>
                </c:pt>
                <c:pt idx="259" formatCode="0.0">
                  <c:v>-17.062314539999999</c:v>
                </c:pt>
                <c:pt idx="260" formatCode="0.0">
                  <c:v>-20.795660036099999</c:v>
                </c:pt>
                <c:pt idx="261" formatCode="0.0">
                  <c:v>-24.331480010500002</c:v>
                </c:pt>
                <c:pt idx="262" formatCode="0.0">
                  <c:v>-25.551876379599999</c:v>
                </c:pt>
                <c:pt idx="263" formatCode="0.0">
                  <c:v>-24.8259860788</c:v>
                </c:pt>
                <c:pt idx="264" formatCode="0.0">
                  <c:v>-20.945121951200001</c:v>
                </c:pt>
                <c:pt idx="265" formatCode="0.0">
                  <c:v>-16.8967587034</c:v>
                </c:pt>
                <c:pt idx="266" formatCode="0.0">
                  <c:v>-10.2800953516</c:v>
                </c:pt>
                <c:pt idx="267" formatCode="0.0">
                  <c:v>-3.7080635667999999</c:v>
                </c:pt>
                <c:pt idx="268" formatCode="0.0">
                  <c:v>-0.1154401154</c:v>
                </c:pt>
                <c:pt idx="269" formatCode="0.0">
                  <c:v>-0.75397933530000005</c:v>
                </c:pt>
                <c:pt idx="270" formatCode="0.0">
                  <c:v>2.0471116095999999</c:v>
                </c:pt>
                <c:pt idx="271" formatCode="0.0">
                  <c:v>9.0638044125999997</c:v>
                </c:pt>
                <c:pt idx="272" formatCode="0.0">
                  <c:v>20.645792563600001</c:v>
                </c:pt>
                <c:pt idx="273" formatCode="0.0">
                  <c:v>28.2015395381</c:v>
                </c:pt>
                <c:pt idx="274" formatCode="0.0">
                  <c:v>36.767976278699997</c:v>
                </c:pt>
                <c:pt idx="275" formatCode="0.0">
                  <c:v>44.560185185100003</c:v>
                </c:pt>
                <c:pt idx="276" formatCode="0.0">
                  <c:v>47.358272271499999</c:v>
                </c:pt>
                <c:pt idx="277" formatCode="0.0">
                  <c:v>43.156374142200001</c:v>
                </c:pt>
                <c:pt idx="278" formatCode="0.0">
                  <c:v>39.6213882431</c:v>
                </c:pt>
                <c:pt idx="279" formatCode="0.0">
                  <c:v>34.993887530499997</c:v>
                </c:pt>
                <c:pt idx="280" formatCode="0.0">
                  <c:v>30.684773186899999</c:v>
                </c:pt>
                <c:pt idx="281" formatCode="0.0">
                  <c:v>27.124366910500001</c:v>
                </c:pt>
                <c:pt idx="282" formatCode="0.0">
                  <c:v>25.474031327199999</c:v>
                </c:pt>
                <c:pt idx="283" formatCode="0.0">
                  <c:v>30.153089119699999</c:v>
                </c:pt>
                <c:pt idx="284" formatCode="0.0">
                  <c:v>34.036226007000003</c:v>
                </c:pt>
                <c:pt idx="285" formatCode="0.0">
                  <c:v>45.141921397300003</c:v>
                </c:pt>
                <c:pt idx="286" formatCode="0.0">
                  <c:v>55.609756097499996</c:v>
                </c:pt>
                <c:pt idx="287" formatCode="0.0">
                  <c:v>68.001067520600003</c:v>
                </c:pt>
                <c:pt idx="288" formatCode="0.0">
                  <c:v>84.663700601900004</c:v>
                </c:pt>
                <c:pt idx="289" formatCode="0.0">
                  <c:v>98.435923309700001</c:v>
                </c:pt>
                <c:pt idx="290" formatCode="0.0">
                  <c:v>102.11703139860001</c:v>
                </c:pt>
                <c:pt idx="291" formatCode="0.0">
                  <c:v>93.887253792099997</c:v>
                </c:pt>
                <c:pt idx="292" formatCode="0.0">
                  <c:v>71.8991819588</c:v>
                </c:pt>
                <c:pt idx="293" formatCode="0.0">
                  <c:v>54.471004869399998</c:v>
                </c:pt>
                <c:pt idx="294" formatCode="0.0">
                  <c:v>53.723171265799998</c:v>
                </c:pt>
                <c:pt idx="295" formatCode="0.0">
                  <c:v>60.701533291300002</c:v>
                </c:pt>
                <c:pt idx="296" formatCode="0.0">
                  <c:v>63.9975796692</c:v>
                </c:pt>
                <c:pt idx="297" formatCode="0.0">
                  <c:v>54.983076344399997</c:v>
                </c:pt>
                <c:pt idx="298" formatCode="0.0">
                  <c:v>45.489376523799997</c:v>
                </c:pt>
                <c:pt idx="299" formatCode="0.0">
                  <c:v>36.362192215999997</c:v>
                </c:pt>
                <c:pt idx="300" formatCode="0.0">
                  <c:v>20.422335600899999</c:v>
                </c:pt>
                <c:pt idx="301" formatCode="0.0">
                  <c:v>10.920416984399999</c:v>
                </c:pt>
                <c:pt idx="302" formatCode="0.0">
                  <c:v>8.0498999645999998</c:v>
                </c:pt>
                <c:pt idx="303" formatCode="0.0">
                  <c:v>13.463334890200001</c:v>
                </c:pt>
                <c:pt idx="304" formatCode="0.0">
                  <c:v>29.4276527331</c:v>
                </c:pt>
                <c:pt idx="305" formatCode="0.0">
                  <c:v>47.3133686774</c:v>
                </c:pt>
                <c:pt idx="306" formatCode="0.0">
                  <c:v>40.319133779700003</c:v>
                </c:pt>
                <c:pt idx="307" formatCode="0.0">
                  <c:v>18.899490262699999</c:v>
                </c:pt>
                <c:pt idx="308" formatCode="0.0">
                  <c:v>0.94699298970000001</c:v>
                </c:pt>
                <c:pt idx="309" formatCode="0.0">
                  <c:v>-4.9987867022000003</c:v>
                </c:pt>
                <c:pt idx="310" formatCode="0.0">
                  <c:v>-11.467560450000001</c:v>
                </c:pt>
                <c:pt idx="311" formatCode="0.0">
                  <c:v>-16.589002795799999</c:v>
                </c:pt>
                <c:pt idx="312" formatCode="0.0">
                  <c:v>-14.581617041299999</c:v>
                </c:pt>
                <c:pt idx="313" formatCode="0.0">
                  <c:v>-8</c:v>
                </c:pt>
                <c:pt idx="314" formatCode="0.0">
                  <c:v>-3.7468685328000002</c:v>
                </c:pt>
                <c:pt idx="315" formatCode="0.0">
                  <c:v>-2.1920345784999999</c:v>
                </c:pt>
                <c:pt idx="316" formatCode="0.0">
                  <c:v>1.1428003577000001</c:v>
                </c:pt>
                <c:pt idx="317" formatCode="0.0">
                  <c:v>4.9022468631000002</c:v>
                </c:pt>
                <c:pt idx="318" formatCode="0.0">
                  <c:v>18.1033607472</c:v>
                </c:pt>
                <c:pt idx="319" formatCode="0.0">
                  <c:v>38.804001319100003</c:v>
                </c:pt>
                <c:pt idx="320" formatCode="0.0">
                  <c:v>67.665692007700002</c:v>
                </c:pt>
                <c:pt idx="321" formatCode="0.0">
                  <c:v>85.312899106000003</c:v>
                </c:pt>
                <c:pt idx="322" formatCode="0.0">
                  <c:v>103.4613304488</c:v>
                </c:pt>
                <c:pt idx="323" formatCode="0.0">
                  <c:v>122.3743016759</c:v>
                </c:pt>
                <c:pt idx="324" formatCode="0.0">
                  <c:v>133.06696059519999</c:v>
                </c:pt>
                <c:pt idx="325" formatCode="0.0">
                  <c:v>126.7721440139</c:v>
                </c:pt>
                <c:pt idx="326" formatCode="0.0">
                  <c:v>122.64343102860001</c:v>
                </c:pt>
                <c:pt idx="327" formatCode="0.0">
                  <c:v>126.2941919191</c:v>
                </c:pt>
                <c:pt idx="328" formatCode="0.0">
                  <c:v>126.2232265671</c:v>
                </c:pt>
                <c:pt idx="329" formatCode="0.0">
                  <c:v>112.916087158</c:v>
                </c:pt>
                <c:pt idx="330" formatCode="0.0">
                  <c:v>81.009284731700006</c:v>
                </c:pt>
                <c:pt idx="331" formatCode="0.0">
                  <c:v>37.443573295299998</c:v>
                </c:pt>
                <c:pt idx="332" formatCode="0.0">
                  <c:v>10.216538293799999</c:v>
                </c:pt>
                <c:pt idx="333" formatCode="0.0">
                  <c:v>-0.63404548579999997</c:v>
                </c:pt>
                <c:pt idx="334" formatCode="0.0">
                  <c:v>2.9239766080999998</c:v>
                </c:pt>
                <c:pt idx="335" formatCode="0.0">
                  <c:v>-0.6720261273</c:v>
                </c:pt>
                <c:pt idx="336" formatCode="0.0">
                  <c:v>-4.3154410026000001</c:v>
                </c:pt>
                <c:pt idx="337" formatCode="0.0">
                  <c:v>-10.393891116800001</c:v>
                </c:pt>
                <c:pt idx="338" formatCode="0.0">
                  <c:v>-15.522236340499999</c:v>
                </c:pt>
                <c:pt idx="339" formatCode="0.0">
                  <c:v>-19.4355326172</c:v>
                </c:pt>
                <c:pt idx="340" formatCode="0.0">
                  <c:v>-23.1140065146</c:v>
                </c:pt>
                <c:pt idx="341" formatCode="0.0">
                  <c:v>-24.391412271899998</c:v>
                </c:pt>
                <c:pt idx="342" formatCode="0.0">
                  <c:v>-21.4580859653</c:v>
                </c:pt>
                <c:pt idx="343" formatCode="0.0">
                  <c:v>-8.1763180639000002</c:v>
                </c:pt>
                <c:pt idx="344" formatCode="0.0">
                  <c:v>1.8196202531000001</c:v>
                </c:pt>
                <c:pt idx="345" formatCode="0.0">
                  <c:v>-2.5038146760000002</c:v>
                </c:pt>
                <c:pt idx="346" formatCode="0.0">
                  <c:v>-22.055785123900002</c:v>
                </c:pt>
                <c:pt idx="347" formatCode="0.0">
                  <c:v>-31.8368637369</c:v>
                </c:pt>
                <c:pt idx="348" formatCode="0.0">
                  <c:v>-34.949956752699997</c:v>
                </c:pt>
                <c:pt idx="349" formatCode="0.0">
                  <c:v>-28.673901048299999</c:v>
                </c:pt>
                <c:pt idx="350" formatCode="0.0">
                  <c:v>-24.300583598999999</c:v>
                </c:pt>
                <c:pt idx="351" formatCode="0.0">
                  <c:v>-23.119986148700001</c:v>
                </c:pt>
                <c:pt idx="352" formatCode="0.0">
                  <c:v>-21.5952098514</c:v>
                </c:pt>
                <c:pt idx="353" formatCode="0.0">
                  <c:v>-13.546826402400001</c:v>
                </c:pt>
                <c:pt idx="354" formatCode="0.0">
                  <c:v>3.0718993770999998</c:v>
                </c:pt>
                <c:pt idx="355" formatCode="0.0">
                  <c:v>23.757530120399998</c:v>
                </c:pt>
                <c:pt idx="356" formatCode="0.0">
                  <c:v>43.648018647999997</c:v>
                </c:pt>
                <c:pt idx="357" formatCode="0.0">
                  <c:v>65.703919755200005</c:v>
                </c:pt>
                <c:pt idx="358" formatCode="0.0">
                  <c:v>88.593439363800002</c:v>
                </c:pt>
                <c:pt idx="359" formatCode="0.0">
                  <c:v>100.4359925788</c:v>
                </c:pt>
                <c:pt idx="360" formatCode="0.0">
                  <c:v>107.00921265069999</c:v>
                </c:pt>
                <c:pt idx="361" formatCode="0.0">
                  <c:v>88.155406566899998</c:v>
                </c:pt>
                <c:pt idx="362" formatCode="0.0">
                  <c:v>84.914957876299994</c:v>
                </c:pt>
                <c:pt idx="363" formatCode="0.0">
                  <c:v>90.361084002699997</c:v>
                </c:pt>
                <c:pt idx="364" formatCode="0.0">
                  <c:v>107.2982708933</c:v>
                </c:pt>
                <c:pt idx="365" formatCode="0.0">
                  <c:v>96.415722851400005</c:v>
                </c:pt>
                <c:pt idx="366" formatCode="0.0">
                  <c:v>67.791141096999993</c:v>
                </c:pt>
                <c:pt idx="367" formatCode="0.0">
                  <c:v>40.741304127299998</c:v>
                </c:pt>
                <c:pt idx="368" formatCode="0.0">
                  <c:v>24.944782510700001</c:v>
                </c:pt>
                <c:pt idx="369" formatCode="0.0">
                  <c:v>19.911561413299999</c:v>
                </c:pt>
                <c:pt idx="370" formatCode="0.0">
                  <c:v>19.998243071099999</c:v>
                </c:pt>
                <c:pt idx="371" formatCode="0.0">
                  <c:v>26.523811727599998</c:v>
                </c:pt>
                <c:pt idx="372" formatCode="0.0">
                  <c:v>26.504863277599998</c:v>
                </c:pt>
                <c:pt idx="373" formatCode="0.0">
                  <c:v>30.580173595200002</c:v>
                </c:pt>
                <c:pt idx="374" formatCode="0.0">
                  <c:v>30.349007134800001</c:v>
                </c:pt>
                <c:pt idx="375" formatCode="0.0">
                  <c:v>24.568183610599998</c:v>
                </c:pt>
                <c:pt idx="376" formatCode="0.0">
                  <c:v>7.9970805963</c:v>
                </c:pt>
                <c:pt idx="377" formatCode="0.0">
                  <c:v>0.39685231659999998</c:v>
                </c:pt>
                <c:pt idx="378" formatCode="0.0">
                  <c:v>-0.89860139859999999</c:v>
                </c:pt>
                <c:pt idx="379" formatCode="0.0">
                  <c:v>-3.6026948099999997E-2</c:v>
                </c:pt>
                <c:pt idx="380" formatCode="0.0">
                  <c:v>-1.4755222049000001</c:v>
                </c:pt>
                <c:pt idx="381" formatCode="0.0">
                  <c:v>-7.2965522179000004</c:v>
                </c:pt>
                <c:pt idx="382" formatCode="0.0">
                  <c:v>-9.3997071741999996</c:v>
                </c:pt>
                <c:pt idx="383" formatCode="0.0">
                  <c:v>-11.617528714600001</c:v>
                </c:pt>
                <c:pt idx="384" formatCode="0.0">
                  <c:v>-9.7522939107000006</c:v>
                </c:pt>
                <c:pt idx="385" formatCode="0.0">
                  <c:v>-8.5117548278000008</c:v>
                </c:pt>
                <c:pt idx="386" formatCode="0.0">
                  <c:v>-12.952154845500001</c:v>
                </c:pt>
                <c:pt idx="387" formatCode="0.0">
                  <c:v>-17.8960364695</c:v>
                </c:pt>
                <c:pt idx="388" formatCode="0.0">
                  <c:v>-20.972517216899998</c:v>
                </c:pt>
                <c:pt idx="389" formatCode="0.0">
                  <c:v>-20.3554174127</c:v>
                </c:pt>
                <c:pt idx="390" formatCode="0.0">
                  <c:v>-20.103729315799999</c:v>
                </c:pt>
                <c:pt idx="391" formatCode="0.0">
                  <c:v>-20.978844559700001</c:v>
                </c:pt>
                <c:pt idx="392" formatCode="0.0">
                  <c:v>-20.6700842182</c:v>
                </c:pt>
                <c:pt idx="393" formatCode="0.0">
                  <c:v>-16.209014019200001</c:v>
                </c:pt>
                <c:pt idx="394" formatCode="0.0">
                  <c:v>-13.0979314802</c:v>
                </c:pt>
                <c:pt idx="395" formatCode="0.0">
                  <c:v>-10.6572303617</c:v>
                </c:pt>
                <c:pt idx="396" formatCode="0.0">
                  <c:v>-12.3814499276</c:v>
                </c:pt>
                <c:pt idx="397" formatCode="0.0">
                  <c:v>-13.8350349891</c:v>
                </c:pt>
                <c:pt idx="398" formatCode="0.0">
                  <c:v>-15.3452782302</c:v>
                </c:pt>
                <c:pt idx="399" formatCode="0.0">
                  <c:v>-16.3832658569</c:v>
                </c:pt>
                <c:pt idx="400" formatCode="0.0">
                  <c:v>-15.8081198843</c:v>
                </c:pt>
                <c:pt idx="401" formatCode="0.0">
                  <c:v>-15.771612793699999</c:v>
                </c:pt>
                <c:pt idx="402" formatCode="0.0">
                  <c:v>-17.933318613299999</c:v>
                </c:pt>
                <c:pt idx="403" formatCode="0.0">
                  <c:v>-18.909057739600001</c:v>
                </c:pt>
                <c:pt idx="404" formatCode="0.0">
                  <c:v>-19.275328871399999</c:v>
                </c:pt>
                <c:pt idx="405" formatCode="0.0">
                  <c:v>-16.938606194599998</c:v>
                </c:pt>
                <c:pt idx="406" formatCode="0.0">
                  <c:v>-14.1143654114</c:v>
                </c:pt>
                <c:pt idx="407" formatCode="0.0">
                  <c:v>-12.6094408671</c:v>
                </c:pt>
                <c:pt idx="408" formatCode="0.0">
                  <c:v>-11.934137504000001</c:v>
                </c:pt>
                <c:pt idx="409" formatCode="0.0">
                  <c:v>-13.3714995783</c:v>
                </c:pt>
                <c:pt idx="410" formatCode="0.0">
                  <c:v>-11.119563271800001</c:v>
                </c:pt>
                <c:pt idx="411" formatCode="0.0">
                  <c:v>-5.6395831411000001</c:v>
                </c:pt>
                <c:pt idx="412" formatCode="0.0">
                  <c:v>4.7303506649999996</c:v>
                </c:pt>
                <c:pt idx="413" formatCode="0.0">
                  <c:v>14.1367848509</c:v>
                </c:pt>
                <c:pt idx="414" formatCode="0.0">
                  <c:v>25.4035729659</c:v>
                </c:pt>
                <c:pt idx="415" formatCode="0.0">
                  <c:v>30.191226096699999</c:v>
                </c:pt>
                <c:pt idx="416" formatCode="0.0">
                  <c:v>30.161815998600002</c:v>
                </c:pt>
                <c:pt idx="417" formatCode="0.0">
                  <c:v>15.215581821200001</c:v>
                </c:pt>
                <c:pt idx="418" formatCode="0.0">
                  <c:v>1.2287539244000001</c:v>
                </c:pt>
                <c:pt idx="419" formatCode="0.0">
                  <c:v>-7.5324675324000001</c:v>
                </c:pt>
                <c:pt idx="420" formatCode="0.0">
                  <c:v>-8.2651945210999997</c:v>
                </c:pt>
                <c:pt idx="421" formatCode="0.0">
                  <c:v>-10.1997950819</c:v>
                </c:pt>
                <c:pt idx="422" formatCode="0.0">
                  <c:v>-15.4659417006</c:v>
                </c:pt>
                <c:pt idx="423" formatCode="0.0">
                  <c:v>-20.954894199200002</c:v>
                </c:pt>
                <c:pt idx="424" formatCode="0.0">
                  <c:v>-24.116750565699999</c:v>
                </c:pt>
                <c:pt idx="425" formatCode="0.0">
                  <c:v>-26.902881348400001</c:v>
                </c:pt>
                <c:pt idx="426" formatCode="0.0">
                  <c:v>-29.491525423700001</c:v>
                </c:pt>
                <c:pt idx="427" formatCode="0.0">
                  <c:v>-32.145325730000003</c:v>
                </c:pt>
                <c:pt idx="428" formatCode="0.0">
                  <c:v>-34.4974521173</c:v>
                </c:pt>
                <c:pt idx="429" formatCode="0.0">
                  <c:v>-33.232191879699997</c:v>
                </c:pt>
                <c:pt idx="430" formatCode="0.0">
                  <c:v>-30.886048874299998</c:v>
                </c:pt>
                <c:pt idx="431" formatCode="0.0">
                  <c:v>-30.4173354735</c:v>
                </c:pt>
                <c:pt idx="432" formatCode="0.0">
                  <c:v>-33.234926762800001</c:v>
                </c:pt>
                <c:pt idx="433" formatCode="0.0">
                  <c:v>-34.805179987400003</c:v>
                </c:pt>
                <c:pt idx="434" formatCode="0.0">
                  <c:v>-30.957060329899999</c:v>
                </c:pt>
                <c:pt idx="435" formatCode="0.0">
                  <c:v>-25.7496136012</c:v>
                </c:pt>
                <c:pt idx="436" formatCode="0.0">
                  <c:v>-23.498265473699998</c:v>
                </c:pt>
                <c:pt idx="437" formatCode="0.0">
                  <c:v>-21.942532898700001</c:v>
                </c:pt>
                <c:pt idx="438" formatCode="0.0">
                  <c:v>-19.3829113924</c:v>
                </c:pt>
                <c:pt idx="439" formatCode="0.0">
                  <c:v>-13.790029922900001</c:v>
                </c:pt>
                <c:pt idx="440" formatCode="0.0">
                  <c:v>-8.3830728992000001</c:v>
                </c:pt>
                <c:pt idx="441" formatCode="0.0">
                  <c:v>-1.0892303253</c:v>
                </c:pt>
                <c:pt idx="442" formatCode="0.0">
                  <c:v>5.7330754352</c:v>
                </c:pt>
                <c:pt idx="443" formatCode="0.0">
                  <c:v>17.111550502499998</c:v>
                </c:pt>
                <c:pt idx="444" formatCode="0.0">
                  <c:v>26.045918367300001</c:v>
                </c:pt>
                <c:pt idx="445" formatCode="0.0">
                  <c:v>36.1830591529</c:v>
                </c:pt>
                <c:pt idx="446" formatCode="0.0">
                  <c:v>36.159751574200001</c:v>
                </c:pt>
                <c:pt idx="447" formatCode="0.0">
                  <c:v>31.1906744379</c:v>
                </c:pt>
                <c:pt idx="448" formatCode="0.0">
                  <c:v>23.404932378600002</c:v>
                </c:pt>
                <c:pt idx="449" formatCode="0.0">
                  <c:v>16.3947103858</c:v>
                </c:pt>
                <c:pt idx="450" formatCode="0.0">
                  <c:v>11.791348984600001</c:v>
                </c:pt>
                <c:pt idx="451" formatCode="0.0">
                  <c:v>10.01403146</c:v>
                </c:pt>
                <c:pt idx="452" formatCode="0.0">
                  <c:v>13.8423248664</c:v>
                </c:pt>
                <c:pt idx="453" formatCode="0.0">
                  <c:v>19.1365227537</c:v>
                </c:pt>
                <c:pt idx="454" formatCode="0.0">
                  <c:v>23.284062637200002</c:v>
                </c:pt>
                <c:pt idx="455" formatCode="0.0">
                  <c:v>16.876538867299999</c:v>
                </c:pt>
                <c:pt idx="456" formatCode="0.0">
                  <c:v>12.507589556699999</c:v>
                </c:pt>
                <c:pt idx="457" formatCode="0.0">
                  <c:v>9.1691833194000001</c:v>
                </c:pt>
                <c:pt idx="458" formatCode="0.0">
                  <c:v>13.563509660999999</c:v>
                </c:pt>
                <c:pt idx="459" formatCode="0.0">
                  <c:v>16.273165778100001</c:v>
                </c:pt>
                <c:pt idx="460" formatCode="0.0">
                  <c:v>18.301959773</c:v>
                </c:pt>
                <c:pt idx="461" formatCode="0.0">
                  <c:v>21.334130622499998</c:v>
                </c:pt>
                <c:pt idx="462" formatCode="0.0">
                  <c:v>21.952866500100001</c:v>
                </c:pt>
                <c:pt idx="463" formatCode="0.0">
                  <c:v>18.580922333299998</c:v>
                </c:pt>
                <c:pt idx="464" formatCode="0.0">
                  <c:v>7.2466563786</c:v>
                </c:pt>
                <c:pt idx="465" formatCode="0.0">
                  <c:v>-5.0624387855000004</c:v>
                </c:pt>
                <c:pt idx="466" formatCode="0.0">
                  <c:v>-14.9275878442</c:v>
                </c:pt>
                <c:pt idx="467" formatCode="0.0">
                  <c:v>-18.460334657499999</c:v>
                </c:pt>
                <c:pt idx="468" formatCode="0.0">
                  <c:v>-21.280805900299999</c:v>
                </c:pt>
                <c:pt idx="469" formatCode="0.0">
                  <c:v>-22.0894643908</c:v>
                </c:pt>
                <c:pt idx="470" formatCode="0.0">
                  <c:v>-23.368291866500002</c:v>
                </c:pt>
                <c:pt idx="471" formatCode="0.0">
                  <c:v>-21.959606986800001</c:v>
                </c:pt>
                <c:pt idx="472" formatCode="0.0">
                  <c:v>-19.7427933082</c:v>
                </c:pt>
                <c:pt idx="473" formatCode="0.0">
                  <c:v>-19.4502245099</c:v>
                </c:pt>
                <c:pt idx="474" formatCode="0.0">
                  <c:v>-19.756367663300001</c:v>
                </c:pt>
                <c:pt idx="475" formatCode="0.0">
                  <c:v>-16.609114067299998</c:v>
                </c:pt>
                <c:pt idx="476" formatCode="0.0">
                  <c:v>-9.1792073864999999</c:v>
                </c:pt>
                <c:pt idx="477" formatCode="0.0">
                  <c:v>-1.231542975</c:v>
                </c:pt>
                <c:pt idx="478" formatCode="0.0">
                  <c:v>1.9326030836999999</c:v>
                </c:pt>
                <c:pt idx="479" formatCode="0.0">
                  <c:v>2.6943234664000002</c:v>
                </c:pt>
                <c:pt idx="480" formatCode="0.0">
                  <c:v>7.0003046922000003</c:v>
                </c:pt>
                <c:pt idx="481" formatCode="0.0">
                  <c:v>7.4337085441999999</c:v>
                </c:pt>
                <c:pt idx="482" formatCode="0.0">
                  <c:v>5.2922763339000003</c:v>
                </c:pt>
                <c:pt idx="483" formatCode="0.0">
                  <c:v>-2.7348394767999999</c:v>
                </c:pt>
                <c:pt idx="484" formatCode="0.0">
                  <c:v>-8.2224334599999995</c:v>
                </c:pt>
                <c:pt idx="485" formatCode="0.0">
                  <c:v>-10.5710401087</c:v>
                </c:pt>
                <c:pt idx="486" formatCode="0.0">
                  <c:v>-8.1700248412000001</c:v>
                </c:pt>
                <c:pt idx="487" formatCode="0.0">
                  <c:v>-6.2656981874</c:v>
                </c:pt>
                <c:pt idx="488" formatCode="0.0">
                  <c:v>-4.2975970424999996</c:v>
                </c:pt>
                <c:pt idx="489" formatCode="0.0">
                  <c:v>-1.8866692779000001</c:v>
                </c:pt>
                <c:pt idx="490" formatCode="0.0">
                  <c:v>5.7084188911</c:v>
                </c:pt>
                <c:pt idx="491" formatCode="0.0">
                  <c:v>16.3887291546</c:v>
                </c:pt>
                <c:pt idx="492" formatCode="0.0">
                  <c:v>24.2329322987</c:v>
                </c:pt>
                <c:pt idx="493" formatCode="0.0">
                  <c:v>30.862808522600002</c:v>
                </c:pt>
                <c:pt idx="494" formatCode="0.0">
                  <c:v>31.9828539823</c:v>
                </c:pt>
                <c:pt idx="495" formatCode="0.0">
                  <c:v>36.998417949</c:v>
                </c:pt>
                <c:pt idx="496" formatCode="0.0">
                  <c:v>43.981652733499999</c:v>
                </c:pt>
                <c:pt idx="497" formatCode="0.0">
                  <c:v>52.276700874100001</c:v>
                </c:pt>
                <c:pt idx="498" formatCode="0.0">
                  <c:v>60.249098286699997</c:v>
                </c:pt>
                <c:pt idx="499" formatCode="0.0">
                  <c:v>63.664180185299998</c:v>
                </c:pt>
                <c:pt idx="500" formatCode="0.0">
                  <c:v>64.099330895999998</c:v>
                </c:pt>
                <c:pt idx="501" formatCode="0.0">
                  <c:v>61.693725464099998</c:v>
                </c:pt>
                <c:pt idx="502" formatCode="0.0">
                  <c:v>59.0259647759</c:v>
                </c:pt>
                <c:pt idx="503" formatCode="0.0">
                  <c:v>53.8307806324</c:v>
                </c:pt>
                <c:pt idx="504" formatCode="0.0">
                  <c:v>45.263767119299999</c:v>
                </c:pt>
                <c:pt idx="505" formatCode="0.0">
                  <c:v>41.731864588900002</c:v>
                </c:pt>
                <c:pt idx="506" formatCode="0.0">
                  <c:v>54.259350445199999</c:v>
                </c:pt>
                <c:pt idx="507" formatCode="0.0">
                  <c:v>64.329274053800006</c:v>
                </c:pt>
                <c:pt idx="508" formatCode="0.0">
                  <c:v>59.414191758199998</c:v>
                </c:pt>
                <c:pt idx="509" formatCode="0.0">
                  <c:v>33.232378194799999</c:v>
                </c:pt>
                <c:pt idx="510" formatCode="0.0">
                  <c:v>2.0537420372000001</c:v>
                </c:pt>
                <c:pt idx="511" formatCode="0.0">
                  <c:v>-20.0713756291</c:v>
                </c:pt>
                <c:pt idx="512" formatCode="0.0">
                  <c:v>-31.266089044400001</c:v>
                </c:pt>
                <c:pt idx="513" formatCode="0.0">
                  <c:v>-34.801273201199997</c:v>
                </c:pt>
                <c:pt idx="514" formatCode="0.0">
                  <c:v>-35.509978228800001</c:v>
                </c:pt>
                <c:pt idx="515" formatCode="0.0">
                  <c:v>-34.268444067499999</c:v>
                </c:pt>
                <c:pt idx="516" formatCode="0.0">
                  <c:v>-29.605664383099999</c:v>
                </c:pt>
                <c:pt idx="517" formatCode="0.0">
                  <c:v>-27.036809559999998</c:v>
                </c:pt>
                <c:pt idx="518" formatCode="0.0">
                  <c:v>-34.244201070899997</c:v>
                </c:pt>
                <c:pt idx="519" formatCode="0.0">
                  <c:v>-39.089041623100002</c:v>
                </c:pt>
                <c:pt idx="520" formatCode="0.0">
                  <c:v>-40.105411119099998</c:v>
                </c:pt>
                <c:pt idx="521" formatCode="0.0">
                  <c:v>-32.245174155299999</c:v>
                </c:pt>
                <c:pt idx="522" formatCode="0.0">
                  <c:v>-18.4153781049</c:v>
                </c:pt>
                <c:pt idx="523" formatCode="0.0">
                  <c:v>-1.6999513366000001</c:v>
                </c:pt>
                <c:pt idx="73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C-9268-454B-BC28-37E8BC911796}"/>
            </c:ext>
          </c:extLst>
        </c:ser>
        <c:ser>
          <c:idx val="8"/>
          <c:order val="9"/>
          <c:tx>
            <c:strRef>
              <c:f>STAINLSPI!$L$7</c:f>
              <c:strCache>
                <c:ptCount val="1"/>
                <c:pt idx="0">
                  <c:v>-1.7%</c:v>
                </c:pt>
              </c:strCache>
            </c:strRef>
          </c:tx>
          <c:marker>
            <c:symbol val="none"/>
          </c:marker>
          <c:dLbls>
            <c:dLbl>
              <c:idx val="253"/>
              <c:layout>
                <c:manualLayout>
                  <c:x val="-9.5859459072150535E-17"/>
                  <c:y val="-0.152844231791600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9268-454B-BC28-37E8BC911796}"/>
                </c:ext>
              </c:extLst>
            </c:dLbl>
            <c:dLbl>
              <c:idx val="510"/>
              <c:layout>
                <c:manualLayout>
                  <c:x val="2.5960539979231357E-2"/>
                  <c:y val="-3.2679738562091504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9268-454B-BC28-37E8BC911796}"/>
                </c:ext>
              </c:extLst>
            </c:dLbl>
            <c:dLbl>
              <c:idx val="511"/>
              <c:layout>
                <c:manualLayout>
                  <c:x val="2.5960539979231673E-2"/>
                  <c:y val="-1.633986928104575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9268-454B-BC28-37E8BC911796}"/>
                </c:ext>
              </c:extLst>
            </c:dLbl>
            <c:dLbl>
              <c:idx val="512"/>
              <c:layout>
                <c:manualLayout>
                  <c:x val="2.5960539979231461E-2"/>
                  <c:y val="-1.307189542483666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9268-454B-BC28-37E8BC911796}"/>
                </c:ext>
              </c:extLst>
            </c:dLbl>
            <c:dLbl>
              <c:idx val="517"/>
              <c:layout>
                <c:manualLayout>
                  <c:x val="8.6535133264105335E-2"/>
                  <c:y val="0.15686274509803921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9268-454B-BC28-37E8BC911796}"/>
                </c:ext>
              </c:extLst>
            </c:dLbl>
            <c:dLbl>
              <c:idx val="519"/>
              <c:layout>
                <c:manualLayout>
                  <c:x val="-7.2112611053422081E-3"/>
                  <c:y val="0.16666666666666655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9268-454B-BC28-37E8BC911796}"/>
                </c:ext>
              </c:extLst>
            </c:dLbl>
            <c:dLbl>
              <c:idx val="520"/>
              <c:layout>
                <c:manualLayout>
                  <c:x val="5.0478827737394719E-2"/>
                  <c:y val="0.1862745098039215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9268-454B-BC28-37E8BC911796}"/>
                </c:ext>
              </c:extLst>
            </c:dLbl>
            <c:dLbl>
              <c:idx val="522"/>
              <c:layout>
                <c:manualLayout>
                  <c:x val="4.8988648411767095E-2"/>
                  <c:y val="0.1792798760506568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9268-454B-BC28-37E8BC911796}"/>
                </c:ext>
              </c:extLst>
            </c:dLbl>
            <c:dLbl>
              <c:idx val="523"/>
              <c:layout>
                <c:manualLayout>
                  <c:x val="4.4524236983841906E-2"/>
                  <c:y val="0.10486259324633759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7B-49E7-91FC-E14BDADBFBD1}"/>
                </c:ext>
              </c:extLst>
            </c:dLbl>
            <c:dLbl>
              <c:idx val="806"/>
              <c:layout>
                <c:manualLayout>
                  <c:x val="3.4614053305642094E-2"/>
                  <c:y val="-3.594771241830071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9268-454B-BC28-37E8BC911796}"/>
                </c:ext>
              </c:extLst>
            </c:dLbl>
            <c:dLbl>
              <c:idx val="807"/>
              <c:layout>
                <c:manualLayout>
                  <c:x val="2.7402792200299987E-2"/>
                  <c:y val="-1.4978040480023522E-1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9268-454B-BC28-37E8BC911796}"/>
                </c:ext>
              </c:extLst>
            </c:dLbl>
            <c:dLbl>
              <c:idx val="810"/>
              <c:layout>
                <c:manualLayout>
                  <c:x val="-4.3267566632053667E-3"/>
                  <c:y val="-8.823529411764707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9268-454B-BC28-37E8BC911796}"/>
                </c:ext>
              </c:extLst>
            </c:dLbl>
            <c:dLbl>
              <c:idx val="812"/>
              <c:layout>
                <c:manualLayout>
                  <c:x val="3.0287296642436724E-2"/>
                  <c:y val="-3.267973856209150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9268-454B-BC28-37E8BC9117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CC0066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STAINLSPI!$L$9:$L$740</c:f>
              <c:numCache>
                <c:formatCode>General</c:formatCode>
                <c:ptCount val="732"/>
                <c:pt idx="523" formatCode="0.0">
                  <c:v>-1.6999513366000001</c:v>
                </c:pt>
                <c:pt idx="73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9-9268-454B-BC28-37E8BC911796}"/>
            </c:ext>
          </c:extLst>
        </c:ser>
        <c:ser>
          <c:idx val="9"/>
          <c:order val="10"/>
          <c:tx>
            <c:v>Aluminum</c:v>
          </c:tx>
          <c:spPr>
            <a:ln w="50800">
              <a:solidFill>
                <a:schemeClr val="bg1">
                  <a:lumMod val="50000"/>
                </a:schemeClr>
              </a:solidFill>
            </a:ln>
            <a:effectLst>
              <a:outerShdw blurRad="25400" dist="12700" dir="5400000" algn="ctr" rotWithShape="0">
                <a:srgbClr val="000000">
                  <a:alpha val="95000"/>
                </a:srgbClr>
              </a:outerShdw>
            </a:effectLst>
          </c:spPr>
          <c:marker>
            <c:symbol val="none"/>
          </c:marker>
          <c:val>
            <c:numRef>
              <c:f>ALUMPR!$G$9:$G$740</c:f>
              <c:numCache>
                <c:formatCode>General</c:formatCode>
                <c:ptCount val="732"/>
                <c:pt idx="0" formatCode="0.0">
                  <c:v>0</c:v>
                </c:pt>
                <c:pt idx="122" formatCode="0.0">
                  <c:v>-28.130870381899999</c:v>
                </c:pt>
                <c:pt idx="123" formatCode="0.0">
                  <c:v>-24.784517807699999</c:v>
                </c:pt>
                <c:pt idx="124" formatCode="0.0">
                  <c:v>-26.297413109000001</c:v>
                </c:pt>
                <c:pt idx="125" formatCode="0.0">
                  <c:v>-27.506710879500002</c:v>
                </c:pt>
                <c:pt idx="126" formatCode="0.0">
                  <c:v>-22.662413966700001</c:v>
                </c:pt>
                <c:pt idx="127" formatCode="0.0">
                  <c:v>-10.0294442399</c:v>
                </c:pt>
                <c:pt idx="128" formatCode="0.0">
                  <c:v>8.0745341614000008</c:v>
                </c:pt>
                <c:pt idx="129" formatCode="0.0">
                  <c:v>13.240286684200001</c:v>
                </c:pt>
                <c:pt idx="130" formatCode="0.0">
                  <c:v>10.488038277499999</c:v>
                </c:pt>
                <c:pt idx="131" formatCode="0.0">
                  <c:v>-2.1457568141999999</c:v>
                </c:pt>
                <c:pt idx="132" formatCode="0.0">
                  <c:v>-4.0650406504000003</c:v>
                </c:pt>
                <c:pt idx="133" formatCode="0.0">
                  <c:v>-1.2402088771999999</c:v>
                </c:pt>
                <c:pt idx="134" formatCode="0.0">
                  <c:v>-1.8078849923</c:v>
                </c:pt>
                <c:pt idx="135" formatCode="0.0">
                  <c:v>-5.1675675674999999</c:v>
                </c:pt>
                <c:pt idx="136" formatCode="0.0">
                  <c:v>-10.206718346200001</c:v>
                </c:pt>
                <c:pt idx="137" formatCode="0.0">
                  <c:v>-12.98192115</c:v>
                </c:pt>
                <c:pt idx="138" formatCode="0.0">
                  <c:v>-15.628391578</c:v>
                </c:pt>
                <c:pt idx="139" formatCode="0.0">
                  <c:v>-21.435876457300001</c:v>
                </c:pt>
                <c:pt idx="140" formatCode="0.0">
                  <c:v>-33.081896551699998</c:v>
                </c:pt>
                <c:pt idx="141" formatCode="0.0">
                  <c:v>-39.423717521599997</c:v>
                </c:pt>
                <c:pt idx="142" formatCode="0.0">
                  <c:v>-38.879265546500001</c:v>
                </c:pt>
                <c:pt idx="143" formatCode="0.0">
                  <c:v>-31.943895693399998</c:v>
                </c:pt>
                <c:pt idx="144" formatCode="0.0">
                  <c:v>-24.7827031725</c:v>
                </c:pt>
                <c:pt idx="145" formatCode="0.0">
                  <c:v>-20.973782771500002</c:v>
                </c:pt>
                <c:pt idx="146" formatCode="0.0">
                  <c:v>-15.9605146406</c:v>
                </c:pt>
                <c:pt idx="147" formatCode="0.0">
                  <c:v>-11.7419060647</c:v>
                </c:pt>
                <c:pt idx="148" formatCode="0.0">
                  <c:v>-5.4196642685</c:v>
                </c:pt>
                <c:pt idx="149" formatCode="0.0">
                  <c:v>-2.6908635794000002</c:v>
                </c:pt>
                <c:pt idx="150" formatCode="0.0">
                  <c:v>0.2315410342</c:v>
                </c:pt>
                <c:pt idx="151" formatCode="0.0">
                  <c:v>0.52069773490000004</c:v>
                </c:pt>
                <c:pt idx="152" formatCode="0.0">
                  <c:v>3.4353193772999999</c:v>
                </c:pt>
                <c:pt idx="153" formatCode="0.0">
                  <c:v>1.4847401704000001</c:v>
                </c:pt>
                <c:pt idx="154" formatCode="0.0">
                  <c:v>0.75102734869999999</c:v>
                </c:pt>
                <c:pt idx="155" formatCode="0.0">
                  <c:v>2.5399129172000001</c:v>
                </c:pt>
                <c:pt idx="156" formatCode="0.0">
                  <c:v>3.6111512349999999</c:v>
                </c:pt>
                <c:pt idx="157" formatCode="0.0">
                  <c:v>1.2266517981</c:v>
                </c:pt>
                <c:pt idx="158" formatCode="0.0">
                  <c:v>-6.0314108486000002</c:v>
                </c:pt>
                <c:pt idx="159" formatCode="0.0">
                  <c:v>-10.9144923792</c:v>
                </c:pt>
                <c:pt idx="160" formatCode="0.0">
                  <c:v>-14.819979716000001</c:v>
                </c:pt>
                <c:pt idx="161" formatCode="0.0">
                  <c:v>-13.2604501607</c:v>
                </c:pt>
                <c:pt idx="162" formatCode="0.0">
                  <c:v>-11.460472279199999</c:v>
                </c:pt>
                <c:pt idx="163" formatCode="0.0">
                  <c:v>-9.6995596995</c:v>
                </c:pt>
                <c:pt idx="164" formatCode="0.0">
                  <c:v>-10.7420861442</c:v>
                </c:pt>
                <c:pt idx="165" formatCode="0.0">
                  <c:v>-8.9542129504000005</c:v>
                </c:pt>
                <c:pt idx="166" formatCode="0.0">
                  <c:v>-8.6497890295000008</c:v>
                </c:pt>
                <c:pt idx="167" formatCode="0.0">
                  <c:v>-8.4925690020999998</c:v>
                </c:pt>
                <c:pt idx="168" formatCode="0.0">
                  <c:v>-7.3051721733999999</c:v>
                </c:pt>
                <c:pt idx="169" formatCode="0.0">
                  <c:v>-1.5422748554000001</c:v>
                </c:pt>
                <c:pt idx="170" formatCode="0.0">
                  <c:v>6.7696629213000001</c:v>
                </c:pt>
                <c:pt idx="171" formatCode="0.0">
                  <c:v>12.5706829056</c:v>
                </c:pt>
                <c:pt idx="172" formatCode="0.0">
                  <c:v>16.892394701499999</c:v>
                </c:pt>
                <c:pt idx="173" formatCode="0.0">
                  <c:v>19.9288256227</c:v>
                </c:pt>
                <c:pt idx="174" formatCode="0.0">
                  <c:v>24.452819249099999</c:v>
                </c:pt>
                <c:pt idx="175" formatCode="0.0">
                  <c:v>26.659974186100001</c:v>
                </c:pt>
                <c:pt idx="176" formatCode="0.0">
                  <c:v>32.470930232500002</c:v>
                </c:pt>
                <c:pt idx="177" formatCode="0.0">
                  <c:v>42.776372563599999</c:v>
                </c:pt>
                <c:pt idx="178" formatCode="0.0">
                  <c:v>63.356428021500001</c:v>
                </c:pt>
                <c:pt idx="179" formatCode="0.0">
                  <c:v>72.621809744700002</c:v>
                </c:pt>
                <c:pt idx="180" formatCode="0.0">
                  <c:v>78.447886900200004</c:v>
                </c:pt>
                <c:pt idx="181" formatCode="0.0">
                  <c:v>64.0559440559</c:v>
                </c:pt>
                <c:pt idx="182" formatCode="0.0">
                  <c:v>50.841883714799998</c:v>
                </c:pt>
                <c:pt idx="183" formatCode="0.0">
                  <c:v>40.365790829399998</c:v>
                </c:pt>
                <c:pt idx="184" formatCode="0.0">
                  <c:v>34.300993124500003</c:v>
                </c:pt>
                <c:pt idx="185" formatCode="0.0">
                  <c:v>31.491097922800002</c:v>
                </c:pt>
                <c:pt idx="186" formatCode="0.0">
                  <c:v>25.518285581099999</c:v>
                </c:pt>
                <c:pt idx="187" formatCode="0.0">
                  <c:v>26.290760869500001</c:v>
                </c:pt>
                <c:pt idx="188" formatCode="0.0">
                  <c:v>22.174676322100002</c:v>
                </c:pt>
                <c:pt idx="189" formatCode="0.0">
                  <c:v>11.0775323051</c:v>
                </c:pt>
                <c:pt idx="190" formatCode="0.0">
                  <c:v>-4.7690857681000001</c:v>
                </c:pt>
                <c:pt idx="191" formatCode="0.0">
                  <c:v>-11.335125447999999</c:v>
                </c:pt>
                <c:pt idx="192" formatCode="0.0">
                  <c:v>-18.255372945600001</c:v>
                </c:pt>
                <c:pt idx="193" formatCode="0.0">
                  <c:v>-18.090366581400001</c:v>
                </c:pt>
                <c:pt idx="194" formatCode="0.0">
                  <c:v>-16.9878782593</c:v>
                </c:pt>
                <c:pt idx="195" formatCode="0.0">
                  <c:v>-12.616993943800001</c:v>
                </c:pt>
                <c:pt idx="196" formatCode="0.0">
                  <c:v>-11.063708759900001</c:v>
                </c:pt>
                <c:pt idx="197" formatCode="0.0">
                  <c:v>-14.320639398200001</c:v>
                </c:pt>
                <c:pt idx="198" formatCode="0.0">
                  <c:v>-17.4352788345</c:v>
                </c:pt>
                <c:pt idx="199" formatCode="0.0">
                  <c:v>-21.525909987399999</c:v>
                </c:pt>
                <c:pt idx="200" formatCode="0.0">
                  <c:v>-23.179164795599998</c:v>
                </c:pt>
                <c:pt idx="201" formatCode="0.0">
                  <c:v>-22.0001876348</c:v>
                </c:pt>
                <c:pt idx="202" formatCode="0.0">
                  <c:v>-16.933887569199999</c:v>
                </c:pt>
                <c:pt idx="203" formatCode="0.0">
                  <c:v>-12.5517938352</c:v>
                </c:pt>
                <c:pt idx="204" formatCode="0.0">
                  <c:v>-5.6500670171999996</c:v>
                </c:pt>
                <c:pt idx="205" formatCode="0.0">
                  <c:v>-2.7997502080999999</c:v>
                </c:pt>
                <c:pt idx="206" formatCode="0.0">
                  <c:v>0.5988023952</c:v>
                </c:pt>
                <c:pt idx="207" formatCode="0.0">
                  <c:v>-0.61955266190000002</c:v>
                </c:pt>
                <c:pt idx="208" formatCode="0.0">
                  <c:v>1.7375546316999999</c:v>
                </c:pt>
                <c:pt idx="209" formatCode="0.0">
                  <c:v>3.3472344161000001</c:v>
                </c:pt>
                <c:pt idx="210" formatCode="0.0">
                  <c:v>6.4846032816000001</c:v>
                </c:pt>
                <c:pt idx="211" formatCode="0.0">
                  <c:v>9.0026276705000008</c:v>
                </c:pt>
                <c:pt idx="212" formatCode="0.0">
                  <c:v>13.0815992518</c:v>
                </c:pt>
                <c:pt idx="213" formatCode="0.0">
                  <c:v>17.3081549194</c:v>
                </c:pt>
                <c:pt idx="214" formatCode="0.0">
                  <c:v>15.3342070773</c:v>
                </c:pt>
                <c:pt idx="215" formatCode="0.0">
                  <c:v>8.9679879810000003</c:v>
                </c:pt>
                <c:pt idx="216" formatCode="0.0">
                  <c:v>0.55731614029999998</c:v>
                </c:pt>
                <c:pt idx="217" formatCode="0.0">
                  <c:v>-5.246814434</c:v>
                </c:pt>
                <c:pt idx="218" formatCode="0.0">
                  <c:v>-9.0956558060999999</c:v>
                </c:pt>
                <c:pt idx="219" formatCode="0.0">
                  <c:v>-9.4780219779999992</c:v>
                </c:pt>
                <c:pt idx="220" formatCode="0.0">
                  <c:v>-11.944677284100001</c:v>
                </c:pt>
                <c:pt idx="221" formatCode="0.0">
                  <c:v>-13.3163427843</c:v>
                </c:pt>
                <c:pt idx="222" formatCode="0.0">
                  <c:v>-15.5461741424</c:v>
                </c:pt>
                <c:pt idx="223" formatCode="0.0">
                  <c:v>-16.926946860899999</c:v>
                </c:pt>
                <c:pt idx="224" formatCode="0.0">
                  <c:v>-18.029566835499999</c:v>
                </c:pt>
                <c:pt idx="225" formatCode="0.0">
                  <c:v>-19.173587613999999</c:v>
                </c:pt>
                <c:pt idx="226" formatCode="0.0">
                  <c:v>-19.1528925619</c:v>
                </c:pt>
                <c:pt idx="227" formatCode="0.0">
                  <c:v>-18.856718634</c:v>
                </c:pt>
                <c:pt idx="228" formatCode="0.0">
                  <c:v>-18.919800043399999</c:v>
                </c:pt>
                <c:pt idx="229" formatCode="0.0">
                  <c:v>-18.3071533506</c:v>
                </c:pt>
                <c:pt idx="230" formatCode="0.0">
                  <c:v>-17.082136703</c:v>
                </c:pt>
                <c:pt idx="231" formatCode="0.0">
                  <c:v>-13.6804015407</c:v>
                </c:pt>
                <c:pt idx="232" formatCode="0.0">
                  <c:v>-8.4602570204000003</c:v>
                </c:pt>
                <c:pt idx="233" formatCode="0.0">
                  <c:v>-3.0871003306999998</c:v>
                </c:pt>
                <c:pt idx="234" formatCode="0.0">
                  <c:v>2.0869782554</c:v>
                </c:pt>
                <c:pt idx="235" formatCode="0.0">
                  <c:v>5.7532172596000004</c:v>
                </c:pt>
                <c:pt idx="236" formatCode="0.0">
                  <c:v>10.3291713961</c:v>
                </c:pt>
                <c:pt idx="237" formatCode="0.0">
                  <c:v>12.3557021438</c:v>
                </c:pt>
                <c:pt idx="238" formatCode="0.0">
                  <c:v>13.8257091745</c:v>
                </c:pt>
                <c:pt idx="239" formatCode="0.0">
                  <c:v>17.893085871099998</c:v>
                </c:pt>
                <c:pt idx="240" formatCode="0.0">
                  <c:v>27.784479292299999</c:v>
                </c:pt>
                <c:pt idx="241" formatCode="0.0">
                  <c:v>36.727071517399999</c:v>
                </c:pt>
                <c:pt idx="242" formatCode="0.0">
                  <c:v>37.822111388099998</c:v>
                </c:pt>
                <c:pt idx="243" formatCode="0.0">
                  <c:v>26.058147396799999</c:v>
                </c:pt>
                <c:pt idx="244" formatCode="0.0">
                  <c:v>17.665410113</c:v>
                </c:pt>
                <c:pt idx="245" formatCode="0.0">
                  <c:v>12.804955125699999</c:v>
                </c:pt>
                <c:pt idx="246" formatCode="0.0">
                  <c:v>12.5107112253</c:v>
                </c:pt>
                <c:pt idx="247" formatCode="0.0">
                  <c:v>10.224290145499999</c:v>
                </c:pt>
                <c:pt idx="248" formatCode="0.0">
                  <c:v>7.3502514860000003</c:v>
                </c:pt>
                <c:pt idx="249" formatCode="0.0">
                  <c:v>4.3920063226000003</c:v>
                </c:pt>
                <c:pt idx="250" formatCode="0.0">
                  <c:v>2.0206555904000001</c:v>
                </c:pt>
                <c:pt idx="251" formatCode="0.0">
                  <c:v>-4.4345898000000002E-2</c:v>
                </c:pt>
                <c:pt idx="252" formatCode="0.0">
                  <c:v>-1.8670023075</c:v>
                </c:pt>
                <c:pt idx="253" formatCode="0.0">
                  <c:v>-2.4281667340999999</c:v>
                </c:pt>
                <c:pt idx="254" formatCode="0.0">
                  <c:v>-4.7145154804000002</c:v>
                </c:pt>
                <c:pt idx="255" formatCode="0.0">
                  <c:v>-1.0190946148</c:v>
                </c:pt>
                <c:pt idx="256" formatCode="0.0">
                  <c:v>0.95006628360000001</c:v>
                </c:pt>
                <c:pt idx="257" formatCode="0.0">
                  <c:v>1.5575974899</c:v>
                </c:pt>
                <c:pt idx="258" formatCode="0.0">
                  <c:v>-3.9495158306999998</c:v>
                </c:pt>
                <c:pt idx="259" formatCode="0.0">
                  <c:v>-7.7281091027000004</c:v>
                </c:pt>
                <c:pt idx="260" formatCode="0.0">
                  <c:v>-11.8411244808</c:v>
                </c:pt>
                <c:pt idx="261" formatCode="0.0">
                  <c:v>-13.714038503099999</c:v>
                </c:pt>
                <c:pt idx="262" formatCode="0.0">
                  <c:v>-13.0721830985</c:v>
                </c:pt>
                <c:pt idx="263" formatCode="0.0">
                  <c:v>-12.4001774622</c:v>
                </c:pt>
                <c:pt idx="264" formatCode="0.0">
                  <c:v>-13.274903804999999</c:v>
                </c:pt>
                <c:pt idx="265" formatCode="0.0">
                  <c:v>-15.740356698399999</c:v>
                </c:pt>
                <c:pt idx="266" formatCode="0.0">
                  <c:v>-12.0160354467</c:v>
                </c:pt>
                <c:pt idx="267" formatCode="0.0">
                  <c:v>-9.6022542538</c:v>
                </c:pt>
                <c:pt idx="268" formatCode="0.0">
                  <c:v>-9.4769096081999997</c:v>
                </c:pt>
                <c:pt idx="269" formatCode="0.0">
                  <c:v>-11.011806245100001</c:v>
                </c:pt>
                <c:pt idx="270" formatCode="0.0">
                  <c:v>-9.5151789758999996</c:v>
                </c:pt>
                <c:pt idx="271" formatCode="0.0">
                  <c:v>-6.8504398825999999</c:v>
                </c:pt>
                <c:pt idx="272" formatCode="0.0">
                  <c:v>-5.0489189515000001</c:v>
                </c:pt>
                <c:pt idx="273" formatCode="0.0">
                  <c:v>-1.9553772874999999</c:v>
                </c:pt>
                <c:pt idx="274" formatCode="0.0">
                  <c:v>1.164556962</c:v>
                </c:pt>
                <c:pt idx="275" formatCode="0.0">
                  <c:v>3.0893897189000001</c:v>
                </c:pt>
                <c:pt idx="276" formatCode="0.0">
                  <c:v>1.8486566428</c:v>
                </c:pt>
                <c:pt idx="277" formatCode="0.0">
                  <c:v>2.0920502092</c:v>
                </c:pt>
                <c:pt idx="278" formatCode="0.0">
                  <c:v>-0.49160671459999999</c:v>
                </c:pt>
                <c:pt idx="279" formatCode="0.0">
                  <c:v>-1.0909962834</c:v>
                </c:pt>
                <c:pt idx="280" formatCode="0.0">
                  <c:v>-0.1208897485</c:v>
                </c:pt>
                <c:pt idx="281" formatCode="0.0">
                  <c:v>3.4097954121999998</c:v>
                </c:pt>
                <c:pt idx="282" formatCode="0.0">
                  <c:v>6.1342013019000001</c:v>
                </c:pt>
                <c:pt idx="283" formatCode="0.0">
                  <c:v>8.3238886789999995</c:v>
                </c:pt>
                <c:pt idx="284" formatCode="0.0">
                  <c:v>9.6043760334999995</c:v>
                </c:pt>
                <c:pt idx="285" formatCode="0.0">
                  <c:v>12.349782664199999</c:v>
                </c:pt>
                <c:pt idx="286" formatCode="0.0">
                  <c:v>10.573073073</c:v>
                </c:pt>
                <c:pt idx="287" formatCode="0.0">
                  <c:v>12.232866617499999</c:v>
                </c:pt>
                <c:pt idx="288" formatCode="0.0">
                  <c:v>13.0177361326</c:v>
                </c:pt>
                <c:pt idx="289" formatCode="0.0">
                  <c:v>17.203902049100002</c:v>
                </c:pt>
                <c:pt idx="290" formatCode="0.0">
                  <c:v>19.326959995100001</c:v>
                </c:pt>
                <c:pt idx="291" formatCode="0.0">
                  <c:v>23.012347830300001</c:v>
                </c:pt>
                <c:pt idx="292" formatCode="0.0">
                  <c:v>21.382426337399998</c:v>
                </c:pt>
                <c:pt idx="293" formatCode="0.0">
                  <c:v>20.839198872899999</c:v>
                </c:pt>
                <c:pt idx="294" formatCode="0.0">
                  <c:v>18.310516041500001</c:v>
                </c:pt>
                <c:pt idx="295" formatCode="0.0">
                  <c:v>18.158779144299999</c:v>
                </c:pt>
                <c:pt idx="296" formatCode="0.0">
                  <c:v>19.103781545899999</c:v>
                </c:pt>
                <c:pt idx="297" formatCode="0.0">
                  <c:v>19.560523304499998</c:v>
                </c:pt>
                <c:pt idx="298" formatCode="0.0">
                  <c:v>21.7322483648</c:v>
                </c:pt>
                <c:pt idx="299" formatCode="0.0">
                  <c:v>20.390467870399998</c:v>
                </c:pt>
                <c:pt idx="300" formatCode="0.0">
                  <c:v>17.931481056199999</c:v>
                </c:pt>
                <c:pt idx="301" formatCode="0.0">
                  <c:v>15.4743950497</c:v>
                </c:pt>
                <c:pt idx="302" formatCode="0.0">
                  <c:v>16.046294154600002</c:v>
                </c:pt>
                <c:pt idx="303" formatCode="0.0">
                  <c:v>14.4600542006</c:v>
                </c:pt>
                <c:pt idx="304" formatCode="0.0">
                  <c:v>12.119159096700001</c:v>
                </c:pt>
                <c:pt idx="305" formatCode="0.0">
                  <c:v>7.1741574697999999</c:v>
                </c:pt>
                <c:pt idx="306" formatCode="0.0">
                  <c:v>5.8585546764999998</c:v>
                </c:pt>
                <c:pt idx="307" formatCode="0.0">
                  <c:v>7.2213745081000003</c:v>
                </c:pt>
                <c:pt idx="308" formatCode="0.0">
                  <c:v>7.0943234445999996</c:v>
                </c:pt>
                <c:pt idx="309" formatCode="0.0">
                  <c:v>8.1281330173999997</c:v>
                </c:pt>
                <c:pt idx="310" formatCode="0.0">
                  <c:v>8.9195733582999992</c:v>
                </c:pt>
                <c:pt idx="311" formatCode="0.0">
                  <c:v>14.2503318709</c:v>
                </c:pt>
                <c:pt idx="312" formatCode="0.0">
                  <c:v>21.049002283</c:v>
                </c:pt>
                <c:pt idx="313" formatCode="0.0">
                  <c:v>23.238223997199999</c:v>
                </c:pt>
                <c:pt idx="314" formatCode="0.0">
                  <c:v>24.538809606600001</c:v>
                </c:pt>
                <c:pt idx="315" formatCode="0.0">
                  <c:v>28.340220385599999</c:v>
                </c:pt>
                <c:pt idx="316" formatCode="0.0">
                  <c:v>40.323728210600002</c:v>
                </c:pt>
                <c:pt idx="317" formatCode="0.0">
                  <c:v>45.356911396999998</c:v>
                </c:pt>
                <c:pt idx="318" formatCode="0.0">
                  <c:v>44.198530796699998</c:v>
                </c:pt>
                <c:pt idx="319" formatCode="0.0">
                  <c:v>34.767847311399997</c:v>
                </c:pt>
                <c:pt idx="320" formatCode="0.0">
                  <c:v>32.429481346599999</c:v>
                </c:pt>
                <c:pt idx="321" formatCode="0.0">
                  <c:v>32.549951588699997</c:v>
                </c:pt>
                <c:pt idx="322" formatCode="0.0">
                  <c:v>33.643424084599999</c:v>
                </c:pt>
                <c:pt idx="323" formatCode="0.0">
                  <c:v>21.7757975972</c:v>
                </c:pt>
                <c:pt idx="324" formatCode="0.0">
                  <c:v>6.6976674416000002</c:v>
                </c:pt>
                <c:pt idx="325" formatCode="0.0">
                  <c:v>-6.0200910602000004</c:v>
                </c:pt>
                <c:pt idx="326" formatCode="0.0">
                  <c:v>-8.8736724427000002</c:v>
                </c:pt>
                <c:pt idx="327" formatCode="0.0">
                  <c:v>-12.261872819900001</c:v>
                </c:pt>
                <c:pt idx="328" formatCode="0.0">
                  <c:v>-12.1815185701</c:v>
                </c:pt>
                <c:pt idx="329" formatCode="0.0">
                  <c:v>-5.7834394904000002</c:v>
                </c:pt>
                <c:pt idx="330" formatCode="0.0">
                  <c:v>4.1930638103</c:v>
                </c:pt>
                <c:pt idx="331" formatCode="0.0">
                  <c:v>7.7619663648000001</c:v>
                </c:pt>
                <c:pt idx="332" formatCode="0.0">
                  <c:v>5.0638999587000004</c:v>
                </c:pt>
                <c:pt idx="333" formatCode="0.0">
                  <c:v>-2.2113022113</c:v>
                </c:pt>
                <c:pt idx="334" formatCode="0.0">
                  <c:v>-5.6197713774000002</c:v>
                </c:pt>
                <c:pt idx="335" formatCode="0.0">
                  <c:v>-4.0245655298000003</c:v>
                </c:pt>
                <c:pt idx="336" formatCode="0.0">
                  <c:v>1.7151694081</c:v>
                </c:pt>
                <c:pt idx="337" formatCode="0.0">
                  <c:v>16.510304521599998</c:v>
                </c:pt>
                <c:pt idx="338" formatCode="0.0">
                  <c:v>22.235853396700001</c:v>
                </c:pt>
                <c:pt idx="339" formatCode="0.0">
                  <c:v>30.535168195699999</c:v>
                </c:pt>
                <c:pt idx="340" formatCode="0.0">
                  <c:v>24.7546189376</c:v>
                </c:pt>
                <c:pt idx="341" formatCode="0.0">
                  <c:v>21.308815575899999</c:v>
                </c:pt>
                <c:pt idx="342" formatCode="0.0">
                  <c:v>13.245157650499999</c:v>
                </c:pt>
                <c:pt idx="343" formatCode="0.0">
                  <c:v>11.632021229499999</c:v>
                </c:pt>
                <c:pt idx="344" formatCode="0.0">
                  <c:v>7.3180302138000002</c:v>
                </c:pt>
                <c:pt idx="345" formatCode="0.0">
                  <c:v>-1.1272579111000001</c:v>
                </c:pt>
                <c:pt idx="346" formatCode="0.0">
                  <c:v>-14.581500778100001</c:v>
                </c:pt>
                <c:pt idx="347" formatCode="0.0">
                  <c:v>-27.991831177600002</c:v>
                </c:pt>
                <c:pt idx="348" formatCode="0.0">
                  <c:v>-37.256392536200003</c:v>
                </c:pt>
                <c:pt idx="349" formatCode="0.0">
                  <c:v>-46.505181176100002</c:v>
                </c:pt>
                <c:pt idx="350" formatCode="0.0">
                  <c:v>-49.222180403899998</c:v>
                </c:pt>
                <c:pt idx="351" formatCode="0.0">
                  <c:v>-51.657490921799997</c:v>
                </c:pt>
                <c:pt idx="352" formatCode="0.0">
                  <c:v>-50.873539280300001</c:v>
                </c:pt>
                <c:pt idx="353" formatCode="0.0">
                  <c:v>-50.640882746300001</c:v>
                </c:pt>
                <c:pt idx="354" formatCode="0.0">
                  <c:v>-46.186206132999999</c:v>
                </c:pt>
                <c:pt idx="355" formatCode="0.0">
                  <c:v>-39.347973737799997</c:v>
                </c:pt>
                <c:pt idx="356" formatCode="0.0">
                  <c:v>-31.8159658744</c:v>
                </c:pt>
                <c:pt idx="357" formatCode="0.0">
                  <c:v>-22.609890109799998</c:v>
                </c:pt>
                <c:pt idx="358" formatCode="0.0">
                  <c:v>-8.7452471482000007</c:v>
                </c:pt>
                <c:pt idx="359" formatCode="0.0">
                  <c:v>15.598411798000001</c:v>
                </c:pt>
                <c:pt idx="360" formatCode="0.0">
                  <c:v>38.187025002699997</c:v>
                </c:pt>
                <c:pt idx="361" formatCode="0.0">
                  <c:v>55.879086983299999</c:v>
                </c:pt>
                <c:pt idx="362" formatCode="0.0">
                  <c:v>58.072884496599997</c:v>
                </c:pt>
                <c:pt idx="363" formatCode="0.0">
                  <c:v>57.9840077538</c:v>
                </c:pt>
                <c:pt idx="364" formatCode="0.0">
                  <c:v>53.226566179899997</c:v>
                </c:pt>
                <c:pt idx="365" formatCode="0.0">
                  <c:v>38.703850062000001</c:v>
                </c:pt>
                <c:pt idx="366" formatCode="0.0">
                  <c:v>25.190290063700001</c:v>
                </c:pt>
                <c:pt idx="367" formatCode="0.0">
                  <c:v>13.7271369914</c:v>
                </c:pt>
                <c:pt idx="368" formatCode="0.0">
                  <c:v>15.881669496800001</c:v>
                </c:pt>
                <c:pt idx="369" formatCode="0.0">
                  <c:v>18.1576144834</c:v>
                </c:pt>
                <c:pt idx="370" formatCode="0.0">
                  <c:v>19.053819444399998</c:v>
                </c:pt>
                <c:pt idx="371" formatCode="0.0">
                  <c:v>14.4995093228</c:v>
                </c:pt>
                <c:pt idx="372" formatCode="0.0">
                  <c:v>14.4986449864</c:v>
                </c:pt>
                <c:pt idx="373" formatCode="0.0">
                  <c:v>18.2365046699</c:v>
                </c:pt>
                <c:pt idx="374" formatCode="0.0">
                  <c:v>18.959049703000002</c:v>
                </c:pt>
                <c:pt idx="375" formatCode="0.0">
                  <c:v>21.173312883400001</c:v>
                </c:pt>
                <c:pt idx="376" formatCode="0.0">
                  <c:v>23.2324008607</c:v>
                </c:pt>
                <c:pt idx="377" formatCode="0.0">
                  <c:v>29.059829059799998</c:v>
                </c:pt>
                <c:pt idx="378" formatCode="0.0">
                  <c:v>27.121847013299998</c:v>
                </c:pt>
                <c:pt idx="379" formatCode="0.0">
                  <c:v>22.917863296899998</c:v>
                </c:pt>
                <c:pt idx="380" formatCode="0.0">
                  <c:v>10.8745950948</c:v>
                </c:pt>
                <c:pt idx="381" formatCode="0.0">
                  <c:v>2.0730058584000002</c:v>
                </c:pt>
                <c:pt idx="382" formatCode="0.0">
                  <c:v>-7.1090047393000004</c:v>
                </c:pt>
                <c:pt idx="383" formatCode="0.0">
                  <c:v>-12.377687308</c:v>
                </c:pt>
                <c:pt idx="384" formatCode="0.0">
                  <c:v>-13.6233901844</c:v>
                </c:pt>
                <c:pt idx="385" formatCode="0.0">
                  <c:v>-12.592047128100001</c:v>
                </c:pt>
                <c:pt idx="386" formatCode="0.0">
                  <c:v>-12.5344895545</c:v>
                </c:pt>
                <c:pt idx="387" formatCode="0.0">
                  <c:v>-18.258338079800001</c:v>
                </c:pt>
                <c:pt idx="388" formatCode="0.0">
                  <c:v>-23.542251325199999</c:v>
                </c:pt>
                <c:pt idx="389" formatCode="0.0">
                  <c:v>-26.004415010999999</c:v>
                </c:pt>
                <c:pt idx="390" formatCode="0.0">
                  <c:v>-26.699844881000001</c:v>
                </c:pt>
                <c:pt idx="391" formatCode="0.0">
                  <c:v>-25.954606141500001</c:v>
                </c:pt>
                <c:pt idx="392" formatCode="0.0">
                  <c:v>-19.233444629899999</c:v>
                </c:pt>
                <c:pt idx="393" formatCode="0.0">
                  <c:v>-14.2678440029</c:v>
                </c:pt>
                <c:pt idx="394" formatCode="0.0">
                  <c:v>-4.9372056514000002</c:v>
                </c:pt>
                <c:pt idx="395" formatCode="0.0">
                  <c:v>-2.1600912943999999</c:v>
                </c:pt>
                <c:pt idx="396" formatCode="0.0">
                  <c:v>-0.1853642811</c:v>
                </c:pt>
                <c:pt idx="397" formatCode="0.0">
                  <c:v>-6.9694416787</c:v>
                </c:pt>
                <c:pt idx="398" formatCode="0.0">
                  <c:v>-12.325371789</c:v>
                </c:pt>
                <c:pt idx="399" formatCode="0.0">
                  <c:v>-13.138742644700001</c:v>
                </c:pt>
                <c:pt idx="400" formatCode="0.0">
                  <c:v>-9.8776508972000006</c:v>
                </c:pt>
                <c:pt idx="401" formatCode="0.0">
                  <c:v>-7.0490964882</c:v>
                </c:pt>
                <c:pt idx="402" formatCode="0.0">
                  <c:v>-5.8636804513999996</c:v>
                </c:pt>
                <c:pt idx="403" formatCode="0.0">
                  <c:v>-5.5445366029000001</c:v>
                </c:pt>
                <c:pt idx="404" formatCode="0.0">
                  <c:v>-8.5263973817000007</c:v>
                </c:pt>
                <c:pt idx="405" formatCode="0.0">
                  <c:v>-7.1066861213000001</c:v>
                </c:pt>
                <c:pt idx="406" formatCode="0.0">
                  <c:v>-11.700107340400001</c:v>
                </c:pt>
                <c:pt idx="407" formatCode="0.0">
                  <c:v>-11.5471132216</c:v>
                </c:pt>
                <c:pt idx="408" formatCode="0.0">
                  <c:v>-17.012515139200001</c:v>
                </c:pt>
                <c:pt idx="409" formatCode="0.0">
                  <c:v>-15.1724705688</c:v>
                </c:pt>
                <c:pt idx="410" formatCode="0.0">
                  <c:v>-12.3104600359</c:v>
                </c:pt>
                <c:pt idx="411" formatCode="0.0">
                  <c:v>-6.8722702558000002</c:v>
                </c:pt>
                <c:pt idx="412" formatCode="0.0">
                  <c:v>-3.6383383111000001</c:v>
                </c:pt>
                <c:pt idx="413" formatCode="0.0">
                  <c:v>-0.1650618982</c:v>
                </c:pt>
                <c:pt idx="414" formatCode="0.0">
                  <c:v>6.6035968527</c:v>
                </c:pt>
                <c:pt idx="415" formatCode="0.0">
                  <c:v>13.582132289700001</c:v>
                </c:pt>
                <c:pt idx="416" formatCode="0.0">
                  <c:v>13.6333678561</c:v>
                </c:pt>
                <c:pt idx="417" formatCode="0.0">
                  <c:v>12.260925806099999</c:v>
                </c:pt>
                <c:pt idx="418" formatCode="0.0">
                  <c:v>13.400037404100001</c:v>
                </c:pt>
                <c:pt idx="419" formatCode="0.0">
                  <c:v>12.272770085699999</c:v>
                </c:pt>
                <c:pt idx="420" formatCode="0.0">
                  <c:v>11.7046117921</c:v>
                </c:pt>
                <c:pt idx="421" formatCode="0.0">
                  <c:v>6.0461956520999998</c:v>
                </c:pt>
                <c:pt idx="422" formatCode="0.0">
                  <c:v>5.9202813598999997</c:v>
                </c:pt>
                <c:pt idx="423" formatCode="0.0">
                  <c:v>5.1397396630000003</c:v>
                </c:pt>
                <c:pt idx="424" formatCode="0.0">
                  <c:v>1.5027707335</c:v>
                </c:pt>
                <c:pt idx="425" formatCode="0.0">
                  <c:v>-3.3526223935999999</c:v>
                </c:pt>
                <c:pt idx="426" formatCode="0.0">
                  <c:v>-13.083208856800001</c:v>
                </c:pt>
                <c:pt idx="427" formatCode="0.0">
                  <c:v>-19.487394957900001</c:v>
                </c:pt>
                <c:pt idx="428" formatCode="0.0">
                  <c:v>-22.015079956899999</c:v>
                </c:pt>
                <c:pt idx="429" formatCode="0.0">
                  <c:v>-24.9465020576</c:v>
                </c:pt>
                <c:pt idx="430" formatCode="0.0">
                  <c:v>-26.585305516599998</c:v>
                </c:pt>
                <c:pt idx="431" formatCode="0.0">
                  <c:v>-26.224832214700001</c:v>
                </c:pt>
                <c:pt idx="432" formatCode="0.0">
                  <c:v>-21.975437679599999</c:v>
                </c:pt>
                <c:pt idx="433" formatCode="0.0">
                  <c:v>-14.734144778899999</c:v>
                </c:pt>
                <c:pt idx="434" formatCode="0.0">
                  <c:v>-14.360819037000001</c:v>
                </c:pt>
                <c:pt idx="435" formatCode="0.0">
                  <c:v>-12.862994993099999</c:v>
                </c:pt>
                <c:pt idx="436" formatCode="0.0">
                  <c:v>-12.7880077727</c:v>
                </c:pt>
                <c:pt idx="437" formatCode="0.0">
                  <c:v>-7.6981562439999998</c:v>
                </c:pt>
                <c:pt idx="438" formatCode="0.0">
                  <c:v>-2.9720986654999999</c:v>
                </c:pt>
                <c:pt idx="439" formatCode="0.0">
                  <c:v>1.2837908360000001</c:v>
                </c:pt>
                <c:pt idx="440" formatCode="0.0">
                  <c:v>3.6017849552999999</c:v>
                </c:pt>
                <c:pt idx="441" formatCode="0.0">
                  <c:v>9.2773330409000003</c:v>
                </c:pt>
                <c:pt idx="442" formatCode="0.0">
                  <c:v>14.657980456000001</c:v>
                </c:pt>
                <c:pt idx="443" formatCode="0.0">
                  <c:v>17.3299977257</c:v>
                </c:pt>
                <c:pt idx="444" formatCode="0.0">
                  <c:v>17.3587854431</c:v>
                </c:pt>
                <c:pt idx="445" formatCode="0.0">
                  <c:v>16.539658688399999</c:v>
                </c:pt>
                <c:pt idx="446" formatCode="0.0">
                  <c:v>21.960150780799999</c:v>
                </c:pt>
                <c:pt idx="447" formatCode="0.0">
                  <c:v>20.5913079816</c:v>
                </c:pt>
                <c:pt idx="448" formatCode="0.0">
                  <c:v>22.992042440300001</c:v>
                </c:pt>
                <c:pt idx="449" formatCode="0.0">
                  <c:v>18.574958813799999</c:v>
                </c:pt>
                <c:pt idx="450" formatCode="0.0">
                  <c:v>19.4415503229</c:v>
                </c:pt>
                <c:pt idx="451" formatCode="0.0">
                  <c:v>22.1352019785</c:v>
                </c:pt>
                <c:pt idx="452" formatCode="0.0">
                  <c:v>25.689672854000001</c:v>
                </c:pt>
                <c:pt idx="453" formatCode="0.0">
                  <c:v>27.7270446562</c:v>
                </c:pt>
                <c:pt idx="454" formatCode="0.0">
                  <c:v>23.109326018800001</c:v>
                </c:pt>
                <c:pt idx="455" formatCode="0.0">
                  <c:v>24.336111649500001</c:v>
                </c:pt>
                <c:pt idx="456" formatCode="0.0">
                  <c:v>23.637401312600002</c:v>
                </c:pt>
                <c:pt idx="457" formatCode="0.0">
                  <c:v>22.0206299502</c:v>
                </c:pt>
                <c:pt idx="458" formatCode="0.0">
                  <c:v>12.6810314376</c:v>
                </c:pt>
                <c:pt idx="459" formatCode="0.0">
                  <c:v>10.5345230875</c:v>
                </c:pt>
                <c:pt idx="460" formatCode="0.0">
                  <c:v>12.2584541062</c:v>
                </c:pt>
                <c:pt idx="461" formatCode="0.0">
                  <c:v>16.229593608799998</c:v>
                </c:pt>
                <c:pt idx="462" formatCode="0.0">
                  <c:v>13.913119330000001</c:v>
                </c:pt>
                <c:pt idx="463" formatCode="0.0">
                  <c:v>7.256159298</c:v>
                </c:pt>
                <c:pt idx="464" formatCode="0.0">
                  <c:v>0.92199738899999995</c:v>
                </c:pt>
                <c:pt idx="465" formatCode="0.0">
                  <c:v>-4.6275927089</c:v>
                </c:pt>
                <c:pt idx="466" formatCode="0.0">
                  <c:v>-6.2226466141000003</c:v>
                </c:pt>
                <c:pt idx="467" formatCode="0.0">
                  <c:v>-10.3515472757</c:v>
                </c:pt>
                <c:pt idx="468" formatCode="0.0">
                  <c:v>-12.525003846700001</c:v>
                </c:pt>
                <c:pt idx="469" formatCode="0.0">
                  <c:v>-14.816212544300001</c:v>
                </c:pt>
                <c:pt idx="470" formatCode="0.0">
                  <c:v>-11.073667711500001</c:v>
                </c:pt>
                <c:pt idx="471" formatCode="0.0">
                  <c:v>-12.1874755074</c:v>
                </c:pt>
                <c:pt idx="472" formatCode="0.0">
                  <c:v>-15.9302236225</c:v>
                </c:pt>
                <c:pt idx="473" formatCode="0.0">
                  <c:v>-20.156892043300001</c:v>
                </c:pt>
                <c:pt idx="474" formatCode="0.0">
                  <c:v>-18.661459529799998</c:v>
                </c:pt>
                <c:pt idx="475" formatCode="0.0">
                  <c:v>-17.1412838263</c:v>
                </c:pt>
                <c:pt idx="476" formatCode="0.0">
                  <c:v>-15.975422427</c:v>
                </c:pt>
                <c:pt idx="477" formatCode="0.0">
                  <c:v>-14.9435703105</c:v>
                </c:pt>
                <c:pt idx="478" formatCode="0.0">
                  <c:v>-11.217649554499999</c:v>
                </c:pt>
                <c:pt idx="479" formatCode="0.0">
                  <c:v>-7.3471872010999997</c:v>
                </c:pt>
                <c:pt idx="480" formatCode="0.0">
                  <c:v>-6.8601583113000002</c:v>
                </c:pt>
                <c:pt idx="481" formatCode="0.0">
                  <c:v>-8.3377636009000007</c:v>
                </c:pt>
                <c:pt idx="482" formatCode="0.0">
                  <c:v>-14.3121529919</c:v>
                </c:pt>
                <c:pt idx="483" formatCode="0.0">
                  <c:v>-17.663334523300001</c:v>
                </c:pt>
                <c:pt idx="484" formatCode="0.0">
                  <c:v>-18.382084095</c:v>
                </c:pt>
                <c:pt idx="485" formatCode="0.0">
                  <c:v>-14.335173575300001</c:v>
                </c:pt>
                <c:pt idx="486" formatCode="0.0">
                  <c:v>-9.5744680850999995</c:v>
                </c:pt>
                <c:pt idx="487" formatCode="0.0">
                  <c:v>-4.1203835564000002</c:v>
                </c:pt>
                <c:pt idx="488" formatCode="0.0">
                  <c:v>-0.23092466079999999</c:v>
                </c:pt>
                <c:pt idx="489" formatCode="0.0">
                  <c:v>3.0411622276000001</c:v>
                </c:pt>
                <c:pt idx="490" formatCode="0.0">
                  <c:v>6.5086495269000002</c:v>
                </c:pt>
                <c:pt idx="491" formatCode="0.0">
                  <c:v>9.1028528527999999</c:v>
                </c:pt>
                <c:pt idx="492" formatCode="0.0">
                  <c:v>12.9272898961</c:v>
                </c:pt>
                <c:pt idx="493" formatCode="0.0">
                  <c:v>19.236346060799999</c:v>
                </c:pt>
                <c:pt idx="494" formatCode="0.0">
                  <c:v>31.687750694199998</c:v>
                </c:pt>
                <c:pt idx="495" formatCode="0.0">
                  <c:v>48.7262872628</c:v>
                </c:pt>
                <c:pt idx="496" formatCode="0.0">
                  <c:v>58.181207301999997</c:v>
                </c:pt>
                <c:pt idx="497" formatCode="0.0">
                  <c:v>61.059530311300001</c:v>
                </c:pt>
                <c:pt idx="498" formatCode="0.0">
                  <c:v>57.241020301900001</c:v>
                </c:pt>
                <c:pt idx="499" formatCode="0.0">
                  <c:v>55.678780077200003</c:v>
                </c:pt>
                <c:pt idx="500" formatCode="0.0">
                  <c:v>57.951586459600001</c:v>
                </c:pt>
                <c:pt idx="501" formatCode="0.0">
                  <c:v>55.277751668299999</c:v>
                </c:pt>
                <c:pt idx="502" formatCode="0.0">
                  <c:v>46.823402727900003</c:v>
                </c:pt>
                <c:pt idx="503" formatCode="0.0">
                  <c:v>39.962153793200002</c:v>
                </c:pt>
                <c:pt idx="504" formatCode="0.0">
                  <c:v>42.436658583400003</c:v>
                </c:pt>
                <c:pt idx="505" formatCode="0.0">
                  <c:v>51.309282529299999</c:v>
                </c:pt>
                <c:pt idx="506" formatCode="0.0">
                  <c:v>56.654170571599998</c:v>
                </c:pt>
                <c:pt idx="507" formatCode="0.0">
                  <c:v>45.6559766763</c:v>
                </c:pt>
                <c:pt idx="508" formatCode="0.0">
                  <c:v>32.519116397600001</c:v>
                </c:pt>
                <c:pt idx="509" formatCode="0.0">
                  <c:v>11.9362495761</c:v>
                </c:pt>
                <c:pt idx="510" formatCode="0.0">
                  <c:v>1.5096338475</c:v>
                </c:pt>
                <c:pt idx="511" formatCode="0.0">
                  <c:v>-8.1859814271999998</c:v>
                </c:pt>
                <c:pt idx="512" formatCode="0.0">
                  <c:v>-14.513371596000001</c:v>
                </c:pt>
                <c:pt idx="513" formatCode="0.0">
                  <c:v>-18.335351089500001</c:v>
                </c:pt>
                <c:pt idx="514" formatCode="0.0">
                  <c:v>-17.3206209509</c:v>
                </c:pt>
                <c:pt idx="515" formatCode="0.0">
                  <c:v>-14.6447885939</c:v>
                </c:pt>
                <c:pt idx="516" formatCode="0.0">
                  <c:v>-14.5121521662</c:v>
                </c:pt>
                <c:pt idx="517" formatCode="0.0">
                  <c:v>-22.9104157736</c:v>
                </c:pt>
                <c:pt idx="518" formatCode="0.0">
                  <c:v>-28.507328746599999</c:v>
                </c:pt>
                <c:pt idx="519" formatCode="0.0">
                  <c:v>-30.159127301800002</c:v>
                </c:pt>
                <c:pt idx="520" formatCode="0.0">
                  <c:v>-25.912272265799999</c:v>
                </c:pt>
                <c:pt idx="521" formatCode="0.0">
                  <c:v>-18.891245077200001</c:v>
                </c:pt>
                <c:pt idx="522" formatCode="0.0">
                  <c:v>-14.5913508577</c:v>
                </c:pt>
                <c:pt idx="523" formatCode="0.0">
                  <c:v>-10.5299618981</c:v>
                </c:pt>
                <c:pt idx="73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A-9268-454B-BC28-37E8BC911796}"/>
            </c:ext>
          </c:extLst>
        </c:ser>
        <c:ser>
          <c:idx val="12"/>
          <c:order val="11"/>
          <c:tx>
            <c:v>Aluminum Forecast</c:v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marker>
          <c:val>
            <c:numRef>
              <c:f>ALUMPR!$R$9:$R$740</c:f>
              <c:numCache>
                <c:formatCode>General</c:formatCode>
                <c:ptCount val="732"/>
                <c:pt idx="0" formatCode="0.0">
                  <c:v>0</c:v>
                </c:pt>
                <c:pt idx="524" formatCode="0.0">
                  <c:v>-12.866838087490899</c:v>
                </c:pt>
                <c:pt idx="527" formatCode="0.0">
                  <c:v>-16.287270506534501</c:v>
                </c:pt>
                <c:pt idx="530" formatCode="0.0">
                  <c:v>-17.293948509387199</c:v>
                </c:pt>
                <c:pt idx="533" formatCode="0.0">
                  <c:v>-11.367784712425699</c:v>
                </c:pt>
                <c:pt idx="73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B-9268-454B-BC28-37E8BC911796}"/>
            </c:ext>
          </c:extLst>
        </c:ser>
        <c:ser>
          <c:idx val="11"/>
          <c:order val="12"/>
          <c:tx>
            <c:strRef>
              <c:f>ALUMPR!$L$7</c:f>
              <c:strCache>
                <c:ptCount val="1"/>
                <c:pt idx="0">
                  <c:v>-10.5%</c:v>
                </c:pt>
              </c:strCache>
            </c:strRef>
          </c:tx>
          <c:marker>
            <c:symbol val="none"/>
          </c:marker>
          <c:dLbls>
            <c:dLbl>
              <c:idx val="517"/>
              <c:layout>
                <c:manualLayout>
                  <c:x val="8.6535133264105335E-2"/>
                  <c:y val="0.1013071895424836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9268-454B-BC28-37E8BC911796}"/>
                </c:ext>
              </c:extLst>
            </c:dLbl>
            <c:dLbl>
              <c:idx val="518"/>
              <c:layout>
                <c:manualLayout>
                  <c:x val="8.3650628821968387E-2"/>
                  <c:y val="0.2287581699346405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9268-454B-BC28-37E8BC911796}"/>
                </c:ext>
              </c:extLst>
            </c:dLbl>
            <c:dLbl>
              <c:idx val="519"/>
              <c:layout>
                <c:manualLayout>
                  <c:x val="-1.4422522210685261E-3"/>
                  <c:y val="0.1078431372549019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9268-454B-BC28-37E8BC911796}"/>
                </c:ext>
              </c:extLst>
            </c:dLbl>
            <c:dLbl>
              <c:idx val="521"/>
              <c:layout>
                <c:manualLayout>
                  <c:x val="4.3267566632052612E-2"/>
                  <c:y val="0.11764705882352941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9268-454B-BC28-37E8BC911796}"/>
                </c:ext>
              </c:extLst>
            </c:dLbl>
            <c:dLbl>
              <c:idx val="522"/>
              <c:layout>
                <c:manualLayout>
                  <c:x val="4.0383062189915664E-2"/>
                  <c:y val="0.1078431372549019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9268-454B-BC28-37E8BC911796}"/>
                </c:ext>
              </c:extLst>
            </c:dLbl>
            <c:dLbl>
              <c:idx val="523"/>
              <c:layout>
                <c:manualLayout>
                  <c:x val="4.4524236983841906E-2"/>
                  <c:y val="0.2029598578961371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89-4F79-8325-1B1E3CB1DC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bg1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ALUMPR!$L$9:$L$740</c:f>
              <c:numCache>
                <c:formatCode>General</c:formatCode>
                <c:ptCount val="732"/>
                <c:pt idx="523" formatCode="0.0">
                  <c:v>-10.5299618981</c:v>
                </c:pt>
                <c:pt idx="73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1-9268-454B-BC28-37E8BC911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2798751"/>
        <c:axId val="307581152"/>
        <c:extLst/>
      </c:lineChart>
      <c:dateAx>
        <c:axId val="1385417216"/>
        <c:scaling>
          <c:orientation val="minMax"/>
          <c:max val="46357"/>
          <c:min val="40179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2"/>
        <c:majorTimeUnit val="years"/>
        <c:minorUnit val="1"/>
        <c:minorTimeUnit val="years"/>
      </c:dateAx>
      <c:valAx>
        <c:axId val="1106967296"/>
        <c:scaling>
          <c:orientation val="minMax"/>
          <c:max val="160"/>
          <c:min val="-12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40"/>
      </c:valAx>
      <c:valAx>
        <c:axId val="307581152"/>
        <c:scaling>
          <c:orientation val="minMax"/>
          <c:max val="160"/>
          <c:min val="-120"/>
        </c:scaling>
        <c:delete val="0"/>
        <c:axPos val="r"/>
        <c:numFmt formatCode="#,##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752798751"/>
        <c:crosses val="max"/>
        <c:crossBetween val="between"/>
        <c:majorUnit val="40"/>
      </c:valAx>
      <c:catAx>
        <c:axId val="752798751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307581152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egendEntry>
        <c:idx val="12"/>
        <c:delete val="1"/>
      </c:legendEntry>
      <c:layout>
        <c:manualLayout>
          <c:xMode val="edge"/>
          <c:yMode val="edge"/>
          <c:x val="8.2203720511052417E-2"/>
          <c:y val="5.7516339869281043E-3"/>
          <c:w val="0.27022083039204731"/>
          <c:h val="0.3929411764705882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333535996728434E-2"/>
          <c:y val="8.572724761079506E-2"/>
          <c:w val="0.91359325605900943"/>
          <c:h val="0.83401828060966077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TIPRONSA!$A$9:$A$668</c:f>
              <c:numCache>
                <c:formatCode>mmm\-yy</c:formatCode>
                <c:ptCount val="660"/>
                <c:pt idx="0">
                  <c:v>31413</c:v>
                </c:pt>
                <c:pt idx="1">
                  <c:v>31444</c:v>
                </c:pt>
                <c:pt idx="2">
                  <c:v>31472</c:v>
                </c:pt>
                <c:pt idx="3">
                  <c:v>31503</c:v>
                </c:pt>
                <c:pt idx="4">
                  <c:v>31533</c:v>
                </c:pt>
                <c:pt idx="5">
                  <c:v>31564</c:v>
                </c:pt>
                <c:pt idx="6">
                  <c:v>31594</c:v>
                </c:pt>
                <c:pt idx="7">
                  <c:v>31625</c:v>
                </c:pt>
                <c:pt idx="8">
                  <c:v>31656</c:v>
                </c:pt>
                <c:pt idx="9">
                  <c:v>31686</c:v>
                </c:pt>
                <c:pt idx="10">
                  <c:v>31717</c:v>
                </c:pt>
                <c:pt idx="11">
                  <c:v>31747</c:v>
                </c:pt>
                <c:pt idx="12">
                  <c:v>31778</c:v>
                </c:pt>
                <c:pt idx="13">
                  <c:v>31809</c:v>
                </c:pt>
                <c:pt idx="14">
                  <c:v>31837</c:v>
                </c:pt>
                <c:pt idx="15">
                  <c:v>31868</c:v>
                </c:pt>
                <c:pt idx="16">
                  <c:v>31898</c:v>
                </c:pt>
                <c:pt idx="17">
                  <c:v>31929</c:v>
                </c:pt>
                <c:pt idx="18">
                  <c:v>31959</c:v>
                </c:pt>
                <c:pt idx="19">
                  <c:v>31990</c:v>
                </c:pt>
                <c:pt idx="20">
                  <c:v>32021</c:v>
                </c:pt>
                <c:pt idx="21">
                  <c:v>32051</c:v>
                </c:pt>
                <c:pt idx="22">
                  <c:v>32082</c:v>
                </c:pt>
                <c:pt idx="23">
                  <c:v>32112</c:v>
                </c:pt>
                <c:pt idx="24">
                  <c:v>32143</c:v>
                </c:pt>
                <c:pt idx="25">
                  <c:v>32174</c:v>
                </c:pt>
                <c:pt idx="26">
                  <c:v>32203</c:v>
                </c:pt>
                <c:pt idx="27">
                  <c:v>32234</c:v>
                </c:pt>
                <c:pt idx="28">
                  <c:v>32264</c:v>
                </c:pt>
                <c:pt idx="29">
                  <c:v>32295</c:v>
                </c:pt>
                <c:pt idx="30">
                  <c:v>32325</c:v>
                </c:pt>
                <c:pt idx="31">
                  <c:v>32356</c:v>
                </c:pt>
                <c:pt idx="32">
                  <c:v>32387</c:v>
                </c:pt>
                <c:pt idx="33">
                  <c:v>32417</c:v>
                </c:pt>
                <c:pt idx="34">
                  <c:v>32448</c:v>
                </c:pt>
                <c:pt idx="35">
                  <c:v>32478</c:v>
                </c:pt>
                <c:pt idx="36">
                  <c:v>32509</c:v>
                </c:pt>
                <c:pt idx="37">
                  <c:v>32540</c:v>
                </c:pt>
                <c:pt idx="38">
                  <c:v>32568</c:v>
                </c:pt>
                <c:pt idx="39">
                  <c:v>32599</c:v>
                </c:pt>
                <c:pt idx="40">
                  <c:v>32629</c:v>
                </c:pt>
                <c:pt idx="41">
                  <c:v>32660</c:v>
                </c:pt>
                <c:pt idx="42">
                  <c:v>32690</c:v>
                </c:pt>
                <c:pt idx="43">
                  <c:v>32721</c:v>
                </c:pt>
                <c:pt idx="44">
                  <c:v>32752</c:v>
                </c:pt>
                <c:pt idx="45">
                  <c:v>32782</c:v>
                </c:pt>
                <c:pt idx="46">
                  <c:v>32813</c:v>
                </c:pt>
                <c:pt idx="47">
                  <c:v>32843</c:v>
                </c:pt>
                <c:pt idx="48">
                  <c:v>32874</c:v>
                </c:pt>
                <c:pt idx="49">
                  <c:v>32905</c:v>
                </c:pt>
                <c:pt idx="50">
                  <c:v>32933</c:v>
                </c:pt>
                <c:pt idx="51">
                  <c:v>32964</c:v>
                </c:pt>
                <c:pt idx="52">
                  <c:v>32994</c:v>
                </c:pt>
                <c:pt idx="53">
                  <c:v>33025</c:v>
                </c:pt>
                <c:pt idx="54">
                  <c:v>33055</c:v>
                </c:pt>
                <c:pt idx="55">
                  <c:v>33086</c:v>
                </c:pt>
                <c:pt idx="56">
                  <c:v>33117</c:v>
                </c:pt>
                <c:pt idx="57">
                  <c:v>33147</c:v>
                </c:pt>
                <c:pt idx="58">
                  <c:v>33178</c:v>
                </c:pt>
                <c:pt idx="59">
                  <c:v>33208</c:v>
                </c:pt>
                <c:pt idx="60">
                  <c:v>33239</c:v>
                </c:pt>
                <c:pt idx="61">
                  <c:v>33270</c:v>
                </c:pt>
                <c:pt idx="62">
                  <c:v>33298</c:v>
                </c:pt>
                <c:pt idx="63">
                  <c:v>33329</c:v>
                </c:pt>
                <c:pt idx="64">
                  <c:v>33359</c:v>
                </c:pt>
                <c:pt idx="65">
                  <c:v>33390</c:v>
                </c:pt>
                <c:pt idx="66">
                  <c:v>33420</c:v>
                </c:pt>
                <c:pt idx="67">
                  <c:v>33451</c:v>
                </c:pt>
                <c:pt idx="68">
                  <c:v>33482</c:v>
                </c:pt>
                <c:pt idx="69">
                  <c:v>33512</c:v>
                </c:pt>
                <c:pt idx="70">
                  <c:v>33543</c:v>
                </c:pt>
                <c:pt idx="71">
                  <c:v>33573</c:v>
                </c:pt>
                <c:pt idx="72">
                  <c:v>33604</c:v>
                </c:pt>
                <c:pt idx="73">
                  <c:v>33635</c:v>
                </c:pt>
                <c:pt idx="74">
                  <c:v>33664</c:v>
                </c:pt>
                <c:pt idx="75">
                  <c:v>33695</c:v>
                </c:pt>
                <c:pt idx="76">
                  <c:v>33725</c:v>
                </c:pt>
                <c:pt idx="77">
                  <c:v>33756</c:v>
                </c:pt>
                <c:pt idx="78">
                  <c:v>33786</c:v>
                </c:pt>
                <c:pt idx="79">
                  <c:v>33817</c:v>
                </c:pt>
                <c:pt idx="80">
                  <c:v>33848</c:v>
                </c:pt>
                <c:pt idx="81">
                  <c:v>33878</c:v>
                </c:pt>
                <c:pt idx="82">
                  <c:v>33909</c:v>
                </c:pt>
                <c:pt idx="83">
                  <c:v>33939</c:v>
                </c:pt>
                <c:pt idx="84">
                  <c:v>33970</c:v>
                </c:pt>
                <c:pt idx="85">
                  <c:v>34001</c:v>
                </c:pt>
                <c:pt idx="86">
                  <c:v>34029</c:v>
                </c:pt>
                <c:pt idx="87">
                  <c:v>34060</c:v>
                </c:pt>
                <c:pt idx="88">
                  <c:v>34090</c:v>
                </c:pt>
                <c:pt idx="89">
                  <c:v>34121</c:v>
                </c:pt>
                <c:pt idx="90">
                  <c:v>34151</c:v>
                </c:pt>
                <c:pt idx="91">
                  <c:v>34182</c:v>
                </c:pt>
                <c:pt idx="92">
                  <c:v>34213</c:v>
                </c:pt>
                <c:pt idx="93">
                  <c:v>34243</c:v>
                </c:pt>
                <c:pt idx="94">
                  <c:v>34274</c:v>
                </c:pt>
                <c:pt idx="95">
                  <c:v>34304</c:v>
                </c:pt>
                <c:pt idx="96">
                  <c:v>34335</c:v>
                </c:pt>
                <c:pt idx="97">
                  <c:v>34366</c:v>
                </c:pt>
                <c:pt idx="98">
                  <c:v>34394</c:v>
                </c:pt>
                <c:pt idx="99">
                  <c:v>34425</c:v>
                </c:pt>
                <c:pt idx="100">
                  <c:v>34455</c:v>
                </c:pt>
                <c:pt idx="101">
                  <c:v>34486</c:v>
                </c:pt>
                <c:pt idx="102">
                  <c:v>34516</c:v>
                </c:pt>
                <c:pt idx="103">
                  <c:v>34547</c:v>
                </c:pt>
                <c:pt idx="104">
                  <c:v>34578</c:v>
                </c:pt>
                <c:pt idx="105">
                  <c:v>34608</c:v>
                </c:pt>
                <c:pt idx="106">
                  <c:v>34639</c:v>
                </c:pt>
                <c:pt idx="107">
                  <c:v>34669</c:v>
                </c:pt>
                <c:pt idx="108">
                  <c:v>34700</c:v>
                </c:pt>
                <c:pt idx="109">
                  <c:v>34731</c:v>
                </c:pt>
                <c:pt idx="110">
                  <c:v>34759</c:v>
                </c:pt>
                <c:pt idx="111">
                  <c:v>34790</c:v>
                </c:pt>
                <c:pt idx="112">
                  <c:v>34820</c:v>
                </c:pt>
                <c:pt idx="113">
                  <c:v>34851</c:v>
                </c:pt>
                <c:pt idx="114">
                  <c:v>34881</c:v>
                </c:pt>
                <c:pt idx="115">
                  <c:v>34912</c:v>
                </c:pt>
                <c:pt idx="116">
                  <c:v>34943</c:v>
                </c:pt>
                <c:pt idx="117">
                  <c:v>34973</c:v>
                </c:pt>
                <c:pt idx="118">
                  <c:v>35004</c:v>
                </c:pt>
                <c:pt idx="119">
                  <c:v>35034</c:v>
                </c:pt>
                <c:pt idx="120">
                  <c:v>35065</c:v>
                </c:pt>
                <c:pt idx="121">
                  <c:v>35096</c:v>
                </c:pt>
                <c:pt idx="122">
                  <c:v>35125</c:v>
                </c:pt>
                <c:pt idx="123">
                  <c:v>35156</c:v>
                </c:pt>
                <c:pt idx="124">
                  <c:v>35186</c:v>
                </c:pt>
                <c:pt idx="125">
                  <c:v>35217</c:v>
                </c:pt>
                <c:pt idx="126">
                  <c:v>35247</c:v>
                </c:pt>
                <c:pt idx="127">
                  <c:v>35278</c:v>
                </c:pt>
                <c:pt idx="128">
                  <c:v>35309</c:v>
                </c:pt>
                <c:pt idx="129">
                  <c:v>35339</c:v>
                </c:pt>
                <c:pt idx="130">
                  <c:v>35370</c:v>
                </c:pt>
                <c:pt idx="131">
                  <c:v>35400</c:v>
                </c:pt>
                <c:pt idx="132">
                  <c:v>35431</c:v>
                </c:pt>
                <c:pt idx="133">
                  <c:v>35462</c:v>
                </c:pt>
                <c:pt idx="134">
                  <c:v>35490</c:v>
                </c:pt>
                <c:pt idx="135">
                  <c:v>35521</c:v>
                </c:pt>
                <c:pt idx="136">
                  <c:v>35551</c:v>
                </c:pt>
                <c:pt idx="137">
                  <c:v>35582</c:v>
                </c:pt>
                <c:pt idx="138">
                  <c:v>35612</c:v>
                </c:pt>
                <c:pt idx="139">
                  <c:v>35643</c:v>
                </c:pt>
                <c:pt idx="140">
                  <c:v>35674</c:v>
                </c:pt>
                <c:pt idx="141">
                  <c:v>35704</c:v>
                </c:pt>
                <c:pt idx="142">
                  <c:v>35735</c:v>
                </c:pt>
                <c:pt idx="143">
                  <c:v>35765</c:v>
                </c:pt>
                <c:pt idx="144">
                  <c:v>35796</c:v>
                </c:pt>
                <c:pt idx="145">
                  <c:v>35827</c:v>
                </c:pt>
                <c:pt idx="146">
                  <c:v>35855</c:v>
                </c:pt>
                <c:pt idx="147">
                  <c:v>35886</c:v>
                </c:pt>
                <c:pt idx="148">
                  <c:v>35916</c:v>
                </c:pt>
                <c:pt idx="149">
                  <c:v>35947</c:v>
                </c:pt>
                <c:pt idx="150">
                  <c:v>35977</c:v>
                </c:pt>
                <c:pt idx="151">
                  <c:v>36008</c:v>
                </c:pt>
                <c:pt idx="152">
                  <c:v>36039</c:v>
                </c:pt>
                <c:pt idx="153">
                  <c:v>36069</c:v>
                </c:pt>
                <c:pt idx="154">
                  <c:v>36100</c:v>
                </c:pt>
                <c:pt idx="155">
                  <c:v>36130</c:v>
                </c:pt>
                <c:pt idx="156">
                  <c:v>36161</c:v>
                </c:pt>
                <c:pt idx="157">
                  <c:v>36192</c:v>
                </c:pt>
                <c:pt idx="158">
                  <c:v>36220</c:v>
                </c:pt>
                <c:pt idx="159">
                  <c:v>36251</c:v>
                </c:pt>
                <c:pt idx="160">
                  <c:v>36281</c:v>
                </c:pt>
                <c:pt idx="161">
                  <c:v>36312</c:v>
                </c:pt>
                <c:pt idx="162">
                  <c:v>36342</c:v>
                </c:pt>
                <c:pt idx="163">
                  <c:v>36373</c:v>
                </c:pt>
                <c:pt idx="164">
                  <c:v>36404</c:v>
                </c:pt>
                <c:pt idx="165">
                  <c:v>36434</c:v>
                </c:pt>
                <c:pt idx="166">
                  <c:v>36465</c:v>
                </c:pt>
                <c:pt idx="167">
                  <c:v>36495</c:v>
                </c:pt>
                <c:pt idx="168">
                  <c:v>36526</c:v>
                </c:pt>
                <c:pt idx="169">
                  <c:v>36557</c:v>
                </c:pt>
                <c:pt idx="170">
                  <c:v>36586</c:v>
                </c:pt>
                <c:pt idx="171">
                  <c:v>36617</c:v>
                </c:pt>
                <c:pt idx="172">
                  <c:v>36647</c:v>
                </c:pt>
                <c:pt idx="173">
                  <c:v>36678</c:v>
                </c:pt>
                <c:pt idx="174">
                  <c:v>36708</c:v>
                </c:pt>
                <c:pt idx="175">
                  <c:v>36739</c:v>
                </c:pt>
                <c:pt idx="176">
                  <c:v>36770</c:v>
                </c:pt>
                <c:pt idx="177">
                  <c:v>36800</c:v>
                </c:pt>
                <c:pt idx="178">
                  <c:v>36831</c:v>
                </c:pt>
                <c:pt idx="179">
                  <c:v>36861</c:v>
                </c:pt>
                <c:pt idx="180">
                  <c:v>36892</c:v>
                </c:pt>
                <c:pt idx="181">
                  <c:v>36923</c:v>
                </c:pt>
                <c:pt idx="182">
                  <c:v>36951</c:v>
                </c:pt>
                <c:pt idx="183">
                  <c:v>36982</c:v>
                </c:pt>
                <c:pt idx="184">
                  <c:v>37012</c:v>
                </c:pt>
                <c:pt idx="185">
                  <c:v>37043</c:v>
                </c:pt>
                <c:pt idx="186">
                  <c:v>37073</c:v>
                </c:pt>
                <c:pt idx="187">
                  <c:v>37104</c:v>
                </c:pt>
                <c:pt idx="188">
                  <c:v>37135</c:v>
                </c:pt>
                <c:pt idx="189">
                  <c:v>37165</c:v>
                </c:pt>
                <c:pt idx="190">
                  <c:v>37196</c:v>
                </c:pt>
                <c:pt idx="191">
                  <c:v>37226</c:v>
                </c:pt>
                <c:pt idx="192">
                  <c:v>37257</c:v>
                </c:pt>
                <c:pt idx="193">
                  <c:v>37288</c:v>
                </c:pt>
                <c:pt idx="194">
                  <c:v>37316</c:v>
                </c:pt>
                <c:pt idx="195">
                  <c:v>37347</c:v>
                </c:pt>
                <c:pt idx="196">
                  <c:v>37377</c:v>
                </c:pt>
                <c:pt idx="197">
                  <c:v>37408</c:v>
                </c:pt>
                <c:pt idx="198">
                  <c:v>37438</c:v>
                </c:pt>
                <c:pt idx="199">
                  <c:v>37469</c:v>
                </c:pt>
                <c:pt idx="200">
                  <c:v>37500</c:v>
                </c:pt>
                <c:pt idx="201">
                  <c:v>37530</c:v>
                </c:pt>
                <c:pt idx="202">
                  <c:v>37561</c:v>
                </c:pt>
                <c:pt idx="203">
                  <c:v>37591</c:v>
                </c:pt>
                <c:pt idx="204">
                  <c:v>37622</c:v>
                </c:pt>
                <c:pt idx="205">
                  <c:v>37653</c:v>
                </c:pt>
                <c:pt idx="206">
                  <c:v>37681</c:v>
                </c:pt>
                <c:pt idx="207">
                  <c:v>37712</c:v>
                </c:pt>
                <c:pt idx="208">
                  <c:v>37742</c:v>
                </c:pt>
                <c:pt idx="209">
                  <c:v>37773</c:v>
                </c:pt>
                <c:pt idx="210">
                  <c:v>37803</c:v>
                </c:pt>
                <c:pt idx="211">
                  <c:v>37834</c:v>
                </c:pt>
                <c:pt idx="212">
                  <c:v>37865</c:v>
                </c:pt>
                <c:pt idx="213">
                  <c:v>37895</c:v>
                </c:pt>
                <c:pt idx="214">
                  <c:v>37926</c:v>
                </c:pt>
                <c:pt idx="215">
                  <c:v>37956</c:v>
                </c:pt>
                <c:pt idx="216">
                  <c:v>37987</c:v>
                </c:pt>
                <c:pt idx="217">
                  <c:v>38018</c:v>
                </c:pt>
                <c:pt idx="218">
                  <c:v>38047</c:v>
                </c:pt>
                <c:pt idx="219">
                  <c:v>38078</c:v>
                </c:pt>
                <c:pt idx="220">
                  <c:v>38108</c:v>
                </c:pt>
                <c:pt idx="221">
                  <c:v>38139</c:v>
                </c:pt>
                <c:pt idx="222">
                  <c:v>38169</c:v>
                </c:pt>
                <c:pt idx="223">
                  <c:v>38200</c:v>
                </c:pt>
                <c:pt idx="224">
                  <c:v>38231</c:v>
                </c:pt>
                <c:pt idx="225">
                  <c:v>38261</c:v>
                </c:pt>
                <c:pt idx="226">
                  <c:v>38292</c:v>
                </c:pt>
                <c:pt idx="227">
                  <c:v>38322</c:v>
                </c:pt>
                <c:pt idx="228">
                  <c:v>38353</c:v>
                </c:pt>
                <c:pt idx="229">
                  <c:v>38384</c:v>
                </c:pt>
                <c:pt idx="230">
                  <c:v>38412</c:v>
                </c:pt>
                <c:pt idx="231">
                  <c:v>38443</c:v>
                </c:pt>
                <c:pt idx="232">
                  <c:v>38473</c:v>
                </c:pt>
                <c:pt idx="233">
                  <c:v>38504</c:v>
                </c:pt>
                <c:pt idx="234">
                  <c:v>38534</c:v>
                </c:pt>
                <c:pt idx="235">
                  <c:v>38565</c:v>
                </c:pt>
                <c:pt idx="236">
                  <c:v>38596</c:v>
                </c:pt>
                <c:pt idx="237">
                  <c:v>38626</c:v>
                </c:pt>
                <c:pt idx="238">
                  <c:v>38657</c:v>
                </c:pt>
                <c:pt idx="239">
                  <c:v>38687</c:v>
                </c:pt>
                <c:pt idx="240">
                  <c:v>38718</c:v>
                </c:pt>
                <c:pt idx="241">
                  <c:v>38749</c:v>
                </c:pt>
                <c:pt idx="242">
                  <c:v>38777</c:v>
                </c:pt>
                <c:pt idx="243">
                  <c:v>38808</c:v>
                </c:pt>
                <c:pt idx="244">
                  <c:v>38838</c:v>
                </c:pt>
                <c:pt idx="245">
                  <c:v>38869</c:v>
                </c:pt>
                <c:pt idx="246">
                  <c:v>38899</c:v>
                </c:pt>
                <c:pt idx="247">
                  <c:v>38930</c:v>
                </c:pt>
                <c:pt idx="248">
                  <c:v>38961</c:v>
                </c:pt>
                <c:pt idx="249">
                  <c:v>38991</c:v>
                </c:pt>
                <c:pt idx="250">
                  <c:v>39022</c:v>
                </c:pt>
                <c:pt idx="251">
                  <c:v>39052</c:v>
                </c:pt>
                <c:pt idx="252">
                  <c:v>39083</c:v>
                </c:pt>
                <c:pt idx="253">
                  <c:v>39114</c:v>
                </c:pt>
                <c:pt idx="254">
                  <c:v>39142</c:v>
                </c:pt>
                <c:pt idx="255">
                  <c:v>39173</c:v>
                </c:pt>
                <c:pt idx="256">
                  <c:v>39203</c:v>
                </c:pt>
                <c:pt idx="257">
                  <c:v>39234</c:v>
                </c:pt>
                <c:pt idx="258">
                  <c:v>39264</c:v>
                </c:pt>
                <c:pt idx="259">
                  <c:v>39295</c:v>
                </c:pt>
                <c:pt idx="260">
                  <c:v>39326</c:v>
                </c:pt>
                <c:pt idx="261">
                  <c:v>39356</c:v>
                </c:pt>
                <c:pt idx="262">
                  <c:v>39387</c:v>
                </c:pt>
                <c:pt idx="263">
                  <c:v>39417</c:v>
                </c:pt>
                <c:pt idx="264">
                  <c:v>39448</c:v>
                </c:pt>
                <c:pt idx="265">
                  <c:v>39479</c:v>
                </c:pt>
                <c:pt idx="266">
                  <c:v>39508</c:v>
                </c:pt>
                <c:pt idx="267">
                  <c:v>39539</c:v>
                </c:pt>
                <c:pt idx="268">
                  <c:v>39569</c:v>
                </c:pt>
                <c:pt idx="269">
                  <c:v>39600</c:v>
                </c:pt>
                <c:pt idx="270">
                  <c:v>39630</c:v>
                </c:pt>
                <c:pt idx="271">
                  <c:v>39661</c:v>
                </c:pt>
                <c:pt idx="272">
                  <c:v>39692</c:v>
                </c:pt>
                <c:pt idx="273">
                  <c:v>39722</c:v>
                </c:pt>
                <c:pt idx="274">
                  <c:v>39753</c:v>
                </c:pt>
                <c:pt idx="275">
                  <c:v>39783</c:v>
                </c:pt>
                <c:pt idx="276">
                  <c:v>39814</c:v>
                </c:pt>
                <c:pt idx="277">
                  <c:v>39845</c:v>
                </c:pt>
                <c:pt idx="278">
                  <c:v>39873</c:v>
                </c:pt>
                <c:pt idx="279">
                  <c:v>39904</c:v>
                </c:pt>
                <c:pt idx="280">
                  <c:v>39934</c:v>
                </c:pt>
                <c:pt idx="281">
                  <c:v>39965</c:v>
                </c:pt>
                <c:pt idx="282">
                  <c:v>39995</c:v>
                </c:pt>
                <c:pt idx="283">
                  <c:v>40026</c:v>
                </c:pt>
                <c:pt idx="284">
                  <c:v>40057</c:v>
                </c:pt>
                <c:pt idx="285">
                  <c:v>40087</c:v>
                </c:pt>
                <c:pt idx="286">
                  <c:v>40118</c:v>
                </c:pt>
                <c:pt idx="287">
                  <c:v>40148</c:v>
                </c:pt>
                <c:pt idx="288">
                  <c:v>40179</c:v>
                </c:pt>
                <c:pt idx="289">
                  <c:v>40210</c:v>
                </c:pt>
                <c:pt idx="290">
                  <c:v>40238</c:v>
                </c:pt>
                <c:pt idx="291">
                  <c:v>40269</c:v>
                </c:pt>
                <c:pt idx="292">
                  <c:v>40299</c:v>
                </c:pt>
                <c:pt idx="293">
                  <c:v>40330</c:v>
                </c:pt>
                <c:pt idx="294">
                  <c:v>40360</c:v>
                </c:pt>
                <c:pt idx="295">
                  <c:v>40391</c:v>
                </c:pt>
                <c:pt idx="296">
                  <c:v>40422</c:v>
                </c:pt>
                <c:pt idx="297">
                  <c:v>40452</c:v>
                </c:pt>
                <c:pt idx="298">
                  <c:v>40483</c:v>
                </c:pt>
                <c:pt idx="299">
                  <c:v>40513</c:v>
                </c:pt>
                <c:pt idx="300">
                  <c:v>40544</c:v>
                </c:pt>
                <c:pt idx="301">
                  <c:v>40575</c:v>
                </c:pt>
                <c:pt idx="302">
                  <c:v>40603</c:v>
                </c:pt>
                <c:pt idx="303">
                  <c:v>40634</c:v>
                </c:pt>
                <c:pt idx="304">
                  <c:v>40664</c:v>
                </c:pt>
                <c:pt idx="305">
                  <c:v>40695</c:v>
                </c:pt>
                <c:pt idx="306">
                  <c:v>40725</c:v>
                </c:pt>
                <c:pt idx="307">
                  <c:v>40756</c:v>
                </c:pt>
                <c:pt idx="308">
                  <c:v>40787</c:v>
                </c:pt>
                <c:pt idx="309">
                  <c:v>40817</c:v>
                </c:pt>
                <c:pt idx="310">
                  <c:v>40848</c:v>
                </c:pt>
                <c:pt idx="311">
                  <c:v>40878</c:v>
                </c:pt>
                <c:pt idx="312">
                  <c:v>40909</c:v>
                </c:pt>
                <c:pt idx="313">
                  <c:v>40940</c:v>
                </c:pt>
                <c:pt idx="314">
                  <c:v>40969</c:v>
                </c:pt>
                <c:pt idx="315">
                  <c:v>41000</c:v>
                </c:pt>
                <c:pt idx="316">
                  <c:v>41030</c:v>
                </c:pt>
                <c:pt idx="317">
                  <c:v>41061</c:v>
                </c:pt>
                <c:pt idx="318">
                  <c:v>41091</c:v>
                </c:pt>
                <c:pt idx="319">
                  <c:v>41122</c:v>
                </c:pt>
                <c:pt idx="320">
                  <c:v>41153</c:v>
                </c:pt>
                <c:pt idx="321">
                  <c:v>41183</c:v>
                </c:pt>
                <c:pt idx="322">
                  <c:v>41214</c:v>
                </c:pt>
                <c:pt idx="323">
                  <c:v>41244</c:v>
                </c:pt>
                <c:pt idx="324">
                  <c:v>41275</c:v>
                </c:pt>
                <c:pt idx="325">
                  <c:v>41306</c:v>
                </c:pt>
                <c:pt idx="326">
                  <c:v>41334</c:v>
                </c:pt>
                <c:pt idx="327">
                  <c:v>41365</c:v>
                </c:pt>
                <c:pt idx="328">
                  <c:v>41395</c:v>
                </c:pt>
                <c:pt idx="329">
                  <c:v>41426</c:v>
                </c:pt>
                <c:pt idx="330">
                  <c:v>41456</c:v>
                </c:pt>
                <c:pt idx="331">
                  <c:v>41487</c:v>
                </c:pt>
                <c:pt idx="332">
                  <c:v>41518</c:v>
                </c:pt>
                <c:pt idx="333">
                  <c:v>41548</c:v>
                </c:pt>
                <c:pt idx="334">
                  <c:v>41579</c:v>
                </c:pt>
                <c:pt idx="335">
                  <c:v>41609</c:v>
                </c:pt>
                <c:pt idx="336">
                  <c:v>41640</c:v>
                </c:pt>
                <c:pt idx="337">
                  <c:v>41671</c:v>
                </c:pt>
                <c:pt idx="338">
                  <c:v>41699</c:v>
                </c:pt>
                <c:pt idx="339">
                  <c:v>41730</c:v>
                </c:pt>
                <c:pt idx="340">
                  <c:v>41760</c:v>
                </c:pt>
                <c:pt idx="341">
                  <c:v>41791</c:v>
                </c:pt>
                <c:pt idx="342">
                  <c:v>41821</c:v>
                </c:pt>
                <c:pt idx="343">
                  <c:v>41852</c:v>
                </c:pt>
                <c:pt idx="344">
                  <c:v>41883</c:v>
                </c:pt>
                <c:pt idx="345">
                  <c:v>41913</c:v>
                </c:pt>
                <c:pt idx="346">
                  <c:v>41944</c:v>
                </c:pt>
                <c:pt idx="347">
                  <c:v>41974</c:v>
                </c:pt>
                <c:pt idx="348">
                  <c:v>42005</c:v>
                </c:pt>
                <c:pt idx="349">
                  <c:v>42036</c:v>
                </c:pt>
                <c:pt idx="350">
                  <c:v>42064</c:v>
                </c:pt>
                <c:pt idx="351">
                  <c:v>42095</c:v>
                </c:pt>
                <c:pt idx="352">
                  <c:v>42125</c:v>
                </c:pt>
                <c:pt idx="353">
                  <c:v>42156</c:v>
                </c:pt>
                <c:pt idx="354">
                  <c:v>42186</c:v>
                </c:pt>
                <c:pt idx="355">
                  <c:v>42217</c:v>
                </c:pt>
                <c:pt idx="356">
                  <c:v>42248</c:v>
                </c:pt>
                <c:pt idx="357">
                  <c:v>42278</c:v>
                </c:pt>
                <c:pt idx="358">
                  <c:v>42309</c:v>
                </c:pt>
                <c:pt idx="359">
                  <c:v>42339</c:v>
                </c:pt>
                <c:pt idx="360">
                  <c:v>42370</c:v>
                </c:pt>
                <c:pt idx="361">
                  <c:v>42401</c:v>
                </c:pt>
                <c:pt idx="362">
                  <c:v>42430</c:v>
                </c:pt>
                <c:pt idx="363">
                  <c:v>42461</c:v>
                </c:pt>
                <c:pt idx="364">
                  <c:v>42491</c:v>
                </c:pt>
                <c:pt idx="365">
                  <c:v>42522</c:v>
                </c:pt>
                <c:pt idx="366">
                  <c:v>42552</c:v>
                </c:pt>
                <c:pt idx="367">
                  <c:v>42583</c:v>
                </c:pt>
                <c:pt idx="368">
                  <c:v>42614</c:v>
                </c:pt>
                <c:pt idx="369">
                  <c:v>42644</c:v>
                </c:pt>
                <c:pt idx="370">
                  <c:v>42675</c:v>
                </c:pt>
                <c:pt idx="371">
                  <c:v>42705</c:v>
                </c:pt>
                <c:pt idx="372">
                  <c:v>42736</c:v>
                </c:pt>
                <c:pt idx="373">
                  <c:v>42767</c:v>
                </c:pt>
                <c:pt idx="374">
                  <c:v>42795</c:v>
                </c:pt>
                <c:pt idx="375">
                  <c:v>42826</c:v>
                </c:pt>
                <c:pt idx="376">
                  <c:v>42856</c:v>
                </c:pt>
                <c:pt idx="377">
                  <c:v>42887</c:v>
                </c:pt>
                <c:pt idx="378">
                  <c:v>42917</c:v>
                </c:pt>
                <c:pt idx="379">
                  <c:v>42948</c:v>
                </c:pt>
                <c:pt idx="380">
                  <c:v>42979</c:v>
                </c:pt>
                <c:pt idx="381">
                  <c:v>43009</c:v>
                </c:pt>
                <c:pt idx="382">
                  <c:v>43040</c:v>
                </c:pt>
                <c:pt idx="383">
                  <c:v>43070</c:v>
                </c:pt>
                <c:pt idx="384">
                  <c:v>43101</c:v>
                </c:pt>
                <c:pt idx="385">
                  <c:v>43132</c:v>
                </c:pt>
                <c:pt idx="386">
                  <c:v>43160</c:v>
                </c:pt>
                <c:pt idx="387">
                  <c:v>43191</c:v>
                </c:pt>
                <c:pt idx="388">
                  <c:v>43221</c:v>
                </c:pt>
                <c:pt idx="389">
                  <c:v>43252</c:v>
                </c:pt>
                <c:pt idx="390">
                  <c:v>43282</c:v>
                </c:pt>
                <c:pt idx="391">
                  <c:v>43313</c:v>
                </c:pt>
                <c:pt idx="392">
                  <c:v>43344</c:v>
                </c:pt>
                <c:pt idx="393">
                  <c:v>43374</c:v>
                </c:pt>
                <c:pt idx="394">
                  <c:v>43405</c:v>
                </c:pt>
                <c:pt idx="395">
                  <c:v>43435</c:v>
                </c:pt>
                <c:pt idx="396">
                  <c:v>43466</c:v>
                </c:pt>
                <c:pt idx="397">
                  <c:v>43497</c:v>
                </c:pt>
                <c:pt idx="398">
                  <c:v>43525</c:v>
                </c:pt>
                <c:pt idx="399">
                  <c:v>43556</c:v>
                </c:pt>
                <c:pt idx="400">
                  <c:v>43586</c:v>
                </c:pt>
                <c:pt idx="401">
                  <c:v>43617</c:v>
                </c:pt>
                <c:pt idx="402">
                  <c:v>43647</c:v>
                </c:pt>
                <c:pt idx="403">
                  <c:v>43678</c:v>
                </c:pt>
                <c:pt idx="404">
                  <c:v>43709</c:v>
                </c:pt>
                <c:pt idx="405">
                  <c:v>43739</c:v>
                </c:pt>
                <c:pt idx="406">
                  <c:v>43770</c:v>
                </c:pt>
                <c:pt idx="407">
                  <c:v>43800</c:v>
                </c:pt>
                <c:pt idx="408">
                  <c:v>43831</c:v>
                </c:pt>
                <c:pt idx="409">
                  <c:v>43862</c:v>
                </c:pt>
                <c:pt idx="410">
                  <c:v>43891</c:v>
                </c:pt>
                <c:pt idx="411">
                  <c:v>43922</c:v>
                </c:pt>
                <c:pt idx="412">
                  <c:v>43952</c:v>
                </c:pt>
                <c:pt idx="413">
                  <c:v>43983</c:v>
                </c:pt>
                <c:pt idx="414">
                  <c:v>44013</c:v>
                </c:pt>
                <c:pt idx="415">
                  <c:v>44044</c:v>
                </c:pt>
                <c:pt idx="416">
                  <c:v>44075</c:v>
                </c:pt>
                <c:pt idx="417">
                  <c:v>44105</c:v>
                </c:pt>
                <c:pt idx="418">
                  <c:v>44136</c:v>
                </c:pt>
                <c:pt idx="419">
                  <c:v>44166</c:v>
                </c:pt>
                <c:pt idx="420">
                  <c:v>44197</c:v>
                </c:pt>
                <c:pt idx="421">
                  <c:v>44228</c:v>
                </c:pt>
                <c:pt idx="422">
                  <c:v>44256</c:v>
                </c:pt>
                <c:pt idx="423">
                  <c:v>44287</c:v>
                </c:pt>
                <c:pt idx="424">
                  <c:v>44317</c:v>
                </c:pt>
                <c:pt idx="425">
                  <c:v>44348</c:v>
                </c:pt>
                <c:pt idx="426">
                  <c:v>44378</c:v>
                </c:pt>
                <c:pt idx="427">
                  <c:v>44409</c:v>
                </c:pt>
                <c:pt idx="428">
                  <c:v>44440</c:v>
                </c:pt>
                <c:pt idx="429">
                  <c:v>44470</c:v>
                </c:pt>
                <c:pt idx="430">
                  <c:v>44501</c:v>
                </c:pt>
                <c:pt idx="431">
                  <c:v>44531</c:v>
                </c:pt>
                <c:pt idx="432">
                  <c:v>44562</c:v>
                </c:pt>
                <c:pt idx="433">
                  <c:v>44593</c:v>
                </c:pt>
                <c:pt idx="434">
                  <c:v>44621</c:v>
                </c:pt>
                <c:pt idx="435">
                  <c:v>44652</c:v>
                </c:pt>
                <c:pt idx="436">
                  <c:v>44682</c:v>
                </c:pt>
                <c:pt idx="437">
                  <c:v>44713</c:v>
                </c:pt>
                <c:pt idx="438">
                  <c:v>44743</c:v>
                </c:pt>
                <c:pt idx="439">
                  <c:v>44774</c:v>
                </c:pt>
                <c:pt idx="440">
                  <c:v>44805</c:v>
                </c:pt>
                <c:pt idx="441">
                  <c:v>44835</c:v>
                </c:pt>
                <c:pt idx="442">
                  <c:v>44866</c:v>
                </c:pt>
                <c:pt idx="443">
                  <c:v>44896</c:v>
                </c:pt>
                <c:pt idx="444">
                  <c:v>44927</c:v>
                </c:pt>
                <c:pt idx="445">
                  <c:v>44958</c:v>
                </c:pt>
                <c:pt idx="446">
                  <c:v>44986</c:v>
                </c:pt>
                <c:pt idx="447">
                  <c:v>45017</c:v>
                </c:pt>
                <c:pt idx="448">
                  <c:v>45047</c:v>
                </c:pt>
                <c:pt idx="449">
                  <c:v>45078</c:v>
                </c:pt>
                <c:pt idx="450">
                  <c:v>45108</c:v>
                </c:pt>
                <c:pt idx="451">
                  <c:v>45139</c:v>
                </c:pt>
                <c:pt idx="452">
                  <c:v>45170</c:v>
                </c:pt>
                <c:pt idx="453">
                  <c:v>45200</c:v>
                </c:pt>
                <c:pt idx="454">
                  <c:v>45231</c:v>
                </c:pt>
                <c:pt idx="455">
                  <c:v>45261</c:v>
                </c:pt>
                <c:pt idx="456">
                  <c:v>45292</c:v>
                </c:pt>
                <c:pt idx="457">
                  <c:v>45323</c:v>
                </c:pt>
                <c:pt idx="458">
                  <c:v>45352</c:v>
                </c:pt>
                <c:pt idx="459">
                  <c:v>45383</c:v>
                </c:pt>
                <c:pt idx="460">
                  <c:v>45413</c:v>
                </c:pt>
                <c:pt idx="461">
                  <c:v>45444</c:v>
                </c:pt>
                <c:pt idx="462">
                  <c:v>45474</c:v>
                </c:pt>
                <c:pt idx="463">
                  <c:v>45505</c:v>
                </c:pt>
                <c:pt idx="464">
                  <c:v>45536</c:v>
                </c:pt>
                <c:pt idx="465">
                  <c:v>45566</c:v>
                </c:pt>
                <c:pt idx="466">
                  <c:v>45597</c:v>
                </c:pt>
                <c:pt idx="467">
                  <c:v>45627</c:v>
                </c:pt>
                <c:pt idx="468">
                  <c:v>45658</c:v>
                </c:pt>
                <c:pt idx="469">
                  <c:v>45689</c:v>
                </c:pt>
                <c:pt idx="470">
                  <c:v>45717</c:v>
                </c:pt>
                <c:pt idx="471">
                  <c:v>45748</c:v>
                </c:pt>
                <c:pt idx="472">
                  <c:v>45778</c:v>
                </c:pt>
                <c:pt idx="473">
                  <c:v>45809</c:v>
                </c:pt>
                <c:pt idx="474">
                  <c:v>45839</c:v>
                </c:pt>
                <c:pt idx="475">
                  <c:v>45870</c:v>
                </c:pt>
                <c:pt idx="476">
                  <c:v>45901</c:v>
                </c:pt>
                <c:pt idx="477">
                  <c:v>45931</c:v>
                </c:pt>
                <c:pt idx="478">
                  <c:v>45962</c:v>
                </c:pt>
                <c:pt idx="479">
                  <c:v>45992</c:v>
                </c:pt>
                <c:pt idx="480">
                  <c:v>46023</c:v>
                </c:pt>
                <c:pt idx="481">
                  <c:v>46054</c:v>
                </c:pt>
                <c:pt idx="482">
                  <c:v>46082</c:v>
                </c:pt>
                <c:pt idx="483">
                  <c:v>46113</c:v>
                </c:pt>
                <c:pt idx="484">
                  <c:v>46143</c:v>
                </c:pt>
                <c:pt idx="485">
                  <c:v>46174</c:v>
                </c:pt>
                <c:pt idx="486">
                  <c:v>46204</c:v>
                </c:pt>
                <c:pt idx="487">
                  <c:v>46235</c:v>
                </c:pt>
                <c:pt idx="488">
                  <c:v>46266</c:v>
                </c:pt>
                <c:pt idx="489">
                  <c:v>46296</c:v>
                </c:pt>
                <c:pt idx="490">
                  <c:v>46327</c:v>
                </c:pt>
                <c:pt idx="491">
                  <c:v>46357</c:v>
                </c:pt>
                <c:pt idx="492">
                  <c:v>46388</c:v>
                </c:pt>
                <c:pt idx="493">
                  <c:v>46419</c:v>
                </c:pt>
                <c:pt idx="494">
                  <c:v>46447</c:v>
                </c:pt>
                <c:pt idx="495">
                  <c:v>46478</c:v>
                </c:pt>
                <c:pt idx="496">
                  <c:v>46508</c:v>
                </c:pt>
                <c:pt idx="497">
                  <c:v>46539</c:v>
                </c:pt>
                <c:pt idx="498">
                  <c:v>46569</c:v>
                </c:pt>
                <c:pt idx="499">
                  <c:v>46600</c:v>
                </c:pt>
                <c:pt idx="500">
                  <c:v>46631</c:v>
                </c:pt>
                <c:pt idx="501">
                  <c:v>46661</c:v>
                </c:pt>
                <c:pt idx="502">
                  <c:v>46692</c:v>
                </c:pt>
                <c:pt idx="503">
                  <c:v>46722</c:v>
                </c:pt>
                <c:pt idx="504">
                  <c:v>46753</c:v>
                </c:pt>
                <c:pt idx="505">
                  <c:v>46784</c:v>
                </c:pt>
                <c:pt idx="506">
                  <c:v>46813</c:v>
                </c:pt>
                <c:pt idx="507">
                  <c:v>46844</c:v>
                </c:pt>
                <c:pt idx="508">
                  <c:v>46874</c:v>
                </c:pt>
                <c:pt idx="509">
                  <c:v>46905</c:v>
                </c:pt>
                <c:pt idx="510">
                  <c:v>46935</c:v>
                </c:pt>
                <c:pt idx="511">
                  <c:v>46966</c:v>
                </c:pt>
                <c:pt idx="512">
                  <c:v>46997</c:v>
                </c:pt>
                <c:pt idx="513">
                  <c:v>47027</c:v>
                </c:pt>
                <c:pt idx="514">
                  <c:v>47058</c:v>
                </c:pt>
                <c:pt idx="515">
                  <c:v>47088</c:v>
                </c:pt>
                <c:pt idx="516">
                  <c:v>47119</c:v>
                </c:pt>
                <c:pt idx="517">
                  <c:v>47150</c:v>
                </c:pt>
                <c:pt idx="518">
                  <c:v>47178</c:v>
                </c:pt>
                <c:pt idx="519">
                  <c:v>47209</c:v>
                </c:pt>
                <c:pt idx="520">
                  <c:v>47239</c:v>
                </c:pt>
                <c:pt idx="521">
                  <c:v>47270</c:v>
                </c:pt>
                <c:pt idx="522">
                  <c:v>47300</c:v>
                </c:pt>
                <c:pt idx="523">
                  <c:v>47331</c:v>
                </c:pt>
                <c:pt idx="524">
                  <c:v>47362</c:v>
                </c:pt>
                <c:pt idx="525">
                  <c:v>47392</c:v>
                </c:pt>
                <c:pt idx="526">
                  <c:v>47423</c:v>
                </c:pt>
                <c:pt idx="527">
                  <c:v>47453</c:v>
                </c:pt>
                <c:pt idx="528">
                  <c:v>47484</c:v>
                </c:pt>
                <c:pt idx="529">
                  <c:v>47515</c:v>
                </c:pt>
                <c:pt idx="530">
                  <c:v>47543</c:v>
                </c:pt>
                <c:pt idx="531">
                  <c:v>47574</c:v>
                </c:pt>
                <c:pt idx="532">
                  <c:v>47604</c:v>
                </c:pt>
                <c:pt idx="533">
                  <c:v>47635</c:v>
                </c:pt>
                <c:pt idx="534">
                  <c:v>47665</c:v>
                </c:pt>
                <c:pt idx="535">
                  <c:v>47696</c:v>
                </c:pt>
                <c:pt idx="536">
                  <c:v>47727</c:v>
                </c:pt>
                <c:pt idx="537">
                  <c:v>47757</c:v>
                </c:pt>
                <c:pt idx="538">
                  <c:v>47788</c:v>
                </c:pt>
                <c:pt idx="539">
                  <c:v>47818</c:v>
                </c:pt>
                <c:pt idx="540">
                  <c:v>47849</c:v>
                </c:pt>
                <c:pt idx="541">
                  <c:v>47880</c:v>
                </c:pt>
                <c:pt idx="542">
                  <c:v>47908</c:v>
                </c:pt>
                <c:pt idx="543">
                  <c:v>47939</c:v>
                </c:pt>
                <c:pt idx="544">
                  <c:v>47969</c:v>
                </c:pt>
                <c:pt idx="545">
                  <c:v>48000</c:v>
                </c:pt>
                <c:pt idx="546">
                  <c:v>48030</c:v>
                </c:pt>
                <c:pt idx="547">
                  <c:v>48061</c:v>
                </c:pt>
                <c:pt idx="548">
                  <c:v>48092</c:v>
                </c:pt>
                <c:pt idx="549">
                  <c:v>48122</c:v>
                </c:pt>
                <c:pt idx="550">
                  <c:v>48153</c:v>
                </c:pt>
                <c:pt idx="551">
                  <c:v>48183</c:v>
                </c:pt>
                <c:pt idx="552">
                  <c:v>48214</c:v>
                </c:pt>
                <c:pt idx="553">
                  <c:v>48245</c:v>
                </c:pt>
                <c:pt idx="554">
                  <c:v>48274</c:v>
                </c:pt>
                <c:pt idx="555">
                  <c:v>48305</c:v>
                </c:pt>
                <c:pt idx="556">
                  <c:v>48335</c:v>
                </c:pt>
                <c:pt idx="557">
                  <c:v>48366</c:v>
                </c:pt>
                <c:pt idx="558">
                  <c:v>48396</c:v>
                </c:pt>
                <c:pt idx="559">
                  <c:v>48427</c:v>
                </c:pt>
                <c:pt idx="560">
                  <c:v>48458</c:v>
                </c:pt>
                <c:pt idx="561">
                  <c:v>48488</c:v>
                </c:pt>
                <c:pt idx="562">
                  <c:v>48519</c:v>
                </c:pt>
                <c:pt idx="563">
                  <c:v>48549</c:v>
                </c:pt>
                <c:pt idx="564">
                  <c:v>48580</c:v>
                </c:pt>
                <c:pt idx="565">
                  <c:v>48611</c:v>
                </c:pt>
                <c:pt idx="566">
                  <c:v>48639</c:v>
                </c:pt>
                <c:pt idx="567">
                  <c:v>48670</c:v>
                </c:pt>
                <c:pt idx="568">
                  <c:v>48700</c:v>
                </c:pt>
                <c:pt idx="569">
                  <c:v>48731</c:v>
                </c:pt>
                <c:pt idx="570">
                  <c:v>48761</c:v>
                </c:pt>
                <c:pt idx="571">
                  <c:v>48792</c:v>
                </c:pt>
                <c:pt idx="572">
                  <c:v>48823</c:v>
                </c:pt>
                <c:pt idx="573">
                  <c:v>48853</c:v>
                </c:pt>
                <c:pt idx="574">
                  <c:v>48884</c:v>
                </c:pt>
                <c:pt idx="575">
                  <c:v>48914</c:v>
                </c:pt>
                <c:pt idx="576">
                  <c:v>48945</c:v>
                </c:pt>
                <c:pt idx="577">
                  <c:v>48976</c:v>
                </c:pt>
                <c:pt idx="578">
                  <c:v>49004</c:v>
                </c:pt>
                <c:pt idx="579">
                  <c:v>49035</c:v>
                </c:pt>
                <c:pt idx="580">
                  <c:v>49065</c:v>
                </c:pt>
                <c:pt idx="581">
                  <c:v>49096</c:v>
                </c:pt>
                <c:pt idx="582">
                  <c:v>49126</c:v>
                </c:pt>
                <c:pt idx="583">
                  <c:v>49157</c:v>
                </c:pt>
                <c:pt idx="584">
                  <c:v>49188</c:v>
                </c:pt>
                <c:pt idx="585">
                  <c:v>49218</c:v>
                </c:pt>
                <c:pt idx="586">
                  <c:v>49249</c:v>
                </c:pt>
                <c:pt idx="587">
                  <c:v>49279</c:v>
                </c:pt>
                <c:pt idx="588">
                  <c:v>49310</c:v>
                </c:pt>
                <c:pt idx="589">
                  <c:v>49341</c:v>
                </c:pt>
                <c:pt idx="590">
                  <c:v>49369</c:v>
                </c:pt>
                <c:pt idx="591">
                  <c:v>49400</c:v>
                </c:pt>
                <c:pt idx="592">
                  <c:v>49430</c:v>
                </c:pt>
                <c:pt idx="593">
                  <c:v>49461</c:v>
                </c:pt>
                <c:pt idx="594">
                  <c:v>49491</c:v>
                </c:pt>
                <c:pt idx="595">
                  <c:v>49522</c:v>
                </c:pt>
                <c:pt idx="596">
                  <c:v>49553</c:v>
                </c:pt>
                <c:pt idx="597">
                  <c:v>49583</c:v>
                </c:pt>
                <c:pt idx="598">
                  <c:v>49614</c:v>
                </c:pt>
                <c:pt idx="599">
                  <c:v>49644</c:v>
                </c:pt>
                <c:pt idx="600">
                  <c:v>49675</c:v>
                </c:pt>
                <c:pt idx="601">
                  <c:v>49706</c:v>
                </c:pt>
                <c:pt idx="602">
                  <c:v>49735</c:v>
                </c:pt>
                <c:pt idx="603">
                  <c:v>49766</c:v>
                </c:pt>
                <c:pt idx="604">
                  <c:v>49796</c:v>
                </c:pt>
                <c:pt idx="605">
                  <c:v>49827</c:v>
                </c:pt>
                <c:pt idx="606">
                  <c:v>49857</c:v>
                </c:pt>
                <c:pt idx="607">
                  <c:v>49888</c:v>
                </c:pt>
                <c:pt idx="608">
                  <c:v>49919</c:v>
                </c:pt>
                <c:pt idx="609">
                  <c:v>49949</c:v>
                </c:pt>
                <c:pt idx="610">
                  <c:v>49980</c:v>
                </c:pt>
                <c:pt idx="611">
                  <c:v>50010</c:v>
                </c:pt>
                <c:pt idx="612">
                  <c:v>50041</c:v>
                </c:pt>
                <c:pt idx="613">
                  <c:v>50072</c:v>
                </c:pt>
                <c:pt idx="614">
                  <c:v>50100</c:v>
                </c:pt>
                <c:pt idx="615">
                  <c:v>50131</c:v>
                </c:pt>
                <c:pt idx="616">
                  <c:v>50161</c:v>
                </c:pt>
                <c:pt idx="617">
                  <c:v>50192</c:v>
                </c:pt>
                <c:pt idx="618">
                  <c:v>50222</c:v>
                </c:pt>
                <c:pt idx="619">
                  <c:v>50253</c:v>
                </c:pt>
                <c:pt idx="620">
                  <c:v>50284</c:v>
                </c:pt>
                <c:pt idx="621">
                  <c:v>50314</c:v>
                </c:pt>
                <c:pt idx="622">
                  <c:v>50345</c:v>
                </c:pt>
                <c:pt idx="623">
                  <c:v>50375</c:v>
                </c:pt>
                <c:pt idx="624">
                  <c:v>50406</c:v>
                </c:pt>
                <c:pt idx="625">
                  <c:v>50437</c:v>
                </c:pt>
                <c:pt idx="626">
                  <c:v>50465</c:v>
                </c:pt>
                <c:pt idx="627">
                  <c:v>50496</c:v>
                </c:pt>
                <c:pt idx="628">
                  <c:v>50526</c:v>
                </c:pt>
                <c:pt idx="629">
                  <c:v>50557</c:v>
                </c:pt>
                <c:pt idx="630">
                  <c:v>50587</c:v>
                </c:pt>
                <c:pt idx="631">
                  <c:v>50618</c:v>
                </c:pt>
                <c:pt idx="632">
                  <c:v>50649</c:v>
                </c:pt>
                <c:pt idx="633">
                  <c:v>50679</c:v>
                </c:pt>
                <c:pt idx="634">
                  <c:v>50710</c:v>
                </c:pt>
                <c:pt idx="635">
                  <c:v>50740</c:v>
                </c:pt>
                <c:pt idx="636">
                  <c:v>50771</c:v>
                </c:pt>
                <c:pt idx="637">
                  <c:v>50802</c:v>
                </c:pt>
                <c:pt idx="638">
                  <c:v>50830</c:v>
                </c:pt>
                <c:pt idx="639">
                  <c:v>50861</c:v>
                </c:pt>
                <c:pt idx="640">
                  <c:v>50891</c:v>
                </c:pt>
                <c:pt idx="641">
                  <c:v>50922</c:v>
                </c:pt>
                <c:pt idx="642">
                  <c:v>50952</c:v>
                </c:pt>
                <c:pt idx="643">
                  <c:v>50983</c:v>
                </c:pt>
                <c:pt idx="644">
                  <c:v>51014</c:v>
                </c:pt>
                <c:pt idx="645">
                  <c:v>51044</c:v>
                </c:pt>
                <c:pt idx="646">
                  <c:v>51075</c:v>
                </c:pt>
                <c:pt idx="647">
                  <c:v>51105</c:v>
                </c:pt>
                <c:pt idx="648">
                  <c:v>51136</c:v>
                </c:pt>
                <c:pt idx="649">
                  <c:v>51167</c:v>
                </c:pt>
                <c:pt idx="650">
                  <c:v>51196</c:v>
                </c:pt>
                <c:pt idx="651">
                  <c:v>51227</c:v>
                </c:pt>
                <c:pt idx="652">
                  <c:v>51257</c:v>
                </c:pt>
                <c:pt idx="653">
                  <c:v>51288</c:v>
                </c:pt>
                <c:pt idx="654">
                  <c:v>51318</c:v>
                </c:pt>
                <c:pt idx="655">
                  <c:v>51349</c:v>
                </c:pt>
                <c:pt idx="656">
                  <c:v>51380</c:v>
                </c:pt>
                <c:pt idx="657">
                  <c:v>51410</c:v>
                </c:pt>
                <c:pt idx="658">
                  <c:v>51441</c:v>
                </c:pt>
                <c:pt idx="659">
                  <c:v>51471</c:v>
                </c:pt>
              </c:numCache>
            </c:numRef>
          </c:cat>
          <c:val>
            <c:numRef>
              <c:f>TIPRONSA!$B$9:$B$668</c:f>
              <c:numCache>
                <c:formatCode>General</c:formatCode>
                <c:ptCount val="66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0E-4310-8CFA-5D3BA018512D}"/>
            </c:ext>
          </c:extLst>
        </c:ser>
        <c:ser>
          <c:idx val="5"/>
          <c:order val="1"/>
          <c:tx>
            <c:v>US IP</c:v>
          </c:tx>
          <c:spPr>
            <a:ln w="44450">
              <a:solidFill>
                <a:schemeClr val="tx2">
                  <a:lumMod val="75000"/>
                </a:schemeClr>
              </a:solidFill>
            </a:ln>
            <a:effectLst>
              <a:outerShdw blurRad="38100" dist="25400" dir="5400000" algn="ctr" rotWithShape="0">
                <a:schemeClr val="tx1">
                  <a:alpha val="0"/>
                </a:schemeClr>
              </a:outerShdw>
            </a:effectLst>
          </c:spPr>
          <c:marker>
            <c:symbol val="none"/>
          </c:marker>
          <c:cat>
            <c:numRef>
              <c:f>TIPRONSA!$A$9:$A$668</c:f>
              <c:numCache>
                <c:formatCode>mmm\-yy</c:formatCode>
                <c:ptCount val="660"/>
                <c:pt idx="0">
                  <c:v>31413</c:v>
                </c:pt>
                <c:pt idx="1">
                  <c:v>31444</c:v>
                </c:pt>
                <c:pt idx="2">
                  <c:v>31472</c:v>
                </c:pt>
                <c:pt idx="3">
                  <c:v>31503</c:v>
                </c:pt>
                <c:pt idx="4">
                  <c:v>31533</c:v>
                </c:pt>
                <c:pt idx="5">
                  <c:v>31564</c:v>
                </c:pt>
                <c:pt idx="6">
                  <c:v>31594</c:v>
                </c:pt>
                <c:pt idx="7">
                  <c:v>31625</c:v>
                </c:pt>
                <c:pt idx="8">
                  <c:v>31656</c:v>
                </c:pt>
                <c:pt idx="9">
                  <c:v>31686</c:v>
                </c:pt>
                <c:pt idx="10">
                  <c:v>31717</c:v>
                </c:pt>
                <c:pt idx="11">
                  <c:v>31747</c:v>
                </c:pt>
                <c:pt idx="12">
                  <c:v>31778</c:v>
                </c:pt>
                <c:pt idx="13">
                  <c:v>31809</c:v>
                </c:pt>
                <c:pt idx="14">
                  <c:v>31837</c:v>
                </c:pt>
                <c:pt idx="15">
                  <c:v>31868</c:v>
                </c:pt>
                <c:pt idx="16">
                  <c:v>31898</c:v>
                </c:pt>
                <c:pt idx="17">
                  <c:v>31929</c:v>
                </c:pt>
                <c:pt idx="18">
                  <c:v>31959</c:v>
                </c:pt>
                <c:pt idx="19">
                  <c:v>31990</c:v>
                </c:pt>
                <c:pt idx="20">
                  <c:v>32021</c:v>
                </c:pt>
                <c:pt idx="21">
                  <c:v>32051</c:v>
                </c:pt>
                <c:pt idx="22">
                  <c:v>32082</c:v>
                </c:pt>
                <c:pt idx="23">
                  <c:v>32112</c:v>
                </c:pt>
                <c:pt idx="24">
                  <c:v>32143</c:v>
                </c:pt>
                <c:pt idx="25">
                  <c:v>32174</c:v>
                </c:pt>
                <c:pt idx="26">
                  <c:v>32203</c:v>
                </c:pt>
                <c:pt idx="27">
                  <c:v>32234</c:v>
                </c:pt>
                <c:pt idx="28">
                  <c:v>32264</c:v>
                </c:pt>
                <c:pt idx="29">
                  <c:v>32295</c:v>
                </c:pt>
                <c:pt idx="30">
                  <c:v>32325</c:v>
                </c:pt>
                <c:pt idx="31">
                  <c:v>32356</c:v>
                </c:pt>
                <c:pt idx="32">
                  <c:v>32387</c:v>
                </c:pt>
                <c:pt idx="33">
                  <c:v>32417</c:v>
                </c:pt>
                <c:pt idx="34">
                  <c:v>32448</c:v>
                </c:pt>
                <c:pt idx="35">
                  <c:v>32478</c:v>
                </c:pt>
                <c:pt idx="36">
                  <c:v>32509</c:v>
                </c:pt>
                <c:pt idx="37">
                  <c:v>32540</c:v>
                </c:pt>
                <c:pt idx="38">
                  <c:v>32568</c:v>
                </c:pt>
                <c:pt idx="39">
                  <c:v>32599</c:v>
                </c:pt>
                <c:pt idx="40">
                  <c:v>32629</c:v>
                </c:pt>
                <c:pt idx="41">
                  <c:v>32660</c:v>
                </c:pt>
                <c:pt idx="42">
                  <c:v>32690</c:v>
                </c:pt>
                <c:pt idx="43">
                  <c:v>32721</c:v>
                </c:pt>
                <c:pt idx="44">
                  <c:v>32752</c:v>
                </c:pt>
                <c:pt idx="45">
                  <c:v>32782</c:v>
                </c:pt>
                <c:pt idx="46">
                  <c:v>32813</c:v>
                </c:pt>
                <c:pt idx="47">
                  <c:v>32843</c:v>
                </c:pt>
                <c:pt idx="48">
                  <c:v>32874</c:v>
                </c:pt>
                <c:pt idx="49">
                  <c:v>32905</c:v>
                </c:pt>
                <c:pt idx="50">
                  <c:v>32933</c:v>
                </c:pt>
                <c:pt idx="51">
                  <c:v>32964</c:v>
                </c:pt>
                <c:pt idx="52">
                  <c:v>32994</c:v>
                </c:pt>
                <c:pt idx="53">
                  <c:v>33025</c:v>
                </c:pt>
                <c:pt idx="54">
                  <c:v>33055</c:v>
                </c:pt>
                <c:pt idx="55">
                  <c:v>33086</c:v>
                </c:pt>
                <c:pt idx="56">
                  <c:v>33117</c:v>
                </c:pt>
                <c:pt idx="57">
                  <c:v>33147</c:v>
                </c:pt>
                <c:pt idx="58">
                  <c:v>33178</c:v>
                </c:pt>
                <c:pt idx="59">
                  <c:v>33208</c:v>
                </c:pt>
                <c:pt idx="60">
                  <c:v>33239</c:v>
                </c:pt>
                <c:pt idx="61">
                  <c:v>33270</c:v>
                </c:pt>
                <c:pt idx="62">
                  <c:v>33298</c:v>
                </c:pt>
                <c:pt idx="63">
                  <c:v>33329</c:v>
                </c:pt>
                <c:pt idx="64">
                  <c:v>33359</c:v>
                </c:pt>
                <c:pt idx="65">
                  <c:v>33390</c:v>
                </c:pt>
                <c:pt idx="66">
                  <c:v>33420</c:v>
                </c:pt>
                <c:pt idx="67">
                  <c:v>33451</c:v>
                </c:pt>
                <c:pt idx="68">
                  <c:v>33482</c:v>
                </c:pt>
                <c:pt idx="69">
                  <c:v>33512</c:v>
                </c:pt>
                <c:pt idx="70">
                  <c:v>33543</c:v>
                </c:pt>
                <c:pt idx="71">
                  <c:v>33573</c:v>
                </c:pt>
                <c:pt idx="72">
                  <c:v>33604</c:v>
                </c:pt>
                <c:pt idx="73">
                  <c:v>33635</c:v>
                </c:pt>
                <c:pt idx="74">
                  <c:v>33664</c:v>
                </c:pt>
                <c:pt idx="75">
                  <c:v>33695</c:v>
                </c:pt>
                <c:pt idx="76">
                  <c:v>33725</c:v>
                </c:pt>
                <c:pt idx="77">
                  <c:v>33756</c:v>
                </c:pt>
                <c:pt idx="78">
                  <c:v>33786</c:v>
                </c:pt>
                <c:pt idx="79">
                  <c:v>33817</c:v>
                </c:pt>
                <c:pt idx="80">
                  <c:v>33848</c:v>
                </c:pt>
                <c:pt idx="81">
                  <c:v>33878</c:v>
                </c:pt>
                <c:pt idx="82">
                  <c:v>33909</c:v>
                </c:pt>
                <c:pt idx="83">
                  <c:v>33939</c:v>
                </c:pt>
                <c:pt idx="84">
                  <c:v>33970</c:v>
                </c:pt>
                <c:pt idx="85">
                  <c:v>34001</c:v>
                </c:pt>
                <c:pt idx="86">
                  <c:v>34029</c:v>
                </c:pt>
                <c:pt idx="87">
                  <c:v>34060</c:v>
                </c:pt>
                <c:pt idx="88">
                  <c:v>34090</c:v>
                </c:pt>
                <c:pt idx="89">
                  <c:v>34121</c:v>
                </c:pt>
                <c:pt idx="90">
                  <c:v>34151</c:v>
                </c:pt>
                <c:pt idx="91">
                  <c:v>34182</c:v>
                </c:pt>
                <c:pt idx="92">
                  <c:v>34213</c:v>
                </c:pt>
                <c:pt idx="93">
                  <c:v>34243</c:v>
                </c:pt>
                <c:pt idx="94">
                  <c:v>34274</c:v>
                </c:pt>
                <c:pt idx="95">
                  <c:v>34304</c:v>
                </c:pt>
                <c:pt idx="96">
                  <c:v>34335</c:v>
                </c:pt>
                <c:pt idx="97">
                  <c:v>34366</c:v>
                </c:pt>
                <c:pt idx="98">
                  <c:v>34394</c:v>
                </c:pt>
                <c:pt idx="99">
                  <c:v>34425</c:v>
                </c:pt>
                <c:pt idx="100">
                  <c:v>34455</c:v>
                </c:pt>
                <c:pt idx="101">
                  <c:v>34486</c:v>
                </c:pt>
                <c:pt idx="102">
                  <c:v>34516</c:v>
                </c:pt>
                <c:pt idx="103">
                  <c:v>34547</c:v>
                </c:pt>
                <c:pt idx="104">
                  <c:v>34578</c:v>
                </c:pt>
                <c:pt idx="105">
                  <c:v>34608</c:v>
                </c:pt>
                <c:pt idx="106">
                  <c:v>34639</c:v>
                </c:pt>
                <c:pt idx="107">
                  <c:v>34669</c:v>
                </c:pt>
                <c:pt idx="108">
                  <c:v>34700</c:v>
                </c:pt>
                <c:pt idx="109">
                  <c:v>34731</c:v>
                </c:pt>
                <c:pt idx="110">
                  <c:v>34759</c:v>
                </c:pt>
                <c:pt idx="111">
                  <c:v>34790</c:v>
                </c:pt>
                <c:pt idx="112">
                  <c:v>34820</c:v>
                </c:pt>
                <c:pt idx="113">
                  <c:v>34851</c:v>
                </c:pt>
                <c:pt idx="114">
                  <c:v>34881</c:v>
                </c:pt>
                <c:pt idx="115">
                  <c:v>34912</c:v>
                </c:pt>
                <c:pt idx="116">
                  <c:v>34943</c:v>
                </c:pt>
                <c:pt idx="117">
                  <c:v>34973</c:v>
                </c:pt>
                <c:pt idx="118">
                  <c:v>35004</c:v>
                </c:pt>
                <c:pt idx="119">
                  <c:v>35034</c:v>
                </c:pt>
                <c:pt idx="120">
                  <c:v>35065</c:v>
                </c:pt>
                <c:pt idx="121">
                  <c:v>35096</c:v>
                </c:pt>
                <c:pt idx="122">
                  <c:v>35125</c:v>
                </c:pt>
                <c:pt idx="123">
                  <c:v>35156</c:v>
                </c:pt>
                <c:pt idx="124">
                  <c:v>35186</c:v>
                </c:pt>
                <c:pt idx="125">
                  <c:v>35217</c:v>
                </c:pt>
                <c:pt idx="126">
                  <c:v>35247</c:v>
                </c:pt>
                <c:pt idx="127">
                  <c:v>35278</c:v>
                </c:pt>
                <c:pt idx="128">
                  <c:v>35309</c:v>
                </c:pt>
                <c:pt idx="129">
                  <c:v>35339</c:v>
                </c:pt>
                <c:pt idx="130">
                  <c:v>35370</c:v>
                </c:pt>
                <c:pt idx="131">
                  <c:v>35400</c:v>
                </c:pt>
                <c:pt idx="132">
                  <c:v>35431</c:v>
                </c:pt>
                <c:pt idx="133">
                  <c:v>35462</c:v>
                </c:pt>
                <c:pt idx="134">
                  <c:v>35490</c:v>
                </c:pt>
                <c:pt idx="135">
                  <c:v>35521</c:v>
                </c:pt>
                <c:pt idx="136">
                  <c:v>35551</c:v>
                </c:pt>
                <c:pt idx="137">
                  <c:v>35582</c:v>
                </c:pt>
                <c:pt idx="138">
                  <c:v>35612</c:v>
                </c:pt>
                <c:pt idx="139">
                  <c:v>35643</c:v>
                </c:pt>
                <c:pt idx="140">
                  <c:v>35674</c:v>
                </c:pt>
                <c:pt idx="141">
                  <c:v>35704</c:v>
                </c:pt>
                <c:pt idx="142">
                  <c:v>35735</c:v>
                </c:pt>
                <c:pt idx="143">
                  <c:v>35765</c:v>
                </c:pt>
                <c:pt idx="144">
                  <c:v>35796</c:v>
                </c:pt>
                <c:pt idx="145">
                  <c:v>35827</c:v>
                </c:pt>
                <c:pt idx="146">
                  <c:v>35855</c:v>
                </c:pt>
                <c:pt idx="147">
                  <c:v>35886</c:v>
                </c:pt>
                <c:pt idx="148">
                  <c:v>35916</c:v>
                </c:pt>
                <c:pt idx="149">
                  <c:v>35947</c:v>
                </c:pt>
                <c:pt idx="150">
                  <c:v>35977</c:v>
                </c:pt>
                <c:pt idx="151">
                  <c:v>36008</c:v>
                </c:pt>
                <c:pt idx="152">
                  <c:v>36039</c:v>
                </c:pt>
                <c:pt idx="153">
                  <c:v>36069</c:v>
                </c:pt>
                <c:pt idx="154">
                  <c:v>36100</c:v>
                </c:pt>
                <c:pt idx="155">
                  <c:v>36130</c:v>
                </c:pt>
                <c:pt idx="156">
                  <c:v>36161</c:v>
                </c:pt>
                <c:pt idx="157">
                  <c:v>36192</c:v>
                </c:pt>
                <c:pt idx="158">
                  <c:v>36220</c:v>
                </c:pt>
                <c:pt idx="159">
                  <c:v>36251</c:v>
                </c:pt>
                <c:pt idx="160">
                  <c:v>36281</c:v>
                </c:pt>
                <c:pt idx="161">
                  <c:v>36312</c:v>
                </c:pt>
                <c:pt idx="162">
                  <c:v>36342</c:v>
                </c:pt>
                <c:pt idx="163">
                  <c:v>36373</c:v>
                </c:pt>
                <c:pt idx="164">
                  <c:v>36404</c:v>
                </c:pt>
                <c:pt idx="165">
                  <c:v>36434</c:v>
                </c:pt>
                <c:pt idx="166">
                  <c:v>36465</c:v>
                </c:pt>
                <c:pt idx="167">
                  <c:v>36495</c:v>
                </c:pt>
                <c:pt idx="168">
                  <c:v>36526</c:v>
                </c:pt>
                <c:pt idx="169">
                  <c:v>36557</c:v>
                </c:pt>
                <c:pt idx="170">
                  <c:v>36586</c:v>
                </c:pt>
                <c:pt idx="171">
                  <c:v>36617</c:v>
                </c:pt>
                <c:pt idx="172">
                  <c:v>36647</c:v>
                </c:pt>
                <c:pt idx="173">
                  <c:v>36678</c:v>
                </c:pt>
                <c:pt idx="174">
                  <c:v>36708</c:v>
                </c:pt>
                <c:pt idx="175">
                  <c:v>36739</c:v>
                </c:pt>
                <c:pt idx="176">
                  <c:v>36770</c:v>
                </c:pt>
                <c:pt idx="177">
                  <c:v>36800</c:v>
                </c:pt>
                <c:pt idx="178">
                  <c:v>36831</c:v>
                </c:pt>
                <c:pt idx="179">
                  <c:v>36861</c:v>
                </c:pt>
                <c:pt idx="180">
                  <c:v>36892</c:v>
                </c:pt>
                <c:pt idx="181">
                  <c:v>36923</c:v>
                </c:pt>
                <c:pt idx="182">
                  <c:v>36951</c:v>
                </c:pt>
                <c:pt idx="183">
                  <c:v>36982</c:v>
                </c:pt>
                <c:pt idx="184">
                  <c:v>37012</c:v>
                </c:pt>
                <c:pt idx="185">
                  <c:v>37043</c:v>
                </c:pt>
                <c:pt idx="186">
                  <c:v>37073</c:v>
                </c:pt>
                <c:pt idx="187">
                  <c:v>37104</c:v>
                </c:pt>
                <c:pt idx="188">
                  <c:v>37135</c:v>
                </c:pt>
                <c:pt idx="189">
                  <c:v>37165</c:v>
                </c:pt>
                <c:pt idx="190">
                  <c:v>37196</c:v>
                </c:pt>
                <c:pt idx="191">
                  <c:v>37226</c:v>
                </c:pt>
                <c:pt idx="192">
                  <c:v>37257</c:v>
                </c:pt>
                <c:pt idx="193">
                  <c:v>37288</c:v>
                </c:pt>
                <c:pt idx="194">
                  <c:v>37316</c:v>
                </c:pt>
                <c:pt idx="195">
                  <c:v>37347</c:v>
                </c:pt>
                <c:pt idx="196">
                  <c:v>37377</c:v>
                </c:pt>
                <c:pt idx="197">
                  <c:v>37408</c:v>
                </c:pt>
                <c:pt idx="198">
                  <c:v>37438</c:v>
                </c:pt>
                <c:pt idx="199">
                  <c:v>37469</c:v>
                </c:pt>
                <c:pt idx="200">
                  <c:v>37500</c:v>
                </c:pt>
                <c:pt idx="201">
                  <c:v>37530</c:v>
                </c:pt>
                <c:pt idx="202">
                  <c:v>37561</c:v>
                </c:pt>
                <c:pt idx="203">
                  <c:v>37591</c:v>
                </c:pt>
                <c:pt idx="204">
                  <c:v>37622</c:v>
                </c:pt>
                <c:pt idx="205">
                  <c:v>37653</c:v>
                </c:pt>
                <c:pt idx="206">
                  <c:v>37681</c:v>
                </c:pt>
                <c:pt idx="207">
                  <c:v>37712</c:v>
                </c:pt>
                <c:pt idx="208">
                  <c:v>37742</c:v>
                </c:pt>
                <c:pt idx="209">
                  <c:v>37773</c:v>
                </c:pt>
                <c:pt idx="210">
                  <c:v>37803</c:v>
                </c:pt>
                <c:pt idx="211">
                  <c:v>37834</c:v>
                </c:pt>
                <c:pt idx="212">
                  <c:v>37865</c:v>
                </c:pt>
                <c:pt idx="213">
                  <c:v>37895</c:v>
                </c:pt>
                <c:pt idx="214">
                  <c:v>37926</c:v>
                </c:pt>
                <c:pt idx="215">
                  <c:v>37956</c:v>
                </c:pt>
                <c:pt idx="216">
                  <c:v>37987</c:v>
                </c:pt>
                <c:pt idx="217">
                  <c:v>38018</c:v>
                </c:pt>
                <c:pt idx="218">
                  <c:v>38047</c:v>
                </c:pt>
                <c:pt idx="219">
                  <c:v>38078</c:v>
                </c:pt>
                <c:pt idx="220">
                  <c:v>38108</c:v>
                </c:pt>
                <c:pt idx="221">
                  <c:v>38139</c:v>
                </c:pt>
                <c:pt idx="222">
                  <c:v>38169</c:v>
                </c:pt>
                <c:pt idx="223">
                  <c:v>38200</c:v>
                </c:pt>
                <c:pt idx="224">
                  <c:v>38231</c:v>
                </c:pt>
                <c:pt idx="225">
                  <c:v>38261</c:v>
                </c:pt>
                <c:pt idx="226">
                  <c:v>38292</c:v>
                </c:pt>
                <c:pt idx="227">
                  <c:v>38322</c:v>
                </c:pt>
                <c:pt idx="228">
                  <c:v>38353</c:v>
                </c:pt>
                <c:pt idx="229">
                  <c:v>38384</c:v>
                </c:pt>
                <c:pt idx="230">
                  <c:v>38412</c:v>
                </c:pt>
                <c:pt idx="231">
                  <c:v>38443</c:v>
                </c:pt>
                <c:pt idx="232">
                  <c:v>38473</c:v>
                </c:pt>
                <c:pt idx="233">
                  <c:v>38504</c:v>
                </c:pt>
                <c:pt idx="234">
                  <c:v>38534</c:v>
                </c:pt>
                <c:pt idx="235">
                  <c:v>38565</c:v>
                </c:pt>
                <c:pt idx="236">
                  <c:v>38596</c:v>
                </c:pt>
                <c:pt idx="237">
                  <c:v>38626</c:v>
                </c:pt>
                <c:pt idx="238">
                  <c:v>38657</c:v>
                </c:pt>
                <c:pt idx="239">
                  <c:v>38687</c:v>
                </c:pt>
                <c:pt idx="240">
                  <c:v>38718</c:v>
                </c:pt>
                <c:pt idx="241">
                  <c:v>38749</c:v>
                </c:pt>
                <c:pt idx="242">
                  <c:v>38777</c:v>
                </c:pt>
                <c:pt idx="243">
                  <c:v>38808</c:v>
                </c:pt>
                <c:pt idx="244">
                  <c:v>38838</c:v>
                </c:pt>
                <c:pt idx="245">
                  <c:v>38869</c:v>
                </c:pt>
                <c:pt idx="246">
                  <c:v>38899</c:v>
                </c:pt>
                <c:pt idx="247">
                  <c:v>38930</c:v>
                </c:pt>
                <c:pt idx="248">
                  <c:v>38961</c:v>
                </c:pt>
                <c:pt idx="249">
                  <c:v>38991</c:v>
                </c:pt>
                <c:pt idx="250">
                  <c:v>39022</c:v>
                </c:pt>
                <c:pt idx="251">
                  <c:v>39052</c:v>
                </c:pt>
                <c:pt idx="252">
                  <c:v>39083</c:v>
                </c:pt>
                <c:pt idx="253">
                  <c:v>39114</c:v>
                </c:pt>
                <c:pt idx="254">
                  <c:v>39142</c:v>
                </c:pt>
                <c:pt idx="255">
                  <c:v>39173</c:v>
                </c:pt>
                <c:pt idx="256">
                  <c:v>39203</c:v>
                </c:pt>
                <c:pt idx="257">
                  <c:v>39234</c:v>
                </c:pt>
                <c:pt idx="258">
                  <c:v>39264</c:v>
                </c:pt>
                <c:pt idx="259">
                  <c:v>39295</c:v>
                </c:pt>
                <c:pt idx="260">
                  <c:v>39326</c:v>
                </c:pt>
                <c:pt idx="261">
                  <c:v>39356</c:v>
                </c:pt>
                <c:pt idx="262">
                  <c:v>39387</c:v>
                </c:pt>
                <c:pt idx="263">
                  <c:v>39417</c:v>
                </c:pt>
                <c:pt idx="264">
                  <c:v>39448</c:v>
                </c:pt>
                <c:pt idx="265">
                  <c:v>39479</c:v>
                </c:pt>
                <c:pt idx="266">
                  <c:v>39508</c:v>
                </c:pt>
                <c:pt idx="267">
                  <c:v>39539</c:v>
                </c:pt>
                <c:pt idx="268">
                  <c:v>39569</c:v>
                </c:pt>
                <c:pt idx="269">
                  <c:v>39600</c:v>
                </c:pt>
                <c:pt idx="270">
                  <c:v>39630</c:v>
                </c:pt>
                <c:pt idx="271">
                  <c:v>39661</c:v>
                </c:pt>
                <c:pt idx="272">
                  <c:v>39692</c:v>
                </c:pt>
                <c:pt idx="273">
                  <c:v>39722</c:v>
                </c:pt>
                <c:pt idx="274">
                  <c:v>39753</c:v>
                </c:pt>
                <c:pt idx="275">
                  <c:v>39783</c:v>
                </c:pt>
                <c:pt idx="276">
                  <c:v>39814</c:v>
                </c:pt>
                <c:pt idx="277">
                  <c:v>39845</c:v>
                </c:pt>
                <c:pt idx="278">
                  <c:v>39873</c:v>
                </c:pt>
                <c:pt idx="279">
                  <c:v>39904</c:v>
                </c:pt>
                <c:pt idx="280">
                  <c:v>39934</c:v>
                </c:pt>
                <c:pt idx="281">
                  <c:v>39965</c:v>
                </c:pt>
                <c:pt idx="282">
                  <c:v>39995</c:v>
                </c:pt>
                <c:pt idx="283">
                  <c:v>40026</c:v>
                </c:pt>
                <c:pt idx="284">
                  <c:v>40057</c:v>
                </c:pt>
                <c:pt idx="285">
                  <c:v>40087</c:v>
                </c:pt>
                <c:pt idx="286">
                  <c:v>40118</c:v>
                </c:pt>
                <c:pt idx="287">
                  <c:v>40148</c:v>
                </c:pt>
                <c:pt idx="288">
                  <c:v>40179</c:v>
                </c:pt>
                <c:pt idx="289">
                  <c:v>40210</c:v>
                </c:pt>
                <c:pt idx="290">
                  <c:v>40238</c:v>
                </c:pt>
                <c:pt idx="291">
                  <c:v>40269</c:v>
                </c:pt>
                <c:pt idx="292">
                  <c:v>40299</c:v>
                </c:pt>
                <c:pt idx="293">
                  <c:v>40330</c:v>
                </c:pt>
                <c:pt idx="294">
                  <c:v>40360</c:v>
                </c:pt>
                <c:pt idx="295">
                  <c:v>40391</c:v>
                </c:pt>
                <c:pt idx="296">
                  <c:v>40422</c:v>
                </c:pt>
                <c:pt idx="297">
                  <c:v>40452</c:v>
                </c:pt>
                <c:pt idx="298">
                  <c:v>40483</c:v>
                </c:pt>
                <c:pt idx="299">
                  <c:v>40513</c:v>
                </c:pt>
                <c:pt idx="300">
                  <c:v>40544</c:v>
                </c:pt>
                <c:pt idx="301">
                  <c:v>40575</c:v>
                </c:pt>
                <c:pt idx="302">
                  <c:v>40603</c:v>
                </c:pt>
                <c:pt idx="303">
                  <c:v>40634</c:v>
                </c:pt>
                <c:pt idx="304">
                  <c:v>40664</c:v>
                </c:pt>
                <c:pt idx="305">
                  <c:v>40695</c:v>
                </c:pt>
                <c:pt idx="306">
                  <c:v>40725</c:v>
                </c:pt>
                <c:pt idx="307">
                  <c:v>40756</c:v>
                </c:pt>
                <c:pt idx="308">
                  <c:v>40787</c:v>
                </c:pt>
                <c:pt idx="309">
                  <c:v>40817</c:v>
                </c:pt>
                <c:pt idx="310">
                  <c:v>40848</c:v>
                </c:pt>
                <c:pt idx="311">
                  <c:v>40878</c:v>
                </c:pt>
                <c:pt idx="312">
                  <c:v>40909</c:v>
                </c:pt>
                <c:pt idx="313">
                  <c:v>40940</c:v>
                </c:pt>
                <c:pt idx="314">
                  <c:v>40969</c:v>
                </c:pt>
                <c:pt idx="315">
                  <c:v>41000</c:v>
                </c:pt>
                <c:pt idx="316">
                  <c:v>41030</c:v>
                </c:pt>
                <c:pt idx="317">
                  <c:v>41061</c:v>
                </c:pt>
                <c:pt idx="318">
                  <c:v>41091</c:v>
                </c:pt>
                <c:pt idx="319">
                  <c:v>41122</c:v>
                </c:pt>
                <c:pt idx="320">
                  <c:v>41153</c:v>
                </c:pt>
                <c:pt idx="321">
                  <c:v>41183</c:v>
                </c:pt>
                <c:pt idx="322">
                  <c:v>41214</c:v>
                </c:pt>
                <c:pt idx="323">
                  <c:v>41244</c:v>
                </c:pt>
                <c:pt idx="324">
                  <c:v>41275</c:v>
                </c:pt>
                <c:pt idx="325">
                  <c:v>41306</c:v>
                </c:pt>
                <c:pt idx="326">
                  <c:v>41334</c:v>
                </c:pt>
                <c:pt idx="327">
                  <c:v>41365</c:v>
                </c:pt>
                <c:pt idx="328">
                  <c:v>41395</c:v>
                </c:pt>
                <c:pt idx="329">
                  <c:v>41426</c:v>
                </c:pt>
                <c:pt idx="330">
                  <c:v>41456</c:v>
                </c:pt>
                <c:pt idx="331">
                  <c:v>41487</c:v>
                </c:pt>
                <c:pt idx="332">
                  <c:v>41518</c:v>
                </c:pt>
                <c:pt idx="333">
                  <c:v>41548</c:v>
                </c:pt>
                <c:pt idx="334">
                  <c:v>41579</c:v>
                </c:pt>
                <c:pt idx="335">
                  <c:v>41609</c:v>
                </c:pt>
                <c:pt idx="336">
                  <c:v>41640</c:v>
                </c:pt>
                <c:pt idx="337">
                  <c:v>41671</c:v>
                </c:pt>
                <c:pt idx="338">
                  <c:v>41699</c:v>
                </c:pt>
                <c:pt idx="339">
                  <c:v>41730</c:v>
                </c:pt>
                <c:pt idx="340">
                  <c:v>41760</c:v>
                </c:pt>
                <c:pt idx="341">
                  <c:v>41791</c:v>
                </c:pt>
                <c:pt idx="342">
                  <c:v>41821</c:v>
                </c:pt>
                <c:pt idx="343">
                  <c:v>41852</c:v>
                </c:pt>
                <c:pt idx="344">
                  <c:v>41883</c:v>
                </c:pt>
                <c:pt idx="345">
                  <c:v>41913</c:v>
                </c:pt>
                <c:pt idx="346">
                  <c:v>41944</c:v>
                </c:pt>
                <c:pt idx="347">
                  <c:v>41974</c:v>
                </c:pt>
                <c:pt idx="348">
                  <c:v>42005</c:v>
                </c:pt>
                <c:pt idx="349">
                  <c:v>42036</c:v>
                </c:pt>
                <c:pt idx="350">
                  <c:v>42064</c:v>
                </c:pt>
                <c:pt idx="351">
                  <c:v>42095</c:v>
                </c:pt>
                <c:pt idx="352">
                  <c:v>42125</c:v>
                </c:pt>
                <c:pt idx="353">
                  <c:v>42156</c:v>
                </c:pt>
                <c:pt idx="354">
                  <c:v>42186</c:v>
                </c:pt>
                <c:pt idx="355">
                  <c:v>42217</c:v>
                </c:pt>
                <c:pt idx="356">
                  <c:v>42248</c:v>
                </c:pt>
                <c:pt idx="357">
                  <c:v>42278</c:v>
                </c:pt>
                <c:pt idx="358">
                  <c:v>42309</c:v>
                </c:pt>
                <c:pt idx="359">
                  <c:v>42339</c:v>
                </c:pt>
                <c:pt idx="360">
                  <c:v>42370</c:v>
                </c:pt>
                <c:pt idx="361">
                  <c:v>42401</c:v>
                </c:pt>
                <c:pt idx="362">
                  <c:v>42430</c:v>
                </c:pt>
                <c:pt idx="363">
                  <c:v>42461</c:v>
                </c:pt>
                <c:pt idx="364">
                  <c:v>42491</c:v>
                </c:pt>
                <c:pt idx="365">
                  <c:v>42522</c:v>
                </c:pt>
                <c:pt idx="366">
                  <c:v>42552</c:v>
                </c:pt>
                <c:pt idx="367">
                  <c:v>42583</c:v>
                </c:pt>
                <c:pt idx="368">
                  <c:v>42614</c:v>
                </c:pt>
                <c:pt idx="369">
                  <c:v>42644</c:v>
                </c:pt>
                <c:pt idx="370">
                  <c:v>42675</c:v>
                </c:pt>
                <c:pt idx="371">
                  <c:v>42705</c:v>
                </c:pt>
                <c:pt idx="372">
                  <c:v>42736</c:v>
                </c:pt>
                <c:pt idx="373">
                  <c:v>42767</c:v>
                </c:pt>
                <c:pt idx="374">
                  <c:v>42795</c:v>
                </c:pt>
                <c:pt idx="375">
                  <c:v>42826</c:v>
                </c:pt>
                <c:pt idx="376">
                  <c:v>42856</c:v>
                </c:pt>
                <c:pt idx="377">
                  <c:v>42887</c:v>
                </c:pt>
                <c:pt idx="378">
                  <c:v>42917</c:v>
                </c:pt>
                <c:pt idx="379">
                  <c:v>42948</c:v>
                </c:pt>
                <c:pt idx="380">
                  <c:v>42979</c:v>
                </c:pt>
                <c:pt idx="381">
                  <c:v>43009</c:v>
                </c:pt>
                <c:pt idx="382">
                  <c:v>43040</c:v>
                </c:pt>
                <c:pt idx="383">
                  <c:v>43070</c:v>
                </c:pt>
                <c:pt idx="384">
                  <c:v>43101</c:v>
                </c:pt>
                <c:pt idx="385">
                  <c:v>43132</c:v>
                </c:pt>
                <c:pt idx="386">
                  <c:v>43160</c:v>
                </c:pt>
                <c:pt idx="387">
                  <c:v>43191</c:v>
                </c:pt>
                <c:pt idx="388">
                  <c:v>43221</c:v>
                </c:pt>
                <c:pt idx="389">
                  <c:v>43252</c:v>
                </c:pt>
                <c:pt idx="390">
                  <c:v>43282</c:v>
                </c:pt>
                <c:pt idx="391">
                  <c:v>43313</c:v>
                </c:pt>
                <c:pt idx="392">
                  <c:v>43344</c:v>
                </c:pt>
                <c:pt idx="393">
                  <c:v>43374</c:v>
                </c:pt>
                <c:pt idx="394">
                  <c:v>43405</c:v>
                </c:pt>
                <c:pt idx="395">
                  <c:v>43435</c:v>
                </c:pt>
                <c:pt idx="396">
                  <c:v>43466</c:v>
                </c:pt>
                <c:pt idx="397">
                  <c:v>43497</c:v>
                </c:pt>
                <c:pt idx="398">
                  <c:v>43525</c:v>
                </c:pt>
                <c:pt idx="399">
                  <c:v>43556</c:v>
                </c:pt>
                <c:pt idx="400">
                  <c:v>43586</c:v>
                </c:pt>
                <c:pt idx="401">
                  <c:v>43617</c:v>
                </c:pt>
                <c:pt idx="402">
                  <c:v>43647</c:v>
                </c:pt>
                <c:pt idx="403">
                  <c:v>43678</c:v>
                </c:pt>
                <c:pt idx="404">
                  <c:v>43709</c:v>
                </c:pt>
                <c:pt idx="405">
                  <c:v>43739</c:v>
                </c:pt>
                <c:pt idx="406">
                  <c:v>43770</c:v>
                </c:pt>
                <c:pt idx="407">
                  <c:v>43800</c:v>
                </c:pt>
                <c:pt idx="408">
                  <c:v>43831</c:v>
                </c:pt>
                <c:pt idx="409">
                  <c:v>43862</c:v>
                </c:pt>
                <c:pt idx="410">
                  <c:v>43891</c:v>
                </c:pt>
                <c:pt idx="411">
                  <c:v>43922</c:v>
                </c:pt>
                <c:pt idx="412">
                  <c:v>43952</c:v>
                </c:pt>
                <c:pt idx="413">
                  <c:v>43983</c:v>
                </c:pt>
                <c:pt idx="414">
                  <c:v>44013</c:v>
                </c:pt>
                <c:pt idx="415">
                  <c:v>44044</c:v>
                </c:pt>
                <c:pt idx="416">
                  <c:v>44075</c:v>
                </c:pt>
                <c:pt idx="417">
                  <c:v>44105</c:v>
                </c:pt>
                <c:pt idx="418">
                  <c:v>44136</c:v>
                </c:pt>
                <c:pt idx="419">
                  <c:v>44166</c:v>
                </c:pt>
                <c:pt idx="420">
                  <c:v>44197</c:v>
                </c:pt>
                <c:pt idx="421">
                  <c:v>44228</c:v>
                </c:pt>
                <c:pt idx="422">
                  <c:v>44256</c:v>
                </c:pt>
                <c:pt idx="423">
                  <c:v>44287</c:v>
                </c:pt>
                <c:pt idx="424">
                  <c:v>44317</c:v>
                </c:pt>
                <c:pt idx="425">
                  <c:v>44348</c:v>
                </c:pt>
                <c:pt idx="426">
                  <c:v>44378</c:v>
                </c:pt>
                <c:pt idx="427">
                  <c:v>44409</c:v>
                </c:pt>
                <c:pt idx="428">
                  <c:v>44440</c:v>
                </c:pt>
                <c:pt idx="429">
                  <c:v>44470</c:v>
                </c:pt>
                <c:pt idx="430">
                  <c:v>44501</c:v>
                </c:pt>
                <c:pt idx="431">
                  <c:v>44531</c:v>
                </c:pt>
                <c:pt idx="432">
                  <c:v>44562</c:v>
                </c:pt>
                <c:pt idx="433">
                  <c:v>44593</c:v>
                </c:pt>
                <c:pt idx="434">
                  <c:v>44621</c:v>
                </c:pt>
                <c:pt idx="435">
                  <c:v>44652</c:v>
                </c:pt>
                <c:pt idx="436">
                  <c:v>44682</c:v>
                </c:pt>
                <c:pt idx="437">
                  <c:v>44713</c:v>
                </c:pt>
                <c:pt idx="438">
                  <c:v>44743</c:v>
                </c:pt>
                <c:pt idx="439">
                  <c:v>44774</c:v>
                </c:pt>
                <c:pt idx="440">
                  <c:v>44805</c:v>
                </c:pt>
                <c:pt idx="441">
                  <c:v>44835</c:v>
                </c:pt>
                <c:pt idx="442">
                  <c:v>44866</c:v>
                </c:pt>
                <c:pt idx="443">
                  <c:v>44896</c:v>
                </c:pt>
                <c:pt idx="444">
                  <c:v>44927</c:v>
                </c:pt>
                <c:pt idx="445">
                  <c:v>44958</c:v>
                </c:pt>
                <c:pt idx="446">
                  <c:v>44986</c:v>
                </c:pt>
                <c:pt idx="447">
                  <c:v>45017</c:v>
                </c:pt>
                <c:pt idx="448">
                  <c:v>45047</c:v>
                </c:pt>
                <c:pt idx="449">
                  <c:v>45078</c:v>
                </c:pt>
                <c:pt idx="450">
                  <c:v>45108</c:v>
                </c:pt>
                <c:pt idx="451">
                  <c:v>45139</c:v>
                </c:pt>
                <c:pt idx="452">
                  <c:v>45170</c:v>
                </c:pt>
                <c:pt idx="453">
                  <c:v>45200</c:v>
                </c:pt>
                <c:pt idx="454">
                  <c:v>45231</c:v>
                </c:pt>
                <c:pt idx="455">
                  <c:v>45261</c:v>
                </c:pt>
                <c:pt idx="456">
                  <c:v>45292</c:v>
                </c:pt>
                <c:pt idx="457">
                  <c:v>45323</c:v>
                </c:pt>
                <c:pt idx="458">
                  <c:v>45352</c:v>
                </c:pt>
                <c:pt idx="459">
                  <c:v>45383</c:v>
                </c:pt>
                <c:pt idx="460">
                  <c:v>45413</c:v>
                </c:pt>
                <c:pt idx="461">
                  <c:v>45444</c:v>
                </c:pt>
                <c:pt idx="462">
                  <c:v>45474</c:v>
                </c:pt>
                <c:pt idx="463">
                  <c:v>45505</c:v>
                </c:pt>
                <c:pt idx="464">
                  <c:v>45536</c:v>
                </c:pt>
                <c:pt idx="465">
                  <c:v>45566</c:v>
                </c:pt>
                <c:pt idx="466">
                  <c:v>45597</c:v>
                </c:pt>
                <c:pt idx="467">
                  <c:v>45627</c:v>
                </c:pt>
                <c:pt idx="468">
                  <c:v>45658</c:v>
                </c:pt>
                <c:pt idx="469">
                  <c:v>45689</c:v>
                </c:pt>
                <c:pt idx="470">
                  <c:v>45717</c:v>
                </c:pt>
                <c:pt idx="471">
                  <c:v>45748</c:v>
                </c:pt>
                <c:pt idx="472">
                  <c:v>45778</c:v>
                </c:pt>
                <c:pt idx="473">
                  <c:v>45809</c:v>
                </c:pt>
                <c:pt idx="474">
                  <c:v>45839</c:v>
                </c:pt>
                <c:pt idx="475">
                  <c:v>45870</c:v>
                </c:pt>
                <c:pt idx="476">
                  <c:v>45901</c:v>
                </c:pt>
                <c:pt idx="477">
                  <c:v>45931</c:v>
                </c:pt>
                <c:pt idx="478">
                  <c:v>45962</c:v>
                </c:pt>
                <c:pt idx="479">
                  <c:v>45992</c:v>
                </c:pt>
                <c:pt idx="480">
                  <c:v>46023</c:v>
                </c:pt>
                <c:pt idx="481">
                  <c:v>46054</c:v>
                </c:pt>
                <c:pt idx="482">
                  <c:v>46082</c:v>
                </c:pt>
                <c:pt idx="483">
                  <c:v>46113</c:v>
                </c:pt>
                <c:pt idx="484">
                  <c:v>46143</c:v>
                </c:pt>
                <c:pt idx="485">
                  <c:v>46174</c:v>
                </c:pt>
                <c:pt idx="486">
                  <c:v>46204</c:v>
                </c:pt>
                <c:pt idx="487">
                  <c:v>46235</c:v>
                </c:pt>
                <c:pt idx="488">
                  <c:v>46266</c:v>
                </c:pt>
                <c:pt idx="489">
                  <c:v>46296</c:v>
                </c:pt>
                <c:pt idx="490">
                  <c:v>46327</c:v>
                </c:pt>
                <c:pt idx="491">
                  <c:v>46357</c:v>
                </c:pt>
                <c:pt idx="492">
                  <c:v>46388</c:v>
                </c:pt>
                <c:pt idx="493">
                  <c:v>46419</c:v>
                </c:pt>
                <c:pt idx="494">
                  <c:v>46447</c:v>
                </c:pt>
                <c:pt idx="495">
                  <c:v>46478</c:v>
                </c:pt>
                <c:pt idx="496">
                  <c:v>46508</c:v>
                </c:pt>
                <c:pt idx="497">
                  <c:v>46539</c:v>
                </c:pt>
                <c:pt idx="498">
                  <c:v>46569</c:v>
                </c:pt>
                <c:pt idx="499">
                  <c:v>46600</c:v>
                </c:pt>
                <c:pt idx="500">
                  <c:v>46631</c:v>
                </c:pt>
                <c:pt idx="501">
                  <c:v>46661</c:v>
                </c:pt>
                <c:pt idx="502">
                  <c:v>46692</c:v>
                </c:pt>
                <c:pt idx="503">
                  <c:v>46722</c:v>
                </c:pt>
                <c:pt idx="504">
                  <c:v>46753</c:v>
                </c:pt>
                <c:pt idx="505">
                  <c:v>46784</c:v>
                </c:pt>
                <c:pt idx="506">
                  <c:v>46813</c:v>
                </c:pt>
                <c:pt idx="507">
                  <c:v>46844</c:v>
                </c:pt>
                <c:pt idx="508">
                  <c:v>46874</c:v>
                </c:pt>
                <c:pt idx="509">
                  <c:v>46905</c:v>
                </c:pt>
                <c:pt idx="510">
                  <c:v>46935</c:v>
                </c:pt>
                <c:pt idx="511">
                  <c:v>46966</c:v>
                </c:pt>
                <c:pt idx="512">
                  <c:v>46997</c:v>
                </c:pt>
                <c:pt idx="513">
                  <c:v>47027</c:v>
                </c:pt>
                <c:pt idx="514">
                  <c:v>47058</c:v>
                </c:pt>
                <c:pt idx="515">
                  <c:v>47088</c:v>
                </c:pt>
                <c:pt idx="516">
                  <c:v>47119</c:v>
                </c:pt>
                <c:pt idx="517">
                  <c:v>47150</c:v>
                </c:pt>
                <c:pt idx="518">
                  <c:v>47178</c:v>
                </c:pt>
                <c:pt idx="519">
                  <c:v>47209</c:v>
                </c:pt>
                <c:pt idx="520">
                  <c:v>47239</c:v>
                </c:pt>
                <c:pt idx="521">
                  <c:v>47270</c:v>
                </c:pt>
                <c:pt idx="522">
                  <c:v>47300</c:v>
                </c:pt>
                <c:pt idx="523">
                  <c:v>47331</c:v>
                </c:pt>
                <c:pt idx="524">
                  <c:v>47362</c:v>
                </c:pt>
                <c:pt idx="525">
                  <c:v>47392</c:v>
                </c:pt>
                <c:pt idx="526">
                  <c:v>47423</c:v>
                </c:pt>
                <c:pt idx="527">
                  <c:v>47453</c:v>
                </c:pt>
                <c:pt idx="528">
                  <c:v>47484</c:v>
                </c:pt>
                <c:pt idx="529">
                  <c:v>47515</c:v>
                </c:pt>
                <c:pt idx="530">
                  <c:v>47543</c:v>
                </c:pt>
                <c:pt idx="531">
                  <c:v>47574</c:v>
                </c:pt>
                <c:pt idx="532">
                  <c:v>47604</c:v>
                </c:pt>
                <c:pt idx="533">
                  <c:v>47635</c:v>
                </c:pt>
                <c:pt idx="534">
                  <c:v>47665</c:v>
                </c:pt>
                <c:pt idx="535">
                  <c:v>47696</c:v>
                </c:pt>
                <c:pt idx="536">
                  <c:v>47727</c:v>
                </c:pt>
                <c:pt idx="537">
                  <c:v>47757</c:v>
                </c:pt>
                <c:pt idx="538">
                  <c:v>47788</c:v>
                </c:pt>
                <c:pt idx="539">
                  <c:v>47818</c:v>
                </c:pt>
                <c:pt idx="540">
                  <c:v>47849</c:v>
                </c:pt>
                <c:pt idx="541">
                  <c:v>47880</c:v>
                </c:pt>
                <c:pt idx="542">
                  <c:v>47908</c:v>
                </c:pt>
                <c:pt idx="543">
                  <c:v>47939</c:v>
                </c:pt>
                <c:pt idx="544">
                  <c:v>47969</c:v>
                </c:pt>
                <c:pt idx="545">
                  <c:v>48000</c:v>
                </c:pt>
                <c:pt idx="546">
                  <c:v>48030</c:v>
                </c:pt>
                <c:pt idx="547">
                  <c:v>48061</c:v>
                </c:pt>
                <c:pt idx="548">
                  <c:v>48092</c:v>
                </c:pt>
                <c:pt idx="549">
                  <c:v>48122</c:v>
                </c:pt>
                <c:pt idx="550">
                  <c:v>48153</c:v>
                </c:pt>
                <c:pt idx="551">
                  <c:v>48183</c:v>
                </c:pt>
                <c:pt idx="552">
                  <c:v>48214</c:v>
                </c:pt>
                <c:pt idx="553">
                  <c:v>48245</c:v>
                </c:pt>
                <c:pt idx="554">
                  <c:v>48274</c:v>
                </c:pt>
                <c:pt idx="555">
                  <c:v>48305</c:v>
                </c:pt>
                <c:pt idx="556">
                  <c:v>48335</c:v>
                </c:pt>
                <c:pt idx="557">
                  <c:v>48366</c:v>
                </c:pt>
                <c:pt idx="558">
                  <c:v>48396</c:v>
                </c:pt>
                <c:pt idx="559">
                  <c:v>48427</c:v>
                </c:pt>
                <c:pt idx="560">
                  <c:v>48458</c:v>
                </c:pt>
                <c:pt idx="561">
                  <c:v>48488</c:v>
                </c:pt>
                <c:pt idx="562">
                  <c:v>48519</c:v>
                </c:pt>
                <c:pt idx="563">
                  <c:v>48549</c:v>
                </c:pt>
                <c:pt idx="564">
                  <c:v>48580</c:v>
                </c:pt>
                <c:pt idx="565">
                  <c:v>48611</c:v>
                </c:pt>
                <c:pt idx="566">
                  <c:v>48639</c:v>
                </c:pt>
                <c:pt idx="567">
                  <c:v>48670</c:v>
                </c:pt>
                <c:pt idx="568">
                  <c:v>48700</c:v>
                </c:pt>
                <c:pt idx="569">
                  <c:v>48731</c:v>
                </c:pt>
                <c:pt idx="570">
                  <c:v>48761</c:v>
                </c:pt>
                <c:pt idx="571">
                  <c:v>48792</c:v>
                </c:pt>
                <c:pt idx="572">
                  <c:v>48823</c:v>
                </c:pt>
                <c:pt idx="573">
                  <c:v>48853</c:v>
                </c:pt>
                <c:pt idx="574">
                  <c:v>48884</c:v>
                </c:pt>
                <c:pt idx="575">
                  <c:v>48914</c:v>
                </c:pt>
                <c:pt idx="576">
                  <c:v>48945</c:v>
                </c:pt>
                <c:pt idx="577">
                  <c:v>48976</c:v>
                </c:pt>
                <c:pt idx="578">
                  <c:v>49004</c:v>
                </c:pt>
                <c:pt idx="579">
                  <c:v>49035</c:v>
                </c:pt>
                <c:pt idx="580">
                  <c:v>49065</c:v>
                </c:pt>
                <c:pt idx="581">
                  <c:v>49096</c:v>
                </c:pt>
                <c:pt idx="582">
                  <c:v>49126</c:v>
                </c:pt>
                <c:pt idx="583">
                  <c:v>49157</c:v>
                </c:pt>
                <c:pt idx="584">
                  <c:v>49188</c:v>
                </c:pt>
                <c:pt idx="585">
                  <c:v>49218</c:v>
                </c:pt>
                <c:pt idx="586">
                  <c:v>49249</c:v>
                </c:pt>
                <c:pt idx="587">
                  <c:v>49279</c:v>
                </c:pt>
                <c:pt idx="588">
                  <c:v>49310</c:v>
                </c:pt>
                <c:pt idx="589">
                  <c:v>49341</c:v>
                </c:pt>
                <c:pt idx="590">
                  <c:v>49369</c:v>
                </c:pt>
                <c:pt idx="591">
                  <c:v>49400</c:v>
                </c:pt>
                <c:pt idx="592">
                  <c:v>49430</c:v>
                </c:pt>
                <c:pt idx="593">
                  <c:v>49461</c:v>
                </c:pt>
                <c:pt idx="594">
                  <c:v>49491</c:v>
                </c:pt>
                <c:pt idx="595">
                  <c:v>49522</c:v>
                </c:pt>
                <c:pt idx="596">
                  <c:v>49553</c:v>
                </c:pt>
                <c:pt idx="597">
                  <c:v>49583</c:v>
                </c:pt>
                <c:pt idx="598">
                  <c:v>49614</c:v>
                </c:pt>
                <c:pt idx="599">
                  <c:v>49644</c:v>
                </c:pt>
                <c:pt idx="600">
                  <c:v>49675</c:v>
                </c:pt>
                <c:pt idx="601">
                  <c:v>49706</c:v>
                </c:pt>
                <c:pt idx="602">
                  <c:v>49735</c:v>
                </c:pt>
                <c:pt idx="603">
                  <c:v>49766</c:v>
                </c:pt>
                <c:pt idx="604">
                  <c:v>49796</c:v>
                </c:pt>
                <c:pt idx="605">
                  <c:v>49827</c:v>
                </c:pt>
                <c:pt idx="606">
                  <c:v>49857</c:v>
                </c:pt>
                <c:pt idx="607">
                  <c:v>49888</c:v>
                </c:pt>
                <c:pt idx="608">
                  <c:v>49919</c:v>
                </c:pt>
                <c:pt idx="609">
                  <c:v>49949</c:v>
                </c:pt>
                <c:pt idx="610">
                  <c:v>49980</c:v>
                </c:pt>
                <c:pt idx="611">
                  <c:v>50010</c:v>
                </c:pt>
                <c:pt idx="612">
                  <c:v>50041</c:v>
                </c:pt>
                <c:pt idx="613">
                  <c:v>50072</c:v>
                </c:pt>
                <c:pt idx="614">
                  <c:v>50100</c:v>
                </c:pt>
                <c:pt idx="615">
                  <c:v>50131</c:v>
                </c:pt>
                <c:pt idx="616">
                  <c:v>50161</c:v>
                </c:pt>
                <c:pt idx="617">
                  <c:v>50192</c:v>
                </c:pt>
                <c:pt idx="618">
                  <c:v>50222</c:v>
                </c:pt>
                <c:pt idx="619">
                  <c:v>50253</c:v>
                </c:pt>
                <c:pt idx="620">
                  <c:v>50284</c:v>
                </c:pt>
                <c:pt idx="621">
                  <c:v>50314</c:v>
                </c:pt>
                <c:pt idx="622">
                  <c:v>50345</c:v>
                </c:pt>
                <c:pt idx="623">
                  <c:v>50375</c:v>
                </c:pt>
                <c:pt idx="624">
                  <c:v>50406</c:v>
                </c:pt>
                <c:pt idx="625">
                  <c:v>50437</c:v>
                </c:pt>
                <c:pt idx="626">
                  <c:v>50465</c:v>
                </c:pt>
                <c:pt idx="627">
                  <c:v>50496</c:v>
                </c:pt>
                <c:pt idx="628">
                  <c:v>50526</c:v>
                </c:pt>
                <c:pt idx="629">
                  <c:v>50557</c:v>
                </c:pt>
                <c:pt idx="630">
                  <c:v>50587</c:v>
                </c:pt>
                <c:pt idx="631">
                  <c:v>50618</c:v>
                </c:pt>
                <c:pt idx="632">
                  <c:v>50649</c:v>
                </c:pt>
                <c:pt idx="633">
                  <c:v>50679</c:v>
                </c:pt>
                <c:pt idx="634">
                  <c:v>50710</c:v>
                </c:pt>
                <c:pt idx="635">
                  <c:v>50740</c:v>
                </c:pt>
                <c:pt idx="636">
                  <c:v>50771</c:v>
                </c:pt>
                <c:pt idx="637">
                  <c:v>50802</c:v>
                </c:pt>
                <c:pt idx="638">
                  <c:v>50830</c:v>
                </c:pt>
                <c:pt idx="639">
                  <c:v>50861</c:v>
                </c:pt>
                <c:pt idx="640">
                  <c:v>50891</c:v>
                </c:pt>
                <c:pt idx="641">
                  <c:v>50922</c:v>
                </c:pt>
                <c:pt idx="642">
                  <c:v>50952</c:v>
                </c:pt>
                <c:pt idx="643">
                  <c:v>50983</c:v>
                </c:pt>
                <c:pt idx="644">
                  <c:v>51014</c:v>
                </c:pt>
                <c:pt idx="645">
                  <c:v>51044</c:v>
                </c:pt>
                <c:pt idx="646">
                  <c:v>51075</c:v>
                </c:pt>
                <c:pt idx="647">
                  <c:v>51105</c:v>
                </c:pt>
                <c:pt idx="648">
                  <c:v>51136</c:v>
                </c:pt>
                <c:pt idx="649">
                  <c:v>51167</c:v>
                </c:pt>
                <c:pt idx="650">
                  <c:v>51196</c:v>
                </c:pt>
                <c:pt idx="651">
                  <c:v>51227</c:v>
                </c:pt>
                <c:pt idx="652">
                  <c:v>51257</c:v>
                </c:pt>
                <c:pt idx="653">
                  <c:v>51288</c:v>
                </c:pt>
                <c:pt idx="654">
                  <c:v>51318</c:v>
                </c:pt>
                <c:pt idx="655">
                  <c:v>51349</c:v>
                </c:pt>
                <c:pt idx="656">
                  <c:v>51380</c:v>
                </c:pt>
                <c:pt idx="657">
                  <c:v>51410</c:v>
                </c:pt>
                <c:pt idx="658">
                  <c:v>51441</c:v>
                </c:pt>
                <c:pt idx="659">
                  <c:v>51471</c:v>
                </c:pt>
              </c:numCache>
            </c:numRef>
          </c:cat>
          <c:val>
            <c:numRef>
              <c:f>TIPRONSA!$I$9:$I$668</c:f>
              <c:numCache>
                <c:formatCode>General</c:formatCode>
                <c:ptCount val="660"/>
                <c:pt idx="0" formatCode="0.0">
                  <c:v>0</c:v>
                </c:pt>
                <c:pt idx="23" formatCode="0.0">
                  <c:v>5.2128889862000003</c:v>
                </c:pt>
                <c:pt idx="24" formatCode="0.0">
                  <c:v>5.8176791899999998</c:v>
                </c:pt>
                <c:pt idx="25" formatCode="0.0">
                  <c:v>6.1409149414000002</c:v>
                </c:pt>
                <c:pt idx="26" formatCode="0.0">
                  <c:v>6.3457839656999999</c:v>
                </c:pt>
                <c:pt idx="27" formatCode="0.0">
                  <c:v>6.6636940965000004</c:v>
                </c:pt>
                <c:pt idx="28" formatCode="0.0">
                  <c:v>6.7616734617000001</c:v>
                </c:pt>
                <c:pt idx="29" formatCode="0.0">
                  <c:v>6.7692947494000002</c:v>
                </c:pt>
                <c:pt idx="30" formatCode="0.0">
                  <c:v>6.7146981672999999</c:v>
                </c:pt>
                <c:pt idx="31" formatCode="0.0">
                  <c:v>6.5275132348999998</c:v>
                </c:pt>
                <c:pt idx="32" formatCode="0.0">
                  <c:v>6.3761885886999998</c:v>
                </c:pt>
                <c:pt idx="33" formatCode="0.0">
                  <c:v>5.9856398351999998</c:v>
                </c:pt>
                <c:pt idx="34" formatCode="0.0">
                  <c:v>5.5572125196000002</c:v>
                </c:pt>
                <c:pt idx="35" formatCode="0.0">
                  <c:v>5.1745309574</c:v>
                </c:pt>
                <c:pt idx="36" formatCode="0.0">
                  <c:v>4.7737938614999997</c:v>
                </c:pt>
                <c:pt idx="37" formatCode="0.0">
                  <c:v>4.3998085481000002</c:v>
                </c:pt>
                <c:pt idx="38" formatCode="0.0">
                  <c:v>3.9745264611</c:v>
                </c:pt>
                <c:pt idx="39" formatCode="0.0">
                  <c:v>3.6005035410000001</c:v>
                </c:pt>
                <c:pt idx="40" formatCode="0.0">
                  <c:v>3.1928444934</c:v>
                </c:pt>
                <c:pt idx="41" formatCode="0.0">
                  <c:v>2.7676773200999998</c:v>
                </c:pt>
                <c:pt idx="42" formatCode="0.0">
                  <c:v>2.320380659</c:v>
                </c:pt>
                <c:pt idx="43" formatCode="0.0">
                  <c:v>1.9750311184</c:v>
                </c:pt>
                <c:pt idx="44" formatCode="0.0">
                  <c:v>1.6179925357</c:v>
                </c:pt>
                <c:pt idx="45" formatCode="0.0">
                  <c:v>1.3210137585999999</c:v>
                </c:pt>
                <c:pt idx="46" formatCode="0.0">
                  <c:v>1.0854893130000001</c:v>
                </c:pt>
                <c:pt idx="47" formatCode="0.0">
                  <c:v>0.90562030760000001</c:v>
                </c:pt>
                <c:pt idx="48" formatCode="0.0">
                  <c:v>0.61068027989999996</c:v>
                </c:pt>
                <c:pt idx="49" formatCode="0.0">
                  <c:v>0.47286738189999999</c:v>
                </c:pt>
                <c:pt idx="50" formatCode="0.0">
                  <c:v>0.46637093149999997</c:v>
                </c:pt>
                <c:pt idx="51" formatCode="0.0">
                  <c:v>0.19497375140000001</c:v>
                </c:pt>
                <c:pt idx="52" formatCode="0.0">
                  <c:v>0.2360829716</c:v>
                </c:pt>
                <c:pt idx="53" formatCode="0.0">
                  <c:v>0.32275698079999998</c:v>
                </c:pt>
                <c:pt idx="54" formatCode="0.0">
                  <c:v>0.58275072439999998</c:v>
                </c:pt>
                <c:pt idx="55" formatCode="0.0">
                  <c:v>0.70926017870000002</c:v>
                </c:pt>
                <c:pt idx="56" formatCode="0.0">
                  <c:v>0.90672536349999999</c:v>
                </c:pt>
                <c:pt idx="57" formatCode="0.0">
                  <c:v>1.0746049949000001</c:v>
                </c:pt>
                <c:pt idx="58" formatCode="0.0">
                  <c:v>1.0972746242</c:v>
                </c:pt>
                <c:pt idx="59" formatCode="0.0">
                  <c:v>0.96236457460000002</c:v>
                </c:pt>
                <c:pt idx="60" formatCode="0.0">
                  <c:v>0.97345130349999998</c:v>
                </c:pt>
                <c:pt idx="61" formatCode="0.0">
                  <c:v>0.73864251709999995</c:v>
                </c:pt>
                <c:pt idx="62" formatCode="0.0">
                  <c:v>0.28467219049999998</c:v>
                </c:pt>
                <c:pt idx="63" formatCode="0.0">
                  <c:v>0.18969370890000001</c:v>
                </c:pt>
                <c:pt idx="64" formatCode="0.0">
                  <c:v>-0.13643221529999999</c:v>
                </c:pt>
                <c:pt idx="65" formatCode="0.0">
                  <c:v>-0.43877329269999998</c:v>
                </c:pt>
                <c:pt idx="66" formatCode="0.0">
                  <c:v>-0.80714554159999996</c:v>
                </c:pt>
                <c:pt idx="67" formatCode="0.0">
                  <c:v>-1.1067751021000001</c:v>
                </c:pt>
                <c:pt idx="68" formatCode="0.0">
                  <c:v>-1.4260549812000001</c:v>
                </c:pt>
                <c:pt idx="69" formatCode="0.0">
                  <c:v>-1.6151497573</c:v>
                </c:pt>
                <c:pt idx="70" formatCode="0.0">
                  <c:v>-1.6045800646999999</c:v>
                </c:pt>
                <c:pt idx="71" formatCode="0.0">
                  <c:v>-1.4744412053</c:v>
                </c:pt>
                <c:pt idx="72" formatCode="0.0">
                  <c:v>-1.391314398</c:v>
                </c:pt>
                <c:pt idx="73" formatCode="0.0">
                  <c:v>-1.0102140723999999</c:v>
                </c:pt>
                <c:pt idx="74" formatCode="0.0">
                  <c:v>-0.31205816469999997</c:v>
                </c:pt>
                <c:pt idx="75" formatCode="0.0">
                  <c:v>0.131662367</c:v>
                </c:pt>
                <c:pt idx="76" formatCode="0.0">
                  <c:v>0.62198058089999997</c:v>
                </c:pt>
                <c:pt idx="77" formatCode="0.0">
                  <c:v>0.98182362550000002</c:v>
                </c:pt>
                <c:pt idx="78" formatCode="0.0">
                  <c:v>1.3628785277</c:v>
                </c:pt>
                <c:pt idx="79" formatCode="0.0">
                  <c:v>1.7090334139000001</c:v>
                </c:pt>
                <c:pt idx="80" formatCode="0.0">
                  <c:v>1.9609051383</c:v>
                </c:pt>
                <c:pt idx="81" formatCode="0.0">
                  <c:v>2.2609625616</c:v>
                </c:pt>
                <c:pt idx="82" formatCode="0.0">
                  <c:v>2.5657318534</c:v>
                </c:pt>
                <c:pt idx="83" formatCode="0.0">
                  <c:v>2.9255718656999998</c:v>
                </c:pt>
                <c:pt idx="84" formatCode="0.0">
                  <c:v>3.3102159624</c:v>
                </c:pt>
                <c:pt idx="85" formatCode="0.0">
                  <c:v>3.5471253942000001</c:v>
                </c:pt>
                <c:pt idx="86" formatCode="0.0">
                  <c:v>3.5095571551</c:v>
                </c:pt>
                <c:pt idx="87" formatCode="0.0">
                  <c:v>3.5162842922999999</c:v>
                </c:pt>
                <c:pt idx="88" formatCode="0.0">
                  <c:v>3.4452649010999998</c:v>
                </c:pt>
                <c:pt idx="89" formatCode="0.0">
                  <c:v>3.4746773671</c:v>
                </c:pt>
                <c:pt idx="90" formatCode="0.0">
                  <c:v>3.4297720279999999</c:v>
                </c:pt>
                <c:pt idx="91" formatCode="0.0">
                  <c:v>3.4441523877</c:v>
                </c:pt>
                <c:pt idx="92" formatCode="0.0">
                  <c:v>3.5453270185000001</c:v>
                </c:pt>
                <c:pt idx="93" formatCode="0.0">
                  <c:v>3.5224489980000002</c:v>
                </c:pt>
                <c:pt idx="94" formatCode="0.0">
                  <c:v>3.4240901542</c:v>
                </c:pt>
                <c:pt idx="95" formatCode="0.0">
                  <c:v>3.2849182250000002</c:v>
                </c:pt>
                <c:pt idx="96" formatCode="0.0">
                  <c:v>3.1602019347999999</c:v>
                </c:pt>
                <c:pt idx="97" formatCode="0.0">
                  <c:v>2.9880930864000002</c:v>
                </c:pt>
                <c:pt idx="98" formatCode="0.0">
                  <c:v>3.0016875057000001</c:v>
                </c:pt>
                <c:pt idx="99" formatCode="0.0">
                  <c:v>3.0896392532000001</c:v>
                </c:pt>
                <c:pt idx="100" formatCode="0.0">
                  <c:v>3.2942625381999999</c:v>
                </c:pt>
                <c:pt idx="101" formatCode="0.0">
                  <c:v>3.5430943586999999</c:v>
                </c:pt>
                <c:pt idx="102" formatCode="0.0">
                  <c:v>3.7549420133</c:v>
                </c:pt>
                <c:pt idx="103" formatCode="0.0">
                  <c:v>4.0444947909</c:v>
                </c:pt>
                <c:pt idx="104" formatCode="0.0">
                  <c:v>4.3431794830000001</c:v>
                </c:pt>
                <c:pt idx="105" formatCode="0.0">
                  <c:v>4.6399060472000002</c:v>
                </c:pt>
                <c:pt idx="106" formatCode="0.0">
                  <c:v>4.9427376759000001</c:v>
                </c:pt>
                <c:pt idx="107" formatCode="0.0">
                  <c:v>5.2651767105999996</c:v>
                </c:pt>
                <c:pt idx="108" formatCode="0.0">
                  <c:v>5.5066245834999998</c:v>
                </c:pt>
                <c:pt idx="109" formatCode="0.0">
                  <c:v>5.8118473145999996</c:v>
                </c:pt>
                <c:pt idx="110" formatCode="0.0">
                  <c:v>5.9675014905000001</c:v>
                </c:pt>
                <c:pt idx="111" formatCode="0.0">
                  <c:v>5.9492153012999998</c:v>
                </c:pt>
                <c:pt idx="112" formatCode="0.0">
                  <c:v>5.8987468691</c:v>
                </c:pt>
                <c:pt idx="113" formatCode="0.0">
                  <c:v>5.8007555485999998</c:v>
                </c:pt>
                <c:pt idx="114" formatCode="0.0">
                  <c:v>5.7306554942999997</c:v>
                </c:pt>
                <c:pt idx="115" formatCode="0.0">
                  <c:v>5.6138836263999998</c:v>
                </c:pt>
                <c:pt idx="116" formatCode="0.0">
                  <c:v>5.4814844932</c:v>
                </c:pt>
                <c:pt idx="117" formatCode="0.0">
                  <c:v>5.2461413316999996</c:v>
                </c:pt>
                <c:pt idx="118" formatCode="0.0">
                  <c:v>4.9752924254000002</c:v>
                </c:pt>
                <c:pt idx="119" formatCode="0.0">
                  <c:v>4.6335886886999997</c:v>
                </c:pt>
                <c:pt idx="120" formatCode="0.0">
                  <c:v>4.2569958533000003</c:v>
                </c:pt>
                <c:pt idx="121" formatCode="0.0">
                  <c:v>3.9843041472</c:v>
                </c:pt>
                <c:pt idx="122" formatCode="0.0">
                  <c:v>3.7469395163999999</c:v>
                </c:pt>
                <c:pt idx="123" formatCode="0.0">
                  <c:v>3.7670802029999999</c:v>
                </c:pt>
                <c:pt idx="124" formatCode="0.0">
                  <c:v>3.7611355140999998</c:v>
                </c:pt>
                <c:pt idx="125" formatCode="0.0">
                  <c:v>3.7995845302000002</c:v>
                </c:pt>
                <c:pt idx="126" formatCode="0.0">
                  <c:v>3.8698704531999999</c:v>
                </c:pt>
                <c:pt idx="127" formatCode="0.0">
                  <c:v>3.8666642585000002</c:v>
                </c:pt>
                <c:pt idx="128" formatCode="0.0">
                  <c:v>3.8967555829</c:v>
                </c:pt>
                <c:pt idx="129" formatCode="0.0">
                  <c:v>4.0458417307000003</c:v>
                </c:pt>
                <c:pt idx="130" formatCode="0.0">
                  <c:v>4.2752046932000001</c:v>
                </c:pt>
                <c:pt idx="131" formatCode="0.0">
                  <c:v>4.5399634154999999</c:v>
                </c:pt>
                <c:pt idx="132" formatCode="0.0">
                  <c:v>4.9599284026000001</c:v>
                </c:pt>
                <c:pt idx="133" formatCode="0.0">
                  <c:v>5.2384604331000002</c:v>
                </c:pt>
                <c:pt idx="134" formatCode="0.0">
                  <c:v>5.5822621223000004</c:v>
                </c:pt>
                <c:pt idx="135" formatCode="0.0">
                  <c:v>5.8085214251000004</c:v>
                </c:pt>
                <c:pt idx="136" formatCode="0.0">
                  <c:v>5.9756079023000002</c:v>
                </c:pt>
                <c:pt idx="137" formatCode="0.0">
                  <c:v>6.0132318004999998</c:v>
                </c:pt>
                <c:pt idx="138" formatCode="0.0">
                  <c:v>6.0743190747</c:v>
                </c:pt>
                <c:pt idx="139" formatCode="0.0">
                  <c:v>6.2452223393999997</c:v>
                </c:pt>
                <c:pt idx="140" formatCode="0.0">
                  <c:v>6.4110096586000003</c:v>
                </c:pt>
                <c:pt idx="141" formatCode="0.0">
                  <c:v>6.6828561867999996</c:v>
                </c:pt>
                <c:pt idx="142" formatCode="0.0">
                  <c:v>6.9412678829000001</c:v>
                </c:pt>
                <c:pt idx="143" formatCode="0.0">
                  <c:v>7.1873888645999999</c:v>
                </c:pt>
                <c:pt idx="144" formatCode="0.0">
                  <c:v>7.3107690095000004</c:v>
                </c:pt>
                <c:pt idx="145" formatCode="0.0">
                  <c:v>7.3962396826000001</c:v>
                </c:pt>
                <c:pt idx="146" formatCode="0.0">
                  <c:v>7.4219096691999997</c:v>
                </c:pt>
                <c:pt idx="147" formatCode="0.0">
                  <c:v>7.3185228899999997</c:v>
                </c:pt>
                <c:pt idx="148" formatCode="0.0">
                  <c:v>7.4039299730000003</c:v>
                </c:pt>
                <c:pt idx="149" formatCode="0.0">
                  <c:v>7.4334954981000001</c:v>
                </c:pt>
                <c:pt idx="150" formatCode="0.0">
                  <c:v>7.4549294492999998</c:v>
                </c:pt>
                <c:pt idx="151" formatCode="0.0">
                  <c:v>7.4047186121999999</c:v>
                </c:pt>
                <c:pt idx="152" formatCode="0.0">
                  <c:v>7.1323832771999998</c:v>
                </c:pt>
                <c:pt idx="153" formatCode="0.0">
                  <c:v>6.8194843549000002</c:v>
                </c:pt>
                <c:pt idx="154" formatCode="0.0">
                  <c:v>6.3390083017999999</c:v>
                </c:pt>
                <c:pt idx="155" formatCode="0.0">
                  <c:v>5.8753462267999996</c:v>
                </c:pt>
                <c:pt idx="156" formatCode="0.0">
                  <c:v>5.5090603636999997</c:v>
                </c:pt>
                <c:pt idx="157" formatCode="0.0">
                  <c:v>5.1877428782999999</c:v>
                </c:pt>
                <c:pt idx="158" formatCode="0.0">
                  <c:v>4.9296329324999997</c:v>
                </c:pt>
                <c:pt idx="159" formatCode="0.0">
                  <c:v>4.8151719873000003</c:v>
                </c:pt>
                <c:pt idx="160" formatCode="0.0">
                  <c:v>4.5408835356999999</c:v>
                </c:pt>
                <c:pt idx="161" formatCode="0.0">
                  <c:v>4.4868314613000004</c:v>
                </c:pt>
                <c:pt idx="162" formatCode="0.0">
                  <c:v>4.3825638648999998</c:v>
                </c:pt>
                <c:pt idx="163" formatCode="0.0">
                  <c:v>4.2130740063000003</c:v>
                </c:pt>
                <c:pt idx="164" formatCode="0.0">
                  <c:v>4.2007412324000004</c:v>
                </c:pt>
                <c:pt idx="165" formatCode="0.0">
                  <c:v>4.1581096776999997</c:v>
                </c:pt>
                <c:pt idx="166" formatCode="0.0">
                  <c:v>4.2632479441999998</c:v>
                </c:pt>
                <c:pt idx="167" formatCode="0.0">
                  <c:v>4.3818294830999998</c:v>
                </c:pt>
                <c:pt idx="168" formatCode="0.0">
                  <c:v>4.4309701583000001</c:v>
                </c:pt>
                <c:pt idx="169" formatCode="0.0">
                  <c:v>4.4695069469000002</c:v>
                </c:pt>
                <c:pt idx="170" formatCode="0.0">
                  <c:v>4.4809613119999998</c:v>
                </c:pt>
                <c:pt idx="171" formatCode="0.0">
                  <c:v>4.5347441159999997</c:v>
                </c:pt>
                <c:pt idx="172" formatCode="0.0">
                  <c:v>4.5752684886999999</c:v>
                </c:pt>
                <c:pt idx="173" formatCode="0.0">
                  <c:v>4.5765624150999997</c:v>
                </c:pt>
                <c:pt idx="174" formatCode="0.0">
                  <c:v>4.5516691014999999</c:v>
                </c:pt>
                <c:pt idx="175" formatCode="0.0">
                  <c:v>4.4923632302999996</c:v>
                </c:pt>
                <c:pt idx="176" formatCode="0.0">
                  <c:v>4.5419785919000004</c:v>
                </c:pt>
                <c:pt idx="177" formatCode="0.0">
                  <c:v>4.3858292413999997</c:v>
                </c:pt>
                <c:pt idx="178" formatCode="0.0">
                  <c:v>4.1631215081999997</c:v>
                </c:pt>
                <c:pt idx="179" formatCode="0.0">
                  <c:v>3.8733340426999998</c:v>
                </c:pt>
                <c:pt idx="180" formatCode="0.0">
                  <c:v>3.5311471848</c:v>
                </c:pt>
                <c:pt idx="181" formatCode="0.0">
                  <c:v>3.1502296260999998</c:v>
                </c:pt>
                <c:pt idx="182" formatCode="0.0">
                  <c:v>2.6813547906999999</c:v>
                </c:pt>
                <c:pt idx="183" formatCode="0.0">
                  <c:v>1.9917381825</c:v>
                </c:pt>
                <c:pt idx="184" formatCode="0.0">
                  <c:v>1.3974733407</c:v>
                </c:pt>
                <c:pt idx="185" formatCode="0.0">
                  <c:v>0.67444222730000003</c:v>
                </c:pt>
                <c:pt idx="186" formatCode="0.0">
                  <c:v>4.3303834700000002E-2</c:v>
                </c:pt>
                <c:pt idx="187" formatCode="0.0">
                  <c:v>-0.51578939999999995</c:v>
                </c:pt>
                <c:pt idx="188" formatCode="0.0">
                  <c:v>-1.2713278369000001</c:v>
                </c:pt>
                <c:pt idx="189" formatCode="0.0">
                  <c:v>-1.8801953664</c:v>
                </c:pt>
                <c:pt idx="190" formatCode="0.0">
                  <c:v>-2.4891016116000002</c:v>
                </c:pt>
                <c:pt idx="191" formatCode="0.0">
                  <c:v>-3.0470901648000002</c:v>
                </c:pt>
                <c:pt idx="192" formatCode="0.0">
                  <c:v>-3.3866271686</c:v>
                </c:pt>
                <c:pt idx="193" formatCode="0.0">
                  <c:v>-3.6183061624000001</c:v>
                </c:pt>
                <c:pt idx="194" formatCode="0.0">
                  <c:v>-3.7460587555</c:v>
                </c:pt>
                <c:pt idx="195" formatCode="0.0">
                  <c:v>-3.5170945593999998</c:v>
                </c:pt>
                <c:pt idx="196" formatCode="0.0">
                  <c:v>-3.3507615993000002</c:v>
                </c:pt>
                <c:pt idx="197" formatCode="0.0">
                  <c:v>-2.9767818068</c:v>
                </c:pt>
                <c:pt idx="198" formatCode="0.0">
                  <c:v>-2.6318646765000002</c:v>
                </c:pt>
                <c:pt idx="199" formatCode="0.0">
                  <c:v>-2.2272935274000001</c:v>
                </c:pt>
                <c:pt idx="200" formatCode="0.0">
                  <c:v>-1.6442043103999999</c:v>
                </c:pt>
                <c:pt idx="201" formatCode="0.0">
                  <c:v>-1.0421595641000001</c:v>
                </c:pt>
                <c:pt idx="202" formatCode="0.0">
                  <c:v>-0.33890274799999998</c:v>
                </c:pt>
                <c:pt idx="203" formatCode="0.0">
                  <c:v>0.33658885620000001</c:v>
                </c:pt>
                <c:pt idx="204" formatCode="0.0">
                  <c:v>0.89523766370000002</c:v>
                </c:pt>
                <c:pt idx="205" formatCode="0.0">
                  <c:v>1.4341464362</c:v>
                </c:pt>
                <c:pt idx="206" formatCode="0.0">
                  <c:v>1.8563485771999999</c:v>
                </c:pt>
                <c:pt idx="207" formatCode="0.0">
                  <c:v>1.9085991938</c:v>
                </c:pt>
                <c:pt idx="208" formatCode="0.0">
                  <c:v>1.9958735925</c:v>
                </c:pt>
                <c:pt idx="209" formatCode="0.0">
                  <c:v>1.8625687837</c:v>
                </c:pt>
                <c:pt idx="210" formatCode="0.0">
                  <c:v>1.796773264</c:v>
                </c:pt>
                <c:pt idx="211" formatCode="0.0">
                  <c:v>1.6871287001999999</c:v>
                </c:pt>
                <c:pt idx="212" formatCode="0.0">
                  <c:v>1.5475744641</c:v>
                </c:pt>
                <c:pt idx="213" formatCode="0.0">
                  <c:v>1.4432965326</c:v>
                </c:pt>
                <c:pt idx="214" formatCode="0.0">
                  <c:v>1.3365158940999999</c:v>
                </c:pt>
                <c:pt idx="215" formatCode="0.0">
                  <c:v>1.2932810529000001</c:v>
                </c:pt>
                <c:pt idx="216" formatCode="0.0">
                  <c:v>1.1455229127</c:v>
                </c:pt>
                <c:pt idx="217" formatCode="0.0">
                  <c:v>1.0427098495</c:v>
                </c:pt>
                <c:pt idx="218" formatCode="0.0">
                  <c:v>0.9801324844</c:v>
                </c:pt>
                <c:pt idx="219" formatCode="0.0">
                  <c:v>1.1552374647000001</c:v>
                </c:pt>
                <c:pt idx="220" formatCode="0.0">
                  <c:v>1.400314442</c:v>
                </c:pt>
                <c:pt idx="221" formatCode="0.0">
                  <c:v>1.6644783010999999</c:v>
                </c:pt>
                <c:pt idx="222" formatCode="0.0">
                  <c:v>1.9679446914000001</c:v>
                </c:pt>
                <c:pt idx="223" formatCode="0.0">
                  <c:v>2.1886702108999998</c:v>
                </c:pt>
                <c:pt idx="224" formatCode="0.0">
                  <c:v>2.2974466470000001</c:v>
                </c:pt>
                <c:pt idx="225" formatCode="0.0">
                  <c:v>2.4758547544999998</c:v>
                </c:pt>
                <c:pt idx="226" formatCode="0.0">
                  <c:v>2.5509311070999998</c:v>
                </c:pt>
                <c:pt idx="227" formatCode="0.0">
                  <c:v>2.6727013158999999</c:v>
                </c:pt>
                <c:pt idx="228" formatCode="0.0">
                  <c:v>2.9118037645000001</c:v>
                </c:pt>
                <c:pt idx="229" formatCode="0.0">
                  <c:v>3.0268132530999998</c:v>
                </c:pt>
                <c:pt idx="230" formatCode="0.0">
                  <c:v>3.1851997840999999</c:v>
                </c:pt>
                <c:pt idx="231" formatCode="0.0">
                  <c:v>3.3521185385000001</c:v>
                </c:pt>
                <c:pt idx="232" formatCode="0.0">
                  <c:v>3.3365524368999999</c:v>
                </c:pt>
                <c:pt idx="233" formatCode="0.0">
                  <c:v>3.4889000515999999</c:v>
                </c:pt>
                <c:pt idx="234" formatCode="0.0">
                  <c:v>3.4915223961000001</c:v>
                </c:pt>
                <c:pt idx="235" formatCode="0.0">
                  <c:v>3.5625954359000001</c:v>
                </c:pt>
                <c:pt idx="236" formatCode="0.0">
                  <c:v>3.5506542061999999</c:v>
                </c:pt>
                <c:pt idx="237" formatCode="0.0">
                  <c:v>3.4321674886000002</c:v>
                </c:pt>
                <c:pt idx="238" formatCode="0.0">
                  <c:v>3.4294022897000001</c:v>
                </c:pt>
                <c:pt idx="239" formatCode="0.0">
                  <c:v>3.3514771122</c:v>
                </c:pt>
                <c:pt idx="240" formatCode="0.0">
                  <c:v>3.1660459698999999</c:v>
                </c:pt>
                <c:pt idx="241" formatCode="0.0">
                  <c:v>2.9968234781</c:v>
                </c:pt>
                <c:pt idx="242" formatCode="0.0">
                  <c:v>2.8890697108999999</c:v>
                </c:pt>
                <c:pt idx="243" formatCode="0.0">
                  <c:v>2.589590303</c:v>
                </c:pt>
                <c:pt idx="244" formatCode="0.0">
                  <c:v>2.4878901887999998</c:v>
                </c:pt>
                <c:pt idx="245" formatCode="0.0">
                  <c:v>2.2852604968999999</c:v>
                </c:pt>
                <c:pt idx="246" formatCode="0.0">
                  <c:v>2.1972464816000001</c:v>
                </c:pt>
                <c:pt idx="247" formatCode="0.0">
                  <c:v>2.1030901058000002</c:v>
                </c:pt>
                <c:pt idx="248" formatCode="0.0">
                  <c:v>2.2891987288000002</c:v>
                </c:pt>
                <c:pt idx="249" formatCode="0.0">
                  <c:v>2.3657473307000001</c:v>
                </c:pt>
                <c:pt idx="250" formatCode="0.0">
                  <c:v>2.2995740383999999</c:v>
                </c:pt>
                <c:pt idx="251" formatCode="0.0">
                  <c:v>2.2830452586000001</c:v>
                </c:pt>
                <c:pt idx="252" formatCode="0.0">
                  <c:v>2.2928051802999998</c:v>
                </c:pt>
                <c:pt idx="253" formatCode="0.0">
                  <c:v>2.4037066228000001</c:v>
                </c:pt>
                <c:pt idx="254" formatCode="0.0">
                  <c:v>2.4260317416000001</c:v>
                </c:pt>
                <c:pt idx="255" formatCode="0.0">
                  <c:v>2.6322145857999999</c:v>
                </c:pt>
                <c:pt idx="256" formatCode="0.0">
                  <c:v>2.7067457512000002</c:v>
                </c:pt>
                <c:pt idx="257" formatCode="0.0">
                  <c:v>2.7410587930000001</c:v>
                </c:pt>
                <c:pt idx="258" formatCode="0.0">
                  <c:v>2.7009726582</c:v>
                </c:pt>
                <c:pt idx="259" formatCode="0.0">
                  <c:v>2.6593458166000001</c:v>
                </c:pt>
                <c:pt idx="260" formatCode="0.0">
                  <c:v>2.5363334672</c:v>
                </c:pt>
                <c:pt idx="261" formatCode="0.0">
                  <c:v>2.4934689286</c:v>
                </c:pt>
                <c:pt idx="262" formatCode="0.0">
                  <c:v>2.5911105392999998</c:v>
                </c:pt>
                <c:pt idx="263" formatCode="0.0">
                  <c:v>2.5613336241</c:v>
                </c:pt>
                <c:pt idx="264" formatCode="0.0">
                  <c:v>2.6124708466</c:v>
                </c:pt>
                <c:pt idx="265" formatCode="0.0">
                  <c:v>2.4544727914000002</c:v>
                </c:pt>
                <c:pt idx="266" formatCode="0.0">
                  <c:v>2.2491041565000001</c:v>
                </c:pt>
                <c:pt idx="267" formatCode="0.0">
                  <c:v>1.9249743397000001</c:v>
                </c:pt>
                <c:pt idx="268" formatCode="0.0">
                  <c:v>1.5339655042</c:v>
                </c:pt>
                <c:pt idx="269" formatCode="0.0">
                  <c:v>1.149223476</c:v>
                </c:pt>
                <c:pt idx="270" formatCode="0.0">
                  <c:v>0.83095108380000005</c:v>
                </c:pt>
                <c:pt idx="271" formatCode="0.0">
                  <c:v>0.30717302419999998</c:v>
                </c:pt>
                <c:pt idx="272" formatCode="0.0">
                  <c:v>-0.63172544360000005</c:v>
                </c:pt>
                <c:pt idx="273" formatCode="0.0">
                  <c:v>-1.4206072971000001</c:v>
                </c:pt>
                <c:pt idx="274" formatCode="0.0">
                  <c:v>-2.3905998857999999</c:v>
                </c:pt>
                <c:pt idx="275" formatCode="0.0">
                  <c:v>-3.4640578331</c:v>
                </c:pt>
                <c:pt idx="276" formatCode="0.0">
                  <c:v>-4.7236100996000001</c:v>
                </c:pt>
                <c:pt idx="277" formatCode="0.0">
                  <c:v>-5.8902889298999996</c:v>
                </c:pt>
                <c:pt idx="278" formatCode="0.0">
                  <c:v>-7.1005180447000003</c:v>
                </c:pt>
                <c:pt idx="279" formatCode="0.0">
                  <c:v>-8.3569412062000001</c:v>
                </c:pt>
                <c:pt idx="280" formatCode="0.0">
                  <c:v>-9.4765082366000009</c:v>
                </c:pt>
                <c:pt idx="281" formatCode="0.0">
                  <c:v>-10.6097590643</c:v>
                </c:pt>
                <c:pt idx="282" formatCode="0.0">
                  <c:v>-11.610261047</c:v>
                </c:pt>
                <c:pt idx="283" formatCode="0.0">
                  <c:v>-12.231452218399999</c:v>
                </c:pt>
                <c:pt idx="284" formatCode="0.0">
                  <c:v>-12.163895576</c:v>
                </c:pt>
                <c:pt idx="285" formatCode="0.0">
                  <c:v>-12.204056511599999</c:v>
                </c:pt>
                <c:pt idx="286" formatCode="0.0">
                  <c:v>-11.9883820278</c:v>
                </c:pt>
                <c:pt idx="287" formatCode="0.0">
                  <c:v>-11.366452085900001</c:v>
                </c:pt>
                <c:pt idx="288" formatCode="0.0">
                  <c:v>-10.2928952365</c:v>
                </c:pt>
                <c:pt idx="289" formatCode="0.0">
                  <c:v>-9.0837670130999992</c:v>
                </c:pt>
                <c:pt idx="290" formatCode="0.0">
                  <c:v>-7.5660943901</c:v>
                </c:pt>
                <c:pt idx="291" formatCode="0.0">
                  <c:v>-5.8066000921000001</c:v>
                </c:pt>
                <c:pt idx="292" formatCode="0.0">
                  <c:v>-3.9024343818</c:v>
                </c:pt>
                <c:pt idx="293" formatCode="0.0">
                  <c:v>-1.8515732989</c:v>
                </c:pt>
                <c:pt idx="294" formatCode="0.0">
                  <c:v>-3.7452702300000001E-2</c:v>
                </c:pt>
                <c:pt idx="295" formatCode="0.0">
                  <c:v>1.5563561406999999</c:v>
                </c:pt>
                <c:pt idx="296" formatCode="0.0">
                  <c:v>2.7270214079000001</c:v>
                </c:pt>
                <c:pt idx="297" formatCode="0.0">
                  <c:v>3.8750264214999999</c:v>
                </c:pt>
                <c:pt idx="298" formatCode="0.0">
                  <c:v>4.8161112201999998</c:v>
                </c:pt>
                <c:pt idx="299" formatCode="0.0">
                  <c:v>5.5433373971000002</c:v>
                </c:pt>
                <c:pt idx="300" formatCode="0.0">
                  <c:v>5.8343348801000001</c:v>
                </c:pt>
                <c:pt idx="301" formatCode="0.0">
                  <c:v>5.9648361275999999</c:v>
                </c:pt>
                <c:pt idx="302" formatCode="0.0">
                  <c:v>5.9443218647</c:v>
                </c:pt>
                <c:pt idx="303" formatCode="0.0">
                  <c:v>5.7117523726000003</c:v>
                </c:pt>
                <c:pt idx="304" formatCode="0.0">
                  <c:v>5.2277788906999998</c:v>
                </c:pt>
                <c:pt idx="305" formatCode="0.0">
                  <c:v>4.6956257813000004</c:v>
                </c:pt>
                <c:pt idx="306" formatCode="0.0">
                  <c:v>4.3201575781999999</c:v>
                </c:pt>
                <c:pt idx="307" formatCode="0.0">
                  <c:v>3.9754350888999999</c:v>
                </c:pt>
                <c:pt idx="308" formatCode="0.0">
                  <c:v>3.6697270534999999</c:v>
                </c:pt>
                <c:pt idx="309" formatCode="0.0">
                  <c:v>3.4816335243999998</c:v>
                </c:pt>
                <c:pt idx="310" formatCode="0.0">
                  <c:v>3.3671580266999999</c:v>
                </c:pt>
                <c:pt idx="311" formatCode="0.0">
                  <c:v>3.1457662451999999</c:v>
                </c:pt>
                <c:pt idx="312" formatCode="0.0">
                  <c:v>3.0606144027000002</c:v>
                </c:pt>
                <c:pt idx="313" formatCode="0.0">
                  <c:v>3.1446176647000001</c:v>
                </c:pt>
                <c:pt idx="314" formatCode="0.0">
                  <c:v>3.0379138460999999</c:v>
                </c:pt>
                <c:pt idx="315" formatCode="0.0">
                  <c:v>3.0937021764999999</c:v>
                </c:pt>
                <c:pt idx="316" formatCode="0.0">
                  <c:v>3.2511264724000002</c:v>
                </c:pt>
                <c:pt idx="317" formatCode="0.0">
                  <c:v>3.3744057678999999</c:v>
                </c:pt>
                <c:pt idx="318" formatCode="0.0">
                  <c:v>3.4109298629000002</c:v>
                </c:pt>
                <c:pt idx="319" formatCode="0.0">
                  <c:v>3.3941056584</c:v>
                </c:pt>
                <c:pt idx="320" formatCode="0.0">
                  <c:v>3.3791660394999998</c:v>
                </c:pt>
                <c:pt idx="321" formatCode="0.0">
                  <c:v>3.2452683586000002</c:v>
                </c:pt>
                <c:pt idx="322" formatCode="0.0">
                  <c:v>3.1432989305999999</c:v>
                </c:pt>
                <c:pt idx="323" formatCode="0.0">
                  <c:v>3.0520832652999998</c:v>
                </c:pt>
                <c:pt idx="324" formatCode="0.0">
                  <c:v>2.8878907632000002</c:v>
                </c:pt>
                <c:pt idx="325" formatCode="0.0">
                  <c:v>2.6376784554000001</c:v>
                </c:pt>
                <c:pt idx="326" formatCode="0.0">
                  <c:v>2.5762645631000001</c:v>
                </c:pt>
                <c:pt idx="327" formatCode="0.0">
                  <c:v>2.4208461978</c:v>
                </c:pt>
                <c:pt idx="328" formatCode="0.0">
                  <c:v>2.2119643802</c:v>
                </c:pt>
                <c:pt idx="329" formatCode="0.0">
                  <c:v>2.0546215286999998</c:v>
                </c:pt>
                <c:pt idx="330" formatCode="0.0">
                  <c:v>1.9011134396</c:v>
                </c:pt>
                <c:pt idx="331" formatCode="0.0">
                  <c:v>1.9022847544000001</c:v>
                </c:pt>
                <c:pt idx="332" formatCode="0.0">
                  <c:v>1.9370829633</c:v>
                </c:pt>
                <c:pt idx="333" formatCode="0.0">
                  <c:v>2.0015224784000001</c:v>
                </c:pt>
                <c:pt idx="334" formatCode="0.0">
                  <c:v>1.998155135</c:v>
                </c:pt>
                <c:pt idx="335" formatCode="0.0">
                  <c:v>2.0109378851000002</c:v>
                </c:pt>
                <c:pt idx="336" formatCode="0.0">
                  <c:v>2.0388288367</c:v>
                </c:pt>
                <c:pt idx="337" formatCode="0.0">
                  <c:v>2.0916421363</c:v>
                </c:pt>
                <c:pt idx="338" formatCode="0.0">
                  <c:v>2.1649670805999999</c:v>
                </c:pt>
                <c:pt idx="339" formatCode="0.0">
                  <c:v>2.2071098091999999</c:v>
                </c:pt>
                <c:pt idx="340" formatCode="0.0">
                  <c:v>2.3535416129</c:v>
                </c:pt>
                <c:pt idx="341" formatCode="0.0">
                  <c:v>2.4945259809000002</c:v>
                </c:pt>
                <c:pt idx="342" formatCode="0.0">
                  <c:v>2.6762647950999998</c:v>
                </c:pt>
                <c:pt idx="343" formatCode="0.0">
                  <c:v>2.7527545174000001</c:v>
                </c:pt>
                <c:pt idx="344" formatCode="0.0">
                  <c:v>2.7670329583000002</c:v>
                </c:pt>
                <c:pt idx="345" formatCode="0.0">
                  <c:v>2.8131916866000002</c:v>
                </c:pt>
                <c:pt idx="346" formatCode="0.0">
                  <c:v>2.9131662169000001</c:v>
                </c:pt>
                <c:pt idx="347" formatCode="0.0">
                  <c:v>3.0024629355000001</c:v>
                </c:pt>
                <c:pt idx="348" formatCode="0.0">
                  <c:v>3.0621809451000002</c:v>
                </c:pt>
                <c:pt idx="349" formatCode="0.0">
                  <c:v>3.0037500271000002</c:v>
                </c:pt>
                <c:pt idx="350" formatCode="0.0">
                  <c:v>2.7494498656999999</c:v>
                </c:pt>
                <c:pt idx="351" formatCode="0.0">
                  <c:v>2.4657052347000001</c:v>
                </c:pt>
                <c:pt idx="352" formatCode="0.0">
                  <c:v>2.0733657076999998</c:v>
                </c:pt>
                <c:pt idx="353" formatCode="0.0">
                  <c:v>1.6322296593000001</c:v>
                </c:pt>
                <c:pt idx="354" formatCode="0.0">
                  <c:v>1.2322036029000001</c:v>
                </c:pt>
                <c:pt idx="355" formatCode="0.0">
                  <c:v>0.8363408765</c:v>
                </c:pt>
                <c:pt idx="356" formatCode="0.0">
                  <c:v>0.35316750769999999</c:v>
                </c:pt>
                <c:pt idx="357" formatCode="0.0">
                  <c:v>-0.12844784449999999</c:v>
                </c:pt>
                <c:pt idx="358" formatCode="0.0">
                  <c:v>-0.76696344380000003</c:v>
                </c:pt>
                <c:pt idx="359" formatCode="0.0">
                  <c:v>-1.4153605452</c:v>
                </c:pt>
                <c:pt idx="360" formatCode="0.0">
                  <c:v>-1.8993609692</c:v>
                </c:pt>
                <c:pt idx="361" formatCode="0.0">
                  <c:v>-2.3065425104999999</c:v>
                </c:pt>
                <c:pt idx="362" formatCode="0.0">
                  <c:v>-2.6611084791000001</c:v>
                </c:pt>
                <c:pt idx="363" formatCode="0.0">
                  <c:v>-2.8005647739000001</c:v>
                </c:pt>
                <c:pt idx="364" formatCode="0.0">
                  <c:v>-2.9119448669999999</c:v>
                </c:pt>
                <c:pt idx="365" formatCode="0.0">
                  <c:v>-2.9157134818000001</c:v>
                </c:pt>
                <c:pt idx="366" formatCode="0.0">
                  <c:v>-3.0049655527999999</c:v>
                </c:pt>
                <c:pt idx="367" formatCode="0.0">
                  <c:v>-3.0809485601</c:v>
                </c:pt>
                <c:pt idx="368" formatCode="0.0">
                  <c:v>-2.9847213032000002</c:v>
                </c:pt>
                <c:pt idx="369" formatCode="0.0">
                  <c:v>-2.8646348314000001</c:v>
                </c:pt>
                <c:pt idx="370" formatCode="0.0">
                  <c:v>-2.6057074007000001</c:v>
                </c:pt>
                <c:pt idx="371" formatCode="0.0">
                  <c:v>-2.1644785627999998</c:v>
                </c:pt>
                <c:pt idx="372" formatCode="0.0">
                  <c:v>-1.9229313252</c:v>
                </c:pt>
                <c:pt idx="373" formatCode="0.0">
                  <c:v>-1.6656260466999999</c:v>
                </c:pt>
                <c:pt idx="374" formatCode="0.0">
                  <c:v>-1.1763096361000001</c:v>
                </c:pt>
                <c:pt idx="375" formatCode="0.0">
                  <c:v>-0.93334857120000003</c:v>
                </c:pt>
                <c:pt idx="376" formatCode="0.0">
                  <c:v>-0.55651398600000002</c:v>
                </c:pt>
                <c:pt idx="377" formatCode="0.0">
                  <c:v>-0.28226358670000001</c:v>
                </c:pt>
                <c:pt idx="378" formatCode="0.0">
                  <c:v>4.4200755699999997E-2</c:v>
                </c:pt>
                <c:pt idx="379" formatCode="0.0">
                  <c:v>0.3086561907</c:v>
                </c:pt>
                <c:pt idx="380" formatCode="0.0">
                  <c:v>0.51099574650000001</c:v>
                </c:pt>
                <c:pt idx="381" formatCode="0.0">
                  <c:v>0.79315300560000002</c:v>
                </c:pt>
                <c:pt idx="382" formatCode="0.0">
                  <c:v>1.1355314233</c:v>
                </c:pt>
                <c:pt idx="383" formatCode="0.0">
                  <c:v>1.3200055861</c:v>
                </c:pt>
                <c:pt idx="384" formatCode="0.0">
                  <c:v>1.5920044627000001</c:v>
                </c:pt>
                <c:pt idx="385" formatCode="0.0">
                  <c:v>1.9137983135000001</c:v>
                </c:pt>
                <c:pt idx="386" formatCode="0.0">
                  <c:v>2.0403915906000001</c:v>
                </c:pt>
                <c:pt idx="387" formatCode="0.0">
                  <c:v>2.3540775262000002</c:v>
                </c:pt>
                <c:pt idx="388" formatCode="0.0">
                  <c:v>2.4029278984000002</c:v>
                </c:pt>
                <c:pt idx="389" formatCode="0.0">
                  <c:v>2.5111805383000001</c:v>
                </c:pt>
                <c:pt idx="390" formatCode="0.0">
                  <c:v>2.6448764181</c:v>
                </c:pt>
                <c:pt idx="391" formatCode="0.0">
                  <c:v>2.9521753502000001</c:v>
                </c:pt>
                <c:pt idx="392" formatCode="0.0">
                  <c:v>3.2485368827999999</c:v>
                </c:pt>
                <c:pt idx="393" formatCode="0.0">
                  <c:v>3.2826866636999998</c:v>
                </c:pt>
                <c:pt idx="394" formatCode="0.0">
                  <c:v>3.2283236797999999</c:v>
                </c:pt>
                <c:pt idx="395" formatCode="0.0">
                  <c:v>3.1501252625</c:v>
                </c:pt>
                <c:pt idx="396" formatCode="0.0">
                  <c:v>3.0369369667999999</c:v>
                </c:pt>
                <c:pt idx="397" formatCode="0.0">
                  <c:v>2.8193429015000002</c:v>
                </c:pt>
                <c:pt idx="398" formatCode="0.0">
                  <c:v>2.5961660167999998</c:v>
                </c:pt>
                <c:pt idx="399" formatCode="0.0">
                  <c:v>2.1402573613999998</c:v>
                </c:pt>
                <c:pt idx="400" formatCode="0.0">
                  <c:v>1.9329161633</c:v>
                </c:pt>
                <c:pt idx="401" formatCode="0.0">
                  <c:v>1.6500516741</c:v>
                </c:pt>
                <c:pt idx="402" formatCode="0.0">
                  <c:v>1.2760798648</c:v>
                </c:pt>
                <c:pt idx="403" formatCode="0.0">
                  <c:v>0.81194194379999995</c:v>
                </c:pt>
                <c:pt idx="404" formatCode="0.0">
                  <c:v>0.32863090299999997</c:v>
                </c:pt>
                <c:pt idx="405" formatCode="0.0">
                  <c:v>-5.1963627499999998E-2</c:v>
                </c:pt>
                <c:pt idx="406" formatCode="0.0">
                  <c:v>-0.38695024459999999</c:v>
                </c:pt>
                <c:pt idx="407" formatCode="0.0">
                  <c:v>-0.69875506679999999</c:v>
                </c:pt>
                <c:pt idx="408" formatCode="0.0">
                  <c:v>-0.97987711850000003</c:v>
                </c:pt>
                <c:pt idx="409" formatCode="0.0">
                  <c:v>-1.1183784777000001</c:v>
                </c:pt>
                <c:pt idx="410" formatCode="0.0">
                  <c:v>-1.5744841811000001</c:v>
                </c:pt>
                <c:pt idx="411" formatCode="0.0">
                  <c:v>-2.9284844628000002</c:v>
                </c:pt>
                <c:pt idx="412" formatCode="0.0">
                  <c:v>-4.2328262563000001</c:v>
                </c:pt>
                <c:pt idx="413" formatCode="0.0">
                  <c:v>-5.0700669102999996</c:v>
                </c:pt>
                <c:pt idx="414" formatCode="0.0">
                  <c:v>-5.5265544239000004</c:v>
                </c:pt>
                <c:pt idx="415" formatCode="0.0">
                  <c:v>-5.9801434005000003</c:v>
                </c:pt>
                <c:pt idx="416" formatCode="0.0">
                  <c:v>-6.4549315822000004</c:v>
                </c:pt>
                <c:pt idx="417" formatCode="0.0">
                  <c:v>-6.6969530351</c:v>
                </c:pt>
                <c:pt idx="418" formatCode="0.0">
                  <c:v>-7.0037199568000004</c:v>
                </c:pt>
                <c:pt idx="419" formatCode="0.0">
                  <c:v>-7.1865388190999999</c:v>
                </c:pt>
                <c:pt idx="420" formatCode="0.0">
                  <c:v>-7.2343628690999999</c:v>
                </c:pt>
                <c:pt idx="421" formatCode="0.0">
                  <c:v>-7.680351344</c:v>
                </c:pt>
                <c:pt idx="422" formatCode="0.0">
                  <c:v>-7.2462046431999996</c:v>
                </c:pt>
                <c:pt idx="423" formatCode="0.0">
                  <c:v>-4.6692697859000001</c:v>
                </c:pt>
                <c:pt idx="424" formatCode="0.0">
                  <c:v>-2.2555521412999999</c:v>
                </c:pt>
                <c:pt idx="425" formatCode="0.0">
                  <c:v>-0.67651876</c:v>
                </c:pt>
                <c:pt idx="426" formatCode="0.0">
                  <c:v>0.3423519921</c:v>
                </c:pt>
                <c:pt idx="427" formatCode="0.0">
                  <c:v>1.2477922298999999</c:v>
                </c:pt>
                <c:pt idx="428" formatCode="0.0">
                  <c:v>2.1612714307999998</c:v>
                </c:pt>
                <c:pt idx="429" formatCode="0.0">
                  <c:v>2.9266010935</c:v>
                </c:pt>
                <c:pt idx="430" formatCode="0.0">
                  <c:v>3.7897830876</c:v>
                </c:pt>
                <c:pt idx="431" formatCode="0.0">
                  <c:v>4.3934413065999998</c:v>
                </c:pt>
                <c:pt idx="432" formatCode="0.0">
                  <c:v>4.8243059804000001</c:v>
                </c:pt>
                <c:pt idx="433" formatCode="0.0">
                  <c:v>5.9436865656000002</c:v>
                </c:pt>
                <c:pt idx="434" formatCode="0.0">
                  <c:v>6.2859697585000003</c:v>
                </c:pt>
                <c:pt idx="435" formatCode="0.0">
                  <c:v>5.2985403971</c:v>
                </c:pt>
                <c:pt idx="436" formatCode="0.0">
                  <c:v>4.4225541774000003</c:v>
                </c:pt>
                <c:pt idx="437" formatCode="0.0">
                  <c:v>3.9956734402</c:v>
                </c:pt>
                <c:pt idx="438" formatCode="0.0">
                  <c:v>3.8091074606999999</c:v>
                </c:pt>
                <c:pt idx="439" formatCode="0.0">
                  <c:v>3.7268946752000001</c:v>
                </c:pt>
                <c:pt idx="440" formatCode="0.0">
                  <c:v>3.8426828387</c:v>
                </c:pt>
                <c:pt idx="441" formatCode="0.0">
                  <c:v>3.7679551028999998</c:v>
                </c:pt>
                <c:pt idx="442" formatCode="0.0">
                  <c:v>3.5426925149000001</c:v>
                </c:pt>
                <c:pt idx="443" formatCode="0.0">
                  <c:v>3.3879795277000002</c:v>
                </c:pt>
                <c:pt idx="444" formatCode="0.0">
                  <c:v>3.2799806197999999</c:v>
                </c:pt>
                <c:pt idx="445" formatCode="0.0">
                  <c:v>2.8126142293999998</c:v>
                </c:pt>
                <c:pt idx="446" formatCode="0.0">
                  <c:v>2.4423730332</c:v>
                </c:pt>
                <c:pt idx="447" formatCode="0.0">
                  <c:v>2.1852720579999998</c:v>
                </c:pt>
                <c:pt idx="448" formatCode="0.0">
                  <c:v>1.864509365</c:v>
                </c:pt>
                <c:pt idx="449" formatCode="0.0">
                  <c:v>1.5753171072000001</c:v>
                </c:pt>
                <c:pt idx="450" formatCode="0.0">
                  <c:v>1.3179761035999999</c:v>
                </c:pt>
                <c:pt idx="451" formatCode="0.0">
                  <c:v>1.1252516472</c:v>
                </c:pt>
                <c:pt idx="65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0E-4310-8CFA-5D3BA018512D}"/>
            </c:ext>
          </c:extLst>
        </c:ser>
        <c:ser>
          <c:idx val="6"/>
          <c:order val="2"/>
          <c:tx>
            <c:strRef>
              <c:f>TIPRONSA!$N$7</c:f>
              <c:strCache>
                <c:ptCount val="1"/>
                <c:pt idx="0">
                  <c:v>1.1%</c:v>
                </c:pt>
              </c:strCache>
            </c:strRef>
          </c:tx>
          <c:marker>
            <c:symbol val="none"/>
          </c:marker>
          <c:dLbls>
            <c:dLbl>
              <c:idx val="366"/>
              <c:layout>
                <c:manualLayout>
                  <c:x val="3.447087211306446E-2"/>
                  <c:y val="3.654970760233917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0E-4310-8CFA-5D3BA018512D}"/>
                </c:ext>
              </c:extLst>
            </c:dLbl>
            <c:dLbl>
              <c:idx val="390"/>
              <c:layout>
                <c:manualLayout>
                  <c:x val="0"/>
                  <c:y val="-6.977671451355667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0E-4310-8CFA-5D3BA018512D}"/>
                </c:ext>
              </c:extLst>
            </c:dLbl>
            <c:dLbl>
              <c:idx val="439"/>
              <c:layout>
                <c:manualLayout>
                  <c:x val="0"/>
                  <c:y val="-0.1063264221158958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10E-4310-8CFA-5D3BA018512D}"/>
                </c:ext>
              </c:extLst>
            </c:dLbl>
            <c:dLbl>
              <c:idx val="440"/>
              <c:layout>
                <c:manualLayout>
                  <c:x val="4.3087971274686871E-3"/>
                  <c:y val="-0.11764705882352941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10E-4310-8CFA-5D3BA018512D}"/>
                </c:ext>
              </c:extLst>
            </c:dLbl>
            <c:dLbl>
              <c:idx val="441"/>
              <c:layout>
                <c:manualLayout>
                  <c:x val="1.4362657091560886E-3"/>
                  <c:y val="-2.614379084967320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399-45C6-978D-DDB43D94329A}"/>
                </c:ext>
              </c:extLst>
            </c:dLbl>
            <c:dLbl>
              <c:idx val="442"/>
              <c:layout>
                <c:manualLayout>
                  <c:x val="2.0107719928186715E-2"/>
                  <c:y val="-1.307189542483666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47-4006-A000-489BFB594F1A}"/>
                </c:ext>
              </c:extLst>
            </c:dLbl>
            <c:dLbl>
              <c:idx val="443"/>
              <c:layout>
                <c:manualLayout>
                  <c:x val="1.7235188509874433E-2"/>
                  <c:y val="3.2679738562091504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4E-47BA-9432-7A64B9BD53FA}"/>
                </c:ext>
              </c:extLst>
            </c:dLbl>
            <c:dLbl>
              <c:idx val="444"/>
              <c:layout>
                <c:manualLayout>
                  <c:x val="1.4362657091561834E-2"/>
                  <c:y val="-3.2679738562091504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A3-4178-9FA0-C3D5E9BAF0BF}"/>
                </c:ext>
              </c:extLst>
            </c:dLbl>
            <c:dLbl>
              <c:idx val="445"/>
              <c:layout>
                <c:manualLayout>
                  <c:x val="1.867145421903052E-2"/>
                  <c:y val="-5.9912161920094089E-1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5B-42A7-806D-B4A04F4DC315}"/>
                </c:ext>
              </c:extLst>
            </c:dLbl>
            <c:dLbl>
              <c:idx val="446"/>
              <c:layout>
                <c:manualLayout>
                  <c:x val="1.5798922800718027E-2"/>
                  <c:y val="-9.8039215686275116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2E6-4A87-8884-B59C63C2DBCE}"/>
                </c:ext>
              </c:extLst>
            </c:dLbl>
            <c:dLbl>
              <c:idx val="447"/>
              <c:layout>
                <c:manualLayout>
                  <c:x val="1.2926391382405745E-2"/>
                  <c:y val="-9.8039215686274508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CB-474E-9795-8A942E970095}"/>
                </c:ext>
              </c:extLst>
            </c:dLbl>
            <c:dLbl>
              <c:idx val="448"/>
              <c:layout>
                <c:manualLayout>
                  <c:x val="5.7450628366248809E-3"/>
                  <c:y val="-3.267973856209156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10-45FE-B66C-70826DB053BD}"/>
                </c:ext>
              </c:extLst>
            </c:dLbl>
            <c:dLbl>
              <c:idx val="449"/>
              <c:layout>
                <c:manualLayout>
                  <c:x val="7.1813285457808639E-3"/>
                  <c:y val="-1.960784313725496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F28-452F-9F0B-40550D6DECE7}"/>
                </c:ext>
              </c:extLst>
            </c:dLbl>
            <c:dLbl>
              <c:idx val="450"/>
              <c:layout>
                <c:manualLayout>
                  <c:x val="4.3087971274684764E-3"/>
                  <c:y val="-2.614379084967326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2B-4E6A-9E3E-AD98671579B6}"/>
                </c:ext>
              </c:extLst>
            </c:dLbl>
            <c:dLbl>
              <c:idx val="451"/>
              <c:layout>
                <c:manualLayout>
                  <c:x val="1.4362657091562992E-3"/>
                  <c:y val="-2.287581699346411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18-4D8F-93AF-F3B6FFA8123A}"/>
                </c:ext>
              </c:extLst>
            </c:dLbl>
            <c:dLbl>
              <c:idx val="821"/>
              <c:layout>
                <c:manualLayout>
                  <c:x val="-1.0532644804980346E-16"/>
                  <c:y val="3.987240829346086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0E-4310-8CFA-5D3BA018512D}"/>
                </c:ext>
              </c:extLst>
            </c:dLbl>
            <c:dLbl>
              <c:idx val="822"/>
              <c:layout>
                <c:manualLayout>
                  <c:x val="4.3088590141330575E-3"/>
                  <c:y val="-1.329080276448697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10E-4310-8CFA-5D3BA018512D}"/>
                </c:ext>
              </c:extLst>
            </c:dLbl>
            <c:dLbl>
              <c:idx val="905"/>
              <c:layout>
                <c:manualLayout>
                  <c:x val="8.6177180282660092E-3"/>
                  <c:y val="-0.1162945241892610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0E-4310-8CFA-5D3BA018512D}"/>
                </c:ext>
              </c:extLst>
            </c:dLbl>
            <c:dLbl>
              <c:idx val="1135"/>
              <c:layout>
                <c:manualLayout>
                  <c:x val="1.8671722394576689E-2"/>
                  <c:y val="1.993620414673040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10E-4310-8CFA-5D3BA01851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TIPRONSA!$A$9:$A$668</c:f>
              <c:numCache>
                <c:formatCode>mmm\-yy</c:formatCode>
                <c:ptCount val="660"/>
                <c:pt idx="0">
                  <c:v>31413</c:v>
                </c:pt>
                <c:pt idx="1">
                  <c:v>31444</c:v>
                </c:pt>
                <c:pt idx="2">
                  <c:v>31472</c:v>
                </c:pt>
                <c:pt idx="3">
                  <c:v>31503</c:v>
                </c:pt>
                <c:pt idx="4">
                  <c:v>31533</c:v>
                </c:pt>
                <c:pt idx="5">
                  <c:v>31564</c:v>
                </c:pt>
                <c:pt idx="6">
                  <c:v>31594</c:v>
                </c:pt>
                <c:pt idx="7">
                  <c:v>31625</c:v>
                </c:pt>
                <c:pt idx="8">
                  <c:v>31656</c:v>
                </c:pt>
                <c:pt idx="9">
                  <c:v>31686</c:v>
                </c:pt>
                <c:pt idx="10">
                  <c:v>31717</c:v>
                </c:pt>
                <c:pt idx="11">
                  <c:v>31747</c:v>
                </c:pt>
                <c:pt idx="12">
                  <c:v>31778</c:v>
                </c:pt>
                <c:pt idx="13">
                  <c:v>31809</c:v>
                </c:pt>
                <c:pt idx="14">
                  <c:v>31837</c:v>
                </c:pt>
                <c:pt idx="15">
                  <c:v>31868</c:v>
                </c:pt>
                <c:pt idx="16">
                  <c:v>31898</c:v>
                </c:pt>
                <c:pt idx="17">
                  <c:v>31929</c:v>
                </c:pt>
                <c:pt idx="18">
                  <c:v>31959</c:v>
                </c:pt>
                <c:pt idx="19">
                  <c:v>31990</c:v>
                </c:pt>
                <c:pt idx="20">
                  <c:v>32021</c:v>
                </c:pt>
                <c:pt idx="21">
                  <c:v>32051</c:v>
                </c:pt>
                <c:pt idx="22">
                  <c:v>32082</c:v>
                </c:pt>
                <c:pt idx="23">
                  <c:v>32112</c:v>
                </c:pt>
                <c:pt idx="24">
                  <c:v>32143</c:v>
                </c:pt>
                <c:pt idx="25">
                  <c:v>32174</c:v>
                </c:pt>
                <c:pt idx="26">
                  <c:v>32203</c:v>
                </c:pt>
                <c:pt idx="27">
                  <c:v>32234</c:v>
                </c:pt>
                <c:pt idx="28">
                  <c:v>32264</c:v>
                </c:pt>
                <c:pt idx="29">
                  <c:v>32295</c:v>
                </c:pt>
                <c:pt idx="30">
                  <c:v>32325</c:v>
                </c:pt>
                <c:pt idx="31">
                  <c:v>32356</c:v>
                </c:pt>
                <c:pt idx="32">
                  <c:v>32387</c:v>
                </c:pt>
                <c:pt idx="33">
                  <c:v>32417</c:v>
                </c:pt>
                <c:pt idx="34">
                  <c:v>32448</c:v>
                </c:pt>
                <c:pt idx="35">
                  <c:v>32478</c:v>
                </c:pt>
                <c:pt idx="36">
                  <c:v>32509</c:v>
                </c:pt>
                <c:pt idx="37">
                  <c:v>32540</c:v>
                </c:pt>
                <c:pt idx="38">
                  <c:v>32568</c:v>
                </c:pt>
                <c:pt idx="39">
                  <c:v>32599</c:v>
                </c:pt>
                <c:pt idx="40">
                  <c:v>32629</c:v>
                </c:pt>
                <c:pt idx="41">
                  <c:v>32660</c:v>
                </c:pt>
                <c:pt idx="42">
                  <c:v>32690</c:v>
                </c:pt>
                <c:pt idx="43">
                  <c:v>32721</c:v>
                </c:pt>
                <c:pt idx="44">
                  <c:v>32752</c:v>
                </c:pt>
                <c:pt idx="45">
                  <c:v>32782</c:v>
                </c:pt>
                <c:pt idx="46">
                  <c:v>32813</c:v>
                </c:pt>
                <c:pt idx="47">
                  <c:v>32843</c:v>
                </c:pt>
                <c:pt idx="48">
                  <c:v>32874</c:v>
                </c:pt>
                <c:pt idx="49">
                  <c:v>32905</c:v>
                </c:pt>
                <c:pt idx="50">
                  <c:v>32933</c:v>
                </c:pt>
                <c:pt idx="51">
                  <c:v>32964</c:v>
                </c:pt>
                <c:pt idx="52">
                  <c:v>32994</c:v>
                </c:pt>
                <c:pt idx="53">
                  <c:v>33025</c:v>
                </c:pt>
                <c:pt idx="54">
                  <c:v>33055</c:v>
                </c:pt>
                <c:pt idx="55">
                  <c:v>33086</c:v>
                </c:pt>
                <c:pt idx="56">
                  <c:v>33117</c:v>
                </c:pt>
                <c:pt idx="57">
                  <c:v>33147</c:v>
                </c:pt>
                <c:pt idx="58">
                  <c:v>33178</c:v>
                </c:pt>
                <c:pt idx="59">
                  <c:v>33208</c:v>
                </c:pt>
                <c:pt idx="60">
                  <c:v>33239</c:v>
                </c:pt>
                <c:pt idx="61">
                  <c:v>33270</c:v>
                </c:pt>
                <c:pt idx="62">
                  <c:v>33298</c:v>
                </c:pt>
                <c:pt idx="63">
                  <c:v>33329</c:v>
                </c:pt>
                <c:pt idx="64">
                  <c:v>33359</c:v>
                </c:pt>
                <c:pt idx="65">
                  <c:v>33390</c:v>
                </c:pt>
                <c:pt idx="66">
                  <c:v>33420</c:v>
                </c:pt>
                <c:pt idx="67">
                  <c:v>33451</c:v>
                </c:pt>
                <c:pt idx="68">
                  <c:v>33482</c:v>
                </c:pt>
                <c:pt idx="69">
                  <c:v>33512</c:v>
                </c:pt>
                <c:pt idx="70">
                  <c:v>33543</c:v>
                </c:pt>
                <c:pt idx="71">
                  <c:v>33573</c:v>
                </c:pt>
                <c:pt idx="72">
                  <c:v>33604</c:v>
                </c:pt>
                <c:pt idx="73">
                  <c:v>33635</c:v>
                </c:pt>
                <c:pt idx="74">
                  <c:v>33664</c:v>
                </c:pt>
                <c:pt idx="75">
                  <c:v>33695</c:v>
                </c:pt>
                <c:pt idx="76">
                  <c:v>33725</c:v>
                </c:pt>
                <c:pt idx="77">
                  <c:v>33756</c:v>
                </c:pt>
                <c:pt idx="78">
                  <c:v>33786</c:v>
                </c:pt>
                <c:pt idx="79">
                  <c:v>33817</c:v>
                </c:pt>
                <c:pt idx="80">
                  <c:v>33848</c:v>
                </c:pt>
                <c:pt idx="81">
                  <c:v>33878</c:v>
                </c:pt>
                <c:pt idx="82">
                  <c:v>33909</c:v>
                </c:pt>
                <c:pt idx="83">
                  <c:v>33939</c:v>
                </c:pt>
                <c:pt idx="84">
                  <c:v>33970</c:v>
                </c:pt>
                <c:pt idx="85">
                  <c:v>34001</c:v>
                </c:pt>
                <c:pt idx="86">
                  <c:v>34029</c:v>
                </c:pt>
                <c:pt idx="87">
                  <c:v>34060</c:v>
                </c:pt>
                <c:pt idx="88">
                  <c:v>34090</c:v>
                </c:pt>
                <c:pt idx="89">
                  <c:v>34121</c:v>
                </c:pt>
                <c:pt idx="90">
                  <c:v>34151</c:v>
                </c:pt>
                <c:pt idx="91">
                  <c:v>34182</c:v>
                </c:pt>
                <c:pt idx="92">
                  <c:v>34213</c:v>
                </c:pt>
                <c:pt idx="93">
                  <c:v>34243</c:v>
                </c:pt>
                <c:pt idx="94">
                  <c:v>34274</c:v>
                </c:pt>
                <c:pt idx="95">
                  <c:v>34304</c:v>
                </c:pt>
                <c:pt idx="96">
                  <c:v>34335</c:v>
                </c:pt>
                <c:pt idx="97">
                  <c:v>34366</c:v>
                </c:pt>
                <c:pt idx="98">
                  <c:v>34394</c:v>
                </c:pt>
                <c:pt idx="99">
                  <c:v>34425</c:v>
                </c:pt>
                <c:pt idx="100">
                  <c:v>34455</c:v>
                </c:pt>
                <c:pt idx="101">
                  <c:v>34486</c:v>
                </c:pt>
                <c:pt idx="102">
                  <c:v>34516</c:v>
                </c:pt>
                <c:pt idx="103">
                  <c:v>34547</c:v>
                </c:pt>
                <c:pt idx="104">
                  <c:v>34578</c:v>
                </c:pt>
                <c:pt idx="105">
                  <c:v>34608</c:v>
                </c:pt>
                <c:pt idx="106">
                  <c:v>34639</c:v>
                </c:pt>
                <c:pt idx="107">
                  <c:v>34669</c:v>
                </c:pt>
                <c:pt idx="108">
                  <c:v>34700</c:v>
                </c:pt>
                <c:pt idx="109">
                  <c:v>34731</c:v>
                </c:pt>
                <c:pt idx="110">
                  <c:v>34759</c:v>
                </c:pt>
                <c:pt idx="111">
                  <c:v>34790</c:v>
                </c:pt>
                <c:pt idx="112">
                  <c:v>34820</c:v>
                </c:pt>
                <c:pt idx="113">
                  <c:v>34851</c:v>
                </c:pt>
                <c:pt idx="114">
                  <c:v>34881</c:v>
                </c:pt>
                <c:pt idx="115">
                  <c:v>34912</c:v>
                </c:pt>
                <c:pt idx="116">
                  <c:v>34943</c:v>
                </c:pt>
                <c:pt idx="117">
                  <c:v>34973</c:v>
                </c:pt>
                <c:pt idx="118">
                  <c:v>35004</c:v>
                </c:pt>
                <c:pt idx="119">
                  <c:v>35034</c:v>
                </c:pt>
                <c:pt idx="120">
                  <c:v>35065</c:v>
                </c:pt>
                <c:pt idx="121">
                  <c:v>35096</c:v>
                </c:pt>
                <c:pt idx="122">
                  <c:v>35125</c:v>
                </c:pt>
                <c:pt idx="123">
                  <c:v>35156</c:v>
                </c:pt>
                <c:pt idx="124">
                  <c:v>35186</c:v>
                </c:pt>
                <c:pt idx="125">
                  <c:v>35217</c:v>
                </c:pt>
                <c:pt idx="126">
                  <c:v>35247</c:v>
                </c:pt>
                <c:pt idx="127">
                  <c:v>35278</c:v>
                </c:pt>
                <c:pt idx="128">
                  <c:v>35309</c:v>
                </c:pt>
                <c:pt idx="129">
                  <c:v>35339</c:v>
                </c:pt>
                <c:pt idx="130">
                  <c:v>35370</c:v>
                </c:pt>
                <c:pt idx="131">
                  <c:v>35400</c:v>
                </c:pt>
                <c:pt idx="132">
                  <c:v>35431</c:v>
                </c:pt>
                <c:pt idx="133">
                  <c:v>35462</c:v>
                </c:pt>
                <c:pt idx="134">
                  <c:v>35490</c:v>
                </c:pt>
                <c:pt idx="135">
                  <c:v>35521</c:v>
                </c:pt>
                <c:pt idx="136">
                  <c:v>35551</c:v>
                </c:pt>
                <c:pt idx="137">
                  <c:v>35582</c:v>
                </c:pt>
                <c:pt idx="138">
                  <c:v>35612</c:v>
                </c:pt>
                <c:pt idx="139">
                  <c:v>35643</c:v>
                </c:pt>
                <c:pt idx="140">
                  <c:v>35674</c:v>
                </c:pt>
                <c:pt idx="141">
                  <c:v>35704</c:v>
                </c:pt>
                <c:pt idx="142">
                  <c:v>35735</c:v>
                </c:pt>
                <c:pt idx="143">
                  <c:v>35765</c:v>
                </c:pt>
                <c:pt idx="144">
                  <c:v>35796</c:v>
                </c:pt>
                <c:pt idx="145">
                  <c:v>35827</c:v>
                </c:pt>
                <c:pt idx="146">
                  <c:v>35855</c:v>
                </c:pt>
                <c:pt idx="147">
                  <c:v>35886</c:v>
                </c:pt>
                <c:pt idx="148">
                  <c:v>35916</c:v>
                </c:pt>
                <c:pt idx="149">
                  <c:v>35947</c:v>
                </c:pt>
                <c:pt idx="150">
                  <c:v>35977</c:v>
                </c:pt>
                <c:pt idx="151">
                  <c:v>36008</c:v>
                </c:pt>
                <c:pt idx="152">
                  <c:v>36039</c:v>
                </c:pt>
                <c:pt idx="153">
                  <c:v>36069</c:v>
                </c:pt>
                <c:pt idx="154">
                  <c:v>36100</c:v>
                </c:pt>
                <c:pt idx="155">
                  <c:v>36130</c:v>
                </c:pt>
                <c:pt idx="156">
                  <c:v>36161</c:v>
                </c:pt>
                <c:pt idx="157">
                  <c:v>36192</c:v>
                </c:pt>
                <c:pt idx="158">
                  <c:v>36220</c:v>
                </c:pt>
                <c:pt idx="159">
                  <c:v>36251</c:v>
                </c:pt>
                <c:pt idx="160">
                  <c:v>36281</c:v>
                </c:pt>
                <c:pt idx="161">
                  <c:v>36312</c:v>
                </c:pt>
                <c:pt idx="162">
                  <c:v>36342</c:v>
                </c:pt>
                <c:pt idx="163">
                  <c:v>36373</c:v>
                </c:pt>
                <c:pt idx="164">
                  <c:v>36404</c:v>
                </c:pt>
                <c:pt idx="165">
                  <c:v>36434</c:v>
                </c:pt>
                <c:pt idx="166">
                  <c:v>36465</c:v>
                </c:pt>
                <c:pt idx="167">
                  <c:v>36495</c:v>
                </c:pt>
                <c:pt idx="168">
                  <c:v>36526</c:v>
                </c:pt>
                <c:pt idx="169">
                  <c:v>36557</c:v>
                </c:pt>
                <c:pt idx="170">
                  <c:v>36586</c:v>
                </c:pt>
                <c:pt idx="171">
                  <c:v>36617</c:v>
                </c:pt>
                <c:pt idx="172">
                  <c:v>36647</c:v>
                </c:pt>
                <c:pt idx="173">
                  <c:v>36678</c:v>
                </c:pt>
                <c:pt idx="174">
                  <c:v>36708</c:v>
                </c:pt>
                <c:pt idx="175">
                  <c:v>36739</c:v>
                </c:pt>
                <c:pt idx="176">
                  <c:v>36770</c:v>
                </c:pt>
                <c:pt idx="177">
                  <c:v>36800</c:v>
                </c:pt>
                <c:pt idx="178">
                  <c:v>36831</c:v>
                </c:pt>
                <c:pt idx="179">
                  <c:v>36861</c:v>
                </c:pt>
                <c:pt idx="180">
                  <c:v>36892</c:v>
                </c:pt>
                <c:pt idx="181">
                  <c:v>36923</c:v>
                </c:pt>
                <c:pt idx="182">
                  <c:v>36951</c:v>
                </c:pt>
                <c:pt idx="183">
                  <c:v>36982</c:v>
                </c:pt>
                <c:pt idx="184">
                  <c:v>37012</c:v>
                </c:pt>
                <c:pt idx="185">
                  <c:v>37043</c:v>
                </c:pt>
                <c:pt idx="186">
                  <c:v>37073</c:v>
                </c:pt>
                <c:pt idx="187">
                  <c:v>37104</c:v>
                </c:pt>
                <c:pt idx="188">
                  <c:v>37135</c:v>
                </c:pt>
                <c:pt idx="189">
                  <c:v>37165</c:v>
                </c:pt>
                <c:pt idx="190">
                  <c:v>37196</c:v>
                </c:pt>
                <c:pt idx="191">
                  <c:v>37226</c:v>
                </c:pt>
                <c:pt idx="192">
                  <c:v>37257</c:v>
                </c:pt>
                <c:pt idx="193">
                  <c:v>37288</c:v>
                </c:pt>
                <c:pt idx="194">
                  <c:v>37316</c:v>
                </c:pt>
                <c:pt idx="195">
                  <c:v>37347</c:v>
                </c:pt>
                <c:pt idx="196">
                  <c:v>37377</c:v>
                </c:pt>
                <c:pt idx="197">
                  <c:v>37408</c:v>
                </c:pt>
                <c:pt idx="198">
                  <c:v>37438</c:v>
                </c:pt>
                <c:pt idx="199">
                  <c:v>37469</c:v>
                </c:pt>
                <c:pt idx="200">
                  <c:v>37500</c:v>
                </c:pt>
                <c:pt idx="201">
                  <c:v>37530</c:v>
                </c:pt>
                <c:pt idx="202">
                  <c:v>37561</c:v>
                </c:pt>
                <c:pt idx="203">
                  <c:v>37591</c:v>
                </c:pt>
                <c:pt idx="204">
                  <c:v>37622</c:v>
                </c:pt>
                <c:pt idx="205">
                  <c:v>37653</c:v>
                </c:pt>
                <c:pt idx="206">
                  <c:v>37681</c:v>
                </c:pt>
                <c:pt idx="207">
                  <c:v>37712</c:v>
                </c:pt>
                <c:pt idx="208">
                  <c:v>37742</c:v>
                </c:pt>
                <c:pt idx="209">
                  <c:v>37773</c:v>
                </c:pt>
                <c:pt idx="210">
                  <c:v>37803</c:v>
                </c:pt>
                <c:pt idx="211">
                  <c:v>37834</c:v>
                </c:pt>
                <c:pt idx="212">
                  <c:v>37865</c:v>
                </c:pt>
                <c:pt idx="213">
                  <c:v>37895</c:v>
                </c:pt>
                <c:pt idx="214">
                  <c:v>37926</c:v>
                </c:pt>
                <c:pt idx="215">
                  <c:v>37956</c:v>
                </c:pt>
                <c:pt idx="216">
                  <c:v>37987</c:v>
                </c:pt>
                <c:pt idx="217">
                  <c:v>38018</c:v>
                </c:pt>
                <c:pt idx="218">
                  <c:v>38047</c:v>
                </c:pt>
                <c:pt idx="219">
                  <c:v>38078</c:v>
                </c:pt>
                <c:pt idx="220">
                  <c:v>38108</c:v>
                </c:pt>
                <c:pt idx="221">
                  <c:v>38139</c:v>
                </c:pt>
                <c:pt idx="222">
                  <c:v>38169</c:v>
                </c:pt>
                <c:pt idx="223">
                  <c:v>38200</c:v>
                </c:pt>
                <c:pt idx="224">
                  <c:v>38231</c:v>
                </c:pt>
                <c:pt idx="225">
                  <c:v>38261</c:v>
                </c:pt>
                <c:pt idx="226">
                  <c:v>38292</c:v>
                </c:pt>
                <c:pt idx="227">
                  <c:v>38322</c:v>
                </c:pt>
                <c:pt idx="228">
                  <c:v>38353</c:v>
                </c:pt>
                <c:pt idx="229">
                  <c:v>38384</c:v>
                </c:pt>
                <c:pt idx="230">
                  <c:v>38412</c:v>
                </c:pt>
                <c:pt idx="231">
                  <c:v>38443</c:v>
                </c:pt>
                <c:pt idx="232">
                  <c:v>38473</c:v>
                </c:pt>
                <c:pt idx="233">
                  <c:v>38504</c:v>
                </c:pt>
                <c:pt idx="234">
                  <c:v>38534</c:v>
                </c:pt>
                <c:pt idx="235">
                  <c:v>38565</c:v>
                </c:pt>
                <c:pt idx="236">
                  <c:v>38596</c:v>
                </c:pt>
                <c:pt idx="237">
                  <c:v>38626</c:v>
                </c:pt>
                <c:pt idx="238">
                  <c:v>38657</c:v>
                </c:pt>
                <c:pt idx="239">
                  <c:v>38687</c:v>
                </c:pt>
                <c:pt idx="240">
                  <c:v>38718</c:v>
                </c:pt>
                <c:pt idx="241">
                  <c:v>38749</c:v>
                </c:pt>
                <c:pt idx="242">
                  <c:v>38777</c:v>
                </c:pt>
                <c:pt idx="243">
                  <c:v>38808</c:v>
                </c:pt>
                <c:pt idx="244">
                  <c:v>38838</c:v>
                </c:pt>
                <c:pt idx="245">
                  <c:v>38869</c:v>
                </c:pt>
                <c:pt idx="246">
                  <c:v>38899</c:v>
                </c:pt>
                <c:pt idx="247">
                  <c:v>38930</c:v>
                </c:pt>
                <c:pt idx="248">
                  <c:v>38961</c:v>
                </c:pt>
                <c:pt idx="249">
                  <c:v>38991</c:v>
                </c:pt>
                <c:pt idx="250">
                  <c:v>39022</c:v>
                </c:pt>
                <c:pt idx="251">
                  <c:v>39052</c:v>
                </c:pt>
                <c:pt idx="252">
                  <c:v>39083</c:v>
                </c:pt>
                <c:pt idx="253">
                  <c:v>39114</c:v>
                </c:pt>
                <c:pt idx="254">
                  <c:v>39142</c:v>
                </c:pt>
                <c:pt idx="255">
                  <c:v>39173</c:v>
                </c:pt>
                <c:pt idx="256">
                  <c:v>39203</c:v>
                </c:pt>
                <c:pt idx="257">
                  <c:v>39234</c:v>
                </c:pt>
                <c:pt idx="258">
                  <c:v>39264</c:v>
                </c:pt>
                <c:pt idx="259">
                  <c:v>39295</c:v>
                </c:pt>
                <c:pt idx="260">
                  <c:v>39326</c:v>
                </c:pt>
                <c:pt idx="261">
                  <c:v>39356</c:v>
                </c:pt>
                <c:pt idx="262">
                  <c:v>39387</c:v>
                </c:pt>
                <c:pt idx="263">
                  <c:v>39417</c:v>
                </c:pt>
                <c:pt idx="264">
                  <c:v>39448</c:v>
                </c:pt>
                <c:pt idx="265">
                  <c:v>39479</c:v>
                </c:pt>
                <c:pt idx="266">
                  <c:v>39508</c:v>
                </c:pt>
                <c:pt idx="267">
                  <c:v>39539</c:v>
                </c:pt>
                <c:pt idx="268">
                  <c:v>39569</c:v>
                </c:pt>
                <c:pt idx="269">
                  <c:v>39600</c:v>
                </c:pt>
                <c:pt idx="270">
                  <c:v>39630</c:v>
                </c:pt>
                <c:pt idx="271">
                  <c:v>39661</c:v>
                </c:pt>
                <c:pt idx="272">
                  <c:v>39692</c:v>
                </c:pt>
                <c:pt idx="273">
                  <c:v>39722</c:v>
                </c:pt>
                <c:pt idx="274">
                  <c:v>39753</c:v>
                </c:pt>
                <c:pt idx="275">
                  <c:v>39783</c:v>
                </c:pt>
                <c:pt idx="276">
                  <c:v>39814</c:v>
                </c:pt>
                <c:pt idx="277">
                  <c:v>39845</c:v>
                </c:pt>
                <c:pt idx="278">
                  <c:v>39873</c:v>
                </c:pt>
                <c:pt idx="279">
                  <c:v>39904</c:v>
                </c:pt>
                <c:pt idx="280">
                  <c:v>39934</c:v>
                </c:pt>
                <c:pt idx="281">
                  <c:v>39965</c:v>
                </c:pt>
                <c:pt idx="282">
                  <c:v>39995</c:v>
                </c:pt>
                <c:pt idx="283">
                  <c:v>40026</c:v>
                </c:pt>
                <c:pt idx="284">
                  <c:v>40057</c:v>
                </c:pt>
                <c:pt idx="285">
                  <c:v>40087</c:v>
                </c:pt>
                <c:pt idx="286">
                  <c:v>40118</c:v>
                </c:pt>
                <c:pt idx="287">
                  <c:v>40148</c:v>
                </c:pt>
                <c:pt idx="288">
                  <c:v>40179</c:v>
                </c:pt>
                <c:pt idx="289">
                  <c:v>40210</c:v>
                </c:pt>
                <c:pt idx="290">
                  <c:v>40238</c:v>
                </c:pt>
                <c:pt idx="291">
                  <c:v>40269</c:v>
                </c:pt>
                <c:pt idx="292">
                  <c:v>40299</c:v>
                </c:pt>
                <c:pt idx="293">
                  <c:v>40330</c:v>
                </c:pt>
                <c:pt idx="294">
                  <c:v>40360</c:v>
                </c:pt>
                <c:pt idx="295">
                  <c:v>40391</c:v>
                </c:pt>
                <c:pt idx="296">
                  <c:v>40422</c:v>
                </c:pt>
                <c:pt idx="297">
                  <c:v>40452</c:v>
                </c:pt>
                <c:pt idx="298">
                  <c:v>40483</c:v>
                </c:pt>
                <c:pt idx="299">
                  <c:v>40513</c:v>
                </c:pt>
                <c:pt idx="300">
                  <c:v>40544</c:v>
                </c:pt>
                <c:pt idx="301">
                  <c:v>40575</c:v>
                </c:pt>
                <c:pt idx="302">
                  <c:v>40603</c:v>
                </c:pt>
                <c:pt idx="303">
                  <c:v>40634</c:v>
                </c:pt>
                <c:pt idx="304">
                  <c:v>40664</c:v>
                </c:pt>
                <c:pt idx="305">
                  <c:v>40695</c:v>
                </c:pt>
                <c:pt idx="306">
                  <c:v>40725</c:v>
                </c:pt>
                <c:pt idx="307">
                  <c:v>40756</c:v>
                </c:pt>
                <c:pt idx="308">
                  <c:v>40787</c:v>
                </c:pt>
                <c:pt idx="309">
                  <c:v>40817</c:v>
                </c:pt>
                <c:pt idx="310">
                  <c:v>40848</c:v>
                </c:pt>
                <c:pt idx="311">
                  <c:v>40878</c:v>
                </c:pt>
                <c:pt idx="312">
                  <c:v>40909</c:v>
                </c:pt>
                <c:pt idx="313">
                  <c:v>40940</c:v>
                </c:pt>
                <c:pt idx="314">
                  <c:v>40969</c:v>
                </c:pt>
                <c:pt idx="315">
                  <c:v>41000</c:v>
                </c:pt>
                <c:pt idx="316">
                  <c:v>41030</c:v>
                </c:pt>
                <c:pt idx="317">
                  <c:v>41061</c:v>
                </c:pt>
                <c:pt idx="318">
                  <c:v>41091</c:v>
                </c:pt>
                <c:pt idx="319">
                  <c:v>41122</c:v>
                </c:pt>
                <c:pt idx="320">
                  <c:v>41153</c:v>
                </c:pt>
                <c:pt idx="321">
                  <c:v>41183</c:v>
                </c:pt>
                <c:pt idx="322">
                  <c:v>41214</c:v>
                </c:pt>
                <c:pt idx="323">
                  <c:v>41244</c:v>
                </c:pt>
                <c:pt idx="324">
                  <c:v>41275</c:v>
                </c:pt>
                <c:pt idx="325">
                  <c:v>41306</c:v>
                </c:pt>
                <c:pt idx="326">
                  <c:v>41334</c:v>
                </c:pt>
                <c:pt idx="327">
                  <c:v>41365</c:v>
                </c:pt>
                <c:pt idx="328">
                  <c:v>41395</c:v>
                </c:pt>
                <c:pt idx="329">
                  <c:v>41426</c:v>
                </c:pt>
                <c:pt idx="330">
                  <c:v>41456</c:v>
                </c:pt>
                <c:pt idx="331">
                  <c:v>41487</c:v>
                </c:pt>
                <c:pt idx="332">
                  <c:v>41518</c:v>
                </c:pt>
                <c:pt idx="333">
                  <c:v>41548</c:v>
                </c:pt>
                <c:pt idx="334">
                  <c:v>41579</c:v>
                </c:pt>
                <c:pt idx="335">
                  <c:v>41609</c:v>
                </c:pt>
                <c:pt idx="336">
                  <c:v>41640</c:v>
                </c:pt>
                <c:pt idx="337">
                  <c:v>41671</c:v>
                </c:pt>
                <c:pt idx="338">
                  <c:v>41699</c:v>
                </c:pt>
                <c:pt idx="339">
                  <c:v>41730</c:v>
                </c:pt>
                <c:pt idx="340">
                  <c:v>41760</c:v>
                </c:pt>
                <c:pt idx="341">
                  <c:v>41791</c:v>
                </c:pt>
                <c:pt idx="342">
                  <c:v>41821</c:v>
                </c:pt>
                <c:pt idx="343">
                  <c:v>41852</c:v>
                </c:pt>
                <c:pt idx="344">
                  <c:v>41883</c:v>
                </c:pt>
                <c:pt idx="345">
                  <c:v>41913</c:v>
                </c:pt>
                <c:pt idx="346">
                  <c:v>41944</c:v>
                </c:pt>
                <c:pt idx="347">
                  <c:v>41974</c:v>
                </c:pt>
                <c:pt idx="348">
                  <c:v>42005</c:v>
                </c:pt>
                <c:pt idx="349">
                  <c:v>42036</c:v>
                </c:pt>
                <c:pt idx="350">
                  <c:v>42064</c:v>
                </c:pt>
                <c:pt idx="351">
                  <c:v>42095</c:v>
                </c:pt>
                <c:pt idx="352">
                  <c:v>42125</c:v>
                </c:pt>
                <c:pt idx="353">
                  <c:v>42156</c:v>
                </c:pt>
                <c:pt idx="354">
                  <c:v>42186</c:v>
                </c:pt>
                <c:pt idx="355">
                  <c:v>42217</c:v>
                </c:pt>
                <c:pt idx="356">
                  <c:v>42248</c:v>
                </c:pt>
                <c:pt idx="357">
                  <c:v>42278</c:v>
                </c:pt>
                <c:pt idx="358">
                  <c:v>42309</c:v>
                </c:pt>
                <c:pt idx="359">
                  <c:v>42339</c:v>
                </c:pt>
                <c:pt idx="360">
                  <c:v>42370</c:v>
                </c:pt>
                <c:pt idx="361">
                  <c:v>42401</c:v>
                </c:pt>
                <c:pt idx="362">
                  <c:v>42430</c:v>
                </c:pt>
                <c:pt idx="363">
                  <c:v>42461</c:v>
                </c:pt>
                <c:pt idx="364">
                  <c:v>42491</c:v>
                </c:pt>
                <c:pt idx="365">
                  <c:v>42522</c:v>
                </c:pt>
                <c:pt idx="366">
                  <c:v>42552</c:v>
                </c:pt>
                <c:pt idx="367">
                  <c:v>42583</c:v>
                </c:pt>
                <c:pt idx="368">
                  <c:v>42614</c:v>
                </c:pt>
                <c:pt idx="369">
                  <c:v>42644</c:v>
                </c:pt>
                <c:pt idx="370">
                  <c:v>42675</c:v>
                </c:pt>
                <c:pt idx="371">
                  <c:v>42705</c:v>
                </c:pt>
                <c:pt idx="372">
                  <c:v>42736</c:v>
                </c:pt>
                <c:pt idx="373">
                  <c:v>42767</c:v>
                </c:pt>
                <c:pt idx="374">
                  <c:v>42795</c:v>
                </c:pt>
                <c:pt idx="375">
                  <c:v>42826</c:v>
                </c:pt>
                <c:pt idx="376">
                  <c:v>42856</c:v>
                </c:pt>
                <c:pt idx="377">
                  <c:v>42887</c:v>
                </c:pt>
                <c:pt idx="378">
                  <c:v>42917</c:v>
                </c:pt>
                <c:pt idx="379">
                  <c:v>42948</c:v>
                </c:pt>
                <c:pt idx="380">
                  <c:v>42979</c:v>
                </c:pt>
                <c:pt idx="381">
                  <c:v>43009</c:v>
                </c:pt>
                <c:pt idx="382">
                  <c:v>43040</c:v>
                </c:pt>
                <c:pt idx="383">
                  <c:v>43070</c:v>
                </c:pt>
                <c:pt idx="384">
                  <c:v>43101</c:v>
                </c:pt>
                <c:pt idx="385">
                  <c:v>43132</c:v>
                </c:pt>
                <c:pt idx="386">
                  <c:v>43160</c:v>
                </c:pt>
                <c:pt idx="387">
                  <c:v>43191</c:v>
                </c:pt>
                <c:pt idx="388">
                  <c:v>43221</c:v>
                </c:pt>
                <c:pt idx="389">
                  <c:v>43252</c:v>
                </c:pt>
                <c:pt idx="390">
                  <c:v>43282</c:v>
                </c:pt>
                <c:pt idx="391">
                  <c:v>43313</c:v>
                </c:pt>
                <c:pt idx="392">
                  <c:v>43344</c:v>
                </c:pt>
                <c:pt idx="393">
                  <c:v>43374</c:v>
                </c:pt>
                <c:pt idx="394">
                  <c:v>43405</c:v>
                </c:pt>
                <c:pt idx="395">
                  <c:v>43435</c:v>
                </c:pt>
                <c:pt idx="396">
                  <c:v>43466</c:v>
                </c:pt>
                <c:pt idx="397">
                  <c:v>43497</c:v>
                </c:pt>
                <c:pt idx="398">
                  <c:v>43525</c:v>
                </c:pt>
                <c:pt idx="399">
                  <c:v>43556</c:v>
                </c:pt>
                <c:pt idx="400">
                  <c:v>43586</c:v>
                </c:pt>
                <c:pt idx="401">
                  <c:v>43617</c:v>
                </c:pt>
                <c:pt idx="402">
                  <c:v>43647</c:v>
                </c:pt>
                <c:pt idx="403">
                  <c:v>43678</c:v>
                </c:pt>
                <c:pt idx="404">
                  <c:v>43709</c:v>
                </c:pt>
                <c:pt idx="405">
                  <c:v>43739</c:v>
                </c:pt>
                <c:pt idx="406">
                  <c:v>43770</c:v>
                </c:pt>
                <c:pt idx="407">
                  <c:v>43800</c:v>
                </c:pt>
                <c:pt idx="408">
                  <c:v>43831</c:v>
                </c:pt>
                <c:pt idx="409">
                  <c:v>43862</c:v>
                </c:pt>
                <c:pt idx="410">
                  <c:v>43891</c:v>
                </c:pt>
                <c:pt idx="411">
                  <c:v>43922</c:v>
                </c:pt>
                <c:pt idx="412">
                  <c:v>43952</c:v>
                </c:pt>
                <c:pt idx="413">
                  <c:v>43983</c:v>
                </c:pt>
                <c:pt idx="414">
                  <c:v>44013</c:v>
                </c:pt>
                <c:pt idx="415">
                  <c:v>44044</c:v>
                </c:pt>
                <c:pt idx="416">
                  <c:v>44075</c:v>
                </c:pt>
                <c:pt idx="417">
                  <c:v>44105</c:v>
                </c:pt>
                <c:pt idx="418">
                  <c:v>44136</c:v>
                </c:pt>
                <c:pt idx="419">
                  <c:v>44166</c:v>
                </c:pt>
                <c:pt idx="420">
                  <c:v>44197</c:v>
                </c:pt>
                <c:pt idx="421">
                  <c:v>44228</c:v>
                </c:pt>
                <c:pt idx="422">
                  <c:v>44256</c:v>
                </c:pt>
                <c:pt idx="423">
                  <c:v>44287</c:v>
                </c:pt>
                <c:pt idx="424">
                  <c:v>44317</c:v>
                </c:pt>
                <c:pt idx="425">
                  <c:v>44348</c:v>
                </c:pt>
                <c:pt idx="426">
                  <c:v>44378</c:v>
                </c:pt>
                <c:pt idx="427">
                  <c:v>44409</c:v>
                </c:pt>
                <c:pt idx="428">
                  <c:v>44440</c:v>
                </c:pt>
                <c:pt idx="429">
                  <c:v>44470</c:v>
                </c:pt>
                <c:pt idx="430">
                  <c:v>44501</c:v>
                </c:pt>
                <c:pt idx="431">
                  <c:v>44531</c:v>
                </c:pt>
                <c:pt idx="432">
                  <c:v>44562</c:v>
                </c:pt>
                <c:pt idx="433">
                  <c:v>44593</c:v>
                </c:pt>
                <c:pt idx="434">
                  <c:v>44621</c:v>
                </c:pt>
                <c:pt idx="435">
                  <c:v>44652</c:v>
                </c:pt>
                <c:pt idx="436">
                  <c:v>44682</c:v>
                </c:pt>
                <c:pt idx="437">
                  <c:v>44713</c:v>
                </c:pt>
                <c:pt idx="438">
                  <c:v>44743</c:v>
                </c:pt>
                <c:pt idx="439">
                  <c:v>44774</c:v>
                </c:pt>
                <c:pt idx="440">
                  <c:v>44805</c:v>
                </c:pt>
                <c:pt idx="441">
                  <c:v>44835</c:v>
                </c:pt>
                <c:pt idx="442">
                  <c:v>44866</c:v>
                </c:pt>
                <c:pt idx="443">
                  <c:v>44896</c:v>
                </c:pt>
                <c:pt idx="444">
                  <c:v>44927</c:v>
                </c:pt>
                <c:pt idx="445">
                  <c:v>44958</c:v>
                </c:pt>
                <c:pt idx="446">
                  <c:v>44986</c:v>
                </c:pt>
                <c:pt idx="447">
                  <c:v>45017</c:v>
                </c:pt>
                <c:pt idx="448">
                  <c:v>45047</c:v>
                </c:pt>
                <c:pt idx="449">
                  <c:v>45078</c:v>
                </c:pt>
                <c:pt idx="450">
                  <c:v>45108</c:v>
                </c:pt>
                <c:pt idx="451">
                  <c:v>45139</c:v>
                </c:pt>
                <c:pt idx="452">
                  <c:v>45170</c:v>
                </c:pt>
                <c:pt idx="453">
                  <c:v>45200</c:v>
                </c:pt>
                <c:pt idx="454">
                  <c:v>45231</c:v>
                </c:pt>
                <c:pt idx="455">
                  <c:v>45261</c:v>
                </c:pt>
                <c:pt idx="456">
                  <c:v>45292</c:v>
                </c:pt>
                <c:pt idx="457">
                  <c:v>45323</c:v>
                </c:pt>
                <c:pt idx="458">
                  <c:v>45352</c:v>
                </c:pt>
                <c:pt idx="459">
                  <c:v>45383</c:v>
                </c:pt>
                <c:pt idx="460">
                  <c:v>45413</c:v>
                </c:pt>
                <c:pt idx="461">
                  <c:v>45444</c:v>
                </c:pt>
                <c:pt idx="462">
                  <c:v>45474</c:v>
                </c:pt>
                <c:pt idx="463">
                  <c:v>45505</c:v>
                </c:pt>
                <c:pt idx="464">
                  <c:v>45536</c:v>
                </c:pt>
                <c:pt idx="465">
                  <c:v>45566</c:v>
                </c:pt>
                <c:pt idx="466">
                  <c:v>45597</c:v>
                </c:pt>
                <c:pt idx="467">
                  <c:v>45627</c:v>
                </c:pt>
                <c:pt idx="468">
                  <c:v>45658</c:v>
                </c:pt>
                <c:pt idx="469">
                  <c:v>45689</c:v>
                </c:pt>
                <c:pt idx="470">
                  <c:v>45717</c:v>
                </c:pt>
                <c:pt idx="471">
                  <c:v>45748</c:v>
                </c:pt>
                <c:pt idx="472">
                  <c:v>45778</c:v>
                </c:pt>
                <c:pt idx="473">
                  <c:v>45809</c:v>
                </c:pt>
                <c:pt idx="474">
                  <c:v>45839</c:v>
                </c:pt>
                <c:pt idx="475">
                  <c:v>45870</c:v>
                </c:pt>
                <c:pt idx="476">
                  <c:v>45901</c:v>
                </c:pt>
                <c:pt idx="477">
                  <c:v>45931</c:v>
                </c:pt>
                <c:pt idx="478">
                  <c:v>45962</c:v>
                </c:pt>
                <c:pt idx="479">
                  <c:v>45992</c:v>
                </c:pt>
                <c:pt idx="480">
                  <c:v>46023</c:v>
                </c:pt>
                <c:pt idx="481">
                  <c:v>46054</c:v>
                </c:pt>
                <c:pt idx="482">
                  <c:v>46082</c:v>
                </c:pt>
                <c:pt idx="483">
                  <c:v>46113</c:v>
                </c:pt>
                <c:pt idx="484">
                  <c:v>46143</c:v>
                </c:pt>
                <c:pt idx="485">
                  <c:v>46174</c:v>
                </c:pt>
                <c:pt idx="486">
                  <c:v>46204</c:v>
                </c:pt>
                <c:pt idx="487">
                  <c:v>46235</c:v>
                </c:pt>
                <c:pt idx="488">
                  <c:v>46266</c:v>
                </c:pt>
                <c:pt idx="489">
                  <c:v>46296</c:v>
                </c:pt>
                <c:pt idx="490">
                  <c:v>46327</c:v>
                </c:pt>
                <c:pt idx="491">
                  <c:v>46357</c:v>
                </c:pt>
                <c:pt idx="492">
                  <c:v>46388</c:v>
                </c:pt>
                <c:pt idx="493">
                  <c:v>46419</c:v>
                </c:pt>
                <c:pt idx="494">
                  <c:v>46447</c:v>
                </c:pt>
                <c:pt idx="495">
                  <c:v>46478</c:v>
                </c:pt>
                <c:pt idx="496">
                  <c:v>46508</c:v>
                </c:pt>
                <c:pt idx="497">
                  <c:v>46539</c:v>
                </c:pt>
                <c:pt idx="498">
                  <c:v>46569</c:v>
                </c:pt>
                <c:pt idx="499">
                  <c:v>46600</c:v>
                </c:pt>
                <c:pt idx="500">
                  <c:v>46631</c:v>
                </c:pt>
                <c:pt idx="501">
                  <c:v>46661</c:v>
                </c:pt>
                <c:pt idx="502">
                  <c:v>46692</c:v>
                </c:pt>
                <c:pt idx="503">
                  <c:v>46722</c:v>
                </c:pt>
                <c:pt idx="504">
                  <c:v>46753</c:v>
                </c:pt>
                <c:pt idx="505">
                  <c:v>46784</c:v>
                </c:pt>
                <c:pt idx="506">
                  <c:v>46813</c:v>
                </c:pt>
                <c:pt idx="507">
                  <c:v>46844</c:v>
                </c:pt>
                <c:pt idx="508">
                  <c:v>46874</c:v>
                </c:pt>
                <c:pt idx="509">
                  <c:v>46905</c:v>
                </c:pt>
                <c:pt idx="510">
                  <c:v>46935</c:v>
                </c:pt>
                <c:pt idx="511">
                  <c:v>46966</c:v>
                </c:pt>
                <c:pt idx="512">
                  <c:v>46997</c:v>
                </c:pt>
                <c:pt idx="513">
                  <c:v>47027</c:v>
                </c:pt>
                <c:pt idx="514">
                  <c:v>47058</c:v>
                </c:pt>
                <c:pt idx="515">
                  <c:v>47088</c:v>
                </c:pt>
                <c:pt idx="516">
                  <c:v>47119</c:v>
                </c:pt>
                <c:pt idx="517">
                  <c:v>47150</c:v>
                </c:pt>
                <c:pt idx="518">
                  <c:v>47178</c:v>
                </c:pt>
                <c:pt idx="519">
                  <c:v>47209</c:v>
                </c:pt>
                <c:pt idx="520">
                  <c:v>47239</c:v>
                </c:pt>
                <c:pt idx="521">
                  <c:v>47270</c:v>
                </c:pt>
                <c:pt idx="522">
                  <c:v>47300</c:v>
                </c:pt>
                <c:pt idx="523">
                  <c:v>47331</c:v>
                </c:pt>
                <c:pt idx="524">
                  <c:v>47362</c:v>
                </c:pt>
                <c:pt idx="525">
                  <c:v>47392</c:v>
                </c:pt>
                <c:pt idx="526">
                  <c:v>47423</c:v>
                </c:pt>
                <c:pt idx="527">
                  <c:v>47453</c:v>
                </c:pt>
                <c:pt idx="528">
                  <c:v>47484</c:v>
                </c:pt>
                <c:pt idx="529">
                  <c:v>47515</c:v>
                </c:pt>
                <c:pt idx="530">
                  <c:v>47543</c:v>
                </c:pt>
                <c:pt idx="531">
                  <c:v>47574</c:v>
                </c:pt>
                <c:pt idx="532">
                  <c:v>47604</c:v>
                </c:pt>
                <c:pt idx="533">
                  <c:v>47635</c:v>
                </c:pt>
                <c:pt idx="534">
                  <c:v>47665</c:v>
                </c:pt>
                <c:pt idx="535">
                  <c:v>47696</c:v>
                </c:pt>
                <c:pt idx="536">
                  <c:v>47727</c:v>
                </c:pt>
                <c:pt idx="537">
                  <c:v>47757</c:v>
                </c:pt>
                <c:pt idx="538">
                  <c:v>47788</c:v>
                </c:pt>
                <c:pt idx="539">
                  <c:v>47818</c:v>
                </c:pt>
                <c:pt idx="540">
                  <c:v>47849</c:v>
                </c:pt>
                <c:pt idx="541">
                  <c:v>47880</c:v>
                </c:pt>
                <c:pt idx="542">
                  <c:v>47908</c:v>
                </c:pt>
                <c:pt idx="543">
                  <c:v>47939</c:v>
                </c:pt>
                <c:pt idx="544">
                  <c:v>47969</c:v>
                </c:pt>
                <c:pt idx="545">
                  <c:v>48000</c:v>
                </c:pt>
                <c:pt idx="546">
                  <c:v>48030</c:v>
                </c:pt>
                <c:pt idx="547">
                  <c:v>48061</c:v>
                </c:pt>
                <c:pt idx="548">
                  <c:v>48092</c:v>
                </c:pt>
                <c:pt idx="549">
                  <c:v>48122</c:v>
                </c:pt>
                <c:pt idx="550">
                  <c:v>48153</c:v>
                </c:pt>
                <c:pt idx="551">
                  <c:v>48183</c:v>
                </c:pt>
                <c:pt idx="552">
                  <c:v>48214</c:v>
                </c:pt>
                <c:pt idx="553">
                  <c:v>48245</c:v>
                </c:pt>
                <c:pt idx="554">
                  <c:v>48274</c:v>
                </c:pt>
                <c:pt idx="555">
                  <c:v>48305</c:v>
                </c:pt>
                <c:pt idx="556">
                  <c:v>48335</c:v>
                </c:pt>
                <c:pt idx="557">
                  <c:v>48366</c:v>
                </c:pt>
                <c:pt idx="558">
                  <c:v>48396</c:v>
                </c:pt>
                <c:pt idx="559">
                  <c:v>48427</c:v>
                </c:pt>
                <c:pt idx="560">
                  <c:v>48458</c:v>
                </c:pt>
                <c:pt idx="561">
                  <c:v>48488</c:v>
                </c:pt>
                <c:pt idx="562">
                  <c:v>48519</c:v>
                </c:pt>
                <c:pt idx="563">
                  <c:v>48549</c:v>
                </c:pt>
                <c:pt idx="564">
                  <c:v>48580</c:v>
                </c:pt>
                <c:pt idx="565">
                  <c:v>48611</c:v>
                </c:pt>
                <c:pt idx="566">
                  <c:v>48639</c:v>
                </c:pt>
                <c:pt idx="567">
                  <c:v>48670</c:v>
                </c:pt>
                <c:pt idx="568">
                  <c:v>48700</c:v>
                </c:pt>
                <c:pt idx="569">
                  <c:v>48731</c:v>
                </c:pt>
                <c:pt idx="570">
                  <c:v>48761</c:v>
                </c:pt>
                <c:pt idx="571">
                  <c:v>48792</c:v>
                </c:pt>
                <c:pt idx="572">
                  <c:v>48823</c:v>
                </c:pt>
                <c:pt idx="573">
                  <c:v>48853</c:v>
                </c:pt>
                <c:pt idx="574">
                  <c:v>48884</c:v>
                </c:pt>
                <c:pt idx="575">
                  <c:v>48914</c:v>
                </c:pt>
                <c:pt idx="576">
                  <c:v>48945</c:v>
                </c:pt>
                <c:pt idx="577">
                  <c:v>48976</c:v>
                </c:pt>
                <c:pt idx="578">
                  <c:v>49004</c:v>
                </c:pt>
                <c:pt idx="579">
                  <c:v>49035</c:v>
                </c:pt>
                <c:pt idx="580">
                  <c:v>49065</c:v>
                </c:pt>
                <c:pt idx="581">
                  <c:v>49096</c:v>
                </c:pt>
                <c:pt idx="582">
                  <c:v>49126</c:v>
                </c:pt>
                <c:pt idx="583">
                  <c:v>49157</c:v>
                </c:pt>
                <c:pt idx="584">
                  <c:v>49188</c:v>
                </c:pt>
                <c:pt idx="585">
                  <c:v>49218</c:v>
                </c:pt>
                <c:pt idx="586">
                  <c:v>49249</c:v>
                </c:pt>
                <c:pt idx="587">
                  <c:v>49279</c:v>
                </c:pt>
                <c:pt idx="588">
                  <c:v>49310</c:v>
                </c:pt>
                <c:pt idx="589">
                  <c:v>49341</c:v>
                </c:pt>
                <c:pt idx="590">
                  <c:v>49369</c:v>
                </c:pt>
                <c:pt idx="591">
                  <c:v>49400</c:v>
                </c:pt>
                <c:pt idx="592">
                  <c:v>49430</c:v>
                </c:pt>
                <c:pt idx="593">
                  <c:v>49461</c:v>
                </c:pt>
                <c:pt idx="594">
                  <c:v>49491</c:v>
                </c:pt>
                <c:pt idx="595">
                  <c:v>49522</c:v>
                </c:pt>
                <c:pt idx="596">
                  <c:v>49553</c:v>
                </c:pt>
                <c:pt idx="597">
                  <c:v>49583</c:v>
                </c:pt>
                <c:pt idx="598">
                  <c:v>49614</c:v>
                </c:pt>
                <c:pt idx="599">
                  <c:v>49644</c:v>
                </c:pt>
                <c:pt idx="600">
                  <c:v>49675</c:v>
                </c:pt>
                <c:pt idx="601">
                  <c:v>49706</c:v>
                </c:pt>
                <c:pt idx="602">
                  <c:v>49735</c:v>
                </c:pt>
                <c:pt idx="603">
                  <c:v>49766</c:v>
                </c:pt>
                <c:pt idx="604">
                  <c:v>49796</c:v>
                </c:pt>
                <c:pt idx="605">
                  <c:v>49827</c:v>
                </c:pt>
                <c:pt idx="606">
                  <c:v>49857</c:v>
                </c:pt>
                <c:pt idx="607">
                  <c:v>49888</c:v>
                </c:pt>
                <c:pt idx="608">
                  <c:v>49919</c:v>
                </c:pt>
                <c:pt idx="609">
                  <c:v>49949</c:v>
                </c:pt>
                <c:pt idx="610">
                  <c:v>49980</c:v>
                </c:pt>
                <c:pt idx="611">
                  <c:v>50010</c:v>
                </c:pt>
                <c:pt idx="612">
                  <c:v>50041</c:v>
                </c:pt>
                <c:pt idx="613">
                  <c:v>50072</c:v>
                </c:pt>
                <c:pt idx="614">
                  <c:v>50100</c:v>
                </c:pt>
                <c:pt idx="615">
                  <c:v>50131</c:v>
                </c:pt>
                <c:pt idx="616">
                  <c:v>50161</c:v>
                </c:pt>
                <c:pt idx="617">
                  <c:v>50192</c:v>
                </c:pt>
                <c:pt idx="618">
                  <c:v>50222</c:v>
                </c:pt>
                <c:pt idx="619">
                  <c:v>50253</c:v>
                </c:pt>
                <c:pt idx="620">
                  <c:v>50284</c:v>
                </c:pt>
                <c:pt idx="621">
                  <c:v>50314</c:v>
                </c:pt>
                <c:pt idx="622">
                  <c:v>50345</c:v>
                </c:pt>
                <c:pt idx="623">
                  <c:v>50375</c:v>
                </c:pt>
                <c:pt idx="624">
                  <c:v>50406</c:v>
                </c:pt>
                <c:pt idx="625">
                  <c:v>50437</c:v>
                </c:pt>
                <c:pt idx="626">
                  <c:v>50465</c:v>
                </c:pt>
                <c:pt idx="627">
                  <c:v>50496</c:v>
                </c:pt>
                <c:pt idx="628">
                  <c:v>50526</c:v>
                </c:pt>
                <c:pt idx="629">
                  <c:v>50557</c:v>
                </c:pt>
                <c:pt idx="630">
                  <c:v>50587</c:v>
                </c:pt>
                <c:pt idx="631">
                  <c:v>50618</c:v>
                </c:pt>
                <c:pt idx="632">
                  <c:v>50649</c:v>
                </c:pt>
                <c:pt idx="633">
                  <c:v>50679</c:v>
                </c:pt>
                <c:pt idx="634">
                  <c:v>50710</c:v>
                </c:pt>
                <c:pt idx="635">
                  <c:v>50740</c:v>
                </c:pt>
                <c:pt idx="636">
                  <c:v>50771</c:v>
                </c:pt>
                <c:pt idx="637">
                  <c:v>50802</c:v>
                </c:pt>
                <c:pt idx="638">
                  <c:v>50830</c:v>
                </c:pt>
                <c:pt idx="639">
                  <c:v>50861</c:v>
                </c:pt>
                <c:pt idx="640">
                  <c:v>50891</c:v>
                </c:pt>
                <c:pt idx="641">
                  <c:v>50922</c:v>
                </c:pt>
                <c:pt idx="642">
                  <c:v>50952</c:v>
                </c:pt>
                <c:pt idx="643">
                  <c:v>50983</c:v>
                </c:pt>
                <c:pt idx="644">
                  <c:v>51014</c:v>
                </c:pt>
                <c:pt idx="645">
                  <c:v>51044</c:v>
                </c:pt>
                <c:pt idx="646">
                  <c:v>51075</c:v>
                </c:pt>
                <c:pt idx="647">
                  <c:v>51105</c:v>
                </c:pt>
                <c:pt idx="648">
                  <c:v>51136</c:v>
                </c:pt>
                <c:pt idx="649">
                  <c:v>51167</c:v>
                </c:pt>
                <c:pt idx="650">
                  <c:v>51196</c:v>
                </c:pt>
                <c:pt idx="651">
                  <c:v>51227</c:v>
                </c:pt>
                <c:pt idx="652">
                  <c:v>51257</c:v>
                </c:pt>
                <c:pt idx="653">
                  <c:v>51288</c:v>
                </c:pt>
                <c:pt idx="654">
                  <c:v>51318</c:v>
                </c:pt>
                <c:pt idx="655">
                  <c:v>51349</c:v>
                </c:pt>
                <c:pt idx="656">
                  <c:v>51380</c:v>
                </c:pt>
                <c:pt idx="657">
                  <c:v>51410</c:v>
                </c:pt>
                <c:pt idx="658">
                  <c:v>51441</c:v>
                </c:pt>
                <c:pt idx="659">
                  <c:v>51471</c:v>
                </c:pt>
              </c:numCache>
            </c:numRef>
          </c:cat>
          <c:val>
            <c:numRef>
              <c:f>TIPRONSA!$N$9:$N$668</c:f>
              <c:numCache>
                <c:formatCode>General</c:formatCode>
                <c:ptCount val="660"/>
                <c:pt idx="451" formatCode="0.0">
                  <c:v>1.1252516472</c:v>
                </c:pt>
                <c:pt idx="65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010E-4310-8CFA-5D3BA0185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</c:lineChart>
      <c:lineChart>
        <c:grouping val="standard"/>
        <c:varyColors val="0"/>
        <c:ser>
          <c:idx val="3"/>
          <c:order val="3"/>
          <c:tx>
            <c:v>World IP</c:v>
          </c:tx>
          <c:spPr>
            <a:ln w="57150">
              <a:solidFill>
                <a:srgbClr val="33CCCC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cat>
            <c:numRef>
              <c:f>'WORLDIP shift 1'!$A$9:$A$536</c:f>
              <c:numCache>
                <c:formatCode>mmm\-yy</c:formatCode>
                <c:ptCount val="528"/>
                <c:pt idx="0">
                  <c:v>31413</c:v>
                </c:pt>
                <c:pt idx="1">
                  <c:v>31444</c:v>
                </c:pt>
                <c:pt idx="2">
                  <c:v>31472</c:v>
                </c:pt>
                <c:pt idx="3">
                  <c:v>31503</c:v>
                </c:pt>
                <c:pt idx="4">
                  <c:v>31533</c:v>
                </c:pt>
                <c:pt idx="5">
                  <c:v>31564</c:v>
                </c:pt>
                <c:pt idx="6">
                  <c:v>31594</c:v>
                </c:pt>
                <c:pt idx="7">
                  <c:v>31625</c:v>
                </c:pt>
                <c:pt idx="8">
                  <c:v>31656</c:v>
                </c:pt>
                <c:pt idx="9">
                  <c:v>31686</c:v>
                </c:pt>
                <c:pt idx="10">
                  <c:v>31717</c:v>
                </c:pt>
                <c:pt idx="11">
                  <c:v>31747</c:v>
                </c:pt>
                <c:pt idx="12">
                  <c:v>31778</c:v>
                </c:pt>
                <c:pt idx="13">
                  <c:v>31809</c:v>
                </c:pt>
                <c:pt idx="14">
                  <c:v>31837</c:v>
                </c:pt>
                <c:pt idx="15">
                  <c:v>31868</c:v>
                </c:pt>
                <c:pt idx="16">
                  <c:v>31898</c:v>
                </c:pt>
                <c:pt idx="17">
                  <c:v>31929</c:v>
                </c:pt>
                <c:pt idx="18">
                  <c:v>31959</c:v>
                </c:pt>
                <c:pt idx="19">
                  <c:v>31990</c:v>
                </c:pt>
                <c:pt idx="20">
                  <c:v>32021</c:v>
                </c:pt>
                <c:pt idx="21">
                  <c:v>32051</c:v>
                </c:pt>
                <c:pt idx="22">
                  <c:v>32082</c:v>
                </c:pt>
                <c:pt idx="23">
                  <c:v>32112</c:v>
                </c:pt>
                <c:pt idx="24">
                  <c:v>32143</c:v>
                </c:pt>
                <c:pt idx="25">
                  <c:v>32174</c:v>
                </c:pt>
                <c:pt idx="26">
                  <c:v>32203</c:v>
                </c:pt>
                <c:pt idx="27">
                  <c:v>32234</c:v>
                </c:pt>
                <c:pt idx="28">
                  <c:v>32264</c:v>
                </c:pt>
                <c:pt idx="29">
                  <c:v>32295</c:v>
                </c:pt>
                <c:pt idx="30">
                  <c:v>32325</c:v>
                </c:pt>
                <c:pt idx="31">
                  <c:v>32356</c:v>
                </c:pt>
                <c:pt idx="32">
                  <c:v>32387</c:v>
                </c:pt>
                <c:pt idx="33">
                  <c:v>32417</c:v>
                </c:pt>
                <c:pt idx="34">
                  <c:v>32448</c:v>
                </c:pt>
                <c:pt idx="35">
                  <c:v>32478</c:v>
                </c:pt>
                <c:pt idx="36">
                  <c:v>32509</c:v>
                </c:pt>
                <c:pt idx="37">
                  <c:v>32540</c:v>
                </c:pt>
                <c:pt idx="38">
                  <c:v>32568</c:v>
                </c:pt>
                <c:pt idx="39">
                  <c:v>32599</c:v>
                </c:pt>
                <c:pt idx="40">
                  <c:v>32629</c:v>
                </c:pt>
                <c:pt idx="41">
                  <c:v>32660</c:v>
                </c:pt>
                <c:pt idx="42">
                  <c:v>32690</c:v>
                </c:pt>
                <c:pt idx="43">
                  <c:v>32721</c:v>
                </c:pt>
                <c:pt idx="44">
                  <c:v>32752</c:v>
                </c:pt>
                <c:pt idx="45">
                  <c:v>32782</c:v>
                </c:pt>
                <c:pt idx="46">
                  <c:v>32813</c:v>
                </c:pt>
                <c:pt idx="47">
                  <c:v>32843</c:v>
                </c:pt>
                <c:pt idx="48">
                  <c:v>32874</c:v>
                </c:pt>
                <c:pt idx="49">
                  <c:v>32905</c:v>
                </c:pt>
                <c:pt idx="50">
                  <c:v>32933</c:v>
                </c:pt>
                <c:pt idx="51">
                  <c:v>32964</c:v>
                </c:pt>
                <c:pt idx="52">
                  <c:v>32994</c:v>
                </c:pt>
                <c:pt idx="53">
                  <c:v>33025</c:v>
                </c:pt>
                <c:pt idx="54">
                  <c:v>33055</c:v>
                </c:pt>
                <c:pt idx="55">
                  <c:v>33086</c:v>
                </c:pt>
                <c:pt idx="56">
                  <c:v>33117</c:v>
                </c:pt>
                <c:pt idx="57">
                  <c:v>33147</c:v>
                </c:pt>
                <c:pt idx="58">
                  <c:v>33178</c:v>
                </c:pt>
                <c:pt idx="59">
                  <c:v>33208</c:v>
                </c:pt>
                <c:pt idx="60">
                  <c:v>33239</c:v>
                </c:pt>
                <c:pt idx="61">
                  <c:v>33270</c:v>
                </c:pt>
                <c:pt idx="62">
                  <c:v>33298</c:v>
                </c:pt>
                <c:pt idx="63">
                  <c:v>33329</c:v>
                </c:pt>
                <c:pt idx="64">
                  <c:v>33359</c:v>
                </c:pt>
                <c:pt idx="65">
                  <c:v>33390</c:v>
                </c:pt>
                <c:pt idx="66">
                  <c:v>33420</c:v>
                </c:pt>
                <c:pt idx="67">
                  <c:v>33451</c:v>
                </c:pt>
                <c:pt idx="68">
                  <c:v>33482</c:v>
                </c:pt>
                <c:pt idx="69">
                  <c:v>33512</c:v>
                </c:pt>
                <c:pt idx="70">
                  <c:v>33543</c:v>
                </c:pt>
                <c:pt idx="71">
                  <c:v>33573</c:v>
                </c:pt>
                <c:pt idx="72">
                  <c:v>33604</c:v>
                </c:pt>
                <c:pt idx="73">
                  <c:v>33635</c:v>
                </c:pt>
                <c:pt idx="74">
                  <c:v>33664</c:v>
                </c:pt>
                <c:pt idx="75">
                  <c:v>33695</c:v>
                </c:pt>
                <c:pt idx="76">
                  <c:v>33725</c:v>
                </c:pt>
                <c:pt idx="77">
                  <c:v>33756</c:v>
                </c:pt>
                <c:pt idx="78">
                  <c:v>33786</c:v>
                </c:pt>
                <c:pt idx="79">
                  <c:v>33817</c:v>
                </c:pt>
                <c:pt idx="80">
                  <c:v>33848</c:v>
                </c:pt>
                <c:pt idx="81">
                  <c:v>33878</c:v>
                </c:pt>
                <c:pt idx="82">
                  <c:v>33909</c:v>
                </c:pt>
                <c:pt idx="83">
                  <c:v>33939</c:v>
                </c:pt>
                <c:pt idx="84">
                  <c:v>33970</c:v>
                </c:pt>
                <c:pt idx="85">
                  <c:v>34001</c:v>
                </c:pt>
                <c:pt idx="86">
                  <c:v>34029</c:v>
                </c:pt>
                <c:pt idx="87">
                  <c:v>34060</c:v>
                </c:pt>
                <c:pt idx="88">
                  <c:v>34090</c:v>
                </c:pt>
                <c:pt idx="89">
                  <c:v>34121</c:v>
                </c:pt>
                <c:pt idx="90">
                  <c:v>34151</c:v>
                </c:pt>
                <c:pt idx="91">
                  <c:v>34182</c:v>
                </c:pt>
                <c:pt idx="92">
                  <c:v>34213</c:v>
                </c:pt>
                <c:pt idx="93">
                  <c:v>34243</c:v>
                </c:pt>
                <c:pt idx="94">
                  <c:v>34274</c:v>
                </c:pt>
                <c:pt idx="95">
                  <c:v>34304</c:v>
                </c:pt>
                <c:pt idx="96">
                  <c:v>34335</c:v>
                </c:pt>
                <c:pt idx="97">
                  <c:v>34366</c:v>
                </c:pt>
                <c:pt idx="98">
                  <c:v>34394</c:v>
                </c:pt>
                <c:pt idx="99">
                  <c:v>34425</c:v>
                </c:pt>
                <c:pt idx="100">
                  <c:v>34455</c:v>
                </c:pt>
                <c:pt idx="101">
                  <c:v>34486</c:v>
                </c:pt>
                <c:pt idx="102">
                  <c:v>34516</c:v>
                </c:pt>
                <c:pt idx="103">
                  <c:v>34547</c:v>
                </c:pt>
                <c:pt idx="104">
                  <c:v>34578</c:v>
                </c:pt>
                <c:pt idx="105">
                  <c:v>34608</c:v>
                </c:pt>
                <c:pt idx="106">
                  <c:v>34639</c:v>
                </c:pt>
                <c:pt idx="107">
                  <c:v>34669</c:v>
                </c:pt>
                <c:pt idx="108">
                  <c:v>34700</c:v>
                </c:pt>
                <c:pt idx="109">
                  <c:v>34731</c:v>
                </c:pt>
                <c:pt idx="110">
                  <c:v>34759</c:v>
                </c:pt>
                <c:pt idx="111">
                  <c:v>34790</c:v>
                </c:pt>
                <c:pt idx="112">
                  <c:v>34820</c:v>
                </c:pt>
                <c:pt idx="113">
                  <c:v>34851</c:v>
                </c:pt>
                <c:pt idx="114">
                  <c:v>34881</c:v>
                </c:pt>
                <c:pt idx="115">
                  <c:v>34912</c:v>
                </c:pt>
                <c:pt idx="116">
                  <c:v>34943</c:v>
                </c:pt>
                <c:pt idx="117">
                  <c:v>34973</c:v>
                </c:pt>
                <c:pt idx="118">
                  <c:v>35004</c:v>
                </c:pt>
                <c:pt idx="119">
                  <c:v>35034</c:v>
                </c:pt>
                <c:pt idx="120">
                  <c:v>35065</c:v>
                </c:pt>
                <c:pt idx="121">
                  <c:v>35096</c:v>
                </c:pt>
                <c:pt idx="122">
                  <c:v>35125</c:v>
                </c:pt>
                <c:pt idx="123">
                  <c:v>35156</c:v>
                </c:pt>
                <c:pt idx="124">
                  <c:v>35186</c:v>
                </c:pt>
                <c:pt idx="125">
                  <c:v>35217</c:v>
                </c:pt>
                <c:pt idx="126">
                  <c:v>35247</c:v>
                </c:pt>
                <c:pt idx="127">
                  <c:v>35278</c:v>
                </c:pt>
                <c:pt idx="128">
                  <c:v>35309</c:v>
                </c:pt>
                <c:pt idx="129">
                  <c:v>35339</c:v>
                </c:pt>
                <c:pt idx="130">
                  <c:v>35370</c:v>
                </c:pt>
                <c:pt idx="131">
                  <c:v>35400</c:v>
                </c:pt>
                <c:pt idx="132">
                  <c:v>35431</c:v>
                </c:pt>
                <c:pt idx="133">
                  <c:v>35462</c:v>
                </c:pt>
                <c:pt idx="134">
                  <c:v>35490</c:v>
                </c:pt>
                <c:pt idx="135">
                  <c:v>35521</c:v>
                </c:pt>
                <c:pt idx="136">
                  <c:v>35551</c:v>
                </c:pt>
                <c:pt idx="137">
                  <c:v>35582</c:v>
                </c:pt>
                <c:pt idx="138">
                  <c:v>35612</c:v>
                </c:pt>
                <c:pt idx="139">
                  <c:v>35643</c:v>
                </c:pt>
                <c:pt idx="140">
                  <c:v>35674</c:v>
                </c:pt>
                <c:pt idx="141">
                  <c:v>35704</c:v>
                </c:pt>
                <c:pt idx="142">
                  <c:v>35735</c:v>
                </c:pt>
                <c:pt idx="143">
                  <c:v>35765</c:v>
                </c:pt>
                <c:pt idx="144">
                  <c:v>35796</c:v>
                </c:pt>
                <c:pt idx="145">
                  <c:v>35827</c:v>
                </c:pt>
                <c:pt idx="146">
                  <c:v>35855</c:v>
                </c:pt>
                <c:pt idx="147">
                  <c:v>35886</c:v>
                </c:pt>
                <c:pt idx="148">
                  <c:v>35916</c:v>
                </c:pt>
                <c:pt idx="149">
                  <c:v>35947</c:v>
                </c:pt>
                <c:pt idx="150">
                  <c:v>35977</c:v>
                </c:pt>
                <c:pt idx="151">
                  <c:v>36008</c:v>
                </c:pt>
                <c:pt idx="152">
                  <c:v>36039</c:v>
                </c:pt>
                <c:pt idx="153">
                  <c:v>36069</c:v>
                </c:pt>
                <c:pt idx="154">
                  <c:v>36100</c:v>
                </c:pt>
                <c:pt idx="155">
                  <c:v>36130</c:v>
                </c:pt>
                <c:pt idx="156">
                  <c:v>36161</c:v>
                </c:pt>
                <c:pt idx="157">
                  <c:v>36192</c:v>
                </c:pt>
                <c:pt idx="158">
                  <c:v>36220</c:v>
                </c:pt>
                <c:pt idx="159">
                  <c:v>36251</c:v>
                </c:pt>
                <c:pt idx="160">
                  <c:v>36281</c:v>
                </c:pt>
                <c:pt idx="161">
                  <c:v>36312</c:v>
                </c:pt>
                <c:pt idx="162">
                  <c:v>36342</c:v>
                </c:pt>
                <c:pt idx="163">
                  <c:v>36373</c:v>
                </c:pt>
                <c:pt idx="164">
                  <c:v>36404</c:v>
                </c:pt>
                <c:pt idx="165">
                  <c:v>36434</c:v>
                </c:pt>
                <c:pt idx="166">
                  <c:v>36465</c:v>
                </c:pt>
                <c:pt idx="167">
                  <c:v>36495</c:v>
                </c:pt>
                <c:pt idx="168">
                  <c:v>36526</c:v>
                </c:pt>
                <c:pt idx="169">
                  <c:v>36557</c:v>
                </c:pt>
                <c:pt idx="170">
                  <c:v>36586</c:v>
                </c:pt>
                <c:pt idx="171">
                  <c:v>36617</c:v>
                </c:pt>
                <c:pt idx="172">
                  <c:v>36647</c:v>
                </c:pt>
                <c:pt idx="173">
                  <c:v>36678</c:v>
                </c:pt>
                <c:pt idx="174">
                  <c:v>36708</c:v>
                </c:pt>
                <c:pt idx="175">
                  <c:v>36739</c:v>
                </c:pt>
                <c:pt idx="176">
                  <c:v>36770</c:v>
                </c:pt>
                <c:pt idx="177">
                  <c:v>36800</c:v>
                </c:pt>
                <c:pt idx="178">
                  <c:v>36831</c:v>
                </c:pt>
                <c:pt idx="179">
                  <c:v>36861</c:v>
                </c:pt>
                <c:pt idx="180">
                  <c:v>36892</c:v>
                </c:pt>
                <c:pt idx="181">
                  <c:v>36923</c:v>
                </c:pt>
                <c:pt idx="182">
                  <c:v>36951</c:v>
                </c:pt>
                <c:pt idx="183">
                  <c:v>36982</c:v>
                </c:pt>
                <c:pt idx="184">
                  <c:v>37012</c:v>
                </c:pt>
                <c:pt idx="185">
                  <c:v>37043</c:v>
                </c:pt>
                <c:pt idx="186">
                  <c:v>37073</c:v>
                </c:pt>
                <c:pt idx="187">
                  <c:v>37104</c:v>
                </c:pt>
                <c:pt idx="188">
                  <c:v>37135</c:v>
                </c:pt>
                <c:pt idx="189">
                  <c:v>37165</c:v>
                </c:pt>
                <c:pt idx="190">
                  <c:v>37196</c:v>
                </c:pt>
                <c:pt idx="191">
                  <c:v>37226</c:v>
                </c:pt>
                <c:pt idx="192">
                  <c:v>37257</c:v>
                </c:pt>
                <c:pt idx="193">
                  <c:v>37288</c:v>
                </c:pt>
                <c:pt idx="194">
                  <c:v>37316</c:v>
                </c:pt>
                <c:pt idx="195">
                  <c:v>37347</c:v>
                </c:pt>
                <c:pt idx="196">
                  <c:v>37377</c:v>
                </c:pt>
                <c:pt idx="197">
                  <c:v>37408</c:v>
                </c:pt>
                <c:pt idx="198">
                  <c:v>37438</c:v>
                </c:pt>
                <c:pt idx="199">
                  <c:v>37469</c:v>
                </c:pt>
                <c:pt idx="200">
                  <c:v>37500</c:v>
                </c:pt>
                <c:pt idx="201">
                  <c:v>37530</c:v>
                </c:pt>
                <c:pt idx="202">
                  <c:v>37561</c:v>
                </c:pt>
                <c:pt idx="203">
                  <c:v>37591</c:v>
                </c:pt>
                <c:pt idx="204">
                  <c:v>37622</c:v>
                </c:pt>
                <c:pt idx="205">
                  <c:v>37653</c:v>
                </c:pt>
                <c:pt idx="206">
                  <c:v>37681</c:v>
                </c:pt>
                <c:pt idx="207">
                  <c:v>37712</c:v>
                </c:pt>
                <c:pt idx="208">
                  <c:v>37742</c:v>
                </c:pt>
                <c:pt idx="209">
                  <c:v>37773</c:v>
                </c:pt>
                <c:pt idx="210">
                  <c:v>37803</c:v>
                </c:pt>
                <c:pt idx="211">
                  <c:v>37834</c:v>
                </c:pt>
                <c:pt idx="212">
                  <c:v>37865</c:v>
                </c:pt>
                <c:pt idx="213">
                  <c:v>37895</c:v>
                </c:pt>
                <c:pt idx="214">
                  <c:v>37926</c:v>
                </c:pt>
                <c:pt idx="215">
                  <c:v>37956</c:v>
                </c:pt>
                <c:pt idx="216">
                  <c:v>37987</c:v>
                </c:pt>
                <c:pt idx="217">
                  <c:v>38018</c:v>
                </c:pt>
                <c:pt idx="218">
                  <c:v>38047</c:v>
                </c:pt>
                <c:pt idx="219">
                  <c:v>38078</c:v>
                </c:pt>
                <c:pt idx="220">
                  <c:v>38108</c:v>
                </c:pt>
                <c:pt idx="221">
                  <c:v>38139</c:v>
                </c:pt>
                <c:pt idx="222">
                  <c:v>38169</c:v>
                </c:pt>
                <c:pt idx="223">
                  <c:v>38200</c:v>
                </c:pt>
                <c:pt idx="224">
                  <c:v>38231</c:v>
                </c:pt>
                <c:pt idx="225">
                  <c:v>38261</c:v>
                </c:pt>
                <c:pt idx="226">
                  <c:v>38292</c:v>
                </c:pt>
                <c:pt idx="227">
                  <c:v>38322</c:v>
                </c:pt>
                <c:pt idx="228">
                  <c:v>38353</c:v>
                </c:pt>
                <c:pt idx="229">
                  <c:v>38384</c:v>
                </c:pt>
                <c:pt idx="230">
                  <c:v>38412</c:v>
                </c:pt>
                <c:pt idx="231">
                  <c:v>38443</c:v>
                </c:pt>
                <c:pt idx="232">
                  <c:v>38473</c:v>
                </c:pt>
                <c:pt idx="233">
                  <c:v>38504</c:v>
                </c:pt>
                <c:pt idx="234">
                  <c:v>38534</c:v>
                </c:pt>
                <c:pt idx="235">
                  <c:v>38565</c:v>
                </c:pt>
                <c:pt idx="236">
                  <c:v>38596</c:v>
                </c:pt>
                <c:pt idx="237">
                  <c:v>38626</c:v>
                </c:pt>
                <c:pt idx="238">
                  <c:v>38657</c:v>
                </c:pt>
                <c:pt idx="239">
                  <c:v>38687</c:v>
                </c:pt>
                <c:pt idx="240">
                  <c:v>38718</c:v>
                </c:pt>
                <c:pt idx="241">
                  <c:v>38749</c:v>
                </c:pt>
                <c:pt idx="242">
                  <c:v>38777</c:v>
                </c:pt>
                <c:pt idx="243">
                  <c:v>38808</c:v>
                </c:pt>
                <c:pt idx="244">
                  <c:v>38838</c:v>
                </c:pt>
                <c:pt idx="245">
                  <c:v>38869</c:v>
                </c:pt>
                <c:pt idx="246">
                  <c:v>38899</c:v>
                </c:pt>
                <c:pt idx="247">
                  <c:v>38930</c:v>
                </c:pt>
                <c:pt idx="248">
                  <c:v>38961</c:v>
                </c:pt>
                <c:pt idx="249">
                  <c:v>38991</c:v>
                </c:pt>
                <c:pt idx="250">
                  <c:v>39022</c:v>
                </c:pt>
                <c:pt idx="251">
                  <c:v>39052</c:v>
                </c:pt>
                <c:pt idx="252">
                  <c:v>39083</c:v>
                </c:pt>
                <c:pt idx="253">
                  <c:v>39114</c:v>
                </c:pt>
                <c:pt idx="254">
                  <c:v>39142</c:v>
                </c:pt>
                <c:pt idx="255">
                  <c:v>39173</c:v>
                </c:pt>
                <c:pt idx="256">
                  <c:v>39203</c:v>
                </c:pt>
                <c:pt idx="257">
                  <c:v>39234</c:v>
                </c:pt>
                <c:pt idx="258">
                  <c:v>39264</c:v>
                </c:pt>
                <c:pt idx="259">
                  <c:v>39295</c:v>
                </c:pt>
                <c:pt idx="260">
                  <c:v>39326</c:v>
                </c:pt>
                <c:pt idx="261">
                  <c:v>39356</c:v>
                </c:pt>
                <c:pt idx="262">
                  <c:v>39387</c:v>
                </c:pt>
                <c:pt idx="263">
                  <c:v>39417</c:v>
                </c:pt>
                <c:pt idx="264">
                  <c:v>39448</c:v>
                </c:pt>
                <c:pt idx="265">
                  <c:v>39479</c:v>
                </c:pt>
                <c:pt idx="266">
                  <c:v>39508</c:v>
                </c:pt>
                <c:pt idx="267">
                  <c:v>39539</c:v>
                </c:pt>
                <c:pt idx="268">
                  <c:v>39569</c:v>
                </c:pt>
                <c:pt idx="269">
                  <c:v>39600</c:v>
                </c:pt>
                <c:pt idx="270">
                  <c:v>39630</c:v>
                </c:pt>
                <c:pt idx="271">
                  <c:v>39661</c:v>
                </c:pt>
                <c:pt idx="272">
                  <c:v>39692</c:v>
                </c:pt>
                <c:pt idx="273">
                  <c:v>39722</c:v>
                </c:pt>
                <c:pt idx="274">
                  <c:v>39753</c:v>
                </c:pt>
                <c:pt idx="275">
                  <c:v>39783</c:v>
                </c:pt>
                <c:pt idx="276">
                  <c:v>39814</c:v>
                </c:pt>
                <c:pt idx="277">
                  <c:v>39845</c:v>
                </c:pt>
                <c:pt idx="278">
                  <c:v>39873</c:v>
                </c:pt>
                <c:pt idx="279">
                  <c:v>39904</c:v>
                </c:pt>
                <c:pt idx="280">
                  <c:v>39934</c:v>
                </c:pt>
                <c:pt idx="281">
                  <c:v>39965</c:v>
                </c:pt>
                <c:pt idx="282">
                  <c:v>39995</c:v>
                </c:pt>
                <c:pt idx="283">
                  <c:v>40026</c:v>
                </c:pt>
                <c:pt idx="284">
                  <c:v>40057</c:v>
                </c:pt>
                <c:pt idx="285">
                  <c:v>40087</c:v>
                </c:pt>
                <c:pt idx="286">
                  <c:v>40118</c:v>
                </c:pt>
                <c:pt idx="287">
                  <c:v>40148</c:v>
                </c:pt>
                <c:pt idx="288">
                  <c:v>40179</c:v>
                </c:pt>
                <c:pt idx="289">
                  <c:v>40210</c:v>
                </c:pt>
                <c:pt idx="290">
                  <c:v>40238</c:v>
                </c:pt>
                <c:pt idx="291">
                  <c:v>40269</c:v>
                </c:pt>
                <c:pt idx="292">
                  <c:v>40299</c:v>
                </c:pt>
                <c:pt idx="293">
                  <c:v>40330</c:v>
                </c:pt>
                <c:pt idx="294">
                  <c:v>40360</c:v>
                </c:pt>
                <c:pt idx="295">
                  <c:v>40391</c:v>
                </c:pt>
                <c:pt idx="296">
                  <c:v>40422</c:v>
                </c:pt>
                <c:pt idx="297">
                  <c:v>40452</c:v>
                </c:pt>
                <c:pt idx="298">
                  <c:v>40483</c:v>
                </c:pt>
                <c:pt idx="299">
                  <c:v>40513</c:v>
                </c:pt>
                <c:pt idx="300">
                  <c:v>40544</c:v>
                </c:pt>
                <c:pt idx="301">
                  <c:v>40575</c:v>
                </c:pt>
                <c:pt idx="302">
                  <c:v>40603</c:v>
                </c:pt>
                <c:pt idx="303">
                  <c:v>40634</c:v>
                </c:pt>
                <c:pt idx="304">
                  <c:v>40664</c:v>
                </c:pt>
                <c:pt idx="305">
                  <c:v>40695</c:v>
                </c:pt>
                <c:pt idx="306">
                  <c:v>40725</c:v>
                </c:pt>
                <c:pt idx="307">
                  <c:v>40756</c:v>
                </c:pt>
                <c:pt idx="308">
                  <c:v>40787</c:v>
                </c:pt>
                <c:pt idx="309">
                  <c:v>40817</c:v>
                </c:pt>
                <c:pt idx="310">
                  <c:v>40848</c:v>
                </c:pt>
                <c:pt idx="311">
                  <c:v>40878</c:v>
                </c:pt>
                <c:pt idx="312">
                  <c:v>40909</c:v>
                </c:pt>
                <c:pt idx="313">
                  <c:v>40940</c:v>
                </c:pt>
                <c:pt idx="314">
                  <c:v>40969</c:v>
                </c:pt>
                <c:pt idx="315">
                  <c:v>41000</c:v>
                </c:pt>
                <c:pt idx="316">
                  <c:v>41030</c:v>
                </c:pt>
                <c:pt idx="317">
                  <c:v>41061</c:v>
                </c:pt>
                <c:pt idx="318">
                  <c:v>41091</c:v>
                </c:pt>
                <c:pt idx="319">
                  <c:v>41122</c:v>
                </c:pt>
                <c:pt idx="320">
                  <c:v>41153</c:v>
                </c:pt>
                <c:pt idx="321">
                  <c:v>41183</c:v>
                </c:pt>
                <c:pt idx="322">
                  <c:v>41214</c:v>
                </c:pt>
                <c:pt idx="323">
                  <c:v>41244</c:v>
                </c:pt>
                <c:pt idx="324">
                  <c:v>41275</c:v>
                </c:pt>
                <c:pt idx="325">
                  <c:v>41306</c:v>
                </c:pt>
                <c:pt idx="326">
                  <c:v>41334</c:v>
                </c:pt>
                <c:pt idx="327">
                  <c:v>41365</c:v>
                </c:pt>
                <c:pt idx="328">
                  <c:v>41395</c:v>
                </c:pt>
                <c:pt idx="329">
                  <c:v>41426</c:v>
                </c:pt>
                <c:pt idx="330">
                  <c:v>41456</c:v>
                </c:pt>
                <c:pt idx="331">
                  <c:v>41487</c:v>
                </c:pt>
                <c:pt idx="332">
                  <c:v>41518</c:v>
                </c:pt>
                <c:pt idx="333">
                  <c:v>41548</c:v>
                </c:pt>
                <c:pt idx="334">
                  <c:v>41579</c:v>
                </c:pt>
                <c:pt idx="335">
                  <c:v>41609</c:v>
                </c:pt>
                <c:pt idx="336">
                  <c:v>41640</c:v>
                </c:pt>
                <c:pt idx="337">
                  <c:v>41671</c:v>
                </c:pt>
                <c:pt idx="338">
                  <c:v>41699</c:v>
                </c:pt>
                <c:pt idx="339">
                  <c:v>41730</c:v>
                </c:pt>
                <c:pt idx="340">
                  <c:v>41760</c:v>
                </c:pt>
                <c:pt idx="341">
                  <c:v>41791</c:v>
                </c:pt>
                <c:pt idx="342">
                  <c:v>41821</c:v>
                </c:pt>
                <c:pt idx="343">
                  <c:v>41852</c:v>
                </c:pt>
                <c:pt idx="344">
                  <c:v>41883</c:v>
                </c:pt>
                <c:pt idx="345">
                  <c:v>41913</c:v>
                </c:pt>
                <c:pt idx="346">
                  <c:v>41944</c:v>
                </c:pt>
                <c:pt idx="347">
                  <c:v>41974</c:v>
                </c:pt>
                <c:pt idx="348">
                  <c:v>42005</c:v>
                </c:pt>
                <c:pt idx="349">
                  <c:v>42036</c:v>
                </c:pt>
                <c:pt idx="350">
                  <c:v>42064</c:v>
                </c:pt>
                <c:pt idx="351">
                  <c:v>42095</c:v>
                </c:pt>
                <c:pt idx="352">
                  <c:v>42125</c:v>
                </c:pt>
                <c:pt idx="353">
                  <c:v>42156</c:v>
                </c:pt>
                <c:pt idx="354">
                  <c:v>42186</c:v>
                </c:pt>
                <c:pt idx="355">
                  <c:v>42217</c:v>
                </c:pt>
                <c:pt idx="356">
                  <c:v>42248</c:v>
                </c:pt>
                <c:pt idx="357">
                  <c:v>42278</c:v>
                </c:pt>
                <c:pt idx="358">
                  <c:v>42309</c:v>
                </c:pt>
                <c:pt idx="359">
                  <c:v>42339</c:v>
                </c:pt>
                <c:pt idx="360">
                  <c:v>42370</c:v>
                </c:pt>
                <c:pt idx="361">
                  <c:v>42401</c:v>
                </c:pt>
                <c:pt idx="362">
                  <c:v>42430</c:v>
                </c:pt>
                <c:pt idx="363">
                  <c:v>42461</c:v>
                </c:pt>
                <c:pt idx="364">
                  <c:v>42491</c:v>
                </c:pt>
                <c:pt idx="365">
                  <c:v>42522</c:v>
                </c:pt>
                <c:pt idx="366">
                  <c:v>42552</c:v>
                </c:pt>
                <c:pt idx="367">
                  <c:v>42583</c:v>
                </c:pt>
                <c:pt idx="368">
                  <c:v>42614</c:v>
                </c:pt>
                <c:pt idx="369">
                  <c:v>42644</c:v>
                </c:pt>
                <c:pt idx="370">
                  <c:v>42675</c:v>
                </c:pt>
                <c:pt idx="371">
                  <c:v>42705</c:v>
                </c:pt>
                <c:pt idx="372">
                  <c:v>42736</c:v>
                </c:pt>
                <c:pt idx="373">
                  <c:v>42767</c:v>
                </c:pt>
                <c:pt idx="374">
                  <c:v>42795</c:v>
                </c:pt>
                <c:pt idx="375">
                  <c:v>42826</c:v>
                </c:pt>
                <c:pt idx="376">
                  <c:v>42856</c:v>
                </c:pt>
                <c:pt idx="377">
                  <c:v>42887</c:v>
                </c:pt>
                <c:pt idx="378">
                  <c:v>42917</c:v>
                </c:pt>
                <c:pt idx="379">
                  <c:v>42948</c:v>
                </c:pt>
                <c:pt idx="380">
                  <c:v>42979</c:v>
                </c:pt>
                <c:pt idx="381">
                  <c:v>43009</c:v>
                </c:pt>
                <c:pt idx="382">
                  <c:v>43040</c:v>
                </c:pt>
                <c:pt idx="383">
                  <c:v>43070</c:v>
                </c:pt>
                <c:pt idx="384">
                  <c:v>43101</c:v>
                </c:pt>
                <c:pt idx="385">
                  <c:v>43132</c:v>
                </c:pt>
                <c:pt idx="386">
                  <c:v>43160</c:v>
                </c:pt>
                <c:pt idx="387">
                  <c:v>43191</c:v>
                </c:pt>
                <c:pt idx="388">
                  <c:v>43221</c:v>
                </c:pt>
                <c:pt idx="389">
                  <c:v>43252</c:v>
                </c:pt>
                <c:pt idx="390">
                  <c:v>43282</c:v>
                </c:pt>
                <c:pt idx="391">
                  <c:v>43313</c:v>
                </c:pt>
                <c:pt idx="392">
                  <c:v>43344</c:v>
                </c:pt>
                <c:pt idx="393">
                  <c:v>43374</c:v>
                </c:pt>
                <c:pt idx="394">
                  <c:v>43405</c:v>
                </c:pt>
                <c:pt idx="395">
                  <c:v>43435</c:v>
                </c:pt>
                <c:pt idx="396">
                  <c:v>43466</c:v>
                </c:pt>
                <c:pt idx="397">
                  <c:v>43497</c:v>
                </c:pt>
                <c:pt idx="398">
                  <c:v>43525</c:v>
                </c:pt>
                <c:pt idx="399">
                  <c:v>43556</c:v>
                </c:pt>
                <c:pt idx="400">
                  <c:v>43586</c:v>
                </c:pt>
                <c:pt idx="401">
                  <c:v>43617</c:v>
                </c:pt>
                <c:pt idx="402">
                  <c:v>43647</c:v>
                </c:pt>
                <c:pt idx="403">
                  <c:v>43678</c:v>
                </c:pt>
                <c:pt idx="404">
                  <c:v>43709</c:v>
                </c:pt>
                <c:pt idx="405">
                  <c:v>43739</c:v>
                </c:pt>
                <c:pt idx="406">
                  <c:v>43770</c:v>
                </c:pt>
                <c:pt idx="407">
                  <c:v>43800</c:v>
                </c:pt>
                <c:pt idx="408">
                  <c:v>43831</c:v>
                </c:pt>
                <c:pt idx="409">
                  <c:v>43862</c:v>
                </c:pt>
                <c:pt idx="410">
                  <c:v>43891</c:v>
                </c:pt>
                <c:pt idx="411">
                  <c:v>43922</c:v>
                </c:pt>
                <c:pt idx="412">
                  <c:v>43952</c:v>
                </c:pt>
                <c:pt idx="413">
                  <c:v>43983</c:v>
                </c:pt>
                <c:pt idx="414">
                  <c:v>44013</c:v>
                </c:pt>
                <c:pt idx="415">
                  <c:v>44044</c:v>
                </c:pt>
                <c:pt idx="416">
                  <c:v>44075</c:v>
                </c:pt>
                <c:pt idx="417">
                  <c:v>44105</c:v>
                </c:pt>
                <c:pt idx="418">
                  <c:v>44136</c:v>
                </c:pt>
                <c:pt idx="419">
                  <c:v>44166</c:v>
                </c:pt>
                <c:pt idx="420">
                  <c:v>44197</c:v>
                </c:pt>
                <c:pt idx="421">
                  <c:v>44228</c:v>
                </c:pt>
                <c:pt idx="422">
                  <c:v>44256</c:v>
                </c:pt>
                <c:pt idx="423">
                  <c:v>44287</c:v>
                </c:pt>
                <c:pt idx="424">
                  <c:v>44317</c:v>
                </c:pt>
                <c:pt idx="425">
                  <c:v>44348</c:v>
                </c:pt>
                <c:pt idx="426">
                  <c:v>44378</c:v>
                </c:pt>
                <c:pt idx="427">
                  <c:v>44409</c:v>
                </c:pt>
                <c:pt idx="428">
                  <c:v>44440</c:v>
                </c:pt>
                <c:pt idx="429">
                  <c:v>44470</c:v>
                </c:pt>
                <c:pt idx="430">
                  <c:v>44501</c:v>
                </c:pt>
                <c:pt idx="431">
                  <c:v>44531</c:v>
                </c:pt>
                <c:pt idx="432">
                  <c:v>44562</c:v>
                </c:pt>
                <c:pt idx="433">
                  <c:v>44593</c:v>
                </c:pt>
                <c:pt idx="434">
                  <c:v>44621</c:v>
                </c:pt>
                <c:pt idx="435">
                  <c:v>44652</c:v>
                </c:pt>
                <c:pt idx="436">
                  <c:v>44682</c:v>
                </c:pt>
                <c:pt idx="437">
                  <c:v>44713</c:v>
                </c:pt>
                <c:pt idx="438">
                  <c:v>44743</c:v>
                </c:pt>
                <c:pt idx="439">
                  <c:v>44774</c:v>
                </c:pt>
                <c:pt idx="440">
                  <c:v>44805</c:v>
                </c:pt>
                <c:pt idx="441">
                  <c:v>44835</c:v>
                </c:pt>
                <c:pt idx="442">
                  <c:v>44866</c:v>
                </c:pt>
                <c:pt idx="443">
                  <c:v>44896</c:v>
                </c:pt>
                <c:pt idx="444">
                  <c:v>44927</c:v>
                </c:pt>
                <c:pt idx="445">
                  <c:v>44958</c:v>
                </c:pt>
                <c:pt idx="446">
                  <c:v>44986</c:v>
                </c:pt>
                <c:pt idx="447">
                  <c:v>45017</c:v>
                </c:pt>
                <c:pt idx="448">
                  <c:v>45047</c:v>
                </c:pt>
                <c:pt idx="449">
                  <c:v>45078</c:v>
                </c:pt>
                <c:pt idx="450">
                  <c:v>45108</c:v>
                </c:pt>
                <c:pt idx="451">
                  <c:v>45139</c:v>
                </c:pt>
                <c:pt idx="452">
                  <c:v>45170</c:v>
                </c:pt>
                <c:pt idx="453">
                  <c:v>45200</c:v>
                </c:pt>
                <c:pt idx="454">
                  <c:v>45231</c:v>
                </c:pt>
                <c:pt idx="455">
                  <c:v>45261</c:v>
                </c:pt>
                <c:pt idx="456">
                  <c:v>45292</c:v>
                </c:pt>
                <c:pt idx="457">
                  <c:v>45323</c:v>
                </c:pt>
                <c:pt idx="458">
                  <c:v>45352</c:v>
                </c:pt>
                <c:pt idx="459">
                  <c:v>45383</c:v>
                </c:pt>
                <c:pt idx="460">
                  <c:v>45413</c:v>
                </c:pt>
                <c:pt idx="461">
                  <c:v>45444</c:v>
                </c:pt>
                <c:pt idx="462">
                  <c:v>45474</c:v>
                </c:pt>
                <c:pt idx="463">
                  <c:v>45505</c:v>
                </c:pt>
                <c:pt idx="464">
                  <c:v>45536</c:v>
                </c:pt>
                <c:pt idx="465">
                  <c:v>45566</c:v>
                </c:pt>
                <c:pt idx="466">
                  <c:v>45597</c:v>
                </c:pt>
                <c:pt idx="467">
                  <c:v>45627</c:v>
                </c:pt>
                <c:pt idx="468">
                  <c:v>45658</c:v>
                </c:pt>
                <c:pt idx="469">
                  <c:v>45689</c:v>
                </c:pt>
                <c:pt idx="470">
                  <c:v>45717</c:v>
                </c:pt>
                <c:pt idx="471">
                  <c:v>45748</c:v>
                </c:pt>
                <c:pt idx="472">
                  <c:v>45778</c:v>
                </c:pt>
                <c:pt idx="473">
                  <c:v>45809</c:v>
                </c:pt>
                <c:pt idx="474">
                  <c:v>45839</c:v>
                </c:pt>
                <c:pt idx="475">
                  <c:v>45870</c:v>
                </c:pt>
                <c:pt idx="476">
                  <c:v>45901</c:v>
                </c:pt>
                <c:pt idx="477">
                  <c:v>45931</c:v>
                </c:pt>
                <c:pt idx="478">
                  <c:v>45962</c:v>
                </c:pt>
                <c:pt idx="479">
                  <c:v>45992</c:v>
                </c:pt>
                <c:pt idx="480">
                  <c:v>46023</c:v>
                </c:pt>
                <c:pt idx="481">
                  <c:v>46054</c:v>
                </c:pt>
                <c:pt idx="482">
                  <c:v>46082</c:v>
                </c:pt>
                <c:pt idx="483">
                  <c:v>46113</c:v>
                </c:pt>
                <c:pt idx="484">
                  <c:v>46143</c:v>
                </c:pt>
                <c:pt idx="485">
                  <c:v>46174</c:v>
                </c:pt>
                <c:pt idx="486">
                  <c:v>46204</c:v>
                </c:pt>
                <c:pt idx="487">
                  <c:v>46235</c:v>
                </c:pt>
                <c:pt idx="488">
                  <c:v>46266</c:v>
                </c:pt>
                <c:pt idx="489">
                  <c:v>46296</c:v>
                </c:pt>
                <c:pt idx="490">
                  <c:v>46327</c:v>
                </c:pt>
                <c:pt idx="491">
                  <c:v>46357</c:v>
                </c:pt>
                <c:pt idx="492">
                  <c:v>46388</c:v>
                </c:pt>
                <c:pt idx="493">
                  <c:v>46419</c:v>
                </c:pt>
                <c:pt idx="494">
                  <c:v>46447</c:v>
                </c:pt>
                <c:pt idx="495">
                  <c:v>46478</c:v>
                </c:pt>
                <c:pt idx="496">
                  <c:v>46508</c:v>
                </c:pt>
                <c:pt idx="497">
                  <c:v>46539</c:v>
                </c:pt>
                <c:pt idx="498">
                  <c:v>46569</c:v>
                </c:pt>
                <c:pt idx="499">
                  <c:v>46600</c:v>
                </c:pt>
                <c:pt idx="500">
                  <c:v>46631</c:v>
                </c:pt>
                <c:pt idx="501">
                  <c:v>46661</c:v>
                </c:pt>
                <c:pt idx="502">
                  <c:v>46692</c:v>
                </c:pt>
                <c:pt idx="503">
                  <c:v>46722</c:v>
                </c:pt>
                <c:pt idx="504">
                  <c:v>46753</c:v>
                </c:pt>
                <c:pt idx="505">
                  <c:v>46784</c:v>
                </c:pt>
                <c:pt idx="506">
                  <c:v>46813</c:v>
                </c:pt>
                <c:pt idx="507">
                  <c:v>46844</c:v>
                </c:pt>
                <c:pt idx="508">
                  <c:v>46874</c:v>
                </c:pt>
                <c:pt idx="509">
                  <c:v>46905</c:v>
                </c:pt>
                <c:pt idx="510">
                  <c:v>46935</c:v>
                </c:pt>
                <c:pt idx="511">
                  <c:v>46966</c:v>
                </c:pt>
                <c:pt idx="512">
                  <c:v>46997</c:v>
                </c:pt>
                <c:pt idx="513">
                  <c:v>47027</c:v>
                </c:pt>
                <c:pt idx="514">
                  <c:v>47058</c:v>
                </c:pt>
                <c:pt idx="515">
                  <c:v>47088</c:v>
                </c:pt>
                <c:pt idx="516">
                  <c:v>47119</c:v>
                </c:pt>
                <c:pt idx="517">
                  <c:v>47150</c:v>
                </c:pt>
                <c:pt idx="518">
                  <c:v>47178</c:v>
                </c:pt>
                <c:pt idx="519">
                  <c:v>47209</c:v>
                </c:pt>
                <c:pt idx="520">
                  <c:v>47239</c:v>
                </c:pt>
                <c:pt idx="521">
                  <c:v>47270</c:v>
                </c:pt>
                <c:pt idx="522">
                  <c:v>47300</c:v>
                </c:pt>
                <c:pt idx="523">
                  <c:v>47331</c:v>
                </c:pt>
                <c:pt idx="524">
                  <c:v>47362</c:v>
                </c:pt>
                <c:pt idx="525">
                  <c:v>47392</c:v>
                </c:pt>
                <c:pt idx="526">
                  <c:v>47423</c:v>
                </c:pt>
                <c:pt idx="527">
                  <c:v>47453</c:v>
                </c:pt>
              </c:numCache>
            </c:numRef>
          </c:cat>
          <c:val>
            <c:numRef>
              <c:f>'WORLDIP shift 1'!$I$9:$I$668</c:f>
              <c:numCache>
                <c:formatCode>General</c:formatCode>
                <c:ptCount val="660"/>
                <c:pt idx="0" formatCode="0.0">
                  <c:v>0</c:v>
                </c:pt>
                <c:pt idx="84" formatCode="0.0">
                  <c:v>0.55229535289999998</c:v>
                </c:pt>
                <c:pt idx="85" formatCode="0.0">
                  <c:v>0.55825627010000001</c:v>
                </c:pt>
                <c:pt idx="86" formatCode="0.0">
                  <c:v>0.54525075730000006</c:v>
                </c:pt>
                <c:pt idx="87" formatCode="0.0">
                  <c:v>0.4823746055</c:v>
                </c:pt>
                <c:pt idx="88" formatCode="0.0">
                  <c:v>0.42708652800000002</c:v>
                </c:pt>
                <c:pt idx="89" formatCode="0.0">
                  <c:v>0.54466623410000004</c:v>
                </c:pt>
                <c:pt idx="90" formatCode="0.0">
                  <c:v>0.61976046129999995</c:v>
                </c:pt>
                <c:pt idx="91" formatCode="0.0">
                  <c:v>0.68778230139999996</c:v>
                </c:pt>
                <c:pt idx="92" formatCode="0.0">
                  <c:v>0.82328533829999995</c:v>
                </c:pt>
                <c:pt idx="93" formatCode="0.0">
                  <c:v>0.86880609529999997</c:v>
                </c:pt>
                <c:pt idx="94" formatCode="0.0">
                  <c:v>0.90781441439999999</c:v>
                </c:pt>
                <c:pt idx="95" formatCode="0.0">
                  <c:v>1.0181321453000001</c:v>
                </c:pt>
                <c:pt idx="96" formatCode="0.0">
                  <c:v>1.1980018372000001</c:v>
                </c:pt>
                <c:pt idx="97" formatCode="0.0">
                  <c:v>1.2954709767000001</c:v>
                </c:pt>
                <c:pt idx="98" formatCode="0.0">
                  <c:v>1.3464222561000001</c:v>
                </c:pt>
                <c:pt idx="99" formatCode="0.0">
                  <c:v>1.4983699590999999</c:v>
                </c:pt>
                <c:pt idx="100" formatCode="0.0">
                  <c:v>1.6830422490000001</c:v>
                </c:pt>
                <c:pt idx="101" formatCode="0.0">
                  <c:v>1.7902332274999999</c:v>
                </c:pt>
                <c:pt idx="102" formatCode="0.0">
                  <c:v>2.0209088813</c:v>
                </c:pt>
                <c:pt idx="103" formatCode="0.0">
                  <c:v>2.2703976938000001</c:v>
                </c:pt>
                <c:pt idx="104" formatCode="0.0">
                  <c:v>2.6193061322000002</c:v>
                </c:pt>
                <c:pt idx="105" formatCode="0.0">
                  <c:v>2.9490331849999998</c:v>
                </c:pt>
                <c:pt idx="106" formatCode="0.0">
                  <c:v>3.3629487002</c:v>
                </c:pt>
                <c:pt idx="107" formatCode="0.0">
                  <c:v>3.7922627624</c:v>
                </c:pt>
                <c:pt idx="108" formatCode="0.0">
                  <c:v>4.1697545075000004</c:v>
                </c:pt>
                <c:pt idx="109" formatCode="0.0">
                  <c:v>4.5963111751000003</c:v>
                </c:pt>
                <c:pt idx="110" formatCode="0.0">
                  <c:v>5.0177334896000003</c:v>
                </c:pt>
                <c:pt idx="111" formatCode="0.0">
                  <c:v>5.3079416208000003</c:v>
                </c:pt>
                <c:pt idx="112" formatCode="0.0">
                  <c:v>5.5321538433999997</c:v>
                </c:pt>
                <c:pt idx="113" formatCode="0.0">
                  <c:v>5.7179369465000001</c:v>
                </c:pt>
                <c:pt idx="114" formatCode="0.0">
                  <c:v>5.7538120343000001</c:v>
                </c:pt>
                <c:pt idx="115" formatCode="0.0">
                  <c:v>5.7753146472000001</c:v>
                </c:pt>
                <c:pt idx="116" formatCode="0.0">
                  <c:v>5.6332224166999998</c:v>
                </c:pt>
                <c:pt idx="117" formatCode="0.0">
                  <c:v>5.4791673210000003</c:v>
                </c:pt>
                <c:pt idx="118" formatCode="0.0">
                  <c:v>5.2084030176000002</c:v>
                </c:pt>
                <c:pt idx="119" formatCode="0.0">
                  <c:v>4.8561864351999997</c:v>
                </c:pt>
                <c:pt idx="120" formatCode="0.0">
                  <c:v>4.4487577210999998</c:v>
                </c:pt>
                <c:pt idx="121" formatCode="0.0">
                  <c:v>4.0896690355</c:v>
                </c:pt>
                <c:pt idx="122" formatCode="0.0">
                  <c:v>3.7684648246000001</c:v>
                </c:pt>
                <c:pt idx="123" formatCode="0.0">
                  <c:v>3.4708724880999999</c:v>
                </c:pt>
                <c:pt idx="124" formatCode="0.0">
                  <c:v>3.1874339439999999</c:v>
                </c:pt>
                <c:pt idx="125" formatCode="0.0">
                  <c:v>3.0153003252000001</c:v>
                </c:pt>
                <c:pt idx="126" formatCode="0.0">
                  <c:v>2.8898041860000001</c:v>
                </c:pt>
                <c:pt idx="127" formatCode="0.0">
                  <c:v>2.8284004774999998</c:v>
                </c:pt>
                <c:pt idx="128" formatCode="0.0">
                  <c:v>2.7518904694000001</c:v>
                </c:pt>
                <c:pt idx="129" formatCode="0.0">
                  <c:v>2.7796621616000001</c:v>
                </c:pt>
                <c:pt idx="130" formatCode="0.0">
                  <c:v>2.8757592016000002</c:v>
                </c:pt>
                <c:pt idx="131" formatCode="0.0">
                  <c:v>3.0018143933000001</c:v>
                </c:pt>
                <c:pt idx="132" formatCode="0.0">
                  <c:v>3.1243980375999998</c:v>
                </c:pt>
                <c:pt idx="133" formatCode="0.0">
                  <c:v>3.3051234800999998</c:v>
                </c:pt>
                <c:pt idx="134" formatCode="0.0">
                  <c:v>3.4914539742000001</c:v>
                </c:pt>
                <c:pt idx="135" formatCode="0.0">
                  <c:v>3.7360831804000001</c:v>
                </c:pt>
                <c:pt idx="136" formatCode="0.0">
                  <c:v>4.0304472099000002</c:v>
                </c:pt>
                <c:pt idx="137" formatCode="0.0">
                  <c:v>4.1998056366999998</c:v>
                </c:pt>
                <c:pt idx="138" formatCode="0.0">
                  <c:v>4.4157699149000003</c:v>
                </c:pt>
                <c:pt idx="139" formatCode="0.0">
                  <c:v>4.5942401412000002</c:v>
                </c:pt>
                <c:pt idx="140" formatCode="0.0">
                  <c:v>4.8160897340000002</c:v>
                </c:pt>
                <c:pt idx="141" formatCode="0.0">
                  <c:v>4.9769842927000001</c:v>
                </c:pt>
                <c:pt idx="142" formatCode="0.0">
                  <c:v>5.1571337235000003</c:v>
                </c:pt>
                <c:pt idx="143" formatCode="0.0">
                  <c:v>5.2534691358999996</c:v>
                </c:pt>
                <c:pt idx="144" formatCode="0.0">
                  <c:v>5.3281054660000002</c:v>
                </c:pt>
                <c:pt idx="145" formatCode="0.0">
                  <c:v>5.2951664052999998</c:v>
                </c:pt>
                <c:pt idx="146" formatCode="0.0">
                  <c:v>5.1986074129000004</c:v>
                </c:pt>
                <c:pt idx="147" formatCode="0.0">
                  <c:v>5.0197084265000003</c:v>
                </c:pt>
                <c:pt idx="148" formatCode="0.0">
                  <c:v>4.7334517464000001</c:v>
                </c:pt>
                <c:pt idx="149" formatCode="0.0">
                  <c:v>4.4903144596000004</c:v>
                </c:pt>
                <c:pt idx="150" formatCode="0.0">
                  <c:v>4.1567284237999997</c:v>
                </c:pt>
                <c:pt idx="151" formatCode="0.0">
                  <c:v>3.7642203355000001</c:v>
                </c:pt>
                <c:pt idx="152" formatCode="0.0">
                  <c:v>3.3175585932999998</c:v>
                </c:pt>
                <c:pt idx="153" formatCode="0.0">
                  <c:v>2.8920460071999998</c:v>
                </c:pt>
                <c:pt idx="154" formatCode="0.0">
                  <c:v>2.3972695945</c:v>
                </c:pt>
                <c:pt idx="155" formatCode="0.0">
                  <c:v>2.0002295779999999</c:v>
                </c:pt>
                <c:pt idx="156" formatCode="0.0">
                  <c:v>1.6775681580999999</c:v>
                </c:pt>
                <c:pt idx="157" formatCode="0.0">
                  <c:v>1.4050483306999999</c:v>
                </c:pt>
                <c:pt idx="158" formatCode="0.0">
                  <c:v>1.1860996371000001</c:v>
                </c:pt>
                <c:pt idx="159" formatCode="0.0">
                  <c:v>1.0558527561</c:v>
                </c:pt>
                <c:pt idx="160" formatCode="0.0">
                  <c:v>0.97049477470000001</c:v>
                </c:pt>
                <c:pt idx="161" formatCode="0.0">
                  <c:v>0.94893067840000001</c:v>
                </c:pt>
                <c:pt idx="162" formatCode="0.0">
                  <c:v>1.0086967451</c:v>
                </c:pt>
                <c:pt idx="163" formatCode="0.0">
                  <c:v>1.1753544412000001</c:v>
                </c:pt>
                <c:pt idx="164" formatCode="0.0">
                  <c:v>1.4487348455</c:v>
                </c:pt>
                <c:pt idx="165" formatCode="0.0">
                  <c:v>1.7240094286000001</c:v>
                </c:pt>
                <c:pt idx="166" formatCode="0.0">
                  <c:v>2.0598928458999999</c:v>
                </c:pt>
                <c:pt idx="167" formatCode="0.0">
                  <c:v>2.467768805</c:v>
                </c:pt>
                <c:pt idx="168" formatCode="0.0">
                  <c:v>2.8867410609999999</c:v>
                </c:pt>
                <c:pt idx="169" formatCode="0.0">
                  <c:v>3.2091827900999998</c:v>
                </c:pt>
                <c:pt idx="170" formatCode="0.0">
                  <c:v>3.6127366712</c:v>
                </c:pt>
                <c:pt idx="171" formatCode="0.0">
                  <c:v>3.9612798436999999</c:v>
                </c:pt>
                <c:pt idx="172" formatCode="0.0">
                  <c:v>4.4147561128000001</c:v>
                </c:pt>
                <c:pt idx="173" formatCode="0.0">
                  <c:v>4.8299037952999999</c:v>
                </c:pt>
                <c:pt idx="174" formatCode="0.0">
                  <c:v>5.2036202053</c:v>
                </c:pt>
                <c:pt idx="175" formatCode="0.0">
                  <c:v>5.4773010359000001</c:v>
                </c:pt>
                <c:pt idx="176" formatCode="0.0">
                  <c:v>5.7346650826000003</c:v>
                </c:pt>
                <c:pt idx="177" formatCode="0.0">
                  <c:v>5.8920651961999999</c:v>
                </c:pt>
                <c:pt idx="178" formatCode="0.0">
                  <c:v>6.0107705069000001</c:v>
                </c:pt>
                <c:pt idx="179" formatCode="0.0">
                  <c:v>5.9827618642999996</c:v>
                </c:pt>
                <c:pt idx="180" formatCode="0.0">
                  <c:v>5.8634368621000004</c:v>
                </c:pt>
                <c:pt idx="181" formatCode="0.0">
                  <c:v>5.7802822977000003</c:v>
                </c:pt>
                <c:pt idx="182" formatCode="0.0">
                  <c:v>5.5162805273000002</c:v>
                </c:pt>
                <c:pt idx="183" formatCode="0.0">
                  <c:v>5.1923669796</c:v>
                </c:pt>
                <c:pt idx="184" formatCode="0.0">
                  <c:v>4.6457807899999999</c:v>
                </c:pt>
                <c:pt idx="185" formatCode="0.0">
                  <c:v>4.0071668289</c:v>
                </c:pt>
                <c:pt idx="186" formatCode="0.0">
                  <c:v>3.3307301467000001</c:v>
                </c:pt>
                <c:pt idx="187" formatCode="0.0">
                  <c:v>2.6236401471000002</c:v>
                </c:pt>
                <c:pt idx="188" formatCode="0.0">
                  <c:v>1.8799462915</c:v>
                </c:pt>
                <c:pt idx="189" formatCode="0.0">
                  <c:v>1.1535409504</c:v>
                </c:pt>
                <c:pt idx="190" formatCode="0.0">
                  <c:v>0.38562908800000001</c:v>
                </c:pt>
                <c:pt idx="191" formatCode="0.0">
                  <c:v>-0.3709493848</c:v>
                </c:pt>
                <c:pt idx="192" formatCode="0.0">
                  <c:v>-1.1041401563</c:v>
                </c:pt>
                <c:pt idx="193" formatCode="0.0">
                  <c:v>-1.6698228038</c:v>
                </c:pt>
                <c:pt idx="194" formatCode="0.0">
                  <c:v>-2.1248092135999999</c:v>
                </c:pt>
                <c:pt idx="195" formatCode="0.0">
                  <c:v>-2.4342222601999999</c:v>
                </c:pt>
                <c:pt idx="196" formatCode="0.0">
                  <c:v>-2.5148828361</c:v>
                </c:pt>
                <c:pt idx="197" formatCode="0.0">
                  <c:v>-2.4416819561000001</c:v>
                </c:pt>
                <c:pt idx="198" formatCode="0.0">
                  <c:v>-2.2740700189999998</c:v>
                </c:pt>
                <c:pt idx="199" formatCode="0.0">
                  <c:v>-1.9567234583999999</c:v>
                </c:pt>
                <c:pt idx="200" formatCode="0.0">
                  <c:v>-1.6697428555</c:v>
                </c:pt>
                <c:pt idx="201" formatCode="0.0">
                  <c:v>-1.1923309251</c:v>
                </c:pt>
                <c:pt idx="202" formatCode="0.0">
                  <c:v>-0.5910235184</c:v>
                </c:pt>
                <c:pt idx="203" formatCode="0.0">
                  <c:v>0.1126165942</c:v>
                </c:pt>
                <c:pt idx="204" formatCode="0.0">
                  <c:v>0.74367004960000005</c:v>
                </c:pt>
                <c:pt idx="205" formatCode="0.0">
                  <c:v>1.3137162122999999</c:v>
                </c:pt>
                <c:pt idx="206" formatCode="0.0">
                  <c:v>1.9060623296999999</c:v>
                </c:pt>
                <c:pt idx="207" formatCode="0.0">
                  <c:v>2.4204470829</c:v>
                </c:pt>
                <c:pt idx="208" formatCode="0.0">
                  <c:v>2.754393909</c:v>
                </c:pt>
                <c:pt idx="209" formatCode="0.0">
                  <c:v>2.9221695999000001</c:v>
                </c:pt>
                <c:pt idx="210" formatCode="0.0">
                  <c:v>3.0531157540999998</c:v>
                </c:pt>
                <c:pt idx="211" formatCode="0.0">
                  <c:v>3.1268155927999999</c:v>
                </c:pt>
                <c:pt idx="212" formatCode="0.0">
                  <c:v>3.2271316349000001</c:v>
                </c:pt>
                <c:pt idx="213" formatCode="0.0">
                  <c:v>3.2289712508999999</c:v>
                </c:pt>
                <c:pt idx="214" formatCode="0.0">
                  <c:v>3.2334081752000001</c:v>
                </c:pt>
                <c:pt idx="215" formatCode="0.0">
                  <c:v>3.1446755059</c:v>
                </c:pt>
                <c:pt idx="216" formatCode="0.0">
                  <c:v>3.4088216935000002</c:v>
                </c:pt>
                <c:pt idx="217" formatCode="0.0">
                  <c:v>3.5366353799999999</c:v>
                </c:pt>
                <c:pt idx="218" formatCode="0.0">
                  <c:v>3.6012631709999998</c:v>
                </c:pt>
                <c:pt idx="219" formatCode="0.0">
                  <c:v>3.6145506317999998</c:v>
                </c:pt>
                <c:pt idx="220" formatCode="0.0">
                  <c:v>3.7993589390000002</c:v>
                </c:pt>
                <c:pt idx="221" formatCode="0.0">
                  <c:v>4.1061635500999998</c:v>
                </c:pt>
                <c:pt idx="222" formatCode="0.0">
                  <c:v>4.4296320626999997</c:v>
                </c:pt>
                <c:pt idx="223" formatCode="0.0">
                  <c:v>4.7068384856999996</c:v>
                </c:pt>
                <c:pt idx="224" formatCode="0.0">
                  <c:v>4.9763688015999996</c:v>
                </c:pt>
                <c:pt idx="225" formatCode="0.0">
                  <c:v>5.2056850353000002</c:v>
                </c:pt>
                <c:pt idx="226" formatCode="0.0">
                  <c:v>5.3135873066999997</c:v>
                </c:pt>
                <c:pt idx="227" formatCode="0.0">
                  <c:v>5.4279348889000003</c:v>
                </c:pt>
                <c:pt idx="228" formatCode="0.0">
                  <c:v>5.2524098034</c:v>
                </c:pt>
                <c:pt idx="229" formatCode="0.0">
                  <c:v>5.2031974670999999</c:v>
                </c:pt>
                <c:pt idx="230" formatCode="0.0">
                  <c:v>5.1413507279999999</c:v>
                </c:pt>
                <c:pt idx="231" formatCode="0.0">
                  <c:v>5.1539996115999998</c:v>
                </c:pt>
                <c:pt idx="232" formatCode="0.0">
                  <c:v>5.0670293989999999</c:v>
                </c:pt>
                <c:pt idx="233" formatCode="0.0">
                  <c:v>4.9015347996000003</c:v>
                </c:pt>
                <c:pt idx="234" formatCode="0.0">
                  <c:v>4.7055000741999997</c:v>
                </c:pt>
                <c:pt idx="235" formatCode="0.0">
                  <c:v>4.4969646421</c:v>
                </c:pt>
                <c:pt idx="236" formatCode="0.0">
                  <c:v>4.3672788026999996</c:v>
                </c:pt>
                <c:pt idx="237" formatCode="0.0">
                  <c:v>4.2058227590000001</c:v>
                </c:pt>
                <c:pt idx="238" formatCode="0.0">
                  <c:v>4.0891547541</c:v>
                </c:pt>
                <c:pt idx="239" formatCode="0.0">
                  <c:v>4.1114323482000001</c:v>
                </c:pt>
                <c:pt idx="240" formatCode="0.0">
                  <c:v>4.1643259189000004</c:v>
                </c:pt>
                <c:pt idx="241" formatCode="0.0">
                  <c:v>4.1132268967999996</c:v>
                </c:pt>
                <c:pt idx="242" formatCode="0.0">
                  <c:v>4.0978993694000003</c:v>
                </c:pt>
                <c:pt idx="243" formatCode="0.0">
                  <c:v>4.0810013120999997</c:v>
                </c:pt>
                <c:pt idx="244" formatCode="0.0">
                  <c:v>4.0399536736000004</c:v>
                </c:pt>
                <c:pt idx="245" formatCode="0.0">
                  <c:v>4.1018278130999999</c:v>
                </c:pt>
                <c:pt idx="246" formatCode="0.0">
                  <c:v>4.1774920964</c:v>
                </c:pt>
                <c:pt idx="247" formatCode="0.0">
                  <c:v>4.2813795426999999</c:v>
                </c:pt>
                <c:pt idx="248" formatCode="0.0">
                  <c:v>4.3396965198000004</c:v>
                </c:pt>
                <c:pt idx="249" formatCode="0.0">
                  <c:v>4.4337643423999999</c:v>
                </c:pt>
                <c:pt idx="250" formatCode="0.0">
                  <c:v>4.5115382080000002</c:v>
                </c:pt>
                <c:pt idx="251" formatCode="0.0">
                  <c:v>4.4760640433000001</c:v>
                </c:pt>
                <c:pt idx="252" formatCode="0.0">
                  <c:v>4.4845263880999999</c:v>
                </c:pt>
                <c:pt idx="253" formatCode="0.0">
                  <c:v>4.5398583791</c:v>
                </c:pt>
                <c:pt idx="254" formatCode="0.0">
                  <c:v>4.6017503077999997</c:v>
                </c:pt>
                <c:pt idx="255" formatCode="0.0">
                  <c:v>4.6483596327000001</c:v>
                </c:pt>
                <c:pt idx="256" formatCode="0.0">
                  <c:v>4.7128477664000004</c:v>
                </c:pt>
                <c:pt idx="257" formatCode="0.0">
                  <c:v>4.7379057483000002</c:v>
                </c:pt>
                <c:pt idx="258" formatCode="0.0">
                  <c:v>4.7272220193000001</c:v>
                </c:pt>
                <c:pt idx="259" formatCode="0.0">
                  <c:v>4.7427688821</c:v>
                </c:pt>
                <c:pt idx="260" formatCode="0.0">
                  <c:v>4.7688378812999996</c:v>
                </c:pt>
                <c:pt idx="261" formatCode="0.0">
                  <c:v>4.7896678697999997</c:v>
                </c:pt>
                <c:pt idx="262" formatCode="0.0">
                  <c:v>4.8935994245999996</c:v>
                </c:pt>
                <c:pt idx="263" formatCode="0.0">
                  <c:v>4.9492937634</c:v>
                </c:pt>
                <c:pt idx="264" formatCode="0.0">
                  <c:v>4.9701743262000004</c:v>
                </c:pt>
                <c:pt idx="265" formatCode="0.0">
                  <c:v>5.0554833408000004</c:v>
                </c:pt>
                <c:pt idx="266" formatCode="0.0">
                  <c:v>5.1017237404999998</c:v>
                </c:pt>
                <c:pt idx="267" formatCode="0.0">
                  <c:v>5.0703793861999999</c:v>
                </c:pt>
                <c:pt idx="268" formatCode="0.0">
                  <c:v>5.0495766627999998</c:v>
                </c:pt>
                <c:pt idx="269" formatCode="0.0">
                  <c:v>4.8892563056</c:v>
                </c:pt>
                <c:pt idx="270" formatCode="0.0">
                  <c:v>4.7378019384999996</c:v>
                </c:pt>
                <c:pt idx="271" formatCode="0.0">
                  <c:v>4.5127751449</c:v>
                </c:pt>
                <c:pt idx="272" formatCode="0.0">
                  <c:v>4.1277544290000003</c:v>
                </c:pt>
                <c:pt idx="273" formatCode="0.0">
                  <c:v>3.6630698878999999</c:v>
                </c:pt>
                <c:pt idx="274" formatCode="0.0">
                  <c:v>2.9825626663000002</c:v>
                </c:pt>
                <c:pt idx="275" formatCode="0.0">
                  <c:v>2.0883988916999998</c:v>
                </c:pt>
                <c:pt idx="276" formatCode="0.0">
                  <c:v>0.90476475180000004</c:v>
                </c:pt>
                <c:pt idx="277" formatCode="0.0">
                  <c:v>-0.60577554629999997</c:v>
                </c:pt>
                <c:pt idx="278" formatCode="0.0">
                  <c:v>-2.1152053019000001</c:v>
                </c:pt>
                <c:pt idx="279" formatCode="0.0">
                  <c:v>-3.5190536474999998</c:v>
                </c:pt>
                <c:pt idx="280" formatCode="0.0">
                  <c:v>-4.8938342947000004</c:v>
                </c:pt>
                <c:pt idx="281" formatCode="0.0">
                  <c:v>-6.0450493335999997</c:v>
                </c:pt>
                <c:pt idx="282" formatCode="0.0">
                  <c:v>-7.0941426523000004</c:v>
                </c:pt>
                <c:pt idx="283" formatCode="0.0">
                  <c:v>-8.0030785488999996</c:v>
                </c:pt>
                <c:pt idx="284" formatCode="0.0">
                  <c:v>-8.6525845275000002</c:v>
                </c:pt>
                <c:pt idx="285" formatCode="0.0">
                  <c:v>-9.0390393184000004</c:v>
                </c:pt>
                <c:pt idx="286" formatCode="0.0">
                  <c:v>-9.1327556180999991</c:v>
                </c:pt>
                <c:pt idx="287" formatCode="0.0">
                  <c:v>-8.6738487712999994</c:v>
                </c:pt>
                <c:pt idx="288" formatCode="0.0">
                  <c:v>-7.6575280776000003</c:v>
                </c:pt>
                <c:pt idx="289" formatCode="0.0">
                  <c:v>-6.0552284484000003</c:v>
                </c:pt>
                <c:pt idx="290" formatCode="0.0">
                  <c:v>-4.3197423252</c:v>
                </c:pt>
                <c:pt idx="291" formatCode="0.0">
                  <c:v>-2.4902736597000001</c:v>
                </c:pt>
                <c:pt idx="292" formatCode="0.0">
                  <c:v>-0.62114054659999995</c:v>
                </c:pt>
                <c:pt idx="293" formatCode="0.0">
                  <c:v>1.1572700588</c:v>
                </c:pt>
                <c:pt idx="294" formatCode="0.0">
                  <c:v>2.8132304609999998</c:v>
                </c:pt>
                <c:pt idx="295" formatCode="0.0">
                  <c:v>4.3491445643000004</c:v>
                </c:pt>
                <c:pt idx="296" formatCode="0.0">
                  <c:v>5.7290109416000004</c:v>
                </c:pt>
                <c:pt idx="297" formatCode="0.0">
                  <c:v>6.8361117010000001</c:v>
                </c:pt>
                <c:pt idx="298" formatCode="0.0">
                  <c:v>7.7712336066000001</c:v>
                </c:pt>
                <c:pt idx="299" formatCode="0.0">
                  <c:v>8.3187592179000003</c:v>
                </c:pt>
                <c:pt idx="300" formatCode="0.0">
                  <c:v>8.5590712040000003</c:v>
                </c:pt>
                <c:pt idx="301" formatCode="0.0">
                  <c:v>8.4287446340999992</c:v>
                </c:pt>
                <c:pt idx="302" formatCode="0.0">
                  <c:v>8.1904690704000007</c:v>
                </c:pt>
                <c:pt idx="303" formatCode="0.0">
                  <c:v>7.7156873193999997</c:v>
                </c:pt>
                <c:pt idx="304" formatCode="0.0">
                  <c:v>7.1565611899999997</c:v>
                </c:pt>
                <c:pt idx="305" formatCode="0.0">
                  <c:v>6.6312865952999998</c:v>
                </c:pt>
                <c:pt idx="306" formatCode="0.0">
                  <c:v>6.2446655995000002</c:v>
                </c:pt>
                <c:pt idx="307" formatCode="0.0">
                  <c:v>5.9324140339999998</c:v>
                </c:pt>
                <c:pt idx="308" formatCode="0.0">
                  <c:v>5.6527879985</c:v>
                </c:pt>
                <c:pt idx="309" formatCode="0.0">
                  <c:v>5.4189200251000003</c:v>
                </c:pt>
                <c:pt idx="310" formatCode="0.0">
                  <c:v>5.1383706017000002</c:v>
                </c:pt>
                <c:pt idx="311" formatCode="0.0">
                  <c:v>4.8540148258000002</c:v>
                </c:pt>
                <c:pt idx="312" formatCode="0.0">
                  <c:v>4.5394831858</c:v>
                </c:pt>
                <c:pt idx="313" formatCode="0.0">
                  <c:v>4.1814045715999999</c:v>
                </c:pt>
                <c:pt idx="314" formatCode="0.0">
                  <c:v>3.9457044523999998</c:v>
                </c:pt>
                <c:pt idx="315" formatCode="0.0">
                  <c:v>3.8988633458000002</c:v>
                </c:pt>
                <c:pt idx="316" formatCode="0.0">
                  <c:v>3.9166917393</c:v>
                </c:pt>
                <c:pt idx="317" formatCode="0.0">
                  <c:v>3.8997983980000002</c:v>
                </c:pt>
                <c:pt idx="318" formatCode="0.0">
                  <c:v>3.7530293192999999</c:v>
                </c:pt>
                <c:pt idx="319" formatCode="0.0">
                  <c:v>3.5627191050000002</c:v>
                </c:pt>
                <c:pt idx="320" formatCode="0.0">
                  <c:v>3.3265368605000001</c:v>
                </c:pt>
                <c:pt idx="321" formatCode="0.0">
                  <c:v>3.100779218</c:v>
                </c:pt>
                <c:pt idx="322" formatCode="0.0">
                  <c:v>2.9525715796999998</c:v>
                </c:pt>
                <c:pt idx="323" formatCode="0.0">
                  <c:v>2.8215773116</c:v>
                </c:pt>
                <c:pt idx="324" formatCode="0.0">
                  <c:v>2.6803705686999999</c:v>
                </c:pt>
                <c:pt idx="325" formatCode="0.0">
                  <c:v>2.5872740663</c:v>
                </c:pt>
                <c:pt idx="326" formatCode="0.0">
                  <c:v>2.3535543465000002</c:v>
                </c:pt>
                <c:pt idx="327" formatCode="0.0">
                  <c:v>2.1396285014999998</c:v>
                </c:pt>
                <c:pt idx="328" formatCode="0.0">
                  <c:v>1.9785865643</c:v>
                </c:pt>
                <c:pt idx="329" formatCode="0.0">
                  <c:v>1.8238227297</c:v>
                </c:pt>
                <c:pt idx="330" formatCode="0.0">
                  <c:v>1.7531624228</c:v>
                </c:pt>
                <c:pt idx="331" formatCode="0.0">
                  <c:v>1.7236034981999999</c:v>
                </c:pt>
                <c:pt idx="332" formatCode="0.0">
                  <c:v>1.7837432247</c:v>
                </c:pt>
                <c:pt idx="333" formatCode="0.0">
                  <c:v>1.9146952377999999</c:v>
                </c:pt>
                <c:pt idx="334" formatCode="0.0">
                  <c:v>2.0113466491000001</c:v>
                </c:pt>
                <c:pt idx="335" formatCode="0.0">
                  <c:v>2.1502871477999999</c:v>
                </c:pt>
                <c:pt idx="336" formatCode="0.0">
                  <c:v>2.2983066123000002</c:v>
                </c:pt>
                <c:pt idx="337" formatCode="0.0">
                  <c:v>2.4825090744999998</c:v>
                </c:pt>
                <c:pt idx="338" formatCode="0.0">
                  <c:v>2.7575397379000002</c:v>
                </c:pt>
                <c:pt idx="339" formatCode="0.0">
                  <c:v>2.9248156062000001</c:v>
                </c:pt>
                <c:pt idx="340" formatCode="0.0">
                  <c:v>3.0330866319999998</c:v>
                </c:pt>
                <c:pt idx="341" formatCode="0.0">
                  <c:v>3.1499246607</c:v>
                </c:pt>
                <c:pt idx="342" formatCode="0.0">
                  <c:v>3.2683038821000001</c:v>
                </c:pt>
                <c:pt idx="343" formatCode="0.0">
                  <c:v>3.3737271624999998</c:v>
                </c:pt>
                <c:pt idx="344" formatCode="0.0">
                  <c:v>3.3535274051999999</c:v>
                </c:pt>
                <c:pt idx="345" formatCode="0.0">
                  <c:v>3.3497668183</c:v>
                </c:pt>
                <c:pt idx="346" formatCode="0.0">
                  <c:v>3.3411179399000002</c:v>
                </c:pt>
                <c:pt idx="347" formatCode="0.0">
                  <c:v>3.2703156832000002</c:v>
                </c:pt>
                <c:pt idx="348" formatCode="0.0">
                  <c:v>3.2470716766000001</c:v>
                </c:pt>
                <c:pt idx="349" formatCode="0.0">
                  <c:v>3.1525568465</c:v>
                </c:pt>
                <c:pt idx="350" formatCode="0.0">
                  <c:v>2.9923365247999998</c:v>
                </c:pt>
                <c:pt idx="351" formatCode="0.0">
                  <c:v>2.8642940143</c:v>
                </c:pt>
                <c:pt idx="352" formatCode="0.0">
                  <c:v>2.7485310734000001</c:v>
                </c:pt>
                <c:pt idx="353" formatCode="0.0">
                  <c:v>2.6270073146000001</c:v>
                </c:pt>
                <c:pt idx="354" formatCode="0.0">
                  <c:v>2.5131899773000002</c:v>
                </c:pt>
                <c:pt idx="355" formatCode="0.0">
                  <c:v>2.3775143432000001</c:v>
                </c:pt>
                <c:pt idx="356" formatCode="0.0">
                  <c:v>2.35541007</c:v>
                </c:pt>
                <c:pt idx="357" formatCode="0.0">
                  <c:v>2.2166909061000002</c:v>
                </c:pt>
                <c:pt idx="358" formatCode="0.0">
                  <c:v>2.0961180792</c:v>
                </c:pt>
                <c:pt idx="359" formatCode="0.0">
                  <c:v>1.9749123088</c:v>
                </c:pt>
                <c:pt idx="360" formatCode="0.0">
                  <c:v>1.7606790202</c:v>
                </c:pt>
                <c:pt idx="361" formatCode="0.0">
                  <c:v>1.6903881881</c:v>
                </c:pt>
                <c:pt idx="362" formatCode="0.0">
                  <c:v>1.6403721639</c:v>
                </c:pt>
                <c:pt idx="363" formatCode="0.0">
                  <c:v>1.5962508351</c:v>
                </c:pt>
                <c:pt idx="364" formatCode="0.0">
                  <c:v>1.56973724</c:v>
                </c:pt>
                <c:pt idx="365" formatCode="0.0">
                  <c:v>1.5508832908000001</c:v>
                </c:pt>
                <c:pt idx="366" formatCode="0.0">
                  <c:v>1.5238185950000001</c:v>
                </c:pt>
                <c:pt idx="367" formatCode="0.0">
                  <c:v>1.5034064573999999</c:v>
                </c:pt>
                <c:pt idx="368" formatCode="0.0">
                  <c:v>1.4803745230000001</c:v>
                </c:pt>
                <c:pt idx="369" formatCode="0.0">
                  <c:v>1.4828686434</c:v>
                </c:pt>
                <c:pt idx="370" formatCode="0.0">
                  <c:v>1.5228306214</c:v>
                </c:pt>
                <c:pt idx="371" formatCode="0.0">
                  <c:v>1.6571376365999999</c:v>
                </c:pt>
                <c:pt idx="372" formatCode="0.0">
                  <c:v>1.8785665802</c:v>
                </c:pt>
                <c:pt idx="373" formatCode="0.0">
                  <c:v>1.9208443915</c:v>
                </c:pt>
                <c:pt idx="374" formatCode="0.0">
                  <c:v>2.0176032801999999</c:v>
                </c:pt>
                <c:pt idx="375" formatCode="0.0">
                  <c:v>2.1580066537000002</c:v>
                </c:pt>
                <c:pt idx="376" formatCode="0.0">
                  <c:v>2.2860199670000001</c:v>
                </c:pt>
                <c:pt idx="377" formatCode="0.0">
                  <c:v>2.4759537785000001</c:v>
                </c:pt>
                <c:pt idx="378" formatCode="0.0">
                  <c:v>2.6318944212000002</c:v>
                </c:pt>
                <c:pt idx="379" formatCode="0.0">
                  <c:v>2.8089730009</c:v>
                </c:pt>
                <c:pt idx="380" formatCode="0.0">
                  <c:v>2.9659198767000001</c:v>
                </c:pt>
                <c:pt idx="381" formatCode="0.0">
                  <c:v>3.1484732254000001</c:v>
                </c:pt>
                <c:pt idx="382" formatCode="0.0">
                  <c:v>3.2588210097000001</c:v>
                </c:pt>
                <c:pt idx="383" formatCode="0.0">
                  <c:v>3.3174921570000002</c:v>
                </c:pt>
                <c:pt idx="384" formatCode="0.0">
                  <c:v>3.3725230452999999</c:v>
                </c:pt>
                <c:pt idx="385" formatCode="0.0">
                  <c:v>3.5217578077999998</c:v>
                </c:pt>
                <c:pt idx="386" formatCode="0.0">
                  <c:v>3.6348970482</c:v>
                </c:pt>
                <c:pt idx="387" formatCode="0.0">
                  <c:v>3.6858191832</c:v>
                </c:pt>
                <c:pt idx="388" formatCode="0.0">
                  <c:v>3.7374393145</c:v>
                </c:pt>
                <c:pt idx="389" formatCode="0.0">
                  <c:v>3.7002800140000001</c:v>
                </c:pt>
                <c:pt idx="390" formatCode="0.0">
                  <c:v>3.6483167068000002</c:v>
                </c:pt>
                <c:pt idx="391" formatCode="0.0">
                  <c:v>3.5969921488000001</c:v>
                </c:pt>
                <c:pt idx="392" formatCode="0.0">
                  <c:v>3.5293136481</c:v>
                </c:pt>
                <c:pt idx="393" formatCode="0.0">
                  <c:v>3.4291582346</c:v>
                </c:pt>
                <c:pt idx="394" formatCode="0.0">
                  <c:v>3.3978682013000001</c:v>
                </c:pt>
                <c:pt idx="395" formatCode="0.0">
                  <c:v>3.2446884863999998</c:v>
                </c:pt>
                <c:pt idx="396" formatCode="0.0">
                  <c:v>3.0376003464000001</c:v>
                </c:pt>
                <c:pt idx="397" formatCode="0.0">
                  <c:v>2.8251989472000001</c:v>
                </c:pt>
                <c:pt idx="398" formatCode="0.0">
                  <c:v>2.5810845390999999</c:v>
                </c:pt>
                <c:pt idx="399" formatCode="0.0">
                  <c:v>2.4040289733</c:v>
                </c:pt>
                <c:pt idx="400" formatCode="0.0">
                  <c:v>2.1770959295000001</c:v>
                </c:pt>
                <c:pt idx="401" formatCode="0.0">
                  <c:v>1.99492124</c:v>
                </c:pt>
                <c:pt idx="402" formatCode="0.0">
                  <c:v>1.7920253867</c:v>
                </c:pt>
                <c:pt idx="403" formatCode="0.0">
                  <c:v>1.5714779216000001</c:v>
                </c:pt>
                <c:pt idx="404" formatCode="0.0">
                  <c:v>1.31596147</c:v>
                </c:pt>
                <c:pt idx="405" formatCode="0.0">
                  <c:v>1.1212803196000001</c:v>
                </c:pt>
                <c:pt idx="406" formatCode="0.0">
                  <c:v>0.83772240249999996</c:v>
                </c:pt>
                <c:pt idx="407" formatCode="0.0">
                  <c:v>0.72023602549999999</c:v>
                </c:pt>
                <c:pt idx="408" formatCode="0.0">
                  <c:v>0.62823352960000001</c:v>
                </c:pt>
                <c:pt idx="409" formatCode="0.0">
                  <c:v>0.1306851158</c:v>
                </c:pt>
                <c:pt idx="410" formatCode="0.0">
                  <c:v>-0.29345403199999998</c:v>
                </c:pt>
                <c:pt idx="411" formatCode="0.0">
                  <c:v>-0.83492196500000004</c:v>
                </c:pt>
                <c:pt idx="412" formatCode="0.0">
                  <c:v>-2.0158135930999999</c:v>
                </c:pt>
                <c:pt idx="413" formatCode="0.0">
                  <c:v>-3.1606190590000001</c:v>
                </c:pt>
                <c:pt idx="414" formatCode="0.0">
                  <c:v>-3.8354244061</c:v>
                </c:pt>
                <c:pt idx="415" formatCode="0.0">
                  <c:v>-4.2584985200999999</c:v>
                </c:pt>
                <c:pt idx="416" formatCode="0.0">
                  <c:v>-4.5412030196000002</c:v>
                </c:pt>
                <c:pt idx="417" formatCode="0.0">
                  <c:v>-4.7160410869999998</c:v>
                </c:pt>
                <c:pt idx="418" formatCode="0.0">
                  <c:v>-4.7620152192000003</c:v>
                </c:pt>
                <c:pt idx="419" formatCode="0.0">
                  <c:v>-4.7941321831000003</c:v>
                </c:pt>
                <c:pt idx="420" formatCode="0.0">
                  <c:v>-4.7434629072999996</c:v>
                </c:pt>
                <c:pt idx="421" formatCode="0.0">
                  <c:v>-3.8399432429</c:v>
                </c:pt>
                <c:pt idx="422" formatCode="0.0">
                  <c:v>-3.0331804140999998</c:v>
                </c:pt>
                <c:pt idx="423" formatCode="0.0">
                  <c:v>-2.0771301172999999</c:v>
                </c:pt>
                <c:pt idx="424" formatCode="0.0">
                  <c:v>0.3498513077</c:v>
                </c:pt>
                <c:pt idx="425" formatCode="0.0">
                  <c:v>2.6310606513999999</c:v>
                </c:pt>
                <c:pt idx="426" formatCode="0.0">
                  <c:v>4.2196646242</c:v>
                </c:pt>
                <c:pt idx="427" formatCode="0.0">
                  <c:v>5.3317356411999999</c:v>
                </c:pt>
                <c:pt idx="428" formatCode="0.0">
                  <c:v>6.1951314059999998</c:v>
                </c:pt>
                <c:pt idx="429" formatCode="0.0">
                  <c:v>6.7261463693000003</c:v>
                </c:pt>
                <c:pt idx="430" formatCode="0.0">
                  <c:v>7.1684268406999996</c:v>
                </c:pt>
                <c:pt idx="431" formatCode="0.0">
                  <c:v>7.5587582905000001</c:v>
                </c:pt>
                <c:pt idx="432" formatCode="0.0">
                  <c:v>7.8690634780000002</c:v>
                </c:pt>
                <c:pt idx="433" formatCode="0.0">
                  <c:v>7.6180437202000002</c:v>
                </c:pt>
                <c:pt idx="434" formatCode="0.0">
                  <c:v>7.5667463502999999</c:v>
                </c:pt>
                <c:pt idx="435" formatCode="0.0">
                  <c:v>7.3092545660999999</c:v>
                </c:pt>
                <c:pt idx="436" formatCode="0.0">
                  <c:v>6.0148929802</c:v>
                </c:pt>
                <c:pt idx="437" formatCode="0.0">
                  <c:v>5.0447459521000004</c:v>
                </c:pt>
                <c:pt idx="438" formatCode="0.0">
                  <c:v>4.4120597539000004</c:v>
                </c:pt>
                <c:pt idx="439" formatCode="0.0">
                  <c:v>3.9784546378000001</c:v>
                </c:pt>
                <c:pt idx="440" formatCode="0.0">
                  <c:v>3.7765742332999999</c:v>
                </c:pt>
                <c:pt idx="441" formatCode="0.0">
                  <c:v>3.8270563115999998</c:v>
                </c:pt>
                <c:pt idx="442" formatCode="0.0">
                  <c:v>3.7282632853000002</c:v>
                </c:pt>
                <c:pt idx="443" formatCode="0.0">
                  <c:v>3.4875559733000001</c:v>
                </c:pt>
                <c:pt idx="444" formatCode="0.0">
                  <c:v>3.1264824772000002</c:v>
                </c:pt>
                <c:pt idx="445" formatCode="0.0">
                  <c:v>2.8167679677000002</c:v>
                </c:pt>
                <c:pt idx="446" formatCode="0.0">
                  <c:v>2.3904906054000001</c:v>
                </c:pt>
                <c:pt idx="447" formatCode="0.0">
                  <c:v>2.1043030532999998</c:v>
                </c:pt>
                <c:pt idx="448" formatCode="0.0">
                  <c:v>2.0760640934999999</c:v>
                </c:pt>
                <c:pt idx="449" formatCode="0.0">
                  <c:v>1.9482005375</c:v>
                </c:pt>
                <c:pt idx="450" formatCode="0.0">
                  <c:v>1.7293463062000001</c:v>
                </c:pt>
                <c:pt idx="451" formatCode="0.0">
                  <c:v>1.5330713168000001</c:v>
                </c:pt>
                <c:pt idx="65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010E-4310-8CFA-5D3BA018512D}"/>
            </c:ext>
          </c:extLst>
        </c:ser>
        <c:ser>
          <c:idx val="4"/>
          <c:order val="4"/>
          <c:tx>
            <c:strRef>
              <c:f>'WORLDIP shift 1'!$N$7</c:f>
              <c:strCache>
                <c:ptCount val="1"/>
                <c:pt idx="0">
                  <c:v>1.5%</c:v>
                </c:pt>
              </c:strCache>
            </c:strRef>
          </c:tx>
          <c:marker>
            <c:symbol val="none"/>
          </c:marker>
          <c:dLbls>
            <c:dLbl>
              <c:idx val="377"/>
              <c:layout>
                <c:manualLayout>
                  <c:x val="-4.3088590141330575E-3"/>
                  <c:y val="3.322700691121743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10E-4310-8CFA-5D3BA018512D}"/>
                </c:ext>
              </c:extLst>
            </c:dLbl>
            <c:dLbl>
              <c:idx val="390"/>
              <c:layout>
                <c:manualLayout>
                  <c:x val="0"/>
                  <c:y val="-0.13955342902711329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10E-4310-8CFA-5D3BA018512D}"/>
                </c:ext>
              </c:extLst>
            </c:dLbl>
            <c:dLbl>
              <c:idx val="439"/>
              <c:layout>
                <c:manualLayout>
                  <c:x val="8.6175942549371626E-3"/>
                  <c:y val="-6.8642890226956925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10E-4310-8CFA-5D3BA018512D}"/>
                </c:ext>
              </c:extLst>
            </c:dLbl>
            <c:dLbl>
              <c:idx val="440"/>
              <c:layout>
                <c:manualLayout>
                  <c:x val="4.3087971274686871E-3"/>
                  <c:y val="-9.150326797385624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6F-4173-96D5-577E164A2ED9}"/>
                </c:ext>
              </c:extLst>
            </c:dLbl>
            <c:dLbl>
              <c:idx val="441"/>
              <c:layout>
                <c:manualLayout>
                  <c:x val="1.4362657091560886E-3"/>
                  <c:y val="-9.477124183006535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99-45C6-978D-DDB43D94329A}"/>
                </c:ext>
              </c:extLst>
            </c:dLbl>
            <c:dLbl>
              <c:idx val="443"/>
              <c:layout>
                <c:manualLayout>
                  <c:x val="-2.872531418312388E-3"/>
                  <c:y val="-7.189542483660130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4E-47BA-9432-7A64B9BD53FA}"/>
                </c:ext>
              </c:extLst>
            </c:dLbl>
            <c:dLbl>
              <c:idx val="444"/>
              <c:layout>
                <c:manualLayout>
                  <c:x val="7.1813285457808639E-3"/>
                  <c:y val="-8.169934640522875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56-4B12-9284-30C076DAE9C2}"/>
                </c:ext>
              </c:extLst>
            </c:dLbl>
            <c:dLbl>
              <c:idx val="445"/>
              <c:layout>
                <c:manualLayout>
                  <c:x val="1.2926391382405745E-2"/>
                  <c:y val="-7.189542483660130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B1-418D-97EA-9FB1E0EFCDEF}"/>
                </c:ext>
              </c:extLst>
            </c:dLbl>
            <c:dLbl>
              <c:idx val="446"/>
              <c:layout>
                <c:manualLayout>
                  <c:x val="1.0053859964093357E-2"/>
                  <c:y val="-8.169934640522881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94-4993-9477-55DA378289C3}"/>
                </c:ext>
              </c:extLst>
            </c:dLbl>
            <c:dLbl>
              <c:idx val="447"/>
              <c:layout>
                <c:manualLayout>
                  <c:x val="1.2926391382405745E-2"/>
                  <c:y val="-9.803921568627450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10-45FE-B66C-70826DB053BD}"/>
                </c:ext>
              </c:extLst>
            </c:dLbl>
            <c:dLbl>
              <c:idx val="448"/>
              <c:layout>
                <c:manualLayout>
                  <c:x val="4.3087971274685813E-3"/>
                  <c:y val="-7.189542483660130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F0-472A-B00D-B0D7105A9DE7}"/>
                </c:ext>
              </c:extLst>
            </c:dLbl>
            <c:dLbl>
              <c:idx val="449"/>
              <c:layout>
                <c:manualLayout>
                  <c:x val="1.4362657091560886E-3"/>
                  <c:y val="-6.53594771241830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74-4910-84F1-2F3C0BDD3CCE}"/>
                </c:ext>
              </c:extLst>
            </c:dLbl>
            <c:dLbl>
              <c:idx val="450"/>
              <c:layout>
                <c:manualLayout>
                  <c:x val="4.3087971274684764E-3"/>
                  <c:y val="-7.189542483660137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12B-4E6A-9E3E-AD98671579B6}"/>
                </c:ext>
              </c:extLst>
            </c:dLbl>
            <c:dLbl>
              <c:idx val="451"/>
              <c:layout>
                <c:manualLayout>
                  <c:x val="1.4362657091562992E-3"/>
                  <c:y val="-6.862745098039216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18-4D8F-93AF-F3B6FFA8123A}"/>
                </c:ext>
              </c:extLst>
            </c:dLbl>
            <c:dLbl>
              <c:idx val="611"/>
              <c:layout>
                <c:manualLayout>
                  <c:x val="0"/>
                  <c:y val="3.987240829346092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10E-4310-8CFA-5D3BA018512D}"/>
                </c:ext>
              </c:extLst>
            </c:dLbl>
            <c:dLbl>
              <c:idx val="823"/>
              <c:layout>
                <c:manualLayout>
                  <c:x val="0"/>
                  <c:y val="-5.980861244019138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10E-4310-8CFA-5D3BA018512D}"/>
                </c:ext>
              </c:extLst>
            </c:dLbl>
            <c:dLbl>
              <c:idx val="912"/>
              <c:layout>
                <c:manualLayout>
                  <c:x val="-2.1065289609960692E-16"/>
                  <c:y val="-7.642211589580022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10E-4310-8CFA-5D3BA01851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33CCCC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'WORLDIP shift 1'!$A$9:$A$536</c:f>
              <c:numCache>
                <c:formatCode>mmm\-yy</c:formatCode>
                <c:ptCount val="528"/>
                <c:pt idx="0">
                  <c:v>31413</c:v>
                </c:pt>
                <c:pt idx="1">
                  <c:v>31444</c:v>
                </c:pt>
                <c:pt idx="2">
                  <c:v>31472</c:v>
                </c:pt>
                <c:pt idx="3">
                  <c:v>31503</c:v>
                </c:pt>
                <c:pt idx="4">
                  <c:v>31533</c:v>
                </c:pt>
                <c:pt idx="5">
                  <c:v>31564</c:v>
                </c:pt>
                <c:pt idx="6">
                  <c:v>31594</c:v>
                </c:pt>
                <c:pt idx="7">
                  <c:v>31625</c:v>
                </c:pt>
                <c:pt idx="8">
                  <c:v>31656</c:v>
                </c:pt>
                <c:pt idx="9">
                  <c:v>31686</c:v>
                </c:pt>
                <c:pt idx="10">
                  <c:v>31717</c:v>
                </c:pt>
                <c:pt idx="11">
                  <c:v>31747</c:v>
                </c:pt>
                <c:pt idx="12">
                  <c:v>31778</c:v>
                </c:pt>
                <c:pt idx="13">
                  <c:v>31809</c:v>
                </c:pt>
                <c:pt idx="14">
                  <c:v>31837</c:v>
                </c:pt>
                <c:pt idx="15">
                  <c:v>31868</c:v>
                </c:pt>
                <c:pt idx="16">
                  <c:v>31898</c:v>
                </c:pt>
                <c:pt idx="17">
                  <c:v>31929</c:v>
                </c:pt>
                <c:pt idx="18">
                  <c:v>31959</c:v>
                </c:pt>
                <c:pt idx="19">
                  <c:v>31990</c:v>
                </c:pt>
                <c:pt idx="20">
                  <c:v>32021</c:v>
                </c:pt>
                <c:pt idx="21">
                  <c:v>32051</c:v>
                </c:pt>
                <c:pt idx="22">
                  <c:v>32082</c:v>
                </c:pt>
                <c:pt idx="23">
                  <c:v>32112</c:v>
                </c:pt>
                <c:pt idx="24">
                  <c:v>32143</c:v>
                </c:pt>
                <c:pt idx="25">
                  <c:v>32174</c:v>
                </c:pt>
                <c:pt idx="26">
                  <c:v>32203</c:v>
                </c:pt>
                <c:pt idx="27">
                  <c:v>32234</c:v>
                </c:pt>
                <c:pt idx="28">
                  <c:v>32264</c:v>
                </c:pt>
                <c:pt idx="29">
                  <c:v>32295</c:v>
                </c:pt>
                <c:pt idx="30">
                  <c:v>32325</c:v>
                </c:pt>
                <c:pt idx="31">
                  <c:v>32356</c:v>
                </c:pt>
                <c:pt idx="32">
                  <c:v>32387</c:v>
                </c:pt>
                <c:pt idx="33">
                  <c:v>32417</c:v>
                </c:pt>
                <c:pt idx="34">
                  <c:v>32448</c:v>
                </c:pt>
                <c:pt idx="35">
                  <c:v>32478</c:v>
                </c:pt>
                <c:pt idx="36">
                  <c:v>32509</c:v>
                </c:pt>
                <c:pt idx="37">
                  <c:v>32540</c:v>
                </c:pt>
                <c:pt idx="38">
                  <c:v>32568</c:v>
                </c:pt>
                <c:pt idx="39">
                  <c:v>32599</c:v>
                </c:pt>
                <c:pt idx="40">
                  <c:v>32629</c:v>
                </c:pt>
                <c:pt idx="41">
                  <c:v>32660</c:v>
                </c:pt>
                <c:pt idx="42">
                  <c:v>32690</c:v>
                </c:pt>
                <c:pt idx="43">
                  <c:v>32721</c:v>
                </c:pt>
                <c:pt idx="44">
                  <c:v>32752</c:v>
                </c:pt>
                <c:pt idx="45">
                  <c:v>32782</c:v>
                </c:pt>
                <c:pt idx="46">
                  <c:v>32813</c:v>
                </c:pt>
                <c:pt idx="47">
                  <c:v>32843</c:v>
                </c:pt>
                <c:pt idx="48">
                  <c:v>32874</c:v>
                </c:pt>
                <c:pt idx="49">
                  <c:v>32905</c:v>
                </c:pt>
                <c:pt idx="50">
                  <c:v>32933</c:v>
                </c:pt>
                <c:pt idx="51">
                  <c:v>32964</c:v>
                </c:pt>
                <c:pt idx="52">
                  <c:v>32994</c:v>
                </c:pt>
                <c:pt idx="53">
                  <c:v>33025</c:v>
                </c:pt>
                <c:pt idx="54">
                  <c:v>33055</c:v>
                </c:pt>
                <c:pt idx="55">
                  <c:v>33086</c:v>
                </c:pt>
                <c:pt idx="56">
                  <c:v>33117</c:v>
                </c:pt>
                <c:pt idx="57">
                  <c:v>33147</c:v>
                </c:pt>
                <c:pt idx="58">
                  <c:v>33178</c:v>
                </c:pt>
                <c:pt idx="59">
                  <c:v>33208</c:v>
                </c:pt>
                <c:pt idx="60">
                  <c:v>33239</c:v>
                </c:pt>
                <c:pt idx="61">
                  <c:v>33270</c:v>
                </c:pt>
                <c:pt idx="62">
                  <c:v>33298</c:v>
                </c:pt>
                <c:pt idx="63">
                  <c:v>33329</c:v>
                </c:pt>
                <c:pt idx="64">
                  <c:v>33359</c:v>
                </c:pt>
                <c:pt idx="65">
                  <c:v>33390</c:v>
                </c:pt>
                <c:pt idx="66">
                  <c:v>33420</c:v>
                </c:pt>
                <c:pt idx="67">
                  <c:v>33451</c:v>
                </c:pt>
                <c:pt idx="68">
                  <c:v>33482</c:v>
                </c:pt>
                <c:pt idx="69">
                  <c:v>33512</c:v>
                </c:pt>
                <c:pt idx="70">
                  <c:v>33543</c:v>
                </c:pt>
                <c:pt idx="71">
                  <c:v>33573</c:v>
                </c:pt>
                <c:pt idx="72">
                  <c:v>33604</c:v>
                </c:pt>
                <c:pt idx="73">
                  <c:v>33635</c:v>
                </c:pt>
                <c:pt idx="74">
                  <c:v>33664</c:v>
                </c:pt>
                <c:pt idx="75">
                  <c:v>33695</c:v>
                </c:pt>
                <c:pt idx="76">
                  <c:v>33725</c:v>
                </c:pt>
                <c:pt idx="77">
                  <c:v>33756</c:v>
                </c:pt>
                <c:pt idx="78">
                  <c:v>33786</c:v>
                </c:pt>
                <c:pt idx="79">
                  <c:v>33817</c:v>
                </c:pt>
                <c:pt idx="80">
                  <c:v>33848</c:v>
                </c:pt>
                <c:pt idx="81">
                  <c:v>33878</c:v>
                </c:pt>
                <c:pt idx="82">
                  <c:v>33909</c:v>
                </c:pt>
                <c:pt idx="83">
                  <c:v>33939</c:v>
                </c:pt>
                <c:pt idx="84">
                  <c:v>33970</c:v>
                </c:pt>
                <c:pt idx="85">
                  <c:v>34001</c:v>
                </c:pt>
                <c:pt idx="86">
                  <c:v>34029</c:v>
                </c:pt>
                <c:pt idx="87">
                  <c:v>34060</c:v>
                </c:pt>
                <c:pt idx="88">
                  <c:v>34090</c:v>
                </c:pt>
                <c:pt idx="89">
                  <c:v>34121</c:v>
                </c:pt>
                <c:pt idx="90">
                  <c:v>34151</c:v>
                </c:pt>
                <c:pt idx="91">
                  <c:v>34182</c:v>
                </c:pt>
                <c:pt idx="92">
                  <c:v>34213</c:v>
                </c:pt>
                <c:pt idx="93">
                  <c:v>34243</c:v>
                </c:pt>
                <c:pt idx="94">
                  <c:v>34274</c:v>
                </c:pt>
                <c:pt idx="95">
                  <c:v>34304</c:v>
                </c:pt>
                <c:pt idx="96">
                  <c:v>34335</c:v>
                </c:pt>
                <c:pt idx="97">
                  <c:v>34366</c:v>
                </c:pt>
                <c:pt idx="98">
                  <c:v>34394</c:v>
                </c:pt>
                <c:pt idx="99">
                  <c:v>34425</c:v>
                </c:pt>
                <c:pt idx="100">
                  <c:v>34455</c:v>
                </c:pt>
                <c:pt idx="101">
                  <c:v>34486</c:v>
                </c:pt>
                <c:pt idx="102">
                  <c:v>34516</c:v>
                </c:pt>
                <c:pt idx="103">
                  <c:v>34547</c:v>
                </c:pt>
                <c:pt idx="104">
                  <c:v>34578</c:v>
                </c:pt>
                <c:pt idx="105">
                  <c:v>34608</c:v>
                </c:pt>
                <c:pt idx="106">
                  <c:v>34639</c:v>
                </c:pt>
                <c:pt idx="107">
                  <c:v>34669</c:v>
                </c:pt>
                <c:pt idx="108">
                  <c:v>34700</c:v>
                </c:pt>
                <c:pt idx="109">
                  <c:v>34731</c:v>
                </c:pt>
                <c:pt idx="110">
                  <c:v>34759</c:v>
                </c:pt>
                <c:pt idx="111">
                  <c:v>34790</c:v>
                </c:pt>
                <c:pt idx="112">
                  <c:v>34820</c:v>
                </c:pt>
                <c:pt idx="113">
                  <c:v>34851</c:v>
                </c:pt>
                <c:pt idx="114">
                  <c:v>34881</c:v>
                </c:pt>
                <c:pt idx="115">
                  <c:v>34912</c:v>
                </c:pt>
                <c:pt idx="116">
                  <c:v>34943</c:v>
                </c:pt>
                <c:pt idx="117">
                  <c:v>34973</c:v>
                </c:pt>
                <c:pt idx="118">
                  <c:v>35004</c:v>
                </c:pt>
                <c:pt idx="119">
                  <c:v>35034</c:v>
                </c:pt>
                <c:pt idx="120">
                  <c:v>35065</c:v>
                </c:pt>
                <c:pt idx="121">
                  <c:v>35096</c:v>
                </c:pt>
                <c:pt idx="122">
                  <c:v>35125</c:v>
                </c:pt>
                <c:pt idx="123">
                  <c:v>35156</c:v>
                </c:pt>
                <c:pt idx="124">
                  <c:v>35186</c:v>
                </c:pt>
                <c:pt idx="125">
                  <c:v>35217</c:v>
                </c:pt>
                <c:pt idx="126">
                  <c:v>35247</c:v>
                </c:pt>
                <c:pt idx="127">
                  <c:v>35278</c:v>
                </c:pt>
                <c:pt idx="128">
                  <c:v>35309</c:v>
                </c:pt>
                <c:pt idx="129">
                  <c:v>35339</c:v>
                </c:pt>
                <c:pt idx="130">
                  <c:v>35370</c:v>
                </c:pt>
                <c:pt idx="131">
                  <c:v>35400</c:v>
                </c:pt>
                <c:pt idx="132">
                  <c:v>35431</c:v>
                </c:pt>
                <c:pt idx="133">
                  <c:v>35462</c:v>
                </c:pt>
                <c:pt idx="134">
                  <c:v>35490</c:v>
                </c:pt>
                <c:pt idx="135">
                  <c:v>35521</c:v>
                </c:pt>
                <c:pt idx="136">
                  <c:v>35551</c:v>
                </c:pt>
                <c:pt idx="137">
                  <c:v>35582</c:v>
                </c:pt>
                <c:pt idx="138">
                  <c:v>35612</c:v>
                </c:pt>
                <c:pt idx="139">
                  <c:v>35643</c:v>
                </c:pt>
                <c:pt idx="140">
                  <c:v>35674</c:v>
                </c:pt>
                <c:pt idx="141">
                  <c:v>35704</c:v>
                </c:pt>
                <c:pt idx="142">
                  <c:v>35735</c:v>
                </c:pt>
                <c:pt idx="143">
                  <c:v>35765</c:v>
                </c:pt>
                <c:pt idx="144">
                  <c:v>35796</c:v>
                </c:pt>
                <c:pt idx="145">
                  <c:v>35827</c:v>
                </c:pt>
                <c:pt idx="146">
                  <c:v>35855</c:v>
                </c:pt>
                <c:pt idx="147">
                  <c:v>35886</c:v>
                </c:pt>
                <c:pt idx="148">
                  <c:v>35916</c:v>
                </c:pt>
                <c:pt idx="149">
                  <c:v>35947</c:v>
                </c:pt>
                <c:pt idx="150">
                  <c:v>35977</c:v>
                </c:pt>
                <c:pt idx="151">
                  <c:v>36008</c:v>
                </c:pt>
                <c:pt idx="152">
                  <c:v>36039</c:v>
                </c:pt>
                <c:pt idx="153">
                  <c:v>36069</c:v>
                </c:pt>
                <c:pt idx="154">
                  <c:v>36100</c:v>
                </c:pt>
                <c:pt idx="155">
                  <c:v>36130</c:v>
                </c:pt>
                <c:pt idx="156">
                  <c:v>36161</c:v>
                </c:pt>
                <c:pt idx="157">
                  <c:v>36192</c:v>
                </c:pt>
                <c:pt idx="158">
                  <c:v>36220</c:v>
                </c:pt>
                <c:pt idx="159">
                  <c:v>36251</c:v>
                </c:pt>
                <c:pt idx="160">
                  <c:v>36281</c:v>
                </c:pt>
                <c:pt idx="161">
                  <c:v>36312</c:v>
                </c:pt>
                <c:pt idx="162">
                  <c:v>36342</c:v>
                </c:pt>
                <c:pt idx="163">
                  <c:v>36373</c:v>
                </c:pt>
                <c:pt idx="164">
                  <c:v>36404</c:v>
                </c:pt>
                <c:pt idx="165">
                  <c:v>36434</c:v>
                </c:pt>
                <c:pt idx="166">
                  <c:v>36465</c:v>
                </c:pt>
                <c:pt idx="167">
                  <c:v>36495</c:v>
                </c:pt>
                <c:pt idx="168">
                  <c:v>36526</c:v>
                </c:pt>
                <c:pt idx="169">
                  <c:v>36557</c:v>
                </c:pt>
                <c:pt idx="170">
                  <c:v>36586</c:v>
                </c:pt>
                <c:pt idx="171">
                  <c:v>36617</c:v>
                </c:pt>
                <c:pt idx="172">
                  <c:v>36647</c:v>
                </c:pt>
                <c:pt idx="173">
                  <c:v>36678</c:v>
                </c:pt>
                <c:pt idx="174">
                  <c:v>36708</c:v>
                </c:pt>
                <c:pt idx="175">
                  <c:v>36739</c:v>
                </c:pt>
                <c:pt idx="176">
                  <c:v>36770</c:v>
                </c:pt>
                <c:pt idx="177">
                  <c:v>36800</c:v>
                </c:pt>
                <c:pt idx="178">
                  <c:v>36831</c:v>
                </c:pt>
                <c:pt idx="179">
                  <c:v>36861</c:v>
                </c:pt>
                <c:pt idx="180">
                  <c:v>36892</c:v>
                </c:pt>
                <c:pt idx="181">
                  <c:v>36923</c:v>
                </c:pt>
                <c:pt idx="182">
                  <c:v>36951</c:v>
                </c:pt>
                <c:pt idx="183">
                  <c:v>36982</c:v>
                </c:pt>
                <c:pt idx="184">
                  <c:v>37012</c:v>
                </c:pt>
                <c:pt idx="185">
                  <c:v>37043</c:v>
                </c:pt>
                <c:pt idx="186">
                  <c:v>37073</c:v>
                </c:pt>
                <c:pt idx="187">
                  <c:v>37104</c:v>
                </c:pt>
                <c:pt idx="188">
                  <c:v>37135</c:v>
                </c:pt>
                <c:pt idx="189">
                  <c:v>37165</c:v>
                </c:pt>
                <c:pt idx="190">
                  <c:v>37196</c:v>
                </c:pt>
                <c:pt idx="191">
                  <c:v>37226</c:v>
                </c:pt>
                <c:pt idx="192">
                  <c:v>37257</c:v>
                </c:pt>
                <c:pt idx="193">
                  <c:v>37288</c:v>
                </c:pt>
                <c:pt idx="194">
                  <c:v>37316</c:v>
                </c:pt>
                <c:pt idx="195">
                  <c:v>37347</c:v>
                </c:pt>
                <c:pt idx="196">
                  <c:v>37377</c:v>
                </c:pt>
                <c:pt idx="197">
                  <c:v>37408</c:v>
                </c:pt>
                <c:pt idx="198">
                  <c:v>37438</c:v>
                </c:pt>
                <c:pt idx="199">
                  <c:v>37469</c:v>
                </c:pt>
                <c:pt idx="200">
                  <c:v>37500</c:v>
                </c:pt>
                <c:pt idx="201">
                  <c:v>37530</c:v>
                </c:pt>
                <c:pt idx="202">
                  <c:v>37561</c:v>
                </c:pt>
                <c:pt idx="203">
                  <c:v>37591</c:v>
                </c:pt>
                <c:pt idx="204">
                  <c:v>37622</c:v>
                </c:pt>
                <c:pt idx="205">
                  <c:v>37653</c:v>
                </c:pt>
                <c:pt idx="206">
                  <c:v>37681</c:v>
                </c:pt>
                <c:pt idx="207">
                  <c:v>37712</c:v>
                </c:pt>
                <c:pt idx="208">
                  <c:v>37742</c:v>
                </c:pt>
                <c:pt idx="209">
                  <c:v>37773</c:v>
                </c:pt>
                <c:pt idx="210">
                  <c:v>37803</c:v>
                </c:pt>
                <c:pt idx="211">
                  <c:v>37834</c:v>
                </c:pt>
                <c:pt idx="212">
                  <c:v>37865</c:v>
                </c:pt>
                <c:pt idx="213">
                  <c:v>37895</c:v>
                </c:pt>
                <c:pt idx="214">
                  <c:v>37926</c:v>
                </c:pt>
                <c:pt idx="215">
                  <c:v>37956</c:v>
                </c:pt>
                <c:pt idx="216">
                  <c:v>37987</c:v>
                </c:pt>
                <c:pt idx="217">
                  <c:v>38018</c:v>
                </c:pt>
                <c:pt idx="218">
                  <c:v>38047</c:v>
                </c:pt>
                <c:pt idx="219">
                  <c:v>38078</c:v>
                </c:pt>
                <c:pt idx="220">
                  <c:v>38108</c:v>
                </c:pt>
                <c:pt idx="221">
                  <c:v>38139</c:v>
                </c:pt>
                <c:pt idx="222">
                  <c:v>38169</c:v>
                </c:pt>
                <c:pt idx="223">
                  <c:v>38200</c:v>
                </c:pt>
                <c:pt idx="224">
                  <c:v>38231</c:v>
                </c:pt>
                <c:pt idx="225">
                  <c:v>38261</c:v>
                </c:pt>
                <c:pt idx="226">
                  <c:v>38292</c:v>
                </c:pt>
                <c:pt idx="227">
                  <c:v>38322</c:v>
                </c:pt>
                <c:pt idx="228">
                  <c:v>38353</c:v>
                </c:pt>
                <c:pt idx="229">
                  <c:v>38384</c:v>
                </c:pt>
                <c:pt idx="230">
                  <c:v>38412</c:v>
                </c:pt>
                <c:pt idx="231">
                  <c:v>38443</c:v>
                </c:pt>
                <c:pt idx="232">
                  <c:v>38473</c:v>
                </c:pt>
                <c:pt idx="233">
                  <c:v>38504</c:v>
                </c:pt>
                <c:pt idx="234">
                  <c:v>38534</c:v>
                </c:pt>
                <c:pt idx="235">
                  <c:v>38565</c:v>
                </c:pt>
                <c:pt idx="236">
                  <c:v>38596</c:v>
                </c:pt>
                <c:pt idx="237">
                  <c:v>38626</c:v>
                </c:pt>
                <c:pt idx="238">
                  <c:v>38657</c:v>
                </c:pt>
                <c:pt idx="239">
                  <c:v>38687</c:v>
                </c:pt>
                <c:pt idx="240">
                  <c:v>38718</c:v>
                </c:pt>
                <c:pt idx="241">
                  <c:v>38749</c:v>
                </c:pt>
                <c:pt idx="242">
                  <c:v>38777</c:v>
                </c:pt>
                <c:pt idx="243">
                  <c:v>38808</c:v>
                </c:pt>
                <c:pt idx="244">
                  <c:v>38838</c:v>
                </c:pt>
                <c:pt idx="245">
                  <c:v>38869</c:v>
                </c:pt>
                <c:pt idx="246">
                  <c:v>38899</c:v>
                </c:pt>
                <c:pt idx="247">
                  <c:v>38930</c:v>
                </c:pt>
                <c:pt idx="248">
                  <c:v>38961</c:v>
                </c:pt>
                <c:pt idx="249">
                  <c:v>38991</c:v>
                </c:pt>
                <c:pt idx="250">
                  <c:v>39022</c:v>
                </c:pt>
                <c:pt idx="251">
                  <c:v>39052</c:v>
                </c:pt>
                <c:pt idx="252">
                  <c:v>39083</c:v>
                </c:pt>
                <c:pt idx="253">
                  <c:v>39114</c:v>
                </c:pt>
                <c:pt idx="254">
                  <c:v>39142</c:v>
                </c:pt>
                <c:pt idx="255">
                  <c:v>39173</c:v>
                </c:pt>
                <c:pt idx="256">
                  <c:v>39203</c:v>
                </c:pt>
                <c:pt idx="257">
                  <c:v>39234</c:v>
                </c:pt>
                <c:pt idx="258">
                  <c:v>39264</c:v>
                </c:pt>
                <c:pt idx="259">
                  <c:v>39295</c:v>
                </c:pt>
                <c:pt idx="260">
                  <c:v>39326</c:v>
                </c:pt>
                <c:pt idx="261">
                  <c:v>39356</c:v>
                </c:pt>
                <c:pt idx="262">
                  <c:v>39387</c:v>
                </c:pt>
                <c:pt idx="263">
                  <c:v>39417</c:v>
                </c:pt>
                <c:pt idx="264">
                  <c:v>39448</c:v>
                </c:pt>
                <c:pt idx="265">
                  <c:v>39479</c:v>
                </c:pt>
                <c:pt idx="266">
                  <c:v>39508</c:v>
                </c:pt>
                <c:pt idx="267">
                  <c:v>39539</c:v>
                </c:pt>
                <c:pt idx="268">
                  <c:v>39569</c:v>
                </c:pt>
                <c:pt idx="269">
                  <c:v>39600</c:v>
                </c:pt>
                <c:pt idx="270">
                  <c:v>39630</c:v>
                </c:pt>
                <c:pt idx="271">
                  <c:v>39661</c:v>
                </c:pt>
                <c:pt idx="272">
                  <c:v>39692</c:v>
                </c:pt>
                <c:pt idx="273">
                  <c:v>39722</c:v>
                </c:pt>
                <c:pt idx="274">
                  <c:v>39753</c:v>
                </c:pt>
                <c:pt idx="275">
                  <c:v>39783</c:v>
                </c:pt>
                <c:pt idx="276">
                  <c:v>39814</c:v>
                </c:pt>
                <c:pt idx="277">
                  <c:v>39845</c:v>
                </c:pt>
                <c:pt idx="278">
                  <c:v>39873</c:v>
                </c:pt>
                <c:pt idx="279">
                  <c:v>39904</c:v>
                </c:pt>
                <c:pt idx="280">
                  <c:v>39934</c:v>
                </c:pt>
                <c:pt idx="281">
                  <c:v>39965</c:v>
                </c:pt>
                <c:pt idx="282">
                  <c:v>39995</c:v>
                </c:pt>
                <c:pt idx="283">
                  <c:v>40026</c:v>
                </c:pt>
                <c:pt idx="284">
                  <c:v>40057</c:v>
                </c:pt>
                <c:pt idx="285">
                  <c:v>40087</c:v>
                </c:pt>
                <c:pt idx="286">
                  <c:v>40118</c:v>
                </c:pt>
                <c:pt idx="287">
                  <c:v>40148</c:v>
                </c:pt>
                <c:pt idx="288">
                  <c:v>40179</c:v>
                </c:pt>
                <c:pt idx="289">
                  <c:v>40210</c:v>
                </c:pt>
                <c:pt idx="290">
                  <c:v>40238</c:v>
                </c:pt>
                <c:pt idx="291">
                  <c:v>40269</c:v>
                </c:pt>
                <c:pt idx="292">
                  <c:v>40299</c:v>
                </c:pt>
                <c:pt idx="293">
                  <c:v>40330</c:v>
                </c:pt>
                <c:pt idx="294">
                  <c:v>40360</c:v>
                </c:pt>
                <c:pt idx="295">
                  <c:v>40391</c:v>
                </c:pt>
                <c:pt idx="296">
                  <c:v>40422</c:v>
                </c:pt>
                <c:pt idx="297">
                  <c:v>40452</c:v>
                </c:pt>
                <c:pt idx="298">
                  <c:v>40483</c:v>
                </c:pt>
                <c:pt idx="299">
                  <c:v>40513</c:v>
                </c:pt>
                <c:pt idx="300">
                  <c:v>40544</c:v>
                </c:pt>
                <c:pt idx="301">
                  <c:v>40575</c:v>
                </c:pt>
                <c:pt idx="302">
                  <c:v>40603</c:v>
                </c:pt>
                <c:pt idx="303">
                  <c:v>40634</c:v>
                </c:pt>
                <c:pt idx="304">
                  <c:v>40664</c:v>
                </c:pt>
                <c:pt idx="305">
                  <c:v>40695</c:v>
                </c:pt>
                <c:pt idx="306">
                  <c:v>40725</c:v>
                </c:pt>
                <c:pt idx="307">
                  <c:v>40756</c:v>
                </c:pt>
                <c:pt idx="308">
                  <c:v>40787</c:v>
                </c:pt>
                <c:pt idx="309">
                  <c:v>40817</c:v>
                </c:pt>
                <c:pt idx="310">
                  <c:v>40848</c:v>
                </c:pt>
                <c:pt idx="311">
                  <c:v>40878</c:v>
                </c:pt>
                <c:pt idx="312">
                  <c:v>40909</c:v>
                </c:pt>
                <c:pt idx="313">
                  <c:v>40940</c:v>
                </c:pt>
                <c:pt idx="314">
                  <c:v>40969</c:v>
                </c:pt>
                <c:pt idx="315">
                  <c:v>41000</c:v>
                </c:pt>
                <c:pt idx="316">
                  <c:v>41030</c:v>
                </c:pt>
                <c:pt idx="317">
                  <c:v>41061</c:v>
                </c:pt>
                <c:pt idx="318">
                  <c:v>41091</c:v>
                </c:pt>
                <c:pt idx="319">
                  <c:v>41122</c:v>
                </c:pt>
                <c:pt idx="320">
                  <c:v>41153</c:v>
                </c:pt>
                <c:pt idx="321">
                  <c:v>41183</c:v>
                </c:pt>
                <c:pt idx="322">
                  <c:v>41214</c:v>
                </c:pt>
                <c:pt idx="323">
                  <c:v>41244</c:v>
                </c:pt>
                <c:pt idx="324">
                  <c:v>41275</c:v>
                </c:pt>
                <c:pt idx="325">
                  <c:v>41306</c:v>
                </c:pt>
                <c:pt idx="326">
                  <c:v>41334</c:v>
                </c:pt>
                <c:pt idx="327">
                  <c:v>41365</c:v>
                </c:pt>
                <c:pt idx="328">
                  <c:v>41395</c:v>
                </c:pt>
                <c:pt idx="329">
                  <c:v>41426</c:v>
                </c:pt>
                <c:pt idx="330">
                  <c:v>41456</c:v>
                </c:pt>
                <c:pt idx="331">
                  <c:v>41487</c:v>
                </c:pt>
                <c:pt idx="332">
                  <c:v>41518</c:v>
                </c:pt>
                <c:pt idx="333">
                  <c:v>41548</c:v>
                </c:pt>
                <c:pt idx="334">
                  <c:v>41579</c:v>
                </c:pt>
                <c:pt idx="335">
                  <c:v>41609</c:v>
                </c:pt>
                <c:pt idx="336">
                  <c:v>41640</c:v>
                </c:pt>
                <c:pt idx="337">
                  <c:v>41671</c:v>
                </c:pt>
                <c:pt idx="338">
                  <c:v>41699</c:v>
                </c:pt>
                <c:pt idx="339">
                  <c:v>41730</c:v>
                </c:pt>
                <c:pt idx="340">
                  <c:v>41760</c:v>
                </c:pt>
                <c:pt idx="341">
                  <c:v>41791</c:v>
                </c:pt>
                <c:pt idx="342">
                  <c:v>41821</c:v>
                </c:pt>
                <c:pt idx="343">
                  <c:v>41852</c:v>
                </c:pt>
                <c:pt idx="344">
                  <c:v>41883</c:v>
                </c:pt>
                <c:pt idx="345">
                  <c:v>41913</c:v>
                </c:pt>
                <c:pt idx="346">
                  <c:v>41944</c:v>
                </c:pt>
                <c:pt idx="347">
                  <c:v>41974</c:v>
                </c:pt>
                <c:pt idx="348">
                  <c:v>42005</c:v>
                </c:pt>
                <c:pt idx="349">
                  <c:v>42036</c:v>
                </c:pt>
                <c:pt idx="350">
                  <c:v>42064</c:v>
                </c:pt>
                <c:pt idx="351">
                  <c:v>42095</c:v>
                </c:pt>
                <c:pt idx="352">
                  <c:v>42125</c:v>
                </c:pt>
                <c:pt idx="353">
                  <c:v>42156</c:v>
                </c:pt>
                <c:pt idx="354">
                  <c:v>42186</c:v>
                </c:pt>
                <c:pt idx="355">
                  <c:v>42217</c:v>
                </c:pt>
                <c:pt idx="356">
                  <c:v>42248</c:v>
                </c:pt>
                <c:pt idx="357">
                  <c:v>42278</c:v>
                </c:pt>
                <c:pt idx="358">
                  <c:v>42309</c:v>
                </c:pt>
                <c:pt idx="359">
                  <c:v>42339</c:v>
                </c:pt>
                <c:pt idx="360">
                  <c:v>42370</c:v>
                </c:pt>
                <c:pt idx="361">
                  <c:v>42401</c:v>
                </c:pt>
                <c:pt idx="362">
                  <c:v>42430</c:v>
                </c:pt>
                <c:pt idx="363">
                  <c:v>42461</c:v>
                </c:pt>
                <c:pt idx="364">
                  <c:v>42491</c:v>
                </c:pt>
                <c:pt idx="365">
                  <c:v>42522</c:v>
                </c:pt>
                <c:pt idx="366">
                  <c:v>42552</c:v>
                </c:pt>
                <c:pt idx="367">
                  <c:v>42583</c:v>
                </c:pt>
                <c:pt idx="368">
                  <c:v>42614</c:v>
                </c:pt>
                <c:pt idx="369">
                  <c:v>42644</c:v>
                </c:pt>
                <c:pt idx="370">
                  <c:v>42675</c:v>
                </c:pt>
                <c:pt idx="371">
                  <c:v>42705</c:v>
                </c:pt>
                <c:pt idx="372">
                  <c:v>42736</c:v>
                </c:pt>
                <c:pt idx="373">
                  <c:v>42767</c:v>
                </c:pt>
                <c:pt idx="374">
                  <c:v>42795</c:v>
                </c:pt>
                <c:pt idx="375">
                  <c:v>42826</c:v>
                </c:pt>
                <c:pt idx="376">
                  <c:v>42856</c:v>
                </c:pt>
                <c:pt idx="377">
                  <c:v>42887</c:v>
                </c:pt>
                <c:pt idx="378">
                  <c:v>42917</c:v>
                </c:pt>
                <c:pt idx="379">
                  <c:v>42948</c:v>
                </c:pt>
                <c:pt idx="380">
                  <c:v>42979</c:v>
                </c:pt>
                <c:pt idx="381">
                  <c:v>43009</c:v>
                </c:pt>
                <c:pt idx="382">
                  <c:v>43040</c:v>
                </c:pt>
                <c:pt idx="383">
                  <c:v>43070</c:v>
                </c:pt>
                <c:pt idx="384">
                  <c:v>43101</c:v>
                </c:pt>
                <c:pt idx="385">
                  <c:v>43132</c:v>
                </c:pt>
                <c:pt idx="386">
                  <c:v>43160</c:v>
                </c:pt>
                <c:pt idx="387">
                  <c:v>43191</c:v>
                </c:pt>
                <c:pt idx="388">
                  <c:v>43221</c:v>
                </c:pt>
                <c:pt idx="389">
                  <c:v>43252</c:v>
                </c:pt>
                <c:pt idx="390">
                  <c:v>43282</c:v>
                </c:pt>
                <c:pt idx="391">
                  <c:v>43313</c:v>
                </c:pt>
                <c:pt idx="392">
                  <c:v>43344</c:v>
                </c:pt>
                <c:pt idx="393">
                  <c:v>43374</c:v>
                </c:pt>
                <c:pt idx="394">
                  <c:v>43405</c:v>
                </c:pt>
                <c:pt idx="395">
                  <c:v>43435</c:v>
                </c:pt>
                <c:pt idx="396">
                  <c:v>43466</c:v>
                </c:pt>
                <c:pt idx="397">
                  <c:v>43497</c:v>
                </c:pt>
                <c:pt idx="398">
                  <c:v>43525</c:v>
                </c:pt>
                <c:pt idx="399">
                  <c:v>43556</c:v>
                </c:pt>
                <c:pt idx="400">
                  <c:v>43586</c:v>
                </c:pt>
                <c:pt idx="401">
                  <c:v>43617</c:v>
                </c:pt>
                <c:pt idx="402">
                  <c:v>43647</c:v>
                </c:pt>
                <c:pt idx="403">
                  <c:v>43678</c:v>
                </c:pt>
                <c:pt idx="404">
                  <c:v>43709</c:v>
                </c:pt>
                <c:pt idx="405">
                  <c:v>43739</c:v>
                </c:pt>
                <c:pt idx="406">
                  <c:v>43770</c:v>
                </c:pt>
                <c:pt idx="407">
                  <c:v>43800</c:v>
                </c:pt>
                <c:pt idx="408">
                  <c:v>43831</c:v>
                </c:pt>
                <c:pt idx="409">
                  <c:v>43862</c:v>
                </c:pt>
                <c:pt idx="410">
                  <c:v>43891</c:v>
                </c:pt>
                <c:pt idx="411">
                  <c:v>43922</c:v>
                </c:pt>
                <c:pt idx="412">
                  <c:v>43952</c:v>
                </c:pt>
                <c:pt idx="413">
                  <c:v>43983</c:v>
                </c:pt>
                <c:pt idx="414">
                  <c:v>44013</c:v>
                </c:pt>
                <c:pt idx="415">
                  <c:v>44044</c:v>
                </c:pt>
                <c:pt idx="416">
                  <c:v>44075</c:v>
                </c:pt>
                <c:pt idx="417">
                  <c:v>44105</c:v>
                </c:pt>
                <c:pt idx="418">
                  <c:v>44136</c:v>
                </c:pt>
                <c:pt idx="419">
                  <c:v>44166</c:v>
                </c:pt>
                <c:pt idx="420">
                  <c:v>44197</c:v>
                </c:pt>
                <c:pt idx="421">
                  <c:v>44228</c:v>
                </c:pt>
                <c:pt idx="422">
                  <c:v>44256</c:v>
                </c:pt>
                <c:pt idx="423">
                  <c:v>44287</c:v>
                </c:pt>
                <c:pt idx="424">
                  <c:v>44317</c:v>
                </c:pt>
                <c:pt idx="425">
                  <c:v>44348</c:v>
                </c:pt>
                <c:pt idx="426">
                  <c:v>44378</c:v>
                </c:pt>
                <c:pt idx="427">
                  <c:v>44409</c:v>
                </c:pt>
                <c:pt idx="428">
                  <c:v>44440</c:v>
                </c:pt>
                <c:pt idx="429">
                  <c:v>44470</c:v>
                </c:pt>
                <c:pt idx="430">
                  <c:v>44501</c:v>
                </c:pt>
                <c:pt idx="431">
                  <c:v>44531</c:v>
                </c:pt>
                <c:pt idx="432">
                  <c:v>44562</c:v>
                </c:pt>
                <c:pt idx="433">
                  <c:v>44593</c:v>
                </c:pt>
                <c:pt idx="434">
                  <c:v>44621</c:v>
                </c:pt>
                <c:pt idx="435">
                  <c:v>44652</c:v>
                </c:pt>
                <c:pt idx="436">
                  <c:v>44682</c:v>
                </c:pt>
                <c:pt idx="437">
                  <c:v>44713</c:v>
                </c:pt>
                <c:pt idx="438">
                  <c:v>44743</c:v>
                </c:pt>
                <c:pt idx="439">
                  <c:v>44774</c:v>
                </c:pt>
                <c:pt idx="440">
                  <c:v>44805</c:v>
                </c:pt>
                <c:pt idx="441">
                  <c:v>44835</c:v>
                </c:pt>
                <c:pt idx="442">
                  <c:v>44866</c:v>
                </c:pt>
                <c:pt idx="443">
                  <c:v>44896</c:v>
                </c:pt>
                <c:pt idx="444">
                  <c:v>44927</c:v>
                </c:pt>
                <c:pt idx="445">
                  <c:v>44958</c:v>
                </c:pt>
                <c:pt idx="446">
                  <c:v>44986</c:v>
                </c:pt>
                <c:pt idx="447">
                  <c:v>45017</c:v>
                </c:pt>
                <c:pt idx="448">
                  <c:v>45047</c:v>
                </c:pt>
                <c:pt idx="449">
                  <c:v>45078</c:v>
                </c:pt>
                <c:pt idx="450">
                  <c:v>45108</c:v>
                </c:pt>
                <c:pt idx="451">
                  <c:v>45139</c:v>
                </c:pt>
                <c:pt idx="452">
                  <c:v>45170</c:v>
                </c:pt>
                <c:pt idx="453">
                  <c:v>45200</c:v>
                </c:pt>
                <c:pt idx="454">
                  <c:v>45231</c:v>
                </c:pt>
                <c:pt idx="455">
                  <c:v>45261</c:v>
                </c:pt>
                <c:pt idx="456">
                  <c:v>45292</c:v>
                </c:pt>
                <c:pt idx="457">
                  <c:v>45323</c:v>
                </c:pt>
                <c:pt idx="458">
                  <c:v>45352</c:v>
                </c:pt>
                <c:pt idx="459">
                  <c:v>45383</c:v>
                </c:pt>
                <c:pt idx="460">
                  <c:v>45413</c:v>
                </c:pt>
                <c:pt idx="461">
                  <c:v>45444</c:v>
                </c:pt>
                <c:pt idx="462">
                  <c:v>45474</c:v>
                </c:pt>
                <c:pt idx="463">
                  <c:v>45505</c:v>
                </c:pt>
                <c:pt idx="464">
                  <c:v>45536</c:v>
                </c:pt>
                <c:pt idx="465">
                  <c:v>45566</c:v>
                </c:pt>
                <c:pt idx="466">
                  <c:v>45597</c:v>
                </c:pt>
                <c:pt idx="467">
                  <c:v>45627</c:v>
                </c:pt>
                <c:pt idx="468">
                  <c:v>45658</c:v>
                </c:pt>
                <c:pt idx="469">
                  <c:v>45689</c:v>
                </c:pt>
                <c:pt idx="470">
                  <c:v>45717</c:v>
                </c:pt>
                <c:pt idx="471">
                  <c:v>45748</c:v>
                </c:pt>
                <c:pt idx="472">
                  <c:v>45778</c:v>
                </c:pt>
                <c:pt idx="473">
                  <c:v>45809</c:v>
                </c:pt>
                <c:pt idx="474">
                  <c:v>45839</c:v>
                </c:pt>
                <c:pt idx="475">
                  <c:v>45870</c:v>
                </c:pt>
                <c:pt idx="476">
                  <c:v>45901</c:v>
                </c:pt>
                <c:pt idx="477">
                  <c:v>45931</c:v>
                </c:pt>
                <c:pt idx="478">
                  <c:v>45962</c:v>
                </c:pt>
                <c:pt idx="479">
                  <c:v>45992</c:v>
                </c:pt>
                <c:pt idx="480">
                  <c:v>46023</c:v>
                </c:pt>
                <c:pt idx="481">
                  <c:v>46054</c:v>
                </c:pt>
                <c:pt idx="482">
                  <c:v>46082</c:v>
                </c:pt>
                <c:pt idx="483">
                  <c:v>46113</c:v>
                </c:pt>
                <c:pt idx="484">
                  <c:v>46143</c:v>
                </c:pt>
                <c:pt idx="485">
                  <c:v>46174</c:v>
                </c:pt>
                <c:pt idx="486">
                  <c:v>46204</c:v>
                </c:pt>
                <c:pt idx="487">
                  <c:v>46235</c:v>
                </c:pt>
                <c:pt idx="488">
                  <c:v>46266</c:v>
                </c:pt>
                <c:pt idx="489">
                  <c:v>46296</c:v>
                </c:pt>
                <c:pt idx="490">
                  <c:v>46327</c:v>
                </c:pt>
                <c:pt idx="491">
                  <c:v>46357</c:v>
                </c:pt>
                <c:pt idx="492">
                  <c:v>46388</c:v>
                </c:pt>
                <c:pt idx="493">
                  <c:v>46419</c:v>
                </c:pt>
                <c:pt idx="494">
                  <c:v>46447</c:v>
                </c:pt>
                <c:pt idx="495">
                  <c:v>46478</c:v>
                </c:pt>
                <c:pt idx="496">
                  <c:v>46508</c:v>
                </c:pt>
                <c:pt idx="497">
                  <c:v>46539</c:v>
                </c:pt>
                <c:pt idx="498">
                  <c:v>46569</c:v>
                </c:pt>
                <c:pt idx="499">
                  <c:v>46600</c:v>
                </c:pt>
                <c:pt idx="500">
                  <c:v>46631</c:v>
                </c:pt>
                <c:pt idx="501">
                  <c:v>46661</c:v>
                </c:pt>
                <c:pt idx="502">
                  <c:v>46692</c:v>
                </c:pt>
                <c:pt idx="503">
                  <c:v>46722</c:v>
                </c:pt>
                <c:pt idx="504">
                  <c:v>46753</c:v>
                </c:pt>
                <c:pt idx="505">
                  <c:v>46784</c:v>
                </c:pt>
                <c:pt idx="506">
                  <c:v>46813</c:v>
                </c:pt>
                <c:pt idx="507">
                  <c:v>46844</c:v>
                </c:pt>
                <c:pt idx="508">
                  <c:v>46874</c:v>
                </c:pt>
                <c:pt idx="509">
                  <c:v>46905</c:v>
                </c:pt>
                <c:pt idx="510">
                  <c:v>46935</c:v>
                </c:pt>
                <c:pt idx="511">
                  <c:v>46966</c:v>
                </c:pt>
                <c:pt idx="512">
                  <c:v>46997</c:v>
                </c:pt>
                <c:pt idx="513">
                  <c:v>47027</c:v>
                </c:pt>
                <c:pt idx="514">
                  <c:v>47058</c:v>
                </c:pt>
                <c:pt idx="515">
                  <c:v>47088</c:v>
                </c:pt>
                <c:pt idx="516">
                  <c:v>47119</c:v>
                </c:pt>
                <c:pt idx="517">
                  <c:v>47150</c:v>
                </c:pt>
                <c:pt idx="518">
                  <c:v>47178</c:v>
                </c:pt>
                <c:pt idx="519">
                  <c:v>47209</c:v>
                </c:pt>
                <c:pt idx="520">
                  <c:v>47239</c:v>
                </c:pt>
                <c:pt idx="521">
                  <c:v>47270</c:v>
                </c:pt>
                <c:pt idx="522">
                  <c:v>47300</c:v>
                </c:pt>
                <c:pt idx="523">
                  <c:v>47331</c:v>
                </c:pt>
                <c:pt idx="524">
                  <c:v>47362</c:v>
                </c:pt>
                <c:pt idx="525">
                  <c:v>47392</c:v>
                </c:pt>
                <c:pt idx="526">
                  <c:v>47423</c:v>
                </c:pt>
                <c:pt idx="527">
                  <c:v>47453</c:v>
                </c:pt>
              </c:numCache>
            </c:numRef>
          </c:cat>
          <c:val>
            <c:numRef>
              <c:f>'WORLDIP shift 1'!$N$9:$N$668</c:f>
              <c:numCache>
                <c:formatCode>General</c:formatCode>
                <c:ptCount val="660"/>
                <c:pt idx="451" formatCode="0.0">
                  <c:v>1.5330713168000001</c:v>
                </c:pt>
                <c:pt idx="65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010E-4310-8CFA-5D3BA018512D}"/>
            </c:ext>
          </c:extLst>
        </c:ser>
        <c:ser>
          <c:idx val="1"/>
          <c:order val="5"/>
          <c:tx>
            <c:v>US IP Forecast</c:v>
          </c:tx>
          <c:spPr>
            <a:ln>
              <a:noFill/>
            </a:ln>
          </c:spPr>
          <c:marker>
            <c:symbol val="circle"/>
            <c:size val="8"/>
            <c:spPr>
              <a:pattFill prst="narVert">
                <a:fgClr>
                  <a:schemeClr val="tx2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2">
                    <a:lumMod val="75000"/>
                  </a:schemeClr>
                </a:solidFill>
              </a:ln>
            </c:spPr>
          </c:marker>
          <c:val>
            <c:numRef>
              <c:f>TIPRONSA!$T$8:$T$476</c:f>
              <c:numCache>
                <c:formatCode>0.0</c:formatCode>
                <c:ptCount val="469"/>
                <c:pt idx="1">
                  <c:v>0</c:v>
                </c:pt>
                <c:pt idx="453">
                  <c:v>0.7</c:v>
                </c:pt>
                <c:pt idx="456">
                  <c:v>0.2</c:v>
                </c:pt>
                <c:pt idx="459">
                  <c:v>-1.1000000000000001</c:v>
                </c:pt>
                <c:pt idx="462">
                  <c:v>-2.4</c:v>
                </c:pt>
                <c:pt idx="465">
                  <c:v>-3.4</c:v>
                </c:pt>
                <c:pt idx="468">
                  <c:v>-3.6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010E-4310-8CFA-5D3BA0185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5926527"/>
        <c:axId val="415924863"/>
      </c:lineChart>
      <c:dateAx>
        <c:axId val="1385417216"/>
        <c:scaling>
          <c:orientation val="minMax"/>
          <c:max val="46357"/>
          <c:min val="36526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2"/>
        <c:majorTimeUnit val="years"/>
        <c:minorUnit val="1"/>
        <c:minorTimeUnit val="years"/>
      </c:dateAx>
      <c:valAx>
        <c:axId val="1106967296"/>
        <c:scaling>
          <c:orientation val="minMax"/>
          <c:max val="15"/>
          <c:min val="-15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5"/>
      </c:valAx>
      <c:valAx>
        <c:axId val="415924863"/>
        <c:scaling>
          <c:orientation val="minMax"/>
          <c:max val="12"/>
          <c:min val="-12"/>
        </c:scaling>
        <c:delete val="0"/>
        <c:axPos val="r"/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 algn="ctr">
              <a:defRPr lang="en-US" sz="1200" b="1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15926527"/>
        <c:crosses val="max"/>
        <c:crossBetween val="between"/>
        <c:majorUnit val="4"/>
      </c:valAx>
      <c:catAx>
        <c:axId val="415926527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415924863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l"/>
      <c:legendEntry>
        <c:idx val="0"/>
        <c:delete val="1"/>
      </c:legendEntry>
      <c:legendEntry>
        <c:idx val="2"/>
        <c:delete val="1"/>
      </c:legendEntry>
      <c:legendEntry>
        <c:idx val="4"/>
        <c:delete val="1"/>
      </c:legendEntry>
      <c:layout>
        <c:manualLayout>
          <c:xMode val="edge"/>
          <c:yMode val="edge"/>
          <c:x val="5.6015167183729744E-2"/>
          <c:y val="0.70525839622917952"/>
          <c:w val="0.16474984641914589"/>
          <c:h val="0.19214419369827576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5681365722141874E-2"/>
          <c:y val="2.1911893366270394E-2"/>
          <c:w val="0.93485178192011698"/>
          <c:h val="0.90569142092532551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19050">
              <a:noFill/>
            </a:ln>
          </c:spPr>
          <c:marker>
            <c:symbol val="none"/>
          </c:marker>
          <c:cat>
            <c:numRef>
              <c:f>GBOND!$A$9:$A$1100</c:f>
              <c:numCache>
                <c:formatCode>mmm\-yy</c:formatCode>
                <c:ptCount val="1092"/>
                <c:pt idx="0">
                  <c:v>18264</c:v>
                </c:pt>
                <c:pt idx="1">
                  <c:v>18295</c:v>
                </c:pt>
                <c:pt idx="2">
                  <c:v>18323</c:v>
                </c:pt>
                <c:pt idx="3">
                  <c:v>18354</c:v>
                </c:pt>
                <c:pt idx="4">
                  <c:v>18384</c:v>
                </c:pt>
                <c:pt idx="5">
                  <c:v>18415</c:v>
                </c:pt>
                <c:pt idx="6">
                  <c:v>18445</c:v>
                </c:pt>
                <c:pt idx="7">
                  <c:v>18476</c:v>
                </c:pt>
                <c:pt idx="8">
                  <c:v>18507</c:v>
                </c:pt>
                <c:pt idx="9">
                  <c:v>18537</c:v>
                </c:pt>
                <c:pt idx="10">
                  <c:v>18568</c:v>
                </c:pt>
                <c:pt idx="11">
                  <c:v>18598</c:v>
                </c:pt>
                <c:pt idx="12">
                  <c:v>18629</c:v>
                </c:pt>
                <c:pt idx="13">
                  <c:v>18660</c:v>
                </c:pt>
                <c:pt idx="14">
                  <c:v>18688</c:v>
                </c:pt>
                <c:pt idx="15">
                  <c:v>18719</c:v>
                </c:pt>
                <c:pt idx="16">
                  <c:v>18749</c:v>
                </c:pt>
                <c:pt idx="17">
                  <c:v>18780</c:v>
                </c:pt>
                <c:pt idx="18">
                  <c:v>18810</c:v>
                </c:pt>
                <c:pt idx="19">
                  <c:v>18841</c:v>
                </c:pt>
                <c:pt idx="20">
                  <c:v>18872</c:v>
                </c:pt>
                <c:pt idx="21">
                  <c:v>18902</c:v>
                </c:pt>
                <c:pt idx="22">
                  <c:v>18933</c:v>
                </c:pt>
                <c:pt idx="23">
                  <c:v>18963</c:v>
                </c:pt>
                <c:pt idx="24">
                  <c:v>18994</c:v>
                </c:pt>
                <c:pt idx="25">
                  <c:v>19025</c:v>
                </c:pt>
                <c:pt idx="26">
                  <c:v>19054</c:v>
                </c:pt>
                <c:pt idx="27">
                  <c:v>19085</c:v>
                </c:pt>
                <c:pt idx="28">
                  <c:v>19115</c:v>
                </c:pt>
                <c:pt idx="29">
                  <c:v>19146</c:v>
                </c:pt>
                <c:pt idx="30">
                  <c:v>19176</c:v>
                </c:pt>
                <c:pt idx="31">
                  <c:v>19207</c:v>
                </c:pt>
                <c:pt idx="32">
                  <c:v>19238</c:v>
                </c:pt>
                <c:pt idx="33">
                  <c:v>19268</c:v>
                </c:pt>
                <c:pt idx="34">
                  <c:v>19299</c:v>
                </c:pt>
                <c:pt idx="35">
                  <c:v>19329</c:v>
                </c:pt>
                <c:pt idx="36">
                  <c:v>19360</c:v>
                </c:pt>
                <c:pt idx="37">
                  <c:v>19391</c:v>
                </c:pt>
                <c:pt idx="38">
                  <c:v>19419</c:v>
                </c:pt>
                <c:pt idx="39">
                  <c:v>19450</c:v>
                </c:pt>
                <c:pt idx="40">
                  <c:v>19480</c:v>
                </c:pt>
                <c:pt idx="41">
                  <c:v>19511</c:v>
                </c:pt>
                <c:pt idx="42">
                  <c:v>19541</c:v>
                </c:pt>
                <c:pt idx="43">
                  <c:v>19572</c:v>
                </c:pt>
                <c:pt idx="44">
                  <c:v>19603</c:v>
                </c:pt>
                <c:pt idx="45">
                  <c:v>19633</c:v>
                </c:pt>
                <c:pt idx="46">
                  <c:v>19664</c:v>
                </c:pt>
                <c:pt idx="47">
                  <c:v>19694</c:v>
                </c:pt>
                <c:pt idx="48">
                  <c:v>19725</c:v>
                </c:pt>
                <c:pt idx="49">
                  <c:v>19756</c:v>
                </c:pt>
                <c:pt idx="50">
                  <c:v>19784</c:v>
                </c:pt>
                <c:pt idx="51">
                  <c:v>19815</c:v>
                </c:pt>
                <c:pt idx="52">
                  <c:v>19845</c:v>
                </c:pt>
                <c:pt idx="53">
                  <c:v>19876</c:v>
                </c:pt>
                <c:pt idx="54">
                  <c:v>19906</c:v>
                </c:pt>
                <c:pt idx="55">
                  <c:v>19937</c:v>
                </c:pt>
                <c:pt idx="56">
                  <c:v>19968</c:v>
                </c:pt>
                <c:pt idx="57">
                  <c:v>19998</c:v>
                </c:pt>
                <c:pt idx="58">
                  <c:v>20029</c:v>
                </c:pt>
                <c:pt idx="59">
                  <c:v>20059</c:v>
                </c:pt>
                <c:pt idx="60">
                  <c:v>20090</c:v>
                </c:pt>
                <c:pt idx="61">
                  <c:v>20121</c:v>
                </c:pt>
                <c:pt idx="62">
                  <c:v>20149</c:v>
                </c:pt>
                <c:pt idx="63">
                  <c:v>20180</c:v>
                </c:pt>
                <c:pt idx="64">
                  <c:v>20210</c:v>
                </c:pt>
                <c:pt idx="65">
                  <c:v>20241</c:v>
                </c:pt>
                <c:pt idx="66">
                  <c:v>20271</c:v>
                </c:pt>
                <c:pt idx="67">
                  <c:v>20302</c:v>
                </c:pt>
                <c:pt idx="68">
                  <c:v>20333</c:v>
                </c:pt>
                <c:pt idx="69">
                  <c:v>20363</c:v>
                </c:pt>
                <c:pt idx="70">
                  <c:v>20394</c:v>
                </c:pt>
                <c:pt idx="71">
                  <c:v>20424</c:v>
                </c:pt>
                <c:pt idx="72">
                  <c:v>20455</c:v>
                </c:pt>
                <c:pt idx="73">
                  <c:v>20486</c:v>
                </c:pt>
                <c:pt idx="74">
                  <c:v>20515</c:v>
                </c:pt>
                <c:pt idx="75">
                  <c:v>20546</c:v>
                </c:pt>
                <c:pt idx="76">
                  <c:v>20576</c:v>
                </c:pt>
                <c:pt idx="77">
                  <c:v>20607</c:v>
                </c:pt>
                <c:pt idx="78">
                  <c:v>20637</c:v>
                </c:pt>
                <c:pt idx="79">
                  <c:v>20668</c:v>
                </c:pt>
                <c:pt idx="80">
                  <c:v>20699</c:v>
                </c:pt>
                <c:pt idx="81">
                  <c:v>20729</c:v>
                </c:pt>
                <c:pt idx="82">
                  <c:v>20760</c:v>
                </c:pt>
                <c:pt idx="83">
                  <c:v>20790</c:v>
                </c:pt>
                <c:pt idx="84">
                  <c:v>20821</c:v>
                </c:pt>
                <c:pt idx="85">
                  <c:v>20852</c:v>
                </c:pt>
                <c:pt idx="86">
                  <c:v>20880</c:v>
                </c:pt>
                <c:pt idx="87">
                  <c:v>20911</c:v>
                </c:pt>
                <c:pt idx="88">
                  <c:v>20941</c:v>
                </c:pt>
                <c:pt idx="89">
                  <c:v>20972</c:v>
                </c:pt>
                <c:pt idx="90">
                  <c:v>21002</c:v>
                </c:pt>
                <c:pt idx="91">
                  <c:v>21033</c:v>
                </c:pt>
                <c:pt idx="92">
                  <c:v>21064</c:v>
                </c:pt>
                <c:pt idx="93">
                  <c:v>21094</c:v>
                </c:pt>
                <c:pt idx="94">
                  <c:v>21125</c:v>
                </c:pt>
                <c:pt idx="95">
                  <c:v>21155</c:v>
                </c:pt>
                <c:pt idx="96">
                  <c:v>21186</c:v>
                </c:pt>
                <c:pt idx="97">
                  <c:v>21217</c:v>
                </c:pt>
                <c:pt idx="98">
                  <c:v>21245</c:v>
                </c:pt>
                <c:pt idx="99">
                  <c:v>21276</c:v>
                </c:pt>
                <c:pt idx="100">
                  <c:v>21306</c:v>
                </c:pt>
                <c:pt idx="101">
                  <c:v>21337</c:v>
                </c:pt>
                <c:pt idx="102">
                  <c:v>21367</c:v>
                </c:pt>
                <c:pt idx="103">
                  <c:v>21398</c:v>
                </c:pt>
                <c:pt idx="104">
                  <c:v>21429</c:v>
                </c:pt>
                <c:pt idx="105">
                  <c:v>21459</c:v>
                </c:pt>
                <c:pt idx="106">
                  <c:v>21490</c:v>
                </c:pt>
                <c:pt idx="107">
                  <c:v>21520</c:v>
                </c:pt>
                <c:pt idx="108">
                  <c:v>21551</c:v>
                </c:pt>
                <c:pt idx="109">
                  <c:v>21582</c:v>
                </c:pt>
                <c:pt idx="110">
                  <c:v>21610</c:v>
                </c:pt>
                <c:pt idx="111">
                  <c:v>21641</c:v>
                </c:pt>
                <c:pt idx="112">
                  <c:v>21671</c:v>
                </c:pt>
                <c:pt idx="113">
                  <c:v>21702</c:v>
                </c:pt>
                <c:pt idx="114">
                  <c:v>21732</c:v>
                </c:pt>
                <c:pt idx="115">
                  <c:v>21763</c:v>
                </c:pt>
                <c:pt idx="116">
                  <c:v>21794</c:v>
                </c:pt>
                <c:pt idx="117">
                  <c:v>21824</c:v>
                </c:pt>
                <c:pt idx="118">
                  <c:v>21855</c:v>
                </c:pt>
                <c:pt idx="119">
                  <c:v>21885</c:v>
                </c:pt>
                <c:pt idx="120">
                  <c:v>21916</c:v>
                </c:pt>
                <c:pt idx="121">
                  <c:v>21947</c:v>
                </c:pt>
                <c:pt idx="122">
                  <c:v>21976</c:v>
                </c:pt>
                <c:pt idx="123">
                  <c:v>22007</c:v>
                </c:pt>
                <c:pt idx="124">
                  <c:v>22037</c:v>
                </c:pt>
                <c:pt idx="125">
                  <c:v>22068</c:v>
                </c:pt>
                <c:pt idx="126">
                  <c:v>22098</c:v>
                </c:pt>
                <c:pt idx="127">
                  <c:v>22129</c:v>
                </c:pt>
                <c:pt idx="128">
                  <c:v>22160</c:v>
                </c:pt>
                <c:pt idx="129">
                  <c:v>22190</c:v>
                </c:pt>
                <c:pt idx="130">
                  <c:v>22221</c:v>
                </c:pt>
                <c:pt idx="131">
                  <c:v>22251</c:v>
                </c:pt>
                <c:pt idx="132">
                  <c:v>22282</c:v>
                </c:pt>
                <c:pt idx="133">
                  <c:v>22313</c:v>
                </c:pt>
                <c:pt idx="134">
                  <c:v>22341</c:v>
                </c:pt>
                <c:pt idx="135">
                  <c:v>22372</c:v>
                </c:pt>
                <c:pt idx="136">
                  <c:v>22402</c:v>
                </c:pt>
                <c:pt idx="137">
                  <c:v>22433</c:v>
                </c:pt>
                <c:pt idx="138">
                  <c:v>22463</c:v>
                </c:pt>
                <c:pt idx="139">
                  <c:v>22494</c:v>
                </c:pt>
                <c:pt idx="140">
                  <c:v>22525</c:v>
                </c:pt>
                <c:pt idx="141">
                  <c:v>22555</c:v>
                </c:pt>
                <c:pt idx="142">
                  <c:v>22586</c:v>
                </c:pt>
                <c:pt idx="143">
                  <c:v>22616</c:v>
                </c:pt>
                <c:pt idx="144">
                  <c:v>22647</c:v>
                </c:pt>
                <c:pt idx="145">
                  <c:v>22678</c:v>
                </c:pt>
                <c:pt idx="146">
                  <c:v>22706</c:v>
                </c:pt>
                <c:pt idx="147">
                  <c:v>22737</c:v>
                </c:pt>
                <c:pt idx="148">
                  <c:v>22767</c:v>
                </c:pt>
                <c:pt idx="149">
                  <c:v>22798</c:v>
                </c:pt>
                <c:pt idx="150">
                  <c:v>22828</c:v>
                </c:pt>
                <c:pt idx="151">
                  <c:v>22859</c:v>
                </c:pt>
                <c:pt idx="152">
                  <c:v>22890</c:v>
                </c:pt>
                <c:pt idx="153">
                  <c:v>22920</c:v>
                </c:pt>
                <c:pt idx="154">
                  <c:v>22951</c:v>
                </c:pt>
                <c:pt idx="155">
                  <c:v>22981</c:v>
                </c:pt>
                <c:pt idx="156">
                  <c:v>23012</c:v>
                </c:pt>
                <c:pt idx="157">
                  <c:v>23043</c:v>
                </c:pt>
                <c:pt idx="158">
                  <c:v>23071</c:v>
                </c:pt>
                <c:pt idx="159">
                  <c:v>23102</c:v>
                </c:pt>
                <c:pt idx="160">
                  <c:v>23132</c:v>
                </c:pt>
                <c:pt idx="161">
                  <c:v>23163</c:v>
                </c:pt>
                <c:pt idx="162">
                  <c:v>23193</c:v>
                </c:pt>
                <c:pt idx="163">
                  <c:v>23224</c:v>
                </c:pt>
                <c:pt idx="164">
                  <c:v>23255</c:v>
                </c:pt>
                <c:pt idx="165">
                  <c:v>23285</c:v>
                </c:pt>
                <c:pt idx="166">
                  <c:v>23316</c:v>
                </c:pt>
                <c:pt idx="167">
                  <c:v>23346</c:v>
                </c:pt>
                <c:pt idx="168">
                  <c:v>23377</c:v>
                </c:pt>
                <c:pt idx="169">
                  <c:v>23408</c:v>
                </c:pt>
                <c:pt idx="170">
                  <c:v>23437</c:v>
                </c:pt>
                <c:pt idx="171">
                  <c:v>23468</c:v>
                </c:pt>
                <c:pt idx="172">
                  <c:v>23498</c:v>
                </c:pt>
                <c:pt idx="173">
                  <c:v>23529</c:v>
                </c:pt>
                <c:pt idx="174">
                  <c:v>23559</c:v>
                </c:pt>
                <c:pt idx="175">
                  <c:v>23590</c:v>
                </c:pt>
                <c:pt idx="176">
                  <c:v>23621</c:v>
                </c:pt>
                <c:pt idx="177">
                  <c:v>23651</c:v>
                </c:pt>
                <c:pt idx="178">
                  <c:v>23682</c:v>
                </c:pt>
                <c:pt idx="179">
                  <c:v>23712</c:v>
                </c:pt>
                <c:pt idx="180">
                  <c:v>23743</c:v>
                </c:pt>
                <c:pt idx="181">
                  <c:v>23774</c:v>
                </c:pt>
                <c:pt idx="182">
                  <c:v>23802</c:v>
                </c:pt>
                <c:pt idx="183">
                  <c:v>23833</c:v>
                </c:pt>
                <c:pt idx="184">
                  <c:v>23863</c:v>
                </c:pt>
                <c:pt idx="185">
                  <c:v>23894</c:v>
                </c:pt>
                <c:pt idx="186">
                  <c:v>23924</c:v>
                </c:pt>
                <c:pt idx="187">
                  <c:v>23955</c:v>
                </c:pt>
                <c:pt idx="188">
                  <c:v>23986</c:v>
                </c:pt>
                <c:pt idx="189">
                  <c:v>24016</c:v>
                </c:pt>
                <c:pt idx="190">
                  <c:v>24047</c:v>
                </c:pt>
                <c:pt idx="191">
                  <c:v>24077</c:v>
                </c:pt>
                <c:pt idx="192">
                  <c:v>24108</c:v>
                </c:pt>
                <c:pt idx="193">
                  <c:v>24139</c:v>
                </c:pt>
                <c:pt idx="194">
                  <c:v>24167</c:v>
                </c:pt>
                <c:pt idx="195">
                  <c:v>24198</c:v>
                </c:pt>
                <c:pt idx="196">
                  <c:v>24228</c:v>
                </c:pt>
                <c:pt idx="197">
                  <c:v>24259</c:v>
                </c:pt>
                <c:pt idx="198">
                  <c:v>24289</c:v>
                </c:pt>
                <c:pt idx="199">
                  <c:v>24320</c:v>
                </c:pt>
                <c:pt idx="200">
                  <c:v>24351</c:v>
                </c:pt>
                <c:pt idx="201">
                  <c:v>24381</c:v>
                </c:pt>
                <c:pt idx="202">
                  <c:v>24412</c:v>
                </c:pt>
                <c:pt idx="203">
                  <c:v>24442</c:v>
                </c:pt>
                <c:pt idx="204">
                  <c:v>24473</c:v>
                </c:pt>
                <c:pt idx="205">
                  <c:v>24504</c:v>
                </c:pt>
                <c:pt idx="206">
                  <c:v>24532</c:v>
                </c:pt>
                <c:pt idx="207">
                  <c:v>24563</c:v>
                </c:pt>
                <c:pt idx="208">
                  <c:v>24593</c:v>
                </c:pt>
                <c:pt idx="209">
                  <c:v>24624</c:v>
                </c:pt>
                <c:pt idx="210">
                  <c:v>24654</c:v>
                </c:pt>
                <c:pt idx="211">
                  <c:v>24685</c:v>
                </c:pt>
                <c:pt idx="212">
                  <c:v>24716</c:v>
                </c:pt>
                <c:pt idx="213">
                  <c:v>24746</c:v>
                </c:pt>
                <c:pt idx="214">
                  <c:v>24777</c:v>
                </c:pt>
                <c:pt idx="215">
                  <c:v>24807</c:v>
                </c:pt>
                <c:pt idx="216">
                  <c:v>24838</c:v>
                </c:pt>
                <c:pt idx="217">
                  <c:v>24869</c:v>
                </c:pt>
                <c:pt idx="218">
                  <c:v>24898</c:v>
                </c:pt>
                <c:pt idx="219">
                  <c:v>24929</c:v>
                </c:pt>
                <c:pt idx="220">
                  <c:v>24959</c:v>
                </c:pt>
                <c:pt idx="221">
                  <c:v>24990</c:v>
                </c:pt>
                <c:pt idx="222">
                  <c:v>25020</c:v>
                </c:pt>
                <c:pt idx="223">
                  <c:v>25051</c:v>
                </c:pt>
                <c:pt idx="224">
                  <c:v>25082</c:v>
                </c:pt>
                <c:pt idx="225">
                  <c:v>25112</c:v>
                </c:pt>
                <c:pt idx="226">
                  <c:v>25143</c:v>
                </c:pt>
                <c:pt idx="227">
                  <c:v>25173</c:v>
                </c:pt>
                <c:pt idx="228">
                  <c:v>25204</c:v>
                </c:pt>
                <c:pt idx="229">
                  <c:v>25235</c:v>
                </c:pt>
                <c:pt idx="230">
                  <c:v>25263</c:v>
                </c:pt>
                <c:pt idx="231">
                  <c:v>25294</c:v>
                </c:pt>
                <c:pt idx="232">
                  <c:v>25324</c:v>
                </c:pt>
                <c:pt idx="233">
                  <c:v>25355</c:v>
                </c:pt>
                <c:pt idx="234">
                  <c:v>25385</c:v>
                </c:pt>
                <c:pt idx="235">
                  <c:v>25416</c:v>
                </c:pt>
                <c:pt idx="236">
                  <c:v>25447</c:v>
                </c:pt>
                <c:pt idx="237">
                  <c:v>25477</c:v>
                </c:pt>
                <c:pt idx="238">
                  <c:v>25508</c:v>
                </c:pt>
                <c:pt idx="239">
                  <c:v>25538</c:v>
                </c:pt>
                <c:pt idx="240">
                  <c:v>25569</c:v>
                </c:pt>
                <c:pt idx="241">
                  <c:v>25600</c:v>
                </c:pt>
                <c:pt idx="242">
                  <c:v>25628</c:v>
                </c:pt>
                <c:pt idx="243">
                  <c:v>25659</c:v>
                </c:pt>
                <c:pt idx="244">
                  <c:v>25689</c:v>
                </c:pt>
                <c:pt idx="245">
                  <c:v>25720</c:v>
                </c:pt>
                <c:pt idx="246">
                  <c:v>25750</c:v>
                </c:pt>
                <c:pt idx="247">
                  <c:v>25781</c:v>
                </c:pt>
                <c:pt idx="248">
                  <c:v>25812</c:v>
                </c:pt>
                <c:pt idx="249">
                  <c:v>25842</c:v>
                </c:pt>
                <c:pt idx="250">
                  <c:v>25873</c:v>
                </c:pt>
                <c:pt idx="251">
                  <c:v>25903</c:v>
                </c:pt>
                <c:pt idx="252">
                  <c:v>25934</c:v>
                </c:pt>
                <c:pt idx="253">
                  <c:v>25965</c:v>
                </c:pt>
                <c:pt idx="254">
                  <c:v>25993</c:v>
                </c:pt>
                <c:pt idx="255">
                  <c:v>26024</c:v>
                </c:pt>
                <c:pt idx="256">
                  <c:v>26054</c:v>
                </c:pt>
                <c:pt idx="257">
                  <c:v>26085</c:v>
                </c:pt>
                <c:pt idx="258">
                  <c:v>26115</c:v>
                </c:pt>
                <c:pt idx="259">
                  <c:v>26146</c:v>
                </c:pt>
                <c:pt idx="260">
                  <c:v>26177</c:v>
                </c:pt>
                <c:pt idx="261">
                  <c:v>26207</c:v>
                </c:pt>
                <c:pt idx="262">
                  <c:v>26238</c:v>
                </c:pt>
                <c:pt idx="263">
                  <c:v>26268</c:v>
                </c:pt>
                <c:pt idx="264">
                  <c:v>26299</c:v>
                </c:pt>
                <c:pt idx="265">
                  <c:v>26330</c:v>
                </c:pt>
                <c:pt idx="266">
                  <c:v>26359</c:v>
                </c:pt>
                <c:pt idx="267">
                  <c:v>26390</c:v>
                </c:pt>
                <c:pt idx="268">
                  <c:v>26420</c:v>
                </c:pt>
                <c:pt idx="269">
                  <c:v>26451</c:v>
                </c:pt>
                <c:pt idx="270">
                  <c:v>26481</c:v>
                </c:pt>
                <c:pt idx="271">
                  <c:v>26512</c:v>
                </c:pt>
                <c:pt idx="272">
                  <c:v>26543</c:v>
                </c:pt>
                <c:pt idx="273">
                  <c:v>26573</c:v>
                </c:pt>
                <c:pt idx="274">
                  <c:v>26604</c:v>
                </c:pt>
                <c:pt idx="275">
                  <c:v>26634</c:v>
                </c:pt>
                <c:pt idx="276">
                  <c:v>26665</c:v>
                </c:pt>
                <c:pt idx="277">
                  <c:v>26696</c:v>
                </c:pt>
                <c:pt idx="278">
                  <c:v>26724</c:v>
                </c:pt>
                <c:pt idx="279">
                  <c:v>26755</c:v>
                </c:pt>
                <c:pt idx="280">
                  <c:v>26785</c:v>
                </c:pt>
                <c:pt idx="281">
                  <c:v>26816</c:v>
                </c:pt>
                <c:pt idx="282">
                  <c:v>26846</c:v>
                </c:pt>
                <c:pt idx="283">
                  <c:v>26877</c:v>
                </c:pt>
                <c:pt idx="284">
                  <c:v>26908</c:v>
                </c:pt>
                <c:pt idx="285">
                  <c:v>26938</c:v>
                </c:pt>
                <c:pt idx="286">
                  <c:v>26969</c:v>
                </c:pt>
                <c:pt idx="287">
                  <c:v>26999</c:v>
                </c:pt>
                <c:pt idx="288">
                  <c:v>27030</c:v>
                </c:pt>
                <c:pt idx="289">
                  <c:v>27061</c:v>
                </c:pt>
                <c:pt idx="290">
                  <c:v>27089</c:v>
                </c:pt>
                <c:pt idx="291">
                  <c:v>27120</c:v>
                </c:pt>
                <c:pt idx="292">
                  <c:v>27150</c:v>
                </c:pt>
                <c:pt idx="293">
                  <c:v>27181</c:v>
                </c:pt>
                <c:pt idx="294">
                  <c:v>27211</c:v>
                </c:pt>
                <c:pt idx="295">
                  <c:v>27242</c:v>
                </c:pt>
                <c:pt idx="296">
                  <c:v>27273</c:v>
                </c:pt>
                <c:pt idx="297">
                  <c:v>27303</c:v>
                </c:pt>
                <c:pt idx="298">
                  <c:v>27334</c:v>
                </c:pt>
                <c:pt idx="299">
                  <c:v>27364</c:v>
                </c:pt>
                <c:pt idx="300">
                  <c:v>27395</c:v>
                </c:pt>
                <c:pt idx="301">
                  <c:v>27426</c:v>
                </c:pt>
                <c:pt idx="302">
                  <c:v>27454</c:v>
                </c:pt>
                <c:pt idx="303">
                  <c:v>27485</c:v>
                </c:pt>
                <c:pt idx="304">
                  <c:v>27515</c:v>
                </c:pt>
                <c:pt idx="305">
                  <c:v>27546</c:v>
                </c:pt>
                <c:pt idx="306">
                  <c:v>27576</c:v>
                </c:pt>
                <c:pt idx="307">
                  <c:v>27607</c:v>
                </c:pt>
                <c:pt idx="308">
                  <c:v>27638</c:v>
                </c:pt>
                <c:pt idx="309">
                  <c:v>27668</c:v>
                </c:pt>
                <c:pt idx="310">
                  <c:v>27699</c:v>
                </c:pt>
                <c:pt idx="311">
                  <c:v>27729</c:v>
                </c:pt>
                <c:pt idx="312">
                  <c:v>27760</c:v>
                </c:pt>
                <c:pt idx="313">
                  <c:v>27791</c:v>
                </c:pt>
                <c:pt idx="314">
                  <c:v>27820</c:v>
                </c:pt>
                <c:pt idx="315">
                  <c:v>27851</c:v>
                </c:pt>
                <c:pt idx="316">
                  <c:v>27881</c:v>
                </c:pt>
                <c:pt idx="317">
                  <c:v>27912</c:v>
                </c:pt>
                <c:pt idx="318">
                  <c:v>27942</c:v>
                </c:pt>
                <c:pt idx="319">
                  <c:v>27973</c:v>
                </c:pt>
                <c:pt idx="320">
                  <c:v>28004</c:v>
                </c:pt>
                <c:pt idx="321">
                  <c:v>28034</c:v>
                </c:pt>
                <c:pt idx="322">
                  <c:v>28065</c:v>
                </c:pt>
                <c:pt idx="323">
                  <c:v>28095</c:v>
                </c:pt>
                <c:pt idx="324">
                  <c:v>28126</c:v>
                </c:pt>
                <c:pt idx="325">
                  <c:v>28157</c:v>
                </c:pt>
                <c:pt idx="326">
                  <c:v>28185</c:v>
                </c:pt>
                <c:pt idx="327">
                  <c:v>28216</c:v>
                </c:pt>
                <c:pt idx="328">
                  <c:v>28246</c:v>
                </c:pt>
                <c:pt idx="329">
                  <c:v>28277</c:v>
                </c:pt>
                <c:pt idx="330">
                  <c:v>28307</c:v>
                </c:pt>
                <c:pt idx="331">
                  <c:v>28338</c:v>
                </c:pt>
                <c:pt idx="332">
                  <c:v>28369</c:v>
                </c:pt>
                <c:pt idx="333">
                  <c:v>28399</c:v>
                </c:pt>
                <c:pt idx="334">
                  <c:v>28430</c:v>
                </c:pt>
                <c:pt idx="335">
                  <c:v>28460</c:v>
                </c:pt>
                <c:pt idx="336">
                  <c:v>28491</c:v>
                </c:pt>
                <c:pt idx="337">
                  <c:v>28522</c:v>
                </c:pt>
                <c:pt idx="338">
                  <c:v>28550</c:v>
                </c:pt>
                <c:pt idx="339">
                  <c:v>28581</c:v>
                </c:pt>
                <c:pt idx="340">
                  <c:v>28611</c:v>
                </c:pt>
                <c:pt idx="341">
                  <c:v>28642</c:v>
                </c:pt>
                <c:pt idx="342">
                  <c:v>28672</c:v>
                </c:pt>
                <c:pt idx="343">
                  <c:v>28703</c:v>
                </c:pt>
                <c:pt idx="344">
                  <c:v>28734</c:v>
                </c:pt>
                <c:pt idx="345">
                  <c:v>28764</c:v>
                </c:pt>
                <c:pt idx="346">
                  <c:v>28795</c:v>
                </c:pt>
                <c:pt idx="347">
                  <c:v>28825</c:v>
                </c:pt>
                <c:pt idx="348">
                  <c:v>28856</c:v>
                </c:pt>
                <c:pt idx="349">
                  <c:v>28887</c:v>
                </c:pt>
                <c:pt idx="350">
                  <c:v>28915</c:v>
                </c:pt>
                <c:pt idx="351">
                  <c:v>28946</c:v>
                </c:pt>
                <c:pt idx="352">
                  <c:v>28976</c:v>
                </c:pt>
                <c:pt idx="353">
                  <c:v>29007</c:v>
                </c:pt>
                <c:pt idx="354">
                  <c:v>29037</c:v>
                </c:pt>
                <c:pt idx="355">
                  <c:v>29068</c:v>
                </c:pt>
                <c:pt idx="356">
                  <c:v>29099</c:v>
                </c:pt>
                <c:pt idx="357">
                  <c:v>29129</c:v>
                </c:pt>
                <c:pt idx="358">
                  <c:v>29160</c:v>
                </c:pt>
                <c:pt idx="359">
                  <c:v>29190</c:v>
                </c:pt>
                <c:pt idx="360">
                  <c:v>29221</c:v>
                </c:pt>
                <c:pt idx="361">
                  <c:v>29252</c:v>
                </c:pt>
                <c:pt idx="362">
                  <c:v>29281</c:v>
                </c:pt>
                <c:pt idx="363">
                  <c:v>29312</c:v>
                </c:pt>
                <c:pt idx="364">
                  <c:v>29342</c:v>
                </c:pt>
                <c:pt idx="365">
                  <c:v>29373</c:v>
                </c:pt>
                <c:pt idx="366">
                  <c:v>29403</c:v>
                </c:pt>
                <c:pt idx="367">
                  <c:v>29434</c:v>
                </c:pt>
                <c:pt idx="368">
                  <c:v>29465</c:v>
                </c:pt>
                <c:pt idx="369">
                  <c:v>29495</c:v>
                </c:pt>
                <c:pt idx="370">
                  <c:v>29526</c:v>
                </c:pt>
                <c:pt idx="371">
                  <c:v>29556</c:v>
                </c:pt>
                <c:pt idx="372">
                  <c:v>29587</c:v>
                </c:pt>
                <c:pt idx="373">
                  <c:v>29618</c:v>
                </c:pt>
                <c:pt idx="374">
                  <c:v>29646</c:v>
                </c:pt>
                <c:pt idx="375">
                  <c:v>29677</c:v>
                </c:pt>
                <c:pt idx="376">
                  <c:v>29707</c:v>
                </c:pt>
                <c:pt idx="377">
                  <c:v>29738</c:v>
                </c:pt>
                <c:pt idx="378">
                  <c:v>29768</c:v>
                </c:pt>
                <c:pt idx="379">
                  <c:v>29799</c:v>
                </c:pt>
                <c:pt idx="380">
                  <c:v>29830</c:v>
                </c:pt>
                <c:pt idx="381">
                  <c:v>29860</c:v>
                </c:pt>
                <c:pt idx="382">
                  <c:v>29891</c:v>
                </c:pt>
                <c:pt idx="383">
                  <c:v>29921</c:v>
                </c:pt>
                <c:pt idx="384">
                  <c:v>29952</c:v>
                </c:pt>
                <c:pt idx="385">
                  <c:v>29983</c:v>
                </c:pt>
                <c:pt idx="386">
                  <c:v>30011</c:v>
                </c:pt>
                <c:pt idx="387">
                  <c:v>30042</c:v>
                </c:pt>
                <c:pt idx="388">
                  <c:v>30072</c:v>
                </c:pt>
                <c:pt idx="389">
                  <c:v>30103</c:v>
                </c:pt>
                <c:pt idx="390">
                  <c:v>30133</c:v>
                </c:pt>
                <c:pt idx="391">
                  <c:v>30164</c:v>
                </c:pt>
                <c:pt idx="392">
                  <c:v>30195</c:v>
                </c:pt>
                <c:pt idx="393">
                  <c:v>30225</c:v>
                </c:pt>
                <c:pt idx="394">
                  <c:v>30256</c:v>
                </c:pt>
                <c:pt idx="395">
                  <c:v>30286</c:v>
                </c:pt>
                <c:pt idx="396">
                  <c:v>30317</c:v>
                </c:pt>
                <c:pt idx="397">
                  <c:v>30348</c:v>
                </c:pt>
                <c:pt idx="398">
                  <c:v>30376</c:v>
                </c:pt>
                <c:pt idx="399">
                  <c:v>30407</c:v>
                </c:pt>
                <c:pt idx="400">
                  <c:v>30437</c:v>
                </c:pt>
                <c:pt idx="401">
                  <c:v>30468</c:v>
                </c:pt>
                <c:pt idx="402">
                  <c:v>30498</c:v>
                </c:pt>
                <c:pt idx="403">
                  <c:v>30529</c:v>
                </c:pt>
                <c:pt idx="404">
                  <c:v>30560</c:v>
                </c:pt>
                <c:pt idx="405">
                  <c:v>30590</c:v>
                </c:pt>
                <c:pt idx="406">
                  <c:v>30621</c:v>
                </c:pt>
                <c:pt idx="407">
                  <c:v>30651</c:v>
                </c:pt>
                <c:pt idx="408">
                  <c:v>30682</c:v>
                </c:pt>
                <c:pt idx="409">
                  <c:v>30713</c:v>
                </c:pt>
                <c:pt idx="410">
                  <c:v>30742</c:v>
                </c:pt>
                <c:pt idx="411">
                  <c:v>30773</c:v>
                </c:pt>
                <c:pt idx="412">
                  <c:v>30803</c:v>
                </c:pt>
                <c:pt idx="413">
                  <c:v>30834</c:v>
                </c:pt>
                <c:pt idx="414">
                  <c:v>30864</c:v>
                </c:pt>
                <c:pt idx="415">
                  <c:v>30895</c:v>
                </c:pt>
                <c:pt idx="416">
                  <c:v>30926</c:v>
                </c:pt>
                <c:pt idx="417">
                  <c:v>30956</c:v>
                </c:pt>
                <c:pt idx="418">
                  <c:v>30987</c:v>
                </c:pt>
                <c:pt idx="419">
                  <c:v>31017</c:v>
                </c:pt>
                <c:pt idx="420">
                  <c:v>31048</c:v>
                </c:pt>
                <c:pt idx="421">
                  <c:v>31079</c:v>
                </c:pt>
                <c:pt idx="422">
                  <c:v>31107</c:v>
                </c:pt>
                <c:pt idx="423">
                  <c:v>31138</c:v>
                </c:pt>
                <c:pt idx="424">
                  <c:v>31168</c:v>
                </c:pt>
                <c:pt idx="425">
                  <c:v>31199</c:v>
                </c:pt>
                <c:pt idx="426">
                  <c:v>31229</c:v>
                </c:pt>
                <c:pt idx="427">
                  <c:v>31260</c:v>
                </c:pt>
                <c:pt idx="428">
                  <c:v>31291</c:v>
                </c:pt>
                <c:pt idx="429">
                  <c:v>31321</c:v>
                </c:pt>
                <c:pt idx="430">
                  <c:v>31352</c:v>
                </c:pt>
                <c:pt idx="431">
                  <c:v>31382</c:v>
                </c:pt>
                <c:pt idx="432">
                  <c:v>31413</c:v>
                </c:pt>
                <c:pt idx="433">
                  <c:v>31444</c:v>
                </c:pt>
                <c:pt idx="434">
                  <c:v>31472</c:v>
                </c:pt>
                <c:pt idx="435">
                  <c:v>31503</c:v>
                </c:pt>
                <c:pt idx="436">
                  <c:v>31533</c:v>
                </c:pt>
                <c:pt idx="437">
                  <c:v>31564</c:v>
                </c:pt>
                <c:pt idx="438">
                  <c:v>31594</c:v>
                </c:pt>
                <c:pt idx="439">
                  <c:v>31625</c:v>
                </c:pt>
                <c:pt idx="440">
                  <c:v>31656</c:v>
                </c:pt>
                <c:pt idx="441">
                  <c:v>31686</c:v>
                </c:pt>
                <c:pt idx="442">
                  <c:v>31717</c:v>
                </c:pt>
                <c:pt idx="443">
                  <c:v>31747</c:v>
                </c:pt>
                <c:pt idx="444">
                  <c:v>31778</c:v>
                </c:pt>
                <c:pt idx="445">
                  <c:v>31809</c:v>
                </c:pt>
                <c:pt idx="446">
                  <c:v>31837</c:v>
                </c:pt>
                <c:pt idx="447">
                  <c:v>31868</c:v>
                </c:pt>
                <c:pt idx="448">
                  <c:v>31898</c:v>
                </c:pt>
                <c:pt idx="449">
                  <c:v>31929</c:v>
                </c:pt>
                <c:pt idx="450">
                  <c:v>31959</c:v>
                </c:pt>
                <c:pt idx="451">
                  <c:v>31990</c:v>
                </c:pt>
                <c:pt idx="452">
                  <c:v>32021</c:v>
                </c:pt>
                <c:pt idx="453">
                  <c:v>32051</c:v>
                </c:pt>
                <c:pt idx="454">
                  <c:v>32082</c:v>
                </c:pt>
                <c:pt idx="455">
                  <c:v>32112</c:v>
                </c:pt>
                <c:pt idx="456">
                  <c:v>32143</c:v>
                </c:pt>
                <c:pt idx="457">
                  <c:v>32174</c:v>
                </c:pt>
                <c:pt idx="458">
                  <c:v>32203</c:v>
                </c:pt>
                <c:pt idx="459">
                  <c:v>32234</c:v>
                </c:pt>
                <c:pt idx="460">
                  <c:v>32264</c:v>
                </c:pt>
                <c:pt idx="461">
                  <c:v>32295</c:v>
                </c:pt>
                <c:pt idx="462">
                  <c:v>32325</c:v>
                </c:pt>
                <c:pt idx="463">
                  <c:v>32356</c:v>
                </c:pt>
                <c:pt idx="464">
                  <c:v>32387</c:v>
                </c:pt>
                <c:pt idx="465">
                  <c:v>32417</c:v>
                </c:pt>
                <c:pt idx="466">
                  <c:v>32448</c:v>
                </c:pt>
                <c:pt idx="467">
                  <c:v>32478</c:v>
                </c:pt>
                <c:pt idx="468">
                  <c:v>32509</c:v>
                </c:pt>
                <c:pt idx="469">
                  <c:v>32540</c:v>
                </c:pt>
                <c:pt idx="470">
                  <c:v>32568</c:v>
                </c:pt>
                <c:pt idx="471">
                  <c:v>32599</c:v>
                </c:pt>
                <c:pt idx="472">
                  <c:v>32629</c:v>
                </c:pt>
                <c:pt idx="473">
                  <c:v>32660</c:v>
                </c:pt>
                <c:pt idx="474">
                  <c:v>32690</c:v>
                </c:pt>
                <c:pt idx="475">
                  <c:v>32721</c:v>
                </c:pt>
                <c:pt idx="476">
                  <c:v>32752</c:v>
                </c:pt>
                <c:pt idx="477">
                  <c:v>32782</c:v>
                </c:pt>
                <c:pt idx="478">
                  <c:v>32813</c:v>
                </c:pt>
                <c:pt idx="479">
                  <c:v>32843</c:v>
                </c:pt>
                <c:pt idx="480">
                  <c:v>32874</c:v>
                </c:pt>
                <c:pt idx="481">
                  <c:v>32905</c:v>
                </c:pt>
                <c:pt idx="482">
                  <c:v>32933</c:v>
                </c:pt>
                <c:pt idx="483">
                  <c:v>32964</c:v>
                </c:pt>
                <c:pt idx="484">
                  <c:v>32994</c:v>
                </c:pt>
                <c:pt idx="485">
                  <c:v>33025</c:v>
                </c:pt>
                <c:pt idx="486">
                  <c:v>33055</c:v>
                </c:pt>
                <c:pt idx="487">
                  <c:v>33086</c:v>
                </c:pt>
                <c:pt idx="488">
                  <c:v>33117</c:v>
                </c:pt>
                <c:pt idx="489">
                  <c:v>33147</c:v>
                </c:pt>
                <c:pt idx="490">
                  <c:v>33178</c:v>
                </c:pt>
                <c:pt idx="491">
                  <c:v>33208</c:v>
                </c:pt>
                <c:pt idx="492">
                  <c:v>33239</c:v>
                </c:pt>
                <c:pt idx="493">
                  <c:v>33270</c:v>
                </c:pt>
                <c:pt idx="494">
                  <c:v>33298</c:v>
                </c:pt>
                <c:pt idx="495">
                  <c:v>33329</c:v>
                </c:pt>
                <c:pt idx="496">
                  <c:v>33359</c:v>
                </c:pt>
                <c:pt idx="497">
                  <c:v>33390</c:v>
                </c:pt>
                <c:pt idx="498">
                  <c:v>33420</c:v>
                </c:pt>
                <c:pt idx="499">
                  <c:v>33451</c:v>
                </c:pt>
                <c:pt idx="500">
                  <c:v>33482</c:v>
                </c:pt>
                <c:pt idx="501">
                  <c:v>33512</c:v>
                </c:pt>
                <c:pt idx="502">
                  <c:v>33543</c:v>
                </c:pt>
                <c:pt idx="503">
                  <c:v>33573</c:v>
                </c:pt>
                <c:pt idx="504">
                  <c:v>33604</c:v>
                </c:pt>
                <c:pt idx="505">
                  <c:v>33635</c:v>
                </c:pt>
                <c:pt idx="506">
                  <c:v>33664</c:v>
                </c:pt>
                <c:pt idx="507">
                  <c:v>33695</c:v>
                </c:pt>
                <c:pt idx="508">
                  <c:v>33725</c:v>
                </c:pt>
                <c:pt idx="509">
                  <c:v>33756</c:v>
                </c:pt>
                <c:pt idx="510">
                  <c:v>33786</c:v>
                </c:pt>
                <c:pt idx="511">
                  <c:v>33817</c:v>
                </c:pt>
                <c:pt idx="512">
                  <c:v>33848</c:v>
                </c:pt>
                <c:pt idx="513">
                  <c:v>33878</c:v>
                </c:pt>
                <c:pt idx="514">
                  <c:v>33909</c:v>
                </c:pt>
                <c:pt idx="515">
                  <c:v>33939</c:v>
                </c:pt>
                <c:pt idx="516">
                  <c:v>33970</c:v>
                </c:pt>
                <c:pt idx="517">
                  <c:v>34001</c:v>
                </c:pt>
                <c:pt idx="518">
                  <c:v>34029</c:v>
                </c:pt>
                <c:pt idx="519">
                  <c:v>34060</c:v>
                </c:pt>
                <c:pt idx="520">
                  <c:v>34090</c:v>
                </c:pt>
                <c:pt idx="521">
                  <c:v>34121</c:v>
                </c:pt>
                <c:pt idx="522">
                  <c:v>34151</c:v>
                </c:pt>
                <c:pt idx="523">
                  <c:v>34182</c:v>
                </c:pt>
                <c:pt idx="524">
                  <c:v>34213</c:v>
                </c:pt>
                <c:pt idx="525">
                  <c:v>34243</c:v>
                </c:pt>
                <c:pt idx="526">
                  <c:v>34274</c:v>
                </c:pt>
                <c:pt idx="527">
                  <c:v>34304</c:v>
                </c:pt>
                <c:pt idx="528">
                  <c:v>34335</c:v>
                </c:pt>
                <c:pt idx="529">
                  <c:v>34366</c:v>
                </c:pt>
                <c:pt idx="530">
                  <c:v>34394</c:v>
                </c:pt>
                <c:pt idx="531">
                  <c:v>34425</c:v>
                </c:pt>
                <c:pt idx="532">
                  <c:v>34455</c:v>
                </c:pt>
                <c:pt idx="533">
                  <c:v>34486</c:v>
                </c:pt>
                <c:pt idx="534">
                  <c:v>34516</c:v>
                </c:pt>
                <c:pt idx="535">
                  <c:v>34547</c:v>
                </c:pt>
                <c:pt idx="536">
                  <c:v>34578</c:v>
                </c:pt>
                <c:pt idx="537">
                  <c:v>34608</c:v>
                </c:pt>
                <c:pt idx="538">
                  <c:v>34639</c:v>
                </c:pt>
                <c:pt idx="539">
                  <c:v>34669</c:v>
                </c:pt>
                <c:pt idx="540">
                  <c:v>34700</c:v>
                </c:pt>
                <c:pt idx="541">
                  <c:v>34731</c:v>
                </c:pt>
                <c:pt idx="542">
                  <c:v>34759</c:v>
                </c:pt>
                <c:pt idx="543">
                  <c:v>34790</c:v>
                </c:pt>
                <c:pt idx="544">
                  <c:v>34820</c:v>
                </c:pt>
                <c:pt idx="545">
                  <c:v>34851</c:v>
                </c:pt>
                <c:pt idx="546">
                  <c:v>34881</c:v>
                </c:pt>
                <c:pt idx="547">
                  <c:v>34912</c:v>
                </c:pt>
                <c:pt idx="548">
                  <c:v>34943</c:v>
                </c:pt>
                <c:pt idx="549">
                  <c:v>34973</c:v>
                </c:pt>
                <c:pt idx="550">
                  <c:v>35004</c:v>
                </c:pt>
                <c:pt idx="551">
                  <c:v>35034</c:v>
                </c:pt>
                <c:pt idx="552">
                  <c:v>35065</c:v>
                </c:pt>
                <c:pt idx="553">
                  <c:v>35096</c:v>
                </c:pt>
                <c:pt idx="554">
                  <c:v>35125</c:v>
                </c:pt>
                <c:pt idx="555">
                  <c:v>35156</c:v>
                </c:pt>
                <c:pt idx="556">
                  <c:v>35186</c:v>
                </c:pt>
                <c:pt idx="557">
                  <c:v>35217</c:v>
                </c:pt>
                <c:pt idx="558">
                  <c:v>35247</c:v>
                </c:pt>
                <c:pt idx="559">
                  <c:v>35278</c:v>
                </c:pt>
                <c:pt idx="560">
                  <c:v>35309</c:v>
                </c:pt>
                <c:pt idx="561">
                  <c:v>35339</c:v>
                </c:pt>
                <c:pt idx="562">
                  <c:v>35370</c:v>
                </c:pt>
                <c:pt idx="563">
                  <c:v>35400</c:v>
                </c:pt>
                <c:pt idx="564">
                  <c:v>35431</c:v>
                </c:pt>
                <c:pt idx="565">
                  <c:v>35462</c:v>
                </c:pt>
                <c:pt idx="566">
                  <c:v>35490</c:v>
                </c:pt>
                <c:pt idx="567">
                  <c:v>35521</c:v>
                </c:pt>
                <c:pt idx="568">
                  <c:v>35551</c:v>
                </c:pt>
                <c:pt idx="569">
                  <c:v>35582</c:v>
                </c:pt>
                <c:pt idx="570">
                  <c:v>35612</c:v>
                </c:pt>
                <c:pt idx="571">
                  <c:v>35643</c:v>
                </c:pt>
                <c:pt idx="572">
                  <c:v>35674</c:v>
                </c:pt>
                <c:pt idx="573">
                  <c:v>35704</c:v>
                </c:pt>
                <c:pt idx="574">
                  <c:v>35735</c:v>
                </c:pt>
                <c:pt idx="575">
                  <c:v>35765</c:v>
                </c:pt>
                <c:pt idx="576">
                  <c:v>35796</c:v>
                </c:pt>
                <c:pt idx="577">
                  <c:v>35827</c:v>
                </c:pt>
                <c:pt idx="578">
                  <c:v>35855</c:v>
                </c:pt>
                <c:pt idx="579">
                  <c:v>35886</c:v>
                </c:pt>
                <c:pt idx="580">
                  <c:v>35916</c:v>
                </c:pt>
                <c:pt idx="581">
                  <c:v>35947</c:v>
                </c:pt>
                <c:pt idx="582">
                  <c:v>35977</c:v>
                </c:pt>
                <c:pt idx="583">
                  <c:v>36008</c:v>
                </c:pt>
                <c:pt idx="584">
                  <c:v>36039</c:v>
                </c:pt>
                <c:pt idx="585">
                  <c:v>36069</c:v>
                </c:pt>
                <c:pt idx="586">
                  <c:v>36100</c:v>
                </c:pt>
                <c:pt idx="587">
                  <c:v>36130</c:v>
                </c:pt>
                <c:pt idx="588">
                  <c:v>36161</c:v>
                </c:pt>
                <c:pt idx="589">
                  <c:v>36192</c:v>
                </c:pt>
                <c:pt idx="590">
                  <c:v>36220</c:v>
                </c:pt>
                <c:pt idx="591">
                  <c:v>36251</c:v>
                </c:pt>
                <c:pt idx="592">
                  <c:v>36281</c:v>
                </c:pt>
                <c:pt idx="593">
                  <c:v>36312</c:v>
                </c:pt>
                <c:pt idx="594">
                  <c:v>36342</c:v>
                </c:pt>
                <c:pt idx="595">
                  <c:v>36373</c:v>
                </c:pt>
                <c:pt idx="596">
                  <c:v>36404</c:v>
                </c:pt>
                <c:pt idx="597">
                  <c:v>36434</c:v>
                </c:pt>
                <c:pt idx="598">
                  <c:v>36465</c:v>
                </c:pt>
                <c:pt idx="599">
                  <c:v>36495</c:v>
                </c:pt>
                <c:pt idx="600">
                  <c:v>36526</c:v>
                </c:pt>
                <c:pt idx="601">
                  <c:v>36557</c:v>
                </c:pt>
                <c:pt idx="602">
                  <c:v>36586</c:v>
                </c:pt>
                <c:pt idx="603">
                  <c:v>36617</c:v>
                </c:pt>
                <c:pt idx="604">
                  <c:v>36647</c:v>
                </c:pt>
                <c:pt idx="605">
                  <c:v>36678</c:v>
                </c:pt>
                <c:pt idx="606">
                  <c:v>36708</c:v>
                </c:pt>
                <c:pt idx="607">
                  <c:v>36739</c:v>
                </c:pt>
                <c:pt idx="608">
                  <c:v>36770</c:v>
                </c:pt>
                <c:pt idx="609">
                  <c:v>36800</c:v>
                </c:pt>
                <c:pt idx="610">
                  <c:v>36831</c:v>
                </c:pt>
                <c:pt idx="611">
                  <c:v>36861</c:v>
                </c:pt>
                <c:pt idx="612">
                  <c:v>36892</c:v>
                </c:pt>
                <c:pt idx="613">
                  <c:v>36923</c:v>
                </c:pt>
                <c:pt idx="614">
                  <c:v>36951</c:v>
                </c:pt>
                <c:pt idx="615">
                  <c:v>36982</c:v>
                </c:pt>
                <c:pt idx="616">
                  <c:v>37012</c:v>
                </c:pt>
                <c:pt idx="617">
                  <c:v>37043</c:v>
                </c:pt>
                <c:pt idx="618">
                  <c:v>37073</c:v>
                </c:pt>
                <c:pt idx="619">
                  <c:v>37104</c:v>
                </c:pt>
                <c:pt idx="620">
                  <c:v>37135</c:v>
                </c:pt>
                <c:pt idx="621">
                  <c:v>37165</c:v>
                </c:pt>
                <c:pt idx="622">
                  <c:v>37196</c:v>
                </c:pt>
                <c:pt idx="623">
                  <c:v>37226</c:v>
                </c:pt>
                <c:pt idx="624">
                  <c:v>37257</c:v>
                </c:pt>
                <c:pt idx="625">
                  <c:v>37288</c:v>
                </c:pt>
                <c:pt idx="626">
                  <c:v>37316</c:v>
                </c:pt>
                <c:pt idx="627">
                  <c:v>37347</c:v>
                </c:pt>
                <c:pt idx="628">
                  <c:v>37377</c:v>
                </c:pt>
                <c:pt idx="629">
                  <c:v>37408</c:v>
                </c:pt>
                <c:pt idx="630">
                  <c:v>37438</c:v>
                </c:pt>
                <c:pt idx="631">
                  <c:v>37469</c:v>
                </c:pt>
                <c:pt idx="632">
                  <c:v>37500</c:v>
                </c:pt>
                <c:pt idx="633">
                  <c:v>37530</c:v>
                </c:pt>
                <c:pt idx="634">
                  <c:v>37561</c:v>
                </c:pt>
                <c:pt idx="635">
                  <c:v>37591</c:v>
                </c:pt>
                <c:pt idx="636">
                  <c:v>37622</c:v>
                </c:pt>
                <c:pt idx="637">
                  <c:v>37653</c:v>
                </c:pt>
                <c:pt idx="638">
                  <c:v>37681</c:v>
                </c:pt>
                <c:pt idx="639">
                  <c:v>37712</c:v>
                </c:pt>
                <c:pt idx="640">
                  <c:v>37742</c:v>
                </c:pt>
                <c:pt idx="641">
                  <c:v>37773</c:v>
                </c:pt>
                <c:pt idx="642">
                  <c:v>37803</c:v>
                </c:pt>
                <c:pt idx="643">
                  <c:v>37834</c:v>
                </c:pt>
                <c:pt idx="644">
                  <c:v>37865</c:v>
                </c:pt>
                <c:pt idx="645">
                  <c:v>37895</c:v>
                </c:pt>
                <c:pt idx="646">
                  <c:v>37926</c:v>
                </c:pt>
                <c:pt idx="647">
                  <c:v>37956</c:v>
                </c:pt>
                <c:pt idx="648">
                  <c:v>37987</c:v>
                </c:pt>
                <c:pt idx="649">
                  <c:v>38018</c:v>
                </c:pt>
                <c:pt idx="650">
                  <c:v>38047</c:v>
                </c:pt>
                <c:pt idx="651">
                  <c:v>38078</c:v>
                </c:pt>
                <c:pt idx="652">
                  <c:v>38108</c:v>
                </c:pt>
                <c:pt idx="653">
                  <c:v>38139</c:v>
                </c:pt>
                <c:pt idx="654">
                  <c:v>38169</c:v>
                </c:pt>
                <c:pt idx="655">
                  <c:v>38200</c:v>
                </c:pt>
                <c:pt idx="656">
                  <c:v>38231</c:v>
                </c:pt>
                <c:pt idx="657">
                  <c:v>38261</c:v>
                </c:pt>
                <c:pt idx="658">
                  <c:v>38292</c:v>
                </c:pt>
                <c:pt idx="659">
                  <c:v>38322</c:v>
                </c:pt>
                <c:pt idx="660">
                  <c:v>38353</c:v>
                </c:pt>
                <c:pt idx="661">
                  <c:v>38384</c:v>
                </c:pt>
                <c:pt idx="662">
                  <c:v>38412</c:v>
                </c:pt>
                <c:pt idx="663">
                  <c:v>38443</c:v>
                </c:pt>
                <c:pt idx="664">
                  <c:v>38473</c:v>
                </c:pt>
                <c:pt idx="665">
                  <c:v>38504</c:v>
                </c:pt>
                <c:pt idx="666">
                  <c:v>38534</c:v>
                </c:pt>
                <c:pt idx="667">
                  <c:v>38565</c:v>
                </c:pt>
                <c:pt idx="668">
                  <c:v>38596</c:v>
                </c:pt>
                <c:pt idx="669">
                  <c:v>38626</c:v>
                </c:pt>
                <c:pt idx="670">
                  <c:v>38657</c:v>
                </c:pt>
                <c:pt idx="671">
                  <c:v>38687</c:v>
                </c:pt>
                <c:pt idx="672">
                  <c:v>38718</c:v>
                </c:pt>
                <c:pt idx="673">
                  <c:v>38749</c:v>
                </c:pt>
                <c:pt idx="674">
                  <c:v>38777</c:v>
                </c:pt>
                <c:pt idx="675">
                  <c:v>38808</c:v>
                </c:pt>
                <c:pt idx="676">
                  <c:v>38838</c:v>
                </c:pt>
                <c:pt idx="677">
                  <c:v>38869</c:v>
                </c:pt>
                <c:pt idx="678">
                  <c:v>38899</c:v>
                </c:pt>
                <c:pt idx="679">
                  <c:v>38930</c:v>
                </c:pt>
                <c:pt idx="680">
                  <c:v>38961</c:v>
                </c:pt>
                <c:pt idx="681">
                  <c:v>38991</c:v>
                </c:pt>
                <c:pt idx="682">
                  <c:v>39022</c:v>
                </c:pt>
                <c:pt idx="683">
                  <c:v>39052</c:v>
                </c:pt>
                <c:pt idx="684">
                  <c:v>39083</c:v>
                </c:pt>
                <c:pt idx="685">
                  <c:v>39114</c:v>
                </c:pt>
                <c:pt idx="686">
                  <c:v>39142</c:v>
                </c:pt>
                <c:pt idx="687">
                  <c:v>39173</c:v>
                </c:pt>
                <c:pt idx="688">
                  <c:v>39203</c:v>
                </c:pt>
                <c:pt idx="689">
                  <c:v>39234</c:v>
                </c:pt>
                <c:pt idx="690">
                  <c:v>39264</c:v>
                </c:pt>
                <c:pt idx="691">
                  <c:v>39295</c:v>
                </c:pt>
                <c:pt idx="692">
                  <c:v>39326</c:v>
                </c:pt>
                <c:pt idx="693">
                  <c:v>39356</c:v>
                </c:pt>
                <c:pt idx="694">
                  <c:v>39387</c:v>
                </c:pt>
                <c:pt idx="695">
                  <c:v>39417</c:v>
                </c:pt>
                <c:pt idx="696">
                  <c:v>39448</c:v>
                </c:pt>
                <c:pt idx="697">
                  <c:v>39479</c:v>
                </c:pt>
                <c:pt idx="698">
                  <c:v>39508</c:v>
                </c:pt>
                <c:pt idx="699">
                  <c:v>39539</c:v>
                </c:pt>
                <c:pt idx="700">
                  <c:v>39569</c:v>
                </c:pt>
                <c:pt idx="701">
                  <c:v>39600</c:v>
                </c:pt>
                <c:pt idx="702">
                  <c:v>39630</c:v>
                </c:pt>
                <c:pt idx="703">
                  <c:v>39661</c:v>
                </c:pt>
                <c:pt idx="704">
                  <c:v>39692</c:v>
                </c:pt>
                <c:pt idx="705">
                  <c:v>39722</c:v>
                </c:pt>
                <c:pt idx="706">
                  <c:v>39753</c:v>
                </c:pt>
                <c:pt idx="707">
                  <c:v>39783</c:v>
                </c:pt>
                <c:pt idx="708">
                  <c:v>39814</c:v>
                </c:pt>
                <c:pt idx="709">
                  <c:v>39845</c:v>
                </c:pt>
                <c:pt idx="710">
                  <c:v>39873</c:v>
                </c:pt>
                <c:pt idx="711">
                  <c:v>39904</c:v>
                </c:pt>
                <c:pt idx="712">
                  <c:v>39934</c:v>
                </c:pt>
                <c:pt idx="713">
                  <c:v>39965</c:v>
                </c:pt>
                <c:pt idx="714">
                  <c:v>39995</c:v>
                </c:pt>
                <c:pt idx="715">
                  <c:v>40026</c:v>
                </c:pt>
                <c:pt idx="716">
                  <c:v>40057</c:v>
                </c:pt>
                <c:pt idx="717">
                  <c:v>40087</c:v>
                </c:pt>
                <c:pt idx="718">
                  <c:v>40118</c:v>
                </c:pt>
                <c:pt idx="719">
                  <c:v>40148</c:v>
                </c:pt>
                <c:pt idx="720">
                  <c:v>40179</c:v>
                </c:pt>
                <c:pt idx="721">
                  <c:v>40210</c:v>
                </c:pt>
                <c:pt idx="722">
                  <c:v>40238</c:v>
                </c:pt>
                <c:pt idx="723">
                  <c:v>40269</c:v>
                </c:pt>
                <c:pt idx="724">
                  <c:v>40299</c:v>
                </c:pt>
                <c:pt idx="725">
                  <c:v>40330</c:v>
                </c:pt>
                <c:pt idx="726">
                  <c:v>40360</c:v>
                </c:pt>
                <c:pt idx="727">
                  <c:v>40391</c:v>
                </c:pt>
                <c:pt idx="728">
                  <c:v>40422</c:v>
                </c:pt>
                <c:pt idx="729">
                  <c:v>40452</c:v>
                </c:pt>
                <c:pt idx="730">
                  <c:v>40483</c:v>
                </c:pt>
                <c:pt idx="731">
                  <c:v>40513</c:v>
                </c:pt>
                <c:pt idx="732">
                  <c:v>40544</c:v>
                </c:pt>
                <c:pt idx="733">
                  <c:v>40575</c:v>
                </c:pt>
                <c:pt idx="734">
                  <c:v>40603</c:v>
                </c:pt>
                <c:pt idx="735">
                  <c:v>40634</c:v>
                </c:pt>
                <c:pt idx="736">
                  <c:v>40664</c:v>
                </c:pt>
                <c:pt idx="737">
                  <c:v>40695</c:v>
                </c:pt>
                <c:pt idx="738">
                  <c:v>40725</c:v>
                </c:pt>
                <c:pt idx="739">
                  <c:v>40756</c:v>
                </c:pt>
                <c:pt idx="740">
                  <c:v>40787</c:v>
                </c:pt>
                <c:pt idx="741">
                  <c:v>40817</c:v>
                </c:pt>
                <c:pt idx="742">
                  <c:v>40848</c:v>
                </c:pt>
                <c:pt idx="743">
                  <c:v>40878</c:v>
                </c:pt>
                <c:pt idx="744">
                  <c:v>40909</c:v>
                </c:pt>
                <c:pt idx="745">
                  <c:v>40940</c:v>
                </c:pt>
                <c:pt idx="746">
                  <c:v>40969</c:v>
                </c:pt>
                <c:pt idx="747">
                  <c:v>41000</c:v>
                </c:pt>
                <c:pt idx="748">
                  <c:v>41030</c:v>
                </c:pt>
                <c:pt idx="749">
                  <c:v>41061</c:v>
                </c:pt>
                <c:pt idx="750">
                  <c:v>41091</c:v>
                </c:pt>
                <c:pt idx="751">
                  <c:v>41122</c:v>
                </c:pt>
                <c:pt idx="752">
                  <c:v>41153</c:v>
                </c:pt>
                <c:pt idx="753">
                  <c:v>41183</c:v>
                </c:pt>
                <c:pt idx="754">
                  <c:v>41214</c:v>
                </c:pt>
                <c:pt idx="755">
                  <c:v>41244</c:v>
                </c:pt>
                <c:pt idx="756">
                  <c:v>41275</c:v>
                </c:pt>
                <c:pt idx="757">
                  <c:v>41306</c:v>
                </c:pt>
                <c:pt idx="758">
                  <c:v>41334</c:v>
                </c:pt>
                <c:pt idx="759">
                  <c:v>41365</c:v>
                </c:pt>
                <c:pt idx="760">
                  <c:v>41395</c:v>
                </c:pt>
                <c:pt idx="761">
                  <c:v>41426</c:v>
                </c:pt>
                <c:pt idx="762">
                  <c:v>41456</c:v>
                </c:pt>
                <c:pt idx="763">
                  <c:v>41487</c:v>
                </c:pt>
                <c:pt idx="764">
                  <c:v>41518</c:v>
                </c:pt>
                <c:pt idx="765">
                  <c:v>41548</c:v>
                </c:pt>
                <c:pt idx="766">
                  <c:v>41579</c:v>
                </c:pt>
                <c:pt idx="767">
                  <c:v>41609</c:v>
                </c:pt>
                <c:pt idx="768">
                  <c:v>41640</c:v>
                </c:pt>
                <c:pt idx="769">
                  <c:v>41671</c:v>
                </c:pt>
                <c:pt idx="770">
                  <c:v>41699</c:v>
                </c:pt>
                <c:pt idx="771">
                  <c:v>41730</c:v>
                </c:pt>
                <c:pt idx="772">
                  <c:v>41760</c:v>
                </c:pt>
                <c:pt idx="773">
                  <c:v>41791</c:v>
                </c:pt>
                <c:pt idx="774">
                  <c:v>41821</c:v>
                </c:pt>
                <c:pt idx="775">
                  <c:v>41852</c:v>
                </c:pt>
                <c:pt idx="776">
                  <c:v>41883</c:v>
                </c:pt>
                <c:pt idx="777">
                  <c:v>41913</c:v>
                </c:pt>
                <c:pt idx="778">
                  <c:v>41944</c:v>
                </c:pt>
                <c:pt idx="779">
                  <c:v>41974</c:v>
                </c:pt>
                <c:pt idx="780">
                  <c:v>42005</c:v>
                </c:pt>
                <c:pt idx="781">
                  <c:v>42036</c:v>
                </c:pt>
                <c:pt idx="782">
                  <c:v>42064</c:v>
                </c:pt>
                <c:pt idx="783">
                  <c:v>42095</c:v>
                </c:pt>
                <c:pt idx="784">
                  <c:v>42125</c:v>
                </c:pt>
                <c:pt idx="785">
                  <c:v>42156</c:v>
                </c:pt>
                <c:pt idx="786">
                  <c:v>42186</c:v>
                </c:pt>
                <c:pt idx="787">
                  <c:v>42217</c:v>
                </c:pt>
                <c:pt idx="788">
                  <c:v>42248</c:v>
                </c:pt>
                <c:pt idx="789">
                  <c:v>42278</c:v>
                </c:pt>
                <c:pt idx="790">
                  <c:v>42309</c:v>
                </c:pt>
                <c:pt idx="791">
                  <c:v>42339</c:v>
                </c:pt>
                <c:pt idx="792">
                  <c:v>42370</c:v>
                </c:pt>
                <c:pt idx="793">
                  <c:v>42401</c:v>
                </c:pt>
                <c:pt idx="794">
                  <c:v>42430</c:v>
                </c:pt>
                <c:pt idx="795">
                  <c:v>42461</c:v>
                </c:pt>
                <c:pt idx="796">
                  <c:v>42491</c:v>
                </c:pt>
                <c:pt idx="797">
                  <c:v>42522</c:v>
                </c:pt>
                <c:pt idx="798">
                  <c:v>42552</c:v>
                </c:pt>
                <c:pt idx="799">
                  <c:v>42583</c:v>
                </c:pt>
                <c:pt idx="800">
                  <c:v>42614</c:v>
                </c:pt>
                <c:pt idx="801">
                  <c:v>42644</c:v>
                </c:pt>
                <c:pt idx="802">
                  <c:v>42675</c:v>
                </c:pt>
                <c:pt idx="803">
                  <c:v>42705</c:v>
                </c:pt>
                <c:pt idx="804">
                  <c:v>42736</c:v>
                </c:pt>
                <c:pt idx="805">
                  <c:v>42767</c:v>
                </c:pt>
                <c:pt idx="806">
                  <c:v>42795</c:v>
                </c:pt>
                <c:pt idx="807">
                  <c:v>42826</c:v>
                </c:pt>
                <c:pt idx="808">
                  <c:v>42856</c:v>
                </c:pt>
                <c:pt idx="809">
                  <c:v>42887</c:v>
                </c:pt>
                <c:pt idx="810">
                  <c:v>42917</c:v>
                </c:pt>
                <c:pt idx="811">
                  <c:v>42948</c:v>
                </c:pt>
                <c:pt idx="812">
                  <c:v>42979</c:v>
                </c:pt>
                <c:pt idx="813">
                  <c:v>43009</c:v>
                </c:pt>
                <c:pt idx="814">
                  <c:v>43040</c:v>
                </c:pt>
                <c:pt idx="815">
                  <c:v>43070</c:v>
                </c:pt>
                <c:pt idx="816">
                  <c:v>43101</c:v>
                </c:pt>
                <c:pt idx="817">
                  <c:v>43132</c:v>
                </c:pt>
                <c:pt idx="818">
                  <c:v>43160</c:v>
                </c:pt>
                <c:pt idx="819">
                  <c:v>43191</c:v>
                </c:pt>
                <c:pt idx="820">
                  <c:v>43221</c:v>
                </c:pt>
                <c:pt idx="821">
                  <c:v>43252</c:v>
                </c:pt>
                <c:pt idx="822">
                  <c:v>43282</c:v>
                </c:pt>
                <c:pt idx="823">
                  <c:v>43313</c:v>
                </c:pt>
                <c:pt idx="824">
                  <c:v>43344</c:v>
                </c:pt>
                <c:pt idx="825">
                  <c:v>43374</c:v>
                </c:pt>
                <c:pt idx="826">
                  <c:v>43405</c:v>
                </c:pt>
                <c:pt idx="827">
                  <c:v>43435</c:v>
                </c:pt>
                <c:pt idx="828">
                  <c:v>43466</c:v>
                </c:pt>
                <c:pt idx="829">
                  <c:v>43497</c:v>
                </c:pt>
                <c:pt idx="830">
                  <c:v>43525</c:v>
                </c:pt>
                <c:pt idx="831">
                  <c:v>43556</c:v>
                </c:pt>
                <c:pt idx="832">
                  <c:v>43586</c:v>
                </c:pt>
                <c:pt idx="833">
                  <c:v>43617</c:v>
                </c:pt>
                <c:pt idx="834">
                  <c:v>43647</c:v>
                </c:pt>
                <c:pt idx="835">
                  <c:v>43678</c:v>
                </c:pt>
                <c:pt idx="836">
                  <c:v>43709</c:v>
                </c:pt>
                <c:pt idx="837">
                  <c:v>43739</c:v>
                </c:pt>
                <c:pt idx="838">
                  <c:v>43770</c:v>
                </c:pt>
                <c:pt idx="839">
                  <c:v>43800</c:v>
                </c:pt>
                <c:pt idx="840">
                  <c:v>43831</c:v>
                </c:pt>
                <c:pt idx="841">
                  <c:v>43862</c:v>
                </c:pt>
                <c:pt idx="842">
                  <c:v>43891</c:v>
                </c:pt>
                <c:pt idx="843">
                  <c:v>43922</c:v>
                </c:pt>
                <c:pt idx="844">
                  <c:v>43952</c:v>
                </c:pt>
                <c:pt idx="845">
                  <c:v>43983</c:v>
                </c:pt>
                <c:pt idx="846">
                  <c:v>44013</c:v>
                </c:pt>
                <c:pt idx="847">
                  <c:v>44044</c:v>
                </c:pt>
                <c:pt idx="848">
                  <c:v>44075</c:v>
                </c:pt>
                <c:pt idx="849">
                  <c:v>44105</c:v>
                </c:pt>
                <c:pt idx="850">
                  <c:v>44136</c:v>
                </c:pt>
                <c:pt idx="851">
                  <c:v>44166</c:v>
                </c:pt>
                <c:pt idx="852">
                  <c:v>44197</c:v>
                </c:pt>
                <c:pt idx="853">
                  <c:v>44228</c:v>
                </c:pt>
                <c:pt idx="854">
                  <c:v>44256</c:v>
                </c:pt>
                <c:pt idx="855">
                  <c:v>44287</c:v>
                </c:pt>
                <c:pt idx="856">
                  <c:v>44317</c:v>
                </c:pt>
                <c:pt idx="857">
                  <c:v>44348</c:v>
                </c:pt>
                <c:pt idx="858">
                  <c:v>44378</c:v>
                </c:pt>
                <c:pt idx="859">
                  <c:v>44409</c:v>
                </c:pt>
                <c:pt idx="860">
                  <c:v>44440</c:v>
                </c:pt>
                <c:pt idx="861">
                  <c:v>44470</c:v>
                </c:pt>
                <c:pt idx="862">
                  <c:v>44501</c:v>
                </c:pt>
                <c:pt idx="863">
                  <c:v>44531</c:v>
                </c:pt>
                <c:pt idx="864">
                  <c:v>44562</c:v>
                </c:pt>
                <c:pt idx="865">
                  <c:v>44593</c:v>
                </c:pt>
                <c:pt idx="866">
                  <c:v>44621</c:v>
                </c:pt>
                <c:pt idx="867">
                  <c:v>44652</c:v>
                </c:pt>
                <c:pt idx="868">
                  <c:v>44682</c:v>
                </c:pt>
                <c:pt idx="869">
                  <c:v>44713</c:v>
                </c:pt>
                <c:pt idx="870">
                  <c:v>44743</c:v>
                </c:pt>
                <c:pt idx="871">
                  <c:v>44774</c:v>
                </c:pt>
                <c:pt idx="872">
                  <c:v>44805</c:v>
                </c:pt>
                <c:pt idx="873">
                  <c:v>44835</c:v>
                </c:pt>
                <c:pt idx="874">
                  <c:v>44866</c:v>
                </c:pt>
                <c:pt idx="875">
                  <c:v>44896</c:v>
                </c:pt>
                <c:pt idx="876">
                  <c:v>44927</c:v>
                </c:pt>
                <c:pt idx="877">
                  <c:v>44958</c:v>
                </c:pt>
                <c:pt idx="878">
                  <c:v>44986</c:v>
                </c:pt>
                <c:pt idx="879">
                  <c:v>45017</c:v>
                </c:pt>
                <c:pt idx="880">
                  <c:v>45047</c:v>
                </c:pt>
                <c:pt idx="881">
                  <c:v>45078</c:v>
                </c:pt>
                <c:pt idx="882">
                  <c:v>45108</c:v>
                </c:pt>
                <c:pt idx="883">
                  <c:v>45139</c:v>
                </c:pt>
                <c:pt idx="884">
                  <c:v>45170</c:v>
                </c:pt>
                <c:pt idx="885">
                  <c:v>45200</c:v>
                </c:pt>
                <c:pt idx="886">
                  <c:v>45231</c:v>
                </c:pt>
                <c:pt idx="887">
                  <c:v>45261</c:v>
                </c:pt>
                <c:pt idx="888">
                  <c:v>45292</c:v>
                </c:pt>
                <c:pt idx="889">
                  <c:v>45323</c:v>
                </c:pt>
                <c:pt idx="890">
                  <c:v>45352</c:v>
                </c:pt>
                <c:pt idx="891">
                  <c:v>45383</c:v>
                </c:pt>
                <c:pt idx="892">
                  <c:v>45413</c:v>
                </c:pt>
                <c:pt idx="893">
                  <c:v>45444</c:v>
                </c:pt>
                <c:pt idx="894">
                  <c:v>45474</c:v>
                </c:pt>
                <c:pt idx="895">
                  <c:v>45505</c:v>
                </c:pt>
                <c:pt idx="896">
                  <c:v>45536</c:v>
                </c:pt>
                <c:pt idx="897">
                  <c:v>45566</c:v>
                </c:pt>
                <c:pt idx="898">
                  <c:v>45597</c:v>
                </c:pt>
                <c:pt idx="899">
                  <c:v>45627</c:v>
                </c:pt>
                <c:pt idx="900">
                  <c:v>45658</c:v>
                </c:pt>
                <c:pt idx="901">
                  <c:v>45689</c:v>
                </c:pt>
                <c:pt idx="902">
                  <c:v>45717</c:v>
                </c:pt>
                <c:pt idx="903">
                  <c:v>45748</c:v>
                </c:pt>
                <c:pt idx="904">
                  <c:v>45778</c:v>
                </c:pt>
                <c:pt idx="905">
                  <c:v>45809</c:v>
                </c:pt>
                <c:pt idx="906">
                  <c:v>45839</c:v>
                </c:pt>
                <c:pt idx="907">
                  <c:v>45870</c:v>
                </c:pt>
                <c:pt idx="908">
                  <c:v>45901</c:v>
                </c:pt>
                <c:pt idx="909">
                  <c:v>45931</c:v>
                </c:pt>
                <c:pt idx="910">
                  <c:v>45962</c:v>
                </c:pt>
                <c:pt idx="911">
                  <c:v>45992</c:v>
                </c:pt>
                <c:pt idx="912">
                  <c:v>46023</c:v>
                </c:pt>
                <c:pt idx="913">
                  <c:v>46054</c:v>
                </c:pt>
                <c:pt idx="914">
                  <c:v>46082</c:v>
                </c:pt>
                <c:pt idx="915">
                  <c:v>46113</c:v>
                </c:pt>
                <c:pt idx="916">
                  <c:v>46143</c:v>
                </c:pt>
                <c:pt idx="917">
                  <c:v>46174</c:v>
                </c:pt>
                <c:pt idx="918">
                  <c:v>46204</c:v>
                </c:pt>
                <c:pt idx="919">
                  <c:v>46235</c:v>
                </c:pt>
                <c:pt idx="920">
                  <c:v>46266</c:v>
                </c:pt>
                <c:pt idx="921">
                  <c:v>46296</c:v>
                </c:pt>
                <c:pt idx="922">
                  <c:v>46327</c:v>
                </c:pt>
                <c:pt idx="923">
                  <c:v>46357</c:v>
                </c:pt>
                <c:pt idx="924">
                  <c:v>46388</c:v>
                </c:pt>
                <c:pt idx="925">
                  <c:v>46419</c:v>
                </c:pt>
                <c:pt idx="926">
                  <c:v>46447</c:v>
                </c:pt>
                <c:pt idx="927">
                  <c:v>46478</c:v>
                </c:pt>
                <c:pt idx="928">
                  <c:v>46508</c:v>
                </c:pt>
                <c:pt idx="929">
                  <c:v>46539</c:v>
                </c:pt>
                <c:pt idx="930">
                  <c:v>46569</c:v>
                </c:pt>
                <c:pt idx="931">
                  <c:v>46600</c:v>
                </c:pt>
                <c:pt idx="932">
                  <c:v>46631</c:v>
                </c:pt>
                <c:pt idx="933">
                  <c:v>46661</c:v>
                </c:pt>
                <c:pt idx="934">
                  <c:v>46692</c:v>
                </c:pt>
                <c:pt idx="935">
                  <c:v>46722</c:v>
                </c:pt>
                <c:pt idx="936">
                  <c:v>46753</c:v>
                </c:pt>
                <c:pt idx="937">
                  <c:v>46784</c:v>
                </c:pt>
                <c:pt idx="938">
                  <c:v>46813</c:v>
                </c:pt>
                <c:pt idx="939">
                  <c:v>46844</c:v>
                </c:pt>
                <c:pt idx="940">
                  <c:v>46874</c:v>
                </c:pt>
                <c:pt idx="941">
                  <c:v>46905</c:v>
                </c:pt>
                <c:pt idx="942">
                  <c:v>46935</c:v>
                </c:pt>
                <c:pt idx="943">
                  <c:v>46966</c:v>
                </c:pt>
                <c:pt idx="944">
                  <c:v>46997</c:v>
                </c:pt>
                <c:pt idx="945">
                  <c:v>47027</c:v>
                </c:pt>
                <c:pt idx="946">
                  <c:v>47058</c:v>
                </c:pt>
                <c:pt idx="947">
                  <c:v>47088</c:v>
                </c:pt>
                <c:pt idx="948">
                  <c:v>47119</c:v>
                </c:pt>
                <c:pt idx="949">
                  <c:v>47150</c:v>
                </c:pt>
                <c:pt idx="950">
                  <c:v>47178</c:v>
                </c:pt>
                <c:pt idx="951">
                  <c:v>47209</c:v>
                </c:pt>
                <c:pt idx="952">
                  <c:v>47239</c:v>
                </c:pt>
                <c:pt idx="953">
                  <c:v>47270</c:v>
                </c:pt>
                <c:pt idx="954">
                  <c:v>47300</c:v>
                </c:pt>
                <c:pt idx="955">
                  <c:v>47331</c:v>
                </c:pt>
                <c:pt idx="956">
                  <c:v>47362</c:v>
                </c:pt>
                <c:pt idx="957">
                  <c:v>47392</c:v>
                </c:pt>
                <c:pt idx="958">
                  <c:v>47423</c:v>
                </c:pt>
                <c:pt idx="959">
                  <c:v>47453</c:v>
                </c:pt>
                <c:pt idx="960">
                  <c:v>47484</c:v>
                </c:pt>
                <c:pt idx="961">
                  <c:v>47515</c:v>
                </c:pt>
                <c:pt idx="962">
                  <c:v>47543</c:v>
                </c:pt>
                <c:pt idx="963">
                  <c:v>47574</c:v>
                </c:pt>
                <c:pt idx="964">
                  <c:v>47604</c:v>
                </c:pt>
                <c:pt idx="965">
                  <c:v>47635</c:v>
                </c:pt>
                <c:pt idx="966">
                  <c:v>47665</c:v>
                </c:pt>
                <c:pt idx="967">
                  <c:v>47696</c:v>
                </c:pt>
                <c:pt idx="968">
                  <c:v>47727</c:v>
                </c:pt>
                <c:pt idx="969">
                  <c:v>47757</c:v>
                </c:pt>
                <c:pt idx="970">
                  <c:v>47788</c:v>
                </c:pt>
                <c:pt idx="971">
                  <c:v>47818</c:v>
                </c:pt>
                <c:pt idx="972">
                  <c:v>47849</c:v>
                </c:pt>
                <c:pt idx="973">
                  <c:v>47880</c:v>
                </c:pt>
                <c:pt idx="974">
                  <c:v>47908</c:v>
                </c:pt>
                <c:pt idx="975">
                  <c:v>47939</c:v>
                </c:pt>
                <c:pt idx="976">
                  <c:v>47969</c:v>
                </c:pt>
                <c:pt idx="977">
                  <c:v>48000</c:v>
                </c:pt>
                <c:pt idx="978">
                  <c:v>48030</c:v>
                </c:pt>
                <c:pt idx="979">
                  <c:v>48061</c:v>
                </c:pt>
                <c:pt idx="980">
                  <c:v>48092</c:v>
                </c:pt>
                <c:pt idx="981">
                  <c:v>48122</c:v>
                </c:pt>
                <c:pt idx="982">
                  <c:v>48153</c:v>
                </c:pt>
                <c:pt idx="983">
                  <c:v>48183</c:v>
                </c:pt>
                <c:pt idx="984">
                  <c:v>48214</c:v>
                </c:pt>
                <c:pt idx="985">
                  <c:v>48245</c:v>
                </c:pt>
                <c:pt idx="986">
                  <c:v>48274</c:v>
                </c:pt>
                <c:pt idx="987">
                  <c:v>48305</c:v>
                </c:pt>
                <c:pt idx="988">
                  <c:v>48335</c:v>
                </c:pt>
                <c:pt idx="989">
                  <c:v>48366</c:v>
                </c:pt>
                <c:pt idx="990">
                  <c:v>48396</c:v>
                </c:pt>
                <c:pt idx="991">
                  <c:v>48427</c:v>
                </c:pt>
                <c:pt idx="992">
                  <c:v>48458</c:v>
                </c:pt>
                <c:pt idx="993">
                  <c:v>48488</c:v>
                </c:pt>
                <c:pt idx="994">
                  <c:v>48519</c:v>
                </c:pt>
                <c:pt idx="995">
                  <c:v>48549</c:v>
                </c:pt>
                <c:pt idx="996">
                  <c:v>48580</c:v>
                </c:pt>
                <c:pt idx="997">
                  <c:v>48611</c:v>
                </c:pt>
                <c:pt idx="998">
                  <c:v>48639</c:v>
                </c:pt>
                <c:pt idx="999">
                  <c:v>48670</c:v>
                </c:pt>
                <c:pt idx="1000">
                  <c:v>48700</c:v>
                </c:pt>
                <c:pt idx="1001">
                  <c:v>48731</c:v>
                </c:pt>
                <c:pt idx="1002">
                  <c:v>48761</c:v>
                </c:pt>
                <c:pt idx="1003">
                  <c:v>48792</c:v>
                </c:pt>
                <c:pt idx="1004">
                  <c:v>48823</c:v>
                </c:pt>
                <c:pt idx="1005">
                  <c:v>48853</c:v>
                </c:pt>
                <c:pt idx="1006">
                  <c:v>48884</c:v>
                </c:pt>
                <c:pt idx="1007">
                  <c:v>48914</c:v>
                </c:pt>
                <c:pt idx="1008">
                  <c:v>48945</c:v>
                </c:pt>
                <c:pt idx="1009">
                  <c:v>48976</c:v>
                </c:pt>
                <c:pt idx="1010">
                  <c:v>49004</c:v>
                </c:pt>
                <c:pt idx="1011">
                  <c:v>49035</c:v>
                </c:pt>
                <c:pt idx="1012">
                  <c:v>49065</c:v>
                </c:pt>
                <c:pt idx="1013">
                  <c:v>49096</c:v>
                </c:pt>
                <c:pt idx="1014">
                  <c:v>49126</c:v>
                </c:pt>
                <c:pt idx="1015">
                  <c:v>49157</c:v>
                </c:pt>
                <c:pt idx="1016">
                  <c:v>49188</c:v>
                </c:pt>
                <c:pt idx="1017">
                  <c:v>49218</c:v>
                </c:pt>
                <c:pt idx="1018">
                  <c:v>49249</c:v>
                </c:pt>
                <c:pt idx="1019">
                  <c:v>49279</c:v>
                </c:pt>
                <c:pt idx="1020">
                  <c:v>49310</c:v>
                </c:pt>
                <c:pt idx="1021">
                  <c:v>49341</c:v>
                </c:pt>
                <c:pt idx="1022">
                  <c:v>49369</c:v>
                </c:pt>
                <c:pt idx="1023">
                  <c:v>49400</c:v>
                </c:pt>
                <c:pt idx="1024">
                  <c:v>49430</c:v>
                </c:pt>
                <c:pt idx="1025">
                  <c:v>49461</c:v>
                </c:pt>
                <c:pt idx="1026">
                  <c:v>49491</c:v>
                </c:pt>
                <c:pt idx="1027">
                  <c:v>49522</c:v>
                </c:pt>
                <c:pt idx="1028">
                  <c:v>49553</c:v>
                </c:pt>
                <c:pt idx="1029">
                  <c:v>49583</c:v>
                </c:pt>
                <c:pt idx="1030">
                  <c:v>49614</c:v>
                </c:pt>
                <c:pt idx="1031">
                  <c:v>49644</c:v>
                </c:pt>
                <c:pt idx="1032">
                  <c:v>49675</c:v>
                </c:pt>
                <c:pt idx="1033">
                  <c:v>49706</c:v>
                </c:pt>
                <c:pt idx="1034">
                  <c:v>49735</c:v>
                </c:pt>
                <c:pt idx="1035">
                  <c:v>49766</c:v>
                </c:pt>
                <c:pt idx="1036">
                  <c:v>49796</c:v>
                </c:pt>
                <c:pt idx="1037">
                  <c:v>49827</c:v>
                </c:pt>
                <c:pt idx="1038">
                  <c:v>49857</c:v>
                </c:pt>
                <c:pt idx="1039">
                  <c:v>49888</c:v>
                </c:pt>
                <c:pt idx="1040">
                  <c:v>49919</c:v>
                </c:pt>
                <c:pt idx="1041">
                  <c:v>49949</c:v>
                </c:pt>
                <c:pt idx="1042">
                  <c:v>49980</c:v>
                </c:pt>
                <c:pt idx="1043">
                  <c:v>50010</c:v>
                </c:pt>
                <c:pt idx="1044">
                  <c:v>50041</c:v>
                </c:pt>
                <c:pt idx="1045">
                  <c:v>50072</c:v>
                </c:pt>
                <c:pt idx="1046">
                  <c:v>50100</c:v>
                </c:pt>
                <c:pt idx="1047">
                  <c:v>50131</c:v>
                </c:pt>
                <c:pt idx="1048">
                  <c:v>50161</c:v>
                </c:pt>
                <c:pt idx="1049">
                  <c:v>50192</c:v>
                </c:pt>
                <c:pt idx="1050">
                  <c:v>50222</c:v>
                </c:pt>
                <c:pt idx="1051">
                  <c:v>50253</c:v>
                </c:pt>
                <c:pt idx="1052">
                  <c:v>50284</c:v>
                </c:pt>
                <c:pt idx="1053">
                  <c:v>50314</c:v>
                </c:pt>
                <c:pt idx="1054">
                  <c:v>50345</c:v>
                </c:pt>
                <c:pt idx="1055">
                  <c:v>50375</c:v>
                </c:pt>
                <c:pt idx="1056">
                  <c:v>50406</c:v>
                </c:pt>
                <c:pt idx="1057">
                  <c:v>50437</c:v>
                </c:pt>
                <c:pt idx="1058">
                  <c:v>50465</c:v>
                </c:pt>
                <c:pt idx="1059">
                  <c:v>50496</c:v>
                </c:pt>
                <c:pt idx="1060">
                  <c:v>50526</c:v>
                </c:pt>
                <c:pt idx="1061">
                  <c:v>50557</c:v>
                </c:pt>
                <c:pt idx="1062">
                  <c:v>50587</c:v>
                </c:pt>
                <c:pt idx="1063">
                  <c:v>50618</c:v>
                </c:pt>
                <c:pt idx="1064">
                  <c:v>50649</c:v>
                </c:pt>
                <c:pt idx="1065">
                  <c:v>50679</c:v>
                </c:pt>
                <c:pt idx="1066">
                  <c:v>50710</c:v>
                </c:pt>
                <c:pt idx="1067">
                  <c:v>50740</c:v>
                </c:pt>
                <c:pt idx="1068">
                  <c:v>50771</c:v>
                </c:pt>
                <c:pt idx="1069">
                  <c:v>50802</c:v>
                </c:pt>
                <c:pt idx="1070">
                  <c:v>50830</c:v>
                </c:pt>
                <c:pt idx="1071">
                  <c:v>50861</c:v>
                </c:pt>
                <c:pt idx="1072">
                  <c:v>50891</c:v>
                </c:pt>
                <c:pt idx="1073">
                  <c:v>50922</c:v>
                </c:pt>
                <c:pt idx="1074">
                  <c:v>50952</c:v>
                </c:pt>
                <c:pt idx="1075">
                  <c:v>50983</c:v>
                </c:pt>
                <c:pt idx="1076">
                  <c:v>51014</c:v>
                </c:pt>
                <c:pt idx="1077">
                  <c:v>51044</c:v>
                </c:pt>
                <c:pt idx="1078">
                  <c:v>51075</c:v>
                </c:pt>
                <c:pt idx="1079">
                  <c:v>51105</c:v>
                </c:pt>
                <c:pt idx="1080">
                  <c:v>51136</c:v>
                </c:pt>
                <c:pt idx="1081">
                  <c:v>51167</c:v>
                </c:pt>
                <c:pt idx="1082">
                  <c:v>51196</c:v>
                </c:pt>
                <c:pt idx="1083">
                  <c:v>51227</c:v>
                </c:pt>
                <c:pt idx="1084">
                  <c:v>51257</c:v>
                </c:pt>
                <c:pt idx="1085">
                  <c:v>51288</c:v>
                </c:pt>
                <c:pt idx="1086">
                  <c:v>51318</c:v>
                </c:pt>
                <c:pt idx="1087">
                  <c:v>51349</c:v>
                </c:pt>
                <c:pt idx="1088">
                  <c:v>51380</c:v>
                </c:pt>
                <c:pt idx="1089">
                  <c:v>51410</c:v>
                </c:pt>
                <c:pt idx="1090">
                  <c:v>51441</c:v>
                </c:pt>
                <c:pt idx="1091">
                  <c:v>51471</c:v>
                </c:pt>
              </c:numCache>
            </c:numRef>
          </c:cat>
          <c:val>
            <c:numRef>
              <c:f>GBOND!$B$9:$B$1100</c:f>
              <c:numCache>
                <c:formatCode>General</c:formatCode>
                <c:ptCount val="109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D0-43E9-A8D2-29A7E763D770}"/>
            </c:ext>
          </c:extLst>
        </c:ser>
        <c:ser>
          <c:idx val="3"/>
          <c:order val="1"/>
          <c:tx>
            <c:v>Bond Yields</c:v>
          </c:tx>
          <c:spPr>
            <a:ln w="57150">
              <a:solidFill>
                <a:srgbClr val="FF0000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cat>
            <c:numRef>
              <c:f>GBOND!$A$9:$A$1100</c:f>
              <c:numCache>
                <c:formatCode>mmm\-yy</c:formatCode>
                <c:ptCount val="1092"/>
                <c:pt idx="0">
                  <c:v>18264</c:v>
                </c:pt>
                <c:pt idx="1">
                  <c:v>18295</c:v>
                </c:pt>
                <c:pt idx="2">
                  <c:v>18323</c:v>
                </c:pt>
                <c:pt idx="3">
                  <c:v>18354</c:v>
                </c:pt>
                <c:pt idx="4">
                  <c:v>18384</c:v>
                </c:pt>
                <c:pt idx="5">
                  <c:v>18415</c:v>
                </c:pt>
                <c:pt idx="6">
                  <c:v>18445</c:v>
                </c:pt>
                <c:pt idx="7">
                  <c:v>18476</c:v>
                </c:pt>
                <c:pt idx="8">
                  <c:v>18507</c:v>
                </c:pt>
                <c:pt idx="9">
                  <c:v>18537</c:v>
                </c:pt>
                <c:pt idx="10">
                  <c:v>18568</c:v>
                </c:pt>
                <c:pt idx="11">
                  <c:v>18598</c:v>
                </c:pt>
                <c:pt idx="12">
                  <c:v>18629</c:v>
                </c:pt>
                <c:pt idx="13">
                  <c:v>18660</c:v>
                </c:pt>
                <c:pt idx="14">
                  <c:v>18688</c:v>
                </c:pt>
                <c:pt idx="15">
                  <c:v>18719</c:v>
                </c:pt>
                <c:pt idx="16">
                  <c:v>18749</c:v>
                </c:pt>
                <c:pt idx="17">
                  <c:v>18780</c:v>
                </c:pt>
                <c:pt idx="18">
                  <c:v>18810</c:v>
                </c:pt>
                <c:pt idx="19">
                  <c:v>18841</c:v>
                </c:pt>
                <c:pt idx="20">
                  <c:v>18872</c:v>
                </c:pt>
                <c:pt idx="21">
                  <c:v>18902</c:v>
                </c:pt>
                <c:pt idx="22">
                  <c:v>18933</c:v>
                </c:pt>
                <c:pt idx="23">
                  <c:v>18963</c:v>
                </c:pt>
                <c:pt idx="24">
                  <c:v>18994</c:v>
                </c:pt>
                <c:pt idx="25">
                  <c:v>19025</c:v>
                </c:pt>
                <c:pt idx="26">
                  <c:v>19054</c:v>
                </c:pt>
                <c:pt idx="27">
                  <c:v>19085</c:v>
                </c:pt>
                <c:pt idx="28">
                  <c:v>19115</c:v>
                </c:pt>
                <c:pt idx="29">
                  <c:v>19146</c:v>
                </c:pt>
                <c:pt idx="30">
                  <c:v>19176</c:v>
                </c:pt>
                <c:pt idx="31">
                  <c:v>19207</c:v>
                </c:pt>
                <c:pt idx="32">
                  <c:v>19238</c:v>
                </c:pt>
                <c:pt idx="33">
                  <c:v>19268</c:v>
                </c:pt>
                <c:pt idx="34">
                  <c:v>19299</c:v>
                </c:pt>
                <c:pt idx="35">
                  <c:v>19329</c:v>
                </c:pt>
                <c:pt idx="36">
                  <c:v>19360</c:v>
                </c:pt>
                <c:pt idx="37">
                  <c:v>19391</c:v>
                </c:pt>
                <c:pt idx="38">
                  <c:v>19419</c:v>
                </c:pt>
                <c:pt idx="39">
                  <c:v>19450</c:v>
                </c:pt>
                <c:pt idx="40">
                  <c:v>19480</c:v>
                </c:pt>
                <c:pt idx="41">
                  <c:v>19511</c:v>
                </c:pt>
                <c:pt idx="42">
                  <c:v>19541</c:v>
                </c:pt>
                <c:pt idx="43">
                  <c:v>19572</c:v>
                </c:pt>
                <c:pt idx="44">
                  <c:v>19603</c:v>
                </c:pt>
                <c:pt idx="45">
                  <c:v>19633</c:v>
                </c:pt>
                <c:pt idx="46">
                  <c:v>19664</c:v>
                </c:pt>
                <c:pt idx="47">
                  <c:v>19694</c:v>
                </c:pt>
                <c:pt idx="48">
                  <c:v>19725</c:v>
                </c:pt>
                <c:pt idx="49">
                  <c:v>19756</c:v>
                </c:pt>
                <c:pt idx="50">
                  <c:v>19784</c:v>
                </c:pt>
                <c:pt idx="51">
                  <c:v>19815</c:v>
                </c:pt>
                <c:pt idx="52">
                  <c:v>19845</c:v>
                </c:pt>
                <c:pt idx="53">
                  <c:v>19876</c:v>
                </c:pt>
                <c:pt idx="54">
                  <c:v>19906</c:v>
                </c:pt>
                <c:pt idx="55">
                  <c:v>19937</c:v>
                </c:pt>
                <c:pt idx="56">
                  <c:v>19968</c:v>
                </c:pt>
                <c:pt idx="57">
                  <c:v>19998</c:v>
                </c:pt>
                <c:pt idx="58">
                  <c:v>20029</c:v>
                </c:pt>
                <c:pt idx="59">
                  <c:v>20059</c:v>
                </c:pt>
                <c:pt idx="60">
                  <c:v>20090</c:v>
                </c:pt>
                <c:pt idx="61">
                  <c:v>20121</c:v>
                </c:pt>
                <c:pt idx="62">
                  <c:v>20149</c:v>
                </c:pt>
                <c:pt idx="63">
                  <c:v>20180</c:v>
                </c:pt>
                <c:pt idx="64">
                  <c:v>20210</c:v>
                </c:pt>
                <c:pt idx="65">
                  <c:v>20241</c:v>
                </c:pt>
                <c:pt idx="66">
                  <c:v>20271</c:v>
                </c:pt>
                <c:pt idx="67">
                  <c:v>20302</c:v>
                </c:pt>
                <c:pt idx="68">
                  <c:v>20333</c:v>
                </c:pt>
                <c:pt idx="69">
                  <c:v>20363</c:v>
                </c:pt>
                <c:pt idx="70">
                  <c:v>20394</c:v>
                </c:pt>
                <c:pt idx="71">
                  <c:v>20424</c:v>
                </c:pt>
                <c:pt idx="72">
                  <c:v>20455</c:v>
                </c:pt>
                <c:pt idx="73">
                  <c:v>20486</c:v>
                </c:pt>
                <c:pt idx="74">
                  <c:v>20515</c:v>
                </c:pt>
                <c:pt idx="75">
                  <c:v>20546</c:v>
                </c:pt>
                <c:pt idx="76">
                  <c:v>20576</c:v>
                </c:pt>
                <c:pt idx="77">
                  <c:v>20607</c:v>
                </c:pt>
                <c:pt idx="78">
                  <c:v>20637</c:v>
                </c:pt>
                <c:pt idx="79">
                  <c:v>20668</c:v>
                </c:pt>
                <c:pt idx="80">
                  <c:v>20699</c:v>
                </c:pt>
                <c:pt idx="81">
                  <c:v>20729</c:v>
                </c:pt>
                <c:pt idx="82">
                  <c:v>20760</c:v>
                </c:pt>
                <c:pt idx="83">
                  <c:v>20790</c:v>
                </c:pt>
                <c:pt idx="84">
                  <c:v>20821</c:v>
                </c:pt>
                <c:pt idx="85">
                  <c:v>20852</c:v>
                </c:pt>
                <c:pt idx="86">
                  <c:v>20880</c:v>
                </c:pt>
                <c:pt idx="87">
                  <c:v>20911</c:v>
                </c:pt>
                <c:pt idx="88">
                  <c:v>20941</c:v>
                </c:pt>
                <c:pt idx="89">
                  <c:v>20972</c:v>
                </c:pt>
                <c:pt idx="90">
                  <c:v>21002</c:v>
                </c:pt>
                <c:pt idx="91">
                  <c:v>21033</c:v>
                </c:pt>
                <c:pt idx="92">
                  <c:v>21064</c:v>
                </c:pt>
                <c:pt idx="93">
                  <c:v>21094</c:v>
                </c:pt>
                <c:pt idx="94">
                  <c:v>21125</c:v>
                </c:pt>
                <c:pt idx="95">
                  <c:v>21155</c:v>
                </c:pt>
                <c:pt idx="96">
                  <c:v>21186</c:v>
                </c:pt>
                <c:pt idx="97">
                  <c:v>21217</c:v>
                </c:pt>
                <c:pt idx="98">
                  <c:v>21245</c:v>
                </c:pt>
                <c:pt idx="99">
                  <c:v>21276</c:v>
                </c:pt>
                <c:pt idx="100">
                  <c:v>21306</c:v>
                </c:pt>
                <c:pt idx="101">
                  <c:v>21337</c:v>
                </c:pt>
                <c:pt idx="102">
                  <c:v>21367</c:v>
                </c:pt>
                <c:pt idx="103">
                  <c:v>21398</c:v>
                </c:pt>
                <c:pt idx="104">
                  <c:v>21429</c:v>
                </c:pt>
                <c:pt idx="105">
                  <c:v>21459</c:v>
                </c:pt>
                <c:pt idx="106">
                  <c:v>21490</c:v>
                </c:pt>
                <c:pt idx="107">
                  <c:v>21520</c:v>
                </c:pt>
                <c:pt idx="108">
                  <c:v>21551</c:v>
                </c:pt>
                <c:pt idx="109">
                  <c:v>21582</c:v>
                </c:pt>
                <c:pt idx="110">
                  <c:v>21610</c:v>
                </c:pt>
                <c:pt idx="111">
                  <c:v>21641</c:v>
                </c:pt>
                <c:pt idx="112">
                  <c:v>21671</c:v>
                </c:pt>
                <c:pt idx="113">
                  <c:v>21702</c:v>
                </c:pt>
                <c:pt idx="114">
                  <c:v>21732</c:v>
                </c:pt>
                <c:pt idx="115">
                  <c:v>21763</c:v>
                </c:pt>
                <c:pt idx="116">
                  <c:v>21794</c:v>
                </c:pt>
                <c:pt idx="117">
                  <c:v>21824</c:v>
                </c:pt>
                <c:pt idx="118">
                  <c:v>21855</c:v>
                </c:pt>
                <c:pt idx="119">
                  <c:v>21885</c:v>
                </c:pt>
                <c:pt idx="120">
                  <c:v>21916</c:v>
                </c:pt>
                <c:pt idx="121">
                  <c:v>21947</c:v>
                </c:pt>
                <c:pt idx="122">
                  <c:v>21976</c:v>
                </c:pt>
                <c:pt idx="123">
                  <c:v>22007</c:v>
                </c:pt>
                <c:pt idx="124">
                  <c:v>22037</c:v>
                </c:pt>
                <c:pt idx="125">
                  <c:v>22068</c:v>
                </c:pt>
                <c:pt idx="126">
                  <c:v>22098</c:v>
                </c:pt>
                <c:pt idx="127">
                  <c:v>22129</c:v>
                </c:pt>
                <c:pt idx="128">
                  <c:v>22160</c:v>
                </c:pt>
                <c:pt idx="129">
                  <c:v>22190</c:v>
                </c:pt>
                <c:pt idx="130">
                  <c:v>22221</c:v>
                </c:pt>
                <c:pt idx="131">
                  <c:v>22251</c:v>
                </c:pt>
                <c:pt idx="132">
                  <c:v>22282</c:v>
                </c:pt>
                <c:pt idx="133">
                  <c:v>22313</c:v>
                </c:pt>
                <c:pt idx="134">
                  <c:v>22341</c:v>
                </c:pt>
                <c:pt idx="135">
                  <c:v>22372</c:v>
                </c:pt>
                <c:pt idx="136">
                  <c:v>22402</c:v>
                </c:pt>
                <c:pt idx="137">
                  <c:v>22433</c:v>
                </c:pt>
                <c:pt idx="138">
                  <c:v>22463</c:v>
                </c:pt>
                <c:pt idx="139">
                  <c:v>22494</c:v>
                </c:pt>
                <c:pt idx="140">
                  <c:v>22525</c:v>
                </c:pt>
                <c:pt idx="141">
                  <c:v>22555</c:v>
                </c:pt>
                <c:pt idx="142">
                  <c:v>22586</c:v>
                </c:pt>
                <c:pt idx="143">
                  <c:v>22616</c:v>
                </c:pt>
                <c:pt idx="144">
                  <c:v>22647</c:v>
                </c:pt>
                <c:pt idx="145">
                  <c:v>22678</c:v>
                </c:pt>
                <c:pt idx="146">
                  <c:v>22706</c:v>
                </c:pt>
                <c:pt idx="147">
                  <c:v>22737</c:v>
                </c:pt>
                <c:pt idx="148">
                  <c:v>22767</c:v>
                </c:pt>
                <c:pt idx="149">
                  <c:v>22798</c:v>
                </c:pt>
                <c:pt idx="150">
                  <c:v>22828</c:v>
                </c:pt>
                <c:pt idx="151">
                  <c:v>22859</c:v>
                </c:pt>
                <c:pt idx="152">
                  <c:v>22890</c:v>
                </c:pt>
                <c:pt idx="153">
                  <c:v>22920</c:v>
                </c:pt>
                <c:pt idx="154">
                  <c:v>22951</c:v>
                </c:pt>
                <c:pt idx="155">
                  <c:v>22981</c:v>
                </c:pt>
                <c:pt idx="156">
                  <c:v>23012</c:v>
                </c:pt>
                <c:pt idx="157">
                  <c:v>23043</c:v>
                </c:pt>
                <c:pt idx="158">
                  <c:v>23071</c:v>
                </c:pt>
                <c:pt idx="159">
                  <c:v>23102</c:v>
                </c:pt>
                <c:pt idx="160">
                  <c:v>23132</c:v>
                </c:pt>
                <c:pt idx="161">
                  <c:v>23163</c:v>
                </c:pt>
                <c:pt idx="162">
                  <c:v>23193</c:v>
                </c:pt>
                <c:pt idx="163">
                  <c:v>23224</c:v>
                </c:pt>
                <c:pt idx="164">
                  <c:v>23255</c:v>
                </c:pt>
                <c:pt idx="165">
                  <c:v>23285</c:v>
                </c:pt>
                <c:pt idx="166">
                  <c:v>23316</c:v>
                </c:pt>
                <c:pt idx="167">
                  <c:v>23346</c:v>
                </c:pt>
                <c:pt idx="168">
                  <c:v>23377</c:v>
                </c:pt>
                <c:pt idx="169">
                  <c:v>23408</c:v>
                </c:pt>
                <c:pt idx="170">
                  <c:v>23437</c:v>
                </c:pt>
                <c:pt idx="171">
                  <c:v>23468</c:v>
                </c:pt>
                <c:pt idx="172">
                  <c:v>23498</c:v>
                </c:pt>
                <c:pt idx="173">
                  <c:v>23529</c:v>
                </c:pt>
                <c:pt idx="174">
                  <c:v>23559</c:v>
                </c:pt>
                <c:pt idx="175">
                  <c:v>23590</c:v>
                </c:pt>
                <c:pt idx="176">
                  <c:v>23621</c:v>
                </c:pt>
                <c:pt idx="177">
                  <c:v>23651</c:v>
                </c:pt>
                <c:pt idx="178">
                  <c:v>23682</c:v>
                </c:pt>
                <c:pt idx="179">
                  <c:v>23712</c:v>
                </c:pt>
                <c:pt idx="180">
                  <c:v>23743</c:v>
                </c:pt>
                <c:pt idx="181">
                  <c:v>23774</c:v>
                </c:pt>
                <c:pt idx="182">
                  <c:v>23802</c:v>
                </c:pt>
                <c:pt idx="183">
                  <c:v>23833</c:v>
                </c:pt>
                <c:pt idx="184">
                  <c:v>23863</c:v>
                </c:pt>
                <c:pt idx="185">
                  <c:v>23894</c:v>
                </c:pt>
                <c:pt idx="186">
                  <c:v>23924</c:v>
                </c:pt>
                <c:pt idx="187">
                  <c:v>23955</c:v>
                </c:pt>
                <c:pt idx="188">
                  <c:v>23986</c:v>
                </c:pt>
                <c:pt idx="189">
                  <c:v>24016</c:v>
                </c:pt>
                <c:pt idx="190">
                  <c:v>24047</c:v>
                </c:pt>
                <c:pt idx="191">
                  <c:v>24077</c:v>
                </c:pt>
                <c:pt idx="192">
                  <c:v>24108</c:v>
                </c:pt>
                <c:pt idx="193">
                  <c:v>24139</c:v>
                </c:pt>
                <c:pt idx="194">
                  <c:v>24167</c:v>
                </c:pt>
                <c:pt idx="195">
                  <c:v>24198</c:v>
                </c:pt>
                <c:pt idx="196">
                  <c:v>24228</c:v>
                </c:pt>
                <c:pt idx="197">
                  <c:v>24259</c:v>
                </c:pt>
                <c:pt idx="198">
                  <c:v>24289</c:v>
                </c:pt>
                <c:pt idx="199">
                  <c:v>24320</c:v>
                </c:pt>
                <c:pt idx="200">
                  <c:v>24351</c:v>
                </c:pt>
                <c:pt idx="201">
                  <c:v>24381</c:v>
                </c:pt>
                <c:pt idx="202">
                  <c:v>24412</c:v>
                </c:pt>
                <c:pt idx="203">
                  <c:v>24442</c:v>
                </c:pt>
                <c:pt idx="204">
                  <c:v>24473</c:v>
                </c:pt>
                <c:pt idx="205">
                  <c:v>24504</c:v>
                </c:pt>
                <c:pt idx="206">
                  <c:v>24532</c:v>
                </c:pt>
                <c:pt idx="207">
                  <c:v>24563</c:v>
                </c:pt>
                <c:pt idx="208">
                  <c:v>24593</c:v>
                </c:pt>
                <c:pt idx="209">
                  <c:v>24624</c:v>
                </c:pt>
                <c:pt idx="210">
                  <c:v>24654</c:v>
                </c:pt>
                <c:pt idx="211">
                  <c:v>24685</c:v>
                </c:pt>
                <c:pt idx="212">
                  <c:v>24716</c:v>
                </c:pt>
                <c:pt idx="213">
                  <c:v>24746</c:v>
                </c:pt>
                <c:pt idx="214">
                  <c:v>24777</c:v>
                </c:pt>
                <c:pt idx="215">
                  <c:v>24807</c:v>
                </c:pt>
                <c:pt idx="216">
                  <c:v>24838</c:v>
                </c:pt>
                <c:pt idx="217">
                  <c:v>24869</c:v>
                </c:pt>
                <c:pt idx="218">
                  <c:v>24898</c:v>
                </c:pt>
                <c:pt idx="219">
                  <c:v>24929</c:v>
                </c:pt>
                <c:pt idx="220">
                  <c:v>24959</c:v>
                </c:pt>
                <c:pt idx="221">
                  <c:v>24990</c:v>
                </c:pt>
                <c:pt idx="222">
                  <c:v>25020</c:v>
                </c:pt>
                <c:pt idx="223">
                  <c:v>25051</c:v>
                </c:pt>
                <c:pt idx="224">
                  <c:v>25082</c:v>
                </c:pt>
                <c:pt idx="225">
                  <c:v>25112</c:v>
                </c:pt>
                <c:pt idx="226">
                  <c:v>25143</c:v>
                </c:pt>
                <c:pt idx="227">
                  <c:v>25173</c:v>
                </c:pt>
                <c:pt idx="228">
                  <c:v>25204</c:v>
                </c:pt>
                <c:pt idx="229">
                  <c:v>25235</c:v>
                </c:pt>
                <c:pt idx="230">
                  <c:v>25263</c:v>
                </c:pt>
                <c:pt idx="231">
                  <c:v>25294</c:v>
                </c:pt>
                <c:pt idx="232">
                  <c:v>25324</c:v>
                </c:pt>
                <c:pt idx="233">
                  <c:v>25355</c:v>
                </c:pt>
                <c:pt idx="234">
                  <c:v>25385</c:v>
                </c:pt>
                <c:pt idx="235">
                  <c:v>25416</c:v>
                </c:pt>
                <c:pt idx="236">
                  <c:v>25447</c:v>
                </c:pt>
                <c:pt idx="237">
                  <c:v>25477</c:v>
                </c:pt>
                <c:pt idx="238">
                  <c:v>25508</c:v>
                </c:pt>
                <c:pt idx="239">
                  <c:v>25538</c:v>
                </c:pt>
                <c:pt idx="240">
                  <c:v>25569</c:v>
                </c:pt>
                <c:pt idx="241">
                  <c:v>25600</c:v>
                </c:pt>
                <c:pt idx="242">
                  <c:v>25628</c:v>
                </c:pt>
                <c:pt idx="243">
                  <c:v>25659</c:v>
                </c:pt>
                <c:pt idx="244">
                  <c:v>25689</c:v>
                </c:pt>
                <c:pt idx="245">
                  <c:v>25720</c:v>
                </c:pt>
                <c:pt idx="246">
                  <c:v>25750</c:v>
                </c:pt>
                <c:pt idx="247">
                  <c:v>25781</c:v>
                </c:pt>
                <c:pt idx="248">
                  <c:v>25812</c:v>
                </c:pt>
                <c:pt idx="249">
                  <c:v>25842</c:v>
                </c:pt>
                <c:pt idx="250">
                  <c:v>25873</c:v>
                </c:pt>
                <c:pt idx="251">
                  <c:v>25903</c:v>
                </c:pt>
                <c:pt idx="252">
                  <c:v>25934</c:v>
                </c:pt>
                <c:pt idx="253">
                  <c:v>25965</c:v>
                </c:pt>
                <c:pt idx="254">
                  <c:v>25993</c:v>
                </c:pt>
                <c:pt idx="255">
                  <c:v>26024</c:v>
                </c:pt>
                <c:pt idx="256">
                  <c:v>26054</c:v>
                </c:pt>
                <c:pt idx="257">
                  <c:v>26085</c:v>
                </c:pt>
                <c:pt idx="258">
                  <c:v>26115</c:v>
                </c:pt>
                <c:pt idx="259">
                  <c:v>26146</c:v>
                </c:pt>
                <c:pt idx="260">
                  <c:v>26177</c:v>
                </c:pt>
                <c:pt idx="261">
                  <c:v>26207</c:v>
                </c:pt>
                <c:pt idx="262">
                  <c:v>26238</c:v>
                </c:pt>
                <c:pt idx="263">
                  <c:v>26268</c:v>
                </c:pt>
                <c:pt idx="264">
                  <c:v>26299</c:v>
                </c:pt>
                <c:pt idx="265">
                  <c:v>26330</c:v>
                </c:pt>
                <c:pt idx="266">
                  <c:v>26359</c:v>
                </c:pt>
                <c:pt idx="267">
                  <c:v>26390</c:v>
                </c:pt>
                <c:pt idx="268">
                  <c:v>26420</c:v>
                </c:pt>
                <c:pt idx="269">
                  <c:v>26451</c:v>
                </c:pt>
                <c:pt idx="270">
                  <c:v>26481</c:v>
                </c:pt>
                <c:pt idx="271">
                  <c:v>26512</c:v>
                </c:pt>
                <c:pt idx="272">
                  <c:v>26543</c:v>
                </c:pt>
                <c:pt idx="273">
                  <c:v>26573</c:v>
                </c:pt>
                <c:pt idx="274">
                  <c:v>26604</c:v>
                </c:pt>
                <c:pt idx="275">
                  <c:v>26634</c:v>
                </c:pt>
                <c:pt idx="276">
                  <c:v>26665</c:v>
                </c:pt>
                <c:pt idx="277">
                  <c:v>26696</c:v>
                </c:pt>
                <c:pt idx="278">
                  <c:v>26724</c:v>
                </c:pt>
                <c:pt idx="279">
                  <c:v>26755</c:v>
                </c:pt>
                <c:pt idx="280">
                  <c:v>26785</c:v>
                </c:pt>
                <c:pt idx="281">
                  <c:v>26816</c:v>
                </c:pt>
                <c:pt idx="282">
                  <c:v>26846</c:v>
                </c:pt>
                <c:pt idx="283">
                  <c:v>26877</c:v>
                </c:pt>
                <c:pt idx="284">
                  <c:v>26908</c:v>
                </c:pt>
                <c:pt idx="285">
                  <c:v>26938</c:v>
                </c:pt>
                <c:pt idx="286">
                  <c:v>26969</c:v>
                </c:pt>
                <c:pt idx="287">
                  <c:v>26999</c:v>
                </c:pt>
                <c:pt idx="288">
                  <c:v>27030</c:v>
                </c:pt>
                <c:pt idx="289">
                  <c:v>27061</c:v>
                </c:pt>
                <c:pt idx="290">
                  <c:v>27089</c:v>
                </c:pt>
                <c:pt idx="291">
                  <c:v>27120</c:v>
                </c:pt>
                <c:pt idx="292">
                  <c:v>27150</c:v>
                </c:pt>
                <c:pt idx="293">
                  <c:v>27181</c:v>
                </c:pt>
                <c:pt idx="294">
                  <c:v>27211</c:v>
                </c:pt>
                <c:pt idx="295">
                  <c:v>27242</c:v>
                </c:pt>
                <c:pt idx="296">
                  <c:v>27273</c:v>
                </c:pt>
                <c:pt idx="297">
                  <c:v>27303</c:v>
                </c:pt>
                <c:pt idx="298">
                  <c:v>27334</c:v>
                </c:pt>
                <c:pt idx="299">
                  <c:v>27364</c:v>
                </c:pt>
                <c:pt idx="300">
                  <c:v>27395</c:v>
                </c:pt>
                <c:pt idx="301">
                  <c:v>27426</c:v>
                </c:pt>
                <c:pt idx="302">
                  <c:v>27454</c:v>
                </c:pt>
                <c:pt idx="303">
                  <c:v>27485</c:v>
                </c:pt>
                <c:pt idx="304">
                  <c:v>27515</c:v>
                </c:pt>
                <c:pt idx="305">
                  <c:v>27546</c:v>
                </c:pt>
                <c:pt idx="306">
                  <c:v>27576</c:v>
                </c:pt>
                <c:pt idx="307">
                  <c:v>27607</c:v>
                </c:pt>
                <c:pt idx="308">
                  <c:v>27638</c:v>
                </c:pt>
                <c:pt idx="309">
                  <c:v>27668</c:v>
                </c:pt>
                <c:pt idx="310">
                  <c:v>27699</c:v>
                </c:pt>
                <c:pt idx="311">
                  <c:v>27729</c:v>
                </c:pt>
                <c:pt idx="312">
                  <c:v>27760</c:v>
                </c:pt>
                <c:pt idx="313">
                  <c:v>27791</c:v>
                </c:pt>
                <c:pt idx="314">
                  <c:v>27820</c:v>
                </c:pt>
                <c:pt idx="315">
                  <c:v>27851</c:v>
                </c:pt>
                <c:pt idx="316">
                  <c:v>27881</c:v>
                </c:pt>
                <c:pt idx="317">
                  <c:v>27912</c:v>
                </c:pt>
                <c:pt idx="318">
                  <c:v>27942</c:v>
                </c:pt>
                <c:pt idx="319">
                  <c:v>27973</c:v>
                </c:pt>
                <c:pt idx="320">
                  <c:v>28004</c:v>
                </c:pt>
                <c:pt idx="321">
                  <c:v>28034</c:v>
                </c:pt>
                <c:pt idx="322">
                  <c:v>28065</c:v>
                </c:pt>
                <c:pt idx="323">
                  <c:v>28095</c:v>
                </c:pt>
                <c:pt idx="324">
                  <c:v>28126</c:v>
                </c:pt>
                <c:pt idx="325">
                  <c:v>28157</c:v>
                </c:pt>
                <c:pt idx="326">
                  <c:v>28185</c:v>
                </c:pt>
                <c:pt idx="327">
                  <c:v>28216</c:v>
                </c:pt>
                <c:pt idx="328">
                  <c:v>28246</c:v>
                </c:pt>
                <c:pt idx="329">
                  <c:v>28277</c:v>
                </c:pt>
                <c:pt idx="330">
                  <c:v>28307</c:v>
                </c:pt>
                <c:pt idx="331">
                  <c:v>28338</c:v>
                </c:pt>
                <c:pt idx="332">
                  <c:v>28369</c:v>
                </c:pt>
                <c:pt idx="333">
                  <c:v>28399</c:v>
                </c:pt>
                <c:pt idx="334">
                  <c:v>28430</c:v>
                </c:pt>
                <c:pt idx="335">
                  <c:v>28460</c:v>
                </c:pt>
                <c:pt idx="336">
                  <c:v>28491</c:v>
                </c:pt>
                <c:pt idx="337">
                  <c:v>28522</c:v>
                </c:pt>
                <c:pt idx="338">
                  <c:v>28550</c:v>
                </c:pt>
                <c:pt idx="339">
                  <c:v>28581</c:v>
                </c:pt>
                <c:pt idx="340">
                  <c:v>28611</c:v>
                </c:pt>
                <c:pt idx="341">
                  <c:v>28642</c:v>
                </c:pt>
                <c:pt idx="342">
                  <c:v>28672</c:v>
                </c:pt>
                <c:pt idx="343">
                  <c:v>28703</c:v>
                </c:pt>
                <c:pt idx="344">
                  <c:v>28734</c:v>
                </c:pt>
                <c:pt idx="345">
                  <c:v>28764</c:v>
                </c:pt>
                <c:pt idx="346">
                  <c:v>28795</c:v>
                </c:pt>
                <c:pt idx="347">
                  <c:v>28825</c:v>
                </c:pt>
                <c:pt idx="348">
                  <c:v>28856</c:v>
                </c:pt>
                <c:pt idx="349">
                  <c:v>28887</c:v>
                </c:pt>
                <c:pt idx="350">
                  <c:v>28915</c:v>
                </c:pt>
                <c:pt idx="351">
                  <c:v>28946</c:v>
                </c:pt>
                <c:pt idx="352">
                  <c:v>28976</c:v>
                </c:pt>
                <c:pt idx="353">
                  <c:v>29007</c:v>
                </c:pt>
                <c:pt idx="354">
                  <c:v>29037</c:v>
                </c:pt>
                <c:pt idx="355">
                  <c:v>29068</c:v>
                </c:pt>
                <c:pt idx="356">
                  <c:v>29099</c:v>
                </c:pt>
                <c:pt idx="357">
                  <c:v>29129</c:v>
                </c:pt>
                <c:pt idx="358">
                  <c:v>29160</c:v>
                </c:pt>
                <c:pt idx="359">
                  <c:v>29190</c:v>
                </c:pt>
                <c:pt idx="360">
                  <c:v>29221</c:v>
                </c:pt>
                <c:pt idx="361">
                  <c:v>29252</c:v>
                </c:pt>
                <c:pt idx="362">
                  <c:v>29281</c:v>
                </c:pt>
                <c:pt idx="363">
                  <c:v>29312</c:v>
                </c:pt>
                <c:pt idx="364">
                  <c:v>29342</c:v>
                </c:pt>
                <c:pt idx="365">
                  <c:v>29373</c:v>
                </c:pt>
                <c:pt idx="366">
                  <c:v>29403</c:v>
                </c:pt>
                <c:pt idx="367">
                  <c:v>29434</c:v>
                </c:pt>
                <c:pt idx="368">
                  <c:v>29465</c:v>
                </c:pt>
                <c:pt idx="369">
                  <c:v>29495</c:v>
                </c:pt>
                <c:pt idx="370">
                  <c:v>29526</c:v>
                </c:pt>
                <c:pt idx="371">
                  <c:v>29556</c:v>
                </c:pt>
                <c:pt idx="372">
                  <c:v>29587</c:v>
                </c:pt>
                <c:pt idx="373">
                  <c:v>29618</c:v>
                </c:pt>
                <c:pt idx="374">
                  <c:v>29646</c:v>
                </c:pt>
                <c:pt idx="375">
                  <c:v>29677</c:v>
                </c:pt>
                <c:pt idx="376">
                  <c:v>29707</c:v>
                </c:pt>
                <c:pt idx="377">
                  <c:v>29738</c:v>
                </c:pt>
                <c:pt idx="378">
                  <c:v>29768</c:v>
                </c:pt>
                <c:pt idx="379">
                  <c:v>29799</c:v>
                </c:pt>
                <c:pt idx="380">
                  <c:v>29830</c:v>
                </c:pt>
                <c:pt idx="381">
                  <c:v>29860</c:v>
                </c:pt>
                <c:pt idx="382">
                  <c:v>29891</c:v>
                </c:pt>
                <c:pt idx="383">
                  <c:v>29921</c:v>
                </c:pt>
                <c:pt idx="384">
                  <c:v>29952</c:v>
                </c:pt>
                <c:pt idx="385">
                  <c:v>29983</c:v>
                </c:pt>
                <c:pt idx="386">
                  <c:v>30011</c:v>
                </c:pt>
                <c:pt idx="387">
                  <c:v>30042</c:v>
                </c:pt>
                <c:pt idx="388">
                  <c:v>30072</c:v>
                </c:pt>
                <c:pt idx="389">
                  <c:v>30103</c:v>
                </c:pt>
                <c:pt idx="390">
                  <c:v>30133</c:v>
                </c:pt>
                <c:pt idx="391">
                  <c:v>30164</c:v>
                </c:pt>
                <c:pt idx="392">
                  <c:v>30195</c:v>
                </c:pt>
                <c:pt idx="393">
                  <c:v>30225</c:v>
                </c:pt>
                <c:pt idx="394">
                  <c:v>30256</c:v>
                </c:pt>
                <c:pt idx="395">
                  <c:v>30286</c:v>
                </c:pt>
                <c:pt idx="396">
                  <c:v>30317</c:v>
                </c:pt>
                <c:pt idx="397">
                  <c:v>30348</c:v>
                </c:pt>
                <c:pt idx="398">
                  <c:v>30376</c:v>
                </c:pt>
                <c:pt idx="399">
                  <c:v>30407</c:v>
                </c:pt>
                <c:pt idx="400">
                  <c:v>30437</c:v>
                </c:pt>
                <c:pt idx="401">
                  <c:v>30468</c:v>
                </c:pt>
                <c:pt idx="402">
                  <c:v>30498</c:v>
                </c:pt>
                <c:pt idx="403">
                  <c:v>30529</c:v>
                </c:pt>
                <c:pt idx="404">
                  <c:v>30560</c:v>
                </c:pt>
                <c:pt idx="405">
                  <c:v>30590</c:v>
                </c:pt>
                <c:pt idx="406">
                  <c:v>30621</c:v>
                </c:pt>
                <c:pt idx="407">
                  <c:v>30651</c:v>
                </c:pt>
                <c:pt idx="408">
                  <c:v>30682</c:v>
                </c:pt>
                <c:pt idx="409">
                  <c:v>30713</c:v>
                </c:pt>
                <c:pt idx="410">
                  <c:v>30742</c:v>
                </c:pt>
                <c:pt idx="411">
                  <c:v>30773</c:v>
                </c:pt>
                <c:pt idx="412">
                  <c:v>30803</c:v>
                </c:pt>
                <c:pt idx="413">
                  <c:v>30834</c:v>
                </c:pt>
                <c:pt idx="414">
                  <c:v>30864</c:v>
                </c:pt>
                <c:pt idx="415">
                  <c:v>30895</c:v>
                </c:pt>
                <c:pt idx="416">
                  <c:v>30926</c:v>
                </c:pt>
                <c:pt idx="417">
                  <c:v>30956</c:v>
                </c:pt>
                <c:pt idx="418">
                  <c:v>30987</c:v>
                </c:pt>
                <c:pt idx="419">
                  <c:v>31017</c:v>
                </c:pt>
                <c:pt idx="420">
                  <c:v>31048</c:v>
                </c:pt>
                <c:pt idx="421">
                  <c:v>31079</c:v>
                </c:pt>
                <c:pt idx="422">
                  <c:v>31107</c:v>
                </c:pt>
                <c:pt idx="423">
                  <c:v>31138</c:v>
                </c:pt>
                <c:pt idx="424">
                  <c:v>31168</c:v>
                </c:pt>
                <c:pt idx="425">
                  <c:v>31199</c:v>
                </c:pt>
                <c:pt idx="426">
                  <c:v>31229</c:v>
                </c:pt>
                <c:pt idx="427">
                  <c:v>31260</c:v>
                </c:pt>
                <c:pt idx="428">
                  <c:v>31291</c:v>
                </c:pt>
                <c:pt idx="429">
                  <c:v>31321</c:v>
                </c:pt>
                <c:pt idx="430">
                  <c:v>31352</c:v>
                </c:pt>
                <c:pt idx="431">
                  <c:v>31382</c:v>
                </c:pt>
                <c:pt idx="432">
                  <c:v>31413</c:v>
                </c:pt>
                <c:pt idx="433">
                  <c:v>31444</c:v>
                </c:pt>
                <c:pt idx="434">
                  <c:v>31472</c:v>
                </c:pt>
                <c:pt idx="435">
                  <c:v>31503</c:v>
                </c:pt>
                <c:pt idx="436">
                  <c:v>31533</c:v>
                </c:pt>
                <c:pt idx="437">
                  <c:v>31564</c:v>
                </c:pt>
                <c:pt idx="438">
                  <c:v>31594</c:v>
                </c:pt>
                <c:pt idx="439">
                  <c:v>31625</c:v>
                </c:pt>
                <c:pt idx="440">
                  <c:v>31656</c:v>
                </c:pt>
                <c:pt idx="441">
                  <c:v>31686</c:v>
                </c:pt>
                <c:pt idx="442">
                  <c:v>31717</c:v>
                </c:pt>
                <c:pt idx="443">
                  <c:v>31747</c:v>
                </c:pt>
                <c:pt idx="444">
                  <c:v>31778</c:v>
                </c:pt>
                <c:pt idx="445">
                  <c:v>31809</c:v>
                </c:pt>
                <c:pt idx="446">
                  <c:v>31837</c:v>
                </c:pt>
                <c:pt idx="447">
                  <c:v>31868</c:v>
                </c:pt>
                <c:pt idx="448">
                  <c:v>31898</c:v>
                </c:pt>
                <c:pt idx="449">
                  <c:v>31929</c:v>
                </c:pt>
                <c:pt idx="450">
                  <c:v>31959</c:v>
                </c:pt>
                <c:pt idx="451">
                  <c:v>31990</c:v>
                </c:pt>
                <c:pt idx="452">
                  <c:v>32021</c:v>
                </c:pt>
                <c:pt idx="453">
                  <c:v>32051</c:v>
                </c:pt>
                <c:pt idx="454">
                  <c:v>32082</c:v>
                </c:pt>
                <c:pt idx="455">
                  <c:v>32112</c:v>
                </c:pt>
                <c:pt idx="456">
                  <c:v>32143</c:v>
                </c:pt>
                <c:pt idx="457">
                  <c:v>32174</c:v>
                </c:pt>
                <c:pt idx="458">
                  <c:v>32203</c:v>
                </c:pt>
                <c:pt idx="459">
                  <c:v>32234</c:v>
                </c:pt>
                <c:pt idx="460">
                  <c:v>32264</c:v>
                </c:pt>
                <c:pt idx="461">
                  <c:v>32295</c:v>
                </c:pt>
                <c:pt idx="462">
                  <c:v>32325</c:v>
                </c:pt>
                <c:pt idx="463">
                  <c:v>32356</c:v>
                </c:pt>
                <c:pt idx="464">
                  <c:v>32387</c:v>
                </c:pt>
                <c:pt idx="465">
                  <c:v>32417</c:v>
                </c:pt>
                <c:pt idx="466">
                  <c:v>32448</c:v>
                </c:pt>
                <c:pt idx="467">
                  <c:v>32478</c:v>
                </c:pt>
                <c:pt idx="468">
                  <c:v>32509</c:v>
                </c:pt>
                <c:pt idx="469">
                  <c:v>32540</c:v>
                </c:pt>
                <c:pt idx="470">
                  <c:v>32568</c:v>
                </c:pt>
                <c:pt idx="471">
                  <c:v>32599</c:v>
                </c:pt>
                <c:pt idx="472">
                  <c:v>32629</c:v>
                </c:pt>
                <c:pt idx="473">
                  <c:v>32660</c:v>
                </c:pt>
                <c:pt idx="474">
                  <c:v>32690</c:v>
                </c:pt>
                <c:pt idx="475">
                  <c:v>32721</c:v>
                </c:pt>
                <c:pt idx="476">
                  <c:v>32752</c:v>
                </c:pt>
                <c:pt idx="477">
                  <c:v>32782</c:v>
                </c:pt>
                <c:pt idx="478">
                  <c:v>32813</c:v>
                </c:pt>
                <c:pt idx="479">
                  <c:v>32843</c:v>
                </c:pt>
                <c:pt idx="480">
                  <c:v>32874</c:v>
                </c:pt>
                <c:pt idx="481">
                  <c:v>32905</c:v>
                </c:pt>
                <c:pt idx="482">
                  <c:v>32933</c:v>
                </c:pt>
                <c:pt idx="483">
                  <c:v>32964</c:v>
                </c:pt>
                <c:pt idx="484">
                  <c:v>32994</c:v>
                </c:pt>
                <c:pt idx="485">
                  <c:v>33025</c:v>
                </c:pt>
                <c:pt idx="486">
                  <c:v>33055</c:v>
                </c:pt>
                <c:pt idx="487">
                  <c:v>33086</c:v>
                </c:pt>
                <c:pt idx="488">
                  <c:v>33117</c:v>
                </c:pt>
                <c:pt idx="489">
                  <c:v>33147</c:v>
                </c:pt>
                <c:pt idx="490">
                  <c:v>33178</c:v>
                </c:pt>
                <c:pt idx="491">
                  <c:v>33208</c:v>
                </c:pt>
                <c:pt idx="492">
                  <c:v>33239</c:v>
                </c:pt>
                <c:pt idx="493">
                  <c:v>33270</c:v>
                </c:pt>
                <c:pt idx="494">
                  <c:v>33298</c:v>
                </c:pt>
                <c:pt idx="495">
                  <c:v>33329</c:v>
                </c:pt>
                <c:pt idx="496">
                  <c:v>33359</c:v>
                </c:pt>
                <c:pt idx="497">
                  <c:v>33390</c:v>
                </c:pt>
                <c:pt idx="498">
                  <c:v>33420</c:v>
                </c:pt>
                <c:pt idx="499">
                  <c:v>33451</c:v>
                </c:pt>
                <c:pt idx="500">
                  <c:v>33482</c:v>
                </c:pt>
                <c:pt idx="501">
                  <c:v>33512</c:v>
                </c:pt>
                <c:pt idx="502">
                  <c:v>33543</c:v>
                </c:pt>
                <c:pt idx="503">
                  <c:v>33573</c:v>
                </c:pt>
                <c:pt idx="504">
                  <c:v>33604</c:v>
                </c:pt>
                <c:pt idx="505">
                  <c:v>33635</c:v>
                </c:pt>
                <c:pt idx="506">
                  <c:v>33664</c:v>
                </c:pt>
                <c:pt idx="507">
                  <c:v>33695</c:v>
                </c:pt>
                <c:pt idx="508">
                  <c:v>33725</c:v>
                </c:pt>
                <c:pt idx="509">
                  <c:v>33756</c:v>
                </c:pt>
                <c:pt idx="510">
                  <c:v>33786</c:v>
                </c:pt>
                <c:pt idx="511">
                  <c:v>33817</c:v>
                </c:pt>
                <c:pt idx="512">
                  <c:v>33848</c:v>
                </c:pt>
                <c:pt idx="513">
                  <c:v>33878</c:v>
                </c:pt>
                <c:pt idx="514">
                  <c:v>33909</c:v>
                </c:pt>
                <c:pt idx="515">
                  <c:v>33939</c:v>
                </c:pt>
                <c:pt idx="516">
                  <c:v>33970</c:v>
                </c:pt>
                <c:pt idx="517">
                  <c:v>34001</c:v>
                </c:pt>
                <c:pt idx="518">
                  <c:v>34029</c:v>
                </c:pt>
                <c:pt idx="519">
                  <c:v>34060</c:v>
                </c:pt>
                <c:pt idx="520">
                  <c:v>34090</c:v>
                </c:pt>
                <c:pt idx="521">
                  <c:v>34121</c:v>
                </c:pt>
                <c:pt idx="522">
                  <c:v>34151</c:v>
                </c:pt>
                <c:pt idx="523">
                  <c:v>34182</c:v>
                </c:pt>
                <c:pt idx="524">
                  <c:v>34213</c:v>
                </c:pt>
                <c:pt idx="525">
                  <c:v>34243</c:v>
                </c:pt>
                <c:pt idx="526">
                  <c:v>34274</c:v>
                </c:pt>
                <c:pt idx="527">
                  <c:v>34304</c:v>
                </c:pt>
                <c:pt idx="528">
                  <c:v>34335</c:v>
                </c:pt>
                <c:pt idx="529">
                  <c:v>34366</c:v>
                </c:pt>
                <c:pt idx="530">
                  <c:v>34394</c:v>
                </c:pt>
                <c:pt idx="531">
                  <c:v>34425</c:v>
                </c:pt>
                <c:pt idx="532">
                  <c:v>34455</c:v>
                </c:pt>
                <c:pt idx="533">
                  <c:v>34486</c:v>
                </c:pt>
                <c:pt idx="534">
                  <c:v>34516</c:v>
                </c:pt>
                <c:pt idx="535">
                  <c:v>34547</c:v>
                </c:pt>
                <c:pt idx="536">
                  <c:v>34578</c:v>
                </c:pt>
                <c:pt idx="537">
                  <c:v>34608</c:v>
                </c:pt>
                <c:pt idx="538">
                  <c:v>34639</c:v>
                </c:pt>
                <c:pt idx="539">
                  <c:v>34669</c:v>
                </c:pt>
                <c:pt idx="540">
                  <c:v>34700</c:v>
                </c:pt>
                <c:pt idx="541">
                  <c:v>34731</c:v>
                </c:pt>
                <c:pt idx="542">
                  <c:v>34759</c:v>
                </c:pt>
                <c:pt idx="543">
                  <c:v>34790</c:v>
                </c:pt>
                <c:pt idx="544">
                  <c:v>34820</c:v>
                </c:pt>
                <c:pt idx="545">
                  <c:v>34851</c:v>
                </c:pt>
                <c:pt idx="546">
                  <c:v>34881</c:v>
                </c:pt>
                <c:pt idx="547">
                  <c:v>34912</c:v>
                </c:pt>
                <c:pt idx="548">
                  <c:v>34943</c:v>
                </c:pt>
                <c:pt idx="549">
                  <c:v>34973</c:v>
                </c:pt>
                <c:pt idx="550">
                  <c:v>35004</c:v>
                </c:pt>
                <c:pt idx="551">
                  <c:v>35034</c:v>
                </c:pt>
                <c:pt idx="552">
                  <c:v>35065</c:v>
                </c:pt>
                <c:pt idx="553">
                  <c:v>35096</c:v>
                </c:pt>
                <c:pt idx="554">
                  <c:v>35125</c:v>
                </c:pt>
                <c:pt idx="555">
                  <c:v>35156</c:v>
                </c:pt>
                <c:pt idx="556">
                  <c:v>35186</c:v>
                </c:pt>
                <c:pt idx="557">
                  <c:v>35217</c:v>
                </c:pt>
                <c:pt idx="558">
                  <c:v>35247</c:v>
                </c:pt>
                <c:pt idx="559">
                  <c:v>35278</c:v>
                </c:pt>
                <c:pt idx="560">
                  <c:v>35309</c:v>
                </c:pt>
                <c:pt idx="561">
                  <c:v>35339</c:v>
                </c:pt>
                <c:pt idx="562">
                  <c:v>35370</c:v>
                </c:pt>
                <c:pt idx="563">
                  <c:v>35400</c:v>
                </c:pt>
                <c:pt idx="564">
                  <c:v>35431</c:v>
                </c:pt>
                <c:pt idx="565">
                  <c:v>35462</c:v>
                </c:pt>
                <c:pt idx="566">
                  <c:v>35490</c:v>
                </c:pt>
                <c:pt idx="567">
                  <c:v>35521</c:v>
                </c:pt>
                <c:pt idx="568">
                  <c:v>35551</c:v>
                </c:pt>
                <c:pt idx="569">
                  <c:v>35582</c:v>
                </c:pt>
                <c:pt idx="570">
                  <c:v>35612</c:v>
                </c:pt>
                <c:pt idx="571">
                  <c:v>35643</c:v>
                </c:pt>
                <c:pt idx="572">
                  <c:v>35674</c:v>
                </c:pt>
                <c:pt idx="573">
                  <c:v>35704</c:v>
                </c:pt>
                <c:pt idx="574">
                  <c:v>35735</c:v>
                </c:pt>
                <c:pt idx="575">
                  <c:v>35765</c:v>
                </c:pt>
                <c:pt idx="576">
                  <c:v>35796</c:v>
                </c:pt>
                <c:pt idx="577">
                  <c:v>35827</c:v>
                </c:pt>
                <c:pt idx="578">
                  <c:v>35855</c:v>
                </c:pt>
                <c:pt idx="579">
                  <c:v>35886</c:v>
                </c:pt>
                <c:pt idx="580">
                  <c:v>35916</c:v>
                </c:pt>
                <c:pt idx="581">
                  <c:v>35947</c:v>
                </c:pt>
                <c:pt idx="582">
                  <c:v>35977</c:v>
                </c:pt>
                <c:pt idx="583">
                  <c:v>36008</c:v>
                </c:pt>
                <c:pt idx="584">
                  <c:v>36039</c:v>
                </c:pt>
                <c:pt idx="585">
                  <c:v>36069</c:v>
                </c:pt>
                <c:pt idx="586">
                  <c:v>36100</c:v>
                </c:pt>
                <c:pt idx="587">
                  <c:v>36130</c:v>
                </c:pt>
                <c:pt idx="588">
                  <c:v>36161</c:v>
                </c:pt>
                <c:pt idx="589">
                  <c:v>36192</c:v>
                </c:pt>
                <c:pt idx="590">
                  <c:v>36220</c:v>
                </c:pt>
                <c:pt idx="591">
                  <c:v>36251</c:v>
                </c:pt>
                <c:pt idx="592">
                  <c:v>36281</c:v>
                </c:pt>
                <c:pt idx="593">
                  <c:v>36312</c:v>
                </c:pt>
                <c:pt idx="594">
                  <c:v>36342</c:v>
                </c:pt>
                <c:pt idx="595">
                  <c:v>36373</c:v>
                </c:pt>
                <c:pt idx="596">
                  <c:v>36404</c:v>
                </c:pt>
                <c:pt idx="597">
                  <c:v>36434</c:v>
                </c:pt>
                <c:pt idx="598">
                  <c:v>36465</c:v>
                </c:pt>
                <c:pt idx="599">
                  <c:v>36495</c:v>
                </c:pt>
                <c:pt idx="600">
                  <c:v>36526</c:v>
                </c:pt>
                <c:pt idx="601">
                  <c:v>36557</c:v>
                </c:pt>
                <c:pt idx="602">
                  <c:v>36586</c:v>
                </c:pt>
                <c:pt idx="603">
                  <c:v>36617</c:v>
                </c:pt>
                <c:pt idx="604">
                  <c:v>36647</c:v>
                </c:pt>
                <c:pt idx="605">
                  <c:v>36678</c:v>
                </c:pt>
                <c:pt idx="606">
                  <c:v>36708</c:v>
                </c:pt>
                <c:pt idx="607">
                  <c:v>36739</c:v>
                </c:pt>
                <c:pt idx="608">
                  <c:v>36770</c:v>
                </c:pt>
                <c:pt idx="609">
                  <c:v>36800</c:v>
                </c:pt>
                <c:pt idx="610">
                  <c:v>36831</c:v>
                </c:pt>
                <c:pt idx="611">
                  <c:v>36861</c:v>
                </c:pt>
                <c:pt idx="612">
                  <c:v>36892</c:v>
                </c:pt>
                <c:pt idx="613">
                  <c:v>36923</c:v>
                </c:pt>
                <c:pt idx="614">
                  <c:v>36951</c:v>
                </c:pt>
                <c:pt idx="615">
                  <c:v>36982</c:v>
                </c:pt>
                <c:pt idx="616">
                  <c:v>37012</c:v>
                </c:pt>
                <c:pt idx="617">
                  <c:v>37043</c:v>
                </c:pt>
                <c:pt idx="618">
                  <c:v>37073</c:v>
                </c:pt>
                <c:pt idx="619">
                  <c:v>37104</c:v>
                </c:pt>
                <c:pt idx="620">
                  <c:v>37135</c:v>
                </c:pt>
                <c:pt idx="621">
                  <c:v>37165</c:v>
                </c:pt>
                <c:pt idx="622">
                  <c:v>37196</c:v>
                </c:pt>
                <c:pt idx="623">
                  <c:v>37226</c:v>
                </c:pt>
                <c:pt idx="624">
                  <c:v>37257</c:v>
                </c:pt>
                <c:pt idx="625">
                  <c:v>37288</c:v>
                </c:pt>
                <c:pt idx="626">
                  <c:v>37316</c:v>
                </c:pt>
                <c:pt idx="627">
                  <c:v>37347</c:v>
                </c:pt>
                <c:pt idx="628">
                  <c:v>37377</c:v>
                </c:pt>
                <c:pt idx="629">
                  <c:v>37408</c:v>
                </c:pt>
                <c:pt idx="630">
                  <c:v>37438</c:v>
                </c:pt>
                <c:pt idx="631">
                  <c:v>37469</c:v>
                </c:pt>
                <c:pt idx="632">
                  <c:v>37500</c:v>
                </c:pt>
                <c:pt idx="633">
                  <c:v>37530</c:v>
                </c:pt>
                <c:pt idx="634">
                  <c:v>37561</c:v>
                </c:pt>
                <c:pt idx="635">
                  <c:v>37591</c:v>
                </c:pt>
                <c:pt idx="636">
                  <c:v>37622</c:v>
                </c:pt>
                <c:pt idx="637">
                  <c:v>37653</c:v>
                </c:pt>
                <c:pt idx="638">
                  <c:v>37681</c:v>
                </c:pt>
                <c:pt idx="639">
                  <c:v>37712</c:v>
                </c:pt>
                <c:pt idx="640">
                  <c:v>37742</c:v>
                </c:pt>
                <c:pt idx="641">
                  <c:v>37773</c:v>
                </c:pt>
                <c:pt idx="642">
                  <c:v>37803</c:v>
                </c:pt>
                <c:pt idx="643">
                  <c:v>37834</c:v>
                </c:pt>
                <c:pt idx="644">
                  <c:v>37865</c:v>
                </c:pt>
                <c:pt idx="645">
                  <c:v>37895</c:v>
                </c:pt>
                <c:pt idx="646">
                  <c:v>37926</c:v>
                </c:pt>
                <c:pt idx="647">
                  <c:v>37956</c:v>
                </c:pt>
                <c:pt idx="648">
                  <c:v>37987</c:v>
                </c:pt>
                <c:pt idx="649">
                  <c:v>38018</c:v>
                </c:pt>
                <c:pt idx="650">
                  <c:v>38047</c:v>
                </c:pt>
                <c:pt idx="651">
                  <c:v>38078</c:v>
                </c:pt>
                <c:pt idx="652">
                  <c:v>38108</c:v>
                </c:pt>
                <c:pt idx="653">
                  <c:v>38139</c:v>
                </c:pt>
                <c:pt idx="654">
                  <c:v>38169</c:v>
                </c:pt>
                <c:pt idx="655">
                  <c:v>38200</c:v>
                </c:pt>
                <c:pt idx="656">
                  <c:v>38231</c:v>
                </c:pt>
                <c:pt idx="657">
                  <c:v>38261</c:v>
                </c:pt>
                <c:pt idx="658">
                  <c:v>38292</c:v>
                </c:pt>
                <c:pt idx="659">
                  <c:v>38322</c:v>
                </c:pt>
                <c:pt idx="660">
                  <c:v>38353</c:v>
                </c:pt>
                <c:pt idx="661">
                  <c:v>38384</c:v>
                </c:pt>
                <c:pt idx="662">
                  <c:v>38412</c:v>
                </c:pt>
                <c:pt idx="663">
                  <c:v>38443</c:v>
                </c:pt>
                <c:pt idx="664">
                  <c:v>38473</c:v>
                </c:pt>
                <c:pt idx="665">
                  <c:v>38504</c:v>
                </c:pt>
                <c:pt idx="666">
                  <c:v>38534</c:v>
                </c:pt>
                <c:pt idx="667">
                  <c:v>38565</c:v>
                </c:pt>
                <c:pt idx="668">
                  <c:v>38596</c:v>
                </c:pt>
                <c:pt idx="669">
                  <c:v>38626</c:v>
                </c:pt>
                <c:pt idx="670">
                  <c:v>38657</c:v>
                </c:pt>
                <c:pt idx="671">
                  <c:v>38687</c:v>
                </c:pt>
                <c:pt idx="672">
                  <c:v>38718</c:v>
                </c:pt>
                <c:pt idx="673">
                  <c:v>38749</c:v>
                </c:pt>
                <c:pt idx="674">
                  <c:v>38777</c:v>
                </c:pt>
                <c:pt idx="675">
                  <c:v>38808</c:v>
                </c:pt>
                <c:pt idx="676">
                  <c:v>38838</c:v>
                </c:pt>
                <c:pt idx="677">
                  <c:v>38869</c:v>
                </c:pt>
                <c:pt idx="678">
                  <c:v>38899</c:v>
                </c:pt>
                <c:pt idx="679">
                  <c:v>38930</c:v>
                </c:pt>
                <c:pt idx="680">
                  <c:v>38961</c:v>
                </c:pt>
                <c:pt idx="681">
                  <c:v>38991</c:v>
                </c:pt>
                <c:pt idx="682">
                  <c:v>39022</c:v>
                </c:pt>
                <c:pt idx="683">
                  <c:v>39052</c:v>
                </c:pt>
                <c:pt idx="684">
                  <c:v>39083</c:v>
                </c:pt>
                <c:pt idx="685">
                  <c:v>39114</c:v>
                </c:pt>
                <c:pt idx="686">
                  <c:v>39142</c:v>
                </c:pt>
                <c:pt idx="687">
                  <c:v>39173</c:v>
                </c:pt>
                <c:pt idx="688">
                  <c:v>39203</c:v>
                </c:pt>
                <c:pt idx="689">
                  <c:v>39234</c:v>
                </c:pt>
                <c:pt idx="690">
                  <c:v>39264</c:v>
                </c:pt>
                <c:pt idx="691">
                  <c:v>39295</c:v>
                </c:pt>
                <c:pt idx="692">
                  <c:v>39326</c:v>
                </c:pt>
                <c:pt idx="693">
                  <c:v>39356</c:v>
                </c:pt>
                <c:pt idx="694">
                  <c:v>39387</c:v>
                </c:pt>
                <c:pt idx="695">
                  <c:v>39417</c:v>
                </c:pt>
                <c:pt idx="696">
                  <c:v>39448</c:v>
                </c:pt>
                <c:pt idx="697">
                  <c:v>39479</c:v>
                </c:pt>
                <c:pt idx="698">
                  <c:v>39508</c:v>
                </c:pt>
                <c:pt idx="699">
                  <c:v>39539</c:v>
                </c:pt>
                <c:pt idx="700">
                  <c:v>39569</c:v>
                </c:pt>
                <c:pt idx="701">
                  <c:v>39600</c:v>
                </c:pt>
                <c:pt idx="702">
                  <c:v>39630</c:v>
                </c:pt>
                <c:pt idx="703">
                  <c:v>39661</c:v>
                </c:pt>
                <c:pt idx="704">
                  <c:v>39692</c:v>
                </c:pt>
                <c:pt idx="705">
                  <c:v>39722</c:v>
                </c:pt>
                <c:pt idx="706">
                  <c:v>39753</c:v>
                </c:pt>
                <c:pt idx="707">
                  <c:v>39783</c:v>
                </c:pt>
                <c:pt idx="708">
                  <c:v>39814</c:v>
                </c:pt>
                <c:pt idx="709">
                  <c:v>39845</c:v>
                </c:pt>
                <c:pt idx="710">
                  <c:v>39873</c:v>
                </c:pt>
                <c:pt idx="711">
                  <c:v>39904</c:v>
                </c:pt>
                <c:pt idx="712">
                  <c:v>39934</c:v>
                </c:pt>
                <c:pt idx="713">
                  <c:v>39965</c:v>
                </c:pt>
                <c:pt idx="714">
                  <c:v>39995</c:v>
                </c:pt>
                <c:pt idx="715">
                  <c:v>40026</c:v>
                </c:pt>
                <c:pt idx="716">
                  <c:v>40057</c:v>
                </c:pt>
                <c:pt idx="717">
                  <c:v>40087</c:v>
                </c:pt>
                <c:pt idx="718">
                  <c:v>40118</c:v>
                </c:pt>
                <c:pt idx="719">
                  <c:v>40148</c:v>
                </c:pt>
                <c:pt idx="720">
                  <c:v>40179</c:v>
                </c:pt>
                <c:pt idx="721">
                  <c:v>40210</c:v>
                </c:pt>
                <c:pt idx="722">
                  <c:v>40238</c:v>
                </c:pt>
                <c:pt idx="723">
                  <c:v>40269</c:v>
                </c:pt>
                <c:pt idx="724">
                  <c:v>40299</c:v>
                </c:pt>
                <c:pt idx="725">
                  <c:v>40330</c:v>
                </c:pt>
                <c:pt idx="726">
                  <c:v>40360</c:v>
                </c:pt>
                <c:pt idx="727">
                  <c:v>40391</c:v>
                </c:pt>
                <c:pt idx="728">
                  <c:v>40422</c:v>
                </c:pt>
                <c:pt idx="729">
                  <c:v>40452</c:v>
                </c:pt>
                <c:pt idx="730">
                  <c:v>40483</c:v>
                </c:pt>
                <c:pt idx="731">
                  <c:v>40513</c:v>
                </c:pt>
                <c:pt idx="732">
                  <c:v>40544</c:v>
                </c:pt>
                <c:pt idx="733">
                  <c:v>40575</c:v>
                </c:pt>
                <c:pt idx="734">
                  <c:v>40603</c:v>
                </c:pt>
                <c:pt idx="735">
                  <c:v>40634</c:v>
                </c:pt>
                <c:pt idx="736">
                  <c:v>40664</c:v>
                </c:pt>
                <c:pt idx="737">
                  <c:v>40695</c:v>
                </c:pt>
                <c:pt idx="738">
                  <c:v>40725</c:v>
                </c:pt>
                <c:pt idx="739">
                  <c:v>40756</c:v>
                </c:pt>
                <c:pt idx="740">
                  <c:v>40787</c:v>
                </c:pt>
                <c:pt idx="741">
                  <c:v>40817</c:v>
                </c:pt>
                <c:pt idx="742">
                  <c:v>40848</c:v>
                </c:pt>
                <c:pt idx="743">
                  <c:v>40878</c:v>
                </c:pt>
                <c:pt idx="744">
                  <c:v>40909</c:v>
                </c:pt>
                <c:pt idx="745">
                  <c:v>40940</c:v>
                </c:pt>
                <c:pt idx="746">
                  <c:v>40969</c:v>
                </c:pt>
                <c:pt idx="747">
                  <c:v>41000</c:v>
                </c:pt>
                <c:pt idx="748">
                  <c:v>41030</c:v>
                </c:pt>
                <c:pt idx="749">
                  <c:v>41061</c:v>
                </c:pt>
                <c:pt idx="750">
                  <c:v>41091</c:v>
                </c:pt>
                <c:pt idx="751">
                  <c:v>41122</c:v>
                </c:pt>
                <c:pt idx="752">
                  <c:v>41153</c:v>
                </c:pt>
                <c:pt idx="753">
                  <c:v>41183</c:v>
                </c:pt>
                <c:pt idx="754">
                  <c:v>41214</c:v>
                </c:pt>
                <c:pt idx="755">
                  <c:v>41244</c:v>
                </c:pt>
                <c:pt idx="756">
                  <c:v>41275</c:v>
                </c:pt>
                <c:pt idx="757">
                  <c:v>41306</c:v>
                </c:pt>
                <c:pt idx="758">
                  <c:v>41334</c:v>
                </c:pt>
                <c:pt idx="759">
                  <c:v>41365</c:v>
                </c:pt>
                <c:pt idx="760">
                  <c:v>41395</c:v>
                </c:pt>
                <c:pt idx="761">
                  <c:v>41426</c:v>
                </c:pt>
                <c:pt idx="762">
                  <c:v>41456</c:v>
                </c:pt>
                <c:pt idx="763">
                  <c:v>41487</c:v>
                </c:pt>
                <c:pt idx="764">
                  <c:v>41518</c:v>
                </c:pt>
                <c:pt idx="765">
                  <c:v>41548</c:v>
                </c:pt>
                <c:pt idx="766">
                  <c:v>41579</c:v>
                </c:pt>
                <c:pt idx="767">
                  <c:v>41609</c:v>
                </c:pt>
                <c:pt idx="768">
                  <c:v>41640</c:v>
                </c:pt>
                <c:pt idx="769">
                  <c:v>41671</c:v>
                </c:pt>
                <c:pt idx="770">
                  <c:v>41699</c:v>
                </c:pt>
                <c:pt idx="771">
                  <c:v>41730</c:v>
                </c:pt>
                <c:pt idx="772">
                  <c:v>41760</c:v>
                </c:pt>
                <c:pt idx="773">
                  <c:v>41791</c:v>
                </c:pt>
                <c:pt idx="774">
                  <c:v>41821</c:v>
                </c:pt>
                <c:pt idx="775">
                  <c:v>41852</c:v>
                </c:pt>
                <c:pt idx="776">
                  <c:v>41883</c:v>
                </c:pt>
                <c:pt idx="777">
                  <c:v>41913</c:v>
                </c:pt>
                <c:pt idx="778">
                  <c:v>41944</c:v>
                </c:pt>
                <c:pt idx="779">
                  <c:v>41974</c:v>
                </c:pt>
                <c:pt idx="780">
                  <c:v>42005</c:v>
                </c:pt>
                <c:pt idx="781">
                  <c:v>42036</c:v>
                </c:pt>
                <c:pt idx="782">
                  <c:v>42064</c:v>
                </c:pt>
                <c:pt idx="783">
                  <c:v>42095</c:v>
                </c:pt>
                <c:pt idx="784">
                  <c:v>42125</c:v>
                </c:pt>
                <c:pt idx="785">
                  <c:v>42156</c:v>
                </c:pt>
                <c:pt idx="786">
                  <c:v>42186</c:v>
                </c:pt>
                <c:pt idx="787">
                  <c:v>42217</c:v>
                </c:pt>
                <c:pt idx="788">
                  <c:v>42248</c:v>
                </c:pt>
                <c:pt idx="789">
                  <c:v>42278</c:v>
                </c:pt>
                <c:pt idx="790">
                  <c:v>42309</c:v>
                </c:pt>
                <c:pt idx="791">
                  <c:v>42339</c:v>
                </c:pt>
                <c:pt idx="792">
                  <c:v>42370</c:v>
                </c:pt>
                <c:pt idx="793">
                  <c:v>42401</c:v>
                </c:pt>
                <c:pt idx="794">
                  <c:v>42430</c:v>
                </c:pt>
                <c:pt idx="795">
                  <c:v>42461</c:v>
                </c:pt>
                <c:pt idx="796">
                  <c:v>42491</c:v>
                </c:pt>
                <c:pt idx="797">
                  <c:v>42522</c:v>
                </c:pt>
                <c:pt idx="798">
                  <c:v>42552</c:v>
                </c:pt>
                <c:pt idx="799">
                  <c:v>42583</c:v>
                </c:pt>
                <c:pt idx="800">
                  <c:v>42614</c:v>
                </c:pt>
                <c:pt idx="801">
                  <c:v>42644</c:v>
                </c:pt>
                <c:pt idx="802">
                  <c:v>42675</c:v>
                </c:pt>
                <c:pt idx="803">
                  <c:v>42705</c:v>
                </c:pt>
                <c:pt idx="804">
                  <c:v>42736</c:v>
                </c:pt>
                <c:pt idx="805">
                  <c:v>42767</c:v>
                </c:pt>
                <c:pt idx="806">
                  <c:v>42795</c:v>
                </c:pt>
                <c:pt idx="807">
                  <c:v>42826</c:v>
                </c:pt>
                <c:pt idx="808">
                  <c:v>42856</c:v>
                </c:pt>
                <c:pt idx="809">
                  <c:v>42887</c:v>
                </c:pt>
                <c:pt idx="810">
                  <c:v>42917</c:v>
                </c:pt>
                <c:pt idx="811">
                  <c:v>42948</c:v>
                </c:pt>
                <c:pt idx="812">
                  <c:v>42979</c:v>
                </c:pt>
                <c:pt idx="813">
                  <c:v>43009</c:v>
                </c:pt>
                <c:pt idx="814">
                  <c:v>43040</c:v>
                </c:pt>
                <c:pt idx="815">
                  <c:v>43070</c:v>
                </c:pt>
                <c:pt idx="816">
                  <c:v>43101</c:v>
                </c:pt>
                <c:pt idx="817">
                  <c:v>43132</c:v>
                </c:pt>
                <c:pt idx="818">
                  <c:v>43160</c:v>
                </c:pt>
                <c:pt idx="819">
                  <c:v>43191</c:v>
                </c:pt>
                <c:pt idx="820">
                  <c:v>43221</c:v>
                </c:pt>
                <c:pt idx="821">
                  <c:v>43252</c:v>
                </c:pt>
                <c:pt idx="822">
                  <c:v>43282</c:v>
                </c:pt>
                <c:pt idx="823">
                  <c:v>43313</c:v>
                </c:pt>
                <c:pt idx="824">
                  <c:v>43344</c:v>
                </c:pt>
                <c:pt idx="825">
                  <c:v>43374</c:v>
                </c:pt>
                <c:pt idx="826">
                  <c:v>43405</c:v>
                </c:pt>
                <c:pt idx="827">
                  <c:v>43435</c:v>
                </c:pt>
                <c:pt idx="828">
                  <c:v>43466</c:v>
                </c:pt>
                <c:pt idx="829">
                  <c:v>43497</c:v>
                </c:pt>
                <c:pt idx="830">
                  <c:v>43525</c:v>
                </c:pt>
                <c:pt idx="831">
                  <c:v>43556</c:v>
                </c:pt>
                <c:pt idx="832">
                  <c:v>43586</c:v>
                </c:pt>
                <c:pt idx="833">
                  <c:v>43617</c:v>
                </c:pt>
                <c:pt idx="834">
                  <c:v>43647</c:v>
                </c:pt>
                <c:pt idx="835">
                  <c:v>43678</c:v>
                </c:pt>
                <c:pt idx="836">
                  <c:v>43709</c:v>
                </c:pt>
                <c:pt idx="837">
                  <c:v>43739</c:v>
                </c:pt>
                <c:pt idx="838">
                  <c:v>43770</c:v>
                </c:pt>
                <c:pt idx="839">
                  <c:v>43800</c:v>
                </c:pt>
                <c:pt idx="840">
                  <c:v>43831</c:v>
                </c:pt>
                <c:pt idx="841">
                  <c:v>43862</c:v>
                </c:pt>
                <c:pt idx="842">
                  <c:v>43891</c:v>
                </c:pt>
                <c:pt idx="843">
                  <c:v>43922</c:v>
                </c:pt>
                <c:pt idx="844">
                  <c:v>43952</c:v>
                </c:pt>
                <c:pt idx="845">
                  <c:v>43983</c:v>
                </c:pt>
                <c:pt idx="846">
                  <c:v>44013</c:v>
                </c:pt>
                <c:pt idx="847">
                  <c:v>44044</c:v>
                </c:pt>
                <c:pt idx="848">
                  <c:v>44075</c:v>
                </c:pt>
                <c:pt idx="849">
                  <c:v>44105</c:v>
                </c:pt>
                <c:pt idx="850">
                  <c:v>44136</c:v>
                </c:pt>
                <c:pt idx="851">
                  <c:v>44166</c:v>
                </c:pt>
                <c:pt idx="852">
                  <c:v>44197</c:v>
                </c:pt>
                <c:pt idx="853">
                  <c:v>44228</c:v>
                </c:pt>
                <c:pt idx="854">
                  <c:v>44256</c:v>
                </c:pt>
                <c:pt idx="855">
                  <c:v>44287</c:v>
                </c:pt>
                <c:pt idx="856">
                  <c:v>44317</c:v>
                </c:pt>
                <c:pt idx="857">
                  <c:v>44348</c:v>
                </c:pt>
                <c:pt idx="858">
                  <c:v>44378</c:v>
                </c:pt>
                <c:pt idx="859">
                  <c:v>44409</c:v>
                </c:pt>
                <c:pt idx="860">
                  <c:v>44440</c:v>
                </c:pt>
                <c:pt idx="861">
                  <c:v>44470</c:v>
                </c:pt>
                <c:pt idx="862">
                  <c:v>44501</c:v>
                </c:pt>
                <c:pt idx="863">
                  <c:v>44531</c:v>
                </c:pt>
                <c:pt idx="864">
                  <c:v>44562</c:v>
                </c:pt>
                <c:pt idx="865">
                  <c:v>44593</c:v>
                </c:pt>
                <c:pt idx="866">
                  <c:v>44621</c:v>
                </c:pt>
                <c:pt idx="867">
                  <c:v>44652</c:v>
                </c:pt>
                <c:pt idx="868">
                  <c:v>44682</c:v>
                </c:pt>
                <c:pt idx="869">
                  <c:v>44713</c:v>
                </c:pt>
                <c:pt idx="870">
                  <c:v>44743</c:v>
                </c:pt>
                <c:pt idx="871">
                  <c:v>44774</c:v>
                </c:pt>
                <c:pt idx="872">
                  <c:v>44805</c:v>
                </c:pt>
                <c:pt idx="873">
                  <c:v>44835</c:v>
                </c:pt>
                <c:pt idx="874">
                  <c:v>44866</c:v>
                </c:pt>
                <c:pt idx="875">
                  <c:v>44896</c:v>
                </c:pt>
                <c:pt idx="876">
                  <c:v>44927</c:v>
                </c:pt>
                <c:pt idx="877">
                  <c:v>44958</c:v>
                </c:pt>
                <c:pt idx="878">
                  <c:v>44986</c:v>
                </c:pt>
                <c:pt idx="879">
                  <c:v>45017</c:v>
                </c:pt>
                <c:pt idx="880">
                  <c:v>45047</c:v>
                </c:pt>
                <c:pt idx="881">
                  <c:v>45078</c:v>
                </c:pt>
                <c:pt idx="882">
                  <c:v>45108</c:v>
                </c:pt>
                <c:pt idx="883">
                  <c:v>45139</c:v>
                </c:pt>
                <c:pt idx="884">
                  <c:v>45170</c:v>
                </c:pt>
                <c:pt idx="885">
                  <c:v>45200</c:v>
                </c:pt>
                <c:pt idx="886">
                  <c:v>45231</c:v>
                </c:pt>
                <c:pt idx="887">
                  <c:v>45261</c:v>
                </c:pt>
                <c:pt idx="888">
                  <c:v>45292</c:v>
                </c:pt>
                <c:pt idx="889">
                  <c:v>45323</c:v>
                </c:pt>
                <c:pt idx="890">
                  <c:v>45352</c:v>
                </c:pt>
                <c:pt idx="891">
                  <c:v>45383</c:v>
                </c:pt>
                <c:pt idx="892">
                  <c:v>45413</c:v>
                </c:pt>
                <c:pt idx="893">
                  <c:v>45444</c:v>
                </c:pt>
                <c:pt idx="894">
                  <c:v>45474</c:v>
                </c:pt>
                <c:pt idx="895">
                  <c:v>45505</c:v>
                </c:pt>
                <c:pt idx="896">
                  <c:v>45536</c:v>
                </c:pt>
                <c:pt idx="897">
                  <c:v>45566</c:v>
                </c:pt>
                <c:pt idx="898">
                  <c:v>45597</c:v>
                </c:pt>
                <c:pt idx="899">
                  <c:v>45627</c:v>
                </c:pt>
                <c:pt idx="900">
                  <c:v>45658</c:v>
                </c:pt>
                <c:pt idx="901">
                  <c:v>45689</c:v>
                </c:pt>
                <c:pt idx="902">
                  <c:v>45717</c:v>
                </c:pt>
                <c:pt idx="903">
                  <c:v>45748</c:v>
                </c:pt>
                <c:pt idx="904">
                  <c:v>45778</c:v>
                </c:pt>
                <c:pt idx="905">
                  <c:v>45809</c:v>
                </c:pt>
                <c:pt idx="906">
                  <c:v>45839</c:v>
                </c:pt>
                <c:pt idx="907">
                  <c:v>45870</c:v>
                </c:pt>
                <c:pt idx="908">
                  <c:v>45901</c:v>
                </c:pt>
                <c:pt idx="909">
                  <c:v>45931</c:v>
                </c:pt>
                <c:pt idx="910">
                  <c:v>45962</c:v>
                </c:pt>
                <c:pt idx="911">
                  <c:v>45992</c:v>
                </c:pt>
                <c:pt idx="912">
                  <c:v>46023</c:v>
                </c:pt>
                <c:pt idx="913">
                  <c:v>46054</c:v>
                </c:pt>
                <c:pt idx="914">
                  <c:v>46082</c:v>
                </c:pt>
                <c:pt idx="915">
                  <c:v>46113</c:v>
                </c:pt>
                <c:pt idx="916">
                  <c:v>46143</c:v>
                </c:pt>
                <c:pt idx="917">
                  <c:v>46174</c:v>
                </c:pt>
                <c:pt idx="918">
                  <c:v>46204</c:v>
                </c:pt>
                <c:pt idx="919">
                  <c:v>46235</c:v>
                </c:pt>
                <c:pt idx="920">
                  <c:v>46266</c:v>
                </c:pt>
                <c:pt idx="921">
                  <c:v>46296</c:v>
                </c:pt>
                <c:pt idx="922">
                  <c:v>46327</c:v>
                </c:pt>
                <c:pt idx="923">
                  <c:v>46357</c:v>
                </c:pt>
                <c:pt idx="924">
                  <c:v>46388</c:v>
                </c:pt>
                <c:pt idx="925">
                  <c:v>46419</c:v>
                </c:pt>
                <c:pt idx="926">
                  <c:v>46447</c:v>
                </c:pt>
                <c:pt idx="927">
                  <c:v>46478</c:v>
                </c:pt>
                <c:pt idx="928">
                  <c:v>46508</c:v>
                </c:pt>
                <c:pt idx="929">
                  <c:v>46539</c:v>
                </c:pt>
                <c:pt idx="930">
                  <c:v>46569</c:v>
                </c:pt>
                <c:pt idx="931">
                  <c:v>46600</c:v>
                </c:pt>
                <c:pt idx="932">
                  <c:v>46631</c:v>
                </c:pt>
                <c:pt idx="933">
                  <c:v>46661</c:v>
                </c:pt>
                <c:pt idx="934">
                  <c:v>46692</c:v>
                </c:pt>
                <c:pt idx="935">
                  <c:v>46722</c:v>
                </c:pt>
                <c:pt idx="936">
                  <c:v>46753</c:v>
                </c:pt>
                <c:pt idx="937">
                  <c:v>46784</c:v>
                </c:pt>
                <c:pt idx="938">
                  <c:v>46813</c:v>
                </c:pt>
                <c:pt idx="939">
                  <c:v>46844</c:v>
                </c:pt>
                <c:pt idx="940">
                  <c:v>46874</c:v>
                </c:pt>
                <c:pt idx="941">
                  <c:v>46905</c:v>
                </c:pt>
                <c:pt idx="942">
                  <c:v>46935</c:v>
                </c:pt>
                <c:pt idx="943">
                  <c:v>46966</c:v>
                </c:pt>
                <c:pt idx="944">
                  <c:v>46997</c:v>
                </c:pt>
                <c:pt idx="945">
                  <c:v>47027</c:v>
                </c:pt>
                <c:pt idx="946">
                  <c:v>47058</c:v>
                </c:pt>
                <c:pt idx="947">
                  <c:v>47088</c:v>
                </c:pt>
                <c:pt idx="948">
                  <c:v>47119</c:v>
                </c:pt>
                <c:pt idx="949">
                  <c:v>47150</c:v>
                </c:pt>
                <c:pt idx="950">
                  <c:v>47178</c:v>
                </c:pt>
                <c:pt idx="951">
                  <c:v>47209</c:v>
                </c:pt>
                <c:pt idx="952">
                  <c:v>47239</c:v>
                </c:pt>
                <c:pt idx="953">
                  <c:v>47270</c:v>
                </c:pt>
                <c:pt idx="954">
                  <c:v>47300</c:v>
                </c:pt>
                <c:pt idx="955">
                  <c:v>47331</c:v>
                </c:pt>
                <c:pt idx="956">
                  <c:v>47362</c:v>
                </c:pt>
                <c:pt idx="957">
                  <c:v>47392</c:v>
                </c:pt>
                <c:pt idx="958">
                  <c:v>47423</c:v>
                </c:pt>
                <c:pt idx="959">
                  <c:v>47453</c:v>
                </c:pt>
                <c:pt idx="960">
                  <c:v>47484</c:v>
                </c:pt>
                <c:pt idx="961">
                  <c:v>47515</c:v>
                </c:pt>
                <c:pt idx="962">
                  <c:v>47543</c:v>
                </c:pt>
                <c:pt idx="963">
                  <c:v>47574</c:v>
                </c:pt>
                <c:pt idx="964">
                  <c:v>47604</c:v>
                </c:pt>
                <c:pt idx="965">
                  <c:v>47635</c:v>
                </c:pt>
                <c:pt idx="966">
                  <c:v>47665</c:v>
                </c:pt>
                <c:pt idx="967">
                  <c:v>47696</c:v>
                </c:pt>
                <c:pt idx="968">
                  <c:v>47727</c:v>
                </c:pt>
                <c:pt idx="969">
                  <c:v>47757</c:v>
                </c:pt>
                <c:pt idx="970">
                  <c:v>47788</c:v>
                </c:pt>
                <c:pt idx="971">
                  <c:v>47818</c:v>
                </c:pt>
                <c:pt idx="972">
                  <c:v>47849</c:v>
                </c:pt>
                <c:pt idx="973">
                  <c:v>47880</c:v>
                </c:pt>
                <c:pt idx="974">
                  <c:v>47908</c:v>
                </c:pt>
                <c:pt idx="975">
                  <c:v>47939</c:v>
                </c:pt>
                <c:pt idx="976">
                  <c:v>47969</c:v>
                </c:pt>
                <c:pt idx="977">
                  <c:v>48000</c:v>
                </c:pt>
                <c:pt idx="978">
                  <c:v>48030</c:v>
                </c:pt>
                <c:pt idx="979">
                  <c:v>48061</c:v>
                </c:pt>
                <c:pt idx="980">
                  <c:v>48092</c:v>
                </c:pt>
                <c:pt idx="981">
                  <c:v>48122</c:v>
                </c:pt>
                <c:pt idx="982">
                  <c:v>48153</c:v>
                </c:pt>
                <c:pt idx="983">
                  <c:v>48183</c:v>
                </c:pt>
                <c:pt idx="984">
                  <c:v>48214</c:v>
                </c:pt>
                <c:pt idx="985">
                  <c:v>48245</c:v>
                </c:pt>
                <c:pt idx="986">
                  <c:v>48274</c:v>
                </c:pt>
                <c:pt idx="987">
                  <c:v>48305</c:v>
                </c:pt>
                <c:pt idx="988">
                  <c:v>48335</c:v>
                </c:pt>
                <c:pt idx="989">
                  <c:v>48366</c:v>
                </c:pt>
                <c:pt idx="990">
                  <c:v>48396</c:v>
                </c:pt>
                <c:pt idx="991">
                  <c:v>48427</c:v>
                </c:pt>
                <c:pt idx="992">
                  <c:v>48458</c:v>
                </c:pt>
                <c:pt idx="993">
                  <c:v>48488</c:v>
                </c:pt>
                <c:pt idx="994">
                  <c:v>48519</c:v>
                </c:pt>
                <c:pt idx="995">
                  <c:v>48549</c:v>
                </c:pt>
                <c:pt idx="996">
                  <c:v>48580</c:v>
                </c:pt>
                <c:pt idx="997">
                  <c:v>48611</c:v>
                </c:pt>
                <c:pt idx="998">
                  <c:v>48639</c:v>
                </c:pt>
                <c:pt idx="999">
                  <c:v>48670</c:v>
                </c:pt>
                <c:pt idx="1000">
                  <c:v>48700</c:v>
                </c:pt>
                <c:pt idx="1001">
                  <c:v>48731</c:v>
                </c:pt>
                <c:pt idx="1002">
                  <c:v>48761</c:v>
                </c:pt>
                <c:pt idx="1003">
                  <c:v>48792</c:v>
                </c:pt>
                <c:pt idx="1004">
                  <c:v>48823</c:v>
                </c:pt>
                <c:pt idx="1005">
                  <c:v>48853</c:v>
                </c:pt>
                <c:pt idx="1006">
                  <c:v>48884</c:v>
                </c:pt>
                <c:pt idx="1007">
                  <c:v>48914</c:v>
                </c:pt>
                <c:pt idx="1008">
                  <c:v>48945</c:v>
                </c:pt>
                <c:pt idx="1009">
                  <c:v>48976</c:v>
                </c:pt>
                <c:pt idx="1010">
                  <c:v>49004</c:v>
                </c:pt>
                <c:pt idx="1011">
                  <c:v>49035</c:v>
                </c:pt>
                <c:pt idx="1012">
                  <c:v>49065</c:v>
                </c:pt>
                <c:pt idx="1013">
                  <c:v>49096</c:v>
                </c:pt>
                <c:pt idx="1014">
                  <c:v>49126</c:v>
                </c:pt>
                <c:pt idx="1015">
                  <c:v>49157</c:v>
                </c:pt>
                <c:pt idx="1016">
                  <c:v>49188</c:v>
                </c:pt>
                <c:pt idx="1017">
                  <c:v>49218</c:v>
                </c:pt>
                <c:pt idx="1018">
                  <c:v>49249</c:v>
                </c:pt>
                <c:pt idx="1019">
                  <c:v>49279</c:v>
                </c:pt>
                <c:pt idx="1020">
                  <c:v>49310</c:v>
                </c:pt>
                <c:pt idx="1021">
                  <c:v>49341</c:v>
                </c:pt>
                <c:pt idx="1022">
                  <c:v>49369</c:v>
                </c:pt>
                <c:pt idx="1023">
                  <c:v>49400</c:v>
                </c:pt>
                <c:pt idx="1024">
                  <c:v>49430</c:v>
                </c:pt>
                <c:pt idx="1025">
                  <c:v>49461</c:v>
                </c:pt>
                <c:pt idx="1026">
                  <c:v>49491</c:v>
                </c:pt>
                <c:pt idx="1027">
                  <c:v>49522</c:v>
                </c:pt>
                <c:pt idx="1028">
                  <c:v>49553</c:v>
                </c:pt>
                <c:pt idx="1029">
                  <c:v>49583</c:v>
                </c:pt>
                <c:pt idx="1030">
                  <c:v>49614</c:v>
                </c:pt>
                <c:pt idx="1031">
                  <c:v>49644</c:v>
                </c:pt>
                <c:pt idx="1032">
                  <c:v>49675</c:v>
                </c:pt>
                <c:pt idx="1033">
                  <c:v>49706</c:v>
                </c:pt>
                <c:pt idx="1034">
                  <c:v>49735</c:v>
                </c:pt>
                <c:pt idx="1035">
                  <c:v>49766</c:v>
                </c:pt>
                <c:pt idx="1036">
                  <c:v>49796</c:v>
                </c:pt>
                <c:pt idx="1037">
                  <c:v>49827</c:v>
                </c:pt>
                <c:pt idx="1038">
                  <c:v>49857</c:v>
                </c:pt>
                <c:pt idx="1039">
                  <c:v>49888</c:v>
                </c:pt>
                <c:pt idx="1040">
                  <c:v>49919</c:v>
                </c:pt>
                <c:pt idx="1041">
                  <c:v>49949</c:v>
                </c:pt>
                <c:pt idx="1042">
                  <c:v>49980</c:v>
                </c:pt>
                <c:pt idx="1043">
                  <c:v>50010</c:v>
                </c:pt>
                <c:pt idx="1044">
                  <c:v>50041</c:v>
                </c:pt>
                <c:pt idx="1045">
                  <c:v>50072</c:v>
                </c:pt>
                <c:pt idx="1046">
                  <c:v>50100</c:v>
                </c:pt>
                <c:pt idx="1047">
                  <c:v>50131</c:v>
                </c:pt>
                <c:pt idx="1048">
                  <c:v>50161</c:v>
                </c:pt>
                <c:pt idx="1049">
                  <c:v>50192</c:v>
                </c:pt>
                <c:pt idx="1050">
                  <c:v>50222</c:v>
                </c:pt>
                <c:pt idx="1051">
                  <c:v>50253</c:v>
                </c:pt>
                <c:pt idx="1052">
                  <c:v>50284</c:v>
                </c:pt>
                <c:pt idx="1053">
                  <c:v>50314</c:v>
                </c:pt>
                <c:pt idx="1054">
                  <c:v>50345</c:v>
                </c:pt>
                <c:pt idx="1055">
                  <c:v>50375</c:v>
                </c:pt>
                <c:pt idx="1056">
                  <c:v>50406</c:v>
                </c:pt>
                <c:pt idx="1057">
                  <c:v>50437</c:v>
                </c:pt>
                <c:pt idx="1058">
                  <c:v>50465</c:v>
                </c:pt>
                <c:pt idx="1059">
                  <c:v>50496</c:v>
                </c:pt>
                <c:pt idx="1060">
                  <c:v>50526</c:v>
                </c:pt>
                <c:pt idx="1061">
                  <c:v>50557</c:v>
                </c:pt>
                <c:pt idx="1062">
                  <c:v>50587</c:v>
                </c:pt>
                <c:pt idx="1063">
                  <c:v>50618</c:v>
                </c:pt>
                <c:pt idx="1064">
                  <c:v>50649</c:v>
                </c:pt>
                <c:pt idx="1065">
                  <c:v>50679</c:v>
                </c:pt>
                <c:pt idx="1066">
                  <c:v>50710</c:v>
                </c:pt>
                <c:pt idx="1067">
                  <c:v>50740</c:v>
                </c:pt>
                <c:pt idx="1068">
                  <c:v>50771</c:v>
                </c:pt>
                <c:pt idx="1069">
                  <c:v>50802</c:v>
                </c:pt>
                <c:pt idx="1070">
                  <c:v>50830</c:v>
                </c:pt>
                <c:pt idx="1071">
                  <c:v>50861</c:v>
                </c:pt>
                <c:pt idx="1072">
                  <c:v>50891</c:v>
                </c:pt>
                <c:pt idx="1073">
                  <c:v>50922</c:v>
                </c:pt>
                <c:pt idx="1074">
                  <c:v>50952</c:v>
                </c:pt>
                <c:pt idx="1075">
                  <c:v>50983</c:v>
                </c:pt>
                <c:pt idx="1076">
                  <c:v>51014</c:v>
                </c:pt>
                <c:pt idx="1077">
                  <c:v>51044</c:v>
                </c:pt>
                <c:pt idx="1078">
                  <c:v>51075</c:v>
                </c:pt>
                <c:pt idx="1079">
                  <c:v>51105</c:v>
                </c:pt>
                <c:pt idx="1080">
                  <c:v>51136</c:v>
                </c:pt>
                <c:pt idx="1081">
                  <c:v>51167</c:v>
                </c:pt>
                <c:pt idx="1082">
                  <c:v>51196</c:v>
                </c:pt>
                <c:pt idx="1083">
                  <c:v>51227</c:v>
                </c:pt>
                <c:pt idx="1084">
                  <c:v>51257</c:v>
                </c:pt>
                <c:pt idx="1085">
                  <c:v>51288</c:v>
                </c:pt>
                <c:pt idx="1086">
                  <c:v>51318</c:v>
                </c:pt>
                <c:pt idx="1087">
                  <c:v>51349</c:v>
                </c:pt>
                <c:pt idx="1088">
                  <c:v>51380</c:v>
                </c:pt>
                <c:pt idx="1089">
                  <c:v>51410</c:v>
                </c:pt>
                <c:pt idx="1090">
                  <c:v>51441</c:v>
                </c:pt>
                <c:pt idx="1091">
                  <c:v>51471</c:v>
                </c:pt>
              </c:numCache>
            </c:numRef>
          </c:cat>
          <c:val>
            <c:numRef>
              <c:f>GBOND!$Y$9:$Y$1100</c:f>
              <c:numCache>
                <c:formatCode>General</c:formatCode>
                <c:ptCount val="1092"/>
                <c:pt idx="60">
                  <c:v>2.61</c:v>
                </c:pt>
                <c:pt idx="61">
                  <c:v>2.65</c:v>
                </c:pt>
                <c:pt idx="62">
                  <c:v>2.68</c:v>
                </c:pt>
                <c:pt idx="63">
                  <c:v>2.75</c:v>
                </c:pt>
                <c:pt idx="64">
                  <c:v>2.76</c:v>
                </c:pt>
                <c:pt idx="65">
                  <c:v>2.78</c:v>
                </c:pt>
                <c:pt idx="66">
                  <c:v>2.9</c:v>
                </c:pt>
                <c:pt idx="67">
                  <c:v>2.97</c:v>
                </c:pt>
                <c:pt idx="68">
                  <c:v>2.97</c:v>
                </c:pt>
                <c:pt idx="69">
                  <c:v>2.88</c:v>
                </c:pt>
                <c:pt idx="70">
                  <c:v>2.89</c:v>
                </c:pt>
                <c:pt idx="71">
                  <c:v>2.96</c:v>
                </c:pt>
                <c:pt idx="72">
                  <c:v>2.9</c:v>
                </c:pt>
                <c:pt idx="73">
                  <c:v>2.84</c:v>
                </c:pt>
                <c:pt idx="74">
                  <c:v>2.96</c:v>
                </c:pt>
                <c:pt idx="75">
                  <c:v>3.18</c:v>
                </c:pt>
                <c:pt idx="76">
                  <c:v>3.07</c:v>
                </c:pt>
                <c:pt idx="77">
                  <c:v>3</c:v>
                </c:pt>
                <c:pt idx="78">
                  <c:v>3.11</c:v>
                </c:pt>
                <c:pt idx="79">
                  <c:v>3.33</c:v>
                </c:pt>
                <c:pt idx="80">
                  <c:v>3.38</c:v>
                </c:pt>
                <c:pt idx="81">
                  <c:v>3.34</c:v>
                </c:pt>
                <c:pt idx="82">
                  <c:v>3.49</c:v>
                </c:pt>
                <c:pt idx="83">
                  <c:v>3.59</c:v>
                </c:pt>
                <c:pt idx="84">
                  <c:v>3.46</c:v>
                </c:pt>
                <c:pt idx="85">
                  <c:v>3.34</c:v>
                </c:pt>
                <c:pt idx="86">
                  <c:v>3.41</c:v>
                </c:pt>
                <c:pt idx="87">
                  <c:v>3.48</c:v>
                </c:pt>
                <c:pt idx="88">
                  <c:v>3.6</c:v>
                </c:pt>
                <c:pt idx="89">
                  <c:v>3.8</c:v>
                </c:pt>
                <c:pt idx="90">
                  <c:v>3.93</c:v>
                </c:pt>
                <c:pt idx="91">
                  <c:v>3.93</c:v>
                </c:pt>
                <c:pt idx="92">
                  <c:v>3.92</c:v>
                </c:pt>
                <c:pt idx="93">
                  <c:v>3.97</c:v>
                </c:pt>
                <c:pt idx="94">
                  <c:v>3.72</c:v>
                </c:pt>
                <c:pt idx="95">
                  <c:v>3.21</c:v>
                </c:pt>
                <c:pt idx="96">
                  <c:v>3.09</c:v>
                </c:pt>
                <c:pt idx="97">
                  <c:v>3.05</c:v>
                </c:pt>
                <c:pt idx="98">
                  <c:v>2.98</c:v>
                </c:pt>
                <c:pt idx="99">
                  <c:v>2.88</c:v>
                </c:pt>
                <c:pt idx="100">
                  <c:v>2.92</c:v>
                </c:pt>
                <c:pt idx="101">
                  <c:v>2.97</c:v>
                </c:pt>
                <c:pt idx="102">
                  <c:v>3.2</c:v>
                </c:pt>
                <c:pt idx="103">
                  <c:v>3.54</c:v>
                </c:pt>
                <c:pt idx="104">
                  <c:v>3.76</c:v>
                </c:pt>
                <c:pt idx="105">
                  <c:v>3.8</c:v>
                </c:pt>
                <c:pt idx="106">
                  <c:v>3.74</c:v>
                </c:pt>
                <c:pt idx="107">
                  <c:v>3.86</c:v>
                </c:pt>
                <c:pt idx="108">
                  <c:v>4.0199999999999996</c:v>
                </c:pt>
                <c:pt idx="109">
                  <c:v>3.96</c:v>
                </c:pt>
                <c:pt idx="110">
                  <c:v>3.99</c:v>
                </c:pt>
                <c:pt idx="111">
                  <c:v>4.12</c:v>
                </c:pt>
                <c:pt idx="112">
                  <c:v>4.3099999999999996</c:v>
                </c:pt>
                <c:pt idx="113">
                  <c:v>4.34</c:v>
                </c:pt>
                <c:pt idx="114">
                  <c:v>4.4000000000000004</c:v>
                </c:pt>
                <c:pt idx="115">
                  <c:v>4.43</c:v>
                </c:pt>
                <c:pt idx="116">
                  <c:v>4.68</c:v>
                </c:pt>
                <c:pt idx="117">
                  <c:v>4.53</c:v>
                </c:pt>
                <c:pt idx="118">
                  <c:v>4.53</c:v>
                </c:pt>
                <c:pt idx="119">
                  <c:v>4.6900000000000004</c:v>
                </c:pt>
                <c:pt idx="120">
                  <c:v>4.72</c:v>
                </c:pt>
                <c:pt idx="121">
                  <c:v>4.49</c:v>
                </c:pt>
                <c:pt idx="122">
                  <c:v>4.25</c:v>
                </c:pt>
                <c:pt idx="123">
                  <c:v>4.28</c:v>
                </c:pt>
                <c:pt idx="124">
                  <c:v>4.3499999999999996</c:v>
                </c:pt>
                <c:pt idx="125">
                  <c:v>4.1500000000000004</c:v>
                </c:pt>
                <c:pt idx="126">
                  <c:v>3.9</c:v>
                </c:pt>
                <c:pt idx="127">
                  <c:v>3.8</c:v>
                </c:pt>
                <c:pt idx="128">
                  <c:v>3.8</c:v>
                </c:pt>
                <c:pt idx="129">
                  <c:v>3.89</c:v>
                </c:pt>
                <c:pt idx="130">
                  <c:v>3.93</c:v>
                </c:pt>
                <c:pt idx="131">
                  <c:v>3.84</c:v>
                </c:pt>
                <c:pt idx="132">
                  <c:v>3.84</c:v>
                </c:pt>
                <c:pt idx="133">
                  <c:v>3.78</c:v>
                </c:pt>
                <c:pt idx="134">
                  <c:v>3.74</c:v>
                </c:pt>
                <c:pt idx="135">
                  <c:v>3.78</c:v>
                </c:pt>
                <c:pt idx="136">
                  <c:v>3.71</c:v>
                </c:pt>
                <c:pt idx="137">
                  <c:v>3.88</c:v>
                </c:pt>
                <c:pt idx="138">
                  <c:v>3.92</c:v>
                </c:pt>
                <c:pt idx="139">
                  <c:v>4.04</c:v>
                </c:pt>
                <c:pt idx="140">
                  <c:v>3.98</c:v>
                </c:pt>
                <c:pt idx="141">
                  <c:v>3.92</c:v>
                </c:pt>
                <c:pt idx="142">
                  <c:v>3.94</c:v>
                </c:pt>
                <c:pt idx="143">
                  <c:v>4.0599999999999996</c:v>
                </c:pt>
                <c:pt idx="144">
                  <c:v>4.0831819999999999</c:v>
                </c:pt>
                <c:pt idx="145">
                  <c:v>4.0394439999999996</c:v>
                </c:pt>
                <c:pt idx="146">
                  <c:v>3.9304549999999998</c:v>
                </c:pt>
                <c:pt idx="147">
                  <c:v>3.843</c:v>
                </c:pt>
                <c:pt idx="148">
                  <c:v>3.8736359999999999</c:v>
                </c:pt>
                <c:pt idx="149">
                  <c:v>3.9090479999999999</c:v>
                </c:pt>
                <c:pt idx="150">
                  <c:v>4.0142860000000002</c:v>
                </c:pt>
                <c:pt idx="151">
                  <c:v>3.9756520000000002</c:v>
                </c:pt>
                <c:pt idx="152">
                  <c:v>3.9789469999999998</c:v>
                </c:pt>
                <c:pt idx="153">
                  <c:v>3.9254549999999999</c:v>
                </c:pt>
                <c:pt idx="154">
                  <c:v>3.9157890000000002</c:v>
                </c:pt>
                <c:pt idx="155">
                  <c:v>3.8645</c:v>
                </c:pt>
                <c:pt idx="156">
                  <c:v>3.8336359999999998</c:v>
                </c:pt>
                <c:pt idx="157">
                  <c:v>3.9211109999999998</c:v>
                </c:pt>
                <c:pt idx="158">
                  <c:v>3.9285709999999998</c:v>
                </c:pt>
                <c:pt idx="159">
                  <c:v>3.970952</c:v>
                </c:pt>
                <c:pt idx="160">
                  <c:v>3.93</c:v>
                </c:pt>
                <c:pt idx="161">
                  <c:v>3.9929999999999999</c:v>
                </c:pt>
                <c:pt idx="162">
                  <c:v>4.0204550000000001</c:v>
                </c:pt>
                <c:pt idx="163">
                  <c:v>4.0022729999999997</c:v>
                </c:pt>
                <c:pt idx="164">
                  <c:v>4.0774999999999997</c:v>
                </c:pt>
                <c:pt idx="165">
                  <c:v>4.1060869999999996</c:v>
                </c:pt>
                <c:pt idx="166">
                  <c:v>4.1217649999999999</c:v>
                </c:pt>
                <c:pt idx="167">
                  <c:v>4.128571</c:v>
                </c:pt>
                <c:pt idx="168">
                  <c:v>4.1668180000000001</c:v>
                </c:pt>
                <c:pt idx="169">
                  <c:v>4.145556</c:v>
                </c:pt>
                <c:pt idx="170">
                  <c:v>4.2195239999999998</c:v>
                </c:pt>
                <c:pt idx="171">
                  <c:v>4.2322730000000002</c:v>
                </c:pt>
                <c:pt idx="172">
                  <c:v>4.2</c:v>
                </c:pt>
                <c:pt idx="173">
                  <c:v>4.17</c:v>
                </c:pt>
                <c:pt idx="174">
                  <c:v>4.1859089999999997</c:v>
                </c:pt>
                <c:pt idx="175">
                  <c:v>4.19381</c:v>
                </c:pt>
                <c:pt idx="176">
                  <c:v>4.2038099999999998</c:v>
                </c:pt>
                <c:pt idx="177">
                  <c:v>4.1880949999999997</c:v>
                </c:pt>
                <c:pt idx="178">
                  <c:v>4.1527779999999996</c:v>
                </c:pt>
                <c:pt idx="179">
                  <c:v>4.1795450000000001</c:v>
                </c:pt>
                <c:pt idx="180">
                  <c:v>4.1894999999999998</c:v>
                </c:pt>
                <c:pt idx="181">
                  <c:v>4.2111109999999998</c:v>
                </c:pt>
                <c:pt idx="182">
                  <c:v>4.2104350000000004</c:v>
                </c:pt>
                <c:pt idx="183">
                  <c:v>4.2038099999999998</c:v>
                </c:pt>
                <c:pt idx="184">
                  <c:v>4.2115</c:v>
                </c:pt>
                <c:pt idx="185">
                  <c:v>4.2131819999999998</c:v>
                </c:pt>
                <c:pt idx="186">
                  <c:v>4.2047619999999997</c:v>
                </c:pt>
                <c:pt idx="187">
                  <c:v>4.2522729999999997</c:v>
                </c:pt>
                <c:pt idx="188">
                  <c:v>4.290476</c:v>
                </c:pt>
                <c:pt idx="189">
                  <c:v>4.3494999999999999</c:v>
                </c:pt>
                <c:pt idx="190">
                  <c:v>4.4489470000000004</c:v>
                </c:pt>
                <c:pt idx="191">
                  <c:v>4.6154549999999999</c:v>
                </c:pt>
                <c:pt idx="192">
                  <c:v>4.6123810000000001</c:v>
                </c:pt>
                <c:pt idx="193">
                  <c:v>4.8321050000000003</c:v>
                </c:pt>
                <c:pt idx="194">
                  <c:v>4.8734780000000004</c:v>
                </c:pt>
                <c:pt idx="195">
                  <c:v>4.75</c:v>
                </c:pt>
                <c:pt idx="196">
                  <c:v>4.7785710000000003</c:v>
                </c:pt>
                <c:pt idx="197">
                  <c:v>4.8145449999999999</c:v>
                </c:pt>
                <c:pt idx="198">
                  <c:v>5.0179999999999998</c:v>
                </c:pt>
                <c:pt idx="199">
                  <c:v>5.224348</c:v>
                </c:pt>
                <c:pt idx="200">
                  <c:v>5.1823810000000003</c:v>
                </c:pt>
                <c:pt idx="201">
                  <c:v>5.0114999999999998</c:v>
                </c:pt>
                <c:pt idx="202">
                  <c:v>5.1552629999999997</c:v>
                </c:pt>
                <c:pt idx="203">
                  <c:v>4.8428570000000004</c:v>
                </c:pt>
                <c:pt idx="204">
                  <c:v>4.5790480000000002</c:v>
                </c:pt>
                <c:pt idx="205">
                  <c:v>4.6266670000000003</c:v>
                </c:pt>
                <c:pt idx="206">
                  <c:v>4.5418180000000001</c:v>
                </c:pt>
                <c:pt idx="207">
                  <c:v>4.5934999999999997</c:v>
                </c:pt>
                <c:pt idx="208">
                  <c:v>4.8477269999999999</c:v>
                </c:pt>
                <c:pt idx="209">
                  <c:v>5.0227269999999997</c:v>
                </c:pt>
                <c:pt idx="210">
                  <c:v>5.1589999999999998</c:v>
                </c:pt>
                <c:pt idx="211">
                  <c:v>5.275652</c:v>
                </c:pt>
                <c:pt idx="212">
                  <c:v>5.3019999999999996</c:v>
                </c:pt>
                <c:pt idx="213">
                  <c:v>5.4809520000000003</c:v>
                </c:pt>
                <c:pt idx="214">
                  <c:v>5.7534999999999998</c:v>
                </c:pt>
                <c:pt idx="215">
                  <c:v>5.6989999999999998</c:v>
                </c:pt>
                <c:pt idx="216">
                  <c:v>5.5286359999999997</c:v>
                </c:pt>
                <c:pt idx="217">
                  <c:v>5.5636840000000003</c:v>
                </c:pt>
                <c:pt idx="218">
                  <c:v>5.74</c:v>
                </c:pt>
                <c:pt idx="219">
                  <c:v>5.6384999999999996</c:v>
                </c:pt>
                <c:pt idx="220">
                  <c:v>5.8695449999999996</c:v>
                </c:pt>
                <c:pt idx="221">
                  <c:v>5.718</c:v>
                </c:pt>
                <c:pt idx="222">
                  <c:v>5.4954549999999998</c:v>
                </c:pt>
                <c:pt idx="223">
                  <c:v>5.4204549999999996</c:v>
                </c:pt>
                <c:pt idx="224">
                  <c:v>5.46</c:v>
                </c:pt>
                <c:pt idx="225">
                  <c:v>5.5826089999999997</c:v>
                </c:pt>
                <c:pt idx="226">
                  <c:v>5.6961110000000001</c:v>
                </c:pt>
                <c:pt idx="227">
                  <c:v>6.0319050000000001</c:v>
                </c:pt>
                <c:pt idx="228">
                  <c:v>6.0418180000000001</c:v>
                </c:pt>
                <c:pt idx="229">
                  <c:v>6.1889469999999998</c:v>
                </c:pt>
                <c:pt idx="230">
                  <c:v>6.2960000000000003</c:v>
                </c:pt>
                <c:pt idx="231">
                  <c:v>6.1733330000000004</c:v>
                </c:pt>
                <c:pt idx="232">
                  <c:v>6.3233329999999999</c:v>
                </c:pt>
                <c:pt idx="233">
                  <c:v>6.5742859999999999</c:v>
                </c:pt>
                <c:pt idx="234">
                  <c:v>6.7195239999999998</c:v>
                </c:pt>
                <c:pt idx="235">
                  <c:v>6.6914290000000003</c:v>
                </c:pt>
                <c:pt idx="236">
                  <c:v>7.1595240000000002</c:v>
                </c:pt>
                <c:pt idx="237">
                  <c:v>7.0954550000000003</c:v>
                </c:pt>
                <c:pt idx="238">
                  <c:v>7.1441179999999997</c:v>
                </c:pt>
                <c:pt idx="239">
                  <c:v>7.6540910000000002</c:v>
                </c:pt>
                <c:pt idx="240">
                  <c:v>7.7947620000000004</c:v>
                </c:pt>
                <c:pt idx="241">
                  <c:v>7.2383329999999999</c:v>
                </c:pt>
                <c:pt idx="242">
                  <c:v>7.0728569999999999</c:v>
                </c:pt>
                <c:pt idx="243">
                  <c:v>7.3909089999999997</c:v>
                </c:pt>
                <c:pt idx="244">
                  <c:v>7.9061899999999996</c:v>
                </c:pt>
                <c:pt idx="245">
                  <c:v>7.841818</c:v>
                </c:pt>
                <c:pt idx="246">
                  <c:v>7.4572729999999998</c:v>
                </c:pt>
                <c:pt idx="247">
                  <c:v>7.5271429999999997</c:v>
                </c:pt>
                <c:pt idx="248">
                  <c:v>7.3895239999999998</c:v>
                </c:pt>
                <c:pt idx="249">
                  <c:v>7.3266669999999996</c:v>
                </c:pt>
                <c:pt idx="250">
                  <c:v>6.8411109999999997</c:v>
                </c:pt>
                <c:pt idx="251">
                  <c:v>6.3913640000000003</c:v>
                </c:pt>
                <c:pt idx="252">
                  <c:v>6.2385000000000002</c:v>
                </c:pt>
                <c:pt idx="253">
                  <c:v>6.112222</c:v>
                </c:pt>
                <c:pt idx="254">
                  <c:v>5.7034779999999996</c:v>
                </c:pt>
                <c:pt idx="255">
                  <c:v>5.8338099999999997</c:v>
                </c:pt>
                <c:pt idx="256">
                  <c:v>6.3925000000000001</c:v>
                </c:pt>
                <c:pt idx="257">
                  <c:v>6.5222730000000002</c:v>
                </c:pt>
                <c:pt idx="258">
                  <c:v>6.7295239999999996</c:v>
                </c:pt>
                <c:pt idx="259">
                  <c:v>6.5827270000000002</c:v>
                </c:pt>
                <c:pt idx="260">
                  <c:v>6.1395239999999998</c:v>
                </c:pt>
                <c:pt idx="261">
                  <c:v>5.925789</c:v>
                </c:pt>
                <c:pt idx="262">
                  <c:v>5.81</c:v>
                </c:pt>
                <c:pt idx="263">
                  <c:v>5.9263640000000004</c:v>
                </c:pt>
                <c:pt idx="264">
                  <c:v>5.9476190000000004</c:v>
                </c:pt>
                <c:pt idx="265">
                  <c:v>6.0810000000000004</c:v>
                </c:pt>
                <c:pt idx="266">
                  <c:v>6.0686359999999997</c:v>
                </c:pt>
                <c:pt idx="267">
                  <c:v>6.1944999999999997</c:v>
                </c:pt>
                <c:pt idx="268">
                  <c:v>6.1263639999999997</c:v>
                </c:pt>
                <c:pt idx="269">
                  <c:v>6.1068179999999996</c:v>
                </c:pt>
                <c:pt idx="270">
                  <c:v>6.1130000000000004</c:v>
                </c:pt>
                <c:pt idx="271">
                  <c:v>6.2104350000000004</c:v>
                </c:pt>
                <c:pt idx="272">
                  <c:v>6.5495000000000001</c:v>
                </c:pt>
                <c:pt idx="273">
                  <c:v>6.4794999999999998</c:v>
                </c:pt>
                <c:pt idx="274">
                  <c:v>6.2805</c:v>
                </c:pt>
                <c:pt idx="275">
                  <c:v>6.3585000000000003</c:v>
                </c:pt>
                <c:pt idx="276">
                  <c:v>6.4645450000000002</c:v>
                </c:pt>
                <c:pt idx="277">
                  <c:v>6.6355560000000002</c:v>
                </c:pt>
                <c:pt idx="278">
                  <c:v>6.7090909999999999</c:v>
                </c:pt>
                <c:pt idx="279">
                  <c:v>6.6684999999999999</c:v>
                </c:pt>
                <c:pt idx="280">
                  <c:v>6.8472730000000004</c:v>
                </c:pt>
                <c:pt idx="281">
                  <c:v>6.9</c:v>
                </c:pt>
                <c:pt idx="282">
                  <c:v>7.1309519999999997</c:v>
                </c:pt>
                <c:pt idx="283">
                  <c:v>7.4047830000000001</c:v>
                </c:pt>
                <c:pt idx="284">
                  <c:v>7.0905259999999997</c:v>
                </c:pt>
                <c:pt idx="285">
                  <c:v>6.7942859999999996</c:v>
                </c:pt>
                <c:pt idx="286">
                  <c:v>6.7285000000000004</c:v>
                </c:pt>
                <c:pt idx="287">
                  <c:v>6.743684</c:v>
                </c:pt>
                <c:pt idx="288">
                  <c:v>6.9886359999999996</c:v>
                </c:pt>
                <c:pt idx="289">
                  <c:v>6.9572219999999998</c:v>
                </c:pt>
                <c:pt idx="290">
                  <c:v>7.2090480000000001</c:v>
                </c:pt>
                <c:pt idx="291">
                  <c:v>7.5123810000000004</c:v>
                </c:pt>
                <c:pt idx="292">
                  <c:v>7.5759090000000002</c:v>
                </c:pt>
                <c:pt idx="293">
                  <c:v>7.5354999999999999</c:v>
                </c:pt>
                <c:pt idx="294">
                  <c:v>7.8049999999999997</c:v>
                </c:pt>
                <c:pt idx="295">
                  <c:v>8.0440909999999999</c:v>
                </c:pt>
                <c:pt idx="296">
                  <c:v>8.0374999999999996</c:v>
                </c:pt>
                <c:pt idx="297">
                  <c:v>7.8968179999999997</c:v>
                </c:pt>
                <c:pt idx="298">
                  <c:v>7.6811109999999996</c:v>
                </c:pt>
                <c:pt idx="299">
                  <c:v>7.4338100000000003</c:v>
                </c:pt>
                <c:pt idx="300">
                  <c:v>7.5013639999999997</c:v>
                </c:pt>
                <c:pt idx="301">
                  <c:v>7.3922220000000003</c:v>
                </c:pt>
                <c:pt idx="302">
                  <c:v>7.7279999999999998</c:v>
                </c:pt>
                <c:pt idx="303">
                  <c:v>8.2268179999999997</c:v>
                </c:pt>
                <c:pt idx="304">
                  <c:v>8.0595239999999997</c:v>
                </c:pt>
                <c:pt idx="305">
                  <c:v>7.8609520000000002</c:v>
                </c:pt>
                <c:pt idx="306">
                  <c:v>8.0613639999999993</c:v>
                </c:pt>
                <c:pt idx="307">
                  <c:v>8.3976190000000006</c:v>
                </c:pt>
                <c:pt idx="308">
                  <c:v>8.4266670000000001</c:v>
                </c:pt>
                <c:pt idx="309">
                  <c:v>8.1377269999999999</c:v>
                </c:pt>
                <c:pt idx="310">
                  <c:v>8.0529410000000006</c:v>
                </c:pt>
                <c:pt idx="311">
                  <c:v>7.9968180000000002</c:v>
                </c:pt>
                <c:pt idx="312">
                  <c:v>7.742381</c:v>
                </c:pt>
                <c:pt idx="313">
                  <c:v>7.7927780000000002</c:v>
                </c:pt>
                <c:pt idx="314">
                  <c:v>7.7343479999999998</c:v>
                </c:pt>
                <c:pt idx="315">
                  <c:v>7.5642860000000001</c:v>
                </c:pt>
                <c:pt idx="316">
                  <c:v>7.8949999999999996</c:v>
                </c:pt>
                <c:pt idx="317">
                  <c:v>7.861364</c:v>
                </c:pt>
                <c:pt idx="318">
                  <c:v>7.8319049999999999</c:v>
                </c:pt>
                <c:pt idx="319">
                  <c:v>7.7686359999999999</c:v>
                </c:pt>
                <c:pt idx="320">
                  <c:v>7.5942860000000003</c:v>
                </c:pt>
                <c:pt idx="321">
                  <c:v>7.4109999999999996</c:v>
                </c:pt>
                <c:pt idx="322">
                  <c:v>7.2910529999999998</c:v>
                </c:pt>
                <c:pt idx="323">
                  <c:v>6.8690910000000001</c:v>
                </c:pt>
                <c:pt idx="324">
                  <c:v>7.2133330000000004</c:v>
                </c:pt>
                <c:pt idx="325">
                  <c:v>7.3910530000000003</c:v>
                </c:pt>
                <c:pt idx="326">
                  <c:v>7.46</c:v>
                </c:pt>
                <c:pt idx="327">
                  <c:v>7.3704999999999998</c:v>
                </c:pt>
                <c:pt idx="328">
                  <c:v>7.4566670000000004</c:v>
                </c:pt>
                <c:pt idx="329">
                  <c:v>7.275455</c:v>
                </c:pt>
                <c:pt idx="330">
                  <c:v>7.33</c:v>
                </c:pt>
                <c:pt idx="331">
                  <c:v>7.396522</c:v>
                </c:pt>
                <c:pt idx="332">
                  <c:v>7.3438100000000004</c:v>
                </c:pt>
                <c:pt idx="333">
                  <c:v>7.5235000000000003</c:v>
                </c:pt>
                <c:pt idx="334">
                  <c:v>7.5773679999999999</c:v>
                </c:pt>
                <c:pt idx="335">
                  <c:v>7.685238</c:v>
                </c:pt>
                <c:pt idx="336">
                  <c:v>7.9561900000000003</c:v>
                </c:pt>
                <c:pt idx="337">
                  <c:v>8.0333330000000007</c:v>
                </c:pt>
                <c:pt idx="338">
                  <c:v>8.0359090000000002</c:v>
                </c:pt>
                <c:pt idx="339">
                  <c:v>8.1539999999999999</c:v>
                </c:pt>
                <c:pt idx="340">
                  <c:v>8.3457139999999992</c:v>
                </c:pt>
                <c:pt idx="341">
                  <c:v>8.4622729999999997</c:v>
                </c:pt>
                <c:pt idx="342">
                  <c:v>8.64</c:v>
                </c:pt>
                <c:pt idx="343">
                  <c:v>8.4108699999999992</c:v>
                </c:pt>
                <c:pt idx="344">
                  <c:v>8.4164999999999992</c:v>
                </c:pt>
                <c:pt idx="345">
                  <c:v>8.6423810000000003</c:v>
                </c:pt>
                <c:pt idx="346">
                  <c:v>8.8049999999999997</c:v>
                </c:pt>
                <c:pt idx="347">
                  <c:v>9.0065000000000008</c:v>
                </c:pt>
                <c:pt idx="348">
                  <c:v>9.0995450000000009</c:v>
                </c:pt>
                <c:pt idx="349">
                  <c:v>9.0983330000000002</c:v>
                </c:pt>
                <c:pt idx="350">
                  <c:v>9.1172730000000008</c:v>
                </c:pt>
                <c:pt idx="351">
                  <c:v>9.1820000000000004</c:v>
                </c:pt>
                <c:pt idx="352">
                  <c:v>9.2523809999999997</c:v>
                </c:pt>
                <c:pt idx="353">
                  <c:v>8.9138099999999998</c:v>
                </c:pt>
                <c:pt idx="354">
                  <c:v>8.9499999999999993</c:v>
                </c:pt>
                <c:pt idx="355">
                  <c:v>9.0295649999999998</c:v>
                </c:pt>
                <c:pt idx="356">
                  <c:v>9.3347370000000005</c:v>
                </c:pt>
                <c:pt idx="357">
                  <c:v>10.299091000000001</c:v>
                </c:pt>
                <c:pt idx="358">
                  <c:v>10.653157999999999</c:v>
                </c:pt>
                <c:pt idx="359">
                  <c:v>10.385999999999999</c:v>
                </c:pt>
                <c:pt idx="360">
                  <c:v>10.802273</c:v>
                </c:pt>
                <c:pt idx="361">
                  <c:v>12.414737000000001</c:v>
                </c:pt>
                <c:pt idx="362">
                  <c:v>12.749048</c:v>
                </c:pt>
                <c:pt idx="363">
                  <c:v>11.473333</c:v>
                </c:pt>
                <c:pt idx="364">
                  <c:v>10.181429</c:v>
                </c:pt>
                <c:pt idx="365">
                  <c:v>9.7780950000000004</c:v>
                </c:pt>
                <c:pt idx="366">
                  <c:v>10.247726999999999</c:v>
                </c:pt>
                <c:pt idx="367">
                  <c:v>11.101905</c:v>
                </c:pt>
                <c:pt idx="368">
                  <c:v>11.508571</c:v>
                </c:pt>
                <c:pt idx="369">
                  <c:v>11.751364000000001</c:v>
                </c:pt>
                <c:pt idx="370">
                  <c:v>12.684706</c:v>
                </c:pt>
                <c:pt idx="371">
                  <c:v>12.844091000000001</c:v>
                </c:pt>
                <c:pt idx="372">
                  <c:v>12.568571</c:v>
                </c:pt>
                <c:pt idx="373">
                  <c:v>13.194444000000001</c:v>
                </c:pt>
                <c:pt idx="374">
                  <c:v>13.115909</c:v>
                </c:pt>
                <c:pt idx="375">
                  <c:v>13.679524000000001</c:v>
                </c:pt>
                <c:pt idx="376">
                  <c:v>14.099500000000001</c:v>
                </c:pt>
                <c:pt idx="377">
                  <c:v>13.472272999999999</c:v>
                </c:pt>
                <c:pt idx="378">
                  <c:v>14.280908999999999</c:v>
                </c:pt>
                <c:pt idx="379">
                  <c:v>14.937143000000001</c:v>
                </c:pt>
                <c:pt idx="380">
                  <c:v>15.32381</c:v>
                </c:pt>
                <c:pt idx="381">
                  <c:v>15.148095</c:v>
                </c:pt>
                <c:pt idx="382">
                  <c:v>13.392778</c:v>
                </c:pt>
                <c:pt idx="383">
                  <c:v>13.724545000000001</c:v>
                </c:pt>
                <c:pt idx="384">
                  <c:v>14.593999999999999</c:v>
                </c:pt>
                <c:pt idx="385">
                  <c:v>14.425556</c:v>
                </c:pt>
                <c:pt idx="386">
                  <c:v>13.861304000000001</c:v>
                </c:pt>
                <c:pt idx="387">
                  <c:v>13.871905</c:v>
                </c:pt>
                <c:pt idx="388">
                  <c:v>13.6225</c:v>
                </c:pt>
                <c:pt idx="389">
                  <c:v>14.299545</c:v>
                </c:pt>
                <c:pt idx="390">
                  <c:v>13.94619</c:v>
                </c:pt>
                <c:pt idx="391">
                  <c:v>13.055</c:v>
                </c:pt>
                <c:pt idx="392">
                  <c:v>12.339048</c:v>
                </c:pt>
                <c:pt idx="393">
                  <c:v>10.906499999999999</c:v>
                </c:pt>
                <c:pt idx="394">
                  <c:v>10.550526</c:v>
                </c:pt>
                <c:pt idx="395">
                  <c:v>10.54</c:v>
                </c:pt>
                <c:pt idx="396">
                  <c:v>10.457143</c:v>
                </c:pt>
                <c:pt idx="397">
                  <c:v>10.724736999999999</c:v>
                </c:pt>
                <c:pt idx="398">
                  <c:v>10.506522</c:v>
                </c:pt>
                <c:pt idx="399">
                  <c:v>10.4</c:v>
                </c:pt>
                <c:pt idx="400">
                  <c:v>10.38</c:v>
                </c:pt>
                <c:pt idx="401">
                  <c:v>10.848636000000001</c:v>
                </c:pt>
                <c:pt idx="402">
                  <c:v>11.377000000000001</c:v>
                </c:pt>
                <c:pt idx="403">
                  <c:v>11.846087000000001</c:v>
                </c:pt>
                <c:pt idx="404">
                  <c:v>11.65381</c:v>
                </c:pt>
                <c:pt idx="405">
                  <c:v>11.541</c:v>
                </c:pt>
                <c:pt idx="406">
                  <c:v>11.69</c:v>
                </c:pt>
                <c:pt idx="407">
                  <c:v>11.829523999999999</c:v>
                </c:pt>
                <c:pt idx="408">
                  <c:v>11.674286</c:v>
                </c:pt>
                <c:pt idx="409">
                  <c:v>11.842105</c:v>
                </c:pt>
                <c:pt idx="410">
                  <c:v>12.319091</c:v>
                </c:pt>
                <c:pt idx="411">
                  <c:v>12.6335</c:v>
                </c:pt>
                <c:pt idx="412">
                  <c:v>13.408636</c:v>
                </c:pt>
                <c:pt idx="413">
                  <c:v>13.562856999999999</c:v>
                </c:pt>
                <c:pt idx="414">
                  <c:v>13.362380999999999</c:v>
                </c:pt>
                <c:pt idx="415">
                  <c:v>12.716087</c:v>
                </c:pt>
                <c:pt idx="416">
                  <c:v>12.522632</c:v>
                </c:pt>
                <c:pt idx="417">
                  <c:v>12.160455000000001</c:v>
                </c:pt>
                <c:pt idx="418">
                  <c:v>11.572632</c:v>
                </c:pt>
                <c:pt idx="419">
                  <c:v>11.499499999999999</c:v>
                </c:pt>
                <c:pt idx="420">
                  <c:v>11.384285999999999</c:v>
                </c:pt>
                <c:pt idx="421">
                  <c:v>11.508889</c:v>
                </c:pt>
                <c:pt idx="422">
                  <c:v>11.855238</c:v>
                </c:pt>
                <c:pt idx="423">
                  <c:v>11.434761999999999</c:v>
                </c:pt>
                <c:pt idx="424">
                  <c:v>10.846818000000001</c:v>
                </c:pt>
                <c:pt idx="425">
                  <c:v>10.156000000000001</c:v>
                </c:pt>
                <c:pt idx="426">
                  <c:v>10.306818</c:v>
                </c:pt>
                <c:pt idx="427">
                  <c:v>10.331818</c:v>
                </c:pt>
                <c:pt idx="428">
                  <c:v>10.373158</c:v>
                </c:pt>
                <c:pt idx="429">
                  <c:v>10.236818</c:v>
                </c:pt>
                <c:pt idx="430">
                  <c:v>9.7815790000000007</c:v>
                </c:pt>
                <c:pt idx="431">
                  <c:v>9.2590479999999999</c:v>
                </c:pt>
                <c:pt idx="432">
                  <c:v>9.1938099999999991</c:v>
                </c:pt>
                <c:pt idx="433">
                  <c:v>8.7042110000000008</c:v>
                </c:pt>
                <c:pt idx="434">
                  <c:v>7.7785000000000002</c:v>
                </c:pt>
                <c:pt idx="435">
                  <c:v>7.2990909999999998</c:v>
                </c:pt>
                <c:pt idx="436">
                  <c:v>7.709524</c:v>
                </c:pt>
                <c:pt idx="437">
                  <c:v>7.7995239999999999</c:v>
                </c:pt>
                <c:pt idx="438">
                  <c:v>7.3031819999999996</c:v>
                </c:pt>
                <c:pt idx="439">
                  <c:v>7.1657140000000004</c:v>
                </c:pt>
                <c:pt idx="440">
                  <c:v>7.4476190000000004</c:v>
                </c:pt>
                <c:pt idx="441">
                  <c:v>7.4263640000000004</c:v>
                </c:pt>
                <c:pt idx="442">
                  <c:v>7.2505559999999996</c:v>
                </c:pt>
                <c:pt idx="443">
                  <c:v>7.1127269999999996</c:v>
                </c:pt>
                <c:pt idx="444">
                  <c:v>7.0845000000000002</c:v>
                </c:pt>
                <c:pt idx="445">
                  <c:v>7.2505259999999998</c:v>
                </c:pt>
                <c:pt idx="446">
                  <c:v>7.2486360000000003</c:v>
                </c:pt>
                <c:pt idx="447">
                  <c:v>8.0228570000000001</c:v>
                </c:pt>
                <c:pt idx="448">
                  <c:v>8.6129999999999995</c:v>
                </c:pt>
                <c:pt idx="449">
                  <c:v>8.4022729999999992</c:v>
                </c:pt>
                <c:pt idx="450">
                  <c:v>8.4468180000000004</c:v>
                </c:pt>
                <c:pt idx="451">
                  <c:v>8.7604760000000006</c:v>
                </c:pt>
                <c:pt idx="452">
                  <c:v>9.4219050000000006</c:v>
                </c:pt>
                <c:pt idx="453">
                  <c:v>9.52</c:v>
                </c:pt>
                <c:pt idx="454">
                  <c:v>8.8605260000000001</c:v>
                </c:pt>
                <c:pt idx="455">
                  <c:v>8.9877269999999996</c:v>
                </c:pt>
                <c:pt idx="456">
                  <c:v>8.6657890000000002</c:v>
                </c:pt>
                <c:pt idx="457">
                  <c:v>8.2119999999999997</c:v>
                </c:pt>
                <c:pt idx="458">
                  <c:v>8.3734780000000004</c:v>
                </c:pt>
                <c:pt idx="459">
                  <c:v>8.7185000000000006</c:v>
                </c:pt>
                <c:pt idx="460">
                  <c:v>9.089048</c:v>
                </c:pt>
                <c:pt idx="461">
                  <c:v>8.9213640000000005</c:v>
                </c:pt>
                <c:pt idx="462">
                  <c:v>9.0559999999999992</c:v>
                </c:pt>
                <c:pt idx="463">
                  <c:v>9.2604349999999993</c:v>
                </c:pt>
                <c:pt idx="464">
                  <c:v>8.9771429999999999</c:v>
                </c:pt>
                <c:pt idx="465">
                  <c:v>8.7955000000000005</c:v>
                </c:pt>
                <c:pt idx="466">
                  <c:v>8.9625000000000004</c:v>
                </c:pt>
                <c:pt idx="467">
                  <c:v>9.1057140000000008</c:v>
                </c:pt>
                <c:pt idx="468">
                  <c:v>9.0914999999999999</c:v>
                </c:pt>
                <c:pt idx="469">
                  <c:v>9.1689469999999993</c:v>
                </c:pt>
                <c:pt idx="470">
                  <c:v>9.3577270000000006</c:v>
                </c:pt>
                <c:pt idx="471">
                  <c:v>9.1754999999999995</c:v>
                </c:pt>
                <c:pt idx="472">
                  <c:v>8.8590909999999994</c:v>
                </c:pt>
                <c:pt idx="473">
                  <c:v>8.2772729999999992</c:v>
                </c:pt>
                <c:pt idx="474">
                  <c:v>8.0184999999999995</c:v>
                </c:pt>
                <c:pt idx="475">
                  <c:v>8.1126090000000008</c:v>
                </c:pt>
                <c:pt idx="476">
                  <c:v>8.1905000000000001</c:v>
                </c:pt>
                <c:pt idx="477">
                  <c:v>8.007619</c:v>
                </c:pt>
                <c:pt idx="478">
                  <c:v>7.8742859999999997</c:v>
                </c:pt>
                <c:pt idx="479">
                  <c:v>7.8360000000000003</c:v>
                </c:pt>
                <c:pt idx="480">
                  <c:v>8.2066669999999995</c:v>
                </c:pt>
                <c:pt idx="481">
                  <c:v>8.4731579999999997</c:v>
                </c:pt>
                <c:pt idx="482">
                  <c:v>8.5886359999999993</c:v>
                </c:pt>
                <c:pt idx="483">
                  <c:v>8.7855000000000008</c:v>
                </c:pt>
                <c:pt idx="484">
                  <c:v>8.7581819999999997</c:v>
                </c:pt>
                <c:pt idx="485">
                  <c:v>8.48</c:v>
                </c:pt>
                <c:pt idx="486">
                  <c:v>8.4714290000000005</c:v>
                </c:pt>
                <c:pt idx="487">
                  <c:v>8.7526089999999996</c:v>
                </c:pt>
                <c:pt idx="488">
                  <c:v>8.8931579999999997</c:v>
                </c:pt>
                <c:pt idx="489">
                  <c:v>8.7195450000000001</c:v>
                </c:pt>
                <c:pt idx="490">
                  <c:v>8.3919999999999995</c:v>
                </c:pt>
                <c:pt idx="491">
                  <c:v>8.0749999999999993</c:v>
                </c:pt>
                <c:pt idx="492">
                  <c:v>8.0928570000000004</c:v>
                </c:pt>
                <c:pt idx="493">
                  <c:v>7.8547370000000001</c:v>
                </c:pt>
                <c:pt idx="494">
                  <c:v>8.11</c:v>
                </c:pt>
                <c:pt idx="495">
                  <c:v>8.0390910000000009</c:v>
                </c:pt>
                <c:pt idx="496">
                  <c:v>8.0677269999999996</c:v>
                </c:pt>
                <c:pt idx="497">
                  <c:v>8.2840000000000007</c:v>
                </c:pt>
                <c:pt idx="498">
                  <c:v>8.2727269999999997</c:v>
                </c:pt>
                <c:pt idx="499">
                  <c:v>7.9</c:v>
                </c:pt>
                <c:pt idx="500">
                  <c:v>7.65</c:v>
                </c:pt>
                <c:pt idx="501">
                  <c:v>7.5272730000000001</c:v>
                </c:pt>
                <c:pt idx="502">
                  <c:v>7.4173679999999997</c:v>
                </c:pt>
                <c:pt idx="503">
                  <c:v>7.088571</c:v>
                </c:pt>
                <c:pt idx="504">
                  <c:v>7.032381</c:v>
                </c:pt>
                <c:pt idx="505">
                  <c:v>7.3378949999999996</c:v>
                </c:pt>
                <c:pt idx="506">
                  <c:v>7.5422729999999998</c:v>
                </c:pt>
                <c:pt idx="507">
                  <c:v>7.4804760000000003</c:v>
                </c:pt>
                <c:pt idx="508">
                  <c:v>7.3920000000000003</c:v>
                </c:pt>
                <c:pt idx="509">
                  <c:v>7.2618179999999999</c:v>
                </c:pt>
                <c:pt idx="510">
                  <c:v>6.8445450000000001</c:v>
                </c:pt>
                <c:pt idx="511">
                  <c:v>6.5857140000000003</c:v>
                </c:pt>
                <c:pt idx="512">
                  <c:v>6.4152380000000004</c:v>
                </c:pt>
                <c:pt idx="513">
                  <c:v>6.589048</c:v>
                </c:pt>
                <c:pt idx="514">
                  <c:v>6.8731580000000001</c:v>
                </c:pt>
                <c:pt idx="515">
                  <c:v>6.77</c:v>
                </c:pt>
                <c:pt idx="516">
                  <c:v>6.6</c:v>
                </c:pt>
                <c:pt idx="517">
                  <c:v>6.258947</c:v>
                </c:pt>
                <c:pt idx="518">
                  <c:v>5.9752169999999998</c:v>
                </c:pt>
                <c:pt idx="519">
                  <c:v>5.9695239999999998</c:v>
                </c:pt>
                <c:pt idx="520">
                  <c:v>6.0354999999999999</c:v>
                </c:pt>
                <c:pt idx="521">
                  <c:v>5.9627270000000001</c:v>
                </c:pt>
                <c:pt idx="522">
                  <c:v>5.8052380000000001</c:v>
                </c:pt>
                <c:pt idx="523">
                  <c:v>5.677727</c:v>
                </c:pt>
                <c:pt idx="524">
                  <c:v>5.36</c:v>
                </c:pt>
                <c:pt idx="525">
                  <c:v>5.3339999999999996</c:v>
                </c:pt>
                <c:pt idx="526">
                  <c:v>5.7240000000000002</c:v>
                </c:pt>
                <c:pt idx="527">
                  <c:v>5.7740910000000003</c:v>
                </c:pt>
                <c:pt idx="528">
                  <c:v>5.7504999999999997</c:v>
                </c:pt>
                <c:pt idx="529">
                  <c:v>5.9731579999999997</c:v>
                </c:pt>
                <c:pt idx="530">
                  <c:v>6.4826090000000001</c:v>
                </c:pt>
                <c:pt idx="531">
                  <c:v>6.972105</c:v>
                </c:pt>
                <c:pt idx="532">
                  <c:v>7.1833330000000002</c:v>
                </c:pt>
                <c:pt idx="533">
                  <c:v>7.1013640000000002</c:v>
                </c:pt>
                <c:pt idx="534">
                  <c:v>7.298</c:v>
                </c:pt>
                <c:pt idx="535">
                  <c:v>7.2360870000000004</c:v>
                </c:pt>
                <c:pt idx="536">
                  <c:v>7.4571430000000003</c:v>
                </c:pt>
                <c:pt idx="537">
                  <c:v>7.7439999999999998</c:v>
                </c:pt>
                <c:pt idx="538">
                  <c:v>7.9550000000000001</c:v>
                </c:pt>
                <c:pt idx="539">
                  <c:v>7.8138100000000001</c:v>
                </c:pt>
                <c:pt idx="540">
                  <c:v>7.7794999999999996</c:v>
                </c:pt>
                <c:pt idx="541">
                  <c:v>7.4694739999999999</c:v>
                </c:pt>
                <c:pt idx="542">
                  <c:v>7.2047829999999999</c:v>
                </c:pt>
                <c:pt idx="543">
                  <c:v>7.0626319999999998</c:v>
                </c:pt>
                <c:pt idx="544">
                  <c:v>6.632727</c:v>
                </c:pt>
                <c:pt idx="545">
                  <c:v>6.1681819999999998</c:v>
                </c:pt>
                <c:pt idx="546">
                  <c:v>6.2779999999999996</c:v>
                </c:pt>
                <c:pt idx="547">
                  <c:v>6.4882609999999996</c:v>
                </c:pt>
                <c:pt idx="548">
                  <c:v>6.1974999999999998</c:v>
                </c:pt>
                <c:pt idx="549">
                  <c:v>6.0447620000000004</c:v>
                </c:pt>
                <c:pt idx="550">
                  <c:v>5.9304759999999996</c:v>
                </c:pt>
                <c:pt idx="551">
                  <c:v>5.7115</c:v>
                </c:pt>
                <c:pt idx="552">
                  <c:v>5.6523810000000001</c:v>
                </c:pt>
                <c:pt idx="553">
                  <c:v>5.8055000000000003</c:v>
                </c:pt>
                <c:pt idx="554">
                  <c:v>6.2685709999999997</c:v>
                </c:pt>
                <c:pt idx="555">
                  <c:v>6.5113640000000004</c:v>
                </c:pt>
                <c:pt idx="556">
                  <c:v>6.7368180000000004</c:v>
                </c:pt>
                <c:pt idx="557">
                  <c:v>6.9119999999999999</c:v>
                </c:pt>
                <c:pt idx="558">
                  <c:v>6.8654549999999999</c:v>
                </c:pt>
                <c:pt idx="559">
                  <c:v>6.6354550000000003</c:v>
                </c:pt>
                <c:pt idx="560">
                  <c:v>6.8319999999999999</c:v>
                </c:pt>
                <c:pt idx="561">
                  <c:v>6.5336360000000004</c:v>
                </c:pt>
                <c:pt idx="562">
                  <c:v>6.203684</c:v>
                </c:pt>
                <c:pt idx="563">
                  <c:v>6.3023809999999996</c:v>
                </c:pt>
                <c:pt idx="564">
                  <c:v>6.5790480000000002</c:v>
                </c:pt>
                <c:pt idx="565">
                  <c:v>6.4194740000000001</c:v>
                </c:pt>
                <c:pt idx="566">
                  <c:v>6.6944999999999997</c:v>
                </c:pt>
                <c:pt idx="567">
                  <c:v>6.8854550000000003</c:v>
                </c:pt>
                <c:pt idx="568">
                  <c:v>6.7109519999999998</c:v>
                </c:pt>
                <c:pt idx="569">
                  <c:v>6.4938099999999999</c:v>
                </c:pt>
                <c:pt idx="570">
                  <c:v>6.2204550000000003</c:v>
                </c:pt>
                <c:pt idx="571">
                  <c:v>6.2985709999999999</c:v>
                </c:pt>
                <c:pt idx="572">
                  <c:v>6.2085710000000001</c:v>
                </c:pt>
                <c:pt idx="573">
                  <c:v>6.0295449999999997</c:v>
                </c:pt>
                <c:pt idx="574">
                  <c:v>5.875</c:v>
                </c:pt>
                <c:pt idx="575">
                  <c:v>5.8086359999999999</c:v>
                </c:pt>
                <c:pt idx="576">
                  <c:v>5.5445000000000002</c:v>
                </c:pt>
                <c:pt idx="577">
                  <c:v>5.5747369999999998</c:v>
                </c:pt>
                <c:pt idx="578">
                  <c:v>5.6472730000000002</c:v>
                </c:pt>
                <c:pt idx="579">
                  <c:v>5.6376189999999999</c:v>
                </c:pt>
                <c:pt idx="580">
                  <c:v>5.6524999999999999</c:v>
                </c:pt>
                <c:pt idx="581">
                  <c:v>5.4963639999999998</c:v>
                </c:pt>
                <c:pt idx="582">
                  <c:v>5.4613639999999997</c:v>
                </c:pt>
                <c:pt idx="583">
                  <c:v>5.3419049999999997</c:v>
                </c:pt>
                <c:pt idx="584">
                  <c:v>4.806667</c:v>
                </c:pt>
                <c:pt idx="585">
                  <c:v>4.53</c:v>
                </c:pt>
                <c:pt idx="586">
                  <c:v>4.8273679999999999</c:v>
                </c:pt>
                <c:pt idx="587">
                  <c:v>4.6449999999999996</c:v>
                </c:pt>
                <c:pt idx="588">
                  <c:v>4.722105</c:v>
                </c:pt>
                <c:pt idx="589">
                  <c:v>4.9989470000000003</c:v>
                </c:pt>
                <c:pt idx="590">
                  <c:v>5.2326090000000001</c:v>
                </c:pt>
                <c:pt idx="591">
                  <c:v>5.184545</c:v>
                </c:pt>
                <c:pt idx="592">
                  <c:v>5.5395000000000003</c:v>
                </c:pt>
                <c:pt idx="593">
                  <c:v>5.8995449999999998</c:v>
                </c:pt>
                <c:pt idx="594">
                  <c:v>5.7919049999999999</c:v>
                </c:pt>
                <c:pt idx="595">
                  <c:v>5.9390910000000003</c:v>
                </c:pt>
                <c:pt idx="596">
                  <c:v>5.9152380000000004</c:v>
                </c:pt>
                <c:pt idx="597">
                  <c:v>6.1120000000000001</c:v>
                </c:pt>
                <c:pt idx="598">
                  <c:v>6.0339999999999998</c:v>
                </c:pt>
                <c:pt idx="599">
                  <c:v>6.275455</c:v>
                </c:pt>
                <c:pt idx="600">
                  <c:v>6.6609999999999996</c:v>
                </c:pt>
                <c:pt idx="601">
                  <c:v>6.5194999999999999</c:v>
                </c:pt>
                <c:pt idx="602">
                  <c:v>6.2565220000000004</c:v>
                </c:pt>
                <c:pt idx="603">
                  <c:v>5.990526</c:v>
                </c:pt>
                <c:pt idx="604">
                  <c:v>6.440455</c:v>
                </c:pt>
                <c:pt idx="605">
                  <c:v>6.0972730000000004</c:v>
                </c:pt>
                <c:pt idx="606">
                  <c:v>6.0540000000000003</c:v>
                </c:pt>
                <c:pt idx="607">
                  <c:v>5.8260870000000002</c:v>
                </c:pt>
                <c:pt idx="608">
                  <c:v>5.7990000000000004</c:v>
                </c:pt>
                <c:pt idx="609">
                  <c:v>5.7385710000000003</c:v>
                </c:pt>
                <c:pt idx="610">
                  <c:v>5.7171430000000001</c:v>
                </c:pt>
                <c:pt idx="611">
                  <c:v>5.2404999999999999</c:v>
                </c:pt>
                <c:pt idx="612">
                  <c:v>5.160952</c:v>
                </c:pt>
                <c:pt idx="613">
                  <c:v>5.0989469999999999</c:v>
                </c:pt>
                <c:pt idx="614">
                  <c:v>4.8854550000000003</c:v>
                </c:pt>
                <c:pt idx="615">
                  <c:v>5.141</c:v>
                </c:pt>
                <c:pt idx="616">
                  <c:v>5.3913640000000003</c:v>
                </c:pt>
                <c:pt idx="617">
                  <c:v>5.2842859999999998</c:v>
                </c:pt>
                <c:pt idx="618">
                  <c:v>5.2361899999999997</c:v>
                </c:pt>
                <c:pt idx="619">
                  <c:v>4.9713039999999999</c:v>
                </c:pt>
                <c:pt idx="620">
                  <c:v>4.7317650000000002</c:v>
                </c:pt>
                <c:pt idx="621">
                  <c:v>4.5668179999999996</c:v>
                </c:pt>
                <c:pt idx="622">
                  <c:v>4.6515000000000004</c:v>
                </c:pt>
                <c:pt idx="623">
                  <c:v>5.0875000000000004</c:v>
                </c:pt>
                <c:pt idx="624">
                  <c:v>5.0357139999999996</c:v>
                </c:pt>
                <c:pt idx="625">
                  <c:v>4.9115789999999997</c:v>
                </c:pt>
                <c:pt idx="626">
                  <c:v>5.2839999999999998</c:v>
                </c:pt>
                <c:pt idx="627">
                  <c:v>5.210909</c:v>
                </c:pt>
                <c:pt idx="628">
                  <c:v>5.1645450000000004</c:v>
                </c:pt>
                <c:pt idx="629">
                  <c:v>4.9264999999999999</c:v>
                </c:pt>
                <c:pt idx="630">
                  <c:v>4.6531820000000002</c:v>
                </c:pt>
                <c:pt idx="631">
                  <c:v>4.2572729999999996</c:v>
                </c:pt>
                <c:pt idx="632">
                  <c:v>3.87</c:v>
                </c:pt>
                <c:pt idx="633">
                  <c:v>3.940909</c:v>
                </c:pt>
                <c:pt idx="634">
                  <c:v>4.0484210000000003</c:v>
                </c:pt>
                <c:pt idx="635">
                  <c:v>4.032381</c:v>
                </c:pt>
                <c:pt idx="636">
                  <c:v>4.0485709999999999</c:v>
                </c:pt>
                <c:pt idx="637">
                  <c:v>3.9026320000000001</c:v>
                </c:pt>
                <c:pt idx="638">
                  <c:v>3.8071429999999999</c:v>
                </c:pt>
                <c:pt idx="639">
                  <c:v>3.9585710000000001</c:v>
                </c:pt>
                <c:pt idx="640">
                  <c:v>3.569048</c:v>
                </c:pt>
                <c:pt idx="641">
                  <c:v>3.3342860000000001</c:v>
                </c:pt>
                <c:pt idx="642">
                  <c:v>3.9754550000000002</c:v>
                </c:pt>
                <c:pt idx="643">
                  <c:v>4.4452379999999998</c:v>
                </c:pt>
                <c:pt idx="644">
                  <c:v>4.274286</c:v>
                </c:pt>
                <c:pt idx="645">
                  <c:v>4.2904549999999997</c:v>
                </c:pt>
                <c:pt idx="646">
                  <c:v>4.3</c:v>
                </c:pt>
                <c:pt idx="647">
                  <c:v>4.2677269999999998</c:v>
                </c:pt>
                <c:pt idx="648">
                  <c:v>4.1505000000000001</c:v>
                </c:pt>
                <c:pt idx="649">
                  <c:v>4.0842109999999998</c:v>
                </c:pt>
                <c:pt idx="650">
                  <c:v>3.8265220000000002</c:v>
                </c:pt>
                <c:pt idx="651">
                  <c:v>4.3476189999999999</c:v>
                </c:pt>
                <c:pt idx="652">
                  <c:v>4.7154999999999996</c:v>
                </c:pt>
                <c:pt idx="653">
                  <c:v>4.7338100000000001</c:v>
                </c:pt>
                <c:pt idx="654">
                  <c:v>4.4980950000000002</c:v>
                </c:pt>
                <c:pt idx="655">
                  <c:v>4.2813639999999999</c:v>
                </c:pt>
                <c:pt idx="656">
                  <c:v>4.1257140000000003</c:v>
                </c:pt>
                <c:pt idx="657">
                  <c:v>4.0970000000000004</c:v>
                </c:pt>
                <c:pt idx="658">
                  <c:v>4.194</c:v>
                </c:pt>
                <c:pt idx="659">
                  <c:v>4.2309089999999996</c:v>
                </c:pt>
                <c:pt idx="660">
                  <c:v>4.2214999999999998</c:v>
                </c:pt>
                <c:pt idx="661">
                  <c:v>4.1652630000000004</c:v>
                </c:pt>
                <c:pt idx="662">
                  <c:v>4.4977270000000003</c:v>
                </c:pt>
                <c:pt idx="663">
                  <c:v>4.3409519999999997</c:v>
                </c:pt>
                <c:pt idx="664">
                  <c:v>4.1442860000000001</c:v>
                </c:pt>
                <c:pt idx="665">
                  <c:v>3.9981819999999999</c:v>
                </c:pt>
                <c:pt idx="666">
                  <c:v>4.1775000000000002</c:v>
                </c:pt>
                <c:pt idx="667">
                  <c:v>4.2626090000000003</c:v>
                </c:pt>
                <c:pt idx="668">
                  <c:v>4.1990480000000003</c:v>
                </c:pt>
                <c:pt idx="669">
                  <c:v>4.4634999999999998</c:v>
                </c:pt>
                <c:pt idx="670">
                  <c:v>4.5350000000000001</c:v>
                </c:pt>
                <c:pt idx="671">
                  <c:v>4.4671430000000001</c:v>
                </c:pt>
                <c:pt idx="672">
                  <c:v>4.4160000000000004</c:v>
                </c:pt>
                <c:pt idx="673">
                  <c:v>4.5689469999999996</c:v>
                </c:pt>
                <c:pt idx="674">
                  <c:v>4.7239129999999996</c:v>
                </c:pt>
                <c:pt idx="675">
                  <c:v>4.990526</c:v>
                </c:pt>
                <c:pt idx="676">
                  <c:v>5.1100000000000003</c:v>
                </c:pt>
                <c:pt idx="677">
                  <c:v>5.1063640000000001</c:v>
                </c:pt>
                <c:pt idx="678">
                  <c:v>5.0875000000000004</c:v>
                </c:pt>
                <c:pt idx="679">
                  <c:v>4.8765219999999996</c:v>
                </c:pt>
                <c:pt idx="680">
                  <c:v>4.7190000000000003</c:v>
                </c:pt>
                <c:pt idx="681">
                  <c:v>4.7290479999999997</c:v>
                </c:pt>
                <c:pt idx="682">
                  <c:v>4.5952380000000002</c:v>
                </c:pt>
                <c:pt idx="683">
                  <c:v>4.5644999999999998</c:v>
                </c:pt>
                <c:pt idx="684">
                  <c:v>4.7595239999999999</c:v>
                </c:pt>
                <c:pt idx="685">
                  <c:v>4.7226319999999999</c:v>
                </c:pt>
                <c:pt idx="686">
                  <c:v>4.5645449999999999</c:v>
                </c:pt>
                <c:pt idx="687">
                  <c:v>4.69381</c:v>
                </c:pt>
                <c:pt idx="688">
                  <c:v>4.7463639999999998</c:v>
                </c:pt>
                <c:pt idx="689">
                  <c:v>5.1028570000000002</c:v>
                </c:pt>
                <c:pt idx="690">
                  <c:v>5.0042859999999996</c:v>
                </c:pt>
                <c:pt idx="691">
                  <c:v>4.6747829999999997</c:v>
                </c:pt>
                <c:pt idx="692">
                  <c:v>4.521579</c:v>
                </c:pt>
                <c:pt idx="693">
                  <c:v>4.5277269999999996</c:v>
                </c:pt>
                <c:pt idx="694">
                  <c:v>4.1485000000000003</c:v>
                </c:pt>
                <c:pt idx="695">
                  <c:v>4.0975000000000001</c:v>
                </c:pt>
                <c:pt idx="696">
                  <c:v>3.7442859999999998</c:v>
                </c:pt>
                <c:pt idx="697">
                  <c:v>3.7374999999999998</c:v>
                </c:pt>
                <c:pt idx="698">
                  <c:v>3.51</c:v>
                </c:pt>
                <c:pt idx="699">
                  <c:v>3.6749999999999998</c:v>
                </c:pt>
                <c:pt idx="700">
                  <c:v>3.88</c:v>
                </c:pt>
                <c:pt idx="701">
                  <c:v>4.0995239999999997</c:v>
                </c:pt>
                <c:pt idx="702">
                  <c:v>4.007727</c:v>
                </c:pt>
                <c:pt idx="703">
                  <c:v>3.8857140000000001</c:v>
                </c:pt>
                <c:pt idx="704">
                  <c:v>3.6861899999999999</c:v>
                </c:pt>
                <c:pt idx="705">
                  <c:v>3.8140909999999999</c:v>
                </c:pt>
                <c:pt idx="706">
                  <c:v>3.5266670000000002</c:v>
                </c:pt>
                <c:pt idx="707">
                  <c:v>2.4163640000000002</c:v>
                </c:pt>
                <c:pt idx="708">
                  <c:v>2.5175000000000001</c:v>
                </c:pt>
                <c:pt idx="709">
                  <c:v>2.87</c:v>
                </c:pt>
                <c:pt idx="710">
                  <c:v>2.8195450000000002</c:v>
                </c:pt>
                <c:pt idx="711">
                  <c:v>2.9271430000000001</c:v>
                </c:pt>
                <c:pt idx="712">
                  <c:v>3.2930000000000001</c:v>
                </c:pt>
                <c:pt idx="713">
                  <c:v>3.7218179999999998</c:v>
                </c:pt>
                <c:pt idx="714">
                  <c:v>3.5622729999999998</c:v>
                </c:pt>
                <c:pt idx="715">
                  <c:v>3.5871430000000002</c:v>
                </c:pt>
                <c:pt idx="716">
                  <c:v>3.4019050000000002</c:v>
                </c:pt>
                <c:pt idx="717">
                  <c:v>3.3876189999999999</c:v>
                </c:pt>
                <c:pt idx="718">
                  <c:v>3.4026320000000001</c:v>
                </c:pt>
                <c:pt idx="719">
                  <c:v>3.59</c:v>
                </c:pt>
                <c:pt idx="720">
                  <c:v>3.733158</c:v>
                </c:pt>
                <c:pt idx="721">
                  <c:v>3.6863160000000001</c:v>
                </c:pt>
                <c:pt idx="722">
                  <c:v>3.724783</c:v>
                </c:pt>
                <c:pt idx="723">
                  <c:v>3.8468179999999998</c:v>
                </c:pt>
                <c:pt idx="724">
                  <c:v>3.4147620000000001</c:v>
                </c:pt>
                <c:pt idx="725">
                  <c:v>3.204091</c:v>
                </c:pt>
                <c:pt idx="726">
                  <c:v>3.01</c:v>
                </c:pt>
                <c:pt idx="727">
                  <c:v>2.698636</c:v>
                </c:pt>
                <c:pt idx="728">
                  <c:v>2.65</c:v>
                </c:pt>
                <c:pt idx="729">
                  <c:v>2.532381</c:v>
                </c:pt>
                <c:pt idx="730">
                  <c:v>2.7604549999999999</c:v>
                </c:pt>
                <c:pt idx="731">
                  <c:v>3.2952170000000001</c:v>
                </c:pt>
                <c:pt idx="732">
                  <c:v>3.390952</c:v>
                </c:pt>
                <c:pt idx="733">
                  <c:v>3.5764999999999998</c:v>
                </c:pt>
                <c:pt idx="734">
                  <c:v>3.4143479999999999</c:v>
                </c:pt>
                <c:pt idx="735">
                  <c:v>3.451905</c:v>
                </c:pt>
                <c:pt idx="736">
                  <c:v>3.1618179999999998</c:v>
                </c:pt>
                <c:pt idx="737">
                  <c:v>3.0022730000000002</c:v>
                </c:pt>
                <c:pt idx="738">
                  <c:v>3.0095239999999999</c:v>
                </c:pt>
                <c:pt idx="739">
                  <c:v>2.2978260000000001</c:v>
                </c:pt>
                <c:pt idx="740">
                  <c:v>1.974091</c:v>
                </c:pt>
                <c:pt idx="741">
                  <c:v>2.1447620000000001</c:v>
                </c:pt>
                <c:pt idx="742">
                  <c:v>2.0040909999999998</c:v>
                </c:pt>
                <c:pt idx="743">
                  <c:v>1.9786360000000001</c:v>
                </c:pt>
                <c:pt idx="744">
                  <c:v>1.9554549999999999</c:v>
                </c:pt>
                <c:pt idx="745">
                  <c:v>1.965714</c:v>
                </c:pt>
                <c:pt idx="746">
                  <c:v>2.171818</c:v>
                </c:pt>
                <c:pt idx="747">
                  <c:v>2.0495239999999999</c:v>
                </c:pt>
                <c:pt idx="748">
                  <c:v>1.797391</c:v>
                </c:pt>
                <c:pt idx="749">
                  <c:v>1.6219049999999999</c:v>
                </c:pt>
                <c:pt idx="750">
                  <c:v>1.5304549999999999</c:v>
                </c:pt>
                <c:pt idx="751">
                  <c:v>1.6760870000000001</c:v>
                </c:pt>
                <c:pt idx="752">
                  <c:v>1.7150000000000001</c:v>
                </c:pt>
                <c:pt idx="753">
                  <c:v>1.7426090000000001</c:v>
                </c:pt>
                <c:pt idx="754">
                  <c:v>1.6477269999999999</c:v>
                </c:pt>
                <c:pt idx="755">
                  <c:v>1.7195240000000001</c:v>
                </c:pt>
                <c:pt idx="756">
                  <c:v>1.902174</c:v>
                </c:pt>
                <c:pt idx="757">
                  <c:v>1.982</c:v>
                </c:pt>
                <c:pt idx="758">
                  <c:v>1.9528570000000001</c:v>
                </c:pt>
                <c:pt idx="759">
                  <c:v>1.757727</c:v>
                </c:pt>
                <c:pt idx="760">
                  <c:v>1.927826</c:v>
                </c:pt>
                <c:pt idx="761">
                  <c:v>2.2999999999999998</c:v>
                </c:pt>
                <c:pt idx="762">
                  <c:v>2.5782609999999999</c:v>
                </c:pt>
                <c:pt idx="763">
                  <c:v>2.7372730000000001</c:v>
                </c:pt>
                <c:pt idx="764">
                  <c:v>2.805714</c:v>
                </c:pt>
                <c:pt idx="765">
                  <c:v>2.617391</c:v>
                </c:pt>
                <c:pt idx="766">
                  <c:v>2.7185709999999998</c:v>
                </c:pt>
                <c:pt idx="767">
                  <c:v>2.9036360000000001</c:v>
                </c:pt>
                <c:pt idx="768">
                  <c:v>2.862174</c:v>
                </c:pt>
                <c:pt idx="769">
                  <c:v>2.71</c:v>
                </c:pt>
                <c:pt idx="770">
                  <c:v>2.7228569999999999</c:v>
                </c:pt>
                <c:pt idx="771">
                  <c:v>2.704091</c:v>
                </c:pt>
                <c:pt idx="772">
                  <c:v>2.5550000000000002</c:v>
                </c:pt>
                <c:pt idx="773">
                  <c:v>2.5976189999999999</c:v>
                </c:pt>
                <c:pt idx="774">
                  <c:v>2.545652</c:v>
                </c:pt>
                <c:pt idx="775">
                  <c:v>2.419524</c:v>
                </c:pt>
                <c:pt idx="776">
                  <c:v>2.5245449999999998</c:v>
                </c:pt>
                <c:pt idx="777">
                  <c:v>2.3030430000000002</c:v>
                </c:pt>
                <c:pt idx="778">
                  <c:v>2.3224999999999998</c:v>
                </c:pt>
                <c:pt idx="779">
                  <c:v>2.209565</c:v>
                </c:pt>
                <c:pt idx="780">
                  <c:v>1.891364</c:v>
                </c:pt>
                <c:pt idx="781">
                  <c:v>1.9775</c:v>
                </c:pt>
                <c:pt idx="782">
                  <c:v>2.0422729999999998</c:v>
                </c:pt>
                <c:pt idx="783">
                  <c:v>1.934545</c:v>
                </c:pt>
                <c:pt idx="784">
                  <c:v>2.197619</c:v>
                </c:pt>
                <c:pt idx="785">
                  <c:v>2.362727</c:v>
                </c:pt>
                <c:pt idx="786">
                  <c:v>2.327391</c:v>
                </c:pt>
                <c:pt idx="787">
                  <c:v>2.1666669999999999</c:v>
                </c:pt>
                <c:pt idx="788">
                  <c:v>2.170909</c:v>
                </c:pt>
                <c:pt idx="789">
                  <c:v>2.0709089999999999</c:v>
                </c:pt>
                <c:pt idx="790">
                  <c:v>2.2647620000000002</c:v>
                </c:pt>
                <c:pt idx="791">
                  <c:v>2.2426089999999999</c:v>
                </c:pt>
                <c:pt idx="792">
                  <c:v>2.0909520000000001</c:v>
                </c:pt>
                <c:pt idx="793">
                  <c:v>1.7776190000000001</c:v>
                </c:pt>
                <c:pt idx="794">
                  <c:v>1.88913</c:v>
                </c:pt>
                <c:pt idx="795">
                  <c:v>1.804762</c:v>
                </c:pt>
                <c:pt idx="796">
                  <c:v>1.8077270000000001</c:v>
                </c:pt>
                <c:pt idx="797">
                  <c:v>1.644091</c:v>
                </c:pt>
                <c:pt idx="798">
                  <c:v>1.501905</c:v>
                </c:pt>
                <c:pt idx="799">
                  <c:v>1.556087</c:v>
                </c:pt>
                <c:pt idx="800">
                  <c:v>1.628182</c:v>
                </c:pt>
                <c:pt idx="801">
                  <c:v>1.762381</c:v>
                </c:pt>
                <c:pt idx="802">
                  <c:v>2.150909</c:v>
                </c:pt>
                <c:pt idx="803">
                  <c:v>2.493182</c:v>
                </c:pt>
                <c:pt idx="804">
                  <c:v>2.4300000000000002</c:v>
                </c:pt>
                <c:pt idx="805">
                  <c:v>2.42</c:v>
                </c:pt>
                <c:pt idx="806">
                  <c:v>2.4813040000000002</c:v>
                </c:pt>
                <c:pt idx="807">
                  <c:v>2.2934999999999999</c:v>
                </c:pt>
                <c:pt idx="808">
                  <c:v>2.3004349999999998</c:v>
                </c:pt>
                <c:pt idx="809">
                  <c:v>2.1863640000000002</c:v>
                </c:pt>
                <c:pt idx="810">
                  <c:v>2.3185709999999999</c:v>
                </c:pt>
                <c:pt idx="811">
                  <c:v>2.20913</c:v>
                </c:pt>
                <c:pt idx="812">
                  <c:v>2.1990479999999999</c:v>
                </c:pt>
                <c:pt idx="813">
                  <c:v>2.3595449999999998</c:v>
                </c:pt>
                <c:pt idx="814">
                  <c:v>2.3522729999999998</c:v>
                </c:pt>
                <c:pt idx="815">
                  <c:v>2.407143</c:v>
                </c:pt>
                <c:pt idx="816">
                  <c:v>2.574783</c:v>
                </c:pt>
                <c:pt idx="817">
                  <c:v>2.8610000000000002</c:v>
                </c:pt>
                <c:pt idx="818">
                  <c:v>2.8377270000000001</c:v>
                </c:pt>
                <c:pt idx="819">
                  <c:v>2.8680949999999998</c:v>
                </c:pt>
                <c:pt idx="820">
                  <c:v>2.9760870000000001</c:v>
                </c:pt>
                <c:pt idx="821">
                  <c:v>2.9123809999999999</c:v>
                </c:pt>
                <c:pt idx="822">
                  <c:v>2.8868179999999999</c:v>
                </c:pt>
                <c:pt idx="823">
                  <c:v>2.8891300000000002</c:v>
                </c:pt>
                <c:pt idx="824">
                  <c:v>2.9965000000000002</c:v>
                </c:pt>
                <c:pt idx="825">
                  <c:v>3.1552169999999999</c:v>
                </c:pt>
                <c:pt idx="826">
                  <c:v>3.1177269999999999</c:v>
                </c:pt>
                <c:pt idx="827">
                  <c:v>2.8328570000000002</c:v>
                </c:pt>
                <c:pt idx="828">
                  <c:v>2.715652</c:v>
                </c:pt>
                <c:pt idx="829">
                  <c:v>2.6755</c:v>
                </c:pt>
                <c:pt idx="830">
                  <c:v>2.5709520000000001</c:v>
                </c:pt>
                <c:pt idx="831">
                  <c:v>2.533182</c:v>
                </c:pt>
                <c:pt idx="832">
                  <c:v>2.3921739999999998</c:v>
                </c:pt>
                <c:pt idx="833">
                  <c:v>2.0739999999999998</c:v>
                </c:pt>
                <c:pt idx="834">
                  <c:v>2.0543480000000001</c:v>
                </c:pt>
                <c:pt idx="835">
                  <c:v>1.6263639999999999</c:v>
                </c:pt>
                <c:pt idx="836">
                  <c:v>1.6995</c:v>
                </c:pt>
                <c:pt idx="837">
                  <c:v>1.7068179999999999</c:v>
                </c:pt>
                <c:pt idx="838">
                  <c:v>1.8121050000000001</c:v>
                </c:pt>
                <c:pt idx="839">
                  <c:v>1.862857</c:v>
                </c:pt>
                <c:pt idx="840">
                  <c:v>1.757619</c:v>
                </c:pt>
                <c:pt idx="841">
                  <c:v>1.504211</c:v>
                </c:pt>
                <c:pt idx="842">
                  <c:v>0.87</c:v>
                </c:pt>
                <c:pt idx="843">
                  <c:v>0.65761899999999995</c:v>
                </c:pt>
                <c:pt idx="844">
                  <c:v>0.67400000000000004</c:v>
                </c:pt>
                <c:pt idx="845">
                  <c:v>0.72863599999999995</c:v>
                </c:pt>
                <c:pt idx="846">
                  <c:v>0.62363599999999997</c:v>
                </c:pt>
                <c:pt idx="847">
                  <c:v>0.65</c:v>
                </c:pt>
                <c:pt idx="848">
                  <c:v>0.67952400000000002</c:v>
                </c:pt>
                <c:pt idx="849">
                  <c:v>0.78714300000000004</c:v>
                </c:pt>
                <c:pt idx="850">
                  <c:v>0.87</c:v>
                </c:pt>
                <c:pt idx="851">
                  <c:v>0.93363600000000002</c:v>
                </c:pt>
                <c:pt idx="852">
                  <c:v>1.081053</c:v>
                </c:pt>
                <c:pt idx="853">
                  <c:v>1.257895</c:v>
                </c:pt>
                <c:pt idx="854">
                  <c:v>1.61087</c:v>
                </c:pt>
                <c:pt idx="855">
                  <c:v>1.635</c:v>
                </c:pt>
                <c:pt idx="856">
                  <c:v>1.621</c:v>
                </c:pt>
                <c:pt idx="857">
                  <c:v>1.519091</c:v>
                </c:pt>
                <c:pt idx="858">
                  <c:v>1.3185709999999999</c:v>
                </c:pt>
                <c:pt idx="859">
                  <c:v>1.283182</c:v>
                </c:pt>
                <c:pt idx="860">
                  <c:v>1.374762</c:v>
                </c:pt>
                <c:pt idx="861">
                  <c:v>1.5825</c:v>
                </c:pt>
                <c:pt idx="862">
                  <c:v>1.5595000000000001</c:v>
                </c:pt>
                <c:pt idx="863">
                  <c:v>1.4650000000000001</c:v>
                </c:pt>
                <c:pt idx="864">
                  <c:v>1.764</c:v>
                </c:pt>
                <c:pt idx="865">
                  <c:v>1.9342109999999999</c:v>
                </c:pt>
                <c:pt idx="866">
                  <c:v>2.1278260000000002</c:v>
                </c:pt>
                <c:pt idx="867">
                  <c:v>2.7475000000000001</c:v>
                </c:pt>
                <c:pt idx="868">
                  <c:v>2.8980950000000001</c:v>
                </c:pt>
                <c:pt idx="869">
                  <c:v>3.1433330000000002</c:v>
                </c:pt>
                <c:pt idx="870">
                  <c:v>2.8959999999999999</c:v>
                </c:pt>
                <c:pt idx="871">
                  <c:v>2.8978259999999998</c:v>
                </c:pt>
                <c:pt idx="872">
                  <c:v>3.5190480000000002</c:v>
                </c:pt>
                <c:pt idx="873">
                  <c:v>3.9834999999999998</c:v>
                </c:pt>
                <c:pt idx="874">
                  <c:v>3.891</c:v>
                </c:pt>
                <c:pt idx="875">
                  <c:v>3.61619</c:v>
                </c:pt>
                <c:pt idx="876">
                  <c:v>3.5314999999999999</c:v>
                </c:pt>
                <c:pt idx="877">
                  <c:v>3.746842</c:v>
                </c:pt>
                <c:pt idx="878">
                  <c:v>3.663043</c:v>
                </c:pt>
                <c:pt idx="879">
                  <c:v>3.46</c:v>
                </c:pt>
                <c:pt idx="880">
                  <c:v>3.573636</c:v>
                </c:pt>
                <c:pt idx="881">
                  <c:v>3.7480950000000002</c:v>
                </c:pt>
                <c:pt idx="882">
                  <c:v>3.8995000000000002</c:v>
                </c:pt>
                <c:pt idx="883">
                  <c:v>4.1678259999999998</c:v>
                </c:pt>
                <c:pt idx="884">
                  <c:v>4.6100000000000003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02D0-43E9-A8D2-29A7E763D7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</c:lineChart>
      <c:lineChart>
        <c:grouping val="standard"/>
        <c:varyColors val="0"/>
        <c:ser>
          <c:idx val="2"/>
          <c:order val="2"/>
          <c:tx>
            <c:strRef>
              <c:f>GBOND!$Z$6</c:f>
              <c:strCache>
                <c:ptCount val="1"/>
                <c:pt idx="0">
                  <c:v>4.61%</c:v>
                </c:pt>
              </c:strCache>
            </c:strRef>
          </c:tx>
          <c:spPr>
            <a:ln w="19050">
              <a:noFill/>
            </a:ln>
          </c:spPr>
          <c:marker>
            <c:symbol val="none"/>
          </c:marker>
          <c:dLbls>
            <c:dLbl>
              <c:idx val="86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D0-43E9-A8D2-29A7E763D7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GBOND!$Z$9:$Z$1100</c:f>
              <c:numCache>
                <c:formatCode>General</c:formatCode>
                <c:ptCount val="1092"/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4.6100000000000003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2D0-43E9-A8D2-29A7E763D7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1984271"/>
        <c:axId val="2093427743"/>
      </c:lineChart>
      <c:dateAx>
        <c:axId val="1385417216"/>
        <c:scaling>
          <c:orientation val="minMax"/>
          <c:max val="47818"/>
          <c:min val="29221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7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5"/>
        <c:majorTimeUnit val="years"/>
        <c:minorUnit val="1"/>
        <c:minorTimeUnit val="years"/>
      </c:dateAx>
      <c:valAx>
        <c:axId val="1106967296"/>
        <c:scaling>
          <c:orientation val="minMax"/>
          <c:max val="16"/>
          <c:min val="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7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4"/>
      </c:valAx>
      <c:valAx>
        <c:axId val="2093427743"/>
        <c:scaling>
          <c:orientation val="minMax"/>
          <c:max val="16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200" b="1">
                <a:solidFill>
                  <a:schemeClr val="bg1"/>
                </a:solidFill>
              </a:defRPr>
            </a:pPr>
            <a:endParaRPr lang="en-US"/>
          </a:p>
        </c:txPr>
        <c:crossAx val="2071984271"/>
        <c:crosses val="max"/>
        <c:crossBetween val="between"/>
        <c:majorUnit val="4"/>
      </c:valAx>
      <c:catAx>
        <c:axId val="2071984271"/>
        <c:scaling>
          <c:orientation val="minMax"/>
        </c:scaling>
        <c:delete val="1"/>
        <c:axPos val="b"/>
        <c:majorTickMark val="out"/>
        <c:minorTickMark val="none"/>
        <c:tickLblPos val="nextTo"/>
        <c:crossAx val="2093427743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2"/>
        <c:delete val="1"/>
      </c:legendEntry>
      <c:layout>
        <c:manualLayout>
          <c:xMode val="edge"/>
          <c:yMode val="edge"/>
          <c:x val="6.5865873908618588E-2"/>
          <c:y val="0.77292933971488853"/>
          <c:w val="0.14079545860338885"/>
          <c:h val="6.2993155267356299E-2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4309853409632928E-2"/>
          <c:y val="3.4514789988608553E-2"/>
          <c:w val="0.8848753870636894"/>
          <c:h val="0.88936610196452714"/>
        </c:manualLayout>
      </c:layout>
      <c:lineChart>
        <c:grouping val="standard"/>
        <c:varyColors val="0"/>
        <c:ser>
          <c:idx val="35"/>
          <c:order val="0"/>
          <c:tx>
            <c:v>Col C - -0.125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C0504D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DATA'!$C$58:$C$153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4E-47D5-B0B6-238EAA711048}"/>
            </c:ext>
          </c:extLst>
        </c:ser>
        <c:ser>
          <c:idx val="0"/>
          <c:order val="1"/>
          <c:tx>
            <c:v>Col D - 0.0</c:v>
          </c:tx>
          <c:spPr>
            <a:ln>
              <a:noFill/>
            </a:ln>
          </c:spPr>
          <c:marker>
            <c:symbol val="circle"/>
            <c:size val="9"/>
            <c:spPr>
              <a:solidFill>
                <a:schemeClr val="accent2">
                  <a:alpha val="94902"/>
                </a:schemeClr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DATA'!$D$58:$D$153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4E-47D5-B0B6-238EAA711048}"/>
            </c:ext>
          </c:extLst>
        </c:ser>
        <c:ser>
          <c:idx val="1"/>
          <c:order val="2"/>
          <c:tx>
            <c:v>Col E - 0.125</c:v>
          </c:tx>
          <c:spPr>
            <a:ln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2-4B4E-47D5-B0B6-238EAA711048}"/>
              </c:ext>
            </c:extLst>
          </c:dPt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DATA'!$E$58:$E$153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B4E-47D5-B0B6-238EAA711048}"/>
            </c:ext>
          </c:extLst>
        </c:ser>
        <c:ser>
          <c:idx val="2"/>
          <c:order val="3"/>
          <c:tx>
            <c:v>Col F - 0.250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chemeClr val="accent1"/>
              </a:solidFill>
              <a:ln>
                <a:noFill/>
              </a:ln>
            </c:spPr>
          </c:marker>
          <c:dPt>
            <c:idx val="8"/>
            <c:marker>
              <c:spPr>
                <a:solidFill>
                  <a:schemeClr val="accent3"/>
                </a:solidFill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4B4E-47D5-B0B6-238EAA711048}"/>
              </c:ext>
            </c:extLst>
          </c:dPt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DATA'!$F$58:$F$153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B4E-47D5-B0B6-238EAA711048}"/>
            </c:ext>
          </c:extLst>
        </c:ser>
        <c:ser>
          <c:idx val="3"/>
          <c:order val="4"/>
          <c:tx>
            <c:v>Col G - 0.375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6-4B4E-47D5-B0B6-238EAA711048}"/>
              </c:ext>
            </c:extLst>
          </c:dPt>
          <c:dPt>
            <c:idx val="26"/>
            <c:bubble3D val="0"/>
            <c:extLst>
              <c:ext xmlns:c16="http://schemas.microsoft.com/office/drawing/2014/chart" uri="{C3380CC4-5D6E-409C-BE32-E72D297353CC}">
                <c16:uniqueId val="{00000007-4B4E-47D5-B0B6-238EAA711048}"/>
              </c:ext>
            </c:extLst>
          </c:dPt>
          <c:dPt>
            <c:idx val="27"/>
            <c:bubble3D val="0"/>
            <c:extLst>
              <c:ext xmlns:c16="http://schemas.microsoft.com/office/drawing/2014/chart" uri="{C3380CC4-5D6E-409C-BE32-E72D297353CC}">
                <c16:uniqueId val="{00000008-4B4E-47D5-B0B6-238EAA711048}"/>
              </c:ext>
            </c:extLst>
          </c:dPt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DATA'!$G$58:$G$153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B4E-47D5-B0B6-238EAA711048}"/>
            </c:ext>
          </c:extLst>
        </c:ser>
        <c:ser>
          <c:idx val="4"/>
          <c:order val="5"/>
          <c:tx>
            <c:v>Col H - 0.500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DATA'!$H$58:$H$153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4B4E-47D5-B0B6-238EAA711048}"/>
            </c:ext>
          </c:extLst>
        </c:ser>
        <c:ser>
          <c:idx val="5"/>
          <c:order val="6"/>
          <c:tx>
            <c:v>Col I - 0.625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dPt>
            <c:idx val="18"/>
            <c:bubble3D val="0"/>
            <c:extLst>
              <c:ext xmlns:c16="http://schemas.microsoft.com/office/drawing/2014/chart" uri="{C3380CC4-5D6E-409C-BE32-E72D297353CC}">
                <c16:uniqueId val="{0000000B-4B4E-47D5-B0B6-238EAA711048}"/>
              </c:ext>
            </c:extLst>
          </c:dPt>
          <c:dPt>
            <c:idx val="21"/>
            <c:bubble3D val="0"/>
            <c:extLst>
              <c:ext xmlns:c16="http://schemas.microsoft.com/office/drawing/2014/chart" uri="{C3380CC4-5D6E-409C-BE32-E72D297353CC}">
                <c16:uniqueId val="{0000000C-4B4E-47D5-B0B6-238EAA711048}"/>
              </c:ext>
            </c:extLst>
          </c:dPt>
          <c:dPt>
            <c:idx val="26"/>
            <c:bubble3D val="0"/>
            <c:extLst>
              <c:ext xmlns:c16="http://schemas.microsoft.com/office/drawing/2014/chart" uri="{C3380CC4-5D6E-409C-BE32-E72D297353CC}">
                <c16:uniqueId val="{0000000D-4B4E-47D5-B0B6-238EAA711048}"/>
              </c:ext>
            </c:extLst>
          </c:dPt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DATA'!$I$58:$I$153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4B4E-47D5-B0B6-238EAA711048}"/>
            </c:ext>
          </c:extLst>
        </c:ser>
        <c:ser>
          <c:idx val="6"/>
          <c:order val="7"/>
          <c:tx>
            <c:v>Col J - 0.750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accent3"/>
              </a:solidFill>
              <a:ln>
                <a:noFill/>
              </a:ln>
            </c:spPr>
          </c:marker>
          <c:dPt>
            <c:idx val="8"/>
            <c:marker>
              <c:spPr>
                <a:solidFill>
                  <a:schemeClr val="accent2"/>
                </a:solidFill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4B4E-47D5-B0B6-238EAA711048}"/>
              </c:ext>
            </c:extLst>
          </c:dPt>
          <c:dPt>
            <c:idx val="9"/>
            <c:marker>
              <c:spPr>
                <a:solidFill>
                  <a:schemeClr val="accent2"/>
                </a:solidFill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4B4E-47D5-B0B6-238EAA711048}"/>
              </c:ext>
            </c:extLst>
          </c:dPt>
          <c:dPt>
            <c:idx val="10"/>
            <c:marker>
              <c:spPr>
                <a:solidFill>
                  <a:schemeClr val="accent2"/>
                </a:solidFill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4B4E-47D5-B0B6-238EAA711048}"/>
              </c:ext>
            </c:extLst>
          </c:dPt>
          <c:dPt>
            <c:idx val="11"/>
            <c:marker>
              <c:spPr>
                <a:solidFill>
                  <a:schemeClr val="accent2"/>
                </a:solidFill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4B4E-47D5-B0B6-238EAA711048}"/>
              </c:ext>
            </c:extLst>
          </c:dPt>
          <c:dPt>
            <c:idx val="25"/>
            <c:marker>
              <c:symbol val="circle"/>
              <c:size val="9"/>
              <c:spPr>
                <a:solidFill>
                  <a:schemeClr val="accent2"/>
                </a:solidFill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4B4E-47D5-B0B6-238EAA711048}"/>
              </c:ext>
            </c:extLst>
          </c:dPt>
          <c:dPt>
            <c:idx val="26"/>
            <c:marker>
              <c:symbol val="circle"/>
              <c:size val="9"/>
              <c:spPr>
                <a:solidFill>
                  <a:schemeClr val="accent2"/>
                </a:solidFill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4B4E-47D5-B0B6-238EAA711048}"/>
              </c:ext>
            </c:extLst>
          </c:dPt>
          <c:dPt>
            <c:idx val="27"/>
            <c:marker>
              <c:spPr>
                <a:solidFill>
                  <a:schemeClr val="accent2"/>
                </a:solidFill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4B4E-47D5-B0B6-238EAA711048}"/>
              </c:ext>
            </c:extLst>
          </c:dPt>
          <c:dPt>
            <c:idx val="28"/>
            <c:marker>
              <c:symbol val="circle"/>
              <c:size val="9"/>
              <c:spPr>
                <a:solidFill>
                  <a:schemeClr val="accent2"/>
                </a:solidFill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4B4E-47D5-B0B6-238EAA711048}"/>
              </c:ext>
            </c:extLst>
          </c:dPt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DATA'!$J$58:$J$153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4B4E-47D5-B0B6-238EAA711048}"/>
            </c:ext>
          </c:extLst>
        </c:ser>
        <c:ser>
          <c:idx val="8"/>
          <c:order val="8"/>
          <c:tx>
            <c:v>Col K - 0.875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dPt>
            <c:idx val="18"/>
            <c:bubble3D val="0"/>
            <c:extLst>
              <c:ext xmlns:c16="http://schemas.microsoft.com/office/drawing/2014/chart" uri="{C3380CC4-5D6E-409C-BE32-E72D297353CC}">
                <c16:uniqueId val="{00000018-4B4E-47D5-B0B6-238EAA711048}"/>
              </c:ext>
            </c:extLst>
          </c:dPt>
          <c:dPt>
            <c:idx val="21"/>
            <c:bubble3D val="0"/>
            <c:extLst>
              <c:ext xmlns:c16="http://schemas.microsoft.com/office/drawing/2014/chart" uri="{C3380CC4-5D6E-409C-BE32-E72D297353CC}">
                <c16:uniqueId val="{00000019-4B4E-47D5-B0B6-238EAA711048}"/>
              </c:ext>
            </c:extLst>
          </c:dPt>
          <c:dPt>
            <c:idx val="26"/>
            <c:bubble3D val="0"/>
            <c:extLst>
              <c:ext xmlns:c16="http://schemas.microsoft.com/office/drawing/2014/chart" uri="{C3380CC4-5D6E-409C-BE32-E72D297353CC}">
                <c16:uniqueId val="{0000001A-4B4E-47D5-B0B6-238EAA711048}"/>
              </c:ext>
            </c:extLst>
          </c:dPt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DATA'!$K$58:$K$153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4B4E-47D5-B0B6-238EAA711048}"/>
            </c:ext>
          </c:extLst>
        </c:ser>
        <c:ser>
          <c:idx val="9"/>
          <c:order val="9"/>
          <c:tx>
            <c:v>Col L - 1.000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DATA'!$L$58:$L$153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4B4E-47D5-B0B6-238EAA711048}"/>
            </c:ext>
          </c:extLst>
        </c:ser>
        <c:ser>
          <c:idx val="10"/>
          <c:order val="10"/>
          <c:tx>
            <c:v>Col M - 1.125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DATA'!$M$58:$M$153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4B4E-47D5-B0B6-238EAA711048}"/>
            </c:ext>
          </c:extLst>
        </c:ser>
        <c:ser>
          <c:idx val="11"/>
          <c:order val="11"/>
          <c:tx>
            <c:v>Col N - 1.250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DATA'!$N$58:$N$153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4B4E-47D5-B0B6-238EAA711048}"/>
            </c:ext>
          </c:extLst>
        </c:ser>
        <c:ser>
          <c:idx val="12"/>
          <c:order val="12"/>
          <c:tx>
            <c:v>Col O - 1.375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dPt>
            <c:idx val="33"/>
            <c:bubble3D val="0"/>
            <c:extLst>
              <c:ext xmlns:c16="http://schemas.microsoft.com/office/drawing/2014/chart" uri="{C3380CC4-5D6E-409C-BE32-E72D297353CC}">
                <c16:uniqueId val="{0000001F-4B4E-47D5-B0B6-238EAA711048}"/>
              </c:ext>
            </c:extLst>
          </c:dPt>
          <c:dPt>
            <c:idx val="60"/>
            <c:bubble3D val="0"/>
            <c:extLst>
              <c:ext xmlns:c16="http://schemas.microsoft.com/office/drawing/2014/chart" uri="{C3380CC4-5D6E-409C-BE32-E72D297353CC}">
                <c16:uniqueId val="{00000020-4B4E-47D5-B0B6-238EAA711048}"/>
              </c:ext>
            </c:extLst>
          </c:dPt>
          <c:dPt>
            <c:idx val="62"/>
            <c:bubble3D val="0"/>
            <c:extLst>
              <c:ext xmlns:c16="http://schemas.microsoft.com/office/drawing/2014/chart" uri="{C3380CC4-5D6E-409C-BE32-E72D297353CC}">
                <c16:uniqueId val="{00000021-4B4E-47D5-B0B6-238EAA711048}"/>
              </c:ext>
            </c:extLst>
          </c:dPt>
          <c:dPt>
            <c:idx val="64"/>
            <c:bubble3D val="0"/>
            <c:extLst>
              <c:ext xmlns:c16="http://schemas.microsoft.com/office/drawing/2014/chart" uri="{C3380CC4-5D6E-409C-BE32-E72D297353CC}">
                <c16:uniqueId val="{00000022-4B4E-47D5-B0B6-238EAA711048}"/>
              </c:ext>
            </c:extLst>
          </c:dPt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DATA'!$O$58:$O$153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4B4E-47D5-B0B6-238EAA711048}"/>
            </c:ext>
          </c:extLst>
        </c:ser>
        <c:ser>
          <c:idx val="13"/>
          <c:order val="13"/>
          <c:tx>
            <c:v>Col P - 1.500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DATA'!$P$58:$P$153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4B4E-47D5-B0B6-238EAA711048}"/>
            </c:ext>
          </c:extLst>
        </c:ser>
        <c:ser>
          <c:idx val="14"/>
          <c:order val="14"/>
          <c:tx>
            <c:v>Col Q - 1.625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dPt>
            <c:idx val="44"/>
            <c:bubble3D val="0"/>
            <c:extLst>
              <c:ext xmlns:c16="http://schemas.microsoft.com/office/drawing/2014/chart" uri="{C3380CC4-5D6E-409C-BE32-E72D297353CC}">
                <c16:uniqueId val="{00000025-4B4E-47D5-B0B6-238EAA711048}"/>
              </c:ext>
            </c:extLst>
          </c:dPt>
          <c:dPt>
            <c:idx val="46"/>
            <c:bubble3D val="0"/>
            <c:extLst>
              <c:ext xmlns:c16="http://schemas.microsoft.com/office/drawing/2014/chart" uri="{C3380CC4-5D6E-409C-BE32-E72D297353CC}">
                <c16:uniqueId val="{00000026-4B4E-47D5-B0B6-238EAA711048}"/>
              </c:ext>
            </c:extLst>
          </c:dPt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DATA'!$Q$58:$Q$153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7-4B4E-47D5-B0B6-238EAA711048}"/>
            </c:ext>
          </c:extLst>
        </c:ser>
        <c:ser>
          <c:idx val="7"/>
          <c:order val="15"/>
          <c:tx>
            <c:v>Col R - 1.750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accent2"/>
              </a:solidFill>
              <a:ln>
                <a:noFill/>
              </a:ln>
            </c:spPr>
          </c:marker>
          <c:dPt>
            <c:idx val="60"/>
            <c:bubble3D val="0"/>
            <c:extLst>
              <c:ext xmlns:c16="http://schemas.microsoft.com/office/drawing/2014/chart" uri="{C3380CC4-5D6E-409C-BE32-E72D297353CC}">
                <c16:uniqueId val="{00000028-4B4E-47D5-B0B6-238EAA711048}"/>
              </c:ext>
            </c:extLst>
          </c:dPt>
          <c:dPt>
            <c:idx val="62"/>
            <c:bubble3D val="0"/>
            <c:extLst>
              <c:ext xmlns:c16="http://schemas.microsoft.com/office/drawing/2014/chart" uri="{C3380CC4-5D6E-409C-BE32-E72D297353CC}">
                <c16:uniqueId val="{00000029-4B4E-47D5-B0B6-238EAA711048}"/>
              </c:ext>
            </c:extLst>
          </c:dPt>
          <c:dPt>
            <c:idx val="64"/>
            <c:bubble3D val="0"/>
            <c:extLst>
              <c:ext xmlns:c16="http://schemas.microsoft.com/office/drawing/2014/chart" uri="{C3380CC4-5D6E-409C-BE32-E72D297353CC}">
                <c16:uniqueId val="{0000002A-4B4E-47D5-B0B6-238EAA711048}"/>
              </c:ext>
            </c:extLst>
          </c:dPt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DATA'!$R$58:$R$153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B-4B4E-47D5-B0B6-238EAA711048}"/>
            </c:ext>
          </c:extLst>
        </c:ser>
        <c:ser>
          <c:idx val="15"/>
          <c:order val="16"/>
          <c:tx>
            <c:v>Col S - 1.875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dPt>
            <c:idx val="27"/>
            <c:bubble3D val="0"/>
            <c:extLst>
              <c:ext xmlns:c16="http://schemas.microsoft.com/office/drawing/2014/chart" uri="{C3380CC4-5D6E-409C-BE32-E72D297353CC}">
                <c16:uniqueId val="{0000002C-4B4E-47D5-B0B6-238EAA711048}"/>
              </c:ext>
            </c:extLst>
          </c:dPt>
          <c:dPt>
            <c:idx val="28"/>
            <c:bubble3D val="0"/>
            <c:extLst>
              <c:ext xmlns:c16="http://schemas.microsoft.com/office/drawing/2014/chart" uri="{C3380CC4-5D6E-409C-BE32-E72D297353CC}">
                <c16:uniqueId val="{0000002D-4B4E-47D5-B0B6-238EAA711048}"/>
              </c:ext>
            </c:extLst>
          </c:dPt>
          <c:dPt>
            <c:idx val="29"/>
            <c:bubble3D val="0"/>
            <c:extLst>
              <c:ext xmlns:c16="http://schemas.microsoft.com/office/drawing/2014/chart" uri="{C3380CC4-5D6E-409C-BE32-E72D297353CC}">
                <c16:uniqueId val="{0000002E-4B4E-47D5-B0B6-238EAA711048}"/>
              </c:ext>
            </c:extLst>
          </c:dPt>
          <c:dPt>
            <c:idx val="44"/>
            <c:bubble3D val="0"/>
            <c:extLst>
              <c:ext xmlns:c16="http://schemas.microsoft.com/office/drawing/2014/chart" uri="{C3380CC4-5D6E-409C-BE32-E72D297353CC}">
                <c16:uniqueId val="{0000002F-4B4E-47D5-B0B6-238EAA711048}"/>
              </c:ext>
            </c:extLst>
          </c:dPt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030-4B4E-47D5-B0B6-238EAA711048}"/>
              </c:ext>
            </c:extLst>
          </c:dPt>
          <c:dPt>
            <c:idx val="46"/>
            <c:bubble3D val="0"/>
            <c:extLst>
              <c:ext xmlns:c16="http://schemas.microsoft.com/office/drawing/2014/chart" uri="{C3380CC4-5D6E-409C-BE32-E72D297353CC}">
                <c16:uniqueId val="{00000031-4B4E-47D5-B0B6-238EAA711048}"/>
              </c:ext>
            </c:extLst>
          </c:dPt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DATA'!$S$58:$S$153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2-4B4E-47D5-B0B6-238EAA711048}"/>
            </c:ext>
          </c:extLst>
        </c:ser>
        <c:ser>
          <c:idx val="16"/>
          <c:order val="17"/>
          <c:tx>
            <c:v>Col T - 2.000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DATA'!$T$58:$T$153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3-4B4E-47D5-B0B6-238EAA711048}"/>
            </c:ext>
          </c:extLst>
        </c:ser>
        <c:ser>
          <c:idx val="17"/>
          <c:order val="18"/>
          <c:tx>
            <c:v>Col U - 2.125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dPt>
            <c:idx val="62"/>
            <c:bubble3D val="0"/>
            <c:extLst>
              <c:ext xmlns:c16="http://schemas.microsoft.com/office/drawing/2014/chart" uri="{C3380CC4-5D6E-409C-BE32-E72D297353CC}">
                <c16:uniqueId val="{00000034-4B4E-47D5-B0B6-238EAA711048}"/>
              </c:ext>
            </c:extLst>
          </c:dPt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DATA'!$U$58:$U$153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5-4B4E-47D5-B0B6-238EAA711048}"/>
            </c:ext>
          </c:extLst>
        </c:ser>
        <c:ser>
          <c:idx val="18"/>
          <c:order val="19"/>
          <c:tx>
            <c:v>Col V - 2.250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DATA'!$V$58:$V$153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6-4B4E-47D5-B0B6-238EAA711048}"/>
            </c:ext>
          </c:extLst>
        </c:ser>
        <c:ser>
          <c:idx val="19"/>
          <c:order val="20"/>
          <c:tx>
            <c:v>Col W - 2.375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dPt>
            <c:idx val="62"/>
            <c:bubble3D val="0"/>
            <c:extLst>
              <c:ext xmlns:c16="http://schemas.microsoft.com/office/drawing/2014/chart" uri="{C3380CC4-5D6E-409C-BE32-E72D297353CC}">
                <c16:uniqueId val="{00000037-4B4E-47D5-B0B6-238EAA711048}"/>
              </c:ext>
            </c:extLst>
          </c:dPt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DATA'!$W$58:$W$153</c:f>
              <c:numCache>
                <c:formatCode>General</c:formatCode>
                <c:ptCount val="96"/>
                <c:pt idx="65">
                  <c:v>2.375</c:v>
                </c:pt>
                <c:pt idx="66">
                  <c:v>2.375</c:v>
                </c:pt>
                <c:pt idx="67">
                  <c:v>2.375</c:v>
                </c:pt>
                <c:pt idx="84">
                  <c:v>2.375</c:v>
                </c:pt>
                <c:pt idx="85">
                  <c:v>2.375</c:v>
                </c:pt>
                <c:pt idx="86">
                  <c:v>2.375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8-4B4E-47D5-B0B6-238EAA711048}"/>
            </c:ext>
          </c:extLst>
        </c:ser>
        <c:ser>
          <c:idx val="20"/>
          <c:order val="21"/>
          <c:tx>
            <c:v>Col X - 2.500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DATA'!$X$58:$X$153</c:f>
              <c:numCache>
                <c:formatCode>General</c:formatCode>
                <c:ptCount val="96"/>
                <c:pt idx="66">
                  <c:v>2.5</c:v>
                </c:pt>
                <c:pt idx="81">
                  <c:v>2.5</c:v>
                </c:pt>
                <c:pt idx="82">
                  <c:v>2.5</c:v>
                </c:pt>
                <c:pt idx="83">
                  <c:v>2.5</c:v>
                </c:pt>
                <c:pt idx="84">
                  <c:v>2.5</c:v>
                </c:pt>
                <c:pt idx="85">
                  <c:v>2.5</c:v>
                </c:pt>
                <c:pt idx="86">
                  <c:v>2.5</c:v>
                </c:pt>
                <c:pt idx="87">
                  <c:v>2.5</c:v>
                </c:pt>
                <c:pt idx="88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9-4B4E-47D5-B0B6-238EAA711048}"/>
            </c:ext>
          </c:extLst>
        </c:ser>
        <c:ser>
          <c:idx val="21"/>
          <c:order val="22"/>
          <c:tx>
            <c:v>Col Y - 2.625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dPt>
            <c:idx val="62"/>
            <c:bubble3D val="0"/>
            <c:extLst>
              <c:ext xmlns:c16="http://schemas.microsoft.com/office/drawing/2014/chart" uri="{C3380CC4-5D6E-409C-BE32-E72D297353CC}">
                <c16:uniqueId val="{0000003A-4B4E-47D5-B0B6-238EAA711048}"/>
              </c:ext>
            </c:extLst>
          </c:dPt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DATA'!$Y$58:$Y$153</c:f>
              <c:numCache>
                <c:formatCode>General</c:formatCode>
                <c:ptCount val="96"/>
                <c:pt idx="47">
                  <c:v>2.625</c:v>
                </c:pt>
                <c:pt idx="64">
                  <c:v>2.625</c:v>
                </c:pt>
                <c:pt idx="65">
                  <c:v>2.625</c:v>
                </c:pt>
                <c:pt idx="66">
                  <c:v>2.625</c:v>
                </c:pt>
                <c:pt idx="67">
                  <c:v>2.625</c:v>
                </c:pt>
                <c:pt idx="68">
                  <c:v>2.625</c:v>
                </c:pt>
                <c:pt idx="84">
                  <c:v>2.625</c:v>
                </c:pt>
                <c:pt idx="85">
                  <c:v>2.625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B-4B4E-47D5-B0B6-238EAA711048}"/>
            </c:ext>
          </c:extLst>
        </c:ser>
        <c:ser>
          <c:idx val="22"/>
          <c:order val="23"/>
          <c:tx>
            <c:v>Col Z - 2.750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dPt>
            <c:idx val="82"/>
            <c:bubble3D val="0"/>
            <c:extLst>
              <c:ext xmlns:c16="http://schemas.microsoft.com/office/drawing/2014/chart" uri="{C3380CC4-5D6E-409C-BE32-E72D297353CC}">
                <c16:uniqueId val="{0000003C-4B4E-47D5-B0B6-238EAA711048}"/>
              </c:ext>
            </c:extLst>
          </c:dPt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DATA'!$Z$58:$Z$153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D-4B4E-47D5-B0B6-238EAA711048}"/>
            </c:ext>
          </c:extLst>
        </c:ser>
        <c:ser>
          <c:idx val="26"/>
          <c:order val="24"/>
          <c:tx>
            <c:v>Col AA - 2.875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DATA'!$AA$58:$AA$153</c:f>
              <c:numCache>
                <c:formatCode>General</c:formatCode>
                <c:ptCount val="96"/>
                <c:pt idx="47">
                  <c:v>2.875</c:v>
                </c:pt>
                <c:pt idx="65">
                  <c:v>2.875</c:v>
                </c:pt>
                <c:pt idx="66">
                  <c:v>2.875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E-4B4E-47D5-B0B6-238EAA711048}"/>
            </c:ext>
          </c:extLst>
        </c:ser>
        <c:ser>
          <c:idx val="23"/>
          <c:order val="25"/>
          <c:tx>
            <c:v>Col AB - 3.000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dPt>
            <c:idx val="82"/>
            <c:bubble3D val="0"/>
            <c:extLst>
              <c:ext xmlns:c16="http://schemas.microsoft.com/office/drawing/2014/chart" uri="{C3380CC4-5D6E-409C-BE32-E72D297353CC}">
                <c16:uniqueId val="{0000003F-4B4E-47D5-B0B6-238EAA711048}"/>
              </c:ext>
            </c:extLst>
          </c:dPt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DATA'!$AB$58:$AB$153</c:f>
              <c:numCache>
                <c:formatCode>General</c:formatCode>
                <c:ptCount val="96"/>
                <c:pt idx="85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0-4B4E-47D5-B0B6-238EAA711048}"/>
            </c:ext>
          </c:extLst>
        </c:ser>
        <c:ser>
          <c:idx val="24"/>
          <c:order val="26"/>
          <c:tx>
            <c:v>Col AC - 3.125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dPt>
            <c:idx val="62"/>
            <c:bubble3D val="0"/>
            <c:extLst>
              <c:ext xmlns:c16="http://schemas.microsoft.com/office/drawing/2014/chart" uri="{C3380CC4-5D6E-409C-BE32-E72D297353CC}">
                <c16:uniqueId val="{00000041-4B4E-47D5-B0B6-238EAA711048}"/>
              </c:ext>
            </c:extLst>
          </c:dPt>
          <c:dPt>
            <c:idx val="81"/>
            <c:bubble3D val="0"/>
            <c:extLst>
              <c:ext xmlns:c16="http://schemas.microsoft.com/office/drawing/2014/chart" uri="{C3380CC4-5D6E-409C-BE32-E72D297353CC}">
                <c16:uniqueId val="{00000042-4B4E-47D5-B0B6-238EAA711048}"/>
              </c:ext>
            </c:extLst>
          </c:dPt>
          <c:dPt>
            <c:idx val="83"/>
            <c:bubble3D val="0"/>
            <c:extLst>
              <c:ext xmlns:c16="http://schemas.microsoft.com/office/drawing/2014/chart" uri="{C3380CC4-5D6E-409C-BE32-E72D297353CC}">
                <c16:uniqueId val="{00000043-4B4E-47D5-B0B6-238EAA711048}"/>
              </c:ext>
            </c:extLst>
          </c:dPt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DATA'!$AC$58:$AC$153</c:f>
              <c:numCache>
                <c:formatCode>General</c:formatCode>
                <c:ptCount val="96"/>
                <c:pt idx="47">
                  <c:v>3.125</c:v>
                </c:pt>
                <c:pt idx="65">
                  <c:v>3.125</c:v>
                </c:pt>
                <c:pt idx="66">
                  <c:v>3.125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4-4B4E-47D5-B0B6-238EAA711048}"/>
            </c:ext>
          </c:extLst>
        </c:ser>
        <c:ser>
          <c:idx val="25"/>
          <c:order val="27"/>
          <c:tx>
            <c:v>Col AD - 3.250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C0504D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DATA'!$AD$58:$AD$153</c:f>
              <c:numCache>
                <c:formatCode>General</c:formatCode>
                <c:ptCount val="96"/>
                <c:pt idx="85">
                  <c:v>3.25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5-4B4E-47D5-B0B6-238EAA711048}"/>
            </c:ext>
          </c:extLst>
        </c:ser>
        <c:ser>
          <c:idx val="27"/>
          <c:order val="28"/>
          <c:tx>
            <c:v>Col AE - 3.375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DATA'!$AE$58:$AE$153</c:f>
              <c:numCache>
                <c:formatCode>General</c:formatCode>
                <c:ptCount val="96"/>
                <c:pt idx="46">
                  <c:v>3.375</c:v>
                </c:pt>
                <c:pt idx="47">
                  <c:v>3.375</c:v>
                </c:pt>
                <c:pt idx="48">
                  <c:v>3.375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6-4B4E-47D5-B0B6-238EAA711048}"/>
            </c:ext>
          </c:extLst>
        </c:ser>
        <c:ser>
          <c:idx val="28"/>
          <c:order val="29"/>
          <c:tx>
            <c:v>Col AF - 3.500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DATA'!$AF$58:$AF$153</c:f>
              <c:numCache>
                <c:formatCode>General</c:formatCode>
                <c:ptCount val="96"/>
                <c:pt idx="85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7-4B4E-47D5-B0B6-238EAA711048}"/>
            </c:ext>
          </c:extLst>
        </c:ser>
        <c:ser>
          <c:idx val="29"/>
          <c:order val="30"/>
          <c:tx>
            <c:v>Col AG - 3.625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DATA'!$AG$58:$AG$153</c:f>
              <c:numCache>
                <c:formatCode>General</c:formatCode>
                <c:ptCount val="96"/>
                <c:pt idx="46">
                  <c:v>3.625</c:v>
                </c:pt>
                <c:pt idx="47">
                  <c:v>3.625</c:v>
                </c:pt>
                <c:pt idx="48">
                  <c:v>3.625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8-4B4E-47D5-B0B6-238EAA711048}"/>
            </c:ext>
          </c:extLst>
        </c:ser>
        <c:ser>
          <c:idx val="30"/>
          <c:order val="31"/>
          <c:tx>
            <c:v>Col AH - 3.750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DATA'!$AH$58:$AH$153</c:f>
              <c:numCache>
                <c:formatCode>General</c:formatCode>
                <c:ptCount val="96"/>
                <c:pt idx="84">
                  <c:v>3.75</c:v>
                </c:pt>
                <c:pt idx="85">
                  <c:v>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9-4B4E-47D5-B0B6-238EAA711048}"/>
            </c:ext>
          </c:extLst>
        </c:ser>
        <c:ser>
          <c:idx val="31"/>
          <c:order val="32"/>
          <c:tx>
            <c:v>Col AI - 3.875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DATA'!$AI$58:$AI$153</c:f>
              <c:numCache>
                <c:formatCode>General</c:formatCode>
                <c:ptCount val="96"/>
                <c:pt idx="46">
                  <c:v>3.875</c:v>
                </c:pt>
                <c:pt idx="47">
                  <c:v>3.875</c:v>
                </c:pt>
                <c:pt idx="66">
                  <c:v>3.875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A-4B4E-47D5-B0B6-238EAA711048}"/>
            </c:ext>
          </c:extLst>
        </c:ser>
        <c:ser>
          <c:idx val="32"/>
          <c:order val="33"/>
          <c:tx>
            <c:v>Col AJ - 4.000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DATA'!$AJ$58:$AJ$153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B-4B4E-47D5-B0B6-238EAA711048}"/>
            </c:ext>
          </c:extLst>
        </c:ser>
        <c:ser>
          <c:idx val="33"/>
          <c:order val="34"/>
          <c:tx>
            <c:v>Col AK - 4.125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dPt>
            <c:idx val="62"/>
            <c:bubble3D val="0"/>
            <c:extLst>
              <c:ext xmlns:c16="http://schemas.microsoft.com/office/drawing/2014/chart" uri="{C3380CC4-5D6E-409C-BE32-E72D297353CC}">
                <c16:uniqueId val="{0000004C-4B4E-47D5-B0B6-238EAA711048}"/>
              </c:ext>
            </c:extLst>
          </c:dPt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DATA'!$AK$58:$AK$153</c:f>
              <c:numCache>
                <c:formatCode>General</c:formatCode>
                <c:ptCount val="96"/>
                <c:pt idx="46">
                  <c:v>4.125</c:v>
                </c:pt>
                <c:pt idx="47">
                  <c:v>4.125</c:v>
                </c:pt>
                <c:pt idx="48">
                  <c:v>4.125</c:v>
                </c:pt>
                <c:pt idx="65">
                  <c:v>4.125</c:v>
                </c:pt>
                <c:pt idx="66">
                  <c:v>4.125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D-4B4E-47D5-B0B6-238EAA711048}"/>
            </c:ext>
          </c:extLst>
        </c:ser>
        <c:ser>
          <c:idx val="34"/>
          <c:order val="35"/>
          <c:tx>
            <c:v>Col AL - 4.250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DATA'!$AL$58:$AL$153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E-4B4E-47D5-B0B6-238EAA711048}"/>
            </c:ext>
          </c:extLst>
        </c:ser>
        <c:ser>
          <c:idx val="36"/>
          <c:order val="36"/>
          <c:tx>
            <c:v>Col AM - 4.375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DATA'!$AM$58:$AM$153</c:f>
              <c:numCache>
                <c:formatCode>General</c:formatCode>
                <c:ptCount val="96"/>
                <c:pt idx="27">
                  <c:v>4.375</c:v>
                </c:pt>
                <c:pt idx="28">
                  <c:v>4.375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F-4B4E-47D5-B0B6-238EAA711048}"/>
            </c:ext>
          </c:extLst>
        </c:ser>
        <c:ser>
          <c:idx val="37"/>
          <c:order val="37"/>
          <c:tx>
            <c:v>Col AN - 4.5</c:v>
          </c:tx>
          <c:spPr>
            <a:ln w="28575">
              <a:noFill/>
            </a:ln>
          </c:spP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DATA'!$AN$58:$AN$153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0-4B4E-47D5-B0B6-238EAA711048}"/>
            </c:ext>
          </c:extLst>
        </c:ser>
        <c:ser>
          <c:idx val="38"/>
          <c:order val="38"/>
          <c:tx>
            <c:v>Col AO - 4.625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DATA'!$AO$58:$AO$153</c:f>
              <c:numCache>
                <c:formatCode>General</c:formatCode>
                <c:ptCount val="96"/>
                <c:pt idx="27">
                  <c:v>4.625</c:v>
                </c:pt>
                <c:pt idx="28">
                  <c:v>4.625</c:v>
                </c:pt>
                <c:pt idx="29">
                  <c:v>4.625</c:v>
                </c:pt>
                <c:pt idx="47">
                  <c:v>4.625</c:v>
                </c:pt>
                <c:pt idx="66">
                  <c:v>4.625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1-4B4E-47D5-B0B6-238EAA711048}"/>
            </c:ext>
          </c:extLst>
        </c:ser>
        <c:ser>
          <c:idx val="39"/>
          <c:order val="39"/>
          <c:tx>
            <c:v>Col AP - 4.75</c:v>
          </c:tx>
          <c:spPr>
            <a:ln w="28575">
              <a:noFill/>
            </a:ln>
          </c:spP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DATA'!$AP$58:$AP$153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2-4B4E-47D5-B0B6-238EAA711048}"/>
            </c:ext>
          </c:extLst>
        </c:ser>
        <c:ser>
          <c:idx val="40"/>
          <c:order val="40"/>
          <c:tx>
            <c:v>Col AQ - 4.875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DATA'!$AQ$58:$AQ$153</c:f>
              <c:numCache>
                <c:formatCode>General</c:formatCode>
                <c:ptCount val="96"/>
                <c:pt idx="26">
                  <c:v>4.875</c:v>
                </c:pt>
                <c:pt idx="27">
                  <c:v>4.875</c:v>
                </c:pt>
                <c:pt idx="28">
                  <c:v>4.875</c:v>
                </c:pt>
                <c:pt idx="29">
                  <c:v>4.875</c:v>
                </c:pt>
                <c:pt idx="47">
                  <c:v>4.875</c:v>
                </c:pt>
                <c:pt idx="65">
                  <c:v>4.875</c:v>
                </c:pt>
                <c:pt idx="66">
                  <c:v>4.875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3-4B4E-47D5-B0B6-238EAA711048}"/>
            </c:ext>
          </c:extLst>
        </c:ser>
        <c:ser>
          <c:idx val="41"/>
          <c:order val="41"/>
          <c:tx>
            <c:v>Col AR - 5</c:v>
          </c:tx>
          <c:spPr>
            <a:ln w="28575">
              <a:noFill/>
            </a:ln>
          </c:spP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DATA'!$AR$58:$AR$153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4-4B4E-47D5-B0B6-238EAA711048}"/>
            </c:ext>
          </c:extLst>
        </c:ser>
        <c:ser>
          <c:idx val="42"/>
          <c:order val="42"/>
          <c:tx>
            <c:v>Col AS - 5.125</c:v>
          </c:tx>
          <c:spPr>
            <a:ln w="19050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DATA'!$AS$58:$AS$153</c:f>
              <c:numCache>
                <c:formatCode>General</c:formatCode>
                <c:ptCount val="96"/>
                <c:pt idx="26">
                  <c:v>5.125</c:v>
                </c:pt>
                <c:pt idx="27">
                  <c:v>5.125</c:v>
                </c:pt>
                <c:pt idx="28">
                  <c:v>5.125</c:v>
                </c:pt>
                <c:pt idx="29">
                  <c:v>5.125</c:v>
                </c:pt>
                <c:pt idx="47">
                  <c:v>5.125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5-4B4E-47D5-B0B6-238EAA711048}"/>
            </c:ext>
          </c:extLst>
        </c:ser>
        <c:ser>
          <c:idx val="43"/>
          <c:order val="43"/>
          <c:tx>
            <c:v>Col AT - 5.25</c:v>
          </c:tx>
          <c:spPr>
            <a:ln w="19050">
              <a:noFill/>
            </a:ln>
          </c:spP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DATA'!$AT$58:$AT$153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6-4B4E-47D5-B0B6-238EAA711048}"/>
            </c:ext>
          </c:extLst>
        </c:ser>
        <c:ser>
          <c:idx val="44"/>
          <c:order val="44"/>
          <c:tx>
            <c:v>Col AU - 5.375</c:v>
          </c:tx>
          <c:spPr>
            <a:ln w="19050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DATA'!$AU$58:$AU$153</c:f>
              <c:numCache>
                <c:formatCode>General</c:formatCode>
                <c:ptCount val="96"/>
                <c:pt idx="6">
                  <c:v>5.375</c:v>
                </c:pt>
                <c:pt idx="7">
                  <c:v>5.375</c:v>
                </c:pt>
                <c:pt idx="8">
                  <c:v>5.375</c:v>
                </c:pt>
                <c:pt idx="9">
                  <c:v>5.375</c:v>
                </c:pt>
                <c:pt idx="10">
                  <c:v>5.375</c:v>
                </c:pt>
                <c:pt idx="11">
                  <c:v>5.375</c:v>
                </c:pt>
                <c:pt idx="12">
                  <c:v>5.375</c:v>
                </c:pt>
                <c:pt idx="26">
                  <c:v>5.375</c:v>
                </c:pt>
                <c:pt idx="27">
                  <c:v>5.375</c:v>
                </c:pt>
                <c:pt idx="28">
                  <c:v>5.375</c:v>
                </c:pt>
                <c:pt idx="29">
                  <c:v>5.375</c:v>
                </c:pt>
                <c:pt idx="47">
                  <c:v>5.375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7-4B4E-47D5-B0B6-238EAA711048}"/>
            </c:ext>
          </c:extLst>
        </c:ser>
        <c:ser>
          <c:idx val="45"/>
          <c:order val="45"/>
          <c:tx>
            <c:v>Col AV - 5.5</c:v>
          </c:tx>
          <c:spPr>
            <a:ln w="19050">
              <a:noFill/>
            </a:ln>
          </c:spP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DATA'!$AV$58:$AV$153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8-4B4E-47D5-B0B6-238EAA711048}"/>
            </c:ext>
          </c:extLst>
        </c:ser>
        <c:ser>
          <c:idx val="46"/>
          <c:order val="46"/>
          <c:tx>
            <c:v>Col AW - 5.625</c:v>
          </c:tx>
          <c:spPr>
            <a:ln w="19050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DATA'!$AW$58:$AW$153</c:f>
              <c:numCache>
                <c:formatCode>General</c:formatCode>
                <c:ptCount val="96"/>
                <c:pt idx="3">
                  <c:v>5.625</c:v>
                </c:pt>
                <c:pt idx="4">
                  <c:v>5.625</c:v>
                </c:pt>
                <c:pt idx="5">
                  <c:v>5.625</c:v>
                </c:pt>
                <c:pt idx="6">
                  <c:v>5.625</c:v>
                </c:pt>
                <c:pt idx="7">
                  <c:v>5.625</c:v>
                </c:pt>
                <c:pt idx="8">
                  <c:v>5.625</c:v>
                </c:pt>
                <c:pt idx="9">
                  <c:v>5.625</c:v>
                </c:pt>
                <c:pt idx="10">
                  <c:v>5.625</c:v>
                </c:pt>
                <c:pt idx="11">
                  <c:v>5.625</c:v>
                </c:pt>
                <c:pt idx="12">
                  <c:v>5.625</c:v>
                </c:pt>
                <c:pt idx="13">
                  <c:v>5.625</c:v>
                </c:pt>
                <c:pt idx="14">
                  <c:v>5.625</c:v>
                </c:pt>
                <c:pt idx="28">
                  <c:v>5.625</c:v>
                </c:pt>
                <c:pt idx="47">
                  <c:v>5.625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9-4B4E-47D5-B0B6-238EAA711048}"/>
            </c:ext>
          </c:extLst>
        </c:ser>
        <c:ser>
          <c:idx val="47"/>
          <c:order val="47"/>
          <c:tx>
            <c:v>Col AX - 5.75</c:v>
          </c:tx>
          <c:spPr>
            <a:ln w="19050">
              <a:noFill/>
            </a:ln>
          </c:spP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DATA'!$AX$58:$AX$153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A-4B4E-47D5-B0B6-238EAA711048}"/>
            </c:ext>
          </c:extLst>
        </c:ser>
        <c:ser>
          <c:idx val="48"/>
          <c:order val="48"/>
          <c:tx>
            <c:v>Col AY - 5.875</c:v>
          </c:tx>
          <c:spPr>
            <a:ln w="19050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DATA'!$AY$58:$AY$153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B-4B4E-47D5-B0B6-238EAA711048}"/>
            </c:ext>
          </c:extLst>
        </c:ser>
        <c:ser>
          <c:idx val="49"/>
          <c:order val="49"/>
          <c:tx>
            <c:v>Col AZ - 6</c:v>
          </c:tx>
          <c:spPr>
            <a:ln w="19050">
              <a:noFill/>
            </a:ln>
          </c:spP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DATA'!$AZ$58:$AZ$153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C-4B4E-47D5-B0B6-238EAA711048}"/>
            </c:ext>
          </c:extLst>
        </c:ser>
        <c:ser>
          <c:idx val="50"/>
          <c:order val="50"/>
          <c:tx>
            <c:v>Col BA - 6.25</c:v>
          </c:tx>
          <c:spPr>
            <a:ln w="19050">
              <a:noFill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DATA'!$BA$58:$BA$153</c:f>
              <c:numCache>
                <c:formatCode>General</c:formatCode>
                <c:ptCount val="96"/>
                <c:pt idx="28">
                  <c:v>6.125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D-4B4E-47D5-B0B6-238EAA711048}"/>
            </c:ext>
          </c:extLst>
        </c:ser>
        <c:ser>
          <c:idx val="51"/>
          <c:order val="51"/>
          <c:tx>
            <c:v>Col BB - 6.25</c:v>
          </c:tx>
          <c:spPr>
            <a:ln w="19050">
              <a:noFill/>
            </a:ln>
          </c:spP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DATA'!$BB$58:$BB$153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E-4B4E-47D5-B0B6-238EAA711048}"/>
            </c:ext>
          </c:extLst>
        </c:ser>
        <c:ser>
          <c:idx val="52"/>
          <c:order val="52"/>
          <c:tx>
            <c:v>Col BC - 6.375</c:v>
          </c:tx>
          <c:spPr>
            <a:ln w="19050">
              <a:noFill/>
            </a:ln>
          </c:spP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DATA'!$BC$58:$BC$153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F-4B4E-47D5-B0B6-238EAA711048}"/>
            </c:ext>
          </c:extLst>
        </c:ser>
        <c:ser>
          <c:idx val="53"/>
          <c:order val="53"/>
          <c:tx>
            <c:v>Col BD - 6.5</c:v>
          </c:tx>
          <c:spPr>
            <a:ln w="19050">
              <a:noFill/>
            </a:ln>
          </c:spP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DATA'!$BD$58:$BD$153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0-4B4E-47D5-B0B6-238EAA711048}"/>
            </c:ext>
          </c:extLst>
        </c:ser>
        <c:ser>
          <c:idx val="54"/>
          <c:order val="54"/>
          <c:tx>
            <c:v>Col BE - 6.625</c:v>
          </c:tx>
          <c:spPr>
            <a:ln w="19050">
              <a:noFill/>
            </a:ln>
          </c:spP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DATA'!$BE$58:$BE$153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1-4B4E-47D5-B0B6-238EAA711048}"/>
            </c:ext>
          </c:extLst>
        </c:ser>
        <c:ser>
          <c:idx val="55"/>
          <c:order val="55"/>
          <c:tx>
            <c:v>Col BF - 6.75</c:v>
          </c:tx>
          <c:spPr>
            <a:ln w="19050">
              <a:noFill/>
            </a:ln>
          </c:spP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DATA'!$BF$58:$BF$153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2-4B4E-47D5-B0B6-238EAA711048}"/>
            </c:ext>
          </c:extLst>
        </c:ser>
        <c:ser>
          <c:idx val="56"/>
          <c:order val="56"/>
          <c:tx>
            <c:v>Col BG - 6.875</c:v>
          </c:tx>
          <c:spPr>
            <a:ln w="19050">
              <a:noFill/>
            </a:ln>
          </c:spP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DATA'!$BG$58:$BG$153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3-4B4E-47D5-B0B6-238EAA711048}"/>
            </c:ext>
          </c:extLst>
        </c:ser>
        <c:ser>
          <c:idx val="57"/>
          <c:order val="57"/>
          <c:tx>
            <c:v>Col BH - 7</c:v>
          </c:tx>
          <c:spPr>
            <a:ln w="19050">
              <a:noFill/>
            </a:ln>
          </c:spPr>
          <c:cat>
            <c:strRef>
              <c:f>' FOMC DATA'!$B$58:$B$153</c:f>
              <c:strCache>
                <c:ptCount val="84"/>
                <c:pt idx="8">
                  <c:v>2023</c:v>
                </c:pt>
                <c:pt idx="9">
                  <c:v>2023</c:v>
                </c:pt>
                <c:pt idx="26">
                  <c:v>2024</c:v>
                </c:pt>
                <c:pt idx="44">
                  <c:v>2025</c:v>
                </c:pt>
                <c:pt idx="64">
                  <c:v>2026</c:v>
                </c:pt>
                <c:pt idx="83">
                  <c:v>Longer Run</c:v>
                </c:pt>
              </c:strCache>
            </c:strRef>
          </c:cat>
          <c:val>
            <c:numRef>
              <c:f>' FOMC DATA'!$BH$58:$BH$153</c:f>
              <c:numCache>
                <c:formatCode>General</c:formatCode>
                <c:ptCount val="9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4-4B4E-47D5-B0B6-238EAA7110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3365632"/>
        <c:axId val="2022609408"/>
      </c:lineChart>
      <c:catAx>
        <c:axId val="2023365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3175">
            <a:solidFill>
              <a:schemeClr val="bg1">
                <a:lumMod val="65000"/>
              </a:schemeClr>
            </a:solidFill>
          </a:ln>
        </c:spPr>
        <c:txPr>
          <a:bodyPr rot="0"/>
          <a:lstStyle/>
          <a:p>
            <a:pPr>
              <a:defRPr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022609408"/>
        <c:crosses val="autoZero"/>
        <c:auto val="0"/>
        <c:lblAlgn val="ctr"/>
        <c:lblOffset val="100"/>
        <c:tickLblSkip val="2"/>
        <c:tickMarkSkip val="18"/>
        <c:noMultiLvlLbl val="1"/>
      </c:catAx>
      <c:valAx>
        <c:axId val="2022609408"/>
        <c:scaling>
          <c:orientation val="minMax"/>
          <c:max val="7"/>
          <c:min val="0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023365632"/>
        <c:crossesAt val="1"/>
        <c:crossBetween val="between"/>
        <c:majorUnit val="1"/>
      </c:valAx>
      <c:spPr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  <c:userShapes r:id="rId3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717093399039406E-2"/>
          <c:y val="8.9049971694714625E-2"/>
          <c:w val="0.91359325605900943"/>
          <c:h val="0.8385533425968813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'HS2FAM (2)'!$A$9:$A$992</c:f>
              <c:numCache>
                <c:formatCode>mmm\-yy</c:formatCode>
                <c:ptCount val="984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41487</c:v>
                </c:pt>
                <c:pt idx="656">
                  <c:v>41518</c:v>
                </c:pt>
                <c:pt idx="657">
                  <c:v>41548</c:v>
                </c:pt>
                <c:pt idx="658">
                  <c:v>41579</c:v>
                </c:pt>
                <c:pt idx="659">
                  <c:v>41609</c:v>
                </c:pt>
                <c:pt idx="660">
                  <c:v>41640</c:v>
                </c:pt>
                <c:pt idx="661">
                  <c:v>41671</c:v>
                </c:pt>
                <c:pt idx="662">
                  <c:v>41699</c:v>
                </c:pt>
                <c:pt idx="663">
                  <c:v>41730</c:v>
                </c:pt>
                <c:pt idx="664">
                  <c:v>41760</c:v>
                </c:pt>
                <c:pt idx="665">
                  <c:v>41791</c:v>
                </c:pt>
                <c:pt idx="666">
                  <c:v>41821</c:v>
                </c:pt>
                <c:pt idx="667">
                  <c:v>41852</c:v>
                </c:pt>
                <c:pt idx="668">
                  <c:v>41883</c:v>
                </c:pt>
                <c:pt idx="669">
                  <c:v>41913</c:v>
                </c:pt>
                <c:pt idx="670">
                  <c:v>41944</c:v>
                </c:pt>
                <c:pt idx="671">
                  <c:v>41974</c:v>
                </c:pt>
                <c:pt idx="672">
                  <c:v>42005</c:v>
                </c:pt>
                <c:pt idx="673">
                  <c:v>42036</c:v>
                </c:pt>
                <c:pt idx="674">
                  <c:v>42064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42278</c:v>
                </c:pt>
                <c:pt idx="682">
                  <c:v>42309</c:v>
                </c:pt>
                <c:pt idx="683">
                  <c:v>42339</c:v>
                </c:pt>
                <c:pt idx="684">
                  <c:v>42370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  <c:pt idx="704">
                  <c:v>42979</c:v>
                </c:pt>
                <c:pt idx="705">
                  <c:v>43009</c:v>
                </c:pt>
                <c:pt idx="706">
                  <c:v>43040</c:v>
                </c:pt>
                <c:pt idx="707">
                  <c:v>43070</c:v>
                </c:pt>
                <c:pt idx="708">
                  <c:v>43101</c:v>
                </c:pt>
                <c:pt idx="709">
                  <c:v>43132</c:v>
                </c:pt>
                <c:pt idx="710">
                  <c:v>43160</c:v>
                </c:pt>
                <c:pt idx="711">
                  <c:v>43191</c:v>
                </c:pt>
                <c:pt idx="712">
                  <c:v>43221</c:v>
                </c:pt>
                <c:pt idx="713">
                  <c:v>43252</c:v>
                </c:pt>
                <c:pt idx="714">
                  <c:v>43282</c:v>
                </c:pt>
                <c:pt idx="715">
                  <c:v>43313</c:v>
                </c:pt>
                <c:pt idx="716">
                  <c:v>43344</c:v>
                </c:pt>
                <c:pt idx="717">
                  <c:v>43374</c:v>
                </c:pt>
                <c:pt idx="718">
                  <c:v>43405</c:v>
                </c:pt>
                <c:pt idx="719">
                  <c:v>43435</c:v>
                </c:pt>
                <c:pt idx="720">
                  <c:v>43466</c:v>
                </c:pt>
                <c:pt idx="721">
                  <c:v>43497</c:v>
                </c:pt>
                <c:pt idx="722">
                  <c:v>43525</c:v>
                </c:pt>
                <c:pt idx="723">
                  <c:v>43556</c:v>
                </c:pt>
                <c:pt idx="724">
                  <c:v>43586</c:v>
                </c:pt>
                <c:pt idx="725">
                  <c:v>43617</c:v>
                </c:pt>
                <c:pt idx="726">
                  <c:v>43647</c:v>
                </c:pt>
                <c:pt idx="727">
                  <c:v>43678</c:v>
                </c:pt>
                <c:pt idx="728">
                  <c:v>43709</c:v>
                </c:pt>
                <c:pt idx="729">
                  <c:v>43739</c:v>
                </c:pt>
                <c:pt idx="730">
                  <c:v>43770</c:v>
                </c:pt>
                <c:pt idx="731">
                  <c:v>43800</c:v>
                </c:pt>
                <c:pt idx="732">
                  <c:v>43831</c:v>
                </c:pt>
                <c:pt idx="733">
                  <c:v>43862</c:v>
                </c:pt>
                <c:pt idx="734">
                  <c:v>43891</c:v>
                </c:pt>
                <c:pt idx="735">
                  <c:v>43922</c:v>
                </c:pt>
                <c:pt idx="736">
                  <c:v>43952</c:v>
                </c:pt>
                <c:pt idx="737">
                  <c:v>43983</c:v>
                </c:pt>
                <c:pt idx="738">
                  <c:v>44013</c:v>
                </c:pt>
                <c:pt idx="739">
                  <c:v>44044</c:v>
                </c:pt>
                <c:pt idx="740">
                  <c:v>44075</c:v>
                </c:pt>
                <c:pt idx="741">
                  <c:v>44105</c:v>
                </c:pt>
                <c:pt idx="742">
                  <c:v>44136</c:v>
                </c:pt>
                <c:pt idx="743">
                  <c:v>44166</c:v>
                </c:pt>
                <c:pt idx="744">
                  <c:v>44197</c:v>
                </c:pt>
                <c:pt idx="745">
                  <c:v>44228</c:v>
                </c:pt>
                <c:pt idx="746">
                  <c:v>44256</c:v>
                </c:pt>
                <c:pt idx="747">
                  <c:v>44287</c:v>
                </c:pt>
                <c:pt idx="748">
                  <c:v>44317</c:v>
                </c:pt>
                <c:pt idx="749">
                  <c:v>44348</c:v>
                </c:pt>
                <c:pt idx="750">
                  <c:v>44378</c:v>
                </c:pt>
                <c:pt idx="751">
                  <c:v>44409</c:v>
                </c:pt>
                <c:pt idx="752">
                  <c:v>44440</c:v>
                </c:pt>
                <c:pt idx="753">
                  <c:v>44470</c:v>
                </c:pt>
                <c:pt idx="754">
                  <c:v>44501</c:v>
                </c:pt>
                <c:pt idx="755">
                  <c:v>44531</c:v>
                </c:pt>
                <c:pt idx="756">
                  <c:v>44562</c:v>
                </c:pt>
                <c:pt idx="757">
                  <c:v>44593</c:v>
                </c:pt>
                <c:pt idx="758">
                  <c:v>44621</c:v>
                </c:pt>
                <c:pt idx="759">
                  <c:v>44652</c:v>
                </c:pt>
                <c:pt idx="760">
                  <c:v>44682</c:v>
                </c:pt>
                <c:pt idx="761">
                  <c:v>44713</c:v>
                </c:pt>
                <c:pt idx="762">
                  <c:v>44743</c:v>
                </c:pt>
                <c:pt idx="763">
                  <c:v>44774</c:v>
                </c:pt>
                <c:pt idx="764">
                  <c:v>44805</c:v>
                </c:pt>
                <c:pt idx="765">
                  <c:v>44835</c:v>
                </c:pt>
                <c:pt idx="766">
                  <c:v>44866</c:v>
                </c:pt>
                <c:pt idx="767">
                  <c:v>44896</c:v>
                </c:pt>
                <c:pt idx="768">
                  <c:v>44927</c:v>
                </c:pt>
                <c:pt idx="769">
                  <c:v>44958</c:v>
                </c:pt>
                <c:pt idx="770">
                  <c:v>44986</c:v>
                </c:pt>
                <c:pt idx="771">
                  <c:v>45017</c:v>
                </c:pt>
                <c:pt idx="772">
                  <c:v>45047</c:v>
                </c:pt>
                <c:pt idx="773">
                  <c:v>45078</c:v>
                </c:pt>
                <c:pt idx="774">
                  <c:v>45108</c:v>
                </c:pt>
                <c:pt idx="775">
                  <c:v>45139</c:v>
                </c:pt>
                <c:pt idx="776">
                  <c:v>45170</c:v>
                </c:pt>
                <c:pt idx="777">
                  <c:v>45200</c:v>
                </c:pt>
                <c:pt idx="778">
                  <c:v>45231</c:v>
                </c:pt>
                <c:pt idx="779">
                  <c:v>45261</c:v>
                </c:pt>
                <c:pt idx="780">
                  <c:v>45292</c:v>
                </c:pt>
                <c:pt idx="781">
                  <c:v>45323</c:v>
                </c:pt>
                <c:pt idx="782">
                  <c:v>45352</c:v>
                </c:pt>
                <c:pt idx="783">
                  <c:v>45383</c:v>
                </c:pt>
                <c:pt idx="784">
                  <c:v>45413</c:v>
                </c:pt>
                <c:pt idx="785">
                  <c:v>45444</c:v>
                </c:pt>
                <c:pt idx="786">
                  <c:v>45474</c:v>
                </c:pt>
                <c:pt idx="787">
                  <c:v>45505</c:v>
                </c:pt>
                <c:pt idx="788">
                  <c:v>45536</c:v>
                </c:pt>
                <c:pt idx="789">
                  <c:v>45566</c:v>
                </c:pt>
                <c:pt idx="790">
                  <c:v>45597</c:v>
                </c:pt>
                <c:pt idx="791">
                  <c:v>45627</c:v>
                </c:pt>
                <c:pt idx="792">
                  <c:v>45658</c:v>
                </c:pt>
                <c:pt idx="793">
                  <c:v>45689</c:v>
                </c:pt>
                <c:pt idx="794">
                  <c:v>45717</c:v>
                </c:pt>
                <c:pt idx="795">
                  <c:v>45748</c:v>
                </c:pt>
                <c:pt idx="796">
                  <c:v>45778</c:v>
                </c:pt>
                <c:pt idx="797">
                  <c:v>45809</c:v>
                </c:pt>
                <c:pt idx="798">
                  <c:v>45839</c:v>
                </c:pt>
                <c:pt idx="799">
                  <c:v>45870</c:v>
                </c:pt>
                <c:pt idx="800">
                  <c:v>45901</c:v>
                </c:pt>
                <c:pt idx="801">
                  <c:v>45931</c:v>
                </c:pt>
                <c:pt idx="802">
                  <c:v>45962</c:v>
                </c:pt>
                <c:pt idx="803">
                  <c:v>45992</c:v>
                </c:pt>
                <c:pt idx="804">
                  <c:v>46023</c:v>
                </c:pt>
                <c:pt idx="805">
                  <c:v>46054</c:v>
                </c:pt>
                <c:pt idx="806">
                  <c:v>46082</c:v>
                </c:pt>
                <c:pt idx="807">
                  <c:v>46113</c:v>
                </c:pt>
                <c:pt idx="808">
                  <c:v>46143</c:v>
                </c:pt>
                <c:pt idx="809">
                  <c:v>46174</c:v>
                </c:pt>
                <c:pt idx="810">
                  <c:v>46204</c:v>
                </c:pt>
                <c:pt idx="811">
                  <c:v>46235</c:v>
                </c:pt>
                <c:pt idx="812">
                  <c:v>46266</c:v>
                </c:pt>
                <c:pt idx="813">
                  <c:v>46296</c:v>
                </c:pt>
                <c:pt idx="814">
                  <c:v>46327</c:v>
                </c:pt>
                <c:pt idx="815">
                  <c:v>46357</c:v>
                </c:pt>
                <c:pt idx="816">
                  <c:v>46388</c:v>
                </c:pt>
                <c:pt idx="817">
                  <c:v>46419</c:v>
                </c:pt>
                <c:pt idx="818">
                  <c:v>46447</c:v>
                </c:pt>
                <c:pt idx="819">
                  <c:v>46478</c:v>
                </c:pt>
                <c:pt idx="820">
                  <c:v>46508</c:v>
                </c:pt>
                <c:pt idx="821">
                  <c:v>46539</c:v>
                </c:pt>
                <c:pt idx="822">
                  <c:v>46569</c:v>
                </c:pt>
                <c:pt idx="823">
                  <c:v>46600</c:v>
                </c:pt>
                <c:pt idx="824">
                  <c:v>46631</c:v>
                </c:pt>
                <c:pt idx="825">
                  <c:v>46661</c:v>
                </c:pt>
                <c:pt idx="826">
                  <c:v>46692</c:v>
                </c:pt>
                <c:pt idx="827">
                  <c:v>46722</c:v>
                </c:pt>
                <c:pt idx="828">
                  <c:v>46753</c:v>
                </c:pt>
                <c:pt idx="829">
                  <c:v>46784</c:v>
                </c:pt>
                <c:pt idx="830">
                  <c:v>46813</c:v>
                </c:pt>
                <c:pt idx="831">
                  <c:v>46844</c:v>
                </c:pt>
                <c:pt idx="832">
                  <c:v>46874</c:v>
                </c:pt>
                <c:pt idx="833">
                  <c:v>46905</c:v>
                </c:pt>
                <c:pt idx="834">
                  <c:v>46935</c:v>
                </c:pt>
                <c:pt idx="835">
                  <c:v>46966</c:v>
                </c:pt>
                <c:pt idx="836">
                  <c:v>46997</c:v>
                </c:pt>
                <c:pt idx="837">
                  <c:v>47027</c:v>
                </c:pt>
                <c:pt idx="838">
                  <c:v>47058</c:v>
                </c:pt>
                <c:pt idx="839">
                  <c:v>47088</c:v>
                </c:pt>
                <c:pt idx="840">
                  <c:v>47119</c:v>
                </c:pt>
                <c:pt idx="841">
                  <c:v>47150</c:v>
                </c:pt>
                <c:pt idx="842">
                  <c:v>47178</c:v>
                </c:pt>
                <c:pt idx="843">
                  <c:v>47209</c:v>
                </c:pt>
                <c:pt idx="844">
                  <c:v>47239</c:v>
                </c:pt>
                <c:pt idx="845">
                  <c:v>47270</c:v>
                </c:pt>
                <c:pt idx="846">
                  <c:v>47300</c:v>
                </c:pt>
                <c:pt idx="847">
                  <c:v>47331</c:v>
                </c:pt>
                <c:pt idx="848">
                  <c:v>47362</c:v>
                </c:pt>
                <c:pt idx="849">
                  <c:v>47392</c:v>
                </c:pt>
                <c:pt idx="850">
                  <c:v>47423</c:v>
                </c:pt>
                <c:pt idx="851">
                  <c:v>47453</c:v>
                </c:pt>
                <c:pt idx="852">
                  <c:v>47484</c:v>
                </c:pt>
                <c:pt idx="853">
                  <c:v>47515</c:v>
                </c:pt>
                <c:pt idx="854">
                  <c:v>47543</c:v>
                </c:pt>
                <c:pt idx="855">
                  <c:v>47574</c:v>
                </c:pt>
                <c:pt idx="856">
                  <c:v>47604</c:v>
                </c:pt>
                <c:pt idx="857">
                  <c:v>47635</c:v>
                </c:pt>
                <c:pt idx="858">
                  <c:v>47665</c:v>
                </c:pt>
                <c:pt idx="859">
                  <c:v>47696</c:v>
                </c:pt>
                <c:pt idx="860">
                  <c:v>47727</c:v>
                </c:pt>
                <c:pt idx="861">
                  <c:v>47757</c:v>
                </c:pt>
                <c:pt idx="862">
                  <c:v>47788</c:v>
                </c:pt>
                <c:pt idx="863">
                  <c:v>47818</c:v>
                </c:pt>
                <c:pt idx="864">
                  <c:v>47849</c:v>
                </c:pt>
                <c:pt idx="865">
                  <c:v>47880</c:v>
                </c:pt>
                <c:pt idx="866">
                  <c:v>47908</c:v>
                </c:pt>
                <c:pt idx="867">
                  <c:v>47939</c:v>
                </c:pt>
                <c:pt idx="868">
                  <c:v>47969</c:v>
                </c:pt>
                <c:pt idx="869">
                  <c:v>48000</c:v>
                </c:pt>
                <c:pt idx="870">
                  <c:v>48030</c:v>
                </c:pt>
                <c:pt idx="871">
                  <c:v>48061</c:v>
                </c:pt>
                <c:pt idx="872">
                  <c:v>48092</c:v>
                </c:pt>
                <c:pt idx="873">
                  <c:v>48122</c:v>
                </c:pt>
                <c:pt idx="874">
                  <c:v>48153</c:v>
                </c:pt>
                <c:pt idx="875">
                  <c:v>48183</c:v>
                </c:pt>
                <c:pt idx="876">
                  <c:v>48214</c:v>
                </c:pt>
                <c:pt idx="877">
                  <c:v>48245</c:v>
                </c:pt>
                <c:pt idx="878">
                  <c:v>48274</c:v>
                </c:pt>
                <c:pt idx="879">
                  <c:v>48305</c:v>
                </c:pt>
                <c:pt idx="880">
                  <c:v>48335</c:v>
                </c:pt>
                <c:pt idx="881">
                  <c:v>48366</c:v>
                </c:pt>
                <c:pt idx="882">
                  <c:v>48396</c:v>
                </c:pt>
                <c:pt idx="883">
                  <c:v>48427</c:v>
                </c:pt>
                <c:pt idx="884">
                  <c:v>48458</c:v>
                </c:pt>
                <c:pt idx="885">
                  <c:v>48488</c:v>
                </c:pt>
                <c:pt idx="886">
                  <c:v>48519</c:v>
                </c:pt>
                <c:pt idx="887">
                  <c:v>48549</c:v>
                </c:pt>
                <c:pt idx="888">
                  <c:v>48580</c:v>
                </c:pt>
                <c:pt idx="889">
                  <c:v>48611</c:v>
                </c:pt>
                <c:pt idx="890">
                  <c:v>48639</c:v>
                </c:pt>
                <c:pt idx="891">
                  <c:v>48670</c:v>
                </c:pt>
                <c:pt idx="892">
                  <c:v>48700</c:v>
                </c:pt>
                <c:pt idx="893">
                  <c:v>48731</c:v>
                </c:pt>
                <c:pt idx="894">
                  <c:v>48761</c:v>
                </c:pt>
                <c:pt idx="895">
                  <c:v>48792</c:v>
                </c:pt>
                <c:pt idx="896">
                  <c:v>48823</c:v>
                </c:pt>
                <c:pt idx="897">
                  <c:v>48853</c:v>
                </c:pt>
                <c:pt idx="898">
                  <c:v>48884</c:v>
                </c:pt>
                <c:pt idx="899">
                  <c:v>48914</c:v>
                </c:pt>
                <c:pt idx="900">
                  <c:v>48945</c:v>
                </c:pt>
                <c:pt idx="901">
                  <c:v>48976</c:v>
                </c:pt>
                <c:pt idx="902">
                  <c:v>49004</c:v>
                </c:pt>
                <c:pt idx="903">
                  <c:v>49035</c:v>
                </c:pt>
                <c:pt idx="904">
                  <c:v>49065</c:v>
                </c:pt>
                <c:pt idx="905">
                  <c:v>49096</c:v>
                </c:pt>
                <c:pt idx="906">
                  <c:v>49126</c:v>
                </c:pt>
                <c:pt idx="907">
                  <c:v>49157</c:v>
                </c:pt>
                <c:pt idx="908">
                  <c:v>49188</c:v>
                </c:pt>
                <c:pt idx="909">
                  <c:v>49218</c:v>
                </c:pt>
                <c:pt idx="910">
                  <c:v>49249</c:v>
                </c:pt>
                <c:pt idx="911">
                  <c:v>49279</c:v>
                </c:pt>
                <c:pt idx="912">
                  <c:v>49310</c:v>
                </c:pt>
                <c:pt idx="913">
                  <c:v>49341</c:v>
                </c:pt>
                <c:pt idx="914">
                  <c:v>49369</c:v>
                </c:pt>
                <c:pt idx="915">
                  <c:v>49400</c:v>
                </c:pt>
                <c:pt idx="916">
                  <c:v>49430</c:v>
                </c:pt>
                <c:pt idx="917">
                  <c:v>49461</c:v>
                </c:pt>
                <c:pt idx="918">
                  <c:v>49491</c:v>
                </c:pt>
                <c:pt idx="919">
                  <c:v>49522</c:v>
                </c:pt>
                <c:pt idx="920">
                  <c:v>49553</c:v>
                </c:pt>
                <c:pt idx="921">
                  <c:v>49583</c:v>
                </c:pt>
                <c:pt idx="922">
                  <c:v>49614</c:v>
                </c:pt>
                <c:pt idx="923">
                  <c:v>49644</c:v>
                </c:pt>
                <c:pt idx="924">
                  <c:v>49675</c:v>
                </c:pt>
                <c:pt idx="925">
                  <c:v>49706</c:v>
                </c:pt>
                <c:pt idx="926">
                  <c:v>49735</c:v>
                </c:pt>
                <c:pt idx="927">
                  <c:v>49766</c:v>
                </c:pt>
                <c:pt idx="928">
                  <c:v>49796</c:v>
                </c:pt>
                <c:pt idx="929">
                  <c:v>49827</c:v>
                </c:pt>
                <c:pt idx="930">
                  <c:v>49857</c:v>
                </c:pt>
                <c:pt idx="931">
                  <c:v>49888</c:v>
                </c:pt>
                <c:pt idx="932">
                  <c:v>49919</c:v>
                </c:pt>
                <c:pt idx="933">
                  <c:v>49949</c:v>
                </c:pt>
                <c:pt idx="934">
                  <c:v>49980</c:v>
                </c:pt>
                <c:pt idx="935">
                  <c:v>50010</c:v>
                </c:pt>
                <c:pt idx="936">
                  <c:v>50041</c:v>
                </c:pt>
                <c:pt idx="937">
                  <c:v>50072</c:v>
                </c:pt>
                <c:pt idx="938">
                  <c:v>50100</c:v>
                </c:pt>
                <c:pt idx="939">
                  <c:v>50131</c:v>
                </c:pt>
                <c:pt idx="940">
                  <c:v>50161</c:v>
                </c:pt>
                <c:pt idx="941">
                  <c:v>50192</c:v>
                </c:pt>
                <c:pt idx="942">
                  <c:v>50222</c:v>
                </c:pt>
                <c:pt idx="943">
                  <c:v>50253</c:v>
                </c:pt>
                <c:pt idx="944">
                  <c:v>50284</c:v>
                </c:pt>
                <c:pt idx="945">
                  <c:v>50314</c:v>
                </c:pt>
                <c:pt idx="946">
                  <c:v>50345</c:v>
                </c:pt>
                <c:pt idx="947">
                  <c:v>50375</c:v>
                </c:pt>
                <c:pt idx="948">
                  <c:v>50406</c:v>
                </c:pt>
                <c:pt idx="949">
                  <c:v>50437</c:v>
                </c:pt>
                <c:pt idx="950">
                  <c:v>50465</c:v>
                </c:pt>
                <c:pt idx="951">
                  <c:v>50496</c:v>
                </c:pt>
                <c:pt idx="952">
                  <c:v>50526</c:v>
                </c:pt>
                <c:pt idx="953">
                  <c:v>50557</c:v>
                </c:pt>
                <c:pt idx="954">
                  <c:v>50587</c:v>
                </c:pt>
                <c:pt idx="955">
                  <c:v>50618</c:v>
                </c:pt>
                <c:pt idx="956">
                  <c:v>50649</c:v>
                </c:pt>
                <c:pt idx="957">
                  <c:v>50679</c:v>
                </c:pt>
                <c:pt idx="958">
                  <c:v>50710</c:v>
                </c:pt>
                <c:pt idx="959">
                  <c:v>50740</c:v>
                </c:pt>
                <c:pt idx="960">
                  <c:v>50771</c:v>
                </c:pt>
                <c:pt idx="961">
                  <c:v>50802</c:v>
                </c:pt>
                <c:pt idx="962">
                  <c:v>50830</c:v>
                </c:pt>
                <c:pt idx="963">
                  <c:v>50861</c:v>
                </c:pt>
                <c:pt idx="964">
                  <c:v>50891</c:v>
                </c:pt>
                <c:pt idx="965">
                  <c:v>50922</c:v>
                </c:pt>
                <c:pt idx="966">
                  <c:v>50952</c:v>
                </c:pt>
                <c:pt idx="967">
                  <c:v>50983</c:v>
                </c:pt>
                <c:pt idx="968">
                  <c:v>51014</c:v>
                </c:pt>
                <c:pt idx="969">
                  <c:v>51044</c:v>
                </c:pt>
                <c:pt idx="970">
                  <c:v>51075</c:v>
                </c:pt>
                <c:pt idx="971">
                  <c:v>51105</c:v>
                </c:pt>
                <c:pt idx="972">
                  <c:v>51136</c:v>
                </c:pt>
                <c:pt idx="973">
                  <c:v>51167</c:v>
                </c:pt>
                <c:pt idx="974">
                  <c:v>51196</c:v>
                </c:pt>
                <c:pt idx="975">
                  <c:v>51227</c:v>
                </c:pt>
                <c:pt idx="976">
                  <c:v>51257</c:v>
                </c:pt>
                <c:pt idx="977">
                  <c:v>51288</c:v>
                </c:pt>
                <c:pt idx="978">
                  <c:v>51318</c:v>
                </c:pt>
                <c:pt idx="979">
                  <c:v>51349</c:v>
                </c:pt>
                <c:pt idx="980">
                  <c:v>51380</c:v>
                </c:pt>
                <c:pt idx="981">
                  <c:v>51410</c:v>
                </c:pt>
                <c:pt idx="982">
                  <c:v>51441</c:v>
                </c:pt>
                <c:pt idx="983">
                  <c:v>51471</c:v>
                </c:pt>
              </c:numCache>
            </c:numRef>
          </c:cat>
          <c:val>
            <c:numRef>
              <c:f>'HS2FAM (2)'!$B$9:$B$992</c:f>
              <c:numCache>
                <c:formatCode>General</c:formatCode>
                <c:ptCount val="98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DF-41D9-A44F-2EF70FCB71F6}"/>
            </c:ext>
          </c:extLst>
        </c:ser>
        <c:ser>
          <c:idx val="3"/>
          <c:order val="1"/>
          <c:tx>
            <c:v>3/12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cat>
            <c:numRef>
              <c:f>'HS2FAM (2)'!$A$9:$A$992</c:f>
              <c:numCache>
                <c:formatCode>mmm\-yy</c:formatCode>
                <c:ptCount val="984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41487</c:v>
                </c:pt>
                <c:pt idx="656">
                  <c:v>41518</c:v>
                </c:pt>
                <c:pt idx="657">
                  <c:v>41548</c:v>
                </c:pt>
                <c:pt idx="658">
                  <c:v>41579</c:v>
                </c:pt>
                <c:pt idx="659">
                  <c:v>41609</c:v>
                </c:pt>
                <c:pt idx="660">
                  <c:v>41640</c:v>
                </c:pt>
                <c:pt idx="661">
                  <c:v>41671</c:v>
                </c:pt>
                <c:pt idx="662">
                  <c:v>41699</c:v>
                </c:pt>
                <c:pt idx="663">
                  <c:v>41730</c:v>
                </c:pt>
                <c:pt idx="664">
                  <c:v>41760</c:v>
                </c:pt>
                <c:pt idx="665">
                  <c:v>41791</c:v>
                </c:pt>
                <c:pt idx="666">
                  <c:v>41821</c:v>
                </c:pt>
                <c:pt idx="667">
                  <c:v>41852</c:v>
                </c:pt>
                <c:pt idx="668">
                  <c:v>41883</c:v>
                </c:pt>
                <c:pt idx="669">
                  <c:v>41913</c:v>
                </c:pt>
                <c:pt idx="670">
                  <c:v>41944</c:v>
                </c:pt>
                <c:pt idx="671">
                  <c:v>41974</c:v>
                </c:pt>
                <c:pt idx="672">
                  <c:v>42005</c:v>
                </c:pt>
                <c:pt idx="673">
                  <c:v>42036</c:v>
                </c:pt>
                <c:pt idx="674">
                  <c:v>42064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42278</c:v>
                </c:pt>
                <c:pt idx="682">
                  <c:v>42309</c:v>
                </c:pt>
                <c:pt idx="683">
                  <c:v>42339</c:v>
                </c:pt>
                <c:pt idx="684">
                  <c:v>42370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  <c:pt idx="704">
                  <c:v>42979</c:v>
                </c:pt>
                <c:pt idx="705">
                  <c:v>43009</c:v>
                </c:pt>
                <c:pt idx="706">
                  <c:v>43040</c:v>
                </c:pt>
                <c:pt idx="707">
                  <c:v>43070</c:v>
                </c:pt>
                <c:pt idx="708">
                  <c:v>43101</c:v>
                </c:pt>
                <c:pt idx="709">
                  <c:v>43132</c:v>
                </c:pt>
                <c:pt idx="710">
                  <c:v>43160</c:v>
                </c:pt>
                <c:pt idx="711">
                  <c:v>43191</c:v>
                </c:pt>
                <c:pt idx="712">
                  <c:v>43221</c:v>
                </c:pt>
                <c:pt idx="713">
                  <c:v>43252</c:v>
                </c:pt>
                <c:pt idx="714">
                  <c:v>43282</c:v>
                </c:pt>
                <c:pt idx="715">
                  <c:v>43313</c:v>
                </c:pt>
                <c:pt idx="716">
                  <c:v>43344</c:v>
                </c:pt>
                <c:pt idx="717">
                  <c:v>43374</c:v>
                </c:pt>
                <c:pt idx="718">
                  <c:v>43405</c:v>
                </c:pt>
                <c:pt idx="719">
                  <c:v>43435</c:v>
                </c:pt>
                <c:pt idx="720">
                  <c:v>43466</c:v>
                </c:pt>
                <c:pt idx="721">
                  <c:v>43497</c:v>
                </c:pt>
                <c:pt idx="722">
                  <c:v>43525</c:v>
                </c:pt>
                <c:pt idx="723">
                  <c:v>43556</c:v>
                </c:pt>
                <c:pt idx="724">
                  <c:v>43586</c:v>
                </c:pt>
                <c:pt idx="725">
                  <c:v>43617</c:v>
                </c:pt>
                <c:pt idx="726">
                  <c:v>43647</c:v>
                </c:pt>
                <c:pt idx="727">
                  <c:v>43678</c:v>
                </c:pt>
                <c:pt idx="728">
                  <c:v>43709</c:v>
                </c:pt>
                <c:pt idx="729">
                  <c:v>43739</c:v>
                </c:pt>
                <c:pt idx="730">
                  <c:v>43770</c:v>
                </c:pt>
                <c:pt idx="731">
                  <c:v>43800</c:v>
                </c:pt>
                <c:pt idx="732">
                  <c:v>43831</c:v>
                </c:pt>
                <c:pt idx="733">
                  <c:v>43862</c:v>
                </c:pt>
                <c:pt idx="734">
                  <c:v>43891</c:v>
                </c:pt>
                <c:pt idx="735">
                  <c:v>43922</c:v>
                </c:pt>
                <c:pt idx="736">
                  <c:v>43952</c:v>
                </c:pt>
                <c:pt idx="737">
                  <c:v>43983</c:v>
                </c:pt>
                <c:pt idx="738">
                  <c:v>44013</c:v>
                </c:pt>
                <c:pt idx="739">
                  <c:v>44044</c:v>
                </c:pt>
                <c:pt idx="740">
                  <c:v>44075</c:v>
                </c:pt>
                <c:pt idx="741">
                  <c:v>44105</c:v>
                </c:pt>
                <c:pt idx="742">
                  <c:v>44136</c:v>
                </c:pt>
                <c:pt idx="743">
                  <c:v>44166</c:v>
                </c:pt>
                <c:pt idx="744">
                  <c:v>44197</c:v>
                </c:pt>
                <c:pt idx="745">
                  <c:v>44228</c:v>
                </c:pt>
                <c:pt idx="746">
                  <c:v>44256</c:v>
                </c:pt>
                <c:pt idx="747">
                  <c:v>44287</c:v>
                </c:pt>
                <c:pt idx="748">
                  <c:v>44317</c:v>
                </c:pt>
                <c:pt idx="749">
                  <c:v>44348</c:v>
                </c:pt>
                <c:pt idx="750">
                  <c:v>44378</c:v>
                </c:pt>
                <c:pt idx="751">
                  <c:v>44409</c:v>
                </c:pt>
                <c:pt idx="752">
                  <c:v>44440</c:v>
                </c:pt>
                <c:pt idx="753">
                  <c:v>44470</c:v>
                </c:pt>
                <c:pt idx="754">
                  <c:v>44501</c:v>
                </c:pt>
                <c:pt idx="755">
                  <c:v>44531</c:v>
                </c:pt>
                <c:pt idx="756">
                  <c:v>44562</c:v>
                </c:pt>
                <c:pt idx="757">
                  <c:v>44593</c:v>
                </c:pt>
                <c:pt idx="758">
                  <c:v>44621</c:v>
                </c:pt>
                <c:pt idx="759">
                  <c:v>44652</c:v>
                </c:pt>
                <c:pt idx="760">
                  <c:v>44682</c:v>
                </c:pt>
                <c:pt idx="761">
                  <c:v>44713</c:v>
                </c:pt>
                <c:pt idx="762">
                  <c:v>44743</c:v>
                </c:pt>
                <c:pt idx="763">
                  <c:v>44774</c:v>
                </c:pt>
                <c:pt idx="764">
                  <c:v>44805</c:v>
                </c:pt>
                <c:pt idx="765">
                  <c:v>44835</c:v>
                </c:pt>
                <c:pt idx="766">
                  <c:v>44866</c:v>
                </c:pt>
                <c:pt idx="767">
                  <c:v>44896</c:v>
                </c:pt>
                <c:pt idx="768">
                  <c:v>44927</c:v>
                </c:pt>
                <c:pt idx="769">
                  <c:v>44958</c:v>
                </c:pt>
                <c:pt idx="770">
                  <c:v>44986</c:v>
                </c:pt>
                <c:pt idx="771">
                  <c:v>45017</c:v>
                </c:pt>
                <c:pt idx="772">
                  <c:v>45047</c:v>
                </c:pt>
                <c:pt idx="773">
                  <c:v>45078</c:v>
                </c:pt>
                <c:pt idx="774">
                  <c:v>45108</c:v>
                </c:pt>
                <c:pt idx="775">
                  <c:v>45139</c:v>
                </c:pt>
                <c:pt idx="776">
                  <c:v>45170</c:v>
                </c:pt>
                <c:pt idx="777">
                  <c:v>45200</c:v>
                </c:pt>
                <c:pt idx="778">
                  <c:v>45231</c:v>
                </c:pt>
                <c:pt idx="779">
                  <c:v>45261</c:v>
                </c:pt>
                <c:pt idx="780">
                  <c:v>45292</c:v>
                </c:pt>
                <c:pt idx="781">
                  <c:v>45323</c:v>
                </c:pt>
                <c:pt idx="782">
                  <c:v>45352</c:v>
                </c:pt>
                <c:pt idx="783">
                  <c:v>45383</c:v>
                </c:pt>
                <c:pt idx="784">
                  <c:v>45413</c:v>
                </c:pt>
                <c:pt idx="785">
                  <c:v>45444</c:v>
                </c:pt>
                <c:pt idx="786">
                  <c:v>45474</c:v>
                </c:pt>
                <c:pt idx="787">
                  <c:v>45505</c:v>
                </c:pt>
                <c:pt idx="788">
                  <c:v>45536</c:v>
                </c:pt>
                <c:pt idx="789">
                  <c:v>45566</c:v>
                </c:pt>
                <c:pt idx="790">
                  <c:v>45597</c:v>
                </c:pt>
                <c:pt idx="791">
                  <c:v>45627</c:v>
                </c:pt>
                <c:pt idx="792">
                  <c:v>45658</c:v>
                </c:pt>
                <c:pt idx="793">
                  <c:v>45689</c:v>
                </c:pt>
                <c:pt idx="794">
                  <c:v>45717</c:v>
                </c:pt>
                <c:pt idx="795">
                  <c:v>45748</c:v>
                </c:pt>
                <c:pt idx="796">
                  <c:v>45778</c:v>
                </c:pt>
                <c:pt idx="797">
                  <c:v>45809</c:v>
                </c:pt>
                <c:pt idx="798">
                  <c:v>45839</c:v>
                </c:pt>
                <c:pt idx="799">
                  <c:v>45870</c:v>
                </c:pt>
                <c:pt idx="800">
                  <c:v>45901</c:v>
                </c:pt>
                <c:pt idx="801">
                  <c:v>45931</c:v>
                </c:pt>
                <c:pt idx="802">
                  <c:v>45962</c:v>
                </c:pt>
                <c:pt idx="803">
                  <c:v>45992</c:v>
                </c:pt>
                <c:pt idx="804">
                  <c:v>46023</c:v>
                </c:pt>
                <c:pt idx="805">
                  <c:v>46054</c:v>
                </c:pt>
                <c:pt idx="806">
                  <c:v>46082</c:v>
                </c:pt>
                <c:pt idx="807">
                  <c:v>46113</c:v>
                </c:pt>
                <c:pt idx="808">
                  <c:v>46143</c:v>
                </c:pt>
                <c:pt idx="809">
                  <c:v>46174</c:v>
                </c:pt>
                <c:pt idx="810">
                  <c:v>46204</c:v>
                </c:pt>
                <c:pt idx="811">
                  <c:v>46235</c:v>
                </c:pt>
                <c:pt idx="812">
                  <c:v>46266</c:v>
                </c:pt>
                <c:pt idx="813">
                  <c:v>46296</c:v>
                </c:pt>
                <c:pt idx="814">
                  <c:v>46327</c:v>
                </c:pt>
                <c:pt idx="815">
                  <c:v>46357</c:v>
                </c:pt>
                <c:pt idx="816">
                  <c:v>46388</c:v>
                </c:pt>
                <c:pt idx="817">
                  <c:v>46419</c:v>
                </c:pt>
                <c:pt idx="818">
                  <c:v>46447</c:v>
                </c:pt>
                <c:pt idx="819">
                  <c:v>46478</c:v>
                </c:pt>
                <c:pt idx="820">
                  <c:v>46508</c:v>
                </c:pt>
                <c:pt idx="821">
                  <c:v>46539</c:v>
                </c:pt>
                <c:pt idx="822">
                  <c:v>46569</c:v>
                </c:pt>
                <c:pt idx="823">
                  <c:v>46600</c:v>
                </c:pt>
                <c:pt idx="824">
                  <c:v>46631</c:v>
                </c:pt>
                <c:pt idx="825">
                  <c:v>46661</c:v>
                </c:pt>
                <c:pt idx="826">
                  <c:v>46692</c:v>
                </c:pt>
                <c:pt idx="827">
                  <c:v>46722</c:v>
                </c:pt>
                <c:pt idx="828">
                  <c:v>46753</c:v>
                </c:pt>
                <c:pt idx="829">
                  <c:v>46784</c:v>
                </c:pt>
                <c:pt idx="830">
                  <c:v>46813</c:v>
                </c:pt>
                <c:pt idx="831">
                  <c:v>46844</c:v>
                </c:pt>
                <c:pt idx="832">
                  <c:v>46874</c:v>
                </c:pt>
                <c:pt idx="833">
                  <c:v>46905</c:v>
                </c:pt>
                <c:pt idx="834">
                  <c:v>46935</c:v>
                </c:pt>
                <c:pt idx="835">
                  <c:v>46966</c:v>
                </c:pt>
                <c:pt idx="836">
                  <c:v>46997</c:v>
                </c:pt>
                <c:pt idx="837">
                  <c:v>47027</c:v>
                </c:pt>
                <c:pt idx="838">
                  <c:v>47058</c:v>
                </c:pt>
                <c:pt idx="839">
                  <c:v>47088</c:v>
                </c:pt>
                <c:pt idx="840">
                  <c:v>47119</c:v>
                </c:pt>
                <c:pt idx="841">
                  <c:v>47150</c:v>
                </c:pt>
                <c:pt idx="842">
                  <c:v>47178</c:v>
                </c:pt>
                <c:pt idx="843">
                  <c:v>47209</c:v>
                </c:pt>
                <c:pt idx="844">
                  <c:v>47239</c:v>
                </c:pt>
                <c:pt idx="845">
                  <c:v>47270</c:v>
                </c:pt>
                <c:pt idx="846">
                  <c:v>47300</c:v>
                </c:pt>
                <c:pt idx="847">
                  <c:v>47331</c:v>
                </c:pt>
                <c:pt idx="848">
                  <c:v>47362</c:v>
                </c:pt>
                <c:pt idx="849">
                  <c:v>47392</c:v>
                </c:pt>
                <c:pt idx="850">
                  <c:v>47423</c:v>
                </c:pt>
                <c:pt idx="851">
                  <c:v>47453</c:v>
                </c:pt>
                <c:pt idx="852">
                  <c:v>47484</c:v>
                </c:pt>
                <c:pt idx="853">
                  <c:v>47515</c:v>
                </c:pt>
                <c:pt idx="854">
                  <c:v>47543</c:v>
                </c:pt>
                <c:pt idx="855">
                  <c:v>47574</c:v>
                </c:pt>
                <c:pt idx="856">
                  <c:v>47604</c:v>
                </c:pt>
                <c:pt idx="857">
                  <c:v>47635</c:v>
                </c:pt>
                <c:pt idx="858">
                  <c:v>47665</c:v>
                </c:pt>
                <c:pt idx="859">
                  <c:v>47696</c:v>
                </c:pt>
                <c:pt idx="860">
                  <c:v>47727</c:v>
                </c:pt>
                <c:pt idx="861">
                  <c:v>47757</c:v>
                </c:pt>
                <c:pt idx="862">
                  <c:v>47788</c:v>
                </c:pt>
                <c:pt idx="863">
                  <c:v>47818</c:v>
                </c:pt>
                <c:pt idx="864">
                  <c:v>47849</c:v>
                </c:pt>
                <c:pt idx="865">
                  <c:v>47880</c:v>
                </c:pt>
                <c:pt idx="866">
                  <c:v>47908</c:v>
                </c:pt>
                <c:pt idx="867">
                  <c:v>47939</c:v>
                </c:pt>
                <c:pt idx="868">
                  <c:v>47969</c:v>
                </c:pt>
                <c:pt idx="869">
                  <c:v>48000</c:v>
                </c:pt>
                <c:pt idx="870">
                  <c:v>48030</c:v>
                </c:pt>
                <c:pt idx="871">
                  <c:v>48061</c:v>
                </c:pt>
                <c:pt idx="872">
                  <c:v>48092</c:v>
                </c:pt>
                <c:pt idx="873">
                  <c:v>48122</c:v>
                </c:pt>
                <c:pt idx="874">
                  <c:v>48153</c:v>
                </c:pt>
                <c:pt idx="875">
                  <c:v>48183</c:v>
                </c:pt>
                <c:pt idx="876">
                  <c:v>48214</c:v>
                </c:pt>
                <c:pt idx="877">
                  <c:v>48245</c:v>
                </c:pt>
                <c:pt idx="878">
                  <c:v>48274</c:v>
                </c:pt>
                <c:pt idx="879">
                  <c:v>48305</c:v>
                </c:pt>
                <c:pt idx="880">
                  <c:v>48335</c:v>
                </c:pt>
                <c:pt idx="881">
                  <c:v>48366</c:v>
                </c:pt>
                <c:pt idx="882">
                  <c:v>48396</c:v>
                </c:pt>
                <c:pt idx="883">
                  <c:v>48427</c:v>
                </c:pt>
                <c:pt idx="884">
                  <c:v>48458</c:v>
                </c:pt>
                <c:pt idx="885">
                  <c:v>48488</c:v>
                </c:pt>
                <c:pt idx="886">
                  <c:v>48519</c:v>
                </c:pt>
                <c:pt idx="887">
                  <c:v>48549</c:v>
                </c:pt>
                <c:pt idx="888">
                  <c:v>48580</c:v>
                </c:pt>
                <c:pt idx="889">
                  <c:v>48611</c:v>
                </c:pt>
                <c:pt idx="890">
                  <c:v>48639</c:v>
                </c:pt>
                <c:pt idx="891">
                  <c:v>48670</c:v>
                </c:pt>
                <c:pt idx="892">
                  <c:v>48700</c:v>
                </c:pt>
                <c:pt idx="893">
                  <c:v>48731</c:v>
                </c:pt>
                <c:pt idx="894">
                  <c:v>48761</c:v>
                </c:pt>
                <c:pt idx="895">
                  <c:v>48792</c:v>
                </c:pt>
                <c:pt idx="896">
                  <c:v>48823</c:v>
                </c:pt>
                <c:pt idx="897">
                  <c:v>48853</c:v>
                </c:pt>
                <c:pt idx="898">
                  <c:v>48884</c:v>
                </c:pt>
                <c:pt idx="899">
                  <c:v>48914</c:v>
                </c:pt>
                <c:pt idx="900">
                  <c:v>48945</c:v>
                </c:pt>
                <c:pt idx="901">
                  <c:v>48976</c:v>
                </c:pt>
                <c:pt idx="902">
                  <c:v>49004</c:v>
                </c:pt>
                <c:pt idx="903">
                  <c:v>49035</c:v>
                </c:pt>
                <c:pt idx="904">
                  <c:v>49065</c:v>
                </c:pt>
                <c:pt idx="905">
                  <c:v>49096</c:v>
                </c:pt>
                <c:pt idx="906">
                  <c:v>49126</c:v>
                </c:pt>
                <c:pt idx="907">
                  <c:v>49157</c:v>
                </c:pt>
                <c:pt idx="908">
                  <c:v>49188</c:v>
                </c:pt>
                <c:pt idx="909">
                  <c:v>49218</c:v>
                </c:pt>
                <c:pt idx="910">
                  <c:v>49249</c:v>
                </c:pt>
                <c:pt idx="911">
                  <c:v>49279</c:v>
                </c:pt>
                <c:pt idx="912">
                  <c:v>49310</c:v>
                </c:pt>
                <c:pt idx="913">
                  <c:v>49341</c:v>
                </c:pt>
                <c:pt idx="914">
                  <c:v>49369</c:v>
                </c:pt>
                <c:pt idx="915">
                  <c:v>49400</c:v>
                </c:pt>
                <c:pt idx="916">
                  <c:v>49430</c:v>
                </c:pt>
                <c:pt idx="917">
                  <c:v>49461</c:v>
                </c:pt>
                <c:pt idx="918">
                  <c:v>49491</c:v>
                </c:pt>
                <c:pt idx="919">
                  <c:v>49522</c:v>
                </c:pt>
                <c:pt idx="920">
                  <c:v>49553</c:v>
                </c:pt>
                <c:pt idx="921">
                  <c:v>49583</c:v>
                </c:pt>
                <c:pt idx="922">
                  <c:v>49614</c:v>
                </c:pt>
                <c:pt idx="923">
                  <c:v>49644</c:v>
                </c:pt>
                <c:pt idx="924">
                  <c:v>49675</c:v>
                </c:pt>
                <c:pt idx="925">
                  <c:v>49706</c:v>
                </c:pt>
                <c:pt idx="926">
                  <c:v>49735</c:v>
                </c:pt>
                <c:pt idx="927">
                  <c:v>49766</c:v>
                </c:pt>
                <c:pt idx="928">
                  <c:v>49796</c:v>
                </c:pt>
                <c:pt idx="929">
                  <c:v>49827</c:v>
                </c:pt>
                <c:pt idx="930">
                  <c:v>49857</c:v>
                </c:pt>
                <c:pt idx="931">
                  <c:v>49888</c:v>
                </c:pt>
                <c:pt idx="932">
                  <c:v>49919</c:v>
                </c:pt>
                <c:pt idx="933">
                  <c:v>49949</c:v>
                </c:pt>
                <c:pt idx="934">
                  <c:v>49980</c:v>
                </c:pt>
                <c:pt idx="935">
                  <c:v>50010</c:v>
                </c:pt>
                <c:pt idx="936">
                  <c:v>50041</c:v>
                </c:pt>
                <c:pt idx="937">
                  <c:v>50072</c:v>
                </c:pt>
                <c:pt idx="938">
                  <c:v>50100</c:v>
                </c:pt>
                <c:pt idx="939">
                  <c:v>50131</c:v>
                </c:pt>
                <c:pt idx="940">
                  <c:v>50161</c:v>
                </c:pt>
                <c:pt idx="941">
                  <c:v>50192</c:v>
                </c:pt>
                <c:pt idx="942">
                  <c:v>50222</c:v>
                </c:pt>
                <c:pt idx="943">
                  <c:v>50253</c:v>
                </c:pt>
                <c:pt idx="944">
                  <c:v>50284</c:v>
                </c:pt>
                <c:pt idx="945">
                  <c:v>50314</c:v>
                </c:pt>
                <c:pt idx="946">
                  <c:v>50345</c:v>
                </c:pt>
                <c:pt idx="947">
                  <c:v>50375</c:v>
                </c:pt>
                <c:pt idx="948">
                  <c:v>50406</c:v>
                </c:pt>
                <c:pt idx="949">
                  <c:v>50437</c:v>
                </c:pt>
                <c:pt idx="950">
                  <c:v>50465</c:v>
                </c:pt>
                <c:pt idx="951">
                  <c:v>50496</c:v>
                </c:pt>
                <c:pt idx="952">
                  <c:v>50526</c:v>
                </c:pt>
                <c:pt idx="953">
                  <c:v>50557</c:v>
                </c:pt>
                <c:pt idx="954">
                  <c:v>50587</c:v>
                </c:pt>
                <c:pt idx="955">
                  <c:v>50618</c:v>
                </c:pt>
                <c:pt idx="956">
                  <c:v>50649</c:v>
                </c:pt>
                <c:pt idx="957">
                  <c:v>50679</c:v>
                </c:pt>
                <c:pt idx="958">
                  <c:v>50710</c:v>
                </c:pt>
                <c:pt idx="959">
                  <c:v>50740</c:v>
                </c:pt>
                <c:pt idx="960">
                  <c:v>50771</c:v>
                </c:pt>
                <c:pt idx="961">
                  <c:v>50802</c:v>
                </c:pt>
                <c:pt idx="962">
                  <c:v>50830</c:v>
                </c:pt>
                <c:pt idx="963">
                  <c:v>50861</c:v>
                </c:pt>
                <c:pt idx="964">
                  <c:v>50891</c:v>
                </c:pt>
                <c:pt idx="965">
                  <c:v>50922</c:v>
                </c:pt>
                <c:pt idx="966">
                  <c:v>50952</c:v>
                </c:pt>
                <c:pt idx="967">
                  <c:v>50983</c:v>
                </c:pt>
                <c:pt idx="968">
                  <c:v>51014</c:v>
                </c:pt>
                <c:pt idx="969">
                  <c:v>51044</c:v>
                </c:pt>
                <c:pt idx="970">
                  <c:v>51075</c:v>
                </c:pt>
                <c:pt idx="971">
                  <c:v>51105</c:v>
                </c:pt>
                <c:pt idx="972">
                  <c:v>51136</c:v>
                </c:pt>
                <c:pt idx="973">
                  <c:v>51167</c:v>
                </c:pt>
                <c:pt idx="974">
                  <c:v>51196</c:v>
                </c:pt>
                <c:pt idx="975">
                  <c:v>51227</c:v>
                </c:pt>
                <c:pt idx="976">
                  <c:v>51257</c:v>
                </c:pt>
                <c:pt idx="977">
                  <c:v>51288</c:v>
                </c:pt>
                <c:pt idx="978">
                  <c:v>51318</c:v>
                </c:pt>
                <c:pt idx="979">
                  <c:v>51349</c:v>
                </c:pt>
                <c:pt idx="980">
                  <c:v>51380</c:v>
                </c:pt>
                <c:pt idx="981">
                  <c:v>51410</c:v>
                </c:pt>
                <c:pt idx="982">
                  <c:v>51441</c:v>
                </c:pt>
                <c:pt idx="983">
                  <c:v>51471</c:v>
                </c:pt>
              </c:numCache>
            </c:numRef>
          </c:cat>
          <c:val>
            <c:numRef>
              <c:f>'HS2FAM (2)'!$G$9:$G$992</c:f>
              <c:numCache>
                <c:formatCode>General</c:formatCode>
                <c:ptCount val="984"/>
                <c:pt idx="0" formatCode="0.0">
                  <c:v>0</c:v>
                </c:pt>
                <c:pt idx="14" formatCode="0.0">
                  <c:v>-16.867939228600001</c:v>
                </c:pt>
                <c:pt idx="15" formatCode="0.0">
                  <c:v>-18.8921859545</c:v>
                </c:pt>
                <c:pt idx="16" formatCode="0.0">
                  <c:v>-20.068906115400001</c:v>
                </c:pt>
                <c:pt idx="17" formatCode="0.0">
                  <c:v>-16.798257555100001</c:v>
                </c:pt>
                <c:pt idx="18" formatCode="0.0">
                  <c:v>-19.2767808591</c:v>
                </c:pt>
                <c:pt idx="19" formatCode="0.0">
                  <c:v>-16.857063248799999</c:v>
                </c:pt>
                <c:pt idx="20" formatCode="0.0">
                  <c:v>-21.778791334000001</c:v>
                </c:pt>
                <c:pt idx="21" formatCode="0.0">
                  <c:v>-17.5184729064</c:v>
                </c:pt>
                <c:pt idx="22" formatCode="0.0">
                  <c:v>-21.469691838799999</c:v>
                </c:pt>
                <c:pt idx="23" formatCode="0.0">
                  <c:v>-22.376543209800001</c:v>
                </c:pt>
                <c:pt idx="24" formatCode="0.0">
                  <c:v>-28.119584055400001</c:v>
                </c:pt>
                <c:pt idx="25" formatCode="0.0">
                  <c:v>-30.244352236000001</c:v>
                </c:pt>
                <c:pt idx="26" formatCode="0.0">
                  <c:v>-14.19868791</c:v>
                </c:pt>
                <c:pt idx="27" formatCode="0.0">
                  <c:v>-11.3414634146</c:v>
                </c:pt>
                <c:pt idx="28" formatCode="0.0">
                  <c:v>-6.3218390804000002</c:v>
                </c:pt>
                <c:pt idx="29" formatCode="0.0">
                  <c:v>-6.8717277485999997</c:v>
                </c:pt>
                <c:pt idx="30" formatCode="0.0">
                  <c:v>-0.20208824519999999</c:v>
                </c:pt>
                <c:pt idx="31" formatCode="0.0">
                  <c:v>-1.7426273457999999</c:v>
                </c:pt>
                <c:pt idx="32" formatCode="0.0">
                  <c:v>3.5714285713999998</c:v>
                </c:pt>
                <c:pt idx="33" formatCode="0.0">
                  <c:v>4.3299738708</c:v>
                </c:pt>
                <c:pt idx="34" formatCode="0.0">
                  <c:v>11.901681759300001</c:v>
                </c:pt>
                <c:pt idx="35" formatCode="0.0">
                  <c:v>10.536779323999999</c:v>
                </c:pt>
                <c:pt idx="36" formatCode="0.0">
                  <c:v>11.0910186859</c:v>
                </c:pt>
                <c:pt idx="37" formatCode="0.0">
                  <c:v>7.799074686</c:v>
                </c:pt>
                <c:pt idx="38" formatCode="0.0">
                  <c:v>2.403058438</c:v>
                </c:pt>
                <c:pt idx="39" formatCode="0.0">
                  <c:v>7.4277854195000002</c:v>
                </c:pt>
                <c:pt idx="40" formatCode="0.0">
                  <c:v>10.851226993799999</c:v>
                </c:pt>
                <c:pt idx="41" formatCode="0.0">
                  <c:v>7.2030920590000003</c:v>
                </c:pt>
                <c:pt idx="42" formatCode="0.0">
                  <c:v>0.84373945319999999</c:v>
                </c:pt>
                <c:pt idx="43" formatCode="0.0">
                  <c:v>-0.23874488399999999</c:v>
                </c:pt>
                <c:pt idx="44" formatCode="0.0">
                  <c:v>-4.1871921181999996</c:v>
                </c:pt>
                <c:pt idx="45" formatCode="0.0">
                  <c:v>-3.6135957066</c:v>
                </c:pt>
                <c:pt idx="46" formatCode="0.0">
                  <c:v>-5.1252408476999998</c:v>
                </c:pt>
                <c:pt idx="47" formatCode="0.0">
                  <c:v>1.7985611509999999</c:v>
                </c:pt>
                <c:pt idx="48" formatCode="0.0">
                  <c:v>-2.6587086271999998</c:v>
                </c:pt>
                <c:pt idx="49" formatCode="0.0">
                  <c:v>-5.3954629060999997</c:v>
                </c:pt>
                <c:pt idx="50" formatCode="0.0">
                  <c:v>-4.96</c:v>
                </c:pt>
                <c:pt idx="51" formatCode="0.0">
                  <c:v>3.8412291932999998</c:v>
                </c:pt>
                <c:pt idx="52" formatCode="0.0">
                  <c:v>4.6004842615000001</c:v>
                </c:pt>
                <c:pt idx="53" formatCode="0.0">
                  <c:v>6.2930186822999996</c:v>
                </c:pt>
                <c:pt idx="54" formatCode="0.0">
                  <c:v>4.8192771083999997</c:v>
                </c:pt>
                <c:pt idx="55" formatCode="0.0">
                  <c:v>2.188034188</c:v>
                </c:pt>
                <c:pt idx="56" formatCode="0.0">
                  <c:v>6.0962174072000002</c:v>
                </c:pt>
                <c:pt idx="57" formatCode="0.0">
                  <c:v>6.9413511507000001</c:v>
                </c:pt>
                <c:pt idx="58" formatCode="0.0">
                  <c:v>7.1892770104999997</c:v>
                </c:pt>
                <c:pt idx="59" formatCode="0.0">
                  <c:v>-2.3851590105999998</c:v>
                </c:pt>
                <c:pt idx="60" formatCode="0.0">
                  <c:v>0.78037904120000001</c:v>
                </c:pt>
                <c:pt idx="61" formatCode="0.0">
                  <c:v>9.6565132857999991</c:v>
                </c:pt>
                <c:pt idx="62" formatCode="0.0">
                  <c:v>13.692480359099999</c:v>
                </c:pt>
                <c:pt idx="63" formatCode="0.0">
                  <c:v>-1.5618577887</c:v>
                </c:pt>
                <c:pt idx="64" formatCode="0.0">
                  <c:v>-8.9616402116000007</c:v>
                </c:pt>
                <c:pt idx="65" formatCode="0.0">
                  <c:v>-9.3432007400000003</c:v>
                </c:pt>
                <c:pt idx="66" formatCode="0.0">
                  <c:v>-7.7266922094000003</c:v>
                </c:pt>
                <c:pt idx="67" formatCode="0.0">
                  <c:v>-5.3864168617999999</c:v>
                </c:pt>
                <c:pt idx="68" formatCode="0.0">
                  <c:v>-9.4150224991000009</c:v>
                </c:pt>
                <c:pt idx="69" formatCode="0.0">
                  <c:v>-9.3370357514000002</c:v>
                </c:pt>
                <c:pt idx="70" formatCode="0.0">
                  <c:v>-10.3069344448</c:v>
                </c:pt>
                <c:pt idx="71" formatCode="0.0">
                  <c:v>-4.0271493211999996</c:v>
                </c:pt>
                <c:pt idx="72" formatCode="0.0">
                  <c:v>-3.3185840707000001</c:v>
                </c:pt>
                <c:pt idx="73" formatCode="0.0">
                  <c:v>-8.6879432623999993</c:v>
                </c:pt>
                <c:pt idx="74" formatCode="0.0">
                  <c:v>-10.4146100691</c:v>
                </c:pt>
                <c:pt idx="75" formatCode="0.0">
                  <c:v>-3.8413361169</c:v>
                </c:pt>
                <c:pt idx="76" formatCode="0.0">
                  <c:v>2.2520886304999999</c:v>
                </c:pt>
                <c:pt idx="77" formatCode="0.0">
                  <c:v>0.91836734689999999</c:v>
                </c:pt>
                <c:pt idx="78" formatCode="0.0">
                  <c:v>1.1418685121000001</c:v>
                </c:pt>
                <c:pt idx="79" formatCode="0.0">
                  <c:v>-3.5360678899999998E-2</c:v>
                </c:pt>
                <c:pt idx="80" formatCode="0.0">
                  <c:v>1.7195261749999999</c:v>
                </c:pt>
                <c:pt idx="81" formatCode="0.0">
                  <c:v>-2.1822358346000001</c:v>
                </c:pt>
                <c:pt idx="82" formatCode="0.0">
                  <c:v>1.0139416983</c:v>
                </c:pt>
                <c:pt idx="83" formatCode="0.0">
                  <c:v>3.4417727487000001</c:v>
                </c:pt>
                <c:pt idx="84" formatCode="0.0">
                  <c:v>3.0892448512000001</c:v>
                </c:pt>
                <c:pt idx="85" formatCode="0.0">
                  <c:v>2.3948220064000001</c:v>
                </c:pt>
                <c:pt idx="86" formatCode="0.0">
                  <c:v>-0.71625344349999998</c:v>
                </c:pt>
                <c:pt idx="87" formatCode="0.0">
                  <c:v>-1.0421189752</c:v>
                </c:pt>
                <c:pt idx="88" formatCode="0.0">
                  <c:v>-6.8561278863000004</c:v>
                </c:pt>
                <c:pt idx="89" formatCode="0.0">
                  <c:v>-12.773845635300001</c:v>
                </c:pt>
                <c:pt idx="90" formatCode="0.0">
                  <c:v>-20.0821074238</c:v>
                </c:pt>
                <c:pt idx="91" formatCode="0.0">
                  <c:v>-22.780332507899999</c:v>
                </c:pt>
                <c:pt idx="92" formatCode="0.0">
                  <c:v>-25.657400450699999</c:v>
                </c:pt>
                <c:pt idx="93" formatCode="0.0">
                  <c:v>-28.649706457899999</c:v>
                </c:pt>
                <c:pt idx="94" formatCode="0.0">
                  <c:v>-31.785863655299998</c:v>
                </c:pt>
                <c:pt idx="95" formatCode="0.0">
                  <c:v>-35.414767547799997</c:v>
                </c:pt>
                <c:pt idx="96" formatCode="0.0">
                  <c:v>-28.745837957799999</c:v>
                </c:pt>
                <c:pt idx="97" formatCode="0.0">
                  <c:v>-25.0948166877</c:v>
                </c:pt>
                <c:pt idx="98" formatCode="0.0">
                  <c:v>-18.3684794672</c:v>
                </c:pt>
                <c:pt idx="99" formatCode="0.0">
                  <c:v>-18.078104431700002</c:v>
                </c:pt>
                <c:pt idx="100" formatCode="0.0">
                  <c:v>-10.8695652173</c:v>
                </c:pt>
                <c:pt idx="101" formatCode="0.0">
                  <c:v>-1.5842349304000001</c:v>
                </c:pt>
                <c:pt idx="102" formatCode="0.0">
                  <c:v>10.102739725999999</c:v>
                </c:pt>
                <c:pt idx="103" formatCode="0.0">
                  <c:v>16.170407695800002</c:v>
                </c:pt>
                <c:pt idx="104" formatCode="0.0">
                  <c:v>23.395654370799999</c:v>
                </c:pt>
                <c:pt idx="105" formatCode="0.0">
                  <c:v>33.625891387800003</c:v>
                </c:pt>
                <c:pt idx="106" formatCode="0.0">
                  <c:v>40.404659717900003</c:v>
                </c:pt>
                <c:pt idx="107" formatCode="0.0">
                  <c:v>39.590684544799998</c:v>
                </c:pt>
                <c:pt idx="108" formatCode="0.0">
                  <c:v>25.623052959500001</c:v>
                </c:pt>
                <c:pt idx="109" formatCode="0.0">
                  <c:v>24.556962025299999</c:v>
                </c:pt>
                <c:pt idx="110" formatCode="0.0">
                  <c:v>22.2977566281</c:v>
                </c:pt>
                <c:pt idx="111" formatCode="0.0">
                  <c:v>24.6384574183</c:v>
                </c:pt>
                <c:pt idx="112" formatCode="0.0">
                  <c:v>13.008130081299999</c:v>
                </c:pt>
                <c:pt idx="113" formatCode="0.0">
                  <c:v>4.5151158225000003</c:v>
                </c:pt>
                <c:pt idx="114" formatCode="0.0">
                  <c:v>-1.0108864695999999</c:v>
                </c:pt>
                <c:pt idx="115" formatCode="0.0">
                  <c:v>-1.3012618296</c:v>
                </c:pt>
                <c:pt idx="116" formatCode="0.0">
                  <c:v>1.9656019655999999</c:v>
                </c:pt>
                <c:pt idx="117" formatCode="0.0">
                  <c:v>1.8883415434999999</c:v>
                </c:pt>
                <c:pt idx="118" formatCode="0.0">
                  <c:v>0.65502183400000003</c:v>
                </c:pt>
                <c:pt idx="119" formatCode="0.0">
                  <c:v>3.2355915065</c:v>
                </c:pt>
                <c:pt idx="120" formatCode="0.0">
                  <c:v>5.3316800990999997</c:v>
                </c:pt>
                <c:pt idx="121" formatCode="0.0">
                  <c:v>3.6585365852999998</c:v>
                </c:pt>
                <c:pt idx="122" formatCode="0.0">
                  <c:v>-4.8916064480000001</c:v>
                </c:pt>
                <c:pt idx="123" formatCode="0.0">
                  <c:v>-11.9896862913</c:v>
                </c:pt>
                <c:pt idx="124" formatCode="0.0">
                  <c:v>-6.0204468004000002</c:v>
                </c:pt>
                <c:pt idx="125" formatCode="0.0">
                  <c:v>-2.7047332831999999</c:v>
                </c:pt>
                <c:pt idx="126" formatCode="0.0">
                  <c:v>-2.7886881381999999</c:v>
                </c:pt>
                <c:pt idx="127" formatCode="0.0">
                  <c:v>-9.8282061526</c:v>
                </c:pt>
                <c:pt idx="128" formatCode="0.0">
                  <c:v>-13.8554216867</c:v>
                </c:pt>
                <c:pt idx="129" formatCode="0.0">
                  <c:v>-15.793714746099999</c:v>
                </c:pt>
                <c:pt idx="130" formatCode="0.0">
                  <c:v>-15.574837310099999</c:v>
                </c:pt>
                <c:pt idx="131" formatCode="0.0">
                  <c:v>-18.7561214495</c:v>
                </c:pt>
                <c:pt idx="132" formatCode="0.0">
                  <c:v>-22.719246615599999</c:v>
                </c:pt>
                <c:pt idx="133" formatCode="0.0">
                  <c:v>-23.1372549019</c:v>
                </c:pt>
                <c:pt idx="134" formatCode="0.0">
                  <c:v>-20.1052016364</c:v>
                </c:pt>
                <c:pt idx="135" formatCode="0.0">
                  <c:v>-13.525390625</c:v>
                </c:pt>
                <c:pt idx="136" formatCode="0.0">
                  <c:v>-15.189363416500001</c:v>
                </c:pt>
                <c:pt idx="137" formatCode="0.0">
                  <c:v>-10.5791505791</c:v>
                </c:pt>
                <c:pt idx="138" formatCode="0.0">
                  <c:v>-5.7373737373000004</c:v>
                </c:pt>
                <c:pt idx="139" formatCode="0.0">
                  <c:v>4.47496677</c:v>
                </c:pt>
                <c:pt idx="140" formatCode="0.0">
                  <c:v>6.6666666666000003</c:v>
                </c:pt>
                <c:pt idx="141" formatCode="0.0">
                  <c:v>11.3397129186</c:v>
                </c:pt>
                <c:pt idx="142" formatCode="0.0">
                  <c:v>14.491264131499999</c:v>
                </c:pt>
                <c:pt idx="143" formatCode="0.0">
                  <c:v>30.078360458100001</c:v>
                </c:pt>
                <c:pt idx="144" formatCode="0.0">
                  <c:v>45.696877379999997</c:v>
                </c:pt>
                <c:pt idx="145" formatCode="0.0">
                  <c:v>54.931972789100001</c:v>
                </c:pt>
                <c:pt idx="146" formatCode="0.0">
                  <c:v>49.817117776099998</c:v>
                </c:pt>
                <c:pt idx="147" formatCode="0.0">
                  <c:v>50.141163184600003</c:v>
                </c:pt>
                <c:pt idx="148" formatCode="0.0">
                  <c:v>53.539192399000001</c:v>
                </c:pt>
                <c:pt idx="149" formatCode="0.0">
                  <c:v>50.474956822099998</c:v>
                </c:pt>
                <c:pt idx="150" formatCode="0.0">
                  <c:v>45.820831547300003</c:v>
                </c:pt>
                <c:pt idx="151" formatCode="0.0">
                  <c:v>42.620865139899998</c:v>
                </c:pt>
                <c:pt idx="152" formatCode="0.0">
                  <c:v>40.515734265699997</c:v>
                </c:pt>
                <c:pt idx="153" formatCode="0.0">
                  <c:v>36.097980231999998</c:v>
                </c:pt>
                <c:pt idx="154" formatCode="0.0">
                  <c:v>33.707360861700003</c:v>
                </c:pt>
                <c:pt idx="155" formatCode="0.0">
                  <c:v>27.988878591199999</c:v>
                </c:pt>
                <c:pt idx="156" formatCode="0.0">
                  <c:v>30.423418714</c:v>
                </c:pt>
                <c:pt idx="157" formatCode="0.0">
                  <c:v>27.826564215099999</c:v>
                </c:pt>
                <c:pt idx="158" formatCode="0.0">
                  <c:v>28.857421874900002</c:v>
                </c:pt>
                <c:pt idx="159" formatCode="0.0">
                  <c:v>15.644979315500001</c:v>
                </c:pt>
                <c:pt idx="160" formatCode="0.0">
                  <c:v>13.3663366336</c:v>
                </c:pt>
                <c:pt idx="161" formatCode="0.0">
                  <c:v>11.0186513629</c:v>
                </c:pt>
                <c:pt idx="162" formatCode="0.0">
                  <c:v>13.5214579659</c:v>
                </c:pt>
                <c:pt idx="163" formatCode="0.0">
                  <c:v>13.6782634552</c:v>
                </c:pt>
                <c:pt idx="164" formatCode="0.0">
                  <c:v>15.365474339</c:v>
                </c:pt>
                <c:pt idx="165" formatCode="0.0">
                  <c:v>16.4508999052</c:v>
                </c:pt>
                <c:pt idx="166" formatCode="0.0">
                  <c:v>12.4202752601</c:v>
                </c:pt>
                <c:pt idx="167" formatCode="0.0">
                  <c:v>4.1274438811999996</c:v>
                </c:pt>
                <c:pt idx="168" formatCode="0.0">
                  <c:v>-0.72144288570000004</c:v>
                </c:pt>
                <c:pt idx="169" formatCode="0.0">
                  <c:v>-3.8643194504</c:v>
                </c:pt>
                <c:pt idx="170" formatCode="0.0">
                  <c:v>-3.0693444485999999</c:v>
                </c:pt>
                <c:pt idx="171" formatCode="0.0">
                  <c:v>-2.6991869918</c:v>
                </c:pt>
                <c:pt idx="172" formatCode="0.0">
                  <c:v>-2.5109170304999999</c:v>
                </c:pt>
                <c:pt idx="173" formatCode="0.0">
                  <c:v>-5.1692943913000002</c:v>
                </c:pt>
                <c:pt idx="174" formatCode="0.0">
                  <c:v>-6.4992232004000003</c:v>
                </c:pt>
                <c:pt idx="175" formatCode="0.0">
                  <c:v>-12.0324352602</c:v>
                </c:pt>
                <c:pt idx="176" formatCode="0.0">
                  <c:v>-17.497977891600001</c:v>
                </c:pt>
                <c:pt idx="177" formatCode="0.0">
                  <c:v>-24.8101952277</c:v>
                </c:pt>
                <c:pt idx="178" formatCode="0.0">
                  <c:v>-28.038220364200001</c:v>
                </c:pt>
                <c:pt idx="179" formatCode="0.0">
                  <c:v>-29.3115438108</c:v>
                </c:pt>
                <c:pt idx="180" formatCode="0.0">
                  <c:v>-35.163504238900003</c:v>
                </c:pt>
                <c:pt idx="181" formatCode="0.0">
                  <c:v>-34.033050468900001</c:v>
                </c:pt>
                <c:pt idx="182" formatCode="0.0">
                  <c:v>-30.492572322099999</c:v>
                </c:pt>
                <c:pt idx="183" formatCode="0.0">
                  <c:v>-20.8890374331</c:v>
                </c:pt>
                <c:pt idx="184" formatCode="0.0">
                  <c:v>-22.900335946199998</c:v>
                </c:pt>
                <c:pt idx="185" formatCode="0.0">
                  <c:v>-18.833469610200002</c:v>
                </c:pt>
                <c:pt idx="186" formatCode="0.0">
                  <c:v>-20.7144835225</c:v>
                </c:pt>
                <c:pt idx="187" formatCode="0.0">
                  <c:v>-19.774011299400001</c:v>
                </c:pt>
                <c:pt idx="188" formatCode="0.0">
                  <c:v>-20.294117647</c:v>
                </c:pt>
                <c:pt idx="189" formatCode="0.0">
                  <c:v>-19.689866570500001</c:v>
                </c:pt>
                <c:pt idx="190" formatCode="0.0">
                  <c:v>-16.680497925299999</c:v>
                </c:pt>
                <c:pt idx="191" formatCode="0.0">
                  <c:v>-17.1667486473</c:v>
                </c:pt>
                <c:pt idx="192" formatCode="0.0">
                  <c:v>-13.6363636363</c:v>
                </c:pt>
                <c:pt idx="193" formatCode="0.0">
                  <c:v>-18.212593094100001</c:v>
                </c:pt>
                <c:pt idx="194" formatCode="0.0">
                  <c:v>-19.9662542182</c:v>
                </c:pt>
                <c:pt idx="195" formatCode="0.0">
                  <c:v>-23.827629911199999</c:v>
                </c:pt>
                <c:pt idx="196" formatCode="0.0">
                  <c:v>-15.3594771241</c:v>
                </c:pt>
                <c:pt idx="197" formatCode="0.0">
                  <c:v>-12.3908663532</c:v>
                </c:pt>
                <c:pt idx="198" formatCode="0.0">
                  <c:v>-3.6325532657999999</c:v>
                </c:pt>
                <c:pt idx="199" formatCode="0.0">
                  <c:v>1.4825796886</c:v>
                </c:pt>
                <c:pt idx="200" formatCode="0.0">
                  <c:v>9.8810988108999993</c:v>
                </c:pt>
                <c:pt idx="201" formatCode="0.0">
                  <c:v>20.7903008531</c:v>
                </c:pt>
                <c:pt idx="202" formatCode="0.0">
                  <c:v>24.452191235000001</c:v>
                </c:pt>
                <c:pt idx="203" formatCode="0.0">
                  <c:v>31.235154394199999</c:v>
                </c:pt>
                <c:pt idx="204" formatCode="0.0">
                  <c:v>30.641672674799999</c:v>
                </c:pt>
                <c:pt idx="205" formatCode="0.0">
                  <c:v>50.827814569499999</c:v>
                </c:pt>
                <c:pt idx="206" formatCode="0.0">
                  <c:v>53.900210822200002</c:v>
                </c:pt>
                <c:pt idx="207" formatCode="0.0">
                  <c:v>51.303383250099998</c:v>
                </c:pt>
                <c:pt idx="208" formatCode="0.0">
                  <c:v>34.019734019700003</c:v>
                </c:pt>
                <c:pt idx="209" formatCode="0.0">
                  <c:v>30.164814105000001</c:v>
                </c:pt>
                <c:pt idx="210" formatCode="0.0">
                  <c:v>24.900326205100001</c:v>
                </c:pt>
                <c:pt idx="211" formatCode="0.0">
                  <c:v>26.0774287801</c:v>
                </c:pt>
                <c:pt idx="212" formatCode="0.0">
                  <c:v>24.477611940199999</c:v>
                </c:pt>
                <c:pt idx="213" formatCode="0.0">
                  <c:v>22.639405204399999</c:v>
                </c:pt>
                <c:pt idx="214" formatCode="0.0">
                  <c:v>22.649059623799999</c:v>
                </c:pt>
                <c:pt idx="215" formatCode="0.0">
                  <c:v>22.217194570099998</c:v>
                </c:pt>
                <c:pt idx="216" formatCode="0.0">
                  <c:v>19.591611479000001</c:v>
                </c:pt>
                <c:pt idx="217" formatCode="0.0">
                  <c:v>17.7277716794</c:v>
                </c:pt>
                <c:pt idx="218" formatCode="0.0">
                  <c:v>22.6940639269</c:v>
                </c:pt>
                <c:pt idx="219" formatCode="0.0">
                  <c:v>28.958944281499999</c:v>
                </c:pt>
                <c:pt idx="220" formatCode="0.0">
                  <c:v>33.418693982000001</c:v>
                </c:pt>
                <c:pt idx="221" formatCode="0.0">
                  <c:v>29.593639575899999</c:v>
                </c:pt>
                <c:pt idx="222" formatCode="0.0">
                  <c:v>27.539175856</c:v>
                </c:pt>
                <c:pt idx="223" formatCode="0.0">
                  <c:v>23.928157589800001</c:v>
                </c:pt>
                <c:pt idx="224" formatCode="0.0">
                  <c:v>22.9916067146</c:v>
                </c:pt>
                <c:pt idx="225" formatCode="0.0">
                  <c:v>23.522279478600002</c:v>
                </c:pt>
                <c:pt idx="226" formatCode="0.0">
                  <c:v>22.773246329500001</c:v>
                </c:pt>
                <c:pt idx="227" formatCode="0.0">
                  <c:v>22.843391336500002</c:v>
                </c:pt>
                <c:pt idx="228" formatCode="0.0">
                  <c:v>19.843101061300001</c:v>
                </c:pt>
                <c:pt idx="229" formatCode="0.0">
                  <c:v>4.0559440559000004</c:v>
                </c:pt>
                <c:pt idx="230" formatCode="0.0">
                  <c:v>-4.1682173427000002</c:v>
                </c:pt>
                <c:pt idx="231" formatCode="0.0">
                  <c:v>-5.0312677657</c:v>
                </c:pt>
                <c:pt idx="232" formatCode="0.0">
                  <c:v>-0.14395393470000001</c:v>
                </c:pt>
                <c:pt idx="233" formatCode="0.0">
                  <c:v>2.0449897749999999</c:v>
                </c:pt>
                <c:pt idx="234" formatCode="0.0">
                  <c:v>2.0477815699000002</c:v>
                </c:pt>
                <c:pt idx="235" formatCode="0.0">
                  <c:v>1.355773726</c:v>
                </c:pt>
                <c:pt idx="236" formatCode="0.0">
                  <c:v>-1.5598342676000001</c:v>
                </c:pt>
                <c:pt idx="237" formatCode="0.0">
                  <c:v>-2.8957055214</c:v>
                </c:pt>
                <c:pt idx="238" formatCode="0.0">
                  <c:v>-2.7106032419999999</c:v>
                </c:pt>
                <c:pt idx="239" formatCode="0.0">
                  <c:v>-2.6823387581999998</c:v>
                </c:pt>
                <c:pt idx="240" formatCode="0.0">
                  <c:v>-4.0046207161999998</c:v>
                </c:pt>
                <c:pt idx="241" formatCode="0.0">
                  <c:v>-11.200716845800001</c:v>
                </c:pt>
                <c:pt idx="242" formatCode="0.0">
                  <c:v>-12</c:v>
                </c:pt>
                <c:pt idx="243" formatCode="0.0">
                  <c:v>-13.109847351000001</c:v>
                </c:pt>
                <c:pt idx="244" formatCode="0.0">
                  <c:v>-12.974531475199999</c:v>
                </c:pt>
                <c:pt idx="245" formatCode="0.0">
                  <c:v>-13.8499220663</c:v>
                </c:pt>
                <c:pt idx="246" formatCode="0.0">
                  <c:v>-14.4927536231</c:v>
                </c:pt>
                <c:pt idx="247" formatCode="0.0">
                  <c:v>-14.275830258299999</c:v>
                </c:pt>
                <c:pt idx="248" formatCode="0.0">
                  <c:v>-15.102748204999999</c:v>
                </c:pt>
                <c:pt idx="249" formatCode="0.0">
                  <c:v>-15.8453373768</c:v>
                </c:pt>
                <c:pt idx="250" formatCode="0.0">
                  <c:v>-21.988527724600001</c:v>
                </c:pt>
                <c:pt idx="251" formatCode="0.0">
                  <c:v>-26.385877980699998</c:v>
                </c:pt>
                <c:pt idx="252" formatCode="0.0">
                  <c:v>-28.1588447653</c:v>
                </c:pt>
                <c:pt idx="253" formatCode="0.0">
                  <c:v>-20.787083753699999</c:v>
                </c:pt>
                <c:pt idx="254" formatCode="0.0">
                  <c:v>-33.406884377700003</c:v>
                </c:pt>
                <c:pt idx="255" formatCode="0.0">
                  <c:v>-43.816741302099999</c:v>
                </c:pt>
                <c:pt idx="256" formatCode="0.0">
                  <c:v>-50.828271673099998</c:v>
                </c:pt>
                <c:pt idx="257" formatCode="0.0">
                  <c:v>-47.454122512200001</c:v>
                </c:pt>
                <c:pt idx="258" formatCode="0.0">
                  <c:v>-40.704041720900001</c:v>
                </c:pt>
                <c:pt idx="259" formatCode="0.0">
                  <c:v>-31.5308044121</c:v>
                </c:pt>
                <c:pt idx="260" formatCode="0.0">
                  <c:v>-20.501603966099999</c:v>
                </c:pt>
                <c:pt idx="261" formatCode="0.0">
                  <c:v>-14.564564564499999</c:v>
                </c:pt>
                <c:pt idx="262" formatCode="0.0">
                  <c:v>-7.6680672267999999</c:v>
                </c:pt>
                <c:pt idx="263" formatCode="0.0">
                  <c:v>-5.216659655</c:v>
                </c:pt>
                <c:pt idx="264" formatCode="0.0">
                  <c:v>-1.8425460636</c:v>
                </c:pt>
                <c:pt idx="265" formatCode="0.0">
                  <c:v>-2.8025477706999999</c:v>
                </c:pt>
                <c:pt idx="266" formatCode="0.0">
                  <c:v>10.3379721669</c:v>
                </c:pt>
                <c:pt idx="267" formatCode="0.0">
                  <c:v>23.911710606900002</c:v>
                </c:pt>
                <c:pt idx="268" formatCode="0.0">
                  <c:v>27.961819202600001</c:v>
                </c:pt>
                <c:pt idx="269" formatCode="0.0">
                  <c:v>13.084112149499999</c:v>
                </c:pt>
                <c:pt idx="270" formatCode="0.0">
                  <c:v>-5.1011433597</c:v>
                </c:pt>
                <c:pt idx="271" formatCode="0.0">
                  <c:v>-21.807465618799998</c:v>
                </c:pt>
                <c:pt idx="272" formatCode="0.0">
                  <c:v>-32.2083639031</c:v>
                </c:pt>
                <c:pt idx="273" formatCode="0.0">
                  <c:v>-41.9332161687</c:v>
                </c:pt>
                <c:pt idx="274" formatCode="0.0">
                  <c:v>-43.761850587700003</c:v>
                </c:pt>
                <c:pt idx="275" formatCode="0.0">
                  <c:v>-44.917887261399997</c:v>
                </c:pt>
                <c:pt idx="276" formatCode="0.0">
                  <c:v>-41.126279863400001</c:v>
                </c:pt>
                <c:pt idx="277" formatCode="0.0">
                  <c:v>-37.155963302700002</c:v>
                </c:pt>
                <c:pt idx="278" formatCode="0.0">
                  <c:v>-31.771771771699999</c:v>
                </c:pt>
                <c:pt idx="279" formatCode="0.0">
                  <c:v>-30.6778822365</c:v>
                </c:pt>
                <c:pt idx="280" formatCode="0.0">
                  <c:v>-26.941641070599999</c:v>
                </c:pt>
                <c:pt idx="281" formatCode="0.0">
                  <c:v>-22.488038277499999</c:v>
                </c:pt>
                <c:pt idx="282" formatCode="0.0">
                  <c:v>-14.828544948999999</c:v>
                </c:pt>
                <c:pt idx="283" formatCode="0.0">
                  <c:v>-6.0804020100000002</c:v>
                </c:pt>
                <c:pt idx="284" formatCode="0.0">
                  <c:v>1.0281385280999999</c:v>
                </c:pt>
                <c:pt idx="285" formatCode="0.0">
                  <c:v>15.980629539900001</c:v>
                </c:pt>
                <c:pt idx="286" formatCode="0.0">
                  <c:v>31.894807821899999</c:v>
                </c:pt>
                <c:pt idx="287" formatCode="0.0">
                  <c:v>48.3481063658</c:v>
                </c:pt>
                <c:pt idx="288" formatCode="0.0">
                  <c:v>68.2125603864</c:v>
                </c:pt>
                <c:pt idx="289" formatCode="0.0">
                  <c:v>75.703858185599998</c:v>
                </c:pt>
                <c:pt idx="290" formatCode="0.0">
                  <c:v>78.609154929499994</c:v>
                </c:pt>
                <c:pt idx="291" formatCode="0.0">
                  <c:v>71.163454675200001</c:v>
                </c:pt>
                <c:pt idx="292" formatCode="0.0">
                  <c:v>76.7567567567</c:v>
                </c:pt>
                <c:pt idx="293" formatCode="0.0">
                  <c:v>80.864197530799999</c:v>
                </c:pt>
                <c:pt idx="294" formatCode="0.0">
                  <c:v>79.2709466811</c:v>
                </c:pt>
                <c:pt idx="295" formatCode="0.0">
                  <c:v>73.622257891900006</c:v>
                </c:pt>
                <c:pt idx="296" formatCode="0.0">
                  <c:v>64.702731654999994</c:v>
                </c:pt>
                <c:pt idx="297" formatCode="0.0">
                  <c:v>56.054279749400003</c:v>
                </c:pt>
                <c:pt idx="298" formatCode="0.0">
                  <c:v>38.548057259700002</c:v>
                </c:pt>
                <c:pt idx="299" formatCode="0.0">
                  <c:v>27.539380771299999</c:v>
                </c:pt>
                <c:pt idx="300" formatCode="0.0">
                  <c:v>20.9649626651</c:v>
                </c:pt>
                <c:pt idx="301" formatCode="0.0">
                  <c:v>24.451038575599998</c:v>
                </c:pt>
                <c:pt idx="302" formatCode="0.0">
                  <c:v>16.559881715100001</c:v>
                </c:pt>
                <c:pt idx="303" formatCode="0.0">
                  <c:v>14.7623019182</c:v>
                </c:pt>
                <c:pt idx="304" formatCode="0.0">
                  <c:v>5.1308188921999998</c:v>
                </c:pt>
                <c:pt idx="305" formatCode="0.0">
                  <c:v>3.1957803288000002</c:v>
                </c:pt>
                <c:pt idx="306" formatCode="0.0">
                  <c:v>-1.6388467374</c:v>
                </c:pt>
                <c:pt idx="307" formatCode="0.0">
                  <c:v>-7.3035439136999996</c:v>
                </c:pt>
                <c:pt idx="308" formatCode="0.0">
                  <c:v>-8.8455284552000002</c:v>
                </c:pt>
                <c:pt idx="309" formatCode="0.0">
                  <c:v>-8.2608695652000002</c:v>
                </c:pt>
                <c:pt idx="310" formatCode="0.0">
                  <c:v>-3.1734317342999998</c:v>
                </c:pt>
                <c:pt idx="311" formatCode="0.0">
                  <c:v>-4.2589437799999998E-2</c:v>
                </c:pt>
                <c:pt idx="312" formatCode="0.0">
                  <c:v>-4.0360873693999997</c:v>
                </c:pt>
                <c:pt idx="313" formatCode="0.0">
                  <c:v>-11.5402956604</c:v>
                </c:pt>
                <c:pt idx="314" formatCode="0.0">
                  <c:v>-8.9640591965999992</c:v>
                </c:pt>
                <c:pt idx="315" formatCode="0.0">
                  <c:v>-3.8154069766999998</c:v>
                </c:pt>
                <c:pt idx="316" formatCode="0.0">
                  <c:v>-0.19392372329999999</c:v>
                </c:pt>
                <c:pt idx="317" formatCode="0.0">
                  <c:v>-4.4197233913999998</c:v>
                </c:pt>
                <c:pt idx="318" formatCode="0.0">
                  <c:v>-2.8694847269000001</c:v>
                </c:pt>
                <c:pt idx="319" formatCode="0.0">
                  <c:v>1.994680851</c:v>
                </c:pt>
                <c:pt idx="320" formatCode="0.0">
                  <c:v>5.2443810202999996</c:v>
                </c:pt>
                <c:pt idx="321" formatCode="0.0">
                  <c:v>7.2183740429999999</c:v>
                </c:pt>
                <c:pt idx="322" formatCode="0.0">
                  <c:v>2.1341463414000001</c:v>
                </c:pt>
                <c:pt idx="323" formatCode="0.0">
                  <c:v>4.0051129100000002</c:v>
                </c:pt>
                <c:pt idx="324" formatCode="0.0">
                  <c:v>4.6016823353999996</c:v>
                </c:pt>
                <c:pt idx="325" formatCode="0.0">
                  <c:v>9.4878706199000007</c:v>
                </c:pt>
                <c:pt idx="326" formatCode="0.0">
                  <c:v>8.7320018578000003</c:v>
                </c:pt>
                <c:pt idx="327" formatCode="0.0">
                  <c:v>5.9690215338000003</c:v>
                </c:pt>
                <c:pt idx="328" formatCode="0.0">
                  <c:v>10.5893782383</c:v>
                </c:pt>
                <c:pt idx="329" formatCode="0.0">
                  <c:v>16.2000629128</c:v>
                </c:pt>
                <c:pt idx="330" formatCode="0.0">
                  <c:v>15.7878017789</c:v>
                </c:pt>
                <c:pt idx="331" formatCode="0.0">
                  <c:v>13.363754889100001</c:v>
                </c:pt>
                <c:pt idx="332" formatCode="0.0">
                  <c:v>10.3050847457</c:v>
                </c:pt>
                <c:pt idx="333" formatCode="0.0">
                  <c:v>6.3583815028000004</c:v>
                </c:pt>
                <c:pt idx="334" formatCode="0.0">
                  <c:v>4.8134328357999996</c:v>
                </c:pt>
                <c:pt idx="335" formatCode="0.0">
                  <c:v>2.6628430970000001</c:v>
                </c:pt>
                <c:pt idx="336" formatCode="0.0">
                  <c:v>3.5477767265</c:v>
                </c:pt>
                <c:pt idx="337" formatCode="0.0">
                  <c:v>4.9729197439000004</c:v>
                </c:pt>
                <c:pt idx="338" formatCode="0.0">
                  <c:v>3.1183255018999998</c:v>
                </c:pt>
                <c:pt idx="339" formatCode="0.0">
                  <c:v>3.5650623884999999</c:v>
                </c:pt>
                <c:pt idx="340" formatCode="0.0">
                  <c:v>-2.5475841874</c:v>
                </c:pt>
                <c:pt idx="341" formatCode="0.0">
                  <c:v>-6.1992420140000002</c:v>
                </c:pt>
                <c:pt idx="342" formatCode="0.0">
                  <c:v>-6.8038408778999999</c:v>
                </c:pt>
                <c:pt idx="343" formatCode="0.0">
                  <c:v>-6.1817136284999998</c:v>
                </c:pt>
                <c:pt idx="344" formatCode="0.0">
                  <c:v>-1.2599877074000001</c:v>
                </c:pt>
                <c:pt idx="345" formatCode="0.0">
                  <c:v>-2.0460358055999999</c:v>
                </c:pt>
                <c:pt idx="346" formatCode="0.0">
                  <c:v>1.4595941616000001</c:v>
                </c:pt>
                <c:pt idx="347" formatCode="0.0">
                  <c:v>-5.3870710295000004</c:v>
                </c:pt>
                <c:pt idx="348" formatCode="0.0">
                  <c:v>-10.324349017799999</c:v>
                </c:pt>
                <c:pt idx="349" formatCode="0.0">
                  <c:v>-15.1031894934</c:v>
                </c:pt>
                <c:pt idx="350" formatCode="0.0">
                  <c:v>-8.9892294946</c:v>
                </c:pt>
                <c:pt idx="351" formatCode="0.0">
                  <c:v>-7.0567986229999997</c:v>
                </c:pt>
                <c:pt idx="352" formatCode="0.0">
                  <c:v>-6.8509615384</c:v>
                </c:pt>
                <c:pt idx="353" formatCode="0.0">
                  <c:v>-6.5800865799999997</c:v>
                </c:pt>
                <c:pt idx="354" formatCode="0.0">
                  <c:v>-6.4174271415000002</c:v>
                </c:pt>
                <c:pt idx="355" formatCode="0.0">
                  <c:v>-3.3711308611000002</c:v>
                </c:pt>
                <c:pt idx="356" formatCode="0.0">
                  <c:v>-8.6834733892999996</c:v>
                </c:pt>
                <c:pt idx="357" formatCode="0.0">
                  <c:v>-5.0913838120000001</c:v>
                </c:pt>
                <c:pt idx="358" formatCode="0.0">
                  <c:v>-5.0526315788999998</c:v>
                </c:pt>
                <c:pt idx="359" formatCode="0.0">
                  <c:v>3.1632222689999998</c:v>
                </c:pt>
                <c:pt idx="360" formatCode="0.0">
                  <c:v>10.443199184899999</c:v>
                </c:pt>
                <c:pt idx="361" formatCode="0.0">
                  <c:v>7.6795580110000001</c:v>
                </c:pt>
                <c:pt idx="362" formatCode="0.0">
                  <c:v>-3.1861629493999999</c:v>
                </c:pt>
                <c:pt idx="363" formatCode="0.0">
                  <c:v>-9.9259259258999997</c:v>
                </c:pt>
                <c:pt idx="364" formatCode="0.0">
                  <c:v>-7.9677419354000003</c:v>
                </c:pt>
                <c:pt idx="365" formatCode="0.0">
                  <c:v>-6.6728452269999998</c:v>
                </c:pt>
                <c:pt idx="366" formatCode="0.0">
                  <c:v>-5.7250707769</c:v>
                </c:pt>
                <c:pt idx="367" formatCode="0.0">
                  <c:v>-8.0241040279</c:v>
                </c:pt>
                <c:pt idx="368" formatCode="0.0">
                  <c:v>-7.2597137013999999</c:v>
                </c:pt>
                <c:pt idx="369" formatCode="0.0">
                  <c:v>-8.7689133424999994</c:v>
                </c:pt>
                <c:pt idx="370" formatCode="0.0">
                  <c:v>-9.2756836659000008</c:v>
                </c:pt>
                <c:pt idx="371" formatCode="0.0">
                  <c:v>-11.4881439084</c:v>
                </c:pt>
                <c:pt idx="372" formatCode="0.0">
                  <c:v>-10.885608855999999</c:v>
                </c:pt>
                <c:pt idx="373" formatCode="0.0">
                  <c:v>-3.9507439712000001</c:v>
                </c:pt>
                <c:pt idx="374" formatCode="0.0">
                  <c:v>2.0216267042</c:v>
                </c:pt>
                <c:pt idx="375" formatCode="0.0">
                  <c:v>-1.6858552630999999</c:v>
                </c:pt>
                <c:pt idx="376" formatCode="0.0">
                  <c:v>-6.9050122677000001</c:v>
                </c:pt>
                <c:pt idx="377" formatCode="0.0">
                  <c:v>-10.1952995696</c:v>
                </c:pt>
                <c:pt idx="378" formatCode="0.0">
                  <c:v>-10.977644310900001</c:v>
                </c:pt>
                <c:pt idx="379" formatCode="0.0">
                  <c:v>-13.7931034482</c:v>
                </c:pt>
                <c:pt idx="380" formatCode="0.0">
                  <c:v>-14.369717015799999</c:v>
                </c:pt>
                <c:pt idx="381" formatCode="0.0">
                  <c:v>-15.9065209197</c:v>
                </c:pt>
                <c:pt idx="382" formatCode="0.0">
                  <c:v>-17.5560081466</c:v>
                </c:pt>
                <c:pt idx="383" formatCode="0.0">
                  <c:v>-19.8152424942</c:v>
                </c:pt>
                <c:pt idx="384" formatCode="0.0">
                  <c:v>-28.985507246299999</c:v>
                </c:pt>
                <c:pt idx="385" formatCode="0.0">
                  <c:v>-31.410256410199999</c:v>
                </c:pt>
                <c:pt idx="386" formatCode="0.0">
                  <c:v>-32.396313364000001</c:v>
                </c:pt>
                <c:pt idx="387" formatCode="0.0">
                  <c:v>-20.4098703471</c:v>
                </c:pt>
                <c:pt idx="388" formatCode="0.0">
                  <c:v>-13.893072289099999</c:v>
                </c:pt>
                <c:pt idx="389" formatCode="0.0">
                  <c:v>-6.3398451898000001</c:v>
                </c:pt>
                <c:pt idx="390" formatCode="0.0">
                  <c:v>-3.0359820089</c:v>
                </c:pt>
                <c:pt idx="391" formatCode="0.0">
                  <c:v>1.1599999999999999</c:v>
                </c:pt>
                <c:pt idx="392" formatCode="0.0">
                  <c:v>2.9184549355999998</c:v>
                </c:pt>
                <c:pt idx="393" formatCode="0.0">
                  <c:v>4.5719408337000003</c:v>
                </c:pt>
                <c:pt idx="394" formatCode="0.0">
                  <c:v>7.3122529643999998</c:v>
                </c:pt>
                <c:pt idx="395" formatCode="0.0">
                  <c:v>15.092165898599999</c:v>
                </c:pt>
                <c:pt idx="396" formatCode="0.0">
                  <c:v>29.2274052478</c:v>
                </c:pt>
                <c:pt idx="397" formatCode="0.0">
                  <c:v>43.224299065399997</c:v>
                </c:pt>
                <c:pt idx="398" formatCode="0.0">
                  <c:v>48.943421949499999</c:v>
                </c:pt>
                <c:pt idx="399" formatCode="0.0">
                  <c:v>33.263268523299999</c:v>
                </c:pt>
                <c:pt idx="400" formatCode="0.0">
                  <c:v>24.442501093099999</c:v>
                </c:pt>
                <c:pt idx="401" formatCode="0.0">
                  <c:v>16.6469893742</c:v>
                </c:pt>
                <c:pt idx="402" formatCode="0.0">
                  <c:v>14.456899884</c:v>
                </c:pt>
                <c:pt idx="403" formatCode="0.0">
                  <c:v>13.7603795966</c:v>
                </c:pt>
                <c:pt idx="404" formatCode="0.0">
                  <c:v>15.2627189324</c:v>
                </c:pt>
                <c:pt idx="405" formatCode="0.0">
                  <c:v>19.717102443200002</c:v>
                </c:pt>
                <c:pt idx="406" formatCode="0.0">
                  <c:v>20.764272559799998</c:v>
                </c:pt>
                <c:pt idx="407" formatCode="0.0">
                  <c:v>19.519519519500001</c:v>
                </c:pt>
                <c:pt idx="408" formatCode="0.0">
                  <c:v>15.905245346799999</c:v>
                </c:pt>
                <c:pt idx="409" formatCode="0.0">
                  <c:v>6.6884176181999999</c:v>
                </c:pt>
                <c:pt idx="410" formatCode="0.0">
                  <c:v>-2.4256292905999999</c:v>
                </c:pt>
                <c:pt idx="411" formatCode="0.0">
                  <c:v>0.47318611980000003</c:v>
                </c:pt>
                <c:pt idx="412" formatCode="0.0">
                  <c:v>4.8840477863</c:v>
                </c:pt>
                <c:pt idx="413" formatCode="0.0">
                  <c:v>9.2105263156999992</c:v>
                </c:pt>
                <c:pt idx="414" formatCode="0.0">
                  <c:v>7.9702803106999998</c:v>
                </c:pt>
                <c:pt idx="415" formatCode="0.0">
                  <c:v>10.8098713938</c:v>
                </c:pt>
                <c:pt idx="416" formatCode="0.0">
                  <c:v>11.9030390738</c:v>
                </c:pt>
                <c:pt idx="417" formatCode="0.0">
                  <c:v>12.567132116</c:v>
                </c:pt>
                <c:pt idx="418" formatCode="0.0">
                  <c:v>13.114754098300001</c:v>
                </c:pt>
                <c:pt idx="419" formatCode="0.0">
                  <c:v>17.001675041799999</c:v>
                </c:pt>
                <c:pt idx="420" formatCode="0.0">
                  <c:v>17.323600973200001</c:v>
                </c:pt>
                <c:pt idx="421" formatCode="0.0">
                  <c:v>12.7930682976</c:v>
                </c:pt>
                <c:pt idx="422" formatCode="0.0">
                  <c:v>18.480300187600001</c:v>
                </c:pt>
                <c:pt idx="423" formatCode="0.0">
                  <c:v>17.6216640502</c:v>
                </c:pt>
                <c:pt idx="424" formatCode="0.0">
                  <c:v>17.654941373500002</c:v>
                </c:pt>
                <c:pt idx="425" formatCode="0.0">
                  <c:v>9.4223046030000006</c:v>
                </c:pt>
                <c:pt idx="426" formatCode="0.0">
                  <c:v>9.5714732561000009</c:v>
                </c:pt>
                <c:pt idx="427" formatCode="0.0">
                  <c:v>6.0539523211999997</c:v>
                </c:pt>
                <c:pt idx="428" formatCode="0.0">
                  <c:v>5.3022955059000001</c:v>
                </c:pt>
                <c:pt idx="429" formatCode="0.0">
                  <c:v>0.69974554700000002</c:v>
                </c:pt>
                <c:pt idx="430" formatCode="0.0">
                  <c:v>-0.80889787660000001</c:v>
                </c:pt>
                <c:pt idx="431" formatCode="0.0">
                  <c:v>-4.8317823907999999</c:v>
                </c:pt>
                <c:pt idx="432" formatCode="0.0">
                  <c:v>-5.3504769804999999</c:v>
                </c:pt>
                <c:pt idx="433" formatCode="0.0">
                  <c:v>-7.0492544057000002</c:v>
                </c:pt>
                <c:pt idx="434" formatCode="0.0">
                  <c:v>-15.2019002375</c:v>
                </c:pt>
                <c:pt idx="435" formatCode="0.0">
                  <c:v>-18.418418418400002</c:v>
                </c:pt>
                <c:pt idx="436" formatCode="0.0">
                  <c:v>-19.846241457800001</c:v>
                </c:pt>
                <c:pt idx="437" formatCode="0.0">
                  <c:v>-16.233766233699999</c:v>
                </c:pt>
                <c:pt idx="438" formatCode="0.0">
                  <c:v>-12.9888666856</c:v>
                </c:pt>
                <c:pt idx="439" formatCode="0.0">
                  <c:v>-8.0153800650000004</c:v>
                </c:pt>
                <c:pt idx="440" formatCode="0.0">
                  <c:v>-5.3730426773</c:v>
                </c:pt>
                <c:pt idx="441" formatCode="0.0">
                  <c:v>-2.8111181301000001</c:v>
                </c:pt>
                <c:pt idx="442" formatCode="0.0">
                  <c:v>-4.4512402309999999</c:v>
                </c:pt>
                <c:pt idx="443" formatCode="0.0">
                  <c:v>-3.2719067318000001</c:v>
                </c:pt>
                <c:pt idx="444" formatCode="0.0">
                  <c:v>-1.5775635406999999</c:v>
                </c:pt>
                <c:pt idx="445" formatCode="0.0">
                  <c:v>5.3962080700000001</c:v>
                </c:pt>
                <c:pt idx="446" formatCode="0.0">
                  <c:v>12.0448179271</c:v>
                </c:pt>
                <c:pt idx="447" formatCode="0.0">
                  <c:v>18.200408997899999</c:v>
                </c:pt>
                <c:pt idx="448" formatCode="0.0">
                  <c:v>15.950266429799999</c:v>
                </c:pt>
                <c:pt idx="449" formatCode="0.0">
                  <c:v>16.110549376400002</c:v>
                </c:pt>
                <c:pt idx="450" formatCode="0.0">
                  <c:v>10.1377952755</c:v>
                </c:pt>
                <c:pt idx="451" formatCode="0.0">
                  <c:v>9.2282958198999996</c:v>
                </c:pt>
                <c:pt idx="452" formatCode="0.0">
                  <c:v>5.1265412069999998</c:v>
                </c:pt>
                <c:pt idx="453" formatCode="0.0">
                  <c:v>2.6649333766000001</c:v>
                </c:pt>
                <c:pt idx="454" formatCode="0.0">
                  <c:v>0.60455192030000005</c:v>
                </c:pt>
                <c:pt idx="455" formatCode="0.0">
                  <c:v>-1.8273716951000001</c:v>
                </c:pt>
                <c:pt idx="456" formatCode="0.0">
                  <c:v>-2.8940338378999999</c:v>
                </c:pt>
                <c:pt idx="457" formatCode="0.0">
                  <c:v>-2.8597785977000001</c:v>
                </c:pt>
                <c:pt idx="458" formatCode="0.0">
                  <c:v>-0.91666666659999996</c:v>
                </c:pt>
                <c:pt idx="459" formatCode="0.0">
                  <c:v>-2.8719723183000001</c:v>
                </c:pt>
                <c:pt idx="460" formatCode="0.0">
                  <c:v>-4.4730392156000001</c:v>
                </c:pt>
                <c:pt idx="461" formatCode="0.0">
                  <c:v>-5.8055152394</c:v>
                </c:pt>
                <c:pt idx="462" formatCode="0.0">
                  <c:v>-3.9618707179000001</c:v>
                </c:pt>
                <c:pt idx="463" formatCode="0.0">
                  <c:v>-7.2711215777999998</c:v>
                </c:pt>
                <c:pt idx="464" formatCode="0.0">
                  <c:v>-2.9320987654000001</c:v>
                </c:pt>
                <c:pt idx="465" formatCode="0.0">
                  <c:v>-3.0389363721999998</c:v>
                </c:pt>
                <c:pt idx="466" formatCode="0.0">
                  <c:v>2.9338989041999999</c:v>
                </c:pt>
                <c:pt idx="467" formatCode="0.0">
                  <c:v>1.702970297</c:v>
                </c:pt>
                <c:pt idx="468" formatCode="0.0">
                  <c:v>5.4103622190999996</c:v>
                </c:pt>
                <c:pt idx="469" formatCode="0.0">
                  <c:v>6.8850902184000002</c:v>
                </c:pt>
                <c:pt idx="470" formatCode="0.0">
                  <c:v>8.6627417997999991</c:v>
                </c:pt>
                <c:pt idx="471" formatCode="0.0">
                  <c:v>8.0869255431999996</c:v>
                </c:pt>
                <c:pt idx="472" formatCode="0.0">
                  <c:v>8.6914688902999995</c:v>
                </c:pt>
                <c:pt idx="473" formatCode="0.0">
                  <c:v>11.063174114000001</c:v>
                </c:pt>
                <c:pt idx="474" formatCode="0.0">
                  <c:v>12.779156327500001</c:v>
                </c:pt>
                <c:pt idx="475" formatCode="0.0">
                  <c:v>15.650793650700001</c:v>
                </c:pt>
                <c:pt idx="476" formatCode="0.0">
                  <c:v>10.6518282988</c:v>
                </c:pt>
                <c:pt idx="477" formatCode="0.0">
                  <c:v>11.3287626509</c:v>
                </c:pt>
                <c:pt idx="478" formatCode="0.0">
                  <c:v>12.362637362599999</c:v>
                </c:pt>
                <c:pt idx="479" formatCode="0.0">
                  <c:v>18.613707165099999</c:v>
                </c:pt>
                <c:pt idx="480" formatCode="0.0">
                  <c:v>18.0948238364</c:v>
                </c:pt>
                <c:pt idx="481" formatCode="0.0">
                  <c:v>14.2159040426</c:v>
                </c:pt>
                <c:pt idx="482" formatCode="0.0">
                  <c:v>11.1455108359</c:v>
                </c:pt>
                <c:pt idx="483" formatCode="0.0">
                  <c:v>6.2294001318000003</c:v>
                </c:pt>
                <c:pt idx="484" formatCode="0.0">
                  <c:v>6.7866627322999999</c:v>
                </c:pt>
                <c:pt idx="485" formatCode="0.0">
                  <c:v>1.7758046614</c:v>
                </c:pt>
                <c:pt idx="486" formatCode="0.0">
                  <c:v>2.1727172716999998</c:v>
                </c:pt>
                <c:pt idx="487" formatCode="0.0">
                  <c:v>-0.52154817450000002</c:v>
                </c:pt>
                <c:pt idx="488" formatCode="0.0">
                  <c:v>-0.22988505740000001</c:v>
                </c:pt>
                <c:pt idx="489" formatCode="0.0">
                  <c:v>-0.35190615829999999</c:v>
                </c:pt>
                <c:pt idx="490" formatCode="0.0">
                  <c:v>-1.2836185819000001</c:v>
                </c:pt>
                <c:pt idx="491" formatCode="0.0">
                  <c:v>-1.0833880498999999</c:v>
                </c:pt>
                <c:pt idx="492" formatCode="0.0">
                  <c:v>-1.620626151</c:v>
                </c:pt>
                <c:pt idx="493" formatCode="0.0">
                  <c:v>-1.0890704006</c:v>
                </c:pt>
                <c:pt idx="494" formatCode="0.0">
                  <c:v>-3.1337047352999998</c:v>
                </c:pt>
                <c:pt idx="495" formatCode="0.0">
                  <c:v>-1.2100527458000001</c:v>
                </c:pt>
                <c:pt idx="496" formatCode="0.0">
                  <c:v>-2.4039789997000001</c:v>
                </c:pt>
                <c:pt idx="497" formatCode="0.0">
                  <c:v>-2.6717557251000001</c:v>
                </c:pt>
                <c:pt idx="498" formatCode="0.0">
                  <c:v>-7.5100942126000003</c:v>
                </c:pt>
                <c:pt idx="499" formatCode="0.0">
                  <c:v>-7.6710816777000002</c:v>
                </c:pt>
                <c:pt idx="500" formatCode="0.0">
                  <c:v>-7.6900921658000003</c:v>
                </c:pt>
                <c:pt idx="501" formatCode="0.0">
                  <c:v>-4.8557975279000001</c:v>
                </c:pt>
                <c:pt idx="502" formatCode="0.0">
                  <c:v>-7.5851393187999996</c:v>
                </c:pt>
                <c:pt idx="503" formatCode="0.0">
                  <c:v>-8.6624626616999993</c:v>
                </c:pt>
                <c:pt idx="504" formatCode="0.0">
                  <c:v>-6.0651441407000002</c:v>
                </c:pt>
                <c:pt idx="505" formatCode="0.0">
                  <c:v>-2.5953598111999998</c:v>
                </c:pt>
                <c:pt idx="506" formatCode="0.0">
                  <c:v>-1.5815959741000001</c:v>
                </c:pt>
                <c:pt idx="507" formatCode="0.0">
                  <c:v>-1.978643216</c:v>
                </c:pt>
                <c:pt idx="508" formatCode="0.0">
                  <c:v>-0.25481313700000002</c:v>
                </c:pt>
                <c:pt idx="509" formatCode="0.0">
                  <c:v>4.7058823528999998</c:v>
                </c:pt>
                <c:pt idx="510" formatCode="0.0">
                  <c:v>8.2945285215000002</c:v>
                </c:pt>
                <c:pt idx="511" formatCode="0.0">
                  <c:v>8.0992229526999999</c:v>
                </c:pt>
                <c:pt idx="512" formatCode="0.0">
                  <c:v>6.4274570981999997</c:v>
                </c:pt>
                <c:pt idx="513" formatCode="0.0">
                  <c:v>2.3507578100000002</c:v>
                </c:pt>
                <c:pt idx="514" formatCode="0.0">
                  <c:v>2.5460636514999999</c:v>
                </c:pt>
                <c:pt idx="515" formatCode="0.0">
                  <c:v>3.3793604651</c:v>
                </c:pt>
                <c:pt idx="516" formatCode="0.0">
                  <c:v>3.1885213231999998</c:v>
                </c:pt>
                <c:pt idx="517" formatCode="0.0">
                  <c:v>7.9531691562000004</c:v>
                </c:pt>
                <c:pt idx="518" formatCode="0.0">
                  <c:v>7.1219868517</c:v>
                </c:pt>
                <c:pt idx="519" formatCode="0.0">
                  <c:v>5.9916693367000002</c:v>
                </c:pt>
                <c:pt idx="520" formatCode="0.0">
                  <c:v>3.7184217996000002</c:v>
                </c:pt>
                <c:pt idx="521" formatCode="0.0">
                  <c:v>3.2637774209999999</c:v>
                </c:pt>
                <c:pt idx="522" formatCode="0.0">
                  <c:v>4.5417898414</c:v>
                </c:pt>
                <c:pt idx="523" formatCode="0.0">
                  <c:v>1.3823610727</c:v>
                </c:pt>
                <c:pt idx="524" formatCode="0.0">
                  <c:v>5.7167985927</c:v>
                </c:pt>
                <c:pt idx="525" formatCode="0.0">
                  <c:v>7.0414022362999997</c:v>
                </c:pt>
                <c:pt idx="526" formatCode="0.0">
                  <c:v>12.838941522300001</c:v>
                </c:pt>
                <c:pt idx="527" formatCode="0.0">
                  <c:v>11.985940246</c:v>
                </c:pt>
                <c:pt idx="528" formatCode="0.0">
                  <c:v>14.213982232499999</c:v>
                </c:pt>
                <c:pt idx="529" formatCode="0.0">
                  <c:v>5.1608077785999997</c:v>
                </c:pt>
                <c:pt idx="530" formatCode="0.0">
                  <c:v>3.6822366177000001</c:v>
                </c:pt>
                <c:pt idx="531" formatCode="0.0">
                  <c:v>1.6928657799</c:v>
                </c:pt>
                <c:pt idx="532" formatCode="0.0">
                  <c:v>4.5429666118999998</c:v>
                </c:pt>
                <c:pt idx="533" formatCode="0.0">
                  <c:v>5.2590673575000002</c:v>
                </c:pt>
                <c:pt idx="534" formatCode="0.0">
                  <c:v>8.2005141387999991</c:v>
                </c:pt>
                <c:pt idx="535" formatCode="0.0">
                  <c:v>14.371420779899999</c:v>
                </c:pt>
                <c:pt idx="536" formatCode="0.0">
                  <c:v>14.254021075900001</c:v>
                </c:pt>
                <c:pt idx="537" formatCode="0.0">
                  <c:v>15.9796725014</c:v>
                </c:pt>
                <c:pt idx="538" formatCode="0.0">
                  <c:v>15.691951360699999</c:v>
                </c:pt>
                <c:pt idx="539" formatCode="0.0">
                  <c:v>18.236032642800001</c:v>
                </c:pt>
                <c:pt idx="540" formatCode="0.0">
                  <c:v>13.15522489</c:v>
                </c:pt>
                <c:pt idx="541" formatCode="0.0">
                  <c:v>12.268847795099999</c:v>
                </c:pt>
                <c:pt idx="542" formatCode="0.0">
                  <c:v>13.4824071029</c:v>
                </c:pt>
                <c:pt idx="543" formatCode="0.0">
                  <c:v>17.5683709869</c:v>
                </c:pt>
                <c:pt idx="544" formatCode="0.0">
                  <c:v>18.455497382099999</c:v>
                </c:pt>
                <c:pt idx="545" formatCode="0.0">
                  <c:v>12.1585035687</c:v>
                </c:pt>
                <c:pt idx="546" formatCode="0.0">
                  <c:v>8.8857210737999992</c:v>
                </c:pt>
                <c:pt idx="547" formatCode="0.0">
                  <c:v>8.3929422984999995</c:v>
                </c:pt>
                <c:pt idx="548" formatCode="0.0">
                  <c:v>6.7718446601000002</c:v>
                </c:pt>
                <c:pt idx="549" formatCode="0.0">
                  <c:v>4.8685491722999998</c:v>
                </c:pt>
                <c:pt idx="550" formatCode="0.0">
                  <c:v>-3.3033033032999999</c:v>
                </c:pt>
                <c:pt idx="551" formatCode="0.0">
                  <c:v>-1.8316963100000001</c:v>
                </c:pt>
                <c:pt idx="552" formatCode="0.0">
                  <c:v>1.8230723251000001</c:v>
                </c:pt>
                <c:pt idx="553" formatCode="0.0">
                  <c:v>11.118150142499999</c:v>
                </c:pt>
                <c:pt idx="554" formatCode="0.0">
                  <c:v>6.8675746159999997</c:v>
                </c:pt>
                <c:pt idx="555" formatCode="0.0">
                  <c:v>2.6548672565999998</c:v>
                </c:pt>
                <c:pt idx="556" formatCode="0.0">
                  <c:v>0.61878453030000002</c:v>
                </c:pt>
                <c:pt idx="557" formatCode="0.0">
                  <c:v>6.3638358568999998</c:v>
                </c:pt>
                <c:pt idx="558" formatCode="0.0">
                  <c:v>7.1787039056999999</c:v>
                </c:pt>
                <c:pt idx="559" formatCode="0.0">
                  <c:v>5.4553453584999998</c:v>
                </c:pt>
                <c:pt idx="560" formatCode="0.0">
                  <c:v>6.9788588315000002</c:v>
                </c:pt>
                <c:pt idx="561" formatCode="0.0">
                  <c:v>7.5441039925000002</c:v>
                </c:pt>
                <c:pt idx="562" formatCode="0.0">
                  <c:v>13.3022774327</c:v>
                </c:pt>
                <c:pt idx="563" formatCode="0.0">
                  <c:v>5.9221200647999996</c:v>
                </c:pt>
                <c:pt idx="564" formatCode="0.0">
                  <c:v>6.2518344584000003</c:v>
                </c:pt>
                <c:pt idx="565" formatCode="0.0">
                  <c:v>0.4846066134</c:v>
                </c:pt>
                <c:pt idx="566" formatCode="0.0">
                  <c:v>3.6605206073000001</c:v>
                </c:pt>
                <c:pt idx="567" formatCode="0.0">
                  <c:v>-2.4384236452999999</c:v>
                </c:pt>
                <c:pt idx="568" formatCode="0.0">
                  <c:v>-5.4469580496000001</c:v>
                </c:pt>
                <c:pt idx="569" formatCode="0.0">
                  <c:v>-10.7282855374</c:v>
                </c:pt>
                <c:pt idx="570" formatCode="0.0">
                  <c:v>-12.255700325699999</c:v>
                </c:pt>
                <c:pt idx="571" formatCode="0.0">
                  <c:v>-18.0225281602</c:v>
                </c:pt>
                <c:pt idx="572" formatCode="0.0">
                  <c:v>-20.888227794300001</c:v>
                </c:pt>
                <c:pt idx="573" formatCode="0.0">
                  <c:v>-25.922728253799999</c:v>
                </c:pt>
                <c:pt idx="574" formatCode="0.0">
                  <c:v>-28.072179077200001</c:v>
                </c:pt>
                <c:pt idx="575" formatCode="0.0">
                  <c:v>-29.027316824100001</c:v>
                </c:pt>
                <c:pt idx="576" formatCode="0.0">
                  <c:v>-31.104972375599999</c:v>
                </c:pt>
                <c:pt idx="577" formatCode="0.0">
                  <c:v>-31.744680850999998</c:v>
                </c:pt>
                <c:pt idx="578" formatCode="0.0">
                  <c:v>-32.095213183299997</c:v>
                </c:pt>
                <c:pt idx="579" formatCode="0.0">
                  <c:v>-25.3723807119</c:v>
                </c:pt>
                <c:pt idx="580" formatCode="0.0">
                  <c:v>-24.7154471544</c:v>
                </c:pt>
                <c:pt idx="581" formatCode="0.0">
                  <c:v>-23.064478853699999</c:v>
                </c:pt>
                <c:pt idx="582" formatCode="0.0">
                  <c:v>-25.382830626400001</c:v>
                </c:pt>
                <c:pt idx="583" formatCode="0.0">
                  <c:v>-24.478371501200002</c:v>
                </c:pt>
                <c:pt idx="584" formatCode="0.0">
                  <c:v>-28.740263228500002</c:v>
                </c:pt>
                <c:pt idx="585" formatCode="0.0">
                  <c:v>-29.312354312299998</c:v>
                </c:pt>
                <c:pt idx="586" formatCode="0.0">
                  <c:v>-31.851381390899999</c:v>
                </c:pt>
                <c:pt idx="587" formatCode="0.0">
                  <c:v>-32.266187050299997</c:v>
                </c:pt>
                <c:pt idx="588" formatCode="0.0">
                  <c:v>-36.086607858800001</c:v>
                </c:pt>
                <c:pt idx="589" formatCode="0.0">
                  <c:v>-36.533665835400001</c:v>
                </c:pt>
                <c:pt idx="590" formatCode="0.0">
                  <c:v>-37.634822804300001</c:v>
                </c:pt>
                <c:pt idx="591" formatCode="0.0">
                  <c:v>-40.460081190700002</c:v>
                </c:pt>
                <c:pt idx="592" formatCode="0.0">
                  <c:v>-41.314409132900003</c:v>
                </c:pt>
                <c:pt idx="593" formatCode="0.0">
                  <c:v>-41.754280564699997</c:v>
                </c:pt>
                <c:pt idx="594" formatCode="0.0">
                  <c:v>-40.547263681499999</c:v>
                </c:pt>
                <c:pt idx="595" formatCode="0.0">
                  <c:v>-39.521563342299999</c:v>
                </c:pt>
                <c:pt idx="596" formatCode="0.0">
                  <c:v>-38.560120618100001</c:v>
                </c:pt>
                <c:pt idx="597" formatCode="0.0">
                  <c:v>-38.623248144999998</c:v>
                </c:pt>
                <c:pt idx="598" formatCode="0.0">
                  <c:v>-41.379310344799997</c:v>
                </c:pt>
                <c:pt idx="599" formatCode="0.0">
                  <c:v>-45.193839617599998</c:v>
                </c:pt>
                <c:pt idx="600" formatCode="0.0">
                  <c:v>-49.749058971099998</c:v>
                </c:pt>
                <c:pt idx="601" formatCode="0.0">
                  <c:v>-51.931892599800001</c:v>
                </c:pt>
                <c:pt idx="602" formatCode="0.0">
                  <c:v>-51.636812847400002</c:v>
                </c:pt>
                <c:pt idx="603" formatCode="0.0">
                  <c:v>-48.522727272700003</c:v>
                </c:pt>
                <c:pt idx="604" formatCode="0.0">
                  <c:v>-44.532071503600001</c:v>
                </c:pt>
                <c:pt idx="605" formatCode="0.0">
                  <c:v>-36.204228983999997</c:v>
                </c:pt>
                <c:pt idx="606" formatCode="0.0">
                  <c:v>-27.8242677824</c:v>
                </c:pt>
                <c:pt idx="607" formatCode="0.0">
                  <c:v>-20.947075208899999</c:v>
                </c:pt>
                <c:pt idx="608" formatCode="0.0">
                  <c:v>-15.153374233099999</c:v>
                </c:pt>
                <c:pt idx="609" formatCode="0.0">
                  <c:v>-13.7676292813</c:v>
                </c:pt>
                <c:pt idx="610" formatCode="0.0">
                  <c:v>-4.4515103337999999</c:v>
                </c:pt>
                <c:pt idx="611" formatCode="0.0">
                  <c:v>1.453488372</c:v>
                </c:pt>
                <c:pt idx="612" formatCode="0.0">
                  <c:v>21.098626716599998</c:v>
                </c:pt>
                <c:pt idx="613" formatCode="0.0">
                  <c:v>32.152588555800001</c:v>
                </c:pt>
                <c:pt idx="614" formatCode="0.0">
                  <c:v>45.977011494199999</c:v>
                </c:pt>
                <c:pt idx="615" formatCode="0.0">
                  <c:v>48.785871964599998</c:v>
                </c:pt>
                <c:pt idx="616" formatCode="0.0">
                  <c:v>36.587677725100001</c:v>
                </c:pt>
                <c:pt idx="617" formatCode="0.0">
                  <c:v>14.955537590900001</c:v>
                </c:pt>
                <c:pt idx="618" formatCode="0.0">
                  <c:v>-5.2898550724</c:v>
                </c:pt>
                <c:pt idx="619" formatCode="0.0">
                  <c:v>-11.6983791402</c:v>
                </c:pt>
                <c:pt idx="620" formatCode="0.0">
                  <c:v>-13.955169920399999</c:v>
                </c:pt>
                <c:pt idx="621" formatCode="0.0">
                  <c:v>-10.981308411200001</c:v>
                </c:pt>
                <c:pt idx="622" formatCode="0.0">
                  <c:v>-9.9833610648000004</c:v>
                </c:pt>
                <c:pt idx="623" formatCode="0.0">
                  <c:v>-8.6914995223999991</c:v>
                </c:pt>
                <c:pt idx="624" formatCode="0.0">
                  <c:v>-11.134020618499999</c:v>
                </c:pt>
                <c:pt idx="625" formatCode="0.0">
                  <c:v>-17.731958762800001</c:v>
                </c:pt>
                <c:pt idx="626" formatCode="0.0">
                  <c:v>-21.697287839000001</c:v>
                </c:pt>
                <c:pt idx="627" formatCode="0.0">
                  <c:v>-25.370919881300001</c:v>
                </c:pt>
                <c:pt idx="628" formatCode="0.0">
                  <c:v>-20.263705759800001</c:v>
                </c:pt>
                <c:pt idx="629" formatCode="0.0">
                  <c:v>-13.2208157524</c:v>
                </c:pt>
                <c:pt idx="630" formatCode="0.0">
                  <c:v>-3.0604437643</c:v>
                </c:pt>
                <c:pt idx="631" formatCode="0.0">
                  <c:v>-7.9808459600000006E-2</c:v>
                </c:pt>
                <c:pt idx="632" formatCode="0.0">
                  <c:v>-1.0924369747</c:v>
                </c:pt>
                <c:pt idx="633" formatCode="0.0">
                  <c:v>-1.2248468940999999</c:v>
                </c:pt>
                <c:pt idx="634" formatCode="0.0">
                  <c:v>-1.8484288354</c:v>
                </c:pt>
                <c:pt idx="635" formatCode="0.0">
                  <c:v>4.4979079497000001</c:v>
                </c:pt>
                <c:pt idx="636" formatCode="0.0">
                  <c:v>12.2969837587</c:v>
                </c:pt>
                <c:pt idx="637" formatCode="0.0">
                  <c:v>20.6766917293</c:v>
                </c:pt>
                <c:pt idx="638" formatCode="0.0">
                  <c:v>17.877094971999998</c:v>
                </c:pt>
                <c:pt idx="639" formatCode="0.0">
                  <c:v>18.290258449300001</c:v>
                </c:pt>
                <c:pt idx="640" formatCode="0.0">
                  <c:v>19.147084421199999</c:v>
                </c:pt>
                <c:pt idx="641" formatCode="0.0">
                  <c:v>22.447325769799999</c:v>
                </c:pt>
                <c:pt idx="642" formatCode="0.0">
                  <c:v>21.468034727700001</c:v>
                </c:pt>
                <c:pt idx="643" formatCode="0.0">
                  <c:v>22.2843450479</c:v>
                </c:pt>
                <c:pt idx="644" formatCode="0.0">
                  <c:v>27.527612574300001</c:v>
                </c:pt>
                <c:pt idx="645" formatCode="0.0">
                  <c:v>33.746678476500001</c:v>
                </c:pt>
                <c:pt idx="646" formatCode="0.0">
                  <c:v>33.521657250399997</c:v>
                </c:pt>
                <c:pt idx="647" formatCode="0.0">
                  <c:v>28.728728728699998</c:v>
                </c:pt>
                <c:pt idx="648" formatCode="0.0">
                  <c:v>21.590909090899999</c:v>
                </c:pt>
                <c:pt idx="649" formatCode="0.0">
                  <c:v>26.4797507788</c:v>
                </c:pt>
                <c:pt idx="650" formatCode="0.0">
                  <c:v>29.0047393364</c:v>
                </c:pt>
                <c:pt idx="651" formatCode="0.0">
                  <c:v>27.731092436899999</c:v>
                </c:pt>
                <c:pt idx="652" formatCode="0.0">
                  <c:v>21.0372534696</c:v>
                </c:pt>
                <c:pt idx="653" formatCode="0.0">
                  <c:v>15.221707478400001</c:v>
                </c:pt>
                <c:pt idx="654" formatCode="0.0">
                  <c:v>14.489928525</c:v>
                </c:pt>
                <c:pt idx="655" formatCode="0.0">
                  <c:v>14.1737426518</c:v>
                </c:pt>
                <c:pt idx="656" formatCode="0.0">
                  <c:v>9.8600932711000002</c:v>
                </c:pt>
                <c:pt idx="657" formatCode="0.0">
                  <c:v>3.774834437</c:v>
                </c:pt>
                <c:pt idx="658" formatCode="0.0">
                  <c:v>6.5585331452000002</c:v>
                </c:pt>
                <c:pt idx="659" formatCode="0.0">
                  <c:v>10.886469673400001</c:v>
                </c:pt>
                <c:pt idx="660" formatCode="0.0">
                  <c:v>12.149532710200001</c:v>
                </c:pt>
                <c:pt idx="661" formatCode="0.0">
                  <c:v>-8.2101806200000002E-2</c:v>
                </c:pt>
                <c:pt idx="662" formatCode="0.0">
                  <c:v>-1.6899338720999999</c:v>
                </c:pt>
                <c:pt idx="663" formatCode="0.0">
                  <c:v>2.6315789473</c:v>
                </c:pt>
                <c:pt idx="664" formatCode="0.0">
                  <c:v>6.3971031985</c:v>
                </c:pt>
                <c:pt idx="665" formatCode="0.0">
                  <c:v>4.8822515795000001</c:v>
                </c:pt>
                <c:pt idx="666" formatCode="0.0">
                  <c:v>3.9160045401999999</c:v>
                </c:pt>
                <c:pt idx="667" formatCode="0.0">
                  <c:v>3.0892448512000001</c:v>
                </c:pt>
                <c:pt idx="668" formatCode="0.0">
                  <c:v>7.7016373559</c:v>
                </c:pt>
                <c:pt idx="669" formatCode="0.0">
                  <c:v>11.486917676999999</c:v>
                </c:pt>
                <c:pt idx="670" formatCode="0.0">
                  <c:v>8.5373924552999991</c:v>
                </c:pt>
                <c:pt idx="671" formatCode="0.0">
                  <c:v>7.8541374474000003</c:v>
                </c:pt>
                <c:pt idx="672" formatCode="0.0">
                  <c:v>7.4242424242</c:v>
                </c:pt>
                <c:pt idx="673" formatCode="0.0">
                  <c:v>11.0106820049</c:v>
                </c:pt>
                <c:pt idx="674" formatCode="0.0">
                  <c:v>4.5590433482000003</c:v>
                </c:pt>
                <c:pt idx="675" formatCode="0.0">
                  <c:v>4.4871794870999997</c:v>
                </c:pt>
                <c:pt idx="676" formatCode="0.0">
                  <c:v>7.1469086783</c:v>
                </c:pt>
                <c:pt idx="677" formatCode="0.0">
                  <c:v>12.4863088718</c:v>
                </c:pt>
                <c:pt idx="678" formatCode="0.0">
                  <c:v>13.435281267000001</c:v>
                </c:pt>
                <c:pt idx="679" formatCode="0.0">
                  <c:v>15.205327413899999</c:v>
                </c:pt>
                <c:pt idx="680" formatCode="0.0">
                  <c:v>14.414414414399999</c:v>
                </c:pt>
                <c:pt idx="681" formatCode="0.0">
                  <c:v>8.9295935889999996</c:v>
                </c:pt>
                <c:pt idx="682" formatCode="0.0">
                  <c:v>10.304878048699999</c:v>
                </c:pt>
                <c:pt idx="683" formatCode="0.0">
                  <c:v>7.9973992197000001</c:v>
                </c:pt>
                <c:pt idx="684" formatCode="0.0">
                  <c:v>11.001410437200001</c:v>
                </c:pt>
                <c:pt idx="685" formatCode="0.0">
                  <c:v>17.246484085799999</c:v>
                </c:pt>
                <c:pt idx="686" formatCode="0.0">
                  <c:v>21.801286633299998</c:v>
                </c:pt>
                <c:pt idx="687" formatCode="0.0">
                  <c:v>18.220858895700001</c:v>
                </c:pt>
                <c:pt idx="688" formatCode="0.0">
                  <c:v>8.4700899947000003</c:v>
                </c:pt>
                <c:pt idx="689" formatCode="0.0">
                  <c:v>5.9883154819</c:v>
                </c:pt>
                <c:pt idx="690" formatCode="0.0">
                  <c:v>4.8627828598000002</c:v>
                </c:pt>
                <c:pt idx="691" formatCode="0.0">
                  <c:v>3.1310211946000002</c:v>
                </c:pt>
                <c:pt idx="692" formatCode="0.0">
                  <c:v>1.6240157479999999</c:v>
                </c:pt>
                <c:pt idx="693" formatCode="0.0">
                  <c:v>8.9332632684999993</c:v>
                </c:pt>
                <c:pt idx="694" formatCode="0.0">
                  <c:v>11.332227750099999</c:v>
                </c:pt>
                <c:pt idx="695" formatCode="0.0">
                  <c:v>12.5225767609</c:v>
                </c:pt>
                <c:pt idx="696" formatCode="0.0">
                  <c:v>5.8449809402000001</c:v>
                </c:pt>
                <c:pt idx="697" formatCode="0.0">
                  <c:v>4.0404040404000003</c:v>
                </c:pt>
                <c:pt idx="698" formatCode="0.0">
                  <c:v>6.4553990609999996</c:v>
                </c:pt>
                <c:pt idx="699" formatCode="0.0">
                  <c:v>6.4867669953</c:v>
                </c:pt>
                <c:pt idx="700" formatCode="0.0">
                  <c:v>8.9799902390999993</c:v>
                </c:pt>
                <c:pt idx="701" formatCode="0.0">
                  <c:v>9.1410197519</c:v>
                </c:pt>
                <c:pt idx="702" formatCode="0.0">
                  <c:v>10.2387511478</c:v>
                </c:pt>
                <c:pt idx="703" formatCode="0.0">
                  <c:v>12.704343764500001</c:v>
                </c:pt>
                <c:pt idx="704" formatCode="0.0">
                  <c:v>11.380145278400001</c:v>
                </c:pt>
                <c:pt idx="705" formatCode="0.0">
                  <c:v>9.1654606848999993</c:v>
                </c:pt>
                <c:pt idx="706" formatCode="0.0">
                  <c:v>7.8947368421000004</c:v>
                </c:pt>
                <c:pt idx="707" formatCode="0.0">
                  <c:v>6.9555912252000001</c:v>
                </c:pt>
                <c:pt idx="708" formatCode="0.0">
                  <c:v>10.5042016806</c:v>
                </c:pt>
                <c:pt idx="709" formatCode="0.0">
                  <c:v>7.6456310679000001</c:v>
                </c:pt>
                <c:pt idx="710" formatCode="0.0">
                  <c:v>7.3869900771000001</c:v>
                </c:pt>
                <c:pt idx="711" formatCode="0.0">
                  <c:v>7.2124756335000004</c:v>
                </c:pt>
                <c:pt idx="712" formatCode="0.0">
                  <c:v>10.300044782800001</c:v>
                </c:pt>
                <c:pt idx="713" formatCode="0.0">
                  <c:v>8.2912457911999997</c:v>
                </c:pt>
                <c:pt idx="714" formatCode="0.0">
                  <c:v>5.7892544773000001</c:v>
                </c:pt>
                <c:pt idx="715" formatCode="0.0">
                  <c:v>1.9892250309999999</c:v>
                </c:pt>
                <c:pt idx="716" formatCode="0.0">
                  <c:v>3.3043478259999999</c:v>
                </c:pt>
                <c:pt idx="717" formatCode="0.0">
                  <c:v>1.9443216968000001</c:v>
                </c:pt>
                <c:pt idx="718" formatCode="0.0">
                  <c:v>-4.0957202023999999</c:v>
                </c:pt>
                <c:pt idx="719" formatCode="0.0">
                  <c:v>-6.9534767383</c:v>
                </c:pt>
                <c:pt idx="720" formatCode="0.0">
                  <c:v>-4.8343291689000001</c:v>
                </c:pt>
                <c:pt idx="721" formatCode="0.0">
                  <c:v>-3.3258173618</c:v>
                </c:pt>
                <c:pt idx="722" formatCode="0.0">
                  <c:v>-3.1827515399999999</c:v>
                </c:pt>
                <c:pt idx="723" formatCode="0.0">
                  <c:v>-6.3181818181000002</c:v>
                </c:pt>
                <c:pt idx="724" formatCode="0.0">
                  <c:v>-7.0645554201999996</c:v>
                </c:pt>
                <c:pt idx="725" formatCode="0.0">
                  <c:v>-5.9075009716000002</c:v>
                </c:pt>
                <c:pt idx="726" formatCode="0.0">
                  <c:v>-3.8188976377000001</c:v>
                </c:pt>
                <c:pt idx="727" formatCode="0.0">
                  <c:v>0.60950832990000003</c:v>
                </c:pt>
                <c:pt idx="728" formatCode="0.0">
                  <c:v>2.3989898989</c:v>
                </c:pt>
                <c:pt idx="729" formatCode="0.0">
                  <c:v>2.4273948851</c:v>
                </c:pt>
                <c:pt idx="730" formatCode="0.0">
                  <c:v>7.1976967370000002</c:v>
                </c:pt>
                <c:pt idx="731" formatCode="0.0">
                  <c:v>14.8924731182</c:v>
                </c:pt>
                <c:pt idx="732" formatCode="0.0">
                  <c:v>16.609589041</c:v>
                </c:pt>
                <c:pt idx="733" formatCode="0.0">
                  <c:v>22.0408163265</c:v>
                </c:pt>
                <c:pt idx="734" formatCode="0.0">
                  <c:v>13.6797454931</c:v>
                </c:pt>
                <c:pt idx="735" formatCode="0.0">
                  <c:v>1.9408054342000001</c:v>
                </c:pt>
                <c:pt idx="736" formatCode="0.0">
                  <c:v>-10.615989515000001</c:v>
                </c:pt>
                <c:pt idx="737" formatCode="0.0">
                  <c:v>-10.202395704200001</c:v>
                </c:pt>
                <c:pt idx="738" formatCode="0.0">
                  <c:v>1.5963978714</c:v>
                </c:pt>
                <c:pt idx="739" formatCode="0.0">
                  <c:v>10.258481421600001</c:v>
                </c:pt>
                <c:pt idx="740" formatCode="0.0">
                  <c:v>15.618577887300001</c:v>
                </c:pt>
                <c:pt idx="741" formatCode="0.0">
                  <c:v>21.709691070600002</c:v>
                </c:pt>
                <c:pt idx="742" formatCode="0.0">
                  <c:v>26.5890778871</c:v>
                </c:pt>
                <c:pt idx="743" formatCode="0.0">
                  <c:v>29.8081422554</c:v>
                </c:pt>
                <c:pt idx="744" formatCode="0.0">
                  <c:v>24.865394028299999</c:v>
                </c:pt>
                <c:pt idx="745" formatCode="0.0">
                  <c:v>15.719063545099999</c:v>
                </c:pt>
                <c:pt idx="746" formatCode="0.0">
                  <c:v>19.076492537299998</c:v>
                </c:pt>
                <c:pt idx="747" formatCode="0.0">
                  <c:v>30.6996668253</c:v>
                </c:pt>
                <c:pt idx="748" formatCode="0.0">
                  <c:v>46.871945259</c:v>
                </c:pt>
                <c:pt idx="749" formatCode="0.0">
                  <c:v>42.272309107600002</c:v>
                </c:pt>
                <c:pt idx="750" formatCode="0.0">
                  <c:v>27.598710717100001</c:v>
                </c:pt>
                <c:pt idx="751" formatCode="0.0">
                  <c:v>15.091575091499999</c:v>
                </c:pt>
                <c:pt idx="752" formatCode="0.0">
                  <c:v>5.2612868823000003</c:v>
                </c:pt>
                <c:pt idx="753" formatCode="0.0">
                  <c:v>-1.5646731571000001</c:v>
                </c:pt>
                <c:pt idx="754" formatCode="0.0">
                  <c:v>-2.2984441301</c:v>
                </c:pt>
                <c:pt idx="755" formatCode="0.0">
                  <c:v>-4.0374909877</c:v>
                </c:pt>
                <c:pt idx="756" formatCode="0.0">
                  <c:v>0.43120344960000001</c:v>
                </c:pt>
                <c:pt idx="757" formatCode="0.0">
                  <c:v>3.2204789429999998</c:v>
                </c:pt>
                <c:pt idx="758" formatCode="0.0">
                  <c:v>4.4653349001000002</c:v>
                </c:pt>
                <c:pt idx="759" formatCode="0.0">
                  <c:v>7.3561544064</c:v>
                </c:pt>
                <c:pt idx="760" formatCode="0.0">
                  <c:v>1.9966722129000001</c:v>
                </c:pt>
                <c:pt idx="761" formatCode="0.0">
                  <c:v>-1.9398642095</c:v>
                </c:pt>
                <c:pt idx="762" formatCode="0.0">
                  <c:v>-12.5986738238</c:v>
                </c:pt>
                <c:pt idx="763" formatCode="0.0">
                  <c:v>-16.454487587500001</c:v>
                </c:pt>
                <c:pt idx="764" formatCode="0.0">
                  <c:v>-18.372171563599998</c:v>
                </c:pt>
                <c:pt idx="765" formatCode="0.0">
                  <c:v>-18.438714235199999</c:v>
                </c:pt>
                <c:pt idx="766" formatCode="0.0">
                  <c:v>-24.574737603999999</c:v>
                </c:pt>
                <c:pt idx="767" formatCode="0.0">
                  <c:v>-27.347858752800001</c:v>
                </c:pt>
                <c:pt idx="768" formatCode="0.0">
                  <c:v>-30.171740827400001</c:v>
                </c:pt>
                <c:pt idx="769" formatCode="0.0">
                  <c:v>-28.839999999900002</c:v>
                </c:pt>
                <c:pt idx="770" formatCode="0.0">
                  <c:v>-29.433820772400001</c:v>
                </c:pt>
                <c:pt idx="771" formatCode="0.0">
                  <c:v>-29.070556309299999</c:v>
                </c:pt>
                <c:pt idx="772" formatCode="0.0">
                  <c:v>-20.783034257699999</c:v>
                </c:pt>
                <c:pt idx="773" formatCode="0.0">
                  <c:v>-13.8806462248</c:v>
                </c:pt>
                <c:pt idx="774" formatCode="0.0">
                  <c:v>-1.1560693640999999</c:v>
                </c:pt>
                <c:pt idx="775" formatCode="0.0">
                  <c:v>0.99047619040000001</c:v>
                </c:pt>
                <c:pt idx="983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5BDF-41D9-A44F-2EF70FCB71F6}"/>
            </c:ext>
          </c:extLst>
        </c:ser>
        <c:ser>
          <c:idx val="6"/>
          <c:order val="2"/>
          <c:tx>
            <c:v>12/12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cat>
            <c:numRef>
              <c:f>'HS2FAM (2)'!$A$9:$A$992</c:f>
              <c:numCache>
                <c:formatCode>mmm\-yy</c:formatCode>
                <c:ptCount val="984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41487</c:v>
                </c:pt>
                <c:pt idx="656">
                  <c:v>41518</c:v>
                </c:pt>
                <c:pt idx="657">
                  <c:v>41548</c:v>
                </c:pt>
                <c:pt idx="658">
                  <c:v>41579</c:v>
                </c:pt>
                <c:pt idx="659">
                  <c:v>41609</c:v>
                </c:pt>
                <c:pt idx="660">
                  <c:v>41640</c:v>
                </c:pt>
                <c:pt idx="661">
                  <c:v>41671</c:v>
                </c:pt>
                <c:pt idx="662">
                  <c:v>41699</c:v>
                </c:pt>
                <c:pt idx="663">
                  <c:v>41730</c:v>
                </c:pt>
                <c:pt idx="664">
                  <c:v>41760</c:v>
                </c:pt>
                <c:pt idx="665">
                  <c:v>41791</c:v>
                </c:pt>
                <c:pt idx="666">
                  <c:v>41821</c:v>
                </c:pt>
                <c:pt idx="667">
                  <c:v>41852</c:v>
                </c:pt>
                <c:pt idx="668">
                  <c:v>41883</c:v>
                </c:pt>
                <c:pt idx="669">
                  <c:v>41913</c:v>
                </c:pt>
                <c:pt idx="670">
                  <c:v>41944</c:v>
                </c:pt>
                <c:pt idx="671">
                  <c:v>41974</c:v>
                </c:pt>
                <c:pt idx="672">
                  <c:v>42005</c:v>
                </c:pt>
                <c:pt idx="673">
                  <c:v>42036</c:v>
                </c:pt>
                <c:pt idx="674">
                  <c:v>42064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42278</c:v>
                </c:pt>
                <c:pt idx="682">
                  <c:v>42309</c:v>
                </c:pt>
                <c:pt idx="683">
                  <c:v>42339</c:v>
                </c:pt>
                <c:pt idx="684">
                  <c:v>42370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  <c:pt idx="704">
                  <c:v>42979</c:v>
                </c:pt>
                <c:pt idx="705">
                  <c:v>43009</c:v>
                </c:pt>
                <c:pt idx="706">
                  <c:v>43040</c:v>
                </c:pt>
                <c:pt idx="707">
                  <c:v>43070</c:v>
                </c:pt>
                <c:pt idx="708">
                  <c:v>43101</c:v>
                </c:pt>
                <c:pt idx="709">
                  <c:v>43132</c:v>
                </c:pt>
                <c:pt idx="710">
                  <c:v>43160</c:v>
                </c:pt>
                <c:pt idx="711">
                  <c:v>43191</c:v>
                </c:pt>
                <c:pt idx="712">
                  <c:v>43221</c:v>
                </c:pt>
                <c:pt idx="713">
                  <c:v>43252</c:v>
                </c:pt>
                <c:pt idx="714">
                  <c:v>43282</c:v>
                </c:pt>
                <c:pt idx="715">
                  <c:v>43313</c:v>
                </c:pt>
                <c:pt idx="716">
                  <c:v>43344</c:v>
                </c:pt>
                <c:pt idx="717">
                  <c:v>43374</c:v>
                </c:pt>
                <c:pt idx="718">
                  <c:v>43405</c:v>
                </c:pt>
                <c:pt idx="719">
                  <c:v>43435</c:v>
                </c:pt>
                <c:pt idx="720">
                  <c:v>43466</c:v>
                </c:pt>
                <c:pt idx="721">
                  <c:v>43497</c:v>
                </c:pt>
                <c:pt idx="722">
                  <c:v>43525</c:v>
                </c:pt>
                <c:pt idx="723">
                  <c:v>43556</c:v>
                </c:pt>
                <c:pt idx="724">
                  <c:v>43586</c:v>
                </c:pt>
                <c:pt idx="725">
                  <c:v>43617</c:v>
                </c:pt>
                <c:pt idx="726">
                  <c:v>43647</c:v>
                </c:pt>
                <c:pt idx="727">
                  <c:v>43678</c:v>
                </c:pt>
                <c:pt idx="728">
                  <c:v>43709</c:v>
                </c:pt>
                <c:pt idx="729">
                  <c:v>43739</c:v>
                </c:pt>
                <c:pt idx="730">
                  <c:v>43770</c:v>
                </c:pt>
                <c:pt idx="731">
                  <c:v>43800</c:v>
                </c:pt>
                <c:pt idx="732">
                  <c:v>43831</c:v>
                </c:pt>
                <c:pt idx="733">
                  <c:v>43862</c:v>
                </c:pt>
                <c:pt idx="734">
                  <c:v>43891</c:v>
                </c:pt>
                <c:pt idx="735">
                  <c:v>43922</c:v>
                </c:pt>
                <c:pt idx="736">
                  <c:v>43952</c:v>
                </c:pt>
                <c:pt idx="737">
                  <c:v>43983</c:v>
                </c:pt>
                <c:pt idx="738">
                  <c:v>44013</c:v>
                </c:pt>
                <c:pt idx="739">
                  <c:v>44044</c:v>
                </c:pt>
                <c:pt idx="740">
                  <c:v>44075</c:v>
                </c:pt>
                <c:pt idx="741">
                  <c:v>44105</c:v>
                </c:pt>
                <c:pt idx="742">
                  <c:v>44136</c:v>
                </c:pt>
                <c:pt idx="743">
                  <c:v>44166</c:v>
                </c:pt>
                <c:pt idx="744">
                  <c:v>44197</c:v>
                </c:pt>
                <c:pt idx="745">
                  <c:v>44228</c:v>
                </c:pt>
                <c:pt idx="746">
                  <c:v>44256</c:v>
                </c:pt>
                <c:pt idx="747">
                  <c:v>44287</c:v>
                </c:pt>
                <c:pt idx="748">
                  <c:v>44317</c:v>
                </c:pt>
                <c:pt idx="749">
                  <c:v>44348</c:v>
                </c:pt>
                <c:pt idx="750">
                  <c:v>44378</c:v>
                </c:pt>
                <c:pt idx="751">
                  <c:v>44409</c:v>
                </c:pt>
                <c:pt idx="752">
                  <c:v>44440</c:v>
                </c:pt>
                <c:pt idx="753">
                  <c:v>44470</c:v>
                </c:pt>
                <c:pt idx="754">
                  <c:v>44501</c:v>
                </c:pt>
                <c:pt idx="755">
                  <c:v>44531</c:v>
                </c:pt>
                <c:pt idx="756">
                  <c:v>44562</c:v>
                </c:pt>
                <c:pt idx="757">
                  <c:v>44593</c:v>
                </c:pt>
                <c:pt idx="758">
                  <c:v>44621</c:v>
                </c:pt>
                <c:pt idx="759">
                  <c:v>44652</c:v>
                </c:pt>
                <c:pt idx="760">
                  <c:v>44682</c:v>
                </c:pt>
                <c:pt idx="761">
                  <c:v>44713</c:v>
                </c:pt>
                <c:pt idx="762">
                  <c:v>44743</c:v>
                </c:pt>
                <c:pt idx="763">
                  <c:v>44774</c:v>
                </c:pt>
                <c:pt idx="764">
                  <c:v>44805</c:v>
                </c:pt>
                <c:pt idx="765">
                  <c:v>44835</c:v>
                </c:pt>
                <c:pt idx="766">
                  <c:v>44866</c:v>
                </c:pt>
                <c:pt idx="767">
                  <c:v>44896</c:v>
                </c:pt>
                <c:pt idx="768">
                  <c:v>44927</c:v>
                </c:pt>
                <c:pt idx="769">
                  <c:v>44958</c:v>
                </c:pt>
                <c:pt idx="770">
                  <c:v>44986</c:v>
                </c:pt>
                <c:pt idx="771">
                  <c:v>45017</c:v>
                </c:pt>
                <c:pt idx="772">
                  <c:v>45047</c:v>
                </c:pt>
                <c:pt idx="773">
                  <c:v>45078</c:v>
                </c:pt>
                <c:pt idx="774">
                  <c:v>45108</c:v>
                </c:pt>
                <c:pt idx="775">
                  <c:v>45139</c:v>
                </c:pt>
                <c:pt idx="776">
                  <c:v>45170</c:v>
                </c:pt>
                <c:pt idx="777">
                  <c:v>45200</c:v>
                </c:pt>
                <c:pt idx="778">
                  <c:v>45231</c:v>
                </c:pt>
                <c:pt idx="779">
                  <c:v>45261</c:v>
                </c:pt>
                <c:pt idx="780">
                  <c:v>45292</c:v>
                </c:pt>
                <c:pt idx="781">
                  <c:v>45323</c:v>
                </c:pt>
                <c:pt idx="782">
                  <c:v>45352</c:v>
                </c:pt>
                <c:pt idx="783">
                  <c:v>45383</c:v>
                </c:pt>
                <c:pt idx="784">
                  <c:v>45413</c:v>
                </c:pt>
                <c:pt idx="785">
                  <c:v>45444</c:v>
                </c:pt>
                <c:pt idx="786">
                  <c:v>45474</c:v>
                </c:pt>
                <c:pt idx="787">
                  <c:v>45505</c:v>
                </c:pt>
                <c:pt idx="788">
                  <c:v>45536</c:v>
                </c:pt>
                <c:pt idx="789">
                  <c:v>45566</c:v>
                </c:pt>
                <c:pt idx="790">
                  <c:v>45597</c:v>
                </c:pt>
                <c:pt idx="791">
                  <c:v>45627</c:v>
                </c:pt>
                <c:pt idx="792">
                  <c:v>45658</c:v>
                </c:pt>
                <c:pt idx="793">
                  <c:v>45689</c:v>
                </c:pt>
                <c:pt idx="794">
                  <c:v>45717</c:v>
                </c:pt>
                <c:pt idx="795">
                  <c:v>45748</c:v>
                </c:pt>
                <c:pt idx="796">
                  <c:v>45778</c:v>
                </c:pt>
                <c:pt idx="797">
                  <c:v>45809</c:v>
                </c:pt>
                <c:pt idx="798">
                  <c:v>45839</c:v>
                </c:pt>
                <c:pt idx="799">
                  <c:v>45870</c:v>
                </c:pt>
                <c:pt idx="800">
                  <c:v>45901</c:v>
                </c:pt>
                <c:pt idx="801">
                  <c:v>45931</c:v>
                </c:pt>
                <c:pt idx="802">
                  <c:v>45962</c:v>
                </c:pt>
                <c:pt idx="803">
                  <c:v>45992</c:v>
                </c:pt>
                <c:pt idx="804">
                  <c:v>46023</c:v>
                </c:pt>
                <c:pt idx="805">
                  <c:v>46054</c:v>
                </c:pt>
                <c:pt idx="806">
                  <c:v>46082</c:v>
                </c:pt>
                <c:pt idx="807">
                  <c:v>46113</c:v>
                </c:pt>
                <c:pt idx="808">
                  <c:v>46143</c:v>
                </c:pt>
                <c:pt idx="809">
                  <c:v>46174</c:v>
                </c:pt>
                <c:pt idx="810">
                  <c:v>46204</c:v>
                </c:pt>
                <c:pt idx="811">
                  <c:v>46235</c:v>
                </c:pt>
                <c:pt idx="812">
                  <c:v>46266</c:v>
                </c:pt>
                <c:pt idx="813">
                  <c:v>46296</c:v>
                </c:pt>
                <c:pt idx="814">
                  <c:v>46327</c:v>
                </c:pt>
                <c:pt idx="815">
                  <c:v>46357</c:v>
                </c:pt>
                <c:pt idx="816">
                  <c:v>46388</c:v>
                </c:pt>
                <c:pt idx="817">
                  <c:v>46419</c:v>
                </c:pt>
                <c:pt idx="818">
                  <c:v>46447</c:v>
                </c:pt>
                <c:pt idx="819">
                  <c:v>46478</c:v>
                </c:pt>
                <c:pt idx="820">
                  <c:v>46508</c:v>
                </c:pt>
                <c:pt idx="821">
                  <c:v>46539</c:v>
                </c:pt>
                <c:pt idx="822">
                  <c:v>46569</c:v>
                </c:pt>
                <c:pt idx="823">
                  <c:v>46600</c:v>
                </c:pt>
                <c:pt idx="824">
                  <c:v>46631</c:v>
                </c:pt>
                <c:pt idx="825">
                  <c:v>46661</c:v>
                </c:pt>
                <c:pt idx="826">
                  <c:v>46692</c:v>
                </c:pt>
                <c:pt idx="827">
                  <c:v>46722</c:v>
                </c:pt>
                <c:pt idx="828">
                  <c:v>46753</c:v>
                </c:pt>
                <c:pt idx="829">
                  <c:v>46784</c:v>
                </c:pt>
                <c:pt idx="830">
                  <c:v>46813</c:v>
                </c:pt>
                <c:pt idx="831">
                  <c:v>46844</c:v>
                </c:pt>
                <c:pt idx="832">
                  <c:v>46874</c:v>
                </c:pt>
                <c:pt idx="833">
                  <c:v>46905</c:v>
                </c:pt>
                <c:pt idx="834">
                  <c:v>46935</c:v>
                </c:pt>
                <c:pt idx="835">
                  <c:v>46966</c:v>
                </c:pt>
                <c:pt idx="836">
                  <c:v>46997</c:v>
                </c:pt>
                <c:pt idx="837">
                  <c:v>47027</c:v>
                </c:pt>
                <c:pt idx="838">
                  <c:v>47058</c:v>
                </c:pt>
                <c:pt idx="839">
                  <c:v>47088</c:v>
                </c:pt>
                <c:pt idx="840">
                  <c:v>47119</c:v>
                </c:pt>
                <c:pt idx="841">
                  <c:v>47150</c:v>
                </c:pt>
                <c:pt idx="842">
                  <c:v>47178</c:v>
                </c:pt>
                <c:pt idx="843">
                  <c:v>47209</c:v>
                </c:pt>
                <c:pt idx="844">
                  <c:v>47239</c:v>
                </c:pt>
                <c:pt idx="845">
                  <c:v>47270</c:v>
                </c:pt>
                <c:pt idx="846">
                  <c:v>47300</c:v>
                </c:pt>
                <c:pt idx="847">
                  <c:v>47331</c:v>
                </c:pt>
                <c:pt idx="848">
                  <c:v>47362</c:v>
                </c:pt>
                <c:pt idx="849">
                  <c:v>47392</c:v>
                </c:pt>
                <c:pt idx="850">
                  <c:v>47423</c:v>
                </c:pt>
                <c:pt idx="851">
                  <c:v>47453</c:v>
                </c:pt>
                <c:pt idx="852">
                  <c:v>47484</c:v>
                </c:pt>
                <c:pt idx="853">
                  <c:v>47515</c:v>
                </c:pt>
                <c:pt idx="854">
                  <c:v>47543</c:v>
                </c:pt>
                <c:pt idx="855">
                  <c:v>47574</c:v>
                </c:pt>
                <c:pt idx="856">
                  <c:v>47604</c:v>
                </c:pt>
                <c:pt idx="857">
                  <c:v>47635</c:v>
                </c:pt>
                <c:pt idx="858">
                  <c:v>47665</c:v>
                </c:pt>
                <c:pt idx="859">
                  <c:v>47696</c:v>
                </c:pt>
                <c:pt idx="860">
                  <c:v>47727</c:v>
                </c:pt>
                <c:pt idx="861">
                  <c:v>47757</c:v>
                </c:pt>
                <c:pt idx="862">
                  <c:v>47788</c:v>
                </c:pt>
                <c:pt idx="863">
                  <c:v>47818</c:v>
                </c:pt>
                <c:pt idx="864">
                  <c:v>47849</c:v>
                </c:pt>
                <c:pt idx="865">
                  <c:v>47880</c:v>
                </c:pt>
                <c:pt idx="866">
                  <c:v>47908</c:v>
                </c:pt>
                <c:pt idx="867">
                  <c:v>47939</c:v>
                </c:pt>
                <c:pt idx="868">
                  <c:v>47969</c:v>
                </c:pt>
                <c:pt idx="869">
                  <c:v>48000</c:v>
                </c:pt>
                <c:pt idx="870">
                  <c:v>48030</c:v>
                </c:pt>
                <c:pt idx="871">
                  <c:v>48061</c:v>
                </c:pt>
                <c:pt idx="872">
                  <c:v>48092</c:v>
                </c:pt>
                <c:pt idx="873">
                  <c:v>48122</c:v>
                </c:pt>
                <c:pt idx="874">
                  <c:v>48153</c:v>
                </c:pt>
                <c:pt idx="875">
                  <c:v>48183</c:v>
                </c:pt>
                <c:pt idx="876">
                  <c:v>48214</c:v>
                </c:pt>
                <c:pt idx="877">
                  <c:v>48245</c:v>
                </c:pt>
                <c:pt idx="878">
                  <c:v>48274</c:v>
                </c:pt>
                <c:pt idx="879">
                  <c:v>48305</c:v>
                </c:pt>
                <c:pt idx="880">
                  <c:v>48335</c:v>
                </c:pt>
                <c:pt idx="881">
                  <c:v>48366</c:v>
                </c:pt>
                <c:pt idx="882">
                  <c:v>48396</c:v>
                </c:pt>
                <c:pt idx="883">
                  <c:v>48427</c:v>
                </c:pt>
                <c:pt idx="884">
                  <c:v>48458</c:v>
                </c:pt>
                <c:pt idx="885">
                  <c:v>48488</c:v>
                </c:pt>
                <c:pt idx="886">
                  <c:v>48519</c:v>
                </c:pt>
                <c:pt idx="887">
                  <c:v>48549</c:v>
                </c:pt>
                <c:pt idx="888">
                  <c:v>48580</c:v>
                </c:pt>
                <c:pt idx="889">
                  <c:v>48611</c:v>
                </c:pt>
                <c:pt idx="890">
                  <c:v>48639</c:v>
                </c:pt>
                <c:pt idx="891">
                  <c:v>48670</c:v>
                </c:pt>
                <c:pt idx="892">
                  <c:v>48700</c:v>
                </c:pt>
                <c:pt idx="893">
                  <c:v>48731</c:v>
                </c:pt>
                <c:pt idx="894">
                  <c:v>48761</c:v>
                </c:pt>
                <c:pt idx="895">
                  <c:v>48792</c:v>
                </c:pt>
                <c:pt idx="896">
                  <c:v>48823</c:v>
                </c:pt>
                <c:pt idx="897">
                  <c:v>48853</c:v>
                </c:pt>
                <c:pt idx="898">
                  <c:v>48884</c:v>
                </c:pt>
                <c:pt idx="899">
                  <c:v>48914</c:v>
                </c:pt>
                <c:pt idx="900">
                  <c:v>48945</c:v>
                </c:pt>
                <c:pt idx="901">
                  <c:v>48976</c:v>
                </c:pt>
                <c:pt idx="902">
                  <c:v>49004</c:v>
                </c:pt>
                <c:pt idx="903">
                  <c:v>49035</c:v>
                </c:pt>
                <c:pt idx="904">
                  <c:v>49065</c:v>
                </c:pt>
                <c:pt idx="905">
                  <c:v>49096</c:v>
                </c:pt>
                <c:pt idx="906">
                  <c:v>49126</c:v>
                </c:pt>
                <c:pt idx="907">
                  <c:v>49157</c:v>
                </c:pt>
                <c:pt idx="908">
                  <c:v>49188</c:v>
                </c:pt>
                <c:pt idx="909">
                  <c:v>49218</c:v>
                </c:pt>
                <c:pt idx="910">
                  <c:v>49249</c:v>
                </c:pt>
                <c:pt idx="911">
                  <c:v>49279</c:v>
                </c:pt>
                <c:pt idx="912">
                  <c:v>49310</c:v>
                </c:pt>
                <c:pt idx="913">
                  <c:v>49341</c:v>
                </c:pt>
                <c:pt idx="914">
                  <c:v>49369</c:v>
                </c:pt>
                <c:pt idx="915">
                  <c:v>49400</c:v>
                </c:pt>
                <c:pt idx="916">
                  <c:v>49430</c:v>
                </c:pt>
                <c:pt idx="917">
                  <c:v>49461</c:v>
                </c:pt>
                <c:pt idx="918">
                  <c:v>49491</c:v>
                </c:pt>
                <c:pt idx="919">
                  <c:v>49522</c:v>
                </c:pt>
                <c:pt idx="920">
                  <c:v>49553</c:v>
                </c:pt>
                <c:pt idx="921">
                  <c:v>49583</c:v>
                </c:pt>
                <c:pt idx="922">
                  <c:v>49614</c:v>
                </c:pt>
                <c:pt idx="923">
                  <c:v>49644</c:v>
                </c:pt>
                <c:pt idx="924">
                  <c:v>49675</c:v>
                </c:pt>
                <c:pt idx="925">
                  <c:v>49706</c:v>
                </c:pt>
                <c:pt idx="926">
                  <c:v>49735</c:v>
                </c:pt>
                <c:pt idx="927">
                  <c:v>49766</c:v>
                </c:pt>
                <c:pt idx="928">
                  <c:v>49796</c:v>
                </c:pt>
                <c:pt idx="929">
                  <c:v>49827</c:v>
                </c:pt>
                <c:pt idx="930">
                  <c:v>49857</c:v>
                </c:pt>
                <c:pt idx="931">
                  <c:v>49888</c:v>
                </c:pt>
                <c:pt idx="932">
                  <c:v>49919</c:v>
                </c:pt>
                <c:pt idx="933">
                  <c:v>49949</c:v>
                </c:pt>
                <c:pt idx="934">
                  <c:v>49980</c:v>
                </c:pt>
                <c:pt idx="935">
                  <c:v>50010</c:v>
                </c:pt>
                <c:pt idx="936">
                  <c:v>50041</c:v>
                </c:pt>
                <c:pt idx="937">
                  <c:v>50072</c:v>
                </c:pt>
                <c:pt idx="938">
                  <c:v>50100</c:v>
                </c:pt>
                <c:pt idx="939">
                  <c:v>50131</c:v>
                </c:pt>
                <c:pt idx="940">
                  <c:v>50161</c:v>
                </c:pt>
                <c:pt idx="941">
                  <c:v>50192</c:v>
                </c:pt>
                <c:pt idx="942">
                  <c:v>50222</c:v>
                </c:pt>
                <c:pt idx="943">
                  <c:v>50253</c:v>
                </c:pt>
                <c:pt idx="944">
                  <c:v>50284</c:v>
                </c:pt>
                <c:pt idx="945">
                  <c:v>50314</c:v>
                </c:pt>
                <c:pt idx="946">
                  <c:v>50345</c:v>
                </c:pt>
                <c:pt idx="947">
                  <c:v>50375</c:v>
                </c:pt>
                <c:pt idx="948">
                  <c:v>50406</c:v>
                </c:pt>
                <c:pt idx="949">
                  <c:v>50437</c:v>
                </c:pt>
                <c:pt idx="950">
                  <c:v>50465</c:v>
                </c:pt>
                <c:pt idx="951">
                  <c:v>50496</c:v>
                </c:pt>
                <c:pt idx="952">
                  <c:v>50526</c:v>
                </c:pt>
                <c:pt idx="953">
                  <c:v>50557</c:v>
                </c:pt>
                <c:pt idx="954">
                  <c:v>50587</c:v>
                </c:pt>
                <c:pt idx="955">
                  <c:v>50618</c:v>
                </c:pt>
                <c:pt idx="956">
                  <c:v>50649</c:v>
                </c:pt>
                <c:pt idx="957">
                  <c:v>50679</c:v>
                </c:pt>
                <c:pt idx="958">
                  <c:v>50710</c:v>
                </c:pt>
                <c:pt idx="959">
                  <c:v>50740</c:v>
                </c:pt>
                <c:pt idx="960">
                  <c:v>50771</c:v>
                </c:pt>
                <c:pt idx="961">
                  <c:v>50802</c:v>
                </c:pt>
                <c:pt idx="962">
                  <c:v>50830</c:v>
                </c:pt>
                <c:pt idx="963">
                  <c:v>50861</c:v>
                </c:pt>
                <c:pt idx="964">
                  <c:v>50891</c:v>
                </c:pt>
                <c:pt idx="965">
                  <c:v>50922</c:v>
                </c:pt>
                <c:pt idx="966">
                  <c:v>50952</c:v>
                </c:pt>
                <c:pt idx="967">
                  <c:v>50983</c:v>
                </c:pt>
                <c:pt idx="968">
                  <c:v>51014</c:v>
                </c:pt>
                <c:pt idx="969">
                  <c:v>51044</c:v>
                </c:pt>
                <c:pt idx="970">
                  <c:v>51075</c:v>
                </c:pt>
                <c:pt idx="971">
                  <c:v>51105</c:v>
                </c:pt>
                <c:pt idx="972">
                  <c:v>51136</c:v>
                </c:pt>
                <c:pt idx="973">
                  <c:v>51167</c:v>
                </c:pt>
                <c:pt idx="974">
                  <c:v>51196</c:v>
                </c:pt>
                <c:pt idx="975">
                  <c:v>51227</c:v>
                </c:pt>
                <c:pt idx="976">
                  <c:v>51257</c:v>
                </c:pt>
                <c:pt idx="977">
                  <c:v>51288</c:v>
                </c:pt>
                <c:pt idx="978">
                  <c:v>51318</c:v>
                </c:pt>
                <c:pt idx="979">
                  <c:v>51349</c:v>
                </c:pt>
                <c:pt idx="980">
                  <c:v>51380</c:v>
                </c:pt>
                <c:pt idx="981">
                  <c:v>51410</c:v>
                </c:pt>
                <c:pt idx="982">
                  <c:v>51441</c:v>
                </c:pt>
                <c:pt idx="983">
                  <c:v>51471</c:v>
                </c:pt>
              </c:numCache>
            </c:numRef>
          </c:cat>
          <c:val>
            <c:numRef>
              <c:f>'HS2FAM (2)'!$I$9:$I$992</c:f>
              <c:numCache>
                <c:formatCode>General</c:formatCode>
                <c:ptCount val="984"/>
                <c:pt idx="0" formatCode="0.0">
                  <c:v>0</c:v>
                </c:pt>
                <c:pt idx="23" formatCode="0.0">
                  <c:v>-19.400324149100001</c:v>
                </c:pt>
                <c:pt idx="24" formatCode="0.0">
                  <c:v>-20.379880981399999</c:v>
                </c:pt>
                <c:pt idx="25" formatCode="0.0">
                  <c:v>-21.272757093599999</c:v>
                </c:pt>
                <c:pt idx="26" formatCode="0.0">
                  <c:v>-19.014025363199998</c:v>
                </c:pt>
                <c:pt idx="27" formatCode="0.0">
                  <c:v>-18.864374893099999</c:v>
                </c:pt>
                <c:pt idx="28" formatCode="0.0">
                  <c:v>-18.016528925599999</c:v>
                </c:pt>
                <c:pt idx="29" formatCode="0.0">
                  <c:v>-16.448184233799999</c:v>
                </c:pt>
                <c:pt idx="30" formatCode="0.0">
                  <c:v>-13.6822940373</c:v>
                </c:pt>
                <c:pt idx="31" formatCode="0.0">
                  <c:v>-13.9393939393</c:v>
                </c:pt>
                <c:pt idx="32" formatCode="0.0">
                  <c:v>-9.4527835835000005</c:v>
                </c:pt>
                <c:pt idx="33" formatCode="0.0">
                  <c:v>-7.8533026113000002</c:v>
                </c:pt>
                <c:pt idx="34" formatCode="0.0">
                  <c:v>-5.9282371294000002</c:v>
                </c:pt>
                <c:pt idx="35" formatCode="0.0">
                  <c:v>-2.0410215160999998</c:v>
                </c:pt>
                <c:pt idx="36" formatCode="0.0">
                  <c:v>0.1535783761</c:v>
                </c:pt>
                <c:pt idx="37" formatCode="0.0">
                  <c:v>1.7291666666000001</c:v>
                </c:pt>
                <c:pt idx="38" formatCode="0.0">
                  <c:v>1.4933112101999999</c:v>
                </c:pt>
                <c:pt idx="39" formatCode="0.0">
                  <c:v>4.8060708263</c:v>
                </c:pt>
                <c:pt idx="40" formatCode="0.0">
                  <c:v>6.6320033955</c:v>
                </c:pt>
                <c:pt idx="41" formatCode="0.0">
                  <c:v>5.9260044524</c:v>
                </c:pt>
                <c:pt idx="42" formatCode="0.0">
                  <c:v>5.1360472473999996</c:v>
                </c:pt>
                <c:pt idx="43" formatCode="0.0">
                  <c:v>7.1489543319999997</c:v>
                </c:pt>
                <c:pt idx="44" formatCode="0.0">
                  <c:v>3.5882908404</c:v>
                </c:pt>
                <c:pt idx="45" formatCode="0.0">
                  <c:v>2.8130860594999998</c:v>
                </c:pt>
                <c:pt idx="46" formatCode="0.0">
                  <c:v>2.7052238805000002</c:v>
                </c:pt>
                <c:pt idx="47" formatCode="0.0">
                  <c:v>1.7448424509</c:v>
                </c:pt>
                <c:pt idx="48" formatCode="0.0">
                  <c:v>0.3782457575</c:v>
                </c:pt>
                <c:pt idx="49" formatCode="0.0">
                  <c:v>0.56317837390000003</c:v>
                </c:pt>
                <c:pt idx="50" formatCode="0.0">
                  <c:v>0.33718197599999999</c:v>
                </c:pt>
                <c:pt idx="51" formatCode="0.0">
                  <c:v>-0.3519710378</c:v>
                </c:pt>
                <c:pt idx="52" formatCode="0.0">
                  <c:v>-0.9453676982</c:v>
                </c:pt>
                <c:pt idx="53" formatCode="0.0">
                  <c:v>0.2001601281</c:v>
                </c:pt>
                <c:pt idx="54" formatCode="0.0">
                  <c:v>0.84261209749999999</c:v>
                </c:pt>
                <c:pt idx="55" formatCode="0.0">
                  <c:v>-0.23899621579999999</c:v>
                </c:pt>
                <c:pt idx="56" formatCode="0.0">
                  <c:v>3.0892332624000001</c:v>
                </c:pt>
                <c:pt idx="57" formatCode="0.0">
                  <c:v>3.7697608430999998</c:v>
                </c:pt>
                <c:pt idx="58" formatCode="0.0">
                  <c:v>2.8862650115999999</c:v>
                </c:pt>
                <c:pt idx="59" formatCode="0.0">
                  <c:v>2.1285181075000001</c:v>
                </c:pt>
                <c:pt idx="60" formatCode="0.0">
                  <c:v>4.4301863732999998</c:v>
                </c:pt>
                <c:pt idx="61" formatCode="0.0">
                  <c:v>5.3253232867999998</c:v>
                </c:pt>
                <c:pt idx="62" formatCode="0.0">
                  <c:v>5.5804480650999997</c:v>
                </c:pt>
                <c:pt idx="63" formatCode="0.0">
                  <c:v>3.0981935614</c:v>
                </c:pt>
                <c:pt idx="64" formatCode="0.0">
                  <c:v>1.1954992967</c:v>
                </c:pt>
                <c:pt idx="65" formatCode="0.0">
                  <c:v>0.52936476219999995</c:v>
                </c:pt>
                <c:pt idx="66" formatCode="0.0">
                  <c:v>-0.78583507409999998</c:v>
                </c:pt>
                <c:pt idx="67" formatCode="0.0">
                  <c:v>-1.0580954281999999</c:v>
                </c:pt>
                <c:pt idx="68" formatCode="0.0">
                  <c:v>-3.7826685005999998</c:v>
                </c:pt>
                <c:pt idx="69" formatCode="0.0">
                  <c:v>-5.2246093749</c:v>
                </c:pt>
                <c:pt idx="70" formatCode="0.0">
                  <c:v>-5.4438450219999996</c:v>
                </c:pt>
                <c:pt idx="71" formatCode="0.0">
                  <c:v>-4.1485578822000004</c:v>
                </c:pt>
                <c:pt idx="72" formatCode="0.0">
                  <c:v>-5.9391456992</c:v>
                </c:pt>
                <c:pt idx="73" formatCode="0.0">
                  <c:v>-8.2269914925999998</c:v>
                </c:pt>
                <c:pt idx="74" formatCode="0.0">
                  <c:v>-8.4394290122999998</c:v>
                </c:pt>
                <c:pt idx="75" formatCode="0.0">
                  <c:v>-6.4898198902999997</c:v>
                </c:pt>
                <c:pt idx="76" formatCode="0.0">
                  <c:v>-5.1424600415999997</c:v>
                </c:pt>
                <c:pt idx="77" formatCode="0.0">
                  <c:v>-5.4148037754000002</c:v>
                </c:pt>
                <c:pt idx="78" formatCode="0.0">
                  <c:v>-3.8901142970999998</c:v>
                </c:pt>
                <c:pt idx="79" formatCode="0.0">
                  <c:v>-3.6117836964999999</c:v>
                </c:pt>
                <c:pt idx="80" formatCode="0.0">
                  <c:v>-2.3281936075999998</c:v>
                </c:pt>
                <c:pt idx="81" formatCode="0.0">
                  <c:v>-1.8134981967999999</c:v>
                </c:pt>
                <c:pt idx="82" formatCode="0.0">
                  <c:v>-0.64315352690000005</c:v>
                </c:pt>
                <c:pt idx="83" formatCode="0.0">
                  <c:v>-0.68013190430000003</c:v>
                </c:pt>
                <c:pt idx="84" formatCode="0.0">
                  <c:v>-0.64282011400000005</c:v>
                </c:pt>
                <c:pt idx="85" formatCode="0.0">
                  <c:v>1.2851574844</c:v>
                </c:pt>
                <c:pt idx="86" formatCode="0.0">
                  <c:v>1.3904982617999999</c:v>
                </c:pt>
                <c:pt idx="87" formatCode="0.0">
                  <c:v>6.2807495000000005E-2</c:v>
                </c:pt>
                <c:pt idx="88" formatCode="0.0">
                  <c:v>-1.3919413919000001</c:v>
                </c:pt>
                <c:pt idx="89" formatCode="0.0">
                  <c:v>-2.8781512605000001</c:v>
                </c:pt>
                <c:pt idx="90" formatCode="0.0">
                  <c:v>-6.4051742123000004</c:v>
                </c:pt>
                <c:pt idx="91" formatCode="0.0">
                  <c:v>-8.1222524597000003</c:v>
                </c:pt>
                <c:pt idx="92" formatCode="0.0">
                  <c:v>-10.475692629299999</c:v>
                </c:pt>
                <c:pt idx="93" formatCode="0.0">
                  <c:v>-13.527127715300001</c:v>
                </c:pt>
                <c:pt idx="94" formatCode="0.0">
                  <c:v>-16.287325119999998</c:v>
                </c:pt>
                <c:pt idx="95" formatCode="0.0">
                  <c:v>-19.215604897199999</c:v>
                </c:pt>
                <c:pt idx="96" formatCode="0.0">
                  <c:v>-19.419805906200001</c:v>
                </c:pt>
                <c:pt idx="97" formatCode="0.0">
                  <c:v>-20.7384295371</c:v>
                </c:pt>
                <c:pt idx="98" formatCode="0.0">
                  <c:v>-22.545454545399998</c:v>
                </c:pt>
                <c:pt idx="99" formatCode="0.0">
                  <c:v>-23.527565644900001</c:v>
                </c:pt>
                <c:pt idx="100" formatCode="0.0">
                  <c:v>-22.1396731054</c:v>
                </c:pt>
                <c:pt idx="101" formatCode="0.0">
                  <c:v>-19.813973610200001</c:v>
                </c:pt>
                <c:pt idx="102" formatCode="0.0">
                  <c:v>-15.893892108699999</c:v>
                </c:pt>
                <c:pt idx="103" formatCode="0.0">
                  <c:v>-12.4060150375</c:v>
                </c:pt>
                <c:pt idx="104" formatCode="0.0">
                  <c:v>-8.0112110240999996</c:v>
                </c:pt>
                <c:pt idx="105" formatCode="0.0">
                  <c:v>-0.98300970870000004</c:v>
                </c:pt>
                <c:pt idx="106" formatCode="0.0">
                  <c:v>4.1157395859000001</c:v>
                </c:pt>
                <c:pt idx="107" formatCode="0.0">
                  <c:v>8.3740046235999994</c:v>
                </c:pt>
                <c:pt idx="108" formatCode="0.0">
                  <c:v>9.9197099197000007</c:v>
                </c:pt>
                <c:pt idx="109" formatCode="0.0">
                  <c:v>13.3578270568</c:v>
                </c:pt>
                <c:pt idx="110" formatCode="0.0">
                  <c:v>17.585513078400002</c:v>
                </c:pt>
                <c:pt idx="111" formatCode="0.0">
                  <c:v>22.407660738699999</c:v>
                </c:pt>
                <c:pt idx="112" formatCode="0.0">
                  <c:v>21.905670665199999</c:v>
                </c:pt>
                <c:pt idx="113" formatCode="0.0">
                  <c:v>19.786889668099999</c:v>
                </c:pt>
                <c:pt idx="114" formatCode="0.0">
                  <c:v>18.234826397999999</c:v>
                </c:pt>
                <c:pt idx="115" formatCode="0.0">
                  <c:v>15.8798283261</c:v>
                </c:pt>
                <c:pt idx="116" formatCode="0.0">
                  <c:v>13.3553383267</c:v>
                </c:pt>
                <c:pt idx="117" formatCode="0.0">
                  <c:v>9.9154308125000004</c:v>
                </c:pt>
                <c:pt idx="118" formatCode="0.0">
                  <c:v>6.9118351700999998</c:v>
                </c:pt>
                <c:pt idx="119" formatCode="0.0">
                  <c:v>6.5773880065999997</c:v>
                </c:pt>
                <c:pt idx="120" formatCode="0.0">
                  <c:v>6.6682375117000001</c:v>
                </c:pt>
                <c:pt idx="121" formatCode="0.0">
                  <c:v>3.9356406990999999</c:v>
                </c:pt>
                <c:pt idx="122" formatCode="0.0">
                  <c:v>1.5856719142</c:v>
                </c:pt>
                <c:pt idx="123" formatCode="0.0">
                  <c:v>-1.9333929369</c:v>
                </c:pt>
                <c:pt idx="124" formatCode="0.0">
                  <c:v>-1.3753773900999999</c:v>
                </c:pt>
                <c:pt idx="125" formatCode="0.0">
                  <c:v>-0.5404796757</c:v>
                </c:pt>
                <c:pt idx="126" formatCode="0.0">
                  <c:v>-2.4433983411</c:v>
                </c:pt>
                <c:pt idx="127" formatCode="0.0">
                  <c:v>-3.771043771</c:v>
                </c:pt>
                <c:pt idx="128" formatCode="0.0">
                  <c:v>-4.9389629296999997</c:v>
                </c:pt>
                <c:pt idx="129" formatCode="0.0">
                  <c:v>-7.3148974129999997</c:v>
                </c:pt>
                <c:pt idx="130" formatCode="0.0">
                  <c:v>-7.9551820727999996</c:v>
                </c:pt>
                <c:pt idx="131" formatCode="0.0">
                  <c:v>-9.8743467140999996</c:v>
                </c:pt>
                <c:pt idx="132" formatCode="0.0">
                  <c:v>-12.458581842199999</c:v>
                </c:pt>
                <c:pt idx="133" formatCode="0.0">
                  <c:v>-12.451275197599999</c:v>
                </c:pt>
                <c:pt idx="134" formatCode="0.0">
                  <c:v>-12.8467153284</c:v>
                </c:pt>
                <c:pt idx="135" formatCode="0.0">
                  <c:v>-12.8319088319</c:v>
                </c:pt>
                <c:pt idx="136" formatCode="0.0">
                  <c:v>-15.147392290200001</c:v>
                </c:pt>
                <c:pt idx="137" formatCode="0.0">
                  <c:v>-15.2383108796</c:v>
                </c:pt>
                <c:pt idx="138" formatCode="0.0">
                  <c:v>-13.7522977941</c:v>
                </c:pt>
                <c:pt idx="139" formatCode="0.0">
                  <c:v>-11.534872871399999</c:v>
                </c:pt>
                <c:pt idx="140" formatCode="0.0">
                  <c:v>-10.108388312900001</c:v>
                </c:pt>
                <c:pt idx="141" formatCode="0.0">
                  <c:v>-6.8334937439000001</c:v>
                </c:pt>
                <c:pt idx="142" formatCode="0.0">
                  <c:v>-4.2361533779</c:v>
                </c:pt>
                <c:pt idx="143" formatCode="0.0">
                  <c:v>0.29611351009999998</c:v>
                </c:pt>
                <c:pt idx="144" formatCode="0.0">
                  <c:v>5.2737824880000002</c:v>
                </c:pt>
                <c:pt idx="145" formatCode="0.0">
                  <c:v>8.2941101640999992</c:v>
                </c:pt>
                <c:pt idx="146" formatCode="0.0">
                  <c:v>13.5162994459</c:v>
                </c:pt>
                <c:pt idx="147" formatCode="0.0">
                  <c:v>20.695515753599999</c:v>
                </c:pt>
                <c:pt idx="148" formatCode="0.0">
                  <c:v>28.808123997799999</c:v>
                </c:pt>
                <c:pt idx="149" formatCode="0.0">
                  <c:v>33.2843595565</c:v>
                </c:pt>
                <c:pt idx="150" formatCode="0.0">
                  <c:v>37.218595977</c:v>
                </c:pt>
                <c:pt idx="151" formatCode="0.0">
                  <c:v>40.3427818061</c:v>
                </c:pt>
                <c:pt idx="152" formatCode="0.0">
                  <c:v>42.935779816500002</c:v>
                </c:pt>
                <c:pt idx="153" formatCode="0.0">
                  <c:v>43.866219008199998</c:v>
                </c:pt>
                <c:pt idx="154" formatCode="0.0">
                  <c:v>44.858268717400001</c:v>
                </c:pt>
                <c:pt idx="155" formatCode="0.0">
                  <c:v>41.591831713600001</c:v>
                </c:pt>
                <c:pt idx="156" formatCode="0.0">
                  <c:v>40.496164908899999</c:v>
                </c:pt>
                <c:pt idx="157" formatCode="0.0">
                  <c:v>39.821449547699999</c:v>
                </c:pt>
                <c:pt idx="158" formatCode="0.0">
                  <c:v>37.355278093000003</c:v>
                </c:pt>
                <c:pt idx="159" formatCode="0.0">
                  <c:v>31.488301559700002</c:v>
                </c:pt>
                <c:pt idx="160" formatCode="0.0">
                  <c:v>27.9564315352</c:v>
                </c:pt>
                <c:pt idx="161" formatCode="0.0">
                  <c:v>25.112736747100001</c:v>
                </c:pt>
                <c:pt idx="162" formatCode="0.0">
                  <c:v>22.3085137365</c:v>
                </c:pt>
                <c:pt idx="163" formatCode="0.0">
                  <c:v>20.1972757162</c:v>
                </c:pt>
                <c:pt idx="164" formatCode="0.0">
                  <c:v>19.007885567500001</c:v>
                </c:pt>
                <c:pt idx="165" formatCode="0.0">
                  <c:v>17.7632169464</c:v>
                </c:pt>
                <c:pt idx="166" formatCode="0.0">
                  <c:v>15.522990522900001</c:v>
                </c:pt>
                <c:pt idx="167" formatCode="0.0">
                  <c:v>13.7532580364</c:v>
                </c:pt>
                <c:pt idx="168" formatCode="0.0">
                  <c:v>11.7632005459</c:v>
                </c:pt>
                <c:pt idx="169" formatCode="0.0">
                  <c:v>9.8462572460000004</c:v>
                </c:pt>
                <c:pt idx="170" formatCode="0.0">
                  <c:v>7.5283034458999998</c:v>
                </c:pt>
                <c:pt idx="171" formatCode="0.0">
                  <c:v>7.2493615618999998</c:v>
                </c:pt>
                <c:pt idx="172" formatCode="0.0">
                  <c:v>5.2533441425999996</c:v>
                </c:pt>
                <c:pt idx="173" formatCode="0.0">
                  <c:v>2.6191429715000001</c:v>
                </c:pt>
                <c:pt idx="174" formatCode="0.0">
                  <c:v>1.3413762997000001</c:v>
                </c:pt>
                <c:pt idx="175" formatCode="0.0">
                  <c:v>-2.1258304025000001</c:v>
                </c:pt>
                <c:pt idx="176" formatCode="0.0">
                  <c:v>-6.2870791278000002</c:v>
                </c:pt>
                <c:pt idx="177" formatCode="0.0">
                  <c:v>-9.6570121951000001</c:v>
                </c:pt>
                <c:pt idx="178" formatCode="0.0">
                  <c:v>-12.009115077800001</c:v>
                </c:pt>
                <c:pt idx="179" formatCode="0.0">
                  <c:v>-13.5415871076</c:v>
                </c:pt>
                <c:pt idx="180" formatCode="0.0">
                  <c:v>-16.1807357655</c:v>
                </c:pt>
                <c:pt idx="181" formatCode="0.0">
                  <c:v>-17.2313575525</c:v>
                </c:pt>
                <c:pt idx="182" formatCode="0.0">
                  <c:v>-18.9978481401</c:v>
                </c:pt>
                <c:pt idx="183" formatCode="0.0">
                  <c:v>-20.447038942999999</c:v>
                </c:pt>
                <c:pt idx="184" formatCode="0.0">
                  <c:v>-22.945390125500001</c:v>
                </c:pt>
                <c:pt idx="185" formatCode="0.0">
                  <c:v>-23.126756166</c:v>
                </c:pt>
                <c:pt idx="186" formatCode="0.0">
                  <c:v>-24.741541353300001</c:v>
                </c:pt>
                <c:pt idx="187" formatCode="0.0">
                  <c:v>-25.4252175996</c:v>
                </c:pt>
                <c:pt idx="188" formatCode="0.0">
                  <c:v>-24.130559894699999</c:v>
                </c:pt>
                <c:pt idx="189" formatCode="0.0">
                  <c:v>-23.538344722800002</c:v>
                </c:pt>
                <c:pt idx="190" formatCode="0.0">
                  <c:v>-22.8504834254</c:v>
                </c:pt>
                <c:pt idx="191" formatCode="0.0">
                  <c:v>-21.5636042402</c:v>
                </c:pt>
                <c:pt idx="192" formatCode="0.0">
                  <c:v>-19.468220724799998</c:v>
                </c:pt>
                <c:pt idx="193" formatCode="0.0">
                  <c:v>-19.903899463999998</c:v>
                </c:pt>
                <c:pt idx="194" formatCode="0.0">
                  <c:v>-19.127134724800001</c:v>
                </c:pt>
                <c:pt idx="195" formatCode="0.0">
                  <c:v>-20.054069711299999</c:v>
                </c:pt>
                <c:pt idx="196" formatCode="0.0">
                  <c:v>-17.582966813199999</c:v>
                </c:pt>
                <c:pt idx="197" formatCode="0.0">
                  <c:v>-17.199715707100001</c:v>
                </c:pt>
                <c:pt idx="198" formatCode="0.0">
                  <c:v>-14.9131022999</c:v>
                </c:pt>
                <c:pt idx="199" formatCode="0.0">
                  <c:v>-11.2860049255</c:v>
                </c:pt>
                <c:pt idx="200" formatCode="0.0">
                  <c:v>-9.0160381446999995</c:v>
                </c:pt>
                <c:pt idx="201" formatCode="0.0">
                  <c:v>-4.6783625730000002</c:v>
                </c:pt>
                <c:pt idx="202" formatCode="0.0">
                  <c:v>-1.8014993845</c:v>
                </c:pt>
                <c:pt idx="203" formatCode="0.0">
                  <c:v>0.48428877120000002</c:v>
                </c:pt>
                <c:pt idx="204" formatCode="0.0">
                  <c:v>2.4875621890000001</c:v>
                </c:pt>
                <c:pt idx="205" formatCode="0.0">
                  <c:v>8.3294877711000002</c:v>
                </c:pt>
                <c:pt idx="206" formatCode="0.0">
                  <c:v>13.667292351</c:v>
                </c:pt>
                <c:pt idx="207" formatCode="0.0">
                  <c:v>20.640096618299999</c:v>
                </c:pt>
                <c:pt idx="208" formatCode="0.0">
                  <c:v>23.505154639099999</c:v>
                </c:pt>
                <c:pt idx="209" formatCode="0.0">
                  <c:v>28.461066830099998</c:v>
                </c:pt>
                <c:pt idx="210" formatCode="0.0">
                  <c:v>30.5772994129</c:v>
                </c:pt>
                <c:pt idx="211" formatCode="0.0">
                  <c:v>31.5268557634</c:v>
                </c:pt>
                <c:pt idx="212" formatCode="0.0">
                  <c:v>32.586946164799997</c:v>
                </c:pt>
                <c:pt idx="213" formatCode="0.0">
                  <c:v>30.6285449704</c:v>
                </c:pt>
                <c:pt idx="214" formatCode="0.0">
                  <c:v>30.6175934366</c:v>
                </c:pt>
                <c:pt idx="215" formatCode="0.0">
                  <c:v>30.273481282199999</c:v>
                </c:pt>
                <c:pt idx="216" formatCode="0.0">
                  <c:v>28.420123565699999</c:v>
                </c:pt>
                <c:pt idx="217" formatCode="0.0">
                  <c:v>25.516506922200001</c:v>
                </c:pt>
                <c:pt idx="218" formatCode="0.0">
                  <c:v>25.090308597300002</c:v>
                </c:pt>
                <c:pt idx="219" formatCode="0.0">
                  <c:v>24.436880568599999</c:v>
                </c:pt>
                <c:pt idx="220" formatCode="0.0">
                  <c:v>25.994304232499999</c:v>
                </c:pt>
                <c:pt idx="221" formatCode="0.0">
                  <c:v>25.286368843000002</c:v>
                </c:pt>
                <c:pt idx="222" formatCode="0.0">
                  <c:v>25.3184713375</c:v>
                </c:pt>
                <c:pt idx="223" formatCode="0.0">
                  <c:v>25.318895108700001</c:v>
                </c:pt>
                <c:pt idx="224" formatCode="0.0">
                  <c:v>24.793388429699998</c:v>
                </c:pt>
                <c:pt idx="225" formatCode="0.0">
                  <c:v>25.4319893664</c:v>
                </c:pt>
                <c:pt idx="226" formatCode="0.0">
                  <c:v>25.220273924800001</c:v>
                </c:pt>
                <c:pt idx="227" formatCode="0.0">
                  <c:v>24.830078293</c:v>
                </c:pt>
                <c:pt idx="228" formatCode="0.0">
                  <c:v>25.300687285199999</c:v>
                </c:pt>
                <c:pt idx="229" formatCode="0.0">
                  <c:v>22.526726624799998</c:v>
                </c:pt>
                <c:pt idx="230" formatCode="0.0">
                  <c:v>18.787128712800001</c:v>
                </c:pt>
                <c:pt idx="231" formatCode="0.0">
                  <c:v>15.9131134352</c:v>
                </c:pt>
                <c:pt idx="232" formatCode="0.0">
                  <c:v>12.509742790300001</c:v>
                </c:pt>
                <c:pt idx="233" formatCode="0.0">
                  <c:v>10.377142857100001</c:v>
                </c:pt>
                <c:pt idx="234" formatCode="0.0">
                  <c:v>8.3638538006999994</c:v>
                </c:pt>
                <c:pt idx="235" formatCode="0.0">
                  <c:v>6.1291739893999999</c:v>
                </c:pt>
                <c:pt idx="236" formatCode="0.0">
                  <c:v>3.8223437949000001</c:v>
                </c:pt>
                <c:pt idx="237" formatCode="0.0">
                  <c:v>1.5895443306000001</c:v>
                </c:pt>
                <c:pt idx="238" formatCode="0.0">
                  <c:v>0.25776786950000002</c:v>
                </c:pt>
                <c:pt idx="239" formatCode="0.0">
                  <c:v>-1.2061479080999999</c:v>
                </c:pt>
                <c:pt idx="240" formatCode="0.0">
                  <c:v>-2.1186150154000001</c:v>
                </c:pt>
                <c:pt idx="241" formatCode="0.0">
                  <c:v>-2.0774184613000002</c:v>
                </c:pt>
                <c:pt idx="242" formatCode="0.0">
                  <c:v>-2.5838716398999999</c:v>
                </c:pt>
                <c:pt idx="243" formatCode="0.0">
                  <c:v>-3.9561354801999999</c:v>
                </c:pt>
                <c:pt idx="244" formatCode="0.0">
                  <c:v>-5.7776238308999996</c:v>
                </c:pt>
                <c:pt idx="245" formatCode="0.0">
                  <c:v>-7.4825705805</c:v>
                </c:pt>
                <c:pt idx="246" formatCode="0.0">
                  <c:v>-9.035729066</c:v>
                </c:pt>
                <c:pt idx="247" formatCode="0.0">
                  <c:v>-10.4257227627</c:v>
                </c:pt>
                <c:pt idx="248" formatCode="0.0">
                  <c:v>-11.3013936074</c:v>
                </c:pt>
                <c:pt idx="249" formatCode="0.0">
                  <c:v>-12.649513212700001</c:v>
                </c:pt>
                <c:pt idx="250" formatCode="0.0">
                  <c:v>-15.3846153846</c:v>
                </c:pt>
                <c:pt idx="251" formatCode="0.0">
                  <c:v>-16.694572345400001</c:v>
                </c:pt>
                <c:pt idx="252" formatCode="0.0">
                  <c:v>-16.930512748600002</c:v>
                </c:pt>
                <c:pt idx="253" formatCode="0.0">
                  <c:v>-16.802206350300001</c:v>
                </c:pt>
                <c:pt idx="254" formatCode="0.0">
                  <c:v>-20.2566844919</c:v>
                </c:pt>
                <c:pt idx="255" formatCode="0.0">
                  <c:v>-23.4932793756</c:v>
                </c:pt>
                <c:pt idx="256" formatCode="0.0">
                  <c:v>-27.0347768546</c:v>
                </c:pt>
                <c:pt idx="257" formatCode="0.0">
                  <c:v>-30.254420652</c:v>
                </c:pt>
                <c:pt idx="258" formatCode="0.0">
                  <c:v>-31.558993023900001</c:v>
                </c:pt>
                <c:pt idx="259" formatCode="0.0">
                  <c:v>-32.583577260799998</c:v>
                </c:pt>
                <c:pt idx="260" formatCode="0.0">
                  <c:v>-32.423981865000002</c:v>
                </c:pt>
                <c:pt idx="261" formatCode="0.0">
                  <c:v>-32.003821351799999</c:v>
                </c:pt>
                <c:pt idx="262" formatCode="0.0">
                  <c:v>-29.9252689496</c:v>
                </c:pt>
                <c:pt idx="263" formatCode="0.0">
                  <c:v>-28.640817351900001</c:v>
                </c:pt>
                <c:pt idx="264" formatCode="0.0">
                  <c:v>-28.257019984799999</c:v>
                </c:pt>
                <c:pt idx="265" formatCode="0.0">
                  <c:v>-27.845303867399998</c:v>
                </c:pt>
                <c:pt idx="266" formatCode="0.0">
                  <c:v>-22.415951359000001</c:v>
                </c:pt>
                <c:pt idx="267" formatCode="0.0">
                  <c:v>-15.9535279115</c:v>
                </c:pt>
                <c:pt idx="268" formatCode="0.0">
                  <c:v>-9.4417573559000001</c:v>
                </c:pt>
                <c:pt idx="269" formatCode="0.0">
                  <c:v>-4.3324775352999998</c:v>
                </c:pt>
                <c:pt idx="270" formatCode="0.0">
                  <c:v>-2.7033015732000001</c:v>
                </c:pt>
                <c:pt idx="271" formatCode="0.0">
                  <c:v>-3.6563071297</c:v>
                </c:pt>
                <c:pt idx="272" formatCode="0.0">
                  <c:v>-6.7090803931999998</c:v>
                </c:pt>
                <c:pt idx="273" formatCode="0.0">
                  <c:v>-11.1462358037</c:v>
                </c:pt>
                <c:pt idx="274" formatCode="0.0">
                  <c:v>-14.7076057658</c:v>
                </c:pt>
                <c:pt idx="275" formatCode="0.0">
                  <c:v>-17.228024879700001</c:v>
                </c:pt>
                <c:pt idx="276" formatCode="0.0">
                  <c:v>-19.2994828396</c:v>
                </c:pt>
                <c:pt idx="277" formatCode="0.0">
                  <c:v>-20.944752032</c:v>
                </c:pt>
                <c:pt idx="278" formatCode="0.0">
                  <c:v>-24.812723291400001</c:v>
                </c:pt>
                <c:pt idx="279" formatCode="0.0">
                  <c:v>-29.804450438300002</c:v>
                </c:pt>
                <c:pt idx="280" formatCode="0.0">
                  <c:v>-32.157560921300004</c:v>
                </c:pt>
                <c:pt idx="281" formatCode="0.0">
                  <c:v>-32.830146483199997</c:v>
                </c:pt>
                <c:pt idx="282" formatCode="0.0">
                  <c:v>-32.521065816399997</c:v>
                </c:pt>
                <c:pt idx="283" formatCode="0.0">
                  <c:v>-29.127134724800001</c:v>
                </c:pt>
                <c:pt idx="284" formatCode="0.0">
                  <c:v>-25.282083074999999</c:v>
                </c:pt>
                <c:pt idx="285" formatCode="0.0">
                  <c:v>-18.434576360499999</c:v>
                </c:pt>
                <c:pt idx="286" formatCode="0.0">
                  <c:v>-11.3904918933</c:v>
                </c:pt>
                <c:pt idx="287" formatCode="0.0">
                  <c:v>-6.0541613497000002</c:v>
                </c:pt>
                <c:pt idx="288" formatCode="0.0">
                  <c:v>0.43693562479999998</c:v>
                </c:pt>
                <c:pt idx="289" formatCode="0.0">
                  <c:v>6.9140217553000003</c:v>
                </c:pt>
                <c:pt idx="290" formatCode="0.0">
                  <c:v>15.251379521700001</c:v>
                </c:pt>
                <c:pt idx="291" formatCode="0.0">
                  <c:v>26.3688760806</c:v>
                </c:pt>
                <c:pt idx="292" formatCode="0.0">
                  <c:v>38.641955059799997</c:v>
                </c:pt>
                <c:pt idx="293" formatCode="0.0">
                  <c:v>49.159314133499997</c:v>
                </c:pt>
                <c:pt idx="294" formatCode="0.0">
                  <c:v>57.779277759000003</c:v>
                </c:pt>
                <c:pt idx="295" formatCode="0.0">
                  <c:v>64.474564926300005</c:v>
                </c:pt>
                <c:pt idx="296" formatCode="0.0">
                  <c:v>68.735479588399997</c:v>
                </c:pt>
                <c:pt idx="297" formatCode="0.0">
                  <c:v>68.400646203500003</c:v>
                </c:pt>
                <c:pt idx="298" formatCode="0.0">
                  <c:v>64.102961699399998</c:v>
                </c:pt>
                <c:pt idx="299" formatCode="0.0">
                  <c:v>61.107757319599997</c:v>
                </c:pt>
                <c:pt idx="300" formatCode="0.0">
                  <c:v>56.453016241199997</c:v>
                </c:pt>
                <c:pt idx="301" formatCode="0.0">
                  <c:v>53.240418118400001</c:v>
                </c:pt>
                <c:pt idx="302" formatCode="0.0">
                  <c:v>46.442346056600002</c:v>
                </c:pt>
                <c:pt idx="303" formatCode="0.0">
                  <c:v>41.175725326200002</c:v>
                </c:pt>
                <c:pt idx="304" formatCode="0.0">
                  <c:v>31.858511770900002</c:v>
                </c:pt>
                <c:pt idx="305" formatCode="0.0">
                  <c:v>24.040178571399998</c:v>
                </c:pt>
                <c:pt idx="306" formatCode="0.0">
                  <c:v>18.5989304812</c:v>
                </c:pt>
                <c:pt idx="307" formatCode="0.0">
                  <c:v>10.987892969700001</c:v>
                </c:pt>
                <c:pt idx="308" formatCode="0.0">
                  <c:v>6.6286388670000003</c:v>
                </c:pt>
                <c:pt idx="309" formatCode="0.0">
                  <c:v>4.0099769761999999</c:v>
                </c:pt>
                <c:pt idx="310" formatCode="0.0">
                  <c:v>2.2677879617999999</c:v>
                </c:pt>
                <c:pt idx="311" formatCode="0.0">
                  <c:v>1.5550351287999999</c:v>
                </c:pt>
                <c:pt idx="312" formatCode="0.0">
                  <c:v>-0.29659838719999998</c:v>
                </c:pt>
                <c:pt idx="313" formatCode="0.0">
                  <c:v>-3.7653478854000002</c:v>
                </c:pt>
                <c:pt idx="314" formatCode="0.0">
                  <c:v>-3.4692580146999998</c:v>
                </c:pt>
                <c:pt idx="315" formatCode="0.0">
                  <c:v>-4.4063537646000004</c:v>
                </c:pt>
                <c:pt idx="316" formatCode="0.0">
                  <c:v>-5.1229140498000003</c:v>
                </c:pt>
                <c:pt idx="317" formatCode="0.0">
                  <c:v>-5.6865215043999999</c:v>
                </c:pt>
                <c:pt idx="318" formatCode="0.0">
                  <c:v>-4.7795112273000004</c:v>
                </c:pt>
                <c:pt idx="319" formatCode="0.0">
                  <c:v>-2.5116875972999999</c:v>
                </c:pt>
                <c:pt idx="320" formatCode="0.0">
                  <c:v>-1.9645821804000001</c:v>
                </c:pt>
                <c:pt idx="321" formatCode="0.0">
                  <c:v>-0.78398819399999997</c:v>
                </c:pt>
                <c:pt idx="322" formatCode="0.0">
                  <c:v>-1.2196248729000001</c:v>
                </c:pt>
                <c:pt idx="323" formatCode="0.0">
                  <c:v>-1.0884604740999999</c:v>
                </c:pt>
                <c:pt idx="324" formatCode="0.0">
                  <c:v>0.86455331410000003</c:v>
                </c:pt>
                <c:pt idx="325" formatCode="0.0">
                  <c:v>2.7029581325000001</c:v>
                </c:pt>
                <c:pt idx="326" formatCode="0.0">
                  <c:v>2.6531188258</c:v>
                </c:pt>
                <c:pt idx="327" formatCode="0.0">
                  <c:v>3.3420953811</c:v>
                </c:pt>
                <c:pt idx="328" formatCode="0.0">
                  <c:v>5.8534278959000003</c:v>
                </c:pt>
                <c:pt idx="329" formatCode="0.0">
                  <c:v>9.0059149017000006</c:v>
                </c:pt>
                <c:pt idx="330" formatCode="0.0">
                  <c:v>8.9591817406000001</c:v>
                </c:pt>
                <c:pt idx="331" formatCode="0.0">
                  <c:v>9.1114245415999999</c:v>
                </c:pt>
                <c:pt idx="332" formatCode="0.0">
                  <c:v>10.3584532881</c:v>
                </c:pt>
                <c:pt idx="333" formatCode="0.0">
                  <c:v>8.6920145020999993</c:v>
                </c:pt>
                <c:pt idx="334" formatCode="0.0">
                  <c:v>9.7465157608999995</c:v>
                </c:pt>
                <c:pt idx="335" formatCode="0.0">
                  <c:v>9.9972022753999994</c:v>
                </c:pt>
                <c:pt idx="336" formatCode="0.0">
                  <c:v>8.4516129031999991</c:v>
                </c:pt>
                <c:pt idx="337" formatCode="0.0">
                  <c:v>8.8985000460000006</c:v>
                </c:pt>
                <c:pt idx="338" formatCode="0.0">
                  <c:v>8.7709650810999999</c:v>
                </c:pt>
                <c:pt idx="339" formatCode="0.0">
                  <c:v>7.8034156976000002</c:v>
                </c:pt>
                <c:pt idx="340" formatCode="0.0">
                  <c:v>4.9401465069999997</c:v>
                </c:pt>
                <c:pt idx="341" formatCode="0.0">
                  <c:v>1.8641694381</c:v>
                </c:pt>
                <c:pt idx="342" formatCode="0.0">
                  <c:v>0.99087353320000005</c:v>
                </c:pt>
                <c:pt idx="343" formatCode="0.0">
                  <c:v>-0.62047569800000002</c:v>
                </c:pt>
                <c:pt idx="344" formatCode="0.0">
                  <c:v>-1.125319693</c:v>
                </c:pt>
                <c:pt idx="345" formatCode="0.0">
                  <c:v>-1.1717413616000001</c:v>
                </c:pt>
                <c:pt idx="346" formatCode="0.0">
                  <c:v>-1.3636751043999999</c:v>
                </c:pt>
                <c:pt idx="347" formatCode="0.0">
                  <c:v>-2.8147520135000001</c:v>
                </c:pt>
                <c:pt idx="348" formatCode="0.0">
                  <c:v>-3.7222741565000002</c:v>
                </c:pt>
                <c:pt idx="349" formatCode="0.0">
                  <c:v>-4.9264830149999996</c:v>
                </c:pt>
                <c:pt idx="350" formatCode="0.0">
                  <c:v>-5.2409841589999999</c:v>
                </c:pt>
                <c:pt idx="351" formatCode="0.0">
                  <c:v>-6.2610600825000002</c:v>
                </c:pt>
                <c:pt idx="352" formatCode="0.0">
                  <c:v>-6.1632757298999996</c:v>
                </c:pt>
                <c:pt idx="353" formatCode="0.0">
                  <c:v>-5.3355099235000001</c:v>
                </c:pt>
                <c:pt idx="354" formatCode="0.0">
                  <c:v>-6.1365005593999999</c:v>
                </c:pt>
                <c:pt idx="355" formatCode="0.0">
                  <c:v>-5.3676725633000002</c:v>
                </c:pt>
                <c:pt idx="356" formatCode="0.0">
                  <c:v>-7.4064493878000004</c:v>
                </c:pt>
                <c:pt idx="357" formatCode="0.0">
                  <c:v>-6.9666810903999998</c:v>
                </c:pt>
                <c:pt idx="358" formatCode="0.0">
                  <c:v>-6.9472047005000004</c:v>
                </c:pt>
                <c:pt idx="359" formatCode="0.0">
                  <c:v>-5.6616941463000003</c:v>
                </c:pt>
                <c:pt idx="360" formatCode="0.0">
                  <c:v>-3.3012622473</c:v>
                </c:pt>
                <c:pt idx="361" formatCode="0.0">
                  <c:v>-3.0486179006</c:v>
                </c:pt>
                <c:pt idx="362" formatCode="0.0">
                  <c:v>-4.4638093544000004</c:v>
                </c:pt>
                <c:pt idx="363" formatCode="0.0">
                  <c:v>-3.9284430061000002</c:v>
                </c:pt>
                <c:pt idx="364" formatCode="0.0">
                  <c:v>-3.2840424565999999</c:v>
                </c:pt>
                <c:pt idx="365" formatCode="0.0">
                  <c:v>-4.4472681067000002</c:v>
                </c:pt>
                <c:pt idx="366" formatCode="0.0">
                  <c:v>-3.6768751146</c:v>
                </c:pt>
                <c:pt idx="367" formatCode="0.0">
                  <c:v>-4.6275084761</c:v>
                </c:pt>
                <c:pt idx="368" formatCode="0.0">
                  <c:v>-3.9482260918000001</c:v>
                </c:pt>
                <c:pt idx="369" formatCode="0.0">
                  <c:v>-4.6511627905999999</c:v>
                </c:pt>
                <c:pt idx="370" formatCode="0.0">
                  <c:v>-5.6829789209000001</c:v>
                </c:pt>
                <c:pt idx="371" formatCode="0.0">
                  <c:v>-7.2128722026999998</c:v>
                </c:pt>
                <c:pt idx="372" formatCode="0.0">
                  <c:v>-8.5896850753000002</c:v>
                </c:pt>
                <c:pt idx="373" formatCode="0.0">
                  <c:v>-7.5907590759000003</c:v>
                </c:pt>
                <c:pt idx="374" formatCode="0.0">
                  <c:v>-6.2081161578000001</c:v>
                </c:pt>
                <c:pt idx="375" formatCode="0.0">
                  <c:v>-6.6810143163999998</c:v>
                </c:pt>
                <c:pt idx="376" formatCode="0.0">
                  <c:v>-7.2976268641999997</c:v>
                </c:pt>
                <c:pt idx="377" formatCode="0.0">
                  <c:v>-7.2093465045</c:v>
                </c:pt>
                <c:pt idx="378" formatCode="0.0">
                  <c:v>-8.1960970966000009</c:v>
                </c:pt>
                <c:pt idx="379" formatCode="0.0">
                  <c:v>-8.8873943119999996</c:v>
                </c:pt>
                <c:pt idx="380" formatCode="0.0">
                  <c:v>-9.0838584585</c:v>
                </c:pt>
                <c:pt idx="381" formatCode="0.0">
                  <c:v>-10.029268292599999</c:v>
                </c:pt>
                <c:pt idx="382" formatCode="0.0">
                  <c:v>-10.8791966131</c:v>
                </c:pt>
                <c:pt idx="383" formatCode="0.0">
                  <c:v>-10.813235000900001</c:v>
                </c:pt>
                <c:pt idx="384" formatCode="0.0">
                  <c:v>-13.5010984621</c:v>
                </c:pt>
                <c:pt idx="385" formatCode="0.0">
                  <c:v>-16.031746031699999</c:v>
                </c:pt>
                <c:pt idx="386" formatCode="0.0">
                  <c:v>-18.170090304599999</c:v>
                </c:pt>
                <c:pt idx="387" formatCode="0.0">
                  <c:v>-18.0387045021</c:v>
                </c:pt>
                <c:pt idx="388" formatCode="0.0">
                  <c:v>-18.091672569</c:v>
                </c:pt>
                <c:pt idx="389" formatCode="0.0">
                  <c:v>-17.350803562199999</c:v>
                </c:pt>
                <c:pt idx="390" formatCode="0.0">
                  <c:v>-16.082538365800001</c:v>
                </c:pt>
                <c:pt idx="391" formatCode="0.0">
                  <c:v>-14.330907940499999</c:v>
                </c:pt>
                <c:pt idx="392" formatCode="0.0">
                  <c:v>-13.179782469599999</c:v>
                </c:pt>
                <c:pt idx="393" formatCode="0.0">
                  <c:v>-11.1364129256</c:v>
                </c:pt>
                <c:pt idx="394" formatCode="0.0">
                  <c:v>-8.6168802473999992</c:v>
                </c:pt>
                <c:pt idx="395" formatCode="0.0">
                  <c:v>-6.0900659290999997</c:v>
                </c:pt>
                <c:pt idx="396" formatCode="0.0">
                  <c:v>-0.76194874160000003</c:v>
                </c:pt>
                <c:pt idx="397" formatCode="0.0">
                  <c:v>4.2887523629000004</c:v>
                </c:pt>
                <c:pt idx="398" formatCode="0.0">
                  <c:v>10.6233325248</c:v>
                </c:pt>
                <c:pt idx="399" formatCode="0.0">
                  <c:v>12.906777587400001</c:v>
                </c:pt>
                <c:pt idx="400" formatCode="0.0">
                  <c:v>15.948116121</c:v>
                </c:pt>
                <c:pt idx="401" formatCode="0.0">
                  <c:v>18.218974486</c:v>
                </c:pt>
                <c:pt idx="402" formatCode="0.0">
                  <c:v>18.658099592199999</c:v>
                </c:pt>
                <c:pt idx="403" formatCode="0.0">
                  <c:v>19.817823732099999</c:v>
                </c:pt>
                <c:pt idx="404" formatCode="0.0">
                  <c:v>21.726848440099999</c:v>
                </c:pt>
                <c:pt idx="405" formatCode="0.0">
                  <c:v>22.7943868212</c:v>
                </c:pt>
                <c:pt idx="406" formatCode="0.0">
                  <c:v>23.126208897400002</c:v>
                </c:pt>
                <c:pt idx="407" formatCode="0.0">
                  <c:v>22.572584483499998</c:v>
                </c:pt>
                <c:pt idx="408" formatCode="0.0">
                  <c:v>20.346672871100001</c:v>
                </c:pt>
                <c:pt idx="409" formatCode="0.0">
                  <c:v>16.778067293500001</c:v>
                </c:pt>
                <c:pt idx="410" formatCode="0.0">
                  <c:v>12.343784257799999</c:v>
                </c:pt>
                <c:pt idx="411" formatCode="0.0">
                  <c:v>12.222342615600001</c:v>
                </c:pt>
                <c:pt idx="412" formatCode="0.0">
                  <c:v>11.304069891299999</c:v>
                </c:pt>
                <c:pt idx="413" formatCode="0.0">
                  <c:v>10.225248821299999</c:v>
                </c:pt>
                <c:pt idx="414" formatCode="0.0">
                  <c:v>10.3092783505</c:v>
                </c:pt>
                <c:pt idx="415" formatCode="0.0">
                  <c:v>10.519827408999999</c:v>
                </c:pt>
                <c:pt idx="416" formatCode="0.0">
                  <c:v>9.4743214610000006</c:v>
                </c:pt>
                <c:pt idx="417" formatCode="0.0">
                  <c:v>8.7548444796999991</c:v>
                </c:pt>
                <c:pt idx="418" formatCode="0.0">
                  <c:v>9.0034364261000004</c:v>
                </c:pt>
                <c:pt idx="419" formatCode="0.0">
                  <c:v>9.2709445683999991</c:v>
                </c:pt>
                <c:pt idx="420" formatCode="0.0">
                  <c:v>9.2315128080999997</c:v>
                </c:pt>
                <c:pt idx="421" formatCode="0.0">
                  <c:v>10.1377570818</c:v>
                </c:pt>
                <c:pt idx="422" formatCode="0.0">
                  <c:v>13.6807181889</c:v>
                </c:pt>
                <c:pt idx="423" formatCode="0.0">
                  <c:v>13.440185381799999</c:v>
                </c:pt>
                <c:pt idx="424" formatCode="0.0">
                  <c:v>13.7168565138</c:v>
                </c:pt>
                <c:pt idx="425" formatCode="0.0">
                  <c:v>13.6298830909</c:v>
                </c:pt>
                <c:pt idx="426" formatCode="0.0">
                  <c:v>13.801567072499999</c:v>
                </c:pt>
                <c:pt idx="427" formatCode="0.0">
                  <c:v>12.223461609899999</c:v>
                </c:pt>
                <c:pt idx="428" formatCode="0.0">
                  <c:v>11.6958525345</c:v>
                </c:pt>
                <c:pt idx="429" formatCode="0.0">
                  <c:v>10.3527046783</c:v>
                </c:pt>
                <c:pt idx="430" formatCode="0.0">
                  <c:v>8.5299945954999998</c:v>
                </c:pt>
                <c:pt idx="431" formatCode="0.0">
                  <c:v>6.4676616915</c:v>
                </c:pt>
                <c:pt idx="432" formatCode="0.0">
                  <c:v>5.7345132743000002</c:v>
                </c:pt>
                <c:pt idx="433" formatCode="0.0">
                  <c:v>4.7564520391</c:v>
                </c:pt>
                <c:pt idx="434" formatCode="0.0">
                  <c:v>-0.4291845493</c:v>
                </c:pt>
                <c:pt idx="435" formatCode="0.0">
                  <c:v>-3.0045110222</c:v>
                </c:pt>
                <c:pt idx="436" formatCode="0.0">
                  <c:v>-5.7575757574999997</c:v>
                </c:pt>
                <c:pt idx="437" formatCode="0.0">
                  <c:v>-7.7791718946000001</c:v>
                </c:pt>
                <c:pt idx="438" formatCode="0.0">
                  <c:v>-9.2409788468999992</c:v>
                </c:pt>
                <c:pt idx="439" formatCode="0.0">
                  <c:v>-9.5088213368000005</c:v>
                </c:pt>
                <c:pt idx="440" formatCode="0.0">
                  <c:v>-10.471160986799999</c:v>
                </c:pt>
                <c:pt idx="441" formatCode="0.0">
                  <c:v>-10.143247495200001</c:v>
                </c:pt>
                <c:pt idx="442" formatCode="0.0">
                  <c:v>-10.4158021412</c:v>
                </c:pt>
                <c:pt idx="443" formatCode="0.0">
                  <c:v>-10.188584779699999</c:v>
                </c:pt>
                <c:pt idx="444" formatCode="0.0">
                  <c:v>-9.4743890190000002</c:v>
                </c:pt>
                <c:pt idx="445" formatCode="0.0">
                  <c:v>-8.3074077188000004</c:v>
                </c:pt>
                <c:pt idx="446" formatCode="0.0">
                  <c:v>-4.9913793103000001</c:v>
                </c:pt>
                <c:pt idx="447" formatCode="0.0">
                  <c:v>-1.1846261845999999</c:v>
                </c:pt>
                <c:pt idx="448" formatCode="0.0">
                  <c:v>1.4112182922000001</c:v>
                </c:pt>
                <c:pt idx="449" formatCode="0.0">
                  <c:v>4.2993197278000004</c:v>
                </c:pt>
                <c:pt idx="450" formatCode="0.0">
                  <c:v>5.7490174571999999</c:v>
                </c:pt>
                <c:pt idx="451" formatCode="0.0">
                  <c:v>6.5537757437000002</c:v>
                </c:pt>
                <c:pt idx="452" formatCode="0.0">
                  <c:v>7.4377880184</c:v>
                </c:pt>
                <c:pt idx="453" formatCode="0.0">
                  <c:v>7.3719130114000002</c:v>
                </c:pt>
                <c:pt idx="454" formatCode="0.0">
                  <c:v>8.0044469149000008</c:v>
                </c:pt>
                <c:pt idx="455" formatCode="0.0">
                  <c:v>7.8695530985</c:v>
                </c:pt>
                <c:pt idx="456" formatCode="0.0">
                  <c:v>7.1283284023000002</c:v>
                </c:pt>
                <c:pt idx="457" formatCode="0.0">
                  <c:v>6.3365428701999997</c:v>
                </c:pt>
                <c:pt idx="458" formatCode="0.0">
                  <c:v>5.1447237092</c:v>
                </c:pt>
                <c:pt idx="459" formatCode="0.0">
                  <c:v>2.157890063</c:v>
                </c:pt>
                <c:pt idx="460" formatCode="0.0">
                  <c:v>0.84551699840000005</c:v>
                </c:pt>
                <c:pt idx="461" formatCode="0.0">
                  <c:v>-0.9653013305</c:v>
                </c:pt>
                <c:pt idx="462" formatCode="0.0">
                  <c:v>-1.7199654278000001</c:v>
                </c:pt>
                <c:pt idx="463" formatCode="0.0">
                  <c:v>-3.7625633536</c:v>
                </c:pt>
                <c:pt idx="464" formatCode="0.0">
                  <c:v>-3.1225872866</c:v>
                </c:pt>
                <c:pt idx="465" formatCode="0.0">
                  <c:v>-3.2354960520999998</c:v>
                </c:pt>
                <c:pt idx="466" formatCode="0.0">
                  <c:v>-3.1909418425</c:v>
                </c:pt>
                <c:pt idx="467" formatCode="0.0">
                  <c:v>-2.3600344529999999</c:v>
                </c:pt>
                <c:pt idx="468" formatCode="0.0">
                  <c:v>-1.6742901527</c:v>
                </c:pt>
                <c:pt idx="469" formatCode="0.0">
                  <c:v>-1.4229044498000001</c:v>
                </c:pt>
                <c:pt idx="470" formatCode="0.0">
                  <c:v>-0.39696237480000002</c:v>
                </c:pt>
                <c:pt idx="471" formatCode="0.0">
                  <c:v>1.0083449234999999</c:v>
                </c:pt>
                <c:pt idx="472" formatCode="0.0">
                  <c:v>2.2008733623999999</c:v>
                </c:pt>
                <c:pt idx="473" formatCode="0.0">
                  <c:v>4.5047418334999998</c:v>
                </c:pt>
                <c:pt idx="474" formatCode="0.0">
                  <c:v>5.8130331545000002</c:v>
                </c:pt>
                <c:pt idx="475" formatCode="0.0">
                  <c:v>8.8547710433999995</c:v>
                </c:pt>
                <c:pt idx="476" formatCode="0.0">
                  <c:v>8.3503054988999992</c:v>
                </c:pt>
                <c:pt idx="477" formatCode="0.0">
                  <c:v>9.7915742793000007</c:v>
                </c:pt>
                <c:pt idx="478" formatCode="0.0">
                  <c:v>11.244019138700001</c:v>
                </c:pt>
                <c:pt idx="479" formatCode="0.0">
                  <c:v>12.1559633027</c:v>
                </c:pt>
                <c:pt idx="480" formatCode="0.0">
                  <c:v>12.3058018081</c:v>
                </c:pt>
                <c:pt idx="481" formatCode="0.0">
                  <c:v>12.632315632899999</c:v>
                </c:pt>
                <c:pt idx="482" formatCode="0.0">
                  <c:v>12.6494541673</c:v>
                </c:pt>
                <c:pt idx="483" formatCode="0.0">
                  <c:v>11.738382099800001</c:v>
                </c:pt>
                <c:pt idx="484" formatCode="0.0">
                  <c:v>11.9894035207</c:v>
                </c:pt>
                <c:pt idx="485" formatCode="0.0">
                  <c:v>9.7890933534000002</c:v>
                </c:pt>
                <c:pt idx="486" formatCode="0.0">
                  <c:v>8.5688164892999996</c:v>
                </c:pt>
                <c:pt idx="487" formatCode="0.0">
                  <c:v>7.3062730626999999</c:v>
                </c:pt>
                <c:pt idx="488" formatCode="0.0">
                  <c:v>6.7178816605999998</c:v>
                </c:pt>
                <c:pt idx="489" formatCode="0.0">
                  <c:v>5.4285483479999996</c:v>
                </c:pt>
                <c:pt idx="490" formatCode="0.0">
                  <c:v>3.8948626045000001</c:v>
                </c:pt>
                <c:pt idx="491" formatCode="0.0">
                  <c:v>2.4461223847000002</c:v>
                </c:pt>
                <c:pt idx="492" formatCode="0.0">
                  <c:v>1.6568972254000001</c:v>
                </c:pt>
                <c:pt idx="493" formatCode="0.0">
                  <c:v>1.0951456310000001</c:v>
                </c:pt>
                <c:pt idx="494" formatCode="0.0">
                  <c:v>-0.51530533759999997</c:v>
                </c:pt>
                <c:pt idx="495" formatCode="0.0">
                  <c:v>-0.123228589</c:v>
                </c:pt>
                <c:pt idx="496" formatCode="0.0">
                  <c:v>-1.3429988553000001</c:v>
                </c:pt>
                <c:pt idx="497" formatCode="0.0">
                  <c:v>-1.7526404408</c:v>
                </c:pt>
                <c:pt idx="498" formatCode="0.0">
                  <c:v>-2.8630483042999999</c:v>
                </c:pt>
                <c:pt idx="499" formatCode="0.0">
                  <c:v>-3.3241632278000002</c:v>
                </c:pt>
                <c:pt idx="500" formatCode="0.0">
                  <c:v>-3.7371726143999999</c:v>
                </c:pt>
                <c:pt idx="501" formatCode="0.0">
                  <c:v>-4.0380047504999999</c:v>
                </c:pt>
                <c:pt idx="502" formatCode="0.0">
                  <c:v>-4.8911376877999997</c:v>
                </c:pt>
                <c:pt idx="503" formatCode="0.0">
                  <c:v>-5.4971209212999996</c:v>
                </c:pt>
                <c:pt idx="504" formatCode="0.0">
                  <c:v>-4.9588683015999999</c:v>
                </c:pt>
                <c:pt idx="505" formatCode="0.0">
                  <c:v>-5.1936078671999999</c:v>
                </c:pt>
                <c:pt idx="506" formatCode="0.0">
                  <c:v>-5.1797448782000002</c:v>
                </c:pt>
                <c:pt idx="507" formatCode="0.0">
                  <c:v>-5.1588525600999997</c:v>
                </c:pt>
                <c:pt idx="508" formatCode="0.0">
                  <c:v>-4.6252610409999999</c:v>
                </c:pt>
                <c:pt idx="509" formatCode="0.0">
                  <c:v>-3.1471527615000001</c:v>
                </c:pt>
                <c:pt idx="510" formatCode="0.0">
                  <c:v>-0.8274883757</c:v>
                </c:pt>
                <c:pt idx="511" formatCode="0.0">
                  <c:v>-0.38732116030000002</c:v>
                </c:pt>
                <c:pt idx="512" formatCode="0.0">
                  <c:v>0.54892601429999999</c:v>
                </c:pt>
                <c:pt idx="513" formatCode="0.0">
                  <c:v>1.0859150431</c:v>
                </c:pt>
                <c:pt idx="514" formatCode="0.0">
                  <c:v>2.192487506</c:v>
                </c:pt>
                <c:pt idx="515" formatCode="0.0">
                  <c:v>3.4365098708000001</c:v>
                </c:pt>
                <c:pt idx="516" formatCode="0.0">
                  <c:v>3.0577576443000001</c:v>
                </c:pt>
                <c:pt idx="517" formatCode="0.0">
                  <c:v>4.3354943273000002</c:v>
                </c:pt>
                <c:pt idx="518" formatCode="0.0">
                  <c:v>5.3974724825999996</c:v>
                </c:pt>
                <c:pt idx="519" formatCode="0.0">
                  <c:v>5.1061061874</c:v>
                </c:pt>
                <c:pt idx="520" formatCode="0.0">
                  <c:v>5.4740085962</c:v>
                </c:pt>
                <c:pt idx="521" formatCode="0.0">
                  <c:v>4.9545564223999996</c:v>
                </c:pt>
                <c:pt idx="522" formatCode="0.0">
                  <c:v>4.0686586141000003</c:v>
                </c:pt>
                <c:pt idx="523" formatCode="0.0">
                  <c:v>3.6026027614</c:v>
                </c:pt>
                <c:pt idx="524" formatCode="0.0">
                  <c:v>4.7867711052999997</c:v>
                </c:pt>
                <c:pt idx="525" formatCode="0.0">
                  <c:v>5.2843601895000001</c:v>
                </c:pt>
                <c:pt idx="526" formatCode="0.0">
                  <c:v>6.0814008517999998</c:v>
                </c:pt>
                <c:pt idx="527" formatCode="0.0">
                  <c:v>6.6996544140000003</c:v>
                </c:pt>
                <c:pt idx="528" formatCode="0.0">
                  <c:v>7.5117739403000003</c:v>
                </c:pt>
                <c:pt idx="529" formatCode="0.0">
                  <c:v>5.5300970872999997</c:v>
                </c:pt>
                <c:pt idx="530" formatCode="0.0">
                  <c:v>5.9255821149000001</c:v>
                </c:pt>
                <c:pt idx="531" formatCode="0.0">
                  <c:v>6.3897269281</c:v>
                </c:pt>
                <c:pt idx="532" formatCode="0.0">
                  <c:v>5.7435029986000004</c:v>
                </c:pt>
                <c:pt idx="533" formatCode="0.0">
                  <c:v>6.4909188443000003</c:v>
                </c:pt>
                <c:pt idx="534" formatCode="0.0">
                  <c:v>7.4526572999000003</c:v>
                </c:pt>
                <c:pt idx="535" formatCode="0.0">
                  <c:v>9.375</c:v>
                </c:pt>
                <c:pt idx="536" formatCode="0.0">
                  <c:v>8.8039867109000003</c:v>
                </c:pt>
                <c:pt idx="537" formatCode="0.0">
                  <c:v>9.8206917247999996</c:v>
                </c:pt>
                <c:pt idx="538" formatCode="0.0">
                  <c:v>10.2089374674</c:v>
                </c:pt>
                <c:pt idx="539" formatCode="0.0">
                  <c:v>10.349650349599999</c:v>
                </c:pt>
                <c:pt idx="540" formatCode="0.0">
                  <c:v>9.7101555084999998</c:v>
                </c:pt>
                <c:pt idx="541" formatCode="0.0">
                  <c:v>11.6287627879</c:v>
                </c:pt>
                <c:pt idx="542" formatCode="0.0">
                  <c:v>12.473526619399999</c:v>
                </c:pt>
                <c:pt idx="543" formatCode="0.0">
                  <c:v>13.5606776703</c:v>
                </c:pt>
                <c:pt idx="544" formatCode="0.0">
                  <c:v>15.4075474441</c:v>
                </c:pt>
                <c:pt idx="545" formatCode="0.0">
                  <c:v>14.385434657399999</c:v>
                </c:pt>
                <c:pt idx="546" formatCode="0.0">
                  <c:v>13.6441159749</c:v>
                </c:pt>
                <c:pt idx="547" formatCode="0.0">
                  <c:v>13.6134453781</c:v>
                </c:pt>
                <c:pt idx="548" formatCode="0.0">
                  <c:v>12.241498958999999</c:v>
                </c:pt>
                <c:pt idx="549" formatCode="0.0">
                  <c:v>10.616204399500001</c:v>
                </c:pt>
                <c:pt idx="550" formatCode="0.0">
                  <c:v>8.5683443529000005</c:v>
                </c:pt>
                <c:pt idx="551" formatCode="0.0">
                  <c:v>7.4311253417999996</c:v>
                </c:pt>
                <c:pt idx="552" formatCode="0.0">
                  <c:v>8.1586477672999997</c:v>
                </c:pt>
                <c:pt idx="553" formatCode="0.0">
                  <c:v>8.4130019120000004</c:v>
                </c:pt>
                <c:pt idx="554" formatCode="0.0">
                  <c:v>6.1099928576</c:v>
                </c:pt>
                <c:pt idx="555" formatCode="0.0">
                  <c:v>4.7381226788999999</c:v>
                </c:pt>
                <c:pt idx="556" formatCode="0.0">
                  <c:v>3.7739415321999998</c:v>
                </c:pt>
                <c:pt idx="557" formatCode="0.0">
                  <c:v>4.6366782005999996</c:v>
                </c:pt>
                <c:pt idx="558" formatCode="0.0">
                  <c:v>4.3459229614000003</c:v>
                </c:pt>
                <c:pt idx="559" formatCode="0.0">
                  <c:v>3.0510355029</c:v>
                </c:pt>
                <c:pt idx="560" formatCode="0.0">
                  <c:v>4.7298132805000002</c:v>
                </c:pt>
                <c:pt idx="561" formatCode="0.0">
                  <c:v>5.0642292490000003</c:v>
                </c:pt>
                <c:pt idx="562" formatCode="0.0">
                  <c:v>7.0904797414000003</c:v>
                </c:pt>
                <c:pt idx="563" formatCode="0.0">
                  <c:v>6.5383421297000002</c:v>
                </c:pt>
                <c:pt idx="564" formatCode="0.0">
                  <c:v>5.9804343813000003</c:v>
                </c:pt>
                <c:pt idx="565" formatCode="0.0">
                  <c:v>4.9078635285000001</c:v>
                </c:pt>
                <c:pt idx="566" formatCode="0.0">
                  <c:v>5.8193611553000002</c:v>
                </c:pt>
                <c:pt idx="567" formatCode="0.0">
                  <c:v>4.6949504829000004</c:v>
                </c:pt>
                <c:pt idx="568" formatCode="0.0">
                  <c:v>3.2238479752</c:v>
                </c:pt>
                <c:pt idx="569" formatCode="0.0">
                  <c:v>0.84776334769999995</c:v>
                </c:pt>
                <c:pt idx="570" formatCode="0.0">
                  <c:v>-0.9768082938</c:v>
                </c:pt>
                <c:pt idx="571" formatCode="0.0">
                  <c:v>-3.4750882229000002</c:v>
                </c:pt>
                <c:pt idx="572" formatCode="0.0">
                  <c:v>-6.7831631146999998</c:v>
                </c:pt>
                <c:pt idx="573" formatCode="0.0">
                  <c:v>-9.9282859158000001</c:v>
                </c:pt>
                <c:pt idx="574" formatCode="0.0">
                  <c:v>-13.485754076399999</c:v>
                </c:pt>
                <c:pt idx="575" formatCode="0.0">
                  <c:v>-14.5996036834</c:v>
                </c:pt>
                <c:pt idx="576" formatCode="0.0">
                  <c:v>-17.5791001451</c:v>
                </c:pt>
                <c:pt idx="577" formatCode="0.0">
                  <c:v>-20.0579710144</c:v>
                </c:pt>
                <c:pt idx="578" formatCode="0.0">
                  <c:v>-22.361649222200001</c:v>
                </c:pt>
                <c:pt idx="579" formatCode="0.0">
                  <c:v>-22.970921405999999</c:v>
                </c:pt>
                <c:pt idx="580" formatCode="0.0">
                  <c:v>-25.149982354999999</c:v>
                </c:pt>
                <c:pt idx="581" formatCode="0.0">
                  <c:v>-25.904727836399999</c:v>
                </c:pt>
                <c:pt idx="582" formatCode="0.0">
                  <c:v>-26.785282014</c:v>
                </c:pt>
                <c:pt idx="583" formatCode="0.0">
                  <c:v>-27.103730325899999</c:v>
                </c:pt>
                <c:pt idx="584" formatCode="0.0">
                  <c:v>-28.06839772</c:v>
                </c:pt>
                <c:pt idx="585" formatCode="0.0">
                  <c:v>-27.612086406</c:v>
                </c:pt>
                <c:pt idx="586" formatCode="0.0">
                  <c:v>-27.822120866500001</c:v>
                </c:pt>
                <c:pt idx="587" formatCode="0.0">
                  <c:v>-28.608476079900001</c:v>
                </c:pt>
                <c:pt idx="588" formatCode="0.0">
                  <c:v>-28.210185250399999</c:v>
                </c:pt>
                <c:pt idx="589" formatCode="0.0">
                  <c:v>-28.339376359599999</c:v>
                </c:pt>
                <c:pt idx="590" formatCode="0.0">
                  <c:v>-29.360941456799999</c:v>
                </c:pt>
                <c:pt idx="591" formatCode="0.0">
                  <c:v>-31.807155852000001</c:v>
                </c:pt>
                <c:pt idx="592" formatCode="0.0">
                  <c:v>-32.869715542900003</c:v>
                </c:pt>
                <c:pt idx="593" formatCode="0.0">
                  <c:v>-34.872867718000002</c:v>
                </c:pt>
                <c:pt idx="594" formatCode="0.0">
                  <c:v>-36.419242850000003</c:v>
                </c:pt>
                <c:pt idx="595" formatCode="0.0">
                  <c:v>-37.351241074400001</c:v>
                </c:pt>
                <c:pt idx="596" formatCode="0.0">
                  <c:v>-37.744321183300002</c:v>
                </c:pt>
                <c:pt idx="597" formatCode="0.0">
                  <c:v>-39.1002524341</c:v>
                </c:pt>
                <c:pt idx="598" formatCode="0.0">
                  <c:v>-39.763962456999998</c:v>
                </c:pt>
                <c:pt idx="599" formatCode="0.0">
                  <c:v>-40.541057260300001</c:v>
                </c:pt>
                <c:pt idx="600" formatCode="0.0">
                  <c:v>-41.503139717400003</c:v>
                </c:pt>
                <c:pt idx="601" formatCode="0.0">
                  <c:v>-42.430682048100003</c:v>
                </c:pt>
                <c:pt idx="602" formatCode="0.0">
                  <c:v>-43.230704344099998</c:v>
                </c:pt>
                <c:pt idx="603" formatCode="0.0">
                  <c:v>-43.219208537100002</c:v>
                </c:pt>
                <c:pt idx="604" formatCode="0.0">
                  <c:v>-43.322018026400002</c:v>
                </c:pt>
                <c:pt idx="605" formatCode="0.0">
                  <c:v>-42.154682480799998</c:v>
                </c:pt>
                <c:pt idx="606" formatCode="0.0">
                  <c:v>-40.509620384800002</c:v>
                </c:pt>
                <c:pt idx="607" formatCode="0.0">
                  <c:v>-39.402985074599997</c:v>
                </c:pt>
                <c:pt idx="608" formatCode="0.0">
                  <c:v>-37.279027011700002</c:v>
                </c:pt>
                <c:pt idx="609" formatCode="0.0">
                  <c:v>-35.292376017700001</c:v>
                </c:pt>
                <c:pt idx="610" formatCode="0.0">
                  <c:v>-31.965442764500001</c:v>
                </c:pt>
                <c:pt idx="611" formatCode="0.0">
                  <c:v>-28.456591639799999</c:v>
                </c:pt>
                <c:pt idx="612" formatCode="0.0">
                  <c:v>-23.851056692299998</c:v>
                </c:pt>
                <c:pt idx="613" formatCode="0.0">
                  <c:v>-18.3336262963</c:v>
                </c:pt>
                <c:pt idx="614" formatCode="0.0">
                  <c:v>-10.661218424899999</c:v>
                </c:pt>
                <c:pt idx="615" formatCode="0.0">
                  <c:v>-2.4667188723</c:v>
                </c:pt>
                <c:pt idx="616" formatCode="0.0">
                  <c:v>3.9239983477</c:v>
                </c:pt>
                <c:pt idx="617" formatCode="0.0">
                  <c:v>6.6851772746</c:v>
                </c:pt>
                <c:pt idx="618" formatCode="0.0">
                  <c:v>7.2770979020000004</c:v>
                </c:pt>
                <c:pt idx="619" formatCode="0.0">
                  <c:v>8.9565606806000009</c:v>
                </c:pt>
                <c:pt idx="620" formatCode="0.0">
                  <c:v>8.2750845545999994</c:v>
                </c:pt>
                <c:pt idx="621" formatCode="0.0">
                  <c:v>9.0825897963000006</c:v>
                </c:pt>
                <c:pt idx="622" formatCode="0.0">
                  <c:v>7.6190476189999998</c:v>
                </c:pt>
                <c:pt idx="623" formatCode="0.0">
                  <c:v>5.8651685392999999</c:v>
                </c:pt>
                <c:pt idx="624" formatCode="0.0">
                  <c:v>2.6431718060999998</c:v>
                </c:pt>
                <c:pt idx="625" formatCode="0.0">
                  <c:v>-1.5497201893999999</c:v>
                </c:pt>
                <c:pt idx="626" formatCode="0.0">
                  <c:v>-7.2141372141</c:v>
                </c:pt>
                <c:pt idx="627" formatCode="0.0">
                  <c:v>-13.3279807306</c:v>
                </c:pt>
                <c:pt idx="628" formatCode="0.0">
                  <c:v>-14.9046104928</c:v>
                </c:pt>
                <c:pt idx="629" formatCode="0.0">
                  <c:v>-14.414414414399999</c:v>
                </c:pt>
                <c:pt idx="630" formatCode="0.0">
                  <c:v>-12.8539417396</c:v>
                </c:pt>
                <c:pt idx="631" formatCode="0.0">
                  <c:v>-12.022194821199999</c:v>
                </c:pt>
                <c:pt idx="632" formatCode="0.0">
                  <c:v>-11.245314452300001</c:v>
                </c:pt>
                <c:pt idx="633" formatCode="0.0">
                  <c:v>-10.5704697986</c:v>
                </c:pt>
                <c:pt idx="634" formatCode="0.0">
                  <c:v>-10.219131900500001</c:v>
                </c:pt>
                <c:pt idx="635" formatCode="0.0">
                  <c:v>-8.6181277860000005</c:v>
                </c:pt>
                <c:pt idx="636" formatCode="0.0">
                  <c:v>-6.2231759656000003</c:v>
                </c:pt>
                <c:pt idx="637" formatCode="0.0">
                  <c:v>-3.2356799299999999</c:v>
                </c:pt>
                <c:pt idx="638" formatCode="0.0">
                  <c:v>4.4812906100000001E-2</c:v>
                </c:pt>
                <c:pt idx="639" formatCode="0.0">
                  <c:v>5.4654932838999999</c:v>
                </c:pt>
                <c:pt idx="640" formatCode="0.0">
                  <c:v>8.5007006071000006</c:v>
                </c:pt>
                <c:pt idx="641" formatCode="0.0">
                  <c:v>10.9239766081</c:v>
                </c:pt>
                <c:pt idx="642" formatCode="0.0">
                  <c:v>12.809724170100001</c:v>
                </c:pt>
                <c:pt idx="643" formatCode="0.0">
                  <c:v>15.0432142022</c:v>
                </c:pt>
                <c:pt idx="644" formatCode="0.0">
                  <c:v>18.864382918800001</c:v>
                </c:pt>
                <c:pt idx="645" formatCode="0.0">
                  <c:v>22.115384615300002</c:v>
                </c:pt>
                <c:pt idx="646" formatCode="0.0">
                  <c:v>23.9380427129</c:v>
                </c:pt>
                <c:pt idx="647" formatCode="0.0">
                  <c:v>24.343786295000001</c:v>
                </c:pt>
                <c:pt idx="648" formatCode="0.0">
                  <c:v>23.935926773399999</c:v>
                </c:pt>
                <c:pt idx="649" formatCode="0.0">
                  <c:v>25.079078174399999</c:v>
                </c:pt>
                <c:pt idx="650" formatCode="0.0">
                  <c:v>26.741321388500001</c:v>
                </c:pt>
                <c:pt idx="651" formatCode="0.0">
                  <c:v>26.174791392100001</c:v>
                </c:pt>
                <c:pt idx="652" formatCode="0.0">
                  <c:v>25.355144209999999</c:v>
                </c:pt>
                <c:pt idx="653" formatCode="0.0">
                  <c:v>24.1881062842</c:v>
                </c:pt>
                <c:pt idx="654" formatCode="0.0">
                  <c:v>23.684210526299999</c:v>
                </c:pt>
                <c:pt idx="655" formatCode="0.0">
                  <c:v>22.6598984771</c:v>
                </c:pt>
                <c:pt idx="656" formatCode="0.0">
                  <c:v>19.166995657299999</c:v>
                </c:pt>
                <c:pt idx="657" formatCode="0.0">
                  <c:v>15.7288265796</c:v>
                </c:pt>
                <c:pt idx="658" formatCode="0.0">
                  <c:v>16.152243893200001</c:v>
                </c:pt>
                <c:pt idx="659" formatCode="0.0">
                  <c:v>15.3932374369</c:v>
                </c:pt>
                <c:pt idx="660" formatCode="0.0">
                  <c:v>13.9032496307</c:v>
                </c:pt>
                <c:pt idx="661" formatCode="0.0">
                  <c:v>10.783959537499999</c:v>
                </c:pt>
                <c:pt idx="662" formatCode="0.0">
                  <c:v>8.7471284678999996</c:v>
                </c:pt>
                <c:pt idx="663" formatCode="0.0">
                  <c:v>8.0577793247000002</c:v>
                </c:pt>
                <c:pt idx="664" formatCode="0.0">
                  <c:v>7.1256868130999997</c:v>
                </c:pt>
                <c:pt idx="665" formatCode="0.0">
                  <c:v>5.9432840888999996</c:v>
                </c:pt>
                <c:pt idx="666" formatCode="0.0">
                  <c:v>5.1767465237000003</c:v>
                </c:pt>
                <c:pt idx="667" formatCode="0.0">
                  <c:v>4.1714947856000002</c:v>
                </c:pt>
                <c:pt idx="668" formatCode="0.0">
                  <c:v>5.4497266853999999</c:v>
                </c:pt>
                <c:pt idx="669" formatCode="0.0">
                  <c:v>7.1689346165999996</c:v>
                </c:pt>
                <c:pt idx="670" formatCode="0.0">
                  <c:v>4.6951418324</c:v>
                </c:pt>
                <c:pt idx="671" formatCode="0.0">
                  <c:v>4.8729156547999999</c:v>
                </c:pt>
                <c:pt idx="672" formatCode="0.0">
                  <c:v>6.2733019937999996</c:v>
                </c:pt>
                <c:pt idx="673" formatCode="0.0">
                  <c:v>6.8971139734999998</c:v>
                </c:pt>
                <c:pt idx="674" formatCode="0.0">
                  <c:v>6.2560935975999996</c:v>
                </c:pt>
                <c:pt idx="675" formatCode="0.0">
                  <c:v>6.7160573361000004</c:v>
                </c:pt>
                <c:pt idx="676" formatCode="0.0">
                  <c:v>7.1004968744000001</c:v>
                </c:pt>
                <c:pt idx="677" formatCode="0.0">
                  <c:v>8.4628946945999992</c:v>
                </c:pt>
                <c:pt idx="678" formatCode="0.0">
                  <c:v>9.4616119783000006</c:v>
                </c:pt>
                <c:pt idx="679" formatCode="0.0">
                  <c:v>10.535515652300001</c:v>
                </c:pt>
                <c:pt idx="680" formatCode="0.0">
                  <c:v>10.320452403299999</c:v>
                </c:pt>
                <c:pt idx="681" formatCode="0.0">
                  <c:v>8.8262620005999999</c:v>
                </c:pt>
                <c:pt idx="682" formatCode="0.0">
                  <c:v>10.9467455621</c:v>
                </c:pt>
                <c:pt idx="683" formatCode="0.0">
                  <c:v>10.311824637200001</c:v>
                </c:pt>
                <c:pt idx="684" formatCode="0.0">
                  <c:v>9.5790115924000006</c:v>
                </c:pt>
                <c:pt idx="685" formatCode="0.0">
                  <c:v>12.233068944399999</c:v>
                </c:pt>
                <c:pt idx="686" formatCode="0.0">
                  <c:v>13.947086710500001</c:v>
                </c:pt>
                <c:pt idx="687" formatCode="0.0">
                  <c:v>12.903712647100001</c:v>
                </c:pt>
                <c:pt idx="688" formatCode="0.0">
                  <c:v>12.5112241843</c:v>
                </c:pt>
                <c:pt idx="689" formatCode="0.0">
                  <c:v>11.925520910199999</c:v>
                </c:pt>
                <c:pt idx="690" formatCode="0.0">
                  <c:v>10.3317811408</c:v>
                </c:pt>
                <c:pt idx="691" formatCode="0.0">
                  <c:v>9.0138010350000002</c:v>
                </c:pt>
                <c:pt idx="692" formatCode="0.0">
                  <c:v>8.3155346717</c:v>
                </c:pt>
                <c:pt idx="693" formatCode="0.0">
                  <c:v>10.301650540600001</c:v>
                </c:pt>
                <c:pt idx="694" formatCode="0.0">
                  <c:v>9.3052631578000007</c:v>
                </c:pt>
                <c:pt idx="695" formatCode="0.0">
                  <c:v>9.3618807723999993</c:v>
                </c:pt>
                <c:pt idx="696" formatCode="0.0">
                  <c:v>9.1870824053</c:v>
                </c:pt>
                <c:pt idx="697" formatCode="0.0">
                  <c:v>6.7137809187000004</c:v>
                </c:pt>
                <c:pt idx="698" formatCode="0.0">
                  <c:v>6.3615622064000004</c:v>
                </c:pt>
                <c:pt idx="699" formatCode="0.0">
                  <c:v>6.5231920865999999</c:v>
                </c:pt>
                <c:pt idx="700" formatCode="0.0">
                  <c:v>6.8901303538000001</c:v>
                </c:pt>
                <c:pt idx="701" formatCode="0.0">
                  <c:v>7.2616847108</c:v>
                </c:pt>
                <c:pt idx="702" formatCode="0.0">
                  <c:v>8.0453706145999995</c:v>
                </c:pt>
                <c:pt idx="703" formatCode="0.0">
                  <c:v>9.5608598180000008</c:v>
                </c:pt>
                <c:pt idx="704" formatCode="0.0">
                  <c:v>9.8856316549999992</c:v>
                </c:pt>
                <c:pt idx="705" formatCode="0.0">
                  <c:v>8.1269349845000001</c:v>
                </c:pt>
                <c:pt idx="706" formatCode="0.0">
                  <c:v>8.7185413456000003</c:v>
                </c:pt>
                <c:pt idx="707" formatCode="0.0">
                  <c:v>8.6244401791000005</c:v>
                </c:pt>
                <c:pt idx="708" formatCode="0.0">
                  <c:v>9.0897501274000003</c:v>
                </c:pt>
                <c:pt idx="709" formatCode="0.0">
                  <c:v>9.4370860926999995</c:v>
                </c:pt>
                <c:pt idx="710" formatCode="0.0">
                  <c:v>8.8075709778999993</c:v>
                </c:pt>
                <c:pt idx="711" formatCode="0.0">
                  <c:v>9.2357886811000007</c:v>
                </c:pt>
                <c:pt idx="712" formatCode="0.0">
                  <c:v>9.7934295669000004</c:v>
                </c:pt>
                <c:pt idx="713" formatCode="0.0">
                  <c:v>8.5672082717000002</c:v>
                </c:pt>
                <c:pt idx="714" formatCode="0.0">
                  <c:v>7.9589843749</c:v>
                </c:pt>
                <c:pt idx="715" formatCode="0.0">
                  <c:v>6.7766008665999999</c:v>
                </c:pt>
                <c:pt idx="716" formatCode="0.0">
                  <c:v>6.4242134226000003</c:v>
                </c:pt>
                <c:pt idx="717" formatCode="0.0">
                  <c:v>6.0367454067999997</c:v>
                </c:pt>
                <c:pt idx="718" formatCode="0.0">
                  <c:v>3.7203259713999999</c:v>
                </c:pt>
                <c:pt idx="719" formatCode="0.0">
                  <c:v>3.1570267404000001</c:v>
                </c:pt>
                <c:pt idx="720" formatCode="0.0">
                  <c:v>2.8280939581000002</c:v>
                </c:pt>
                <c:pt idx="721" formatCode="0.0">
                  <c:v>1.512859304</c:v>
                </c:pt>
                <c:pt idx="722" formatCode="0.0">
                  <c:v>0.83497622630000001</c:v>
                </c:pt>
                <c:pt idx="723" formatCode="0.0">
                  <c:v>-0.51694428479999999</c:v>
                </c:pt>
                <c:pt idx="724" formatCode="0.0">
                  <c:v>-3.1055196645000001</c:v>
                </c:pt>
                <c:pt idx="725" formatCode="0.0">
                  <c:v>-3.1405895690999999</c:v>
                </c:pt>
                <c:pt idx="726" formatCode="0.0">
                  <c:v>-3.1772953413999998</c:v>
                </c:pt>
                <c:pt idx="727" formatCode="0.0">
                  <c:v>-3.4607146883</c:v>
                </c:pt>
                <c:pt idx="728" formatCode="0.0">
                  <c:v>-3.3273381294000002</c:v>
                </c:pt>
                <c:pt idx="729" formatCode="0.0">
                  <c:v>-3.0265526552000002</c:v>
                </c:pt>
                <c:pt idx="730" formatCode="0.0">
                  <c:v>-0.77431109080000005</c:v>
                </c:pt>
                <c:pt idx="731" formatCode="0.0">
                  <c:v>1.3703323055000001</c:v>
                </c:pt>
                <c:pt idx="732" formatCode="0.0">
                  <c:v>1.2615069893999999</c:v>
                </c:pt>
                <c:pt idx="733" formatCode="0.0">
                  <c:v>4.2301960334000004</c:v>
                </c:pt>
                <c:pt idx="734" formatCode="0.0">
                  <c:v>5.0603795284000004</c:v>
                </c:pt>
                <c:pt idx="735" formatCode="0.0">
                  <c:v>3.3487297920999999</c:v>
                </c:pt>
                <c:pt idx="736" formatCode="0.0">
                  <c:v>3.5091823605000001</c:v>
                </c:pt>
                <c:pt idx="737" formatCode="0.0">
                  <c:v>4.0383940066999999</c:v>
                </c:pt>
                <c:pt idx="738" formatCode="0.0">
                  <c:v>4.9748919771000004</c:v>
                </c:pt>
                <c:pt idx="739" formatCode="0.0">
                  <c:v>6.2937879495000004</c:v>
                </c:pt>
                <c:pt idx="740" formatCode="0.0">
                  <c:v>7.7674418604</c:v>
                </c:pt>
                <c:pt idx="741" formatCode="0.0">
                  <c:v>10.244807982299999</c:v>
                </c:pt>
                <c:pt idx="742" formatCode="0.0">
                  <c:v>11.2806977277</c:v>
                </c:pt>
                <c:pt idx="743" formatCode="0.0">
                  <c:v>11.580488903899999</c:v>
                </c:pt>
                <c:pt idx="744" formatCode="0.0">
                  <c:v>12.3456790123</c:v>
                </c:pt>
                <c:pt idx="745" formatCode="0.0">
                  <c:v>10.272767267900001</c:v>
                </c:pt>
                <c:pt idx="746" formatCode="0.0">
                  <c:v>12.906403940800001</c:v>
                </c:pt>
                <c:pt idx="747" formatCode="0.0">
                  <c:v>19.050279329599999</c:v>
                </c:pt>
                <c:pt idx="748" formatCode="0.0">
                  <c:v>24.138320714199999</c:v>
                </c:pt>
                <c:pt idx="749" formatCode="0.0">
                  <c:v>26.383888388799999</c:v>
                </c:pt>
                <c:pt idx="750" formatCode="0.0">
                  <c:v>26.154188452500001</c:v>
                </c:pt>
                <c:pt idx="751" formatCode="0.0">
                  <c:v>25.200483357100001</c:v>
                </c:pt>
                <c:pt idx="752" formatCode="0.0">
                  <c:v>22.798877859299999</c:v>
                </c:pt>
                <c:pt idx="753" formatCode="0.0">
                  <c:v>18.869711639599998</c:v>
                </c:pt>
                <c:pt idx="754" formatCode="0.0">
                  <c:v>16.8608848097</c:v>
                </c:pt>
                <c:pt idx="755" formatCode="0.0">
                  <c:v>13.770822816700001</c:v>
                </c:pt>
                <c:pt idx="756" formatCode="0.0">
                  <c:v>12.947052947</c:v>
                </c:pt>
                <c:pt idx="757" formatCode="0.0">
                  <c:v>13.8041093157</c:v>
                </c:pt>
                <c:pt idx="758" formatCode="0.0">
                  <c:v>10.3645530347</c:v>
                </c:pt>
                <c:pt idx="759" formatCode="0.0">
                  <c:v>8.005631159</c:v>
                </c:pt>
                <c:pt idx="760" formatCode="0.0">
                  <c:v>4.4151115156999996</c:v>
                </c:pt>
                <c:pt idx="761" formatCode="0.0">
                  <c:v>0.80121071840000002</c:v>
                </c:pt>
                <c:pt idx="762" formatCode="0.0">
                  <c:v>-2.0370370370000002</c:v>
                </c:pt>
                <c:pt idx="763" formatCode="0.0">
                  <c:v>-3.8957620425999999</c:v>
                </c:pt>
                <c:pt idx="764" formatCode="0.0">
                  <c:v>-5.2895176169999996</c:v>
                </c:pt>
                <c:pt idx="765" formatCode="0.0">
                  <c:v>-6.2682602920999999</c:v>
                </c:pt>
                <c:pt idx="766" formatCode="0.0">
                  <c:v>-9.3363925167000001</c:v>
                </c:pt>
                <c:pt idx="767" formatCode="0.0">
                  <c:v>-10.808412458899999</c:v>
                </c:pt>
                <c:pt idx="768" formatCode="0.0">
                  <c:v>-13.196532814399999</c:v>
                </c:pt>
                <c:pt idx="769" formatCode="0.0">
                  <c:v>-16.275197195400001</c:v>
                </c:pt>
                <c:pt idx="770" formatCode="0.0">
                  <c:v>-18.597909162699999</c:v>
                </c:pt>
                <c:pt idx="771" formatCode="0.0">
                  <c:v>-22.167188043100001</c:v>
                </c:pt>
                <c:pt idx="772" formatCode="0.0">
                  <c:v>-22.266782911899998</c:v>
                </c:pt>
                <c:pt idx="773" formatCode="0.0">
                  <c:v>-21.8846595425</c:v>
                </c:pt>
                <c:pt idx="774" formatCode="0.0">
                  <c:v>-19.6597353497</c:v>
                </c:pt>
                <c:pt idx="775" formatCode="0.0">
                  <c:v>-18.360266593599999</c:v>
                </c:pt>
                <c:pt idx="983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5BDF-41D9-A44F-2EF70FCB71F6}"/>
            </c:ext>
          </c:extLst>
        </c:ser>
        <c:ser>
          <c:idx val="4"/>
          <c:order val="5"/>
          <c:tx>
            <c:strRef>
              <c:f>'HS2FAM (2)'!$L$7</c:f>
              <c:strCache>
                <c:ptCount val="1"/>
                <c:pt idx="0">
                  <c:v>1.0%</c:v>
                </c:pt>
              </c:strCache>
            </c:strRef>
          </c:tx>
          <c:marker>
            <c:symbol val="none"/>
          </c:marker>
          <c:dLbls>
            <c:dLbl>
              <c:idx val="143"/>
              <c:layout>
                <c:manualLayout>
                  <c:x val="0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DF-41D9-A44F-2EF70FCB71F6}"/>
                </c:ext>
              </c:extLst>
            </c:dLbl>
            <c:dLbl>
              <c:idx val="176"/>
              <c:layout>
                <c:manualLayout>
                  <c:x val="-1.039292604736326E-16"/>
                  <c:y val="-5.555555555555558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DF-41D9-A44F-2EF70FCB71F6}"/>
                </c:ext>
              </c:extLst>
            </c:dLbl>
            <c:dLbl>
              <c:idx val="274"/>
              <c:layout>
                <c:manualLayout>
                  <c:x val="0"/>
                  <c:y val="2.287581699346399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DF-41D9-A44F-2EF70FCB71F6}"/>
                </c:ext>
              </c:extLst>
            </c:dLbl>
            <c:dLbl>
              <c:idx val="334"/>
              <c:layout>
                <c:manualLayout>
                  <c:x val="-1.039292604736326E-16"/>
                  <c:y val="2.28758169934640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DF-41D9-A44F-2EF70FCB71F6}"/>
                </c:ext>
              </c:extLst>
            </c:dLbl>
            <c:dLbl>
              <c:idx val="739"/>
              <c:layout>
                <c:manualLayout>
                  <c:x val="-1.1226534195371069E-16"/>
                  <c:y val="-3.9872408293460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>
                      <a:solidFill>
                        <a:srgbClr val="5F5F5F"/>
                      </a:solidFill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076641143745334E-2"/>
                      <c:h val="9.968102073365231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BDF-41D9-A44F-2EF70FCB71F6}"/>
                </c:ext>
              </c:extLst>
            </c:dLbl>
            <c:dLbl>
              <c:idx val="759"/>
              <c:layout>
                <c:manualLayout>
                  <c:x val="1.0532644804980346E-16"/>
                  <c:y val="-7.309941520467833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DF-41D9-A44F-2EF70FCB71F6}"/>
                </c:ext>
              </c:extLst>
            </c:dLbl>
            <c:dLbl>
              <c:idx val="773"/>
              <c:layout>
                <c:manualLayout>
                  <c:x val="1.436265709156194E-3"/>
                  <c:y val="4.339465533446733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BDF-41D9-A44F-2EF70FCB71F6}"/>
                </c:ext>
              </c:extLst>
            </c:dLbl>
            <c:dLbl>
              <c:idx val="774"/>
              <c:layout>
                <c:manualLayout>
                  <c:x val="1.1490125673249552E-2"/>
                  <c:y val="5.674685697584197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930-4551-9933-699333A7850F}"/>
                </c:ext>
              </c:extLst>
            </c:dLbl>
            <c:dLbl>
              <c:idx val="775"/>
              <c:layout>
                <c:manualLayout>
                  <c:x val="-4.8833034111310701E-2"/>
                  <c:y val="-6.342295779652927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46-4FEF-9457-DFCF651A44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5F5F5F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'HS2FAM (2)'!$A$9:$A$992</c:f>
              <c:numCache>
                <c:formatCode>mmm\-yy</c:formatCode>
                <c:ptCount val="984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41487</c:v>
                </c:pt>
                <c:pt idx="656">
                  <c:v>41518</c:v>
                </c:pt>
                <c:pt idx="657">
                  <c:v>41548</c:v>
                </c:pt>
                <c:pt idx="658">
                  <c:v>41579</c:v>
                </c:pt>
                <c:pt idx="659">
                  <c:v>41609</c:v>
                </c:pt>
                <c:pt idx="660">
                  <c:v>41640</c:v>
                </c:pt>
                <c:pt idx="661">
                  <c:v>41671</c:v>
                </c:pt>
                <c:pt idx="662">
                  <c:v>41699</c:v>
                </c:pt>
                <c:pt idx="663">
                  <c:v>41730</c:v>
                </c:pt>
                <c:pt idx="664">
                  <c:v>41760</c:v>
                </c:pt>
                <c:pt idx="665">
                  <c:v>41791</c:v>
                </c:pt>
                <c:pt idx="666">
                  <c:v>41821</c:v>
                </c:pt>
                <c:pt idx="667">
                  <c:v>41852</c:v>
                </c:pt>
                <c:pt idx="668">
                  <c:v>41883</c:v>
                </c:pt>
                <c:pt idx="669">
                  <c:v>41913</c:v>
                </c:pt>
                <c:pt idx="670">
                  <c:v>41944</c:v>
                </c:pt>
                <c:pt idx="671">
                  <c:v>41974</c:v>
                </c:pt>
                <c:pt idx="672">
                  <c:v>42005</c:v>
                </c:pt>
                <c:pt idx="673">
                  <c:v>42036</c:v>
                </c:pt>
                <c:pt idx="674">
                  <c:v>42064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42278</c:v>
                </c:pt>
                <c:pt idx="682">
                  <c:v>42309</c:v>
                </c:pt>
                <c:pt idx="683">
                  <c:v>42339</c:v>
                </c:pt>
                <c:pt idx="684">
                  <c:v>42370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  <c:pt idx="704">
                  <c:v>42979</c:v>
                </c:pt>
                <c:pt idx="705">
                  <c:v>43009</c:v>
                </c:pt>
                <c:pt idx="706">
                  <c:v>43040</c:v>
                </c:pt>
                <c:pt idx="707">
                  <c:v>43070</c:v>
                </c:pt>
                <c:pt idx="708">
                  <c:v>43101</c:v>
                </c:pt>
                <c:pt idx="709">
                  <c:v>43132</c:v>
                </c:pt>
                <c:pt idx="710">
                  <c:v>43160</c:v>
                </c:pt>
                <c:pt idx="711">
                  <c:v>43191</c:v>
                </c:pt>
                <c:pt idx="712">
                  <c:v>43221</c:v>
                </c:pt>
                <c:pt idx="713">
                  <c:v>43252</c:v>
                </c:pt>
                <c:pt idx="714">
                  <c:v>43282</c:v>
                </c:pt>
                <c:pt idx="715">
                  <c:v>43313</c:v>
                </c:pt>
                <c:pt idx="716">
                  <c:v>43344</c:v>
                </c:pt>
                <c:pt idx="717">
                  <c:v>43374</c:v>
                </c:pt>
                <c:pt idx="718">
                  <c:v>43405</c:v>
                </c:pt>
                <c:pt idx="719">
                  <c:v>43435</c:v>
                </c:pt>
                <c:pt idx="720">
                  <c:v>43466</c:v>
                </c:pt>
                <c:pt idx="721">
                  <c:v>43497</c:v>
                </c:pt>
                <c:pt idx="722">
                  <c:v>43525</c:v>
                </c:pt>
                <c:pt idx="723">
                  <c:v>43556</c:v>
                </c:pt>
                <c:pt idx="724">
                  <c:v>43586</c:v>
                </c:pt>
                <c:pt idx="725">
                  <c:v>43617</c:v>
                </c:pt>
                <c:pt idx="726">
                  <c:v>43647</c:v>
                </c:pt>
                <c:pt idx="727">
                  <c:v>43678</c:v>
                </c:pt>
                <c:pt idx="728">
                  <c:v>43709</c:v>
                </c:pt>
                <c:pt idx="729">
                  <c:v>43739</c:v>
                </c:pt>
                <c:pt idx="730">
                  <c:v>43770</c:v>
                </c:pt>
                <c:pt idx="731">
                  <c:v>43800</c:v>
                </c:pt>
                <c:pt idx="732">
                  <c:v>43831</c:v>
                </c:pt>
                <c:pt idx="733">
                  <c:v>43862</c:v>
                </c:pt>
                <c:pt idx="734">
                  <c:v>43891</c:v>
                </c:pt>
                <c:pt idx="735">
                  <c:v>43922</c:v>
                </c:pt>
                <c:pt idx="736">
                  <c:v>43952</c:v>
                </c:pt>
                <c:pt idx="737">
                  <c:v>43983</c:v>
                </c:pt>
                <c:pt idx="738">
                  <c:v>44013</c:v>
                </c:pt>
                <c:pt idx="739">
                  <c:v>44044</c:v>
                </c:pt>
                <c:pt idx="740">
                  <c:v>44075</c:v>
                </c:pt>
                <c:pt idx="741">
                  <c:v>44105</c:v>
                </c:pt>
                <c:pt idx="742">
                  <c:v>44136</c:v>
                </c:pt>
                <c:pt idx="743">
                  <c:v>44166</c:v>
                </c:pt>
                <c:pt idx="744">
                  <c:v>44197</c:v>
                </c:pt>
                <c:pt idx="745">
                  <c:v>44228</c:v>
                </c:pt>
                <c:pt idx="746">
                  <c:v>44256</c:v>
                </c:pt>
                <c:pt idx="747">
                  <c:v>44287</c:v>
                </c:pt>
                <c:pt idx="748">
                  <c:v>44317</c:v>
                </c:pt>
                <c:pt idx="749">
                  <c:v>44348</c:v>
                </c:pt>
                <c:pt idx="750">
                  <c:v>44378</c:v>
                </c:pt>
                <c:pt idx="751">
                  <c:v>44409</c:v>
                </c:pt>
                <c:pt idx="752">
                  <c:v>44440</c:v>
                </c:pt>
                <c:pt idx="753">
                  <c:v>44470</c:v>
                </c:pt>
                <c:pt idx="754">
                  <c:v>44501</c:v>
                </c:pt>
                <c:pt idx="755">
                  <c:v>44531</c:v>
                </c:pt>
                <c:pt idx="756">
                  <c:v>44562</c:v>
                </c:pt>
                <c:pt idx="757">
                  <c:v>44593</c:v>
                </c:pt>
                <c:pt idx="758">
                  <c:v>44621</c:v>
                </c:pt>
                <c:pt idx="759">
                  <c:v>44652</c:v>
                </c:pt>
                <c:pt idx="760">
                  <c:v>44682</c:v>
                </c:pt>
                <c:pt idx="761">
                  <c:v>44713</c:v>
                </c:pt>
                <c:pt idx="762">
                  <c:v>44743</c:v>
                </c:pt>
                <c:pt idx="763">
                  <c:v>44774</c:v>
                </c:pt>
                <c:pt idx="764">
                  <c:v>44805</c:v>
                </c:pt>
                <c:pt idx="765">
                  <c:v>44835</c:v>
                </c:pt>
                <c:pt idx="766">
                  <c:v>44866</c:v>
                </c:pt>
                <c:pt idx="767">
                  <c:v>44896</c:v>
                </c:pt>
                <c:pt idx="768">
                  <c:v>44927</c:v>
                </c:pt>
                <c:pt idx="769">
                  <c:v>44958</c:v>
                </c:pt>
                <c:pt idx="770">
                  <c:v>44986</c:v>
                </c:pt>
                <c:pt idx="771">
                  <c:v>45017</c:v>
                </c:pt>
                <c:pt idx="772">
                  <c:v>45047</c:v>
                </c:pt>
                <c:pt idx="773">
                  <c:v>45078</c:v>
                </c:pt>
                <c:pt idx="774">
                  <c:v>45108</c:v>
                </c:pt>
                <c:pt idx="775">
                  <c:v>45139</c:v>
                </c:pt>
                <c:pt idx="776">
                  <c:v>45170</c:v>
                </c:pt>
                <c:pt idx="777">
                  <c:v>45200</c:v>
                </c:pt>
                <c:pt idx="778">
                  <c:v>45231</c:v>
                </c:pt>
                <c:pt idx="779">
                  <c:v>45261</c:v>
                </c:pt>
                <c:pt idx="780">
                  <c:v>45292</c:v>
                </c:pt>
                <c:pt idx="781">
                  <c:v>45323</c:v>
                </c:pt>
                <c:pt idx="782">
                  <c:v>45352</c:v>
                </c:pt>
                <c:pt idx="783">
                  <c:v>45383</c:v>
                </c:pt>
                <c:pt idx="784">
                  <c:v>45413</c:v>
                </c:pt>
                <c:pt idx="785">
                  <c:v>45444</c:v>
                </c:pt>
                <c:pt idx="786">
                  <c:v>45474</c:v>
                </c:pt>
                <c:pt idx="787">
                  <c:v>45505</c:v>
                </c:pt>
                <c:pt idx="788">
                  <c:v>45536</c:v>
                </c:pt>
                <c:pt idx="789">
                  <c:v>45566</c:v>
                </c:pt>
                <c:pt idx="790">
                  <c:v>45597</c:v>
                </c:pt>
                <c:pt idx="791">
                  <c:v>45627</c:v>
                </c:pt>
                <c:pt idx="792">
                  <c:v>45658</c:v>
                </c:pt>
                <c:pt idx="793">
                  <c:v>45689</c:v>
                </c:pt>
                <c:pt idx="794">
                  <c:v>45717</c:v>
                </c:pt>
                <c:pt idx="795">
                  <c:v>45748</c:v>
                </c:pt>
                <c:pt idx="796">
                  <c:v>45778</c:v>
                </c:pt>
                <c:pt idx="797">
                  <c:v>45809</c:v>
                </c:pt>
                <c:pt idx="798">
                  <c:v>45839</c:v>
                </c:pt>
                <c:pt idx="799">
                  <c:v>45870</c:v>
                </c:pt>
                <c:pt idx="800">
                  <c:v>45901</c:v>
                </c:pt>
                <c:pt idx="801">
                  <c:v>45931</c:v>
                </c:pt>
                <c:pt idx="802">
                  <c:v>45962</c:v>
                </c:pt>
                <c:pt idx="803">
                  <c:v>45992</c:v>
                </c:pt>
                <c:pt idx="804">
                  <c:v>46023</c:v>
                </c:pt>
                <c:pt idx="805">
                  <c:v>46054</c:v>
                </c:pt>
                <c:pt idx="806">
                  <c:v>46082</c:v>
                </c:pt>
                <c:pt idx="807">
                  <c:v>46113</c:v>
                </c:pt>
                <c:pt idx="808">
                  <c:v>46143</c:v>
                </c:pt>
                <c:pt idx="809">
                  <c:v>46174</c:v>
                </c:pt>
                <c:pt idx="810">
                  <c:v>46204</c:v>
                </c:pt>
                <c:pt idx="811">
                  <c:v>46235</c:v>
                </c:pt>
                <c:pt idx="812">
                  <c:v>46266</c:v>
                </c:pt>
                <c:pt idx="813">
                  <c:v>46296</c:v>
                </c:pt>
                <c:pt idx="814">
                  <c:v>46327</c:v>
                </c:pt>
                <c:pt idx="815">
                  <c:v>46357</c:v>
                </c:pt>
                <c:pt idx="816">
                  <c:v>46388</c:v>
                </c:pt>
                <c:pt idx="817">
                  <c:v>46419</c:v>
                </c:pt>
                <c:pt idx="818">
                  <c:v>46447</c:v>
                </c:pt>
                <c:pt idx="819">
                  <c:v>46478</c:v>
                </c:pt>
                <c:pt idx="820">
                  <c:v>46508</c:v>
                </c:pt>
                <c:pt idx="821">
                  <c:v>46539</c:v>
                </c:pt>
                <c:pt idx="822">
                  <c:v>46569</c:v>
                </c:pt>
                <c:pt idx="823">
                  <c:v>46600</c:v>
                </c:pt>
                <c:pt idx="824">
                  <c:v>46631</c:v>
                </c:pt>
                <c:pt idx="825">
                  <c:v>46661</c:v>
                </c:pt>
                <c:pt idx="826">
                  <c:v>46692</c:v>
                </c:pt>
                <c:pt idx="827">
                  <c:v>46722</c:v>
                </c:pt>
                <c:pt idx="828">
                  <c:v>46753</c:v>
                </c:pt>
                <c:pt idx="829">
                  <c:v>46784</c:v>
                </c:pt>
                <c:pt idx="830">
                  <c:v>46813</c:v>
                </c:pt>
                <c:pt idx="831">
                  <c:v>46844</c:v>
                </c:pt>
                <c:pt idx="832">
                  <c:v>46874</c:v>
                </c:pt>
                <c:pt idx="833">
                  <c:v>46905</c:v>
                </c:pt>
                <c:pt idx="834">
                  <c:v>46935</c:v>
                </c:pt>
                <c:pt idx="835">
                  <c:v>46966</c:v>
                </c:pt>
                <c:pt idx="836">
                  <c:v>46997</c:v>
                </c:pt>
                <c:pt idx="837">
                  <c:v>47027</c:v>
                </c:pt>
                <c:pt idx="838">
                  <c:v>47058</c:v>
                </c:pt>
                <c:pt idx="839">
                  <c:v>47088</c:v>
                </c:pt>
                <c:pt idx="840">
                  <c:v>47119</c:v>
                </c:pt>
                <c:pt idx="841">
                  <c:v>47150</c:v>
                </c:pt>
                <c:pt idx="842">
                  <c:v>47178</c:v>
                </c:pt>
                <c:pt idx="843">
                  <c:v>47209</c:v>
                </c:pt>
                <c:pt idx="844">
                  <c:v>47239</c:v>
                </c:pt>
                <c:pt idx="845">
                  <c:v>47270</c:v>
                </c:pt>
                <c:pt idx="846">
                  <c:v>47300</c:v>
                </c:pt>
                <c:pt idx="847">
                  <c:v>47331</c:v>
                </c:pt>
                <c:pt idx="848">
                  <c:v>47362</c:v>
                </c:pt>
                <c:pt idx="849">
                  <c:v>47392</c:v>
                </c:pt>
                <c:pt idx="850">
                  <c:v>47423</c:v>
                </c:pt>
                <c:pt idx="851">
                  <c:v>47453</c:v>
                </c:pt>
                <c:pt idx="852">
                  <c:v>47484</c:v>
                </c:pt>
                <c:pt idx="853">
                  <c:v>47515</c:v>
                </c:pt>
                <c:pt idx="854">
                  <c:v>47543</c:v>
                </c:pt>
                <c:pt idx="855">
                  <c:v>47574</c:v>
                </c:pt>
                <c:pt idx="856">
                  <c:v>47604</c:v>
                </c:pt>
                <c:pt idx="857">
                  <c:v>47635</c:v>
                </c:pt>
                <c:pt idx="858">
                  <c:v>47665</c:v>
                </c:pt>
                <c:pt idx="859">
                  <c:v>47696</c:v>
                </c:pt>
                <c:pt idx="860">
                  <c:v>47727</c:v>
                </c:pt>
                <c:pt idx="861">
                  <c:v>47757</c:v>
                </c:pt>
                <c:pt idx="862">
                  <c:v>47788</c:v>
                </c:pt>
                <c:pt idx="863">
                  <c:v>47818</c:v>
                </c:pt>
                <c:pt idx="864">
                  <c:v>47849</c:v>
                </c:pt>
                <c:pt idx="865">
                  <c:v>47880</c:v>
                </c:pt>
                <c:pt idx="866">
                  <c:v>47908</c:v>
                </c:pt>
                <c:pt idx="867">
                  <c:v>47939</c:v>
                </c:pt>
                <c:pt idx="868">
                  <c:v>47969</c:v>
                </c:pt>
                <c:pt idx="869">
                  <c:v>48000</c:v>
                </c:pt>
                <c:pt idx="870">
                  <c:v>48030</c:v>
                </c:pt>
                <c:pt idx="871">
                  <c:v>48061</c:v>
                </c:pt>
                <c:pt idx="872">
                  <c:v>48092</c:v>
                </c:pt>
                <c:pt idx="873">
                  <c:v>48122</c:v>
                </c:pt>
                <c:pt idx="874">
                  <c:v>48153</c:v>
                </c:pt>
                <c:pt idx="875">
                  <c:v>48183</c:v>
                </c:pt>
                <c:pt idx="876">
                  <c:v>48214</c:v>
                </c:pt>
                <c:pt idx="877">
                  <c:v>48245</c:v>
                </c:pt>
                <c:pt idx="878">
                  <c:v>48274</c:v>
                </c:pt>
                <c:pt idx="879">
                  <c:v>48305</c:v>
                </c:pt>
                <c:pt idx="880">
                  <c:v>48335</c:v>
                </c:pt>
                <c:pt idx="881">
                  <c:v>48366</c:v>
                </c:pt>
                <c:pt idx="882">
                  <c:v>48396</c:v>
                </c:pt>
                <c:pt idx="883">
                  <c:v>48427</c:v>
                </c:pt>
                <c:pt idx="884">
                  <c:v>48458</c:v>
                </c:pt>
                <c:pt idx="885">
                  <c:v>48488</c:v>
                </c:pt>
                <c:pt idx="886">
                  <c:v>48519</c:v>
                </c:pt>
                <c:pt idx="887">
                  <c:v>48549</c:v>
                </c:pt>
                <c:pt idx="888">
                  <c:v>48580</c:v>
                </c:pt>
                <c:pt idx="889">
                  <c:v>48611</c:v>
                </c:pt>
                <c:pt idx="890">
                  <c:v>48639</c:v>
                </c:pt>
                <c:pt idx="891">
                  <c:v>48670</c:v>
                </c:pt>
                <c:pt idx="892">
                  <c:v>48700</c:v>
                </c:pt>
                <c:pt idx="893">
                  <c:v>48731</c:v>
                </c:pt>
                <c:pt idx="894">
                  <c:v>48761</c:v>
                </c:pt>
                <c:pt idx="895">
                  <c:v>48792</c:v>
                </c:pt>
                <c:pt idx="896">
                  <c:v>48823</c:v>
                </c:pt>
                <c:pt idx="897">
                  <c:v>48853</c:v>
                </c:pt>
                <c:pt idx="898">
                  <c:v>48884</c:v>
                </c:pt>
                <c:pt idx="899">
                  <c:v>48914</c:v>
                </c:pt>
                <c:pt idx="900">
                  <c:v>48945</c:v>
                </c:pt>
                <c:pt idx="901">
                  <c:v>48976</c:v>
                </c:pt>
                <c:pt idx="902">
                  <c:v>49004</c:v>
                </c:pt>
                <c:pt idx="903">
                  <c:v>49035</c:v>
                </c:pt>
                <c:pt idx="904">
                  <c:v>49065</c:v>
                </c:pt>
                <c:pt idx="905">
                  <c:v>49096</c:v>
                </c:pt>
                <c:pt idx="906">
                  <c:v>49126</c:v>
                </c:pt>
                <c:pt idx="907">
                  <c:v>49157</c:v>
                </c:pt>
                <c:pt idx="908">
                  <c:v>49188</c:v>
                </c:pt>
                <c:pt idx="909">
                  <c:v>49218</c:v>
                </c:pt>
                <c:pt idx="910">
                  <c:v>49249</c:v>
                </c:pt>
                <c:pt idx="911">
                  <c:v>49279</c:v>
                </c:pt>
                <c:pt idx="912">
                  <c:v>49310</c:v>
                </c:pt>
                <c:pt idx="913">
                  <c:v>49341</c:v>
                </c:pt>
                <c:pt idx="914">
                  <c:v>49369</c:v>
                </c:pt>
                <c:pt idx="915">
                  <c:v>49400</c:v>
                </c:pt>
                <c:pt idx="916">
                  <c:v>49430</c:v>
                </c:pt>
                <c:pt idx="917">
                  <c:v>49461</c:v>
                </c:pt>
                <c:pt idx="918">
                  <c:v>49491</c:v>
                </c:pt>
                <c:pt idx="919">
                  <c:v>49522</c:v>
                </c:pt>
                <c:pt idx="920">
                  <c:v>49553</c:v>
                </c:pt>
                <c:pt idx="921">
                  <c:v>49583</c:v>
                </c:pt>
                <c:pt idx="922">
                  <c:v>49614</c:v>
                </c:pt>
                <c:pt idx="923">
                  <c:v>49644</c:v>
                </c:pt>
                <c:pt idx="924">
                  <c:v>49675</c:v>
                </c:pt>
                <c:pt idx="925">
                  <c:v>49706</c:v>
                </c:pt>
                <c:pt idx="926">
                  <c:v>49735</c:v>
                </c:pt>
                <c:pt idx="927">
                  <c:v>49766</c:v>
                </c:pt>
                <c:pt idx="928">
                  <c:v>49796</c:v>
                </c:pt>
                <c:pt idx="929">
                  <c:v>49827</c:v>
                </c:pt>
                <c:pt idx="930">
                  <c:v>49857</c:v>
                </c:pt>
                <c:pt idx="931">
                  <c:v>49888</c:v>
                </c:pt>
                <c:pt idx="932">
                  <c:v>49919</c:v>
                </c:pt>
                <c:pt idx="933">
                  <c:v>49949</c:v>
                </c:pt>
                <c:pt idx="934">
                  <c:v>49980</c:v>
                </c:pt>
                <c:pt idx="935">
                  <c:v>50010</c:v>
                </c:pt>
                <c:pt idx="936">
                  <c:v>50041</c:v>
                </c:pt>
                <c:pt idx="937">
                  <c:v>50072</c:v>
                </c:pt>
                <c:pt idx="938">
                  <c:v>50100</c:v>
                </c:pt>
                <c:pt idx="939">
                  <c:v>50131</c:v>
                </c:pt>
                <c:pt idx="940">
                  <c:v>50161</c:v>
                </c:pt>
                <c:pt idx="941">
                  <c:v>50192</c:v>
                </c:pt>
                <c:pt idx="942">
                  <c:v>50222</c:v>
                </c:pt>
                <c:pt idx="943">
                  <c:v>50253</c:v>
                </c:pt>
                <c:pt idx="944">
                  <c:v>50284</c:v>
                </c:pt>
                <c:pt idx="945">
                  <c:v>50314</c:v>
                </c:pt>
                <c:pt idx="946">
                  <c:v>50345</c:v>
                </c:pt>
                <c:pt idx="947">
                  <c:v>50375</c:v>
                </c:pt>
                <c:pt idx="948">
                  <c:v>50406</c:v>
                </c:pt>
                <c:pt idx="949">
                  <c:v>50437</c:v>
                </c:pt>
                <c:pt idx="950">
                  <c:v>50465</c:v>
                </c:pt>
                <c:pt idx="951">
                  <c:v>50496</c:v>
                </c:pt>
                <c:pt idx="952">
                  <c:v>50526</c:v>
                </c:pt>
                <c:pt idx="953">
                  <c:v>50557</c:v>
                </c:pt>
                <c:pt idx="954">
                  <c:v>50587</c:v>
                </c:pt>
                <c:pt idx="955">
                  <c:v>50618</c:v>
                </c:pt>
                <c:pt idx="956">
                  <c:v>50649</c:v>
                </c:pt>
                <c:pt idx="957">
                  <c:v>50679</c:v>
                </c:pt>
                <c:pt idx="958">
                  <c:v>50710</c:v>
                </c:pt>
                <c:pt idx="959">
                  <c:v>50740</c:v>
                </c:pt>
                <c:pt idx="960">
                  <c:v>50771</c:v>
                </c:pt>
                <c:pt idx="961">
                  <c:v>50802</c:v>
                </c:pt>
                <c:pt idx="962">
                  <c:v>50830</c:v>
                </c:pt>
                <c:pt idx="963">
                  <c:v>50861</c:v>
                </c:pt>
                <c:pt idx="964">
                  <c:v>50891</c:v>
                </c:pt>
                <c:pt idx="965">
                  <c:v>50922</c:v>
                </c:pt>
                <c:pt idx="966">
                  <c:v>50952</c:v>
                </c:pt>
                <c:pt idx="967">
                  <c:v>50983</c:v>
                </c:pt>
                <c:pt idx="968">
                  <c:v>51014</c:v>
                </c:pt>
                <c:pt idx="969">
                  <c:v>51044</c:v>
                </c:pt>
                <c:pt idx="970">
                  <c:v>51075</c:v>
                </c:pt>
                <c:pt idx="971">
                  <c:v>51105</c:v>
                </c:pt>
                <c:pt idx="972">
                  <c:v>51136</c:v>
                </c:pt>
                <c:pt idx="973">
                  <c:v>51167</c:v>
                </c:pt>
                <c:pt idx="974">
                  <c:v>51196</c:v>
                </c:pt>
                <c:pt idx="975">
                  <c:v>51227</c:v>
                </c:pt>
                <c:pt idx="976">
                  <c:v>51257</c:v>
                </c:pt>
                <c:pt idx="977">
                  <c:v>51288</c:v>
                </c:pt>
                <c:pt idx="978">
                  <c:v>51318</c:v>
                </c:pt>
                <c:pt idx="979">
                  <c:v>51349</c:v>
                </c:pt>
                <c:pt idx="980">
                  <c:v>51380</c:v>
                </c:pt>
                <c:pt idx="981">
                  <c:v>51410</c:v>
                </c:pt>
                <c:pt idx="982">
                  <c:v>51441</c:v>
                </c:pt>
                <c:pt idx="983">
                  <c:v>51471</c:v>
                </c:pt>
              </c:numCache>
            </c:numRef>
          </c:cat>
          <c:val>
            <c:numRef>
              <c:f>'HS2FAM (2)'!$L$9:$L$992</c:f>
              <c:numCache>
                <c:formatCode>General</c:formatCode>
                <c:ptCount val="984"/>
                <c:pt idx="775" formatCode="0.0">
                  <c:v>0.99047619040000001</c:v>
                </c:pt>
                <c:pt idx="983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BDF-41D9-A44F-2EF70FCB71F6}"/>
            </c:ext>
          </c:extLst>
        </c:ser>
        <c:ser>
          <c:idx val="7"/>
          <c:order val="6"/>
          <c:tx>
            <c:strRef>
              <c:f>'HS2FAM (2)'!$N$7</c:f>
              <c:strCache>
                <c:ptCount val="1"/>
                <c:pt idx="0">
                  <c:v>-18.4%</c:v>
                </c:pt>
              </c:strCache>
            </c:strRef>
          </c:tx>
          <c:marker>
            <c:symbol val="none"/>
          </c:marker>
          <c:dLbls>
            <c:dLbl>
              <c:idx val="143"/>
              <c:layout>
                <c:manualLayout>
                  <c:x val="0"/>
                  <c:y val="4.901960784313725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DF-41D9-A44F-2EF70FCB71F6}"/>
                </c:ext>
              </c:extLst>
            </c:dLbl>
            <c:dLbl>
              <c:idx val="176"/>
              <c:layout>
                <c:manualLayout>
                  <c:x val="-1.039292604736326E-16"/>
                  <c:y val="1.633986928104572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DF-41D9-A44F-2EF70FCB71F6}"/>
                </c:ext>
              </c:extLst>
            </c:dLbl>
            <c:dLbl>
              <c:idx val="214"/>
              <c:layout>
                <c:manualLayout>
                  <c:x val="-1.4172335600908068E-3"/>
                  <c:y val="-3.59477124183006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DF-41D9-A44F-2EF70FCB71F6}"/>
                </c:ext>
              </c:extLst>
            </c:dLbl>
            <c:dLbl>
              <c:idx val="274"/>
              <c:layout>
                <c:manualLayout>
                  <c:x val="5.6689342403628117E-3"/>
                  <c:y val="-5.55555555555555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DF-41D9-A44F-2EF70FCB71F6}"/>
                </c:ext>
              </c:extLst>
            </c:dLbl>
            <c:dLbl>
              <c:idx val="323"/>
              <c:layout>
                <c:manualLayout>
                  <c:x val="1.4172335600905991E-3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BDF-41D9-A44F-2EF70FCB71F6}"/>
                </c:ext>
              </c:extLst>
            </c:dLbl>
            <c:dLbl>
              <c:idx val="334"/>
              <c:layout>
                <c:manualLayout>
                  <c:x val="-1.039292604736326E-16"/>
                  <c:y val="-1.633986928104575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BDF-41D9-A44F-2EF70FCB71F6}"/>
                </c:ext>
              </c:extLst>
            </c:dLbl>
            <c:dLbl>
              <c:idx val="410"/>
              <c:layout>
                <c:manualLayout>
                  <c:x val="-2.5510204081632654E-2"/>
                  <c:y val="-0.11764705882352941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BDF-41D9-A44F-2EF70FCB71F6}"/>
                </c:ext>
              </c:extLst>
            </c:dLbl>
            <c:dLbl>
              <c:idx val="759"/>
              <c:layout>
                <c:manualLayout>
                  <c:x val="1.0532644804980346E-16"/>
                  <c:y val="-0.12293992557150454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BDF-41D9-A44F-2EF70FCB71F6}"/>
                </c:ext>
              </c:extLst>
            </c:dLbl>
            <c:dLbl>
              <c:idx val="773"/>
              <c:layout>
                <c:manualLayout>
                  <c:x val="1.436265709156194E-3"/>
                  <c:y val="6.676100820687284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BDF-41D9-A44F-2EF70FCB71F6}"/>
                </c:ext>
              </c:extLst>
            </c:dLbl>
            <c:dLbl>
              <c:idx val="774"/>
              <c:layout>
                <c:manualLayout>
                  <c:x val="1.0532493528214745E-16"/>
                  <c:y val="3.671855451378010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30-4551-9933-699333A785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'HS2FAM (2)'!$A$9:$A$992</c:f>
              <c:numCache>
                <c:formatCode>mmm\-yy</c:formatCode>
                <c:ptCount val="984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41487</c:v>
                </c:pt>
                <c:pt idx="656">
                  <c:v>41518</c:v>
                </c:pt>
                <c:pt idx="657">
                  <c:v>41548</c:v>
                </c:pt>
                <c:pt idx="658">
                  <c:v>41579</c:v>
                </c:pt>
                <c:pt idx="659">
                  <c:v>41609</c:v>
                </c:pt>
                <c:pt idx="660">
                  <c:v>41640</c:v>
                </c:pt>
                <c:pt idx="661">
                  <c:v>41671</c:v>
                </c:pt>
                <c:pt idx="662">
                  <c:v>41699</c:v>
                </c:pt>
                <c:pt idx="663">
                  <c:v>41730</c:v>
                </c:pt>
                <c:pt idx="664">
                  <c:v>41760</c:v>
                </c:pt>
                <c:pt idx="665">
                  <c:v>41791</c:v>
                </c:pt>
                <c:pt idx="666">
                  <c:v>41821</c:v>
                </c:pt>
                <c:pt idx="667">
                  <c:v>41852</c:v>
                </c:pt>
                <c:pt idx="668">
                  <c:v>41883</c:v>
                </c:pt>
                <c:pt idx="669">
                  <c:v>41913</c:v>
                </c:pt>
                <c:pt idx="670">
                  <c:v>41944</c:v>
                </c:pt>
                <c:pt idx="671">
                  <c:v>41974</c:v>
                </c:pt>
                <c:pt idx="672">
                  <c:v>42005</c:v>
                </c:pt>
                <c:pt idx="673">
                  <c:v>42036</c:v>
                </c:pt>
                <c:pt idx="674">
                  <c:v>42064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42278</c:v>
                </c:pt>
                <c:pt idx="682">
                  <c:v>42309</c:v>
                </c:pt>
                <c:pt idx="683">
                  <c:v>42339</c:v>
                </c:pt>
                <c:pt idx="684">
                  <c:v>42370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  <c:pt idx="704">
                  <c:v>42979</c:v>
                </c:pt>
                <c:pt idx="705">
                  <c:v>43009</c:v>
                </c:pt>
                <c:pt idx="706">
                  <c:v>43040</c:v>
                </c:pt>
                <c:pt idx="707">
                  <c:v>43070</c:v>
                </c:pt>
                <c:pt idx="708">
                  <c:v>43101</c:v>
                </c:pt>
                <c:pt idx="709">
                  <c:v>43132</c:v>
                </c:pt>
                <c:pt idx="710">
                  <c:v>43160</c:v>
                </c:pt>
                <c:pt idx="711">
                  <c:v>43191</c:v>
                </c:pt>
                <c:pt idx="712">
                  <c:v>43221</c:v>
                </c:pt>
                <c:pt idx="713">
                  <c:v>43252</c:v>
                </c:pt>
                <c:pt idx="714">
                  <c:v>43282</c:v>
                </c:pt>
                <c:pt idx="715">
                  <c:v>43313</c:v>
                </c:pt>
                <c:pt idx="716">
                  <c:v>43344</c:v>
                </c:pt>
                <c:pt idx="717">
                  <c:v>43374</c:v>
                </c:pt>
                <c:pt idx="718">
                  <c:v>43405</c:v>
                </c:pt>
                <c:pt idx="719">
                  <c:v>43435</c:v>
                </c:pt>
                <c:pt idx="720">
                  <c:v>43466</c:v>
                </c:pt>
                <c:pt idx="721">
                  <c:v>43497</c:v>
                </c:pt>
                <c:pt idx="722">
                  <c:v>43525</c:v>
                </c:pt>
                <c:pt idx="723">
                  <c:v>43556</c:v>
                </c:pt>
                <c:pt idx="724">
                  <c:v>43586</c:v>
                </c:pt>
                <c:pt idx="725">
                  <c:v>43617</c:v>
                </c:pt>
                <c:pt idx="726">
                  <c:v>43647</c:v>
                </c:pt>
                <c:pt idx="727">
                  <c:v>43678</c:v>
                </c:pt>
                <c:pt idx="728">
                  <c:v>43709</c:v>
                </c:pt>
                <c:pt idx="729">
                  <c:v>43739</c:v>
                </c:pt>
                <c:pt idx="730">
                  <c:v>43770</c:v>
                </c:pt>
                <c:pt idx="731">
                  <c:v>43800</c:v>
                </c:pt>
                <c:pt idx="732">
                  <c:v>43831</c:v>
                </c:pt>
                <c:pt idx="733">
                  <c:v>43862</c:v>
                </c:pt>
                <c:pt idx="734">
                  <c:v>43891</c:v>
                </c:pt>
                <c:pt idx="735">
                  <c:v>43922</c:v>
                </c:pt>
                <c:pt idx="736">
                  <c:v>43952</c:v>
                </c:pt>
                <c:pt idx="737">
                  <c:v>43983</c:v>
                </c:pt>
                <c:pt idx="738">
                  <c:v>44013</c:v>
                </c:pt>
                <c:pt idx="739">
                  <c:v>44044</c:v>
                </c:pt>
                <c:pt idx="740">
                  <c:v>44075</c:v>
                </c:pt>
                <c:pt idx="741">
                  <c:v>44105</c:v>
                </c:pt>
                <c:pt idx="742">
                  <c:v>44136</c:v>
                </c:pt>
                <c:pt idx="743">
                  <c:v>44166</c:v>
                </c:pt>
                <c:pt idx="744">
                  <c:v>44197</c:v>
                </c:pt>
                <c:pt idx="745">
                  <c:v>44228</c:v>
                </c:pt>
                <c:pt idx="746">
                  <c:v>44256</c:v>
                </c:pt>
                <c:pt idx="747">
                  <c:v>44287</c:v>
                </c:pt>
                <c:pt idx="748">
                  <c:v>44317</c:v>
                </c:pt>
                <c:pt idx="749">
                  <c:v>44348</c:v>
                </c:pt>
                <c:pt idx="750">
                  <c:v>44378</c:v>
                </c:pt>
                <c:pt idx="751">
                  <c:v>44409</c:v>
                </c:pt>
                <c:pt idx="752">
                  <c:v>44440</c:v>
                </c:pt>
                <c:pt idx="753">
                  <c:v>44470</c:v>
                </c:pt>
                <c:pt idx="754">
                  <c:v>44501</c:v>
                </c:pt>
                <c:pt idx="755">
                  <c:v>44531</c:v>
                </c:pt>
                <c:pt idx="756">
                  <c:v>44562</c:v>
                </c:pt>
                <c:pt idx="757">
                  <c:v>44593</c:v>
                </c:pt>
                <c:pt idx="758">
                  <c:v>44621</c:v>
                </c:pt>
                <c:pt idx="759">
                  <c:v>44652</c:v>
                </c:pt>
                <c:pt idx="760">
                  <c:v>44682</c:v>
                </c:pt>
                <c:pt idx="761">
                  <c:v>44713</c:v>
                </c:pt>
                <c:pt idx="762">
                  <c:v>44743</c:v>
                </c:pt>
                <c:pt idx="763">
                  <c:v>44774</c:v>
                </c:pt>
                <c:pt idx="764">
                  <c:v>44805</c:v>
                </c:pt>
                <c:pt idx="765">
                  <c:v>44835</c:v>
                </c:pt>
                <c:pt idx="766">
                  <c:v>44866</c:v>
                </c:pt>
                <c:pt idx="767">
                  <c:v>44896</c:v>
                </c:pt>
                <c:pt idx="768">
                  <c:v>44927</c:v>
                </c:pt>
                <c:pt idx="769">
                  <c:v>44958</c:v>
                </c:pt>
                <c:pt idx="770">
                  <c:v>44986</c:v>
                </c:pt>
                <c:pt idx="771">
                  <c:v>45017</c:v>
                </c:pt>
                <c:pt idx="772">
                  <c:v>45047</c:v>
                </c:pt>
                <c:pt idx="773">
                  <c:v>45078</c:v>
                </c:pt>
                <c:pt idx="774">
                  <c:v>45108</c:v>
                </c:pt>
                <c:pt idx="775">
                  <c:v>45139</c:v>
                </c:pt>
                <c:pt idx="776">
                  <c:v>45170</c:v>
                </c:pt>
                <c:pt idx="777">
                  <c:v>45200</c:v>
                </c:pt>
                <c:pt idx="778">
                  <c:v>45231</c:v>
                </c:pt>
                <c:pt idx="779">
                  <c:v>45261</c:v>
                </c:pt>
                <c:pt idx="780">
                  <c:v>45292</c:v>
                </c:pt>
                <c:pt idx="781">
                  <c:v>45323</c:v>
                </c:pt>
                <c:pt idx="782">
                  <c:v>45352</c:v>
                </c:pt>
                <c:pt idx="783">
                  <c:v>45383</c:v>
                </c:pt>
                <c:pt idx="784">
                  <c:v>45413</c:v>
                </c:pt>
                <c:pt idx="785">
                  <c:v>45444</c:v>
                </c:pt>
                <c:pt idx="786">
                  <c:v>45474</c:v>
                </c:pt>
                <c:pt idx="787">
                  <c:v>45505</c:v>
                </c:pt>
                <c:pt idx="788">
                  <c:v>45536</c:v>
                </c:pt>
                <c:pt idx="789">
                  <c:v>45566</c:v>
                </c:pt>
                <c:pt idx="790">
                  <c:v>45597</c:v>
                </c:pt>
                <c:pt idx="791">
                  <c:v>45627</c:v>
                </c:pt>
                <c:pt idx="792">
                  <c:v>45658</c:v>
                </c:pt>
                <c:pt idx="793">
                  <c:v>45689</c:v>
                </c:pt>
                <c:pt idx="794">
                  <c:v>45717</c:v>
                </c:pt>
                <c:pt idx="795">
                  <c:v>45748</c:v>
                </c:pt>
                <c:pt idx="796">
                  <c:v>45778</c:v>
                </c:pt>
                <c:pt idx="797">
                  <c:v>45809</c:v>
                </c:pt>
                <c:pt idx="798">
                  <c:v>45839</c:v>
                </c:pt>
                <c:pt idx="799">
                  <c:v>45870</c:v>
                </c:pt>
                <c:pt idx="800">
                  <c:v>45901</c:v>
                </c:pt>
                <c:pt idx="801">
                  <c:v>45931</c:v>
                </c:pt>
                <c:pt idx="802">
                  <c:v>45962</c:v>
                </c:pt>
                <c:pt idx="803">
                  <c:v>45992</c:v>
                </c:pt>
                <c:pt idx="804">
                  <c:v>46023</c:v>
                </c:pt>
                <c:pt idx="805">
                  <c:v>46054</c:v>
                </c:pt>
                <c:pt idx="806">
                  <c:v>46082</c:v>
                </c:pt>
                <c:pt idx="807">
                  <c:v>46113</c:v>
                </c:pt>
                <c:pt idx="808">
                  <c:v>46143</c:v>
                </c:pt>
                <c:pt idx="809">
                  <c:v>46174</c:v>
                </c:pt>
                <c:pt idx="810">
                  <c:v>46204</c:v>
                </c:pt>
                <c:pt idx="811">
                  <c:v>46235</c:v>
                </c:pt>
                <c:pt idx="812">
                  <c:v>46266</c:v>
                </c:pt>
                <c:pt idx="813">
                  <c:v>46296</c:v>
                </c:pt>
                <c:pt idx="814">
                  <c:v>46327</c:v>
                </c:pt>
                <c:pt idx="815">
                  <c:v>46357</c:v>
                </c:pt>
                <c:pt idx="816">
                  <c:v>46388</c:v>
                </c:pt>
                <c:pt idx="817">
                  <c:v>46419</c:v>
                </c:pt>
                <c:pt idx="818">
                  <c:v>46447</c:v>
                </c:pt>
                <c:pt idx="819">
                  <c:v>46478</c:v>
                </c:pt>
                <c:pt idx="820">
                  <c:v>46508</c:v>
                </c:pt>
                <c:pt idx="821">
                  <c:v>46539</c:v>
                </c:pt>
                <c:pt idx="822">
                  <c:v>46569</c:v>
                </c:pt>
                <c:pt idx="823">
                  <c:v>46600</c:v>
                </c:pt>
                <c:pt idx="824">
                  <c:v>46631</c:v>
                </c:pt>
                <c:pt idx="825">
                  <c:v>46661</c:v>
                </c:pt>
                <c:pt idx="826">
                  <c:v>46692</c:v>
                </c:pt>
                <c:pt idx="827">
                  <c:v>46722</c:v>
                </c:pt>
                <c:pt idx="828">
                  <c:v>46753</c:v>
                </c:pt>
                <c:pt idx="829">
                  <c:v>46784</c:v>
                </c:pt>
                <c:pt idx="830">
                  <c:v>46813</c:v>
                </c:pt>
                <c:pt idx="831">
                  <c:v>46844</c:v>
                </c:pt>
                <c:pt idx="832">
                  <c:v>46874</c:v>
                </c:pt>
                <c:pt idx="833">
                  <c:v>46905</c:v>
                </c:pt>
                <c:pt idx="834">
                  <c:v>46935</c:v>
                </c:pt>
                <c:pt idx="835">
                  <c:v>46966</c:v>
                </c:pt>
                <c:pt idx="836">
                  <c:v>46997</c:v>
                </c:pt>
                <c:pt idx="837">
                  <c:v>47027</c:v>
                </c:pt>
                <c:pt idx="838">
                  <c:v>47058</c:v>
                </c:pt>
                <c:pt idx="839">
                  <c:v>47088</c:v>
                </c:pt>
                <c:pt idx="840">
                  <c:v>47119</c:v>
                </c:pt>
                <c:pt idx="841">
                  <c:v>47150</c:v>
                </c:pt>
                <c:pt idx="842">
                  <c:v>47178</c:v>
                </c:pt>
                <c:pt idx="843">
                  <c:v>47209</c:v>
                </c:pt>
                <c:pt idx="844">
                  <c:v>47239</c:v>
                </c:pt>
                <c:pt idx="845">
                  <c:v>47270</c:v>
                </c:pt>
                <c:pt idx="846">
                  <c:v>47300</c:v>
                </c:pt>
                <c:pt idx="847">
                  <c:v>47331</c:v>
                </c:pt>
                <c:pt idx="848">
                  <c:v>47362</c:v>
                </c:pt>
                <c:pt idx="849">
                  <c:v>47392</c:v>
                </c:pt>
                <c:pt idx="850">
                  <c:v>47423</c:v>
                </c:pt>
                <c:pt idx="851">
                  <c:v>47453</c:v>
                </c:pt>
                <c:pt idx="852">
                  <c:v>47484</c:v>
                </c:pt>
                <c:pt idx="853">
                  <c:v>47515</c:v>
                </c:pt>
                <c:pt idx="854">
                  <c:v>47543</c:v>
                </c:pt>
                <c:pt idx="855">
                  <c:v>47574</c:v>
                </c:pt>
                <c:pt idx="856">
                  <c:v>47604</c:v>
                </c:pt>
                <c:pt idx="857">
                  <c:v>47635</c:v>
                </c:pt>
                <c:pt idx="858">
                  <c:v>47665</c:v>
                </c:pt>
                <c:pt idx="859">
                  <c:v>47696</c:v>
                </c:pt>
                <c:pt idx="860">
                  <c:v>47727</c:v>
                </c:pt>
                <c:pt idx="861">
                  <c:v>47757</c:v>
                </c:pt>
                <c:pt idx="862">
                  <c:v>47788</c:v>
                </c:pt>
                <c:pt idx="863">
                  <c:v>47818</c:v>
                </c:pt>
                <c:pt idx="864">
                  <c:v>47849</c:v>
                </c:pt>
                <c:pt idx="865">
                  <c:v>47880</c:v>
                </c:pt>
                <c:pt idx="866">
                  <c:v>47908</c:v>
                </c:pt>
                <c:pt idx="867">
                  <c:v>47939</c:v>
                </c:pt>
                <c:pt idx="868">
                  <c:v>47969</c:v>
                </c:pt>
                <c:pt idx="869">
                  <c:v>48000</c:v>
                </c:pt>
                <c:pt idx="870">
                  <c:v>48030</c:v>
                </c:pt>
                <c:pt idx="871">
                  <c:v>48061</c:v>
                </c:pt>
                <c:pt idx="872">
                  <c:v>48092</c:v>
                </c:pt>
                <c:pt idx="873">
                  <c:v>48122</c:v>
                </c:pt>
                <c:pt idx="874">
                  <c:v>48153</c:v>
                </c:pt>
                <c:pt idx="875">
                  <c:v>48183</c:v>
                </c:pt>
                <c:pt idx="876">
                  <c:v>48214</c:v>
                </c:pt>
                <c:pt idx="877">
                  <c:v>48245</c:v>
                </c:pt>
                <c:pt idx="878">
                  <c:v>48274</c:v>
                </c:pt>
                <c:pt idx="879">
                  <c:v>48305</c:v>
                </c:pt>
                <c:pt idx="880">
                  <c:v>48335</c:v>
                </c:pt>
                <c:pt idx="881">
                  <c:v>48366</c:v>
                </c:pt>
                <c:pt idx="882">
                  <c:v>48396</c:v>
                </c:pt>
                <c:pt idx="883">
                  <c:v>48427</c:v>
                </c:pt>
                <c:pt idx="884">
                  <c:v>48458</c:v>
                </c:pt>
                <c:pt idx="885">
                  <c:v>48488</c:v>
                </c:pt>
                <c:pt idx="886">
                  <c:v>48519</c:v>
                </c:pt>
                <c:pt idx="887">
                  <c:v>48549</c:v>
                </c:pt>
                <c:pt idx="888">
                  <c:v>48580</c:v>
                </c:pt>
                <c:pt idx="889">
                  <c:v>48611</c:v>
                </c:pt>
                <c:pt idx="890">
                  <c:v>48639</c:v>
                </c:pt>
                <c:pt idx="891">
                  <c:v>48670</c:v>
                </c:pt>
                <c:pt idx="892">
                  <c:v>48700</c:v>
                </c:pt>
                <c:pt idx="893">
                  <c:v>48731</c:v>
                </c:pt>
                <c:pt idx="894">
                  <c:v>48761</c:v>
                </c:pt>
                <c:pt idx="895">
                  <c:v>48792</c:v>
                </c:pt>
                <c:pt idx="896">
                  <c:v>48823</c:v>
                </c:pt>
                <c:pt idx="897">
                  <c:v>48853</c:v>
                </c:pt>
                <c:pt idx="898">
                  <c:v>48884</c:v>
                </c:pt>
                <c:pt idx="899">
                  <c:v>48914</c:v>
                </c:pt>
                <c:pt idx="900">
                  <c:v>48945</c:v>
                </c:pt>
                <c:pt idx="901">
                  <c:v>48976</c:v>
                </c:pt>
                <c:pt idx="902">
                  <c:v>49004</c:v>
                </c:pt>
                <c:pt idx="903">
                  <c:v>49035</c:v>
                </c:pt>
                <c:pt idx="904">
                  <c:v>49065</c:v>
                </c:pt>
                <c:pt idx="905">
                  <c:v>49096</c:v>
                </c:pt>
                <c:pt idx="906">
                  <c:v>49126</c:v>
                </c:pt>
                <c:pt idx="907">
                  <c:v>49157</c:v>
                </c:pt>
                <c:pt idx="908">
                  <c:v>49188</c:v>
                </c:pt>
                <c:pt idx="909">
                  <c:v>49218</c:v>
                </c:pt>
                <c:pt idx="910">
                  <c:v>49249</c:v>
                </c:pt>
                <c:pt idx="911">
                  <c:v>49279</c:v>
                </c:pt>
                <c:pt idx="912">
                  <c:v>49310</c:v>
                </c:pt>
                <c:pt idx="913">
                  <c:v>49341</c:v>
                </c:pt>
                <c:pt idx="914">
                  <c:v>49369</c:v>
                </c:pt>
                <c:pt idx="915">
                  <c:v>49400</c:v>
                </c:pt>
                <c:pt idx="916">
                  <c:v>49430</c:v>
                </c:pt>
                <c:pt idx="917">
                  <c:v>49461</c:v>
                </c:pt>
                <c:pt idx="918">
                  <c:v>49491</c:v>
                </c:pt>
                <c:pt idx="919">
                  <c:v>49522</c:v>
                </c:pt>
                <c:pt idx="920">
                  <c:v>49553</c:v>
                </c:pt>
                <c:pt idx="921">
                  <c:v>49583</c:v>
                </c:pt>
                <c:pt idx="922">
                  <c:v>49614</c:v>
                </c:pt>
                <c:pt idx="923">
                  <c:v>49644</c:v>
                </c:pt>
                <c:pt idx="924">
                  <c:v>49675</c:v>
                </c:pt>
                <c:pt idx="925">
                  <c:v>49706</c:v>
                </c:pt>
                <c:pt idx="926">
                  <c:v>49735</c:v>
                </c:pt>
                <c:pt idx="927">
                  <c:v>49766</c:v>
                </c:pt>
                <c:pt idx="928">
                  <c:v>49796</c:v>
                </c:pt>
                <c:pt idx="929">
                  <c:v>49827</c:v>
                </c:pt>
                <c:pt idx="930">
                  <c:v>49857</c:v>
                </c:pt>
                <c:pt idx="931">
                  <c:v>49888</c:v>
                </c:pt>
                <c:pt idx="932">
                  <c:v>49919</c:v>
                </c:pt>
                <c:pt idx="933">
                  <c:v>49949</c:v>
                </c:pt>
                <c:pt idx="934">
                  <c:v>49980</c:v>
                </c:pt>
                <c:pt idx="935">
                  <c:v>50010</c:v>
                </c:pt>
                <c:pt idx="936">
                  <c:v>50041</c:v>
                </c:pt>
                <c:pt idx="937">
                  <c:v>50072</c:v>
                </c:pt>
                <c:pt idx="938">
                  <c:v>50100</c:v>
                </c:pt>
                <c:pt idx="939">
                  <c:v>50131</c:v>
                </c:pt>
                <c:pt idx="940">
                  <c:v>50161</c:v>
                </c:pt>
                <c:pt idx="941">
                  <c:v>50192</c:v>
                </c:pt>
                <c:pt idx="942">
                  <c:v>50222</c:v>
                </c:pt>
                <c:pt idx="943">
                  <c:v>50253</c:v>
                </c:pt>
                <c:pt idx="944">
                  <c:v>50284</c:v>
                </c:pt>
                <c:pt idx="945">
                  <c:v>50314</c:v>
                </c:pt>
                <c:pt idx="946">
                  <c:v>50345</c:v>
                </c:pt>
                <c:pt idx="947">
                  <c:v>50375</c:v>
                </c:pt>
                <c:pt idx="948">
                  <c:v>50406</c:v>
                </c:pt>
                <c:pt idx="949">
                  <c:v>50437</c:v>
                </c:pt>
                <c:pt idx="950">
                  <c:v>50465</c:v>
                </c:pt>
                <c:pt idx="951">
                  <c:v>50496</c:v>
                </c:pt>
                <c:pt idx="952">
                  <c:v>50526</c:v>
                </c:pt>
                <c:pt idx="953">
                  <c:v>50557</c:v>
                </c:pt>
                <c:pt idx="954">
                  <c:v>50587</c:v>
                </c:pt>
                <c:pt idx="955">
                  <c:v>50618</c:v>
                </c:pt>
                <c:pt idx="956">
                  <c:v>50649</c:v>
                </c:pt>
                <c:pt idx="957">
                  <c:v>50679</c:v>
                </c:pt>
                <c:pt idx="958">
                  <c:v>50710</c:v>
                </c:pt>
                <c:pt idx="959">
                  <c:v>50740</c:v>
                </c:pt>
                <c:pt idx="960">
                  <c:v>50771</c:v>
                </c:pt>
                <c:pt idx="961">
                  <c:v>50802</c:v>
                </c:pt>
                <c:pt idx="962">
                  <c:v>50830</c:v>
                </c:pt>
                <c:pt idx="963">
                  <c:v>50861</c:v>
                </c:pt>
                <c:pt idx="964">
                  <c:v>50891</c:v>
                </c:pt>
                <c:pt idx="965">
                  <c:v>50922</c:v>
                </c:pt>
                <c:pt idx="966">
                  <c:v>50952</c:v>
                </c:pt>
                <c:pt idx="967">
                  <c:v>50983</c:v>
                </c:pt>
                <c:pt idx="968">
                  <c:v>51014</c:v>
                </c:pt>
                <c:pt idx="969">
                  <c:v>51044</c:v>
                </c:pt>
                <c:pt idx="970">
                  <c:v>51075</c:v>
                </c:pt>
                <c:pt idx="971">
                  <c:v>51105</c:v>
                </c:pt>
                <c:pt idx="972">
                  <c:v>51136</c:v>
                </c:pt>
                <c:pt idx="973">
                  <c:v>51167</c:v>
                </c:pt>
                <c:pt idx="974">
                  <c:v>51196</c:v>
                </c:pt>
                <c:pt idx="975">
                  <c:v>51227</c:v>
                </c:pt>
                <c:pt idx="976">
                  <c:v>51257</c:v>
                </c:pt>
                <c:pt idx="977">
                  <c:v>51288</c:v>
                </c:pt>
                <c:pt idx="978">
                  <c:v>51318</c:v>
                </c:pt>
                <c:pt idx="979">
                  <c:v>51349</c:v>
                </c:pt>
                <c:pt idx="980">
                  <c:v>51380</c:v>
                </c:pt>
                <c:pt idx="981">
                  <c:v>51410</c:v>
                </c:pt>
                <c:pt idx="982">
                  <c:v>51441</c:v>
                </c:pt>
                <c:pt idx="983">
                  <c:v>51471</c:v>
                </c:pt>
              </c:numCache>
            </c:numRef>
          </c:cat>
          <c:val>
            <c:numRef>
              <c:f>'HS2FAM (2)'!$N$9:$N$992</c:f>
              <c:numCache>
                <c:formatCode>General</c:formatCode>
                <c:ptCount val="984"/>
                <c:pt idx="775" formatCode="0.0">
                  <c:v>-18.360266593599999</c:v>
                </c:pt>
                <c:pt idx="983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5BDF-41D9-A44F-2EF70FCB71F6}"/>
            </c:ext>
          </c:extLst>
        </c:ser>
        <c:ser>
          <c:idx val="8"/>
          <c:order val="8"/>
          <c:tx>
            <c:v>12/12 Forecast</c:v>
          </c:tx>
          <c:marker>
            <c:symbol val="circle"/>
            <c:size val="8"/>
            <c:spPr>
              <a:solidFill>
                <a:srgbClr val="08A685"/>
              </a:solidFill>
              <a:ln>
                <a:solidFill>
                  <a:srgbClr val="5F5F5F"/>
                </a:solidFill>
              </a:ln>
            </c:spPr>
          </c:marker>
          <c:cat>
            <c:numRef>
              <c:f>'HS2FAM (2)'!$A$9:$A$992</c:f>
              <c:numCache>
                <c:formatCode>mmm\-yy</c:formatCode>
                <c:ptCount val="984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41487</c:v>
                </c:pt>
                <c:pt idx="656">
                  <c:v>41518</c:v>
                </c:pt>
                <c:pt idx="657">
                  <c:v>41548</c:v>
                </c:pt>
                <c:pt idx="658">
                  <c:v>41579</c:v>
                </c:pt>
                <c:pt idx="659">
                  <c:v>41609</c:v>
                </c:pt>
                <c:pt idx="660">
                  <c:v>41640</c:v>
                </c:pt>
                <c:pt idx="661">
                  <c:v>41671</c:v>
                </c:pt>
                <c:pt idx="662">
                  <c:v>41699</c:v>
                </c:pt>
                <c:pt idx="663">
                  <c:v>41730</c:v>
                </c:pt>
                <c:pt idx="664">
                  <c:v>41760</c:v>
                </c:pt>
                <c:pt idx="665">
                  <c:v>41791</c:v>
                </c:pt>
                <c:pt idx="666">
                  <c:v>41821</c:v>
                </c:pt>
                <c:pt idx="667">
                  <c:v>41852</c:v>
                </c:pt>
                <c:pt idx="668">
                  <c:v>41883</c:v>
                </c:pt>
                <c:pt idx="669">
                  <c:v>41913</c:v>
                </c:pt>
                <c:pt idx="670">
                  <c:v>41944</c:v>
                </c:pt>
                <c:pt idx="671">
                  <c:v>41974</c:v>
                </c:pt>
                <c:pt idx="672">
                  <c:v>42005</c:v>
                </c:pt>
                <c:pt idx="673">
                  <c:v>42036</c:v>
                </c:pt>
                <c:pt idx="674">
                  <c:v>42064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42278</c:v>
                </c:pt>
                <c:pt idx="682">
                  <c:v>42309</c:v>
                </c:pt>
                <c:pt idx="683">
                  <c:v>42339</c:v>
                </c:pt>
                <c:pt idx="684">
                  <c:v>42370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  <c:pt idx="704">
                  <c:v>42979</c:v>
                </c:pt>
                <c:pt idx="705">
                  <c:v>43009</c:v>
                </c:pt>
                <c:pt idx="706">
                  <c:v>43040</c:v>
                </c:pt>
                <c:pt idx="707">
                  <c:v>43070</c:v>
                </c:pt>
                <c:pt idx="708">
                  <c:v>43101</c:v>
                </c:pt>
                <c:pt idx="709">
                  <c:v>43132</c:v>
                </c:pt>
                <c:pt idx="710">
                  <c:v>43160</c:v>
                </c:pt>
                <c:pt idx="711">
                  <c:v>43191</c:v>
                </c:pt>
                <c:pt idx="712">
                  <c:v>43221</c:v>
                </c:pt>
                <c:pt idx="713">
                  <c:v>43252</c:v>
                </c:pt>
                <c:pt idx="714">
                  <c:v>43282</c:v>
                </c:pt>
                <c:pt idx="715">
                  <c:v>43313</c:v>
                </c:pt>
                <c:pt idx="716">
                  <c:v>43344</c:v>
                </c:pt>
                <c:pt idx="717">
                  <c:v>43374</c:v>
                </c:pt>
                <c:pt idx="718">
                  <c:v>43405</c:v>
                </c:pt>
                <c:pt idx="719">
                  <c:v>43435</c:v>
                </c:pt>
                <c:pt idx="720">
                  <c:v>43466</c:v>
                </c:pt>
                <c:pt idx="721">
                  <c:v>43497</c:v>
                </c:pt>
                <c:pt idx="722">
                  <c:v>43525</c:v>
                </c:pt>
                <c:pt idx="723">
                  <c:v>43556</c:v>
                </c:pt>
                <c:pt idx="724">
                  <c:v>43586</c:v>
                </c:pt>
                <c:pt idx="725">
                  <c:v>43617</c:v>
                </c:pt>
                <c:pt idx="726">
                  <c:v>43647</c:v>
                </c:pt>
                <c:pt idx="727">
                  <c:v>43678</c:v>
                </c:pt>
                <c:pt idx="728">
                  <c:v>43709</c:v>
                </c:pt>
                <c:pt idx="729">
                  <c:v>43739</c:v>
                </c:pt>
                <c:pt idx="730">
                  <c:v>43770</c:v>
                </c:pt>
                <c:pt idx="731">
                  <c:v>43800</c:v>
                </c:pt>
                <c:pt idx="732">
                  <c:v>43831</c:v>
                </c:pt>
                <c:pt idx="733">
                  <c:v>43862</c:v>
                </c:pt>
                <c:pt idx="734">
                  <c:v>43891</c:v>
                </c:pt>
                <c:pt idx="735">
                  <c:v>43922</c:v>
                </c:pt>
                <c:pt idx="736">
                  <c:v>43952</c:v>
                </c:pt>
                <c:pt idx="737">
                  <c:v>43983</c:v>
                </c:pt>
                <c:pt idx="738">
                  <c:v>44013</c:v>
                </c:pt>
                <c:pt idx="739">
                  <c:v>44044</c:v>
                </c:pt>
                <c:pt idx="740">
                  <c:v>44075</c:v>
                </c:pt>
                <c:pt idx="741">
                  <c:v>44105</c:v>
                </c:pt>
                <c:pt idx="742">
                  <c:v>44136</c:v>
                </c:pt>
                <c:pt idx="743">
                  <c:v>44166</c:v>
                </c:pt>
                <c:pt idx="744">
                  <c:v>44197</c:v>
                </c:pt>
                <c:pt idx="745">
                  <c:v>44228</c:v>
                </c:pt>
                <c:pt idx="746">
                  <c:v>44256</c:v>
                </c:pt>
                <c:pt idx="747">
                  <c:v>44287</c:v>
                </c:pt>
                <c:pt idx="748">
                  <c:v>44317</c:v>
                </c:pt>
                <c:pt idx="749">
                  <c:v>44348</c:v>
                </c:pt>
                <c:pt idx="750">
                  <c:v>44378</c:v>
                </c:pt>
                <c:pt idx="751">
                  <c:v>44409</c:v>
                </c:pt>
                <c:pt idx="752">
                  <c:v>44440</c:v>
                </c:pt>
                <c:pt idx="753">
                  <c:v>44470</c:v>
                </c:pt>
                <c:pt idx="754">
                  <c:v>44501</c:v>
                </c:pt>
                <c:pt idx="755">
                  <c:v>44531</c:v>
                </c:pt>
                <c:pt idx="756">
                  <c:v>44562</c:v>
                </c:pt>
                <c:pt idx="757">
                  <c:v>44593</c:v>
                </c:pt>
                <c:pt idx="758">
                  <c:v>44621</c:v>
                </c:pt>
                <c:pt idx="759">
                  <c:v>44652</c:v>
                </c:pt>
                <c:pt idx="760">
                  <c:v>44682</c:v>
                </c:pt>
                <c:pt idx="761">
                  <c:v>44713</c:v>
                </c:pt>
                <c:pt idx="762">
                  <c:v>44743</c:v>
                </c:pt>
                <c:pt idx="763">
                  <c:v>44774</c:v>
                </c:pt>
                <c:pt idx="764">
                  <c:v>44805</c:v>
                </c:pt>
                <c:pt idx="765">
                  <c:v>44835</c:v>
                </c:pt>
                <c:pt idx="766">
                  <c:v>44866</c:v>
                </c:pt>
                <c:pt idx="767">
                  <c:v>44896</c:v>
                </c:pt>
                <c:pt idx="768">
                  <c:v>44927</c:v>
                </c:pt>
                <c:pt idx="769">
                  <c:v>44958</c:v>
                </c:pt>
                <c:pt idx="770">
                  <c:v>44986</c:v>
                </c:pt>
                <c:pt idx="771">
                  <c:v>45017</c:v>
                </c:pt>
                <c:pt idx="772">
                  <c:v>45047</c:v>
                </c:pt>
                <c:pt idx="773">
                  <c:v>45078</c:v>
                </c:pt>
                <c:pt idx="774">
                  <c:v>45108</c:v>
                </c:pt>
                <c:pt idx="775">
                  <c:v>45139</c:v>
                </c:pt>
                <c:pt idx="776">
                  <c:v>45170</c:v>
                </c:pt>
                <c:pt idx="777">
                  <c:v>45200</c:v>
                </c:pt>
                <c:pt idx="778">
                  <c:v>45231</c:v>
                </c:pt>
                <c:pt idx="779">
                  <c:v>45261</c:v>
                </c:pt>
                <c:pt idx="780">
                  <c:v>45292</c:v>
                </c:pt>
                <c:pt idx="781">
                  <c:v>45323</c:v>
                </c:pt>
                <c:pt idx="782">
                  <c:v>45352</c:v>
                </c:pt>
                <c:pt idx="783">
                  <c:v>45383</c:v>
                </c:pt>
                <c:pt idx="784">
                  <c:v>45413</c:v>
                </c:pt>
                <c:pt idx="785">
                  <c:v>45444</c:v>
                </c:pt>
                <c:pt idx="786">
                  <c:v>45474</c:v>
                </c:pt>
                <c:pt idx="787">
                  <c:v>45505</c:v>
                </c:pt>
                <c:pt idx="788">
                  <c:v>45536</c:v>
                </c:pt>
                <c:pt idx="789">
                  <c:v>45566</c:v>
                </c:pt>
                <c:pt idx="790">
                  <c:v>45597</c:v>
                </c:pt>
                <c:pt idx="791">
                  <c:v>45627</c:v>
                </c:pt>
                <c:pt idx="792">
                  <c:v>45658</c:v>
                </c:pt>
                <c:pt idx="793">
                  <c:v>45689</c:v>
                </c:pt>
                <c:pt idx="794">
                  <c:v>45717</c:v>
                </c:pt>
                <c:pt idx="795">
                  <c:v>45748</c:v>
                </c:pt>
                <c:pt idx="796">
                  <c:v>45778</c:v>
                </c:pt>
                <c:pt idx="797">
                  <c:v>45809</c:v>
                </c:pt>
                <c:pt idx="798">
                  <c:v>45839</c:v>
                </c:pt>
                <c:pt idx="799">
                  <c:v>45870</c:v>
                </c:pt>
                <c:pt idx="800">
                  <c:v>45901</c:v>
                </c:pt>
                <c:pt idx="801">
                  <c:v>45931</c:v>
                </c:pt>
                <c:pt idx="802">
                  <c:v>45962</c:v>
                </c:pt>
                <c:pt idx="803">
                  <c:v>45992</c:v>
                </c:pt>
                <c:pt idx="804">
                  <c:v>46023</c:v>
                </c:pt>
                <c:pt idx="805">
                  <c:v>46054</c:v>
                </c:pt>
                <c:pt idx="806">
                  <c:v>46082</c:v>
                </c:pt>
                <c:pt idx="807">
                  <c:v>46113</c:v>
                </c:pt>
                <c:pt idx="808">
                  <c:v>46143</c:v>
                </c:pt>
                <c:pt idx="809">
                  <c:v>46174</c:v>
                </c:pt>
                <c:pt idx="810">
                  <c:v>46204</c:v>
                </c:pt>
                <c:pt idx="811">
                  <c:v>46235</c:v>
                </c:pt>
                <c:pt idx="812">
                  <c:v>46266</c:v>
                </c:pt>
                <c:pt idx="813">
                  <c:v>46296</c:v>
                </c:pt>
                <c:pt idx="814">
                  <c:v>46327</c:v>
                </c:pt>
                <c:pt idx="815">
                  <c:v>46357</c:v>
                </c:pt>
                <c:pt idx="816">
                  <c:v>46388</c:v>
                </c:pt>
                <c:pt idx="817">
                  <c:v>46419</c:v>
                </c:pt>
                <c:pt idx="818">
                  <c:v>46447</c:v>
                </c:pt>
                <c:pt idx="819">
                  <c:v>46478</c:v>
                </c:pt>
                <c:pt idx="820">
                  <c:v>46508</c:v>
                </c:pt>
                <c:pt idx="821">
                  <c:v>46539</c:v>
                </c:pt>
                <c:pt idx="822">
                  <c:v>46569</c:v>
                </c:pt>
                <c:pt idx="823">
                  <c:v>46600</c:v>
                </c:pt>
                <c:pt idx="824">
                  <c:v>46631</c:v>
                </c:pt>
                <c:pt idx="825">
                  <c:v>46661</c:v>
                </c:pt>
                <c:pt idx="826">
                  <c:v>46692</c:v>
                </c:pt>
                <c:pt idx="827">
                  <c:v>46722</c:v>
                </c:pt>
                <c:pt idx="828">
                  <c:v>46753</c:v>
                </c:pt>
                <c:pt idx="829">
                  <c:v>46784</c:v>
                </c:pt>
                <c:pt idx="830">
                  <c:v>46813</c:v>
                </c:pt>
                <c:pt idx="831">
                  <c:v>46844</c:v>
                </c:pt>
                <c:pt idx="832">
                  <c:v>46874</c:v>
                </c:pt>
                <c:pt idx="833">
                  <c:v>46905</c:v>
                </c:pt>
                <c:pt idx="834">
                  <c:v>46935</c:v>
                </c:pt>
                <c:pt idx="835">
                  <c:v>46966</c:v>
                </c:pt>
                <c:pt idx="836">
                  <c:v>46997</c:v>
                </c:pt>
                <c:pt idx="837">
                  <c:v>47027</c:v>
                </c:pt>
                <c:pt idx="838">
                  <c:v>47058</c:v>
                </c:pt>
                <c:pt idx="839">
                  <c:v>47088</c:v>
                </c:pt>
                <c:pt idx="840">
                  <c:v>47119</c:v>
                </c:pt>
                <c:pt idx="841">
                  <c:v>47150</c:v>
                </c:pt>
                <c:pt idx="842">
                  <c:v>47178</c:v>
                </c:pt>
                <c:pt idx="843">
                  <c:v>47209</c:v>
                </c:pt>
                <c:pt idx="844">
                  <c:v>47239</c:v>
                </c:pt>
                <c:pt idx="845">
                  <c:v>47270</c:v>
                </c:pt>
                <c:pt idx="846">
                  <c:v>47300</c:v>
                </c:pt>
                <c:pt idx="847">
                  <c:v>47331</c:v>
                </c:pt>
                <c:pt idx="848">
                  <c:v>47362</c:v>
                </c:pt>
                <c:pt idx="849">
                  <c:v>47392</c:v>
                </c:pt>
                <c:pt idx="850">
                  <c:v>47423</c:v>
                </c:pt>
                <c:pt idx="851">
                  <c:v>47453</c:v>
                </c:pt>
                <c:pt idx="852">
                  <c:v>47484</c:v>
                </c:pt>
                <c:pt idx="853">
                  <c:v>47515</c:v>
                </c:pt>
                <c:pt idx="854">
                  <c:v>47543</c:v>
                </c:pt>
                <c:pt idx="855">
                  <c:v>47574</c:v>
                </c:pt>
                <c:pt idx="856">
                  <c:v>47604</c:v>
                </c:pt>
                <c:pt idx="857">
                  <c:v>47635</c:v>
                </c:pt>
                <c:pt idx="858">
                  <c:v>47665</c:v>
                </c:pt>
                <c:pt idx="859">
                  <c:v>47696</c:v>
                </c:pt>
                <c:pt idx="860">
                  <c:v>47727</c:v>
                </c:pt>
                <c:pt idx="861">
                  <c:v>47757</c:v>
                </c:pt>
                <c:pt idx="862">
                  <c:v>47788</c:v>
                </c:pt>
                <c:pt idx="863">
                  <c:v>47818</c:v>
                </c:pt>
                <c:pt idx="864">
                  <c:v>47849</c:v>
                </c:pt>
                <c:pt idx="865">
                  <c:v>47880</c:v>
                </c:pt>
                <c:pt idx="866">
                  <c:v>47908</c:v>
                </c:pt>
                <c:pt idx="867">
                  <c:v>47939</c:v>
                </c:pt>
                <c:pt idx="868">
                  <c:v>47969</c:v>
                </c:pt>
                <c:pt idx="869">
                  <c:v>48000</c:v>
                </c:pt>
                <c:pt idx="870">
                  <c:v>48030</c:v>
                </c:pt>
                <c:pt idx="871">
                  <c:v>48061</c:v>
                </c:pt>
                <c:pt idx="872">
                  <c:v>48092</c:v>
                </c:pt>
                <c:pt idx="873">
                  <c:v>48122</c:v>
                </c:pt>
                <c:pt idx="874">
                  <c:v>48153</c:v>
                </c:pt>
                <c:pt idx="875">
                  <c:v>48183</c:v>
                </c:pt>
                <c:pt idx="876">
                  <c:v>48214</c:v>
                </c:pt>
                <c:pt idx="877">
                  <c:v>48245</c:v>
                </c:pt>
                <c:pt idx="878">
                  <c:v>48274</c:v>
                </c:pt>
                <c:pt idx="879">
                  <c:v>48305</c:v>
                </c:pt>
                <c:pt idx="880">
                  <c:v>48335</c:v>
                </c:pt>
                <c:pt idx="881">
                  <c:v>48366</c:v>
                </c:pt>
                <c:pt idx="882">
                  <c:v>48396</c:v>
                </c:pt>
                <c:pt idx="883">
                  <c:v>48427</c:v>
                </c:pt>
                <c:pt idx="884">
                  <c:v>48458</c:v>
                </c:pt>
                <c:pt idx="885">
                  <c:v>48488</c:v>
                </c:pt>
                <c:pt idx="886">
                  <c:v>48519</c:v>
                </c:pt>
                <c:pt idx="887">
                  <c:v>48549</c:v>
                </c:pt>
                <c:pt idx="888">
                  <c:v>48580</c:v>
                </c:pt>
                <c:pt idx="889">
                  <c:v>48611</c:v>
                </c:pt>
                <c:pt idx="890">
                  <c:v>48639</c:v>
                </c:pt>
                <c:pt idx="891">
                  <c:v>48670</c:v>
                </c:pt>
                <c:pt idx="892">
                  <c:v>48700</c:v>
                </c:pt>
                <c:pt idx="893">
                  <c:v>48731</c:v>
                </c:pt>
                <c:pt idx="894">
                  <c:v>48761</c:v>
                </c:pt>
                <c:pt idx="895">
                  <c:v>48792</c:v>
                </c:pt>
                <c:pt idx="896">
                  <c:v>48823</c:v>
                </c:pt>
                <c:pt idx="897">
                  <c:v>48853</c:v>
                </c:pt>
                <c:pt idx="898">
                  <c:v>48884</c:v>
                </c:pt>
                <c:pt idx="899">
                  <c:v>48914</c:v>
                </c:pt>
                <c:pt idx="900">
                  <c:v>48945</c:v>
                </c:pt>
                <c:pt idx="901">
                  <c:v>48976</c:v>
                </c:pt>
                <c:pt idx="902">
                  <c:v>49004</c:v>
                </c:pt>
                <c:pt idx="903">
                  <c:v>49035</c:v>
                </c:pt>
                <c:pt idx="904">
                  <c:v>49065</c:v>
                </c:pt>
                <c:pt idx="905">
                  <c:v>49096</c:v>
                </c:pt>
                <c:pt idx="906">
                  <c:v>49126</c:v>
                </c:pt>
                <c:pt idx="907">
                  <c:v>49157</c:v>
                </c:pt>
                <c:pt idx="908">
                  <c:v>49188</c:v>
                </c:pt>
                <c:pt idx="909">
                  <c:v>49218</c:v>
                </c:pt>
                <c:pt idx="910">
                  <c:v>49249</c:v>
                </c:pt>
                <c:pt idx="911">
                  <c:v>49279</c:v>
                </c:pt>
                <c:pt idx="912">
                  <c:v>49310</c:v>
                </c:pt>
                <c:pt idx="913">
                  <c:v>49341</c:v>
                </c:pt>
                <c:pt idx="914">
                  <c:v>49369</c:v>
                </c:pt>
                <c:pt idx="915">
                  <c:v>49400</c:v>
                </c:pt>
                <c:pt idx="916">
                  <c:v>49430</c:v>
                </c:pt>
                <c:pt idx="917">
                  <c:v>49461</c:v>
                </c:pt>
                <c:pt idx="918">
                  <c:v>49491</c:v>
                </c:pt>
                <c:pt idx="919">
                  <c:v>49522</c:v>
                </c:pt>
                <c:pt idx="920">
                  <c:v>49553</c:v>
                </c:pt>
                <c:pt idx="921">
                  <c:v>49583</c:v>
                </c:pt>
                <c:pt idx="922">
                  <c:v>49614</c:v>
                </c:pt>
                <c:pt idx="923">
                  <c:v>49644</c:v>
                </c:pt>
                <c:pt idx="924">
                  <c:v>49675</c:v>
                </c:pt>
                <c:pt idx="925">
                  <c:v>49706</c:v>
                </c:pt>
                <c:pt idx="926">
                  <c:v>49735</c:v>
                </c:pt>
                <c:pt idx="927">
                  <c:v>49766</c:v>
                </c:pt>
                <c:pt idx="928">
                  <c:v>49796</c:v>
                </c:pt>
                <c:pt idx="929">
                  <c:v>49827</c:v>
                </c:pt>
                <c:pt idx="930">
                  <c:v>49857</c:v>
                </c:pt>
                <c:pt idx="931">
                  <c:v>49888</c:v>
                </c:pt>
                <c:pt idx="932">
                  <c:v>49919</c:v>
                </c:pt>
                <c:pt idx="933">
                  <c:v>49949</c:v>
                </c:pt>
                <c:pt idx="934">
                  <c:v>49980</c:v>
                </c:pt>
                <c:pt idx="935">
                  <c:v>50010</c:v>
                </c:pt>
                <c:pt idx="936">
                  <c:v>50041</c:v>
                </c:pt>
                <c:pt idx="937">
                  <c:v>50072</c:v>
                </c:pt>
                <c:pt idx="938">
                  <c:v>50100</c:v>
                </c:pt>
                <c:pt idx="939">
                  <c:v>50131</c:v>
                </c:pt>
                <c:pt idx="940">
                  <c:v>50161</c:v>
                </c:pt>
                <c:pt idx="941">
                  <c:v>50192</c:v>
                </c:pt>
                <c:pt idx="942">
                  <c:v>50222</c:v>
                </c:pt>
                <c:pt idx="943">
                  <c:v>50253</c:v>
                </c:pt>
                <c:pt idx="944">
                  <c:v>50284</c:v>
                </c:pt>
                <c:pt idx="945">
                  <c:v>50314</c:v>
                </c:pt>
                <c:pt idx="946">
                  <c:v>50345</c:v>
                </c:pt>
                <c:pt idx="947">
                  <c:v>50375</c:v>
                </c:pt>
                <c:pt idx="948">
                  <c:v>50406</c:v>
                </c:pt>
                <c:pt idx="949">
                  <c:v>50437</c:v>
                </c:pt>
                <c:pt idx="950">
                  <c:v>50465</c:v>
                </c:pt>
                <c:pt idx="951">
                  <c:v>50496</c:v>
                </c:pt>
                <c:pt idx="952">
                  <c:v>50526</c:v>
                </c:pt>
                <c:pt idx="953">
                  <c:v>50557</c:v>
                </c:pt>
                <c:pt idx="954">
                  <c:v>50587</c:v>
                </c:pt>
                <c:pt idx="955">
                  <c:v>50618</c:v>
                </c:pt>
                <c:pt idx="956">
                  <c:v>50649</c:v>
                </c:pt>
                <c:pt idx="957">
                  <c:v>50679</c:v>
                </c:pt>
                <c:pt idx="958">
                  <c:v>50710</c:v>
                </c:pt>
                <c:pt idx="959">
                  <c:v>50740</c:v>
                </c:pt>
                <c:pt idx="960">
                  <c:v>50771</c:v>
                </c:pt>
                <c:pt idx="961">
                  <c:v>50802</c:v>
                </c:pt>
                <c:pt idx="962">
                  <c:v>50830</c:v>
                </c:pt>
                <c:pt idx="963">
                  <c:v>50861</c:v>
                </c:pt>
                <c:pt idx="964">
                  <c:v>50891</c:v>
                </c:pt>
                <c:pt idx="965">
                  <c:v>50922</c:v>
                </c:pt>
                <c:pt idx="966">
                  <c:v>50952</c:v>
                </c:pt>
                <c:pt idx="967">
                  <c:v>50983</c:v>
                </c:pt>
                <c:pt idx="968">
                  <c:v>51014</c:v>
                </c:pt>
                <c:pt idx="969">
                  <c:v>51044</c:v>
                </c:pt>
                <c:pt idx="970">
                  <c:v>51075</c:v>
                </c:pt>
                <c:pt idx="971">
                  <c:v>51105</c:v>
                </c:pt>
                <c:pt idx="972">
                  <c:v>51136</c:v>
                </c:pt>
                <c:pt idx="973">
                  <c:v>51167</c:v>
                </c:pt>
                <c:pt idx="974">
                  <c:v>51196</c:v>
                </c:pt>
                <c:pt idx="975">
                  <c:v>51227</c:v>
                </c:pt>
                <c:pt idx="976">
                  <c:v>51257</c:v>
                </c:pt>
                <c:pt idx="977">
                  <c:v>51288</c:v>
                </c:pt>
                <c:pt idx="978">
                  <c:v>51318</c:v>
                </c:pt>
                <c:pt idx="979">
                  <c:v>51349</c:v>
                </c:pt>
                <c:pt idx="980">
                  <c:v>51380</c:v>
                </c:pt>
                <c:pt idx="981">
                  <c:v>51410</c:v>
                </c:pt>
                <c:pt idx="982">
                  <c:v>51441</c:v>
                </c:pt>
                <c:pt idx="983">
                  <c:v>51471</c:v>
                </c:pt>
              </c:numCache>
            </c:numRef>
          </c:cat>
          <c:val>
            <c:numRef>
              <c:f>'HS2FAM (2)'!$T$9:$T$992</c:f>
              <c:numCache>
                <c:formatCode>General</c:formatCode>
                <c:ptCount val="984"/>
                <c:pt idx="0" formatCode="0.0">
                  <c:v>0</c:v>
                </c:pt>
                <c:pt idx="776" formatCode="0.0">
                  <c:v>-21.3</c:v>
                </c:pt>
                <c:pt idx="779" formatCode="0.0">
                  <c:v>-14.8</c:v>
                </c:pt>
                <c:pt idx="782" formatCode="0.0">
                  <c:v>-6</c:v>
                </c:pt>
                <c:pt idx="785" formatCode="0.0">
                  <c:v>1</c:v>
                </c:pt>
                <c:pt idx="788" formatCode="0.0">
                  <c:v>6.6</c:v>
                </c:pt>
                <c:pt idx="791" formatCode="0.0">
                  <c:v>8.6</c:v>
                </c:pt>
                <c:pt idx="794" formatCode="0.0">
                  <c:v>8.6999999999999993</c:v>
                </c:pt>
                <c:pt idx="797" formatCode="0.0">
                  <c:v>6.8</c:v>
                </c:pt>
                <c:pt idx="800" formatCode="0.0">
                  <c:v>5.2</c:v>
                </c:pt>
                <c:pt idx="803" formatCode="0.0">
                  <c:v>3.8</c:v>
                </c:pt>
                <c:pt idx="983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5BDF-41D9-A44F-2EF70FCB71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</c:lineChart>
      <c:lineChart>
        <c:grouping val="standard"/>
        <c:varyColors val="0"/>
        <c:ser>
          <c:idx val="1"/>
          <c:order val="3"/>
          <c:tx>
            <c:v>3MMT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dLbls>
            <c:delete val="1"/>
          </c:dLbls>
          <c:cat>
            <c:numRef>
              <c:f>'HS2FAM (2)'!$A$9:$A$992</c:f>
              <c:numCache>
                <c:formatCode>mmm\-yy</c:formatCode>
                <c:ptCount val="984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41487</c:v>
                </c:pt>
                <c:pt idx="656">
                  <c:v>41518</c:v>
                </c:pt>
                <c:pt idx="657">
                  <c:v>41548</c:v>
                </c:pt>
                <c:pt idx="658">
                  <c:v>41579</c:v>
                </c:pt>
                <c:pt idx="659">
                  <c:v>41609</c:v>
                </c:pt>
                <c:pt idx="660">
                  <c:v>41640</c:v>
                </c:pt>
                <c:pt idx="661">
                  <c:v>41671</c:v>
                </c:pt>
                <c:pt idx="662">
                  <c:v>41699</c:v>
                </c:pt>
                <c:pt idx="663">
                  <c:v>41730</c:v>
                </c:pt>
                <c:pt idx="664">
                  <c:v>41760</c:v>
                </c:pt>
                <c:pt idx="665">
                  <c:v>41791</c:v>
                </c:pt>
                <c:pt idx="666">
                  <c:v>41821</c:v>
                </c:pt>
                <c:pt idx="667">
                  <c:v>41852</c:v>
                </c:pt>
                <c:pt idx="668">
                  <c:v>41883</c:v>
                </c:pt>
                <c:pt idx="669">
                  <c:v>41913</c:v>
                </c:pt>
                <c:pt idx="670">
                  <c:v>41944</c:v>
                </c:pt>
                <c:pt idx="671">
                  <c:v>41974</c:v>
                </c:pt>
                <c:pt idx="672">
                  <c:v>42005</c:v>
                </c:pt>
                <c:pt idx="673">
                  <c:v>42036</c:v>
                </c:pt>
                <c:pt idx="674">
                  <c:v>42064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42278</c:v>
                </c:pt>
                <c:pt idx="682">
                  <c:v>42309</c:v>
                </c:pt>
                <c:pt idx="683">
                  <c:v>42339</c:v>
                </c:pt>
                <c:pt idx="684">
                  <c:v>42370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  <c:pt idx="704">
                  <c:v>42979</c:v>
                </c:pt>
                <c:pt idx="705">
                  <c:v>43009</c:v>
                </c:pt>
                <c:pt idx="706">
                  <c:v>43040</c:v>
                </c:pt>
                <c:pt idx="707">
                  <c:v>43070</c:v>
                </c:pt>
                <c:pt idx="708">
                  <c:v>43101</c:v>
                </c:pt>
                <c:pt idx="709">
                  <c:v>43132</c:v>
                </c:pt>
                <c:pt idx="710">
                  <c:v>43160</c:v>
                </c:pt>
                <c:pt idx="711">
                  <c:v>43191</c:v>
                </c:pt>
                <c:pt idx="712">
                  <c:v>43221</c:v>
                </c:pt>
                <c:pt idx="713">
                  <c:v>43252</c:v>
                </c:pt>
                <c:pt idx="714">
                  <c:v>43282</c:v>
                </c:pt>
                <c:pt idx="715">
                  <c:v>43313</c:v>
                </c:pt>
                <c:pt idx="716">
                  <c:v>43344</c:v>
                </c:pt>
                <c:pt idx="717">
                  <c:v>43374</c:v>
                </c:pt>
                <c:pt idx="718">
                  <c:v>43405</c:v>
                </c:pt>
                <c:pt idx="719">
                  <c:v>43435</c:v>
                </c:pt>
                <c:pt idx="720">
                  <c:v>43466</c:v>
                </c:pt>
                <c:pt idx="721">
                  <c:v>43497</c:v>
                </c:pt>
                <c:pt idx="722">
                  <c:v>43525</c:v>
                </c:pt>
                <c:pt idx="723">
                  <c:v>43556</c:v>
                </c:pt>
                <c:pt idx="724">
                  <c:v>43586</c:v>
                </c:pt>
                <c:pt idx="725">
                  <c:v>43617</c:v>
                </c:pt>
                <c:pt idx="726">
                  <c:v>43647</c:v>
                </c:pt>
                <c:pt idx="727">
                  <c:v>43678</c:v>
                </c:pt>
                <c:pt idx="728">
                  <c:v>43709</c:v>
                </c:pt>
                <c:pt idx="729">
                  <c:v>43739</c:v>
                </c:pt>
                <c:pt idx="730">
                  <c:v>43770</c:v>
                </c:pt>
                <c:pt idx="731">
                  <c:v>43800</c:v>
                </c:pt>
                <c:pt idx="732">
                  <c:v>43831</c:v>
                </c:pt>
                <c:pt idx="733">
                  <c:v>43862</c:v>
                </c:pt>
                <c:pt idx="734">
                  <c:v>43891</c:v>
                </c:pt>
                <c:pt idx="735">
                  <c:v>43922</c:v>
                </c:pt>
                <c:pt idx="736">
                  <c:v>43952</c:v>
                </c:pt>
                <c:pt idx="737">
                  <c:v>43983</c:v>
                </c:pt>
                <c:pt idx="738">
                  <c:v>44013</c:v>
                </c:pt>
                <c:pt idx="739">
                  <c:v>44044</c:v>
                </c:pt>
                <c:pt idx="740">
                  <c:v>44075</c:v>
                </c:pt>
                <c:pt idx="741">
                  <c:v>44105</c:v>
                </c:pt>
                <c:pt idx="742">
                  <c:v>44136</c:v>
                </c:pt>
                <c:pt idx="743">
                  <c:v>44166</c:v>
                </c:pt>
                <c:pt idx="744">
                  <c:v>44197</c:v>
                </c:pt>
                <c:pt idx="745">
                  <c:v>44228</c:v>
                </c:pt>
                <c:pt idx="746">
                  <c:v>44256</c:v>
                </c:pt>
                <c:pt idx="747">
                  <c:v>44287</c:v>
                </c:pt>
                <c:pt idx="748">
                  <c:v>44317</c:v>
                </c:pt>
                <c:pt idx="749">
                  <c:v>44348</c:v>
                </c:pt>
                <c:pt idx="750">
                  <c:v>44378</c:v>
                </c:pt>
                <c:pt idx="751">
                  <c:v>44409</c:v>
                </c:pt>
                <c:pt idx="752">
                  <c:v>44440</c:v>
                </c:pt>
                <c:pt idx="753">
                  <c:v>44470</c:v>
                </c:pt>
                <c:pt idx="754">
                  <c:v>44501</c:v>
                </c:pt>
                <c:pt idx="755">
                  <c:v>44531</c:v>
                </c:pt>
                <c:pt idx="756">
                  <c:v>44562</c:v>
                </c:pt>
                <c:pt idx="757">
                  <c:v>44593</c:v>
                </c:pt>
                <c:pt idx="758">
                  <c:v>44621</c:v>
                </c:pt>
                <c:pt idx="759">
                  <c:v>44652</c:v>
                </c:pt>
                <c:pt idx="760">
                  <c:v>44682</c:v>
                </c:pt>
                <c:pt idx="761">
                  <c:v>44713</c:v>
                </c:pt>
                <c:pt idx="762">
                  <c:v>44743</c:v>
                </c:pt>
                <c:pt idx="763">
                  <c:v>44774</c:v>
                </c:pt>
                <c:pt idx="764">
                  <c:v>44805</c:v>
                </c:pt>
                <c:pt idx="765">
                  <c:v>44835</c:v>
                </c:pt>
                <c:pt idx="766">
                  <c:v>44866</c:v>
                </c:pt>
                <c:pt idx="767">
                  <c:v>44896</c:v>
                </c:pt>
                <c:pt idx="768">
                  <c:v>44927</c:v>
                </c:pt>
                <c:pt idx="769">
                  <c:v>44958</c:v>
                </c:pt>
                <c:pt idx="770">
                  <c:v>44986</c:v>
                </c:pt>
                <c:pt idx="771">
                  <c:v>45017</c:v>
                </c:pt>
                <c:pt idx="772">
                  <c:v>45047</c:v>
                </c:pt>
                <c:pt idx="773">
                  <c:v>45078</c:v>
                </c:pt>
                <c:pt idx="774">
                  <c:v>45108</c:v>
                </c:pt>
                <c:pt idx="775">
                  <c:v>45139</c:v>
                </c:pt>
                <c:pt idx="776">
                  <c:v>45170</c:v>
                </c:pt>
                <c:pt idx="777">
                  <c:v>45200</c:v>
                </c:pt>
                <c:pt idx="778">
                  <c:v>45231</c:v>
                </c:pt>
                <c:pt idx="779">
                  <c:v>45261</c:v>
                </c:pt>
                <c:pt idx="780">
                  <c:v>45292</c:v>
                </c:pt>
                <c:pt idx="781">
                  <c:v>45323</c:v>
                </c:pt>
                <c:pt idx="782">
                  <c:v>45352</c:v>
                </c:pt>
                <c:pt idx="783">
                  <c:v>45383</c:v>
                </c:pt>
                <c:pt idx="784">
                  <c:v>45413</c:v>
                </c:pt>
                <c:pt idx="785">
                  <c:v>45444</c:v>
                </c:pt>
                <c:pt idx="786">
                  <c:v>45474</c:v>
                </c:pt>
                <c:pt idx="787">
                  <c:v>45505</c:v>
                </c:pt>
                <c:pt idx="788">
                  <c:v>45536</c:v>
                </c:pt>
                <c:pt idx="789">
                  <c:v>45566</c:v>
                </c:pt>
                <c:pt idx="790">
                  <c:v>45597</c:v>
                </c:pt>
                <c:pt idx="791">
                  <c:v>45627</c:v>
                </c:pt>
                <c:pt idx="792">
                  <c:v>45658</c:v>
                </c:pt>
                <c:pt idx="793">
                  <c:v>45689</c:v>
                </c:pt>
                <c:pt idx="794">
                  <c:v>45717</c:v>
                </c:pt>
                <c:pt idx="795">
                  <c:v>45748</c:v>
                </c:pt>
                <c:pt idx="796">
                  <c:v>45778</c:v>
                </c:pt>
                <c:pt idx="797">
                  <c:v>45809</c:v>
                </c:pt>
                <c:pt idx="798">
                  <c:v>45839</c:v>
                </c:pt>
                <c:pt idx="799">
                  <c:v>45870</c:v>
                </c:pt>
                <c:pt idx="800">
                  <c:v>45901</c:v>
                </c:pt>
                <c:pt idx="801">
                  <c:v>45931</c:v>
                </c:pt>
                <c:pt idx="802">
                  <c:v>45962</c:v>
                </c:pt>
                <c:pt idx="803">
                  <c:v>45992</c:v>
                </c:pt>
                <c:pt idx="804">
                  <c:v>46023</c:v>
                </c:pt>
                <c:pt idx="805">
                  <c:v>46054</c:v>
                </c:pt>
                <c:pt idx="806">
                  <c:v>46082</c:v>
                </c:pt>
                <c:pt idx="807">
                  <c:v>46113</c:v>
                </c:pt>
                <c:pt idx="808">
                  <c:v>46143</c:v>
                </c:pt>
                <c:pt idx="809">
                  <c:v>46174</c:v>
                </c:pt>
                <c:pt idx="810">
                  <c:v>46204</c:v>
                </c:pt>
                <c:pt idx="811">
                  <c:v>46235</c:v>
                </c:pt>
                <c:pt idx="812">
                  <c:v>46266</c:v>
                </c:pt>
                <c:pt idx="813">
                  <c:v>46296</c:v>
                </c:pt>
                <c:pt idx="814">
                  <c:v>46327</c:v>
                </c:pt>
                <c:pt idx="815">
                  <c:v>46357</c:v>
                </c:pt>
                <c:pt idx="816">
                  <c:v>46388</c:v>
                </c:pt>
                <c:pt idx="817">
                  <c:v>46419</c:v>
                </c:pt>
                <c:pt idx="818">
                  <c:v>46447</c:v>
                </c:pt>
                <c:pt idx="819">
                  <c:v>46478</c:v>
                </c:pt>
                <c:pt idx="820">
                  <c:v>46508</c:v>
                </c:pt>
                <c:pt idx="821">
                  <c:v>46539</c:v>
                </c:pt>
                <c:pt idx="822">
                  <c:v>46569</c:v>
                </c:pt>
                <c:pt idx="823">
                  <c:v>46600</c:v>
                </c:pt>
                <c:pt idx="824">
                  <c:v>46631</c:v>
                </c:pt>
                <c:pt idx="825">
                  <c:v>46661</c:v>
                </c:pt>
                <c:pt idx="826">
                  <c:v>46692</c:v>
                </c:pt>
                <c:pt idx="827">
                  <c:v>46722</c:v>
                </c:pt>
                <c:pt idx="828">
                  <c:v>46753</c:v>
                </c:pt>
                <c:pt idx="829">
                  <c:v>46784</c:v>
                </c:pt>
                <c:pt idx="830">
                  <c:v>46813</c:v>
                </c:pt>
                <c:pt idx="831">
                  <c:v>46844</c:v>
                </c:pt>
                <c:pt idx="832">
                  <c:v>46874</c:v>
                </c:pt>
                <c:pt idx="833">
                  <c:v>46905</c:v>
                </c:pt>
                <c:pt idx="834">
                  <c:v>46935</c:v>
                </c:pt>
                <c:pt idx="835">
                  <c:v>46966</c:v>
                </c:pt>
                <c:pt idx="836">
                  <c:v>46997</c:v>
                </c:pt>
                <c:pt idx="837">
                  <c:v>47027</c:v>
                </c:pt>
                <c:pt idx="838">
                  <c:v>47058</c:v>
                </c:pt>
                <c:pt idx="839">
                  <c:v>47088</c:v>
                </c:pt>
                <c:pt idx="840">
                  <c:v>47119</c:v>
                </c:pt>
                <c:pt idx="841">
                  <c:v>47150</c:v>
                </c:pt>
                <c:pt idx="842">
                  <c:v>47178</c:v>
                </c:pt>
                <c:pt idx="843">
                  <c:v>47209</c:v>
                </c:pt>
                <c:pt idx="844">
                  <c:v>47239</c:v>
                </c:pt>
                <c:pt idx="845">
                  <c:v>47270</c:v>
                </c:pt>
                <c:pt idx="846">
                  <c:v>47300</c:v>
                </c:pt>
                <c:pt idx="847">
                  <c:v>47331</c:v>
                </c:pt>
                <c:pt idx="848">
                  <c:v>47362</c:v>
                </c:pt>
                <c:pt idx="849">
                  <c:v>47392</c:v>
                </c:pt>
                <c:pt idx="850">
                  <c:v>47423</c:v>
                </c:pt>
                <c:pt idx="851">
                  <c:v>47453</c:v>
                </c:pt>
                <c:pt idx="852">
                  <c:v>47484</c:v>
                </c:pt>
                <c:pt idx="853">
                  <c:v>47515</c:v>
                </c:pt>
                <c:pt idx="854">
                  <c:v>47543</c:v>
                </c:pt>
                <c:pt idx="855">
                  <c:v>47574</c:v>
                </c:pt>
                <c:pt idx="856">
                  <c:v>47604</c:v>
                </c:pt>
                <c:pt idx="857">
                  <c:v>47635</c:v>
                </c:pt>
                <c:pt idx="858">
                  <c:v>47665</c:v>
                </c:pt>
                <c:pt idx="859">
                  <c:v>47696</c:v>
                </c:pt>
                <c:pt idx="860">
                  <c:v>47727</c:v>
                </c:pt>
                <c:pt idx="861">
                  <c:v>47757</c:v>
                </c:pt>
                <c:pt idx="862">
                  <c:v>47788</c:v>
                </c:pt>
                <c:pt idx="863">
                  <c:v>47818</c:v>
                </c:pt>
                <c:pt idx="864">
                  <c:v>47849</c:v>
                </c:pt>
                <c:pt idx="865">
                  <c:v>47880</c:v>
                </c:pt>
                <c:pt idx="866">
                  <c:v>47908</c:v>
                </c:pt>
                <c:pt idx="867">
                  <c:v>47939</c:v>
                </c:pt>
                <c:pt idx="868">
                  <c:v>47969</c:v>
                </c:pt>
                <c:pt idx="869">
                  <c:v>48000</c:v>
                </c:pt>
                <c:pt idx="870">
                  <c:v>48030</c:v>
                </c:pt>
                <c:pt idx="871">
                  <c:v>48061</c:v>
                </c:pt>
                <c:pt idx="872">
                  <c:v>48092</c:v>
                </c:pt>
                <c:pt idx="873">
                  <c:v>48122</c:v>
                </c:pt>
                <c:pt idx="874">
                  <c:v>48153</c:v>
                </c:pt>
                <c:pt idx="875">
                  <c:v>48183</c:v>
                </c:pt>
                <c:pt idx="876">
                  <c:v>48214</c:v>
                </c:pt>
                <c:pt idx="877">
                  <c:v>48245</c:v>
                </c:pt>
                <c:pt idx="878">
                  <c:v>48274</c:v>
                </c:pt>
                <c:pt idx="879">
                  <c:v>48305</c:v>
                </c:pt>
                <c:pt idx="880">
                  <c:v>48335</c:v>
                </c:pt>
                <c:pt idx="881">
                  <c:v>48366</c:v>
                </c:pt>
                <c:pt idx="882">
                  <c:v>48396</c:v>
                </c:pt>
                <c:pt idx="883">
                  <c:v>48427</c:v>
                </c:pt>
                <c:pt idx="884">
                  <c:v>48458</c:v>
                </c:pt>
                <c:pt idx="885">
                  <c:v>48488</c:v>
                </c:pt>
                <c:pt idx="886">
                  <c:v>48519</c:v>
                </c:pt>
                <c:pt idx="887">
                  <c:v>48549</c:v>
                </c:pt>
                <c:pt idx="888">
                  <c:v>48580</c:v>
                </c:pt>
                <c:pt idx="889">
                  <c:v>48611</c:v>
                </c:pt>
                <c:pt idx="890">
                  <c:v>48639</c:v>
                </c:pt>
                <c:pt idx="891">
                  <c:v>48670</c:v>
                </c:pt>
                <c:pt idx="892">
                  <c:v>48700</c:v>
                </c:pt>
                <c:pt idx="893">
                  <c:v>48731</c:v>
                </c:pt>
                <c:pt idx="894">
                  <c:v>48761</c:v>
                </c:pt>
                <c:pt idx="895">
                  <c:v>48792</c:v>
                </c:pt>
                <c:pt idx="896">
                  <c:v>48823</c:v>
                </c:pt>
                <c:pt idx="897">
                  <c:v>48853</c:v>
                </c:pt>
                <c:pt idx="898">
                  <c:v>48884</c:v>
                </c:pt>
                <c:pt idx="899">
                  <c:v>48914</c:v>
                </c:pt>
                <c:pt idx="900">
                  <c:v>48945</c:v>
                </c:pt>
                <c:pt idx="901">
                  <c:v>48976</c:v>
                </c:pt>
                <c:pt idx="902">
                  <c:v>49004</c:v>
                </c:pt>
                <c:pt idx="903">
                  <c:v>49035</c:v>
                </c:pt>
                <c:pt idx="904">
                  <c:v>49065</c:v>
                </c:pt>
                <c:pt idx="905">
                  <c:v>49096</c:v>
                </c:pt>
                <c:pt idx="906">
                  <c:v>49126</c:v>
                </c:pt>
                <c:pt idx="907">
                  <c:v>49157</c:v>
                </c:pt>
                <c:pt idx="908">
                  <c:v>49188</c:v>
                </c:pt>
                <c:pt idx="909">
                  <c:v>49218</c:v>
                </c:pt>
                <c:pt idx="910">
                  <c:v>49249</c:v>
                </c:pt>
                <c:pt idx="911">
                  <c:v>49279</c:v>
                </c:pt>
                <c:pt idx="912">
                  <c:v>49310</c:v>
                </c:pt>
                <c:pt idx="913">
                  <c:v>49341</c:v>
                </c:pt>
                <c:pt idx="914">
                  <c:v>49369</c:v>
                </c:pt>
                <c:pt idx="915">
                  <c:v>49400</c:v>
                </c:pt>
                <c:pt idx="916">
                  <c:v>49430</c:v>
                </c:pt>
                <c:pt idx="917">
                  <c:v>49461</c:v>
                </c:pt>
                <c:pt idx="918">
                  <c:v>49491</c:v>
                </c:pt>
                <c:pt idx="919">
                  <c:v>49522</c:v>
                </c:pt>
                <c:pt idx="920">
                  <c:v>49553</c:v>
                </c:pt>
                <c:pt idx="921">
                  <c:v>49583</c:v>
                </c:pt>
                <c:pt idx="922">
                  <c:v>49614</c:v>
                </c:pt>
                <c:pt idx="923">
                  <c:v>49644</c:v>
                </c:pt>
                <c:pt idx="924">
                  <c:v>49675</c:v>
                </c:pt>
                <c:pt idx="925">
                  <c:v>49706</c:v>
                </c:pt>
                <c:pt idx="926">
                  <c:v>49735</c:v>
                </c:pt>
                <c:pt idx="927">
                  <c:v>49766</c:v>
                </c:pt>
                <c:pt idx="928">
                  <c:v>49796</c:v>
                </c:pt>
                <c:pt idx="929">
                  <c:v>49827</c:v>
                </c:pt>
                <c:pt idx="930">
                  <c:v>49857</c:v>
                </c:pt>
                <c:pt idx="931">
                  <c:v>49888</c:v>
                </c:pt>
                <c:pt idx="932">
                  <c:v>49919</c:v>
                </c:pt>
                <c:pt idx="933">
                  <c:v>49949</c:v>
                </c:pt>
                <c:pt idx="934">
                  <c:v>49980</c:v>
                </c:pt>
                <c:pt idx="935">
                  <c:v>50010</c:v>
                </c:pt>
                <c:pt idx="936">
                  <c:v>50041</c:v>
                </c:pt>
                <c:pt idx="937">
                  <c:v>50072</c:v>
                </c:pt>
                <c:pt idx="938">
                  <c:v>50100</c:v>
                </c:pt>
                <c:pt idx="939">
                  <c:v>50131</c:v>
                </c:pt>
                <c:pt idx="940">
                  <c:v>50161</c:v>
                </c:pt>
                <c:pt idx="941">
                  <c:v>50192</c:v>
                </c:pt>
                <c:pt idx="942">
                  <c:v>50222</c:v>
                </c:pt>
                <c:pt idx="943">
                  <c:v>50253</c:v>
                </c:pt>
                <c:pt idx="944">
                  <c:v>50284</c:v>
                </c:pt>
                <c:pt idx="945">
                  <c:v>50314</c:v>
                </c:pt>
                <c:pt idx="946">
                  <c:v>50345</c:v>
                </c:pt>
                <c:pt idx="947">
                  <c:v>50375</c:v>
                </c:pt>
                <c:pt idx="948">
                  <c:v>50406</c:v>
                </c:pt>
                <c:pt idx="949">
                  <c:v>50437</c:v>
                </c:pt>
                <c:pt idx="950">
                  <c:v>50465</c:v>
                </c:pt>
                <c:pt idx="951">
                  <c:v>50496</c:v>
                </c:pt>
                <c:pt idx="952">
                  <c:v>50526</c:v>
                </c:pt>
                <c:pt idx="953">
                  <c:v>50557</c:v>
                </c:pt>
                <c:pt idx="954">
                  <c:v>50587</c:v>
                </c:pt>
                <c:pt idx="955">
                  <c:v>50618</c:v>
                </c:pt>
                <c:pt idx="956">
                  <c:v>50649</c:v>
                </c:pt>
                <c:pt idx="957">
                  <c:v>50679</c:v>
                </c:pt>
                <c:pt idx="958">
                  <c:v>50710</c:v>
                </c:pt>
                <c:pt idx="959">
                  <c:v>50740</c:v>
                </c:pt>
                <c:pt idx="960">
                  <c:v>50771</c:v>
                </c:pt>
                <c:pt idx="961">
                  <c:v>50802</c:v>
                </c:pt>
                <c:pt idx="962">
                  <c:v>50830</c:v>
                </c:pt>
                <c:pt idx="963">
                  <c:v>50861</c:v>
                </c:pt>
                <c:pt idx="964">
                  <c:v>50891</c:v>
                </c:pt>
                <c:pt idx="965">
                  <c:v>50922</c:v>
                </c:pt>
                <c:pt idx="966">
                  <c:v>50952</c:v>
                </c:pt>
                <c:pt idx="967">
                  <c:v>50983</c:v>
                </c:pt>
                <c:pt idx="968">
                  <c:v>51014</c:v>
                </c:pt>
                <c:pt idx="969">
                  <c:v>51044</c:v>
                </c:pt>
                <c:pt idx="970">
                  <c:v>51075</c:v>
                </c:pt>
                <c:pt idx="971">
                  <c:v>51105</c:v>
                </c:pt>
                <c:pt idx="972">
                  <c:v>51136</c:v>
                </c:pt>
                <c:pt idx="973">
                  <c:v>51167</c:v>
                </c:pt>
                <c:pt idx="974">
                  <c:v>51196</c:v>
                </c:pt>
                <c:pt idx="975">
                  <c:v>51227</c:v>
                </c:pt>
                <c:pt idx="976">
                  <c:v>51257</c:v>
                </c:pt>
                <c:pt idx="977">
                  <c:v>51288</c:v>
                </c:pt>
                <c:pt idx="978">
                  <c:v>51318</c:v>
                </c:pt>
                <c:pt idx="979">
                  <c:v>51349</c:v>
                </c:pt>
                <c:pt idx="980">
                  <c:v>51380</c:v>
                </c:pt>
                <c:pt idx="981">
                  <c:v>51410</c:v>
                </c:pt>
                <c:pt idx="982">
                  <c:v>51441</c:v>
                </c:pt>
                <c:pt idx="983">
                  <c:v>51471</c:v>
                </c:pt>
              </c:numCache>
            </c:numRef>
          </c:cat>
          <c:val>
            <c:numRef>
              <c:f>'HS2FAM (2)'!$J$9:$J$992</c:f>
              <c:numCache>
                <c:formatCode>General</c:formatCode>
                <c:ptCount val="984"/>
                <c:pt idx="0" formatCode="0.0">
                  <c:v>0</c:v>
                </c:pt>
                <c:pt idx="2" formatCode="0.0">
                  <c:v>1.0267999999999999</c:v>
                </c:pt>
                <c:pt idx="3" formatCode="0.0">
                  <c:v>1.2132000000000001</c:v>
                </c:pt>
                <c:pt idx="4" formatCode="0.0">
                  <c:v>1.3932</c:v>
                </c:pt>
                <c:pt idx="5" formatCode="0.0">
                  <c:v>1.4692000000000001</c:v>
                </c:pt>
                <c:pt idx="6" formatCode="0.0">
                  <c:v>1.4712000000000001</c:v>
                </c:pt>
                <c:pt idx="7" formatCode="0.0">
                  <c:v>1.4356</c:v>
                </c:pt>
                <c:pt idx="8" formatCode="0.0">
                  <c:v>1.4032</c:v>
                </c:pt>
                <c:pt idx="9" formatCode="0.0">
                  <c:v>1.2991999999999999</c:v>
                </c:pt>
                <c:pt idx="10" formatCode="0.0">
                  <c:v>1.1812</c:v>
                </c:pt>
                <c:pt idx="11" formatCode="0.0">
                  <c:v>1.0367999999999999</c:v>
                </c:pt>
                <c:pt idx="12" formatCode="0.0">
                  <c:v>0.92320000000000002</c:v>
                </c:pt>
                <c:pt idx="13" formatCode="0.0">
                  <c:v>0.86760000000000004</c:v>
                </c:pt>
                <c:pt idx="14" formatCode="0.0">
                  <c:v>0.85360000000000003</c:v>
                </c:pt>
                <c:pt idx="15" formatCode="0.0">
                  <c:v>0.98399999999999999</c:v>
                </c:pt>
                <c:pt idx="16" formatCode="0.0">
                  <c:v>1.1135999999999999</c:v>
                </c:pt>
                <c:pt idx="17" formatCode="0.0">
                  <c:v>1.2223999999999999</c:v>
                </c:pt>
                <c:pt idx="18" formatCode="0.0">
                  <c:v>1.1876</c:v>
                </c:pt>
                <c:pt idx="19" formatCode="0.0">
                  <c:v>1.1936</c:v>
                </c:pt>
                <c:pt idx="20" formatCode="0.0">
                  <c:v>1.0975999999999999</c:v>
                </c:pt>
                <c:pt idx="21" formatCode="0.0">
                  <c:v>1.0716000000000001</c:v>
                </c:pt>
                <c:pt idx="22" formatCode="0.0">
                  <c:v>0.92759999999999998</c:v>
                </c:pt>
                <c:pt idx="23" formatCode="0.0">
                  <c:v>0.80479999999999996</c:v>
                </c:pt>
                <c:pt idx="24" formatCode="0.0">
                  <c:v>0.66359999999999997</c:v>
                </c:pt>
                <c:pt idx="25" formatCode="0.0">
                  <c:v>0.60519999999999996</c:v>
                </c:pt>
                <c:pt idx="26" formatCode="0.0">
                  <c:v>0.73240000000000005</c:v>
                </c:pt>
                <c:pt idx="27" formatCode="0.0">
                  <c:v>0.87239999999999995</c:v>
                </c:pt>
                <c:pt idx="28" formatCode="0.0">
                  <c:v>1.0431999999999999</c:v>
                </c:pt>
                <c:pt idx="29" formatCode="0.0">
                  <c:v>1.1384000000000001</c:v>
                </c:pt>
                <c:pt idx="30" formatCode="0.0">
                  <c:v>1.1852</c:v>
                </c:pt>
                <c:pt idx="31" formatCode="0.0">
                  <c:v>1.1728000000000001</c:v>
                </c:pt>
                <c:pt idx="32" formatCode="0.0">
                  <c:v>1.1368</c:v>
                </c:pt>
                <c:pt idx="33" formatCode="0.0">
                  <c:v>1.1180000000000001</c:v>
                </c:pt>
                <c:pt idx="34" formatCode="0.0">
                  <c:v>1.038</c:v>
                </c:pt>
                <c:pt idx="35" formatCode="0.0">
                  <c:v>0.88959999999999995</c:v>
                </c:pt>
                <c:pt idx="36" formatCode="0.0">
                  <c:v>0.73719999999999997</c:v>
                </c:pt>
                <c:pt idx="37" formatCode="0.0">
                  <c:v>0.65239999999999998</c:v>
                </c:pt>
                <c:pt idx="38" formatCode="0.0">
                  <c:v>0.75</c:v>
                </c:pt>
                <c:pt idx="39" formatCode="0.0">
                  <c:v>0.93720000000000003</c:v>
                </c:pt>
                <c:pt idx="40" formatCode="0.0">
                  <c:v>1.1564000000000001</c:v>
                </c:pt>
                <c:pt idx="41" formatCode="0.0">
                  <c:v>1.2203999999999999</c:v>
                </c:pt>
                <c:pt idx="42" formatCode="0.0">
                  <c:v>1.1952</c:v>
                </c:pt>
                <c:pt idx="43" formatCode="0.0">
                  <c:v>1.17</c:v>
                </c:pt>
                <c:pt idx="44" formatCode="0.0">
                  <c:v>1.0891999999999999</c:v>
                </c:pt>
                <c:pt idx="45" formatCode="0.0">
                  <c:v>1.0775999999999999</c:v>
                </c:pt>
                <c:pt idx="46" formatCode="0.0">
                  <c:v>0.98480000000000001</c:v>
                </c:pt>
                <c:pt idx="47" formatCode="0.0">
                  <c:v>0.90559999999999996</c:v>
                </c:pt>
                <c:pt idx="48" formatCode="0.0">
                  <c:v>0.71760000000000002</c:v>
                </c:pt>
                <c:pt idx="49" formatCode="0.0">
                  <c:v>0.61719999999999997</c:v>
                </c:pt>
                <c:pt idx="50" formatCode="0.0">
                  <c:v>0.71279999999999999</c:v>
                </c:pt>
                <c:pt idx="51" formatCode="0.0">
                  <c:v>0.97319999999999995</c:v>
                </c:pt>
                <c:pt idx="52" formatCode="0.0">
                  <c:v>1.2096</c:v>
                </c:pt>
                <c:pt idx="53" formatCode="0.0">
                  <c:v>1.2971999999999999</c:v>
                </c:pt>
                <c:pt idx="54" formatCode="0.0">
                  <c:v>1.2527999999999999</c:v>
                </c:pt>
                <c:pt idx="55" formatCode="0.0">
                  <c:v>1.1956</c:v>
                </c:pt>
                <c:pt idx="56" formatCode="0.0">
                  <c:v>1.1556</c:v>
                </c:pt>
                <c:pt idx="57" formatCode="0.0">
                  <c:v>1.1524000000000001</c:v>
                </c:pt>
                <c:pt idx="58" formatCode="0.0">
                  <c:v>1.0556000000000001</c:v>
                </c:pt>
                <c:pt idx="59" formatCode="0.0">
                  <c:v>0.88400000000000001</c:v>
                </c:pt>
                <c:pt idx="60" formatCode="0.0">
                  <c:v>0.72319999999999995</c:v>
                </c:pt>
                <c:pt idx="61" formatCode="0.0">
                  <c:v>0.67679999999999996</c:v>
                </c:pt>
                <c:pt idx="62" formatCode="0.0">
                  <c:v>0.81040000000000001</c:v>
                </c:pt>
                <c:pt idx="63" formatCode="0.0">
                  <c:v>0.95799999999999996</c:v>
                </c:pt>
                <c:pt idx="64" formatCode="0.0">
                  <c:v>1.1012</c:v>
                </c:pt>
                <c:pt idx="65" formatCode="0.0">
                  <c:v>1.1759999999999999</c:v>
                </c:pt>
                <c:pt idx="66" formatCode="0.0">
                  <c:v>1.1559999999999999</c:v>
                </c:pt>
                <c:pt idx="67" formatCode="0.0">
                  <c:v>1.1312</c:v>
                </c:pt>
                <c:pt idx="68" formatCode="0.0">
                  <c:v>1.0468</c:v>
                </c:pt>
                <c:pt idx="69" formatCode="0.0">
                  <c:v>1.0448</c:v>
                </c:pt>
                <c:pt idx="70" formatCode="0.0">
                  <c:v>0.94679999999999997</c:v>
                </c:pt>
                <c:pt idx="71" formatCode="0.0">
                  <c:v>0.84840000000000004</c:v>
                </c:pt>
                <c:pt idx="72" formatCode="0.0">
                  <c:v>0.69920000000000004</c:v>
                </c:pt>
                <c:pt idx="73" formatCode="0.0">
                  <c:v>0.61799999999999999</c:v>
                </c:pt>
                <c:pt idx="74" formatCode="0.0">
                  <c:v>0.72599999999999998</c:v>
                </c:pt>
                <c:pt idx="75" formatCode="0.0">
                  <c:v>0.92120000000000002</c:v>
                </c:pt>
                <c:pt idx="76" formatCode="0.0">
                  <c:v>1.1259999999999999</c:v>
                </c:pt>
                <c:pt idx="77" formatCode="0.0">
                  <c:v>1.1868000000000001</c:v>
                </c:pt>
                <c:pt idx="78" formatCode="0.0">
                  <c:v>1.1692</c:v>
                </c:pt>
                <c:pt idx="79" formatCode="0.0">
                  <c:v>1.1308</c:v>
                </c:pt>
                <c:pt idx="80" formatCode="0.0">
                  <c:v>1.0648</c:v>
                </c:pt>
                <c:pt idx="81" formatCode="0.0">
                  <c:v>1.022</c:v>
                </c:pt>
                <c:pt idx="82" formatCode="0.0">
                  <c:v>0.95640000000000003</c:v>
                </c:pt>
                <c:pt idx="83" formatCode="0.0">
                  <c:v>0.87760000000000005</c:v>
                </c:pt>
                <c:pt idx="84" formatCode="0.0">
                  <c:v>0.7208</c:v>
                </c:pt>
                <c:pt idx="85" formatCode="0.0">
                  <c:v>0.63280000000000003</c:v>
                </c:pt>
                <c:pt idx="86" formatCode="0.0">
                  <c:v>0.7208</c:v>
                </c:pt>
                <c:pt idx="87" formatCode="0.0">
                  <c:v>0.91159999999999997</c:v>
                </c:pt>
                <c:pt idx="88" formatCode="0.0">
                  <c:v>1.0488</c:v>
                </c:pt>
                <c:pt idx="89" formatCode="0.0">
                  <c:v>1.0351999999999999</c:v>
                </c:pt>
                <c:pt idx="90" formatCode="0.0">
                  <c:v>0.93440000000000001</c:v>
                </c:pt>
                <c:pt idx="91" formatCode="0.0">
                  <c:v>0.87319999999999998</c:v>
                </c:pt>
                <c:pt idx="92" formatCode="0.0">
                  <c:v>0.79159999999999997</c:v>
                </c:pt>
                <c:pt idx="93" formatCode="0.0">
                  <c:v>0.72919999999999996</c:v>
                </c:pt>
                <c:pt idx="94" formatCode="0.0">
                  <c:v>0.65239999999999998</c:v>
                </c:pt>
                <c:pt idx="95" formatCode="0.0">
                  <c:v>0.56679999999999997</c:v>
                </c:pt>
                <c:pt idx="96" formatCode="0.0">
                  <c:v>0.51359999999999995</c:v>
                </c:pt>
                <c:pt idx="97" formatCode="0.0">
                  <c:v>0.47399999999999998</c:v>
                </c:pt>
                <c:pt idx="98" formatCode="0.0">
                  <c:v>0.58840000000000003</c:v>
                </c:pt>
                <c:pt idx="99" formatCode="0.0">
                  <c:v>0.74680000000000002</c:v>
                </c:pt>
                <c:pt idx="100" formatCode="0.0">
                  <c:v>0.93479999999999996</c:v>
                </c:pt>
                <c:pt idx="101" formatCode="0.0">
                  <c:v>1.0187999999999999</c:v>
                </c:pt>
                <c:pt idx="102" formatCode="0.0">
                  <c:v>1.0287999999999999</c:v>
                </c:pt>
                <c:pt idx="103" formatCode="0.0">
                  <c:v>1.0144</c:v>
                </c:pt>
                <c:pt idx="104" formatCode="0.0">
                  <c:v>0.9768</c:v>
                </c:pt>
                <c:pt idx="105" formatCode="0.0">
                  <c:v>0.97440000000000004</c:v>
                </c:pt>
                <c:pt idx="106" formatCode="0.0">
                  <c:v>0.91600000000000004</c:v>
                </c:pt>
                <c:pt idx="107" formatCode="0.0">
                  <c:v>0.79120000000000001</c:v>
                </c:pt>
                <c:pt idx="108" formatCode="0.0">
                  <c:v>0.6452</c:v>
                </c:pt>
                <c:pt idx="109" formatCode="0.0">
                  <c:v>0.59040000000000004</c:v>
                </c:pt>
                <c:pt idx="110" formatCode="0.0">
                  <c:v>0.71960000000000002</c:v>
                </c:pt>
                <c:pt idx="111" formatCode="0.0">
                  <c:v>0.93079999999999996</c:v>
                </c:pt>
                <c:pt idx="112" formatCode="0.0">
                  <c:v>1.0564</c:v>
                </c:pt>
                <c:pt idx="113" formatCode="0.0">
                  <c:v>1.0648</c:v>
                </c:pt>
                <c:pt idx="114" formatCode="0.0">
                  <c:v>1.0184</c:v>
                </c:pt>
                <c:pt idx="115" formatCode="0.0">
                  <c:v>1.0012000000000001</c:v>
                </c:pt>
                <c:pt idx="116" formatCode="0.0">
                  <c:v>0.996</c:v>
                </c:pt>
                <c:pt idx="117" formatCode="0.0">
                  <c:v>0.99280000000000002</c:v>
                </c:pt>
                <c:pt idx="118" formatCode="0.0">
                  <c:v>0.92200000000000004</c:v>
                </c:pt>
                <c:pt idx="119" formatCode="0.0">
                  <c:v>0.81679999999999997</c:v>
                </c:pt>
                <c:pt idx="120" formatCode="0.0">
                  <c:v>0.67959999999999998</c:v>
                </c:pt>
                <c:pt idx="121" formatCode="0.0">
                  <c:v>0.61199999999999999</c:v>
                </c:pt>
                <c:pt idx="122" formatCode="0.0">
                  <c:v>0.68440000000000001</c:v>
                </c:pt>
                <c:pt idx="123" formatCode="0.0">
                  <c:v>0.81920000000000004</c:v>
                </c:pt>
                <c:pt idx="124" formatCode="0.0">
                  <c:v>0.99280000000000002</c:v>
                </c:pt>
                <c:pt idx="125" formatCode="0.0">
                  <c:v>1.036</c:v>
                </c:pt>
                <c:pt idx="126" formatCode="0.0">
                  <c:v>0.99</c:v>
                </c:pt>
                <c:pt idx="127" formatCode="0.0">
                  <c:v>0.90280000000000005</c:v>
                </c:pt>
                <c:pt idx="128" formatCode="0.0">
                  <c:v>0.85799999999999998</c:v>
                </c:pt>
                <c:pt idx="129" formatCode="0.0">
                  <c:v>0.83599999999999997</c:v>
                </c:pt>
                <c:pt idx="130" formatCode="0.0">
                  <c:v>0.77839999999999998</c:v>
                </c:pt>
                <c:pt idx="131" formatCode="0.0">
                  <c:v>0.66359999999999997</c:v>
                </c:pt>
                <c:pt idx="132" formatCode="0.0">
                  <c:v>0.5252</c:v>
                </c:pt>
                <c:pt idx="133" formatCode="0.0">
                  <c:v>0.47039999999999998</c:v>
                </c:pt>
                <c:pt idx="134" formatCode="0.0">
                  <c:v>0.54679999999999995</c:v>
                </c:pt>
                <c:pt idx="135" formatCode="0.0">
                  <c:v>0.70840000000000003</c:v>
                </c:pt>
                <c:pt idx="136" formatCode="0.0">
                  <c:v>0.84199999999999997</c:v>
                </c:pt>
                <c:pt idx="137" formatCode="0.0">
                  <c:v>0.9264</c:v>
                </c:pt>
                <c:pt idx="138" formatCode="0.0">
                  <c:v>0.93320000000000003</c:v>
                </c:pt>
                <c:pt idx="139" formatCode="0.0">
                  <c:v>0.94320000000000004</c:v>
                </c:pt>
                <c:pt idx="140" formatCode="0.0">
                  <c:v>0.91520000000000001</c:v>
                </c:pt>
                <c:pt idx="141" formatCode="0.0">
                  <c:v>0.93079999999999996</c:v>
                </c:pt>
                <c:pt idx="142" formatCode="0.0">
                  <c:v>0.89119999999999999</c:v>
                </c:pt>
                <c:pt idx="143" formatCode="0.0">
                  <c:v>0.86319999999999997</c:v>
                </c:pt>
                <c:pt idx="144" formatCode="0.0">
                  <c:v>0.76519999999999999</c:v>
                </c:pt>
                <c:pt idx="145" formatCode="0.0">
                  <c:v>0.7288</c:v>
                </c:pt>
                <c:pt idx="146" formatCode="0.0">
                  <c:v>0.81920000000000004</c:v>
                </c:pt>
                <c:pt idx="147" formatCode="0.0">
                  <c:v>1.0636000000000001</c:v>
                </c:pt>
                <c:pt idx="148" formatCode="0.0">
                  <c:v>1.2927999999999999</c:v>
                </c:pt>
                <c:pt idx="149" formatCode="0.0">
                  <c:v>1.3939999999999999</c:v>
                </c:pt>
                <c:pt idx="150" formatCode="0.0">
                  <c:v>1.3608</c:v>
                </c:pt>
                <c:pt idx="151" formatCode="0.0">
                  <c:v>1.3452</c:v>
                </c:pt>
                <c:pt idx="152" formatCode="0.0">
                  <c:v>1.286</c:v>
                </c:pt>
                <c:pt idx="153" formatCode="0.0">
                  <c:v>1.2667999999999999</c:v>
                </c:pt>
                <c:pt idx="154" formatCode="0.0">
                  <c:v>1.1916</c:v>
                </c:pt>
                <c:pt idx="155" formatCode="0.0">
                  <c:v>1.1048</c:v>
                </c:pt>
                <c:pt idx="156" formatCode="0.0">
                  <c:v>0.998</c:v>
                </c:pt>
                <c:pt idx="157" formatCode="0.0">
                  <c:v>0.93159999999999998</c:v>
                </c:pt>
                <c:pt idx="158" formatCode="0.0">
                  <c:v>1.0556000000000001</c:v>
                </c:pt>
                <c:pt idx="159" formatCode="0.0">
                  <c:v>1.23</c:v>
                </c:pt>
                <c:pt idx="160" formatCode="0.0">
                  <c:v>1.4656</c:v>
                </c:pt>
                <c:pt idx="161" formatCode="0.0">
                  <c:v>1.5476000000000001</c:v>
                </c:pt>
                <c:pt idx="162" formatCode="0.0">
                  <c:v>1.5448</c:v>
                </c:pt>
                <c:pt idx="163" formatCode="0.0">
                  <c:v>1.5291999999999999</c:v>
                </c:pt>
                <c:pt idx="164" formatCode="0.0">
                  <c:v>1.4836</c:v>
                </c:pt>
                <c:pt idx="165" formatCode="0.0">
                  <c:v>1.4752000000000001</c:v>
                </c:pt>
                <c:pt idx="166" formatCode="0.0">
                  <c:v>1.3395999999999999</c:v>
                </c:pt>
                <c:pt idx="167" formatCode="0.0">
                  <c:v>1.1504000000000001</c:v>
                </c:pt>
                <c:pt idx="168" formatCode="0.0">
                  <c:v>0.99080000000000001</c:v>
                </c:pt>
                <c:pt idx="169" formatCode="0.0">
                  <c:v>0.89559999999999995</c:v>
                </c:pt>
                <c:pt idx="170" formatCode="0.0">
                  <c:v>1.0232000000000001</c:v>
                </c:pt>
                <c:pt idx="171" formatCode="0.0">
                  <c:v>1.1968000000000001</c:v>
                </c:pt>
                <c:pt idx="172" formatCode="0.0">
                  <c:v>1.4288000000000001</c:v>
                </c:pt>
                <c:pt idx="173" formatCode="0.0">
                  <c:v>1.4676</c:v>
                </c:pt>
                <c:pt idx="174" formatCode="0.0">
                  <c:v>1.4443999999999999</c:v>
                </c:pt>
                <c:pt idx="175" formatCode="0.0">
                  <c:v>1.3452</c:v>
                </c:pt>
                <c:pt idx="176" formatCode="0.0">
                  <c:v>1.224</c:v>
                </c:pt>
                <c:pt idx="177" formatCode="0.0">
                  <c:v>1.1092</c:v>
                </c:pt>
                <c:pt idx="178" formatCode="0.0">
                  <c:v>0.96399999999999997</c:v>
                </c:pt>
                <c:pt idx="179" formatCode="0.0">
                  <c:v>0.81320000000000003</c:v>
                </c:pt>
                <c:pt idx="180" formatCode="0.0">
                  <c:v>0.64239999999999997</c:v>
                </c:pt>
                <c:pt idx="181" formatCode="0.0">
                  <c:v>0.59079999999999999</c:v>
                </c:pt>
                <c:pt idx="182" formatCode="0.0">
                  <c:v>0.71120000000000005</c:v>
                </c:pt>
                <c:pt idx="183" formatCode="0.0">
                  <c:v>0.94679999999999997</c:v>
                </c:pt>
                <c:pt idx="184" formatCode="0.0">
                  <c:v>1.1015999999999999</c:v>
                </c:pt>
                <c:pt idx="185" formatCode="0.0">
                  <c:v>1.1912</c:v>
                </c:pt>
                <c:pt idx="186" formatCode="0.0">
                  <c:v>1.1452</c:v>
                </c:pt>
                <c:pt idx="187" formatCode="0.0">
                  <c:v>1.0791999999999999</c:v>
                </c:pt>
                <c:pt idx="188" formatCode="0.0">
                  <c:v>0.97560000000000002</c:v>
                </c:pt>
                <c:pt idx="189" formatCode="0.0">
                  <c:v>0.89080000000000004</c:v>
                </c:pt>
                <c:pt idx="190" formatCode="0.0">
                  <c:v>0.80320000000000003</c:v>
                </c:pt>
                <c:pt idx="191" formatCode="0.0">
                  <c:v>0.67359999999999998</c:v>
                </c:pt>
                <c:pt idx="192" formatCode="0.0">
                  <c:v>0.55479999999999996</c:v>
                </c:pt>
                <c:pt idx="193" formatCode="0.0">
                  <c:v>0.48320000000000002</c:v>
                </c:pt>
                <c:pt idx="194" formatCode="0.0">
                  <c:v>0.56920000000000004</c:v>
                </c:pt>
                <c:pt idx="195" formatCode="0.0">
                  <c:v>0.72119999999999995</c:v>
                </c:pt>
                <c:pt idx="196" formatCode="0.0">
                  <c:v>0.93240000000000001</c:v>
                </c:pt>
                <c:pt idx="197" formatCode="0.0">
                  <c:v>1.0436000000000001</c:v>
                </c:pt>
                <c:pt idx="198" formatCode="0.0">
                  <c:v>1.1035999999999999</c:v>
                </c:pt>
                <c:pt idx="199" formatCode="0.0">
                  <c:v>1.0952</c:v>
                </c:pt>
                <c:pt idx="200" formatCode="0.0">
                  <c:v>1.0720000000000001</c:v>
                </c:pt>
                <c:pt idx="201" formatCode="0.0">
                  <c:v>1.0760000000000001</c:v>
                </c:pt>
                <c:pt idx="202" formatCode="0.0">
                  <c:v>0.99960000000000004</c:v>
                </c:pt>
                <c:pt idx="203" formatCode="0.0">
                  <c:v>0.88400000000000001</c:v>
                </c:pt>
                <c:pt idx="204" formatCode="0.0">
                  <c:v>0.7248</c:v>
                </c:pt>
                <c:pt idx="205" formatCode="0.0">
                  <c:v>0.7288</c:v>
                </c:pt>
                <c:pt idx="206" formatCode="0.0">
                  <c:v>0.876</c:v>
                </c:pt>
                <c:pt idx="207" formatCode="0.0">
                  <c:v>1.0911999999999999</c:v>
                </c:pt>
                <c:pt idx="208" formatCode="0.0">
                  <c:v>1.2496</c:v>
                </c:pt>
                <c:pt idx="209" formatCode="0.0">
                  <c:v>1.3584000000000001</c:v>
                </c:pt>
                <c:pt idx="210" formatCode="0.0">
                  <c:v>1.3784000000000001</c:v>
                </c:pt>
                <c:pt idx="211" formatCode="0.0">
                  <c:v>1.3808</c:v>
                </c:pt>
                <c:pt idx="212" formatCode="0.0">
                  <c:v>1.3344</c:v>
                </c:pt>
                <c:pt idx="213" formatCode="0.0">
                  <c:v>1.3196000000000001</c:v>
                </c:pt>
                <c:pt idx="214" formatCode="0.0">
                  <c:v>1.226</c:v>
                </c:pt>
                <c:pt idx="215" formatCode="0.0">
                  <c:v>1.0804</c:v>
                </c:pt>
                <c:pt idx="216" formatCode="0.0">
                  <c:v>0.86680000000000001</c:v>
                </c:pt>
                <c:pt idx="217" formatCode="0.0">
                  <c:v>0.85799999999999998</c:v>
                </c:pt>
                <c:pt idx="218" formatCode="0.0">
                  <c:v>1.0748</c:v>
                </c:pt>
                <c:pt idx="219" formatCode="0.0">
                  <c:v>1.4072</c:v>
                </c:pt>
                <c:pt idx="220" formatCode="0.0">
                  <c:v>1.6672</c:v>
                </c:pt>
                <c:pt idx="221" formatCode="0.0">
                  <c:v>1.7604</c:v>
                </c:pt>
                <c:pt idx="222" formatCode="0.0">
                  <c:v>1.758</c:v>
                </c:pt>
                <c:pt idx="223" formatCode="0.0">
                  <c:v>1.7112000000000001</c:v>
                </c:pt>
                <c:pt idx="224" formatCode="0.0">
                  <c:v>1.6412</c:v>
                </c:pt>
                <c:pt idx="225" formatCode="0.0">
                  <c:v>1.63</c:v>
                </c:pt>
                <c:pt idx="226" formatCode="0.0">
                  <c:v>1.5052000000000001</c:v>
                </c:pt>
                <c:pt idx="227" formatCode="0.0">
                  <c:v>1.3271999999999999</c:v>
                </c:pt>
                <c:pt idx="228" formatCode="0.0">
                  <c:v>1.0387999999999999</c:v>
                </c:pt>
                <c:pt idx="229" formatCode="0.0">
                  <c:v>0.89280000000000004</c:v>
                </c:pt>
                <c:pt idx="230" formatCode="0.0">
                  <c:v>1.03</c:v>
                </c:pt>
                <c:pt idx="231" formatCode="0.0">
                  <c:v>1.3364</c:v>
                </c:pt>
                <c:pt idx="232" formatCode="0.0">
                  <c:v>1.6648000000000001</c:v>
                </c:pt>
                <c:pt idx="233" formatCode="0.0">
                  <c:v>1.7964</c:v>
                </c:pt>
                <c:pt idx="234" formatCode="0.0">
                  <c:v>1.794</c:v>
                </c:pt>
                <c:pt idx="235" formatCode="0.0">
                  <c:v>1.7343999999999999</c:v>
                </c:pt>
                <c:pt idx="236" formatCode="0.0">
                  <c:v>1.6155999999999999</c:v>
                </c:pt>
                <c:pt idx="237" formatCode="0.0">
                  <c:v>1.5828</c:v>
                </c:pt>
                <c:pt idx="238" formatCode="0.0">
                  <c:v>1.4643999999999999</c:v>
                </c:pt>
                <c:pt idx="239" formatCode="0.0">
                  <c:v>1.2916000000000001</c:v>
                </c:pt>
                <c:pt idx="240" formatCode="0.0">
                  <c:v>0.99719999999999998</c:v>
                </c:pt>
                <c:pt idx="241" formatCode="0.0">
                  <c:v>0.79279999999999995</c:v>
                </c:pt>
                <c:pt idx="242" formatCode="0.0">
                  <c:v>0.90639999999999998</c:v>
                </c:pt>
                <c:pt idx="243" formatCode="0.0">
                  <c:v>1.1612</c:v>
                </c:pt>
                <c:pt idx="244" formatCode="0.0">
                  <c:v>1.4488000000000001</c:v>
                </c:pt>
                <c:pt idx="245" formatCode="0.0">
                  <c:v>1.5476000000000001</c:v>
                </c:pt>
                <c:pt idx="246" formatCode="0.0">
                  <c:v>1.534</c:v>
                </c:pt>
                <c:pt idx="247" formatCode="0.0">
                  <c:v>1.4867999999999999</c:v>
                </c:pt>
                <c:pt idx="248" formatCode="0.0">
                  <c:v>1.3715999999999999</c:v>
                </c:pt>
                <c:pt idx="249" formatCode="0.0">
                  <c:v>1.3320000000000001</c:v>
                </c:pt>
                <c:pt idx="250" formatCode="0.0">
                  <c:v>1.1424000000000001</c:v>
                </c:pt>
                <c:pt idx="251" formatCode="0.0">
                  <c:v>0.95079999999999998</c:v>
                </c:pt>
                <c:pt idx="252" formatCode="0.0">
                  <c:v>0.71640000000000004</c:v>
                </c:pt>
                <c:pt idx="253" formatCode="0.0">
                  <c:v>0.628</c:v>
                </c:pt>
                <c:pt idx="254" formatCode="0.0">
                  <c:v>0.60360000000000003</c:v>
                </c:pt>
                <c:pt idx="255" formatCode="0.0">
                  <c:v>0.65239999999999998</c:v>
                </c:pt>
                <c:pt idx="256" formatCode="0.0">
                  <c:v>0.71240000000000003</c:v>
                </c:pt>
                <c:pt idx="257" formatCode="0.0">
                  <c:v>0.81320000000000003</c:v>
                </c:pt>
                <c:pt idx="258" formatCode="0.0">
                  <c:v>0.90959999999999996</c:v>
                </c:pt>
                <c:pt idx="259" formatCode="0.0">
                  <c:v>1.018</c:v>
                </c:pt>
                <c:pt idx="260" formatCode="0.0">
                  <c:v>1.0904</c:v>
                </c:pt>
                <c:pt idx="261" formatCode="0.0">
                  <c:v>1.1379999999999999</c:v>
                </c:pt>
                <c:pt idx="262" formatCode="0.0">
                  <c:v>1.0548</c:v>
                </c:pt>
                <c:pt idx="263" formatCode="0.0">
                  <c:v>0.9012</c:v>
                </c:pt>
                <c:pt idx="264" formatCode="0.0">
                  <c:v>0.70320000000000005</c:v>
                </c:pt>
                <c:pt idx="265" formatCode="0.0">
                  <c:v>0.61040000000000005</c:v>
                </c:pt>
                <c:pt idx="266" formatCode="0.0">
                  <c:v>0.66600000000000004</c:v>
                </c:pt>
                <c:pt idx="267" formatCode="0.0">
                  <c:v>0.80840000000000001</c:v>
                </c:pt>
                <c:pt idx="268" formatCode="0.0">
                  <c:v>0.91159999999999997</c:v>
                </c:pt>
                <c:pt idx="269" formatCode="0.0">
                  <c:v>0.91959999999999997</c:v>
                </c:pt>
                <c:pt idx="270" formatCode="0.0">
                  <c:v>0.86319999999999997</c:v>
                </c:pt>
                <c:pt idx="271" formatCode="0.0">
                  <c:v>0.79600000000000004</c:v>
                </c:pt>
                <c:pt idx="272" formatCode="0.0">
                  <c:v>0.73919999999999997</c:v>
                </c:pt>
                <c:pt idx="273" formatCode="0.0">
                  <c:v>0.66080000000000005</c:v>
                </c:pt>
                <c:pt idx="274" formatCode="0.0">
                  <c:v>0.59319999999999995</c:v>
                </c:pt>
                <c:pt idx="275" formatCode="0.0">
                  <c:v>0.49640000000000001</c:v>
                </c:pt>
                <c:pt idx="276" formatCode="0.0">
                  <c:v>0.41399999999999998</c:v>
                </c:pt>
                <c:pt idx="277" formatCode="0.0">
                  <c:v>0.3836</c:v>
                </c:pt>
                <c:pt idx="278" formatCode="0.0">
                  <c:v>0.45440000000000003</c:v>
                </c:pt>
                <c:pt idx="279" formatCode="0.0">
                  <c:v>0.56040000000000001</c:v>
                </c:pt>
                <c:pt idx="280" formatCode="0.0">
                  <c:v>0.66600000000000004</c:v>
                </c:pt>
                <c:pt idx="281" formatCode="0.0">
                  <c:v>0.71279999999999999</c:v>
                </c:pt>
                <c:pt idx="282" formatCode="0.0">
                  <c:v>0.73519999999999996</c:v>
                </c:pt>
                <c:pt idx="283" formatCode="0.0">
                  <c:v>0.74760000000000004</c:v>
                </c:pt>
                <c:pt idx="284" formatCode="0.0">
                  <c:v>0.74680000000000002</c:v>
                </c:pt>
                <c:pt idx="285" formatCode="0.0">
                  <c:v>0.76639999999999997</c:v>
                </c:pt>
                <c:pt idx="286" formatCode="0.0">
                  <c:v>0.78239999999999998</c:v>
                </c:pt>
                <c:pt idx="287" formatCode="0.0">
                  <c:v>0.73640000000000005</c:v>
                </c:pt>
                <c:pt idx="288" formatCode="0.0">
                  <c:v>0.69640000000000002</c:v>
                </c:pt>
                <c:pt idx="289" formatCode="0.0">
                  <c:v>0.67400000000000004</c:v>
                </c:pt>
                <c:pt idx="290" formatCode="0.0">
                  <c:v>0.81159999999999999</c:v>
                </c:pt>
                <c:pt idx="291" formatCode="0.0">
                  <c:v>0.95920000000000005</c:v>
                </c:pt>
                <c:pt idx="292" formatCode="0.0">
                  <c:v>1.1772</c:v>
                </c:pt>
                <c:pt idx="293" formatCode="0.0">
                  <c:v>1.2891999999999999</c:v>
                </c:pt>
                <c:pt idx="294" formatCode="0.0">
                  <c:v>1.3180000000000001</c:v>
                </c:pt>
                <c:pt idx="295" formatCode="0.0">
                  <c:v>1.298</c:v>
                </c:pt>
                <c:pt idx="296" formatCode="0.0">
                  <c:v>1.23</c:v>
                </c:pt>
                <c:pt idx="297" formatCode="0.0">
                  <c:v>1.196</c:v>
                </c:pt>
                <c:pt idx="298" formatCode="0.0">
                  <c:v>1.0840000000000001</c:v>
                </c:pt>
                <c:pt idx="299" formatCode="0.0">
                  <c:v>0.93920000000000003</c:v>
                </c:pt>
                <c:pt idx="300" formatCode="0.0">
                  <c:v>0.84240000000000004</c:v>
                </c:pt>
                <c:pt idx="301" formatCode="0.0">
                  <c:v>0.83879999999999999</c:v>
                </c:pt>
                <c:pt idx="302" formatCode="0.0">
                  <c:v>0.94599999999999995</c:v>
                </c:pt>
                <c:pt idx="303" formatCode="0.0">
                  <c:v>1.1008</c:v>
                </c:pt>
                <c:pt idx="304" formatCode="0.0">
                  <c:v>1.2376</c:v>
                </c:pt>
                <c:pt idx="305" formatCode="0.0">
                  <c:v>1.3304</c:v>
                </c:pt>
                <c:pt idx="306" formatCode="0.0">
                  <c:v>1.2964</c:v>
                </c:pt>
                <c:pt idx="307" formatCode="0.0">
                  <c:v>1.2032</c:v>
                </c:pt>
                <c:pt idx="308" formatCode="0.0">
                  <c:v>1.1212</c:v>
                </c:pt>
                <c:pt idx="309" formatCode="0.0">
                  <c:v>1.0972</c:v>
                </c:pt>
                <c:pt idx="310" formatCode="0.0">
                  <c:v>1.0496000000000001</c:v>
                </c:pt>
                <c:pt idx="311" formatCode="0.0">
                  <c:v>0.93879999999999997</c:v>
                </c:pt>
                <c:pt idx="312" formatCode="0.0">
                  <c:v>0.80840000000000001</c:v>
                </c:pt>
                <c:pt idx="313" formatCode="0.0">
                  <c:v>0.74199999999999999</c:v>
                </c:pt>
                <c:pt idx="314" formatCode="0.0">
                  <c:v>0.86119999999999997</c:v>
                </c:pt>
                <c:pt idx="315" formatCode="0.0">
                  <c:v>1.0588</c:v>
                </c:pt>
                <c:pt idx="316" formatCode="0.0">
                  <c:v>1.2352000000000001</c:v>
                </c:pt>
                <c:pt idx="317" formatCode="0.0">
                  <c:v>1.2716000000000001</c:v>
                </c:pt>
                <c:pt idx="318" formatCode="0.0">
                  <c:v>1.2592000000000001</c:v>
                </c:pt>
                <c:pt idx="319" formatCode="0.0">
                  <c:v>1.2272000000000001</c:v>
                </c:pt>
                <c:pt idx="320" formatCode="0.0">
                  <c:v>1.18</c:v>
                </c:pt>
                <c:pt idx="321" formatCode="0.0">
                  <c:v>1.1763999999999999</c:v>
                </c:pt>
                <c:pt idx="322" formatCode="0.0">
                  <c:v>1.0720000000000001</c:v>
                </c:pt>
                <c:pt idx="323" formatCode="0.0">
                  <c:v>0.97640000000000005</c:v>
                </c:pt>
                <c:pt idx="324" formatCode="0.0">
                  <c:v>0.84560000000000002</c:v>
                </c:pt>
                <c:pt idx="325" formatCode="0.0">
                  <c:v>0.81240000000000001</c:v>
                </c:pt>
                <c:pt idx="326" formatCode="0.0">
                  <c:v>0.93640000000000001</c:v>
                </c:pt>
                <c:pt idx="327" formatCode="0.0">
                  <c:v>1.1220000000000001</c:v>
                </c:pt>
                <c:pt idx="328" formatCode="0.0">
                  <c:v>1.3660000000000001</c:v>
                </c:pt>
                <c:pt idx="329" formatCode="0.0">
                  <c:v>1.4776</c:v>
                </c:pt>
                <c:pt idx="330" formatCode="0.0">
                  <c:v>1.458</c:v>
                </c:pt>
                <c:pt idx="331" formatCode="0.0">
                  <c:v>1.3912</c:v>
                </c:pt>
                <c:pt idx="332" formatCode="0.0">
                  <c:v>1.3016000000000001</c:v>
                </c:pt>
                <c:pt idx="333" formatCode="0.0">
                  <c:v>1.2512000000000001</c:v>
                </c:pt>
                <c:pt idx="334" formatCode="0.0">
                  <c:v>1.1235999999999999</c:v>
                </c:pt>
                <c:pt idx="335" formatCode="0.0">
                  <c:v>1.0024</c:v>
                </c:pt>
                <c:pt idx="336" formatCode="0.0">
                  <c:v>0.87560000000000004</c:v>
                </c:pt>
                <c:pt idx="337" formatCode="0.0">
                  <c:v>0.8528</c:v>
                </c:pt>
                <c:pt idx="338" formatCode="0.0">
                  <c:v>0.96560000000000001</c:v>
                </c:pt>
                <c:pt idx="339" formatCode="0.0">
                  <c:v>1.1619999999999999</c:v>
                </c:pt>
                <c:pt idx="340" formatCode="0.0">
                  <c:v>1.3311999999999999</c:v>
                </c:pt>
                <c:pt idx="341" formatCode="0.0">
                  <c:v>1.3859999999999999</c:v>
                </c:pt>
                <c:pt idx="342" formatCode="0.0">
                  <c:v>1.3588</c:v>
                </c:pt>
                <c:pt idx="343" formatCode="0.0">
                  <c:v>1.3051999999999999</c:v>
                </c:pt>
                <c:pt idx="344" formatCode="0.0">
                  <c:v>1.2851999999999999</c:v>
                </c:pt>
                <c:pt idx="345" formatCode="0.0">
                  <c:v>1.2256</c:v>
                </c:pt>
                <c:pt idx="346" formatCode="0.0">
                  <c:v>1.1399999999999999</c:v>
                </c:pt>
                <c:pt idx="347" formatCode="0.0">
                  <c:v>0.94840000000000002</c:v>
                </c:pt>
                <c:pt idx="348" formatCode="0.0">
                  <c:v>0.78520000000000001</c:v>
                </c:pt>
                <c:pt idx="349" formatCode="0.0">
                  <c:v>0.72399999999999998</c:v>
                </c:pt>
                <c:pt idx="350" formatCode="0.0">
                  <c:v>0.87880000000000003</c:v>
                </c:pt>
                <c:pt idx="351" formatCode="0.0">
                  <c:v>1.08</c:v>
                </c:pt>
                <c:pt idx="352" formatCode="0.0">
                  <c:v>1.24</c:v>
                </c:pt>
                <c:pt idx="353" formatCode="0.0">
                  <c:v>1.2948</c:v>
                </c:pt>
                <c:pt idx="354" formatCode="0.0">
                  <c:v>1.2716000000000001</c:v>
                </c:pt>
                <c:pt idx="355" formatCode="0.0">
                  <c:v>1.2612000000000001</c:v>
                </c:pt>
                <c:pt idx="356" formatCode="0.0">
                  <c:v>1.1736</c:v>
                </c:pt>
                <c:pt idx="357" formatCode="0.0">
                  <c:v>1.1632</c:v>
                </c:pt>
                <c:pt idx="358" formatCode="0.0">
                  <c:v>1.0824</c:v>
                </c:pt>
                <c:pt idx="359" formatCode="0.0">
                  <c:v>0.97840000000000005</c:v>
                </c:pt>
                <c:pt idx="360" formatCode="0.0">
                  <c:v>0.86719999999999997</c:v>
                </c:pt>
                <c:pt idx="361" formatCode="0.0">
                  <c:v>0.77959999999999996</c:v>
                </c:pt>
                <c:pt idx="362" formatCode="0.0">
                  <c:v>0.8508</c:v>
                </c:pt>
                <c:pt idx="363" formatCode="0.0">
                  <c:v>0.9728</c:v>
                </c:pt>
                <c:pt idx="364" formatCode="0.0">
                  <c:v>1.1412</c:v>
                </c:pt>
                <c:pt idx="365" formatCode="0.0">
                  <c:v>1.2083999999999999</c:v>
                </c:pt>
                <c:pt idx="366" formatCode="0.0">
                  <c:v>1.1988000000000001</c:v>
                </c:pt>
                <c:pt idx="367" formatCode="0.0">
                  <c:v>1.1599999999999999</c:v>
                </c:pt>
                <c:pt idx="368" formatCode="0.0">
                  <c:v>1.0884</c:v>
                </c:pt>
                <c:pt idx="369" formatCode="0.0">
                  <c:v>1.0611999999999999</c:v>
                </c:pt>
                <c:pt idx="370" formatCode="0.0">
                  <c:v>0.98199999999999998</c:v>
                </c:pt>
                <c:pt idx="371" formatCode="0.0">
                  <c:v>0.86599999999999999</c:v>
                </c:pt>
                <c:pt idx="372" formatCode="0.0">
                  <c:v>0.77280000000000004</c:v>
                </c:pt>
                <c:pt idx="373" formatCode="0.0">
                  <c:v>0.74880000000000002</c:v>
                </c:pt>
                <c:pt idx="374" formatCode="0.0">
                  <c:v>0.86799999999999999</c:v>
                </c:pt>
                <c:pt idx="375" formatCode="0.0">
                  <c:v>0.95640000000000003</c:v>
                </c:pt>
                <c:pt idx="376" formatCode="0.0">
                  <c:v>1.0624</c:v>
                </c:pt>
                <c:pt idx="377" formatCode="0.0">
                  <c:v>1.0851999999999999</c:v>
                </c:pt>
                <c:pt idx="378" formatCode="0.0">
                  <c:v>1.0671999999999999</c:v>
                </c:pt>
                <c:pt idx="379" formatCode="0.0">
                  <c:v>1</c:v>
                </c:pt>
                <c:pt idx="380" formatCode="0.0">
                  <c:v>0.93200000000000005</c:v>
                </c:pt>
                <c:pt idx="381" formatCode="0.0">
                  <c:v>0.89239999999999997</c:v>
                </c:pt>
                <c:pt idx="382" formatCode="0.0">
                  <c:v>0.80959999999999999</c:v>
                </c:pt>
                <c:pt idx="383" formatCode="0.0">
                  <c:v>0.69440000000000002</c:v>
                </c:pt>
                <c:pt idx="384" formatCode="0.0">
                  <c:v>0.54879999999999995</c:v>
                </c:pt>
                <c:pt idx="385" formatCode="0.0">
                  <c:v>0.51359999999999995</c:v>
                </c:pt>
                <c:pt idx="386" formatCode="0.0">
                  <c:v>0.58679999999999999</c:v>
                </c:pt>
                <c:pt idx="387" formatCode="0.0">
                  <c:v>0.76119999999999999</c:v>
                </c:pt>
                <c:pt idx="388" formatCode="0.0">
                  <c:v>0.91479999999999995</c:v>
                </c:pt>
                <c:pt idx="389" formatCode="0.0">
                  <c:v>1.0164</c:v>
                </c:pt>
                <c:pt idx="390" formatCode="0.0">
                  <c:v>1.0347999999999999</c:v>
                </c:pt>
                <c:pt idx="391" formatCode="0.0">
                  <c:v>1.0116000000000001</c:v>
                </c:pt>
                <c:pt idx="392" formatCode="0.0">
                  <c:v>0.95920000000000005</c:v>
                </c:pt>
                <c:pt idx="393" formatCode="0.0">
                  <c:v>0.93320000000000003</c:v>
                </c:pt>
                <c:pt idx="394" formatCode="0.0">
                  <c:v>0.86880000000000002</c:v>
                </c:pt>
                <c:pt idx="395" formatCode="0.0">
                  <c:v>0.79920000000000002</c:v>
                </c:pt>
                <c:pt idx="396" formatCode="0.0">
                  <c:v>0.70920000000000005</c:v>
                </c:pt>
                <c:pt idx="397" formatCode="0.0">
                  <c:v>0.73560000000000003</c:v>
                </c:pt>
                <c:pt idx="398" formatCode="0.0">
                  <c:v>0.874</c:v>
                </c:pt>
                <c:pt idx="399" formatCode="0.0">
                  <c:v>1.0144</c:v>
                </c:pt>
                <c:pt idx="400" formatCode="0.0">
                  <c:v>1.1384000000000001</c:v>
                </c:pt>
                <c:pt idx="401" formatCode="0.0">
                  <c:v>1.1856</c:v>
                </c:pt>
                <c:pt idx="402" formatCode="0.0">
                  <c:v>1.1843999999999999</c:v>
                </c:pt>
                <c:pt idx="403" formatCode="0.0">
                  <c:v>1.1508</c:v>
                </c:pt>
                <c:pt idx="404" formatCode="0.0">
                  <c:v>1.1055999999999999</c:v>
                </c:pt>
                <c:pt idx="405" formatCode="0.0">
                  <c:v>1.1172</c:v>
                </c:pt>
                <c:pt idx="406" formatCode="0.0">
                  <c:v>1.0491999999999999</c:v>
                </c:pt>
                <c:pt idx="407" formatCode="0.0">
                  <c:v>0.95520000000000005</c:v>
                </c:pt>
                <c:pt idx="408" formatCode="0.0">
                  <c:v>0.82199999999999995</c:v>
                </c:pt>
                <c:pt idx="409" formatCode="0.0">
                  <c:v>0.78480000000000005</c:v>
                </c:pt>
                <c:pt idx="410" formatCode="0.0">
                  <c:v>0.8528</c:v>
                </c:pt>
                <c:pt idx="411" formatCode="0.0">
                  <c:v>1.0192000000000001</c:v>
                </c:pt>
                <c:pt idx="412" formatCode="0.0">
                  <c:v>1.194</c:v>
                </c:pt>
                <c:pt idx="413" formatCode="0.0">
                  <c:v>1.2948</c:v>
                </c:pt>
                <c:pt idx="414" formatCode="0.0">
                  <c:v>1.2787999999999999</c:v>
                </c:pt>
                <c:pt idx="415" formatCode="0.0">
                  <c:v>1.2751999999999999</c:v>
                </c:pt>
                <c:pt idx="416" formatCode="0.0">
                  <c:v>1.2372000000000001</c:v>
                </c:pt>
                <c:pt idx="417" formatCode="0.0">
                  <c:v>1.2576000000000001</c:v>
                </c:pt>
                <c:pt idx="418" formatCode="0.0">
                  <c:v>1.1868000000000001</c:v>
                </c:pt>
                <c:pt idx="419" formatCode="0.0">
                  <c:v>1.1175999999999999</c:v>
                </c:pt>
                <c:pt idx="420" formatCode="0.0">
                  <c:v>0.96440000000000003</c:v>
                </c:pt>
                <c:pt idx="421" formatCode="0.0">
                  <c:v>0.88519999999999999</c:v>
                </c:pt>
                <c:pt idx="422" formatCode="0.0">
                  <c:v>1.0104</c:v>
                </c:pt>
                <c:pt idx="423" formatCode="0.0">
                  <c:v>1.1988000000000001</c:v>
                </c:pt>
                <c:pt idx="424" formatCode="0.0">
                  <c:v>1.4048</c:v>
                </c:pt>
                <c:pt idx="425" formatCode="0.0">
                  <c:v>1.4168000000000001</c:v>
                </c:pt>
                <c:pt idx="426" formatCode="0.0">
                  <c:v>1.4012</c:v>
                </c:pt>
                <c:pt idx="427" formatCode="0.0">
                  <c:v>1.3524</c:v>
                </c:pt>
                <c:pt idx="428" formatCode="0.0">
                  <c:v>1.3028</c:v>
                </c:pt>
                <c:pt idx="429" formatCode="0.0">
                  <c:v>1.2664</c:v>
                </c:pt>
                <c:pt idx="430" formatCode="0.0">
                  <c:v>1.1772</c:v>
                </c:pt>
                <c:pt idx="431" formatCode="0.0">
                  <c:v>1.0636000000000001</c:v>
                </c:pt>
                <c:pt idx="432" formatCode="0.0">
                  <c:v>0.91279999999999994</c:v>
                </c:pt>
                <c:pt idx="433" formatCode="0.0">
                  <c:v>0.82279999999999998</c:v>
                </c:pt>
                <c:pt idx="434" formatCode="0.0">
                  <c:v>0.85680000000000001</c:v>
                </c:pt>
                <c:pt idx="435" formatCode="0.0">
                  <c:v>0.97799999999999998</c:v>
                </c:pt>
                <c:pt idx="436" formatCode="0.0">
                  <c:v>1.1259999999999999</c:v>
                </c:pt>
                <c:pt idx="437" formatCode="0.0">
                  <c:v>1.1868000000000001</c:v>
                </c:pt>
                <c:pt idx="438" formatCode="0.0">
                  <c:v>1.2192000000000001</c:v>
                </c:pt>
                <c:pt idx="439" formatCode="0.0">
                  <c:v>1.244</c:v>
                </c:pt>
                <c:pt idx="440" formatCode="0.0">
                  <c:v>1.2327999999999999</c:v>
                </c:pt>
                <c:pt idx="441" formatCode="0.0">
                  <c:v>1.2307999999999999</c:v>
                </c:pt>
                <c:pt idx="442" formatCode="0.0">
                  <c:v>1.1248</c:v>
                </c:pt>
                <c:pt idx="443" formatCode="0.0">
                  <c:v>1.0287999999999999</c:v>
                </c:pt>
                <c:pt idx="444" formatCode="0.0">
                  <c:v>0.89839999999999998</c:v>
                </c:pt>
                <c:pt idx="445" formatCode="0.0">
                  <c:v>0.86719999999999997</c:v>
                </c:pt>
                <c:pt idx="446" formatCode="0.0">
                  <c:v>0.96</c:v>
                </c:pt>
                <c:pt idx="447" formatCode="0.0">
                  <c:v>1.1559999999999999</c:v>
                </c:pt>
                <c:pt idx="448" formatCode="0.0">
                  <c:v>1.3056000000000001</c:v>
                </c:pt>
                <c:pt idx="449" formatCode="0.0">
                  <c:v>1.3779999999999999</c:v>
                </c:pt>
                <c:pt idx="450" formatCode="0.0">
                  <c:v>1.3428</c:v>
                </c:pt>
                <c:pt idx="451" formatCode="0.0">
                  <c:v>1.3588</c:v>
                </c:pt>
                <c:pt idx="452" formatCode="0.0">
                  <c:v>1.296</c:v>
                </c:pt>
                <c:pt idx="453" formatCode="0.0">
                  <c:v>1.2636000000000001</c:v>
                </c:pt>
                <c:pt idx="454" formatCode="0.0">
                  <c:v>1.1315999999999999</c:v>
                </c:pt>
                <c:pt idx="455" formatCode="0.0">
                  <c:v>1.01</c:v>
                </c:pt>
                <c:pt idx="456" formatCode="0.0">
                  <c:v>0.87239999999999995</c:v>
                </c:pt>
                <c:pt idx="457" formatCode="0.0">
                  <c:v>0.84240000000000004</c:v>
                </c:pt>
                <c:pt idx="458" formatCode="0.0">
                  <c:v>0.95120000000000005</c:v>
                </c:pt>
                <c:pt idx="459" formatCode="0.0">
                  <c:v>1.1228</c:v>
                </c:pt>
                <c:pt idx="460" formatCode="0.0">
                  <c:v>1.2472000000000001</c:v>
                </c:pt>
                <c:pt idx="461" formatCode="0.0">
                  <c:v>1.298</c:v>
                </c:pt>
                <c:pt idx="462" formatCode="0.0">
                  <c:v>1.2896000000000001</c:v>
                </c:pt>
                <c:pt idx="463" formatCode="0.0">
                  <c:v>1.26</c:v>
                </c:pt>
                <c:pt idx="464" formatCode="0.0">
                  <c:v>1.258</c:v>
                </c:pt>
                <c:pt idx="465" formatCode="0.0">
                  <c:v>1.2252000000000001</c:v>
                </c:pt>
                <c:pt idx="466" formatCode="0.0">
                  <c:v>1.1648000000000001</c:v>
                </c:pt>
                <c:pt idx="467" formatCode="0.0">
                  <c:v>1.0271999999999999</c:v>
                </c:pt>
                <c:pt idx="468" formatCode="0.0">
                  <c:v>0.91959999999999997</c:v>
                </c:pt>
                <c:pt idx="469" formatCode="0.0">
                  <c:v>0.90039999999999998</c:v>
                </c:pt>
                <c:pt idx="470" formatCode="0.0">
                  <c:v>1.0336000000000001</c:v>
                </c:pt>
                <c:pt idx="471" formatCode="0.0">
                  <c:v>1.2136</c:v>
                </c:pt>
                <c:pt idx="472" formatCode="0.0">
                  <c:v>1.3555999999999999</c:v>
                </c:pt>
                <c:pt idx="473" formatCode="0.0">
                  <c:v>1.4416</c:v>
                </c:pt>
                <c:pt idx="474" formatCode="0.0">
                  <c:v>1.4543999999999999</c:v>
                </c:pt>
                <c:pt idx="475" formatCode="0.0">
                  <c:v>1.4572000000000001</c:v>
                </c:pt>
                <c:pt idx="476" formatCode="0.0">
                  <c:v>1.3919999999999999</c:v>
                </c:pt>
                <c:pt idx="477" formatCode="0.0">
                  <c:v>1.3640000000000001</c:v>
                </c:pt>
                <c:pt idx="478" formatCode="0.0">
                  <c:v>1.3088</c:v>
                </c:pt>
                <c:pt idx="479" formatCode="0.0">
                  <c:v>1.2183999999999999</c:v>
                </c:pt>
                <c:pt idx="480" formatCode="0.0">
                  <c:v>1.0860000000000001</c:v>
                </c:pt>
                <c:pt idx="481" formatCode="0.0">
                  <c:v>1.0284</c:v>
                </c:pt>
                <c:pt idx="482" formatCode="0.0">
                  <c:v>1.1488</c:v>
                </c:pt>
                <c:pt idx="483" formatCode="0.0">
                  <c:v>1.2891999999999999</c:v>
                </c:pt>
                <c:pt idx="484" formatCode="0.0">
                  <c:v>1.4476</c:v>
                </c:pt>
                <c:pt idx="485" formatCode="0.0">
                  <c:v>1.4672000000000001</c:v>
                </c:pt>
                <c:pt idx="486" formatCode="0.0">
                  <c:v>1.486</c:v>
                </c:pt>
                <c:pt idx="487" formatCode="0.0">
                  <c:v>1.4496</c:v>
                </c:pt>
                <c:pt idx="488" formatCode="0.0">
                  <c:v>1.3888</c:v>
                </c:pt>
                <c:pt idx="489" formatCode="0.0">
                  <c:v>1.3592</c:v>
                </c:pt>
                <c:pt idx="490" formatCode="0.0">
                  <c:v>1.292</c:v>
                </c:pt>
                <c:pt idx="491" formatCode="0.0">
                  <c:v>1.2052</c:v>
                </c:pt>
                <c:pt idx="492" formatCode="0.0">
                  <c:v>1.0684</c:v>
                </c:pt>
                <c:pt idx="493" formatCode="0.0">
                  <c:v>1.0172000000000001</c:v>
                </c:pt>
                <c:pt idx="494" formatCode="0.0">
                  <c:v>1.1128</c:v>
                </c:pt>
                <c:pt idx="495" formatCode="0.0">
                  <c:v>1.2736000000000001</c:v>
                </c:pt>
                <c:pt idx="496" formatCode="0.0">
                  <c:v>1.4128000000000001</c:v>
                </c:pt>
                <c:pt idx="497" formatCode="0.0">
                  <c:v>1.4279999999999999</c:v>
                </c:pt>
                <c:pt idx="498" formatCode="0.0">
                  <c:v>1.3744000000000001</c:v>
                </c:pt>
                <c:pt idx="499" formatCode="0.0">
                  <c:v>1.3384</c:v>
                </c:pt>
                <c:pt idx="500" formatCode="0.0">
                  <c:v>1.282</c:v>
                </c:pt>
                <c:pt idx="501" formatCode="0.0">
                  <c:v>1.2931999999999999</c:v>
                </c:pt>
                <c:pt idx="502" formatCode="0.0">
                  <c:v>1.194</c:v>
                </c:pt>
                <c:pt idx="503" formatCode="0.0">
                  <c:v>1.1008</c:v>
                </c:pt>
                <c:pt idx="504" formatCode="0.0">
                  <c:v>1.0036</c:v>
                </c:pt>
                <c:pt idx="505" formatCode="0.0">
                  <c:v>0.99080000000000001</c:v>
                </c:pt>
                <c:pt idx="506" formatCode="0.0">
                  <c:v>1.0952</c:v>
                </c:pt>
                <c:pt idx="507" formatCode="0.0">
                  <c:v>1.2484</c:v>
                </c:pt>
                <c:pt idx="508" formatCode="0.0">
                  <c:v>1.4092</c:v>
                </c:pt>
                <c:pt idx="509" formatCode="0.0">
                  <c:v>1.4952000000000001</c:v>
                </c:pt>
                <c:pt idx="510" formatCode="0.0">
                  <c:v>1.4883999999999999</c:v>
                </c:pt>
                <c:pt idx="511" formatCode="0.0">
                  <c:v>1.4468000000000001</c:v>
                </c:pt>
                <c:pt idx="512" formatCode="0.0">
                  <c:v>1.3644000000000001</c:v>
                </c:pt>
                <c:pt idx="513" formatCode="0.0">
                  <c:v>1.3236000000000001</c:v>
                </c:pt>
                <c:pt idx="514" formatCode="0.0">
                  <c:v>1.2243999999999999</c:v>
                </c:pt>
                <c:pt idx="515" formatCode="0.0">
                  <c:v>1.1379999999999999</c:v>
                </c:pt>
                <c:pt idx="516" formatCode="0.0">
                  <c:v>1.0356000000000001</c:v>
                </c:pt>
                <c:pt idx="517" formatCode="0.0">
                  <c:v>1.0696000000000001</c:v>
                </c:pt>
                <c:pt idx="518" formatCode="0.0">
                  <c:v>1.1732</c:v>
                </c:pt>
                <c:pt idx="519" formatCode="0.0">
                  <c:v>1.3231999999999999</c:v>
                </c:pt>
                <c:pt idx="520" formatCode="0.0">
                  <c:v>1.4616</c:v>
                </c:pt>
                <c:pt idx="521" formatCode="0.0">
                  <c:v>1.544</c:v>
                </c:pt>
                <c:pt idx="522" formatCode="0.0">
                  <c:v>1.556</c:v>
                </c:pt>
                <c:pt idx="523" formatCode="0.0">
                  <c:v>1.4668000000000001</c:v>
                </c:pt>
                <c:pt idx="524" formatCode="0.0">
                  <c:v>1.4423999999999999</c:v>
                </c:pt>
                <c:pt idx="525" formatCode="0.0">
                  <c:v>1.4168000000000001</c:v>
                </c:pt>
                <c:pt idx="526" formatCode="0.0">
                  <c:v>1.3815999999999999</c:v>
                </c:pt>
                <c:pt idx="527" formatCode="0.0">
                  <c:v>1.2744</c:v>
                </c:pt>
                <c:pt idx="528" formatCode="0.0">
                  <c:v>1.1828000000000001</c:v>
                </c:pt>
                <c:pt idx="529" formatCode="0.0">
                  <c:v>1.1248</c:v>
                </c:pt>
                <c:pt idx="530" formatCode="0.0">
                  <c:v>1.2163999999999999</c:v>
                </c:pt>
                <c:pt idx="531" formatCode="0.0">
                  <c:v>1.3455999999999999</c:v>
                </c:pt>
                <c:pt idx="532" formatCode="0.0">
                  <c:v>1.528</c:v>
                </c:pt>
                <c:pt idx="533" formatCode="0.0">
                  <c:v>1.6252</c:v>
                </c:pt>
                <c:pt idx="534" formatCode="0.0">
                  <c:v>1.6836</c:v>
                </c:pt>
                <c:pt idx="535" formatCode="0.0">
                  <c:v>1.6776</c:v>
                </c:pt>
                <c:pt idx="536" formatCode="0.0">
                  <c:v>1.6479999999999999</c:v>
                </c:pt>
                <c:pt idx="537" formatCode="0.0">
                  <c:v>1.6432</c:v>
                </c:pt>
                <c:pt idx="538" formatCode="0.0">
                  <c:v>1.5984</c:v>
                </c:pt>
                <c:pt idx="539" formatCode="0.0">
                  <c:v>1.5067999999999999</c:v>
                </c:pt>
                <c:pt idx="540" formatCode="0.0">
                  <c:v>1.3384</c:v>
                </c:pt>
                <c:pt idx="541" formatCode="0.0">
                  <c:v>1.2627999999999999</c:v>
                </c:pt>
                <c:pt idx="542" formatCode="0.0">
                  <c:v>1.3804000000000001</c:v>
                </c:pt>
                <c:pt idx="543" formatCode="0.0">
                  <c:v>1.5820000000000001</c:v>
                </c:pt>
                <c:pt idx="544" formatCode="0.0">
                  <c:v>1.81</c:v>
                </c:pt>
                <c:pt idx="545" formatCode="0.0">
                  <c:v>1.8228</c:v>
                </c:pt>
                <c:pt idx="546" formatCode="0.0">
                  <c:v>1.8331999999999999</c:v>
                </c:pt>
                <c:pt idx="547" formatCode="0.0">
                  <c:v>1.8184</c:v>
                </c:pt>
                <c:pt idx="548" formatCode="0.0">
                  <c:v>1.7596000000000001</c:v>
                </c:pt>
                <c:pt idx="549" formatCode="0.0">
                  <c:v>1.7232000000000001</c:v>
                </c:pt>
                <c:pt idx="550" formatCode="0.0">
                  <c:v>1.5456000000000001</c:v>
                </c:pt>
                <c:pt idx="551" formatCode="0.0">
                  <c:v>1.4792000000000001</c:v>
                </c:pt>
                <c:pt idx="552" formatCode="0.0">
                  <c:v>1.3628</c:v>
                </c:pt>
                <c:pt idx="553" formatCode="0.0">
                  <c:v>1.4032</c:v>
                </c:pt>
                <c:pt idx="554" formatCode="0.0">
                  <c:v>1.4752000000000001</c:v>
                </c:pt>
                <c:pt idx="555" formatCode="0.0">
                  <c:v>1.6240000000000001</c:v>
                </c:pt>
                <c:pt idx="556" formatCode="0.0">
                  <c:v>1.8211999999999999</c:v>
                </c:pt>
                <c:pt idx="557" formatCode="0.0">
                  <c:v>1.9388000000000001</c:v>
                </c:pt>
                <c:pt idx="558" formatCode="0.0">
                  <c:v>1.9648000000000001</c:v>
                </c:pt>
                <c:pt idx="559" formatCode="0.0">
                  <c:v>1.9176</c:v>
                </c:pt>
                <c:pt idx="560" formatCode="0.0">
                  <c:v>1.8824000000000001</c:v>
                </c:pt>
                <c:pt idx="561" formatCode="0.0">
                  <c:v>1.8532</c:v>
                </c:pt>
                <c:pt idx="562" formatCode="0.0">
                  <c:v>1.7512000000000001</c:v>
                </c:pt>
                <c:pt idx="563" formatCode="0.0">
                  <c:v>1.5668</c:v>
                </c:pt>
                <c:pt idx="564" formatCode="0.0">
                  <c:v>1.448</c:v>
                </c:pt>
                <c:pt idx="565" formatCode="0.0">
                  <c:v>1.41</c:v>
                </c:pt>
                <c:pt idx="566" formatCode="0.0">
                  <c:v>1.5291999999999999</c:v>
                </c:pt>
                <c:pt idx="567" formatCode="0.0">
                  <c:v>1.5844</c:v>
                </c:pt>
                <c:pt idx="568" formatCode="0.0">
                  <c:v>1.722</c:v>
                </c:pt>
                <c:pt idx="569" formatCode="0.0">
                  <c:v>1.7307999999999999</c:v>
                </c:pt>
                <c:pt idx="570" formatCode="0.0">
                  <c:v>1.724</c:v>
                </c:pt>
                <c:pt idx="571" formatCode="0.0">
                  <c:v>1.5720000000000001</c:v>
                </c:pt>
                <c:pt idx="572" formatCode="0.0">
                  <c:v>1.4892000000000001</c:v>
                </c:pt>
                <c:pt idx="573" formatCode="0.0">
                  <c:v>1.3728</c:v>
                </c:pt>
                <c:pt idx="574" formatCode="0.0">
                  <c:v>1.2596000000000001</c:v>
                </c:pt>
                <c:pt idx="575" formatCode="0.0">
                  <c:v>1.1120000000000001</c:v>
                </c:pt>
                <c:pt idx="576" formatCode="0.0">
                  <c:v>0.99760000000000004</c:v>
                </c:pt>
                <c:pt idx="577" formatCode="0.0">
                  <c:v>0.96240000000000003</c:v>
                </c:pt>
                <c:pt idx="578" formatCode="0.0">
                  <c:v>1.0384</c:v>
                </c:pt>
                <c:pt idx="579" formatCode="0.0">
                  <c:v>1.1823999999999999</c:v>
                </c:pt>
                <c:pt idx="580" formatCode="0.0">
                  <c:v>1.2964</c:v>
                </c:pt>
                <c:pt idx="581" formatCode="0.0">
                  <c:v>1.3315999999999999</c:v>
                </c:pt>
                <c:pt idx="582" formatCode="0.0">
                  <c:v>1.2864</c:v>
                </c:pt>
                <c:pt idx="583" formatCode="0.0">
                  <c:v>1.1872</c:v>
                </c:pt>
                <c:pt idx="584" formatCode="0.0">
                  <c:v>1.0611999999999999</c:v>
                </c:pt>
                <c:pt idx="585" formatCode="0.0">
                  <c:v>0.97040000000000004</c:v>
                </c:pt>
                <c:pt idx="586" formatCode="0.0">
                  <c:v>0.85840000000000005</c:v>
                </c:pt>
                <c:pt idx="587" formatCode="0.0">
                  <c:v>0.75319999999999998</c:v>
                </c:pt>
                <c:pt idx="588" formatCode="0.0">
                  <c:v>0.63759999999999994</c:v>
                </c:pt>
                <c:pt idx="589" formatCode="0.0">
                  <c:v>0.61080000000000001</c:v>
                </c:pt>
                <c:pt idx="590" formatCode="0.0">
                  <c:v>0.64759999999999995</c:v>
                </c:pt>
                <c:pt idx="591" formatCode="0.0">
                  <c:v>0.70399999999999996</c:v>
                </c:pt>
                <c:pt idx="592" formatCode="0.0">
                  <c:v>0.76080000000000003</c:v>
                </c:pt>
                <c:pt idx="593" formatCode="0.0">
                  <c:v>0.77559999999999996</c:v>
                </c:pt>
                <c:pt idx="594" formatCode="0.0">
                  <c:v>0.76480000000000004</c:v>
                </c:pt>
                <c:pt idx="595" formatCode="0.0">
                  <c:v>0.71799999999999997</c:v>
                </c:pt>
                <c:pt idx="596" formatCode="0.0">
                  <c:v>0.65200000000000002</c:v>
                </c:pt>
                <c:pt idx="597" formatCode="0.0">
                  <c:v>0.59560000000000002</c:v>
                </c:pt>
                <c:pt idx="598" formatCode="0.0">
                  <c:v>0.50319999999999998</c:v>
                </c:pt>
                <c:pt idx="599" formatCode="0.0">
                  <c:v>0.4128</c:v>
                </c:pt>
                <c:pt idx="600" formatCode="0.0">
                  <c:v>0.32040000000000002</c:v>
                </c:pt>
                <c:pt idx="601" formatCode="0.0">
                  <c:v>0.29360000000000003</c:v>
                </c:pt>
                <c:pt idx="602" formatCode="0.0">
                  <c:v>0.31319999999999998</c:v>
                </c:pt>
                <c:pt idx="603" formatCode="0.0">
                  <c:v>0.3624</c:v>
                </c:pt>
                <c:pt idx="604" formatCode="0.0">
                  <c:v>0.42199999999999999</c:v>
                </c:pt>
                <c:pt idx="605" formatCode="0.0">
                  <c:v>0.49480000000000002</c:v>
                </c:pt>
                <c:pt idx="606" formatCode="0.0">
                  <c:v>0.55200000000000005</c:v>
                </c:pt>
                <c:pt idx="607" formatCode="0.0">
                  <c:v>0.56759999999999999</c:v>
                </c:pt>
                <c:pt idx="608" formatCode="0.0">
                  <c:v>0.55320000000000003</c:v>
                </c:pt>
                <c:pt idx="609" formatCode="0.0">
                  <c:v>0.51359999999999995</c:v>
                </c:pt>
                <c:pt idx="610" formatCode="0.0">
                  <c:v>0.48080000000000001</c:v>
                </c:pt>
                <c:pt idx="611" formatCode="0.0">
                  <c:v>0.41880000000000001</c:v>
                </c:pt>
                <c:pt idx="612" formatCode="0.0">
                  <c:v>0.38800000000000001</c:v>
                </c:pt>
                <c:pt idx="613" formatCode="0.0">
                  <c:v>0.38800000000000001</c:v>
                </c:pt>
                <c:pt idx="614" formatCode="0.0">
                  <c:v>0.4572</c:v>
                </c:pt>
                <c:pt idx="615" formatCode="0.0">
                  <c:v>0.53920000000000001</c:v>
                </c:pt>
                <c:pt idx="616" formatCode="0.0">
                  <c:v>0.57640000000000002</c:v>
                </c:pt>
                <c:pt idx="617" formatCode="0.0">
                  <c:v>0.56879999999999997</c:v>
                </c:pt>
                <c:pt idx="618" formatCode="0.0">
                  <c:v>0.52280000000000004</c:v>
                </c:pt>
                <c:pt idx="619" formatCode="0.0">
                  <c:v>0.50119999999999998</c:v>
                </c:pt>
                <c:pt idx="620" formatCode="0.0">
                  <c:v>0.47599999999999998</c:v>
                </c:pt>
                <c:pt idx="621" formatCode="0.0">
                  <c:v>0.4572</c:v>
                </c:pt>
                <c:pt idx="622" formatCode="0.0">
                  <c:v>0.43280000000000002</c:v>
                </c:pt>
                <c:pt idx="623" formatCode="0.0">
                  <c:v>0.38240000000000002</c:v>
                </c:pt>
                <c:pt idx="624" formatCode="0.0">
                  <c:v>0.3448</c:v>
                </c:pt>
                <c:pt idx="625" formatCode="0.0">
                  <c:v>0.31919999999999998</c:v>
                </c:pt>
                <c:pt idx="626" formatCode="0.0">
                  <c:v>0.35799999999999998</c:v>
                </c:pt>
                <c:pt idx="627" formatCode="0.0">
                  <c:v>0.40239999999999998</c:v>
                </c:pt>
                <c:pt idx="628" formatCode="0.0">
                  <c:v>0.45960000000000001</c:v>
                </c:pt>
                <c:pt idx="629" formatCode="0.0">
                  <c:v>0.49359999999999998</c:v>
                </c:pt>
                <c:pt idx="630" formatCode="0.0">
                  <c:v>0.50680000000000003</c:v>
                </c:pt>
                <c:pt idx="631" formatCode="0.0">
                  <c:v>0.50080000000000002</c:v>
                </c:pt>
                <c:pt idx="632" formatCode="0.0">
                  <c:v>0.4708</c:v>
                </c:pt>
                <c:pt idx="633" formatCode="0.0">
                  <c:v>0.4516</c:v>
                </c:pt>
                <c:pt idx="634" formatCode="0.0">
                  <c:v>0.42480000000000001</c:v>
                </c:pt>
                <c:pt idx="635" formatCode="0.0">
                  <c:v>0.39960000000000001</c:v>
                </c:pt>
                <c:pt idx="636" formatCode="0.0">
                  <c:v>0.38719999999999999</c:v>
                </c:pt>
                <c:pt idx="637" formatCode="0.0">
                  <c:v>0.38519999999999999</c:v>
                </c:pt>
                <c:pt idx="638" formatCode="0.0">
                  <c:v>0.42199999999999999</c:v>
                </c:pt>
                <c:pt idx="639" formatCode="0.0">
                  <c:v>0.47599999999999998</c:v>
                </c:pt>
                <c:pt idx="640" formatCode="0.0">
                  <c:v>0.54759999999999998</c:v>
                </c:pt>
                <c:pt idx="641" formatCode="0.0">
                  <c:v>0.60440000000000005</c:v>
                </c:pt>
                <c:pt idx="642" formatCode="0.0">
                  <c:v>0.61560000000000004</c:v>
                </c:pt>
                <c:pt idx="643" formatCode="0.0">
                  <c:v>0.61240000000000006</c:v>
                </c:pt>
                <c:pt idx="644" formatCode="0.0">
                  <c:v>0.60040000000000004</c:v>
                </c:pt>
                <c:pt idx="645" formatCode="0.0">
                  <c:v>0.60399999999999998</c:v>
                </c:pt>
                <c:pt idx="646" formatCode="0.0">
                  <c:v>0.56720000000000004</c:v>
                </c:pt>
                <c:pt idx="647" formatCode="0.0">
                  <c:v>0.51439999999999997</c:v>
                </c:pt>
                <c:pt idx="648" formatCode="0.0">
                  <c:v>0.4708</c:v>
                </c:pt>
                <c:pt idx="649" formatCode="0.0">
                  <c:v>0.48720000000000002</c:v>
                </c:pt>
                <c:pt idx="650" formatCode="0.0">
                  <c:v>0.5444</c:v>
                </c:pt>
                <c:pt idx="651" formatCode="0.0">
                  <c:v>0.60799999999999998</c:v>
                </c:pt>
                <c:pt idx="652" formatCode="0.0">
                  <c:v>0.66279999999999994</c:v>
                </c:pt>
                <c:pt idx="653" formatCode="0.0">
                  <c:v>0.69640000000000002</c:v>
                </c:pt>
                <c:pt idx="654" formatCode="0.0">
                  <c:v>0.70479999999999998</c:v>
                </c:pt>
                <c:pt idx="655" formatCode="0.0">
                  <c:v>0.69920000000000004</c:v>
                </c:pt>
                <c:pt idx="656" formatCode="0.0">
                  <c:v>0.65959999999999996</c:v>
                </c:pt>
                <c:pt idx="657" formatCode="0.0">
                  <c:v>0.62680000000000002</c:v>
                </c:pt>
                <c:pt idx="658" formatCode="0.0">
                  <c:v>0.60440000000000005</c:v>
                </c:pt>
                <c:pt idx="659" formatCode="0.0">
                  <c:v>0.57040000000000002</c:v>
                </c:pt>
                <c:pt idx="660" formatCode="0.0">
                  <c:v>0.52800000000000002</c:v>
                </c:pt>
                <c:pt idx="661" formatCode="0.0">
                  <c:v>0.48680000000000001</c:v>
                </c:pt>
                <c:pt idx="662" formatCode="0.0">
                  <c:v>0.53520000000000001</c:v>
                </c:pt>
                <c:pt idx="663" formatCode="0.0">
                  <c:v>0.624</c:v>
                </c:pt>
                <c:pt idx="664" formatCode="0.0">
                  <c:v>0.70520000000000005</c:v>
                </c:pt>
                <c:pt idx="665" formatCode="0.0">
                  <c:v>0.73040000000000005</c:v>
                </c:pt>
                <c:pt idx="666" formatCode="0.0">
                  <c:v>0.73240000000000005</c:v>
                </c:pt>
                <c:pt idx="667" formatCode="0.0">
                  <c:v>0.7208</c:v>
                </c:pt>
                <c:pt idx="668" formatCode="0.0">
                  <c:v>0.71040000000000003</c:v>
                </c:pt>
                <c:pt idx="669" formatCode="0.0">
                  <c:v>0.69879999999999998</c:v>
                </c:pt>
                <c:pt idx="670" formatCode="0.0">
                  <c:v>0.65600000000000003</c:v>
                </c:pt>
                <c:pt idx="671" formatCode="0.0">
                  <c:v>0.61519999999999997</c:v>
                </c:pt>
                <c:pt idx="672" formatCode="0.0">
                  <c:v>0.56720000000000004</c:v>
                </c:pt>
                <c:pt idx="673" formatCode="0.0">
                  <c:v>0.54039999999999999</c:v>
                </c:pt>
                <c:pt idx="674" formatCode="0.0">
                  <c:v>0.55959999999999999</c:v>
                </c:pt>
                <c:pt idx="675" formatCode="0.0">
                  <c:v>0.65200000000000002</c:v>
                </c:pt>
                <c:pt idx="676" formatCode="0.0">
                  <c:v>0.75560000000000005</c:v>
                </c:pt>
                <c:pt idx="677" formatCode="0.0">
                  <c:v>0.8216</c:v>
                </c:pt>
                <c:pt idx="678" formatCode="0.0">
                  <c:v>0.83079999999999998</c:v>
                </c:pt>
                <c:pt idx="679" formatCode="0.0">
                  <c:v>0.83040000000000003</c:v>
                </c:pt>
                <c:pt idx="680" formatCode="0.0">
                  <c:v>0.81279999999999997</c:v>
                </c:pt>
                <c:pt idx="681" formatCode="0.0">
                  <c:v>0.76119999999999999</c:v>
                </c:pt>
                <c:pt idx="682" formatCode="0.0">
                  <c:v>0.72360000000000002</c:v>
                </c:pt>
                <c:pt idx="683" formatCode="0.0">
                  <c:v>0.66439999999999999</c:v>
                </c:pt>
                <c:pt idx="684" formatCode="0.0">
                  <c:v>0.62960000000000005</c:v>
                </c:pt>
                <c:pt idx="685" formatCode="0.0">
                  <c:v>0.63360000000000005</c:v>
                </c:pt>
                <c:pt idx="686" formatCode="0.0">
                  <c:v>0.68159999999999998</c:v>
                </c:pt>
                <c:pt idx="687" formatCode="0.0">
                  <c:v>0.77080000000000004</c:v>
                </c:pt>
                <c:pt idx="688" formatCode="0.0">
                  <c:v>0.8196</c:v>
                </c:pt>
                <c:pt idx="689" formatCode="0.0">
                  <c:v>0.87080000000000002</c:v>
                </c:pt>
                <c:pt idx="690" formatCode="0.0">
                  <c:v>0.87119999999999997</c:v>
                </c:pt>
                <c:pt idx="691" formatCode="0.0">
                  <c:v>0.85640000000000005</c:v>
                </c:pt>
                <c:pt idx="692" formatCode="0.0">
                  <c:v>0.82599999999999996</c:v>
                </c:pt>
                <c:pt idx="693" formatCode="0.0">
                  <c:v>0.82920000000000005</c:v>
                </c:pt>
                <c:pt idx="694" formatCode="0.0">
                  <c:v>0.80559999999999998</c:v>
                </c:pt>
                <c:pt idx="695" formatCode="0.0">
                  <c:v>0.74760000000000004</c:v>
                </c:pt>
                <c:pt idx="696" formatCode="0.0">
                  <c:v>0.66639999999999999</c:v>
                </c:pt>
                <c:pt idx="697" formatCode="0.0">
                  <c:v>0.65920000000000001</c:v>
                </c:pt>
                <c:pt idx="698" formatCode="0.0">
                  <c:v>0.72560000000000002</c:v>
                </c:pt>
                <c:pt idx="699" formatCode="0.0">
                  <c:v>0.82079999999999997</c:v>
                </c:pt>
                <c:pt idx="700" formatCode="0.0">
                  <c:v>0.89319999999999999</c:v>
                </c:pt>
                <c:pt idx="701" formatCode="0.0">
                  <c:v>0.95040000000000002</c:v>
                </c:pt>
                <c:pt idx="702" formatCode="0.0">
                  <c:v>0.96040000000000003</c:v>
                </c:pt>
                <c:pt idx="703" formatCode="0.0">
                  <c:v>0.96519999999999995</c:v>
                </c:pt>
                <c:pt idx="704" formatCode="0.0">
                  <c:v>0.92</c:v>
                </c:pt>
                <c:pt idx="705" formatCode="0.0">
                  <c:v>0.9052</c:v>
                </c:pt>
                <c:pt idx="706" formatCode="0.0">
                  <c:v>0.86919999999999997</c:v>
                </c:pt>
                <c:pt idx="707" formatCode="0.0">
                  <c:v>0.79959999999999998</c:v>
                </c:pt>
                <c:pt idx="708" formatCode="0.0">
                  <c:v>0.73640000000000005</c:v>
                </c:pt>
                <c:pt idx="709" formatCode="0.0">
                  <c:v>0.70960000000000001</c:v>
                </c:pt>
                <c:pt idx="710" formatCode="0.0">
                  <c:v>0.7792</c:v>
                </c:pt>
                <c:pt idx="711" formatCode="0.0">
                  <c:v>0.88</c:v>
                </c:pt>
                <c:pt idx="712" formatCode="0.0">
                  <c:v>0.98519999999999996</c:v>
                </c:pt>
                <c:pt idx="713" formatCode="0.0">
                  <c:v>1.0291999999999999</c:v>
                </c:pt>
                <c:pt idx="714" formatCode="0.0">
                  <c:v>1.016</c:v>
                </c:pt>
                <c:pt idx="715" formatCode="0.0">
                  <c:v>0.98440000000000005</c:v>
                </c:pt>
                <c:pt idx="716" formatCode="0.0">
                  <c:v>0.95040000000000002</c:v>
                </c:pt>
                <c:pt idx="717" formatCode="0.0">
                  <c:v>0.92279999999999995</c:v>
                </c:pt>
                <c:pt idx="718" formatCode="0.0">
                  <c:v>0.83360000000000001</c:v>
                </c:pt>
                <c:pt idx="719" formatCode="0.0">
                  <c:v>0.74399999999999999</c:v>
                </c:pt>
                <c:pt idx="720" formatCode="0.0">
                  <c:v>0.70079999999999998</c:v>
                </c:pt>
                <c:pt idx="721" formatCode="0.0">
                  <c:v>0.68600000000000005</c:v>
                </c:pt>
                <c:pt idx="722" formatCode="0.0">
                  <c:v>0.75439999999999996</c:v>
                </c:pt>
                <c:pt idx="723" formatCode="0.0">
                  <c:v>0.82440000000000002</c:v>
                </c:pt>
                <c:pt idx="724" formatCode="0.0">
                  <c:v>0.91559999999999997</c:v>
                </c:pt>
                <c:pt idx="725" formatCode="0.0">
                  <c:v>0.96840000000000004</c:v>
                </c:pt>
                <c:pt idx="726" formatCode="0.0">
                  <c:v>0.97719999999999996</c:v>
                </c:pt>
                <c:pt idx="727" formatCode="0.0">
                  <c:v>0.99039999999999995</c:v>
                </c:pt>
                <c:pt idx="728" formatCode="0.0">
                  <c:v>0.97319999999999995</c:v>
                </c:pt>
                <c:pt idx="729" formatCode="0.0">
                  <c:v>0.94520000000000004</c:v>
                </c:pt>
                <c:pt idx="730" formatCode="0.0">
                  <c:v>0.89359999999999995</c:v>
                </c:pt>
                <c:pt idx="731" formatCode="0.0">
                  <c:v>0.8548</c:v>
                </c:pt>
                <c:pt idx="732" formatCode="0.0">
                  <c:v>0.81720000000000004</c:v>
                </c:pt>
                <c:pt idx="733" formatCode="0.0">
                  <c:v>0.83720000000000006</c:v>
                </c:pt>
                <c:pt idx="734" formatCode="0.0">
                  <c:v>0.85760000000000003</c:v>
                </c:pt>
                <c:pt idx="735" formatCode="0.0">
                  <c:v>0.84040000000000004</c:v>
                </c:pt>
                <c:pt idx="736" formatCode="0.0">
                  <c:v>0.81840000000000002</c:v>
                </c:pt>
                <c:pt idx="737" formatCode="0.0">
                  <c:v>0.86960000000000004</c:v>
                </c:pt>
                <c:pt idx="738" formatCode="0.0">
                  <c:v>0.99280000000000002</c:v>
                </c:pt>
                <c:pt idx="739" formatCode="0.0">
                  <c:v>1.0920000000000001</c:v>
                </c:pt>
                <c:pt idx="740" formatCode="0.0">
                  <c:v>1.1252</c:v>
                </c:pt>
                <c:pt idx="741" formatCode="0.0">
                  <c:v>1.1504000000000001</c:v>
                </c:pt>
                <c:pt idx="742" formatCode="0.0">
                  <c:v>1.1312</c:v>
                </c:pt>
                <c:pt idx="743" formatCode="0.0">
                  <c:v>1.1095999999999999</c:v>
                </c:pt>
                <c:pt idx="744" formatCode="0.0">
                  <c:v>1.0204</c:v>
                </c:pt>
                <c:pt idx="745" formatCode="0.0">
                  <c:v>0.96879999999999999</c:v>
                </c:pt>
                <c:pt idx="746" formatCode="0.0">
                  <c:v>1.0212000000000001</c:v>
                </c:pt>
                <c:pt idx="747" formatCode="0.0">
                  <c:v>1.0984</c:v>
                </c:pt>
                <c:pt idx="748" formatCode="0.0">
                  <c:v>1.202</c:v>
                </c:pt>
                <c:pt idx="749" formatCode="0.0">
                  <c:v>1.2372000000000001</c:v>
                </c:pt>
                <c:pt idx="750" formatCode="0.0">
                  <c:v>1.2667999999999999</c:v>
                </c:pt>
                <c:pt idx="751" formatCode="0.0">
                  <c:v>1.2567999999999999</c:v>
                </c:pt>
                <c:pt idx="752" formatCode="0.0">
                  <c:v>1.1843999999999999</c:v>
                </c:pt>
                <c:pt idx="753" formatCode="0.0">
                  <c:v>1.1324000000000001</c:v>
                </c:pt>
                <c:pt idx="754" formatCode="0.0">
                  <c:v>1.1052</c:v>
                </c:pt>
                <c:pt idx="755" formatCode="0.0">
                  <c:v>1.0648</c:v>
                </c:pt>
                <c:pt idx="756" formatCode="0.0">
                  <c:v>1.0247999999999999</c:v>
                </c:pt>
                <c:pt idx="757" formatCode="0.0">
                  <c:v>1</c:v>
                </c:pt>
                <c:pt idx="758" formatCode="0.0">
                  <c:v>1.0668</c:v>
                </c:pt>
                <c:pt idx="759" formatCode="0.0">
                  <c:v>1.1792</c:v>
                </c:pt>
                <c:pt idx="760" formatCode="0.0">
                  <c:v>1.226</c:v>
                </c:pt>
                <c:pt idx="761" formatCode="0.0">
                  <c:v>1.2132000000000001</c:v>
                </c:pt>
                <c:pt idx="762" formatCode="0.0">
                  <c:v>1.1072</c:v>
                </c:pt>
                <c:pt idx="763" formatCode="0.0">
                  <c:v>1.05</c:v>
                </c:pt>
                <c:pt idx="764" formatCode="0.0">
                  <c:v>0.96679999999999999</c:v>
                </c:pt>
                <c:pt idx="765" formatCode="0.0">
                  <c:v>0.92359999999999998</c:v>
                </c:pt>
                <c:pt idx="766" formatCode="0.0">
                  <c:v>0.83360000000000001</c:v>
                </c:pt>
                <c:pt idx="767" formatCode="0.0">
                  <c:v>0.77359999999999995</c:v>
                </c:pt>
                <c:pt idx="768" formatCode="0.0">
                  <c:v>0.71560000000000001</c:v>
                </c:pt>
                <c:pt idx="769" formatCode="0.0">
                  <c:v>0.71160000000000001</c:v>
                </c:pt>
                <c:pt idx="770" formatCode="0.0">
                  <c:v>0.75280000000000002</c:v>
                </c:pt>
                <c:pt idx="771" formatCode="0.0">
                  <c:v>0.83640000000000003</c:v>
                </c:pt>
                <c:pt idx="772" formatCode="0.0">
                  <c:v>0.97119999999999995</c:v>
                </c:pt>
                <c:pt idx="773" formatCode="0.0">
                  <c:v>1.0448</c:v>
                </c:pt>
                <c:pt idx="774" formatCode="0.0">
                  <c:v>1.0944</c:v>
                </c:pt>
                <c:pt idx="775" formatCode="0.0">
                  <c:v>1.0604</c:v>
                </c:pt>
                <c:pt idx="983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5BDF-41D9-A44F-2EF70FCB71F6}"/>
            </c:ext>
          </c:extLst>
        </c:ser>
        <c:ser>
          <c:idx val="2"/>
          <c:order val="4"/>
          <c:tx>
            <c:v>12MMT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'HS2FAM (2)'!$A$9:$A$992</c:f>
              <c:numCache>
                <c:formatCode>mmm\-yy</c:formatCode>
                <c:ptCount val="984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41487</c:v>
                </c:pt>
                <c:pt idx="656">
                  <c:v>41518</c:v>
                </c:pt>
                <c:pt idx="657">
                  <c:v>41548</c:v>
                </c:pt>
                <c:pt idx="658">
                  <c:v>41579</c:v>
                </c:pt>
                <c:pt idx="659">
                  <c:v>41609</c:v>
                </c:pt>
                <c:pt idx="660">
                  <c:v>41640</c:v>
                </c:pt>
                <c:pt idx="661">
                  <c:v>41671</c:v>
                </c:pt>
                <c:pt idx="662">
                  <c:v>41699</c:v>
                </c:pt>
                <c:pt idx="663">
                  <c:v>41730</c:v>
                </c:pt>
                <c:pt idx="664">
                  <c:v>41760</c:v>
                </c:pt>
                <c:pt idx="665">
                  <c:v>41791</c:v>
                </c:pt>
                <c:pt idx="666">
                  <c:v>41821</c:v>
                </c:pt>
                <c:pt idx="667">
                  <c:v>41852</c:v>
                </c:pt>
                <c:pt idx="668">
                  <c:v>41883</c:v>
                </c:pt>
                <c:pt idx="669">
                  <c:v>41913</c:v>
                </c:pt>
                <c:pt idx="670">
                  <c:v>41944</c:v>
                </c:pt>
                <c:pt idx="671">
                  <c:v>41974</c:v>
                </c:pt>
                <c:pt idx="672">
                  <c:v>42005</c:v>
                </c:pt>
                <c:pt idx="673">
                  <c:v>42036</c:v>
                </c:pt>
                <c:pt idx="674">
                  <c:v>42064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42278</c:v>
                </c:pt>
                <c:pt idx="682">
                  <c:v>42309</c:v>
                </c:pt>
                <c:pt idx="683">
                  <c:v>42339</c:v>
                </c:pt>
                <c:pt idx="684">
                  <c:v>42370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  <c:pt idx="704">
                  <c:v>42979</c:v>
                </c:pt>
                <c:pt idx="705">
                  <c:v>43009</c:v>
                </c:pt>
                <c:pt idx="706">
                  <c:v>43040</c:v>
                </c:pt>
                <c:pt idx="707">
                  <c:v>43070</c:v>
                </c:pt>
                <c:pt idx="708">
                  <c:v>43101</c:v>
                </c:pt>
                <c:pt idx="709">
                  <c:v>43132</c:v>
                </c:pt>
                <c:pt idx="710">
                  <c:v>43160</c:v>
                </c:pt>
                <c:pt idx="711">
                  <c:v>43191</c:v>
                </c:pt>
                <c:pt idx="712">
                  <c:v>43221</c:v>
                </c:pt>
                <c:pt idx="713">
                  <c:v>43252</c:v>
                </c:pt>
                <c:pt idx="714">
                  <c:v>43282</c:v>
                </c:pt>
                <c:pt idx="715">
                  <c:v>43313</c:v>
                </c:pt>
                <c:pt idx="716">
                  <c:v>43344</c:v>
                </c:pt>
                <c:pt idx="717">
                  <c:v>43374</c:v>
                </c:pt>
                <c:pt idx="718">
                  <c:v>43405</c:v>
                </c:pt>
                <c:pt idx="719">
                  <c:v>43435</c:v>
                </c:pt>
                <c:pt idx="720">
                  <c:v>43466</c:v>
                </c:pt>
                <c:pt idx="721">
                  <c:v>43497</c:v>
                </c:pt>
                <c:pt idx="722">
                  <c:v>43525</c:v>
                </c:pt>
                <c:pt idx="723">
                  <c:v>43556</c:v>
                </c:pt>
                <c:pt idx="724">
                  <c:v>43586</c:v>
                </c:pt>
                <c:pt idx="725">
                  <c:v>43617</c:v>
                </c:pt>
                <c:pt idx="726">
                  <c:v>43647</c:v>
                </c:pt>
                <c:pt idx="727">
                  <c:v>43678</c:v>
                </c:pt>
                <c:pt idx="728">
                  <c:v>43709</c:v>
                </c:pt>
                <c:pt idx="729">
                  <c:v>43739</c:v>
                </c:pt>
                <c:pt idx="730">
                  <c:v>43770</c:v>
                </c:pt>
                <c:pt idx="731">
                  <c:v>43800</c:v>
                </c:pt>
                <c:pt idx="732">
                  <c:v>43831</c:v>
                </c:pt>
                <c:pt idx="733">
                  <c:v>43862</c:v>
                </c:pt>
                <c:pt idx="734">
                  <c:v>43891</c:v>
                </c:pt>
                <c:pt idx="735">
                  <c:v>43922</c:v>
                </c:pt>
                <c:pt idx="736">
                  <c:v>43952</c:v>
                </c:pt>
                <c:pt idx="737">
                  <c:v>43983</c:v>
                </c:pt>
                <c:pt idx="738">
                  <c:v>44013</c:v>
                </c:pt>
                <c:pt idx="739">
                  <c:v>44044</c:v>
                </c:pt>
                <c:pt idx="740">
                  <c:v>44075</c:v>
                </c:pt>
                <c:pt idx="741">
                  <c:v>44105</c:v>
                </c:pt>
                <c:pt idx="742">
                  <c:v>44136</c:v>
                </c:pt>
                <c:pt idx="743">
                  <c:v>44166</c:v>
                </c:pt>
                <c:pt idx="744">
                  <c:v>44197</c:v>
                </c:pt>
                <c:pt idx="745">
                  <c:v>44228</c:v>
                </c:pt>
                <c:pt idx="746">
                  <c:v>44256</c:v>
                </c:pt>
                <c:pt idx="747">
                  <c:v>44287</c:v>
                </c:pt>
                <c:pt idx="748">
                  <c:v>44317</c:v>
                </c:pt>
                <c:pt idx="749">
                  <c:v>44348</c:v>
                </c:pt>
                <c:pt idx="750">
                  <c:v>44378</c:v>
                </c:pt>
                <c:pt idx="751">
                  <c:v>44409</c:v>
                </c:pt>
                <c:pt idx="752">
                  <c:v>44440</c:v>
                </c:pt>
                <c:pt idx="753">
                  <c:v>44470</c:v>
                </c:pt>
                <c:pt idx="754">
                  <c:v>44501</c:v>
                </c:pt>
                <c:pt idx="755">
                  <c:v>44531</c:v>
                </c:pt>
                <c:pt idx="756">
                  <c:v>44562</c:v>
                </c:pt>
                <c:pt idx="757">
                  <c:v>44593</c:v>
                </c:pt>
                <c:pt idx="758">
                  <c:v>44621</c:v>
                </c:pt>
                <c:pt idx="759">
                  <c:v>44652</c:v>
                </c:pt>
                <c:pt idx="760">
                  <c:v>44682</c:v>
                </c:pt>
                <c:pt idx="761">
                  <c:v>44713</c:v>
                </c:pt>
                <c:pt idx="762">
                  <c:v>44743</c:v>
                </c:pt>
                <c:pt idx="763">
                  <c:v>44774</c:v>
                </c:pt>
                <c:pt idx="764">
                  <c:v>44805</c:v>
                </c:pt>
                <c:pt idx="765">
                  <c:v>44835</c:v>
                </c:pt>
                <c:pt idx="766">
                  <c:v>44866</c:v>
                </c:pt>
                <c:pt idx="767">
                  <c:v>44896</c:v>
                </c:pt>
                <c:pt idx="768">
                  <c:v>44927</c:v>
                </c:pt>
                <c:pt idx="769">
                  <c:v>44958</c:v>
                </c:pt>
                <c:pt idx="770">
                  <c:v>44986</c:v>
                </c:pt>
                <c:pt idx="771">
                  <c:v>45017</c:v>
                </c:pt>
                <c:pt idx="772">
                  <c:v>45047</c:v>
                </c:pt>
                <c:pt idx="773">
                  <c:v>45078</c:v>
                </c:pt>
                <c:pt idx="774">
                  <c:v>45108</c:v>
                </c:pt>
                <c:pt idx="775">
                  <c:v>45139</c:v>
                </c:pt>
                <c:pt idx="776">
                  <c:v>45170</c:v>
                </c:pt>
                <c:pt idx="777">
                  <c:v>45200</c:v>
                </c:pt>
                <c:pt idx="778">
                  <c:v>45231</c:v>
                </c:pt>
                <c:pt idx="779">
                  <c:v>45261</c:v>
                </c:pt>
                <c:pt idx="780">
                  <c:v>45292</c:v>
                </c:pt>
                <c:pt idx="781">
                  <c:v>45323</c:v>
                </c:pt>
                <c:pt idx="782">
                  <c:v>45352</c:v>
                </c:pt>
                <c:pt idx="783">
                  <c:v>45383</c:v>
                </c:pt>
                <c:pt idx="784">
                  <c:v>45413</c:v>
                </c:pt>
                <c:pt idx="785">
                  <c:v>45444</c:v>
                </c:pt>
                <c:pt idx="786">
                  <c:v>45474</c:v>
                </c:pt>
                <c:pt idx="787">
                  <c:v>45505</c:v>
                </c:pt>
                <c:pt idx="788">
                  <c:v>45536</c:v>
                </c:pt>
                <c:pt idx="789">
                  <c:v>45566</c:v>
                </c:pt>
                <c:pt idx="790">
                  <c:v>45597</c:v>
                </c:pt>
                <c:pt idx="791">
                  <c:v>45627</c:v>
                </c:pt>
                <c:pt idx="792">
                  <c:v>45658</c:v>
                </c:pt>
                <c:pt idx="793">
                  <c:v>45689</c:v>
                </c:pt>
                <c:pt idx="794">
                  <c:v>45717</c:v>
                </c:pt>
                <c:pt idx="795">
                  <c:v>45748</c:v>
                </c:pt>
                <c:pt idx="796">
                  <c:v>45778</c:v>
                </c:pt>
                <c:pt idx="797">
                  <c:v>45809</c:v>
                </c:pt>
                <c:pt idx="798">
                  <c:v>45839</c:v>
                </c:pt>
                <c:pt idx="799">
                  <c:v>45870</c:v>
                </c:pt>
                <c:pt idx="800">
                  <c:v>45901</c:v>
                </c:pt>
                <c:pt idx="801">
                  <c:v>45931</c:v>
                </c:pt>
                <c:pt idx="802">
                  <c:v>45962</c:v>
                </c:pt>
                <c:pt idx="803">
                  <c:v>45992</c:v>
                </c:pt>
                <c:pt idx="804">
                  <c:v>46023</c:v>
                </c:pt>
                <c:pt idx="805">
                  <c:v>46054</c:v>
                </c:pt>
                <c:pt idx="806">
                  <c:v>46082</c:v>
                </c:pt>
                <c:pt idx="807">
                  <c:v>46113</c:v>
                </c:pt>
                <c:pt idx="808">
                  <c:v>46143</c:v>
                </c:pt>
                <c:pt idx="809">
                  <c:v>46174</c:v>
                </c:pt>
                <c:pt idx="810">
                  <c:v>46204</c:v>
                </c:pt>
                <c:pt idx="811">
                  <c:v>46235</c:v>
                </c:pt>
                <c:pt idx="812">
                  <c:v>46266</c:v>
                </c:pt>
                <c:pt idx="813">
                  <c:v>46296</c:v>
                </c:pt>
                <c:pt idx="814">
                  <c:v>46327</c:v>
                </c:pt>
                <c:pt idx="815">
                  <c:v>46357</c:v>
                </c:pt>
                <c:pt idx="816">
                  <c:v>46388</c:v>
                </c:pt>
                <c:pt idx="817">
                  <c:v>46419</c:v>
                </c:pt>
                <c:pt idx="818">
                  <c:v>46447</c:v>
                </c:pt>
                <c:pt idx="819">
                  <c:v>46478</c:v>
                </c:pt>
                <c:pt idx="820">
                  <c:v>46508</c:v>
                </c:pt>
                <c:pt idx="821">
                  <c:v>46539</c:v>
                </c:pt>
                <c:pt idx="822">
                  <c:v>46569</c:v>
                </c:pt>
                <c:pt idx="823">
                  <c:v>46600</c:v>
                </c:pt>
                <c:pt idx="824">
                  <c:v>46631</c:v>
                </c:pt>
                <c:pt idx="825">
                  <c:v>46661</c:v>
                </c:pt>
                <c:pt idx="826">
                  <c:v>46692</c:v>
                </c:pt>
                <c:pt idx="827">
                  <c:v>46722</c:v>
                </c:pt>
                <c:pt idx="828">
                  <c:v>46753</c:v>
                </c:pt>
                <c:pt idx="829">
                  <c:v>46784</c:v>
                </c:pt>
                <c:pt idx="830">
                  <c:v>46813</c:v>
                </c:pt>
                <c:pt idx="831">
                  <c:v>46844</c:v>
                </c:pt>
                <c:pt idx="832">
                  <c:v>46874</c:v>
                </c:pt>
                <c:pt idx="833">
                  <c:v>46905</c:v>
                </c:pt>
                <c:pt idx="834">
                  <c:v>46935</c:v>
                </c:pt>
                <c:pt idx="835">
                  <c:v>46966</c:v>
                </c:pt>
                <c:pt idx="836">
                  <c:v>46997</c:v>
                </c:pt>
                <c:pt idx="837">
                  <c:v>47027</c:v>
                </c:pt>
                <c:pt idx="838">
                  <c:v>47058</c:v>
                </c:pt>
                <c:pt idx="839">
                  <c:v>47088</c:v>
                </c:pt>
                <c:pt idx="840">
                  <c:v>47119</c:v>
                </c:pt>
                <c:pt idx="841">
                  <c:v>47150</c:v>
                </c:pt>
                <c:pt idx="842">
                  <c:v>47178</c:v>
                </c:pt>
                <c:pt idx="843">
                  <c:v>47209</c:v>
                </c:pt>
                <c:pt idx="844">
                  <c:v>47239</c:v>
                </c:pt>
                <c:pt idx="845">
                  <c:v>47270</c:v>
                </c:pt>
                <c:pt idx="846">
                  <c:v>47300</c:v>
                </c:pt>
                <c:pt idx="847">
                  <c:v>47331</c:v>
                </c:pt>
                <c:pt idx="848">
                  <c:v>47362</c:v>
                </c:pt>
                <c:pt idx="849">
                  <c:v>47392</c:v>
                </c:pt>
                <c:pt idx="850">
                  <c:v>47423</c:v>
                </c:pt>
                <c:pt idx="851">
                  <c:v>47453</c:v>
                </c:pt>
                <c:pt idx="852">
                  <c:v>47484</c:v>
                </c:pt>
                <c:pt idx="853">
                  <c:v>47515</c:v>
                </c:pt>
                <c:pt idx="854">
                  <c:v>47543</c:v>
                </c:pt>
                <c:pt idx="855">
                  <c:v>47574</c:v>
                </c:pt>
                <c:pt idx="856">
                  <c:v>47604</c:v>
                </c:pt>
                <c:pt idx="857">
                  <c:v>47635</c:v>
                </c:pt>
                <c:pt idx="858">
                  <c:v>47665</c:v>
                </c:pt>
                <c:pt idx="859">
                  <c:v>47696</c:v>
                </c:pt>
                <c:pt idx="860">
                  <c:v>47727</c:v>
                </c:pt>
                <c:pt idx="861">
                  <c:v>47757</c:v>
                </c:pt>
                <c:pt idx="862">
                  <c:v>47788</c:v>
                </c:pt>
                <c:pt idx="863">
                  <c:v>47818</c:v>
                </c:pt>
                <c:pt idx="864">
                  <c:v>47849</c:v>
                </c:pt>
                <c:pt idx="865">
                  <c:v>47880</c:v>
                </c:pt>
                <c:pt idx="866">
                  <c:v>47908</c:v>
                </c:pt>
                <c:pt idx="867">
                  <c:v>47939</c:v>
                </c:pt>
                <c:pt idx="868">
                  <c:v>47969</c:v>
                </c:pt>
                <c:pt idx="869">
                  <c:v>48000</c:v>
                </c:pt>
                <c:pt idx="870">
                  <c:v>48030</c:v>
                </c:pt>
                <c:pt idx="871">
                  <c:v>48061</c:v>
                </c:pt>
                <c:pt idx="872">
                  <c:v>48092</c:v>
                </c:pt>
                <c:pt idx="873">
                  <c:v>48122</c:v>
                </c:pt>
                <c:pt idx="874">
                  <c:v>48153</c:v>
                </c:pt>
                <c:pt idx="875">
                  <c:v>48183</c:v>
                </c:pt>
                <c:pt idx="876">
                  <c:v>48214</c:v>
                </c:pt>
                <c:pt idx="877">
                  <c:v>48245</c:v>
                </c:pt>
                <c:pt idx="878">
                  <c:v>48274</c:v>
                </c:pt>
                <c:pt idx="879">
                  <c:v>48305</c:v>
                </c:pt>
                <c:pt idx="880">
                  <c:v>48335</c:v>
                </c:pt>
                <c:pt idx="881">
                  <c:v>48366</c:v>
                </c:pt>
                <c:pt idx="882">
                  <c:v>48396</c:v>
                </c:pt>
                <c:pt idx="883">
                  <c:v>48427</c:v>
                </c:pt>
                <c:pt idx="884">
                  <c:v>48458</c:v>
                </c:pt>
                <c:pt idx="885">
                  <c:v>48488</c:v>
                </c:pt>
                <c:pt idx="886">
                  <c:v>48519</c:v>
                </c:pt>
                <c:pt idx="887">
                  <c:v>48549</c:v>
                </c:pt>
                <c:pt idx="888">
                  <c:v>48580</c:v>
                </c:pt>
                <c:pt idx="889">
                  <c:v>48611</c:v>
                </c:pt>
                <c:pt idx="890">
                  <c:v>48639</c:v>
                </c:pt>
                <c:pt idx="891">
                  <c:v>48670</c:v>
                </c:pt>
                <c:pt idx="892">
                  <c:v>48700</c:v>
                </c:pt>
                <c:pt idx="893">
                  <c:v>48731</c:v>
                </c:pt>
                <c:pt idx="894">
                  <c:v>48761</c:v>
                </c:pt>
                <c:pt idx="895">
                  <c:v>48792</c:v>
                </c:pt>
                <c:pt idx="896">
                  <c:v>48823</c:v>
                </c:pt>
                <c:pt idx="897">
                  <c:v>48853</c:v>
                </c:pt>
                <c:pt idx="898">
                  <c:v>48884</c:v>
                </c:pt>
                <c:pt idx="899">
                  <c:v>48914</c:v>
                </c:pt>
                <c:pt idx="900">
                  <c:v>48945</c:v>
                </c:pt>
                <c:pt idx="901">
                  <c:v>48976</c:v>
                </c:pt>
                <c:pt idx="902">
                  <c:v>49004</c:v>
                </c:pt>
                <c:pt idx="903">
                  <c:v>49035</c:v>
                </c:pt>
                <c:pt idx="904">
                  <c:v>49065</c:v>
                </c:pt>
                <c:pt idx="905">
                  <c:v>49096</c:v>
                </c:pt>
                <c:pt idx="906">
                  <c:v>49126</c:v>
                </c:pt>
                <c:pt idx="907">
                  <c:v>49157</c:v>
                </c:pt>
                <c:pt idx="908">
                  <c:v>49188</c:v>
                </c:pt>
                <c:pt idx="909">
                  <c:v>49218</c:v>
                </c:pt>
                <c:pt idx="910">
                  <c:v>49249</c:v>
                </c:pt>
                <c:pt idx="911">
                  <c:v>49279</c:v>
                </c:pt>
                <c:pt idx="912">
                  <c:v>49310</c:v>
                </c:pt>
                <c:pt idx="913">
                  <c:v>49341</c:v>
                </c:pt>
                <c:pt idx="914">
                  <c:v>49369</c:v>
                </c:pt>
                <c:pt idx="915">
                  <c:v>49400</c:v>
                </c:pt>
                <c:pt idx="916">
                  <c:v>49430</c:v>
                </c:pt>
                <c:pt idx="917">
                  <c:v>49461</c:v>
                </c:pt>
                <c:pt idx="918">
                  <c:v>49491</c:v>
                </c:pt>
                <c:pt idx="919">
                  <c:v>49522</c:v>
                </c:pt>
                <c:pt idx="920">
                  <c:v>49553</c:v>
                </c:pt>
                <c:pt idx="921">
                  <c:v>49583</c:v>
                </c:pt>
                <c:pt idx="922">
                  <c:v>49614</c:v>
                </c:pt>
                <c:pt idx="923">
                  <c:v>49644</c:v>
                </c:pt>
                <c:pt idx="924">
                  <c:v>49675</c:v>
                </c:pt>
                <c:pt idx="925">
                  <c:v>49706</c:v>
                </c:pt>
                <c:pt idx="926">
                  <c:v>49735</c:v>
                </c:pt>
                <c:pt idx="927">
                  <c:v>49766</c:v>
                </c:pt>
                <c:pt idx="928">
                  <c:v>49796</c:v>
                </c:pt>
                <c:pt idx="929">
                  <c:v>49827</c:v>
                </c:pt>
                <c:pt idx="930">
                  <c:v>49857</c:v>
                </c:pt>
                <c:pt idx="931">
                  <c:v>49888</c:v>
                </c:pt>
                <c:pt idx="932">
                  <c:v>49919</c:v>
                </c:pt>
                <c:pt idx="933">
                  <c:v>49949</c:v>
                </c:pt>
                <c:pt idx="934">
                  <c:v>49980</c:v>
                </c:pt>
                <c:pt idx="935">
                  <c:v>50010</c:v>
                </c:pt>
                <c:pt idx="936">
                  <c:v>50041</c:v>
                </c:pt>
                <c:pt idx="937">
                  <c:v>50072</c:v>
                </c:pt>
                <c:pt idx="938">
                  <c:v>50100</c:v>
                </c:pt>
                <c:pt idx="939">
                  <c:v>50131</c:v>
                </c:pt>
                <c:pt idx="940">
                  <c:v>50161</c:v>
                </c:pt>
                <c:pt idx="941">
                  <c:v>50192</c:v>
                </c:pt>
                <c:pt idx="942">
                  <c:v>50222</c:v>
                </c:pt>
                <c:pt idx="943">
                  <c:v>50253</c:v>
                </c:pt>
                <c:pt idx="944">
                  <c:v>50284</c:v>
                </c:pt>
                <c:pt idx="945">
                  <c:v>50314</c:v>
                </c:pt>
                <c:pt idx="946">
                  <c:v>50345</c:v>
                </c:pt>
                <c:pt idx="947">
                  <c:v>50375</c:v>
                </c:pt>
                <c:pt idx="948">
                  <c:v>50406</c:v>
                </c:pt>
                <c:pt idx="949">
                  <c:v>50437</c:v>
                </c:pt>
                <c:pt idx="950">
                  <c:v>50465</c:v>
                </c:pt>
                <c:pt idx="951">
                  <c:v>50496</c:v>
                </c:pt>
                <c:pt idx="952">
                  <c:v>50526</c:v>
                </c:pt>
                <c:pt idx="953">
                  <c:v>50557</c:v>
                </c:pt>
                <c:pt idx="954">
                  <c:v>50587</c:v>
                </c:pt>
                <c:pt idx="955">
                  <c:v>50618</c:v>
                </c:pt>
                <c:pt idx="956">
                  <c:v>50649</c:v>
                </c:pt>
                <c:pt idx="957">
                  <c:v>50679</c:v>
                </c:pt>
                <c:pt idx="958">
                  <c:v>50710</c:v>
                </c:pt>
                <c:pt idx="959">
                  <c:v>50740</c:v>
                </c:pt>
                <c:pt idx="960">
                  <c:v>50771</c:v>
                </c:pt>
                <c:pt idx="961">
                  <c:v>50802</c:v>
                </c:pt>
                <c:pt idx="962">
                  <c:v>50830</c:v>
                </c:pt>
                <c:pt idx="963">
                  <c:v>50861</c:v>
                </c:pt>
                <c:pt idx="964">
                  <c:v>50891</c:v>
                </c:pt>
                <c:pt idx="965">
                  <c:v>50922</c:v>
                </c:pt>
                <c:pt idx="966">
                  <c:v>50952</c:v>
                </c:pt>
                <c:pt idx="967">
                  <c:v>50983</c:v>
                </c:pt>
                <c:pt idx="968">
                  <c:v>51014</c:v>
                </c:pt>
                <c:pt idx="969">
                  <c:v>51044</c:v>
                </c:pt>
                <c:pt idx="970">
                  <c:v>51075</c:v>
                </c:pt>
                <c:pt idx="971">
                  <c:v>51105</c:v>
                </c:pt>
                <c:pt idx="972">
                  <c:v>51136</c:v>
                </c:pt>
                <c:pt idx="973">
                  <c:v>51167</c:v>
                </c:pt>
                <c:pt idx="974">
                  <c:v>51196</c:v>
                </c:pt>
                <c:pt idx="975">
                  <c:v>51227</c:v>
                </c:pt>
                <c:pt idx="976">
                  <c:v>51257</c:v>
                </c:pt>
                <c:pt idx="977">
                  <c:v>51288</c:v>
                </c:pt>
                <c:pt idx="978">
                  <c:v>51318</c:v>
                </c:pt>
                <c:pt idx="979">
                  <c:v>51349</c:v>
                </c:pt>
                <c:pt idx="980">
                  <c:v>51380</c:v>
                </c:pt>
                <c:pt idx="981">
                  <c:v>51410</c:v>
                </c:pt>
                <c:pt idx="982">
                  <c:v>51441</c:v>
                </c:pt>
                <c:pt idx="983">
                  <c:v>51471</c:v>
                </c:pt>
              </c:numCache>
            </c:numRef>
          </c:cat>
          <c:val>
            <c:numRef>
              <c:f>'HS2FAM (2)'!$H$9:$H$992</c:f>
              <c:numCache>
                <c:formatCode>General</c:formatCode>
                <c:ptCount val="984"/>
                <c:pt idx="0" formatCode="0.0">
                  <c:v>0</c:v>
                </c:pt>
                <c:pt idx="11" formatCode="0.0">
                  <c:v>1.234</c:v>
                </c:pt>
                <c:pt idx="12" formatCode="0.0">
                  <c:v>1.2266999999999999</c:v>
                </c:pt>
                <c:pt idx="13" formatCode="0.0">
                  <c:v>1.2194</c:v>
                </c:pt>
                <c:pt idx="14" formatCode="0.0">
                  <c:v>1.1907000000000001</c:v>
                </c:pt>
                <c:pt idx="15" formatCode="0.0">
                  <c:v>1.1694</c:v>
                </c:pt>
                <c:pt idx="16" formatCode="0.0">
                  <c:v>1.1495</c:v>
                </c:pt>
                <c:pt idx="17" formatCode="0.0">
                  <c:v>1.129</c:v>
                </c:pt>
                <c:pt idx="18" formatCode="0.0">
                  <c:v>1.0985</c:v>
                </c:pt>
                <c:pt idx="19" formatCode="0.0">
                  <c:v>1.089</c:v>
                </c:pt>
                <c:pt idx="20" formatCode="0.0">
                  <c:v>1.0526</c:v>
                </c:pt>
                <c:pt idx="21" formatCode="0.0">
                  <c:v>1.0416000000000001</c:v>
                </c:pt>
                <c:pt idx="22" formatCode="0.0">
                  <c:v>1.0256000000000001</c:v>
                </c:pt>
                <c:pt idx="23" formatCode="0.0">
                  <c:v>0.99460000000000004</c:v>
                </c:pt>
                <c:pt idx="24" formatCode="0.0">
                  <c:v>0.97670000000000001</c:v>
                </c:pt>
                <c:pt idx="25" formatCode="0.0">
                  <c:v>0.96</c:v>
                </c:pt>
                <c:pt idx="26" formatCode="0.0">
                  <c:v>0.96430000000000005</c:v>
                </c:pt>
                <c:pt idx="27" formatCode="0.0">
                  <c:v>0.94879999999999998</c:v>
                </c:pt>
                <c:pt idx="28" formatCode="0.0">
                  <c:v>0.94240000000000002</c:v>
                </c:pt>
                <c:pt idx="29" formatCode="0.0">
                  <c:v>0.94330000000000003</c:v>
                </c:pt>
                <c:pt idx="30" formatCode="0.0">
                  <c:v>0.94820000000000004</c:v>
                </c:pt>
                <c:pt idx="31" formatCode="0.0">
                  <c:v>0.93720000000000003</c:v>
                </c:pt>
                <c:pt idx="32" formatCode="0.0">
                  <c:v>0.95309999999999995</c:v>
                </c:pt>
                <c:pt idx="33" formatCode="0.0">
                  <c:v>0.95979999999999999</c:v>
                </c:pt>
                <c:pt idx="34" formatCode="0.0">
                  <c:v>0.96479999999999999</c:v>
                </c:pt>
                <c:pt idx="35" formatCode="0.0">
                  <c:v>0.97430000000000005</c:v>
                </c:pt>
                <c:pt idx="36" formatCode="0.0">
                  <c:v>0.97819999999999996</c:v>
                </c:pt>
                <c:pt idx="37" formatCode="0.0">
                  <c:v>0.97660000000000002</c:v>
                </c:pt>
                <c:pt idx="38" formatCode="0.0">
                  <c:v>0.97870000000000001</c:v>
                </c:pt>
                <c:pt idx="39" formatCode="0.0">
                  <c:v>0.99439999999999995</c:v>
                </c:pt>
                <c:pt idx="40" formatCode="0.0">
                  <c:v>1.0048999999999999</c:v>
                </c:pt>
                <c:pt idx="41" formatCode="0.0">
                  <c:v>0.99919999999999998</c:v>
                </c:pt>
                <c:pt idx="42" formatCode="0.0">
                  <c:v>0.99690000000000001</c:v>
                </c:pt>
                <c:pt idx="43" formatCode="0.0">
                  <c:v>1.0042</c:v>
                </c:pt>
                <c:pt idx="44" formatCode="0.0">
                  <c:v>0.98729999999999996</c:v>
                </c:pt>
                <c:pt idx="45" formatCode="0.0">
                  <c:v>0.98680000000000001</c:v>
                </c:pt>
                <c:pt idx="46" formatCode="0.0">
                  <c:v>0.9909</c:v>
                </c:pt>
                <c:pt idx="47" formatCode="0.0">
                  <c:v>0.99129999999999996</c:v>
                </c:pt>
                <c:pt idx="48" formatCode="0.0">
                  <c:v>0.9819</c:v>
                </c:pt>
                <c:pt idx="49" formatCode="0.0">
                  <c:v>0.98209999999999997</c:v>
                </c:pt>
                <c:pt idx="50" formatCode="0.0">
                  <c:v>0.98199999999999998</c:v>
                </c:pt>
                <c:pt idx="51" formatCode="0.0">
                  <c:v>0.9909</c:v>
                </c:pt>
                <c:pt idx="52" formatCode="0.0">
                  <c:v>0.99539999999999995</c:v>
                </c:pt>
                <c:pt idx="53" formatCode="0.0">
                  <c:v>1.0012000000000001</c:v>
                </c:pt>
                <c:pt idx="54" formatCode="0.0">
                  <c:v>1.0053000000000001</c:v>
                </c:pt>
                <c:pt idx="55" formatCode="0.0">
                  <c:v>1.0018</c:v>
                </c:pt>
                <c:pt idx="56" formatCode="0.0">
                  <c:v>1.0178</c:v>
                </c:pt>
                <c:pt idx="57" formatCode="0.0">
                  <c:v>1.024</c:v>
                </c:pt>
                <c:pt idx="58" formatCode="0.0">
                  <c:v>1.0195000000000001</c:v>
                </c:pt>
                <c:pt idx="59" formatCode="0.0">
                  <c:v>1.0124</c:v>
                </c:pt>
                <c:pt idx="60" formatCode="0.0">
                  <c:v>1.0254000000000001</c:v>
                </c:pt>
                <c:pt idx="61" formatCode="0.0">
                  <c:v>1.0344</c:v>
                </c:pt>
                <c:pt idx="62" formatCode="0.0">
                  <c:v>1.0367999999999999</c:v>
                </c:pt>
                <c:pt idx="63" formatCode="0.0">
                  <c:v>1.0216000000000001</c:v>
                </c:pt>
                <c:pt idx="64" formatCode="0.0">
                  <c:v>1.0073000000000001</c:v>
                </c:pt>
                <c:pt idx="65" formatCode="0.0">
                  <c:v>1.0065</c:v>
                </c:pt>
                <c:pt idx="66" formatCode="0.0">
                  <c:v>0.99739999999999995</c:v>
                </c:pt>
                <c:pt idx="67" formatCode="0.0">
                  <c:v>0.99119999999999997</c:v>
                </c:pt>
                <c:pt idx="68" formatCode="0.0">
                  <c:v>0.97929999999999995</c:v>
                </c:pt>
                <c:pt idx="69" formatCode="0.0">
                  <c:v>0.97050000000000003</c:v>
                </c:pt>
                <c:pt idx="70" formatCode="0.0">
                  <c:v>0.96399999999999997</c:v>
                </c:pt>
                <c:pt idx="71" formatCode="0.0">
                  <c:v>0.97040000000000004</c:v>
                </c:pt>
                <c:pt idx="72" formatCode="0.0">
                  <c:v>0.96450000000000002</c:v>
                </c:pt>
                <c:pt idx="73" formatCode="0.0">
                  <c:v>0.94930000000000003</c:v>
                </c:pt>
                <c:pt idx="74" formatCode="0.0">
                  <c:v>0.94930000000000003</c:v>
                </c:pt>
                <c:pt idx="75" formatCode="0.0">
                  <c:v>0.95530000000000004</c:v>
                </c:pt>
                <c:pt idx="76" formatCode="0.0">
                  <c:v>0.95550000000000002</c:v>
                </c:pt>
                <c:pt idx="77" formatCode="0.0">
                  <c:v>0.95199999999999996</c:v>
                </c:pt>
                <c:pt idx="78" formatCode="0.0">
                  <c:v>0.95860000000000001</c:v>
                </c:pt>
                <c:pt idx="79" formatCode="0.0">
                  <c:v>0.95540000000000003</c:v>
                </c:pt>
                <c:pt idx="80" formatCode="0.0">
                  <c:v>0.95650000000000002</c:v>
                </c:pt>
                <c:pt idx="81" formatCode="0.0">
                  <c:v>0.95289999999999997</c:v>
                </c:pt>
                <c:pt idx="82" formatCode="0.0">
                  <c:v>0.95779999999999998</c:v>
                </c:pt>
                <c:pt idx="83" formatCode="0.0">
                  <c:v>0.96379999999999999</c:v>
                </c:pt>
                <c:pt idx="84" formatCode="0.0">
                  <c:v>0.95830000000000004</c:v>
                </c:pt>
                <c:pt idx="85" formatCode="0.0">
                  <c:v>0.96150000000000002</c:v>
                </c:pt>
                <c:pt idx="86" formatCode="0.0">
                  <c:v>0.96250000000000002</c:v>
                </c:pt>
                <c:pt idx="87" formatCode="0.0">
                  <c:v>0.95589999999999997</c:v>
                </c:pt>
                <c:pt idx="88" formatCode="0.0">
                  <c:v>0.94220000000000004</c:v>
                </c:pt>
                <c:pt idx="89" formatCode="0.0">
                  <c:v>0.92459999999999998</c:v>
                </c:pt>
                <c:pt idx="90" formatCode="0.0">
                  <c:v>0.8972</c:v>
                </c:pt>
                <c:pt idx="91" formatCode="0.0">
                  <c:v>0.87780000000000002</c:v>
                </c:pt>
                <c:pt idx="92" formatCode="0.0">
                  <c:v>0.85629999999999995</c:v>
                </c:pt>
                <c:pt idx="93" formatCode="0.0">
                  <c:v>0.82399999999999995</c:v>
                </c:pt>
                <c:pt idx="94" formatCode="0.0">
                  <c:v>0.80179999999999996</c:v>
                </c:pt>
                <c:pt idx="95" formatCode="0.0">
                  <c:v>0.77859999999999996</c:v>
                </c:pt>
                <c:pt idx="96" formatCode="0.0">
                  <c:v>0.7722</c:v>
                </c:pt>
                <c:pt idx="97" formatCode="0.0">
                  <c:v>0.7621</c:v>
                </c:pt>
                <c:pt idx="98" formatCode="0.0">
                  <c:v>0.74550000000000005</c:v>
                </c:pt>
                <c:pt idx="99" formatCode="0.0">
                  <c:v>0.73099999999999998</c:v>
                </c:pt>
                <c:pt idx="100" formatCode="0.0">
                  <c:v>0.73360000000000003</c:v>
                </c:pt>
                <c:pt idx="101" formatCode="0.0">
                  <c:v>0.74139999999999995</c:v>
                </c:pt>
                <c:pt idx="102" formatCode="0.0">
                  <c:v>0.75460000000000005</c:v>
                </c:pt>
                <c:pt idx="103" formatCode="0.0">
                  <c:v>0.76890000000000003</c:v>
                </c:pt>
                <c:pt idx="104" formatCode="0.0">
                  <c:v>0.78769999999999996</c:v>
                </c:pt>
                <c:pt idx="105" formatCode="0.0">
                  <c:v>0.81589999999999996</c:v>
                </c:pt>
                <c:pt idx="106" formatCode="0.0">
                  <c:v>0.83479999999999999</c:v>
                </c:pt>
                <c:pt idx="107" formatCode="0.0">
                  <c:v>0.84379999999999999</c:v>
                </c:pt>
                <c:pt idx="108" formatCode="0.0">
                  <c:v>0.8488</c:v>
                </c:pt>
                <c:pt idx="109" formatCode="0.0">
                  <c:v>0.8639</c:v>
                </c:pt>
                <c:pt idx="110" formatCode="0.0">
                  <c:v>0.87660000000000005</c:v>
                </c:pt>
                <c:pt idx="111" formatCode="0.0">
                  <c:v>0.89480000000000004</c:v>
                </c:pt>
                <c:pt idx="112" formatCode="0.0">
                  <c:v>0.89429999999999998</c:v>
                </c:pt>
                <c:pt idx="113" formatCode="0.0">
                  <c:v>0.8881</c:v>
                </c:pt>
                <c:pt idx="114" formatCode="0.0">
                  <c:v>0.89219999999999999</c:v>
                </c:pt>
                <c:pt idx="115" formatCode="0.0">
                  <c:v>0.89100000000000001</c:v>
                </c:pt>
                <c:pt idx="116" formatCode="0.0">
                  <c:v>0.89290000000000003</c:v>
                </c:pt>
                <c:pt idx="117" formatCode="0.0">
                  <c:v>0.89680000000000004</c:v>
                </c:pt>
                <c:pt idx="118" formatCode="0.0">
                  <c:v>0.89249999999999996</c:v>
                </c:pt>
                <c:pt idx="119" formatCode="0.0">
                  <c:v>0.89929999999999999</c:v>
                </c:pt>
                <c:pt idx="120" formatCode="0.0">
                  <c:v>0.90539999999999998</c:v>
                </c:pt>
                <c:pt idx="121" formatCode="0.0">
                  <c:v>0.89790000000000003</c:v>
                </c:pt>
                <c:pt idx="122" formatCode="0.0">
                  <c:v>0.89049999999999996</c:v>
                </c:pt>
                <c:pt idx="123" formatCode="0.0">
                  <c:v>0.87749999999999995</c:v>
                </c:pt>
                <c:pt idx="124" formatCode="0.0">
                  <c:v>0.88200000000000001</c:v>
                </c:pt>
                <c:pt idx="125" formatCode="0.0">
                  <c:v>0.88329999999999997</c:v>
                </c:pt>
                <c:pt idx="126" formatCode="0.0">
                  <c:v>0.87039999999999995</c:v>
                </c:pt>
                <c:pt idx="127" formatCode="0.0">
                  <c:v>0.85740000000000005</c:v>
                </c:pt>
                <c:pt idx="128" formatCode="0.0">
                  <c:v>0.8488</c:v>
                </c:pt>
                <c:pt idx="129" formatCode="0.0">
                  <c:v>0.83120000000000005</c:v>
                </c:pt>
                <c:pt idx="130" formatCode="0.0">
                  <c:v>0.82150000000000001</c:v>
                </c:pt>
                <c:pt idx="131" formatCode="0.0">
                  <c:v>0.8105</c:v>
                </c:pt>
                <c:pt idx="132" formatCode="0.0">
                  <c:v>0.79259999999999997</c:v>
                </c:pt>
                <c:pt idx="133" formatCode="0.0">
                  <c:v>0.78610000000000002</c:v>
                </c:pt>
                <c:pt idx="134" formatCode="0.0">
                  <c:v>0.77610000000000001</c:v>
                </c:pt>
                <c:pt idx="135" formatCode="0.0">
                  <c:v>0.76490000000000002</c:v>
                </c:pt>
                <c:pt idx="136" formatCode="0.0">
                  <c:v>0.74839999999999995</c:v>
                </c:pt>
                <c:pt idx="137" formatCode="0.0">
                  <c:v>0.74870000000000003</c:v>
                </c:pt>
                <c:pt idx="138" formatCode="0.0">
                  <c:v>0.75070000000000003</c:v>
                </c:pt>
                <c:pt idx="139" formatCode="0.0">
                  <c:v>0.75849999999999995</c:v>
                </c:pt>
                <c:pt idx="140" formatCode="0.0">
                  <c:v>0.76300000000000001</c:v>
                </c:pt>
                <c:pt idx="141" formatCode="0.0">
                  <c:v>0.77439999999999998</c:v>
                </c:pt>
                <c:pt idx="142" formatCode="0.0">
                  <c:v>0.78669999999999995</c:v>
                </c:pt>
                <c:pt idx="143" formatCode="0.0">
                  <c:v>0.81289999999999996</c:v>
                </c:pt>
                <c:pt idx="144" formatCode="0.0">
                  <c:v>0.83440000000000003</c:v>
                </c:pt>
                <c:pt idx="145" formatCode="0.0">
                  <c:v>0.85129999999999995</c:v>
                </c:pt>
                <c:pt idx="146" formatCode="0.0">
                  <c:v>0.88100000000000001</c:v>
                </c:pt>
                <c:pt idx="147" formatCode="0.0">
                  <c:v>0.92320000000000002</c:v>
                </c:pt>
                <c:pt idx="148" formatCode="0.0">
                  <c:v>0.96399999999999997</c:v>
                </c:pt>
                <c:pt idx="149" formatCode="0.0">
                  <c:v>0.99790000000000001</c:v>
                </c:pt>
                <c:pt idx="150" formatCode="0.0">
                  <c:v>1.0301</c:v>
                </c:pt>
                <c:pt idx="151" formatCode="0.0">
                  <c:v>1.0645</c:v>
                </c:pt>
                <c:pt idx="152" formatCode="0.0">
                  <c:v>1.0906</c:v>
                </c:pt>
                <c:pt idx="153" formatCode="0.0">
                  <c:v>1.1141000000000001</c:v>
                </c:pt>
                <c:pt idx="154" formatCode="0.0">
                  <c:v>1.1395999999999999</c:v>
                </c:pt>
                <c:pt idx="155" formatCode="0.0">
                  <c:v>1.151</c:v>
                </c:pt>
                <c:pt idx="156" formatCode="0.0">
                  <c:v>1.1722999999999999</c:v>
                </c:pt>
                <c:pt idx="157" formatCode="0.0">
                  <c:v>1.1902999999999999</c:v>
                </c:pt>
                <c:pt idx="158" formatCode="0.0">
                  <c:v>1.2101</c:v>
                </c:pt>
                <c:pt idx="159" formatCode="0.0">
                  <c:v>1.2139</c:v>
                </c:pt>
                <c:pt idx="160" formatCode="0.0">
                  <c:v>1.2335</c:v>
                </c:pt>
                <c:pt idx="161" formatCode="0.0">
                  <c:v>1.2484999999999999</c:v>
                </c:pt>
                <c:pt idx="162" formatCode="0.0">
                  <c:v>1.2599</c:v>
                </c:pt>
                <c:pt idx="163" formatCode="0.0">
                  <c:v>1.2795000000000001</c:v>
                </c:pt>
                <c:pt idx="164" formatCode="0.0">
                  <c:v>1.2979000000000001</c:v>
                </c:pt>
                <c:pt idx="165" formatCode="0.0">
                  <c:v>1.3120000000000001</c:v>
                </c:pt>
                <c:pt idx="166" formatCode="0.0">
                  <c:v>1.3165</c:v>
                </c:pt>
                <c:pt idx="167" formatCode="0.0">
                  <c:v>1.3092999999999999</c:v>
                </c:pt>
                <c:pt idx="168" formatCode="0.0">
                  <c:v>1.3102</c:v>
                </c:pt>
                <c:pt idx="169" formatCode="0.0">
                  <c:v>1.3075000000000001</c:v>
                </c:pt>
                <c:pt idx="170" formatCode="0.0">
                  <c:v>1.3011999999999999</c:v>
                </c:pt>
                <c:pt idx="171" formatCode="0.0">
                  <c:v>1.3019000000000001</c:v>
                </c:pt>
                <c:pt idx="172" formatCode="0.0">
                  <c:v>1.2983</c:v>
                </c:pt>
                <c:pt idx="173" formatCode="0.0">
                  <c:v>1.2811999999999999</c:v>
                </c:pt>
                <c:pt idx="174" formatCode="0.0">
                  <c:v>1.2767999999999999</c:v>
                </c:pt>
                <c:pt idx="175" formatCode="0.0">
                  <c:v>1.2523</c:v>
                </c:pt>
                <c:pt idx="176" formatCode="0.0">
                  <c:v>1.2162999999999999</c:v>
                </c:pt>
                <c:pt idx="177" formatCode="0.0">
                  <c:v>1.1853</c:v>
                </c:pt>
                <c:pt idx="178" formatCode="0.0">
                  <c:v>1.1584000000000001</c:v>
                </c:pt>
                <c:pt idx="179" formatCode="0.0">
                  <c:v>1.1319999999999999</c:v>
                </c:pt>
                <c:pt idx="180" formatCode="0.0">
                  <c:v>1.0982000000000001</c:v>
                </c:pt>
                <c:pt idx="181" formatCode="0.0">
                  <c:v>1.0822000000000001</c:v>
                </c:pt>
                <c:pt idx="182" formatCode="0.0">
                  <c:v>1.054</c:v>
                </c:pt>
                <c:pt idx="183" formatCode="0.0">
                  <c:v>1.0357000000000001</c:v>
                </c:pt>
                <c:pt idx="184" formatCode="0.0">
                  <c:v>1.0004</c:v>
                </c:pt>
                <c:pt idx="185" formatCode="0.0">
                  <c:v>0.9849</c:v>
                </c:pt>
                <c:pt idx="186" formatCode="0.0">
                  <c:v>0.96089999999999998</c:v>
                </c:pt>
                <c:pt idx="187" formatCode="0.0">
                  <c:v>0.93389999999999995</c:v>
                </c:pt>
                <c:pt idx="188" formatCode="0.0">
                  <c:v>0.92279999999999995</c:v>
                </c:pt>
                <c:pt idx="189" formatCode="0.0">
                  <c:v>0.90629999999999999</c:v>
                </c:pt>
                <c:pt idx="190" formatCode="0.0">
                  <c:v>0.89370000000000005</c:v>
                </c:pt>
                <c:pt idx="191" formatCode="0.0">
                  <c:v>0.88790000000000002</c:v>
                </c:pt>
                <c:pt idx="192" formatCode="0.0">
                  <c:v>0.88439999999999996</c:v>
                </c:pt>
                <c:pt idx="193" formatCode="0.0">
                  <c:v>0.86680000000000001</c:v>
                </c:pt>
                <c:pt idx="194" formatCode="0.0">
                  <c:v>0.85240000000000005</c:v>
                </c:pt>
                <c:pt idx="195" formatCode="0.0">
                  <c:v>0.82799999999999996</c:v>
                </c:pt>
                <c:pt idx="196" formatCode="0.0">
                  <c:v>0.82450000000000001</c:v>
                </c:pt>
                <c:pt idx="197" formatCode="0.0">
                  <c:v>0.8155</c:v>
                </c:pt>
                <c:pt idx="198" formatCode="0.0">
                  <c:v>0.81759999999999999</c:v>
                </c:pt>
                <c:pt idx="199" formatCode="0.0">
                  <c:v>0.82850000000000001</c:v>
                </c:pt>
                <c:pt idx="200" formatCode="0.0">
                  <c:v>0.83960000000000001</c:v>
                </c:pt>
                <c:pt idx="201" formatCode="0.0">
                  <c:v>0.8639</c:v>
                </c:pt>
                <c:pt idx="202" formatCode="0.0">
                  <c:v>0.87760000000000005</c:v>
                </c:pt>
                <c:pt idx="203" formatCode="0.0">
                  <c:v>0.89219999999999999</c:v>
                </c:pt>
                <c:pt idx="204" formatCode="0.0">
                  <c:v>0.90639999999999998</c:v>
                </c:pt>
                <c:pt idx="205" formatCode="0.0">
                  <c:v>0.93899999999999995</c:v>
                </c:pt>
                <c:pt idx="206" formatCode="0.0">
                  <c:v>0.96889999999999998</c:v>
                </c:pt>
                <c:pt idx="207" formatCode="0.0">
                  <c:v>0.99890000000000001</c:v>
                </c:pt>
                <c:pt idx="208" formatCode="0.0">
                  <c:v>1.0183</c:v>
                </c:pt>
                <c:pt idx="209" formatCode="0.0">
                  <c:v>1.0476000000000001</c:v>
                </c:pt>
                <c:pt idx="210" formatCode="0.0">
                  <c:v>1.0676000000000001</c:v>
                </c:pt>
                <c:pt idx="211" formatCode="0.0">
                  <c:v>1.0896999999999999</c:v>
                </c:pt>
                <c:pt idx="212" formatCode="0.0">
                  <c:v>1.1132</c:v>
                </c:pt>
                <c:pt idx="213" formatCode="0.0">
                  <c:v>1.1285000000000001</c:v>
                </c:pt>
                <c:pt idx="214" formatCode="0.0">
                  <c:v>1.1463000000000001</c:v>
                </c:pt>
                <c:pt idx="215" formatCode="0.0">
                  <c:v>1.1623000000000001</c:v>
                </c:pt>
                <c:pt idx="216" formatCode="0.0">
                  <c:v>1.1639999999999999</c:v>
                </c:pt>
                <c:pt idx="217" formatCode="0.0">
                  <c:v>1.1786000000000001</c:v>
                </c:pt>
                <c:pt idx="218" formatCode="0.0">
                  <c:v>1.212</c:v>
                </c:pt>
                <c:pt idx="219" formatCode="0.0">
                  <c:v>1.2430000000000001</c:v>
                </c:pt>
                <c:pt idx="220" formatCode="0.0">
                  <c:v>1.2829999999999999</c:v>
                </c:pt>
                <c:pt idx="221" formatCode="0.0">
                  <c:v>1.3125</c:v>
                </c:pt>
                <c:pt idx="222" formatCode="0.0">
                  <c:v>1.3379000000000001</c:v>
                </c:pt>
                <c:pt idx="223" formatCode="0.0">
                  <c:v>1.3655999999999999</c:v>
                </c:pt>
                <c:pt idx="224" formatCode="0.0">
                  <c:v>1.3892</c:v>
                </c:pt>
                <c:pt idx="225" formatCode="0.0">
                  <c:v>1.4155</c:v>
                </c:pt>
                <c:pt idx="226" formatCode="0.0">
                  <c:v>1.4354</c:v>
                </c:pt>
                <c:pt idx="227" formatCode="0.0">
                  <c:v>1.4509000000000001</c:v>
                </c:pt>
                <c:pt idx="228" formatCode="0.0">
                  <c:v>1.4584999999999999</c:v>
                </c:pt>
                <c:pt idx="229" formatCode="0.0">
                  <c:v>1.4440999999999999</c:v>
                </c:pt>
                <c:pt idx="230" formatCode="0.0">
                  <c:v>1.4397</c:v>
                </c:pt>
                <c:pt idx="231" formatCode="0.0">
                  <c:v>1.4408000000000001</c:v>
                </c:pt>
                <c:pt idx="232" formatCode="0.0">
                  <c:v>1.4435</c:v>
                </c:pt>
                <c:pt idx="233" formatCode="0.0">
                  <c:v>1.4487000000000001</c:v>
                </c:pt>
                <c:pt idx="234" formatCode="0.0">
                  <c:v>1.4498</c:v>
                </c:pt>
                <c:pt idx="235" formatCode="0.0">
                  <c:v>1.4493</c:v>
                </c:pt>
                <c:pt idx="236" formatCode="0.0">
                  <c:v>1.4422999999999999</c:v>
                </c:pt>
                <c:pt idx="237" formatCode="0.0">
                  <c:v>1.4379999999999999</c:v>
                </c:pt>
                <c:pt idx="238" formatCode="0.0">
                  <c:v>1.4391</c:v>
                </c:pt>
                <c:pt idx="239" formatCode="0.0">
                  <c:v>1.4334</c:v>
                </c:pt>
                <c:pt idx="240" formatCode="0.0">
                  <c:v>1.4276</c:v>
                </c:pt>
                <c:pt idx="241" formatCode="0.0">
                  <c:v>1.4140999999999999</c:v>
                </c:pt>
                <c:pt idx="242" formatCode="0.0">
                  <c:v>1.4025000000000001</c:v>
                </c:pt>
                <c:pt idx="243" formatCode="0.0">
                  <c:v>1.3837999999999999</c:v>
                </c:pt>
                <c:pt idx="244" formatCode="0.0">
                  <c:v>1.3601000000000001</c:v>
                </c:pt>
                <c:pt idx="245" formatCode="0.0">
                  <c:v>1.3403</c:v>
                </c:pt>
                <c:pt idx="246" formatCode="0.0">
                  <c:v>1.3188</c:v>
                </c:pt>
                <c:pt idx="247" formatCode="0.0">
                  <c:v>1.2982</c:v>
                </c:pt>
                <c:pt idx="248" formatCode="0.0">
                  <c:v>1.2793000000000001</c:v>
                </c:pt>
                <c:pt idx="249" formatCode="0.0">
                  <c:v>1.2561</c:v>
                </c:pt>
                <c:pt idx="250" formatCode="0.0">
                  <c:v>1.2177</c:v>
                </c:pt>
                <c:pt idx="251" formatCode="0.0">
                  <c:v>1.1940999999999999</c:v>
                </c:pt>
                <c:pt idx="252" formatCode="0.0">
                  <c:v>1.1859</c:v>
                </c:pt>
                <c:pt idx="253" formatCode="0.0">
                  <c:v>1.1765000000000001</c:v>
                </c:pt>
                <c:pt idx="254" formatCode="0.0">
                  <c:v>1.1184000000000001</c:v>
                </c:pt>
                <c:pt idx="255" formatCode="0.0">
                  <c:v>1.0587</c:v>
                </c:pt>
                <c:pt idx="256" formatCode="0.0">
                  <c:v>0.99239999999999995</c:v>
                </c:pt>
                <c:pt idx="257" formatCode="0.0">
                  <c:v>0.93479999999999996</c:v>
                </c:pt>
                <c:pt idx="258" formatCode="0.0">
                  <c:v>0.90259999999999996</c:v>
                </c:pt>
                <c:pt idx="259" formatCode="0.0">
                  <c:v>0.87519999999999998</c:v>
                </c:pt>
                <c:pt idx="260" formatCode="0.0">
                  <c:v>0.86450000000000005</c:v>
                </c:pt>
                <c:pt idx="261" formatCode="0.0">
                  <c:v>0.85409999999999997</c:v>
                </c:pt>
                <c:pt idx="262" formatCode="0.0">
                  <c:v>0.85329999999999995</c:v>
                </c:pt>
                <c:pt idx="263" formatCode="0.0">
                  <c:v>0.85209999999999997</c:v>
                </c:pt>
                <c:pt idx="264" formatCode="0.0">
                  <c:v>0.8508</c:v>
                </c:pt>
                <c:pt idx="265" formatCode="0.0">
                  <c:v>0.84889999999999999</c:v>
                </c:pt>
                <c:pt idx="266" formatCode="0.0">
                  <c:v>0.86770000000000003</c:v>
                </c:pt>
                <c:pt idx="267" formatCode="0.0">
                  <c:v>0.88980000000000004</c:v>
                </c:pt>
                <c:pt idx="268" formatCode="0.0">
                  <c:v>0.89870000000000005</c:v>
                </c:pt>
                <c:pt idx="269" formatCode="0.0">
                  <c:v>0.89429999999999998</c:v>
                </c:pt>
                <c:pt idx="270" formatCode="0.0">
                  <c:v>0.87819999999999998</c:v>
                </c:pt>
                <c:pt idx="271" formatCode="0.0">
                  <c:v>0.84319999999999995</c:v>
                </c:pt>
                <c:pt idx="272" formatCode="0.0">
                  <c:v>0.80649999999999999</c:v>
                </c:pt>
                <c:pt idx="273" formatCode="0.0">
                  <c:v>0.75890000000000002</c:v>
                </c:pt>
                <c:pt idx="274" formatCode="0.0">
                  <c:v>0.7278</c:v>
                </c:pt>
                <c:pt idx="275" formatCode="0.0">
                  <c:v>0.70530000000000004</c:v>
                </c:pt>
                <c:pt idx="276" formatCode="0.0">
                  <c:v>0.68659999999999999</c:v>
                </c:pt>
                <c:pt idx="277" formatCode="0.0">
                  <c:v>0.67110000000000003</c:v>
                </c:pt>
                <c:pt idx="278" formatCode="0.0">
                  <c:v>0.65239999999999998</c:v>
                </c:pt>
                <c:pt idx="279" formatCode="0.0">
                  <c:v>0.62460000000000004</c:v>
                </c:pt>
                <c:pt idx="280" formatCode="0.0">
                  <c:v>0.60970000000000002</c:v>
                </c:pt>
                <c:pt idx="281" formatCode="0.0">
                  <c:v>0.60070000000000001</c:v>
                </c:pt>
                <c:pt idx="282" formatCode="0.0">
                  <c:v>0.59260000000000002</c:v>
                </c:pt>
                <c:pt idx="283" formatCode="0.0">
                  <c:v>0.59760000000000002</c:v>
                </c:pt>
                <c:pt idx="284" formatCode="0.0">
                  <c:v>0.60260000000000002</c:v>
                </c:pt>
                <c:pt idx="285" formatCode="0.0">
                  <c:v>0.61899999999999999</c:v>
                </c:pt>
                <c:pt idx="286" formatCode="0.0">
                  <c:v>0.64490000000000003</c:v>
                </c:pt>
                <c:pt idx="287" formatCode="0.0">
                  <c:v>0.66259999999999997</c:v>
                </c:pt>
                <c:pt idx="288" formatCode="0.0">
                  <c:v>0.68959999999999999</c:v>
                </c:pt>
                <c:pt idx="289" formatCode="0.0">
                  <c:v>0.71750000000000003</c:v>
                </c:pt>
                <c:pt idx="290" formatCode="0.0">
                  <c:v>0.75190000000000001</c:v>
                </c:pt>
                <c:pt idx="291" formatCode="0.0">
                  <c:v>0.7893</c:v>
                </c:pt>
                <c:pt idx="292" formatCode="0.0">
                  <c:v>0.84530000000000005</c:v>
                </c:pt>
                <c:pt idx="293" formatCode="0.0">
                  <c:v>0.89600000000000002</c:v>
                </c:pt>
                <c:pt idx="294" formatCode="0.0">
                  <c:v>0.93500000000000005</c:v>
                </c:pt>
                <c:pt idx="295" formatCode="0.0">
                  <c:v>0.9829</c:v>
                </c:pt>
                <c:pt idx="296" formatCode="0.0">
                  <c:v>1.0167999999999999</c:v>
                </c:pt>
                <c:pt idx="297" formatCode="0.0">
                  <c:v>1.0424</c:v>
                </c:pt>
                <c:pt idx="298" formatCode="0.0">
                  <c:v>1.0583</c:v>
                </c:pt>
                <c:pt idx="299" formatCode="0.0">
                  <c:v>1.0674999999999999</c:v>
                </c:pt>
                <c:pt idx="300" formatCode="0.0">
                  <c:v>1.0789</c:v>
                </c:pt>
                <c:pt idx="301" formatCode="0.0">
                  <c:v>1.0994999999999999</c:v>
                </c:pt>
                <c:pt idx="302" formatCode="0.0">
                  <c:v>1.1011</c:v>
                </c:pt>
                <c:pt idx="303" formatCode="0.0">
                  <c:v>1.1143000000000001</c:v>
                </c:pt>
                <c:pt idx="304" formatCode="0.0">
                  <c:v>1.1146</c:v>
                </c:pt>
                <c:pt idx="305" formatCode="0.0">
                  <c:v>1.1113999999999999</c:v>
                </c:pt>
                <c:pt idx="306" formatCode="0.0">
                  <c:v>1.1089</c:v>
                </c:pt>
                <c:pt idx="307" formatCode="0.0">
                  <c:v>1.0909</c:v>
                </c:pt>
                <c:pt idx="308" formatCode="0.0">
                  <c:v>1.0842000000000001</c:v>
                </c:pt>
                <c:pt idx="309" formatCode="0.0">
                  <c:v>1.0842000000000001</c:v>
                </c:pt>
                <c:pt idx="310" formatCode="0.0">
                  <c:v>1.0823</c:v>
                </c:pt>
                <c:pt idx="311" formatCode="0.0">
                  <c:v>1.0841000000000001</c:v>
                </c:pt>
                <c:pt idx="312" formatCode="0.0">
                  <c:v>1.0757000000000001</c:v>
                </c:pt>
                <c:pt idx="313" formatCode="0.0">
                  <c:v>1.0581</c:v>
                </c:pt>
                <c:pt idx="314" formatCode="0.0">
                  <c:v>1.0629</c:v>
                </c:pt>
                <c:pt idx="315" formatCode="0.0">
                  <c:v>1.0651999999999999</c:v>
                </c:pt>
                <c:pt idx="316" formatCode="0.0">
                  <c:v>1.0575000000000001</c:v>
                </c:pt>
                <c:pt idx="317" formatCode="0.0">
                  <c:v>1.0482</c:v>
                </c:pt>
                <c:pt idx="318" formatCode="0.0">
                  <c:v>1.0559000000000001</c:v>
                </c:pt>
                <c:pt idx="319" formatCode="0.0">
                  <c:v>1.0634999999999999</c:v>
                </c:pt>
                <c:pt idx="320" formatCode="0.0">
                  <c:v>1.0629</c:v>
                </c:pt>
                <c:pt idx="321" formatCode="0.0">
                  <c:v>1.0757000000000001</c:v>
                </c:pt>
                <c:pt idx="322" formatCode="0.0">
                  <c:v>1.0690999999999999</c:v>
                </c:pt>
                <c:pt idx="323" formatCode="0.0">
                  <c:v>1.0723</c:v>
                </c:pt>
                <c:pt idx="324" formatCode="0.0">
                  <c:v>1.085</c:v>
                </c:pt>
                <c:pt idx="325" formatCode="0.0">
                  <c:v>1.0867</c:v>
                </c:pt>
                <c:pt idx="326" formatCode="0.0">
                  <c:v>1.0911</c:v>
                </c:pt>
                <c:pt idx="327" formatCode="0.0">
                  <c:v>1.1008</c:v>
                </c:pt>
                <c:pt idx="328" formatCode="0.0">
                  <c:v>1.1194</c:v>
                </c:pt>
                <c:pt idx="329" formatCode="0.0">
                  <c:v>1.1426000000000001</c:v>
                </c:pt>
                <c:pt idx="330" formatCode="0.0">
                  <c:v>1.1505000000000001</c:v>
                </c:pt>
                <c:pt idx="331" formatCode="0.0">
                  <c:v>1.1604000000000001</c:v>
                </c:pt>
                <c:pt idx="332" formatCode="0.0">
                  <c:v>1.173</c:v>
                </c:pt>
                <c:pt idx="333" formatCode="0.0">
                  <c:v>1.1692</c:v>
                </c:pt>
                <c:pt idx="334" formatCode="0.0">
                  <c:v>1.1733</c:v>
                </c:pt>
                <c:pt idx="335" formatCode="0.0">
                  <c:v>1.1795</c:v>
                </c:pt>
                <c:pt idx="336" formatCode="0.0">
                  <c:v>1.1767000000000001</c:v>
                </c:pt>
                <c:pt idx="337" formatCode="0.0">
                  <c:v>1.1834</c:v>
                </c:pt>
                <c:pt idx="338" formatCode="0.0">
                  <c:v>1.1868000000000001</c:v>
                </c:pt>
                <c:pt idx="339" formatCode="0.0">
                  <c:v>1.1867000000000001</c:v>
                </c:pt>
                <c:pt idx="340" formatCode="0.0">
                  <c:v>1.1747000000000001</c:v>
                </c:pt>
                <c:pt idx="341" formatCode="0.0">
                  <c:v>1.1638999999999999</c:v>
                </c:pt>
                <c:pt idx="342" formatCode="0.0">
                  <c:v>1.1618999999999999</c:v>
                </c:pt>
                <c:pt idx="343" formatCode="0.0">
                  <c:v>1.1532</c:v>
                </c:pt>
                <c:pt idx="344" formatCode="0.0">
                  <c:v>1.1597999999999999</c:v>
                </c:pt>
                <c:pt idx="345" formatCode="0.0">
                  <c:v>1.1555</c:v>
                </c:pt>
                <c:pt idx="346" formatCode="0.0">
                  <c:v>1.1573</c:v>
                </c:pt>
                <c:pt idx="347" formatCode="0.0">
                  <c:v>1.1463000000000001</c:v>
                </c:pt>
                <c:pt idx="348" formatCode="0.0">
                  <c:v>1.1329</c:v>
                </c:pt>
                <c:pt idx="349" formatCode="0.0">
                  <c:v>1.1251</c:v>
                </c:pt>
                <c:pt idx="350" formatCode="0.0">
                  <c:v>1.1246</c:v>
                </c:pt>
                <c:pt idx="351" formatCode="0.0">
                  <c:v>1.1124000000000001</c:v>
                </c:pt>
                <c:pt idx="352" formatCode="0.0">
                  <c:v>1.1023000000000001</c:v>
                </c:pt>
                <c:pt idx="353" formatCode="0.0">
                  <c:v>1.1017999999999999</c:v>
                </c:pt>
                <c:pt idx="354" formatCode="0.0">
                  <c:v>1.0906</c:v>
                </c:pt>
                <c:pt idx="355" formatCode="0.0">
                  <c:v>1.0912999999999999</c:v>
                </c:pt>
                <c:pt idx="356" formatCode="0.0">
                  <c:v>1.0739000000000001</c:v>
                </c:pt>
                <c:pt idx="357" formatCode="0.0">
                  <c:v>1.075</c:v>
                </c:pt>
                <c:pt idx="358" formatCode="0.0">
                  <c:v>1.0769</c:v>
                </c:pt>
                <c:pt idx="359" formatCode="0.0">
                  <c:v>1.0813999999999999</c:v>
                </c:pt>
                <c:pt idx="360" formatCode="0.0">
                  <c:v>1.0954999999999999</c:v>
                </c:pt>
                <c:pt idx="361" formatCode="0.0">
                  <c:v>1.0908</c:v>
                </c:pt>
                <c:pt idx="362" formatCode="0.0">
                  <c:v>1.0744</c:v>
                </c:pt>
                <c:pt idx="363" formatCode="0.0">
                  <c:v>1.0687</c:v>
                </c:pt>
                <c:pt idx="364" formatCode="0.0">
                  <c:v>1.0661</c:v>
                </c:pt>
                <c:pt idx="365" formatCode="0.0">
                  <c:v>1.0528</c:v>
                </c:pt>
                <c:pt idx="366" formatCode="0.0">
                  <c:v>1.0505</c:v>
                </c:pt>
                <c:pt idx="367" formatCode="0.0">
                  <c:v>1.0407999999999999</c:v>
                </c:pt>
                <c:pt idx="368" formatCode="0.0">
                  <c:v>1.0315000000000001</c:v>
                </c:pt>
                <c:pt idx="369" formatCode="0.0">
                  <c:v>1.0249999999999999</c:v>
                </c:pt>
                <c:pt idx="370" formatCode="0.0">
                  <c:v>1.0157</c:v>
                </c:pt>
                <c:pt idx="371" formatCode="0.0">
                  <c:v>1.0034000000000001</c:v>
                </c:pt>
                <c:pt idx="372" formatCode="0.0">
                  <c:v>1.0014000000000001</c:v>
                </c:pt>
                <c:pt idx="373" formatCode="0.0">
                  <c:v>1.008</c:v>
                </c:pt>
                <c:pt idx="374" formatCode="0.0">
                  <c:v>1.0077</c:v>
                </c:pt>
                <c:pt idx="375" formatCode="0.0">
                  <c:v>0.99729999999999996</c:v>
                </c:pt>
                <c:pt idx="376" formatCode="0.0">
                  <c:v>0.98829999999999996</c:v>
                </c:pt>
                <c:pt idx="377" formatCode="0.0">
                  <c:v>0.97689999999999999</c:v>
                </c:pt>
                <c:pt idx="378" formatCode="0.0">
                  <c:v>0.96440000000000003</c:v>
                </c:pt>
                <c:pt idx="379" formatCode="0.0">
                  <c:v>0.94830000000000003</c:v>
                </c:pt>
                <c:pt idx="380" formatCode="0.0">
                  <c:v>0.93779999999999997</c:v>
                </c:pt>
                <c:pt idx="381" formatCode="0.0">
                  <c:v>0.92220000000000002</c:v>
                </c:pt>
                <c:pt idx="382" formatCode="0.0">
                  <c:v>0.9052</c:v>
                </c:pt>
                <c:pt idx="383" formatCode="0.0">
                  <c:v>0.89490000000000003</c:v>
                </c:pt>
                <c:pt idx="384" formatCode="0.0">
                  <c:v>0.86619999999999997</c:v>
                </c:pt>
                <c:pt idx="385" formatCode="0.0">
                  <c:v>0.84640000000000004</c:v>
                </c:pt>
                <c:pt idx="386" formatCode="0.0">
                  <c:v>0.8246</c:v>
                </c:pt>
                <c:pt idx="387" formatCode="0.0">
                  <c:v>0.81740000000000002</c:v>
                </c:pt>
                <c:pt idx="388" formatCode="0.0">
                  <c:v>0.8095</c:v>
                </c:pt>
                <c:pt idx="389" formatCode="0.0">
                  <c:v>0.80740000000000001</c:v>
                </c:pt>
                <c:pt idx="390" formatCode="0.0">
                  <c:v>0.80930000000000002</c:v>
                </c:pt>
                <c:pt idx="391" formatCode="0.0">
                  <c:v>0.81240000000000001</c:v>
                </c:pt>
                <c:pt idx="392" formatCode="0.0">
                  <c:v>0.81420000000000003</c:v>
                </c:pt>
                <c:pt idx="393" formatCode="0.0">
                  <c:v>0.81950000000000001</c:v>
                </c:pt>
                <c:pt idx="394" formatCode="0.0">
                  <c:v>0.82720000000000005</c:v>
                </c:pt>
                <c:pt idx="395" formatCode="0.0">
                  <c:v>0.84040000000000004</c:v>
                </c:pt>
                <c:pt idx="396" formatCode="0.0">
                  <c:v>0.85960000000000003</c:v>
                </c:pt>
                <c:pt idx="397" formatCode="0.0">
                  <c:v>0.88270000000000004</c:v>
                </c:pt>
                <c:pt idx="398" formatCode="0.0">
                  <c:v>0.91220000000000001</c:v>
                </c:pt>
                <c:pt idx="399" formatCode="0.0">
                  <c:v>0.92290000000000005</c:v>
                </c:pt>
                <c:pt idx="400" formatCode="0.0">
                  <c:v>0.93859999999999999</c:v>
                </c:pt>
                <c:pt idx="401" formatCode="0.0">
                  <c:v>0.95450000000000002</c:v>
                </c:pt>
                <c:pt idx="402" formatCode="0.0">
                  <c:v>0.96030000000000004</c:v>
                </c:pt>
                <c:pt idx="403" formatCode="0.0">
                  <c:v>0.97340000000000004</c:v>
                </c:pt>
                <c:pt idx="404" formatCode="0.0">
                  <c:v>0.99109999999999998</c:v>
                </c:pt>
                <c:pt idx="405" formatCode="0.0">
                  <c:v>1.0063</c:v>
                </c:pt>
                <c:pt idx="406" formatCode="0.0">
                  <c:v>1.0185</c:v>
                </c:pt>
                <c:pt idx="407" formatCode="0.0">
                  <c:v>1.0301</c:v>
                </c:pt>
                <c:pt idx="408" formatCode="0.0">
                  <c:v>1.0345</c:v>
                </c:pt>
                <c:pt idx="409" formatCode="0.0">
                  <c:v>1.0307999999999999</c:v>
                </c:pt>
                <c:pt idx="410" formatCode="0.0">
                  <c:v>1.0247999999999999</c:v>
                </c:pt>
                <c:pt idx="411" formatCode="0.0">
                  <c:v>1.0357000000000001</c:v>
                </c:pt>
                <c:pt idx="412" formatCode="0.0">
                  <c:v>1.0447</c:v>
                </c:pt>
                <c:pt idx="413" formatCode="0.0">
                  <c:v>1.0521</c:v>
                </c:pt>
                <c:pt idx="414" formatCode="0.0">
                  <c:v>1.0592999999999999</c:v>
                </c:pt>
                <c:pt idx="415" formatCode="0.0">
                  <c:v>1.0758000000000001</c:v>
                </c:pt>
                <c:pt idx="416" formatCode="0.0">
                  <c:v>1.085</c:v>
                </c:pt>
                <c:pt idx="417" formatCode="0.0">
                  <c:v>1.0944</c:v>
                </c:pt>
                <c:pt idx="418" formatCode="0.0">
                  <c:v>1.1102000000000001</c:v>
                </c:pt>
                <c:pt idx="419" formatCode="0.0">
                  <c:v>1.1255999999999999</c:v>
                </c:pt>
                <c:pt idx="420" formatCode="0.0">
                  <c:v>1.1299999999999999</c:v>
                </c:pt>
                <c:pt idx="421" formatCode="0.0">
                  <c:v>1.1353</c:v>
                </c:pt>
                <c:pt idx="422" formatCode="0.0">
                  <c:v>1.165</c:v>
                </c:pt>
                <c:pt idx="423" formatCode="0.0">
                  <c:v>1.1749000000000001</c:v>
                </c:pt>
                <c:pt idx="424" formatCode="0.0">
                  <c:v>1.1879999999999999</c:v>
                </c:pt>
                <c:pt idx="425" formatCode="0.0">
                  <c:v>1.1955</c:v>
                </c:pt>
                <c:pt idx="426" formatCode="0.0">
                  <c:v>1.2055</c:v>
                </c:pt>
                <c:pt idx="427" formatCode="0.0">
                  <c:v>1.2073</c:v>
                </c:pt>
                <c:pt idx="428" formatCode="0.0">
                  <c:v>1.2119</c:v>
                </c:pt>
                <c:pt idx="429" formatCode="0.0">
                  <c:v>1.2077</c:v>
                </c:pt>
                <c:pt idx="430" formatCode="0.0">
                  <c:v>1.2049000000000001</c:v>
                </c:pt>
                <c:pt idx="431" formatCode="0.0">
                  <c:v>1.1983999999999999</c:v>
                </c:pt>
                <c:pt idx="432" formatCode="0.0">
                  <c:v>1.1948000000000001</c:v>
                </c:pt>
                <c:pt idx="433" formatCode="0.0">
                  <c:v>1.1893</c:v>
                </c:pt>
                <c:pt idx="434" formatCode="0.0">
                  <c:v>1.1599999999999999</c:v>
                </c:pt>
                <c:pt idx="435" formatCode="0.0">
                  <c:v>1.1395999999999999</c:v>
                </c:pt>
                <c:pt idx="436" formatCode="0.0">
                  <c:v>1.1195999999999999</c:v>
                </c:pt>
                <c:pt idx="437" formatCode="0.0">
                  <c:v>1.1025</c:v>
                </c:pt>
                <c:pt idx="438" formatCode="0.0">
                  <c:v>1.0941000000000001</c:v>
                </c:pt>
                <c:pt idx="439" formatCode="0.0">
                  <c:v>1.0925</c:v>
                </c:pt>
                <c:pt idx="440" formatCode="0.0">
                  <c:v>1.085</c:v>
                </c:pt>
                <c:pt idx="441" formatCode="0.0">
                  <c:v>1.0851999999999999</c:v>
                </c:pt>
                <c:pt idx="442" formatCode="0.0">
                  <c:v>1.0793999999999999</c:v>
                </c:pt>
                <c:pt idx="443" formatCode="0.0">
                  <c:v>1.0763</c:v>
                </c:pt>
                <c:pt idx="444" formatCode="0.0">
                  <c:v>1.0815999999999999</c:v>
                </c:pt>
                <c:pt idx="445" formatCode="0.0">
                  <c:v>1.0905</c:v>
                </c:pt>
                <c:pt idx="446" formatCode="0.0">
                  <c:v>1.1021000000000001</c:v>
                </c:pt>
                <c:pt idx="447" formatCode="0.0">
                  <c:v>1.1261000000000001</c:v>
                </c:pt>
                <c:pt idx="448" formatCode="0.0">
                  <c:v>1.1354</c:v>
                </c:pt>
                <c:pt idx="449" formatCode="0.0">
                  <c:v>1.1498999999999999</c:v>
                </c:pt>
                <c:pt idx="450" formatCode="0.0">
                  <c:v>1.157</c:v>
                </c:pt>
                <c:pt idx="451" formatCode="0.0">
                  <c:v>1.1640999999999999</c:v>
                </c:pt>
                <c:pt idx="452" formatCode="0.0">
                  <c:v>1.1657</c:v>
                </c:pt>
                <c:pt idx="453" formatCode="0.0">
                  <c:v>1.1652</c:v>
                </c:pt>
                <c:pt idx="454" formatCode="0.0">
                  <c:v>1.1657999999999999</c:v>
                </c:pt>
                <c:pt idx="455" formatCode="0.0">
                  <c:v>1.161</c:v>
                </c:pt>
                <c:pt idx="456" formatCode="0.0">
                  <c:v>1.1587000000000001</c:v>
                </c:pt>
                <c:pt idx="457" formatCode="0.0">
                  <c:v>1.1596</c:v>
                </c:pt>
                <c:pt idx="458" formatCode="0.0">
                  <c:v>1.1588000000000001</c:v>
                </c:pt>
                <c:pt idx="459" formatCode="0.0">
                  <c:v>1.1504000000000001</c:v>
                </c:pt>
                <c:pt idx="460" formatCode="0.0">
                  <c:v>1.145</c:v>
                </c:pt>
                <c:pt idx="461" formatCode="0.0">
                  <c:v>1.1388</c:v>
                </c:pt>
                <c:pt idx="462" formatCode="0.0">
                  <c:v>1.1371</c:v>
                </c:pt>
                <c:pt idx="463" formatCode="0.0">
                  <c:v>1.1203000000000001</c:v>
                </c:pt>
                <c:pt idx="464" formatCode="0.0">
                  <c:v>1.1293</c:v>
                </c:pt>
                <c:pt idx="465" formatCode="0.0">
                  <c:v>1.1274999999999999</c:v>
                </c:pt>
                <c:pt idx="466" formatCode="0.0">
                  <c:v>1.1286</c:v>
                </c:pt>
                <c:pt idx="467" formatCode="0.0">
                  <c:v>1.1335999999999999</c:v>
                </c:pt>
                <c:pt idx="468" formatCode="0.0">
                  <c:v>1.1393</c:v>
                </c:pt>
                <c:pt idx="469" formatCode="0.0">
                  <c:v>1.1431</c:v>
                </c:pt>
                <c:pt idx="470" formatCode="0.0">
                  <c:v>1.1541999999999999</c:v>
                </c:pt>
                <c:pt idx="471" formatCode="0.0">
                  <c:v>1.1619999999999999</c:v>
                </c:pt>
                <c:pt idx="472" formatCode="0.0">
                  <c:v>1.1701999999999999</c:v>
                </c:pt>
                <c:pt idx="473" formatCode="0.0">
                  <c:v>1.1900999999999999</c:v>
                </c:pt>
                <c:pt idx="474" formatCode="0.0">
                  <c:v>1.2032</c:v>
                </c:pt>
                <c:pt idx="475" formatCode="0.0">
                  <c:v>1.2195</c:v>
                </c:pt>
                <c:pt idx="476" formatCode="0.0">
                  <c:v>1.2236</c:v>
                </c:pt>
                <c:pt idx="477" formatCode="0.0">
                  <c:v>1.2379</c:v>
                </c:pt>
                <c:pt idx="478" formatCode="0.0">
                  <c:v>1.2555000000000001</c:v>
                </c:pt>
                <c:pt idx="479" formatCode="0.0">
                  <c:v>1.2714000000000001</c:v>
                </c:pt>
                <c:pt idx="480" formatCode="0.0">
                  <c:v>1.2795000000000001</c:v>
                </c:pt>
                <c:pt idx="481" formatCode="0.0">
                  <c:v>1.2875000000000001</c:v>
                </c:pt>
                <c:pt idx="482" formatCode="0.0">
                  <c:v>1.3002</c:v>
                </c:pt>
                <c:pt idx="483" formatCode="0.0">
                  <c:v>1.2984</c:v>
                </c:pt>
                <c:pt idx="484" formatCode="0.0">
                  <c:v>1.3105</c:v>
                </c:pt>
                <c:pt idx="485" formatCode="0.0">
                  <c:v>1.3066</c:v>
                </c:pt>
                <c:pt idx="486" formatCode="0.0">
                  <c:v>1.3063</c:v>
                </c:pt>
                <c:pt idx="487" formatCode="0.0">
                  <c:v>1.3086</c:v>
                </c:pt>
                <c:pt idx="488" formatCode="0.0">
                  <c:v>1.3058000000000001</c:v>
                </c:pt>
                <c:pt idx="489" formatCode="0.0">
                  <c:v>1.3050999999999999</c:v>
                </c:pt>
                <c:pt idx="490" formatCode="0.0">
                  <c:v>1.3044</c:v>
                </c:pt>
                <c:pt idx="491" formatCode="0.0">
                  <c:v>1.3025</c:v>
                </c:pt>
                <c:pt idx="492" formatCode="0.0">
                  <c:v>1.3007</c:v>
                </c:pt>
                <c:pt idx="493" formatCode="0.0">
                  <c:v>1.3016000000000001</c:v>
                </c:pt>
                <c:pt idx="494" formatCode="0.0">
                  <c:v>1.2935000000000001</c:v>
                </c:pt>
                <c:pt idx="495" formatCode="0.0">
                  <c:v>1.2968</c:v>
                </c:pt>
                <c:pt idx="496" formatCode="0.0">
                  <c:v>1.2928999999999999</c:v>
                </c:pt>
                <c:pt idx="497" formatCode="0.0">
                  <c:v>1.2837000000000001</c:v>
                </c:pt>
                <c:pt idx="498" formatCode="0.0">
                  <c:v>1.2688999999999999</c:v>
                </c:pt>
                <c:pt idx="499" formatCode="0.0">
                  <c:v>1.2650999999999999</c:v>
                </c:pt>
                <c:pt idx="500" formatCode="0.0">
                  <c:v>1.2569999999999999</c:v>
                </c:pt>
                <c:pt idx="501" formatCode="0.0">
                  <c:v>1.2524</c:v>
                </c:pt>
                <c:pt idx="502" formatCode="0.0">
                  <c:v>1.2405999999999999</c:v>
                </c:pt>
                <c:pt idx="503" formatCode="0.0">
                  <c:v>1.2309000000000001</c:v>
                </c:pt>
                <c:pt idx="504" formatCode="0.0">
                  <c:v>1.2362</c:v>
                </c:pt>
                <c:pt idx="505" formatCode="0.0">
                  <c:v>1.234</c:v>
                </c:pt>
                <c:pt idx="506" formatCode="0.0">
                  <c:v>1.2264999999999999</c:v>
                </c:pt>
                <c:pt idx="507" formatCode="0.0">
                  <c:v>1.2299</c:v>
                </c:pt>
                <c:pt idx="508" formatCode="0.0">
                  <c:v>1.2331000000000001</c:v>
                </c:pt>
                <c:pt idx="509" formatCode="0.0">
                  <c:v>1.2433000000000001</c:v>
                </c:pt>
                <c:pt idx="510" formatCode="0.0">
                  <c:v>1.2584</c:v>
                </c:pt>
                <c:pt idx="511" formatCode="0.0">
                  <c:v>1.2602</c:v>
                </c:pt>
                <c:pt idx="512" formatCode="0.0">
                  <c:v>1.2639</c:v>
                </c:pt>
                <c:pt idx="513" formatCode="0.0">
                  <c:v>1.266</c:v>
                </c:pt>
                <c:pt idx="514" formatCode="0.0">
                  <c:v>1.2678</c:v>
                </c:pt>
                <c:pt idx="515" formatCode="0.0">
                  <c:v>1.2732000000000001</c:v>
                </c:pt>
                <c:pt idx="516" formatCode="0.0">
                  <c:v>1.274</c:v>
                </c:pt>
                <c:pt idx="517" formatCode="0.0">
                  <c:v>1.2875000000000001</c:v>
                </c:pt>
                <c:pt idx="518" formatCode="0.0">
                  <c:v>1.2927</c:v>
                </c:pt>
                <c:pt idx="519" formatCode="0.0">
                  <c:v>1.2927</c:v>
                </c:pt>
                <c:pt idx="520" formatCode="0.0">
                  <c:v>1.3006</c:v>
                </c:pt>
                <c:pt idx="521" formatCode="0.0">
                  <c:v>1.3048999999999999</c:v>
                </c:pt>
                <c:pt idx="522" formatCode="0.0">
                  <c:v>1.3096000000000001</c:v>
                </c:pt>
                <c:pt idx="523" formatCode="0.0">
                  <c:v>1.3056000000000001</c:v>
                </c:pt>
                <c:pt idx="524" formatCode="0.0">
                  <c:v>1.3244</c:v>
                </c:pt>
                <c:pt idx="525" formatCode="0.0">
                  <c:v>1.3329</c:v>
                </c:pt>
                <c:pt idx="526" formatCode="0.0">
                  <c:v>1.3449</c:v>
                </c:pt>
                <c:pt idx="527" formatCode="0.0">
                  <c:v>1.3585</c:v>
                </c:pt>
                <c:pt idx="528" formatCode="0.0">
                  <c:v>1.3696999999999999</c:v>
                </c:pt>
                <c:pt idx="529" formatCode="0.0">
                  <c:v>1.3587</c:v>
                </c:pt>
                <c:pt idx="530" formatCode="0.0">
                  <c:v>1.3693</c:v>
                </c:pt>
                <c:pt idx="531" formatCode="0.0">
                  <c:v>1.3753</c:v>
                </c:pt>
                <c:pt idx="532" formatCode="0.0">
                  <c:v>1.3753</c:v>
                </c:pt>
                <c:pt idx="533" formatCode="0.0">
                  <c:v>1.3895999999999999</c:v>
                </c:pt>
                <c:pt idx="534" formatCode="0.0">
                  <c:v>1.4072</c:v>
                </c:pt>
                <c:pt idx="535" formatCode="0.0">
                  <c:v>1.4279999999999999</c:v>
                </c:pt>
                <c:pt idx="536" formatCode="0.0">
                  <c:v>1.4410000000000001</c:v>
                </c:pt>
                <c:pt idx="537" formatCode="0.0">
                  <c:v>1.4638</c:v>
                </c:pt>
                <c:pt idx="538" formatCode="0.0">
                  <c:v>1.4822</c:v>
                </c:pt>
                <c:pt idx="539" formatCode="0.0">
                  <c:v>1.4991000000000001</c:v>
                </c:pt>
                <c:pt idx="540" formatCode="0.0">
                  <c:v>1.5026999999999999</c:v>
                </c:pt>
                <c:pt idx="541" formatCode="0.0">
                  <c:v>1.5166999999999999</c:v>
                </c:pt>
                <c:pt idx="542" formatCode="0.0">
                  <c:v>1.5401</c:v>
                </c:pt>
                <c:pt idx="543" formatCode="0.0">
                  <c:v>1.5618000000000001</c:v>
                </c:pt>
                <c:pt idx="544" formatCode="0.0">
                  <c:v>1.5871999999999999</c:v>
                </c:pt>
                <c:pt idx="545" formatCode="0.0">
                  <c:v>1.5894999999999999</c:v>
                </c:pt>
                <c:pt idx="546" formatCode="0.0">
                  <c:v>1.5992</c:v>
                </c:pt>
                <c:pt idx="547" formatCode="0.0">
                  <c:v>1.6224000000000001</c:v>
                </c:pt>
                <c:pt idx="548" formatCode="0.0">
                  <c:v>1.6173999999999999</c:v>
                </c:pt>
                <c:pt idx="549" formatCode="0.0">
                  <c:v>1.6192</c:v>
                </c:pt>
                <c:pt idx="550" formatCode="0.0">
                  <c:v>1.6092</c:v>
                </c:pt>
                <c:pt idx="551" formatCode="0.0">
                  <c:v>1.6105</c:v>
                </c:pt>
                <c:pt idx="552" formatCode="0.0">
                  <c:v>1.6253</c:v>
                </c:pt>
                <c:pt idx="553" formatCode="0.0">
                  <c:v>1.6443000000000001</c:v>
                </c:pt>
                <c:pt idx="554" formatCode="0.0">
                  <c:v>1.6342000000000001</c:v>
                </c:pt>
                <c:pt idx="555" formatCode="0.0">
                  <c:v>1.6357999999999999</c:v>
                </c:pt>
                <c:pt idx="556" formatCode="0.0">
                  <c:v>1.6471</c:v>
                </c:pt>
                <c:pt idx="557" formatCode="0.0">
                  <c:v>1.6632</c:v>
                </c:pt>
                <c:pt idx="558" formatCode="0.0">
                  <c:v>1.6687000000000001</c:v>
                </c:pt>
                <c:pt idx="559" formatCode="0.0">
                  <c:v>1.6718999999999999</c:v>
                </c:pt>
                <c:pt idx="560" formatCode="0.0">
                  <c:v>1.6939</c:v>
                </c:pt>
                <c:pt idx="561" formatCode="0.0">
                  <c:v>1.7012</c:v>
                </c:pt>
                <c:pt idx="562" formatCode="0.0">
                  <c:v>1.7233000000000001</c:v>
                </c:pt>
                <c:pt idx="563" formatCode="0.0">
                  <c:v>1.7158</c:v>
                </c:pt>
                <c:pt idx="564" formatCode="0.0">
                  <c:v>1.7224999999999999</c:v>
                </c:pt>
                <c:pt idx="565" formatCode="0.0">
                  <c:v>1.7250000000000001</c:v>
                </c:pt>
                <c:pt idx="566" formatCode="0.0">
                  <c:v>1.7293000000000001</c:v>
                </c:pt>
                <c:pt idx="567" formatCode="0.0">
                  <c:v>1.7125999999999999</c:v>
                </c:pt>
                <c:pt idx="568" formatCode="0.0">
                  <c:v>1.7001999999999999</c:v>
                </c:pt>
                <c:pt idx="569" formatCode="0.0">
                  <c:v>1.6773</c:v>
                </c:pt>
                <c:pt idx="570" formatCode="0.0">
                  <c:v>1.6524000000000001</c:v>
                </c:pt>
                <c:pt idx="571" formatCode="0.0">
                  <c:v>1.6137999999999999</c:v>
                </c:pt>
                <c:pt idx="572" formatCode="0.0">
                  <c:v>1.579</c:v>
                </c:pt>
                <c:pt idx="573" formatCode="0.0">
                  <c:v>1.5323</c:v>
                </c:pt>
                <c:pt idx="574" formatCode="0.0">
                  <c:v>1.4908999999999999</c:v>
                </c:pt>
                <c:pt idx="575" formatCode="0.0">
                  <c:v>1.4653</c:v>
                </c:pt>
                <c:pt idx="576" formatCode="0.0">
                  <c:v>1.4197</c:v>
                </c:pt>
                <c:pt idx="577" formatCode="0.0">
                  <c:v>1.379</c:v>
                </c:pt>
                <c:pt idx="578" formatCode="0.0">
                  <c:v>1.3426</c:v>
                </c:pt>
                <c:pt idx="579" formatCode="0.0">
                  <c:v>1.3191999999999999</c:v>
                </c:pt>
                <c:pt idx="580" formatCode="0.0">
                  <c:v>1.2726</c:v>
                </c:pt>
                <c:pt idx="581" formatCode="0.0">
                  <c:v>1.2427999999999999</c:v>
                </c:pt>
                <c:pt idx="582" formatCode="0.0">
                  <c:v>1.2098</c:v>
                </c:pt>
                <c:pt idx="583" formatCode="0.0">
                  <c:v>1.1763999999999999</c:v>
                </c:pt>
                <c:pt idx="584" formatCode="0.0">
                  <c:v>1.1357999999999999</c:v>
                </c:pt>
                <c:pt idx="585" formatCode="0.0">
                  <c:v>1.1092</c:v>
                </c:pt>
                <c:pt idx="586" formatCode="0.0">
                  <c:v>1.0761000000000001</c:v>
                </c:pt>
                <c:pt idx="587" formatCode="0.0">
                  <c:v>1.0461</c:v>
                </c:pt>
                <c:pt idx="588" formatCode="0.0">
                  <c:v>1.0192000000000001</c:v>
                </c:pt>
                <c:pt idx="589" formatCode="0.0">
                  <c:v>0.98819999999999997</c:v>
                </c:pt>
                <c:pt idx="590" formatCode="0.0">
                  <c:v>0.94840000000000002</c:v>
                </c:pt>
                <c:pt idx="591" formatCode="0.0">
                  <c:v>0.89959999999999996</c:v>
                </c:pt>
                <c:pt idx="592" formatCode="0.0">
                  <c:v>0.85429999999999995</c:v>
                </c:pt>
                <c:pt idx="593" formatCode="0.0">
                  <c:v>0.80940000000000001</c:v>
                </c:pt>
                <c:pt idx="594" formatCode="0.0">
                  <c:v>0.76919999999999999</c:v>
                </c:pt>
                <c:pt idx="595" formatCode="0.0">
                  <c:v>0.73699999999999999</c:v>
                </c:pt>
                <c:pt idx="596" formatCode="0.0">
                  <c:v>0.70709999999999995</c:v>
                </c:pt>
                <c:pt idx="597" formatCode="0.0">
                  <c:v>0.67549999999999999</c:v>
                </c:pt>
                <c:pt idx="598" formatCode="0.0">
                  <c:v>0.6482</c:v>
                </c:pt>
                <c:pt idx="599" formatCode="0.0">
                  <c:v>0.622</c:v>
                </c:pt>
                <c:pt idx="600" formatCode="0.0">
                  <c:v>0.59619999999999995</c:v>
                </c:pt>
                <c:pt idx="601" formatCode="0.0">
                  <c:v>0.56889999999999996</c:v>
                </c:pt>
                <c:pt idx="602" formatCode="0.0">
                  <c:v>0.53839999999999999</c:v>
                </c:pt>
                <c:pt idx="603" formatCode="0.0">
                  <c:v>0.51080000000000003</c:v>
                </c:pt>
                <c:pt idx="604" formatCode="0.0">
                  <c:v>0.48420000000000002</c:v>
                </c:pt>
                <c:pt idx="605" formatCode="0.0">
                  <c:v>0.46820000000000001</c:v>
                </c:pt>
                <c:pt idx="606" formatCode="0.0">
                  <c:v>0.45760000000000001</c:v>
                </c:pt>
                <c:pt idx="607" formatCode="0.0">
                  <c:v>0.4466</c:v>
                </c:pt>
                <c:pt idx="608" formatCode="0.0">
                  <c:v>0.44350000000000001</c:v>
                </c:pt>
                <c:pt idx="609" formatCode="0.0">
                  <c:v>0.43709999999999999</c:v>
                </c:pt>
                <c:pt idx="610" formatCode="0.0">
                  <c:v>0.441</c:v>
                </c:pt>
                <c:pt idx="611" formatCode="0.0">
                  <c:v>0.44500000000000001</c:v>
                </c:pt>
                <c:pt idx="612" formatCode="0.0">
                  <c:v>0.45400000000000001</c:v>
                </c:pt>
                <c:pt idx="613" formatCode="0.0">
                  <c:v>0.46460000000000001</c:v>
                </c:pt>
                <c:pt idx="614" formatCode="0.0">
                  <c:v>0.48099999999999998</c:v>
                </c:pt>
                <c:pt idx="615" formatCode="0.0">
                  <c:v>0.49819999999999998</c:v>
                </c:pt>
                <c:pt idx="616" formatCode="0.0">
                  <c:v>0.50319999999999998</c:v>
                </c:pt>
                <c:pt idx="617" formatCode="0.0">
                  <c:v>0.4995</c:v>
                </c:pt>
                <c:pt idx="618" formatCode="0.0">
                  <c:v>0.4909</c:v>
                </c:pt>
                <c:pt idx="619" formatCode="0.0">
                  <c:v>0.48659999999999998</c:v>
                </c:pt>
                <c:pt idx="620" formatCode="0.0">
                  <c:v>0.48020000000000002</c:v>
                </c:pt>
                <c:pt idx="621" formatCode="0.0">
                  <c:v>0.4768</c:v>
                </c:pt>
                <c:pt idx="622" formatCode="0.0">
                  <c:v>0.47460000000000002</c:v>
                </c:pt>
                <c:pt idx="623" formatCode="0.0">
                  <c:v>0.47110000000000002</c:v>
                </c:pt>
                <c:pt idx="624" formatCode="0.0">
                  <c:v>0.46600000000000003</c:v>
                </c:pt>
                <c:pt idx="625" formatCode="0.0">
                  <c:v>0.45739999999999997</c:v>
                </c:pt>
                <c:pt idx="626" formatCode="0.0">
                  <c:v>0.44629999999999997</c:v>
                </c:pt>
                <c:pt idx="627" formatCode="0.0">
                  <c:v>0.43180000000000002</c:v>
                </c:pt>
                <c:pt idx="628" formatCode="0.0">
                  <c:v>0.42820000000000003</c:v>
                </c:pt>
                <c:pt idx="629" formatCode="0.0">
                  <c:v>0.42749999999999999</c:v>
                </c:pt>
                <c:pt idx="630" formatCode="0.0">
                  <c:v>0.42780000000000001</c:v>
                </c:pt>
                <c:pt idx="631" formatCode="0.0">
                  <c:v>0.42809999999999998</c:v>
                </c:pt>
                <c:pt idx="632" formatCode="0.0">
                  <c:v>0.42620000000000002</c:v>
                </c:pt>
                <c:pt idx="633" formatCode="0.0">
                  <c:v>0.4264</c:v>
                </c:pt>
                <c:pt idx="634" formatCode="0.0">
                  <c:v>0.42609999999999998</c:v>
                </c:pt>
                <c:pt idx="635" formatCode="0.0">
                  <c:v>0.43049999999999999</c:v>
                </c:pt>
                <c:pt idx="636" formatCode="0.0">
                  <c:v>0.437</c:v>
                </c:pt>
                <c:pt idx="637" formatCode="0.0">
                  <c:v>0.44259999999999999</c:v>
                </c:pt>
                <c:pt idx="638" formatCode="0.0">
                  <c:v>0.44650000000000001</c:v>
                </c:pt>
                <c:pt idx="639" formatCode="0.0">
                  <c:v>0.45540000000000003</c:v>
                </c:pt>
                <c:pt idx="640" formatCode="0.0">
                  <c:v>0.46460000000000001</c:v>
                </c:pt>
                <c:pt idx="641" formatCode="0.0">
                  <c:v>0.47420000000000001</c:v>
                </c:pt>
                <c:pt idx="642" formatCode="0.0">
                  <c:v>0.48259999999999997</c:v>
                </c:pt>
                <c:pt idx="643" formatCode="0.0">
                  <c:v>0.49249999999999999</c:v>
                </c:pt>
                <c:pt idx="644" formatCode="0.0">
                  <c:v>0.50660000000000005</c:v>
                </c:pt>
                <c:pt idx="645" formatCode="0.0">
                  <c:v>0.52070000000000005</c:v>
                </c:pt>
                <c:pt idx="646" formatCode="0.0">
                  <c:v>0.52810000000000001</c:v>
                </c:pt>
                <c:pt idx="647" formatCode="0.0">
                  <c:v>0.5353</c:v>
                </c:pt>
                <c:pt idx="648" formatCode="0.0">
                  <c:v>0.54159999999999997</c:v>
                </c:pt>
                <c:pt idx="649" formatCode="0.0">
                  <c:v>0.55359999999999998</c:v>
                </c:pt>
                <c:pt idx="650" formatCode="0.0">
                  <c:v>0.56589999999999996</c:v>
                </c:pt>
                <c:pt idx="651" formatCode="0.0">
                  <c:v>0.5746</c:v>
                </c:pt>
                <c:pt idx="652" formatCode="0.0">
                  <c:v>0.58240000000000003</c:v>
                </c:pt>
                <c:pt idx="653" formatCode="0.0">
                  <c:v>0.58889999999999998</c:v>
                </c:pt>
                <c:pt idx="654" formatCode="0.0">
                  <c:v>0.59689999999999999</c:v>
                </c:pt>
                <c:pt idx="655" formatCode="0.0">
                  <c:v>0.60409999999999997</c:v>
                </c:pt>
                <c:pt idx="656" formatCode="0.0">
                  <c:v>0.60370000000000001</c:v>
                </c:pt>
                <c:pt idx="657" formatCode="0.0">
                  <c:v>0.60260000000000002</c:v>
                </c:pt>
                <c:pt idx="658" formatCode="0.0">
                  <c:v>0.61339999999999995</c:v>
                </c:pt>
                <c:pt idx="659" formatCode="0.0">
                  <c:v>0.61770000000000003</c:v>
                </c:pt>
                <c:pt idx="660" formatCode="0.0">
                  <c:v>0.6169</c:v>
                </c:pt>
                <c:pt idx="661" formatCode="0.0">
                  <c:v>0.61329999999999996</c:v>
                </c:pt>
                <c:pt idx="662" formatCode="0.0">
                  <c:v>0.61539999999999995</c:v>
                </c:pt>
                <c:pt idx="663" formatCode="0.0">
                  <c:v>0.62090000000000001</c:v>
                </c:pt>
                <c:pt idx="664" formatCode="0.0">
                  <c:v>0.62390000000000001</c:v>
                </c:pt>
                <c:pt idx="665" formatCode="0.0">
                  <c:v>0.62390000000000001</c:v>
                </c:pt>
                <c:pt idx="666" formatCode="0.0">
                  <c:v>0.62780000000000002</c:v>
                </c:pt>
                <c:pt idx="667" formatCode="0.0">
                  <c:v>0.62929999999999997</c:v>
                </c:pt>
                <c:pt idx="668" formatCode="0.0">
                  <c:v>0.63660000000000005</c:v>
                </c:pt>
                <c:pt idx="669" formatCode="0.0">
                  <c:v>0.64580000000000004</c:v>
                </c:pt>
                <c:pt idx="670" formatCode="0.0">
                  <c:v>0.64219999999999999</c:v>
                </c:pt>
                <c:pt idx="671" formatCode="0.0">
                  <c:v>0.64780000000000004</c:v>
                </c:pt>
                <c:pt idx="672" formatCode="0.0">
                  <c:v>0.65559999999999996</c:v>
                </c:pt>
                <c:pt idx="673" formatCode="0.0">
                  <c:v>0.65559999999999996</c:v>
                </c:pt>
                <c:pt idx="674" formatCode="0.0">
                  <c:v>0.65390000000000004</c:v>
                </c:pt>
                <c:pt idx="675" formatCode="0.0">
                  <c:v>0.66259999999999997</c:v>
                </c:pt>
                <c:pt idx="676" formatCode="0.0">
                  <c:v>0.66820000000000002</c:v>
                </c:pt>
                <c:pt idx="677" formatCode="0.0">
                  <c:v>0.67669999999999997</c:v>
                </c:pt>
                <c:pt idx="678" formatCode="0.0">
                  <c:v>0.68720000000000003</c:v>
                </c:pt>
                <c:pt idx="679" formatCode="0.0">
                  <c:v>0.6956</c:v>
                </c:pt>
                <c:pt idx="680" formatCode="0.0">
                  <c:v>0.70230000000000004</c:v>
                </c:pt>
                <c:pt idx="681" formatCode="0.0">
                  <c:v>0.70279999999999998</c:v>
                </c:pt>
                <c:pt idx="682" formatCode="0.0">
                  <c:v>0.71250000000000002</c:v>
                </c:pt>
                <c:pt idx="683" formatCode="0.0">
                  <c:v>0.71460000000000001</c:v>
                </c:pt>
                <c:pt idx="684" formatCode="0.0">
                  <c:v>0.71840000000000004</c:v>
                </c:pt>
                <c:pt idx="685" formatCode="0.0">
                  <c:v>0.73580000000000001</c:v>
                </c:pt>
                <c:pt idx="686" formatCode="0.0">
                  <c:v>0.74509999999999998</c:v>
                </c:pt>
                <c:pt idx="687" formatCode="0.0">
                  <c:v>0.74809999999999999</c:v>
                </c:pt>
                <c:pt idx="688" formatCode="0.0">
                  <c:v>0.75180000000000002</c:v>
                </c:pt>
                <c:pt idx="689" formatCode="0.0">
                  <c:v>0.75739999999999996</c:v>
                </c:pt>
                <c:pt idx="690" formatCode="0.0">
                  <c:v>0.75819999999999999</c:v>
                </c:pt>
                <c:pt idx="691" formatCode="0.0">
                  <c:v>0.75829999999999997</c:v>
                </c:pt>
                <c:pt idx="692" formatCode="0.0">
                  <c:v>0.76070000000000004</c:v>
                </c:pt>
                <c:pt idx="693" formatCode="0.0">
                  <c:v>0.7752</c:v>
                </c:pt>
                <c:pt idx="694" formatCode="0.0">
                  <c:v>0.77880000000000005</c:v>
                </c:pt>
                <c:pt idx="695" formatCode="0.0">
                  <c:v>0.78149999999999997</c:v>
                </c:pt>
                <c:pt idx="696" formatCode="0.0">
                  <c:v>0.78439999999999999</c:v>
                </c:pt>
                <c:pt idx="697" formatCode="0.0">
                  <c:v>0.78520000000000001</c:v>
                </c:pt>
                <c:pt idx="698" formatCode="0.0">
                  <c:v>0.79249999999999998</c:v>
                </c:pt>
                <c:pt idx="699" formatCode="0.0">
                  <c:v>0.79690000000000005</c:v>
                </c:pt>
                <c:pt idx="700" formatCode="0.0">
                  <c:v>0.80359999999999998</c:v>
                </c:pt>
                <c:pt idx="701" formatCode="0.0">
                  <c:v>0.81240000000000001</c:v>
                </c:pt>
                <c:pt idx="702" formatCode="0.0">
                  <c:v>0.81920000000000004</c:v>
                </c:pt>
                <c:pt idx="703" formatCode="0.0">
                  <c:v>0.83079999999999998</c:v>
                </c:pt>
                <c:pt idx="704" formatCode="0.0">
                  <c:v>0.83589999999999998</c:v>
                </c:pt>
                <c:pt idx="705" formatCode="0.0">
                  <c:v>0.83819999999999995</c:v>
                </c:pt>
                <c:pt idx="706" formatCode="0.0">
                  <c:v>0.84670000000000001</c:v>
                </c:pt>
                <c:pt idx="707" formatCode="0.0">
                  <c:v>0.84889999999999999</c:v>
                </c:pt>
                <c:pt idx="708" formatCode="0.0">
                  <c:v>0.85570000000000002</c:v>
                </c:pt>
                <c:pt idx="709" formatCode="0.0">
                  <c:v>0.85929999999999995</c:v>
                </c:pt>
                <c:pt idx="710" formatCode="0.0">
                  <c:v>0.86229999999999996</c:v>
                </c:pt>
                <c:pt idx="711" formatCode="0.0">
                  <c:v>0.87050000000000005</c:v>
                </c:pt>
                <c:pt idx="712" formatCode="0.0">
                  <c:v>0.88229999999999997</c:v>
                </c:pt>
                <c:pt idx="713" formatCode="0.0">
                  <c:v>0.88200000000000001</c:v>
                </c:pt>
                <c:pt idx="714" formatCode="0.0">
                  <c:v>0.88439999999999996</c:v>
                </c:pt>
                <c:pt idx="715" formatCode="0.0">
                  <c:v>0.8871</c:v>
                </c:pt>
                <c:pt idx="716" formatCode="0.0">
                  <c:v>0.88959999999999995</c:v>
                </c:pt>
                <c:pt idx="717" formatCode="0.0">
                  <c:v>0.88880000000000003</c:v>
                </c:pt>
                <c:pt idx="718" formatCode="0.0">
                  <c:v>0.87819999999999998</c:v>
                </c:pt>
                <c:pt idx="719" formatCode="0.0">
                  <c:v>0.87570000000000003</c:v>
                </c:pt>
                <c:pt idx="720" formatCode="0.0">
                  <c:v>0.87990000000000002</c:v>
                </c:pt>
                <c:pt idx="721" formatCode="0.0">
                  <c:v>0.87229999999999996</c:v>
                </c:pt>
                <c:pt idx="722" formatCode="0.0">
                  <c:v>0.86950000000000005</c:v>
                </c:pt>
                <c:pt idx="723" formatCode="0.0">
                  <c:v>0.86599999999999999</c:v>
                </c:pt>
                <c:pt idx="724" formatCode="0.0">
                  <c:v>0.85489999999999999</c:v>
                </c:pt>
                <c:pt idx="725" formatCode="0.0">
                  <c:v>0.85429999999999995</c:v>
                </c:pt>
                <c:pt idx="726" formatCode="0.0">
                  <c:v>0.85629999999999995</c:v>
                </c:pt>
                <c:pt idx="727" formatCode="0.0">
                  <c:v>0.85640000000000005</c:v>
                </c:pt>
                <c:pt idx="728" formatCode="0.0">
                  <c:v>0.86</c:v>
                </c:pt>
                <c:pt idx="729" formatCode="0.0">
                  <c:v>0.8619</c:v>
                </c:pt>
                <c:pt idx="730" formatCode="0.0">
                  <c:v>0.87139999999999995</c:v>
                </c:pt>
                <c:pt idx="731" formatCode="0.0">
                  <c:v>0.88770000000000004</c:v>
                </c:pt>
                <c:pt idx="732" formatCode="0.0">
                  <c:v>0.89100000000000001</c:v>
                </c:pt>
                <c:pt idx="733" formatCode="0.0">
                  <c:v>0.90920000000000001</c:v>
                </c:pt>
                <c:pt idx="734" formatCode="0.0">
                  <c:v>0.91349999999999998</c:v>
                </c:pt>
                <c:pt idx="735" formatCode="0.0">
                  <c:v>0.89500000000000002</c:v>
                </c:pt>
                <c:pt idx="736" formatCode="0.0">
                  <c:v>0.88490000000000002</c:v>
                </c:pt>
                <c:pt idx="737" formatCode="0.0">
                  <c:v>0.88880000000000003</c:v>
                </c:pt>
                <c:pt idx="738" formatCode="0.0">
                  <c:v>0.89890000000000003</c:v>
                </c:pt>
                <c:pt idx="739" formatCode="0.0">
                  <c:v>0.9103</c:v>
                </c:pt>
                <c:pt idx="740" formatCode="0.0">
                  <c:v>0.92679999999999996</c:v>
                </c:pt>
                <c:pt idx="741" formatCode="0.0">
                  <c:v>0.95020000000000004</c:v>
                </c:pt>
                <c:pt idx="742" formatCode="0.0">
                  <c:v>0.96970000000000001</c:v>
                </c:pt>
                <c:pt idx="743" formatCode="0.0">
                  <c:v>0.99050000000000005</c:v>
                </c:pt>
                <c:pt idx="744" formatCode="0.0">
                  <c:v>1.0009999999999999</c:v>
                </c:pt>
                <c:pt idx="745" formatCode="0.0">
                  <c:v>1.0025999999999999</c:v>
                </c:pt>
                <c:pt idx="746" formatCode="0.0">
                  <c:v>1.0314000000000001</c:v>
                </c:pt>
                <c:pt idx="747" formatCode="0.0">
                  <c:v>1.0654999999999999</c:v>
                </c:pt>
                <c:pt idx="748" formatCode="0.0">
                  <c:v>1.0985</c:v>
                </c:pt>
                <c:pt idx="749" formatCode="0.0">
                  <c:v>1.1233</c:v>
                </c:pt>
                <c:pt idx="750" formatCode="0.0">
                  <c:v>1.1339999999999999</c:v>
                </c:pt>
                <c:pt idx="751" formatCode="0.0">
                  <c:v>1.1396999999999999</c:v>
                </c:pt>
                <c:pt idx="752" formatCode="0.0">
                  <c:v>1.1380999999999999</c:v>
                </c:pt>
                <c:pt idx="753" formatCode="0.0">
                  <c:v>1.1294999999999999</c:v>
                </c:pt>
                <c:pt idx="754" formatCode="0.0">
                  <c:v>1.1332</c:v>
                </c:pt>
                <c:pt idx="755" formatCode="0.0">
                  <c:v>1.1269</c:v>
                </c:pt>
                <c:pt idx="756" formatCode="0.0">
                  <c:v>1.1306</c:v>
                </c:pt>
                <c:pt idx="757" formatCode="0.0">
                  <c:v>1.141</c:v>
                </c:pt>
                <c:pt idx="758" formatCode="0.0">
                  <c:v>1.1383000000000001</c:v>
                </c:pt>
                <c:pt idx="759" formatCode="0.0">
                  <c:v>1.1508</c:v>
                </c:pt>
                <c:pt idx="760" formatCode="0.0">
                  <c:v>1.147</c:v>
                </c:pt>
                <c:pt idx="761" formatCode="0.0">
                  <c:v>1.1323000000000001</c:v>
                </c:pt>
                <c:pt idx="762" formatCode="0.0">
                  <c:v>1.1109</c:v>
                </c:pt>
                <c:pt idx="763" formatCode="0.0">
                  <c:v>1.0952999999999999</c:v>
                </c:pt>
                <c:pt idx="764" formatCode="0.0">
                  <c:v>1.0779000000000001</c:v>
                </c:pt>
                <c:pt idx="765" formatCode="0.0">
                  <c:v>1.0587</c:v>
                </c:pt>
                <c:pt idx="766" formatCode="0.0">
                  <c:v>1.0274000000000001</c:v>
                </c:pt>
                <c:pt idx="767" formatCode="0.0">
                  <c:v>1.0051000000000001</c:v>
                </c:pt>
                <c:pt idx="768" formatCode="0.0">
                  <c:v>0.98140000000000005</c:v>
                </c:pt>
                <c:pt idx="769" formatCode="0.0">
                  <c:v>0.95530000000000004</c:v>
                </c:pt>
                <c:pt idx="770" formatCode="0.0">
                  <c:v>0.92659999999999998</c:v>
                </c:pt>
                <c:pt idx="771" formatCode="0.0">
                  <c:v>0.89570000000000005</c:v>
                </c:pt>
                <c:pt idx="772" formatCode="0.0">
                  <c:v>0.89159999999999995</c:v>
                </c:pt>
                <c:pt idx="773" formatCode="0.0">
                  <c:v>0.88449999999999995</c:v>
                </c:pt>
                <c:pt idx="774" formatCode="0.0">
                  <c:v>0.89249999999999996</c:v>
                </c:pt>
                <c:pt idx="775" formatCode="0.0">
                  <c:v>0.89419999999999999</c:v>
                </c:pt>
                <c:pt idx="983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5BDF-41D9-A44F-2EF70FCB71F6}"/>
            </c:ext>
          </c:extLst>
        </c:ser>
        <c:ser>
          <c:idx val="5"/>
          <c:order val="7"/>
          <c:tx>
            <c:strRef>
              <c:f>'HS2FAM (2)'!$M$7</c:f>
              <c:strCache>
                <c:ptCount val="1"/>
                <c:pt idx="0">
                  <c:v>0.894</c:v>
                </c:pt>
              </c:strCache>
            </c:strRef>
          </c:tx>
          <c:marker>
            <c:symbol val="none"/>
          </c:marker>
          <c:dLbls>
            <c:dLbl>
              <c:idx val="410"/>
              <c:layout>
                <c:manualLayout>
                  <c:x val="-0.11337868480725624"/>
                  <c:y val="0.1339869281045751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BDF-41D9-A44F-2EF70FCB71F6}"/>
                </c:ext>
              </c:extLst>
            </c:dLbl>
            <c:dLbl>
              <c:idx val="759"/>
              <c:layout>
                <c:manualLayout>
                  <c:x val="1.0532644804980346E-16"/>
                  <c:y val="6.645401382243487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BDF-41D9-A44F-2EF70FCB71F6}"/>
                </c:ext>
              </c:extLst>
            </c:dLbl>
            <c:dLbl>
              <c:idx val="773"/>
              <c:layout>
                <c:manualLayout>
                  <c:x val="-2.8725314183124929E-3"/>
                  <c:y val="-8.345126025859114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BDF-41D9-A44F-2EF70FCB71F6}"/>
                </c:ext>
              </c:extLst>
            </c:dLbl>
            <c:dLbl>
              <c:idx val="774"/>
              <c:layout>
                <c:manualLayout>
                  <c:x val="1.0532493528214745E-16"/>
                  <c:y val="-6.008490738618562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30-4551-9933-699333A7850F}"/>
                </c:ext>
              </c:extLst>
            </c:dLbl>
            <c:dLbl>
              <c:idx val="775"/>
              <c:layout>
                <c:manualLayout>
                  <c:x val="-1.436265709156194E-3"/>
                  <c:y val="-6.008490738618562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46-4FEF-9457-DFCF651A44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'HS2FAM (2)'!$A$9:$A$992</c:f>
              <c:numCache>
                <c:formatCode>mmm\-yy</c:formatCode>
                <c:ptCount val="984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41487</c:v>
                </c:pt>
                <c:pt idx="656">
                  <c:v>41518</c:v>
                </c:pt>
                <c:pt idx="657">
                  <c:v>41548</c:v>
                </c:pt>
                <c:pt idx="658">
                  <c:v>41579</c:v>
                </c:pt>
                <c:pt idx="659">
                  <c:v>41609</c:v>
                </c:pt>
                <c:pt idx="660">
                  <c:v>41640</c:v>
                </c:pt>
                <c:pt idx="661">
                  <c:v>41671</c:v>
                </c:pt>
                <c:pt idx="662">
                  <c:v>41699</c:v>
                </c:pt>
                <c:pt idx="663">
                  <c:v>41730</c:v>
                </c:pt>
                <c:pt idx="664">
                  <c:v>41760</c:v>
                </c:pt>
                <c:pt idx="665">
                  <c:v>41791</c:v>
                </c:pt>
                <c:pt idx="666">
                  <c:v>41821</c:v>
                </c:pt>
                <c:pt idx="667">
                  <c:v>41852</c:v>
                </c:pt>
                <c:pt idx="668">
                  <c:v>41883</c:v>
                </c:pt>
                <c:pt idx="669">
                  <c:v>41913</c:v>
                </c:pt>
                <c:pt idx="670">
                  <c:v>41944</c:v>
                </c:pt>
                <c:pt idx="671">
                  <c:v>41974</c:v>
                </c:pt>
                <c:pt idx="672">
                  <c:v>42005</c:v>
                </c:pt>
                <c:pt idx="673">
                  <c:v>42036</c:v>
                </c:pt>
                <c:pt idx="674">
                  <c:v>42064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42278</c:v>
                </c:pt>
                <c:pt idx="682">
                  <c:v>42309</c:v>
                </c:pt>
                <c:pt idx="683">
                  <c:v>42339</c:v>
                </c:pt>
                <c:pt idx="684">
                  <c:v>42370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  <c:pt idx="704">
                  <c:v>42979</c:v>
                </c:pt>
                <c:pt idx="705">
                  <c:v>43009</c:v>
                </c:pt>
                <c:pt idx="706">
                  <c:v>43040</c:v>
                </c:pt>
                <c:pt idx="707">
                  <c:v>43070</c:v>
                </c:pt>
                <c:pt idx="708">
                  <c:v>43101</c:v>
                </c:pt>
                <c:pt idx="709">
                  <c:v>43132</c:v>
                </c:pt>
                <c:pt idx="710">
                  <c:v>43160</c:v>
                </c:pt>
                <c:pt idx="711">
                  <c:v>43191</c:v>
                </c:pt>
                <c:pt idx="712">
                  <c:v>43221</c:v>
                </c:pt>
                <c:pt idx="713">
                  <c:v>43252</c:v>
                </c:pt>
                <c:pt idx="714">
                  <c:v>43282</c:v>
                </c:pt>
                <c:pt idx="715">
                  <c:v>43313</c:v>
                </c:pt>
                <c:pt idx="716">
                  <c:v>43344</c:v>
                </c:pt>
                <c:pt idx="717">
                  <c:v>43374</c:v>
                </c:pt>
                <c:pt idx="718">
                  <c:v>43405</c:v>
                </c:pt>
                <c:pt idx="719">
                  <c:v>43435</c:v>
                </c:pt>
                <c:pt idx="720">
                  <c:v>43466</c:v>
                </c:pt>
                <c:pt idx="721">
                  <c:v>43497</c:v>
                </c:pt>
                <c:pt idx="722">
                  <c:v>43525</c:v>
                </c:pt>
                <c:pt idx="723">
                  <c:v>43556</c:v>
                </c:pt>
                <c:pt idx="724">
                  <c:v>43586</c:v>
                </c:pt>
                <c:pt idx="725">
                  <c:v>43617</c:v>
                </c:pt>
                <c:pt idx="726">
                  <c:v>43647</c:v>
                </c:pt>
                <c:pt idx="727">
                  <c:v>43678</c:v>
                </c:pt>
                <c:pt idx="728">
                  <c:v>43709</c:v>
                </c:pt>
                <c:pt idx="729">
                  <c:v>43739</c:v>
                </c:pt>
                <c:pt idx="730">
                  <c:v>43770</c:v>
                </c:pt>
                <c:pt idx="731">
                  <c:v>43800</c:v>
                </c:pt>
                <c:pt idx="732">
                  <c:v>43831</c:v>
                </c:pt>
                <c:pt idx="733">
                  <c:v>43862</c:v>
                </c:pt>
                <c:pt idx="734">
                  <c:v>43891</c:v>
                </c:pt>
                <c:pt idx="735">
                  <c:v>43922</c:v>
                </c:pt>
                <c:pt idx="736">
                  <c:v>43952</c:v>
                </c:pt>
                <c:pt idx="737">
                  <c:v>43983</c:v>
                </c:pt>
                <c:pt idx="738">
                  <c:v>44013</c:v>
                </c:pt>
                <c:pt idx="739">
                  <c:v>44044</c:v>
                </c:pt>
                <c:pt idx="740">
                  <c:v>44075</c:v>
                </c:pt>
                <c:pt idx="741">
                  <c:v>44105</c:v>
                </c:pt>
                <c:pt idx="742">
                  <c:v>44136</c:v>
                </c:pt>
                <c:pt idx="743">
                  <c:v>44166</c:v>
                </c:pt>
                <c:pt idx="744">
                  <c:v>44197</c:v>
                </c:pt>
                <c:pt idx="745">
                  <c:v>44228</c:v>
                </c:pt>
                <c:pt idx="746">
                  <c:v>44256</c:v>
                </c:pt>
                <c:pt idx="747">
                  <c:v>44287</c:v>
                </c:pt>
                <c:pt idx="748">
                  <c:v>44317</c:v>
                </c:pt>
                <c:pt idx="749">
                  <c:v>44348</c:v>
                </c:pt>
                <c:pt idx="750">
                  <c:v>44378</c:v>
                </c:pt>
                <c:pt idx="751">
                  <c:v>44409</c:v>
                </c:pt>
                <c:pt idx="752">
                  <c:v>44440</c:v>
                </c:pt>
                <c:pt idx="753">
                  <c:v>44470</c:v>
                </c:pt>
                <c:pt idx="754">
                  <c:v>44501</c:v>
                </c:pt>
                <c:pt idx="755">
                  <c:v>44531</c:v>
                </c:pt>
                <c:pt idx="756">
                  <c:v>44562</c:v>
                </c:pt>
                <c:pt idx="757">
                  <c:v>44593</c:v>
                </c:pt>
                <c:pt idx="758">
                  <c:v>44621</c:v>
                </c:pt>
                <c:pt idx="759">
                  <c:v>44652</c:v>
                </c:pt>
                <c:pt idx="760">
                  <c:v>44682</c:v>
                </c:pt>
                <c:pt idx="761">
                  <c:v>44713</c:v>
                </c:pt>
                <c:pt idx="762">
                  <c:v>44743</c:v>
                </c:pt>
                <c:pt idx="763">
                  <c:v>44774</c:v>
                </c:pt>
                <c:pt idx="764">
                  <c:v>44805</c:v>
                </c:pt>
                <c:pt idx="765">
                  <c:v>44835</c:v>
                </c:pt>
                <c:pt idx="766">
                  <c:v>44866</c:v>
                </c:pt>
                <c:pt idx="767">
                  <c:v>44896</c:v>
                </c:pt>
                <c:pt idx="768">
                  <c:v>44927</c:v>
                </c:pt>
                <c:pt idx="769">
                  <c:v>44958</c:v>
                </c:pt>
                <c:pt idx="770">
                  <c:v>44986</c:v>
                </c:pt>
                <c:pt idx="771">
                  <c:v>45017</c:v>
                </c:pt>
                <c:pt idx="772">
                  <c:v>45047</c:v>
                </c:pt>
                <c:pt idx="773">
                  <c:v>45078</c:v>
                </c:pt>
                <c:pt idx="774">
                  <c:v>45108</c:v>
                </c:pt>
                <c:pt idx="775">
                  <c:v>45139</c:v>
                </c:pt>
                <c:pt idx="776">
                  <c:v>45170</c:v>
                </c:pt>
                <c:pt idx="777">
                  <c:v>45200</c:v>
                </c:pt>
                <c:pt idx="778">
                  <c:v>45231</c:v>
                </c:pt>
                <c:pt idx="779">
                  <c:v>45261</c:v>
                </c:pt>
                <c:pt idx="780">
                  <c:v>45292</c:v>
                </c:pt>
                <c:pt idx="781">
                  <c:v>45323</c:v>
                </c:pt>
                <c:pt idx="782">
                  <c:v>45352</c:v>
                </c:pt>
                <c:pt idx="783">
                  <c:v>45383</c:v>
                </c:pt>
                <c:pt idx="784">
                  <c:v>45413</c:v>
                </c:pt>
                <c:pt idx="785">
                  <c:v>45444</c:v>
                </c:pt>
                <c:pt idx="786">
                  <c:v>45474</c:v>
                </c:pt>
                <c:pt idx="787">
                  <c:v>45505</c:v>
                </c:pt>
                <c:pt idx="788">
                  <c:v>45536</c:v>
                </c:pt>
                <c:pt idx="789">
                  <c:v>45566</c:v>
                </c:pt>
                <c:pt idx="790">
                  <c:v>45597</c:v>
                </c:pt>
                <c:pt idx="791">
                  <c:v>45627</c:v>
                </c:pt>
                <c:pt idx="792">
                  <c:v>45658</c:v>
                </c:pt>
                <c:pt idx="793">
                  <c:v>45689</c:v>
                </c:pt>
                <c:pt idx="794">
                  <c:v>45717</c:v>
                </c:pt>
                <c:pt idx="795">
                  <c:v>45748</c:v>
                </c:pt>
                <c:pt idx="796">
                  <c:v>45778</c:v>
                </c:pt>
                <c:pt idx="797">
                  <c:v>45809</c:v>
                </c:pt>
                <c:pt idx="798">
                  <c:v>45839</c:v>
                </c:pt>
                <c:pt idx="799">
                  <c:v>45870</c:v>
                </c:pt>
                <c:pt idx="800">
                  <c:v>45901</c:v>
                </c:pt>
                <c:pt idx="801">
                  <c:v>45931</c:v>
                </c:pt>
                <c:pt idx="802">
                  <c:v>45962</c:v>
                </c:pt>
                <c:pt idx="803">
                  <c:v>45992</c:v>
                </c:pt>
                <c:pt idx="804">
                  <c:v>46023</c:v>
                </c:pt>
                <c:pt idx="805">
                  <c:v>46054</c:v>
                </c:pt>
                <c:pt idx="806">
                  <c:v>46082</c:v>
                </c:pt>
                <c:pt idx="807">
                  <c:v>46113</c:v>
                </c:pt>
                <c:pt idx="808">
                  <c:v>46143</c:v>
                </c:pt>
                <c:pt idx="809">
                  <c:v>46174</c:v>
                </c:pt>
                <c:pt idx="810">
                  <c:v>46204</c:v>
                </c:pt>
                <c:pt idx="811">
                  <c:v>46235</c:v>
                </c:pt>
                <c:pt idx="812">
                  <c:v>46266</c:v>
                </c:pt>
                <c:pt idx="813">
                  <c:v>46296</c:v>
                </c:pt>
                <c:pt idx="814">
                  <c:v>46327</c:v>
                </c:pt>
                <c:pt idx="815">
                  <c:v>46357</c:v>
                </c:pt>
                <c:pt idx="816">
                  <c:v>46388</c:v>
                </c:pt>
                <c:pt idx="817">
                  <c:v>46419</c:v>
                </c:pt>
                <c:pt idx="818">
                  <c:v>46447</c:v>
                </c:pt>
                <c:pt idx="819">
                  <c:v>46478</c:v>
                </c:pt>
                <c:pt idx="820">
                  <c:v>46508</c:v>
                </c:pt>
                <c:pt idx="821">
                  <c:v>46539</c:v>
                </c:pt>
                <c:pt idx="822">
                  <c:v>46569</c:v>
                </c:pt>
                <c:pt idx="823">
                  <c:v>46600</c:v>
                </c:pt>
                <c:pt idx="824">
                  <c:v>46631</c:v>
                </c:pt>
                <c:pt idx="825">
                  <c:v>46661</c:v>
                </c:pt>
                <c:pt idx="826">
                  <c:v>46692</c:v>
                </c:pt>
                <c:pt idx="827">
                  <c:v>46722</c:v>
                </c:pt>
                <c:pt idx="828">
                  <c:v>46753</c:v>
                </c:pt>
                <c:pt idx="829">
                  <c:v>46784</c:v>
                </c:pt>
                <c:pt idx="830">
                  <c:v>46813</c:v>
                </c:pt>
                <c:pt idx="831">
                  <c:v>46844</c:v>
                </c:pt>
                <c:pt idx="832">
                  <c:v>46874</c:v>
                </c:pt>
                <c:pt idx="833">
                  <c:v>46905</c:v>
                </c:pt>
                <c:pt idx="834">
                  <c:v>46935</c:v>
                </c:pt>
                <c:pt idx="835">
                  <c:v>46966</c:v>
                </c:pt>
                <c:pt idx="836">
                  <c:v>46997</c:v>
                </c:pt>
                <c:pt idx="837">
                  <c:v>47027</c:v>
                </c:pt>
                <c:pt idx="838">
                  <c:v>47058</c:v>
                </c:pt>
                <c:pt idx="839">
                  <c:v>47088</c:v>
                </c:pt>
                <c:pt idx="840">
                  <c:v>47119</c:v>
                </c:pt>
                <c:pt idx="841">
                  <c:v>47150</c:v>
                </c:pt>
                <c:pt idx="842">
                  <c:v>47178</c:v>
                </c:pt>
                <c:pt idx="843">
                  <c:v>47209</c:v>
                </c:pt>
                <c:pt idx="844">
                  <c:v>47239</c:v>
                </c:pt>
                <c:pt idx="845">
                  <c:v>47270</c:v>
                </c:pt>
                <c:pt idx="846">
                  <c:v>47300</c:v>
                </c:pt>
                <c:pt idx="847">
                  <c:v>47331</c:v>
                </c:pt>
                <c:pt idx="848">
                  <c:v>47362</c:v>
                </c:pt>
                <c:pt idx="849">
                  <c:v>47392</c:v>
                </c:pt>
                <c:pt idx="850">
                  <c:v>47423</c:v>
                </c:pt>
                <c:pt idx="851">
                  <c:v>47453</c:v>
                </c:pt>
                <c:pt idx="852">
                  <c:v>47484</c:v>
                </c:pt>
                <c:pt idx="853">
                  <c:v>47515</c:v>
                </c:pt>
                <c:pt idx="854">
                  <c:v>47543</c:v>
                </c:pt>
                <c:pt idx="855">
                  <c:v>47574</c:v>
                </c:pt>
                <c:pt idx="856">
                  <c:v>47604</c:v>
                </c:pt>
                <c:pt idx="857">
                  <c:v>47635</c:v>
                </c:pt>
                <c:pt idx="858">
                  <c:v>47665</c:v>
                </c:pt>
                <c:pt idx="859">
                  <c:v>47696</c:v>
                </c:pt>
                <c:pt idx="860">
                  <c:v>47727</c:v>
                </c:pt>
                <c:pt idx="861">
                  <c:v>47757</c:v>
                </c:pt>
                <c:pt idx="862">
                  <c:v>47788</c:v>
                </c:pt>
                <c:pt idx="863">
                  <c:v>47818</c:v>
                </c:pt>
                <c:pt idx="864">
                  <c:v>47849</c:v>
                </c:pt>
                <c:pt idx="865">
                  <c:v>47880</c:v>
                </c:pt>
                <c:pt idx="866">
                  <c:v>47908</c:v>
                </c:pt>
                <c:pt idx="867">
                  <c:v>47939</c:v>
                </c:pt>
                <c:pt idx="868">
                  <c:v>47969</c:v>
                </c:pt>
                <c:pt idx="869">
                  <c:v>48000</c:v>
                </c:pt>
                <c:pt idx="870">
                  <c:v>48030</c:v>
                </c:pt>
                <c:pt idx="871">
                  <c:v>48061</c:v>
                </c:pt>
                <c:pt idx="872">
                  <c:v>48092</c:v>
                </c:pt>
                <c:pt idx="873">
                  <c:v>48122</c:v>
                </c:pt>
                <c:pt idx="874">
                  <c:v>48153</c:v>
                </c:pt>
                <c:pt idx="875">
                  <c:v>48183</c:v>
                </c:pt>
                <c:pt idx="876">
                  <c:v>48214</c:v>
                </c:pt>
                <c:pt idx="877">
                  <c:v>48245</c:v>
                </c:pt>
                <c:pt idx="878">
                  <c:v>48274</c:v>
                </c:pt>
                <c:pt idx="879">
                  <c:v>48305</c:v>
                </c:pt>
                <c:pt idx="880">
                  <c:v>48335</c:v>
                </c:pt>
                <c:pt idx="881">
                  <c:v>48366</c:v>
                </c:pt>
                <c:pt idx="882">
                  <c:v>48396</c:v>
                </c:pt>
                <c:pt idx="883">
                  <c:v>48427</c:v>
                </c:pt>
                <c:pt idx="884">
                  <c:v>48458</c:v>
                </c:pt>
                <c:pt idx="885">
                  <c:v>48488</c:v>
                </c:pt>
                <c:pt idx="886">
                  <c:v>48519</c:v>
                </c:pt>
                <c:pt idx="887">
                  <c:v>48549</c:v>
                </c:pt>
                <c:pt idx="888">
                  <c:v>48580</c:v>
                </c:pt>
                <c:pt idx="889">
                  <c:v>48611</c:v>
                </c:pt>
                <c:pt idx="890">
                  <c:v>48639</c:v>
                </c:pt>
                <c:pt idx="891">
                  <c:v>48670</c:v>
                </c:pt>
                <c:pt idx="892">
                  <c:v>48700</c:v>
                </c:pt>
                <c:pt idx="893">
                  <c:v>48731</c:v>
                </c:pt>
                <c:pt idx="894">
                  <c:v>48761</c:v>
                </c:pt>
                <c:pt idx="895">
                  <c:v>48792</c:v>
                </c:pt>
                <c:pt idx="896">
                  <c:v>48823</c:v>
                </c:pt>
                <c:pt idx="897">
                  <c:v>48853</c:v>
                </c:pt>
                <c:pt idx="898">
                  <c:v>48884</c:v>
                </c:pt>
                <c:pt idx="899">
                  <c:v>48914</c:v>
                </c:pt>
                <c:pt idx="900">
                  <c:v>48945</c:v>
                </c:pt>
                <c:pt idx="901">
                  <c:v>48976</c:v>
                </c:pt>
                <c:pt idx="902">
                  <c:v>49004</c:v>
                </c:pt>
                <c:pt idx="903">
                  <c:v>49035</c:v>
                </c:pt>
                <c:pt idx="904">
                  <c:v>49065</c:v>
                </c:pt>
                <c:pt idx="905">
                  <c:v>49096</c:v>
                </c:pt>
                <c:pt idx="906">
                  <c:v>49126</c:v>
                </c:pt>
                <c:pt idx="907">
                  <c:v>49157</c:v>
                </c:pt>
                <c:pt idx="908">
                  <c:v>49188</c:v>
                </c:pt>
                <c:pt idx="909">
                  <c:v>49218</c:v>
                </c:pt>
                <c:pt idx="910">
                  <c:v>49249</c:v>
                </c:pt>
                <c:pt idx="911">
                  <c:v>49279</c:v>
                </c:pt>
                <c:pt idx="912">
                  <c:v>49310</c:v>
                </c:pt>
                <c:pt idx="913">
                  <c:v>49341</c:v>
                </c:pt>
                <c:pt idx="914">
                  <c:v>49369</c:v>
                </c:pt>
                <c:pt idx="915">
                  <c:v>49400</c:v>
                </c:pt>
                <c:pt idx="916">
                  <c:v>49430</c:v>
                </c:pt>
                <c:pt idx="917">
                  <c:v>49461</c:v>
                </c:pt>
                <c:pt idx="918">
                  <c:v>49491</c:v>
                </c:pt>
                <c:pt idx="919">
                  <c:v>49522</c:v>
                </c:pt>
                <c:pt idx="920">
                  <c:v>49553</c:v>
                </c:pt>
                <c:pt idx="921">
                  <c:v>49583</c:v>
                </c:pt>
                <c:pt idx="922">
                  <c:v>49614</c:v>
                </c:pt>
                <c:pt idx="923">
                  <c:v>49644</c:v>
                </c:pt>
                <c:pt idx="924">
                  <c:v>49675</c:v>
                </c:pt>
                <c:pt idx="925">
                  <c:v>49706</c:v>
                </c:pt>
                <c:pt idx="926">
                  <c:v>49735</c:v>
                </c:pt>
                <c:pt idx="927">
                  <c:v>49766</c:v>
                </c:pt>
                <c:pt idx="928">
                  <c:v>49796</c:v>
                </c:pt>
                <c:pt idx="929">
                  <c:v>49827</c:v>
                </c:pt>
                <c:pt idx="930">
                  <c:v>49857</c:v>
                </c:pt>
                <c:pt idx="931">
                  <c:v>49888</c:v>
                </c:pt>
                <c:pt idx="932">
                  <c:v>49919</c:v>
                </c:pt>
                <c:pt idx="933">
                  <c:v>49949</c:v>
                </c:pt>
                <c:pt idx="934">
                  <c:v>49980</c:v>
                </c:pt>
                <c:pt idx="935">
                  <c:v>50010</c:v>
                </c:pt>
                <c:pt idx="936">
                  <c:v>50041</c:v>
                </c:pt>
                <c:pt idx="937">
                  <c:v>50072</c:v>
                </c:pt>
                <c:pt idx="938">
                  <c:v>50100</c:v>
                </c:pt>
                <c:pt idx="939">
                  <c:v>50131</c:v>
                </c:pt>
                <c:pt idx="940">
                  <c:v>50161</c:v>
                </c:pt>
                <c:pt idx="941">
                  <c:v>50192</c:v>
                </c:pt>
                <c:pt idx="942">
                  <c:v>50222</c:v>
                </c:pt>
                <c:pt idx="943">
                  <c:v>50253</c:v>
                </c:pt>
                <c:pt idx="944">
                  <c:v>50284</c:v>
                </c:pt>
                <c:pt idx="945">
                  <c:v>50314</c:v>
                </c:pt>
                <c:pt idx="946">
                  <c:v>50345</c:v>
                </c:pt>
                <c:pt idx="947">
                  <c:v>50375</c:v>
                </c:pt>
                <c:pt idx="948">
                  <c:v>50406</c:v>
                </c:pt>
                <c:pt idx="949">
                  <c:v>50437</c:v>
                </c:pt>
                <c:pt idx="950">
                  <c:v>50465</c:v>
                </c:pt>
                <c:pt idx="951">
                  <c:v>50496</c:v>
                </c:pt>
                <c:pt idx="952">
                  <c:v>50526</c:v>
                </c:pt>
                <c:pt idx="953">
                  <c:v>50557</c:v>
                </c:pt>
                <c:pt idx="954">
                  <c:v>50587</c:v>
                </c:pt>
                <c:pt idx="955">
                  <c:v>50618</c:v>
                </c:pt>
                <c:pt idx="956">
                  <c:v>50649</c:v>
                </c:pt>
                <c:pt idx="957">
                  <c:v>50679</c:v>
                </c:pt>
                <c:pt idx="958">
                  <c:v>50710</c:v>
                </c:pt>
                <c:pt idx="959">
                  <c:v>50740</c:v>
                </c:pt>
                <c:pt idx="960">
                  <c:v>50771</c:v>
                </c:pt>
                <c:pt idx="961">
                  <c:v>50802</c:v>
                </c:pt>
                <c:pt idx="962">
                  <c:v>50830</c:v>
                </c:pt>
                <c:pt idx="963">
                  <c:v>50861</c:v>
                </c:pt>
                <c:pt idx="964">
                  <c:v>50891</c:v>
                </c:pt>
                <c:pt idx="965">
                  <c:v>50922</c:v>
                </c:pt>
                <c:pt idx="966">
                  <c:v>50952</c:v>
                </c:pt>
                <c:pt idx="967">
                  <c:v>50983</c:v>
                </c:pt>
                <c:pt idx="968">
                  <c:v>51014</c:v>
                </c:pt>
                <c:pt idx="969">
                  <c:v>51044</c:v>
                </c:pt>
                <c:pt idx="970">
                  <c:v>51075</c:v>
                </c:pt>
                <c:pt idx="971">
                  <c:v>51105</c:v>
                </c:pt>
                <c:pt idx="972">
                  <c:v>51136</c:v>
                </c:pt>
                <c:pt idx="973">
                  <c:v>51167</c:v>
                </c:pt>
                <c:pt idx="974">
                  <c:v>51196</c:v>
                </c:pt>
                <c:pt idx="975">
                  <c:v>51227</c:v>
                </c:pt>
                <c:pt idx="976">
                  <c:v>51257</c:v>
                </c:pt>
                <c:pt idx="977">
                  <c:v>51288</c:v>
                </c:pt>
                <c:pt idx="978">
                  <c:v>51318</c:v>
                </c:pt>
                <c:pt idx="979">
                  <c:v>51349</c:v>
                </c:pt>
                <c:pt idx="980">
                  <c:v>51380</c:v>
                </c:pt>
                <c:pt idx="981">
                  <c:v>51410</c:v>
                </c:pt>
                <c:pt idx="982">
                  <c:v>51441</c:v>
                </c:pt>
                <c:pt idx="983">
                  <c:v>51471</c:v>
                </c:pt>
              </c:numCache>
            </c:numRef>
          </c:cat>
          <c:val>
            <c:numRef>
              <c:f>'HS2FAM (2)'!$M$9:$M$992</c:f>
              <c:numCache>
                <c:formatCode>General</c:formatCode>
                <c:ptCount val="984"/>
                <c:pt idx="775" formatCode="0.0">
                  <c:v>0.89419999999999999</c:v>
                </c:pt>
                <c:pt idx="983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5BDF-41D9-A44F-2EF70FCB71F6}"/>
            </c:ext>
          </c:extLst>
        </c:ser>
        <c:ser>
          <c:idx val="9"/>
          <c:order val="9"/>
          <c:tx>
            <c:v>12MMT Forecast</c:v>
          </c:tx>
          <c:marker>
            <c:symbol val="diamond"/>
            <c:size val="8"/>
            <c:spPr>
              <a:solidFill>
                <a:srgbClr val="08A685"/>
              </a:solidFill>
              <a:ln>
                <a:solidFill>
                  <a:srgbClr val="5F5F5F"/>
                </a:solidFill>
              </a:ln>
            </c:spPr>
          </c:marker>
          <c:dLbls>
            <c:delete val="1"/>
          </c:dLbls>
          <c:cat>
            <c:numRef>
              <c:f>'HS2FAM (2)'!$A$9:$A$992</c:f>
              <c:numCache>
                <c:formatCode>mmm\-yy</c:formatCode>
                <c:ptCount val="984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41487</c:v>
                </c:pt>
                <c:pt idx="656">
                  <c:v>41518</c:v>
                </c:pt>
                <c:pt idx="657">
                  <c:v>41548</c:v>
                </c:pt>
                <c:pt idx="658">
                  <c:v>41579</c:v>
                </c:pt>
                <c:pt idx="659">
                  <c:v>41609</c:v>
                </c:pt>
                <c:pt idx="660">
                  <c:v>41640</c:v>
                </c:pt>
                <c:pt idx="661">
                  <c:v>41671</c:v>
                </c:pt>
                <c:pt idx="662">
                  <c:v>41699</c:v>
                </c:pt>
                <c:pt idx="663">
                  <c:v>41730</c:v>
                </c:pt>
                <c:pt idx="664">
                  <c:v>41760</c:v>
                </c:pt>
                <c:pt idx="665">
                  <c:v>41791</c:v>
                </c:pt>
                <c:pt idx="666">
                  <c:v>41821</c:v>
                </c:pt>
                <c:pt idx="667">
                  <c:v>41852</c:v>
                </c:pt>
                <c:pt idx="668">
                  <c:v>41883</c:v>
                </c:pt>
                <c:pt idx="669">
                  <c:v>41913</c:v>
                </c:pt>
                <c:pt idx="670">
                  <c:v>41944</c:v>
                </c:pt>
                <c:pt idx="671">
                  <c:v>41974</c:v>
                </c:pt>
                <c:pt idx="672">
                  <c:v>42005</c:v>
                </c:pt>
                <c:pt idx="673">
                  <c:v>42036</c:v>
                </c:pt>
                <c:pt idx="674">
                  <c:v>42064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42278</c:v>
                </c:pt>
                <c:pt idx="682">
                  <c:v>42309</c:v>
                </c:pt>
                <c:pt idx="683">
                  <c:v>42339</c:v>
                </c:pt>
                <c:pt idx="684">
                  <c:v>42370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  <c:pt idx="704">
                  <c:v>42979</c:v>
                </c:pt>
                <c:pt idx="705">
                  <c:v>43009</c:v>
                </c:pt>
                <c:pt idx="706">
                  <c:v>43040</c:v>
                </c:pt>
                <c:pt idx="707">
                  <c:v>43070</c:v>
                </c:pt>
                <c:pt idx="708">
                  <c:v>43101</c:v>
                </c:pt>
                <c:pt idx="709">
                  <c:v>43132</c:v>
                </c:pt>
                <c:pt idx="710">
                  <c:v>43160</c:v>
                </c:pt>
                <c:pt idx="711">
                  <c:v>43191</c:v>
                </c:pt>
                <c:pt idx="712">
                  <c:v>43221</c:v>
                </c:pt>
                <c:pt idx="713">
                  <c:v>43252</c:v>
                </c:pt>
                <c:pt idx="714">
                  <c:v>43282</c:v>
                </c:pt>
                <c:pt idx="715">
                  <c:v>43313</c:v>
                </c:pt>
                <c:pt idx="716">
                  <c:v>43344</c:v>
                </c:pt>
                <c:pt idx="717">
                  <c:v>43374</c:v>
                </c:pt>
                <c:pt idx="718">
                  <c:v>43405</c:v>
                </c:pt>
                <c:pt idx="719">
                  <c:v>43435</c:v>
                </c:pt>
                <c:pt idx="720">
                  <c:v>43466</c:v>
                </c:pt>
                <c:pt idx="721">
                  <c:v>43497</c:v>
                </c:pt>
                <c:pt idx="722">
                  <c:v>43525</c:v>
                </c:pt>
                <c:pt idx="723">
                  <c:v>43556</c:v>
                </c:pt>
                <c:pt idx="724">
                  <c:v>43586</c:v>
                </c:pt>
                <c:pt idx="725">
                  <c:v>43617</c:v>
                </c:pt>
                <c:pt idx="726">
                  <c:v>43647</c:v>
                </c:pt>
                <c:pt idx="727">
                  <c:v>43678</c:v>
                </c:pt>
                <c:pt idx="728">
                  <c:v>43709</c:v>
                </c:pt>
                <c:pt idx="729">
                  <c:v>43739</c:v>
                </c:pt>
                <c:pt idx="730">
                  <c:v>43770</c:v>
                </c:pt>
                <c:pt idx="731">
                  <c:v>43800</c:v>
                </c:pt>
                <c:pt idx="732">
                  <c:v>43831</c:v>
                </c:pt>
                <c:pt idx="733">
                  <c:v>43862</c:v>
                </c:pt>
                <c:pt idx="734">
                  <c:v>43891</c:v>
                </c:pt>
                <c:pt idx="735">
                  <c:v>43922</c:v>
                </c:pt>
                <c:pt idx="736">
                  <c:v>43952</c:v>
                </c:pt>
                <c:pt idx="737">
                  <c:v>43983</c:v>
                </c:pt>
                <c:pt idx="738">
                  <c:v>44013</c:v>
                </c:pt>
                <c:pt idx="739">
                  <c:v>44044</c:v>
                </c:pt>
                <c:pt idx="740">
                  <c:v>44075</c:v>
                </c:pt>
                <c:pt idx="741">
                  <c:v>44105</c:v>
                </c:pt>
                <c:pt idx="742">
                  <c:v>44136</c:v>
                </c:pt>
                <c:pt idx="743">
                  <c:v>44166</c:v>
                </c:pt>
                <c:pt idx="744">
                  <c:v>44197</c:v>
                </c:pt>
                <c:pt idx="745">
                  <c:v>44228</c:v>
                </c:pt>
                <c:pt idx="746">
                  <c:v>44256</c:v>
                </c:pt>
                <c:pt idx="747">
                  <c:v>44287</c:v>
                </c:pt>
                <c:pt idx="748">
                  <c:v>44317</c:v>
                </c:pt>
                <c:pt idx="749">
                  <c:v>44348</c:v>
                </c:pt>
                <c:pt idx="750">
                  <c:v>44378</c:v>
                </c:pt>
                <c:pt idx="751">
                  <c:v>44409</c:v>
                </c:pt>
                <c:pt idx="752">
                  <c:v>44440</c:v>
                </c:pt>
                <c:pt idx="753">
                  <c:v>44470</c:v>
                </c:pt>
                <c:pt idx="754">
                  <c:v>44501</c:v>
                </c:pt>
                <c:pt idx="755">
                  <c:v>44531</c:v>
                </c:pt>
                <c:pt idx="756">
                  <c:v>44562</c:v>
                </c:pt>
                <c:pt idx="757">
                  <c:v>44593</c:v>
                </c:pt>
                <c:pt idx="758">
                  <c:v>44621</c:v>
                </c:pt>
                <c:pt idx="759">
                  <c:v>44652</c:v>
                </c:pt>
                <c:pt idx="760">
                  <c:v>44682</c:v>
                </c:pt>
                <c:pt idx="761">
                  <c:v>44713</c:v>
                </c:pt>
                <c:pt idx="762">
                  <c:v>44743</c:v>
                </c:pt>
                <c:pt idx="763">
                  <c:v>44774</c:v>
                </c:pt>
                <c:pt idx="764">
                  <c:v>44805</c:v>
                </c:pt>
                <c:pt idx="765">
                  <c:v>44835</c:v>
                </c:pt>
                <c:pt idx="766">
                  <c:v>44866</c:v>
                </c:pt>
                <c:pt idx="767">
                  <c:v>44896</c:v>
                </c:pt>
                <c:pt idx="768">
                  <c:v>44927</c:v>
                </c:pt>
                <c:pt idx="769">
                  <c:v>44958</c:v>
                </c:pt>
                <c:pt idx="770">
                  <c:v>44986</c:v>
                </c:pt>
                <c:pt idx="771">
                  <c:v>45017</c:v>
                </c:pt>
                <c:pt idx="772">
                  <c:v>45047</c:v>
                </c:pt>
                <c:pt idx="773">
                  <c:v>45078</c:v>
                </c:pt>
                <c:pt idx="774">
                  <c:v>45108</c:v>
                </c:pt>
                <c:pt idx="775">
                  <c:v>45139</c:v>
                </c:pt>
                <c:pt idx="776">
                  <c:v>45170</c:v>
                </c:pt>
                <c:pt idx="777">
                  <c:v>45200</c:v>
                </c:pt>
                <c:pt idx="778">
                  <c:v>45231</c:v>
                </c:pt>
                <c:pt idx="779">
                  <c:v>45261</c:v>
                </c:pt>
                <c:pt idx="780">
                  <c:v>45292</c:v>
                </c:pt>
                <c:pt idx="781">
                  <c:v>45323</c:v>
                </c:pt>
                <c:pt idx="782">
                  <c:v>45352</c:v>
                </c:pt>
                <c:pt idx="783">
                  <c:v>45383</c:v>
                </c:pt>
                <c:pt idx="784">
                  <c:v>45413</c:v>
                </c:pt>
                <c:pt idx="785">
                  <c:v>45444</c:v>
                </c:pt>
                <c:pt idx="786">
                  <c:v>45474</c:v>
                </c:pt>
                <c:pt idx="787">
                  <c:v>45505</c:v>
                </c:pt>
                <c:pt idx="788">
                  <c:v>45536</c:v>
                </c:pt>
                <c:pt idx="789">
                  <c:v>45566</c:v>
                </c:pt>
                <c:pt idx="790">
                  <c:v>45597</c:v>
                </c:pt>
                <c:pt idx="791">
                  <c:v>45627</c:v>
                </c:pt>
                <c:pt idx="792">
                  <c:v>45658</c:v>
                </c:pt>
                <c:pt idx="793">
                  <c:v>45689</c:v>
                </c:pt>
                <c:pt idx="794">
                  <c:v>45717</c:v>
                </c:pt>
                <c:pt idx="795">
                  <c:v>45748</c:v>
                </c:pt>
                <c:pt idx="796">
                  <c:v>45778</c:v>
                </c:pt>
                <c:pt idx="797">
                  <c:v>45809</c:v>
                </c:pt>
                <c:pt idx="798">
                  <c:v>45839</c:v>
                </c:pt>
                <c:pt idx="799">
                  <c:v>45870</c:v>
                </c:pt>
                <c:pt idx="800">
                  <c:v>45901</c:v>
                </c:pt>
                <c:pt idx="801">
                  <c:v>45931</c:v>
                </c:pt>
                <c:pt idx="802">
                  <c:v>45962</c:v>
                </c:pt>
                <c:pt idx="803">
                  <c:v>45992</c:v>
                </c:pt>
                <c:pt idx="804">
                  <c:v>46023</c:v>
                </c:pt>
                <c:pt idx="805">
                  <c:v>46054</c:v>
                </c:pt>
                <c:pt idx="806">
                  <c:v>46082</c:v>
                </c:pt>
                <c:pt idx="807">
                  <c:v>46113</c:v>
                </c:pt>
                <c:pt idx="808">
                  <c:v>46143</c:v>
                </c:pt>
                <c:pt idx="809">
                  <c:v>46174</c:v>
                </c:pt>
                <c:pt idx="810">
                  <c:v>46204</c:v>
                </c:pt>
                <c:pt idx="811">
                  <c:v>46235</c:v>
                </c:pt>
                <c:pt idx="812">
                  <c:v>46266</c:v>
                </c:pt>
                <c:pt idx="813">
                  <c:v>46296</c:v>
                </c:pt>
                <c:pt idx="814">
                  <c:v>46327</c:v>
                </c:pt>
                <c:pt idx="815">
                  <c:v>46357</c:v>
                </c:pt>
                <c:pt idx="816">
                  <c:v>46388</c:v>
                </c:pt>
                <c:pt idx="817">
                  <c:v>46419</c:v>
                </c:pt>
                <c:pt idx="818">
                  <c:v>46447</c:v>
                </c:pt>
                <c:pt idx="819">
                  <c:v>46478</c:v>
                </c:pt>
                <c:pt idx="820">
                  <c:v>46508</c:v>
                </c:pt>
                <c:pt idx="821">
                  <c:v>46539</c:v>
                </c:pt>
                <c:pt idx="822">
                  <c:v>46569</c:v>
                </c:pt>
                <c:pt idx="823">
                  <c:v>46600</c:v>
                </c:pt>
                <c:pt idx="824">
                  <c:v>46631</c:v>
                </c:pt>
                <c:pt idx="825">
                  <c:v>46661</c:v>
                </c:pt>
                <c:pt idx="826">
                  <c:v>46692</c:v>
                </c:pt>
                <c:pt idx="827">
                  <c:v>46722</c:v>
                </c:pt>
                <c:pt idx="828">
                  <c:v>46753</c:v>
                </c:pt>
                <c:pt idx="829">
                  <c:v>46784</c:v>
                </c:pt>
                <c:pt idx="830">
                  <c:v>46813</c:v>
                </c:pt>
                <c:pt idx="831">
                  <c:v>46844</c:v>
                </c:pt>
                <c:pt idx="832">
                  <c:v>46874</c:v>
                </c:pt>
                <c:pt idx="833">
                  <c:v>46905</c:v>
                </c:pt>
                <c:pt idx="834">
                  <c:v>46935</c:v>
                </c:pt>
                <c:pt idx="835">
                  <c:v>46966</c:v>
                </c:pt>
                <c:pt idx="836">
                  <c:v>46997</c:v>
                </c:pt>
                <c:pt idx="837">
                  <c:v>47027</c:v>
                </c:pt>
                <c:pt idx="838">
                  <c:v>47058</c:v>
                </c:pt>
                <c:pt idx="839">
                  <c:v>47088</c:v>
                </c:pt>
                <c:pt idx="840">
                  <c:v>47119</c:v>
                </c:pt>
                <c:pt idx="841">
                  <c:v>47150</c:v>
                </c:pt>
                <c:pt idx="842">
                  <c:v>47178</c:v>
                </c:pt>
                <c:pt idx="843">
                  <c:v>47209</c:v>
                </c:pt>
                <c:pt idx="844">
                  <c:v>47239</c:v>
                </c:pt>
                <c:pt idx="845">
                  <c:v>47270</c:v>
                </c:pt>
                <c:pt idx="846">
                  <c:v>47300</c:v>
                </c:pt>
                <c:pt idx="847">
                  <c:v>47331</c:v>
                </c:pt>
                <c:pt idx="848">
                  <c:v>47362</c:v>
                </c:pt>
                <c:pt idx="849">
                  <c:v>47392</c:v>
                </c:pt>
                <c:pt idx="850">
                  <c:v>47423</c:v>
                </c:pt>
                <c:pt idx="851">
                  <c:v>47453</c:v>
                </c:pt>
                <c:pt idx="852">
                  <c:v>47484</c:v>
                </c:pt>
                <c:pt idx="853">
                  <c:v>47515</c:v>
                </c:pt>
                <c:pt idx="854">
                  <c:v>47543</c:v>
                </c:pt>
                <c:pt idx="855">
                  <c:v>47574</c:v>
                </c:pt>
                <c:pt idx="856">
                  <c:v>47604</c:v>
                </c:pt>
                <c:pt idx="857">
                  <c:v>47635</c:v>
                </c:pt>
                <c:pt idx="858">
                  <c:v>47665</c:v>
                </c:pt>
                <c:pt idx="859">
                  <c:v>47696</c:v>
                </c:pt>
                <c:pt idx="860">
                  <c:v>47727</c:v>
                </c:pt>
                <c:pt idx="861">
                  <c:v>47757</c:v>
                </c:pt>
                <c:pt idx="862">
                  <c:v>47788</c:v>
                </c:pt>
                <c:pt idx="863">
                  <c:v>47818</c:v>
                </c:pt>
                <c:pt idx="864">
                  <c:v>47849</c:v>
                </c:pt>
                <c:pt idx="865">
                  <c:v>47880</c:v>
                </c:pt>
                <c:pt idx="866">
                  <c:v>47908</c:v>
                </c:pt>
                <c:pt idx="867">
                  <c:v>47939</c:v>
                </c:pt>
                <c:pt idx="868">
                  <c:v>47969</c:v>
                </c:pt>
                <c:pt idx="869">
                  <c:v>48000</c:v>
                </c:pt>
                <c:pt idx="870">
                  <c:v>48030</c:v>
                </c:pt>
                <c:pt idx="871">
                  <c:v>48061</c:v>
                </c:pt>
                <c:pt idx="872">
                  <c:v>48092</c:v>
                </c:pt>
                <c:pt idx="873">
                  <c:v>48122</c:v>
                </c:pt>
                <c:pt idx="874">
                  <c:v>48153</c:v>
                </c:pt>
                <c:pt idx="875">
                  <c:v>48183</c:v>
                </c:pt>
                <c:pt idx="876">
                  <c:v>48214</c:v>
                </c:pt>
                <c:pt idx="877">
                  <c:v>48245</c:v>
                </c:pt>
                <c:pt idx="878">
                  <c:v>48274</c:v>
                </c:pt>
                <c:pt idx="879">
                  <c:v>48305</c:v>
                </c:pt>
                <c:pt idx="880">
                  <c:v>48335</c:v>
                </c:pt>
                <c:pt idx="881">
                  <c:v>48366</c:v>
                </c:pt>
                <c:pt idx="882">
                  <c:v>48396</c:v>
                </c:pt>
                <c:pt idx="883">
                  <c:v>48427</c:v>
                </c:pt>
                <c:pt idx="884">
                  <c:v>48458</c:v>
                </c:pt>
                <c:pt idx="885">
                  <c:v>48488</c:v>
                </c:pt>
                <c:pt idx="886">
                  <c:v>48519</c:v>
                </c:pt>
                <c:pt idx="887">
                  <c:v>48549</c:v>
                </c:pt>
                <c:pt idx="888">
                  <c:v>48580</c:v>
                </c:pt>
                <c:pt idx="889">
                  <c:v>48611</c:v>
                </c:pt>
                <c:pt idx="890">
                  <c:v>48639</c:v>
                </c:pt>
                <c:pt idx="891">
                  <c:v>48670</c:v>
                </c:pt>
                <c:pt idx="892">
                  <c:v>48700</c:v>
                </c:pt>
                <c:pt idx="893">
                  <c:v>48731</c:v>
                </c:pt>
                <c:pt idx="894">
                  <c:v>48761</c:v>
                </c:pt>
                <c:pt idx="895">
                  <c:v>48792</c:v>
                </c:pt>
                <c:pt idx="896">
                  <c:v>48823</c:v>
                </c:pt>
                <c:pt idx="897">
                  <c:v>48853</c:v>
                </c:pt>
                <c:pt idx="898">
                  <c:v>48884</c:v>
                </c:pt>
                <c:pt idx="899">
                  <c:v>48914</c:v>
                </c:pt>
                <c:pt idx="900">
                  <c:v>48945</c:v>
                </c:pt>
                <c:pt idx="901">
                  <c:v>48976</c:v>
                </c:pt>
                <c:pt idx="902">
                  <c:v>49004</c:v>
                </c:pt>
                <c:pt idx="903">
                  <c:v>49035</c:v>
                </c:pt>
                <c:pt idx="904">
                  <c:v>49065</c:v>
                </c:pt>
                <c:pt idx="905">
                  <c:v>49096</c:v>
                </c:pt>
                <c:pt idx="906">
                  <c:v>49126</c:v>
                </c:pt>
                <c:pt idx="907">
                  <c:v>49157</c:v>
                </c:pt>
                <c:pt idx="908">
                  <c:v>49188</c:v>
                </c:pt>
                <c:pt idx="909">
                  <c:v>49218</c:v>
                </c:pt>
                <c:pt idx="910">
                  <c:v>49249</c:v>
                </c:pt>
                <c:pt idx="911">
                  <c:v>49279</c:v>
                </c:pt>
                <c:pt idx="912">
                  <c:v>49310</c:v>
                </c:pt>
                <c:pt idx="913">
                  <c:v>49341</c:v>
                </c:pt>
                <c:pt idx="914">
                  <c:v>49369</c:v>
                </c:pt>
                <c:pt idx="915">
                  <c:v>49400</c:v>
                </c:pt>
                <c:pt idx="916">
                  <c:v>49430</c:v>
                </c:pt>
                <c:pt idx="917">
                  <c:v>49461</c:v>
                </c:pt>
                <c:pt idx="918">
                  <c:v>49491</c:v>
                </c:pt>
                <c:pt idx="919">
                  <c:v>49522</c:v>
                </c:pt>
                <c:pt idx="920">
                  <c:v>49553</c:v>
                </c:pt>
                <c:pt idx="921">
                  <c:v>49583</c:v>
                </c:pt>
                <c:pt idx="922">
                  <c:v>49614</c:v>
                </c:pt>
                <c:pt idx="923">
                  <c:v>49644</c:v>
                </c:pt>
                <c:pt idx="924">
                  <c:v>49675</c:v>
                </c:pt>
                <c:pt idx="925">
                  <c:v>49706</c:v>
                </c:pt>
                <c:pt idx="926">
                  <c:v>49735</c:v>
                </c:pt>
                <c:pt idx="927">
                  <c:v>49766</c:v>
                </c:pt>
                <c:pt idx="928">
                  <c:v>49796</c:v>
                </c:pt>
                <c:pt idx="929">
                  <c:v>49827</c:v>
                </c:pt>
                <c:pt idx="930">
                  <c:v>49857</c:v>
                </c:pt>
                <c:pt idx="931">
                  <c:v>49888</c:v>
                </c:pt>
                <c:pt idx="932">
                  <c:v>49919</c:v>
                </c:pt>
                <c:pt idx="933">
                  <c:v>49949</c:v>
                </c:pt>
                <c:pt idx="934">
                  <c:v>49980</c:v>
                </c:pt>
                <c:pt idx="935">
                  <c:v>50010</c:v>
                </c:pt>
                <c:pt idx="936">
                  <c:v>50041</c:v>
                </c:pt>
                <c:pt idx="937">
                  <c:v>50072</c:v>
                </c:pt>
                <c:pt idx="938">
                  <c:v>50100</c:v>
                </c:pt>
                <c:pt idx="939">
                  <c:v>50131</c:v>
                </c:pt>
                <c:pt idx="940">
                  <c:v>50161</c:v>
                </c:pt>
                <c:pt idx="941">
                  <c:v>50192</c:v>
                </c:pt>
                <c:pt idx="942">
                  <c:v>50222</c:v>
                </c:pt>
                <c:pt idx="943">
                  <c:v>50253</c:v>
                </c:pt>
                <c:pt idx="944">
                  <c:v>50284</c:v>
                </c:pt>
                <c:pt idx="945">
                  <c:v>50314</c:v>
                </c:pt>
                <c:pt idx="946">
                  <c:v>50345</c:v>
                </c:pt>
                <c:pt idx="947">
                  <c:v>50375</c:v>
                </c:pt>
                <c:pt idx="948">
                  <c:v>50406</c:v>
                </c:pt>
                <c:pt idx="949">
                  <c:v>50437</c:v>
                </c:pt>
                <c:pt idx="950">
                  <c:v>50465</c:v>
                </c:pt>
                <c:pt idx="951">
                  <c:v>50496</c:v>
                </c:pt>
                <c:pt idx="952">
                  <c:v>50526</c:v>
                </c:pt>
                <c:pt idx="953">
                  <c:v>50557</c:v>
                </c:pt>
                <c:pt idx="954">
                  <c:v>50587</c:v>
                </c:pt>
                <c:pt idx="955">
                  <c:v>50618</c:v>
                </c:pt>
                <c:pt idx="956">
                  <c:v>50649</c:v>
                </c:pt>
                <c:pt idx="957">
                  <c:v>50679</c:v>
                </c:pt>
                <c:pt idx="958">
                  <c:v>50710</c:v>
                </c:pt>
                <c:pt idx="959">
                  <c:v>50740</c:v>
                </c:pt>
                <c:pt idx="960">
                  <c:v>50771</c:v>
                </c:pt>
                <c:pt idx="961">
                  <c:v>50802</c:v>
                </c:pt>
                <c:pt idx="962">
                  <c:v>50830</c:v>
                </c:pt>
                <c:pt idx="963">
                  <c:v>50861</c:v>
                </c:pt>
                <c:pt idx="964">
                  <c:v>50891</c:v>
                </c:pt>
                <c:pt idx="965">
                  <c:v>50922</c:v>
                </c:pt>
                <c:pt idx="966">
                  <c:v>50952</c:v>
                </c:pt>
                <c:pt idx="967">
                  <c:v>50983</c:v>
                </c:pt>
                <c:pt idx="968">
                  <c:v>51014</c:v>
                </c:pt>
                <c:pt idx="969">
                  <c:v>51044</c:v>
                </c:pt>
                <c:pt idx="970">
                  <c:v>51075</c:v>
                </c:pt>
                <c:pt idx="971">
                  <c:v>51105</c:v>
                </c:pt>
                <c:pt idx="972">
                  <c:v>51136</c:v>
                </c:pt>
                <c:pt idx="973">
                  <c:v>51167</c:v>
                </c:pt>
                <c:pt idx="974">
                  <c:v>51196</c:v>
                </c:pt>
                <c:pt idx="975">
                  <c:v>51227</c:v>
                </c:pt>
                <c:pt idx="976">
                  <c:v>51257</c:v>
                </c:pt>
                <c:pt idx="977">
                  <c:v>51288</c:v>
                </c:pt>
                <c:pt idx="978">
                  <c:v>51318</c:v>
                </c:pt>
                <c:pt idx="979">
                  <c:v>51349</c:v>
                </c:pt>
                <c:pt idx="980">
                  <c:v>51380</c:v>
                </c:pt>
                <c:pt idx="981">
                  <c:v>51410</c:v>
                </c:pt>
                <c:pt idx="982">
                  <c:v>51441</c:v>
                </c:pt>
                <c:pt idx="983">
                  <c:v>51471</c:v>
                </c:pt>
              </c:numCache>
            </c:numRef>
          </c:cat>
          <c:val>
            <c:numRef>
              <c:f>'HS2FAM (2)'!$S$9:$S$992</c:f>
              <c:numCache>
                <c:formatCode>General</c:formatCode>
                <c:ptCount val="984"/>
                <c:pt idx="0" formatCode="0.0">
                  <c:v>0</c:v>
                </c:pt>
                <c:pt idx="776" formatCode="0.0">
                  <c:v>0.8495665</c:v>
                </c:pt>
                <c:pt idx="779" formatCode="0.0">
                  <c:v>0.85258549439999998</c:v>
                </c:pt>
                <c:pt idx="782" formatCode="0.0">
                  <c:v>0.862421612</c:v>
                </c:pt>
                <c:pt idx="785" formatCode="0.0">
                  <c:v>0.87944608700000004</c:v>
                </c:pt>
                <c:pt idx="788" formatCode="0.0">
                  <c:v>0.90563788899999997</c:v>
                </c:pt>
                <c:pt idx="791" formatCode="0.0">
                  <c:v>0.9259078469184</c:v>
                </c:pt>
                <c:pt idx="794" formatCode="0.0">
                  <c:v>0.93745229224399995</c:v>
                </c:pt>
                <c:pt idx="797" formatCode="0.0">
                  <c:v>0.93924842091600003</c:v>
                </c:pt>
                <c:pt idx="800" formatCode="0.0">
                  <c:v>0.95273105922800005</c:v>
                </c:pt>
                <c:pt idx="803" formatCode="0.0">
                  <c:v>0.96109234510129904</c:v>
                </c:pt>
                <c:pt idx="983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5BDF-41D9-A44F-2EF70FCB71F6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52798751"/>
        <c:axId val="307581152"/>
      </c:lineChart>
      <c:dateAx>
        <c:axId val="1385417216"/>
        <c:scaling>
          <c:orientation val="minMax"/>
          <c:max val="46357"/>
          <c:min val="36526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2"/>
        <c:majorTimeUnit val="years"/>
        <c:minorUnit val="12"/>
        <c:minorTimeUnit val="months"/>
      </c:dateAx>
      <c:valAx>
        <c:axId val="1106967296"/>
        <c:scaling>
          <c:orientation val="minMax"/>
          <c:max val="50"/>
          <c:min val="-10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25"/>
      </c:valAx>
      <c:valAx>
        <c:axId val="307581152"/>
        <c:scaling>
          <c:orientation val="minMax"/>
          <c:max val="6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752798751"/>
        <c:crosses val="max"/>
        <c:crossBetween val="between"/>
        <c:majorUnit val="1"/>
      </c:valAx>
      <c:catAx>
        <c:axId val="752798751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307581152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5063451889942326E-2"/>
          <c:y val="8.5781997838505472E-2"/>
          <c:w val="0.91359325605900943"/>
          <c:h val="0.84182131645309033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PERMUS!$A$3:$A$890</c:f>
              <c:numCache>
                <c:formatCode>mmm\-yy</c:formatCode>
                <c:ptCount val="888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41487</c:v>
                </c:pt>
                <c:pt idx="656">
                  <c:v>41518</c:v>
                </c:pt>
                <c:pt idx="657">
                  <c:v>41548</c:v>
                </c:pt>
                <c:pt idx="658">
                  <c:v>41579</c:v>
                </c:pt>
                <c:pt idx="659">
                  <c:v>41609</c:v>
                </c:pt>
                <c:pt idx="660">
                  <c:v>41640</c:v>
                </c:pt>
                <c:pt idx="661">
                  <c:v>41671</c:v>
                </c:pt>
                <c:pt idx="662">
                  <c:v>41699</c:v>
                </c:pt>
                <c:pt idx="663">
                  <c:v>41730</c:v>
                </c:pt>
                <c:pt idx="664">
                  <c:v>41760</c:v>
                </c:pt>
                <c:pt idx="665">
                  <c:v>41791</c:v>
                </c:pt>
                <c:pt idx="666">
                  <c:v>41821</c:v>
                </c:pt>
                <c:pt idx="667">
                  <c:v>41852</c:v>
                </c:pt>
                <c:pt idx="668">
                  <c:v>41883</c:v>
                </c:pt>
                <c:pt idx="669">
                  <c:v>41913</c:v>
                </c:pt>
                <c:pt idx="670">
                  <c:v>41944</c:v>
                </c:pt>
                <c:pt idx="671">
                  <c:v>41974</c:v>
                </c:pt>
                <c:pt idx="672">
                  <c:v>42005</c:v>
                </c:pt>
                <c:pt idx="673">
                  <c:v>42036</c:v>
                </c:pt>
                <c:pt idx="674">
                  <c:v>42064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42278</c:v>
                </c:pt>
                <c:pt idx="682">
                  <c:v>42309</c:v>
                </c:pt>
                <c:pt idx="683">
                  <c:v>42339</c:v>
                </c:pt>
                <c:pt idx="684">
                  <c:v>42370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  <c:pt idx="704">
                  <c:v>42979</c:v>
                </c:pt>
                <c:pt idx="705">
                  <c:v>43009</c:v>
                </c:pt>
                <c:pt idx="706">
                  <c:v>43040</c:v>
                </c:pt>
                <c:pt idx="707">
                  <c:v>43070</c:v>
                </c:pt>
                <c:pt idx="708">
                  <c:v>43101</c:v>
                </c:pt>
                <c:pt idx="709">
                  <c:v>43132</c:v>
                </c:pt>
                <c:pt idx="710">
                  <c:v>43160</c:v>
                </c:pt>
                <c:pt idx="711">
                  <c:v>43191</c:v>
                </c:pt>
                <c:pt idx="712">
                  <c:v>43221</c:v>
                </c:pt>
                <c:pt idx="713">
                  <c:v>43252</c:v>
                </c:pt>
                <c:pt idx="714">
                  <c:v>43282</c:v>
                </c:pt>
                <c:pt idx="715">
                  <c:v>43313</c:v>
                </c:pt>
                <c:pt idx="716">
                  <c:v>43344</c:v>
                </c:pt>
                <c:pt idx="717">
                  <c:v>43374</c:v>
                </c:pt>
                <c:pt idx="718">
                  <c:v>43405</c:v>
                </c:pt>
                <c:pt idx="719">
                  <c:v>43435</c:v>
                </c:pt>
                <c:pt idx="720">
                  <c:v>43466</c:v>
                </c:pt>
                <c:pt idx="721">
                  <c:v>43497</c:v>
                </c:pt>
                <c:pt idx="722">
                  <c:v>43525</c:v>
                </c:pt>
                <c:pt idx="723">
                  <c:v>43556</c:v>
                </c:pt>
                <c:pt idx="724">
                  <c:v>43586</c:v>
                </c:pt>
                <c:pt idx="725">
                  <c:v>43617</c:v>
                </c:pt>
                <c:pt idx="726">
                  <c:v>43647</c:v>
                </c:pt>
                <c:pt idx="727">
                  <c:v>43678</c:v>
                </c:pt>
                <c:pt idx="728">
                  <c:v>43709</c:v>
                </c:pt>
                <c:pt idx="729">
                  <c:v>43739</c:v>
                </c:pt>
                <c:pt idx="730">
                  <c:v>43770</c:v>
                </c:pt>
                <c:pt idx="731">
                  <c:v>43800</c:v>
                </c:pt>
                <c:pt idx="732">
                  <c:v>43831</c:v>
                </c:pt>
                <c:pt idx="733">
                  <c:v>43862</c:v>
                </c:pt>
                <c:pt idx="734">
                  <c:v>43891</c:v>
                </c:pt>
                <c:pt idx="735">
                  <c:v>43922</c:v>
                </c:pt>
                <c:pt idx="736">
                  <c:v>43952</c:v>
                </c:pt>
                <c:pt idx="737">
                  <c:v>43983</c:v>
                </c:pt>
                <c:pt idx="738">
                  <c:v>44013</c:v>
                </c:pt>
                <c:pt idx="739">
                  <c:v>44044</c:v>
                </c:pt>
                <c:pt idx="740">
                  <c:v>44075</c:v>
                </c:pt>
                <c:pt idx="741">
                  <c:v>44105</c:v>
                </c:pt>
                <c:pt idx="742">
                  <c:v>44136</c:v>
                </c:pt>
                <c:pt idx="743">
                  <c:v>44166</c:v>
                </c:pt>
                <c:pt idx="744">
                  <c:v>44197</c:v>
                </c:pt>
                <c:pt idx="745">
                  <c:v>44228</c:v>
                </c:pt>
                <c:pt idx="746">
                  <c:v>44256</c:v>
                </c:pt>
                <c:pt idx="747">
                  <c:v>44287</c:v>
                </c:pt>
                <c:pt idx="748">
                  <c:v>44317</c:v>
                </c:pt>
                <c:pt idx="749">
                  <c:v>44348</c:v>
                </c:pt>
                <c:pt idx="750">
                  <c:v>44378</c:v>
                </c:pt>
                <c:pt idx="751">
                  <c:v>44409</c:v>
                </c:pt>
                <c:pt idx="752">
                  <c:v>44440</c:v>
                </c:pt>
                <c:pt idx="753">
                  <c:v>44470</c:v>
                </c:pt>
                <c:pt idx="754">
                  <c:v>44501</c:v>
                </c:pt>
                <c:pt idx="755">
                  <c:v>44531</c:v>
                </c:pt>
                <c:pt idx="756">
                  <c:v>44562</c:v>
                </c:pt>
                <c:pt idx="757">
                  <c:v>44593</c:v>
                </c:pt>
                <c:pt idx="758">
                  <c:v>44621</c:v>
                </c:pt>
                <c:pt idx="759">
                  <c:v>44652</c:v>
                </c:pt>
                <c:pt idx="760">
                  <c:v>44682</c:v>
                </c:pt>
                <c:pt idx="761">
                  <c:v>44713</c:v>
                </c:pt>
                <c:pt idx="762">
                  <c:v>44743</c:v>
                </c:pt>
                <c:pt idx="763">
                  <c:v>44774</c:v>
                </c:pt>
                <c:pt idx="764">
                  <c:v>44805</c:v>
                </c:pt>
                <c:pt idx="765">
                  <c:v>44835</c:v>
                </c:pt>
                <c:pt idx="766">
                  <c:v>44866</c:v>
                </c:pt>
                <c:pt idx="767">
                  <c:v>44896</c:v>
                </c:pt>
                <c:pt idx="768">
                  <c:v>44927</c:v>
                </c:pt>
                <c:pt idx="769">
                  <c:v>44958</c:v>
                </c:pt>
                <c:pt idx="770">
                  <c:v>44986</c:v>
                </c:pt>
                <c:pt idx="771">
                  <c:v>45017</c:v>
                </c:pt>
                <c:pt idx="772">
                  <c:v>45047</c:v>
                </c:pt>
                <c:pt idx="773">
                  <c:v>45078</c:v>
                </c:pt>
                <c:pt idx="774">
                  <c:v>45108</c:v>
                </c:pt>
                <c:pt idx="775">
                  <c:v>45139</c:v>
                </c:pt>
                <c:pt idx="776">
                  <c:v>45170</c:v>
                </c:pt>
                <c:pt idx="777">
                  <c:v>45200</c:v>
                </c:pt>
                <c:pt idx="778">
                  <c:v>45231</c:v>
                </c:pt>
                <c:pt idx="779">
                  <c:v>45261</c:v>
                </c:pt>
                <c:pt idx="780">
                  <c:v>45292</c:v>
                </c:pt>
                <c:pt idx="781">
                  <c:v>45323</c:v>
                </c:pt>
                <c:pt idx="782">
                  <c:v>45352</c:v>
                </c:pt>
                <c:pt idx="783">
                  <c:v>45383</c:v>
                </c:pt>
                <c:pt idx="784">
                  <c:v>45413</c:v>
                </c:pt>
                <c:pt idx="785">
                  <c:v>45444</c:v>
                </c:pt>
                <c:pt idx="786">
                  <c:v>45474</c:v>
                </c:pt>
                <c:pt idx="787">
                  <c:v>45505</c:v>
                </c:pt>
                <c:pt idx="788">
                  <c:v>45536</c:v>
                </c:pt>
                <c:pt idx="789">
                  <c:v>45566</c:v>
                </c:pt>
                <c:pt idx="790">
                  <c:v>45597</c:v>
                </c:pt>
                <c:pt idx="791">
                  <c:v>45627</c:v>
                </c:pt>
                <c:pt idx="792">
                  <c:v>45658</c:v>
                </c:pt>
                <c:pt idx="793">
                  <c:v>45689</c:v>
                </c:pt>
                <c:pt idx="794">
                  <c:v>45717</c:v>
                </c:pt>
                <c:pt idx="795">
                  <c:v>45748</c:v>
                </c:pt>
                <c:pt idx="796">
                  <c:v>45778</c:v>
                </c:pt>
                <c:pt idx="797">
                  <c:v>45809</c:v>
                </c:pt>
                <c:pt idx="798">
                  <c:v>45839</c:v>
                </c:pt>
                <c:pt idx="799">
                  <c:v>45870</c:v>
                </c:pt>
                <c:pt idx="800">
                  <c:v>45901</c:v>
                </c:pt>
                <c:pt idx="801">
                  <c:v>45931</c:v>
                </c:pt>
                <c:pt idx="802">
                  <c:v>45962</c:v>
                </c:pt>
                <c:pt idx="803">
                  <c:v>45992</c:v>
                </c:pt>
                <c:pt idx="804">
                  <c:v>46023</c:v>
                </c:pt>
                <c:pt idx="805">
                  <c:v>46054</c:v>
                </c:pt>
                <c:pt idx="806">
                  <c:v>46082</c:v>
                </c:pt>
                <c:pt idx="807">
                  <c:v>46113</c:v>
                </c:pt>
                <c:pt idx="808">
                  <c:v>46143</c:v>
                </c:pt>
                <c:pt idx="809">
                  <c:v>46174</c:v>
                </c:pt>
                <c:pt idx="810">
                  <c:v>46204</c:v>
                </c:pt>
                <c:pt idx="811">
                  <c:v>46235</c:v>
                </c:pt>
                <c:pt idx="812">
                  <c:v>46266</c:v>
                </c:pt>
                <c:pt idx="813">
                  <c:v>46296</c:v>
                </c:pt>
                <c:pt idx="814">
                  <c:v>46327</c:v>
                </c:pt>
                <c:pt idx="815">
                  <c:v>46357</c:v>
                </c:pt>
                <c:pt idx="816">
                  <c:v>46388</c:v>
                </c:pt>
                <c:pt idx="817">
                  <c:v>46419</c:v>
                </c:pt>
                <c:pt idx="818">
                  <c:v>46447</c:v>
                </c:pt>
                <c:pt idx="819">
                  <c:v>46478</c:v>
                </c:pt>
                <c:pt idx="820">
                  <c:v>46508</c:v>
                </c:pt>
                <c:pt idx="821">
                  <c:v>46539</c:v>
                </c:pt>
                <c:pt idx="822">
                  <c:v>46569</c:v>
                </c:pt>
                <c:pt idx="823">
                  <c:v>46600</c:v>
                </c:pt>
                <c:pt idx="824">
                  <c:v>46631</c:v>
                </c:pt>
                <c:pt idx="825">
                  <c:v>46661</c:v>
                </c:pt>
                <c:pt idx="826">
                  <c:v>46692</c:v>
                </c:pt>
                <c:pt idx="827">
                  <c:v>46722</c:v>
                </c:pt>
                <c:pt idx="828">
                  <c:v>46753</c:v>
                </c:pt>
                <c:pt idx="829">
                  <c:v>46784</c:v>
                </c:pt>
                <c:pt idx="830">
                  <c:v>46813</c:v>
                </c:pt>
                <c:pt idx="831">
                  <c:v>46844</c:v>
                </c:pt>
                <c:pt idx="832">
                  <c:v>46874</c:v>
                </c:pt>
                <c:pt idx="833">
                  <c:v>46905</c:v>
                </c:pt>
                <c:pt idx="834">
                  <c:v>46935</c:v>
                </c:pt>
                <c:pt idx="835">
                  <c:v>46966</c:v>
                </c:pt>
                <c:pt idx="836">
                  <c:v>46997</c:v>
                </c:pt>
                <c:pt idx="837">
                  <c:v>47027</c:v>
                </c:pt>
                <c:pt idx="838">
                  <c:v>47058</c:v>
                </c:pt>
                <c:pt idx="839">
                  <c:v>47088</c:v>
                </c:pt>
                <c:pt idx="840">
                  <c:v>47119</c:v>
                </c:pt>
                <c:pt idx="841">
                  <c:v>47150</c:v>
                </c:pt>
                <c:pt idx="842">
                  <c:v>47178</c:v>
                </c:pt>
                <c:pt idx="843">
                  <c:v>47209</c:v>
                </c:pt>
                <c:pt idx="844">
                  <c:v>47239</c:v>
                </c:pt>
                <c:pt idx="845">
                  <c:v>47270</c:v>
                </c:pt>
                <c:pt idx="846">
                  <c:v>47300</c:v>
                </c:pt>
                <c:pt idx="847">
                  <c:v>47331</c:v>
                </c:pt>
                <c:pt idx="848">
                  <c:v>47362</c:v>
                </c:pt>
                <c:pt idx="849">
                  <c:v>47392</c:v>
                </c:pt>
                <c:pt idx="850">
                  <c:v>47423</c:v>
                </c:pt>
                <c:pt idx="851">
                  <c:v>47453</c:v>
                </c:pt>
                <c:pt idx="852">
                  <c:v>47484</c:v>
                </c:pt>
                <c:pt idx="853">
                  <c:v>47515</c:v>
                </c:pt>
                <c:pt idx="854">
                  <c:v>47543</c:v>
                </c:pt>
                <c:pt idx="855">
                  <c:v>47574</c:v>
                </c:pt>
                <c:pt idx="856">
                  <c:v>47604</c:v>
                </c:pt>
                <c:pt idx="857">
                  <c:v>47635</c:v>
                </c:pt>
                <c:pt idx="858">
                  <c:v>47665</c:v>
                </c:pt>
                <c:pt idx="859">
                  <c:v>47696</c:v>
                </c:pt>
                <c:pt idx="860">
                  <c:v>47727</c:v>
                </c:pt>
                <c:pt idx="861">
                  <c:v>47757</c:v>
                </c:pt>
                <c:pt idx="862">
                  <c:v>47788</c:v>
                </c:pt>
                <c:pt idx="863">
                  <c:v>47818</c:v>
                </c:pt>
                <c:pt idx="864">
                  <c:v>47849</c:v>
                </c:pt>
                <c:pt idx="865">
                  <c:v>47880</c:v>
                </c:pt>
                <c:pt idx="866">
                  <c:v>47908</c:v>
                </c:pt>
                <c:pt idx="867">
                  <c:v>47939</c:v>
                </c:pt>
                <c:pt idx="868">
                  <c:v>47969</c:v>
                </c:pt>
                <c:pt idx="869">
                  <c:v>48000</c:v>
                </c:pt>
                <c:pt idx="870">
                  <c:v>48030</c:v>
                </c:pt>
                <c:pt idx="871">
                  <c:v>48061</c:v>
                </c:pt>
                <c:pt idx="872">
                  <c:v>48092</c:v>
                </c:pt>
                <c:pt idx="873">
                  <c:v>48122</c:v>
                </c:pt>
                <c:pt idx="874">
                  <c:v>48153</c:v>
                </c:pt>
                <c:pt idx="875">
                  <c:v>48183</c:v>
                </c:pt>
                <c:pt idx="876">
                  <c:v>48214</c:v>
                </c:pt>
                <c:pt idx="877">
                  <c:v>48245</c:v>
                </c:pt>
                <c:pt idx="878">
                  <c:v>48274</c:v>
                </c:pt>
                <c:pt idx="879">
                  <c:v>48305</c:v>
                </c:pt>
                <c:pt idx="880">
                  <c:v>48335</c:v>
                </c:pt>
                <c:pt idx="881">
                  <c:v>48366</c:v>
                </c:pt>
                <c:pt idx="882">
                  <c:v>48396</c:v>
                </c:pt>
                <c:pt idx="883">
                  <c:v>48427</c:v>
                </c:pt>
                <c:pt idx="884">
                  <c:v>48458</c:v>
                </c:pt>
                <c:pt idx="885">
                  <c:v>48488</c:v>
                </c:pt>
                <c:pt idx="886">
                  <c:v>48519</c:v>
                </c:pt>
                <c:pt idx="887">
                  <c:v>48549</c:v>
                </c:pt>
              </c:numCache>
            </c:numRef>
          </c:cat>
          <c:val>
            <c:numRef>
              <c:f>PERMUS!$B$3:$B$890</c:f>
              <c:numCache>
                <c:formatCode>General</c:formatCode>
                <c:ptCount val="88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B0-47F7-BADA-DAC35686BA25}"/>
            </c:ext>
          </c:extLst>
        </c:ser>
        <c:ser>
          <c:idx val="6"/>
          <c:order val="1"/>
          <c:tx>
            <c:v>Housing Starts - 12/12</c:v>
          </c:tx>
          <c:spPr>
            <a:ln w="50800">
              <a:solidFill>
                <a:srgbClr val="002060"/>
              </a:solidFill>
            </a:ln>
            <a:effectLst>
              <a:outerShdw blurRad="38100" dist="25400" dir="5400000" algn="ctr" rotWithShape="0">
                <a:schemeClr val="tx1">
                  <a:alpha val="0"/>
                </a:schemeClr>
              </a:outerShdw>
            </a:effectLst>
          </c:spPr>
          <c:marker>
            <c:symbol val="none"/>
          </c:marker>
          <c:cat>
            <c:numRef>
              <c:f>PERMUS!$A$3:$A$890</c:f>
              <c:numCache>
                <c:formatCode>mmm\-yy</c:formatCode>
                <c:ptCount val="888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41487</c:v>
                </c:pt>
                <c:pt idx="656">
                  <c:v>41518</c:v>
                </c:pt>
                <c:pt idx="657">
                  <c:v>41548</c:v>
                </c:pt>
                <c:pt idx="658">
                  <c:v>41579</c:v>
                </c:pt>
                <c:pt idx="659">
                  <c:v>41609</c:v>
                </c:pt>
                <c:pt idx="660">
                  <c:v>41640</c:v>
                </c:pt>
                <c:pt idx="661">
                  <c:v>41671</c:v>
                </c:pt>
                <c:pt idx="662">
                  <c:v>41699</c:v>
                </c:pt>
                <c:pt idx="663">
                  <c:v>41730</c:v>
                </c:pt>
                <c:pt idx="664">
                  <c:v>41760</c:v>
                </c:pt>
                <c:pt idx="665">
                  <c:v>41791</c:v>
                </c:pt>
                <c:pt idx="666">
                  <c:v>41821</c:v>
                </c:pt>
                <c:pt idx="667">
                  <c:v>41852</c:v>
                </c:pt>
                <c:pt idx="668">
                  <c:v>41883</c:v>
                </c:pt>
                <c:pt idx="669">
                  <c:v>41913</c:v>
                </c:pt>
                <c:pt idx="670">
                  <c:v>41944</c:v>
                </c:pt>
                <c:pt idx="671">
                  <c:v>41974</c:v>
                </c:pt>
                <c:pt idx="672">
                  <c:v>42005</c:v>
                </c:pt>
                <c:pt idx="673">
                  <c:v>42036</c:v>
                </c:pt>
                <c:pt idx="674">
                  <c:v>42064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42278</c:v>
                </c:pt>
                <c:pt idx="682">
                  <c:v>42309</c:v>
                </c:pt>
                <c:pt idx="683">
                  <c:v>42339</c:v>
                </c:pt>
                <c:pt idx="684">
                  <c:v>42370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  <c:pt idx="704">
                  <c:v>42979</c:v>
                </c:pt>
                <c:pt idx="705">
                  <c:v>43009</c:v>
                </c:pt>
                <c:pt idx="706">
                  <c:v>43040</c:v>
                </c:pt>
                <c:pt idx="707">
                  <c:v>43070</c:v>
                </c:pt>
                <c:pt idx="708">
                  <c:v>43101</c:v>
                </c:pt>
                <c:pt idx="709">
                  <c:v>43132</c:v>
                </c:pt>
                <c:pt idx="710">
                  <c:v>43160</c:v>
                </c:pt>
                <c:pt idx="711">
                  <c:v>43191</c:v>
                </c:pt>
                <c:pt idx="712">
                  <c:v>43221</c:v>
                </c:pt>
                <c:pt idx="713">
                  <c:v>43252</c:v>
                </c:pt>
                <c:pt idx="714">
                  <c:v>43282</c:v>
                </c:pt>
                <c:pt idx="715">
                  <c:v>43313</c:v>
                </c:pt>
                <c:pt idx="716">
                  <c:v>43344</c:v>
                </c:pt>
                <c:pt idx="717">
                  <c:v>43374</c:v>
                </c:pt>
                <c:pt idx="718">
                  <c:v>43405</c:v>
                </c:pt>
                <c:pt idx="719">
                  <c:v>43435</c:v>
                </c:pt>
                <c:pt idx="720">
                  <c:v>43466</c:v>
                </c:pt>
                <c:pt idx="721">
                  <c:v>43497</c:v>
                </c:pt>
                <c:pt idx="722">
                  <c:v>43525</c:v>
                </c:pt>
                <c:pt idx="723">
                  <c:v>43556</c:v>
                </c:pt>
                <c:pt idx="724">
                  <c:v>43586</c:v>
                </c:pt>
                <c:pt idx="725">
                  <c:v>43617</c:v>
                </c:pt>
                <c:pt idx="726">
                  <c:v>43647</c:v>
                </c:pt>
                <c:pt idx="727">
                  <c:v>43678</c:v>
                </c:pt>
                <c:pt idx="728">
                  <c:v>43709</c:v>
                </c:pt>
                <c:pt idx="729">
                  <c:v>43739</c:v>
                </c:pt>
                <c:pt idx="730">
                  <c:v>43770</c:v>
                </c:pt>
                <c:pt idx="731">
                  <c:v>43800</c:v>
                </c:pt>
                <c:pt idx="732">
                  <c:v>43831</c:v>
                </c:pt>
                <c:pt idx="733">
                  <c:v>43862</c:v>
                </c:pt>
                <c:pt idx="734">
                  <c:v>43891</c:v>
                </c:pt>
                <c:pt idx="735">
                  <c:v>43922</c:v>
                </c:pt>
                <c:pt idx="736">
                  <c:v>43952</c:v>
                </c:pt>
                <c:pt idx="737">
                  <c:v>43983</c:v>
                </c:pt>
                <c:pt idx="738">
                  <c:v>44013</c:v>
                </c:pt>
                <c:pt idx="739">
                  <c:v>44044</c:v>
                </c:pt>
                <c:pt idx="740">
                  <c:v>44075</c:v>
                </c:pt>
                <c:pt idx="741">
                  <c:v>44105</c:v>
                </c:pt>
                <c:pt idx="742">
                  <c:v>44136</c:v>
                </c:pt>
                <c:pt idx="743">
                  <c:v>44166</c:v>
                </c:pt>
                <c:pt idx="744">
                  <c:v>44197</c:v>
                </c:pt>
                <c:pt idx="745">
                  <c:v>44228</c:v>
                </c:pt>
                <c:pt idx="746">
                  <c:v>44256</c:v>
                </c:pt>
                <c:pt idx="747">
                  <c:v>44287</c:v>
                </c:pt>
                <c:pt idx="748">
                  <c:v>44317</c:v>
                </c:pt>
                <c:pt idx="749">
                  <c:v>44348</c:v>
                </c:pt>
                <c:pt idx="750">
                  <c:v>44378</c:v>
                </c:pt>
                <c:pt idx="751">
                  <c:v>44409</c:v>
                </c:pt>
                <c:pt idx="752">
                  <c:v>44440</c:v>
                </c:pt>
                <c:pt idx="753">
                  <c:v>44470</c:v>
                </c:pt>
                <c:pt idx="754">
                  <c:v>44501</c:v>
                </c:pt>
                <c:pt idx="755">
                  <c:v>44531</c:v>
                </c:pt>
                <c:pt idx="756">
                  <c:v>44562</c:v>
                </c:pt>
                <c:pt idx="757">
                  <c:v>44593</c:v>
                </c:pt>
                <c:pt idx="758">
                  <c:v>44621</c:v>
                </c:pt>
                <c:pt idx="759">
                  <c:v>44652</c:v>
                </c:pt>
                <c:pt idx="760">
                  <c:v>44682</c:v>
                </c:pt>
                <c:pt idx="761">
                  <c:v>44713</c:v>
                </c:pt>
                <c:pt idx="762">
                  <c:v>44743</c:v>
                </c:pt>
                <c:pt idx="763">
                  <c:v>44774</c:v>
                </c:pt>
                <c:pt idx="764">
                  <c:v>44805</c:v>
                </c:pt>
                <c:pt idx="765">
                  <c:v>44835</c:v>
                </c:pt>
                <c:pt idx="766">
                  <c:v>44866</c:v>
                </c:pt>
                <c:pt idx="767">
                  <c:v>44896</c:v>
                </c:pt>
                <c:pt idx="768">
                  <c:v>44927</c:v>
                </c:pt>
                <c:pt idx="769">
                  <c:v>44958</c:v>
                </c:pt>
                <c:pt idx="770">
                  <c:v>44986</c:v>
                </c:pt>
                <c:pt idx="771">
                  <c:v>45017</c:v>
                </c:pt>
                <c:pt idx="772">
                  <c:v>45047</c:v>
                </c:pt>
                <c:pt idx="773">
                  <c:v>45078</c:v>
                </c:pt>
                <c:pt idx="774">
                  <c:v>45108</c:v>
                </c:pt>
                <c:pt idx="775">
                  <c:v>45139</c:v>
                </c:pt>
                <c:pt idx="776">
                  <c:v>45170</c:v>
                </c:pt>
                <c:pt idx="777">
                  <c:v>45200</c:v>
                </c:pt>
                <c:pt idx="778">
                  <c:v>45231</c:v>
                </c:pt>
                <c:pt idx="779">
                  <c:v>45261</c:v>
                </c:pt>
                <c:pt idx="780">
                  <c:v>45292</c:v>
                </c:pt>
                <c:pt idx="781">
                  <c:v>45323</c:v>
                </c:pt>
                <c:pt idx="782">
                  <c:v>45352</c:v>
                </c:pt>
                <c:pt idx="783">
                  <c:v>45383</c:v>
                </c:pt>
                <c:pt idx="784">
                  <c:v>45413</c:v>
                </c:pt>
                <c:pt idx="785">
                  <c:v>45444</c:v>
                </c:pt>
                <c:pt idx="786">
                  <c:v>45474</c:v>
                </c:pt>
                <c:pt idx="787">
                  <c:v>45505</c:v>
                </c:pt>
                <c:pt idx="788">
                  <c:v>45536</c:v>
                </c:pt>
                <c:pt idx="789">
                  <c:v>45566</c:v>
                </c:pt>
                <c:pt idx="790">
                  <c:v>45597</c:v>
                </c:pt>
                <c:pt idx="791">
                  <c:v>45627</c:v>
                </c:pt>
                <c:pt idx="792">
                  <c:v>45658</c:v>
                </c:pt>
                <c:pt idx="793">
                  <c:v>45689</c:v>
                </c:pt>
                <c:pt idx="794">
                  <c:v>45717</c:v>
                </c:pt>
                <c:pt idx="795">
                  <c:v>45748</c:v>
                </c:pt>
                <c:pt idx="796">
                  <c:v>45778</c:v>
                </c:pt>
                <c:pt idx="797">
                  <c:v>45809</c:v>
                </c:pt>
                <c:pt idx="798">
                  <c:v>45839</c:v>
                </c:pt>
                <c:pt idx="799">
                  <c:v>45870</c:v>
                </c:pt>
                <c:pt idx="800">
                  <c:v>45901</c:v>
                </c:pt>
                <c:pt idx="801">
                  <c:v>45931</c:v>
                </c:pt>
                <c:pt idx="802">
                  <c:v>45962</c:v>
                </c:pt>
                <c:pt idx="803">
                  <c:v>45992</c:v>
                </c:pt>
                <c:pt idx="804">
                  <c:v>46023</c:v>
                </c:pt>
                <c:pt idx="805">
                  <c:v>46054</c:v>
                </c:pt>
                <c:pt idx="806">
                  <c:v>46082</c:v>
                </c:pt>
                <c:pt idx="807">
                  <c:v>46113</c:v>
                </c:pt>
                <c:pt idx="808">
                  <c:v>46143</c:v>
                </c:pt>
                <c:pt idx="809">
                  <c:v>46174</c:v>
                </c:pt>
                <c:pt idx="810">
                  <c:v>46204</c:v>
                </c:pt>
                <c:pt idx="811">
                  <c:v>46235</c:v>
                </c:pt>
                <c:pt idx="812">
                  <c:v>46266</c:v>
                </c:pt>
                <c:pt idx="813">
                  <c:v>46296</c:v>
                </c:pt>
                <c:pt idx="814">
                  <c:v>46327</c:v>
                </c:pt>
                <c:pt idx="815">
                  <c:v>46357</c:v>
                </c:pt>
                <c:pt idx="816">
                  <c:v>46388</c:v>
                </c:pt>
                <c:pt idx="817">
                  <c:v>46419</c:v>
                </c:pt>
                <c:pt idx="818">
                  <c:v>46447</c:v>
                </c:pt>
                <c:pt idx="819">
                  <c:v>46478</c:v>
                </c:pt>
                <c:pt idx="820">
                  <c:v>46508</c:v>
                </c:pt>
                <c:pt idx="821">
                  <c:v>46539</c:v>
                </c:pt>
                <c:pt idx="822">
                  <c:v>46569</c:v>
                </c:pt>
                <c:pt idx="823">
                  <c:v>46600</c:v>
                </c:pt>
                <c:pt idx="824">
                  <c:v>46631</c:v>
                </c:pt>
                <c:pt idx="825">
                  <c:v>46661</c:v>
                </c:pt>
                <c:pt idx="826">
                  <c:v>46692</c:v>
                </c:pt>
                <c:pt idx="827">
                  <c:v>46722</c:v>
                </c:pt>
                <c:pt idx="828">
                  <c:v>46753</c:v>
                </c:pt>
                <c:pt idx="829">
                  <c:v>46784</c:v>
                </c:pt>
                <c:pt idx="830">
                  <c:v>46813</c:v>
                </c:pt>
                <c:pt idx="831">
                  <c:v>46844</c:v>
                </c:pt>
                <c:pt idx="832">
                  <c:v>46874</c:v>
                </c:pt>
                <c:pt idx="833">
                  <c:v>46905</c:v>
                </c:pt>
                <c:pt idx="834">
                  <c:v>46935</c:v>
                </c:pt>
                <c:pt idx="835">
                  <c:v>46966</c:v>
                </c:pt>
                <c:pt idx="836">
                  <c:v>46997</c:v>
                </c:pt>
                <c:pt idx="837">
                  <c:v>47027</c:v>
                </c:pt>
                <c:pt idx="838">
                  <c:v>47058</c:v>
                </c:pt>
                <c:pt idx="839">
                  <c:v>47088</c:v>
                </c:pt>
                <c:pt idx="840">
                  <c:v>47119</c:v>
                </c:pt>
                <c:pt idx="841">
                  <c:v>47150</c:v>
                </c:pt>
                <c:pt idx="842">
                  <c:v>47178</c:v>
                </c:pt>
                <c:pt idx="843">
                  <c:v>47209</c:v>
                </c:pt>
                <c:pt idx="844">
                  <c:v>47239</c:v>
                </c:pt>
                <c:pt idx="845">
                  <c:v>47270</c:v>
                </c:pt>
                <c:pt idx="846">
                  <c:v>47300</c:v>
                </c:pt>
                <c:pt idx="847">
                  <c:v>47331</c:v>
                </c:pt>
                <c:pt idx="848">
                  <c:v>47362</c:v>
                </c:pt>
                <c:pt idx="849">
                  <c:v>47392</c:v>
                </c:pt>
                <c:pt idx="850">
                  <c:v>47423</c:v>
                </c:pt>
                <c:pt idx="851">
                  <c:v>47453</c:v>
                </c:pt>
                <c:pt idx="852">
                  <c:v>47484</c:v>
                </c:pt>
                <c:pt idx="853">
                  <c:v>47515</c:v>
                </c:pt>
                <c:pt idx="854">
                  <c:v>47543</c:v>
                </c:pt>
                <c:pt idx="855">
                  <c:v>47574</c:v>
                </c:pt>
                <c:pt idx="856">
                  <c:v>47604</c:v>
                </c:pt>
                <c:pt idx="857">
                  <c:v>47635</c:v>
                </c:pt>
                <c:pt idx="858">
                  <c:v>47665</c:v>
                </c:pt>
                <c:pt idx="859">
                  <c:v>47696</c:v>
                </c:pt>
                <c:pt idx="860">
                  <c:v>47727</c:v>
                </c:pt>
                <c:pt idx="861">
                  <c:v>47757</c:v>
                </c:pt>
                <c:pt idx="862">
                  <c:v>47788</c:v>
                </c:pt>
                <c:pt idx="863">
                  <c:v>47818</c:v>
                </c:pt>
                <c:pt idx="864">
                  <c:v>47849</c:v>
                </c:pt>
                <c:pt idx="865">
                  <c:v>47880</c:v>
                </c:pt>
                <c:pt idx="866">
                  <c:v>47908</c:v>
                </c:pt>
                <c:pt idx="867">
                  <c:v>47939</c:v>
                </c:pt>
                <c:pt idx="868">
                  <c:v>47969</c:v>
                </c:pt>
                <c:pt idx="869">
                  <c:v>48000</c:v>
                </c:pt>
                <c:pt idx="870">
                  <c:v>48030</c:v>
                </c:pt>
                <c:pt idx="871">
                  <c:v>48061</c:v>
                </c:pt>
                <c:pt idx="872">
                  <c:v>48092</c:v>
                </c:pt>
                <c:pt idx="873">
                  <c:v>48122</c:v>
                </c:pt>
                <c:pt idx="874">
                  <c:v>48153</c:v>
                </c:pt>
                <c:pt idx="875">
                  <c:v>48183</c:v>
                </c:pt>
                <c:pt idx="876">
                  <c:v>48214</c:v>
                </c:pt>
                <c:pt idx="877">
                  <c:v>48245</c:v>
                </c:pt>
                <c:pt idx="878">
                  <c:v>48274</c:v>
                </c:pt>
                <c:pt idx="879">
                  <c:v>48305</c:v>
                </c:pt>
                <c:pt idx="880">
                  <c:v>48335</c:v>
                </c:pt>
                <c:pt idx="881">
                  <c:v>48366</c:v>
                </c:pt>
                <c:pt idx="882">
                  <c:v>48396</c:v>
                </c:pt>
                <c:pt idx="883">
                  <c:v>48427</c:v>
                </c:pt>
                <c:pt idx="884">
                  <c:v>48458</c:v>
                </c:pt>
                <c:pt idx="885">
                  <c:v>48488</c:v>
                </c:pt>
                <c:pt idx="886">
                  <c:v>48519</c:v>
                </c:pt>
                <c:pt idx="887">
                  <c:v>48549</c:v>
                </c:pt>
              </c:numCache>
            </c:numRef>
          </c:cat>
          <c:val>
            <c:numRef>
              <c:f>'HS2'!$I$171:$I$1058</c:f>
              <c:numCache>
                <c:formatCode>0.0</c:formatCode>
                <c:ptCount val="888"/>
                <c:pt idx="0">
                  <c:v>17.8078827372</c:v>
                </c:pt>
                <c:pt idx="1">
                  <c:v>19.7347406417</c:v>
                </c:pt>
                <c:pt idx="2">
                  <c:v>23.299940128999999</c:v>
                </c:pt>
                <c:pt idx="3">
                  <c:v>25.7978876753</c:v>
                </c:pt>
                <c:pt idx="4">
                  <c:v>27.497088433999998</c:v>
                </c:pt>
                <c:pt idx="5">
                  <c:v>27.446607548399999</c:v>
                </c:pt>
                <c:pt idx="6">
                  <c:v>27.211766232599999</c:v>
                </c:pt>
                <c:pt idx="7">
                  <c:v>24.132090280700002</c:v>
                </c:pt>
                <c:pt idx="8">
                  <c:v>20.7670664081</c:v>
                </c:pt>
                <c:pt idx="9">
                  <c:v>17.970040434400001</c:v>
                </c:pt>
                <c:pt idx="10">
                  <c:v>13.3237924799</c:v>
                </c:pt>
                <c:pt idx="11">
                  <c:v>10.0870827285</c:v>
                </c:pt>
                <c:pt idx="12">
                  <c:v>7.8751431843999997</c:v>
                </c:pt>
                <c:pt idx="13">
                  <c:v>5.4910242872000001</c:v>
                </c:pt>
                <c:pt idx="14">
                  <c:v>0.39848849190000002</c:v>
                </c:pt>
                <c:pt idx="15">
                  <c:v>-4.0109816525999999</c:v>
                </c:pt>
                <c:pt idx="16">
                  <c:v>-7.2981672469000003</c:v>
                </c:pt>
                <c:pt idx="17">
                  <c:v>-10.068768651799999</c:v>
                </c:pt>
                <c:pt idx="18">
                  <c:v>-13.3632286995</c:v>
                </c:pt>
                <c:pt idx="19">
                  <c:v>-13.6979266961</c:v>
                </c:pt>
                <c:pt idx="20">
                  <c:v>-16.152659984500001</c:v>
                </c:pt>
                <c:pt idx="21">
                  <c:v>-16.171617161699999</c:v>
                </c:pt>
                <c:pt idx="22">
                  <c:v>-15.852619156799999</c:v>
                </c:pt>
                <c:pt idx="23">
                  <c:v>-17.462096242499999</c:v>
                </c:pt>
                <c:pt idx="24">
                  <c:v>-17.938677992999999</c:v>
                </c:pt>
                <c:pt idx="25">
                  <c:v>-18.591925258500002</c:v>
                </c:pt>
                <c:pt idx="26">
                  <c:v>-15.582016013100001</c:v>
                </c:pt>
                <c:pt idx="27">
                  <c:v>-14.6564352982</c:v>
                </c:pt>
                <c:pt idx="28">
                  <c:v>-13.492063492</c:v>
                </c:pt>
                <c:pt idx="29">
                  <c:v>-11.06622421</c:v>
                </c:pt>
                <c:pt idx="30">
                  <c:v>-7.9340431823999999</c:v>
                </c:pt>
                <c:pt idx="31">
                  <c:v>-7.6310896243000004</c:v>
                </c:pt>
                <c:pt idx="32">
                  <c:v>-2.6513409961000001</c:v>
                </c:pt>
                <c:pt idx="33">
                  <c:v>-0.81828006789999996</c:v>
                </c:pt>
                <c:pt idx="34">
                  <c:v>0.89598753399999997</c:v>
                </c:pt>
                <c:pt idx="35">
                  <c:v>4.8638287676000003</c:v>
                </c:pt>
                <c:pt idx="36">
                  <c:v>7.0602507075999998</c:v>
                </c:pt>
                <c:pt idx="37">
                  <c:v>8.7630133617000006</c:v>
                </c:pt>
                <c:pt idx="38">
                  <c:v>8.5278858624999998</c:v>
                </c:pt>
                <c:pt idx="39">
                  <c:v>12.293607977700001</c:v>
                </c:pt>
                <c:pt idx="40">
                  <c:v>14.7935779816</c:v>
                </c:pt>
                <c:pt idx="41">
                  <c:v>13.8384166125</c:v>
                </c:pt>
                <c:pt idx="42">
                  <c:v>13.508955104</c:v>
                </c:pt>
                <c:pt idx="43">
                  <c:v>15.4601819792</c:v>
                </c:pt>
                <c:pt idx="44">
                  <c:v>11.9962216624</c:v>
                </c:pt>
                <c:pt idx="45">
                  <c:v>11.550435865500001</c:v>
                </c:pt>
                <c:pt idx="46">
                  <c:v>12.054054054</c:v>
                </c:pt>
                <c:pt idx="47">
                  <c:v>11.408987052500001</c:v>
                </c:pt>
                <c:pt idx="48">
                  <c:v>10.3338872941</c:v>
                </c:pt>
                <c:pt idx="49">
                  <c:v>11.026529996900001</c:v>
                </c:pt>
                <c:pt idx="50">
                  <c:v>10.6737376755</c:v>
                </c:pt>
                <c:pt idx="51">
                  <c:v>9.0478963458999999</c:v>
                </c:pt>
                <c:pt idx="52">
                  <c:v>8.1489938631999994</c:v>
                </c:pt>
                <c:pt idx="53">
                  <c:v>9.2347156903999998</c:v>
                </c:pt>
                <c:pt idx="54">
                  <c:v>9.5167338852000007</c:v>
                </c:pt>
                <c:pt idx="55">
                  <c:v>7.6853337051999997</c:v>
                </c:pt>
                <c:pt idx="56">
                  <c:v>10.591790834899999</c:v>
                </c:pt>
                <c:pt idx="57">
                  <c:v>11.889478090900001</c:v>
                </c:pt>
                <c:pt idx="58">
                  <c:v>10.3990076493</c:v>
                </c:pt>
                <c:pt idx="59">
                  <c:v>9.5911949685</c:v>
                </c:pt>
                <c:pt idx="60">
                  <c:v>11.0502533205</c:v>
                </c:pt>
                <c:pt idx="61">
                  <c:v>10.9021790781</c:v>
                </c:pt>
                <c:pt idx="62">
                  <c:v>10.5486940676</c:v>
                </c:pt>
                <c:pt idx="63">
                  <c:v>8.1970495960999994</c:v>
                </c:pt>
                <c:pt idx="64">
                  <c:v>5.6347321191999997</c:v>
                </c:pt>
                <c:pt idx="65">
                  <c:v>4.6314416177000002</c:v>
                </c:pt>
                <c:pt idx="66">
                  <c:v>2.9396562863</c:v>
                </c:pt>
                <c:pt idx="67">
                  <c:v>2.8171750534000002</c:v>
                </c:pt>
                <c:pt idx="68">
                  <c:v>-0.6228153797</c:v>
                </c:pt>
                <c:pt idx="69">
                  <c:v>-3.9910202044999998</c:v>
                </c:pt>
                <c:pt idx="70">
                  <c:v>-4.4382022471000004</c:v>
                </c:pt>
                <c:pt idx="71">
                  <c:v>-4.6285322188000002</c:v>
                </c:pt>
                <c:pt idx="72">
                  <c:v>-6.7385943278999996</c:v>
                </c:pt>
                <c:pt idx="73">
                  <c:v>-8.6551998529999992</c:v>
                </c:pt>
                <c:pt idx="74">
                  <c:v>-9.4566544566000008</c:v>
                </c:pt>
                <c:pt idx="75">
                  <c:v>-8.4089086309999992</c:v>
                </c:pt>
                <c:pt idx="76">
                  <c:v>-7.2392254840000003</c:v>
                </c:pt>
                <c:pt idx="77">
                  <c:v>-7.7493765585999999</c:v>
                </c:pt>
                <c:pt idx="78">
                  <c:v>-7.2240005021</c:v>
                </c:pt>
                <c:pt idx="79">
                  <c:v>-7.5207860921999998</c:v>
                </c:pt>
                <c:pt idx="80">
                  <c:v>-5.8003453347000002</c:v>
                </c:pt>
                <c:pt idx="81">
                  <c:v>-4.8519095868999997</c:v>
                </c:pt>
                <c:pt idx="82">
                  <c:v>-4.3177216015999997</c:v>
                </c:pt>
                <c:pt idx="83">
                  <c:v>-3.6627640787</c:v>
                </c:pt>
                <c:pt idx="84">
                  <c:v>-2.7831030606999998</c:v>
                </c:pt>
                <c:pt idx="85">
                  <c:v>-1.7690812839000001</c:v>
                </c:pt>
                <c:pt idx="86">
                  <c:v>-1.2811003978</c:v>
                </c:pt>
                <c:pt idx="87">
                  <c:v>-1.8995015492</c:v>
                </c:pt>
                <c:pt idx="88">
                  <c:v>-3.5014477139000002</c:v>
                </c:pt>
                <c:pt idx="89">
                  <c:v>-5.2578225314999996</c:v>
                </c:pt>
                <c:pt idx="90">
                  <c:v>-7.8609119199000004</c:v>
                </c:pt>
                <c:pt idx="91">
                  <c:v>-9.0382781636999994</c:v>
                </c:pt>
                <c:pt idx="92">
                  <c:v>-11.7447386286</c:v>
                </c:pt>
                <c:pt idx="93">
                  <c:v>-15.113659635399999</c:v>
                </c:pt>
                <c:pt idx="94">
                  <c:v>-17.681594756900001</c:v>
                </c:pt>
                <c:pt idx="95">
                  <c:v>-20.911127707199999</c:v>
                </c:pt>
                <c:pt idx="96">
                  <c:v>-22.167822657399999</c:v>
                </c:pt>
                <c:pt idx="97">
                  <c:v>-22.927894126399998</c:v>
                </c:pt>
                <c:pt idx="98">
                  <c:v>-24.649955604100001</c:v>
                </c:pt>
                <c:pt idx="99">
                  <c:v>-26.119198022500001</c:v>
                </c:pt>
                <c:pt idx="100">
                  <c:v>-24.7784523061</c:v>
                </c:pt>
                <c:pt idx="101">
                  <c:v>-22.7619659034</c:v>
                </c:pt>
                <c:pt idx="102">
                  <c:v>-18.582966226100002</c:v>
                </c:pt>
                <c:pt idx="103">
                  <c:v>-15.050542867800001</c:v>
                </c:pt>
                <c:pt idx="104">
                  <c:v>-10.2076923076</c:v>
                </c:pt>
                <c:pt idx="105">
                  <c:v>-1.3992762364</c:v>
                </c:pt>
                <c:pt idx="106">
                  <c:v>5.4652512853999999</c:v>
                </c:pt>
                <c:pt idx="107">
                  <c:v>10.876470083199999</c:v>
                </c:pt>
                <c:pt idx="108">
                  <c:v>14.712563340899999</c:v>
                </c:pt>
                <c:pt idx="109">
                  <c:v>18.268720127400002</c:v>
                </c:pt>
                <c:pt idx="110">
                  <c:v>24.302030456800001</c:v>
                </c:pt>
                <c:pt idx="111">
                  <c:v>31.933085501800001</c:v>
                </c:pt>
                <c:pt idx="112">
                  <c:v>32.513914656700003</c:v>
                </c:pt>
                <c:pt idx="113">
                  <c:v>33.080901366799999</c:v>
                </c:pt>
                <c:pt idx="114">
                  <c:v>31.256199837600001</c:v>
                </c:pt>
                <c:pt idx="115">
                  <c:v>29.1053327457</c:v>
                </c:pt>
                <c:pt idx="116">
                  <c:v>26.531311573699998</c:v>
                </c:pt>
                <c:pt idx="117">
                  <c:v>20.903678329600002</c:v>
                </c:pt>
                <c:pt idx="118">
                  <c:v>17.252496657999998</c:v>
                </c:pt>
                <c:pt idx="119">
                  <c:v>16.707959120400002</c:v>
                </c:pt>
                <c:pt idx="120">
                  <c:v>16.405178979399999</c:v>
                </c:pt>
                <c:pt idx="121">
                  <c:v>14.795689268</c:v>
                </c:pt>
                <c:pt idx="122">
                  <c:v>12.243856194799999</c:v>
                </c:pt>
                <c:pt idx="123">
                  <c:v>8.2135812905000005</c:v>
                </c:pt>
                <c:pt idx="124">
                  <c:v>8.5614280714</c:v>
                </c:pt>
                <c:pt idx="125">
                  <c:v>8.2720333101999994</c:v>
                </c:pt>
                <c:pt idx="126">
                  <c:v>6.1903126073000001</c:v>
                </c:pt>
                <c:pt idx="127">
                  <c:v>4.7245169659000004</c:v>
                </c:pt>
                <c:pt idx="128">
                  <c:v>3.5206499661000001</c:v>
                </c:pt>
                <c:pt idx="129">
                  <c:v>1.9697787371</c:v>
                </c:pt>
                <c:pt idx="130">
                  <c:v>-0.80477499829999999</c:v>
                </c:pt>
                <c:pt idx="131">
                  <c:v>-2.6933793285999998</c:v>
                </c:pt>
                <c:pt idx="132">
                  <c:v>-6.3268777806000003</c:v>
                </c:pt>
                <c:pt idx="133">
                  <c:v>-7.6928091792000002</c:v>
                </c:pt>
                <c:pt idx="134">
                  <c:v>-9.1281185030999996</c:v>
                </c:pt>
                <c:pt idx="135">
                  <c:v>-10.942585600799999</c:v>
                </c:pt>
                <c:pt idx="136">
                  <c:v>-13.747743100299999</c:v>
                </c:pt>
                <c:pt idx="137">
                  <c:v>-15.042943212400001</c:v>
                </c:pt>
                <c:pt idx="138">
                  <c:v>-13.231107660399999</c:v>
                </c:pt>
                <c:pt idx="139">
                  <c:v>-12.321533346300001</c:v>
                </c:pt>
                <c:pt idx="140">
                  <c:v>-11.9359058207</c:v>
                </c:pt>
                <c:pt idx="141">
                  <c:v>-9.7644879597000003</c:v>
                </c:pt>
                <c:pt idx="142">
                  <c:v>-5.5979987830000004</c:v>
                </c:pt>
                <c:pt idx="143">
                  <c:v>-2.2634305972000002</c:v>
                </c:pt>
                <c:pt idx="144">
                  <c:v>3.2199483131000002</c:v>
                </c:pt>
                <c:pt idx="145">
                  <c:v>6.3422558090000001</c:v>
                </c:pt>
                <c:pt idx="146">
                  <c:v>11.4534925287</c:v>
                </c:pt>
                <c:pt idx="147">
                  <c:v>19.260287990599998</c:v>
                </c:pt>
                <c:pt idx="148">
                  <c:v>27.474581339699998</c:v>
                </c:pt>
                <c:pt idx="149">
                  <c:v>33.059222934700003</c:v>
                </c:pt>
                <c:pt idx="150">
                  <c:v>35.5007083737</c:v>
                </c:pt>
                <c:pt idx="151">
                  <c:v>40.753959402100001</c:v>
                </c:pt>
                <c:pt idx="152">
                  <c:v>43.7727441515</c:v>
                </c:pt>
                <c:pt idx="153">
                  <c:v>44.772727272700003</c:v>
                </c:pt>
                <c:pt idx="154">
                  <c:v>44.775478049100002</c:v>
                </c:pt>
                <c:pt idx="155">
                  <c:v>43.150111607100001</c:v>
                </c:pt>
                <c:pt idx="156">
                  <c:v>41.473812423799998</c:v>
                </c:pt>
                <c:pt idx="157">
                  <c:v>42.173075645799997</c:v>
                </c:pt>
                <c:pt idx="158">
                  <c:v>39.630508691999999</c:v>
                </c:pt>
                <c:pt idx="159">
                  <c:v>34.0524638391</c:v>
                </c:pt>
                <c:pt idx="160">
                  <c:v>29.8750806404</c:v>
                </c:pt>
                <c:pt idx="161">
                  <c:v>27.2211827408</c:v>
                </c:pt>
                <c:pt idx="162">
                  <c:v>24.147039401200001</c:v>
                </c:pt>
                <c:pt idx="163">
                  <c:v>20.449022715200002</c:v>
                </c:pt>
                <c:pt idx="164">
                  <c:v>19.288186373199999</c:v>
                </c:pt>
                <c:pt idx="165">
                  <c:v>18.807920190400001</c:v>
                </c:pt>
                <c:pt idx="166">
                  <c:v>16.651001731299999</c:v>
                </c:pt>
                <c:pt idx="167">
                  <c:v>14.827989474700001</c:v>
                </c:pt>
                <c:pt idx="168">
                  <c:v>12.5938680824</c:v>
                </c:pt>
                <c:pt idx="169">
                  <c:v>9.3006960339999996</c:v>
                </c:pt>
                <c:pt idx="170">
                  <c:v>7.3138236780000003</c:v>
                </c:pt>
                <c:pt idx="171">
                  <c:v>6.4968910020999999</c:v>
                </c:pt>
                <c:pt idx="172">
                  <c:v>5.5543011966</c:v>
                </c:pt>
                <c:pt idx="173">
                  <c:v>3.2623228450999999</c:v>
                </c:pt>
                <c:pt idx="174">
                  <c:v>2.5310283686999999</c:v>
                </c:pt>
                <c:pt idx="175">
                  <c:v>7.01723608E-2</c:v>
                </c:pt>
                <c:pt idx="176">
                  <c:v>-3.5595202009000002</c:v>
                </c:pt>
                <c:pt idx="177">
                  <c:v>-8.0303482375000002</c:v>
                </c:pt>
                <c:pt idx="178">
                  <c:v>-10.720495314000001</c:v>
                </c:pt>
                <c:pt idx="179">
                  <c:v>-13.2102694674</c:v>
                </c:pt>
                <c:pt idx="180">
                  <c:v>-15.7561597281</c:v>
                </c:pt>
                <c:pt idx="181">
                  <c:v>-16.467219420399999</c:v>
                </c:pt>
                <c:pt idx="182">
                  <c:v>-19.547069651899999</c:v>
                </c:pt>
                <c:pt idx="183">
                  <c:v>-21.272485295999999</c:v>
                </c:pt>
                <c:pt idx="184">
                  <c:v>-25.185026737899999</c:v>
                </c:pt>
                <c:pt idx="185">
                  <c:v>-26.8968493741</c:v>
                </c:pt>
                <c:pt idx="186">
                  <c:v>-30.059227876000001</c:v>
                </c:pt>
                <c:pt idx="187">
                  <c:v>-32.870228338499999</c:v>
                </c:pt>
                <c:pt idx="188">
                  <c:v>-33.474024516100002</c:v>
                </c:pt>
                <c:pt idx="189">
                  <c:v>-33.670111693000003</c:v>
                </c:pt>
                <c:pt idx="190">
                  <c:v>-34.783641286200002</c:v>
                </c:pt>
                <c:pt idx="191">
                  <c:v>-34.593193819600003</c:v>
                </c:pt>
                <c:pt idx="192">
                  <c:v>-33.9771065503</c:v>
                </c:pt>
                <c:pt idx="193">
                  <c:v>-35.809669992300002</c:v>
                </c:pt>
                <c:pt idx="194">
                  <c:v>-35.614324482500002</c:v>
                </c:pt>
                <c:pt idx="195">
                  <c:v>-37.375940669599999</c:v>
                </c:pt>
                <c:pt idx="196">
                  <c:v>-36.2134034766</c:v>
                </c:pt>
                <c:pt idx="197">
                  <c:v>-36.344314558900003</c:v>
                </c:pt>
                <c:pt idx="198">
                  <c:v>-33.805167511400001</c:v>
                </c:pt>
                <c:pt idx="199">
                  <c:v>-29.679441143799998</c:v>
                </c:pt>
                <c:pt idx="200">
                  <c:v>-26.383639308799999</c:v>
                </c:pt>
                <c:pt idx="201">
                  <c:v>-21.9116825041</c:v>
                </c:pt>
                <c:pt idx="202">
                  <c:v>-17.013838310200001</c:v>
                </c:pt>
                <c:pt idx="203">
                  <c:v>-13.254092845900001</c:v>
                </c:pt>
                <c:pt idx="204">
                  <c:v>-10.119911403</c:v>
                </c:pt>
                <c:pt idx="205">
                  <c:v>-3.3955045431999999</c:v>
                </c:pt>
                <c:pt idx="206">
                  <c:v>3.3223140495000001</c:v>
                </c:pt>
                <c:pt idx="207">
                  <c:v>12.2866597004</c:v>
                </c:pt>
                <c:pt idx="208">
                  <c:v>18.449125952399999</c:v>
                </c:pt>
                <c:pt idx="209">
                  <c:v>26.618438137599998</c:v>
                </c:pt>
                <c:pt idx="210">
                  <c:v>29.097021197099998</c:v>
                </c:pt>
                <c:pt idx="211">
                  <c:v>31.0091913471</c:v>
                </c:pt>
                <c:pt idx="212">
                  <c:v>33.033831484300002</c:v>
                </c:pt>
                <c:pt idx="213">
                  <c:v>32.050823192499998</c:v>
                </c:pt>
                <c:pt idx="214">
                  <c:v>32.174828857199998</c:v>
                </c:pt>
                <c:pt idx="215">
                  <c:v>32.480179248500001</c:v>
                </c:pt>
                <c:pt idx="216">
                  <c:v>31.381713120299999</c:v>
                </c:pt>
                <c:pt idx="217">
                  <c:v>29.430693069299998</c:v>
                </c:pt>
                <c:pt idx="218">
                  <c:v>29.891217405199999</c:v>
                </c:pt>
                <c:pt idx="219">
                  <c:v>29.422256688600001</c:v>
                </c:pt>
                <c:pt idx="220">
                  <c:v>30.3488988117</c:v>
                </c:pt>
                <c:pt idx="221">
                  <c:v>29.3363609727</c:v>
                </c:pt>
                <c:pt idx="222">
                  <c:v>31.5660036166</c:v>
                </c:pt>
                <c:pt idx="223">
                  <c:v>32.308128410400002</c:v>
                </c:pt>
                <c:pt idx="224">
                  <c:v>30.454858718099999</c:v>
                </c:pt>
                <c:pt idx="225">
                  <c:v>31.291502913599999</c:v>
                </c:pt>
                <c:pt idx="226">
                  <c:v>30.498007968100001</c:v>
                </c:pt>
                <c:pt idx="227" formatCode="0.00">
                  <c:v>29.259090613400002</c:v>
                </c:pt>
                <c:pt idx="228">
                  <c:v>28.995537158000001</c:v>
                </c:pt>
                <c:pt idx="229">
                  <c:v>26.423152929099999</c:v>
                </c:pt>
                <c:pt idx="230">
                  <c:v>22.033376439400001</c:v>
                </c:pt>
                <c:pt idx="231">
                  <c:v>19.6596560608</c:v>
                </c:pt>
                <c:pt idx="232">
                  <c:v>16.512802647600001</c:v>
                </c:pt>
                <c:pt idx="233">
                  <c:v>14.691057370999999</c:v>
                </c:pt>
                <c:pt idx="234">
                  <c:v>11.4684699543</c:v>
                </c:pt>
                <c:pt idx="235">
                  <c:v>8.4306373861000008</c:v>
                </c:pt>
                <c:pt idx="236">
                  <c:v>7.0949336996000003</c:v>
                </c:pt>
                <c:pt idx="237">
                  <c:v>4.5726672171000002</c:v>
                </c:pt>
                <c:pt idx="238">
                  <c:v>3.2921182515999998</c:v>
                </c:pt>
                <c:pt idx="239">
                  <c:v>1.6707765083999999</c:v>
                </c:pt>
                <c:pt idx="240">
                  <c:v>1.278580024</c:v>
                </c:pt>
                <c:pt idx="241">
                  <c:v>1.0034288018999999</c:v>
                </c:pt>
                <c:pt idx="242">
                  <c:v>0.1110157945</c:v>
                </c:pt>
                <c:pt idx="243">
                  <c:v>-2.4837255883</c:v>
                </c:pt>
                <c:pt idx="244">
                  <c:v>-4.0464444112000004</c:v>
                </c:pt>
                <c:pt idx="245">
                  <c:v>-6.1132783566000004</c:v>
                </c:pt>
                <c:pt idx="246">
                  <c:v>-7.6054254006999997</c:v>
                </c:pt>
                <c:pt idx="247">
                  <c:v>-8.4815253901999998</c:v>
                </c:pt>
                <c:pt idx="248">
                  <c:v>-9.4366614048000006</c:v>
                </c:pt>
                <c:pt idx="249">
                  <c:v>-10.5320304017</c:v>
                </c:pt>
                <c:pt idx="250">
                  <c:v>-12.6650246305</c:v>
                </c:pt>
                <c:pt idx="251">
                  <c:v>-13.626689105500001</c:v>
                </c:pt>
                <c:pt idx="252">
                  <c:v>-14.357146393300001</c:v>
                </c:pt>
                <c:pt idx="253">
                  <c:v>-13.868503819000001</c:v>
                </c:pt>
                <c:pt idx="254">
                  <c:v>-16.452442159299999</c:v>
                </c:pt>
                <c:pt idx="255">
                  <c:v>-18.2140289616</c:v>
                </c:pt>
                <c:pt idx="256">
                  <c:v>-22.342248766499999</c:v>
                </c:pt>
                <c:pt idx="257">
                  <c:v>-25.319518224300001</c:v>
                </c:pt>
                <c:pt idx="258">
                  <c:v>-26.557412053499998</c:v>
                </c:pt>
                <c:pt idx="259">
                  <c:v>-27.921411993300001</c:v>
                </c:pt>
                <c:pt idx="260">
                  <c:v>-28.645351053900001</c:v>
                </c:pt>
                <c:pt idx="261">
                  <c:v>-28.635260370600001</c:v>
                </c:pt>
                <c:pt idx="262">
                  <c:v>-27.3563088724</c:v>
                </c:pt>
                <c:pt idx="263">
                  <c:v>-25.9484240687</c:v>
                </c:pt>
                <c:pt idx="264">
                  <c:v>-24.643042950400002</c:v>
                </c:pt>
                <c:pt idx="265">
                  <c:v>-24.905813481700001</c:v>
                </c:pt>
                <c:pt idx="266">
                  <c:v>-20.4645550527</c:v>
                </c:pt>
                <c:pt idx="267">
                  <c:v>-15.5459282978</c:v>
                </c:pt>
                <c:pt idx="268">
                  <c:v>-8.8276600012999999</c:v>
                </c:pt>
                <c:pt idx="269">
                  <c:v>-4.7327276567999998</c:v>
                </c:pt>
                <c:pt idx="270">
                  <c:v>-3.1472597760999999</c:v>
                </c:pt>
                <c:pt idx="271">
                  <c:v>-3.4821027406999998</c:v>
                </c:pt>
                <c:pt idx="272">
                  <c:v>-5.7480916029999998</c:v>
                </c:pt>
                <c:pt idx="273">
                  <c:v>-9.6235603308000002</c:v>
                </c:pt>
                <c:pt idx="274">
                  <c:v>-12.966845251900001</c:v>
                </c:pt>
                <c:pt idx="275">
                  <c:v>-16.104318216900001</c:v>
                </c:pt>
                <c:pt idx="276">
                  <c:v>-19.699294261999999</c:v>
                </c:pt>
                <c:pt idx="277">
                  <c:v>-20.793454769899999</c:v>
                </c:pt>
                <c:pt idx="278">
                  <c:v>-24.402639763300002</c:v>
                </c:pt>
                <c:pt idx="279">
                  <c:v>-28.8008326518</c:v>
                </c:pt>
                <c:pt idx="280">
                  <c:v>-30.565539499700002</c:v>
                </c:pt>
                <c:pt idx="281">
                  <c:v>-31.108154062200001</c:v>
                </c:pt>
                <c:pt idx="282">
                  <c:v>-29.545966228800001</c:v>
                </c:pt>
                <c:pt idx="283">
                  <c:v>-26.4101171541</c:v>
                </c:pt>
                <c:pt idx="284">
                  <c:v>-21.373613023400001</c:v>
                </c:pt>
                <c:pt idx="285">
                  <c:v>-14.976052001299999</c:v>
                </c:pt>
                <c:pt idx="286">
                  <c:v>-7.3601570165999997</c:v>
                </c:pt>
                <c:pt idx="287">
                  <c:v>-2.0201088459999998</c:v>
                </c:pt>
                <c:pt idx="288">
                  <c:v>5.6839893007000004</c:v>
                </c:pt>
                <c:pt idx="289">
                  <c:v>12.1906061196</c:v>
                </c:pt>
                <c:pt idx="290">
                  <c:v>21.182018864100002</c:v>
                </c:pt>
                <c:pt idx="291">
                  <c:v>31.502558212299999</c:v>
                </c:pt>
                <c:pt idx="292">
                  <c:v>41.083879146400001</c:v>
                </c:pt>
                <c:pt idx="293">
                  <c:v>52.119326107900001</c:v>
                </c:pt>
                <c:pt idx="294">
                  <c:v>56.838517256000003</c:v>
                </c:pt>
                <c:pt idx="295">
                  <c:v>63.753294675799999</c:v>
                </c:pt>
                <c:pt idx="296">
                  <c:v>64.987639060500001</c:v>
                </c:pt>
                <c:pt idx="297">
                  <c:v>66.029574489400005</c:v>
                </c:pt>
                <c:pt idx="298">
                  <c:v>61.556240369699999</c:v>
                </c:pt>
                <c:pt idx="299">
                  <c:v>60.327621916699997</c:v>
                </c:pt>
                <c:pt idx="300">
                  <c:v>55.545512067200001</c:v>
                </c:pt>
                <c:pt idx="301">
                  <c:v>52.392947103200001</c:v>
                </c:pt>
                <c:pt idx="302">
                  <c:v>45.516270597000002</c:v>
                </c:pt>
                <c:pt idx="303">
                  <c:v>42.472606002799999</c:v>
                </c:pt>
                <c:pt idx="304">
                  <c:v>34.788468738299997</c:v>
                </c:pt>
                <c:pt idx="305">
                  <c:v>27.744074491999999</c:v>
                </c:pt>
                <c:pt idx="306">
                  <c:v>23.0236348818</c:v>
                </c:pt>
                <c:pt idx="307">
                  <c:v>14.7308781869</c:v>
                </c:pt>
                <c:pt idx="308">
                  <c:v>10.8572142099</c:v>
                </c:pt>
                <c:pt idx="309">
                  <c:v>7.1554074522000004</c:v>
                </c:pt>
                <c:pt idx="310">
                  <c:v>4.8402479732000003</c:v>
                </c:pt>
                <c:pt idx="311">
                  <c:v>2.7246036405999998</c:v>
                </c:pt>
                <c:pt idx="312">
                  <c:v>1.4470013947</c:v>
                </c:pt>
                <c:pt idx="313">
                  <c:v>-2.4736392133999998</c:v>
                </c:pt>
                <c:pt idx="314">
                  <c:v>-2.2078069875000002</c:v>
                </c:pt>
                <c:pt idx="315">
                  <c:v>-4.0461461294000003</c:v>
                </c:pt>
                <c:pt idx="316">
                  <c:v>-4.9386145213999999</c:v>
                </c:pt>
                <c:pt idx="317">
                  <c:v>-6.6541498702000004</c:v>
                </c:pt>
                <c:pt idx="318">
                  <c:v>-6.7572043723000004</c:v>
                </c:pt>
                <c:pt idx="319">
                  <c:v>-4.4725028057999996</c:v>
                </c:pt>
                <c:pt idx="320">
                  <c:v>-4.1732372155000004</c:v>
                </c:pt>
                <c:pt idx="321">
                  <c:v>-2.6235440461000001</c:v>
                </c:pt>
                <c:pt idx="322">
                  <c:v>-2.2003638844000002</c:v>
                </c:pt>
                <c:pt idx="323">
                  <c:v>-0.44015090880000002</c:v>
                </c:pt>
                <c:pt idx="324">
                  <c:v>0.35515838910000003</c:v>
                </c:pt>
                <c:pt idx="325">
                  <c:v>3.0740459353</c:v>
                </c:pt>
                <c:pt idx="326">
                  <c:v>2.9733504013999998</c:v>
                </c:pt>
                <c:pt idx="327">
                  <c:v>3.5081605389999999</c:v>
                </c:pt>
                <c:pt idx="328">
                  <c:v>5.1016830294000002</c:v>
                </c:pt>
                <c:pt idx="329">
                  <c:v>7.6017510648000002</c:v>
                </c:pt>
                <c:pt idx="330">
                  <c:v>8.3599763172999992</c:v>
                </c:pt>
                <c:pt idx="331">
                  <c:v>7.6954708334999999</c:v>
                </c:pt>
                <c:pt idx="332">
                  <c:v>8.1163679105999993</c:v>
                </c:pt>
                <c:pt idx="333">
                  <c:v>5.7600743234999996</c:v>
                </c:pt>
                <c:pt idx="334">
                  <c:v>5.3950351723000001</c:v>
                </c:pt>
                <c:pt idx="335">
                  <c:v>3.6573462708000002</c:v>
                </c:pt>
                <c:pt idx="336">
                  <c:v>2.4544779953</c:v>
                </c:pt>
                <c:pt idx="337">
                  <c:v>1.5195328002999999</c:v>
                </c:pt>
                <c:pt idx="338">
                  <c:v>0.62157427809999999</c:v>
                </c:pt>
                <c:pt idx="339">
                  <c:v>-1.7002412883</c:v>
                </c:pt>
                <c:pt idx="340">
                  <c:v>-4.1868223519000001</c:v>
                </c:pt>
                <c:pt idx="341">
                  <c:v>-6.3994722083999998</c:v>
                </c:pt>
                <c:pt idx="342">
                  <c:v>-8.0483007320999995</c:v>
                </c:pt>
                <c:pt idx="343">
                  <c:v>-9.3056237385999996</c:v>
                </c:pt>
                <c:pt idx="344">
                  <c:v>-9.7249402042999993</c:v>
                </c:pt>
                <c:pt idx="345">
                  <c:v>-9.6848578015999998</c:v>
                </c:pt>
                <c:pt idx="346">
                  <c:v>-9.0848916100999997</c:v>
                </c:pt>
                <c:pt idx="347">
                  <c:v>-10.2359587902</c:v>
                </c:pt>
                <c:pt idx="348">
                  <c:v>-11.209538135800001</c:v>
                </c:pt>
                <c:pt idx="349">
                  <c:v>-11.695057246499999</c:v>
                </c:pt>
                <c:pt idx="350">
                  <c:v>-11.905430448600001</c:v>
                </c:pt>
                <c:pt idx="351">
                  <c:v>-10.8003196711</c:v>
                </c:pt>
                <c:pt idx="352">
                  <c:v>-10.3528319405</c:v>
                </c:pt>
                <c:pt idx="353">
                  <c:v>-10.0088105726</c:v>
                </c:pt>
                <c:pt idx="354">
                  <c:v>-9.8758096142999996</c:v>
                </c:pt>
                <c:pt idx="355">
                  <c:v>-9.1898718950999996</c:v>
                </c:pt>
                <c:pt idx="356">
                  <c:v>-10.3390136689</c:v>
                </c:pt>
                <c:pt idx="357">
                  <c:v>-9.7264437688999994</c:v>
                </c:pt>
                <c:pt idx="358">
                  <c:v>-10.2536099987</c:v>
                </c:pt>
                <c:pt idx="359">
                  <c:v>-8.1821547573999993</c:v>
                </c:pt>
                <c:pt idx="360">
                  <c:v>-5.2582041788999998</c:v>
                </c:pt>
                <c:pt idx="361">
                  <c:v>-4.7814812472000003</c:v>
                </c:pt>
                <c:pt idx="362">
                  <c:v>-4.7300312360000003</c:v>
                </c:pt>
                <c:pt idx="363">
                  <c:v>-5.8812236016000004</c:v>
                </c:pt>
                <c:pt idx="364">
                  <c:v>-5.3469704815999997</c:v>
                </c:pt>
                <c:pt idx="365">
                  <c:v>-5.0192546177999997</c:v>
                </c:pt>
                <c:pt idx="366">
                  <c:v>-4.2065009560000002</c:v>
                </c:pt>
                <c:pt idx="367">
                  <c:v>-4.7287899859999998</c:v>
                </c:pt>
                <c:pt idx="368">
                  <c:v>-4.8556077903999997</c:v>
                </c:pt>
                <c:pt idx="369">
                  <c:v>-4.9360269360000002</c:v>
                </c:pt>
                <c:pt idx="370">
                  <c:v>-5.6719848566</c:v>
                </c:pt>
                <c:pt idx="371">
                  <c:v>-7.5201612902999999</c:v>
                </c:pt>
                <c:pt idx="372">
                  <c:v>-8.9211206040000004</c:v>
                </c:pt>
                <c:pt idx="373">
                  <c:v>-8.5818664894999994</c:v>
                </c:pt>
                <c:pt idx="374">
                  <c:v>-8.5312813649999999</c:v>
                </c:pt>
                <c:pt idx="375">
                  <c:v>-7.7582103760000001</c:v>
                </c:pt>
                <c:pt idx="376">
                  <c:v>-7.9469292846000004</c:v>
                </c:pt>
                <c:pt idx="377">
                  <c:v>-9.2495876854999999</c:v>
                </c:pt>
                <c:pt idx="378">
                  <c:v>-10.7233808245</c:v>
                </c:pt>
                <c:pt idx="379">
                  <c:v>-11.1922141119</c:v>
                </c:pt>
                <c:pt idx="380">
                  <c:v>-10.9691536669</c:v>
                </c:pt>
                <c:pt idx="381">
                  <c:v>-13.1968548558</c:v>
                </c:pt>
                <c:pt idx="382">
                  <c:v>-13.265964308699999</c:v>
                </c:pt>
                <c:pt idx="383">
                  <c:v>-13.334786716</c:v>
                </c:pt>
                <c:pt idx="384">
                  <c:v>-16.673938336199999</c:v>
                </c:pt>
                <c:pt idx="385">
                  <c:v>-18.760444670399998</c:v>
                </c:pt>
                <c:pt idx="386">
                  <c:v>-20.746159473199999</c:v>
                </c:pt>
                <c:pt idx="387">
                  <c:v>-21.561256081300002</c:v>
                </c:pt>
                <c:pt idx="388">
                  <c:v>-22.682020802299999</c:v>
                </c:pt>
                <c:pt idx="389">
                  <c:v>-22.2853248523</c:v>
                </c:pt>
                <c:pt idx="390">
                  <c:v>-21.470973710500001</c:v>
                </c:pt>
                <c:pt idx="391">
                  <c:v>-20.900195694699999</c:v>
                </c:pt>
                <c:pt idx="392">
                  <c:v>-20.399587726899998</c:v>
                </c:pt>
                <c:pt idx="393">
                  <c:v>-17.447364125899998</c:v>
                </c:pt>
                <c:pt idx="394">
                  <c:v>-16.889770285899999</c:v>
                </c:pt>
                <c:pt idx="395">
                  <c:v>-14.9756833808</c:v>
                </c:pt>
                <c:pt idx="396">
                  <c:v>-9.8437909067000007</c:v>
                </c:pt>
                <c:pt idx="397">
                  <c:v>-5.8402647347999999</c:v>
                </c:pt>
                <c:pt idx="398">
                  <c:v>0.66457448770000005</c:v>
                </c:pt>
                <c:pt idx="399">
                  <c:v>3.2327788741000001</c:v>
                </c:pt>
                <c:pt idx="400">
                  <c:v>7.2355145575000002</c:v>
                </c:pt>
                <c:pt idx="401">
                  <c:v>10.1432329728</c:v>
                </c:pt>
                <c:pt idx="402">
                  <c:v>11.240918908299999</c:v>
                </c:pt>
                <c:pt idx="403">
                  <c:v>13.636813458600001</c:v>
                </c:pt>
                <c:pt idx="404">
                  <c:v>16.304780876399999</c:v>
                </c:pt>
                <c:pt idx="405">
                  <c:v>16.4195334124</c:v>
                </c:pt>
                <c:pt idx="406">
                  <c:v>17.975740703900001</c:v>
                </c:pt>
                <c:pt idx="407">
                  <c:v>18.303747534500001</c:v>
                </c:pt>
                <c:pt idx="408">
                  <c:v>16.0100667892</c:v>
                </c:pt>
                <c:pt idx="409">
                  <c:v>13.440349544</c:v>
                </c:pt>
                <c:pt idx="410">
                  <c:v>8.0322758113999999</c:v>
                </c:pt>
                <c:pt idx="411">
                  <c:v>8.1838871186999995</c:v>
                </c:pt>
                <c:pt idx="412">
                  <c:v>6.9982078853000003</c:v>
                </c:pt>
                <c:pt idx="413">
                  <c:v>6.5817409765999999</c:v>
                </c:pt>
                <c:pt idx="414">
                  <c:v>7.1308798869999999</c:v>
                </c:pt>
                <c:pt idx="415">
                  <c:v>6.7491073761000004</c:v>
                </c:pt>
                <c:pt idx="416">
                  <c:v>6.0460734777000003</c:v>
                </c:pt>
                <c:pt idx="417">
                  <c:v>6.1136112762000003</c:v>
                </c:pt>
                <c:pt idx="418">
                  <c:v>6.8177987526999999</c:v>
                </c:pt>
                <c:pt idx="419">
                  <c:v>7.3357785927999997</c:v>
                </c:pt>
                <c:pt idx="420">
                  <c:v>7.9098873590999998</c:v>
                </c:pt>
                <c:pt idx="421">
                  <c:v>9.0345809260000003</c:v>
                </c:pt>
                <c:pt idx="422">
                  <c:v>13.8176879986</c:v>
                </c:pt>
                <c:pt idx="423">
                  <c:v>14.506900033599999</c:v>
                </c:pt>
                <c:pt idx="424">
                  <c:v>16.2967925634</c:v>
                </c:pt>
                <c:pt idx="425">
                  <c:v>15.9196547144</c:v>
                </c:pt>
                <c:pt idx="426">
                  <c:v>16.08040201</c:v>
                </c:pt>
                <c:pt idx="427">
                  <c:v>16.421928536399999</c:v>
                </c:pt>
                <c:pt idx="428">
                  <c:v>16.183477347899998</c:v>
                </c:pt>
                <c:pt idx="429">
                  <c:v>15.715771785199999</c:v>
                </c:pt>
                <c:pt idx="430">
                  <c:v>14.966469428</c:v>
                </c:pt>
                <c:pt idx="431">
                  <c:v>13.1562597079</c:v>
                </c:pt>
                <c:pt idx="432">
                  <c:v>13.299311837899999</c:v>
                </c:pt>
                <c:pt idx="433">
                  <c:v>12.379050836999999</c:v>
                </c:pt>
                <c:pt idx="434">
                  <c:v>6.8530947054000002</c:v>
                </c:pt>
                <c:pt idx="435">
                  <c:v>3.7771898883000001</c:v>
                </c:pt>
                <c:pt idx="436">
                  <c:v>0.37445092530000001</c:v>
                </c:pt>
                <c:pt idx="437">
                  <c:v>-1.124158671</c:v>
                </c:pt>
                <c:pt idx="438">
                  <c:v>-1.9090199418</c:v>
                </c:pt>
                <c:pt idx="439">
                  <c:v>-3.4265293252000002</c:v>
                </c:pt>
                <c:pt idx="440">
                  <c:v>-4.7403906304000003</c:v>
                </c:pt>
                <c:pt idx="441">
                  <c:v>-5.5321208767999996</c:v>
                </c:pt>
                <c:pt idx="442">
                  <c:v>-6.6771891298000003</c:v>
                </c:pt>
                <c:pt idx="443">
                  <c:v>-7.0555936855999999</c:v>
                </c:pt>
                <c:pt idx="444">
                  <c:v>-7.1589435610000001</c:v>
                </c:pt>
                <c:pt idx="445">
                  <c:v>-6.0612272788999997</c:v>
                </c:pt>
                <c:pt idx="446">
                  <c:v>-3.2102728731000001</c:v>
                </c:pt>
                <c:pt idx="447">
                  <c:v>0.311570599</c:v>
                </c:pt>
                <c:pt idx="448">
                  <c:v>2.5898558002000001</c:v>
                </c:pt>
                <c:pt idx="449">
                  <c:v>4.6129335940000002</c:v>
                </c:pt>
                <c:pt idx="450">
                  <c:v>5.1222688466999999</c:v>
                </c:pt>
                <c:pt idx="451">
                  <c:v>6.0368596720000003</c:v>
                </c:pt>
                <c:pt idx="452">
                  <c:v>7.0923020794999996</c:v>
                </c:pt>
                <c:pt idx="453">
                  <c:v>7.7739550545</c:v>
                </c:pt>
                <c:pt idx="454">
                  <c:v>8.5815133464999995</c:v>
                </c:pt>
                <c:pt idx="455">
                  <c:v>9.0607000443000008</c:v>
                </c:pt>
                <c:pt idx="456">
                  <c:v>7.9388415172000002</c:v>
                </c:pt>
                <c:pt idx="457">
                  <c:v>6.7287408161000002</c:v>
                </c:pt>
                <c:pt idx="458">
                  <c:v>6.1071454322000003</c:v>
                </c:pt>
                <c:pt idx="459">
                  <c:v>3.5789919525</c:v>
                </c:pt>
                <c:pt idx="460">
                  <c:v>2.0769230769</c:v>
                </c:pt>
                <c:pt idx="461">
                  <c:v>1.2114080022</c:v>
                </c:pt>
                <c:pt idx="462">
                  <c:v>0.42670337229999999</c:v>
                </c:pt>
                <c:pt idx="463">
                  <c:v>-1.3617079512000001</c:v>
                </c:pt>
                <c:pt idx="464">
                  <c:v>-1.0697008925</c:v>
                </c:pt>
                <c:pt idx="465">
                  <c:v>-0.82184337429999998</c:v>
                </c:pt>
                <c:pt idx="466">
                  <c:v>-1.0497087904</c:v>
                </c:pt>
                <c:pt idx="467">
                  <c:v>-0.19635723469999999</c:v>
                </c:pt>
                <c:pt idx="468">
                  <c:v>0.99427948779999997</c:v>
                </c:pt>
                <c:pt idx="469">
                  <c:v>1.5130861503999999</c:v>
                </c:pt>
                <c:pt idx="470">
                  <c:v>2.0385974449000002</c:v>
                </c:pt>
                <c:pt idx="471">
                  <c:v>2.5148231445000002</c:v>
                </c:pt>
                <c:pt idx="472">
                  <c:v>3.5281222167999999</c:v>
                </c:pt>
                <c:pt idx="473">
                  <c:v>4.6713631078000004</c:v>
                </c:pt>
                <c:pt idx="474">
                  <c:v>6.3459429824000004</c:v>
                </c:pt>
                <c:pt idx="475">
                  <c:v>9.1085674644000001</c:v>
                </c:pt>
                <c:pt idx="476">
                  <c:v>8.4779614325000008</c:v>
                </c:pt>
                <c:pt idx="477">
                  <c:v>8.9987672921000001</c:v>
                </c:pt>
                <c:pt idx="478">
                  <c:v>9.7392375606999995</c:v>
                </c:pt>
                <c:pt idx="479">
                  <c:v>9.7014925373000001</c:v>
                </c:pt>
                <c:pt idx="480">
                  <c:v>10.087660148299999</c:v>
                </c:pt>
                <c:pt idx="481">
                  <c:v>10.225594199</c:v>
                </c:pt>
                <c:pt idx="482">
                  <c:v>10.309003729300001</c:v>
                </c:pt>
                <c:pt idx="483">
                  <c:v>10.098391171299999</c:v>
                </c:pt>
                <c:pt idx="484">
                  <c:v>10.2435150873</c:v>
                </c:pt>
                <c:pt idx="485">
                  <c:v>8.1939362257999999</c:v>
                </c:pt>
                <c:pt idx="486">
                  <c:v>6.4827941745000004</c:v>
                </c:pt>
                <c:pt idx="487">
                  <c:v>5.4043743640999997</c:v>
                </c:pt>
                <c:pt idx="488">
                  <c:v>5.1742746492</c:v>
                </c:pt>
                <c:pt idx="489">
                  <c:v>3.2922844935</c:v>
                </c:pt>
                <c:pt idx="490">
                  <c:v>2.7316951478</c:v>
                </c:pt>
                <c:pt idx="491">
                  <c:v>1.4965986393999999</c:v>
                </c:pt>
                <c:pt idx="492">
                  <c:v>0.35526154599999998</c:v>
                </c:pt>
                <c:pt idx="493">
                  <c:v>0.3776573064</c:v>
                </c:pt>
                <c:pt idx="494">
                  <c:v>-1.3523303549000001</c:v>
                </c:pt>
                <c:pt idx="495">
                  <c:v>-1.0385846265000001</c:v>
                </c:pt>
                <c:pt idx="496">
                  <c:v>-1.6446578631</c:v>
                </c:pt>
                <c:pt idx="497">
                  <c:v>-1.2259934774000001</c:v>
                </c:pt>
                <c:pt idx="498">
                  <c:v>-2.0878721858999998</c:v>
                </c:pt>
                <c:pt idx="499">
                  <c:v>-3.1004946314000001</c:v>
                </c:pt>
                <c:pt idx="500">
                  <c:v>-3.7184594952999999</c:v>
                </c:pt>
                <c:pt idx="501">
                  <c:v>-3.1751824816999998</c:v>
                </c:pt>
                <c:pt idx="502">
                  <c:v>-3.9885866925000002</c:v>
                </c:pt>
                <c:pt idx="503">
                  <c:v>-4.4235924932000001</c:v>
                </c:pt>
                <c:pt idx="504">
                  <c:v>-4.1137695312</c:v>
                </c:pt>
                <c:pt idx="505">
                  <c:v>-5.3644031798</c:v>
                </c:pt>
                <c:pt idx="506">
                  <c:v>-4.5716034271000003</c:v>
                </c:pt>
                <c:pt idx="507">
                  <c:v>-4.7470864604000003</c:v>
                </c:pt>
                <c:pt idx="508">
                  <c:v>-4.6625167826</c:v>
                </c:pt>
                <c:pt idx="509">
                  <c:v>-3.9376337510999999</c:v>
                </c:pt>
                <c:pt idx="510">
                  <c:v>-1.6811916682000001</c:v>
                </c:pt>
                <c:pt idx="511">
                  <c:v>-0.97111553780000004</c:v>
                </c:pt>
                <c:pt idx="512">
                  <c:v>0</c:v>
                </c:pt>
                <c:pt idx="513">
                  <c:v>0.2073124764</c:v>
                </c:pt>
                <c:pt idx="514">
                  <c:v>1.1065444198000001</c:v>
                </c:pt>
                <c:pt idx="515">
                  <c:v>2.1866632666000001</c:v>
                </c:pt>
                <c:pt idx="516">
                  <c:v>2.2851686823000001</c:v>
                </c:pt>
                <c:pt idx="517">
                  <c:v>3.8217377363999998</c:v>
                </c:pt>
                <c:pt idx="518">
                  <c:v>4.1557108959000004</c:v>
                </c:pt>
                <c:pt idx="519">
                  <c:v>3.8754724232000002</c:v>
                </c:pt>
                <c:pt idx="520">
                  <c:v>4.5384713865000004</c:v>
                </c:pt>
                <c:pt idx="521">
                  <c:v>4.2708930048999996</c:v>
                </c:pt>
                <c:pt idx="522">
                  <c:v>3.0678317720999999</c:v>
                </c:pt>
                <c:pt idx="523">
                  <c:v>3.4070907719000001</c:v>
                </c:pt>
                <c:pt idx="524">
                  <c:v>4.5454545454000002</c:v>
                </c:pt>
                <c:pt idx="525">
                  <c:v>4.9777443420000003</c:v>
                </c:pt>
                <c:pt idx="526">
                  <c:v>5.4721701063000001</c:v>
                </c:pt>
                <c:pt idx="527">
                  <c:v>6.3697049098000003</c:v>
                </c:pt>
                <c:pt idx="528">
                  <c:v>6.5654365547999998</c:v>
                </c:pt>
                <c:pt idx="529">
                  <c:v>5.1015996541000002</c:v>
                </c:pt>
                <c:pt idx="530">
                  <c:v>5.3321839787999998</c:v>
                </c:pt>
                <c:pt idx="531">
                  <c:v>5.6425752342999997</c:v>
                </c:pt>
                <c:pt idx="532">
                  <c:v>4.8680423733999998</c:v>
                </c:pt>
                <c:pt idx="533">
                  <c:v>5.4083750456999997</c:v>
                </c:pt>
                <c:pt idx="534">
                  <c:v>6.538578835</c:v>
                </c:pt>
                <c:pt idx="535">
                  <c:v>7.2036474163999999</c:v>
                </c:pt>
                <c:pt idx="536">
                  <c:v>6.6986506745999996</c:v>
                </c:pt>
                <c:pt idx="537">
                  <c:v>7.8471185427999997</c:v>
                </c:pt>
                <c:pt idx="538">
                  <c:v>8.3071449746999999</c:v>
                </c:pt>
                <c:pt idx="539">
                  <c:v>8.3695014661999991</c:v>
                </c:pt>
                <c:pt idx="540">
                  <c:v>8.2924550337999996</c:v>
                </c:pt>
                <c:pt idx="541">
                  <c:v>9.9547511312000001</c:v>
                </c:pt>
                <c:pt idx="542">
                  <c:v>10.931197755299999</c:v>
                </c:pt>
                <c:pt idx="543">
                  <c:v>12.427762535699999</c:v>
                </c:pt>
                <c:pt idx="544">
                  <c:v>13.7802172135</c:v>
                </c:pt>
                <c:pt idx="545">
                  <c:v>12.717164697699999</c:v>
                </c:pt>
                <c:pt idx="546">
                  <c:v>11.7879429781</c:v>
                </c:pt>
                <c:pt idx="547">
                  <c:v>11.9761837255</c:v>
                </c:pt>
                <c:pt idx="548">
                  <c:v>10.5777877697</c:v>
                </c:pt>
                <c:pt idx="549">
                  <c:v>9.3748269559999997</c:v>
                </c:pt>
                <c:pt idx="550">
                  <c:v>7.2812876382000002</c:v>
                </c:pt>
                <c:pt idx="551">
                  <c:v>5.8396925907000004</c:v>
                </c:pt>
                <c:pt idx="552">
                  <c:v>6.4495254528999997</c:v>
                </c:pt>
                <c:pt idx="553">
                  <c:v>6.7126289347999997</c:v>
                </c:pt>
                <c:pt idx="554">
                  <c:v>4.2894029614000004</c:v>
                </c:pt>
                <c:pt idx="555">
                  <c:v>3.0218068534999998</c:v>
                </c:pt>
                <c:pt idx="556">
                  <c:v>2.3555373087999998</c:v>
                </c:pt>
                <c:pt idx="557">
                  <c:v>3.5244554047999999</c:v>
                </c:pt>
                <c:pt idx="558">
                  <c:v>3.4825361056999999</c:v>
                </c:pt>
                <c:pt idx="559">
                  <c:v>2.6333113890000002</c:v>
                </c:pt>
                <c:pt idx="560">
                  <c:v>4.2289315847999998</c:v>
                </c:pt>
                <c:pt idx="561">
                  <c:v>3.7717699473000001</c:v>
                </c:pt>
                <c:pt idx="562">
                  <c:v>5.7511737088999997</c:v>
                </c:pt>
                <c:pt idx="563">
                  <c:v>5.7527101655999999</c:v>
                </c:pt>
                <c:pt idx="564">
                  <c:v>5.2786220870999996</c:v>
                </c:pt>
                <c:pt idx="565">
                  <c:v>3.8814043170999999</c:v>
                </c:pt>
                <c:pt idx="566">
                  <c:v>5.2953362639000003</c:v>
                </c:pt>
                <c:pt idx="567">
                  <c:v>3.8100997883000001</c:v>
                </c:pt>
                <c:pt idx="568">
                  <c:v>2.8879418399999999</c:v>
                </c:pt>
                <c:pt idx="569">
                  <c:v>0.71960297760000003</c:v>
                </c:pt>
                <c:pt idx="570">
                  <c:v>-0.88092645739999997</c:v>
                </c:pt>
                <c:pt idx="571">
                  <c:v>-3.4094833966000002</c:v>
                </c:pt>
                <c:pt idx="572">
                  <c:v>-6.3786208913999998</c:v>
                </c:pt>
                <c:pt idx="573">
                  <c:v>-8.7671366540999998</c:v>
                </c:pt>
                <c:pt idx="574">
                  <c:v>-11.957728128099999</c:v>
                </c:pt>
                <c:pt idx="575">
                  <c:v>-12.9200715632</c:v>
                </c:pt>
                <c:pt idx="576">
                  <c:v>-16.134154556799999</c:v>
                </c:pt>
                <c:pt idx="577">
                  <c:v>-17.9973001639</c:v>
                </c:pt>
                <c:pt idx="578">
                  <c:v>-20.399251403600001</c:v>
                </c:pt>
                <c:pt idx="579">
                  <c:v>-20.676764734399999</c:v>
                </c:pt>
                <c:pt idx="580">
                  <c:v>-22.995955362699998</c:v>
                </c:pt>
                <c:pt idx="581">
                  <c:v>-23.7349100763</c:v>
                </c:pt>
                <c:pt idx="582">
                  <c:v>-24.365887757100001</c:v>
                </c:pt>
                <c:pt idx="583">
                  <c:v>-23.9272578667</c:v>
                </c:pt>
                <c:pt idx="584">
                  <c:v>-24.960933430499999</c:v>
                </c:pt>
                <c:pt idx="585">
                  <c:v>-23.7967914438</c:v>
                </c:pt>
                <c:pt idx="586">
                  <c:v>-23.343381748399999</c:v>
                </c:pt>
                <c:pt idx="587">
                  <c:v>-24.754289521899999</c:v>
                </c:pt>
                <c:pt idx="588">
                  <c:v>-23.638762981199999</c:v>
                </c:pt>
                <c:pt idx="589">
                  <c:v>-23.205361867200001</c:v>
                </c:pt>
                <c:pt idx="590">
                  <c:v>-23.7641668676</c:v>
                </c:pt>
                <c:pt idx="591">
                  <c:v>-25.4238325478</c:v>
                </c:pt>
                <c:pt idx="592">
                  <c:v>-25.724591823800001</c:v>
                </c:pt>
                <c:pt idx="593">
                  <c:v>-26.450445794</c:v>
                </c:pt>
                <c:pt idx="594">
                  <c:v>-27.567995775</c:v>
                </c:pt>
                <c:pt idx="595">
                  <c:v>-29.331184528600001</c:v>
                </c:pt>
                <c:pt idx="596">
                  <c:v>-28.862973760900001</c:v>
                </c:pt>
                <c:pt idx="597">
                  <c:v>-31.368421052599999</c:v>
                </c:pt>
                <c:pt idx="598">
                  <c:v>-33.025883025799999</c:v>
                </c:pt>
                <c:pt idx="599">
                  <c:v>-33.178363220400001</c:v>
                </c:pt>
                <c:pt idx="600">
                  <c:v>-34.8861672552</c:v>
                </c:pt>
                <c:pt idx="601">
                  <c:v>-36.610013780400003</c:v>
                </c:pt>
                <c:pt idx="602">
                  <c:v>-37.648268227099997</c:v>
                </c:pt>
                <c:pt idx="603">
                  <c:v>-39.146491588000004</c:v>
                </c:pt>
                <c:pt idx="604">
                  <c:v>-40.189145437500002</c:v>
                </c:pt>
                <c:pt idx="605">
                  <c:v>-42.146872803900003</c:v>
                </c:pt>
                <c:pt idx="606">
                  <c:v>-42.699598979199997</c:v>
                </c:pt>
                <c:pt idx="607">
                  <c:v>-42.493348536600003</c:v>
                </c:pt>
                <c:pt idx="608">
                  <c:v>-43.023028883599999</c:v>
                </c:pt>
                <c:pt idx="609">
                  <c:v>-42.719836400799998</c:v>
                </c:pt>
                <c:pt idx="610">
                  <c:v>-40.749439521699998</c:v>
                </c:pt>
                <c:pt idx="611">
                  <c:v>-38.829376035300001</c:v>
                </c:pt>
                <c:pt idx="612">
                  <c:v>-35.275790445399998</c:v>
                </c:pt>
                <c:pt idx="613">
                  <c:v>-32.149758454100002</c:v>
                </c:pt>
                <c:pt idx="614">
                  <c:v>-27.228915662599999</c:v>
                </c:pt>
                <c:pt idx="615">
                  <c:v>-19.986513823300001</c:v>
                </c:pt>
                <c:pt idx="616">
                  <c:v>-14.914529914499999</c:v>
                </c:pt>
                <c:pt idx="617">
                  <c:v>-10.112359550500001</c:v>
                </c:pt>
                <c:pt idx="618">
                  <c:v>-6.6804517257000002</c:v>
                </c:pt>
                <c:pt idx="619">
                  <c:v>-2.4950429609999998</c:v>
                </c:pt>
                <c:pt idx="620">
                  <c:v>1.130330536</c:v>
                </c:pt>
                <c:pt idx="621">
                  <c:v>5.5694394858000003</c:v>
                </c:pt>
                <c:pt idx="622">
                  <c:v>6.2522522521999999</c:v>
                </c:pt>
                <c:pt idx="623">
                  <c:v>5.9577541072000004</c:v>
                </c:pt>
                <c:pt idx="624">
                  <c:v>4.8671777499999997</c:v>
                </c:pt>
                <c:pt idx="625">
                  <c:v>3.7557849767999998</c:v>
                </c:pt>
                <c:pt idx="626">
                  <c:v>0.74939003130000004</c:v>
                </c:pt>
                <c:pt idx="627">
                  <c:v>-4.7530760154999996</c:v>
                </c:pt>
                <c:pt idx="628">
                  <c:v>-5.7592499580999998</c:v>
                </c:pt>
                <c:pt idx="629">
                  <c:v>-3.7837837837000001</c:v>
                </c:pt>
                <c:pt idx="630">
                  <c:v>-1.8748934719000001</c:v>
                </c:pt>
                <c:pt idx="631">
                  <c:v>-2.7452974071999998</c:v>
                </c:pt>
                <c:pt idx="632">
                  <c:v>-1.8289585097000001</c:v>
                </c:pt>
                <c:pt idx="633">
                  <c:v>-0.65945214740000002</c:v>
                </c:pt>
                <c:pt idx="634">
                  <c:v>1.7296930641999999</c:v>
                </c:pt>
                <c:pt idx="635">
                  <c:v>3.7314704378000001</c:v>
                </c:pt>
                <c:pt idx="636">
                  <c:v>4.6922815368000004</c:v>
                </c:pt>
                <c:pt idx="637">
                  <c:v>8.0974438154000001</c:v>
                </c:pt>
                <c:pt idx="638">
                  <c:v>10.3961252378</c:v>
                </c:pt>
                <c:pt idx="639">
                  <c:v>16.085648557700001</c:v>
                </c:pt>
                <c:pt idx="640">
                  <c:v>18.990939776099999</c:v>
                </c:pt>
                <c:pt idx="641">
                  <c:v>20.084269662899999</c:v>
                </c:pt>
                <c:pt idx="642">
                  <c:v>20.826819524000001</c:v>
                </c:pt>
                <c:pt idx="643">
                  <c:v>23.732357553500002</c:v>
                </c:pt>
                <c:pt idx="644">
                  <c:v>25.426944971499999</c:v>
                </c:pt>
                <c:pt idx="645">
                  <c:v>27.8127659574</c:v>
                </c:pt>
                <c:pt idx="646">
                  <c:v>26.704450741700001</c:v>
                </c:pt>
                <c:pt idx="647">
                  <c:v>28.219448094600001</c:v>
                </c:pt>
                <c:pt idx="648">
                  <c:v>28.629425137999998</c:v>
                </c:pt>
                <c:pt idx="649">
                  <c:v>28.312966195800001</c:v>
                </c:pt>
                <c:pt idx="650">
                  <c:v>30.6486994672</c:v>
                </c:pt>
                <c:pt idx="651">
                  <c:v>28.551829268199999</c:v>
                </c:pt>
                <c:pt idx="652">
                  <c:v>28.799641684000001</c:v>
                </c:pt>
                <c:pt idx="653">
                  <c:v>27.002923976600002</c:v>
                </c:pt>
                <c:pt idx="654">
                  <c:v>27.012650948800001</c:v>
                </c:pt>
                <c:pt idx="655">
                  <c:v>26.024503590999998</c:v>
                </c:pt>
                <c:pt idx="656">
                  <c:v>23.435565946899999</c:v>
                </c:pt>
                <c:pt idx="657">
                  <c:v>19.709681715199999</c:v>
                </c:pt>
                <c:pt idx="658">
                  <c:v>21.102486514900001</c:v>
                </c:pt>
                <c:pt idx="659">
                  <c:v>18.4857801691</c:v>
                </c:pt>
                <c:pt idx="660">
                  <c:v>17.018053276100002</c:v>
                </c:pt>
                <c:pt idx="661">
                  <c:v>14.5207173778</c:v>
                </c:pt>
                <c:pt idx="662">
                  <c:v>10.6740225473</c:v>
                </c:pt>
                <c:pt idx="663">
                  <c:v>11.632870864399999</c:v>
                </c:pt>
                <c:pt idx="664">
                  <c:v>9.7368726092000006</c:v>
                </c:pt>
                <c:pt idx="665">
                  <c:v>9.7386899964999998</c:v>
                </c:pt>
                <c:pt idx="666">
                  <c:v>9.8245614035000006</c:v>
                </c:pt>
                <c:pt idx="667">
                  <c:v>9.0736395126999998</c:v>
                </c:pt>
                <c:pt idx="668">
                  <c:v>10.518105849499999</c:v>
                </c:pt>
                <c:pt idx="669">
                  <c:v>11.8589387028</c:v>
                </c:pt>
                <c:pt idx="670">
                  <c:v>8.3650190113999994</c:v>
                </c:pt>
                <c:pt idx="671">
                  <c:v>8.4765920640000001</c:v>
                </c:pt>
                <c:pt idx="672">
                  <c:v>9.5695328514</c:v>
                </c:pt>
                <c:pt idx="673">
                  <c:v>9.3422615832999991</c:v>
                </c:pt>
                <c:pt idx="674">
                  <c:v>9.6553966188999993</c:v>
                </c:pt>
                <c:pt idx="675">
                  <c:v>8.9335032928999993</c:v>
                </c:pt>
                <c:pt idx="676">
                  <c:v>9.0736241681000003</c:v>
                </c:pt>
                <c:pt idx="677">
                  <c:v>10.940941990900001</c:v>
                </c:pt>
                <c:pt idx="678">
                  <c:v>9.6361949912</c:v>
                </c:pt>
                <c:pt idx="679">
                  <c:v>10.316565925600001</c:v>
                </c:pt>
                <c:pt idx="680">
                  <c:v>10.313539671299999</c:v>
                </c:pt>
                <c:pt idx="681">
                  <c:v>8.7120835405000001</c:v>
                </c:pt>
                <c:pt idx="682">
                  <c:v>10.997493734300001</c:v>
                </c:pt>
                <c:pt idx="683">
                  <c:v>10.8242798764</c:v>
                </c:pt>
                <c:pt idx="684">
                  <c:v>9.6100827097000003</c:v>
                </c:pt>
                <c:pt idx="685">
                  <c:v>12.1493480837</c:v>
                </c:pt>
                <c:pt idx="686">
                  <c:v>13.291827255599999</c:v>
                </c:pt>
                <c:pt idx="687">
                  <c:v>11.5650901999</c:v>
                </c:pt>
                <c:pt idx="688">
                  <c:v>11.3209374394</c:v>
                </c:pt>
                <c:pt idx="689">
                  <c:v>8.6232980331999993</c:v>
                </c:pt>
                <c:pt idx="690">
                  <c:v>8.7422447828000003</c:v>
                </c:pt>
                <c:pt idx="691">
                  <c:v>7.7637444278999999</c:v>
                </c:pt>
                <c:pt idx="692">
                  <c:v>4.5329921403000002</c:v>
                </c:pt>
                <c:pt idx="693">
                  <c:v>6.7971823253999997</c:v>
                </c:pt>
                <c:pt idx="694">
                  <c:v>5.2474710982000001</c:v>
                </c:pt>
                <c:pt idx="695">
                  <c:v>5.5580537818</c:v>
                </c:pt>
                <c:pt idx="696">
                  <c:v>6.1534315486000004</c:v>
                </c:pt>
                <c:pt idx="697">
                  <c:v>4.4037343667000002</c:v>
                </c:pt>
                <c:pt idx="698">
                  <c:v>3.9602233077000002</c:v>
                </c:pt>
                <c:pt idx="699">
                  <c:v>4.0818110304999999</c:v>
                </c:pt>
                <c:pt idx="700">
                  <c:v>3.679860809</c:v>
                </c:pt>
                <c:pt idx="701">
                  <c:v>4.1521587743000001</c:v>
                </c:pt>
                <c:pt idx="702">
                  <c:v>3.1811894881999998</c:v>
                </c:pt>
                <c:pt idx="703">
                  <c:v>2.8438469493</c:v>
                </c:pt>
                <c:pt idx="704">
                  <c:v>5.1582444482999996</c:v>
                </c:pt>
                <c:pt idx="705">
                  <c:v>2.6126434812000001</c:v>
                </c:pt>
                <c:pt idx="706">
                  <c:v>3.6642924568000002</c:v>
                </c:pt>
                <c:pt idx="707">
                  <c:v>2.4878589077000002</c:v>
                </c:pt>
                <c:pt idx="708">
                  <c:v>2.5810273334999998</c:v>
                </c:pt>
                <c:pt idx="709">
                  <c:v>2.4211236713000002</c:v>
                </c:pt>
                <c:pt idx="710">
                  <c:v>2.7185769423999999</c:v>
                </c:pt>
                <c:pt idx="711">
                  <c:v>3.8377561302999998</c:v>
                </c:pt>
                <c:pt idx="712">
                  <c:v>5.2357778149999996</c:v>
                </c:pt>
                <c:pt idx="713">
                  <c:v>4.4630171333000002</c:v>
                </c:pt>
                <c:pt idx="714">
                  <c:v>4.6833109919</c:v>
                </c:pt>
                <c:pt idx="715">
                  <c:v>5.6393497568999997</c:v>
                </c:pt>
                <c:pt idx="716">
                  <c:v>5.2544063851000002</c:v>
                </c:pt>
                <c:pt idx="717">
                  <c:v>5.3593789129999996</c:v>
                </c:pt>
                <c:pt idx="718">
                  <c:v>3.9238410596</c:v>
                </c:pt>
                <c:pt idx="719">
                  <c:v>3.9155374511000001</c:v>
                </c:pt>
                <c:pt idx="720">
                  <c:v>2.7388219765000001</c:v>
                </c:pt>
                <c:pt idx="721">
                  <c:v>1.7790956263</c:v>
                </c:pt>
                <c:pt idx="722">
                  <c:v>0.2042149975</c:v>
                </c:pt>
                <c:pt idx="723">
                  <c:v>-0.86534573390000002</c:v>
                </c:pt>
                <c:pt idx="724">
                  <c:v>-2.7108914047999999</c:v>
                </c:pt>
                <c:pt idx="725">
                  <c:v>-2.1281702536</c:v>
                </c:pt>
                <c:pt idx="726">
                  <c:v>-1.9127651059999999</c:v>
                </c:pt>
                <c:pt idx="727">
                  <c:v>-2.2130562385000001</c:v>
                </c:pt>
                <c:pt idx="728">
                  <c:v>-2.3459715639000001</c:v>
                </c:pt>
                <c:pt idx="729">
                  <c:v>-1.3231915061999999</c:v>
                </c:pt>
                <c:pt idx="730">
                  <c:v>0.17524295040000001</c:v>
                </c:pt>
                <c:pt idx="731">
                  <c:v>3.1920000000000002</c:v>
                </c:pt>
                <c:pt idx="732">
                  <c:v>5.6688614098999999</c:v>
                </c:pt>
                <c:pt idx="733">
                  <c:v>9.0555960183999993</c:v>
                </c:pt>
                <c:pt idx="734">
                  <c:v>10.369283443300001</c:v>
                </c:pt>
                <c:pt idx="735">
                  <c:v>7.8642519170999998</c:v>
                </c:pt>
                <c:pt idx="736">
                  <c:v>6.4743484673999996</c:v>
                </c:pt>
                <c:pt idx="737">
                  <c:v>6.5069892912</c:v>
                </c:pt>
                <c:pt idx="738">
                  <c:v>8.3061357701999992</c:v>
                </c:pt>
                <c:pt idx="739">
                  <c:v>7.7952628163000002</c:v>
                </c:pt>
                <c:pt idx="740">
                  <c:v>8.5497047641999995</c:v>
                </c:pt>
                <c:pt idx="741">
                  <c:v>9.0733900754000008</c:v>
                </c:pt>
                <c:pt idx="742">
                  <c:v>9.1603053434999993</c:v>
                </c:pt>
                <c:pt idx="743">
                  <c:v>6.9540274439000003</c:v>
                </c:pt>
                <c:pt idx="744">
                  <c:v>4.9924012158000002</c:v>
                </c:pt>
                <c:pt idx="745">
                  <c:v>1.8254674977000001</c:v>
                </c:pt>
                <c:pt idx="746">
                  <c:v>4.0180220104000002</c:v>
                </c:pt>
                <c:pt idx="747">
                  <c:v>10.338829223999999</c:v>
                </c:pt>
                <c:pt idx="748">
                  <c:v>16.186884236400001</c:v>
                </c:pt>
                <c:pt idx="749">
                  <c:v>18.581625604399999</c:v>
                </c:pt>
                <c:pt idx="750">
                  <c:v>16.7846918788</c:v>
                </c:pt>
                <c:pt idx="751">
                  <c:v>17.969749416799999</c:v>
                </c:pt>
                <c:pt idx="752">
                  <c:v>17.481371087900001</c:v>
                </c:pt>
                <c:pt idx="753">
                  <c:v>16.2396937573</c:v>
                </c:pt>
                <c:pt idx="754">
                  <c:v>15.967365967299999</c:v>
                </c:pt>
                <c:pt idx="755">
                  <c:v>16.055378370500001</c:v>
                </c:pt>
                <c:pt idx="756">
                  <c:v>16.298762394099999</c:v>
                </c:pt>
                <c:pt idx="757">
                  <c:v>18.852936889599999</c:v>
                </c:pt>
                <c:pt idx="758">
                  <c:v>15.9483064687</c:v>
                </c:pt>
                <c:pt idx="759">
                  <c:v>13.900884227800001</c:v>
                </c:pt>
                <c:pt idx="760">
                  <c:v>9.7449486584000002</c:v>
                </c:pt>
                <c:pt idx="761">
                  <c:v>6.6148867313000004</c:v>
                </c:pt>
                <c:pt idx="762">
                  <c:v>4.9541994580999997</c:v>
                </c:pt>
                <c:pt idx="763">
                  <c:v>3.4317790392999998</c:v>
                </c:pt>
                <c:pt idx="764">
                  <c:v>2.3595078014999999</c:v>
                </c:pt>
                <c:pt idx="765">
                  <c:v>1.4439518682000001</c:v>
                </c:pt>
                <c:pt idx="766">
                  <c:v>-0.62185929640000004</c:v>
                </c:pt>
                <c:pt idx="767">
                  <c:v>-3.0291674472999999</c:v>
                </c:pt>
                <c:pt idx="768">
                  <c:v>-4.8291741863000004</c:v>
                </c:pt>
                <c:pt idx="769">
                  <c:v>-7.6338218161000002</c:v>
                </c:pt>
                <c:pt idx="770">
                  <c:v>-9.4984383610999998</c:v>
                </c:pt>
                <c:pt idx="771">
                  <c:v>-13.6306192453</c:v>
                </c:pt>
                <c:pt idx="772">
                  <c:v>-13.0387540746</c:v>
                </c:pt>
                <c:pt idx="773">
                  <c:v>-13.289218067</c:v>
                </c:pt>
                <c:pt idx="774">
                  <c:v>-11.7885679164</c:v>
                </c:pt>
                <c:pt idx="775">
                  <c:v>-12.74128893</c:v>
                </c:pt>
                <c:pt idx="887" formatCode="0.00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4B0-47F7-BADA-DAC35686BA25}"/>
            </c:ext>
          </c:extLst>
        </c:ser>
        <c:ser>
          <c:idx val="1"/>
          <c:order val="4"/>
          <c:tx>
            <c:strRef>
              <c:f>'HS2'!$U$2</c:f>
              <c:strCache>
                <c:ptCount val="1"/>
                <c:pt idx="0">
                  <c:v>-12.7%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dLbl>
              <c:idx val="263"/>
              <c:layout>
                <c:manualLayout>
                  <c:x val="0"/>
                  <c:y val="-3.59477124183006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>
                      <a:solidFill>
                        <a:srgbClr val="002060"/>
                      </a:solidFill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8881858517685292E-2"/>
                      <c:h val="4.57516339869281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4B0-47F7-BADA-DAC35686BA25}"/>
                </c:ext>
              </c:extLst>
            </c:dLbl>
            <c:dLbl>
              <c:idx val="319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B0-47F7-BADA-DAC35686BA25}"/>
                </c:ext>
              </c:extLst>
            </c:dLbl>
            <c:dLbl>
              <c:idx val="762"/>
              <c:layout>
                <c:manualLayout>
                  <c:x val="-4.2517006802722124E-3"/>
                  <c:y val="-7.843137254901960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4B0-47F7-BADA-DAC35686BA25}"/>
                </c:ext>
              </c:extLst>
            </c:dLbl>
            <c:dLbl>
              <c:idx val="764"/>
              <c:layout>
                <c:manualLayout>
                  <c:x val="2.872531418312388E-3"/>
                  <c:y val="-1.960784313725490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4B0-47F7-BADA-DAC35686BA25}"/>
                </c:ext>
              </c:extLst>
            </c:dLbl>
            <c:dLbl>
              <c:idx val="765"/>
              <c:layout>
                <c:manualLayout>
                  <c:x val="-1.0532493528214745E-16"/>
                  <c:y val="-3.921568627450986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583-4892-8A29-6305CE71CBBA}"/>
                </c:ext>
              </c:extLst>
            </c:dLbl>
            <c:dLbl>
              <c:idx val="766"/>
              <c:layout>
                <c:manualLayout>
                  <c:x val="-1.436265709156194E-3"/>
                  <c:y val="5.55555555555555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86-4756-B6AD-B6EB77E3CCDB}"/>
                </c:ext>
              </c:extLst>
            </c:dLbl>
            <c:dLbl>
              <c:idx val="767"/>
              <c:layout>
                <c:manualLayout>
                  <c:x val="4.3087971274686871E-3"/>
                  <c:y val="1.63398692810456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4B-49FE-BC53-C6338F48095C}"/>
                </c:ext>
              </c:extLst>
            </c:dLbl>
            <c:dLbl>
              <c:idx val="771"/>
              <c:layout>
                <c:manualLayout>
                  <c:x val="0"/>
                  <c:y val="-5.228758169934640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83D-485B-92A5-6DB2E6BBA35F}"/>
                </c:ext>
              </c:extLst>
            </c:dLbl>
            <c:dLbl>
              <c:idx val="772"/>
              <c:layout>
                <c:manualLayout>
                  <c:x val="2.872531418312388E-3"/>
                  <c:y val="-4.901960784313719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34D-4219-8AD4-617B7FCDF107}"/>
                </c:ext>
              </c:extLst>
            </c:dLbl>
            <c:dLbl>
              <c:idx val="774"/>
              <c:layout>
                <c:manualLayout>
                  <c:x val="4.3087971274684764E-3"/>
                  <c:y val="1.633986928104563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51F-44BB-AE9D-63249FFDAE09}"/>
                </c:ext>
              </c:extLst>
            </c:dLbl>
            <c:dLbl>
              <c:idx val="897"/>
              <c:layout>
                <c:manualLayout>
                  <c:x val="9.920634920634816E-3"/>
                  <c:y val="6.5359477124182705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4B0-47F7-BADA-DAC35686BA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02060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PERMUS!$A$3:$A$890</c:f>
              <c:numCache>
                <c:formatCode>mmm\-yy</c:formatCode>
                <c:ptCount val="888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41487</c:v>
                </c:pt>
                <c:pt idx="656">
                  <c:v>41518</c:v>
                </c:pt>
                <c:pt idx="657">
                  <c:v>41548</c:v>
                </c:pt>
                <c:pt idx="658">
                  <c:v>41579</c:v>
                </c:pt>
                <c:pt idx="659">
                  <c:v>41609</c:v>
                </c:pt>
                <c:pt idx="660">
                  <c:v>41640</c:v>
                </c:pt>
                <c:pt idx="661">
                  <c:v>41671</c:v>
                </c:pt>
                <c:pt idx="662">
                  <c:v>41699</c:v>
                </c:pt>
                <c:pt idx="663">
                  <c:v>41730</c:v>
                </c:pt>
                <c:pt idx="664">
                  <c:v>41760</c:v>
                </c:pt>
                <c:pt idx="665">
                  <c:v>41791</c:v>
                </c:pt>
                <c:pt idx="666">
                  <c:v>41821</c:v>
                </c:pt>
                <c:pt idx="667">
                  <c:v>41852</c:v>
                </c:pt>
                <c:pt idx="668">
                  <c:v>41883</c:v>
                </c:pt>
                <c:pt idx="669">
                  <c:v>41913</c:v>
                </c:pt>
                <c:pt idx="670">
                  <c:v>41944</c:v>
                </c:pt>
                <c:pt idx="671">
                  <c:v>41974</c:v>
                </c:pt>
                <c:pt idx="672">
                  <c:v>42005</c:v>
                </c:pt>
                <c:pt idx="673">
                  <c:v>42036</c:v>
                </c:pt>
                <c:pt idx="674">
                  <c:v>42064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42278</c:v>
                </c:pt>
                <c:pt idx="682">
                  <c:v>42309</c:v>
                </c:pt>
                <c:pt idx="683">
                  <c:v>42339</c:v>
                </c:pt>
                <c:pt idx="684">
                  <c:v>42370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  <c:pt idx="704">
                  <c:v>42979</c:v>
                </c:pt>
                <c:pt idx="705">
                  <c:v>43009</c:v>
                </c:pt>
                <c:pt idx="706">
                  <c:v>43040</c:v>
                </c:pt>
                <c:pt idx="707">
                  <c:v>43070</c:v>
                </c:pt>
                <c:pt idx="708">
                  <c:v>43101</c:v>
                </c:pt>
                <c:pt idx="709">
                  <c:v>43132</c:v>
                </c:pt>
                <c:pt idx="710">
                  <c:v>43160</c:v>
                </c:pt>
                <c:pt idx="711">
                  <c:v>43191</c:v>
                </c:pt>
                <c:pt idx="712">
                  <c:v>43221</c:v>
                </c:pt>
                <c:pt idx="713">
                  <c:v>43252</c:v>
                </c:pt>
                <c:pt idx="714">
                  <c:v>43282</c:v>
                </c:pt>
                <c:pt idx="715">
                  <c:v>43313</c:v>
                </c:pt>
                <c:pt idx="716">
                  <c:v>43344</c:v>
                </c:pt>
                <c:pt idx="717">
                  <c:v>43374</c:v>
                </c:pt>
                <c:pt idx="718">
                  <c:v>43405</c:v>
                </c:pt>
                <c:pt idx="719">
                  <c:v>43435</c:v>
                </c:pt>
                <c:pt idx="720">
                  <c:v>43466</c:v>
                </c:pt>
                <c:pt idx="721">
                  <c:v>43497</c:v>
                </c:pt>
                <c:pt idx="722">
                  <c:v>43525</c:v>
                </c:pt>
                <c:pt idx="723">
                  <c:v>43556</c:v>
                </c:pt>
                <c:pt idx="724">
                  <c:v>43586</c:v>
                </c:pt>
                <c:pt idx="725">
                  <c:v>43617</c:v>
                </c:pt>
                <c:pt idx="726">
                  <c:v>43647</c:v>
                </c:pt>
                <c:pt idx="727">
                  <c:v>43678</c:v>
                </c:pt>
                <c:pt idx="728">
                  <c:v>43709</c:v>
                </c:pt>
                <c:pt idx="729">
                  <c:v>43739</c:v>
                </c:pt>
                <c:pt idx="730">
                  <c:v>43770</c:v>
                </c:pt>
                <c:pt idx="731">
                  <c:v>43800</c:v>
                </c:pt>
                <c:pt idx="732">
                  <c:v>43831</c:v>
                </c:pt>
                <c:pt idx="733">
                  <c:v>43862</c:v>
                </c:pt>
                <c:pt idx="734">
                  <c:v>43891</c:v>
                </c:pt>
                <c:pt idx="735">
                  <c:v>43922</c:v>
                </c:pt>
                <c:pt idx="736">
                  <c:v>43952</c:v>
                </c:pt>
                <c:pt idx="737">
                  <c:v>43983</c:v>
                </c:pt>
                <c:pt idx="738">
                  <c:v>44013</c:v>
                </c:pt>
                <c:pt idx="739">
                  <c:v>44044</c:v>
                </c:pt>
                <c:pt idx="740">
                  <c:v>44075</c:v>
                </c:pt>
                <c:pt idx="741">
                  <c:v>44105</c:v>
                </c:pt>
                <c:pt idx="742">
                  <c:v>44136</c:v>
                </c:pt>
                <c:pt idx="743">
                  <c:v>44166</c:v>
                </c:pt>
                <c:pt idx="744">
                  <c:v>44197</c:v>
                </c:pt>
                <c:pt idx="745">
                  <c:v>44228</c:v>
                </c:pt>
                <c:pt idx="746">
                  <c:v>44256</c:v>
                </c:pt>
                <c:pt idx="747">
                  <c:v>44287</c:v>
                </c:pt>
                <c:pt idx="748">
                  <c:v>44317</c:v>
                </c:pt>
                <c:pt idx="749">
                  <c:v>44348</c:v>
                </c:pt>
                <c:pt idx="750">
                  <c:v>44378</c:v>
                </c:pt>
                <c:pt idx="751">
                  <c:v>44409</c:v>
                </c:pt>
                <c:pt idx="752">
                  <c:v>44440</c:v>
                </c:pt>
                <c:pt idx="753">
                  <c:v>44470</c:v>
                </c:pt>
                <c:pt idx="754">
                  <c:v>44501</c:v>
                </c:pt>
                <c:pt idx="755">
                  <c:v>44531</c:v>
                </c:pt>
                <c:pt idx="756">
                  <c:v>44562</c:v>
                </c:pt>
                <c:pt idx="757">
                  <c:v>44593</c:v>
                </c:pt>
                <c:pt idx="758">
                  <c:v>44621</c:v>
                </c:pt>
                <c:pt idx="759">
                  <c:v>44652</c:v>
                </c:pt>
                <c:pt idx="760">
                  <c:v>44682</c:v>
                </c:pt>
                <c:pt idx="761">
                  <c:v>44713</c:v>
                </c:pt>
                <c:pt idx="762">
                  <c:v>44743</c:v>
                </c:pt>
                <c:pt idx="763">
                  <c:v>44774</c:v>
                </c:pt>
                <c:pt idx="764">
                  <c:v>44805</c:v>
                </c:pt>
                <c:pt idx="765">
                  <c:v>44835</c:v>
                </c:pt>
                <c:pt idx="766">
                  <c:v>44866</c:v>
                </c:pt>
                <c:pt idx="767">
                  <c:v>44896</c:v>
                </c:pt>
                <c:pt idx="768">
                  <c:v>44927</c:v>
                </c:pt>
                <c:pt idx="769">
                  <c:v>44958</c:v>
                </c:pt>
                <c:pt idx="770">
                  <c:v>44986</c:v>
                </c:pt>
                <c:pt idx="771">
                  <c:v>45017</c:v>
                </c:pt>
                <c:pt idx="772">
                  <c:v>45047</c:v>
                </c:pt>
                <c:pt idx="773">
                  <c:v>45078</c:v>
                </c:pt>
                <c:pt idx="774">
                  <c:v>45108</c:v>
                </c:pt>
                <c:pt idx="775">
                  <c:v>45139</c:v>
                </c:pt>
                <c:pt idx="776">
                  <c:v>45170</c:v>
                </c:pt>
                <c:pt idx="777">
                  <c:v>45200</c:v>
                </c:pt>
                <c:pt idx="778">
                  <c:v>45231</c:v>
                </c:pt>
                <c:pt idx="779">
                  <c:v>45261</c:v>
                </c:pt>
                <c:pt idx="780">
                  <c:v>45292</c:v>
                </c:pt>
                <c:pt idx="781">
                  <c:v>45323</c:v>
                </c:pt>
                <c:pt idx="782">
                  <c:v>45352</c:v>
                </c:pt>
                <c:pt idx="783">
                  <c:v>45383</c:v>
                </c:pt>
                <c:pt idx="784">
                  <c:v>45413</c:v>
                </c:pt>
                <c:pt idx="785">
                  <c:v>45444</c:v>
                </c:pt>
                <c:pt idx="786">
                  <c:v>45474</c:v>
                </c:pt>
                <c:pt idx="787">
                  <c:v>45505</c:v>
                </c:pt>
                <c:pt idx="788">
                  <c:v>45536</c:v>
                </c:pt>
                <c:pt idx="789">
                  <c:v>45566</c:v>
                </c:pt>
                <c:pt idx="790">
                  <c:v>45597</c:v>
                </c:pt>
                <c:pt idx="791">
                  <c:v>45627</c:v>
                </c:pt>
                <c:pt idx="792">
                  <c:v>45658</c:v>
                </c:pt>
                <c:pt idx="793">
                  <c:v>45689</c:v>
                </c:pt>
                <c:pt idx="794">
                  <c:v>45717</c:v>
                </c:pt>
                <c:pt idx="795">
                  <c:v>45748</c:v>
                </c:pt>
                <c:pt idx="796">
                  <c:v>45778</c:v>
                </c:pt>
                <c:pt idx="797">
                  <c:v>45809</c:v>
                </c:pt>
                <c:pt idx="798">
                  <c:v>45839</c:v>
                </c:pt>
                <c:pt idx="799">
                  <c:v>45870</c:v>
                </c:pt>
                <c:pt idx="800">
                  <c:v>45901</c:v>
                </c:pt>
                <c:pt idx="801">
                  <c:v>45931</c:v>
                </c:pt>
                <c:pt idx="802">
                  <c:v>45962</c:v>
                </c:pt>
                <c:pt idx="803">
                  <c:v>45992</c:v>
                </c:pt>
                <c:pt idx="804">
                  <c:v>46023</c:v>
                </c:pt>
                <c:pt idx="805">
                  <c:v>46054</c:v>
                </c:pt>
                <c:pt idx="806">
                  <c:v>46082</c:v>
                </c:pt>
                <c:pt idx="807">
                  <c:v>46113</c:v>
                </c:pt>
                <c:pt idx="808">
                  <c:v>46143</c:v>
                </c:pt>
                <c:pt idx="809">
                  <c:v>46174</c:v>
                </c:pt>
                <c:pt idx="810">
                  <c:v>46204</c:v>
                </c:pt>
                <c:pt idx="811">
                  <c:v>46235</c:v>
                </c:pt>
                <c:pt idx="812">
                  <c:v>46266</c:v>
                </c:pt>
                <c:pt idx="813">
                  <c:v>46296</c:v>
                </c:pt>
                <c:pt idx="814">
                  <c:v>46327</c:v>
                </c:pt>
                <c:pt idx="815">
                  <c:v>46357</c:v>
                </c:pt>
                <c:pt idx="816">
                  <c:v>46388</c:v>
                </c:pt>
                <c:pt idx="817">
                  <c:v>46419</c:v>
                </c:pt>
                <c:pt idx="818">
                  <c:v>46447</c:v>
                </c:pt>
                <c:pt idx="819">
                  <c:v>46478</c:v>
                </c:pt>
                <c:pt idx="820">
                  <c:v>46508</c:v>
                </c:pt>
                <c:pt idx="821">
                  <c:v>46539</c:v>
                </c:pt>
                <c:pt idx="822">
                  <c:v>46569</c:v>
                </c:pt>
                <c:pt idx="823">
                  <c:v>46600</c:v>
                </c:pt>
                <c:pt idx="824">
                  <c:v>46631</c:v>
                </c:pt>
                <c:pt idx="825">
                  <c:v>46661</c:v>
                </c:pt>
                <c:pt idx="826">
                  <c:v>46692</c:v>
                </c:pt>
                <c:pt idx="827">
                  <c:v>46722</c:v>
                </c:pt>
                <c:pt idx="828">
                  <c:v>46753</c:v>
                </c:pt>
                <c:pt idx="829">
                  <c:v>46784</c:v>
                </c:pt>
                <c:pt idx="830">
                  <c:v>46813</c:v>
                </c:pt>
                <c:pt idx="831">
                  <c:v>46844</c:v>
                </c:pt>
                <c:pt idx="832">
                  <c:v>46874</c:v>
                </c:pt>
                <c:pt idx="833">
                  <c:v>46905</c:v>
                </c:pt>
                <c:pt idx="834">
                  <c:v>46935</c:v>
                </c:pt>
                <c:pt idx="835">
                  <c:v>46966</c:v>
                </c:pt>
                <c:pt idx="836">
                  <c:v>46997</c:v>
                </c:pt>
                <c:pt idx="837">
                  <c:v>47027</c:v>
                </c:pt>
                <c:pt idx="838">
                  <c:v>47058</c:v>
                </c:pt>
                <c:pt idx="839">
                  <c:v>47088</c:v>
                </c:pt>
                <c:pt idx="840">
                  <c:v>47119</c:v>
                </c:pt>
                <c:pt idx="841">
                  <c:v>47150</c:v>
                </c:pt>
                <c:pt idx="842">
                  <c:v>47178</c:v>
                </c:pt>
                <c:pt idx="843">
                  <c:v>47209</c:v>
                </c:pt>
                <c:pt idx="844">
                  <c:v>47239</c:v>
                </c:pt>
                <c:pt idx="845">
                  <c:v>47270</c:v>
                </c:pt>
                <c:pt idx="846">
                  <c:v>47300</c:v>
                </c:pt>
                <c:pt idx="847">
                  <c:v>47331</c:v>
                </c:pt>
                <c:pt idx="848">
                  <c:v>47362</c:v>
                </c:pt>
                <c:pt idx="849">
                  <c:v>47392</c:v>
                </c:pt>
                <c:pt idx="850">
                  <c:v>47423</c:v>
                </c:pt>
                <c:pt idx="851">
                  <c:v>47453</c:v>
                </c:pt>
                <c:pt idx="852">
                  <c:v>47484</c:v>
                </c:pt>
                <c:pt idx="853">
                  <c:v>47515</c:v>
                </c:pt>
                <c:pt idx="854">
                  <c:v>47543</c:v>
                </c:pt>
                <c:pt idx="855">
                  <c:v>47574</c:v>
                </c:pt>
                <c:pt idx="856">
                  <c:v>47604</c:v>
                </c:pt>
                <c:pt idx="857">
                  <c:v>47635</c:v>
                </c:pt>
                <c:pt idx="858">
                  <c:v>47665</c:v>
                </c:pt>
                <c:pt idx="859">
                  <c:v>47696</c:v>
                </c:pt>
                <c:pt idx="860">
                  <c:v>47727</c:v>
                </c:pt>
                <c:pt idx="861">
                  <c:v>47757</c:v>
                </c:pt>
                <c:pt idx="862">
                  <c:v>47788</c:v>
                </c:pt>
                <c:pt idx="863">
                  <c:v>47818</c:v>
                </c:pt>
                <c:pt idx="864">
                  <c:v>47849</c:v>
                </c:pt>
                <c:pt idx="865">
                  <c:v>47880</c:v>
                </c:pt>
                <c:pt idx="866">
                  <c:v>47908</c:v>
                </c:pt>
                <c:pt idx="867">
                  <c:v>47939</c:v>
                </c:pt>
                <c:pt idx="868">
                  <c:v>47969</c:v>
                </c:pt>
                <c:pt idx="869">
                  <c:v>48000</c:v>
                </c:pt>
                <c:pt idx="870">
                  <c:v>48030</c:v>
                </c:pt>
                <c:pt idx="871">
                  <c:v>48061</c:v>
                </c:pt>
                <c:pt idx="872">
                  <c:v>48092</c:v>
                </c:pt>
                <c:pt idx="873">
                  <c:v>48122</c:v>
                </c:pt>
                <c:pt idx="874">
                  <c:v>48153</c:v>
                </c:pt>
                <c:pt idx="875">
                  <c:v>48183</c:v>
                </c:pt>
                <c:pt idx="876">
                  <c:v>48214</c:v>
                </c:pt>
                <c:pt idx="877">
                  <c:v>48245</c:v>
                </c:pt>
                <c:pt idx="878">
                  <c:v>48274</c:v>
                </c:pt>
                <c:pt idx="879">
                  <c:v>48305</c:v>
                </c:pt>
                <c:pt idx="880">
                  <c:v>48335</c:v>
                </c:pt>
                <c:pt idx="881">
                  <c:v>48366</c:v>
                </c:pt>
                <c:pt idx="882">
                  <c:v>48396</c:v>
                </c:pt>
                <c:pt idx="883">
                  <c:v>48427</c:v>
                </c:pt>
                <c:pt idx="884">
                  <c:v>48458</c:v>
                </c:pt>
                <c:pt idx="885">
                  <c:v>48488</c:v>
                </c:pt>
                <c:pt idx="886">
                  <c:v>48519</c:v>
                </c:pt>
                <c:pt idx="887">
                  <c:v>48549</c:v>
                </c:pt>
              </c:numCache>
            </c:numRef>
          </c:cat>
          <c:val>
            <c:numRef>
              <c:f>'HS2'!$U$171:$U$1058</c:f>
              <c:numCache>
                <c:formatCode>0.0</c:formatCode>
                <c:ptCount val="888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-12.74128893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4B0-47F7-BADA-DAC35686BA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</c:lineChart>
      <c:lineChart>
        <c:grouping val="standard"/>
        <c:varyColors val="0"/>
        <c:ser>
          <c:idx val="3"/>
          <c:order val="2"/>
          <c:tx>
            <c:v>Permits - 3/12</c:v>
          </c:tx>
          <c:spPr>
            <a:ln w="57150">
              <a:solidFill>
                <a:srgbClr val="33CCCC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cat>
            <c:numRef>
              <c:f>PERMUS!$A$3:$A$398</c:f>
              <c:numCache>
                <c:formatCode>mmm\-yy</c:formatCode>
                <c:ptCount val="396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</c:numCache>
            </c:numRef>
          </c:cat>
          <c:val>
            <c:numRef>
              <c:f>PERMUS!$G$3:$G$890</c:f>
              <c:numCache>
                <c:formatCode>General</c:formatCode>
                <c:ptCount val="888"/>
                <c:pt idx="14" formatCode="0.0">
                  <c:v>-19.7296309828</c:v>
                </c:pt>
                <c:pt idx="15" formatCode="0.0">
                  <c:v>-20.773243326100001</c:v>
                </c:pt>
                <c:pt idx="16" formatCode="0.0">
                  <c:v>-20.1794941528</c:v>
                </c:pt>
                <c:pt idx="17" formatCode="0.0">
                  <c:v>-19.0205627705</c:v>
                </c:pt>
                <c:pt idx="18" formatCode="0.0">
                  <c:v>-19.632768361499998</c:v>
                </c:pt>
                <c:pt idx="19" formatCode="0.0">
                  <c:v>-19.081272084799998</c:v>
                </c:pt>
                <c:pt idx="20" formatCode="0.0">
                  <c:v>-17.528019925199999</c:v>
                </c:pt>
                <c:pt idx="21" formatCode="0.0">
                  <c:v>-14.2668863261</c:v>
                </c:pt>
                <c:pt idx="22" formatCode="0.0">
                  <c:v>-11.909124221300001</c:v>
                </c:pt>
                <c:pt idx="23" formatCode="0.0">
                  <c:v>-12.1771217712</c:v>
                </c:pt>
                <c:pt idx="24" formatCode="0.0">
                  <c:v>-9.2496460593999998</c:v>
                </c:pt>
                <c:pt idx="25" formatCode="0.0">
                  <c:v>-13.222331047899999</c:v>
                </c:pt>
                <c:pt idx="26" formatCode="0.0">
                  <c:v>-3.8689121529000001</c:v>
                </c:pt>
                <c:pt idx="27" formatCode="0.0">
                  <c:v>-4.9186676994000003</c:v>
                </c:pt>
                <c:pt idx="28" formatCode="0.0">
                  <c:v>-0.51107325380000002</c:v>
                </c:pt>
                <c:pt idx="29" formatCode="0.0">
                  <c:v>1.5035081857000001</c:v>
                </c:pt>
                <c:pt idx="30" formatCode="0.0">
                  <c:v>6.3620386643</c:v>
                </c:pt>
                <c:pt idx="31" formatCode="0.0">
                  <c:v>11.3173216885</c:v>
                </c:pt>
                <c:pt idx="32" formatCode="0.0">
                  <c:v>10.154775386900001</c:v>
                </c:pt>
                <c:pt idx="33" formatCode="0.0">
                  <c:v>14.2582628747</c:v>
                </c:pt>
                <c:pt idx="34" formatCode="0.0">
                  <c:v>14.850249584</c:v>
                </c:pt>
                <c:pt idx="35" formatCode="0.0">
                  <c:v>20.168067226800002</c:v>
                </c:pt>
                <c:pt idx="36" formatCode="0.0">
                  <c:v>20.800832033199999</c:v>
                </c:pt>
                <c:pt idx="37" formatCode="0.0">
                  <c:v>23.871331828399999</c:v>
                </c:pt>
                <c:pt idx="38" formatCode="0.0">
                  <c:v>17.992424242399998</c:v>
                </c:pt>
                <c:pt idx="39" formatCode="0.0">
                  <c:v>20.8961303462</c:v>
                </c:pt>
                <c:pt idx="40" formatCode="0.0">
                  <c:v>16.335616438300001</c:v>
                </c:pt>
                <c:pt idx="41" formatCode="0.0">
                  <c:v>13.660302830799999</c:v>
                </c:pt>
                <c:pt idx="42" formatCode="0.0">
                  <c:v>9.1539986781000007</c:v>
                </c:pt>
                <c:pt idx="43" formatCode="0.0">
                  <c:v>5.8515854854000002</c:v>
                </c:pt>
                <c:pt idx="44" formatCode="0.0">
                  <c:v>6.9225496915000004</c:v>
                </c:pt>
                <c:pt idx="45" formatCode="0.0">
                  <c:v>5.5499495458999997</c:v>
                </c:pt>
                <c:pt idx="46" formatCode="0.0">
                  <c:v>7.6783773994000004</c:v>
                </c:pt>
                <c:pt idx="47" formatCode="0.0">
                  <c:v>8.8189588189000006</c:v>
                </c:pt>
                <c:pt idx="48" formatCode="0.0">
                  <c:v>10.5897546276</c:v>
                </c:pt>
                <c:pt idx="49" formatCode="0.0">
                  <c:v>9.8405466970000006</c:v>
                </c:pt>
                <c:pt idx="50" formatCode="0.0">
                  <c:v>9.1091492776000003</c:v>
                </c:pt>
                <c:pt idx="51" formatCode="0.0">
                  <c:v>7.4797843664999997</c:v>
                </c:pt>
                <c:pt idx="52" formatCode="0.0">
                  <c:v>11.569031498299999</c:v>
                </c:pt>
                <c:pt idx="53" formatCode="0.0">
                  <c:v>12.626701419</c:v>
                </c:pt>
                <c:pt idx="54" formatCode="0.0">
                  <c:v>14.8349984862</c:v>
                </c:pt>
                <c:pt idx="55" formatCode="0.0">
                  <c:v>9.8208770845999993</c:v>
                </c:pt>
                <c:pt idx="56" formatCode="0.0">
                  <c:v>12.6923076923</c:v>
                </c:pt>
                <c:pt idx="57" formatCode="0.0">
                  <c:v>13.9260675589</c:v>
                </c:pt>
                <c:pt idx="58" formatCode="0.0">
                  <c:v>14.732593339999999</c:v>
                </c:pt>
                <c:pt idx="59" formatCode="0.0">
                  <c:v>15.1374509103</c:v>
                </c:pt>
                <c:pt idx="60" formatCode="0.0">
                  <c:v>9.4200077850999993</c:v>
                </c:pt>
                <c:pt idx="61" formatCode="0.0">
                  <c:v>13.3969307341</c:v>
                </c:pt>
                <c:pt idx="62" formatCode="0.0">
                  <c:v>9.0474439132000004</c:v>
                </c:pt>
                <c:pt idx="63" formatCode="0.0">
                  <c:v>6.2382445140999998</c:v>
                </c:pt>
                <c:pt idx="64" formatCode="0.0">
                  <c:v>-2.1372031661999999</c:v>
                </c:pt>
                <c:pt idx="65" formatCode="0.0">
                  <c:v>-3.1884803290999999</c:v>
                </c:pt>
                <c:pt idx="66" formatCode="0.0">
                  <c:v>-3.1900870022999999</c:v>
                </c:pt>
                <c:pt idx="67" formatCode="0.0">
                  <c:v>-0.81552305960000004</c:v>
                </c:pt>
                <c:pt idx="68" formatCode="0.0">
                  <c:v>-4.5790671216999996</c:v>
                </c:pt>
                <c:pt idx="69" formatCode="0.0">
                  <c:v>-9.7622377621999998</c:v>
                </c:pt>
                <c:pt idx="70" formatCode="0.0">
                  <c:v>-10.6420404573</c:v>
                </c:pt>
                <c:pt idx="71" formatCode="0.0">
                  <c:v>-14.046511627899999</c:v>
                </c:pt>
                <c:pt idx="72" formatCode="0.0">
                  <c:v>-12.8779793667</c:v>
                </c:pt>
                <c:pt idx="73" formatCode="0.0">
                  <c:v>-15.983906364299999</c:v>
                </c:pt>
                <c:pt idx="74" formatCode="0.0">
                  <c:v>-10.4890387858</c:v>
                </c:pt>
                <c:pt idx="75" formatCode="0.0">
                  <c:v>-8.0259663617000001</c:v>
                </c:pt>
                <c:pt idx="76" formatCode="0.0">
                  <c:v>-5.2844432461000004</c:v>
                </c:pt>
                <c:pt idx="77" formatCode="0.0">
                  <c:v>-5.0199203186999997</c:v>
                </c:pt>
                <c:pt idx="78" formatCode="0.0">
                  <c:v>-5.8823529410999997</c:v>
                </c:pt>
                <c:pt idx="79" formatCode="0.0">
                  <c:v>-3.7425574142000002</c:v>
                </c:pt>
                <c:pt idx="80" formatCode="0.0">
                  <c:v>-4.1132637853</c:v>
                </c:pt>
                <c:pt idx="81" formatCode="0.0">
                  <c:v>-1.1779293242</c:v>
                </c:pt>
                <c:pt idx="82" formatCode="0.0">
                  <c:v>1.4435695538</c:v>
                </c:pt>
                <c:pt idx="83" formatCode="0.0">
                  <c:v>6.4574314574000002</c:v>
                </c:pt>
                <c:pt idx="84" formatCode="0.0">
                  <c:v>8.3707635768999999</c:v>
                </c:pt>
                <c:pt idx="85" formatCode="0.0">
                  <c:v>4.1358293426000001</c:v>
                </c:pt>
                <c:pt idx="86" formatCode="0.0">
                  <c:v>0.56518462690000004</c:v>
                </c:pt>
                <c:pt idx="87" formatCode="0.0">
                  <c:v>-2.1495027269000002</c:v>
                </c:pt>
                <c:pt idx="88" formatCode="0.0">
                  <c:v>-3.5297466551999999</c:v>
                </c:pt>
                <c:pt idx="89" formatCode="0.0">
                  <c:v>-11.605145413800001</c:v>
                </c:pt>
                <c:pt idx="90" formatCode="0.0">
                  <c:v>-19.155092592500001</c:v>
                </c:pt>
                <c:pt idx="91" formatCode="0.0">
                  <c:v>-25.861561119200001</c:v>
                </c:pt>
                <c:pt idx="92" formatCode="0.0">
                  <c:v>-30.805097917299999</c:v>
                </c:pt>
                <c:pt idx="93" formatCode="0.0">
                  <c:v>-35.225846925900001</c:v>
                </c:pt>
                <c:pt idx="94" formatCode="0.0">
                  <c:v>-40.717981888700002</c:v>
                </c:pt>
                <c:pt idx="95" formatCode="0.0">
                  <c:v>-43.6462216197</c:v>
                </c:pt>
                <c:pt idx="96" formatCode="0.0">
                  <c:v>-38.394875659299998</c:v>
                </c:pt>
                <c:pt idx="97" formatCode="0.0">
                  <c:v>-31.270903010000001</c:v>
                </c:pt>
                <c:pt idx="98" formatCode="0.0">
                  <c:v>-22.480329711500001</c:v>
                </c:pt>
                <c:pt idx="99" formatCode="0.0">
                  <c:v>-18.7213114754</c:v>
                </c:pt>
                <c:pt idx="100" formatCode="0.0">
                  <c:v>-10.858660371699999</c:v>
                </c:pt>
                <c:pt idx="101" formatCode="0.0">
                  <c:v>3.1951913951000002</c:v>
                </c:pt>
                <c:pt idx="102" formatCode="0.0">
                  <c:v>15.891195418700001</c:v>
                </c:pt>
                <c:pt idx="103" formatCode="0.0">
                  <c:v>28.406833531899998</c:v>
                </c:pt>
                <c:pt idx="104" formatCode="0.0">
                  <c:v>39.757412398900001</c:v>
                </c:pt>
                <c:pt idx="105" formatCode="0.0">
                  <c:v>57.772397094399999</c:v>
                </c:pt>
                <c:pt idx="106" formatCode="0.0">
                  <c:v>71.8494271685</c:v>
                </c:pt>
                <c:pt idx="107" formatCode="0.0">
                  <c:v>78.472639807500002</c:v>
                </c:pt>
                <c:pt idx="108" formatCode="0.0">
                  <c:v>58.6544342507</c:v>
                </c:pt>
                <c:pt idx="109" formatCode="0.0">
                  <c:v>51.946472019399998</c:v>
                </c:pt>
                <c:pt idx="110" formatCode="0.0">
                  <c:v>36.346060898899999</c:v>
                </c:pt>
                <c:pt idx="111" formatCode="0.0">
                  <c:v>38.160548608299997</c:v>
                </c:pt>
                <c:pt idx="112" formatCode="0.0">
                  <c:v>27.474346242900001</c:v>
                </c:pt>
                <c:pt idx="113" formatCode="0.0">
                  <c:v>17.657878602</c:v>
                </c:pt>
                <c:pt idx="114" formatCode="0.0">
                  <c:v>13.990117356300001</c:v>
                </c:pt>
                <c:pt idx="115" formatCode="0.0">
                  <c:v>8.9108910890999997</c:v>
                </c:pt>
                <c:pt idx="116" formatCode="0.0">
                  <c:v>13.789778206299999</c:v>
                </c:pt>
                <c:pt idx="117" formatCode="0.0">
                  <c:v>11.663597298899999</c:v>
                </c:pt>
                <c:pt idx="118" formatCode="0.0">
                  <c:v>12.4444444444</c:v>
                </c:pt>
                <c:pt idx="119" formatCode="0.0">
                  <c:v>12.2978436657</c:v>
                </c:pt>
                <c:pt idx="120" formatCode="0.0">
                  <c:v>14.687740940599999</c:v>
                </c:pt>
                <c:pt idx="121" formatCode="0.0">
                  <c:v>15.132105684500001</c:v>
                </c:pt>
                <c:pt idx="122" formatCode="0.0">
                  <c:v>10.599078341</c:v>
                </c:pt>
                <c:pt idx="123" formatCode="0.0">
                  <c:v>7.2116788320999996</c:v>
                </c:pt>
                <c:pt idx="124" formatCode="0.0">
                  <c:v>3.7652557777000002</c:v>
                </c:pt>
                <c:pt idx="125" formatCode="0.0">
                  <c:v>5.1068264720999998</c:v>
                </c:pt>
                <c:pt idx="126" formatCode="0.0">
                  <c:v>-0.2709292874</c:v>
                </c:pt>
                <c:pt idx="127" formatCode="0.0">
                  <c:v>-1.8181818181</c:v>
                </c:pt>
                <c:pt idx="128" formatCode="0.0">
                  <c:v>-7.6553672315999997</c:v>
                </c:pt>
                <c:pt idx="129" formatCode="0.0">
                  <c:v>-10.940076965299999</c:v>
                </c:pt>
                <c:pt idx="130" formatCode="0.0">
                  <c:v>-14.6527385657</c:v>
                </c:pt>
                <c:pt idx="131" formatCode="0.0">
                  <c:v>-15.571557155700001</c:v>
                </c:pt>
                <c:pt idx="132" formatCode="0.0">
                  <c:v>-20.067226890699999</c:v>
                </c:pt>
                <c:pt idx="133" formatCode="0.0">
                  <c:v>-21.314325451999999</c:v>
                </c:pt>
                <c:pt idx="134" formatCode="0.0">
                  <c:v>-23.108974358899999</c:v>
                </c:pt>
                <c:pt idx="135" formatCode="0.0">
                  <c:v>-18.872549019600001</c:v>
                </c:pt>
                <c:pt idx="136" formatCode="0.0">
                  <c:v>-13.1631631631</c:v>
                </c:pt>
                <c:pt idx="137" formatCode="0.0">
                  <c:v>-6.668319286</c:v>
                </c:pt>
                <c:pt idx="138" formatCode="0.0">
                  <c:v>0.32599836999999998</c:v>
                </c:pt>
                <c:pt idx="139" formatCode="0.0">
                  <c:v>4.4560185184999996</c:v>
                </c:pt>
                <c:pt idx="140" formatCode="0.0">
                  <c:v>7.9840929947000001</c:v>
                </c:pt>
                <c:pt idx="141" formatCode="0.0">
                  <c:v>14.5061728395</c:v>
                </c:pt>
                <c:pt idx="142" formatCode="0.0">
                  <c:v>22.527290770699999</c:v>
                </c:pt>
                <c:pt idx="143" formatCode="0.0">
                  <c:v>35.749822316900001</c:v>
                </c:pt>
                <c:pt idx="144" formatCode="0.0">
                  <c:v>44.869638351500001</c:v>
                </c:pt>
                <c:pt idx="145" formatCode="0.0">
                  <c:v>48.254529385700003</c:v>
                </c:pt>
                <c:pt idx="146" formatCode="0.0">
                  <c:v>50.270946227499998</c:v>
                </c:pt>
                <c:pt idx="147" formatCode="0.0">
                  <c:v>46.693521315799998</c:v>
                </c:pt>
                <c:pt idx="148" formatCode="0.0">
                  <c:v>48.0691642651</c:v>
                </c:pt>
                <c:pt idx="149" formatCode="0.0">
                  <c:v>44.010624169899998</c:v>
                </c:pt>
                <c:pt idx="150" formatCode="0.0">
                  <c:v>47.441104792799997</c:v>
                </c:pt>
                <c:pt idx="151" formatCode="0.0">
                  <c:v>49.058171745099997</c:v>
                </c:pt>
                <c:pt idx="152" formatCode="0.0">
                  <c:v>47.507082152899997</c:v>
                </c:pt>
                <c:pt idx="153" formatCode="0.0">
                  <c:v>38.032345013399997</c:v>
                </c:pt>
                <c:pt idx="154" formatCode="0.0">
                  <c:v>35.718142548499998</c:v>
                </c:pt>
                <c:pt idx="155" formatCode="0.0">
                  <c:v>31.204188481599999</c:v>
                </c:pt>
                <c:pt idx="156" formatCode="0.0">
                  <c:v>36.284470246700003</c:v>
                </c:pt>
                <c:pt idx="157" formatCode="0.0">
                  <c:v>34.873323397900002</c:v>
                </c:pt>
                <c:pt idx="158" formatCode="0.0">
                  <c:v>32.177531206600001</c:v>
                </c:pt>
                <c:pt idx="159" formatCode="0.0">
                  <c:v>21.510297482799999</c:v>
                </c:pt>
                <c:pt idx="160" formatCode="0.0">
                  <c:v>14.7917477617</c:v>
                </c:pt>
                <c:pt idx="161" formatCode="0.0">
                  <c:v>13.1132423459</c:v>
                </c:pt>
                <c:pt idx="162" formatCode="0.0">
                  <c:v>10.3948576675</c:v>
                </c:pt>
                <c:pt idx="163" formatCode="0.0">
                  <c:v>11.614941460600001</c:v>
                </c:pt>
                <c:pt idx="164" formatCode="0.0">
                  <c:v>10.7355483003</c:v>
                </c:pt>
                <c:pt idx="165" formatCode="0.0">
                  <c:v>16.793595000900002</c:v>
                </c:pt>
                <c:pt idx="166" formatCode="0.0">
                  <c:v>13.089317684499999</c:v>
                </c:pt>
                <c:pt idx="167" formatCode="0.0">
                  <c:v>10.235434956100001</c:v>
                </c:pt>
                <c:pt idx="168" formatCode="0.0">
                  <c:v>7.2417465388000002</c:v>
                </c:pt>
                <c:pt idx="169" formatCode="0.0">
                  <c:v>4.3977900551999998</c:v>
                </c:pt>
                <c:pt idx="170" formatCode="0.0">
                  <c:v>1.1962224554000001</c:v>
                </c:pt>
                <c:pt idx="171" formatCode="0.0">
                  <c:v>-2.9190207155999999</c:v>
                </c:pt>
                <c:pt idx="172" formatCode="0.0">
                  <c:v>-4.7982366903999996</c:v>
                </c:pt>
                <c:pt idx="173" formatCode="0.0">
                  <c:v>-6.9297244415000003</c:v>
                </c:pt>
                <c:pt idx="174" formatCode="0.0">
                  <c:v>-9.7155215437999995</c:v>
                </c:pt>
                <c:pt idx="175" formatCode="0.0">
                  <c:v>-14.4355644355</c:v>
                </c:pt>
                <c:pt idx="176" formatCode="0.0">
                  <c:v>-22.754075615600001</c:v>
                </c:pt>
                <c:pt idx="177" formatCode="0.0">
                  <c:v>-31.282394248399999</c:v>
                </c:pt>
                <c:pt idx="178" formatCode="0.0">
                  <c:v>-37.502198768600003</c:v>
                </c:pt>
                <c:pt idx="179" formatCode="0.0">
                  <c:v>-41.864253393600002</c:v>
                </c:pt>
                <c:pt idx="180" formatCode="0.0">
                  <c:v>-43.237338629500002</c:v>
                </c:pt>
                <c:pt idx="181" formatCode="0.0">
                  <c:v>-43.839966130299999</c:v>
                </c:pt>
                <c:pt idx="182" formatCode="0.0">
                  <c:v>-38.967233512999996</c:v>
                </c:pt>
                <c:pt idx="183" formatCode="0.0">
                  <c:v>-34.490785645000003</c:v>
                </c:pt>
                <c:pt idx="184" formatCode="0.0">
                  <c:v>-34.550311665099997</c:v>
                </c:pt>
                <c:pt idx="185" formatCode="0.0">
                  <c:v>-38.752627890600003</c:v>
                </c:pt>
                <c:pt idx="186" formatCode="0.0">
                  <c:v>-42.104293347999999</c:v>
                </c:pt>
                <c:pt idx="187" formatCode="0.0">
                  <c:v>-45.631445806499997</c:v>
                </c:pt>
                <c:pt idx="188" formatCode="0.0">
                  <c:v>-45.2177817691</c:v>
                </c:pt>
                <c:pt idx="189" formatCode="0.0">
                  <c:v>-46.569343065600002</c:v>
                </c:pt>
                <c:pt idx="190" formatCode="0.0">
                  <c:v>-45.679707289600003</c:v>
                </c:pt>
                <c:pt idx="191" formatCode="0.0">
                  <c:v>-41.936488169299999</c:v>
                </c:pt>
                <c:pt idx="192" formatCode="0.0">
                  <c:v>-44.401679496100002</c:v>
                </c:pt>
                <c:pt idx="193" formatCode="0.0">
                  <c:v>-43.837165472999999</c:v>
                </c:pt>
                <c:pt idx="194" formatCode="0.0">
                  <c:v>-49.303431872200001</c:v>
                </c:pt>
                <c:pt idx="195" formatCode="0.0">
                  <c:v>-42.256440627700002</c:v>
                </c:pt>
                <c:pt idx="196" formatCode="0.0">
                  <c:v>-34.421768707399998</c:v>
                </c:pt>
                <c:pt idx="197" formatCode="0.0">
                  <c:v>-21.481693363800002</c:v>
                </c:pt>
                <c:pt idx="198" formatCode="0.0">
                  <c:v>-9.6435391470000003</c:v>
                </c:pt>
                <c:pt idx="199" formatCode="0.0">
                  <c:v>-0.50107372939999995</c:v>
                </c:pt>
                <c:pt idx="200" formatCode="0.0">
                  <c:v>12.540983606499999</c:v>
                </c:pt>
                <c:pt idx="201" formatCode="0.0">
                  <c:v>23.451730418899999</c:v>
                </c:pt>
                <c:pt idx="202" formatCode="0.0">
                  <c:v>34.196891191699997</c:v>
                </c:pt>
                <c:pt idx="203" formatCode="0.0">
                  <c:v>29.1689008042</c:v>
                </c:pt>
                <c:pt idx="204" formatCode="0.0">
                  <c:v>34.235368156</c:v>
                </c:pt>
                <c:pt idx="205" formatCode="0.0">
                  <c:v>43.288590603999999</c:v>
                </c:pt>
                <c:pt idx="206" formatCode="0.0">
                  <c:v>68.632707774699995</c:v>
                </c:pt>
                <c:pt idx="207" formatCode="0.0">
                  <c:v>54.358974358899999</c:v>
                </c:pt>
                <c:pt idx="208" formatCode="0.0">
                  <c:v>41.203319501999999</c:v>
                </c:pt>
                <c:pt idx="209" formatCode="0.0">
                  <c:v>28.3788706739</c:v>
                </c:pt>
                <c:pt idx="210" formatCode="0.0">
                  <c:v>22.9658330398</c:v>
                </c:pt>
                <c:pt idx="211" formatCode="0.0">
                  <c:v>27.086330935199999</c:v>
                </c:pt>
                <c:pt idx="212" formatCode="0.0">
                  <c:v>29.7887836853</c:v>
                </c:pt>
                <c:pt idx="213" formatCode="0.0">
                  <c:v>32.866101069700001</c:v>
                </c:pt>
                <c:pt idx="214" formatCode="0.0">
                  <c:v>37.953667953599997</c:v>
                </c:pt>
                <c:pt idx="215" formatCode="0.0">
                  <c:v>39.352428393499999</c:v>
                </c:pt>
                <c:pt idx="216" formatCode="0.0">
                  <c:v>39.8968588842</c:v>
                </c:pt>
                <c:pt idx="217" formatCode="0.0">
                  <c:v>31.943793911</c:v>
                </c:pt>
                <c:pt idx="218" formatCode="0.0">
                  <c:v>33.426073131899997</c:v>
                </c:pt>
                <c:pt idx="219" formatCode="0.0">
                  <c:v>38.438538205900002</c:v>
                </c:pt>
                <c:pt idx="220" formatCode="0.0">
                  <c:v>41.551572142200001</c:v>
                </c:pt>
                <c:pt idx="221" formatCode="0.0">
                  <c:v>41.713961407399999</c:v>
                </c:pt>
                <c:pt idx="222" formatCode="0.0">
                  <c:v>38.613577771400003</c:v>
                </c:pt>
                <c:pt idx="223" formatCode="0.0">
                  <c:v>37.588451740700002</c:v>
                </c:pt>
                <c:pt idx="224" formatCode="0.0">
                  <c:v>27.4971941638</c:v>
                </c:pt>
                <c:pt idx="225" formatCode="0.0">
                  <c:v>26.263187118200001</c:v>
                </c:pt>
                <c:pt idx="226" formatCode="0.0">
                  <c:v>19.283515253200001</c:v>
                </c:pt>
                <c:pt idx="227" formatCode="0.0">
                  <c:v>19.273160560000001</c:v>
                </c:pt>
                <c:pt idx="228" formatCode="0.0">
                  <c:v>17.794906166200001</c:v>
                </c:pt>
                <c:pt idx="229" formatCode="0.0">
                  <c:v>14.057507987199999</c:v>
                </c:pt>
                <c:pt idx="230" formatCode="0.0">
                  <c:v>10.0387250521</c:v>
                </c:pt>
                <c:pt idx="231" formatCode="0.0">
                  <c:v>7.3914086873000002</c:v>
                </c:pt>
                <c:pt idx="232" formatCode="0.0">
                  <c:v>7.8887274236999998</c:v>
                </c:pt>
                <c:pt idx="233" formatCode="0.0">
                  <c:v>10.812975570600001</c:v>
                </c:pt>
                <c:pt idx="234" formatCode="0.0">
                  <c:v>9.5267617276000003</c:v>
                </c:pt>
                <c:pt idx="235" formatCode="0.0">
                  <c:v>5.2046903928999999</c:v>
                </c:pt>
                <c:pt idx="236" formatCode="0.0">
                  <c:v>2.0246478873</c:v>
                </c:pt>
                <c:pt idx="237" formatCode="0.0">
                  <c:v>3.8698328934999999</c:v>
                </c:pt>
                <c:pt idx="238" formatCode="0.0">
                  <c:v>5.8423275456999999</c:v>
                </c:pt>
                <c:pt idx="239" formatCode="0.0">
                  <c:v>3.4215784215</c:v>
                </c:pt>
                <c:pt idx="240" formatCode="0.0">
                  <c:v>-2.8449502133000002</c:v>
                </c:pt>
                <c:pt idx="241" formatCode="0.0">
                  <c:v>-8.1232492996999994</c:v>
                </c:pt>
                <c:pt idx="242" formatCode="0.0">
                  <c:v>-10.368164591199999</c:v>
                </c:pt>
                <c:pt idx="243" formatCode="0.0">
                  <c:v>-12.8268156424</c:v>
                </c:pt>
                <c:pt idx="244" formatCode="0.0">
                  <c:v>-11.0063498172</c:v>
                </c:pt>
                <c:pt idx="245" formatCode="0.0">
                  <c:v>-15.5222262378</c:v>
                </c:pt>
                <c:pt idx="246" formatCode="0.0">
                  <c:v>-13.3396226415</c:v>
                </c:pt>
                <c:pt idx="247" formatCode="0.0">
                  <c:v>-12.573328118799999</c:v>
                </c:pt>
                <c:pt idx="248" formatCode="0.0">
                  <c:v>-6.9240724762000001</c:v>
                </c:pt>
                <c:pt idx="249" formatCode="0.0">
                  <c:v>-8.3192209991000006</c:v>
                </c:pt>
                <c:pt idx="250" formatCode="0.0">
                  <c:v>-15.584127687800001</c:v>
                </c:pt>
                <c:pt idx="251" formatCode="0.0">
                  <c:v>-22.313450857199999</c:v>
                </c:pt>
                <c:pt idx="252" formatCode="0.0">
                  <c:v>-24.450951683700001</c:v>
                </c:pt>
                <c:pt idx="253" formatCode="0.0">
                  <c:v>-19.952574525700001</c:v>
                </c:pt>
                <c:pt idx="254" formatCode="0.0">
                  <c:v>-28.148595590399999</c:v>
                </c:pt>
                <c:pt idx="255" formatCode="0.0">
                  <c:v>-38.887464752600003</c:v>
                </c:pt>
                <c:pt idx="256" formatCode="0.0">
                  <c:v>-48.216216216200003</c:v>
                </c:pt>
                <c:pt idx="257" formatCode="0.0">
                  <c:v>-44.513368983900001</c:v>
                </c:pt>
                <c:pt idx="258" formatCode="0.0">
                  <c:v>-35.205747877199997</c:v>
                </c:pt>
                <c:pt idx="259" formatCode="0.0">
                  <c:v>-24.670096175299999</c:v>
                </c:pt>
                <c:pt idx="260" formatCode="0.0">
                  <c:v>-12.398609501699999</c:v>
                </c:pt>
                <c:pt idx="261" formatCode="0.0">
                  <c:v>-9.5359039481999996</c:v>
                </c:pt>
                <c:pt idx="262" formatCode="0.0">
                  <c:v>-2.7310924369</c:v>
                </c:pt>
                <c:pt idx="263" formatCode="0.0">
                  <c:v>-1.9894311469999999</c:v>
                </c:pt>
                <c:pt idx="264" formatCode="0.0">
                  <c:v>0.31007751929999999</c:v>
                </c:pt>
                <c:pt idx="265" formatCode="0.0">
                  <c:v>4.2319085899999997E-2</c:v>
                </c:pt>
                <c:pt idx="266" formatCode="0.0">
                  <c:v>5.2963430012000003</c:v>
                </c:pt>
                <c:pt idx="267" formatCode="0.0">
                  <c:v>22.0637583892</c:v>
                </c:pt>
                <c:pt idx="268" formatCode="0.0">
                  <c:v>33.152400835000002</c:v>
                </c:pt>
                <c:pt idx="269" formatCode="0.0">
                  <c:v>19.8920585967</c:v>
                </c:pt>
                <c:pt idx="270" formatCode="0.0">
                  <c:v>-4.7043010752000001</c:v>
                </c:pt>
                <c:pt idx="271" formatCode="0.0">
                  <c:v>-23.6342042755</c:v>
                </c:pt>
                <c:pt idx="272" formatCode="0.0">
                  <c:v>-35.370370370300002</c:v>
                </c:pt>
                <c:pt idx="273" formatCode="0.0">
                  <c:v>-42.521694742199998</c:v>
                </c:pt>
                <c:pt idx="274" formatCode="0.0">
                  <c:v>-44.8704103671</c:v>
                </c:pt>
                <c:pt idx="275" formatCode="0.0">
                  <c:v>-42.974944497300001</c:v>
                </c:pt>
                <c:pt idx="276" formatCode="0.0">
                  <c:v>-37.944358577999999</c:v>
                </c:pt>
                <c:pt idx="277" formatCode="0.0">
                  <c:v>-33.1218274111</c:v>
                </c:pt>
                <c:pt idx="278" formatCode="0.0">
                  <c:v>-27.744510978000001</c:v>
                </c:pt>
                <c:pt idx="279" formatCode="0.0">
                  <c:v>-25.738831615100001</c:v>
                </c:pt>
                <c:pt idx="280" formatCode="0.0">
                  <c:v>-22.8911884603</c:v>
                </c:pt>
                <c:pt idx="281" formatCode="0.0">
                  <c:v>-18.231511254000001</c:v>
                </c:pt>
                <c:pt idx="282" formatCode="0.0">
                  <c:v>-6.9816643158999998</c:v>
                </c:pt>
                <c:pt idx="283" formatCode="0.0">
                  <c:v>2.6438569206000002</c:v>
                </c:pt>
                <c:pt idx="284" formatCode="0.0">
                  <c:v>12.893982808000001</c:v>
                </c:pt>
                <c:pt idx="285" formatCode="0.0">
                  <c:v>25.799289520399999</c:v>
                </c:pt>
                <c:pt idx="286" formatCode="0.0">
                  <c:v>44.025465230099996</c:v>
                </c:pt>
                <c:pt idx="287" formatCode="0.0">
                  <c:v>60.956618464899996</c:v>
                </c:pt>
                <c:pt idx="288" formatCode="0.0">
                  <c:v>70.236612702299993</c:v>
                </c:pt>
                <c:pt idx="289" formatCode="0.0">
                  <c:v>73.055028462899998</c:v>
                </c:pt>
                <c:pt idx="290" formatCode="0.0">
                  <c:v>72.707182320399994</c:v>
                </c:pt>
                <c:pt idx="291" formatCode="0.0">
                  <c:v>70.152707079999999</c:v>
                </c:pt>
                <c:pt idx="292" formatCode="0.0">
                  <c:v>72.834485563200005</c:v>
                </c:pt>
                <c:pt idx="293" formatCode="0.0">
                  <c:v>81.950452221700004</c:v>
                </c:pt>
                <c:pt idx="294" formatCode="0.0">
                  <c:v>79.112964366900002</c:v>
                </c:pt>
                <c:pt idx="295" formatCode="0.0">
                  <c:v>80.795454545400005</c:v>
                </c:pt>
                <c:pt idx="296" formatCode="0.0">
                  <c:v>64.467005076099994</c:v>
                </c:pt>
                <c:pt idx="297" formatCode="0.0">
                  <c:v>57.995058242100001</c:v>
                </c:pt>
                <c:pt idx="298" formatCode="0.0">
                  <c:v>41.7205032301</c:v>
                </c:pt>
                <c:pt idx="299" formatCode="0.0">
                  <c:v>29.993089149900001</c:v>
                </c:pt>
                <c:pt idx="300" formatCode="0.0">
                  <c:v>27.1762984637</c:v>
                </c:pt>
                <c:pt idx="301" formatCode="0.0">
                  <c:v>29.057017543800001</c:v>
                </c:pt>
                <c:pt idx="302" formatCode="0.0">
                  <c:v>26.8394113883</c:v>
                </c:pt>
                <c:pt idx="303" formatCode="0.0">
                  <c:v>20.587435409299999</c:v>
                </c:pt>
                <c:pt idx="304" formatCode="0.0">
                  <c:v>13.576470588199999</c:v>
                </c:pt>
                <c:pt idx="305" formatCode="0.0">
                  <c:v>8.6449103090000001</c:v>
                </c:pt>
                <c:pt idx="306" formatCode="0.0">
                  <c:v>2.2645502645</c:v>
                </c:pt>
                <c:pt idx="307" formatCode="0.0">
                  <c:v>-4.378797402</c:v>
                </c:pt>
                <c:pt idx="308" formatCode="0.0">
                  <c:v>-8.2892416225000005</c:v>
                </c:pt>
                <c:pt idx="309" formatCode="0.0">
                  <c:v>-7.9982126898999999</c:v>
                </c:pt>
                <c:pt idx="310" formatCode="0.0">
                  <c:v>-5.9261036467999997</c:v>
                </c:pt>
                <c:pt idx="311" formatCode="0.0">
                  <c:v>-2.5252525252</c:v>
                </c:pt>
                <c:pt idx="312" formatCode="0.0">
                  <c:v>-3.4224906528000001</c:v>
                </c:pt>
                <c:pt idx="313" formatCode="0.0">
                  <c:v>-10.1387708864</c:v>
                </c:pt>
                <c:pt idx="314" formatCode="0.0">
                  <c:v>-10.0126103404</c:v>
                </c:pt>
                <c:pt idx="315" formatCode="0.0">
                  <c:v>-7.2620658547000003</c:v>
                </c:pt>
                <c:pt idx="316" formatCode="0.0">
                  <c:v>-1.4501760928</c:v>
                </c:pt>
                <c:pt idx="317" formatCode="0.0">
                  <c:v>-3.2822757111</c:v>
                </c:pt>
                <c:pt idx="318" formatCode="0.0">
                  <c:v>0.1241721854</c:v>
                </c:pt>
                <c:pt idx="319" formatCode="0.0">
                  <c:v>3.9439088517999998</c:v>
                </c:pt>
                <c:pt idx="320" formatCode="0.0">
                  <c:v>16.9951923076</c:v>
                </c:pt>
                <c:pt idx="321" formatCode="0.0">
                  <c:v>17.969888295200001</c:v>
                </c:pt>
                <c:pt idx="322" formatCode="0.0">
                  <c:v>13.4659525631</c:v>
                </c:pt>
                <c:pt idx="323" formatCode="0.0">
                  <c:v>10.062721570700001</c:v>
                </c:pt>
                <c:pt idx="324" formatCode="0.0">
                  <c:v>8.5169743894999996</c:v>
                </c:pt>
                <c:pt idx="325" formatCode="0.0">
                  <c:v>12.4803025527</c:v>
                </c:pt>
                <c:pt idx="326" formatCode="0.0">
                  <c:v>7.1188340807000001</c:v>
                </c:pt>
                <c:pt idx="327" formatCode="0.0">
                  <c:v>8.4873540855999998</c:v>
                </c:pt>
                <c:pt idx="328" formatCode="0.0">
                  <c:v>6.2013874290000004</c:v>
                </c:pt>
                <c:pt idx="329" formatCode="0.0">
                  <c:v>8.2064993829000006</c:v>
                </c:pt>
                <c:pt idx="330" formatCode="0.0">
                  <c:v>5.6221579164</c:v>
                </c:pt>
                <c:pt idx="331" formatCode="0.0">
                  <c:v>2.7192242833</c:v>
                </c:pt>
                <c:pt idx="332" formatCode="0.0">
                  <c:v>-3.9860283542000001</c:v>
                </c:pt>
                <c:pt idx="333" formatCode="0.0">
                  <c:v>-7.2869493617999996</c:v>
                </c:pt>
                <c:pt idx="334" formatCode="0.0">
                  <c:v>-6.9004270622000003</c:v>
                </c:pt>
                <c:pt idx="335" formatCode="0.0">
                  <c:v>-2.4033696728999998</c:v>
                </c:pt>
                <c:pt idx="336" formatCode="0.0">
                  <c:v>-5.4061470911000002</c:v>
                </c:pt>
                <c:pt idx="337" formatCode="0.0">
                  <c:v>-5.7439058558999996</c:v>
                </c:pt>
                <c:pt idx="338" formatCode="0.0">
                  <c:v>-7.0905285190000003</c:v>
                </c:pt>
                <c:pt idx="339" formatCode="0.0">
                  <c:v>-7.6440260030999996</c:v>
                </c:pt>
                <c:pt idx="340" formatCode="0.0">
                  <c:v>-11.460807600900001</c:v>
                </c:pt>
                <c:pt idx="341" formatCode="0.0">
                  <c:v>-13.951720205199999</c:v>
                </c:pt>
                <c:pt idx="342" formatCode="0.0">
                  <c:v>-14.520547945200001</c:v>
                </c:pt>
                <c:pt idx="343" formatCode="0.0">
                  <c:v>-12.0870100554</c:v>
                </c:pt>
                <c:pt idx="344" formatCode="0.0">
                  <c:v>-12.818317996999999</c:v>
                </c:pt>
                <c:pt idx="345" formatCode="0.0">
                  <c:v>-13.5435168738</c:v>
                </c:pt>
                <c:pt idx="346" formatCode="0.0">
                  <c:v>-12.4336069531</c:v>
                </c:pt>
                <c:pt idx="347" formatCode="0.0">
                  <c:v>-18.8626554963</c:v>
                </c:pt>
                <c:pt idx="348" formatCode="0.0">
                  <c:v>-22.4543080939</c:v>
                </c:pt>
                <c:pt idx="349" formatCode="0.0">
                  <c:v>-23.186682520800002</c:v>
                </c:pt>
                <c:pt idx="350" formatCode="0.0">
                  <c:v>-13.9960574486</c:v>
                </c:pt>
                <c:pt idx="351" formatCode="0.0">
                  <c:v>-10.4368932038</c:v>
                </c:pt>
                <c:pt idx="352" formatCode="0.0">
                  <c:v>-7.3552425665000003</c:v>
                </c:pt>
                <c:pt idx="353" formatCode="0.0">
                  <c:v>-5.4782416611000002</c:v>
                </c:pt>
                <c:pt idx="354" formatCode="0.0">
                  <c:v>-5.1510989010000001</c:v>
                </c:pt>
                <c:pt idx="355" formatCode="0.0">
                  <c:v>-3.6181139122000001</c:v>
                </c:pt>
                <c:pt idx="356" formatCode="0.0">
                  <c:v>-5.0319096710000002</c:v>
                </c:pt>
                <c:pt idx="357" formatCode="0.0">
                  <c:v>-5.13610683E-2</c:v>
                </c:pt>
                <c:pt idx="358" formatCode="0.0">
                  <c:v>-0.22056796249999999</c:v>
                </c:pt>
                <c:pt idx="359" formatCode="0.0">
                  <c:v>4.9436795994000002</c:v>
                </c:pt>
                <c:pt idx="360" formatCode="0.0">
                  <c:v>12.1960344182</c:v>
                </c:pt>
                <c:pt idx="361" formatCode="0.0">
                  <c:v>6.7724458203999998</c:v>
                </c:pt>
                <c:pt idx="362" formatCode="0.0">
                  <c:v>-4.7478716436999999</c:v>
                </c:pt>
                <c:pt idx="363" formatCode="0.0">
                  <c:v>-11.842818428099999</c:v>
                </c:pt>
                <c:pt idx="364" formatCode="0.0">
                  <c:v>-9.6283783783000008</c:v>
                </c:pt>
                <c:pt idx="365" formatCode="0.0">
                  <c:v>-7.6186024771999996</c:v>
                </c:pt>
                <c:pt idx="366" formatCode="0.0">
                  <c:v>-8.1100651701000004</c:v>
                </c:pt>
                <c:pt idx="367" formatCode="0.0">
                  <c:v>-10.123516589899999</c:v>
                </c:pt>
                <c:pt idx="368" formatCode="0.0">
                  <c:v>-10.933057637599999</c:v>
                </c:pt>
                <c:pt idx="369" formatCode="0.0">
                  <c:v>-9.3525179856000005</c:v>
                </c:pt>
                <c:pt idx="370" formatCode="0.0">
                  <c:v>-9.8922354241000008</c:v>
                </c:pt>
                <c:pt idx="371" formatCode="0.0">
                  <c:v>-8.2587954680000006</c:v>
                </c:pt>
                <c:pt idx="372" formatCode="0.0">
                  <c:v>1.3004334778</c:v>
                </c:pt>
                <c:pt idx="373" formatCode="0.0">
                  <c:v>4.2769119246000002</c:v>
                </c:pt>
                <c:pt idx="374" formatCode="0.0">
                  <c:v>5.3282915090999996</c:v>
                </c:pt>
                <c:pt idx="375" formatCode="0.0">
                  <c:v>-7.9003996311</c:v>
                </c:pt>
                <c:pt idx="376" formatCode="0.0">
                  <c:v>-13.297730307</c:v>
                </c:pt>
                <c:pt idx="377" formatCode="0.0">
                  <c:v>-17.7080698203</c:v>
                </c:pt>
                <c:pt idx="378" formatCode="0.0">
                  <c:v>-17.0738114</c:v>
                </c:pt>
                <c:pt idx="379" formatCode="0.0">
                  <c:v>-17.111290757199999</c:v>
                </c:pt>
                <c:pt idx="380" formatCode="0.0">
                  <c:v>-20.139291932599999</c:v>
                </c:pt>
                <c:pt idx="381" formatCode="0.0">
                  <c:v>-25.878684807199999</c:v>
                </c:pt>
                <c:pt idx="382" formatCode="0.0">
                  <c:v>-29.622815087300001</c:v>
                </c:pt>
                <c:pt idx="383" formatCode="0.0">
                  <c:v>-33.734156646000002</c:v>
                </c:pt>
                <c:pt idx="384" formatCode="0.0">
                  <c:v>-43.087557603599997</c:v>
                </c:pt>
                <c:pt idx="385" formatCode="0.0">
                  <c:v>-44.664581160899999</c:v>
                </c:pt>
                <c:pt idx="386" formatCode="0.0">
                  <c:v>-39.8498694516</c:v>
                </c:pt>
                <c:pt idx="387" formatCode="0.0">
                  <c:v>-25.333778371099999</c:v>
                </c:pt>
                <c:pt idx="388" formatCode="0.0">
                  <c:v>-17.4930705266</c:v>
                </c:pt>
                <c:pt idx="389" formatCode="0.0">
                  <c:v>-13.187826621499999</c:v>
                </c:pt>
                <c:pt idx="390" formatCode="0.0">
                  <c:v>-10.421286030999999</c:v>
                </c:pt>
                <c:pt idx="391" formatCode="0.0">
                  <c:v>-12.4187256176</c:v>
                </c:pt>
                <c:pt idx="392" formatCode="0.0">
                  <c:v>-6.6860465115999999</c:v>
                </c:pt>
                <c:pt idx="393" formatCode="0.0">
                  <c:v>-2.3709369024</c:v>
                </c:pt>
                <c:pt idx="394" formatCode="0.0">
                  <c:v>3.4858387798999999</c:v>
                </c:pt>
                <c:pt idx="395" formatCode="0.00">
                  <c:v>10.5443845022</c:v>
                </c:pt>
                <c:pt idx="396" formatCode="0.0">
                  <c:v>17.698091382299999</c:v>
                </c:pt>
                <c:pt idx="397" formatCode="0.0">
                  <c:v>31.281407035099999</c:v>
                </c:pt>
                <c:pt idx="398" formatCode="0.0">
                  <c:v>29.2457948996</c:v>
                </c:pt>
                <c:pt idx="399" formatCode="0.0">
                  <c:v>22.574877067500001</c:v>
                </c:pt>
                <c:pt idx="400" formatCode="0.0">
                  <c:v>11.4968271743</c:v>
                </c:pt>
                <c:pt idx="401" formatCode="0.0">
                  <c:v>9.8441926345000006</c:v>
                </c:pt>
                <c:pt idx="402" formatCode="0.0">
                  <c:v>8.6987270154999994</c:v>
                </c:pt>
                <c:pt idx="403" formatCode="0.0">
                  <c:v>12.5835189309</c:v>
                </c:pt>
                <c:pt idx="404" formatCode="0.0">
                  <c:v>14.2133956386</c:v>
                </c:pt>
                <c:pt idx="405" formatCode="0.0">
                  <c:v>13.3176654915</c:v>
                </c:pt>
                <c:pt idx="406" formatCode="0.0">
                  <c:v>14.821052631500001</c:v>
                </c:pt>
                <c:pt idx="407" formatCode="0.0">
                  <c:v>12.244897959099999</c:v>
                </c:pt>
                <c:pt idx="408" formatCode="0.0">
                  <c:v>9.5823095823000006</c:v>
                </c:pt>
                <c:pt idx="409" formatCode="0.0">
                  <c:v>5.1196172247999998</c:v>
                </c:pt>
                <c:pt idx="410" formatCode="0.0">
                  <c:v>0.46179680940000001</c:v>
                </c:pt>
                <c:pt idx="411" formatCode="0.0">
                  <c:v>1.9328956964999999</c:v>
                </c:pt>
                <c:pt idx="412" formatCode="0.0">
                  <c:v>3.1469702042000001</c:v>
                </c:pt>
                <c:pt idx="413" formatCode="0.0">
                  <c:v>5.3513862023999996</c:v>
                </c:pt>
                <c:pt idx="414" formatCode="0.0">
                  <c:v>5.4001301236000003</c:v>
                </c:pt>
                <c:pt idx="415" formatCode="0.0">
                  <c:v>10.187932739800001</c:v>
                </c:pt>
                <c:pt idx="416" formatCode="0.0">
                  <c:v>11.7967950903</c:v>
                </c:pt>
                <c:pt idx="417" formatCode="0.0">
                  <c:v>14.2067058416</c:v>
                </c:pt>
                <c:pt idx="418" formatCode="0.0">
                  <c:v>16.098276494299999</c:v>
                </c:pt>
                <c:pt idx="419" formatCode="0.0">
                  <c:v>20.632411067100001</c:v>
                </c:pt>
                <c:pt idx="420" formatCode="0.0">
                  <c:v>25.067264573900001</c:v>
                </c:pt>
                <c:pt idx="421" formatCode="0.0">
                  <c:v>19.4811106053</c:v>
                </c:pt>
                <c:pt idx="422" formatCode="0.0">
                  <c:v>20.685332218900001</c:v>
                </c:pt>
                <c:pt idx="423" formatCode="0.0">
                  <c:v>20.107334525900001</c:v>
                </c:pt>
                <c:pt idx="424" formatCode="0.0">
                  <c:v>25.089256734799999</c:v>
                </c:pt>
                <c:pt idx="425" formatCode="0.0">
                  <c:v>21.725826193300001</c:v>
                </c:pt>
                <c:pt idx="426" formatCode="0.0">
                  <c:v>18.827160493800001</c:v>
                </c:pt>
                <c:pt idx="427" formatCode="0.0">
                  <c:v>15.230400957500001</c:v>
                </c:pt>
                <c:pt idx="428" formatCode="0.0">
                  <c:v>13.9066788655</c:v>
                </c:pt>
                <c:pt idx="429" formatCode="0.0">
                  <c:v>13.710653753000001</c:v>
                </c:pt>
                <c:pt idx="430" formatCode="0.0">
                  <c:v>8.8755527479000005</c:v>
                </c:pt>
                <c:pt idx="431" formatCode="0.0">
                  <c:v>2.1297509829000001</c:v>
                </c:pt>
                <c:pt idx="432" formatCode="0.0">
                  <c:v>-1.8239512369999999</c:v>
                </c:pt>
                <c:pt idx="433" formatCode="0.0">
                  <c:v>-2.9984761903999999</c:v>
                </c:pt>
                <c:pt idx="434" formatCode="0.0">
                  <c:v>-5.1797091412</c:v>
                </c:pt>
                <c:pt idx="435" formatCode="0.0">
                  <c:v>-9.1742627344999992</c:v>
                </c:pt>
                <c:pt idx="436" formatCode="0.0">
                  <c:v>-10.142449403200001</c:v>
                </c:pt>
                <c:pt idx="437" formatCode="0.0">
                  <c:v>-8.9537456007999996</c:v>
                </c:pt>
                <c:pt idx="438" formatCode="0.0">
                  <c:v>-4.3142857142000004</c:v>
                </c:pt>
                <c:pt idx="439" formatCode="0.0">
                  <c:v>-1.8628927551000001</c:v>
                </c:pt>
                <c:pt idx="440" formatCode="0.0">
                  <c:v>-0.87202141899999996</c:v>
                </c:pt>
                <c:pt idx="441" formatCode="0.0">
                  <c:v>-0.19829651309999999</c:v>
                </c:pt>
                <c:pt idx="442" formatCode="0.0">
                  <c:v>1.5137800986000001</c:v>
                </c:pt>
                <c:pt idx="443" formatCode="0.0">
                  <c:v>4.2637151105999997</c:v>
                </c:pt>
                <c:pt idx="444" formatCode="0.0">
                  <c:v>6.3309631025000002</c:v>
                </c:pt>
                <c:pt idx="445" formatCode="0.0">
                  <c:v>9.4934198381999995</c:v>
                </c:pt>
                <c:pt idx="446" formatCode="0.0">
                  <c:v>10.2760360939</c:v>
                </c:pt>
                <c:pt idx="447" formatCode="0.0">
                  <c:v>16.1412519432</c:v>
                </c:pt>
                <c:pt idx="448" formatCode="0.0">
                  <c:v>15.4294839031</c:v>
                </c:pt>
                <c:pt idx="449" formatCode="0.0">
                  <c:v>13.3305906974</c:v>
                </c:pt>
                <c:pt idx="450" formatCode="0.0">
                  <c:v>10.4253644235</c:v>
                </c:pt>
                <c:pt idx="451" formatCode="0.0">
                  <c:v>4.8117885511000003</c:v>
                </c:pt>
                <c:pt idx="452" formatCode="0.0">
                  <c:v>4.4116971826000002</c:v>
                </c:pt>
                <c:pt idx="453" formatCode="0.0">
                  <c:v>0.51312824199999996</c:v>
                </c:pt>
                <c:pt idx="454" formatCode="0.0">
                  <c:v>-0.34322326939999998</c:v>
                </c:pt>
                <c:pt idx="455" formatCode="0.0">
                  <c:v>0.81171728359999995</c:v>
                </c:pt>
                <c:pt idx="456" formatCode="0.0">
                  <c:v>-0.2287496393</c:v>
                </c:pt>
                <c:pt idx="457" formatCode="0.0">
                  <c:v>1.0175680230999999</c:v>
                </c:pt>
                <c:pt idx="458" formatCode="0.0">
                  <c:v>-6.7885065600000002E-2</c:v>
                </c:pt>
                <c:pt idx="459" formatCode="0.0">
                  <c:v>-1.2015802685999999</c:v>
                </c:pt>
                <c:pt idx="460" formatCode="0.0">
                  <c:v>-2.7367446747000002</c:v>
                </c:pt>
                <c:pt idx="461" formatCode="0.0">
                  <c:v>-2.4803697288</c:v>
                </c:pt>
                <c:pt idx="462" formatCode="0.0">
                  <c:v>-2.7092203463</c:v>
                </c:pt>
                <c:pt idx="463" formatCode="0.0">
                  <c:v>-2.0014591869</c:v>
                </c:pt>
                <c:pt idx="464" formatCode="0.0">
                  <c:v>1.1925179201</c:v>
                </c:pt>
                <c:pt idx="465" formatCode="0.0">
                  <c:v>4.5407146589999998</c:v>
                </c:pt>
                <c:pt idx="466" formatCode="0.0">
                  <c:v>5.9836486319000004</c:v>
                </c:pt>
                <c:pt idx="467" formatCode="0.0">
                  <c:v>4.5884356648000004</c:v>
                </c:pt>
                <c:pt idx="468" formatCode="0.0">
                  <c:v>3.5898954152</c:v>
                </c:pt>
                <c:pt idx="469" formatCode="0.0">
                  <c:v>8.9312914759000002</c:v>
                </c:pt>
                <c:pt idx="470" formatCode="0.0">
                  <c:v>11.7325433434</c:v>
                </c:pt>
                <c:pt idx="471" formatCode="0.0">
                  <c:v>11.010912874200001</c:v>
                </c:pt>
                <c:pt idx="472" formatCode="0.0">
                  <c:v>8.0731986470999999</c:v>
                </c:pt>
                <c:pt idx="473" formatCode="0.0">
                  <c:v>8.4058238940999992</c:v>
                </c:pt>
                <c:pt idx="474" formatCode="0.0">
                  <c:v>10.1590550186</c:v>
                </c:pt>
                <c:pt idx="475" formatCode="0.0">
                  <c:v>13.526094651199999</c:v>
                </c:pt>
                <c:pt idx="476" formatCode="0.0">
                  <c:v>9.7091672269</c:v>
                </c:pt>
                <c:pt idx="477" formatCode="0.0">
                  <c:v>9.1319113077999994</c:v>
                </c:pt>
                <c:pt idx="478" formatCode="0.0">
                  <c:v>9.8697721485999992</c:v>
                </c:pt>
                <c:pt idx="479" formatCode="0.0">
                  <c:v>14.1326267068</c:v>
                </c:pt>
                <c:pt idx="480" formatCode="0.0">
                  <c:v>15.936991126900001</c:v>
                </c:pt>
                <c:pt idx="481" formatCode="0.0">
                  <c:v>12.113053426900001</c:v>
                </c:pt>
                <c:pt idx="482" formatCode="0.0">
                  <c:v>9.9640550207</c:v>
                </c:pt>
                <c:pt idx="483" formatCode="0.0">
                  <c:v>6.7445962125000003</c:v>
                </c:pt>
                <c:pt idx="484" formatCode="0.0">
                  <c:v>5.4039324691999999</c:v>
                </c:pt>
                <c:pt idx="485" formatCode="0.0">
                  <c:v>5.1784969429999999</c:v>
                </c:pt>
                <c:pt idx="486" formatCode="0.0">
                  <c:v>3.8444247697999998</c:v>
                </c:pt>
                <c:pt idx="487" formatCode="0.0">
                  <c:v>4.0434410660999998</c:v>
                </c:pt>
                <c:pt idx="488" formatCode="0.0">
                  <c:v>-0.74912388620000003</c:v>
                </c:pt>
                <c:pt idx="489" formatCode="0.0">
                  <c:v>-3.8065357895999998</c:v>
                </c:pt>
                <c:pt idx="490" formatCode="0.0">
                  <c:v>-4.6180367433000002</c:v>
                </c:pt>
                <c:pt idx="491" formatCode="0.0">
                  <c:v>-5.0374851695</c:v>
                </c:pt>
                <c:pt idx="492" formatCode="0.0">
                  <c:v>-1.6608095945000001</c:v>
                </c:pt>
                <c:pt idx="493" formatCode="0.0">
                  <c:v>-2.0063671118999999</c:v>
                </c:pt>
                <c:pt idx="494" formatCode="0.0">
                  <c:v>-1.0415908128</c:v>
                </c:pt>
                <c:pt idx="495" formatCode="0.0">
                  <c:v>-4.1989483331999997</c:v>
                </c:pt>
                <c:pt idx="496" formatCode="0.0">
                  <c:v>-3.5089105691000002</c:v>
                </c:pt>
                <c:pt idx="497" formatCode="0.0">
                  <c:v>-5.2870289219000002</c:v>
                </c:pt>
                <c:pt idx="498" formatCode="0.0">
                  <c:v>-6.0159958297999996</c:v>
                </c:pt>
                <c:pt idx="499" formatCode="0.0">
                  <c:v>-8.1049839914999993</c:v>
                </c:pt>
                <c:pt idx="500" formatCode="0.0">
                  <c:v>-6.4279392327</c:v>
                </c:pt>
                <c:pt idx="501" formatCode="0.0">
                  <c:v>-2.1402114099</c:v>
                </c:pt>
                <c:pt idx="502" formatCode="0.0">
                  <c:v>-1.0642692637</c:v>
                </c:pt>
                <c:pt idx="503" formatCode="0.0">
                  <c:v>-4.5004267784999996</c:v>
                </c:pt>
                <c:pt idx="504" formatCode="0.0">
                  <c:v>-2.3455717749999998</c:v>
                </c:pt>
                <c:pt idx="505" formatCode="0.0">
                  <c:v>-2.9149631809000001</c:v>
                </c:pt>
                <c:pt idx="506" formatCode="0.0">
                  <c:v>1.1964558742</c:v>
                </c:pt>
                <c:pt idx="507" formatCode="0.0">
                  <c:v>0.56625341159999998</c:v>
                </c:pt>
                <c:pt idx="508" formatCode="0.0">
                  <c:v>3.7612317484000002</c:v>
                </c:pt>
                <c:pt idx="509" formatCode="0.0">
                  <c:v>4.0613505446999998</c:v>
                </c:pt>
                <c:pt idx="510" formatCode="0.0">
                  <c:v>4.6311920395000001</c:v>
                </c:pt>
                <c:pt idx="511" formatCode="0.0">
                  <c:v>3.9316855980000001</c:v>
                </c:pt>
                <c:pt idx="512" formatCode="0.0">
                  <c:v>2.8255802575</c:v>
                </c:pt>
                <c:pt idx="513" formatCode="0.0">
                  <c:v>1.7047475900000001E-2</c:v>
                </c:pt>
                <c:pt idx="514" formatCode="0.0">
                  <c:v>-1.7972994838</c:v>
                </c:pt>
                <c:pt idx="515" formatCode="0.0">
                  <c:v>2.3734538573999999</c:v>
                </c:pt>
                <c:pt idx="516" formatCode="0.0">
                  <c:v>2.9460488023</c:v>
                </c:pt>
                <c:pt idx="517" formatCode="0.0">
                  <c:v>5.7042621528000002</c:v>
                </c:pt>
                <c:pt idx="518" formatCode="0.0">
                  <c:v>1.1817714182000001</c:v>
                </c:pt>
                <c:pt idx="519" formatCode="0.0">
                  <c:v>3.9126635804999998</c:v>
                </c:pt>
                <c:pt idx="520" formatCode="0.0">
                  <c:v>2.6382731139</c:v>
                </c:pt>
                <c:pt idx="521" formatCode="0.0">
                  <c:v>4.8329798633000003</c:v>
                </c:pt>
                <c:pt idx="522" formatCode="0.0">
                  <c:v>6.5588977835</c:v>
                </c:pt>
                <c:pt idx="523" formatCode="0.0">
                  <c:v>5.9144302964</c:v>
                </c:pt>
                <c:pt idx="524" formatCode="0.0">
                  <c:v>10.1206583137</c:v>
                </c:pt>
                <c:pt idx="525" formatCode="0.0">
                  <c:v>12.016422072899999</c:v>
                </c:pt>
                <c:pt idx="526" formatCode="0.0">
                  <c:v>13.6149710735</c:v>
                </c:pt>
                <c:pt idx="527" formatCode="0.0">
                  <c:v>14.770677323299999</c:v>
                </c:pt>
                <c:pt idx="528" formatCode="0.0">
                  <c:v>9.8342973948000001</c:v>
                </c:pt>
                <c:pt idx="529" formatCode="0.0">
                  <c:v>9.4144176701000006</c:v>
                </c:pt>
                <c:pt idx="530" formatCode="0.0">
                  <c:v>3.6127709977000002</c:v>
                </c:pt>
                <c:pt idx="531" formatCode="0.0">
                  <c:v>3.4752523196</c:v>
                </c:pt>
                <c:pt idx="532" formatCode="0.0">
                  <c:v>3.7927375074</c:v>
                </c:pt>
                <c:pt idx="533" formatCode="0.0">
                  <c:v>6.2281843898</c:v>
                </c:pt>
                <c:pt idx="534" formatCode="0.0">
                  <c:v>6.4070756914000002</c:v>
                </c:pt>
                <c:pt idx="535" formatCode="0.0">
                  <c:v>8.3934870161999999</c:v>
                </c:pt>
                <c:pt idx="536" formatCode="0.0">
                  <c:v>9.4165246734999997</c:v>
                </c:pt>
                <c:pt idx="537" formatCode="0.0">
                  <c:v>11.937388911099999</c:v>
                </c:pt>
                <c:pt idx="538" formatCode="0.0">
                  <c:v>9.8801961021999993</c:v>
                </c:pt>
                <c:pt idx="539" formatCode="0.0">
                  <c:v>8.4231214094000002</c:v>
                </c:pt>
                <c:pt idx="540" formatCode="0.0">
                  <c:v>6.7212582460999997</c:v>
                </c:pt>
                <c:pt idx="541" formatCode="0.0">
                  <c:v>8.8006891103000005</c:v>
                </c:pt>
                <c:pt idx="542" formatCode="0.0">
                  <c:v>16.484529938200001</c:v>
                </c:pt>
                <c:pt idx="543" formatCode="0.0">
                  <c:v>19.231942403800002</c:v>
                </c:pt>
                <c:pt idx="544" formatCode="0.0">
                  <c:v>19.4644312492</c:v>
                </c:pt>
                <c:pt idx="545" formatCode="0.0">
                  <c:v>14.1355382723</c:v>
                </c:pt>
                <c:pt idx="546" formatCode="0.0">
                  <c:v>12.107549587999999</c:v>
                </c:pt>
                <c:pt idx="547" formatCode="0.0">
                  <c:v>11.408038317800001</c:v>
                </c:pt>
                <c:pt idx="548" formatCode="0.0">
                  <c:v>9.2946491672999993</c:v>
                </c:pt>
                <c:pt idx="549" formatCode="0.0">
                  <c:v>3.6517086354999999</c:v>
                </c:pt>
                <c:pt idx="550" formatCode="0.0">
                  <c:v>6.2743069524999999</c:v>
                </c:pt>
                <c:pt idx="551" formatCode="0.0">
                  <c:v>6.1309406558999999</c:v>
                </c:pt>
                <c:pt idx="552" formatCode="0.0">
                  <c:v>10.455532633800001</c:v>
                </c:pt>
                <c:pt idx="553" formatCode="0.0">
                  <c:v>6.3062516089000002</c:v>
                </c:pt>
                <c:pt idx="554" formatCode="0.0">
                  <c:v>3.4701623378000002</c:v>
                </c:pt>
                <c:pt idx="555" formatCode="0.0">
                  <c:v>2.1850570919000001</c:v>
                </c:pt>
                <c:pt idx="556" formatCode="0.0">
                  <c:v>0.59733070600000004</c:v>
                </c:pt>
                <c:pt idx="557" formatCode="0.0">
                  <c:v>3.2059690840999999</c:v>
                </c:pt>
                <c:pt idx="558" formatCode="0.0">
                  <c:v>2.6183496516</c:v>
                </c:pt>
                <c:pt idx="559" formatCode="0.0">
                  <c:v>5.7040323516000004</c:v>
                </c:pt>
                <c:pt idx="560" formatCode="0.0">
                  <c:v>6.6128228360000003</c:v>
                </c:pt>
                <c:pt idx="561" formatCode="0.0">
                  <c:v>7.4076185914000003</c:v>
                </c:pt>
                <c:pt idx="562" formatCode="0.0">
                  <c:v>4.9061788929999999</c:v>
                </c:pt>
                <c:pt idx="563" formatCode="0.0">
                  <c:v>9.8848024199999995E-2</c:v>
                </c:pt>
                <c:pt idx="564" formatCode="0.0">
                  <c:v>2.2170317304</c:v>
                </c:pt>
                <c:pt idx="565" formatCode="0.0">
                  <c:v>2.4779945766</c:v>
                </c:pt>
                <c:pt idx="566" formatCode="0.0">
                  <c:v>4.9265514566000004</c:v>
                </c:pt>
                <c:pt idx="567" formatCode="0.0">
                  <c:v>-2.8968501197999998</c:v>
                </c:pt>
                <c:pt idx="568" formatCode="0.0">
                  <c:v>-4.772641202</c:v>
                </c:pt>
                <c:pt idx="569" formatCode="0.0">
                  <c:v>-10.26037324</c:v>
                </c:pt>
                <c:pt idx="570" formatCode="0.0">
                  <c:v>-12.1629556416</c:v>
                </c:pt>
                <c:pt idx="571" formatCode="0.0">
                  <c:v>-18.172159792399999</c:v>
                </c:pt>
                <c:pt idx="572" formatCode="0.0">
                  <c:v>-23.893854525199998</c:v>
                </c:pt>
                <c:pt idx="573" formatCode="0.0">
                  <c:v>-24.9118752521</c:v>
                </c:pt>
                <c:pt idx="574" formatCode="0.0">
                  <c:v>-28.231075605899999</c:v>
                </c:pt>
                <c:pt idx="575" formatCode="0.0">
                  <c:v>-25.9719832165</c:v>
                </c:pt>
                <c:pt idx="576" formatCode="0.0">
                  <c:v>-26.431339729099999</c:v>
                </c:pt>
                <c:pt idx="577" formatCode="0.0">
                  <c:v>-25.248562129300002</c:v>
                </c:pt>
                <c:pt idx="578" formatCode="0.0">
                  <c:v>-26.5758116216</c:v>
                </c:pt>
                <c:pt idx="579" formatCode="0.0">
                  <c:v>-25.7689431214</c:v>
                </c:pt>
                <c:pt idx="580" formatCode="0.0">
                  <c:v>-23.843549998099999</c:v>
                </c:pt>
                <c:pt idx="581" formatCode="0.0">
                  <c:v>-23.6301111169</c:v>
                </c:pt>
                <c:pt idx="582" formatCode="0.0">
                  <c:v>-22.276916200500001</c:v>
                </c:pt>
                <c:pt idx="583" formatCode="0.0">
                  <c:v>-22.733127466599999</c:v>
                </c:pt>
                <c:pt idx="584" formatCode="0.0">
                  <c:v>-22.327671643199999</c:v>
                </c:pt>
                <c:pt idx="585" formatCode="0.0">
                  <c:v>-24.068588288800001</c:v>
                </c:pt>
                <c:pt idx="586" formatCode="0.0">
                  <c:v>-23.907641719200001</c:v>
                </c:pt>
                <c:pt idx="587" formatCode="0.0">
                  <c:v>-26.054152020699998</c:v>
                </c:pt>
                <c:pt idx="588" formatCode="0.0">
                  <c:v>-29.570963582299999</c:v>
                </c:pt>
                <c:pt idx="589" formatCode="0.0">
                  <c:v>-33.264940951900002</c:v>
                </c:pt>
                <c:pt idx="590" formatCode="0.0">
                  <c:v>-37.280506394900002</c:v>
                </c:pt>
                <c:pt idx="591" formatCode="0.0">
                  <c:v>-36.289664022300002</c:v>
                </c:pt>
                <c:pt idx="592" formatCode="0.0">
                  <c:v>-37.538649120599999</c:v>
                </c:pt>
                <c:pt idx="593" formatCode="0.0">
                  <c:v>-28.8155626936</c:v>
                </c:pt>
                <c:pt idx="594" formatCode="0.0">
                  <c:v>-28.899751307700001</c:v>
                </c:pt>
                <c:pt idx="595" formatCode="0.0">
                  <c:v>-29.061721930699999</c:v>
                </c:pt>
                <c:pt idx="596" formatCode="0.0">
                  <c:v>-33.486996454299998</c:v>
                </c:pt>
                <c:pt idx="597" formatCode="0.0">
                  <c:v>-36.549461667999999</c:v>
                </c:pt>
                <c:pt idx="598" formatCode="0.0">
                  <c:v>-40.291029616899998</c:v>
                </c:pt>
                <c:pt idx="599" formatCode="0.0">
                  <c:v>-46.025560029499999</c:v>
                </c:pt>
                <c:pt idx="600" formatCode="0.0">
                  <c:v>-50.814799154299997</c:v>
                </c:pt>
                <c:pt idx="601" formatCode="0.0">
                  <c:v>-49.035642785599997</c:v>
                </c:pt>
                <c:pt idx="602" formatCode="0.0">
                  <c:v>-47.845207848100003</c:v>
                </c:pt>
                <c:pt idx="603" formatCode="0.0">
                  <c:v>-46.514492602799997</c:v>
                </c:pt>
                <c:pt idx="604" formatCode="0.0">
                  <c:v>-46.052713443499997</c:v>
                </c:pt>
                <c:pt idx="605" formatCode="0.0">
                  <c:v>-46.434526456199997</c:v>
                </c:pt>
                <c:pt idx="606" formatCode="0.0">
                  <c:v>-42.407074999800003</c:v>
                </c:pt>
                <c:pt idx="607" formatCode="0.0">
                  <c:v>-37.2634528261</c:v>
                </c:pt>
                <c:pt idx="608" formatCode="0.0">
                  <c:v>-29.9682632295</c:v>
                </c:pt>
                <c:pt idx="609" formatCode="0.0">
                  <c:v>-26.493247308400001</c:v>
                </c:pt>
                <c:pt idx="610" formatCode="0.0">
                  <c:v>-18.837796216099999</c:v>
                </c:pt>
                <c:pt idx="611" formatCode="0.0">
                  <c:v>-5.0549992948</c:v>
                </c:pt>
                <c:pt idx="612" formatCode="0.0">
                  <c:v>9.6988557721999999</c:v>
                </c:pt>
                <c:pt idx="613" formatCode="0.0">
                  <c:v>14.7913999614</c:v>
                </c:pt>
                <c:pt idx="614" formatCode="0.0">
                  <c:v>23.1458849598</c:v>
                </c:pt>
                <c:pt idx="615" formatCode="0.0">
                  <c:v>26.401500120600002</c:v>
                </c:pt>
                <c:pt idx="616" formatCode="0.0">
                  <c:v>22.120187698599999</c:v>
                </c:pt>
                <c:pt idx="617" formatCode="0.0">
                  <c:v>7.7918287936999997</c:v>
                </c:pt>
                <c:pt idx="618" formatCode="0.0">
                  <c:v>-1.2602324593000001</c:v>
                </c:pt>
                <c:pt idx="619" formatCode="0.0">
                  <c:v>-2.4713368148999999</c:v>
                </c:pt>
                <c:pt idx="620" formatCode="0.0">
                  <c:v>-4.8770173633000002</c:v>
                </c:pt>
                <c:pt idx="621" formatCode="0.0">
                  <c:v>-3.9540841790000001</c:v>
                </c:pt>
                <c:pt idx="622" formatCode="0.0">
                  <c:v>-5.6475816691</c:v>
                </c:pt>
                <c:pt idx="623" formatCode="0.0">
                  <c:v>-3.1704183406999999</c:v>
                </c:pt>
                <c:pt idx="624" formatCode="0.0">
                  <c:v>-4.1385525645000003</c:v>
                </c:pt>
                <c:pt idx="625" formatCode="0.0">
                  <c:v>-8.4001069396000005</c:v>
                </c:pt>
                <c:pt idx="626" formatCode="0.0">
                  <c:v>-12.868465152000001</c:v>
                </c:pt>
                <c:pt idx="627" formatCode="0.0">
                  <c:v>-13.358160721400001</c:v>
                </c:pt>
                <c:pt idx="628" formatCode="0.0">
                  <c:v>-5.6822944027000002</c:v>
                </c:pt>
                <c:pt idx="629" formatCode="0.0">
                  <c:v>1.4228559395</c:v>
                </c:pt>
                <c:pt idx="630" formatCode="0.0">
                  <c:v>6.0203986151000004</c:v>
                </c:pt>
                <c:pt idx="631" formatCode="0.0">
                  <c:v>7.4818585240999997</c:v>
                </c:pt>
                <c:pt idx="632" formatCode="0.0">
                  <c:v>8.8375024882000002</c:v>
                </c:pt>
                <c:pt idx="633" formatCode="0.0">
                  <c:v>13.1245106801</c:v>
                </c:pt>
                <c:pt idx="634" formatCode="0.0">
                  <c:v>16.7296222664</c:v>
                </c:pt>
                <c:pt idx="635" formatCode="0.0">
                  <c:v>15.630992008</c:v>
                </c:pt>
                <c:pt idx="636" formatCode="0.0">
                  <c:v>19.800693240899999</c:v>
                </c:pt>
                <c:pt idx="637" formatCode="0.0">
                  <c:v>23.537750796299999</c:v>
                </c:pt>
                <c:pt idx="638" formatCode="0.0">
                  <c:v>30.518574570199998</c:v>
                </c:pt>
                <c:pt idx="639" formatCode="0.0">
                  <c:v>29.139491595199999</c:v>
                </c:pt>
                <c:pt idx="640" formatCode="0.0">
                  <c:v>28.445999224000001</c:v>
                </c:pt>
                <c:pt idx="641" formatCode="0.0">
                  <c:v>25.5801399928</c:v>
                </c:pt>
                <c:pt idx="642" formatCode="0.0">
                  <c:v>30.2084068817</c:v>
                </c:pt>
                <c:pt idx="643" formatCode="0.0">
                  <c:v>28.062921965899999</c:v>
                </c:pt>
                <c:pt idx="644" formatCode="0.0">
                  <c:v>34.844448237800002</c:v>
                </c:pt>
                <c:pt idx="645" formatCode="0.0">
                  <c:v>37.450084519400001</c:v>
                </c:pt>
                <c:pt idx="646" formatCode="0.0">
                  <c:v>39.672734656899998</c:v>
                </c:pt>
                <c:pt idx="647" formatCode="0.0">
                  <c:v>37.279287884200002</c:v>
                </c:pt>
                <c:pt idx="648" formatCode="0.0">
                  <c:v>33.343341635599998</c:v>
                </c:pt>
                <c:pt idx="649" formatCode="0.0">
                  <c:v>31.522032616899999</c:v>
                </c:pt>
                <c:pt idx="650" formatCode="0.0">
                  <c:v>24.143491258200001</c:v>
                </c:pt>
                <c:pt idx="651" formatCode="0.0">
                  <c:v>27.833128861300001</c:v>
                </c:pt>
                <c:pt idx="652" formatCode="0.0">
                  <c:v>27.2800354691</c:v>
                </c:pt>
                <c:pt idx="653" formatCode="0.0">
                  <c:v>27.215958205500002</c:v>
                </c:pt>
                <c:pt idx="654" formatCode="0.0">
                  <c:v>20.620252420900002</c:v>
                </c:pt>
                <c:pt idx="655" formatCode="0.0">
                  <c:v>15.055782860400001</c:v>
                </c:pt>
                <c:pt idx="656" formatCode="0.0">
                  <c:v>15.160228587900001</c:v>
                </c:pt>
                <c:pt idx="657" formatCode="0.0">
                  <c:v>14.4766801976</c:v>
                </c:pt>
                <c:pt idx="658" formatCode="0.0">
                  <c:v>14.1518504101</c:v>
                </c:pt>
                <c:pt idx="659" formatCode="0.0">
                  <c:v>14.776411470499999</c:v>
                </c:pt>
                <c:pt idx="660" formatCode="0.0">
                  <c:v>8.5784614753999993</c:v>
                </c:pt>
                <c:pt idx="661" formatCode="0.0">
                  <c:v>8.2702907996999997</c:v>
                </c:pt>
                <c:pt idx="662" formatCode="0.0">
                  <c:v>6.6291112700000001</c:v>
                </c:pt>
                <c:pt idx="663" formatCode="0.0">
                  <c:v>7.1238288696999996</c:v>
                </c:pt>
                <c:pt idx="664" formatCode="0.0">
                  <c:v>3.5955305637000001</c:v>
                </c:pt>
                <c:pt idx="665" formatCode="0.0">
                  <c:v>3.6759245507</c:v>
                </c:pt>
                <c:pt idx="666" formatCode="0.0">
                  <c:v>5.7056370794999998</c:v>
                </c:pt>
                <c:pt idx="667" formatCode="0.0">
                  <c:v>7.6928159188</c:v>
                </c:pt>
                <c:pt idx="668" formatCode="0.0">
                  <c:v>8.1557499331999992</c:v>
                </c:pt>
                <c:pt idx="669" formatCode="0.0">
                  <c:v>6.7392725912999998</c:v>
                </c:pt>
                <c:pt idx="670" formatCode="0.0">
                  <c:v>6.1265910154999998</c:v>
                </c:pt>
                <c:pt idx="671" formatCode="0.0">
                  <c:v>5.6931891373000001</c:v>
                </c:pt>
                <c:pt idx="672" formatCode="0.0">
                  <c:v>5.9202247242999997</c:v>
                </c:pt>
                <c:pt idx="673" formatCode="0.0">
                  <c:v>9.5114621057999997</c:v>
                </c:pt>
                <c:pt idx="674" formatCode="0.0">
                  <c:v>8.9917423240000005</c:v>
                </c:pt>
                <c:pt idx="675" formatCode="0.0">
                  <c:v>9.9572543126999999</c:v>
                </c:pt>
                <c:pt idx="676" formatCode="0.0">
                  <c:v>13.546339336500001</c:v>
                </c:pt>
                <c:pt idx="677" formatCode="0.0">
                  <c:v>25.3670940477</c:v>
                </c:pt>
                <c:pt idx="678" formatCode="0.0">
                  <c:v>23.068553546</c:v>
                </c:pt>
                <c:pt idx="679" formatCode="0.0">
                  <c:v>20.286251484099999</c:v>
                </c:pt>
                <c:pt idx="680" formatCode="0.0">
                  <c:v>7.6028167991000002</c:v>
                </c:pt>
                <c:pt idx="681" formatCode="0.0">
                  <c:v>6.7090647858999999</c:v>
                </c:pt>
                <c:pt idx="682" formatCode="0.0">
                  <c:v>10.525724904100001</c:v>
                </c:pt>
                <c:pt idx="683" formatCode="0.0">
                  <c:v>13.5611042294</c:v>
                </c:pt>
                <c:pt idx="684" formatCode="0.0">
                  <c:v>16.4418062403</c:v>
                </c:pt>
                <c:pt idx="685" formatCode="0.0">
                  <c:v>10.849663017599999</c:v>
                </c:pt>
                <c:pt idx="686" formatCode="0.0">
                  <c:v>7.5642844884000002</c:v>
                </c:pt>
                <c:pt idx="687" formatCode="0.0">
                  <c:v>2.9897807445</c:v>
                </c:pt>
                <c:pt idx="688" formatCode="0.0">
                  <c:v>-0.72048032019999997</c:v>
                </c:pt>
                <c:pt idx="689" formatCode="0.0">
                  <c:v>-8.0822739608000003</c:v>
                </c:pt>
                <c:pt idx="690" formatCode="0.0">
                  <c:v>-8.6548845353000008</c:v>
                </c:pt>
                <c:pt idx="691" formatCode="0.0">
                  <c:v>-4.6118951611999996</c:v>
                </c:pt>
                <c:pt idx="692" formatCode="0.0">
                  <c:v>5.0041324405000003</c:v>
                </c:pt>
                <c:pt idx="693" formatCode="0.0">
                  <c:v>8.2775165399000006</c:v>
                </c:pt>
                <c:pt idx="694" formatCode="0.0">
                  <c:v>4.9667424404</c:v>
                </c:pt>
                <c:pt idx="695" formatCode="0.0">
                  <c:v>-0.61483100030000004</c:v>
                </c:pt>
                <c:pt idx="696" formatCode="0.0">
                  <c:v>3.1752279483999999</c:v>
                </c:pt>
                <c:pt idx="697" formatCode="0.0">
                  <c:v>2.8986356144999998</c:v>
                </c:pt>
                <c:pt idx="698" formatCode="0.0">
                  <c:v>10.7514495855</c:v>
                </c:pt>
                <c:pt idx="699" formatCode="0.0">
                  <c:v>6.3934554175000002</c:v>
                </c:pt>
                <c:pt idx="700" formatCode="0.0">
                  <c:v>7.5543871955000004</c:v>
                </c:pt>
                <c:pt idx="701" formatCode="0.0">
                  <c:v>6.7591171004000001</c:v>
                </c:pt>
                <c:pt idx="702" formatCode="0.0">
                  <c:v>7.7816485127000004</c:v>
                </c:pt>
                <c:pt idx="703" formatCode="0.0">
                  <c:v>9.6014971377999991</c:v>
                </c:pt>
                <c:pt idx="704" formatCode="0.0">
                  <c:v>3.4442877381999999</c:v>
                </c:pt>
                <c:pt idx="705" formatCode="0.0">
                  <c:v>5.7289661223000001</c:v>
                </c:pt>
                <c:pt idx="706" formatCode="0.0">
                  <c:v>4.2378678518999999</c:v>
                </c:pt>
                <c:pt idx="707" formatCode="0.0">
                  <c:v>7.2933944086000002</c:v>
                </c:pt>
                <c:pt idx="708" formatCode="0.0">
                  <c:v>6.1865025129999998</c:v>
                </c:pt>
                <c:pt idx="709" formatCode="0.0">
                  <c:v>6.9485292722000001</c:v>
                </c:pt>
                <c:pt idx="710" formatCode="0.0">
                  <c:v>7.6384935943999999</c:v>
                </c:pt>
                <c:pt idx="711" formatCode="0.0">
                  <c:v>9.8761603712999992</c:v>
                </c:pt>
                <c:pt idx="712" formatCode="0.0">
                  <c:v>10.4648186073</c:v>
                </c:pt>
                <c:pt idx="713" formatCode="0.0">
                  <c:v>6.7035219180999999</c:v>
                </c:pt>
                <c:pt idx="714" formatCode="0.0">
                  <c:v>5.2147257207999997</c:v>
                </c:pt>
                <c:pt idx="715" formatCode="0.0">
                  <c:v>0.90051568719999997</c:v>
                </c:pt>
                <c:pt idx="716" formatCode="0.0">
                  <c:v>2.2845429982000001</c:v>
                </c:pt>
                <c:pt idx="717" formatCode="0.0">
                  <c:v>-1.8265780691</c:v>
                </c:pt>
                <c:pt idx="718" formatCode="0.0">
                  <c:v>0.1811901568</c:v>
                </c:pt>
                <c:pt idx="719" formatCode="0.0">
                  <c:v>1.6060756562</c:v>
                </c:pt>
                <c:pt idx="720" formatCode="0.0">
                  <c:v>1.4283521803000001</c:v>
                </c:pt>
                <c:pt idx="721" formatCode="0.0">
                  <c:v>-0.82854598160000004</c:v>
                </c:pt>
                <c:pt idx="722" formatCode="0.0">
                  <c:v>-5.3780640274999998</c:v>
                </c:pt>
                <c:pt idx="723" formatCode="0.0">
                  <c:v>-4.6700837269999997</c:v>
                </c:pt>
                <c:pt idx="724" formatCode="0.0">
                  <c:v>-3.7782854115000002</c:v>
                </c:pt>
                <c:pt idx="725" formatCode="0.0">
                  <c:v>-3.4051504229999998</c:v>
                </c:pt>
                <c:pt idx="726" formatCode="0.0">
                  <c:v>-1.5534909064</c:v>
                </c:pt>
                <c:pt idx="727" formatCode="0.0">
                  <c:v>1.6876893103999999</c:v>
                </c:pt>
                <c:pt idx="728" formatCode="0.0">
                  <c:v>9.7474995900000003</c:v>
                </c:pt>
                <c:pt idx="729" formatCode="0.0">
                  <c:v>13.841564830799999</c:v>
                </c:pt>
                <c:pt idx="730" formatCode="0.0">
                  <c:v>13.178673568800001</c:v>
                </c:pt>
                <c:pt idx="731" formatCode="0.0">
                  <c:v>12.1881029147</c:v>
                </c:pt>
                <c:pt idx="732" formatCode="0.0">
                  <c:v>12.6889256471</c:v>
                </c:pt>
                <c:pt idx="733" formatCode="0.0">
                  <c:v>14.635900445100001</c:v>
                </c:pt>
                <c:pt idx="734" formatCode="0.0">
                  <c:v>13.501252320000001</c:v>
                </c:pt>
                <c:pt idx="735" formatCode="0.0">
                  <c:v>-0.64781271679999997</c:v>
                </c:pt>
                <c:pt idx="736" formatCode="0.0">
                  <c:v>-9.3127008838999998</c:v>
                </c:pt>
                <c:pt idx="737" formatCode="0.0">
                  <c:v>-8.3801249532999993</c:v>
                </c:pt>
                <c:pt idx="738" formatCode="0.0">
                  <c:v>2.7473892883</c:v>
                </c:pt>
                <c:pt idx="739" formatCode="0.0">
                  <c:v>7.8534089987</c:v>
                </c:pt>
                <c:pt idx="740" formatCode="0.0">
                  <c:v>9.2635475544000005</c:v>
                </c:pt>
                <c:pt idx="741" formatCode="0.0">
                  <c:v>4.8170277321999997</c:v>
                </c:pt>
                <c:pt idx="742" formatCode="0.0">
                  <c:v>9.0435278539000006</c:v>
                </c:pt>
                <c:pt idx="743" formatCode="0.0">
                  <c:v>11.5238900414</c:v>
                </c:pt>
                <c:pt idx="744" formatCode="0.0">
                  <c:v>16.703439562700002</c:v>
                </c:pt>
                <c:pt idx="745" formatCode="0.0">
                  <c:v>19.3973575871</c:v>
                </c:pt>
                <c:pt idx="746" formatCode="0.0">
                  <c:v>23.5585734824</c:v>
                </c:pt>
                <c:pt idx="747" formatCode="0.0">
                  <c:v>39.558601597500001</c:v>
                </c:pt>
                <c:pt idx="748" formatCode="0.0">
                  <c:v>44.7126222371</c:v>
                </c:pt>
                <c:pt idx="749" formatCode="0.0">
                  <c:v>40.157283696299999</c:v>
                </c:pt>
                <c:pt idx="750" formatCode="0.0">
                  <c:v>19.804478255900001</c:v>
                </c:pt>
                <c:pt idx="751" formatCode="0.0">
                  <c:v>16.2323854176</c:v>
                </c:pt>
                <c:pt idx="752" formatCode="0.0">
                  <c:v>8.4482898321000004</c:v>
                </c:pt>
                <c:pt idx="753" formatCode="0.0">
                  <c:v>8.4243035807000002</c:v>
                </c:pt>
                <c:pt idx="754" formatCode="0.0">
                  <c:v>4.2776359465000002</c:v>
                </c:pt>
                <c:pt idx="755" formatCode="0.0">
                  <c:v>9.0037645048999995</c:v>
                </c:pt>
                <c:pt idx="756" formatCode="0.0">
                  <c:v>9.1119234771999995</c:v>
                </c:pt>
                <c:pt idx="757" formatCode="0.0">
                  <c:v>8.9886964886000005</c:v>
                </c:pt>
                <c:pt idx="758" formatCode="0.0">
                  <c:v>6.4606990337000001</c:v>
                </c:pt>
                <c:pt idx="759" formatCode="0.0">
                  <c:v>4.9313414193999998</c:v>
                </c:pt>
                <c:pt idx="760" formatCode="0.0">
                  <c:v>3.6826570361000002</c:v>
                </c:pt>
                <c:pt idx="761" formatCode="0.0">
                  <c:v>1.7873285750000001</c:v>
                </c:pt>
                <c:pt idx="762" formatCode="0.0">
                  <c:v>1.0759225059999999</c:v>
                </c:pt>
                <c:pt idx="763" formatCode="0.0">
                  <c:v>-3.9349594947000002</c:v>
                </c:pt>
                <c:pt idx="764" formatCode="0.0">
                  <c:v>-5.9164551700999999</c:v>
                </c:pt>
                <c:pt idx="765" formatCode="0.0">
                  <c:v>-8.4875063454999999</c:v>
                </c:pt>
                <c:pt idx="766" formatCode="0.0">
                  <c:v>-12.380474699400001</c:v>
                </c:pt>
                <c:pt idx="767" formatCode="0.0">
                  <c:v>-22.213360866799999</c:v>
                </c:pt>
                <c:pt idx="768" formatCode="0.0">
                  <c:v>-26.215525753200001</c:v>
                </c:pt>
                <c:pt idx="769" formatCode="0.0">
                  <c:v>-24.135267832499999</c:v>
                </c:pt>
                <c:pt idx="770" formatCode="0.0">
                  <c:v>-20.699591235</c:v>
                </c:pt>
                <c:pt idx="771" formatCode="0.0">
                  <c:v>-21.278443899799999</c:v>
                </c:pt>
                <c:pt idx="772" formatCode="0.0">
                  <c:v>-18.1370886003</c:v>
                </c:pt>
                <c:pt idx="773" formatCode="0.0">
                  <c:v>-15.1031503702</c:v>
                </c:pt>
                <c:pt idx="774" formatCode="0.0">
                  <c:v>-10.5711594548</c:v>
                </c:pt>
                <c:pt idx="775" formatCode="0.0">
                  <c:v>-7.9760599754000001</c:v>
                </c:pt>
                <c:pt idx="887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04B0-47F7-BADA-DAC35686BA25}"/>
            </c:ext>
          </c:extLst>
        </c:ser>
        <c:ser>
          <c:idx val="2"/>
          <c:order val="3"/>
          <c:tx>
            <c:strRef>
              <c:f>PERMUS!$V$2</c:f>
              <c:strCache>
                <c:ptCount val="1"/>
                <c:pt idx="0">
                  <c:v>-8.0%</c:v>
                </c:pt>
              </c:strCache>
            </c:strRef>
          </c:tx>
          <c:marker>
            <c:symbol val="none"/>
          </c:marker>
          <c:dLbls>
            <c:dLbl>
              <c:idx val="179"/>
              <c:layout>
                <c:manualLayout>
                  <c:x val="0"/>
                  <c:y val="-3.2679738562092103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4B0-47F7-BADA-DAC35686BA25}"/>
                </c:ext>
              </c:extLst>
            </c:dLbl>
            <c:dLbl>
              <c:idx val="263"/>
              <c:layout>
                <c:manualLayout>
                  <c:x val="1.2755102040816327E-2"/>
                  <c:y val="4.248366013071895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4B0-47F7-BADA-DAC35686BA25}"/>
                </c:ext>
              </c:extLst>
            </c:dLbl>
            <c:dLbl>
              <c:idx val="762"/>
              <c:layout>
                <c:manualLayout>
                  <c:x val="-1.039292604736326E-16"/>
                  <c:y val="-4.248366013071895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4B0-47F7-BADA-DAC35686BA25}"/>
                </c:ext>
              </c:extLst>
            </c:dLbl>
            <c:dLbl>
              <c:idx val="765"/>
              <c:layout>
                <c:manualLayout>
                  <c:x val="-1.0532493528214745E-16"/>
                  <c:y val="7.516339869281045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86-4756-B6AD-B6EB77E3CCDB}"/>
                </c:ext>
              </c:extLst>
            </c:dLbl>
            <c:dLbl>
              <c:idx val="772"/>
              <c:layout>
                <c:manualLayout>
                  <c:x val="2.872531418312388E-3"/>
                  <c:y val="5.228758169934640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9F-4574-BDAE-928C97B00063}"/>
                </c:ext>
              </c:extLst>
            </c:dLbl>
            <c:dLbl>
              <c:idx val="773"/>
              <c:layout>
                <c:manualLayout>
                  <c:x val="-2.1064987056429489E-16"/>
                  <c:y val="-4.901960784313725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E8-44B3-84D9-FF36EDFBD362}"/>
                </c:ext>
              </c:extLst>
            </c:dLbl>
            <c:dLbl>
              <c:idx val="774"/>
              <c:layout>
                <c:manualLayout>
                  <c:x val="4.3087971274684764E-3"/>
                  <c:y val="-1.960784313725496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94-479D-95BE-BE06682EB7D1}"/>
                </c:ext>
              </c:extLst>
            </c:dLbl>
            <c:dLbl>
              <c:idx val="897"/>
              <c:layout>
                <c:manualLayout>
                  <c:x val="8.5034013605440103E-3"/>
                  <c:y val="-1.633986928104575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4B0-47F7-BADA-DAC35686BA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33CCCC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PERMUS!$A$3:$A$398</c:f>
              <c:numCache>
                <c:formatCode>mmm\-yy</c:formatCode>
                <c:ptCount val="396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</c:numCache>
            </c:numRef>
          </c:cat>
          <c:val>
            <c:numRef>
              <c:f>PERMUS!$V$3:$V$890</c:f>
              <c:numCache>
                <c:formatCode>General</c:formatCode>
                <c:ptCount val="888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-7.9760599754000001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04B0-47F7-BADA-DAC35686BA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2798751"/>
        <c:axId val="307581152"/>
      </c:lineChart>
      <c:dateAx>
        <c:axId val="1385417216"/>
        <c:scaling>
          <c:orientation val="minMax"/>
          <c:max val="46357"/>
          <c:min val="36526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2"/>
        <c:majorTimeUnit val="years"/>
        <c:minorUnit val="1"/>
        <c:minorTimeUnit val="years"/>
      </c:dateAx>
      <c:valAx>
        <c:axId val="1106967296"/>
        <c:scaling>
          <c:orientation val="minMax"/>
          <c:max val="45"/>
          <c:min val="-45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15"/>
      </c:valAx>
      <c:valAx>
        <c:axId val="307581152"/>
        <c:scaling>
          <c:orientation val="minMax"/>
          <c:max val="60"/>
          <c:min val="-60"/>
        </c:scaling>
        <c:delete val="0"/>
        <c:axPos val="r"/>
        <c:numFmt formatCode="#,##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752798751"/>
        <c:crosses val="max"/>
        <c:crossBetween val="between"/>
        <c:majorUnit val="20"/>
      </c:valAx>
      <c:catAx>
        <c:axId val="752798751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307581152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2"/>
        <c:delete val="1"/>
      </c:legendEntry>
      <c:legendEntry>
        <c:idx val="4"/>
        <c:delete val="1"/>
      </c:legendEntry>
      <c:layout>
        <c:manualLayout>
          <c:xMode val="edge"/>
          <c:yMode val="edge"/>
          <c:x val="5.1353290660096029E-2"/>
          <c:y val="0.71336910092120842"/>
          <c:w val="0.22113865231131821"/>
          <c:h val="0.19878338737069631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3389364333594813E-2"/>
          <c:y val="8.572724761079506E-2"/>
          <c:w val="0.91359325605900943"/>
          <c:h val="0.8385533425968813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PERMULTI!$A$3:$A$890</c:f>
              <c:numCache>
                <c:formatCode>mmm\-yy</c:formatCode>
                <c:ptCount val="888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41487</c:v>
                </c:pt>
                <c:pt idx="656">
                  <c:v>41518</c:v>
                </c:pt>
                <c:pt idx="657">
                  <c:v>41548</c:v>
                </c:pt>
                <c:pt idx="658">
                  <c:v>41579</c:v>
                </c:pt>
                <c:pt idx="659">
                  <c:v>41609</c:v>
                </c:pt>
                <c:pt idx="660">
                  <c:v>41640</c:v>
                </c:pt>
                <c:pt idx="661">
                  <c:v>41671</c:v>
                </c:pt>
                <c:pt idx="662">
                  <c:v>41699</c:v>
                </c:pt>
                <c:pt idx="663">
                  <c:v>41730</c:v>
                </c:pt>
                <c:pt idx="664">
                  <c:v>41760</c:v>
                </c:pt>
                <c:pt idx="665">
                  <c:v>41791</c:v>
                </c:pt>
                <c:pt idx="666">
                  <c:v>41821</c:v>
                </c:pt>
                <c:pt idx="667">
                  <c:v>41852</c:v>
                </c:pt>
                <c:pt idx="668">
                  <c:v>41883</c:v>
                </c:pt>
                <c:pt idx="669">
                  <c:v>41913</c:v>
                </c:pt>
                <c:pt idx="670">
                  <c:v>41944</c:v>
                </c:pt>
                <c:pt idx="671">
                  <c:v>41974</c:v>
                </c:pt>
                <c:pt idx="672">
                  <c:v>42005</c:v>
                </c:pt>
                <c:pt idx="673">
                  <c:v>42036</c:v>
                </c:pt>
                <c:pt idx="674">
                  <c:v>42064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42278</c:v>
                </c:pt>
                <c:pt idx="682">
                  <c:v>42309</c:v>
                </c:pt>
                <c:pt idx="683">
                  <c:v>42339</c:v>
                </c:pt>
                <c:pt idx="684">
                  <c:v>42370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  <c:pt idx="704">
                  <c:v>42979</c:v>
                </c:pt>
                <c:pt idx="705">
                  <c:v>43009</c:v>
                </c:pt>
                <c:pt idx="706">
                  <c:v>43040</c:v>
                </c:pt>
                <c:pt idx="707">
                  <c:v>43070</c:v>
                </c:pt>
                <c:pt idx="708">
                  <c:v>43101</c:v>
                </c:pt>
                <c:pt idx="709">
                  <c:v>43132</c:v>
                </c:pt>
                <c:pt idx="710">
                  <c:v>43160</c:v>
                </c:pt>
                <c:pt idx="711">
                  <c:v>43191</c:v>
                </c:pt>
                <c:pt idx="712">
                  <c:v>43221</c:v>
                </c:pt>
                <c:pt idx="713">
                  <c:v>43252</c:v>
                </c:pt>
                <c:pt idx="714">
                  <c:v>43282</c:v>
                </c:pt>
                <c:pt idx="715">
                  <c:v>43313</c:v>
                </c:pt>
                <c:pt idx="716">
                  <c:v>43344</c:v>
                </c:pt>
                <c:pt idx="717">
                  <c:v>43374</c:v>
                </c:pt>
                <c:pt idx="718">
                  <c:v>43405</c:v>
                </c:pt>
                <c:pt idx="719">
                  <c:v>43435</c:v>
                </c:pt>
                <c:pt idx="720">
                  <c:v>43466</c:v>
                </c:pt>
                <c:pt idx="721">
                  <c:v>43497</c:v>
                </c:pt>
                <c:pt idx="722">
                  <c:v>43525</c:v>
                </c:pt>
                <c:pt idx="723">
                  <c:v>43556</c:v>
                </c:pt>
                <c:pt idx="724">
                  <c:v>43586</c:v>
                </c:pt>
                <c:pt idx="725">
                  <c:v>43617</c:v>
                </c:pt>
                <c:pt idx="726">
                  <c:v>43647</c:v>
                </c:pt>
                <c:pt idx="727">
                  <c:v>43678</c:v>
                </c:pt>
                <c:pt idx="728">
                  <c:v>43709</c:v>
                </c:pt>
                <c:pt idx="729">
                  <c:v>43739</c:v>
                </c:pt>
                <c:pt idx="730">
                  <c:v>43770</c:v>
                </c:pt>
                <c:pt idx="731">
                  <c:v>43800</c:v>
                </c:pt>
                <c:pt idx="732">
                  <c:v>43831</c:v>
                </c:pt>
                <c:pt idx="733">
                  <c:v>43862</c:v>
                </c:pt>
                <c:pt idx="734">
                  <c:v>43891</c:v>
                </c:pt>
                <c:pt idx="735">
                  <c:v>43922</c:v>
                </c:pt>
                <c:pt idx="736">
                  <c:v>43952</c:v>
                </c:pt>
                <c:pt idx="737">
                  <c:v>43983</c:v>
                </c:pt>
                <c:pt idx="738">
                  <c:v>44013</c:v>
                </c:pt>
                <c:pt idx="739">
                  <c:v>44044</c:v>
                </c:pt>
                <c:pt idx="740">
                  <c:v>44075</c:v>
                </c:pt>
                <c:pt idx="741">
                  <c:v>44105</c:v>
                </c:pt>
                <c:pt idx="742">
                  <c:v>44136</c:v>
                </c:pt>
                <c:pt idx="743">
                  <c:v>44166</c:v>
                </c:pt>
                <c:pt idx="744">
                  <c:v>44197</c:v>
                </c:pt>
                <c:pt idx="745">
                  <c:v>44228</c:v>
                </c:pt>
                <c:pt idx="746">
                  <c:v>44256</c:v>
                </c:pt>
                <c:pt idx="747">
                  <c:v>44287</c:v>
                </c:pt>
                <c:pt idx="748">
                  <c:v>44317</c:v>
                </c:pt>
                <c:pt idx="749">
                  <c:v>44348</c:v>
                </c:pt>
                <c:pt idx="750">
                  <c:v>44378</c:v>
                </c:pt>
                <c:pt idx="751">
                  <c:v>44409</c:v>
                </c:pt>
                <c:pt idx="752">
                  <c:v>44440</c:v>
                </c:pt>
                <c:pt idx="753">
                  <c:v>44470</c:v>
                </c:pt>
                <c:pt idx="754">
                  <c:v>44501</c:v>
                </c:pt>
                <c:pt idx="755">
                  <c:v>44531</c:v>
                </c:pt>
                <c:pt idx="756">
                  <c:v>44562</c:v>
                </c:pt>
                <c:pt idx="757">
                  <c:v>44593</c:v>
                </c:pt>
                <c:pt idx="758">
                  <c:v>44621</c:v>
                </c:pt>
                <c:pt idx="759">
                  <c:v>44652</c:v>
                </c:pt>
                <c:pt idx="760">
                  <c:v>44682</c:v>
                </c:pt>
                <c:pt idx="761">
                  <c:v>44713</c:v>
                </c:pt>
                <c:pt idx="762">
                  <c:v>44743</c:v>
                </c:pt>
                <c:pt idx="763">
                  <c:v>44774</c:v>
                </c:pt>
                <c:pt idx="764">
                  <c:v>44805</c:v>
                </c:pt>
                <c:pt idx="765">
                  <c:v>44835</c:v>
                </c:pt>
                <c:pt idx="766">
                  <c:v>44866</c:v>
                </c:pt>
                <c:pt idx="767">
                  <c:v>44896</c:v>
                </c:pt>
                <c:pt idx="768">
                  <c:v>44927</c:v>
                </c:pt>
                <c:pt idx="769">
                  <c:v>44958</c:v>
                </c:pt>
                <c:pt idx="770">
                  <c:v>44986</c:v>
                </c:pt>
                <c:pt idx="771">
                  <c:v>45017</c:v>
                </c:pt>
                <c:pt idx="772">
                  <c:v>45047</c:v>
                </c:pt>
                <c:pt idx="773">
                  <c:v>45078</c:v>
                </c:pt>
                <c:pt idx="774">
                  <c:v>45108</c:v>
                </c:pt>
                <c:pt idx="775">
                  <c:v>45139</c:v>
                </c:pt>
                <c:pt idx="776">
                  <c:v>45170</c:v>
                </c:pt>
                <c:pt idx="777">
                  <c:v>45200</c:v>
                </c:pt>
                <c:pt idx="778">
                  <c:v>45231</c:v>
                </c:pt>
                <c:pt idx="779">
                  <c:v>45261</c:v>
                </c:pt>
                <c:pt idx="780">
                  <c:v>45292</c:v>
                </c:pt>
                <c:pt idx="781">
                  <c:v>45323</c:v>
                </c:pt>
                <c:pt idx="782">
                  <c:v>45352</c:v>
                </c:pt>
                <c:pt idx="783">
                  <c:v>45383</c:v>
                </c:pt>
                <c:pt idx="784">
                  <c:v>45413</c:v>
                </c:pt>
                <c:pt idx="785">
                  <c:v>45444</c:v>
                </c:pt>
                <c:pt idx="786">
                  <c:v>45474</c:v>
                </c:pt>
                <c:pt idx="787">
                  <c:v>45505</c:v>
                </c:pt>
                <c:pt idx="788">
                  <c:v>45536</c:v>
                </c:pt>
                <c:pt idx="789">
                  <c:v>45566</c:v>
                </c:pt>
                <c:pt idx="790">
                  <c:v>45597</c:v>
                </c:pt>
                <c:pt idx="791">
                  <c:v>45627</c:v>
                </c:pt>
                <c:pt idx="792">
                  <c:v>45658</c:v>
                </c:pt>
                <c:pt idx="793">
                  <c:v>45689</c:v>
                </c:pt>
                <c:pt idx="794">
                  <c:v>45717</c:v>
                </c:pt>
                <c:pt idx="795">
                  <c:v>45748</c:v>
                </c:pt>
                <c:pt idx="796">
                  <c:v>45778</c:v>
                </c:pt>
                <c:pt idx="797">
                  <c:v>45809</c:v>
                </c:pt>
                <c:pt idx="798">
                  <c:v>45839</c:v>
                </c:pt>
                <c:pt idx="799">
                  <c:v>45870</c:v>
                </c:pt>
                <c:pt idx="800">
                  <c:v>45901</c:v>
                </c:pt>
                <c:pt idx="801">
                  <c:v>45931</c:v>
                </c:pt>
                <c:pt idx="802">
                  <c:v>45962</c:v>
                </c:pt>
                <c:pt idx="803">
                  <c:v>45992</c:v>
                </c:pt>
                <c:pt idx="804">
                  <c:v>46023</c:v>
                </c:pt>
                <c:pt idx="805">
                  <c:v>46054</c:v>
                </c:pt>
                <c:pt idx="806">
                  <c:v>46082</c:v>
                </c:pt>
                <c:pt idx="807">
                  <c:v>46113</c:v>
                </c:pt>
                <c:pt idx="808">
                  <c:v>46143</c:v>
                </c:pt>
                <c:pt idx="809">
                  <c:v>46174</c:v>
                </c:pt>
                <c:pt idx="810">
                  <c:v>46204</c:v>
                </c:pt>
                <c:pt idx="811">
                  <c:v>46235</c:v>
                </c:pt>
                <c:pt idx="812">
                  <c:v>46266</c:v>
                </c:pt>
                <c:pt idx="813">
                  <c:v>46296</c:v>
                </c:pt>
                <c:pt idx="814">
                  <c:v>46327</c:v>
                </c:pt>
                <c:pt idx="815">
                  <c:v>46357</c:v>
                </c:pt>
                <c:pt idx="816">
                  <c:v>46388</c:v>
                </c:pt>
                <c:pt idx="817">
                  <c:v>46419</c:v>
                </c:pt>
                <c:pt idx="818">
                  <c:v>46447</c:v>
                </c:pt>
                <c:pt idx="819">
                  <c:v>46478</c:v>
                </c:pt>
                <c:pt idx="820">
                  <c:v>46508</c:v>
                </c:pt>
                <c:pt idx="821">
                  <c:v>46539</c:v>
                </c:pt>
                <c:pt idx="822">
                  <c:v>46569</c:v>
                </c:pt>
                <c:pt idx="823">
                  <c:v>46600</c:v>
                </c:pt>
                <c:pt idx="824">
                  <c:v>46631</c:v>
                </c:pt>
                <c:pt idx="825">
                  <c:v>46661</c:v>
                </c:pt>
                <c:pt idx="826">
                  <c:v>46692</c:v>
                </c:pt>
                <c:pt idx="827">
                  <c:v>46722</c:v>
                </c:pt>
                <c:pt idx="828">
                  <c:v>46753</c:v>
                </c:pt>
                <c:pt idx="829">
                  <c:v>46784</c:v>
                </c:pt>
                <c:pt idx="830">
                  <c:v>46813</c:v>
                </c:pt>
                <c:pt idx="831">
                  <c:v>46844</c:v>
                </c:pt>
                <c:pt idx="832">
                  <c:v>46874</c:v>
                </c:pt>
                <c:pt idx="833">
                  <c:v>46905</c:v>
                </c:pt>
                <c:pt idx="834">
                  <c:v>46935</c:v>
                </c:pt>
                <c:pt idx="835">
                  <c:v>46966</c:v>
                </c:pt>
                <c:pt idx="836">
                  <c:v>46997</c:v>
                </c:pt>
                <c:pt idx="837">
                  <c:v>47027</c:v>
                </c:pt>
                <c:pt idx="838">
                  <c:v>47058</c:v>
                </c:pt>
                <c:pt idx="839">
                  <c:v>47088</c:v>
                </c:pt>
                <c:pt idx="840">
                  <c:v>47119</c:v>
                </c:pt>
                <c:pt idx="841">
                  <c:v>47150</c:v>
                </c:pt>
                <c:pt idx="842">
                  <c:v>47178</c:v>
                </c:pt>
                <c:pt idx="843">
                  <c:v>47209</c:v>
                </c:pt>
                <c:pt idx="844">
                  <c:v>47239</c:v>
                </c:pt>
                <c:pt idx="845">
                  <c:v>47270</c:v>
                </c:pt>
                <c:pt idx="846">
                  <c:v>47300</c:v>
                </c:pt>
                <c:pt idx="847">
                  <c:v>47331</c:v>
                </c:pt>
                <c:pt idx="848">
                  <c:v>47362</c:v>
                </c:pt>
                <c:pt idx="849">
                  <c:v>47392</c:v>
                </c:pt>
                <c:pt idx="850">
                  <c:v>47423</c:v>
                </c:pt>
                <c:pt idx="851">
                  <c:v>47453</c:v>
                </c:pt>
                <c:pt idx="852">
                  <c:v>47484</c:v>
                </c:pt>
                <c:pt idx="853">
                  <c:v>47515</c:v>
                </c:pt>
                <c:pt idx="854">
                  <c:v>47543</c:v>
                </c:pt>
                <c:pt idx="855">
                  <c:v>47574</c:v>
                </c:pt>
                <c:pt idx="856">
                  <c:v>47604</c:v>
                </c:pt>
                <c:pt idx="857">
                  <c:v>47635</c:v>
                </c:pt>
                <c:pt idx="858">
                  <c:v>47665</c:v>
                </c:pt>
                <c:pt idx="859">
                  <c:v>47696</c:v>
                </c:pt>
                <c:pt idx="860">
                  <c:v>47727</c:v>
                </c:pt>
                <c:pt idx="861">
                  <c:v>47757</c:v>
                </c:pt>
                <c:pt idx="862">
                  <c:v>47788</c:v>
                </c:pt>
                <c:pt idx="863">
                  <c:v>47818</c:v>
                </c:pt>
                <c:pt idx="864">
                  <c:v>47849</c:v>
                </c:pt>
                <c:pt idx="865">
                  <c:v>47880</c:v>
                </c:pt>
                <c:pt idx="866">
                  <c:v>47908</c:v>
                </c:pt>
                <c:pt idx="867">
                  <c:v>47939</c:v>
                </c:pt>
                <c:pt idx="868">
                  <c:v>47969</c:v>
                </c:pt>
                <c:pt idx="869">
                  <c:v>48000</c:v>
                </c:pt>
                <c:pt idx="870">
                  <c:v>48030</c:v>
                </c:pt>
                <c:pt idx="871">
                  <c:v>48061</c:v>
                </c:pt>
                <c:pt idx="872">
                  <c:v>48092</c:v>
                </c:pt>
                <c:pt idx="873">
                  <c:v>48122</c:v>
                </c:pt>
                <c:pt idx="874">
                  <c:v>48153</c:v>
                </c:pt>
                <c:pt idx="875">
                  <c:v>48183</c:v>
                </c:pt>
                <c:pt idx="876">
                  <c:v>48214</c:v>
                </c:pt>
                <c:pt idx="877">
                  <c:v>48245</c:v>
                </c:pt>
                <c:pt idx="878">
                  <c:v>48274</c:v>
                </c:pt>
                <c:pt idx="879">
                  <c:v>48305</c:v>
                </c:pt>
                <c:pt idx="880">
                  <c:v>48335</c:v>
                </c:pt>
                <c:pt idx="881">
                  <c:v>48366</c:v>
                </c:pt>
                <c:pt idx="882">
                  <c:v>48396</c:v>
                </c:pt>
                <c:pt idx="883">
                  <c:v>48427</c:v>
                </c:pt>
                <c:pt idx="884">
                  <c:v>48458</c:v>
                </c:pt>
                <c:pt idx="885">
                  <c:v>48488</c:v>
                </c:pt>
                <c:pt idx="886">
                  <c:v>48519</c:v>
                </c:pt>
                <c:pt idx="887">
                  <c:v>48549</c:v>
                </c:pt>
              </c:numCache>
            </c:numRef>
          </c:cat>
          <c:val>
            <c:numRef>
              <c:f>PERMULTI!$B$3:$B$890</c:f>
              <c:numCache>
                <c:formatCode>General</c:formatCode>
                <c:ptCount val="88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3B-4D49-97F1-CD010EF61A18}"/>
            </c:ext>
          </c:extLst>
        </c:ser>
        <c:ser>
          <c:idx val="3"/>
          <c:order val="1"/>
          <c:tx>
            <c:v>Multi Unit Starts</c:v>
          </c:tx>
          <c:spPr>
            <a:ln w="38100">
              <a:solidFill>
                <a:srgbClr val="002060"/>
              </a:solidFill>
            </a:ln>
            <a:effectLst/>
          </c:spPr>
          <c:marker>
            <c:symbol val="none"/>
          </c:marker>
          <c:cat>
            <c:numRef>
              <c:f>PERMULTI!$A$3:$A$890</c:f>
              <c:numCache>
                <c:formatCode>mmm\-yy</c:formatCode>
                <c:ptCount val="888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41487</c:v>
                </c:pt>
                <c:pt idx="656">
                  <c:v>41518</c:v>
                </c:pt>
                <c:pt idx="657">
                  <c:v>41548</c:v>
                </c:pt>
                <c:pt idx="658">
                  <c:v>41579</c:v>
                </c:pt>
                <c:pt idx="659">
                  <c:v>41609</c:v>
                </c:pt>
                <c:pt idx="660">
                  <c:v>41640</c:v>
                </c:pt>
                <c:pt idx="661">
                  <c:v>41671</c:v>
                </c:pt>
                <c:pt idx="662">
                  <c:v>41699</c:v>
                </c:pt>
                <c:pt idx="663">
                  <c:v>41730</c:v>
                </c:pt>
                <c:pt idx="664">
                  <c:v>41760</c:v>
                </c:pt>
                <c:pt idx="665">
                  <c:v>41791</c:v>
                </c:pt>
                <c:pt idx="666">
                  <c:v>41821</c:v>
                </c:pt>
                <c:pt idx="667">
                  <c:v>41852</c:v>
                </c:pt>
                <c:pt idx="668">
                  <c:v>41883</c:v>
                </c:pt>
                <c:pt idx="669">
                  <c:v>41913</c:v>
                </c:pt>
                <c:pt idx="670">
                  <c:v>41944</c:v>
                </c:pt>
                <c:pt idx="671">
                  <c:v>41974</c:v>
                </c:pt>
                <c:pt idx="672">
                  <c:v>42005</c:v>
                </c:pt>
                <c:pt idx="673">
                  <c:v>42036</c:v>
                </c:pt>
                <c:pt idx="674">
                  <c:v>42064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42278</c:v>
                </c:pt>
                <c:pt idx="682">
                  <c:v>42309</c:v>
                </c:pt>
                <c:pt idx="683">
                  <c:v>42339</c:v>
                </c:pt>
                <c:pt idx="684">
                  <c:v>42370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  <c:pt idx="704">
                  <c:v>42979</c:v>
                </c:pt>
                <c:pt idx="705">
                  <c:v>43009</c:v>
                </c:pt>
                <c:pt idx="706">
                  <c:v>43040</c:v>
                </c:pt>
                <c:pt idx="707">
                  <c:v>43070</c:v>
                </c:pt>
                <c:pt idx="708">
                  <c:v>43101</c:v>
                </c:pt>
                <c:pt idx="709">
                  <c:v>43132</c:v>
                </c:pt>
                <c:pt idx="710">
                  <c:v>43160</c:v>
                </c:pt>
                <c:pt idx="711">
                  <c:v>43191</c:v>
                </c:pt>
                <c:pt idx="712">
                  <c:v>43221</c:v>
                </c:pt>
                <c:pt idx="713">
                  <c:v>43252</c:v>
                </c:pt>
                <c:pt idx="714">
                  <c:v>43282</c:v>
                </c:pt>
                <c:pt idx="715">
                  <c:v>43313</c:v>
                </c:pt>
                <c:pt idx="716">
                  <c:v>43344</c:v>
                </c:pt>
                <c:pt idx="717">
                  <c:v>43374</c:v>
                </c:pt>
                <c:pt idx="718">
                  <c:v>43405</c:v>
                </c:pt>
                <c:pt idx="719">
                  <c:v>43435</c:v>
                </c:pt>
                <c:pt idx="720">
                  <c:v>43466</c:v>
                </c:pt>
                <c:pt idx="721">
                  <c:v>43497</c:v>
                </c:pt>
                <c:pt idx="722">
                  <c:v>43525</c:v>
                </c:pt>
                <c:pt idx="723">
                  <c:v>43556</c:v>
                </c:pt>
                <c:pt idx="724">
                  <c:v>43586</c:v>
                </c:pt>
                <c:pt idx="725">
                  <c:v>43617</c:v>
                </c:pt>
                <c:pt idx="726">
                  <c:v>43647</c:v>
                </c:pt>
                <c:pt idx="727">
                  <c:v>43678</c:v>
                </c:pt>
                <c:pt idx="728">
                  <c:v>43709</c:v>
                </c:pt>
                <c:pt idx="729">
                  <c:v>43739</c:v>
                </c:pt>
                <c:pt idx="730">
                  <c:v>43770</c:v>
                </c:pt>
                <c:pt idx="731">
                  <c:v>43800</c:v>
                </c:pt>
                <c:pt idx="732">
                  <c:v>43831</c:v>
                </c:pt>
                <c:pt idx="733">
                  <c:v>43862</c:v>
                </c:pt>
                <c:pt idx="734">
                  <c:v>43891</c:v>
                </c:pt>
                <c:pt idx="735">
                  <c:v>43922</c:v>
                </c:pt>
                <c:pt idx="736">
                  <c:v>43952</c:v>
                </c:pt>
                <c:pt idx="737">
                  <c:v>43983</c:v>
                </c:pt>
                <c:pt idx="738">
                  <c:v>44013</c:v>
                </c:pt>
                <c:pt idx="739">
                  <c:v>44044</c:v>
                </c:pt>
                <c:pt idx="740">
                  <c:v>44075</c:v>
                </c:pt>
                <c:pt idx="741">
                  <c:v>44105</c:v>
                </c:pt>
                <c:pt idx="742">
                  <c:v>44136</c:v>
                </c:pt>
                <c:pt idx="743">
                  <c:v>44166</c:v>
                </c:pt>
                <c:pt idx="744">
                  <c:v>44197</c:v>
                </c:pt>
                <c:pt idx="745">
                  <c:v>44228</c:v>
                </c:pt>
                <c:pt idx="746">
                  <c:v>44256</c:v>
                </c:pt>
                <c:pt idx="747">
                  <c:v>44287</c:v>
                </c:pt>
                <c:pt idx="748">
                  <c:v>44317</c:v>
                </c:pt>
                <c:pt idx="749">
                  <c:v>44348</c:v>
                </c:pt>
                <c:pt idx="750">
                  <c:v>44378</c:v>
                </c:pt>
                <c:pt idx="751">
                  <c:v>44409</c:v>
                </c:pt>
                <c:pt idx="752">
                  <c:v>44440</c:v>
                </c:pt>
                <c:pt idx="753">
                  <c:v>44470</c:v>
                </c:pt>
                <c:pt idx="754">
                  <c:v>44501</c:v>
                </c:pt>
                <c:pt idx="755">
                  <c:v>44531</c:v>
                </c:pt>
                <c:pt idx="756">
                  <c:v>44562</c:v>
                </c:pt>
                <c:pt idx="757">
                  <c:v>44593</c:v>
                </c:pt>
                <c:pt idx="758">
                  <c:v>44621</c:v>
                </c:pt>
                <c:pt idx="759">
                  <c:v>44652</c:v>
                </c:pt>
                <c:pt idx="760">
                  <c:v>44682</c:v>
                </c:pt>
                <c:pt idx="761">
                  <c:v>44713</c:v>
                </c:pt>
                <c:pt idx="762">
                  <c:v>44743</c:v>
                </c:pt>
                <c:pt idx="763">
                  <c:v>44774</c:v>
                </c:pt>
                <c:pt idx="764">
                  <c:v>44805</c:v>
                </c:pt>
                <c:pt idx="765">
                  <c:v>44835</c:v>
                </c:pt>
                <c:pt idx="766">
                  <c:v>44866</c:v>
                </c:pt>
                <c:pt idx="767">
                  <c:v>44896</c:v>
                </c:pt>
                <c:pt idx="768">
                  <c:v>44927</c:v>
                </c:pt>
                <c:pt idx="769">
                  <c:v>44958</c:v>
                </c:pt>
                <c:pt idx="770">
                  <c:v>44986</c:v>
                </c:pt>
                <c:pt idx="771">
                  <c:v>45017</c:v>
                </c:pt>
                <c:pt idx="772">
                  <c:v>45047</c:v>
                </c:pt>
                <c:pt idx="773">
                  <c:v>45078</c:v>
                </c:pt>
                <c:pt idx="774">
                  <c:v>45108</c:v>
                </c:pt>
                <c:pt idx="775">
                  <c:v>45139</c:v>
                </c:pt>
                <c:pt idx="776">
                  <c:v>45170</c:v>
                </c:pt>
                <c:pt idx="777">
                  <c:v>45200</c:v>
                </c:pt>
                <c:pt idx="778">
                  <c:v>45231</c:v>
                </c:pt>
                <c:pt idx="779">
                  <c:v>45261</c:v>
                </c:pt>
                <c:pt idx="780">
                  <c:v>45292</c:v>
                </c:pt>
                <c:pt idx="781">
                  <c:v>45323</c:v>
                </c:pt>
                <c:pt idx="782">
                  <c:v>45352</c:v>
                </c:pt>
                <c:pt idx="783">
                  <c:v>45383</c:v>
                </c:pt>
                <c:pt idx="784">
                  <c:v>45413</c:v>
                </c:pt>
                <c:pt idx="785">
                  <c:v>45444</c:v>
                </c:pt>
                <c:pt idx="786">
                  <c:v>45474</c:v>
                </c:pt>
                <c:pt idx="787">
                  <c:v>45505</c:v>
                </c:pt>
                <c:pt idx="788">
                  <c:v>45536</c:v>
                </c:pt>
                <c:pt idx="789">
                  <c:v>45566</c:v>
                </c:pt>
                <c:pt idx="790">
                  <c:v>45597</c:v>
                </c:pt>
                <c:pt idx="791">
                  <c:v>45627</c:v>
                </c:pt>
                <c:pt idx="792">
                  <c:v>45658</c:v>
                </c:pt>
                <c:pt idx="793">
                  <c:v>45689</c:v>
                </c:pt>
                <c:pt idx="794">
                  <c:v>45717</c:v>
                </c:pt>
                <c:pt idx="795">
                  <c:v>45748</c:v>
                </c:pt>
                <c:pt idx="796">
                  <c:v>45778</c:v>
                </c:pt>
                <c:pt idx="797">
                  <c:v>45809</c:v>
                </c:pt>
                <c:pt idx="798">
                  <c:v>45839</c:v>
                </c:pt>
                <c:pt idx="799">
                  <c:v>45870</c:v>
                </c:pt>
                <c:pt idx="800">
                  <c:v>45901</c:v>
                </c:pt>
                <c:pt idx="801">
                  <c:v>45931</c:v>
                </c:pt>
                <c:pt idx="802">
                  <c:v>45962</c:v>
                </c:pt>
                <c:pt idx="803">
                  <c:v>45992</c:v>
                </c:pt>
                <c:pt idx="804">
                  <c:v>46023</c:v>
                </c:pt>
                <c:pt idx="805">
                  <c:v>46054</c:v>
                </c:pt>
                <c:pt idx="806">
                  <c:v>46082</c:v>
                </c:pt>
                <c:pt idx="807">
                  <c:v>46113</c:v>
                </c:pt>
                <c:pt idx="808">
                  <c:v>46143</c:v>
                </c:pt>
                <c:pt idx="809">
                  <c:v>46174</c:v>
                </c:pt>
                <c:pt idx="810">
                  <c:v>46204</c:v>
                </c:pt>
                <c:pt idx="811">
                  <c:v>46235</c:v>
                </c:pt>
                <c:pt idx="812">
                  <c:v>46266</c:v>
                </c:pt>
                <c:pt idx="813">
                  <c:v>46296</c:v>
                </c:pt>
                <c:pt idx="814">
                  <c:v>46327</c:v>
                </c:pt>
                <c:pt idx="815">
                  <c:v>46357</c:v>
                </c:pt>
                <c:pt idx="816">
                  <c:v>46388</c:v>
                </c:pt>
                <c:pt idx="817">
                  <c:v>46419</c:v>
                </c:pt>
                <c:pt idx="818">
                  <c:v>46447</c:v>
                </c:pt>
                <c:pt idx="819">
                  <c:v>46478</c:v>
                </c:pt>
                <c:pt idx="820">
                  <c:v>46508</c:v>
                </c:pt>
                <c:pt idx="821">
                  <c:v>46539</c:v>
                </c:pt>
                <c:pt idx="822">
                  <c:v>46569</c:v>
                </c:pt>
                <c:pt idx="823">
                  <c:v>46600</c:v>
                </c:pt>
                <c:pt idx="824">
                  <c:v>46631</c:v>
                </c:pt>
                <c:pt idx="825">
                  <c:v>46661</c:v>
                </c:pt>
                <c:pt idx="826">
                  <c:v>46692</c:v>
                </c:pt>
                <c:pt idx="827">
                  <c:v>46722</c:v>
                </c:pt>
                <c:pt idx="828">
                  <c:v>46753</c:v>
                </c:pt>
                <c:pt idx="829">
                  <c:v>46784</c:v>
                </c:pt>
                <c:pt idx="830">
                  <c:v>46813</c:v>
                </c:pt>
                <c:pt idx="831">
                  <c:v>46844</c:v>
                </c:pt>
                <c:pt idx="832">
                  <c:v>46874</c:v>
                </c:pt>
                <c:pt idx="833">
                  <c:v>46905</c:v>
                </c:pt>
                <c:pt idx="834">
                  <c:v>46935</c:v>
                </c:pt>
                <c:pt idx="835">
                  <c:v>46966</c:v>
                </c:pt>
                <c:pt idx="836">
                  <c:v>46997</c:v>
                </c:pt>
                <c:pt idx="837">
                  <c:v>47027</c:v>
                </c:pt>
                <c:pt idx="838">
                  <c:v>47058</c:v>
                </c:pt>
                <c:pt idx="839">
                  <c:v>47088</c:v>
                </c:pt>
                <c:pt idx="840">
                  <c:v>47119</c:v>
                </c:pt>
                <c:pt idx="841">
                  <c:v>47150</c:v>
                </c:pt>
                <c:pt idx="842">
                  <c:v>47178</c:v>
                </c:pt>
                <c:pt idx="843">
                  <c:v>47209</c:v>
                </c:pt>
                <c:pt idx="844">
                  <c:v>47239</c:v>
                </c:pt>
                <c:pt idx="845">
                  <c:v>47270</c:v>
                </c:pt>
                <c:pt idx="846">
                  <c:v>47300</c:v>
                </c:pt>
                <c:pt idx="847">
                  <c:v>47331</c:v>
                </c:pt>
                <c:pt idx="848">
                  <c:v>47362</c:v>
                </c:pt>
                <c:pt idx="849">
                  <c:v>47392</c:v>
                </c:pt>
                <c:pt idx="850">
                  <c:v>47423</c:v>
                </c:pt>
                <c:pt idx="851">
                  <c:v>47453</c:v>
                </c:pt>
                <c:pt idx="852">
                  <c:v>47484</c:v>
                </c:pt>
                <c:pt idx="853">
                  <c:v>47515</c:v>
                </c:pt>
                <c:pt idx="854">
                  <c:v>47543</c:v>
                </c:pt>
                <c:pt idx="855">
                  <c:v>47574</c:v>
                </c:pt>
                <c:pt idx="856">
                  <c:v>47604</c:v>
                </c:pt>
                <c:pt idx="857">
                  <c:v>47635</c:v>
                </c:pt>
                <c:pt idx="858">
                  <c:v>47665</c:v>
                </c:pt>
                <c:pt idx="859">
                  <c:v>47696</c:v>
                </c:pt>
                <c:pt idx="860">
                  <c:v>47727</c:v>
                </c:pt>
                <c:pt idx="861">
                  <c:v>47757</c:v>
                </c:pt>
                <c:pt idx="862">
                  <c:v>47788</c:v>
                </c:pt>
                <c:pt idx="863">
                  <c:v>47818</c:v>
                </c:pt>
                <c:pt idx="864">
                  <c:v>47849</c:v>
                </c:pt>
                <c:pt idx="865">
                  <c:v>47880</c:v>
                </c:pt>
                <c:pt idx="866">
                  <c:v>47908</c:v>
                </c:pt>
                <c:pt idx="867">
                  <c:v>47939</c:v>
                </c:pt>
                <c:pt idx="868">
                  <c:v>47969</c:v>
                </c:pt>
                <c:pt idx="869">
                  <c:v>48000</c:v>
                </c:pt>
                <c:pt idx="870">
                  <c:v>48030</c:v>
                </c:pt>
                <c:pt idx="871">
                  <c:v>48061</c:v>
                </c:pt>
                <c:pt idx="872">
                  <c:v>48092</c:v>
                </c:pt>
                <c:pt idx="873">
                  <c:v>48122</c:v>
                </c:pt>
                <c:pt idx="874">
                  <c:v>48153</c:v>
                </c:pt>
                <c:pt idx="875">
                  <c:v>48183</c:v>
                </c:pt>
                <c:pt idx="876">
                  <c:v>48214</c:v>
                </c:pt>
                <c:pt idx="877">
                  <c:v>48245</c:v>
                </c:pt>
                <c:pt idx="878">
                  <c:v>48274</c:v>
                </c:pt>
                <c:pt idx="879">
                  <c:v>48305</c:v>
                </c:pt>
                <c:pt idx="880">
                  <c:v>48335</c:v>
                </c:pt>
                <c:pt idx="881">
                  <c:v>48366</c:v>
                </c:pt>
                <c:pt idx="882">
                  <c:v>48396</c:v>
                </c:pt>
                <c:pt idx="883">
                  <c:v>48427</c:v>
                </c:pt>
                <c:pt idx="884">
                  <c:v>48458</c:v>
                </c:pt>
                <c:pt idx="885">
                  <c:v>48488</c:v>
                </c:pt>
                <c:pt idx="886">
                  <c:v>48519</c:v>
                </c:pt>
                <c:pt idx="887">
                  <c:v>48549</c:v>
                </c:pt>
              </c:numCache>
            </c:numRef>
          </c:cat>
          <c:val>
            <c:numRef>
              <c:f>HS2MULTI!$I$3:$I$890</c:f>
              <c:numCache>
                <c:formatCode>General</c:formatCode>
                <c:ptCount val="888"/>
                <c:pt idx="23" formatCode="0.0">
                  <c:v>-9.0106007067</c:v>
                </c:pt>
                <c:pt idx="24" formatCode="0.0">
                  <c:v>-7.2474116387</c:v>
                </c:pt>
                <c:pt idx="25" formatCode="0.0">
                  <c:v>-6.8792547474000001</c:v>
                </c:pt>
                <c:pt idx="26" formatCode="0.0">
                  <c:v>-0.48041389499999998</c:v>
                </c:pt>
                <c:pt idx="27" formatCode="0.0">
                  <c:v>3.975766755</c:v>
                </c:pt>
                <c:pt idx="28" formatCode="0.0">
                  <c:v>6.3813526939000003</c:v>
                </c:pt>
                <c:pt idx="29" formatCode="0.0">
                  <c:v>12.558320373200001</c:v>
                </c:pt>
                <c:pt idx="30" formatCode="0.0">
                  <c:v>16.9358014966</c:v>
                </c:pt>
                <c:pt idx="31" formatCode="0.0">
                  <c:v>19.2563600782</c:v>
                </c:pt>
                <c:pt idx="32" formatCode="0.0">
                  <c:v>25.713153724200001</c:v>
                </c:pt>
                <c:pt idx="33" formatCode="0.0">
                  <c:v>28.053585500299999</c:v>
                </c:pt>
                <c:pt idx="34" formatCode="0.0">
                  <c:v>28.034121752600001</c:v>
                </c:pt>
                <c:pt idx="35" formatCode="0.0">
                  <c:v>31.5339805825</c:v>
                </c:pt>
                <c:pt idx="36" formatCode="0.0">
                  <c:v>33.025404156999997</c:v>
                </c:pt>
                <c:pt idx="37" formatCode="0.0">
                  <c:v>34.744132358500003</c:v>
                </c:pt>
                <c:pt idx="38" formatCode="0.0">
                  <c:v>33.717044188599999</c:v>
                </c:pt>
                <c:pt idx="39" formatCode="0.0">
                  <c:v>38.164603058899999</c:v>
                </c:pt>
                <c:pt idx="40" formatCode="0.0">
                  <c:v>42.420977011399998</c:v>
                </c:pt>
                <c:pt idx="41" formatCode="0.0">
                  <c:v>39.620034542299997</c:v>
                </c:pt>
                <c:pt idx="42" formatCode="0.0">
                  <c:v>40.249242168999999</c:v>
                </c:pt>
                <c:pt idx="43" formatCode="0.0">
                  <c:v>41.023957991400003</c:v>
                </c:pt>
                <c:pt idx="44" formatCode="0.0">
                  <c:v>37.251812165099999</c:v>
                </c:pt>
                <c:pt idx="45" formatCode="0.0">
                  <c:v>37.353846153799999</c:v>
                </c:pt>
                <c:pt idx="46" formatCode="0.0">
                  <c:v>39.370078740099999</c:v>
                </c:pt>
                <c:pt idx="47" formatCode="0.0">
                  <c:v>39.208739297299999</c:v>
                </c:pt>
                <c:pt idx="48" formatCode="0.0">
                  <c:v>38.512731481400003</c:v>
                </c:pt>
                <c:pt idx="49" formatCode="0.0">
                  <c:v>40.205596801799999</c:v>
                </c:pt>
                <c:pt idx="50" formatCode="0.0">
                  <c:v>38.767009164100003</c:v>
                </c:pt>
                <c:pt idx="51" formatCode="0.0">
                  <c:v>33.684765419000001</c:v>
                </c:pt>
                <c:pt idx="52" formatCode="0.0">
                  <c:v>31.197982345500002</c:v>
                </c:pt>
                <c:pt idx="53" formatCode="0.0">
                  <c:v>31.568530430399999</c:v>
                </c:pt>
                <c:pt idx="54" formatCode="0.0">
                  <c:v>30.283381364</c:v>
                </c:pt>
                <c:pt idx="55" formatCode="0.0">
                  <c:v>26.204328601299999</c:v>
                </c:pt>
                <c:pt idx="56" formatCode="0.0">
                  <c:v>27.600459242199999</c:v>
                </c:pt>
                <c:pt idx="57" formatCode="0.0">
                  <c:v>29.838709677400001</c:v>
                </c:pt>
                <c:pt idx="58" formatCode="0.0">
                  <c:v>26.575401999099999</c:v>
                </c:pt>
                <c:pt idx="59" formatCode="0.0">
                  <c:v>25.2810180275</c:v>
                </c:pt>
                <c:pt idx="60" formatCode="0.0">
                  <c:v>24.629204094399999</c:v>
                </c:pt>
                <c:pt idx="61" formatCode="0.0">
                  <c:v>22.057026476499999</c:v>
                </c:pt>
                <c:pt idx="62" formatCode="0.0">
                  <c:v>20.312187312300001</c:v>
                </c:pt>
                <c:pt idx="63" formatCode="0.0">
                  <c:v>18.158517350099999</c:v>
                </c:pt>
                <c:pt idx="64" formatCode="0.0">
                  <c:v>14.129181084100001</c:v>
                </c:pt>
                <c:pt idx="65" formatCode="0.0">
                  <c:v>12.354268522</c:v>
                </c:pt>
                <c:pt idx="66" formatCode="0.0">
                  <c:v>9.8433179722999995</c:v>
                </c:pt>
                <c:pt idx="67" formatCode="0.0">
                  <c:v>9.9760280287</c:v>
                </c:pt>
                <c:pt idx="68" formatCode="0.0">
                  <c:v>5.1646571890999997</c:v>
                </c:pt>
                <c:pt idx="69" formatCode="0.0">
                  <c:v>-1.8115942028000001</c:v>
                </c:pt>
                <c:pt idx="70" formatCode="0.0">
                  <c:v>-2.6781115879000001</c:v>
                </c:pt>
                <c:pt idx="71" formatCode="0.0">
                  <c:v>-5.4511596411000003</c:v>
                </c:pt>
                <c:pt idx="72" formatCode="0.0">
                  <c:v>-8.1126382836000008</c:v>
                </c:pt>
                <c:pt idx="73" formatCode="0.0">
                  <c:v>-9.3942933421999992</c:v>
                </c:pt>
                <c:pt idx="74" formatCode="0.0">
                  <c:v>-11.210911510300001</c:v>
                </c:pt>
                <c:pt idx="75" formatCode="0.0">
                  <c:v>-11.6802936759</c:v>
                </c:pt>
                <c:pt idx="76" formatCode="0.0">
                  <c:v>-10.7966986693</c:v>
                </c:pt>
                <c:pt idx="77" formatCode="0.0">
                  <c:v>-11.6820083682</c:v>
                </c:pt>
                <c:pt idx="78" formatCode="0.0">
                  <c:v>-12.804161772100001</c:v>
                </c:pt>
                <c:pt idx="79" formatCode="0.0">
                  <c:v>-14.017437961000001</c:v>
                </c:pt>
                <c:pt idx="80" formatCode="0.0">
                  <c:v>-11.618754277800001</c:v>
                </c:pt>
                <c:pt idx="81" formatCode="0.0">
                  <c:v>-10.033386048100001</c:v>
                </c:pt>
                <c:pt idx="82" formatCode="0.0">
                  <c:v>-10.566237431599999</c:v>
                </c:pt>
                <c:pt idx="83" formatCode="0.0">
                  <c:v>-8.8451208593999997</c:v>
                </c:pt>
                <c:pt idx="84" formatCode="0.0">
                  <c:v>-6.5487048522000002</c:v>
                </c:pt>
                <c:pt idx="85" formatCode="0.0">
                  <c:v>-7.1086556169000001</c:v>
                </c:pt>
                <c:pt idx="86" formatCode="0.0">
                  <c:v>-6.0322218058999999</c:v>
                </c:pt>
                <c:pt idx="87" formatCode="0.0">
                  <c:v>-5.4411486869000001</c:v>
                </c:pt>
                <c:pt idx="88" formatCode="0.0">
                  <c:v>-7.3074018126000002</c:v>
                </c:pt>
                <c:pt idx="89" formatCode="0.0">
                  <c:v>-9.5508811823999995</c:v>
                </c:pt>
                <c:pt idx="90" formatCode="0.0">
                  <c:v>-10.5465742879</c:v>
                </c:pt>
                <c:pt idx="91" formatCode="0.0">
                  <c:v>-10.744929797099999</c:v>
                </c:pt>
                <c:pt idx="92" formatCode="0.0">
                  <c:v>-14.0948693126</c:v>
                </c:pt>
                <c:pt idx="93" formatCode="0.0">
                  <c:v>-18.06640625</c:v>
                </c:pt>
                <c:pt idx="94" formatCode="0.0">
                  <c:v>-20.315581854000001</c:v>
                </c:pt>
                <c:pt idx="95" formatCode="0.0">
                  <c:v>-24.120997839299999</c:v>
                </c:pt>
                <c:pt idx="96" formatCode="0.0">
                  <c:v>-27.308217841099999</c:v>
                </c:pt>
                <c:pt idx="97" formatCode="0.0">
                  <c:v>-27.101506740600001</c:v>
                </c:pt>
                <c:pt idx="98" formatCode="0.0">
                  <c:v>-28.6881977671</c:v>
                </c:pt>
                <c:pt idx="99" formatCode="0.0">
                  <c:v>-31.0689310689</c:v>
                </c:pt>
                <c:pt idx="100" formatCode="0.0">
                  <c:v>-29.843145243399999</c:v>
                </c:pt>
                <c:pt idx="101" formatCode="0.0">
                  <c:v>-28.472658705200001</c:v>
                </c:pt>
                <c:pt idx="102" formatCode="0.0">
                  <c:v>-23.773666092900001</c:v>
                </c:pt>
                <c:pt idx="103" formatCode="0.0">
                  <c:v>-20.122350884799999</c:v>
                </c:pt>
                <c:pt idx="104" formatCode="0.0">
                  <c:v>-14.4466982195</c:v>
                </c:pt>
                <c:pt idx="105" formatCode="0.0">
                  <c:v>-2.2169249106</c:v>
                </c:pt>
                <c:pt idx="106" formatCode="0.0">
                  <c:v>8.1435643564000006</c:v>
                </c:pt>
                <c:pt idx="107" formatCode="0.0">
                  <c:v>15.9202692208</c:v>
                </c:pt>
                <c:pt idx="108" formatCode="0.0">
                  <c:v>24.650912996700001</c:v>
                </c:pt>
                <c:pt idx="109" formatCode="0.0">
                  <c:v>28.447103617</c:v>
                </c:pt>
                <c:pt idx="110" formatCode="0.0">
                  <c:v>38.3002516074</c:v>
                </c:pt>
                <c:pt idx="111" formatCode="0.0">
                  <c:v>52.115942028900001</c:v>
                </c:pt>
                <c:pt idx="112" formatCode="0.0">
                  <c:v>55.1103368176</c:v>
                </c:pt>
                <c:pt idx="113" formatCode="0.0">
                  <c:v>61.950790861100003</c:v>
                </c:pt>
                <c:pt idx="114" formatCode="0.0">
                  <c:v>58.9895568727</c:v>
                </c:pt>
                <c:pt idx="115" formatCode="0.0">
                  <c:v>56.920131290999997</c:v>
                </c:pt>
                <c:pt idx="116" formatCode="0.0">
                  <c:v>53.872497365599997</c:v>
                </c:pt>
                <c:pt idx="117" formatCode="0.0">
                  <c:v>42.759629449000002</c:v>
                </c:pt>
                <c:pt idx="118" formatCode="0.0">
                  <c:v>37.010757610399999</c:v>
                </c:pt>
                <c:pt idx="119" formatCode="0.0">
                  <c:v>35.797230906599999</c:v>
                </c:pt>
                <c:pt idx="120" formatCode="0.0">
                  <c:v>34.2093925032</c:v>
                </c:pt>
                <c:pt idx="121" formatCode="0.0">
                  <c:v>34.660173618400002</c:v>
                </c:pt>
                <c:pt idx="122" formatCode="0.0">
                  <c:v>31.129977764300001</c:v>
                </c:pt>
                <c:pt idx="123" formatCode="0.0">
                  <c:v>25.5144817073</c:v>
                </c:pt>
                <c:pt idx="124" formatCode="0.0">
                  <c:v>25.196555597100001</c:v>
                </c:pt>
                <c:pt idx="125" formatCode="0.0">
                  <c:v>22.4272020256</c:v>
                </c:pt>
                <c:pt idx="126" formatCode="0.0">
                  <c:v>19.865080773999999</c:v>
                </c:pt>
                <c:pt idx="127" formatCode="0.0">
                  <c:v>17.918772877799999</c:v>
                </c:pt>
                <c:pt idx="128" formatCode="0.0">
                  <c:v>16.452662215299998</c:v>
                </c:pt>
                <c:pt idx="129" formatCode="0.0">
                  <c:v>16.188524590099998</c:v>
                </c:pt>
                <c:pt idx="130" formatCode="0.0">
                  <c:v>9.8563314399999999</c:v>
                </c:pt>
                <c:pt idx="131" formatCode="0.0">
                  <c:v>7.9263279065000001</c:v>
                </c:pt>
                <c:pt idx="132" formatCode="0.0">
                  <c:v>2.5842696629000002</c:v>
                </c:pt>
                <c:pt idx="133" formatCode="0.0">
                  <c:v>-0.97484276719999996</c:v>
                </c:pt>
                <c:pt idx="134" formatCode="0.0">
                  <c:v>-4.0234314783</c:v>
                </c:pt>
                <c:pt idx="135" formatCode="0.0">
                  <c:v>-8.4256869591000001</c:v>
                </c:pt>
                <c:pt idx="136" formatCode="0.0">
                  <c:v>-11.9019138755</c:v>
                </c:pt>
                <c:pt idx="137" formatCode="0.0">
                  <c:v>-14.7880041365</c:v>
                </c:pt>
                <c:pt idx="138" formatCode="0.0">
                  <c:v>-12.5592417061</c:v>
                </c:pt>
                <c:pt idx="139" formatCode="0.0">
                  <c:v>-13.3185513673</c:v>
                </c:pt>
                <c:pt idx="140" formatCode="0.0">
                  <c:v>-14.216406939100001</c:v>
                </c:pt>
                <c:pt idx="141" formatCode="0.0">
                  <c:v>-13.3450911228</c:v>
                </c:pt>
                <c:pt idx="142" formatCode="0.0">
                  <c:v>-7.2992700728999997</c:v>
                </c:pt>
                <c:pt idx="143" formatCode="0.0">
                  <c:v>-5.424348621</c:v>
                </c:pt>
                <c:pt idx="144" formatCode="0.0">
                  <c:v>0.67282115470000003</c:v>
                </c:pt>
                <c:pt idx="145" formatCode="0.0">
                  <c:v>3.9060019053000001</c:v>
                </c:pt>
                <c:pt idx="146" formatCode="0.0">
                  <c:v>8.8821072920000006</c:v>
                </c:pt>
                <c:pt idx="147" formatCode="0.0">
                  <c:v>17.4403183023</c:v>
                </c:pt>
                <c:pt idx="148" formatCode="0.0">
                  <c:v>25.780719619799999</c:v>
                </c:pt>
                <c:pt idx="149" formatCode="0.0">
                  <c:v>32.766990291200003</c:v>
                </c:pt>
                <c:pt idx="150" formatCode="0.0">
                  <c:v>33.316395663900003</c:v>
                </c:pt>
                <c:pt idx="151" formatCode="0.0">
                  <c:v>41.285811732600003</c:v>
                </c:pt>
                <c:pt idx="152" formatCode="0.0">
                  <c:v>44.867180805399997</c:v>
                </c:pt>
                <c:pt idx="153" formatCode="0.0">
                  <c:v>45.963364993200003</c:v>
                </c:pt>
                <c:pt idx="154" formatCode="0.0">
                  <c:v>44.668635170599998</c:v>
                </c:pt>
                <c:pt idx="155" formatCode="0.0">
                  <c:v>45.190913484699998</c:v>
                </c:pt>
                <c:pt idx="156" formatCode="0.0">
                  <c:v>42.7416847995</c:v>
                </c:pt>
                <c:pt idx="157" formatCode="0.0">
                  <c:v>45.232273838600001</c:v>
                </c:pt>
                <c:pt idx="158" formatCode="0.0">
                  <c:v>42.5874022717</c:v>
                </c:pt>
                <c:pt idx="159" formatCode="0.0">
                  <c:v>37.394127611499997</c:v>
                </c:pt>
                <c:pt idx="160" formatCode="0.0">
                  <c:v>32.3708001619</c:v>
                </c:pt>
                <c:pt idx="161" formatCode="0.0">
                  <c:v>29.968660224600001</c:v>
                </c:pt>
                <c:pt idx="162" formatCode="0.0">
                  <c:v>26.553169864000001</c:v>
                </c:pt>
                <c:pt idx="163" formatCode="0.0">
                  <c:v>20.772480386200002</c:v>
                </c:pt>
                <c:pt idx="164" formatCode="0.0">
                  <c:v>19.649828463199999</c:v>
                </c:pt>
                <c:pt idx="165" formatCode="0.0">
                  <c:v>20.160353241900001</c:v>
                </c:pt>
                <c:pt idx="166" formatCode="0.0">
                  <c:v>18.108629096200001</c:v>
                </c:pt>
                <c:pt idx="167" formatCode="0.0">
                  <c:v>16.200621393599999</c:v>
                </c:pt>
                <c:pt idx="168" formatCode="0.0">
                  <c:v>13.654181184600001</c:v>
                </c:pt>
                <c:pt idx="169" formatCode="0.0">
                  <c:v>8.6174242424000003</c:v>
                </c:pt>
                <c:pt idx="170" formatCode="0.0">
                  <c:v>7.0453134698</c:v>
                </c:pt>
                <c:pt idx="171" formatCode="0.0">
                  <c:v>5.5584095345</c:v>
                </c:pt>
                <c:pt idx="172" formatCode="0.0">
                  <c:v>5.9327217125000002</c:v>
                </c:pt>
                <c:pt idx="173" formatCode="0.0">
                  <c:v>4.0691248869000001</c:v>
                </c:pt>
                <c:pt idx="174" formatCode="0.0">
                  <c:v>4.0357393835000002</c:v>
                </c:pt>
                <c:pt idx="175" formatCode="0.0">
                  <c:v>2.8782730361</c:v>
                </c:pt>
                <c:pt idx="176" formatCode="0.0">
                  <c:v>-5.9323709699999998E-2</c:v>
                </c:pt>
                <c:pt idx="177" formatCode="0.0">
                  <c:v>-5.9665409534</c:v>
                </c:pt>
                <c:pt idx="178" formatCode="0.0">
                  <c:v>-9.0917818740000005</c:v>
                </c:pt>
                <c:pt idx="179" formatCode="0.0">
                  <c:v>-12.796027501899999</c:v>
                </c:pt>
                <c:pt idx="180" formatCode="0.0">
                  <c:v>-15.2232228396</c:v>
                </c:pt>
                <c:pt idx="181" formatCode="0.0">
                  <c:v>-15.499370338</c:v>
                </c:pt>
                <c:pt idx="182" formatCode="0.0">
                  <c:v>-20.237750072400001</c:v>
                </c:pt>
                <c:pt idx="183" formatCode="0.0">
                  <c:v>-22.318473817400001</c:v>
                </c:pt>
                <c:pt idx="184" formatCode="0.0">
                  <c:v>-27.983063895299999</c:v>
                </c:pt>
                <c:pt idx="185" formatCode="0.0">
                  <c:v>-31.560146746400001</c:v>
                </c:pt>
                <c:pt idx="186" formatCode="0.0">
                  <c:v>-36.611019974900003</c:v>
                </c:pt>
                <c:pt idx="187" formatCode="0.0">
                  <c:v>-41.927336312400001</c:v>
                </c:pt>
                <c:pt idx="188" formatCode="0.0">
                  <c:v>-44.717055797299999</c:v>
                </c:pt>
                <c:pt idx="189" formatCode="0.0">
                  <c:v>-46.020156314200001</c:v>
                </c:pt>
                <c:pt idx="190" formatCode="0.0">
                  <c:v>-49.382194529499998</c:v>
                </c:pt>
                <c:pt idx="191" formatCode="0.0">
                  <c:v>-50.744634253100003</c:v>
                </c:pt>
                <c:pt idx="192" formatCode="0.0">
                  <c:v>-51.9832749463</c:v>
                </c:pt>
                <c:pt idx="193" formatCode="0.0">
                  <c:v>-55.542817837800001</c:v>
                </c:pt>
                <c:pt idx="194" formatCode="0.0">
                  <c:v>-56.670301708399997</c:v>
                </c:pt>
                <c:pt idx="195" formatCode="0.0">
                  <c:v>-59.854654805099997</c:v>
                </c:pt>
                <c:pt idx="196" formatCode="0.0">
                  <c:v>-61.117049706000003</c:v>
                </c:pt>
                <c:pt idx="197" formatCode="0.0">
                  <c:v>-62.942587106700003</c:v>
                </c:pt>
                <c:pt idx="198" formatCode="0.0">
                  <c:v>-61.440097427300003</c:v>
                </c:pt>
                <c:pt idx="199" formatCode="0.0">
                  <c:v>-58.4141853462</c:v>
                </c:pt>
                <c:pt idx="200" formatCode="0.0">
                  <c:v>-55.064423765199997</c:v>
                </c:pt>
                <c:pt idx="201" formatCode="0.0">
                  <c:v>-51.666984187399997</c:v>
                </c:pt>
                <c:pt idx="202" formatCode="0.0">
                  <c:v>-45.378677237600002</c:v>
                </c:pt>
                <c:pt idx="203" formatCode="0.0">
                  <c:v>-40.373499332999998</c:v>
                </c:pt>
                <c:pt idx="204" formatCode="0.0">
                  <c:v>-36.361496822699998</c:v>
                </c:pt>
                <c:pt idx="205" formatCode="0.0">
                  <c:v>-29.6028880866</c:v>
                </c:pt>
                <c:pt idx="206" formatCode="0.0">
                  <c:v>-21.336689037999999</c:v>
                </c:pt>
                <c:pt idx="207" formatCode="0.0">
                  <c:v>-9.3008739075999998</c:v>
                </c:pt>
                <c:pt idx="208" formatCode="0.0">
                  <c:v>4.1237113401999999</c:v>
                </c:pt>
                <c:pt idx="209" formatCode="0.0">
                  <c:v>20.898363151800002</c:v>
                </c:pt>
                <c:pt idx="210" formatCode="0.0">
                  <c:v>24.3189893407</c:v>
                </c:pt>
                <c:pt idx="211" formatCode="0.0">
                  <c:v>29.283990345900001</c:v>
                </c:pt>
                <c:pt idx="212" formatCode="0.0">
                  <c:v>34.5280764635</c:v>
                </c:pt>
                <c:pt idx="213" formatCode="0.0">
                  <c:v>36.893969255000002</c:v>
                </c:pt>
                <c:pt idx="214" formatCode="0.0">
                  <c:v>37.394957983099999</c:v>
                </c:pt>
                <c:pt idx="215" formatCode="0.0">
                  <c:v>39.821029082700001</c:v>
                </c:pt>
                <c:pt idx="216" formatCode="0.0">
                  <c:v>41.309171597599999</c:v>
                </c:pt>
                <c:pt idx="217" formatCode="0.0">
                  <c:v>42.893772893700003</c:v>
                </c:pt>
                <c:pt idx="218" formatCode="0.0">
                  <c:v>46.427301813</c:v>
                </c:pt>
                <c:pt idx="219" formatCode="0.0">
                  <c:v>46.558843771500001</c:v>
                </c:pt>
                <c:pt idx="220" formatCode="0.0">
                  <c:v>44.983498349800001</c:v>
                </c:pt>
                <c:pt idx="221" formatCode="0.0">
                  <c:v>42.695214105700003</c:v>
                </c:pt>
                <c:pt idx="222" formatCode="0.0">
                  <c:v>52.746903778899998</c:v>
                </c:pt>
                <c:pt idx="223" formatCode="0.0">
                  <c:v>56.004978220200002</c:v>
                </c:pt>
                <c:pt idx="224" formatCode="0.0">
                  <c:v>49.1119005328</c:v>
                </c:pt>
                <c:pt idx="225" formatCode="0.0">
                  <c:v>50.331125827800001</c:v>
                </c:pt>
                <c:pt idx="226" formatCode="0.0">
                  <c:v>47.317208784999998</c:v>
                </c:pt>
                <c:pt idx="227" formatCode="0.0">
                  <c:v>42.986666666600001</c:v>
                </c:pt>
                <c:pt idx="228" formatCode="0.0">
                  <c:v>40.251243129999999</c:v>
                </c:pt>
                <c:pt idx="229" formatCode="0.0">
                  <c:v>38.195334529599997</c:v>
                </c:pt>
                <c:pt idx="230" formatCode="0.0">
                  <c:v>31.585336246600001</c:v>
                </c:pt>
                <c:pt idx="231" formatCode="0.0">
                  <c:v>30.5940361587</c:v>
                </c:pt>
                <c:pt idx="232" formatCode="0.0">
                  <c:v>28.203960846800001</c:v>
                </c:pt>
                <c:pt idx="233" formatCode="0.0">
                  <c:v>27.184466019399999</c:v>
                </c:pt>
                <c:pt idx="234" formatCode="0.0">
                  <c:v>20.103950103900001</c:v>
                </c:pt>
                <c:pt idx="235" formatCode="0.0">
                  <c:v>14.6988432389</c:v>
                </c:pt>
                <c:pt idx="236" formatCode="0.0">
                  <c:v>16.1207067699</c:v>
                </c:pt>
                <c:pt idx="237" formatCode="0.0">
                  <c:v>12.6604098831</c:v>
                </c:pt>
                <c:pt idx="238" formatCode="0.0">
                  <c:v>11.511605963299999</c:v>
                </c:pt>
                <c:pt idx="239" formatCode="0.0">
                  <c:v>9.4554270793999997</c:v>
                </c:pt>
                <c:pt idx="240" formatCode="0.0">
                  <c:v>10.524351558099999</c:v>
                </c:pt>
                <c:pt idx="241" formatCode="0.0">
                  <c:v>9.2561676867999996</c:v>
                </c:pt>
                <c:pt idx="242" formatCode="0.0">
                  <c:v>7.2693726937000003</c:v>
                </c:pt>
                <c:pt idx="243" formatCode="0.0">
                  <c:v>1.3304566702</c:v>
                </c:pt>
                <c:pt idx="244" formatCode="0.0">
                  <c:v>0.390625</c:v>
                </c:pt>
                <c:pt idx="245" formatCode="0.0">
                  <c:v>-2.6717557251000001</c:v>
                </c:pt>
                <c:pt idx="246" formatCode="0.0">
                  <c:v>-4.0159252206999998</c:v>
                </c:pt>
                <c:pt idx="247" formatCode="0.0">
                  <c:v>-3.5819857416000001</c:v>
                </c:pt>
                <c:pt idx="248" formatCode="0.0">
                  <c:v>-4.8384339203</c:v>
                </c:pt>
                <c:pt idx="249" formatCode="0.0">
                  <c:v>-5.3553213191999998</c:v>
                </c:pt>
                <c:pt idx="250" formatCode="0.0">
                  <c:v>-6.0416314096999999</c:v>
                </c:pt>
                <c:pt idx="251" formatCode="0.0">
                  <c:v>-6.1339240074000001</c:v>
                </c:pt>
                <c:pt idx="252" formatCode="0.0">
                  <c:v>-8.1546513591000007</c:v>
                </c:pt>
                <c:pt idx="253" formatCode="0.0">
                  <c:v>-6.8251273344000003</c:v>
                </c:pt>
                <c:pt idx="254" formatCode="0.0">
                  <c:v>-7.2755417955999997</c:v>
                </c:pt>
                <c:pt idx="255" formatCode="0.0">
                  <c:v>-5.2519517387999999</c:v>
                </c:pt>
                <c:pt idx="256" formatCode="0.0">
                  <c:v>-11.0541209762</c:v>
                </c:pt>
                <c:pt idx="257" formatCode="0.0">
                  <c:v>-13.529411764700001</c:v>
                </c:pt>
                <c:pt idx="258" formatCode="0.0">
                  <c:v>-14.661857529300001</c:v>
                </c:pt>
                <c:pt idx="259" formatCode="0.0">
                  <c:v>-17.006311992699999</c:v>
                </c:pt>
                <c:pt idx="260" formatCode="0.0">
                  <c:v>-19.9604743083</c:v>
                </c:pt>
                <c:pt idx="261" formatCode="0.0">
                  <c:v>-21.0346685827</c:v>
                </c:pt>
                <c:pt idx="262" formatCode="0.0">
                  <c:v>-21.721902017200001</c:v>
                </c:pt>
                <c:pt idx="263" formatCode="0.0">
                  <c:v>-20.112543111200001</c:v>
                </c:pt>
                <c:pt idx="264" formatCode="0.0">
                  <c:v>-16.764705882299999</c:v>
                </c:pt>
                <c:pt idx="265" formatCode="0.0">
                  <c:v>-18.6042274052</c:v>
                </c:pt>
                <c:pt idx="266" formatCode="0.0">
                  <c:v>-16.416249304299999</c:v>
                </c:pt>
                <c:pt idx="267" formatCode="0.0">
                  <c:v>-14.7378277153</c:v>
                </c:pt>
                <c:pt idx="268" formatCode="0.0">
                  <c:v>-7.6158281963999999</c:v>
                </c:pt>
                <c:pt idx="269" formatCode="0.0">
                  <c:v>-5.5040197897000001</c:v>
                </c:pt>
                <c:pt idx="270" formatCode="0.0">
                  <c:v>-3.9940828401999999</c:v>
                </c:pt>
                <c:pt idx="271" formatCode="0.0">
                  <c:v>-3.1508039981999998</c:v>
                </c:pt>
                <c:pt idx="272" formatCode="0.0">
                  <c:v>-3.8832772165999998</c:v>
                </c:pt>
                <c:pt idx="273" formatCode="0.0">
                  <c:v>-6.6651501364000003</c:v>
                </c:pt>
                <c:pt idx="274" formatCode="0.0">
                  <c:v>-9.5490105843999995</c:v>
                </c:pt>
                <c:pt idx="275" formatCode="0.0">
                  <c:v>-13.9286525789</c:v>
                </c:pt>
                <c:pt idx="276" formatCode="0.0">
                  <c:v>-20.450530035300002</c:v>
                </c:pt>
                <c:pt idx="277" formatCode="0.0">
                  <c:v>-20.5059323931</c:v>
                </c:pt>
                <c:pt idx="278" formatCode="0.0">
                  <c:v>-23.612960497100001</c:v>
                </c:pt>
                <c:pt idx="279" formatCode="0.0">
                  <c:v>-26.839446518700001</c:v>
                </c:pt>
                <c:pt idx="280" formatCode="0.0">
                  <c:v>-27.486009470500001</c:v>
                </c:pt>
                <c:pt idx="281" formatCode="0.0">
                  <c:v>-27.748691099399998</c:v>
                </c:pt>
                <c:pt idx="282" formatCode="0.0">
                  <c:v>-23.794849218500001</c:v>
                </c:pt>
                <c:pt idx="283" formatCode="0.0">
                  <c:v>-21.269912497100002</c:v>
                </c:pt>
                <c:pt idx="284" formatCode="0.0">
                  <c:v>-14.012143858</c:v>
                </c:pt>
                <c:pt idx="285" formatCode="0.0">
                  <c:v>-8.5790884718000004</c:v>
                </c:pt>
                <c:pt idx="286" formatCode="0.0">
                  <c:v>0.1017552785</c:v>
                </c:pt>
                <c:pt idx="287" formatCode="0.0">
                  <c:v>5.4910242872000001</c:v>
                </c:pt>
                <c:pt idx="288" formatCode="0.0">
                  <c:v>15.685730149899999</c:v>
                </c:pt>
                <c:pt idx="289" formatCode="0.0">
                  <c:v>22.1627710504</c:v>
                </c:pt>
                <c:pt idx="290" formatCode="0.0">
                  <c:v>32.4230098779</c:v>
                </c:pt>
                <c:pt idx="291" formatCode="0.0">
                  <c:v>41.128790153099999</c:v>
                </c:pt>
                <c:pt idx="292" formatCode="0.0">
                  <c:v>45.503116651799999</c:v>
                </c:pt>
                <c:pt idx="293" formatCode="0.0">
                  <c:v>57.487922705300001</c:v>
                </c:pt>
                <c:pt idx="294" formatCode="0.0">
                  <c:v>55.228191796600001</c:v>
                </c:pt>
                <c:pt idx="295" formatCode="0.0">
                  <c:v>62.524935879099999</c:v>
                </c:pt>
                <c:pt idx="296" formatCode="0.0">
                  <c:v>58.853883758800002</c:v>
                </c:pt>
                <c:pt idx="297" formatCode="0.0">
                  <c:v>62.116768861600001</c:v>
                </c:pt>
                <c:pt idx="298" formatCode="0.0">
                  <c:v>57.382465057099999</c:v>
                </c:pt>
                <c:pt idx="299" formatCode="0.0">
                  <c:v>59.034034034000001</c:v>
                </c:pt>
                <c:pt idx="300" formatCode="0.0">
                  <c:v>54.043676505800001</c:v>
                </c:pt>
                <c:pt idx="301" formatCode="0.0">
                  <c:v>50.9912402028</c:v>
                </c:pt>
                <c:pt idx="302" formatCode="0.0">
                  <c:v>43.988591487400001</c:v>
                </c:pt>
                <c:pt idx="303" formatCode="0.0">
                  <c:v>44.650074452200002</c:v>
                </c:pt>
                <c:pt idx="304" formatCode="0.0">
                  <c:v>39.840881272899999</c:v>
                </c:pt>
                <c:pt idx="305" formatCode="0.0">
                  <c:v>34.106595091999999</c:v>
                </c:pt>
                <c:pt idx="306" formatCode="0.0">
                  <c:v>30.721994789699998</c:v>
                </c:pt>
                <c:pt idx="307" formatCode="0.0">
                  <c:v>21.1818341223</c:v>
                </c:pt>
                <c:pt idx="308" formatCode="0.0">
                  <c:v>18.208240724900001</c:v>
                </c:pt>
                <c:pt idx="309" formatCode="0.0">
                  <c:v>12.5472784081</c:v>
                </c:pt>
                <c:pt idx="310" formatCode="0.0">
                  <c:v>9.2362344582000002</c:v>
                </c:pt>
                <c:pt idx="311" formatCode="0.0">
                  <c:v>4.6892210856999998</c:v>
                </c:pt>
                <c:pt idx="312" formatCode="0.0">
                  <c:v>4.3776289140999998</c:v>
                </c:pt>
                <c:pt idx="313" formatCode="0.0">
                  <c:v>-0.30534351139999999</c:v>
                </c:pt>
                <c:pt idx="314" formatCode="0.0">
                  <c:v>-9.1421605899999994E-2</c:v>
                </c:pt>
                <c:pt idx="315" formatCode="0.0">
                  <c:v>-3.4558823528999998</c:v>
                </c:pt>
                <c:pt idx="316" formatCode="0.0">
                  <c:v>-4.6389496716999998</c:v>
                </c:pt>
                <c:pt idx="317" formatCode="0.0">
                  <c:v>-8.1915654038000003</c:v>
                </c:pt>
                <c:pt idx="318" formatCode="0.0">
                  <c:v>-9.8790035586999991</c:v>
                </c:pt>
                <c:pt idx="319" formatCode="0.0">
                  <c:v>-7.5676457819999996</c:v>
                </c:pt>
                <c:pt idx="320" formatCode="0.0">
                  <c:v>-7.6366792015999998</c:v>
                </c:pt>
                <c:pt idx="321" formatCode="0.0">
                  <c:v>-5.5376972530000002</c:v>
                </c:pt>
                <c:pt idx="322" formatCode="0.0">
                  <c:v>-3.7694013303</c:v>
                </c:pt>
                <c:pt idx="323" formatCode="0.0">
                  <c:v>0.61626333980000003</c:v>
                </c:pt>
                <c:pt idx="324" formatCode="0.0">
                  <c:v>-0.4626865671</c:v>
                </c:pt>
                <c:pt idx="325" formatCode="0.0">
                  <c:v>3.6753445634999999</c:v>
                </c:pt>
                <c:pt idx="326" formatCode="0.0">
                  <c:v>3.4924508158999998</c:v>
                </c:pt>
                <c:pt idx="327" formatCode="0.0">
                  <c:v>3.7776085300000002</c:v>
                </c:pt>
                <c:pt idx="328" formatCode="0.0">
                  <c:v>3.8855744225</c:v>
                </c:pt>
                <c:pt idx="329" formatCode="0.0">
                  <c:v>5.3098723138999997</c:v>
                </c:pt>
                <c:pt idx="330" formatCode="0.0">
                  <c:v>7.3606065392</c:v>
                </c:pt>
                <c:pt idx="331" formatCode="0.0">
                  <c:v>5.3381340012000003</c:v>
                </c:pt>
                <c:pt idx="332" formatCode="0.0">
                  <c:v>4.3845912933999998</c:v>
                </c:pt>
                <c:pt idx="333" formatCode="0.0">
                  <c:v>0.88167053360000003</c:v>
                </c:pt>
                <c:pt idx="334" formatCode="0.0">
                  <c:v>-1.7511520736999999</c:v>
                </c:pt>
                <c:pt idx="335" formatCode="0.0">
                  <c:v>-6.4983567373</c:v>
                </c:pt>
                <c:pt idx="336" formatCode="0.0">
                  <c:v>-7.3024441444999999</c:v>
                </c:pt>
                <c:pt idx="337" formatCode="0.0">
                  <c:v>-10.324963072299999</c:v>
                </c:pt>
                <c:pt idx="338" formatCode="0.0">
                  <c:v>-12.481579722899999</c:v>
                </c:pt>
                <c:pt idx="339" formatCode="0.0">
                  <c:v>-17.055628944599999</c:v>
                </c:pt>
                <c:pt idx="340" formatCode="0.0">
                  <c:v>-19.231335591200001</c:v>
                </c:pt>
                <c:pt idx="341" formatCode="0.0">
                  <c:v>-20.360786633099998</c:v>
                </c:pt>
                <c:pt idx="342" formatCode="0.0">
                  <c:v>-23.348536118799998</c:v>
                </c:pt>
                <c:pt idx="343" formatCode="0.0">
                  <c:v>-24.282954376500001</c:v>
                </c:pt>
                <c:pt idx="344" formatCode="0.0">
                  <c:v>-24.8574857485</c:v>
                </c:pt>
                <c:pt idx="345" formatCode="0.0">
                  <c:v>-24.9463354799</c:v>
                </c:pt>
                <c:pt idx="346" formatCode="0.0">
                  <c:v>-23.248905565899999</c:v>
                </c:pt>
                <c:pt idx="347" formatCode="0.0">
                  <c:v>-24.221121584900001</c:v>
                </c:pt>
                <c:pt idx="348" formatCode="0.0">
                  <c:v>-25.461015852399999</c:v>
                </c:pt>
                <c:pt idx="349" formatCode="0.0">
                  <c:v>-24.888815681099999</c:v>
                </c:pt>
                <c:pt idx="350" formatCode="0.0">
                  <c:v>-25.223101532200001</c:v>
                </c:pt>
                <c:pt idx="351" formatCode="0.0">
                  <c:v>-20.332684480600001</c:v>
                </c:pt>
                <c:pt idx="352" formatCode="0.0">
                  <c:v>-19.325432999</c:v>
                </c:pt>
                <c:pt idx="353" formatCode="0.0">
                  <c:v>-20.107686594800001</c:v>
                </c:pt>
                <c:pt idx="354" formatCode="0.0">
                  <c:v>-18.214971209200002</c:v>
                </c:pt>
                <c:pt idx="355" formatCode="0.0">
                  <c:v>-17.841020608400001</c:v>
                </c:pt>
                <c:pt idx="356" formatCode="0.0">
                  <c:v>-17.129167498499999</c:v>
                </c:pt>
                <c:pt idx="357" formatCode="0.0">
                  <c:v>-16.2410623084</c:v>
                </c:pt>
                <c:pt idx="358" formatCode="0.0">
                  <c:v>-18.048482379300001</c:v>
                </c:pt>
                <c:pt idx="359" formatCode="0.0">
                  <c:v>-14.273666455800001</c:v>
                </c:pt>
                <c:pt idx="360" formatCode="0.0">
                  <c:v>-10.0694444444</c:v>
                </c:pt>
                <c:pt idx="361" formatCode="0.0">
                  <c:v>-9.0570175438000007</c:v>
                </c:pt>
                <c:pt idx="362" formatCode="0.0">
                  <c:v>-5.4041882458000003</c:v>
                </c:pt>
                <c:pt idx="363" formatCode="0.0">
                  <c:v>-10.706352732099999</c:v>
                </c:pt>
                <c:pt idx="364" formatCode="0.0">
                  <c:v>-10.4858757062</c:v>
                </c:pt>
                <c:pt idx="365" formatCode="0.0">
                  <c:v>-6.4838484777999996</c:v>
                </c:pt>
                <c:pt idx="366" formatCode="0.0">
                  <c:v>-5.5620746302999997</c:v>
                </c:pt>
                <c:pt idx="367" formatCode="0.0">
                  <c:v>-4.9928332536999998</c:v>
                </c:pt>
                <c:pt idx="368" formatCode="0.0">
                  <c:v>-7.2030835942999998</c:v>
                </c:pt>
                <c:pt idx="369" formatCode="0.0">
                  <c:v>-5.6829268292000004</c:v>
                </c:pt>
                <c:pt idx="370" formatCode="0.0">
                  <c:v>-5.6425553069000003</c:v>
                </c:pt>
                <c:pt idx="371" formatCode="0.0">
                  <c:v>-8.3374323658999998</c:v>
                </c:pt>
                <c:pt idx="372" formatCode="0.0">
                  <c:v>-9.7972972972000001</c:v>
                </c:pt>
                <c:pt idx="373" formatCode="0.0">
                  <c:v>-11.188811188800001</c:v>
                </c:pt>
                <c:pt idx="374" formatCode="0.0">
                  <c:v>-14.472744584599999</c:v>
                </c:pt>
                <c:pt idx="375" formatCode="0.0">
                  <c:v>-10.6218905472</c:v>
                </c:pt>
                <c:pt idx="376" formatCode="0.0">
                  <c:v>-9.6945215854000004</c:v>
                </c:pt>
                <c:pt idx="377" formatCode="0.0">
                  <c:v>-14.587475149099999</c:v>
                </c:pt>
                <c:pt idx="378" formatCode="0.0">
                  <c:v>-17.321073558599998</c:v>
                </c:pt>
                <c:pt idx="379" formatCode="0.0">
                  <c:v>-17.224038219699999</c:v>
                </c:pt>
                <c:pt idx="380" formatCode="0.0">
                  <c:v>-16.017653167100001</c:v>
                </c:pt>
                <c:pt idx="381" formatCode="0.0">
                  <c:v>-21.5929661236</c:v>
                </c:pt>
                <c:pt idx="382" formatCode="0.0">
                  <c:v>-19.652265542599999</c:v>
                </c:pt>
                <c:pt idx="383" formatCode="0.0">
                  <c:v>-20.123423665099999</c:v>
                </c:pt>
                <c:pt idx="384" formatCode="0.0">
                  <c:v>-25.1738897806</c:v>
                </c:pt>
                <c:pt idx="385" formatCode="0.0">
                  <c:v>-26.228617974399999</c:v>
                </c:pt>
                <c:pt idx="386" formatCode="0.0">
                  <c:v>-27.9710548288</c:v>
                </c:pt>
                <c:pt idx="387" formatCode="0.0">
                  <c:v>-31.338714166399999</c:v>
                </c:pt>
                <c:pt idx="388" formatCode="0.0">
                  <c:v>-35.364830863800002</c:v>
                </c:pt>
                <c:pt idx="389" formatCode="0.0">
                  <c:v>-36.310736106999997</c:v>
                </c:pt>
                <c:pt idx="390" formatCode="0.0">
                  <c:v>-37.0904718966</c:v>
                </c:pt>
                <c:pt idx="391" formatCode="0.0">
                  <c:v>-39.823815309799997</c:v>
                </c:pt>
                <c:pt idx="392" formatCode="0.0">
                  <c:v>-41.3292117465</c:v>
                </c:pt>
                <c:pt idx="393" formatCode="0.0">
                  <c:v>-36.642480210999999</c:v>
                </c:pt>
                <c:pt idx="394" formatCode="0.0">
                  <c:v>-41.442622950800001</c:v>
                </c:pt>
                <c:pt idx="395" formatCode="0.00">
                  <c:v>-41.686261336900003</c:v>
                </c:pt>
                <c:pt idx="396" formatCode="0.0">
                  <c:v>-37.969252770799997</c:v>
                </c:pt>
                <c:pt idx="397" formatCode="0.0">
                  <c:v>-37.394184762599998</c:v>
                </c:pt>
                <c:pt idx="398" formatCode="0.0">
                  <c:v>-31.0664605873</c:v>
                </c:pt>
                <c:pt idx="399" formatCode="0.0">
                  <c:v>-28.820429671599999</c:v>
                </c:pt>
                <c:pt idx="400" formatCode="0.0">
                  <c:v>-23.269896193699999</c:v>
                </c:pt>
                <c:pt idx="401" formatCode="0.0">
                  <c:v>-19.643672909999999</c:v>
                </c:pt>
                <c:pt idx="402" formatCode="0.0">
                  <c:v>-17.4390826564</c:v>
                </c:pt>
                <c:pt idx="403" formatCode="0.0">
                  <c:v>-11.7112569409</c:v>
                </c:pt>
                <c:pt idx="404" formatCode="0.0">
                  <c:v>-6.9546891463999998</c:v>
                </c:pt>
                <c:pt idx="405" formatCode="0.0">
                  <c:v>-10.7756376887</c:v>
                </c:pt>
                <c:pt idx="406" formatCode="0.0">
                  <c:v>-5.8790593505000004</c:v>
                </c:pt>
                <c:pt idx="407" formatCode="0.0">
                  <c:v>-2.3617511520000001</c:v>
                </c:pt>
                <c:pt idx="408" formatCode="0.0">
                  <c:v>-5.4755043227</c:v>
                </c:pt>
                <c:pt idx="409" formatCode="0.0">
                  <c:v>-3.8800705466999998</c:v>
                </c:pt>
                <c:pt idx="410" formatCode="0.0">
                  <c:v>-14.0134529147</c:v>
                </c:pt>
                <c:pt idx="411" formatCode="0.0">
                  <c:v>-13.041002277900001</c:v>
                </c:pt>
                <c:pt idx="412" formatCode="0.0">
                  <c:v>-15.7835400225</c:v>
                </c:pt>
                <c:pt idx="413" formatCode="0.0">
                  <c:v>-13.189312109099999</c:v>
                </c:pt>
                <c:pt idx="414" formatCode="0.0">
                  <c:v>-10.532407407399999</c:v>
                </c:pt>
                <c:pt idx="415" formatCode="0.0">
                  <c:v>-14.2367066895</c:v>
                </c:pt>
                <c:pt idx="416" formatCode="0.0">
                  <c:v>-13.1936579841</c:v>
                </c:pt>
                <c:pt idx="417" formatCode="0.0">
                  <c:v>-9.3932322053000004</c:v>
                </c:pt>
                <c:pt idx="418" formatCode="0.0">
                  <c:v>-6.4247471743000002</c:v>
                </c:pt>
                <c:pt idx="419" formatCode="0.0">
                  <c:v>-4.4247787609999998</c:v>
                </c:pt>
                <c:pt idx="420" formatCode="0.0">
                  <c:v>-0.4268292682</c:v>
                </c:pt>
                <c:pt idx="421" formatCode="0.0">
                  <c:v>2.0795107033</c:v>
                </c:pt>
                <c:pt idx="422" formatCode="0.0">
                  <c:v>14.732724902199999</c:v>
                </c:pt>
                <c:pt idx="423" formatCode="0.0">
                  <c:v>21.741977734100001</c:v>
                </c:pt>
                <c:pt idx="424" formatCode="0.0">
                  <c:v>34.337349397499999</c:v>
                </c:pt>
                <c:pt idx="425" formatCode="0.0">
                  <c:v>31.696136214799999</c:v>
                </c:pt>
                <c:pt idx="426" formatCode="0.0">
                  <c:v>31.6946959896</c:v>
                </c:pt>
                <c:pt idx="427" formatCode="0.0">
                  <c:v>46.5333333333</c:v>
                </c:pt>
                <c:pt idx="428" formatCode="0.0">
                  <c:v>47.945205479400002</c:v>
                </c:pt>
                <c:pt idx="429" formatCode="0.0">
                  <c:v>53.509336767500002</c:v>
                </c:pt>
                <c:pt idx="430" formatCode="0.0">
                  <c:v>60.394151303199997</c:v>
                </c:pt>
                <c:pt idx="431" formatCode="0.0">
                  <c:v>59.629629629599997</c:v>
                </c:pt>
                <c:pt idx="432" formatCode="0.0">
                  <c:v>65.646050214300004</c:v>
                </c:pt>
                <c:pt idx="433" formatCode="0.0">
                  <c:v>64.230077890900006</c:v>
                </c:pt>
                <c:pt idx="434" formatCode="0.0">
                  <c:v>55.056818181799997</c:v>
                </c:pt>
                <c:pt idx="435" formatCode="0.0">
                  <c:v>46.637977407199998</c:v>
                </c:pt>
                <c:pt idx="436" formatCode="0.0">
                  <c:v>36.671649227700001</c:v>
                </c:pt>
                <c:pt idx="437" formatCode="0.0">
                  <c:v>38.438587767199998</c:v>
                </c:pt>
                <c:pt idx="438" formatCode="0.0">
                  <c:v>41.502946954800002</c:v>
                </c:pt>
                <c:pt idx="439" formatCode="0.0">
                  <c:v>29.9818016378</c:v>
                </c:pt>
                <c:pt idx="440" formatCode="0.0">
                  <c:v>25.8818342151</c:v>
                </c:pt>
                <c:pt idx="441" formatCode="0.0">
                  <c:v>17.827181207999999</c:v>
                </c:pt>
                <c:pt idx="442" formatCode="0.0">
                  <c:v>11.1771700356</c:v>
                </c:pt>
                <c:pt idx="443" formatCode="0.0">
                  <c:v>7.4632637277000002</c:v>
                </c:pt>
                <c:pt idx="444" formatCode="0.0">
                  <c:v>3.0683918668999999</c:v>
                </c:pt>
                <c:pt idx="445" formatCode="0.0">
                  <c:v>3.6847865741999999</c:v>
                </c:pt>
                <c:pt idx="446" formatCode="0.0">
                  <c:v>4.3605716378999997</c:v>
                </c:pt>
                <c:pt idx="447" formatCode="0.0">
                  <c:v>6.5663976522</c:v>
                </c:pt>
                <c:pt idx="448" formatCode="0.0">
                  <c:v>7.4006562157999998</c:v>
                </c:pt>
                <c:pt idx="449" formatCode="0.0">
                  <c:v>5.8548850573999998</c:v>
                </c:pt>
                <c:pt idx="450" formatCode="0.0">
                  <c:v>2.7421034362999999</c:v>
                </c:pt>
                <c:pt idx="451" formatCode="0.0">
                  <c:v>4.0602030101000004</c:v>
                </c:pt>
                <c:pt idx="452" formatCode="0.0">
                  <c:v>5.7793345008000001</c:v>
                </c:pt>
                <c:pt idx="453" formatCode="0.0">
                  <c:v>9.3271626912999999</c:v>
                </c:pt>
                <c:pt idx="454" formatCode="0.0">
                  <c:v>10.8021390374</c:v>
                </c:pt>
                <c:pt idx="455" formatCode="0.0">
                  <c:v>13.673983447199999</c:v>
                </c:pt>
                <c:pt idx="456" formatCode="0.0">
                  <c:v>11.083213773300001</c:v>
                </c:pt>
                <c:pt idx="457" formatCode="0.0">
                  <c:v>8.2336382827999994</c:v>
                </c:pt>
                <c:pt idx="458" formatCode="0.0">
                  <c:v>9.8314606741000006</c:v>
                </c:pt>
                <c:pt idx="459" formatCode="0.0">
                  <c:v>9.0877796900999996</c:v>
                </c:pt>
                <c:pt idx="460" formatCode="0.0">
                  <c:v>6.8228105905999996</c:v>
                </c:pt>
                <c:pt idx="461" formatCode="0.0">
                  <c:v>9.7047845265999992</c:v>
                </c:pt>
                <c:pt idx="462" formatCode="0.0">
                  <c:v>8.8175675674999994</c:v>
                </c:pt>
                <c:pt idx="463" formatCode="0.0">
                  <c:v>8.0390178271000003</c:v>
                </c:pt>
                <c:pt idx="464" formatCode="0.0">
                  <c:v>6.8543046357000001</c:v>
                </c:pt>
                <c:pt idx="465" formatCode="0.0">
                  <c:v>8.3360468902000004</c:v>
                </c:pt>
                <c:pt idx="466" formatCode="0.0">
                  <c:v>6.9819819818999997</c:v>
                </c:pt>
                <c:pt idx="467" formatCode="0.0">
                  <c:v>7.7556188666999999</c:v>
                </c:pt>
                <c:pt idx="468" formatCode="0.0">
                  <c:v>10.9783661608</c:v>
                </c:pt>
                <c:pt idx="469" formatCode="0.0">
                  <c:v>12.5812743823</c:v>
                </c:pt>
                <c:pt idx="470" formatCode="0.0">
                  <c:v>11.0613810741</c:v>
                </c:pt>
                <c:pt idx="471" formatCode="0.0">
                  <c:v>7.9835910381000001</c:v>
                </c:pt>
                <c:pt idx="472" formatCode="0.0">
                  <c:v>8.3571655543999999</c:v>
                </c:pt>
                <c:pt idx="473" formatCode="0.0">
                  <c:v>5.2582740487999997</c:v>
                </c:pt>
                <c:pt idx="474" formatCode="0.0">
                  <c:v>8.2272586153000002</c:v>
                </c:pt>
                <c:pt idx="475" formatCode="0.0">
                  <c:v>9.9937733498999997</c:v>
                </c:pt>
                <c:pt idx="476" formatCode="0.0">
                  <c:v>8.9246978617000003</c:v>
                </c:pt>
                <c:pt idx="477" formatCode="0.0">
                  <c:v>6.3119927862000003</c:v>
                </c:pt>
                <c:pt idx="478" formatCode="0.0">
                  <c:v>4.6315789473000004</c:v>
                </c:pt>
                <c:pt idx="479" formatCode="0.0">
                  <c:v>1.527614571</c:v>
                </c:pt>
                <c:pt idx="480" formatCode="0.0">
                  <c:v>2.7349432644</c:v>
                </c:pt>
                <c:pt idx="481" formatCode="0.0">
                  <c:v>2.2812590239000001</c:v>
                </c:pt>
                <c:pt idx="482" formatCode="0.0">
                  <c:v>2.5331030511999999</c:v>
                </c:pt>
                <c:pt idx="483" formatCode="0.0">
                  <c:v>4.5295149035</c:v>
                </c:pt>
                <c:pt idx="484" formatCode="0.0">
                  <c:v>4.2521994133999996</c:v>
                </c:pt>
                <c:pt idx="485" formatCode="0.0">
                  <c:v>2.6153394064</c:v>
                </c:pt>
                <c:pt idx="486" formatCode="0.0">
                  <c:v>-0.71715433159999997</c:v>
                </c:pt>
                <c:pt idx="487" formatCode="0.0">
                  <c:v>-1.1604868383</c:v>
                </c:pt>
                <c:pt idx="488" formatCode="0.0">
                  <c:v>-0.19914651489999999</c:v>
                </c:pt>
                <c:pt idx="489" formatCode="0.0">
                  <c:v>-4.1843370087</c:v>
                </c:pt>
                <c:pt idx="490" formatCode="0.0">
                  <c:v>-1.4659384879999999</c:v>
                </c:pt>
                <c:pt idx="491" formatCode="0.00">
                  <c:v>-1.9965277776999999</c:v>
                </c:pt>
                <c:pt idx="492" formatCode="0.0">
                  <c:v>-4.3613707164999997</c:v>
                </c:pt>
                <c:pt idx="493" formatCode="0.0">
                  <c:v>-2.2303783173</c:v>
                </c:pt>
                <c:pt idx="494" formatCode="0.0">
                  <c:v>-4.4076361594</c:v>
                </c:pt>
                <c:pt idx="495" formatCode="0.0">
                  <c:v>-4.3611965334000002</c:v>
                </c:pt>
                <c:pt idx="496" formatCode="0.0">
                  <c:v>-2.7566807312999999</c:v>
                </c:pt>
                <c:pt idx="497" formatCode="0.0">
                  <c:v>0.74455899189999997</c:v>
                </c:pt>
                <c:pt idx="498" formatCode="0.0">
                  <c:v>0.83790811899999995</c:v>
                </c:pt>
                <c:pt idx="499" formatCode="0.0">
                  <c:v>-2.2623138601999999</c:v>
                </c:pt>
                <c:pt idx="500" formatCode="0.0">
                  <c:v>-3.6488027366</c:v>
                </c:pt>
                <c:pt idx="501" formatCode="0.0">
                  <c:v>0.1475361463</c:v>
                </c:pt>
                <c:pt idx="502" formatCode="0.0">
                  <c:v>-0.55425904309999996</c:v>
                </c:pt>
                <c:pt idx="503" formatCode="0.0">
                  <c:v>-0.29524653080000002</c:v>
                </c:pt>
                <c:pt idx="504" formatCode="0.0">
                  <c:v>-0.85875037009999999</c:v>
                </c:pt>
                <c:pt idx="505" formatCode="0.0">
                  <c:v>-6.0063528732</c:v>
                </c:pt>
                <c:pt idx="506" formatCode="0.0">
                  <c:v>-2.261380323</c:v>
                </c:pt>
                <c:pt idx="507" formatCode="0.0">
                  <c:v>-3.1862028645999998</c:v>
                </c:pt>
                <c:pt idx="508" formatCode="0.0">
                  <c:v>-4.8018513160999996</c:v>
                </c:pt>
                <c:pt idx="509" formatCode="0.0">
                  <c:v>-6.8220579874</c:v>
                </c:pt>
                <c:pt idx="510" formatCode="0.0">
                  <c:v>-4.7851002864999996</c:v>
                </c:pt>
                <c:pt idx="511" formatCode="0.0">
                  <c:v>-3.1350717843</c:v>
                </c:pt>
                <c:pt idx="512" formatCode="0.0">
                  <c:v>-2.0414201183</c:v>
                </c:pt>
                <c:pt idx="513" formatCode="0.0">
                  <c:v>-3.0347672362</c:v>
                </c:pt>
                <c:pt idx="514" formatCode="0.0">
                  <c:v>-2.8454092109000002</c:v>
                </c:pt>
                <c:pt idx="515" formatCode="0.0">
                  <c:v>-2.3689665383</c:v>
                </c:pt>
                <c:pt idx="516" formatCode="0.0">
                  <c:v>-0.5675029868</c:v>
                </c:pt>
                <c:pt idx="517" formatCode="0.0">
                  <c:v>1.8740399384999999</c:v>
                </c:pt>
                <c:pt idx="518" formatCode="0.0">
                  <c:v>-0.4206730769</c:v>
                </c:pt>
                <c:pt idx="519" formatCode="0.0">
                  <c:v>-0.69444444439999997</c:v>
                </c:pt>
                <c:pt idx="520" formatCode="0.0">
                  <c:v>1.0331206319999999</c:v>
                </c:pt>
                <c:pt idx="521" formatCode="0.0">
                  <c:v>1.6778523488999999</c:v>
                </c:pt>
                <c:pt idx="522" formatCode="0.0">
                  <c:v>-0.72223894070000005</c:v>
                </c:pt>
                <c:pt idx="523" formatCode="0.0">
                  <c:v>2.6618269811999999</c:v>
                </c:pt>
                <c:pt idx="524" formatCode="0.0">
                  <c:v>3.6242826940000001</c:v>
                </c:pt>
                <c:pt idx="525" formatCode="0.0">
                  <c:v>3.7982376176999999</c:v>
                </c:pt>
                <c:pt idx="526" formatCode="0.0">
                  <c:v>3.1400966182999999</c:v>
                </c:pt>
                <c:pt idx="527" formatCode="0.0">
                  <c:v>5.0955414012000002</c:v>
                </c:pt>
                <c:pt idx="528" formatCode="0.0">
                  <c:v>2.9438269749999999</c:v>
                </c:pt>
                <c:pt idx="529" formatCode="0.0">
                  <c:v>3.4378769601000001</c:v>
                </c:pt>
                <c:pt idx="530" formatCode="0.0">
                  <c:v>3.0175015087000001</c:v>
                </c:pt>
                <c:pt idx="531" formatCode="0.0">
                  <c:v>2.7059896624999999</c:v>
                </c:pt>
                <c:pt idx="532" formatCode="0.0">
                  <c:v>1.4436090225</c:v>
                </c:pt>
                <c:pt idx="533" formatCode="0.0">
                  <c:v>1.1701170116999999</c:v>
                </c:pt>
                <c:pt idx="534" formatCode="0.0">
                  <c:v>2.9099727190000002</c:v>
                </c:pt>
                <c:pt idx="535" formatCode="0.0">
                  <c:v>-1.1490866233999999</c:v>
                </c:pt>
                <c:pt idx="536" formatCode="0.0">
                  <c:v>-1.4281550568000001</c:v>
                </c:pt>
                <c:pt idx="537" formatCode="0.0">
                  <c:v>0.14637002339999999</c:v>
                </c:pt>
                <c:pt idx="538" formatCode="0.0">
                  <c:v>0.81967213110000003</c:v>
                </c:pt>
                <c:pt idx="539" formatCode="0.0">
                  <c:v>0.606060606</c:v>
                </c:pt>
                <c:pt idx="540" formatCode="0.0">
                  <c:v>2.6262036765999999</c:v>
                </c:pt>
                <c:pt idx="541" formatCode="0.0">
                  <c:v>3.3236151603000001</c:v>
                </c:pt>
                <c:pt idx="542" formatCode="0.0">
                  <c:v>4.7451669594999997</c:v>
                </c:pt>
                <c:pt idx="543" formatCode="0.0">
                  <c:v>7.8152753107999997</c:v>
                </c:pt>
                <c:pt idx="544" formatCode="0.0">
                  <c:v>7.1449747997999999</c:v>
                </c:pt>
                <c:pt idx="545" formatCode="0.0">
                  <c:v>5.8422301303999999</c:v>
                </c:pt>
                <c:pt idx="546" formatCode="0.0">
                  <c:v>4.0942562591999998</c:v>
                </c:pt>
                <c:pt idx="547" formatCode="0.0">
                  <c:v>5.0074515648000002</c:v>
                </c:pt>
                <c:pt idx="548" formatCode="0.0">
                  <c:v>3.4890597279</c:v>
                </c:pt>
                <c:pt idx="549" formatCode="0.0">
                  <c:v>4.0631394328999999</c:v>
                </c:pt>
                <c:pt idx="550" formatCode="0.0">
                  <c:v>1.7421602786999999</c:v>
                </c:pt>
                <c:pt idx="551" formatCode="0.0">
                  <c:v>-1.0040160642</c:v>
                </c:pt>
                <c:pt idx="552" formatCode="0.0">
                  <c:v>-0.85299971559999999</c:v>
                </c:pt>
                <c:pt idx="553" formatCode="0.0">
                  <c:v>-0.56433408569999999</c:v>
                </c:pt>
                <c:pt idx="554" formatCode="0.0">
                  <c:v>-3.5514541387</c:v>
                </c:pt>
                <c:pt idx="555" formatCode="0.0">
                  <c:v>-4.3382756727</c:v>
                </c:pt>
                <c:pt idx="556" formatCode="0.0">
                  <c:v>-3.8738240177000001</c:v>
                </c:pt>
                <c:pt idx="557" formatCode="0.0">
                  <c:v>-1.4289717007</c:v>
                </c:pt>
                <c:pt idx="558" formatCode="0.0">
                  <c:v>-0.42444821729999999</c:v>
                </c:pt>
                <c:pt idx="559" formatCode="0.0">
                  <c:v>0.70962248080000001</c:v>
                </c:pt>
                <c:pt idx="560" formatCode="0.0">
                  <c:v>1.9142857142</c:v>
                </c:pt>
                <c:pt idx="561" formatCode="0.0">
                  <c:v>-2.1067415729999999</c:v>
                </c:pt>
                <c:pt idx="562" formatCode="0.0">
                  <c:v>-0.39954337890000002</c:v>
                </c:pt>
                <c:pt idx="563" formatCode="0.00">
                  <c:v>2.0863517819999999</c:v>
                </c:pt>
                <c:pt idx="564" formatCode="0.0">
                  <c:v>2.0074562661000002</c:v>
                </c:pt>
                <c:pt idx="565" formatCode="0.0">
                  <c:v>-0.90805902380000003</c:v>
                </c:pt>
                <c:pt idx="566" formatCode="0.0">
                  <c:v>2.8124093939999999</c:v>
                </c:pt>
                <c:pt idx="567" formatCode="0.0">
                  <c:v>-0.34443168769999999</c:v>
                </c:pt>
                <c:pt idx="568" formatCode="0.0">
                  <c:v>1.2953367874999999</c:v>
                </c:pt>
                <c:pt idx="569" formatCode="0.0">
                  <c:v>0.11370096640000001</c:v>
                </c:pt>
                <c:pt idx="570" formatCode="0.0">
                  <c:v>-0.42625745949999999</c:v>
                </c:pt>
                <c:pt idx="571" formatCode="0.0">
                  <c:v>-3.1003382187000001</c:v>
                </c:pt>
                <c:pt idx="572" formatCode="0.0">
                  <c:v>-4.4575273337999999</c:v>
                </c:pt>
                <c:pt idx="573" formatCode="0.0">
                  <c:v>-3.0989956957999998</c:v>
                </c:pt>
                <c:pt idx="574" formatCode="0.0">
                  <c:v>-4.4126074498000003</c:v>
                </c:pt>
                <c:pt idx="575" formatCode="0.0">
                  <c:v>-4.740278172</c:v>
                </c:pt>
                <c:pt idx="576" formatCode="0.0">
                  <c:v>-9.1369131289999999</c:v>
                </c:pt>
                <c:pt idx="577" formatCode="0.0">
                  <c:v>-7.8178694157999997</c:v>
                </c:pt>
                <c:pt idx="578" formatCode="0.0">
                  <c:v>-10.8291032148</c:v>
                </c:pt>
                <c:pt idx="579" formatCode="0.0">
                  <c:v>-9.3605990782999999</c:v>
                </c:pt>
                <c:pt idx="580" formatCode="0.0">
                  <c:v>-12.5888036373</c:v>
                </c:pt>
                <c:pt idx="581" formatCode="0.0">
                  <c:v>-13.401476433799999</c:v>
                </c:pt>
                <c:pt idx="582" formatCode="0.0">
                  <c:v>-12.956621004500001</c:v>
                </c:pt>
                <c:pt idx="583" formatCode="0.0">
                  <c:v>-9.0168702734000004</c:v>
                </c:pt>
                <c:pt idx="584" formatCode="0.0">
                  <c:v>-10.563380281600001</c:v>
                </c:pt>
                <c:pt idx="585" formatCode="0.0">
                  <c:v>-6.4850458987000001</c:v>
                </c:pt>
                <c:pt idx="586" formatCode="0.0">
                  <c:v>-3.3273381294000002</c:v>
                </c:pt>
                <c:pt idx="587" formatCode="0.0">
                  <c:v>-7.9261025029000001</c:v>
                </c:pt>
                <c:pt idx="588" formatCode="0.0">
                  <c:v>-3.5581683167999998</c:v>
                </c:pt>
                <c:pt idx="589" formatCode="0.0">
                  <c:v>-1.2115563839000001</c:v>
                </c:pt>
                <c:pt idx="590" formatCode="0.0">
                  <c:v>0</c:v>
                </c:pt>
                <c:pt idx="591" formatCode="0.0">
                  <c:v>1.3346043851</c:v>
                </c:pt>
                <c:pt idx="592" formatCode="0.0">
                  <c:v>3.8361508452000002</c:v>
                </c:pt>
                <c:pt idx="593" formatCode="0.0">
                  <c:v>7.8688524590000002</c:v>
                </c:pt>
                <c:pt idx="594" formatCode="0.0">
                  <c:v>7.5409836065000002</c:v>
                </c:pt>
                <c:pt idx="595" formatCode="0.0">
                  <c:v>0.83120204600000003</c:v>
                </c:pt>
                <c:pt idx="596" formatCode="0.0">
                  <c:v>4.2322834645</c:v>
                </c:pt>
                <c:pt idx="597" formatCode="0.0">
                  <c:v>-4.2115262824000004</c:v>
                </c:pt>
                <c:pt idx="598" formatCode="0.0">
                  <c:v>-10.5426356589</c:v>
                </c:pt>
                <c:pt idx="599" formatCode="0.0">
                  <c:v>-8.2524271844000001</c:v>
                </c:pt>
                <c:pt idx="600" formatCode="0.0">
                  <c:v>-13.2499197946</c:v>
                </c:pt>
                <c:pt idx="601" formatCode="0.0">
                  <c:v>-18.522012578599998</c:v>
                </c:pt>
                <c:pt idx="602" formatCode="0.0">
                  <c:v>-20.904490828499998</c:v>
                </c:pt>
                <c:pt idx="603" formatCode="0.0">
                  <c:v>-27.657572906799999</c:v>
                </c:pt>
                <c:pt idx="604" formatCode="0.0">
                  <c:v>-31.809643080699999</c:v>
                </c:pt>
                <c:pt idx="605" formatCode="0.0">
                  <c:v>-42.127659574399999</c:v>
                </c:pt>
                <c:pt idx="606" formatCode="0.0">
                  <c:v>-47.835365853600003</c:v>
                </c:pt>
                <c:pt idx="607" formatCode="0.0">
                  <c:v>-49.714648065900001</c:v>
                </c:pt>
                <c:pt idx="608" formatCode="0.0">
                  <c:v>-55.807365439000002</c:v>
                </c:pt>
                <c:pt idx="609" formatCode="0.0">
                  <c:v>-59.305785123900002</c:v>
                </c:pt>
                <c:pt idx="610" formatCode="0.0">
                  <c:v>-60.4852686308</c:v>
                </c:pt>
                <c:pt idx="611" formatCode="0.0">
                  <c:v>-61.587301587299997</c:v>
                </c:pt>
                <c:pt idx="612" formatCode="0.0">
                  <c:v>-60.465976331299998</c:v>
                </c:pt>
                <c:pt idx="613" formatCode="0.0">
                  <c:v>-62.485526823599997</c:v>
                </c:pt>
                <c:pt idx="614" formatCode="0.0">
                  <c:v>-62.8948420631</c:v>
                </c:pt>
                <c:pt idx="615" formatCode="0.0">
                  <c:v>-58.777633289900002</c:v>
                </c:pt>
                <c:pt idx="616" formatCode="0.0">
                  <c:v>-56.795224976999997</c:v>
                </c:pt>
                <c:pt idx="617" formatCode="0.0">
                  <c:v>-51.418067226799998</c:v>
                </c:pt>
                <c:pt idx="618" formatCode="0.0">
                  <c:v>-44.009351256499997</c:v>
                </c:pt>
                <c:pt idx="619" formatCode="0.0">
                  <c:v>-34.7414880201</c:v>
                </c:pt>
                <c:pt idx="620" formatCode="0.0">
                  <c:v>-21.438746438700001</c:v>
                </c:pt>
                <c:pt idx="621" formatCode="0.0">
                  <c:v>-6.9049553208000001</c:v>
                </c:pt>
                <c:pt idx="622" formatCode="0.0">
                  <c:v>0.96491228070000001</c:v>
                </c:pt>
                <c:pt idx="623" formatCode="0.00">
                  <c:v>6.3360881541999996</c:v>
                </c:pt>
                <c:pt idx="624" formatCode="0.0">
                  <c:v>14.3124415341</c:v>
                </c:pt>
                <c:pt idx="625" formatCode="0.0">
                  <c:v>29.115226337399999</c:v>
                </c:pt>
                <c:pt idx="626" formatCode="0.0">
                  <c:v>42.025862068899997</c:v>
                </c:pt>
                <c:pt idx="627" formatCode="0.0">
                  <c:v>40.168243953699999</c:v>
                </c:pt>
                <c:pt idx="628" formatCode="0.0">
                  <c:v>43.145589798000003</c:v>
                </c:pt>
                <c:pt idx="629" formatCode="0.0">
                  <c:v>53.621621621599999</c:v>
                </c:pt>
                <c:pt idx="630" formatCode="0.0">
                  <c:v>54.384133611599999</c:v>
                </c:pt>
                <c:pt idx="631" formatCode="0.0">
                  <c:v>40.8695652173</c:v>
                </c:pt>
                <c:pt idx="632" formatCode="0.0">
                  <c:v>39.165911151400003</c:v>
                </c:pt>
                <c:pt idx="633" formatCode="0.0">
                  <c:v>40.575916230300002</c:v>
                </c:pt>
                <c:pt idx="634" formatCode="0.0">
                  <c:v>50.999131190200004</c:v>
                </c:pt>
                <c:pt idx="635" formatCode="0.0">
                  <c:v>53.972366148500001</c:v>
                </c:pt>
                <c:pt idx="636" formatCode="0.0">
                  <c:v>46.317512274899997</c:v>
                </c:pt>
                <c:pt idx="637" formatCode="0.0">
                  <c:v>49.402390438200001</c:v>
                </c:pt>
                <c:pt idx="638" formatCode="0.0">
                  <c:v>45.4476479514</c:v>
                </c:pt>
                <c:pt idx="639" formatCode="0.0">
                  <c:v>50.487621905399998</c:v>
                </c:pt>
                <c:pt idx="640" formatCode="0.0">
                  <c:v>52.338530066799997</c:v>
                </c:pt>
                <c:pt idx="641" formatCode="0.0">
                  <c:v>47.6425052779</c:v>
                </c:pt>
                <c:pt idx="642" formatCode="0.0">
                  <c:v>44.016227180500003</c:v>
                </c:pt>
                <c:pt idx="643" formatCode="0.0">
                  <c:v>49.245541838100003</c:v>
                </c:pt>
                <c:pt idx="644" formatCode="0.0">
                  <c:v>43.648208468999997</c:v>
                </c:pt>
                <c:pt idx="645" formatCode="0.0">
                  <c:v>42.892613283599999</c:v>
                </c:pt>
                <c:pt idx="646" formatCode="0.0">
                  <c:v>33.486766398100002</c:v>
                </c:pt>
                <c:pt idx="647" formatCode="0.0">
                  <c:v>37.5771172181</c:v>
                </c:pt>
                <c:pt idx="648" formatCode="0.0">
                  <c:v>40.100671140899998</c:v>
                </c:pt>
                <c:pt idx="649" formatCode="0.0">
                  <c:v>35.946666666600002</c:v>
                </c:pt>
                <c:pt idx="650" formatCode="0.0">
                  <c:v>39.749608763600001</c:v>
                </c:pt>
                <c:pt idx="651" formatCode="0.0">
                  <c:v>33.948155533300003</c:v>
                </c:pt>
                <c:pt idx="652" formatCode="0.0">
                  <c:v>36.598440545800003</c:v>
                </c:pt>
                <c:pt idx="653" formatCode="0.0">
                  <c:v>33.365109628200003</c:v>
                </c:pt>
                <c:pt idx="654" formatCode="0.0">
                  <c:v>34.553990610299998</c:v>
                </c:pt>
                <c:pt idx="655" formatCode="0.0">
                  <c:v>33.639705882299999</c:v>
                </c:pt>
                <c:pt idx="656" formatCode="0.0">
                  <c:v>33.242630385399998</c:v>
                </c:pt>
                <c:pt idx="657" formatCode="0.0">
                  <c:v>28.714161598600001</c:v>
                </c:pt>
                <c:pt idx="658" formatCode="0.0">
                  <c:v>32.370689655100001</c:v>
                </c:pt>
                <c:pt idx="659" formatCode="0.0">
                  <c:v>25.234406848700001</c:v>
                </c:pt>
                <c:pt idx="660" formatCode="0.0">
                  <c:v>23.752495009899999</c:v>
                </c:pt>
                <c:pt idx="661" formatCode="0.0">
                  <c:v>22.636327971699998</c:v>
                </c:pt>
                <c:pt idx="662" formatCode="0.0">
                  <c:v>14.744307577400001</c:v>
                </c:pt>
                <c:pt idx="663" formatCode="0.0">
                  <c:v>19.2780052102</c:v>
                </c:pt>
                <c:pt idx="664" formatCode="0.0">
                  <c:v>15.1623260792</c:v>
                </c:pt>
                <c:pt idx="665" formatCode="0.0">
                  <c:v>17.726947819799999</c:v>
                </c:pt>
                <c:pt idx="666" formatCode="0.0">
                  <c:v>19.504535938499998</c:v>
                </c:pt>
                <c:pt idx="667" formatCode="0.0">
                  <c:v>19.257221458</c:v>
                </c:pt>
                <c:pt idx="668" formatCode="0.0">
                  <c:v>20.932607215699999</c:v>
                </c:pt>
                <c:pt idx="669" formatCode="0.0">
                  <c:v>21.397232534499999</c:v>
                </c:pt>
                <c:pt idx="670" formatCode="0.0">
                  <c:v>15.6952132855</c:v>
                </c:pt>
                <c:pt idx="671" formatCode="0.0">
                  <c:v>15.72265625</c:v>
                </c:pt>
                <c:pt idx="672" formatCode="0.0">
                  <c:v>16.129032257999999</c:v>
                </c:pt>
                <c:pt idx="673" formatCode="0.0">
                  <c:v>14.139475367799999</c:v>
                </c:pt>
                <c:pt idx="674" formatCode="0.0">
                  <c:v>16.460637605700001</c:v>
                </c:pt>
                <c:pt idx="675" formatCode="0.0">
                  <c:v>13.2293291731</c:v>
                </c:pt>
                <c:pt idx="676" formatCode="0.0">
                  <c:v>12.887236679000001</c:v>
                </c:pt>
                <c:pt idx="677" formatCode="0.0">
                  <c:v>15.634486945900001</c:v>
                </c:pt>
                <c:pt idx="678" formatCode="0.0">
                  <c:v>9.9562043795000008</c:v>
                </c:pt>
                <c:pt idx="679" formatCode="0.0">
                  <c:v>9.9192618222999993</c:v>
                </c:pt>
                <c:pt idx="680" formatCode="0.0">
                  <c:v>10.3011539544</c:v>
                </c:pt>
                <c:pt idx="681" formatCode="0.0">
                  <c:v>8.5070892409999992</c:v>
                </c:pt>
                <c:pt idx="682" formatCode="0.0">
                  <c:v>11.0892203771</c:v>
                </c:pt>
                <c:pt idx="683" formatCode="0.0">
                  <c:v>11.7580872011</c:v>
                </c:pt>
                <c:pt idx="684" formatCode="0.0">
                  <c:v>9.6666666665999994</c:v>
                </c:pt>
                <c:pt idx="685" formatCode="0.0">
                  <c:v>11.995515695</c:v>
                </c:pt>
                <c:pt idx="686" formatCode="0.0">
                  <c:v>12.094972067</c:v>
                </c:pt>
                <c:pt idx="687" formatCode="0.0">
                  <c:v>9.1209699641000004</c:v>
                </c:pt>
                <c:pt idx="688" formatCode="0.0">
                  <c:v>9.1383095499000007</c:v>
                </c:pt>
                <c:pt idx="689" formatCode="0.0">
                  <c:v>2.7566290364000001</c:v>
                </c:pt>
                <c:pt idx="690" formatCode="0.0">
                  <c:v>5.8417419011999998</c:v>
                </c:pt>
                <c:pt idx="691" formatCode="0.0">
                  <c:v>5.4826862538999999</c:v>
                </c:pt>
                <c:pt idx="692" formatCode="0.0">
                  <c:v>-2.2454707833000001</c:v>
                </c:pt>
                <c:pt idx="693" formatCode="0.0">
                  <c:v>0.48680502170000001</c:v>
                </c:pt>
                <c:pt idx="694" formatCode="0.0">
                  <c:v>-2.0775272357999999</c:v>
                </c:pt>
                <c:pt idx="695" formatCode="0.0">
                  <c:v>-1.2836647369</c:v>
                </c:pt>
                <c:pt idx="696" formatCode="0.0">
                  <c:v>0.63323201620000003</c:v>
                </c:pt>
                <c:pt idx="697" formatCode="0.0">
                  <c:v>0.15015015009999999</c:v>
                </c:pt>
                <c:pt idx="698" formatCode="0.0">
                  <c:v>-0.49838026410000003</c:v>
                </c:pt>
                <c:pt idx="699" formatCode="0.0">
                  <c:v>-0.53030303030000003</c:v>
                </c:pt>
                <c:pt idx="700" formatCode="0.0">
                  <c:v>-2.3887352274999998</c:v>
                </c:pt>
                <c:pt idx="701" formatCode="0.0">
                  <c:v>-1.8650996422999999</c:v>
                </c:pt>
                <c:pt idx="702" formatCode="0.0">
                  <c:v>-6.0712493727999997</c:v>
                </c:pt>
                <c:pt idx="703" formatCode="0.0">
                  <c:v>-9.8234270081999995</c:v>
                </c:pt>
                <c:pt idx="704" formatCode="0.0">
                  <c:v>-4.2286609239999997</c:v>
                </c:pt>
                <c:pt idx="705" formatCode="0.0">
                  <c:v>-8.2865884752000003</c:v>
                </c:pt>
                <c:pt idx="706" formatCode="0.0">
                  <c:v>-6.5200517464000001</c:v>
                </c:pt>
                <c:pt idx="707" formatCode="0.0">
                  <c:v>-9.7399286077999996</c:v>
                </c:pt>
                <c:pt idx="708" formatCode="0.0">
                  <c:v>-10.2693178957</c:v>
                </c:pt>
                <c:pt idx="709" formatCode="0.0">
                  <c:v>-11.344327836</c:v>
                </c:pt>
                <c:pt idx="710" formatCode="0.0">
                  <c:v>-9.3663911844999994</c:v>
                </c:pt>
                <c:pt idx="711" formatCode="0.0">
                  <c:v>-7.0830159939000001</c:v>
                </c:pt>
                <c:pt idx="712" formatCode="0.0">
                  <c:v>-4.1988665636000002</c:v>
                </c:pt>
                <c:pt idx="713" formatCode="0.0">
                  <c:v>-4.2176516531999999</c:v>
                </c:pt>
                <c:pt idx="714" formatCode="0.0">
                  <c:v>-2.4839743588999998</c:v>
                </c:pt>
                <c:pt idx="715" formatCode="0.0">
                  <c:v>3.0336458906999999</c:v>
                </c:pt>
                <c:pt idx="716" formatCode="0.0">
                  <c:v>2.5892613790999999</c:v>
                </c:pt>
                <c:pt idx="717" formatCode="0.0">
                  <c:v>3.7809285515000002</c:v>
                </c:pt>
                <c:pt idx="718" formatCode="0.0">
                  <c:v>4.4007749792000004</c:v>
                </c:pt>
                <c:pt idx="719" formatCode="0.0">
                  <c:v>5.7344632767999997</c:v>
                </c:pt>
                <c:pt idx="720" formatCode="0.0">
                  <c:v>2.5245441794999999</c:v>
                </c:pt>
                <c:pt idx="721" formatCode="0.0">
                  <c:v>2.4239007891000002</c:v>
                </c:pt>
                <c:pt idx="722" formatCode="0.0">
                  <c:v>-1.2987012987</c:v>
                </c:pt>
                <c:pt idx="723" formatCode="0.0">
                  <c:v>-1.6939890710000001</c:v>
                </c:pt>
                <c:pt idx="724" formatCode="0.0">
                  <c:v>-1.7746706103000001</c:v>
                </c:pt>
                <c:pt idx="725" formatCode="0.0">
                  <c:v>0.29899429189999999</c:v>
                </c:pt>
                <c:pt idx="726" formatCode="0.0">
                  <c:v>1.1503697616999999</c:v>
                </c:pt>
                <c:pt idx="727" formatCode="0.0">
                  <c:v>0.749464668</c:v>
                </c:pt>
                <c:pt idx="728" formatCode="0.0">
                  <c:v>-2.6567481399999999E-2</c:v>
                </c:pt>
                <c:pt idx="729" formatCode="0.0">
                  <c:v>2.7323868201999999</c:v>
                </c:pt>
                <c:pt idx="730" formatCode="0.0">
                  <c:v>2.3860021208000002</c:v>
                </c:pt>
                <c:pt idx="731" formatCode="0.00">
                  <c:v>7.4539139726999997</c:v>
                </c:pt>
                <c:pt idx="732" formatCode="0.0">
                  <c:v>16.279069767399999</c:v>
                </c:pt>
                <c:pt idx="733" formatCode="0.0">
                  <c:v>20.638414969700001</c:v>
                </c:pt>
                <c:pt idx="734" formatCode="0.0">
                  <c:v>23.2922732362</c:v>
                </c:pt>
                <c:pt idx="735" formatCode="0.0">
                  <c:v>18.732629238400001</c:v>
                </c:pt>
                <c:pt idx="736" formatCode="0.0">
                  <c:v>13.4136326307</c:v>
                </c:pt>
                <c:pt idx="737" formatCode="0.0">
                  <c:v>12.222222222199999</c:v>
                </c:pt>
                <c:pt idx="738" formatCode="0.0">
                  <c:v>16.0303276468</c:v>
                </c:pt>
                <c:pt idx="739" formatCode="0.0">
                  <c:v>11.2114771519</c:v>
                </c:pt>
                <c:pt idx="740" formatCode="0.0">
                  <c:v>10.337496678100001</c:v>
                </c:pt>
                <c:pt idx="741" formatCode="0.0">
                  <c:v>6.4406779661</c:v>
                </c:pt>
                <c:pt idx="742" formatCode="0.0">
                  <c:v>4.3759709993999998</c:v>
                </c:pt>
                <c:pt idx="743" formatCode="0.0">
                  <c:v>-3.2570860268000001</c:v>
                </c:pt>
                <c:pt idx="744" formatCode="0.0">
                  <c:v>-10.423529411700001</c:v>
                </c:pt>
                <c:pt idx="745" formatCode="0.0">
                  <c:v>-15.6934306569</c:v>
                </c:pt>
                <c:pt idx="746" formatCode="0.0">
                  <c:v>-14.418710263299999</c:v>
                </c:pt>
                <c:pt idx="747" formatCode="0.0">
                  <c:v>-7.9119850187000003</c:v>
                </c:pt>
                <c:pt idx="748" formatCode="0.0">
                  <c:v>-0.79652425770000002</c:v>
                </c:pt>
                <c:pt idx="749" formatCode="0.0">
                  <c:v>1.8353054817000001</c:v>
                </c:pt>
                <c:pt idx="750" formatCode="0.0">
                  <c:v>-2.8704784129999998</c:v>
                </c:pt>
                <c:pt idx="751" formatCode="0.0">
                  <c:v>2.2455805064000001</c:v>
                </c:pt>
                <c:pt idx="752" formatCode="0.0">
                  <c:v>5.6117533717999999</c:v>
                </c:pt>
                <c:pt idx="753" formatCode="0.0">
                  <c:v>10.1175894169</c:v>
                </c:pt>
                <c:pt idx="754" formatCode="0.0">
                  <c:v>13.8179111882</c:v>
                </c:pt>
                <c:pt idx="755" formatCode="0.0">
                  <c:v>21.8709843227</c:v>
                </c:pt>
                <c:pt idx="756" formatCode="0.0">
                  <c:v>25.111636459100001</c:v>
                </c:pt>
                <c:pt idx="757" formatCode="0.0">
                  <c:v>32.548701298700003</c:v>
                </c:pt>
                <c:pt idx="758" formatCode="0.0">
                  <c:v>31.228442557699999</c:v>
                </c:pt>
                <c:pt idx="759" formatCode="0.0">
                  <c:v>29.8678190137</c:v>
                </c:pt>
                <c:pt idx="760" formatCode="0.0">
                  <c:v>23.990267639900001</c:v>
                </c:pt>
                <c:pt idx="761" formatCode="0.0">
                  <c:v>22.1010196822</c:v>
                </c:pt>
                <c:pt idx="762" formatCode="0.0">
                  <c:v>24.002883229199998</c:v>
                </c:pt>
                <c:pt idx="763" formatCode="0.0">
                  <c:v>22.943925233600002</c:v>
                </c:pt>
                <c:pt idx="764" formatCode="0.0">
                  <c:v>22.212086659000001</c:v>
                </c:pt>
                <c:pt idx="765" formatCode="0.0">
                  <c:v>20.823136818599998</c:v>
                </c:pt>
                <c:pt idx="766" formatCode="0.0">
                  <c:v>20.9023539668</c:v>
                </c:pt>
                <c:pt idx="767" formatCode="0.0">
                  <c:v>15.4576128215</c:v>
                </c:pt>
                <c:pt idx="768" formatCode="0.0">
                  <c:v>15.032542515199999</c:v>
                </c:pt>
                <c:pt idx="769" formatCode="0.0">
                  <c:v>12.492345376599999</c:v>
                </c:pt>
                <c:pt idx="770" formatCode="0.0">
                  <c:v>11.443590780399999</c:v>
                </c:pt>
                <c:pt idx="771" formatCode="0.0">
                  <c:v>5.5979643765000002</c:v>
                </c:pt>
                <c:pt idx="772" formatCode="0.0">
                  <c:v>7.7315541601</c:v>
                </c:pt>
                <c:pt idx="773" formatCode="0.0">
                  <c:v>5.6127403379</c:v>
                </c:pt>
                <c:pt idx="774" formatCode="0.0">
                  <c:v>5.1540399147000002</c:v>
                </c:pt>
                <c:pt idx="775" formatCode="0.0">
                  <c:v>-1.0452299505</c:v>
                </c:pt>
                <c:pt idx="887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823B-4D49-97F1-CD010EF61A18}"/>
            </c:ext>
          </c:extLst>
        </c:ser>
        <c:ser>
          <c:idx val="1"/>
          <c:order val="2"/>
          <c:tx>
            <c:strRef>
              <c:f>HS2MULTI!$T$2</c:f>
              <c:strCache>
                <c:ptCount val="1"/>
                <c:pt idx="0">
                  <c:v>-1.0%</c:v>
                </c:pt>
              </c:strCache>
            </c:strRef>
          </c:tx>
          <c:marker>
            <c:symbol val="none"/>
          </c:marker>
          <c:dLbls>
            <c:dLbl>
              <c:idx val="330"/>
              <c:layout>
                <c:manualLayout>
                  <c:x val="9.9206349206349201E-3"/>
                  <c:y val="-5.55555555555555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3B-4D49-97F1-CD010EF61A18}"/>
                </c:ext>
              </c:extLst>
            </c:dLbl>
            <c:dLbl>
              <c:idx val="338"/>
              <c:layout>
                <c:manualLayout>
                  <c:x val="-1.0532644804980346E-16"/>
                  <c:y val="-5.98086124401914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3B-4D49-97F1-CD010EF61A18}"/>
                </c:ext>
              </c:extLst>
            </c:dLbl>
            <c:dLbl>
              <c:idx val="505"/>
              <c:layout>
                <c:manualLayout>
                  <c:x val="-1.0532644804980346E-16"/>
                  <c:y val="2.658160552897394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3B-4D49-97F1-CD010EF61A18}"/>
                </c:ext>
              </c:extLst>
            </c:dLbl>
            <c:dLbl>
              <c:idx val="553"/>
              <c:layout>
                <c:manualLayout>
                  <c:x val="-8.9285714285714385E-2"/>
                  <c:y val="-0.26470588235294118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3B-4D49-97F1-CD010EF61A18}"/>
                </c:ext>
              </c:extLst>
            </c:dLbl>
            <c:dLbl>
              <c:idx val="554"/>
              <c:layout>
                <c:manualLayout>
                  <c:x val="-8.5034013605443208E-3"/>
                  <c:y val="-0.1045751633986928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23B-4D49-97F1-CD010EF61A18}"/>
                </c:ext>
              </c:extLst>
            </c:dLbl>
            <c:dLbl>
              <c:idx val="625"/>
              <c:layout>
                <c:manualLayout>
                  <c:x val="-3.1179138321995568E-2"/>
                  <c:y val="-0.11764705882352941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23B-4D49-97F1-CD010EF61A18}"/>
                </c:ext>
              </c:extLst>
            </c:dLbl>
            <c:dLbl>
              <c:idx val="758"/>
              <c:layout>
                <c:manualLayout>
                  <c:x val="-1.0532644804980346E-16"/>
                  <c:y val="-2.325890483785220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23B-4D49-97F1-CD010EF61A18}"/>
                </c:ext>
              </c:extLst>
            </c:dLbl>
            <c:dLbl>
              <c:idx val="759"/>
              <c:layout>
                <c:manualLayout>
                  <c:x val="-1.0532493528214745E-16"/>
                  <c:y val="-2.287581699346408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21-4C1E-8CA4-BCE45A714616}"/>
                </c:ext>
              </c:extLst>
            </c:dLbl>
            <c:dLbl>
              <c:idx val="760"/>
              <c:layout>
                <c:manualLayout>
                  <c:x val="1.436265709156194E-3"/>
                  <c:y val="-4.248366013071895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DF-44E8-89AB-B6655B61D482}"/>
                </c:ext>
              </c:extLst>
            </c:dLbl>
            <c:dLbl>
              <c:idx val="761"/>
              <c:layout>
                <c:manualLayout>
                  <c:x val="-1.436265709156194E-3"/>
                  <c:y val="-4.575163398692813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9AF-44AC-8386-67ACAB627AA5}"/>
                </c:ext>
              </c:extLst>
            </c:dLbl>
            <c:dLbl>
              <c:idx val="762"/>
              <c:layout>
                <c:manualLayout>
                  <c:x val="-1.436265709156194E-3"/>
                  <c:y val="-2.941176470588238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D2-43C6-9DC7-C4560250DD8C}"/>
                </c:ext>
              </c:extLst>
            </c:dLbl>
            <c:dLbl>
              <c:idx val="763"/>
              <c:layout>
                <c:manualLayout>
                  <c:x val="-1.436265709156194E-3"/>
                  <c:y val="-4.575163398692810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67-4EA2-BD58-1C48BCEE3910}"/>
                </c:ext>
              </c:extLst>
            </c:dLbl>
            <c:dLbl>
              <c:idx val="764"/>
              <c:layout>
                <c:manualLayout>
                  <c:x val="2.872531418312388E-3"/>
                  <c:y val="-4.575163398692813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12-42E8-B011-A7DD8B44D952}"/>
                </c:ext>
              </c:extLst>
            </c:dLbl>
            <c:dLbl>
              <c:idx val="765"/>
              <c:layout>
                <c:manualLayout>
                  <c:x val="-1.0532493528214745E-16"/>
                  <c:y val="-3.921568627450980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BF-44B7-BF3E-C3CD05524483}"/>
                </c:ext>
              </c:extLst>
            </c:dLbl>
            <c:dLbl>
              <c:idx val="766"/>
              <c:layout>
                <c:manualLayout>
                  <c:x val="-1.436265709156194E-3"/>
                  <c:y val="-6.862745098039216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60-4C43-8CA3-FBA90B65E4DF}"/>
                </c:ext>
              </c:extLst>
            </c:dLbl>
            <c:dLbl>
              <c:idx val="767"/>
              <c:layout>
                <c:manualLayout>
                  <c:x val="-2.872531418312388E-3"/>
                  <c:y val="-2.28758169934640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60-4025-A700-ACB1508F7FE8}"/>
                </c:ext>
              </c:extLst>
            </c:dLbl>
            <c:dLbl>
              <c:idx val="768"/>
              <c:layout>
                <c:manualLayout>
                  <c:x val="-5.7450628366248809E-3"/>
                  <c:y val="-3.921568627450986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44-448E-AE8F-89ACB65C1851}"/>
                </c:ext>
              </c:extLst>
            </c:dLbl>
            <c:dLbl>
              <c:idx val="769"/>
              <c:layout>
                <c:manualLayout>
                  <c:x val="0"/>
                  <c:y val="-6.535947712418303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DF-4C92-B7B3-D1335C045084}"/>
                </c:ext>
              </c:extLst>
            </c:dLbl>
            <c:dLbl>
              <c:idx val="770"/>
              <c:layout>
                <c:manualLayout>
                  <c:x val="-4.3087971274685813E-3"/>
                  <c:y val="-7.516339869281045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63-4092-999A-C9DD437ACC6A}"/>
                </c:ext>
              </c:extLst>
            </c:dLbl>
            <c:dLbl>
              <c:idx val="771"/>
              <c:layout>
                <c:manualLayout>
                  <c:x val="-1.0532493528214745E-16"/>
                  <c:y val="-0.10784313725490199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BC-46B1-89B6-3A138A647925}"/>
                </c:ext>
              </c:extLst>
            </c:dLbl>
            <c:dLbl>
              <c:idx val="773"/>
              <c:layout>
                <c:manualLayout>
                  <c:x val="0"/>
                  <c:y val="-3.59477124183006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97-464D-8702-7C024A1B888D}"/>
                </c:ext>
              </c:extLst>
            </c:dLbl>
            <c:dLbl>
              <c:idx val="774"/>
              <c:layout>
                <c:manualLayout>
                  <c:x val="1.436265709156194E-3"/>
                  <c:y val="-3.59477124183006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F67-4D4F-9AAD-E2420AFFEB31}"/>
                </c:ext>
              </c:extLst>
            </c:dLbl>
            <c:dLbl>
              <c:idx val="775"/>
              <c:layout>
                <c:manualLayout>
                  <c:x val="0"/>
                  <c:y val="3.921568627450980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12-4BCB-B20E-7B35DF779D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02060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PERMULTI!$A$3:$A$890</c:f>
              <c:numCache>
                <c:formatCode>mmm\-yy</c:formatCode>
                <c:ptCount val="888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41487</c:v>
                </c:pt>
                <c:pt idx="656">
                  <c:v>41518</c:v>
                </c:pt>
                <c:pt idx="657">
                  <c:v>41548</c:v>
                </c:pt>
                <c:pt idx="658">
                  <c:v>41579</c:v>
                </c:pt>
                <c:pt idx="659">
                  <c:v>41609</c:v>
                </c:pt>
                <c:pt idx="660">
                  <c:v>41640</c:v>
                </c:pt>
                <c:pt idx="661">
                  <c:v>41671</c:v>
                </c:pt>
                <c:pt idx="662">
                  <c:v>41699</c:v>
                </c:pt>
                <c:pt idx="663">
                  <c:v>41730</c:v>
                </c:pt>
                <c:pt idx="664">
                  <c:v>41760</c:v>
                </c:pt>
                <c:pt idx="665">
                  <c:v>41791</c:v>
                </c:pt>
                <c:pt idx="666">
                  <c:v>41821</c:v>
                </c:pt>
                <c:pt idx="667">
                  <c:v>41852</c:v>
                </c:pt>
                <c:pt idx="668">
                  <c:v>41883</c:v>
                </c:pt>
                <c:pt idx="669">
                  <c:v>41913</c:v>
                </c:pt>
                <c:pt idx="670">
                  <c:v>41944</c:v>
                </c:pt>
                <c:pt idx="671">
                  <c:v>41974</c:v>
                </c:pt>
                <c:pt idx="672">
                  <c:v>42005</c:v>
                </c:pt>
                <c:pt idx="673">
                  <c:v>42036</c:v>
                </c:pt>
                <c:pt idx="674">
                  <c:v>42064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42278</c:v>
                </c:pt>
                <c:pt idx="682">
                  <c:v>42309</c:v>
                </c:pt>
                <c:pt idx="683">
                  <c:v>42339</c:v>
                </c:pt>
                <c:pt idx="684">
                  <c:v>42370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  <c:pt idx="704">
                  <c:v>42979</c:v>
                </c:pt>
                <c:pt idx="705">
                  <c:v>43009</c:v>
                </c:pt>
                <c:pt idx="706">
                  <c:v>43040</c:v>
                </c:pt>
                <c:pt idx="707">
                  <c:v>43070</c:v>
                </c:pt>
                <c:pt idx="708">
                  <c:v>43101</c:v>
                </c:pt>
                <c:pt idx="709">
                  <c:v>43132</c:v>
                </c:pt>
                <c:pt idx="710">
                  <c:v>43160</c:v>
                </c:pt>
                <c:pt idx="711">
                  <c:v>43191</c:v>
                </c:pt>
                <c:pt idx="712">
                  <c:v>43221</c:v>
                </c:pt>
                <c:pt idx="713">
                  <c:v>43252</c:v>
                </c:pt>
                <c:pt idx="714">
                  <c:v>43282</c:v>
                </c:pt>
                <c:pt idx="715">
                  <c:v>43313</c:v>
                </c:pt>
                <c:pt idx="716">
                  <c:v>43344</c:v>
                </c:pt>
                <c:pt idx="717">
                  <c:v>43374</c:v>
                </c:pt>
                <c:pt idx="718">
                  <c:v>43405</c:v>
                </c:pt>
                <c:pt idx="719">
                  <c:v>43435</c:v>
                </c:pt>
                <c:pt idx="720">
                  <c:v>43466</c:v>
                </c:pt>
                <c:pt idx="721">
                  <c:v>43497</c:v>
                </c:pt>
                <c:pt idx="722">
                  <c:v>43525</c:v>
                </c:pt>
                <c:pt idx="723">
                  <c:v>43556</c:v>
                </c:pt>
                <c:pt idx="724">
                  <c:v>43586</c:v>
                </c:pt>
                <c:pt idx="725">
                  <c:v>43617</c:v>
                </c:pt>
                <c:pt idx="726">
                  <c:v>43647</c:v>
                </c:pt>
                <c:pt idx="727">
                  <c:v>43678</c:v>
                </c:pt>
                <c:pt idx="728">
                  <c:v>43709</c:v>
                </c:pt>
                <c:pt idx="729">
                  <c:v>43739</c:v>
                </c:pt>
                <c:pt idx="730">
                  <c:v>43770</c:v>
                </c:pt>
                <c:pt idx="731">
                  <c:v>43800</c:v>
                </c:pt>
                <c:pt idx="732">
                  <c:v>43831</c:v>
                </c:pt>
                <c:pt idx="733">
                  <c:v>43862</c:v>
                </c:pt>
                <c:pt idx="734">
                  <c:v>43891</c:v>
                </c:pt>
                <c:pt idx="735">
                  <c:v>43922</c:v>
                </c:pt>
                <c:pt idx="736">
                  <c:v>43952</c:v>
                </c:pt>
                <c:pt idx="737">
                  <c:v>43983</c:v>
                </c:pt>
                <c:pt idx="738">
                  <c:v>44013</c:v>
                </c:pt>
                <c:pt idx="739">
                  <c:v>44044</c:v>
                </c:pt>
                <c:pt idx="740">
                  <c:v>44075</c:v>
                </c:pt>
                <c:pt idx="741">
                  <c:v>44105</c:v>
                </c:pt>
                <c:pt idx="742">
                  <c:v>44136</c:v>
                </c:pt>
                <c:pt idx="743">
                  <c:v>44166</c:v>
                </c:pt>
                <c:pt idx="744">
                  <c:v>44197</c:v>
                </c:pt>
                <c:pt idx="745">
                  <c:v>44228</c:v>
                </c:pt>
                <c:pt idx="746">
                  <c:v>44256</c:v>
                </c:pt>
                <c:pt idx="747">
                  <c:v>44287</c:v>
                </c:pt>
                <c:pt idx="748">
                  <c:v>44317</c:v>
                </c:pt>
                <c:pt idx="749">
                  <c:v>44348</c:v>
                </c:pt>
                <c:pt idx="750">
                  <c:v>44378</c:v>
                </c:pt>
                <c:pt idx="751">
                  <c:v>44409</c:v>
                </c:pt>
                <c:pt idx="752">
                  <c:v>44440</c:v>
                </c:pt>
                <c:pt idx="753">
                  <c:v>44470</c:v>
                </c:pt>
                <c:pt idx="754">
                  <c:v>44501</c:v>
                </c:pt>
                <c:pt idx="755">
                  <c:v>44531</c:v>
                </c:pt>
                <c:pt idx="756">
                  <c:v>44562</c:v>
                </c:pt>
                <c:pt idx="757">
                  <c:v>44593</c:v>
                </c:pt>
                <c:pt idx="758">
                  <c:v>44621</c:v>
                </c:pt>
                <c:pt idx="759">
                  <c:v>44652</c:v>
                </c:pt>
                <c:pt idx="760">
                  <c:v>44682</c:v>
                </c:pt>
                <c:pt idx="761">
                  <c:v>44713</c:v>
                </c:pt>
                <c:pt idx="762">
                  <c:v>44743</c:v>
                </c:pt>
                <c:pt idx="763">
                  <c:v>44774</c:v>
                </c:pt>
                <c:pt idx="764">
                  <c:v>44805</c:v>
                </c:pt>
                <c:pt idx="765">
                  <c:v>44835</c:v>
                </c:pt>
                <c:pt idx="766">
                  <c:v>44866</c:v>
                </c:pt>
                <c:pt idx="767">
                  <c:v>44896</c:v>
                </c:pt>
                <c:pt idx="768">
                  <c:v>44927</c:v>
                </c:pt>
                <c:pt idx="769">
                  <c:v>44958</c:v>
                </c:pt>
                <c:pt idx="770">
                  <c:v>44986</c:v>
                </c:pt>
                <c:pt idx="771">
                  <c:v>45017</c:v>
                </c:pt>
                <c:pt idx="772">
                  <c:v>45047</c:v>
                </c:pt>
                <c:pt idx="773">
                  <c:v>45078</c:v>
                </c:pt>
                <c:pt idx="774">
                  <c:v>45108</c:v>
                </c:pt>
                <c:pt idx="775">
                  <c:v>45139</c:v>
                </c:pt>
                <c:pt idx="776">
                  <c:v>45170</c:v>
                </c:pt>
                <c:pt idx="777">
                  <c:v>45200</c:v>
                </c:pt>
                <c:pt idx="778">
                  <c:v>45231</c:v>
                </c:pt>
                <c:pt idx="779">
                  <c:v>45261</c:v>
                </c:pt>
                <c:pt idx="780">
                  <c:v>45292</c:v>
                </c:pt>
                <c:pt idx="781">
                  <c:v>45323</c:v>
                </c:pt>
                <c:pt idx="782">
                  <c:v>45352</c:v>
                </c:pt>
                <c:pt idx="783">
                  <c:v>45383</c:v>
                </c:pt>
                <c:pt idx="784">
                  <c:v>45413</c:v>
                </c:pt>
                <c:pt idx="785">
                  <c:v>45444</c:v>
                </c:pt>
                <c:pt idx="786">
                  <c:v>45474</c:v>
                </c:pt>
                <c:pt idx="787">
                  <c:v>45505</c:v>
                </c:pt>
                <c:pt idx="788">
                  <c:v>45536</c:v>
                </c:pt>
                <c:pt idx="789">
                  <c:v>45566</c:v>
                </c:pt>
                <c:pt idx="790">
                  <c:v>45597</c:v>
                </c:pt>
                <c:pt idx="791">
                  <c:v>45627</c:v>
                </c:pt>
                <c:pt idx="792">
                  <c:v>45658</c:v>
                </c:pt>
                <c:pt idx="793">
                  <c:v>45689</c:v>
                </c:pt>
                <c:pt idx="794">
                  <c:v>45717</c:v>
                </c:pt>
                <c:pt idx="795">
                  <c:v>45748</c:v>
                </c:pt>
                <c:pt idx="796">
                  <c:v>45778</c:v>
                </c:pt>
                <c:pt idx="797">
                  <c:v>45809</c:v>
                </c:pt>
                <c:pt idx="798">
                  <c:v>45839</c:v>
                </c:pt>
                <c:pt idx="799">
                  <c:v>45870</c:v>
                </c:pt>
                <c:pt idx="800">
                  <c:v>45901</c:v>
                </c:pt>
                <c:pt idx="801">
                  <c:v>45931</c:v>
                </c:pt>
                <c:pt idx="802">
                  <c:v>45962</c:v>
                </c:pt>
                <c:pt idx="803">
                  <c:v>45992</c:v>
                </c:pt>
                <c:pt idx="804">
                  <c:v>46023</c:v>
                </c:pt>
                <c:pt idx="805">
                  <c:v>46054</c:v>
                </c:pt>
                <c:pt idx="806">
                  <c:v>46082</c:v>
                </c:pt>
                <c:pt idx="807">
                  <c:v>46113</c:v>
                </c:pt>
                <c:pt idx="808">
                  <c:v>46143</c:v>
                </c:pt>
                <c:pt idx="809">
                  <c:v>46174</c:v>
                </c:pt>
                <c:pt idx="810">
                  <c:v>46204</c:v>
                </c:pt>
                <c:pt idx="811">
                  <c:v>46235</c:v>
                </c:pt>
                <c:pt idx="812">
                  <c:v>46266</c:v>
                </c:pt>
                <c:pt idx="813">
                  <c:v>46296</c:v>
                </c:pt>
                <c:pt idx="814">
                  <c:v>46327</c:v>
                </c:pt>
                <c:pt idx="815">
                  <c:v>46357</c:v>
                </c:pt>
                <c:pt idx="816">
                  <c:v>46388</c:v>
                </c:pt>
                <c:pt idx="817">
                  <c:v>46419</c:v>
                </c:pt>
                <c:pt idx="818">
                  <c:v>46447</c:v>
                </c:pt>
                <c:pt idx="819">
                  <c:v>46478</c:v>
                </c:pt>
                <c:pt idx="820">
                  <c:v>46508</c:v>
                </c:pt>
                <c:pt idx="821">
                  <c:v>46539</c:v>
                </c:pt>
                <c:pt idx="822">
                  <c:v>46569</c:v>
                </c:pt>
                <c:pt idx="823">
                  <c:v>46600</c:v>
                </c:pt>
                <c:pt idx="824">
                  <c:v>46631</c:v>
                </c:pt>
                <c:pt idx="825">
                  <c:v>46661</c:v>
                </c:pt>
                <c:pt idx="826">
                  <c:v>46692</c:v>
                </c:pt>
                <c:pt idx="827">
                  <c:v>46722</c:v>
                </c:pt>
                <c:pt idx="828">
                  <c:v>46753</c:v>
                </c:pt>
                <c:pt idx="829">
                  <c:v>46784</c:v>
                </c:pt>
                <c:pt idx="830">
                  <c:v>46813</c:v>
                </c:pt>
                <c:pt idx="831">
                  <c:v>46844</c:v>
                </c:pt>
                <c:pt idx="832">
                  <c:v>46874</c:v>
                </c:pt>
                <c:pt idx="833">
                  <c:v>46905</c:v>
                </c:pt>
                <c:pt idx="834">
                  <c:v>46935</c:v>
                </c:pt>
                <c:pt idx="835">
                  <c:v>46966</c:v>
                </c:pt>
                <c:pt idx="836">
                  <c:v>46997</c:v>
                </c:pt>
                <c:pt idx="837">
                  <c:v>47027</c:v>
                </c:pt>
                <c:pt idx="838">
                  <c:v>47058</c:v>
                </c:pt>
                <c:pt idx="839">
                  <c:v>47088</c:v>
                </c:pt>
                <c:pt idx="840">
                  <c:v>47119</c:v>
                </c:pt>
                <c:pt idx="841">
                  <c:v>47150</c:v>
                </c:pt>
                <c:pt idx="842">
                  <c:v>47178</c:v>
                </c:pt>
                <c:pt idx="843">
                  <c:v>47209</c:v>
                </c:pt>
                <c:pt idx="844">
                  <c:v>47239</c:v>
                </c:pt>
                <c:pt idx="845">
                  <c:v>47270</c:v>
                </c:pt>
                <c:pt idx="846">
                  <c:v>47300</c:v>
                </c:pt>
                <c:pt idx="847">
                  <c:v>47331</c:v>
                </c:pt>
                <c:pt idx="848">
                  <c:v>47362</c:v>
                </c:pt>
                <c:pt idx="849">
                  <c:v>47392</c:v>
                </c:pt>
                <c:pt idx="850">
                  <c:v>47423</c:v>
                </c:pt>
                <c:pt idx="851">
                  <c:v>47453</c:v>
                </c:pt>
                <c:pt idx="852">
                  <c:v>47484</c:v>
                </c:pt>
                <c:pt idx="853">
                  <c:v>47515</c:v>
                </c:pt>
                <c:pt idx="854">
                  <c:v>47543</c:v>
                </c:pt>
                <c:pt idx="855">
                  <c:v>47574</c:v>
                </c:pt>
                <c:pt idx="856">
                  <c:v>47604</c:v>
                </c:pt>
                <c:pt idx="857">
                  <c:v>47635</c:v>
                </c:pt>
                <c:pt idx="858">
                  <c:v>47665</c:v>
                </c:pt>
                <c:pt idx="859">
                  <c:v>47696</c:v>
                </c:pt>
                <c:pt idx="860">
                  <c:v>47727</c:v>
                </c:pt>
                <c:pt idx="861">
                  <c:v>47757</c:v>
                </c:pt>
                <c:pt idx="862">
                  <c:v>47788</c:v>
                </c:pt>
                <c:pt idx="863">
                  <c:v>47818</c:v>
                </c:pt>
                <c:pt idx="864">
                  <c:v>47849</c:v>
                </c:pt>
                <c:pt idx="865">
                  <c:v>47880</c:v>
                </c:pt>
                <c:pt idx="866">
                  <c:v>47908</c:v>
                </c:pt>
                <c:pt idx="867">
                  <c:v>47939</c:v>
                </c:pt>
                <c:pt idx="868">
                  <c:v>47969</c:v>
                </c:pt>
                <c:pt idx="869">
                  <c:v>48000</c:v>
                </c:pt>
                <c:pt idx="870">
                  <c:v>48030</c:v>
                </c:pt>
                <c:pt idx="871">
                  <c:v>48061</c:v>
                </c:pt>
                <c:pt idx="872">
                  <c:v>48092</c:v>
                </c:pt>
                <c:pt idx="873">
                  <c:v>48122</c:v>
                </c:pt>
                <c:pt idx="874">
                  <c:v>48153</c:v>
                </c:pt>
                <c:pt idx="875">
                  <c:v>48183</c:v>
                </c:pt>
                <c:pt idx="876">
                  <c:v>48214</c:v>
                </c:pt>
                <c:pt idx="877">
                  <c:v>48245</c:v>
                </c:pt>
                <c:pt idx="878">
                  <c:v>48274</c:v>
                </c:pt>
                <c:pt idx="879">
                  <c:v>48305</c:v>
                </c:pt>
                <c:pt idx="880">
                  <c:v>48335</c:v>
                </c:pt>
                <c:pt idx="881">
                  <c:v>48366</c:v>
                </c:pt>
                <c:pt idx="882">
                  <c:v>48396</c:v>
                </c:pt>
                <c:pt idx="883">
                  <c:v>48427</c:v>
                </c:pt>
                <c:pt idx="884">
                  <c:v>48458</c:v>
                </c:pt>
                <c:pt idx="885">
                  <c:v>48488</c:v>
                </c:pt>
                <c:pt idx="886">
                  <c:v>48519</c:v>
                </c:pt>
                <c:pt idx="887">
                  <c:v>48549</c:v>
                </c:pt>
              </c:numCache>
            </c:numRef>
          </c:cat>
          <c:val>
            <c:numRef>
              <c:f>HS2MULTI!$T$3:$T$890</c:f>
              <c:numCache>
                <c:formatCode>General</c:formatCode>
                <c:ptCount val="888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-1.0452299505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23B-4D49-97F1-CD010EF61A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</c:lineChart>
      <c:lineChart>
        <c:grouping val="standard"/>
        <c:varyColors val="0"/>
        <c:ser>
          <c:idx val="2"/>
          <c:order val="3"/>
          <c:tx>
            <c:v>Multi Unit Permits</c:v>
          </c:tx>
          <c:spPr>
            <a:ln w="57150">
              <a:solidFill>
                <a:srgbClr val="33CC33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cat>
            <c:numRef>
              <c:f>PERMULTI!$A$3:$A$890</c:f>
              <c:numCache>
                <c:formatCode>mmm\-yy</c:formatCode>
                <c:ptCount val="888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41487</c:v>
                </c:pt>
                <c:pt idx="656">
                  <c:v>41518</c:v>
                </c:pt>
                <c:pt idx="657">
                  <c:v>41548</c:v>
                </c:pt>
                <c:pt idx="658">
                  <c:v>41579</c:v>
                </c:pt>
                <c:pt idx="659">
                  <c:v>41609</c:v>
                </c:pt>
                <c:pt idx="660">
                  <c:v>41640</c:v>
                </c:pt>
                <c:pt idx="661">
                  <c:v>41671</c:v>
                </c:pt>
                <c:pt idx="662">
                  <c:v>41699</c:v>
                </c:pt>
                <c:pt idx="663">
                  <c:v>41730</c:v>
                </c:pt>
                <c:pt idx="664">
                  <c:v>41760</c:v>
                </c:pt>
                <c:pt idx="665">
                  <c:v>41791</c:v>
                </c:pt>
                <c:pt idx="666">
                  <c:v>41821</c:v>
                </c:pt>
                <c:pt idx="667">
                  <c:v>41852</c:v>
                </c:pt>
                <c:pt idx="668">
                  <c:v>41883</c:v>
                </c:pt>
                <c:pt idx="669">
                  <c:v>41913</c:v>
                </c:pt>
                <c:pt idx="670">
                  <c:v>41944</c:v>
                </c:pt>
                <c:pt idx="671">
                  <c:v>41974</c:v>
                </c:pt>
                <c:pt idx="672">
                  <c:v>42005</c:v>
                </c:pt>
                <c:pt idx="673">
                  <c:v>42036</c:v>
                </c:pt>
                <c:pt idx="674">
                  <c:v>42064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42278</c:v>
                </c:pt>
                <c:pt idx="682">
                  <c:v>42309</c:v>
                </c:pt>
                <c:pt idx="683">
                  <c:v>42339</c:v>
                </c:pt>
                <c:pt idx="684">
                  <c:v>42370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  <c:pt idx="704">
                  <c:v>42979</c:v>
                </c:pt>
                <c:pt idx="705">
                  <c:v>43009</c:v>
                </c:pt>
                <c:pt idx="706">
                  <c:v>43040</c:v>
                </c:pt>
                <c:pt idx="707">
                  <c:v>43070</c:v>
                </c:pt>
                <c:pt idx="708">
                  <c:v>43101</c:v>
                </c:pt>
                <c:pt idx="709">
                  <c:v>43132</c:v>
                </c:pt>
                <c:pt idx="710">
                  <c:v>43160</c:v>
                </c:pt>
                <c:pt idx="711">
                  <c:v>43191</c:v>
                </c:pt>
                <c:pt idx="712">
                  <c:v>43221</c:v>
                </c:pt>
                <c:pt idx="713">
                  <c:v>43252</c:v>
                </c:pt>
                <c:pt idx="714">
                  <c:v>43282</c:v>
                </c:pt>
                <c:pt idx="715">
                  <c:v>43313</c:v>
                </c:pt>
                <c:pt idx="716">
                  <c:v>43344</c:v>
                </c:pt>
                <c:pt idx="717">
                  <c:v>43374</c:v>
                </c:pt>
                <c:pt idx="718">
                  <c:v>43405</c:v>
                </c:pt>
                <c:pt idx="719">
                  <c:v>43435</c:v>
                </c:pt>
                <c:pt idx="720">
                  <c:v>43466</c:v>
                </c:pt>
                <c:pt idx="721">
                  <c:v>43497</c:v>
                </c:pt>
                <c:pt idx="722">
                  <c:v>43525</c:v>
                </c:pt>
                <c:pt idx="723">
                  <c:v>43556</c:v>
                </c:pt>
                <c:pt idx="724">
                  <c:v>43586</c:v>
                </c:pt>
                <c:pt idx="725">
                  <c:v>43617</c:v>
                </c:pt>
                <c:pt idx="726">
                  <c:v>43647</c:v>
                </c:pt>
                <c:pt idx="727">
                  <c:v>43678</c:v>
                </c:pt>
                <c:pt idx="728">
                  <c:v>43709</c:v>
                </c:pt>
                <c:pt idx="729">
                  <c:v>43739</c:v>
                </c:pt>
                <c:pt idx="730">
                  <c:v>43770</c:v>
                </c:pt>
                <c:pt idx="731">
                  <c:v>43800</c:v>
                </c:pt>
                <c:pt idx="732">
                  <c:v>43831</c:v>
                </c:pt>
                <c:pt idx="733">
                  <c:v>43862</c:v>
                </c:pt>
                <c:pt idx="734">
                  <c:v>43891</c:v>
                </c:pt>
                <c:pt idx="735">
                  <c:v>43922</c:v>
                </c:pt>
                <c:pt idx="736">
                  <c:v>43952</c:v>
                </c:pt>
                <c:pt idx="737">
                  <c:v>43983</c:v>
                </c:pt>
                <c:pt idx="738">
                  <c:v>44013</c:v>
                </c:pt>
                <c:pt idx="739">
                  <c:v>44044</c:v>
                </c:pt>
                <c:pt idx="740">
                  <c:v>44075</c:v>
                </c:pt>
                <c:pt idx="741">
                  <c:v>44105</c:v>
                </c:pt>
                <c:pt idx="742">
                  <c:v>44136</c:v>
                </c:pt>
                <c:pt idx="743">
                  <c:v>44166</c:v>
                </c:pt>
                <c:pt idx="744">
                  <c:v>44197</c:v>
                </c:pt>
                <c:pt idx="745">
                  <c:v>44228</c:v>
                </c:pt>
                <c:pt idx="746">
                  <c:v>44256</c:v>
                </c:pt>
                <c:pt idx="747">
                  <c:v>44287</c:v>
                </c:pt>
                <c:pt idx="748">
                  <c:v>44317</c:v>
                </c:pt>
                <c:pt idx="749">
                  <c:v>44348</c:v>
                </c:pt>
                <c:pt idx="750">
                  <c:v>44378</c:v>
                </c:pt>
                <c:pt idx="751">
                  <c:v>44409</c:v>
                </c:pt>
                <c:pt idx="752">
                  <c:v>44440</c:v>
                </c:pt>
                <c:pt idx="753">
                  <c:v>44470</c:v>
                </c:pt>
                <c:pt idx="754">
                  <c:v>44501</c:v>
                </c:pt>
                <c:pt idx="755">
                  <c:v>44531</c:v>
                </c:pt>
                <c:pt idx="756">
                  <c:v>44562</c:v>
                </c:pt>
                <c:pt idx="757">
                  <c:v>44593</c:v>
                </c:pt>
                <c:pt idx="758">
                  <c:v>44621</c:v>
                </c:pt>
                <c:pt idx="759">
                  <c:v>44652</c:v>
                </c:pt>
                <c:pt idx="760">
                  <c:v>44682</c:v>
                </c:pt>
                <c:pt idx="761">
                  <c:v>44713</c:v>
                </c:pt>
                <c:pt idx="762">
                  <c:v>44743</c:v>
                </c:pt>
                <c:pt idx="763">
                  <c:v>44774</c:v>
                </c:pt>
                <c:pt idx="764">
                  <c:v>44805</c:v>
                </c:pt>
                <c:pt idx="765">
                  <c:v>44835</c:v>
                </c:pt>
                <c:pt idx="766">
                  <c:v>44866</c:v>
                </c:pt>
                <c:pt idx="767">
                  <c:v>44896</c:v>
                </c:pt>
                <c:pt idx="768">
                  <c:v>44927</c:v>
                </c:pt>
                <c:pt idx="769">
                  <c:v>44958</c:v>
                </c:pt>
                <c:pt idx="770">
                  <c:v>44986</c:v>
                </c:pt>
                <c:pt idx="771">
                  <c:v>45017</c:v>
                </c:pt>
                <c:pt idx="772">
                  <c:v>45047</c:v>
                </c:pt>
                <c:pt idx="773">
                  <c:v>45078</c:v>
                </c:pt>
                <c:pt idx="774">
                  <c:v>45108</c:v>
                </c:pt>
                <c:pt idx="775">
                  <c:v>45139</c:v>
                </c:pt>
                <c:pt idx="776">
                  <c:v>45170</c:v>
                </c:pt>
                <c:pt idx="777">
                  <c:v>45200</c:v>
                </c:pt>
                <c:pt idx="778">
                  <c:v>45231</c:v>
                </c:pt>
                <c:pt idx="779">
                  <c:v>45261</c:v>
                </c:pt>
                <c:pt idx="780">
                  <c:v>45292</c:v>
                </c:pt>
                <c:pt idx="781">
                  <c:v>45323</c:v>
                </c:pt>
                <c:pt idx="782">
                  <c:v>45352</c:v>
                </c:pt>
                <c:pt idx="783">
                  <c:v>45383</c:v>
                </c:pt>
                <c:pt idx="784">
                  <c:v>45413</c:v>
                </c:pt>
                <c:pt idx="785">
                  <c:v>45444</c:v>
                </c:pt>
                <c:pt idx="786">
                  <c:v>45474</c:v>
                </c:pt>
                <c:pt idx="787">
                  <c:v>45505</c:v>
                </c:pt>
                <c:pt idx="788">
                  <c:v>45536</c:v>
                </c:pt>
                <c:pt idx="789">
                  <c:v>45566</c:v>
                </c:pt>
                <c:pt idx="790">
                  <c:v>45597</c:v>
                </c:pt>
                <c:pt idx="791">
                  <c:v>45627</c:v>
                </c:pt>
                <c:pt idx="792">
                  <c:v>45658</c:v>
                </c:pt>
                <c:pt idx="793">
                  <c:v>45689</c:v>
                </c:pt>
                <c:pt idx="794">
                  <c:v>45717</c:v>
                </c:pt>
                <c:pt idx="795">
                  <c:v>45748</c:v>
                </c:pt>
                <c:pt idx="796">
                  <c:v>45778</c:v>
                </c:pt>
                <c:pt idx="797">
                  <c:v>45809</c:v>
                </c:pt>
                <c:pt idx="798">
                  <c:v>45839</c:v>
                </c:pt>
                <c:pt idx="799">
                  <c:v>45870</c:v>
                </c:pt>
                <c:pt idx="800">
                  <c:v>45901</c:v>
                </c:pt>
                <c:pt idx="801">
                  <c:v>45931</c:v>
                </c:pt>
                <c:pt idx="802">
                  <c:v>45962</c:v>
                </c:pt>
                <c:pt idx="803">
                  <c:v>45992</c:v>
                </c:pt>
                <c:pt idx="804">
                  <c:v>46023</c:v>
                </c:pt>
                <c:pt idx="805">
                  <c:v>46054</c:v>
                </c:pt>
                <c:pt idx="806">
                  <c:v>46082</c:v>
                </c:pt>
                <c:pt idx="807">
                  <c:v>46113</c:v>
                </c:pt>
                <c:pt idx="808">
                  <c:v>46143</c:v>
                </c:pt>
                <c:pt idx="809">
                  <c:v>46174</c:v>
                </c:pt>
                <c:pt idx="810">
                  <c:v>46204</c:v>
                </c:pt>
                <c:pt idx="811">
                  <c:v>46235</c:v>
                </c:pt>
                <c:pt idx="812">
                  <c:v>46266</c:v>
                </c:pt>
                <c:pt idx="813">
                  <c:v>46296</c:v>
                </c:pt>
                <c:pt idx="814">
                  <c:v>46327</c:v>
                </c:pt>
                <c:pt idx="815">
                  <c:v>46357</c:v>
                </c:pt>
                <c:pt idx="816">
                  <c:v>46388</c:v>
                </c:pt>
                <c:pt idx="817">
                  <c:v>46419</c:v>
                </c:pt>
                <c:pt idx="818">
                  <c:v>46447</c:v>
                </c:pt>
                <c:pt idx="819">
                  <c:v>46478</c:v>
                </c:pt>
                <c:pt idx="820">
                  <c:v>46508</c:v>
                </c:pt>
                <c:pt idx="821">
                  <c:v>46539</c:v>
                </c:pt>
                <c:pt idx="822">
                  <c:v>46569</c:v>
                </c:pt>
                <c:pt idx="823">
                  <c:v>46600</c:v>
                </c:pt>
                <c:pt idx="824">
                  <c:v>46631</c:v>
                </c:pt>
                <c:pt idx="825">
                  <c:v>46661</c:v>
                </c:pt>
                <c:pt idx="826">
                  <c:v>46692</c:v>
                </c:pt>
                <c:pt idx="827">
                  <c:v>46722</c:v>
                </c:pt>
                <c:pt idx="828">
                  <c:v>46753</c:v>
                </c:pt>
                <c:pt idx="829">
                  <c:v>46784</c:v>
                </c:pt>
                <c:pt idx="830">
                  <c:v>46813</c:v>
                </c:pt>
                <c:pt idx="831">
                  <c:v>46844</c:v>
                </c:pt>
                <c:pt idx="832">
                  <c:v>46874</c:v>
                </c:pt>
                <c:pt idx="833">
                  <c:v>46905</c:v>
                </c:pt>
                <c:pt idx="834">
                  <c:v>46935</c:v>
                </c:pt>
                <c:pt idx="835">
                  <c:v>46966</c:v>
                </c:pt>
                <c:pt idx="836">
                  <c:v>46997</c:v>
                </c:pt>
                <c:pt idx="837">
                  <c:v>47027</c:v>
                </c:pt>
                <c:pt idx="838">
                  <c:v>47058</c:v>
                </c:pt>
                <c:pt idx="839">
                  <c:v>47088</c:v>
                </c:pt>
                <c:pt idx="840">
                  <c:v>47119</c:v>
                </c:pt>
                <c:pt idx="841">
                  <c:v>47150</c:v>
                </c:pt>
                <c:pt idx="842">
                  <c:v>47178</c:v>
                </c:pt>
                <c:pt idx="843">
                  <c:v>47209</c:v>
                </c:pt>
                <c:pt idx="844">
                  <c:v>47239</c:v>
                </c:pt>
                <c:pt idx="845">
                  <c:v>47270</c:v>
                </c:pt>
                <c:pt idx="846">
                  <c:v>47300</c:v>
                </c:pt>
                <c:pt idx="847">
                  <c:v>47331</c:v>
                </c:pt>
                <c:pt idx="848">
                  <c:v>47362</c:v>
                </c:pt>
                <c:pt idx="849">
                  <c:v>47392</c:v>
                </c:pt>
                <c:pt idx="850">
                  <c:v>47423</c:v>
                </c:pt>
                <c:pt idx="851">
                  <c:v>47453</c:v>
                </c:pt>
                <c:pt idx="852">
                  <c:v>47484</c:v>
                </c:pt>
                <c:pt idx="853">
                  <c:v>47515</c:v>
                </c:pt>
                <c:pt idx="854">
                  <c:v>47543</c:v>
                </c:pt>
                <c:pt idx="855">
                  <c:v>47574</c:v>
                </c:pt>
                <c:pt idx="856">
                  <c:v>47604</c:v>
                </c:pt>
                <c:pt idx="857">
                  <c:v>47635</c:v>
                </c:pt>
                <c:pt idx="858">
                  <c:v>47665</c:v>
                </c:pt>
                <c:pt idx="859">
                  <c:v>47696</c:v>
                </c:pt>
                <c:pt idx="860">
                  <c:v>47727</c:v>
                </c:pt>
                <c:pt idx="861">
                  <c:v>47757</c:v>
                </c:pt>
                <c:pt idx="862">
                  <c:v>47788</c:v>
                </c:pt>
                <c:pt idx="863">
                  <c:v>47818</c:v>
                </c:pt>
                <c:pt idx="864">
                  <c:v>47849</c:v>
                </c:pt>
                <c:pt idx="865">
                  <c:v>47880</c:v>
                </c:pt>
                <c:pt idx="866">
                  <c:v>47908</c:v>
                </c:pt>
                <c:pt idx="867">
                  <c:v>47939</c:v>
                </c:pt>
                <c:pt idx="868">
                  <c:v>47969</c:v>
                </c:pt>
                <c:pt idx="869">
                  <c:v>48000</c:v>
                </c:pt>
                <c:pt idx="870">
                  <c:v>48030</c:v>
                </c:pt>
                <c:pt idx="871">
                  <c:v>48061</c:v>
                </c:pt>
                <c:pt idx="872">
                  <c:v>48092</c:v>
                </c:pt>
                <c:pt idx="873">
                  <c:v>48122</c:v>
                </c:pt>
                <c:pt idx="874">
                  <c:v>48153</c:v>
                </c:pt>
                <c:pt idx="875">
                  <c:v>48183</c:v>
                </c:pt>
                <c:pt idx="876">
                  <c:v>48214</c:v>
                </c:pt>
                <c:pt idx="877">
                  <c:v>48245</c:v>
                </c:pt>
                <c:pt idx="878">
                  <c:v>48274</c:v>
                </c:pt>
                <c:pt idx="879">
                  <c:v>48305</c:v>
                </c:pt>
                <c:pt idx="880">
                  <c:v>48335</c:v>
                </c:pt>
                <c:pt idx="881">
                  <c:v>48366</c:v>
                </c:pt>
                <c:pt idx="882">
                  <c:v>48396</c:v>
                </c:pt>
                <c:pt idx="883">
                  <c:v>48427</c:v>
                </c:pt>
                <c:pt idx="884">
                  <c:v>48458</c:v>
                </c:pt>
                <c:pt idx="885">
                  <c:v>48488</c:v>
                </c:pt>
                <c:pt idx="886">
                  <c:v>48519</c:v>
                </c:pt>
                <c:pt idx="887">
                  <c:v>48549</c:v>
                </c:pt>
              </c:numCache>
            </c:numRef>
          </c:cat>
          <c:val>
            <c:numRef>
              <c:f>PERMULTI!$I$3:$I$890</c:f>
              <c:numCache>
                <c:formatCode>General</c:formatCode>
                <c:ptCount val="888"/>
                <c:pt idx="23" formatCode="0.0">
                  <c:v>-6.5925925925</c:v>
                </c:pt>
                <c:pt idx="24" formatCode="0.0">
                  <c:v>-4.1745016922999998</c:v>
                </c:pt>
                <c:pt idx="25" formatCode="0.0">
                  <c:v>-1.5636918382</c:v>
                </c:pt>
                <c:pt idx="26" formatCode="0.0">
                  <c:v>3.4401876465000001</c:v>
                </c:pt>
                <c:pt idx="27" formatCode="0.0">
                  <c:v>8.0367852858000006</c:v>
                </c:pt>
                <c:pt idx="28" formatCode="0.0">
                  <c:v>9.4686376348000003</c:v>
                </c:pt>
                <c:pt idx="29" formatCode="0.0">
                  <c:v>18.043567612</c:v>
                </c:pt>
                <c:pt idx="30" formatCode="0.0">
                  <c:v>21.390153082299999</c:v>
                </c:pt>
                <c:pt idx="31" formatCode="0.0">
                  <c:v>25.706099058500001</c:v>
                </c:pt>
                <c:pt idx="32" formatCode="0.0">
                  <c:v>27.870862280299999</c:v>
                </c:pt>
                <c:pt idx="33" formatCode="0.0">
                  <c:v>30.750507099299998</c:v>
                </c:pt>
                <c:pt idx="34" formatCode="0.0">
                  <c:v>32.242617717400002</c:v>
                </c:pt>
                <c:pt idx="35" formatCode="0.0">
                  <c:v>35.368754956300002</c:v>
                </c:pt>
                <c:pt idx="36" formatCode="0.0">
                  <c:v>38.069073783299999</c:v>
                </c:pt>
                <c:pt idx="37" formatCode="0.0">
                  <c:v>40.488182874800003</c:v>
                </c:pt>
                <c:pt idx="38" formatCode="0.0">
                  <c:v>40.929705215399999</c:v>
                </c:pt>
                <c:pt idx="39" formatCode="0.0">
                  <c:v>44.485566247199998</c:v>
                </c:pt>
                <c:pt idx="40" formatCode="0.0">
                  <c:v>46.532846715300003</c:v>
                </c:pt>
                <c:pt idx="41" formatCode="0.0">
                  <c:v>42.235376044500001</c:v>
                </c:pt>
                <c:pt idx="42" formatCode="0.0">
                  <c:v>43.4560327198</c:v>
                </c:pt>
                <c:pt idx="43" formatCode="0.0">
                  <c:v>38.619342233799998</c:v>
                </c:pt>
                <c:pt idx="44" formatCode="0.0">
                  <c:v>39.022051773699999</c:v>
                </c:pt>
                <c:pt idx="45" formatCode="0.0">
                  <c:v>39.0940117902</c:v>
                </c:pt>
                <c:pt idx="46" formatCode="0.0">
                  <c:v>38.955944477899997</c:v>
                </c:pt>
                <c:pt idx="47" formatCode="0.0">
                  <c:v>37.727006443999997</c:v>
                </c:pt>
                <c:pt idx="48" formatCode="0.0">
                  <c:v>37.123365548599999</c:v>
                </c:pt>
                <c:pt idx="49" formatCode="0.0">
                  <c:v>34.638720352999997</c:v>
                </c:pt>
                <c:pt idx="50" formatCode="0.0">
                  <c:v>32.743362831799999</c:v>
                </c:pt>
                <c:pt idx="51" formatCode="0.0">
                  <c:v>27.766393442599998</c:v>
                </c:pt>
                <c:pt idx="52" formatCode="0.0">
                  <c:v>28.642590286400001</c:v>
                </c:pt>
                <c:pt idx="53" formatCode="0.0">
                  <c:v>28.5189718482</c:v>
                </c:pt>
                <c:pt idx="54" formatCode="0.0">
                  <c:v>27.132335471600001</c:v>
                </c:pt>
                <c:pt idx="55" formatCode="0.0">
                  <c:v>26.802912849399998</c:v>
                </c:pt>
                <c:pt idx="56" formatCode="0.0">
                  <c:v>26.758620689600001</c:v>
                </c:pt>
                <c:pt idx="57" formatCode="0.0">
                  <c:v>25.987062235100002</c:v>
                </c:pt>
                <c:pt idx="58" formatCode="0.0">
                  <c:v>23.561346362599998</c:v>
                </c:pt>
                <c:pt idx="59" formatCode="0.0">
                  <c:v>24.3088047639</c:v>
                </c:pt>
                <c:pt idx="60" formatCode="0.0">
                  <c:v>21.683250414500002</c:v>
                </c:pt>
                <c:pt idx="61" formatCode="0.0">
                  <c:v>21.691929537</c:v>
                </c:pt>
                <c:pt idx="62" formatCode="0.0">
                  <c:v>21.373737373699999</c:v>
                </c:pt>
                <c:pt idx="63" formatCode="0.0">
                  <c:v>21.732157177200001</c:v>
                </c:pt>
                <c:pt idx="64" formatCode="0.0">
                  <c:v>16.011616650499999</c:v>
                </c:pt>
                <c:pt idx="65" formatCode="0.0">
                  <c:v>15.028571428499999</c:v>
                </c:pt>
                <c:pt idx="66" formatCode="0.0">
                  <c:v>13.268547934900001</c:v>
                </c:pt>
                <c:pt idx="67" formatCode="0.0">
                  <c:v>12.3564283067</c:v>
                </c:pt>
                <c:pt idx="68" formatCode="0.0">
                  <c:v>9.3398621689999999</c:v>
                </c:pt>
                <c:pt idx="69" formatCode="0.0">
                  <c:v>4.6033994333999999</c:v>
                </c:pt>
                <c:pt idx="70" formatCode="0.0">
                  <c:v>2.4780316344000002</c:v>
                </c:pt>
                <c:pt idx="71" formatCode="0.0">
                  <c:v>-3.2164242941999999</c:v>
                </c:pt>
                <c:pt idx="72" formatCode="0.0">
                  <c:v>-5.0936967631999996</c:v>
                </c:pt>
                <c:pt idx="73" formatCode="0.0">
                  <c:v>-7.6249789596999999</c:v>
                </c:pt>
                <c:pt idx="74" formatCode="0.0">
                  <c:v>-8.9047936085000003</c:v>
                </c:pt>
                <c:pt idx="75" formatCode="0.0">
                  <c:v>-11.2318840579</c:v>
                </c:pt>
                <c:pt idx="76" formatCode="0.0">
                  <c:v>-11.0981308411</c:v>
                </c:pt>
                <c:pt idx="77" formatCode="0.0">
                  <c:v>-12.088094055299999</c:v>
                </c:pt>
                <c:pt idx="78" formatCode="0.0">
                  <c:v>-13.6611120277</c:v>
                </c:pt>
                <c:pt idx="79" formatCode="0.0">
                  <c:v>-14.229183841699999</c:v>
                </c:pt>
                <c:pt idx="80" formatCode="0.0">
                  <c:v>-14.0321778072</c:v>
                </c:pt>
                <c:pt idx="81" formatCode="0.0">
                  <c:v>-12.5592417061</c:v>
                </c:pt>
                <c:pt idx="82" formatCode="0.0">
                  <c:v>-10.4784771051</c:v>
                </c:pt>
                <c:pt idx="83" formatCode="0.0">
                  <c:v>-6.3284426374000002</c:v>
                </c:pt>
                <c:pt idx="84" formatCode="0.0">
                  <c:v>-4.5413749775000003</c:v>
                </c:pt>
                <c:pt idx="85" formatCode="0.0">
                  <c:v>-2.9154518949999999</c:v>
                </c:pt>
                <c:pt idx="86" formatCode="0.0">
                  <c:v>-2.9965284122</c:v>
                </c:pt>
                <c:pt idx="87" formatCode="0.0">
                  <c:v>-1.4285714285</c:v>
                </c:pt>
                <c:pt idx="88" formatCode="0.0">
                  <c:v>-0.1126337525</c:v>
                </c:pt>
                <c:pt idx="89" formatCode="0.0">
                  <c:v>-2.4863439442000002</c:v>
                </c:pt>
                <c:pt idx="90" formatCode="0.0">
                  <c:v>-3.6499140072</c:v>
                </c:pt>
                <c:pt idx="91" formatCode="0.0">
                  <c:v>-5.3440984236000002</c:v>
                </c:pt>
                <c:pt idx="92" formatCode="0.0">
                  <c:v>-8.5085857611000009</c:v>
                </c:pt>
                <c:pt idx="93" formatCode="0.0">
                  <c:v>-12.0402632597</c:v>
                </c:pt>
                <c:pt idx="94" formatCode="0.0">
                  <c:v>-17.126436781599999</c:v>
                </c:pt>
                <c:pt idx="95" formatCode="0.0">
                  <c:v>-22.872240045200002</c:v>
                </c:pt>
                <c:pt idx="96" formatCode="0.0">
                  <c:v>-25.0094020308</c:v>
                </c:pt>
                <c:pt idx="97" formatCode="0.0">
                  <c:v>-27.458708708700001</c:v>
                </c:pt>
                <c:pt idx="98" formatCode="0.0">
                  <c:v>-29.6100960632</c:v>
                </c:pt>
                <c:pt idx="99" formatCode="0.0">
                  <c:v>-31.093544136999999</c:v>
                </c:pt>
                <c:pt idx="100" formatCode="0.0">
                  <c:v>-31.760947190300001</c:v>
                </c:pt>
                <c:pt idx="101" formatCode="0.0">
                  <c:v>-27.7767046552</c:v>
                </c:pt>
                <c:pt idx="102" formatCode="0.0">
                  <c:v>-24.097580325199999</c:v>
                </c:pt>
                <c:pt idx="103" formatCode="0.0">
                  <c:v>-19.536961819599998</c:v>
                </c:pt>
                <c:pt idx="104" formatCode="0.0">
                  <c:v>-12.210037958599999</c:v>
                </c:pt>
                <c:pt idx="105" formatCode="0.0">
                  <c:v>-2.5968309859000001</c:v>
                </c:pt>
                <c:pt idx="106" formatCode="0.0">
                  <c:v>8.0212667590999995</c:v>
                </c:pt>
                <c:pt idx="107" formatCode="0.0">
                  <c:v>20.039148519600001</c:v>
                </c:pt>
                <c:pt idx="108" formatCode="0.0">
                  <c:v>25.150451354000001</c:v>
                </c:pt>
                <c:pt idx="109" formatCode="0.0">
                  <c:v>35.006468305299997</c:v>
                </c:pt>
                <c:pt idx="110" formatCode="0.0">
                  <c:v>45.196681830300001</c:v>
                </c:pt>
                <c:pt idx="111" formatCode="0.0">
                  <c:v>54.356733132999999</c:v>
                </c:pt>
                <c:pt idx="112" formatCode="0.0">
                  <c:v>60.727072431800003</c:v>
                </c:pt>
                <c:pt idx="113" formatCode="0.0">
                  <c:v>58.491575287499998</c:v>
                </c:pt>
                <c:pt idx="114" formatCode="0.0">
                  <c:v>59.237000261299997</c:v>
                </c:pt>
                <c:pt idx="115" formatCode="0.0">
                  <c:v>55.729429580999998</c:v>
                </c:pt>
                <c:pt idx="116" formatCode="0.0">
                  <c:v>51.020898390500001</c:v>
                </c:pt>
                <c:pt idx="117" formatCode="0.0">
                  <c:v>45.2553095345</c:v>
                </c:pt>
                <c:pt idx="118" formatCode="0.0">
                  <c:v>38.8829445752</c:v>
                </c:pt>
                <c:pt idx="119" formatCode="0.0">
                  <c:v>34.304932735400001</c:v>
                </c:pt>
                <c:pt idx="120" formatCode="0.0">
                  <c:v>35.784411941400002</c:v>
                </c:pt>
                <c:pt idx="121" formatCode="0.0">
                  <c:v>31.448830969700001</c:v>
                </c:pt>
                <c:pt idx="122" formatCode="0.0">
                  <c:v>27.699963140400001</c:v>
                </c:pt>
                <c:pt idx="123" formatCode="0.0">
                  <c:v>25.6060874181</c:v>
                </c:pt>
                <c:pt idx="124" formatCode="0.0">
                  <c:v>21.967100753899999</c:v>
                </c:pt>
                <c:pt idx="125" formatCode="0.0">
                  <c:v>21.430982112700001</c:v>
                </c:pt>
                <c:pt idx="126" formatCode="0.0">
                  <c:v>18.5756481785</c:v>
                </c:pt>
                <c:pt idx="127" formatCode="0.0">
                  <c:v>17.487844408400001</c:v>
                </c:pt>
                <c:pt idx="128" formatCode="0.0">
                  <c:v>14.999204708100001</c:v>
                </c:pt>
                <c:pt idx="129" formatCode="0.0">
                  <c:v>11.3392440503</c:v>
                </c:pt>
                <c:pt idx="130" formatCode="0.0">
                  <c:v>8.7519260400000007</c:v>
                </c:pt>
                <c:pt idx="131" formatCode="0.0">
                  <c:v>5.9037790255999996</c:v>
                </c:pt>
                <c:pt idx="132" formatCode="0.0">
                  <c:v>0.82632433230000002</c:v>
                </c:pt>
                <c:pt idx="133" formatCode="0.0">
                  <c:v>-2.5951304853999999</c:v>
                </c:pt>
                <c:pt idx="134" formatCode="0.0">
                  <c:v>-5.6718141145000001</c:v>
                </c:pt>
                <c:pt idx="135" formatCode="0.0">
                  <c:v>-10.4113834883</c:v>
                </c:pt>
                <c:pt idx="136" formatCode="0.0">
                  <c:v>-10.705254284900001</c:v>
                </c:pt>
                <c:pt idx="137" formatCode="0.0">
                  <c:v>-11.3257365202</c:v>
                </c:pt>
                <c:pt idx="138" formatCode="0.0">
                  <c:v>-11.6938831995</c:v>
                </c:pt>
                <c:pt idx="139" formatCode="0.0">
                  <c:v>-12.015450406899999</c:v>
                </c:pt>
                <c:pt idx="140" formatCode="0.0">
                  <c:v>-11.1479944674</c:v>
                </c:pt>
                <c:pt idx="141" formatCode="0.0">
                  <c:v>-7.9491478066000001</c:v>
                </c:pt>
                <c:pt idx="142" formatCode="0.0">
                  <c:v>-4.1654859733</c:v>
                </c:pt>
                <c:pt idx="143" formatCode="0.0">
                  <c:v>1.0031527657999999</c:v>
                </c:pt>
                <c:pt idx="144" formatCode="0.0">
                  <c:v>5.3270891261999997</c:v>
                </c:pt>
                <c:pt idx="145" formatCode="0.0">
                  <c:v>10.3277952402</c:v>
                </c:pt>
                <c:pt idx="146" formatCode="0.0">
                  <c:v>17.395960832299998</c:v>
                </c:pt>
                <c:pt idx="147" formatCode="0.0">
                  <c:v>24.390627457099999</c:v>
                </c:pt>
                <c:pt idx="148" formatCode="0.0">
                  <c:v>28.6972938955</c:v>
                </c:pt>
                <c:pt idx="149" formatCode="0.0">
                  <c:v>32.3460272684</c:v>
                </c:pt>
                <c:pt idx="150" formatCode="0.0">
                  <c:v>37.4706158909</c:v>
                </c:pt>
                <c:pt idx="151" formatCode="0.0">
                  <c:v>43.211037942899999</c:v>
                </c:pt>
                <c:pt idx="152" formatCode="0.0">
                  <c:v>46.902241594000003</c:v>
                </c:pt>
                <c:pt idx="153" formatCode="0.0">
                  <c:v>46.076794657699999</c:v>
                </c:pt>
                <c:pt idx="154" formatCode="0.0">
                  <c:v>46.747486694199999</c:v>
                </c:pt>
                <c:pt idx="155" formatCode="0.0">
                  <c:v>44.480703745699998</c:v>
                </c:pt>
                <c:pt idx="156" formatCode="0.0">
                  <c:v>44.393497290500001</c:v>
                </c:pt>
                <c:pt idx="157" formatCode="0.0">
                  <c:v>44.7022113688</c:v>
                </c:pt>
                <c:pt idx="158" formatCode="0.0">
                  <c:v>41.339762804599999</c:v>
                </c:pt>
                <c:pt idx="159" formatCode="0.0">
                  <c:v>38.5082174462</c:v>
                </c:pt>
                <c:pt idx="160" formatCode="0.0">
                  <c:v>35.5378973105</c:v>
                </c:pt>
                <c:pt idx="161" formatCode="0.0">
                  <c:v>33.392539964400001</c:v>
                </c:pt>
                <c:pt idx="162" formatCode="0.0">
                  <c:v>28.317373460999999</c:v>
                </c:pt>
                <c:pt idx="163" formatCode="0.0">
                  <c:v>24.720823297500001</c:v>
                </c:pt>
                <c:pt idx="164" formatCode="0.0">
                  <c:v>22.369397054099998</c:v>
                </c:pt>
                <c:pt idx="165" formatCode="0.0">
                  <c:v>21.0181818181</c:v>
                </c:pt>
                <c:pt idx="166" formatCode="0.0">
                  <c:v>18.194640338500001</c:v>
                </c:pt>
                <c:pt idx="167" formatCode="0.0">
                  <c:v>16.4489836001</c:v>
                </c:pt>
                <c:pt idx="168" formatCode="0.0">
                  <c:v>15.223248652800001</c:v>
                </c:pt>
                <c:pt idx="169" formatCode="0.0">
                  <c:v>11.9069941871</c:v>
                </c:pt>
                <c:pt idx="170" formatCode="0.0">
                  <c:v>9.6911018902000006</c:v>
                </c:pt>
                <c:pt idx="171" formatCode="0.0">
                  <c:v>8.0047462577000008</c:v>
                </c:pt>
                <c:pt idx="172" formatCode="0.0">
                  <c:v>5.4388022006999996</c:v>
                </c:pt>
                <c:pt idx="173" formatCode="0.0">
                  <c:v>2.9826897469999998</c:v>
                </c:pt>
                <c:pt idx="174" formatCode="0.0">
                  <c:v>1.6524520254999999</c:v>
                </c:pt>
                <c:pt idx="175" formatCode="0.0">
                  <c:v>-1.3518258426</c:v>
                </c:pt>
                <c:pt idx="176" formatCode="0.0">
                  <c:v>-6.3647384828</c:v>
                </c:pt>
                <c:pt idx="177" formatCode="0.0">
                  <c:v>-10.6370192307</c:v>
                </c:pt>
                <c:pt idx="178" formatCode="0.0">
                  <c:v>-14.9505625639</c:v>
                </c:pt>
                <c:pt idx="179" formatCode="0.0">
                  <c:v>-20.947883285500001</c:v>
                </c:pt>
                <c:pt idx="180" formatCode="0.0">
                  <c:v>-24.920661433100001</c:v>
                </c:pt>
                <c:pt idx="181" formatCode="0.0">
                  <c:v>-27.8317694369</c:v>
                </c:pt>
                <c:pt idx="182" formatCode="0.0">
                  <c:v>-30.884330867500001</c:v>
                </c:pt>
                <c:pt idx="183" formatCode="0.0">
                  <c:v>-33.592495563200004</c:v>
                </c:pt>
                <c:pt idx="184" formatCode="0.0">
                  <c:v>-36.732249786099999</c:v>
                </c:pt>
                <c:pt idx="185" formatCode="0.0">
                  <c:v>-41.703301439500002</c:v>
                </c:pt>
                <c:pt idx="186" formatCode="0.0">
                  <c:v>-44.459010662399997</c:v>
                </c:pt>
                <c:pt idx="187" formatCode="0.0">
                  <c:v>-48.780921872199997</c:v>
                </c:pt>
                <c:pt idx="188" formatCode="0.0">
                  <c:v>-50.799963007400002</c:v>
                </c:pt>
                <c:pt idx="189" formatCode="0.0">
                  <c:v>-52.694783360499997</c:v>
                </c:pt>
                <c:pt idx="190" formatCode="0.0">
                  <c:v>-54.509921828000003</c:v>
                </c:pt>
                <c:pt idx="191" formatCode="0.0">
                  <c:v>-54.064433539500001</c:v>
                </c:pt>
                <c:pt idx="192" formatCode="0.0">
                  <c:v>-56.006674082300002</c:v>
                </c:pt>
                <c:pt idx="193" formatCode="0.0">
                  <c:v>-57.476201532300003</c:v>
                </c:pt>
                <c:pt idx="194" formatCode="0.0">
                  <c:v>-60.143517392299998</c:v>
                </c:pt>
                <c:pt idx="195" formatCode="0.0">
                  <c:v>-62.115041995399999</c:v>
                </c:pt>
                <c:pt idx="196" formatCode="0.0">
                  <c:v>-62.493239588900003</c:v>
                </c:pt>
                <c:pt idx="197" formatCode="0.0">
                  <c:v>-60.875351175500001</c:v>
                </c:pt>
                <c:pt idx="198" formatCode="0.0">
                  <c:v>-59.087332808799999</c:v>
                </c:pt>
                <c:pt idx="199" formatCode="0.0">
                  <c:v>-55.420430854700001</c:v>
                </c:pt>
                <c:pt idx="200" formatCode="0.0">
                  <c:v>-50.770676691699997</c:v>
                </c:pt>
                <c:pt idx="201" formatCode="0.0">
                  <c:v>-45.958570268000003</c:v>
                </c:pt>
                <c:pt idx="202" formatCode="0.0">
                  <c:v>-40.713813615299998</c:v>
                </c:pt>
                <c:pt idx="203" formatCode="0.0">
                  <c:v>-38.690199721299997</c:v>
                </c:pt>
                <c:pt idx="204" formatCode="0.0">
                  <c:v>-31.302149178200001</c:v>
                </c:pt>
                <c:pt idx="205" formatCode="0.0">
                  <c:v>-23.860223860200001</c:v>
                </c:pt>
                <c:pt idx="206" formatCode="0.0">
                  <c:v>-10.558437595299999</c:v>
                </c:pt>
                <c:pt idx="207" formatCode="0.0">
                  <c:v>0.3023177695</c:v>
                </c:pt>
                <c:pt idx="208" formatCode="0.0">
                  <c:v>10.670511896100001</c:v>
                </c:pt>
                <c:pt idx="209" formatCode="0.0">
                  <c:v>19.009826152599999</c:v>
                </c:pt>
                <c:pt idx="210" formatCode="0.0">
                  <c:v>21.846153846100002</c:v>
                </c:pt>
                <c:pt idx="211" formatCode="0.0">
                  <c:v>29.189399844099999</c:v>
                </c:pt>
                <c:pt idx="212" formatCode="0.0">
                  <c:v>34.975181366900003</c:v>
                </c:pt>
                <c:pt idx="213" formatCode="0.0">
                  <c:v>37.692596768100003</c:v>
                </c:pt>
                <c:pt idx="214" formatCode="0.0">
                  <c:v>42.995169082099999</c:v>
                </c:pt>
                <c:pt idx="215" formatCode="0.0">
                  <c:v>52.348484848399998</c:v>
                </c:pt>
                <c:pt idx="216" formatCode="0.0">
                  <c:v>50.3128450496</c:v>
                </c:pt>
                <c:pt idx="217" formatCode="0.0">
                  <c:v>50.089637863</c:v>
                </c:pt>
                <c:pt idx="218" formatCode="0.0">
                  <c:v>49.129989764500003</c:v>
                </c:pt>
                <c:pt idx="219" formatCode="0.0">
                  <c:v>54.186202277200003</c:v>
                </c:pt>
                <c:pt idx="220" formatCode="0.0">
                  <c:v>55.993485342</c:v>
                </c:pt>
                <c:pt idx="221" formatCode="0.0">
                  <c:v>60.082565893899996</c:v>
                </c:pt>
                <c:pt idx="222" formatCode="0.0">
                  <c:v>63.762626262600001</c:v>
                </c:pt>
                <c:pt idx="223" formatCode="0.0">
                  <c:v>61.990950226199999</c:v>
                </c:pt>
                <c:pt idx="224" formatCode="0.0">
                  <c:v>51.852899575599999</c:v>
                </c:pt>
                <c:pt idx="225" formatCode="0.0">
                  <c:v>49.536026200800002</c:v>
                </c:pt>
                <c:pt idx="226" formatCode="0.0">
                  <c:v>44.516632016599999</c:v>
                </c:pt>
                <c:pt idx="227" formatCode="0.0">
                  <c:v>40.203878667300003</c:v>
                </c:pt>
                <c:pt idx="228" formatCode="0.0">
                  <c:v>39.715964740399997</c:v>
                </c:pt>
                <c:pt idx="229" formatCode="0.0">
                  <c:v>38.150979455300003</c:v>
                </c:pt>
                <c:pt idx="230" formatCode="0.0">
                  <c:v>34.294211850799996</c:v>
                </c:pt>
                <c:pt idx="231" formatCode="0.0">
                  <c:v>28.084274543799999</c:v>
                </c:pt>
                <c:pt idx="232" formatCode="0.0">
                  <c:v>23.908958028800001</c:v>
                </c:pt>
                <c:pt idx="233" formatCode="0.0">
                  <c:v>19.916683197699999</c:v>
                </c:pt>
                <c:pt idx="234" formatCode="0.0">
                  <c:v>17.501927524999999</c:v>
                </c:pt>
                <c:pt idx="235" formatCode="0.0">
                  <c:v>13.054003724299999</c:v>
                </c:pt>
                <c:pt idx="236" formatCode="0.0">
                  <c:v>14.7354694485</c:v>
                </c:pt>
                <c:pt idx="237" formatCode="0.0">
                  <c:v>13.4148567256</c:v>
                </c:pt>
                <c:pt idx="238" formatCode="0.0">
                  <c:v>12.1381046574</c:v>
                </c:pt>
                <c:pt idx="239" formatCode="0.0">
                  <c:v>9.5761659867999995</c:v>
                </c:pt>
                <c:pt idx="240" formatCode="0.0">
                  <c:v>8.0967402733</c:v>
                </c:pt>
                <c:pt idx="241" formatCode="0.0">
                  <c:v>6.2251426595000003</c:v>
                </c:pt>
                <c:pt idx="242" formatCode="0.0">
                  <c:v>3.5264054514000001</c:v>
                </c:pt>
                <c:pt idx="243" formatCode="0.0">
                  <c:v>1.2379175851999999</c:v>
                </c:pt>
                <c:pt idx="244" formatCode="0.0">
                  <c:v>0.69093360290000005</c:v>
                </c:pt>
                <c:pt idx="245" formatCode="0.0">
                  <c:v>-3.5401157981</c:v>
                </c:pt>
                <c:pt idx="246" formatCode="0.0">
                  <c:v>-5.1837270341000004</c:v>
                </c:pt>
                <c:pt idx="247" formatCode="0.0">
                  <c:v>-4.3320704990000003</c:v>
                </c:pt>
                <c:pt idx="248" formatCode="0.0">
                  <c:v>-4.7897385939000001</c:v>
                </c:pt>
                <c:pt idx="249" formatCode="0.0">
                  <c:v>-5.5680720951999998</c:v>
                </c:pt>
                <c:pt idx="250" formatCode="0.0">
                  <c:v>-7.2963438100999998</c:v>
                </c:pt>
                <c:pt idx="251" formatCode="0.0">
                  <c:v>-7.7196957436</c:v>
                </c:pt>
                <c:pt idx="252" formatCode="0.0">
                  <c:v>-7.8145265887999997</c:v>
                </c:pt>
                <c:pt idx="253" formatCode="0.0">
                  <c:v>-8.1719029790000004</c:v>
                </c:pt>
                <c:pt idx="254" formatCode="0.0">
                  <c:v>-9.7581043276999999</c:v>
                </c:pt>
                <c:pt idx="255" formatCode="0.0">
                  <c:v>-10.804020100500001</c:v>
                </c:pt>
                <c:pt idx="256" formatCode="0.0">
                  <c:v>-15.0125523012</c:v>
                </c:pt>
                <c:pt idx="257" formatCode="0.0">
                  <c:v>-15.2289487223</c:v>
                </c:pt>
                <c:pt idx="258" formatCode="0.0">
                  <c:v>-15.328719723100001</c:v>
                </c:pt>
                <c:pt idx="259" formatCode="0.0">
                  <c:v>-17.7858126721</c:v>
                </c:pt>
                <c:pt idx="260" formatCode="0.0">
                  <c:v>-18.110504774799999</c:v>
                </c:pt>
                <c:pt idx="261" formatCode="0.0">
                  <c:v>-18.847989093300001</c:v>
                </c:pt>
                <c:pt idx="262" formatCode="0.0">
                  <c:v>-17.661304272599999</c:v>
                </c:pt>
                <c:pt idx="263" formatCode="0.0">
                  <c:v>-15.731322343</c:v>
                </c:pt>
                <c:pt idx="264" formatCode="0.0">
                  <c:v>-15.1952163207</c:v>
                </c:pt>
                <c:pt idx="265" formatCode="0.0">
                  <c:v>-14.376883531200001</c:v>
                </c:pt>
                <c:pt idx="266" formatCode="0.0">
                  <c:v>-10.4668125455</c:v>
                </c:pt>
                <c:pt idx="267" formatCode="0.0">
                  <c:v>-4.9953051643000004</c:v>
                </c:pt>
                <c:pt idx="268" formatCode="0.0">
                  <c:v>1.9692792437</c:v>
                </c:pt>
                <c:pt idx="269" formatCode="0.0">
                  <c:v>4.1877402387</c:v>
                </c:pt>
                <c:pt idx="270" formatCode="0.0">
                  <c:v>3.6575398447</c:v>
                </c:pt>
                <c:pt idx="271" formatCode="0.0">
                  <c:v>3.6649214659</c:v>
                </c:pt>
                <c:pt idx="272" formatCode="0.0">
                  <c:v>-1.7909204498</c:v>
                </c:pt>
                <c:pt idx="273" formatCode="0.0">
                  <c:v>-5.5648887022000002</c:v>
                </c:pt>
                <c:pt idx="274" formatCode="0.0">
                  <c:v>-8.8655462184000005</c:v>
                </c:pt>
                <c:pt idx="275" formatCode="0.0">
                  <c:v>-12.3413111342</c:v>
                </c:pt>
                <c:pt idx="276" formatCode="0.0">
                  <c:v>-14.952301949300001</c:v>
                </c:pt>
                <c:pt idx="277" formatCode="0.0">
                  <c:v>-16.563146997899999</c:v>
                </c:pt>
                <c:pt idx="278" formatCode="0.0">
                  <c:v>-18.961303462299998</c:v>
                </c:pt>
                <c:pt idx="279" formatCode="0.0">
                  <c:v>-22.889899189499999</c:v>
                </c:pt>
                <c:pt idx="280" formatCode="0.0">
                  <c:v>-25.608342989499999</c:v>
                </c:pt>
                <c:pt idx="281" formatCode="0.0">
                  <c:v>-25.262135922300001</c:v>
                </c:pt>
                <c:pt idx="282" formatCode="0.0">
                  <c:v>-21.742558643799999</c:v>
                </c:pt>
                <c:pt idx="283" formatCode="0.0">
                  <c:v>-18.969696969600001</c:v>
                </c:pt>
                <c:pt idx="284" formatCode="0.0">
                  <c:v>-13.2315521628</c:v>
                </c:pt>
                <c:pt idx="285" formatCode="0.0">
                  <c:v>-6.1151879029999998</c:v>
                </c:pt>
                <c:pt idx="286" formatCode="0.0">
                  <c:v>0.23052097739999999</c:v>
                </c:pt>
                <c:pt idx="287" formatCode="0.0">
                  <c:v>7.7872744539000003</c:v>
                </c:pt>
                <c:pt idx="288" formatCode="0.0">
                  <c:v>13.899049012400001</c:v>
                </c:pt>
                <c:pt idx="289" formatCode="0.0">
                  <c:v>20.372208436699999</c:v>
                </c:pt>
                <c:pt idx="290" formatCode="0.0">
                  <c:v>26.765518974599999</c:v>
                </c:pt>
                <c:pt idx="291" formatCode="0.0">
                  <c:v>34.734683414499997</c:v>
                </c:pt>
                <c:pt idx="292" formatCode="0.0">
                  <c:v>41.978193146400002</c:v>
                </c:pt>
                <c:pt idx="293" formatCode="0.0">
                  <c:v>50.7404520654</c:v>
                </c:pt>
                <c:pt idx="294" formatCode="0.0">
                  <c:v>51.410579345000002</c:v>
                </c:pt>
                <c:pt idx="295" formatCode="0.0">
                  <c:v>58.588880578400001</c:v>
                </c:pt>
                <c:pt idx="296" formatCode="0.0">
                  <c:v>61.045943303999998</c:v>
                </c:pt>
                <c:pt idx="297" formatCode="0.0">
                  <c:v>61.274277593500003</c:v>
                </c:pt>
                <c:pt idx="298" formatCode="0.0">
                  <c:v>60.786568537199997</c:v>
                </c:pt>
                <c:pt idx="299" formatCode="0.0">
                  <c:v>55.044052863399997</c:v>
                </c:pt>
                <c:pt idx="300" formatCode="0.0">
                  <c:v>54.677799186400001</c:v>
                </c:pt>
                <c:pt idx="301" formatCode="0.0">
                  <c:v>52.030509173299997</c:v>
                </c:pt>
                <c:pt idx="302" formatCode="0.0">
                  <c:v>47.680412371099997</c:v>
                </c:pt>
                <c:pt idx="303" formatCode="0.0">
                  <c:v>43.892694063900002</c:v>
                </c:pt>
                <c:pt idx="304" formatCode="0.0">
                  <c:v>40.756993965900001</c:v>
                </c:pt>
                <c:pt idx="305" formatCode="0.0">
                  <c:v>34.3846949327</c:v>
                </c:pt>
                <c:pt idx="306" formatCode="0.0">
                  <c:v>29.063383796299998</c:v>
                </c:pt>
                <c:pt idx="307" formatCode="0.0">
                  <c:v>20.751454173799999</c:v>
                </c:pt>
                <c:pt idx="308" formatCode="0.0">
                  <c:v>14.9468892261</c:v>
                </c:pt>
                <c:pt idx="309" formatCode="0.0">
                  <c:v>10.559553532000001</c:v>
                </c:pt>
                <c:pt idx="310" formatCode="0.0">
                  <c:v>8.2105564296000004</c:v>
                </c:pt>
                <c:pt idx="311" formatCode="0.0">
                  <c:v>7.8846427049000001</c:v>
                </c:pt>
                <c:pt idx="312" formatCode="0.0">
                  <c:v>4.6366782005999996</c:v>
                </c:pt>
                <c:pt idx="313" formatCode="0.0">
                  <c:v>0.98983050839999998</c:v>
                </c:pt>
                <c:pt idx="314" formatCode="0.0">
                  <c:v>-0.49671096790000002</c:v>
                </c:pt>
                <c:pt idx="315" formatCode="0.0">
                  <c:v>-2.234563004</c:v>
                </c:pt>
                <c:pt idx="316" formatCode="0.0">
                  <c:v>-3.8321641984000001</c:v>
                </c:pt>
                <c:pt idx="317" formatCode="0.0">
                  <c:v>-6.9129152237999998</c:v>
                </c:pt>
                <c:pt idx="318" formatCode="0.0">
                  <c:v>-5.9422531579999998</c:v>
                </c:pt>
                <c:pt idx="319" formatCode="0.0">
                  <c:v>-4.0098945448999999</c:v>
                </c:pt>
                <c:pt idx="320" formatCode="0.0">
                  <c:v>0.8316831683</c:v>
                </c:pt>
                <c:pt idx="321" formatCode="0.0">
                  <c:v>2.3113708819999998</c:v>
                </c:pt>
                <c:pt idx="322" formatCode="0.0">
                  <c:v>0.93853271640000002</c:v>
                </c:pt>
                <c:pt idx="323" formatCode="0.0">
                  <c:v>2.2781143007</c:v>
                </c:pt>
                <c:pt idx="324" formatCode="0.0">
                  <c:v>3.0555555554999998</c:v>
                </c:pt>
                <c:pt idx="325" formatCode="0.0">
                  <c:v>5.1020408162999997</c:v>
                </c:pt>
                <c:pt idx="326" formatCode="0.0">
                  <c:v>6.0712358337000003</c:v>
                </c:pt>
                <c:pt idx="327" formatCode="0.0">
                  <c:v>6.3970787123999999</c:v>
                </c:pt>
                <c:pt idx="328" formatCode="0.0">
                  <c:v>4.7413210860000001</c:v>
                </c:pt>
                <c:pt idx="329" formatCode="0.0">
                  <c:v>6.1862772113000002</c:v>
                </c:pt>
                <c:pt idx="330" formatCode="0.0">
                  <c:v>4.8924215430000002</c:v>
                </c:pt>
                <c:pt idx="331" formatCode="0.0">
                  <c:v>1.8445680184</c:v>
                </c:pt>
                <c:pt idx="332" formatCode="0.0">
                  <c:v>-5.4464519507000002</c:v>
                </c:pt>
                <c:pt idx="333" formatCode="0.0">
                  <c:v>-7.6603479615000003</c:v>
                </c:pt>
                <c:pt idx="334" formatCode="0.0">
                  <c:v>-8.1325301204000002</c:v>
                </c:pt>
                <c:pt idx="335" formatCode="0.0">
                  <c:v>-10.9308613364</c:v>
                </c:pt>
                <c:pt idx="336" formatCode="0.0">
                  <c:v>-13.040687973300001</c:v>
                </c:pt>
                <c:pt idx="337" formatCode="0.0">
                  <c:v>-15.700051098599999</c:v>
                </c:pt>
                <c:pt idx="338" formatCode="0.0">
                  <c:v>-17.972526074699999</c:v>
                </c:pt>
                <c:pt idx="339" formatCode="0.0">
                  <c:v>-20.198296682300001</c:v>
                </c:pt>
                <c:pt idx="340" formatCode="0.0">
                  <c:v>-21.627547072399999</c:v>
                </c:pt>
                <c:pt idx="341" formatCode="0.0">
                  <c:v>-22.8363825094</c:v>
                </c:pt>
                <c:pt idx="342" formatCode="0.0">
                  <c:v>-24.222628690800001</c:v>
                </c:pt>
                <c:pt idx="343" formatCode="0.0">
                  <c:v>-24.597150086500001</c:v>
                </c:pt>
                <c:pt idx="344" formatCode="0.0">
                  <c:v>-22.846856826300002</c:v>
                </c:pt>
                <c:pt idx="345" formatCode="0.0">
                  <c:v>-23.678290213699999</c:v>
                </c:pt>
                <c:pt idx="346" formatCode="0.0">
                  <c:v>-23.649322879500001</c:v>
                </c:pt>
                <c:pt idx="347" formatCode="0.0">
                  <c:v>-26.192541196800001</c:v>
                </c:pt>
                <c:pt idx="348" formatCode="0.0">
                  <c:v>-27.2029520295</c:v>
                </c:pt>
                <c:pt idx="349" formatCode="0.0">
                  <c:v>-25.5644794665</c:v>
                </c:pt>
                <c:pt idx="350" formatCode="0.0">
                  <c:v>-24.810048069400001</c:v>
                </c:pt>
                <c:pt idx="351" formatCode="0.0">
                  <c:v>-24.036317298499998</c:v>
                </c:pt>
                <c:pt idx="352" formatCode="0.0">
                  <c:v>-21.622511107400001</c:v>
                </c:pt>
                <c:pt idx="353" formatCode="0.0">
                  <c:v>-20.2118715318</c:v>
                </c:pt>
                <c:pt idx="354" formatCode="0.0">
                  <c:v>-19.8965517241</c:v>
                </c:pt>
                <c:pt idx="355" formatCode="0.0">
                  <c:v>-17.926527728700002</c:v>
                </c:pt>
                <c:pt idx="356" formatCode="0.0">
                  <c:v>-17.893036611599999</c:v>
                </c:pt>
                <c:pt idx="357" formatCode="0.0">
                  <c:v>-15.954310980100001</c:v>
                </c:pt>
                <c:pt idx="358" formatCode="0.0">
                  <c:v>-14.5257654966</c:v>
                </c:pt>
                <c:pt idx="359" formatCode="0.0">
                  <c:v>-9.518213866</c:v>
                </c:pt>
                <c:pt idx="360" formatCode="0.0">
                  <c:v>-5.0283860502</c:v>
                </c:pt>
                <c:pt idx="361" formatCode="0.0">
                  <c:v>-5.3135179153000003</c:v>
                </c:pt>
                <c:pt idx="362" formatCode="0.0">
                  <c:v>-6.1249742213999996</c:v>
                </c:pt>
                <c:pt idx="363" formatCode="0.0">
                  <c:v>-5.9970643739999998</c:v>
                </c:pt>
                <c:pt idx="364" formatCode="0.0">
                  <c:v>-5.5427251732</c:v>
                </c:pt>
                <c:pt idx="365" formatCode="0.0">
                  <c:v>-5.7744994730999997</c:v>
                </c:pt>
                <c:pt idx="366" formatCode="0.0">
                  <c:v>-5.2948773137999998</c:v>
                </c:pt>
                <c:pt idx="367" formatCode="0.0">
                  <c:v>-6.3912201419999999</c:v>
                </c:pt>
                <c:pt idx="368" formatCode="0.0">
                  <c:v>-7.2349726775000001</c:v>
                </c:pt>
                <c:pt idx="369" formatCode="0.0">
                  <c:v>-8.2419991230999994</c:v>
                </c:pt>
                <c:pt idx="370" formatCode="0.0">
                  <c:v>-10.441240716399999</c:v>
                </c:pt>
                <c:pt idx="371" formatCode="0.0">
                  <c:v>-11.904761904700001</c:v>
                </c:pt>
                <c:pt idx="372" formatCode="0.0">
                  <c:v>-7.9205807002000004</c:v>
                </c:pt>
                <c:pt idx="373" formatCode="0.0">
                  <c:v>-8.3207912275999991</c:v>
                </c:pt>
                <c:pt idx="374" formatCode="0.0">
                  <c:v>-7.2275922671000004</c:v>
                </c:pt>
                <c:pt idx="375" formatCode="0.0">
                  <c:v>-7.7626589337</c:v>
                </c:pt>
                <c:pt idx="376" formatCode="0.0">
                  <c:v>-11.8470771282</c:v>
                </c:pt>
                <c:pt idx="377" formatCode="0.0">
                  <c:v>-14.292104674500001</c:v>
                </c:pt>
                <c:pt idx="378" formatCode="0.0">
                  <c:v>-13.8409090909</c:v>
                </c:pt>
                <c:pt idx="379" formatCode="0.0">
                  <c:v>-14.919540229800001</c:v>
                </c:pt>
                <c:pt idx="380" formatCode="0.0">
                  <c:v>-15.315739868</c:v>
                </c:pt>
                <c:pt idx="381" formatCode="0.0">
                  <c:v>-17.797419971299998</c:v>
                </c:pt>
                <c:pt idx="382" formatCode="0.0">
                  <c:v>-18.243902438999999</c:v>
                </c:pt>
                <c:pt idx="383" formatCode="0.0">
                  <c:v>-22.1621621621</c:v>
                </c:pt>
                <c:pt idx="384" formatCode="0.0">
                  <c:v>-35.358219336799998</c:v>
                </c:pt>
                <c:pt idx="385" formatCode="0.0">
                  <c:v>-37.312382739199997</c:v>
                </c:pt>
                <c:pt idx="386" formatCode="0.0">
                  <c:v>-39.237508879899998</c:v>
                </c:pt>
                <c:pt idx="387" formatCode="0.0">
                  <c:v>-40.701330108800001</c:v>
                </c:pt>
                <c:pt idx="388" formatCode="0.0">
                  <c:v>-39.334341906200002</c:v>
                </c:pt>
                <c:pt idx="389" formatCode="0.0">
                  <c:v>-40.4488517745</c:v>
                </c:pt>
                <c:pt idx="390" formatCode="0.0">
                  <c:v>-42.126088103400001</c:v>
                </c:pt>
                <c:pt idx="391" formatCode="0.0">
                  <c:v>-44.042150769999999</c:v>
                </c:pt>
                <c:pt idx="392" formatCode="0.0">
                  <c:v>-43.767390094600003</c:v>
                </c:pt>
                <c:pt idx="393" formatCode="0.0">
                  <c:v>-41.470502760800002</c:v>
                </c:pt>
                <c:pt idx="394" formatCode="0.0">
                  <c:v>-41.825775656300003</c:v>
                </c:pt>
                <c:pt idx="395" formatCode="0.00">
                  <c:v>-38.383838383799997</c:v>
                </c:pt>
                <c:pt idx="396" formatCode="0.0">
                  <c:v>-30.416068866500002</c:v>
                </c:pt>
                <c:pt idx="397" formatCode="0.0">
                  <c:v>-27.123082678599999</c:v>
                </c:pt>
                <c:pt idx="398" formatCode="0.0">
                  <c:v>-24.9025720966</c:v>
                </c:pt>
                <c:pt idx="399" formatCode="0.0">
                  <c:v>-21.125611745499999</c:v>
                </c:pt>
                <c:pt idx="400" formatCode="0.0">
                  <c:v>-21.986699916799999</c:v>
                </c:pt>
                <c:pt idx="401" formatCode="0.0">
                  <c:v>-18.536371603799999</c:v>
                </c:pt>
                <c:pt idx="402" formatCode="0.0">
                  <c:v>-14.6308113035</c:v>
                </c:pt>
                <c:pt idx="403" formatCode="0.0">
                  <c:v>-8.8845968130999999</c:v>
                </c:pt>
                <c:pt idx="404" formatCode="0.0">
                  <c:v>-5.2944087084999998</c:v>
                </c:pt>
                <c:pt idx="405" formatCode="0.0">
                  <c:v>-6.2065541210999999</c:v>
                </c:pt>
                <c:pt idx="406" formatCode="0.0">
                  <c:v>-4.0512820512000003</c:v>
                </c:pt>
                <c:pt idx="407" formatCode="0.0">
                  <c:v>-5.6864754097999999</c:v>
                </c:pt>
                <c:pt idx="408" formatCode="0.0">
                  <c:v>-5.5154639175</c:v>
                </c:pt>
                <c:pt idx="409" formatCode="0.0">
                  <c:v>-5.8008213552000001</c:v>
                </c:pt>
                <c:pt idx="410" formatCode="0.0">
                  <c:v>-4.9818370524000004</c:v>
                </c:pt>
                <c:pt idx="411" formatCode="0.0">
                  <c:v>-5.4291623578000001</c:v>
                </c:pt>
                <c:pt idx="412" formatCode="0.0">
                  <c:v>-1.4917421417000001</c:v>
                </c:pt>
                <c:pt idx="413" formatCode="0.0">
                  <c:v>1.1834319525999999</c:v>
                </c:pt>
                <c:pt idx="414" formatCode="0.0">
                  <c:v>-0.37373198070000002</c:v>
                </c:pt>
                <c:pt idx="415" formatCode="0.0">
                  <c:v>1.2188659247</c:v>
                </c:pt>
                <c:pt idx="416" formatCode="0.0">
                  <c:v>1.1494252872999999</c:v>
                </c:pt>
                <c:pt idx="417" formatCode="0.0">
                  <c:v>3.6527263101999998</c:v>
                </c:pt>
                <c:pt idx="418" formatCode="0.0">
                  <c:v>7.2688401923999999</c:v>
                </c:pt>
                <c:pt idx="419" formatCode="0.0">
                  <c:v>15.3177620858</c:v>
                </c:pt>
                <c:pt idx="420" formatCode="0.0">
                  <c:v>18.712493180500001</c:v>
                </c:pt>
                <c:pt idx="421" formatCode="0.0">
                  <c:v>19.0190735694</c:v>
                </c:pt>
                <c:pt idx="422" formatCode="0.0">
                  <c:v>23.2659748771</c:v>
                </c:pt>
                <c:pt idx="423" formatCode="0.0">
                  <c:v>28.813559322</c:v>
                </c:pt>
                <c:pt idx="424" formatCode="0.0">
                  <c:v>31.314223904799999</c:v>
                </c:pt>
                <c:pt idx="425" formatCode="0.0">
                  <c:v>33.758639021699999</c:v>
                </c:pt>
                <c:pt idx="426" formatCode="0.0">
                  <c:v>38.906752411500001</c:v>
                </c:pt>
                <c:pt idx="427" formatCode="0.0">
                  <c:v>40.785340314099997</c:v>
                </c:pt>
                <c:pt idx="428" formatCode="0.0">
                  <c:v>46.074380165199997</c:v>
                </c:pt>
                <c:pt idx="429" formatCode="0.0">
                  <c:v>50.612870275699997</c:v>
                </c:pt>
                <c:pt idx="430" formatCode="0.0">
                  <c:v>51.021425012400002</c:v>
                </c:pt>
                <c:pt idx="431" formatCode="0.0">
                  <c:v>42.722562411600002</c:v>
                </c:pt>
                <c:pt idx="432" formatCode="0.0">
                  <c:v>40.487132352899998</c:v>
                </c:pt>
                <c:pt idx="433" formatCode="0.0">
                  <c:v>43.681318681299999</c:v>
                </c:pt>
                <c:pt idx="434" formatCode="0.0">
                  <c:v>40.806380150599999</c:v>
                </c:pt>
                <c:pt idx="435" formatCode="0.0">
                  <c:v>35.314091680799997</c:v>
                </c:pt>
                <c:pt idx="436" formatCode="0.0">
                  <c:v>32.619439868199997</c:v>
                </c:pt>
                <c:pt idx="437" formatCode="0.0">
                  <c:v>28.895071542099998</c:v>
                </c:pt>
                <c:pt idx="438" formatCode="0.0">
                  <c:v>26.427469135799999</c:v>
                </c:pt>
                <c:pt idx="439" formatCode="0.0">
                  <c:v>22.4246931944</c:v>
                </c:pt>
                <c:pt idx="440" formatCode="0.0">
                  <c:v>15.8415841584</c:v>
                </c:pt>
                <c:pt idx="441" formatCode="0.0">
                  <c:v>11.1902339776</c:v>
                </c:pt>
                <c:pt idx="442" formatCode="0.0">
                  <c:v>9.4028373474000002</c:v>
                </c:pt>
                <c:pt idx="443" formatCode="0.0">
                  <c:v>10.561056105600001</c:v>
                </c:pt>
                <c:pt idx="444" formatCode="0.0">
                  <c:v>10.369643441199999</c:v>
                </c:pt>
                <c:pt idx="445" formatCode="0.0">
                  <c:v>7.8393881453000001</c:v>
                </c:pt>
                <c:pt idx="446" formatCode="0.0">
                  <c:v>5.9786028948999999</c:v>
                </c:pt>
                <c:pt idx="447" formatCode="0.0">
                  <c:v>6.7754077791</c:v>
                </c:pt>
                <c:pt idx="448" formatCode="0.0">
                  <c:v>7.0807453416000001</c:v>
                </c:pt>
                <c:pt idx="449" formatCode="0.0">
                  <c:v>5.9821153252999997</c:v>
                </c:pt>
                <c:pt idx="450" formatCode="0.0">
                  <c:v>6.7134574305000001</c:v>
                </c:pt>
                <c:pt idx="451" formatCode="0.0">
                  <c:v>6.0449574726000002</c:v>
                </c:pt>
                <c:pt idx="452" formatCode="0.0">
                  <c:v>6.9291819291000003</c:v>
                </c:pt>
                <c:pt idx="453" formatCode="0.0">
                  <c:v>7.2888075631999998</c:v>
                </c:pt>
                <c:pt idx="454" formatCode="0.0">
                  <c:v>6.031363088</c:v>
                </c:pt>
                <c:pt idx="455" formatCode="0.0">
                  <c:v>6.3582089552000003</c:v>
                </c:pt>
                <c:pt idx="456" formatCode="0.0">
                  <c:v>5.6312981624000003</c:v>
                </c:pt>
                <c:pt idx="457" formatCode="0.0">
                  <c:v>5.9692671394000003</c:v>
                </c:pt>
                <c:pt idx="458" formatCode="0.0">
                  <c:v>8.4619952493999993</c:v>
                </c:pt>
                <c:pt idx="459" formatCode="0.0">
                  <c:v>8.0787309048000004</c:v>
                </c:pt>
                <c:pt idx="460" formatCode="0.0">
                  <c:v>6.4385150812000003</c:v>
                </c:pt>
                <c:pt idx="461" formatCode="0.0">
                  <c:v>7.3610707011000001</c:v>
                </c:pt>
                <c:pt idx="462" formatCode="0.0">
                  <c:v>5.6905919358999997</c:v>
                </c:pt>
                <c:pt idx="463" formatCode="0.0">
                  <c:v>6.6456602692000004</c:v>
                </c:pt>
                <c:pt idx="464" formatCode="0.0">
                  <c:v>7.3080216955999999</c:v>
                </c:pt>
                <c:pt idx="465" formatCode="0.0">
                  <c:v>8.3001705514000008</c:v>
                </c:pt>
                <c:pt idx="466" formatCode="0.0">
                  <c:v>7.9635949943000002</c:v>
                </c:pt>
                <c:pt idx="467" formatCode="0.0">
                  <c:v>6.3149031714000001</c:v>
                </c:pt>
                <c:pt idx="468" formatCode="0.0">
                  <c:v>7.3232323232000001</c:v>
                </c:pt>
                <c:pt idx="469" formatCode="0.0">
                  <c:v>8.1706636920999998</c:v>
                </c:pt>
                <c:pt idx="470" formatCode="0.0">
                  <c:v>7.4185600875000004</c:v>
                </c:pt>
                <c:pt idx="471" formatCode="0.0">
                  <c:v>6.6322370208999999</c:v>
                </c:pt>
                <c:pt idx="472" formatCode="0.0">
                  <c:v>7.0299727519999999</c:v>
                </c:pt>
                <c:pt idx="473" formatCode="0.0">
                  <c:v>7.7506775066999998</c:v>
                </c:pt>
                <c:pt idx="474" formatCode="0.0">
                  <c:v>8.7121212120999996</c:v>
                </c:pt>
                <c:pt idx="475" formatCode="0.0">
                  <c:v>9.5353209776999996</c:v>
                </c:pt>
                <c:pt idx="476" formatCode="0.0">
                  <c:v>8.6193136472000003</c:v>
                </c:pt>
                <c:pt idx="477" formatCode="0.0">
                  <c:v>9.2913385825999999</c:v>
                </c:pt>
                <c:pt idx="478" formatCode="0.0">
                  <c:v>11.143308746000001</c:v>
                </c:pt>
                <c:pt idx="479" formatCode="0.0">
                  <c:v>12.1700105596</c:v>
                </c:pt>
                <c:pt idx="480" formatCode="0.0">
                  <c:v>12.470588235199999</c:v>
                </c:pt>
                <c:pt idx="481" formatCode="0.0">
                  <c:v>10.647073988100001</c:v>
                </c:pt>
                <c:pt idx="482" formatCode="0.0">
                  <c:v>9.3527013251</c:v>
                </c:pt>
                <c:pt idx="483" formatCode="0.0">
                  <c:v>9.1766505224999992</c:v>
                </c:pt>
                <c:pt idx="484" formatCode="0.0">
                  <c:v>8.6048879836999994</c:v>
                </c:pt>
                <c:pt idx="485" formatCode="0.0">
                  <c:v>8.2243460763999998</c:v>
                </c:pt>
                <c:pt idx="486" formatCode="0.0">
                  <c:v>6.1722249874999999</c:v>
                </c:pt>
                <c:pt idx="487" formatCode="0.0">
                  <c:v>4.3648847473999997</c:v>
                </c:pt>
                <c:pt idx="488" formatCode="0.0">
                  <c:v>2.9635072249999999</c:v>
                </c:pt>
                <c:pt idx="489" formatCode="0.0">
                  <c:v>-0.50432276649999996</c:v>
                </c:pt>
                <c:pt idx="490" formatCode="0.0">
                  <c:v>-1.3273287508</c:v>
                </c:pt>
                <c:pt idx="491" formatCode="0.00">
                  <c:v>-1.8827959518999999</c:v>
                </c:pt>
                <c:pt idx="492" formatCode="0.0">
                  <c:v>-3.6494653649000002</c:v>
                </c:pt>
                <c:pt idx="493" formatCode="0.0">
                  <c:v>-2.3532152842</c:v>
                </c:pt>
                <c:pt idx="494" formatCode="0.0">
                  <c:v>-2.5868096014000002</c:v>
                </c:pt>
                <c:pt idx="495" formatCode="0.0">
                  <c:v>-2.5682932523000002</c:v>
                </c:pt>
                <c:pt idx="496" formatCode="0.0">
                  <c:v>-2.0628223159000001</c:v>
                </c:pt>
                <c:pt idx="497" formatCode="0.0">
                  <c:v>-3.0676272367999999</c:v>
                </c:pt>
                <c:pt idx="498" formatCode="0.0">
                  <c:v>-3.0239099859</c:v>
                </c:pt>
                <c:pt idx="499" formatCode="0.0">
                  <c:v>-3.712406015</c:v>
                </c:pt>
                <c:pt idx="500" formatCode="0.0">
                  <c:v>-2.1646051379000002</c:v>
                </c:pt>
                <c:pt idx="501" formatCode="0.0">
                  <c:v>-2.6550808591999999</c:v>
                </c:pt>
                <c:pt idx="502" formatCode="0.0">
                  <c:v>-3.6031707902000001</c:v>
                </c:pt>
                <c:pt idx="503" formatCode="0.0">
                  <c:v>-5.3729911249000004</c:v>
                </c:pt>
                <c:pt idx="504" formatCode="0.0">
                  <c:v>-4.2460796139000001</c:v>
                </c:pt>
                <c:pt idx="505" formatCode="0.0">
                  <c:v>-6.1321880219000002</c:v>
                </c:pt>
                <c:pt idx="506" formatCode="0.0">
                  <c:v>-5.8133971291000002</c:v>
                </c:pt>
                <c:pt idx="507" formatCode="0.0">
                  <c:v>-5.4636951832999996</c:v>
                </c:pt>
                <c:pt idx="508" formatCode="0.0">
                  <c:v>-4.2125418860000003</c:v>
                </c:pt>
                <c:pt idx="509" formatCode="0.0">
                  <c:v>-5.4423399663999996</c:v>
                </c:pt>
                <c:pt idx="510" formatCode="0.0">
                  <c:v>-4.8102489726000002</c:v>
                </c:pt>
                <c:pt idx="511" formatCode="0.0">
                  <c:v>-3.9287457296000001</c:v>
                </c:pt>
                <c:pt idx="512" formatCode="0.0">
                  <c:v>-4.9598832968000002</c:v>
                </c:pt>
                <c:pt idx="513" formatCode="0.0">
                  <c:v>-2.1572030745999999</c:v>
                </c:pt>
                <c:pt idx="514" formatCode="0.0">
                  <c:v>-1.1961126339000001</c:v>
                </c:pt>
                <c:pt idx="515" formatCode="0.0">
                  <c:v>1.6730038022</c:v>
                </c:pt>
                <c:pt idx="516" formatCode="0.0">
                  <c:v>-7.5585789799999997E-2</c:v>
                </c:pt>
                <c:pt idx="517" formatCode="0.0">
                  <c:v>0.2287747839</c:v>
                </c:pt>
                <c:pt idx="518" formatCode="0.0">
                  <c:v>-0.53340106679999999</c:v>
                </c:pt>
                <c:pt idx="519" formatCode="0.0">
                  <c:v>-1.0646387831999999</c:v>
                </c:pt>
                <c:pt idx="520" formatCode="0.0">
                  <c:v>-2.0489755122000002</c:v>
                </c:pt>
                <c:pt idx="521" formatCode="0.0">
                  <c:v>0.4817444219</c:v>
                </c:pt>
                <c:pt idx="522" formatCode="0.0">
                  <c:v>2.2854240731000002</c:v>
                </c:pt>
                <c:pt idx="523" formatCode="0.0">
                  <c:v>1.9812039624</c:v>
                </c:pt>
                <c:pt idx="524" formatCode="0.0">
                  <c:v>4.4001023279</c:v>
                </c:pt>
                <c:pt idx="525" formatCode="0.0">
                  <c:v>4.4855549923</c:v>
                </c:pt>
                <c:pt idx="526" formatCode="0.0">
                  <c:v>2.9003783101999998</c:v>
                </c:pt>
                <c:pt idx="527" formatCode="0.0">
                  <c:v>3.5153328347000001</c:v>
                </c:pt>
                <c:pt idx="528" formatCode="0.0">
                  <c:v>5.0680786686000001</c:v>
                </c:pt>
                <c:pt idx="529" formatCode="0.0">
                  <c:v>7.5830585847999998</c:v>
                </c:pt>
                <c:pt idx="530" formatCode="0.0">
                  <c:v>7.9162410623000001</c:v>
                </c:pt>
                <c:pt idx="531" formatCode="0.0">
                  <c:v>8.9674609273999994</c:v>
                </c:pt>
                <c:pt idx="532" formatCode="0.0">
                  <c:v>8.5969387755</c:v>
                </c:pt>
                <c:pt idx="533" formatCode="0.0">
                  <c:v>7.0148877113000001</c:v>
                </c:pt>
                <c:pt idx="534" formatCode="0.0">
                  <c:v>4.6673286990999996</c:v>
                </c:pt>
                <c:pt idx="535" formatCode="0.0">
                  <c:v>6.2515566624999996</c:v>
                </c:pt>
                <c:pt idx="536" formatCode="0.0">
                  <c:v>4.3371722617000001</c:v>
                </c:pt>
                <c:pt idx="537" formatCode="0.0">
                  <c:v>4.4385156438999998</c:v>
                </c:pt>
                <c:pt idx="538" formatCode="0.0">
                  <c:v>5.6372549018999996</c:v>
                </c:pt>
                <c:pt idx="539" formatCode="0.0">
                  <c:v>3.1310211946000002</c:v>
                </c:pt>
                <c:pt idx="540" formatCode="0.0">
                  <c:v>2.8077753779000001</c:v>
                </c:pt>
                <c:pt idx="541" formatCode="0.0">
                  <c:v>-0.37718057519999998</c:v>
                </c:pt>
                <c:pt idx="542" formatCode="0.0">
                  <c:v>1.2304779933000001</c:v>
                </c:pt>
                <c:pt idx="543" formatCode="0.0">
                  <c:v>1.5518457559000001</c:v>
                </c:pt>
                <c:pt idx="544" formatCode="0.0">
                  <c:v>1.6208597602999999</c:v>
                </c:pt>
                <c:pt idx="545" formatCode="0.0">
                  <c:v>2.0749823154000002</c:v>
                </c:pt>
                <c:pt idx="546" formatCode="0.0">
                  <c:v>4.1745730549999998</c:v>
                </c:pt>
                <c:pt idx="547" formatCode="0.0">
                  <c:v>3.1176746365999999</c:v>
                </c:pt>
                <c:pt idx="548" formatCode="0.0">
                  <c:v>3.734147487</c:v>
                </c:pt>
                <c:pt idx="549" formatCode="0.0">
                  <c:v>2.8797027403</c:v>
                </c:pt>
                <c:pt idx="550" formatCode="0.0">
                  <c:v>5.2204176334000003</c:v>
                </c:pt>
                <c:pt idx="551" formatCode="0.0">
                  <c:v>6.6324147593999996</c:v>
                </c:pt>
                <c:pt idx="552" formatCode="0.0">
                  <c:v>7.5630252100000002</c:v>
                </c:pt>
                <c:pt idx="553" formatCode="0.0">
                  <c:v>10.411736867</c:v>
                </c:pt>
                <c:pt idx="554" formatCode="0.0">
                  <c:v>10.0046750818</c:v>
                </c:pt>
                <c:pt idx="555" formatCode="0.0">
                  <c:v>9.6781662420999996</c:v>
                </c:pt>
                <c:pt idx="556" formatCode="0.0">
                  <c:v>9.2464170134000003</c:v>
                </c:pt>
                <c:pt idx="557" formatCode="0.0">
                  <c:v>11.018711018699999</c:v>
                </c:pt>
                <c:pt idx="558" formatCode="0.0">
                  <c:v>9.1530054643999996</c:v>
                </c:pt>
                <c:pt idx="559" formatCode="0.0">
                  <c:v>10.456922027699999</c:v>
                </c:pt>
                <c:pt idx="560" formatCode="0.0">
                  <c:v>10.4595879556</c:v>
                </c:pt>
                <c:pt idx="561" formatCode="0.0">
                  <c:v>8.0812641082999992</c:v>
                </c:pt>
                <c:pt idx="562" formatCode="0.0">
                  <c:v>4.9173098125000001</c:v>
                </c:pt>
                <c:pt idx="563" formatCode="0.00">
                  <c:v>3.635567236</c:v>
                </c:pt>
                <c:pt idx="564" formatCode="0.0">
                  <c:v>3.8845486111</c:v>
                </c:pt>
                <c:pt idx="565" formatCode="0.0">
                  <c:v>2.7861123016999998</c:v>
                </c:pt>
                <c:pt idx="566" formatCode="0.0">
                  <c:v>3.5274118147000002</c:v>
                </c:pt>
                <c:pt idx="567" formatCode="0.0">
                  <c:v>2.2588135950999999</c:v>
                </c:pt>
                <c:pt idx="568" formatCode="0.0">
                  <c:v>3.0892932711999999</c:v>
                </c:pt>
                <c:pt idx="569" formatCode="0.0">
                  <c:v>1.2068248023000001</c:v>
                </c:pt>
                <c:pt idx="570" formatCode="0.0">
                  <c:v>0.8135168961</c:v>
                </c:pt>
                <c:pt idx="571" formatCode="0.0">
                  <c:v>-1.8522329697</c:v>
                </c:pt>
                <c:pt idx="572" formatCode="0.0">
                  <c:v>-2.9924164787</c:v>
                </c:pt>
                <c:pt idx="573" formatCode="0.0">
                  <c:v>-1.5246449456</c:v>
                </c:pt>
                <c:pt idx="574" formatCode="0.0">
                  <c:v>-2.9213955443000001</c:v>
                </c:pt>
                <c:pt idx="575" formatCode="0.0">
                  <c:v>-2.64158918</c:v>
                </c:pt>
                <c:pt idx="576" formatCode="0.0">
                  <c:v>-4.7002297889999998</c:v>
                </c:pt>
                <c:pt idx="577" formatCode="0.0">
                  <c:v>-5.4211843202000001</c:v>
                </c:pt>
                <c:pt idx="578" formatCode="0.0">
                  <c:v>-9.2364532018999999</c:v>
                </c:pt>
                <c:pt idx="579" formatCode="0.0">
                  <c:v>-9.8265895952999998</c:v>
                </c:pt>
                <c:pt idx="580" formatCode="0.0">
                  <c:v>-10.447454843999999</c:v>
                </c:pt>
                <c:pt idx="581" formatCode="0.0">
                  <c:v>-11.6365131578</c:v>
                </c:pt>
                <c:pt idx="582" formatCode="0.0">
                  <c:v>-11.8352989861</c:v>
                </c:pt>
                <c:pt idx="583" formatCode="0.0">
                  <c:v>-10.9037534074</c:v>
                </c:pt>
                <c:pt idx="584" formatCode="0.0">
                  <c:v>-11.2613564335</c:v>
                </c:pt>
                <c:pt idx="585" formatCode="0.0">
                  <c:v>-11.346765641499999</c:v>
                </c:pt>
                <c:pt idx="586" formatCode="0.0">
                  <c:v>-8.2918380600999999</c:v>
                </c:pt>
                <c:pt idx="587" formatCode="0.0">
                  <c:v>-9.1165617537999992</c:v>
                </c:pt>
                <c:pt idx="588" formatCode="0.0">
                  <c:v>-9.1845681718000005</c:v>
                </c:pt>
                <c:pt idx="589" formatCode="0.0">
                  <c:v>-9.9426807759999996</c:v>
                </c:pt>
                <c:pt idx="590" formatCode="0.0">
                  <c:v>-10.1537765716</c:v>
                </c:pt>
                <c:pt idx="591" formatCode="0.0">
                  <c:v>-10.027472527400001</c:v>
                </c:pt>
                <c:pt idx="592" formatCode="0.0">
                  <c:v>-11.9642447856</c:v>
                </c:pt>
                <c:pt idx="593" formatCode="0.0">
                  <c:v>-7.7012563983</c:v>
                </c:pt>
                <c:pt idx="594" formatCode="0.0">
                  <c:v>-7.4865055151000002</c:v>
                </c:pt>
                <c:pt idx="595" formatCode="0.0">
                  <c:v>-9.6257943044999994</c:v>
                </c:pt>
                <c:pt idx="596" formatCode="0.0">
                  <c:v>-10.666666666599999</c:v>
                </c:pt>
                <c:pt idx="597" formatCode="0.0">
                  <c:v>-12.583732057400001</c:v>
                </c:pt>
                <c:pt idx="598" formatCode="0.0">
                  <c:v>-18.342776203900002</c:v>
                </c:pt>
                <c:pt idx="599" formatCode="0.0">
                  <c:v>-21.2323859565</c:v>
                </c:pt>
                <c:pt idx="600" formatCode="0.0">
                  <c:v>-23.750905141200001</c:v>
                </c:pt>
                <c:pt idx="601" formatCode="0.0">
                  <c:v>-26.119951040299998</c:v>
                </c:pt>
                <c:pt idx="602" formatCode="0.0">
                  <c:v>-27.107978857199999</c:v>
                </c:pt>
                <c:pt idx="603" formatCode="0.0">
                  <c:v>-30.916030534299999</c:v>
                </c:pt>
                <c:pt idx="604" formatCode="0.0">
                  <c:v>-34.652434261899998</c:v>
                </c:pt>
                <c:pt idx="605" formatCode="0.0">
                  <c:v>-46.004537433800003</c:v>
                </c:pt>
                <c:pt idx="606" formatCode="0.0">
                  <c:v>-50.989345509800003</c:v>
                </c:pt>
                <c:pt idx="607" formatCode="0.0">
                  <c:v>-54.192708333299997</c:v>
                </c:pt>
                <c:pt idx="608" formatCode="0.0">
                  <c:v>-56.556503198199998</c:v>
                </c:pt>
                <c:pt idx="609" formatCode="0.0">
                  <c:v>-59.222769567500002</c:v>
                </c:pt>
                <c:pt idx="610" formatCode="0.0">
                  <c:v>-58.398381034899998</c:v>
                </c:pt>
                <c:pt idx="611" formatCode="0.0">
                  <c:v>-57.004244996899999</c:v>
                </c:pt>
                <c:pt idx="612" formatCode="0.0">
                  <c:v>-57.201646090499999</c:v>
                </c:pt>
                <c:pt idx="613" formatCode="0.0">
                  <c:v>-56.196156394900001</c:v>
                </c:pt>
                <c:pt idx="614" formatCode="0.0">
                  <c:v>-54.178176795500001</c:v>
                </c:pt>
                <c:pt idx="615" formatCode="0.0">
                  <c:v>-50.092081031299998</c:v>
                </c:pt>
                <c:pt idx="616" formatCode="0.0">
                  <c:v>-45.537848605500002</c:v>
                </c:pt>
                <c:pt idx="617" formatCode="0.0">
                  <c:v>-35.247432306199997</c:v>
                </c:pt>
                <c:pt idx="618" formatCode="0.0">
                  <c:v>-25.724637681099999</c:v>
                </c:pt>
                <c:pt idx="619" formatCode="0.0">
                  <c:v>-15.349630471799999</c:v>
                </c:pt>
                <c:pt idx="620" formatCode="0.0">
                  <c:v>-7.4233128834000004</c:v>
                </c:pt>
                <c:pt idx="621" formatCode="0.0">
                  <c:v>3.0872483221000002</c:v>
                </c:pt>
                <c:pt idx="622" formatCode="0.0">
                  <c:v>7.5052119526999999</c:v>
                </c:pt>
                <c:pt idx="623" formatCode="0.00">
                  <c:v>10.860366713599999</c:v>
                </c:pt>
                <c:pt idx="624" formatCode="0.0">
                  <c:v>17.085798816499999</c:v>
                </c:pt>
                <c:pt idx="625" formatCode="0.0">
                  <c:v>20.650529500699999</c:v>
                </c:pt>
                <c:pt idx="626" formatCode="0.0">
                  <c:v>22.758100979599998</c:v>
                </c:pt>
                <c:pt idx="627" formatCode="0.0">
                  <c:v>20.738007379999999</c:v>
                </c:pt>
                <c:pt idx="628" formatCode="0.0">
                  <c:v>24.3599122165</c:v>
                </c:pt>
                <c:pt idx="629" formatCode="0.0">
                  <c:v>26.9646719538</c:v>
                </c:pt>
                <c:pt idx="630" formatCode="0.0">
                  <c:v>24.5993031358</c:v>
                </c:pt>
                <c:pt idx="631" formatCode="0.0">
                  <c:v>23.169912693000001</c:v>
                </c:pt>
                <c:pt idx="632" formatCode="0.0">
                  <c:v>23.392975480400001</c:v>
                </c:pt>
                <c:pt idx="633" formatCode="0.0">
                  <c:v>24.934895833300001</c:v>
                </c:pt>
                <c:pt idx="634" formatCode="0.0">
                  <c:v>29.864253393599999</c:v>
                </c:pt>
                <c:pt idx="635" formatCode="0.0">
                  <c:v>30.852417302700001</c:v>
                </c:pt>
                <c:pt idx="636" formatCode="0.0">
                  <c:v>34.554643082699997</c:v>
                </c:pt>
                <c:pt idx="637" formatCode="0.0">
                  <c:v>37.742946708399998</c:v>
                </c:pt>
                <c:pt idx="638" formatCode="0.0">
                  <c:v>40.9453652547</c:v>
                </c:pt>
                <c:pt idx="639" formatCode="0.0">
                  <c:v>44.070904645399999</c:v>
                </c:pt>
                <c:pt idx="640" formatCode="0.0">
                  <c:v>44.411764705800003</c:v>
                </c:pt>
                <c:pt idx="641" formatCode="0.0">
                  <c:v>42.475865985200002</c:v>
                </c:pt>
                <c:pt idx="642" formatCode="0.0">
                  <c:v>45.973154362400003</c:v>
                </c:pt>
                <c:pt idx="643" formatCode="0.0">
                  <c:v>47.328244274799999</c:v>
                </c:pt>
                <c:pt idx="644" formatCode="0.0">
                  <c:v>52.309344790499999</c:v>
                </c:pt>
                <c:pt idx="645" formatCode="0.0">
                  <c:v>53.100573215200001</c:v>
                </c:pt>
                <c:pt idx="646" formatCode="0.0">
                  <c:v>50.223992035800002</c:v>
                </c:pt>
                <c:pt idx="647" formatCode="0.0">
                  <c:v>51.142440447200002</c:v>
                </c:pt>
                <c:pt idx="648" formatCode="0.0">
                  <c:v>49.436619718300001</c:v>
                </c:pt>
                <c:pt idx="649" formatCode="0.0">
                  <c:v>48.384160218399998</c:v>
                </c:pt>
                <c:pt idx="650" formatCode="0.0">
                  <c:v>41.768292682899997</c:v>
                </c:pt>
                <c:pt idx="651" formatCode="0.0">
                  <c:v>43.657191344899999</c:v>
                </c:pt>
                <c:pt idx="652" formatCode="0.0">
                  <c:v>40.733197556</c:v>
                </c:pt>
                <c:pt idx="653" formatCode="0.0">
                  <c:v>37.903547229899999</c:v>
                </c:pt>
                <c:pt idx="654" formatCode="0.0">
                  <c:v>34.3295019157</c:v>
                </c:pt>
                <c:pt idx="655" formatCode="0.0">
                  <c:v>29.348630643900002</c:v>
                </c:pt>
                <c:pt idx="656" formatCode="0.0">
                  <c:v>24.0126939351</c:v>
                </c:pt>
                <c:pt idx="657" formatCode="0.0">
                  <c:v>23.179033356000001</c:v>
                </c:pt>
                <c:pt idx="658" formatCode="0.0">
                  <c:v>20.377733598399999</c:v>
                </c:pt>
                <c:pt idx="659" formatCode="0.0">
                  <c:v>19.0093277581</c:v>
                </c:pt>
                <c:pt idx="660" formatCode="0.0">
                  <c:v>16.619541313199999</c:v>
                </c:pt>
                <c:pt idx="661" formatCode="0.0">
                  <c:v>15.2147239263</c:v>
                </c:pt>
                <c:pt idx="662" formatCode="0.0">
                  <c:v>17.6651305683</c:v>
                </c:pt>
                <c:pt idx="663" formatCode="0.0">
                  <c:v>15.0620200826</c:v>
                </c:pt>
                <c:pt idx="664" formatCode="0.0">
                  <c:v>12.619392185200001</c:v>
                </c:pt>
                <c:pt idx="665" formatCode="0.0">
                  <c:v>13.930635838100001</c:v>
                </c:pt>
                <c:pt idx="666" formatCode="0.0">
                  <c:v>13.776383342800001</c:v>
                </c:pt>
                <c:pt idx="667" formatCode="0.0">
                  <c:v>15.536480686599999</c:v>
                </c:pt>
                <c:pt idx="668" formatCode="0.0">
                  <c:v>15.979528006800001</c:v>
                </c:pt>
                <c:pt idx="669" formatCode="0.0">
                  <c:v>13.6501796076</c:v>
                </c:pt>
                <c:pt idx="670" formatCode="0.0">
                  <c:v>13.322323148900001</c:v>
                </c:pt>
                <c:pt idx="671" formatCode="0.0">
                  <c:v>11.2972972972</c:v>
                </c:pt>
                <c:pt idx="672" formatCode="0.0">
                  <c:v>11.1799568965</c:v>
                </c:pt>
                <c:pt idx="673" formatCode="0.0">
                  <c:v>11.0756123535</c:v>
                </c:pt>
                <c:pt idx="674" formatCode="0.0">
                  <c:v>9.1122715404000001</c:v>
                </c:pt>
                <c:pt idx="675" formatCode="0.0">
                  <c:v>7.6488706364999999</c:v>
                </c:pt>
                <c:pt idx="676" formatCode="0.0">
                  <c:v>11.616551015100001</c:v>
                </c:pt>
                <c:pt idx="677" formatCode="0.0">
                  <c:v>17.8843226788</c:v>
                </c:pt>
                <c:pt idx="678" formatCode="0.0">
                  <c:v>16.796189521100001</c:v>
                </c:pt>
                <c:pt idx="679" formatCode="0.0">
                  <c:v>15.973254086100001</c:v>
                </c:pt>
                <c:pt idx="680" formatCode="0.0">
                  <c:v>15.1262564354</c:v>
                </c:pt>
                <c:pt idx="681" formatCode="0.0">
                  <c:v>13.5910527595</c:v>
                </c:pt>
                <c:pt idx="682" formatCode="0.0">
                  <c:v>16.152538256</c:v>
                </c:pt>
                <c:pt idx="683" formatCode="0.0">
                  <c:v>18.2127246236</c:v>
                </c:pt>
                <c:pt idx="684" formatCode="0.0">
                  <c:v>18.730312575700001</c:v>
                </c:pt>
                <c:pt idx="685" formatCode="0.0">
                  <c:v>17.066155321099998</c:v>
                </c:pt>
                <c:pt idx="686" formatCode="0.0">
                  <c:v>16.295764536899998</c:v>
                </c:pt>
                <c:pt idx="687" formatCode="0.0">
                  <c:v>14.115402956600001</c:v>
                </c:pt>
                <c:pt idx="688" formatCode="0.0">
                  <c:v>8.1280221044999994</c:v>
                </c:pt>
                <c:pt idx="689" formatCode="0.0">
                  <c:v>-3.5076393372000001</c:v>
                </c:pt>
                <c:pt idx="690" formatCode="0.0">
                  <c:v>-3.8849538526999998</c:v>
                </c:pt>
                <c:pt idx="691" formatCode="0.0">
                  <c:v>-3.5233824470999999</c:v>
                </c:pt>
                <c:pt idx="692" formatCode="0.0">
                  <c:v>-1.6183986371000001</c:v>
                </c:pt>
                <c:pt idx="693" formatCode="0.0">
                  <c:v>-0.4066780821</c:v>
                </c:pt>
                <c:pt idx="694" formatCode="0.0">
                  <c:v>-3.2413216227000001</c:v>
                </c:pt>
                <c:pt idx="695" formatCode="0.0">
                  <c:v>-6.3681183237000001</c:v>
                </c:pt>
                <c:pt idx="696" formatCode="0.0">
                  <c:v>-5.5714285714000003</c:v>
                </c:pt>
                <c:pt idx="697" formatCode="0.0">
                  <c:v>-6.0196560196000002</c:v>
                </c:pt>
                <c:pt idx="698" formatCode="0.0">
                  <c:v>-4.2386831274999999</c:v>
                </c:pt>
                <c:pt idx="699" formatCode="0.0">
                  <c:v>-2.2983702465000002</c:v>
                </c:pt>
                <c:pt idx="700" formatCode="0.0">
                  <c:v>-1.0221465076</c:v>
                </c:pt>
                <c:pt idx="701" formatCode="0.0">
                  <c:v>5.0847457626999999</c:v>
                </c:pt>
                <c:pt idx="702" formatCode="0.0">
                  <c:v>4.5556051807999998</c:v>
                </c:pt>
                <c:pt idx="703" formatCode="0.0">
                  <c:v>4.7587428064999999</c:v>
                </c:pt>
                <c:pt idx="704" formatCode="0.0">
                  <c:v>-4.3290043200000003E-2</c:v>
                </c:pt>
                <c:pt idx="705" formatCode="0.0">
                  <c:v>-0.1074575542</c:v>
                </c:pt>
                <c:pt idx="706" formatCode="0.0">
                  <c:v>8.6449102999999999E-2</c:v>
                </c:pt>
                <c:pt idx="707" formatCode="0.0">
                  <c:v>1.3602457217999999</c:v>
                </c:pt>
                <c:pt idx="708" formatCode="0.0">
                  <c:v>-0.2161227577</c:v>
                </c:pt>
                <c:pt idx="709" formatCode="0.0">
                  <c:v>1.0457516338999999</c:v>
                </c:pt>
                <c:pt idx="710" formatCode="0.0">
                  <c:v>0.83798882679999998</c:v>
                </c:pt>
                <c:pt idx="711" formatCode="0.0">
                  <c:v>1.8177929853999999</c:v>
                </c:pt>
                <c:pt idx="712" formatCode="0.0">
                  <c:v>3.6144578313000002</c:v>
                </c:pt>
                <c:pt idx="713" formatCode="0.0">
                  <c:v>0.61544991510000002</c:v>
                </c:pt>
                <c:pt idx="714" formatCode="0.0">
                  <c:v>1.8795386586</c:v>
                </c:pt>
                <c:pt idx="715" formatCode="0.0">
                  <c:v>-0.44369321779999998</c:v>
                </c:pt>
                <c:pt idx="716" formatCode="0.0">
                  <c:v>1.7323516672999999</c:v>
                </c:pt>
                <c:pt idx="717" formatCode="0.0">
                  <c:v>-0.1075731497</c:v>
                </c:pt>
                <c:pt idx="718" formatCode="0.0">
                  <c:v>1.2308356726</c:v>
                </c:pt>
                <c:pt idx="719" formatCode="0.0">
                  <c:v>2.5108225108000002</c:v>
                </c:pt>
                <c:pt idx="720" formatCode="0.0">
                  <c:v>2.7940220922000001</c:v>
                </c:pt>
                <c:pt idx="721" formatCode="0.0">
                  <c:v>2.8244933159999999</c:v>
                </c:pt>
                <c:pt idx="722" formatCode="0.0">
                  <c:v>0.46878329419999998</c:v>
                </c:pt>
                <c:pt idx="723" formatCode="0.0">
                  <c:v>-0.48309178739999997</c:v>
                </c:pt>
                <c:pt idx="724" formatCode="0.0">
                  <c:v>-0.99667774080000004</c:v>
                </c:pt>
                <c:pt idx="725" formatCode="0.0">
                  <c:v>-0.23201856139999999</c:v>
                </c:pt>
                <c:pt idx="726" formatCode="0.0">
                  <c:v>0.37735849049999998</c:v>
                </c:pt>
                <c:pt idx="727" formatCode="0.0">
                  <c:v>4.0322580644999997</c:v>
                </c:pt>
                <c:pt idx="728" formatCode="0.0">
                  <c:v>6.7049808429000004</c:v>
                </c:pt>
                <c:pt idx="729" formatCode="0.0">
                  <c:v>11.1350419987</c:v>
                </c:pt>
                <c:pt idx="730" formatCode="0.0">
                  <c:v>11.049488054599999</c:v>
                </c:pt>
                <c:pt idx="731" formatCode="0.00">
                  <c:v>10.6418918918</c:v>
                </c:pt>
                <c:pt idx="732" formatCode="0.0">
                  <c:v>11.9258322798</c:v>
                </c:pt>
                <c:pt idx="733" formatCode="0.0">
                  <c:v>10.861815894299999</c:v>
                </c:pt>
                <c:pt idx="734" formatCode="0.0">
                  <c:v>12.449628844099999</c:v>
                </c:pt>
                <c:pt idx="735" formatCode="0.0">
                  <c:v>9.7298438159000007</c:v>
                </c:pt>
                <c:pt idx="736" formatCode="0.0">
                  <c:v>8.0536912751000003</c:v>
                </c:pt>
                <c:pt idx="737" formatCode="0.0">
                  <c:v>9.8942917546999993</c:v>
                </c:pt>
                <c:pt idx="738" formatCode="0.0">
                  <c:v>9.3984962406000001</c:v>
                </c:pt>
                <c:pt idx="739" formatCode="0.0">
                  <c:v>4.3247654017999997</c:v>
                </c:pt>
                <c:pt idx="740" formatCode="0.0">
                  <c:v>0.99740674240000005</c:v>
                </c:pt>
                <c:pt idx="741" formatCode="0.0">
                  <c:v>-4.6317829457000004</c:v>
                </c:pt>
                <c:pt idx="742" formatCode="0.0">
                  <c:v>-5.9354590855999998</c:v>
                </c:pt>
                <c:pt idx="743" formatCode="0.0">
                  <c:v>-6.1832061068000002</c:v>
                </c:pt>
                <c:pt idx="744" formatCode="0.0">
                  <c:v>-6.8900602408999996</c:v>
                </c:pt>
                <c:pt idx="745" formatCode="0.0">
                  <c:v>-4.5394363533000002</c:v>
                </c:pt>
                <c:pt idx="746" formatCode="0.0">
                  <c:v>-3.0554507732</c:v>
                </c:pt>
                <c:pt idx="747" formatCode="0.0">
                  <c:v>2.2889017117999999</c:v>
                </c:pt>
                <c:pt idx="748" formatCode="0.0">
                  <c:v>4.0178571427999996</c:v>
                </c:pt>
                <c:pt idx="749" formatCode="0.0">
                  <c:v>4.7710657945000001</c:v>
                </c:pt>
                <c:pt idx="750" formatCode="0.0">
                  <c:v>4.3718976708000001</c:v>
                </c:pt>
                <c:pt idx="751" formatCode="0.0">
                  <c:v>11.576065701899999</c:v>
                </c:pt>
                <c:pt idx="752" formatCode="0.0">
                  <c:v>14.0233063401</c:v>
                </c:pt>
                <c:pt idx="753" formatCode="0.0">
                  <c:v>19.528551107399998</c:v>
                </c:pt>
                <c:pt idx="754" formatCode="0.0">
                  <c:v>21.911374310799999</c:v>
                </c:pt>
                <c:pt idx="755" formatCode="0.0">
                  <c:v>26.4849471114</c:v>
                </c:pt>
                <c:pt idx="756" formatCode="0.0">
                  <c:v>26.162555600400001</c:v>
                </c:pt>
                <c:pt idx="757" formatCode="0.0">
                  <c:v>24.529423419800001</c:v>
                </c:pt>
                <c:pt idx="758" formatCode="0.0">
                  <c:v>25.077821011600001</c:v>
                </c:pt>
                <c:pt idx="759" formatCode="0.0">
                  <c:v>22.395637457599999</c:v>
                </c:pt>
                <c:pt idx="760" formatCode="0.0">
                  <c:v>23.455868632200001</c:v>
                </c:pt>
                <c:pt idx="761" formatCode="0.0">
                  <c:v>24.660301138400001</c:v>
                </c:pt>
                <c:pt idx="762" formatCode="0.0">
                  <c:v>26.522773001600001</c:v>
                </c:pt>
                <c:pt idx="763" formatCode="0.0">
                  <c:v>20.855240098100001</c:v>
                </c:pt>
                <c:pt idx="764" formatCode="0.0">
                  <c:v>21.773774467300001</c:v>
                </c:pt>
                <c:pt idx="765" formatCode="0.0">
                  <c:v>20.571234273999998</c:v>
                </c:pt>
                <c:pt idx="766" formatCode="0.0">
                  <c:v>18.2579564489</c:v>
                </c:pt>
                <c:pt idx="767" formatCode="0.0">
                  <c:v>10.903827597199999</c:v>
                </c:pt>
                <c:pt idx="768" formatCode="0.0">
                  <c:v>10.176282051199999</c:v>
                </c:pt>
                <c:pt idx="769" formatCode="0.0">
                  <c:v>10.4375497215</c:v>
                </c:pt>
                <c:pt idx="770" formatCode="0.0">
                  <c:v>6.1751438792000002</c:v>
                </c:pt>
                <c:pt idx="771" formatCode="0.0">
                  <c:v>2.1508680288000002</c:v>
                </c:pt>
                <c:pt idx="772" formatCode="0.0">
                  <c:v>-0.2418379685</c:v>
                </c:pt>
                <c:pt idx="773" formatCode="0.0">
                  <c:v>-6.2601266754999996</c:v>
                </c:pt>
                <c:pt idx="774" formatCode="0.0">
                  <c:v>-10.9440508891</c:v>
                </c:pt>
                <c:pt idx="775" formatCode="0.0">
                  <c:v>-11.673433874700001</c:v>
                </c:pt>
                <c:pt idx="887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823B-4D49-97F1-CD010EF61A18}"/>
            </c:ext>
          </c:extLst>
        </c:ser>
        <c:ser>
          <c:idx val="4"/>
          <c:order val="4"/>
          <c:tx>
            <c:strRef>
              <c:f>PERMULTI!$T$2</c:f>
              <c:strCache>
                <c:ptCount val="1"/>
                <c:pt idx="0">
                  <c:v>-11.7%</c:v>
                </c:pt>
              </c:strCache>
            </c:strRef>
          </c:tx>
          <c:marker>
            <c:symbol val="none"/>
          </c:marker>
          <c:dLbls>
            <c:dLbl>
              <c:idx val="77"/>
              <c:layout>
                <c:manualLayout>
                  <c:x val="0.55153395380903136"/>
                  <c:y val="4.651780967570440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23B-4D49-97F1-CD010EF61A18}"/>
                </c:ext>
              </c:extLst>
            </c:dLbl>
            <c:dLbl>
              <c:idx val="79"/>
              <c:layout>
                <c:manualLayout>
                  <c:x val="0.55297024014707563"/>
                  <c:y val="-1.329080276448697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23B-4D49-97F1-CD010EF61A18}"/>
                </c:ext>
              </c:extLst>
            </c:dLbl>
            <c:dLbl>
              <c:idx val="251"/>
              <c:layout>
                <c:manualLayout>
                  <c:x val="-4.5351473922902494E-2"/>
                  <c:y val="6.53594771241830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23B-4D49-97F1-CD010EF61A18}"/>
                </c:ext>
              </c:extLst>
            </c:dLbl>
            <c:dLbl>
              <c:idx val="289"/>
              <c:layout>
                <c:manualLayout>
                  <c:x val="-1.0532644804980346E-16"/>
                  <c:y val="8.639021796916533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23B-4D49-97F1-CD010EF61A18}"/>
                </c:ext>
              </c:extLst>
            </c:dLbl>
            <c:dLbl>
              <c:idx val="479"/>
              <c:layout>
                <c:manualLayout>
                  <c:x val="0"/>
                  <c:y val="4.248366013071889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23B-4D49-97F1-CD010EF61A18}"/>
                </c:ext>
              </c:extLst>
            </c:dLbl>
            <c:dLbl>
              <c:idx val="758"/>
              <c:layout>
                <c:manualLayout>
                  <c:x val="4.3088590141330575E-3"/>
                  <c:y val="4.319510898458269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23B-4D49-97F1-CD010EF61A18}"/>
                </c:ext>
              </c:extLst>
            </c:dLbl>
            <c:dLbl>
              <c:idx val="760"/>
              <c:layout>
                <c:manualLayout>
                  <c:x val="2.8725314183122826E-3"/>
                  <c:y val="1.307189542483660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C1-446E-93B7-249E3FA38813}"/>
                </c:ext>
              </c:extLst>
            </c:dLbl>
            <c:dLbl>
              <c:idx val="761"/>
              <c:layout>
                <c:manualLayout>
                  <c:x val="0"/>
                  <c:y val="1.960784313725490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AF-44AC-8386-67ACAB627AA5}"/>
                </c:ext>
              </c:extLst>
            </c:dLbl>
            <c:dLbl>
              <c:idx val="762"/>
              <c:layout>
                <c:manualLayout>
                  <c:x val="-2.8725314183124929E-3"/>
                  <c:y val="2.614379084967320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5E-45E3-94F4-194373ABC8D5}"/>
                </c:ext>
              </c:extLst>
            </c:dLbl>
            <c:dLbl>
              <c:idx val="770"/>
              <c:layout>
                <c:manualLayout>
                  <c:x val="2.872531418312388E-3"/>
                  <c:y val="-8.823529411764706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63-4092-999A-C9DD437ACC6A}"/>
                </c:ext>
              </c:extLst>
            </c:dLbl>
            <c:dLbl>
              <c:idx val="771"/>
              <c:layout>
                <c:manualLayout>
                  <c:x val="-1.0532493528214745E-16"/>
                  <c:y val="-5.228758169934640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BC-46B1-89B6-3A138A647925}"/>
                </c:ext>
              </c:extLst>
            </c:dLbl>
            <c:dLbl>
              <c:idx val="772"/>
              <c:layout>
                <c:manualLayout>
                  <c:x val="-1.0532493528214745E-16"/>
                  <c:y val="5.882352941176464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37-475A-AF4D-784511B7C57F}"/>
                </c:ext>
              </c:extLst>
            </c:dLbl>
            <c:dLbl>
              <c:idx val="773"/>
              <c:layout>
                <c:manualLayout>
                  <c:x val="0"/>
                  <c:y val="2.614379084967320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97-464D-8702-7C024A1B888D}"/>
                </c:ext>
              </c:extLst>
            </c:dLbl>
            <c:dLbl>
              <c:idx val="775"/>
              <c:layout>
                <c:manualLayout>
                  <c:x val="-5.7450628366248809E-3"/>
                  <c:y val="4.901960784313725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12-4BCB-B20E-7B35DF779D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33CC33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PERMULTI!$A$3:$A$890</c:f>
              <c:numCache>
                <c:formatCode>mmm\-yy</c:formatCode>
                <c:ptCount val="888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41487</c:v>
                </c:pt>
                <c:pt idx="656">
                  <c:v>41518</c:v>
                </c:pt>
                <c:pt idx="657">
                  <c:v>41548</c:v>
                </c:pt>
                <c:pt idx="658">
                  <c:v>41579</c:v>
                </c:pt>
                <c:pt idx="659">
                  <c:v>41609</c:v>
                </c:pt>
                <c:pt idx="660">
                  <c:v>41640</c:v>
                </c:pt>
                <c:pt idx="661">
                  <c:v>41671</c:v>
                </c:pt>
                <c:pt idx="662">
                  <c:v>41699</c:v>
                </c:pt>
                <c:pt idx="663">
                  <c:v>41730</c:v>
                </c:pt>
                <c:pt idx="664">
                  <c:v>41760</c:v>
                </c:pt>
                <c:pt idx="665">
                  <c:v>41791</c:v>
                </c:pt>
                <c:pt idx="666">
                  <c:v>41821</c:v>
                </c:pt>
                <c:pt idx="667">
                  <c:v>41852</c:v>
                </c:pt>
                <c:pt idx="668">
                  <c:v>41883</c:v>
                </c:pt>
                <c:pt idx="669">
                  <c:v>41913</c:v>
                </c:pt>
                <c:pt idx="670">
                  <c:v>41944</c:v>
                </c:pt>
                <c:pt idx="671">
                  <c:v>41974</c:v>
                </c:pt>
                <c:pt idx="672">
                  <c:v>42005</c:v>
                </c:pt>
                <c:pt idx="673">
                  <c:v>42036</c:v>
                </c:pt>
                <c:pt idx="674">
                  <c:v>42064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42278</c:v>
                </c:pt>
                <c:pt idx="682">
                  <c:v>42309</c:v>
                </c:pt>
                <c:pt idx="683">
                  <c:v>42339</c:v>
                </c:pt>
                <c:pt idx="684">
                  <c:v>42370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  <c:pt idx="692">
                  <c:v>42614</c:v>
                </c:pt>
                <c:pt idx="693">
                  <c:v>42644</c:v>
                </c:pt>
                <c:pt idx="694">
                  <c:v>42675</c:v>
                </c:pt>
                <c:pt idx="695">
                  <c:v>42705</c:v>
                </c:pt>
                <c:pt idx="696">
                  <c:v>42736</c:v>
                </c:pt>
                <c:pt idx="697">
                  <c:v>42767</c:v>
                </c:pt>
                <c:pt idx="698">
                  <c:v>42795</c:v>
                </c:pt>
                <c:pt idx="699">
                  <c:v>42826</c:v>
                </c:pt>
                <c:pt idx="700">
                  <c:v>42856</c:v>
                </c:pt>
                <c:pt idx="701">
                  <c:v>42887</c:v>
                </c:pt>
                <c:pt idx="702">
                  <c:v>42917</c:v>
                </c:pt>
                <c:pt idx="703">
                  <c:v>42948</c:v>
                </c:pt>
                <c:pt idx="704">
                  <c:v>42979</c:v>
                </c:pt>
                <c:pt idx="705">
                  <c:v>43009</c:v>
                </c:pt>
                <c:pt idx="706">
                  <c:v>43040</c:v>
                </c:pt>
                <c:pt idx="707">
                  <c:v>43070</c:v>
                </c:pt>
                <c:pt idx="708">
                  <c:v>43101</c:v>
                </c:pt>
                <c:pt idx="709">
                  <c:v>43132</c:v>
                </c:pt>
                <c:pt idx="710">
                  <c:v>43160</c:v>
                </c:pt>
                <c:pt idx="711">
                  <c:v>43191</c:v>
                </c:pt>
                <c:pt idx="712">
                  <c:v>43221</c:v>
                </c:pt>
                <c:pt idx="713">
                  <c:v>43252</c:v>
                </c:pt>
                <c:pt idx="714">
                  <c:v>43282</c:v>
                </c:pt>
                <c:pt idx="715">
                  <c:v>43313</c:v>
                </c:pt>
                <c:pt idx="716">
                  <c:v>43344</c:v>
                </c:pt>
                <c:pt idx="717">
                  <c:v>43374</c:v>
                </c:pt>
                <c:pt idx="718">
                  <c:v>43405</c:v>
                </c:pt>
                <c:pt idx="719">
                  <c:v>43435</c:v>
                </c:pt>
                <c:pt idx="720">
                  <c:v>43466</c:v>
                </c:pt>
                <c:pt idx="721">
                  <c:v>43497</c:v>
                </c:pt>
                <c:pt idx="722">
                  <c:v>43525</c:v>
                </c:pt>
                <c:pt idx="723">
                  <c:v>43556</c:v>
                </c:pt>
                <c:pt idx="724">
                  <c:v>43586</c:v>
                </c:pt>
                <c:pt idx="725">
                  <c:v>43617</c:v>
                </c:pt>
                <c:pt idx="726">
                  <c:v>43647</c:v>
                </c:pt>
                <c:pt idx="727">
                  <c:v>43678</c:v>
                </c:pt>
                <c:pt idx="728">
                  <c:v>43709</c:v>
                </c:pt>
                <c:pt idx="729">
                  <c:v>43739</c:v>
                </c:pt>
                <c:pt idx="730">
                  <c:v>43770</c:v>
                </c:pt>
                <c:pt idx="731">
                  <c:v>43800</c:v>
                </c:pt>
                <c:pt idx="732">
                  <c:v>43831</c:v>
                </c:pt>
                <c:pt idx="733">
                  <c:v>43862</c:v>
                </c:pt>
                <c:pt idx="734">
                  <c:v>43891</c:v>
                </c:pt>
                <c:pt idx="735">
                  <c:v>43922</c:v>
                </c:pt>
                <c:pt idx="736">
                  <c:v>43952</c:v>
                </c:pt>
                <c:pt idx="737">
                  <c:v>43983</c:v>
                </c:pt>
                <c:pt idx="738">
                  <c:v>44013</c:v>
                </c:pt>
                <c:pt idx="739">
                  <c:v>44044</c:v>
                </c:pt>
                <c:pt idx="740">
                  <c:v>44075</c:v>
                </c:pt>
                <c:pt idx="741">
                  <c:v>44105</c:v>
                </c:pt>
                <c:pt idx="742">
                  <c:v>44136</c:v>
                </c:pt>
                <c:pt idx="743">
                  <c:v>44166</c:v>
                </c:pt>
                <c:pt idx="744">
                  <c:v>44197</c:v>
                </c:pt>
                <c:pt idx="745">
                  <c:v>44228</c:v>
                </c:pt>
                <c:pt idx="746">
                  <c:v>44256</c:v>
                </c:pt>
                <c:pt idx="747">
                  <c:v>44287</c:v>
                </c:pt>
                <c:pt idx="748">
                  <c:v>44317</c:v>
                </c:pt>
                <c:pt idx="749">
                  <c:v>44348</c:v>
                </c:pt>
                <c:pt idx="750">
                  <c:v>44378</c:v>
                </c:pt>
                <c:pt idx="751">
                  <c:v>44409</c:v>
                </c:pt>
                <c:pt idx="752">
                  <c:v>44440</c:v>
                </c:pt>
                <c:pt idx="753">
                  <c:v>44470</c:v>
                </c:pt>
                <c:pt idx="754">
                  <c:v>44501</c:v>
                </c:pt>
                <c:pt idx="755">
                  <c:v>44531</c:v>
                </c:pt>
                <c:pt idx="756">
                  <c:v>44562</c:v>
                </c:pt>
                <c:pt idx="757">
                  <c:v>44593</c:v>
                </c:pt>
                <c:pt idx="758">
                  <c:v>44621</c:v>
                </c:pt>
                <c:pt idx="759">
                  <c:v>44652</c:v>
                </c:pt>
                <c:pt idx="760">
                  <c:v>44682</c:v>
                </c:pt>
                <c:pt idx="761">
                  <c:v>44713</c:v>
                </c:pt>
                <c:pt idx="762">
                  <c:v>44743</c:v>
                </c:pt>
                <c:pt idx="763">
                  <c:v>44774</c:v>
                </c:pt>
                <c:pt idx="764">
                  <c:v>44805</c:v>
                </c:pt>
                <c:pt idx="765">
                  <c:v>44835</c:v>
                </c:pt>
                <c:pt idx="766">
                  <c:v>44866</c:v>
                </c:pt>
                <c:pt idx="767">
                  <c:v>44896</c:v>
                </c:pt>
                <c:pt idx="768">
                  <c:v>44927</c:v>
                </c:pt>
                <c:pt idx="769">
                  <c:v>44958</c:v>
                </c:pt>
                <c:pt idx="770">
                  <c:v>44986</c:v>
                </c:pt>
                <c:pt idx="771">
                  <c:v>45017</c:v>
                </c:pt>
                <c:pt idx="772">
                  <c:v>45047</c:v>
                </c:pt>
                <c:pt idx="773">
                  <c:v>45078</c:v>
                </c:pt>
                <c:pt idx="774">
                  <c:v>45108</c:v>
                </c:pt>
                <c:pt idx="775">
                  <c:v>45139</c:v>
                </c:pt>
                <c:pt idx="776">
                  <c:v>45170</c:v>
                </c:pt>
                <c:pt idx="777">
                  <c:v>45200</c:v>
                </c:pt>
                <c:pt idx="778">
                  <c:v>45231</c:v>
                </c:pt>
                <c:pt idx="779">
                  <c:v>45261</c:v>
                </c:pt>
                <c:pt idx="780">
                  <c:v>45292</c:v>
                </c:pt>
                <c:pt idx="781">
                  <c:v>45323</c:v>
                </c:pt>
                <c:pt idx="782">
                  <c:v>45352</c:v>
                </c:pt>
                <c:pt idx="783">
                  <c:v>45383</c:v>
                </c:pt>
                <c:pt idx="784">
                  <c:v>45413</c:v>
                </c:pt>
                <c:pt idx="785">
                  <c:v>45444</c:v>
                </c:pt>
                <c:pt idx="786">
                  <c:v>45474</c:v>
                </c:pt>
                <c:pt idx="787">
                  <c:v>45505</c:v>
                </c:pt>
                <c:pt idx="788">
                  <c:v>45536</c:v>
                </c:pt>
                <c:pt idx="789">
                  <c:v>45566</c:v>
                </c:pt>
                <c:pt idx="790">
                  <c:v>45597</c:v>
                </c:pt>
                <c:pt idx="791">
                  <c:v>45627</c:v>
                </c:pt>
                <c:pt idx="792">
                  <c:v>45658</c:v>
                </c:pt>
                <c:pt idx="793">
                  <c:v>45689</c:v>
                </c:pt>
                <c:pt idx="794">
                  <c:v>45717</c:v>
                </c:pt>
                <c:pt idx="795">
                  <c:v>45748</c:v>
                </c:pt>
                <c:pt idx="796">
                  <c:v>45778</c:v>
                </c:pt>
                <c:pt idx="797">
                  <c:v>45809</c:v>
                </c:pt>
                <c:pt idx="798">
                  <c:v>45839</c:v>
                </c:pt>
                <c:pt idx="799">
                  <c:v>45870</c:v>
                </c:pt>
                <c:pt idx="800">
                  <c:v>45901</c:v>
                </c:pt>
                <c:pt idx="801">
                  <c:v>45931</c:v>
                </c:pt>
                <c:pt idx="802">
                  <c:v>45962</c:v>
                </c:pt>
                <c:pt idx="803">
                  <c:v>45992</c:v>
                </c:pt>
                <c:pt idx="804">
                  <c:v>46023</c:v>
                </c:pt>
                <c:pt idx="805">
                  <c:v>46054</c:v>
                </c:pt>
                <c:pt idx="806">
                  <c:v>46082</c:v>
                </c:pt>
                <c:pt idx="807">
                  <c:v>46113</c:v>
                </c:pt>
                <c:pt idx="808">
                  <c:v>46143</c:v>
                </c:pt>
                <c:pt idx="809">
                  <c:v>46174</c:v>
                </c:pt>
                <c:pt idx="810">
                  <c:v>46204</c:v>
                </c:pt>
                <c:pt idx="811">
                  <c:v>46235</c:v>
                </c:pt>
                <c:pt idx="812">
                  <c:v>46266</c:v>
                </c:pt>
                <c:pt idx="813">
                  <c:v>46296</c:v>
                </c:pt>
                <c:pt idx="814">
                  <c:v>46327</c:v>
                </c:pt>
                <c:pt idx="815">
                  <c:v>46357</c:v>
                </c:pt>
                <c:pt idx="816">
                  <c:v>46388</c:v>
                </c:pt>
                <c:pt idx="817">
                  <c:v>46419</c:v>
                </c:pt>
                <c:pt idx="818">
                  <c:v>46447</c:v>
                </c:pt>
                <c:pt idx="819">
                  <c:v>46478</c:v>
                </c:pt>
                <c:pt idx="820">
                  <c:v>46508</c:v>
                </c:pt>
                <c:pt idx="821">
                  <c:v>46539</c:v>
                </c:pt>
                <c:pt idx="822">
                  <c:v>46569</c:v>
                </c:pt>
                <c:pt idx="823">
                  <c:v>46600</c:v>
                </c:pt>
                <c:pt idx="824">
                  <c:v>46631</c:v>
                </c:pt>
                <c:pt idx="825">
                  <c:v>46661</c:v>
                </c:pt>
                <c:pt idx="826">
                  <c:v>46692</c:v>
                </c:pt>
                <c:pt idx="827">
                  <c:v>46722</c:v>
                </c:pt>
                <c:pt idx="828">
                  <c:v>46753</c:v>
                </c:pt>
                <c:pt idx="829">
                  <c:v>46784</c:v>
                </c:pt>
                <c:pt idx="830">
                  <c:v>46813</c:v>
                </c:pt>
                <c:pt idx="831">
                  <c:v>46844</c:v>
                </c:pt>
                <c:pt idx="832">
                  <c:v>46874</c:v>
                </c:pt>
                <c:pt idx="833">
                  <c:v>46905</c:v>
                </c:pt>
                <c:pt idx="834">
                  <c:v>46935</c:v>
                </c:pt>
                <c:pt idx="835">
                  <c:v>46966</c:v>
                </c:pt>
                <c:pt idx="836">
                  <c:v>46997</c:v>
                </c:pt>
                <c:pt idx="837">
                  <c:v>47027</c:v>
                </c:pt>
                <c:pt idx="838">
                  <c:v>47058</c:v>
                </c:pt>
                <c:pt idx="839">
                  <c:v>47088</c:v>
                </c:pt>
                <c:pt idx="840">
                  <c:v>47119</c:v>
                </c:pt>
                <c:pt idx="841">
                  <c:v>47150</c:v>
                </c:pt>
                <c:pt idx="842">
                  <c:v>47178</c:v>
                </c:pt>
                <c:pt idx="843">
                  <c:v>47209</c:v>
                </c:pt>
                <c:pt idx="844">
                  <c:v>47239</c:v>
                </c:pt>
                <c:pt idx="845">
                  <c:v>47270</c:v>
                </c:pt>
                <c:pt idx="846">
                  <c:v>47300</c:v>
                </c:pt>
                <c:pt idx="847">
                  <c:v>47331</c:v>
                </c:pt>
                <c:pt idx="848">
                  <c:v>47362</c:v>
                </c:pt>
                <c:pt idx="849">
                  <c:v>47392</c:v>
                </c:pt>
                <c:pt idx="850">
                  <c:v>47423</c:v>
                </c:pt>
                <c:pt idx="851">
                  <c:v>47453</c:v>
                </c:pt>
                <c:pt idx="852">
                  <c:v>47484</c:v>
                </c:pt>
                <c:pt idx="853">
                  <c:v>47515</c:v>
                </c:pt>
                <c:pt idx="854">
                  <c:v>47543</c:v>
                </c:pt>
                <c:pt idx="855">
                  <c:v>47574</c:v>
                </c:pt>
                <c:pt idx="856">
                  <c:v>47604</c:v>
                </c:pt>
                <c:pt idx="857">
                  <c:v>47635</c:v>
                </c:pt>
                <c:pt idx="858">
                  <c:v>47665</c:v>
                </c:pt>
                <c:pt idx="859">
                  <c:v>47696</c:v>
                </c:pt>
                <c:pt idx="860">
                  <c:v>47727</c:v>
                </c:pt>
                <c:pt idx="861">
                  <c:v>47757</c:v>
                </c:pt>
                <c:pt idx="862">
                  <c:v>47788</c:v>
                </c:pt>
                <c:pt idx="863">
                  <c:v>47818</c:v>
                </c:pt>
                <c:pt idx="864">
                  <c:v>47849</c:v>
                </c:pt>
                <c:pt idx="865">
                  <c:v>47880</c:v>
                </c:pt>
                <c:pt idx="866">
                  <c:v>47908</c:v>
                </c:pt>
                <c:pt idx="867">
                  <c:v>47939</c:v>
                </c:pt>
                <c:pt idx="868">
                  <c:v>47969</c:v>
                </c:pt>
                <c:pt idx="869">
                  <c:v>48000</c:v>
                </c:pt>
                <c:pt idx="870">
                  <c:v>48030</c:v>
                </c:pt>
                <c:pt idx="871">
                  <c:v>48061</c:v>
                </c:pt>
                <c:pt idx="872">
                  <c:v>48092</c:v>
                </c:pt>
                <c:pt idx="873">
                  <c:v>48122</c:v>
                </c:pt>
                <c:pt idx="874">
                  <c:v>48153</c:v>
                </c:pt>
                <c:pt idx="875">
                  <c:v>48183</c:v>
                </c:pt>
                <c:pt idx="876">
                  <c:v>48214</c:v>
                </c:pt>
                <c:pt idx="877">
                  <c:v>48245</c:v>
                </c:pt>
                <c:pt idx="878">
                  <c:v>48274</c:v>
                </c:pt>
                <c:pt idx="879">
                  <c:v>48305</c:v>
                </c:pt>
                <c:pt idx="880">
                  <c:v>48335</c:v>
                </c:pt>
                <c:pt idx="881">
                  <c:v>48366</c:v>
                </c:pt>
                <c:pt idx="882">
                  <c:v>48396</c:v>
                </c:pt>
                <c:pt idx="883">
                  <c:v>48427</c:v>
                </c:pt>
                <c:pt idx="884">
                  <c:v>48458</c:v>
                </c:pt>
                <c:pt idx="885">
                  <c:v>48488</c:v>
                </c:pt>
                <c:pt idx="886">
                  <c:v>48519</c:v>
                </c:pt>
                <c:pt idx="887">
                  <c:v>48549</c:v>
                </c:pt>
              </c:numCache>
            </c:numRef>
          </c:cat>
          <c:val>
            <c:numRef>
              <c:f>PERMULTI!$T$3:$T$890</c:f>
              <c:numCache>
                <c:formatCode>General</c:formatCode>
                <c:ptCount val="888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-11.673433874700001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#N/A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823B-4D49-97F1-CD010EF61A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2798751"/>
        <c:axId val="307581152"/>
        <c:extLst>
          <c:ext xmlns:c15="http://schemas.microsoft.com/office/drawing/2012/chart" uri="{02D57815-91ED-43cb-92C2-25804820EDAC}">
            <c15:filteredLineSeries>
              <c15:ser>
                <c:idx val="6"/>
                <c:order val="5"/>
                <c:tx>
                  <c:v>Starts Forecast</c:v>
                </c:tx>
                <c:marker>
                  <c:symbol val="circle"/>
                  <c:size val="8"/>
                  <c:spPr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00B0F0"/>
                      </a:solidFill>
                    </a:ln>
                  </c:spPr>
                </c:marker>
                <c:val>
                  <c:numRef>
                    <c:extLst>
                      <c:ext uri="{02D57815-91ED-43cb-92C2-25804820EDAC}">
                        <c15:formulaRef>
                          <c15:sqref>HS2MULTI!$M$3:$M$890</c15:sqref>
                        </c15:formulaRef>
                      </c:ext>
                    </c:extLst>
                    <c:numCache>
                      <c:formatCode>General</c:formatCode>
                      <c:ptCount val="888"/>
                      <c:pt idx="776" formatCode="0.0%">
                        <c:v>-5.4</c:v>
                      </c:pt>
                      <c:pt idx="779" formatCode="0.0">
                        <c:v>-13.4</c:v>
                      </c:pt>
                      <c:pt idx="782" formatCode="0.0%">
                        <c:v>-20</c:v>
                      </c:pt>
                      <c:pt idx="785" formatCode="0.0%">
                        <c:v>-20.6</c:v>
                      </c:pt>
                      <c:pt idx="788" formatCode="0.0%">
                        <c:v>-9.6</c:v>
                      </c:pt>
                      <c:pt idx="791" formatCode="0.0%">
                        <c:v>1.9</c:v>
                      </c:pt>
                      <c:pt idx="794" formatCode="0.0%">
                        <c:v>11.8</c:v>
                      </c:pt>
                      <c:pt idx="797" formatCode="0.0%">
                        <c:v>15.2</c:v>
                      </c:pt>
                      <c:pt idx="800" formatCode="0.0%">
                        <c:v>11.4</c:v>
                      </c:pt>
                      <c:pt idx="803" formatCode="0.0%">
                        <c:v>8</c:v>
                      </c:pt>
                      <c:pt idx="806" formatCode="0.0%">
                        <c:v>7.6</c:v>
                      </c:pt>
                      <c:pt idx="809" formatCode="0.0%">
                        <c:v>7.2</c:v>
                      </c:pt>
                      <c:pt idx="887" formatCode="0.0">
                        <c:v>#N/A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2-823B-4D49-97F1-CD010EF61A18}"/>
                  </c:ext>
                </c:extLst>
              </c15:ser>
            </c15:filteredLineSeries>
          </c:ext>
        </c:extLst>
      </c:lineChart>
      <c:dateAx>
        <c:axId val="1385417216"/>
        <c:scaling>
          <c:orientation val="minMax"/>
          <c:max val="46357"/>
          <c:min val="39448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2"/>
        <c:majorTimeUnit val="years"/>
        <c:minorUnit val="1"/>
        <c:minorTimeUnit val="years"/>
      </c:dateAx>
      <c:valAx>
        <c:axId val="1106967296"/>
        <c:scaling>
          <c:orientation val="minMax"/>
          <c:max val="60"/>
          <c:min val="-9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30"/>
      </c:valAx>
      <c:valAx>
        <c:axId val="307581152"/>
        <c:scaling>
          <c:orientation val="minMax"/>
          <c:max val="60"/>
          <c:min val="-90"/>
        </c:scaling>
        <c:delete val="0"/>
        <c:axPos val="r"/>
        <c:numFmt formatCode="#,##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752798751"/>
        <c:crosses val="max"/>
        <c:crossBetween val="between"/>
        <c:majorUnit val="30"/>
      </c:valAx>
      <c:catAx>
        <c:axId val="752798751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307581152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2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15511013726515782"/>
          <c:y val="0.72395373372446092"/>
          <c:w val="0.1896049511391221"/>
          <c:h val="0.19214419369827576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333535996728434E-2"/>
          <c:y val="9.2372648993038556E-2"/>
          <c:w val="0.91359325605900943"/>
          <c:h val="0.83401828060966077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CONNRES!$A$9:$A$932</c:f>
              <c:numCache>
                <c:formatCode>mmm\-yy</c:formatCode>
                <c:ptCount val="924"/>
                <c:pt idx="0">
                  <c:v>23377</c:v>
                </c:pt>
                <c:pt idx="1">
                  <c:v>23408</c:v>
                </c:pt>
                <c:pt idx="2">
                  <c:v>23437</c:v>
                </c:pt>
                <c:pt idx="3">
                  <c:v>23468</c:v>
                </c:pt>
                <c:pt idx="4">
                  <c:v>23498</c:v>
                </c:pt>
                <c:pt idx="5">
                  <c:v>23529</c:v>
                </c:pt>
                <c:pt idx="6">
                  <c:v>23559</c:v>
                </c:pt>
                <c:pt idx="7">
                  <c:v>23590</c:v>
                </c:pt>
                <c:pt idx="8">
                  <c:v>23621</c:v>
                </c:pt>
                <c:pt idx="9">
                  <c:v>23651</c:v>
                </c:pt>
                <c:pt idx="10">
                  <c:v>23682</c:v>
                </c:pt>
                <c:pt idx="11">
                  <c:v>23712</c:v>
                </c:pt>
                <c:pt idx="12">
                  <c:v>23743</c:v>
                </c:pt>
                <c:pt idx="13">
                  <c:v>23774</c:v>
                </c:pt>
                <c:pt idx="14">
                  <c:v>23802</c:v>
                </c:pt>
                <c:pt idx="15">
                  <c:v>23833</c:v>
                </c:pt>
                <c:pt idx="16">
                  <c:v>23863</c:v>
                </c:pt>
                <c:pt idx="17">
                  <c:v>23894</c:v>
                </c:pt>
                <c:pt idx="18">
                  <c:v>23924</c:v>
                </c:pt>
                <c:pt idx="19">
                  <c:v>23955</c:v>
                </c:pt>
                <c:pt idx="20">
                  <c:v>23986</c:v>
                </c:pt>
                <c:pt idx="21">
                  <c:v>24016</c:v>
                </c:pt>
                <c:pt idx="22">
                  <c:v>24047</c:v>
                </c:pt>
                <c:pt idx="23">
                  <c:v>24077</c:v>
                </c:pt>
                <c:pt idx="24">
                  <c:v>24108</c:v>
                </c:pt>
                <c:pt idx="25">
                  <c:v>24139</c:v>
                </c:pt>
                <c:pt idx="26">
                  <c:v>24167</c:v>
                </c:pt>
                <c:pt idx="27">
                  <c:v>24198</c:v>
                </c:pt>
                <c:pt idx="28">
                  <c:v>24228</c:v>
                </c:pt>
                <c:pt idx="29">
                  <c:v>24259</c:v>
                </c:pt>
                <c:pt idx="30">
                  <c:v>24289</c:v>
                </c:pt>
                <c:pt idx="31">
                  <c:v>24320</c:v>
                </c:pt>
                <c:pt idx="32">
                  <c:v>24351</c:v>
                </c:pt>
                <c:pt idx="33">
                  <c:v>24381</c:v>
                </c:pt>
                <c:pt idx="34">
                  <c:v>24412</c:v>
                </c:pt>
                <c:pt idx="35">
                  <c:v>24442</c:v>
                </c:pt>
                <c:pt idx="36">
                  <c:v>24473</c:v>
                </c:pt>
                <c:pt idx="37">
                  <c:v>24504</c:v>
                </c:pt>
                <c:pt idx="38">
                  <c:v>24532</c:v>
                </c:pt>
                <c:pt idx="39">
                  <c:v>24563</c:v>
                </c:pt>
                <c:pt idx="40">
                  <c:v>24593</c:v>
                </c:pt>
                <c:pt idx="41">
                  <c:v>24624</c:v>
                </c:pt>
                <c:pt idx="42">
                  <c:v>24654</c:v>
                </c:pt>
                <c:pt idx="43">
                  <c:v>24685</c:v>
                </c:pt>
                <c:pt idx="44">
                  <c:v>24716</c:v>
                </c:pt>
                <c:pt idx="45">
                  <c:v>24746</c:v>
                </c:pt>
                <c:pt idx="46">
                  <c:v>24777</c:v>
                </c:pt>
                <c:pt idx="47">
                  <c:v>24807</c:v>
                </c:pt>
                <c:pt idx="48">
                  <c:v>24838</c:v>
                </c:pt>
                <c:pt idx="49">
                  <c:v>24869</c:v>
                </c:pt>
                <c:pt idx="50">
                  <c:v>24898</c:v>
                </c:pt>
                <c:pt idx="51">
                  <c:v>24929</c:v>
                </c:pt>
                <c:pt idx="52">
                  <c:v>24959</c:v>
                </c:pt>
                <c:pt idx="53">
                  <c:v>24990</c:v>
                </c:pt>
                <c:pt idx="54">
                  <c:v>25020</c:v>
                </c:pt>
                <c:pt idx="55">
                  <c:v>25051</c:v>
                </c:pt>
                <c:pt idx="56">
                  <c:v>25082</c:v>
                </c:pt>
                <c:pt idx="57">
                  <c:v>25112</c:v>
                </c:pt>
                <c:pt idx="58">
                  <c:v>25143</c:v>
                </c:pt>
                <c:pt idx="59">
                  <c:v>25173</c:v>
                </c:pt>
                <c:pt idx="60">
                  <c:v>25204</c:v>
                </c:pt>
                <c:pt idx="61">
                  <c:v>25235</c:v>
                </c:pt>
                <c:pt idx="62">
                  <c:v>25263</c:v>
                </c:pt>
                <c:pt idx="63">
                  <c:v>25294</c:v>
                </c:pt>
                <c:pt idx="64">
                  <c:v>25324</c:v>
                </c:pt>
                <c:pt idx="65">
                  <c:v>25355</c:v>
                </c:pt>
                <c:pt idx="66">
                  <c:v>25385</c:v>
                </c:pt>
                <c:pt idx="67">
                  <c:v>25416</c:v>
                </c:pt>
                <c:pt idx="68">
                  <c:v>25447</c:v>
                </c:pt>
                <c:pt idx="69">
                  <c:v>25477</c:v>
                </c:pt>
                <c:pt idx="70">
                  <c:v>25508</c:v>
                </c:pt>
                <c:pt idx="71">
                  <c:v>25538</c:v>
                </c:pt>
                <c:pt idx="72">
                  <c:v>25569</c:v>
                </c:pt>
                <c:pt idx="73">
                  <c:v>25600</c:v>
                </c:pt>
                <c:pt idx="74">
                  <c:v>25628</c:v>
                </c:pt>
                <c:pt idx="75">
                  <c:v>25659</c:v>
                </c:pt>
                <c:pt idx="76">
                  <c:v>25689</c:v>
                </c:pt>
                <c:pt idx="77">
                  <c:v>25720</c:v>
                </c:pt>
                <c:pt idx="78">
                  <c:v>25750</c:v>
                </c:pt>
                <c:pt idx="79">
                  <c:v>25781</c:v>
                </c:pt>
                <c:pt idx="80">
                  <c:v>25812</c:v>
                </c:pt>
                <c:pt idx="81">
                  <c:v>25842</c:v>
                </c:pt>
                <c:pt idx="82">
                  <c:v>25873</c:v>
                </c:pt>
                <c:pt idx="83">
                  <c:v>25903</c:v>
                </c:pt>
                <c:pt idx="84">
                  <c:v>25934</c:v>
                </c:pt>
                <c:pt idx="85">
                  <c:v>25965</c:v>
                </c:pt>
                <c:pt idx="86">
                  <c:v>25993</c:v>
                </c:pt>
                <c:pt idx="87">
                  <c:v>26024</c:v>
                </c:pt>
                <c:pt idx="88">
                  <c:v>26054</c:v>
                </c:pt>
                <c:pt idx="89">
                  <c:v>26085</c:v>
                </c:pt>
                <c:pt idx="90">
                  <c:v>26115</c:v>
                </c:pt>
                <c:pt idx="91">
                  <c:v>26146</c:v>
                </c:pt>
                <c:pt idx="92">
                  <c:v>26177</c:v>
                </c:pt>
                <c:pt idx="93">
                  <c:v>26207</c:v>
                </c:pt>
                <c:pt idx="94">
                  <c:v>26238</c:v>
                </c:pt>
                <c:pt idx="95">
                  <c:v>26268</c:v>
                </c:pt>
                <c:pt idx="96">
                  <c:v>26299</c:v>
                </c:pt>
                <c:pt idx="97">
                  <c:v>26330</c:v>
                </c:pt>
                <c:pt idx="98">
                  <c:v>26359</c:v>
                </c:pt>
                <c:pt idx="99">
                  <c:v>26390</c:v>
                </c:pt>
                <c:pt idx="100">
                  <c:v>26420</c:v>
                </c:pt>
                <c:pt idx="101">
                  <c:v>26451</c:v>
                </c:pt>
                <c:pt idx="102">
                  <c:v>26481</c:v>
                </c:pt>
                <c:pt idx="103">
                  <c:v>26512</c:v>
                </c:pt>
                <c:pt idx="104">
                  <c:v>26543</c:v>
                </c:pt>
                <c:pt idx="105">
                  <c:v>26573</c:v>
                </c:pt>
                <c:pt idx="106">
                  <c:v>26604</c:v>
                </c:pt>
                <c:pt idx="107">
                  <c:v>26634</c:v>
                </c:pt>
                <c:pt idx="108">
                  <c:v>26665</c:v>
                </c:pt>
                <c:pt idx="109">
                  <c:v>26696</c:v>
                </c:pt>
                <c:pt idx="110">
                  <c:v>26724</c:v>
                </c:pt>
                <c:pt idx="111">
                  <c:v>26755</c:v>
                </c:pt>
                <c:pt idx="112">
                  <c:v>26785</c:v>
                </c:pt>
                <c:pt idx="113">
                  <c:v>26816</c:v>
                </c:pt>
                <c:pt idx="114">
                  <c:v>26846</c:v>
                </c:pt>
                <c:pt idx="115">
                  <c:v>26877</c:v>
                </c:pt>
                <c:pt idx="116">
                  <c:v>26908</c:v>
                </c:pt>
                <c:pt idx="117">
                  <c:v>26938</c:v>
                </c:pt>
                <c:pt idx="118">
                  <c:v>26969</c:v>
                </c:pt>
                <c:pt idx="119">
                  <c:v>26999</c:v>
                </c:pt>
                <c:pt idx="120">
                  <c:v>27030</c:v>
                </c:pt>
                <c:pt idx="121">
                  <c:v>27061</c:v>
                </c:pt>
                <c:pt idx="122">
                  <c:v>27089</c:v>
                </c:pt>
                <c:pt idx="123">
                  <c:v>27120</c:v>
                </c:pt>
                <c:pt idx="124">
                  <c:v>27150</c:v>
                </c:pt>
                <c:pt idx="125">
                  <c:v>27181</c:v>
                </c:pt>
                <c:pt idx="126">
                  <c:v>27211</c:v>
                </c:pt>
                <c:pt idx="127">
                  <c:v>27242</c:v>
                </c:pt>
                <c:pt idx="128">
                  <c:v>27273</c:v>
                </c:pt>
                <c:pt idx="129">
                  <c:v>27303</c:v>
                </c:pt>
                <c:pt idx="130">
                  <c:v>27334</c:v>
                </c:pt>
                <c:pt idx="131">
                  <c:v>27364</c:v>
                </c:pt>
                <c:pt idx="132">
                  <c:v>27395</c:v>
                </c:pt>
                <c:pt idx="133">
                  <c:v>27426</c:v>
                </c:pt>
                <c:pt idx="134">
                  <c:v>27454</c:v>
                </c:pt>
                <c:pt idx="135">
                  <c:v>27485</c:v>
                </c:pt>
                <c:pt idx="136">
                  <c:v>27515</c:v>
                </c:pt>
                <c:pt idx="137">
                  <c:v>27546</c:v>
                </c:pt>
                <c:pt idx="138">
                  <c:v>27576</c:v>
                </c:pt>
                <c:pt idx="139">
                  <c:v>27607</c:v>
                </c:pt>
                <c:pt idx="140">
                  <c:v>27638</c:v>
                </c:pt>
                <c:pt idx="141">
                  <c:v>27668</c:v>
                </c:pt>
                <c:pt idx="142">
                  <c:v>27699</c:v>
                </c:pt>
                <c:pt idx="143">
                  <c:v>27729</c:v>
                </c:pt>
                <c:pt idx="144">
                  <c:v>27760</c:v>
                </c:pt>
                <c:pt idx="145">
                  <c:v>27791</c:v>
                </c:pt>
                <c:pt idx="146">
                  <c:v>27820</c:v>
                </c:pt>
                <c:pt idx="147">
                  <c:v>27851</c:v>
                </c:pt>
                <c:pt idx="148">
                  <c:v>27881</c:v>
                </c:pt>
                <c:pt idx="149">
                  <c:v>27912</c:v>
                </c:pt>
                <c:pt idx="150">
                  <c:v>27942</c:v>
                </c:pt>
                <c:pt idx="151">
                  <c:v>27973</c:v>
                </c:pt>
                <c:pt idx="152">
                  <c:v>28004</c:v>
                </c:pt>
                <c:pt idx="153">
                  <c:v>28034</c:v>
                </c:pt>
                <c:pt idx="154">
                  <c:v>28065</c:v>
                </c:pt>
                <c:pt idx="155">
                  <c:v>28095</c:v>
                </c:pt>
                <c:pt idx="156">
                  <c:v>28126</c:v>
                </c:pt>
                <c:pt idx="157">
                  <c:v>28157</c:v>
                </c:pt>
                <c:pt idx="158">
                  <c:v>28185</c:v>
                </c:pt>
                <c:pt idx="159">
                  <c:v>28216</c:v>
                </c:pt>
                <c:pt idx="160">
                  <c:v>28246</c:v>
                </c:pt>
                <c:pt idx="161">
                  <c:v>28277</c:v>
                </c:pt>
                <c:pt idx="162">
                  <c:v>28307</c:v>
                </c:pt>
                <c:pt idx="163">
                  <c:v>28338</c:v>
                </c:pt>
                <c:pt idx="164">
                  <c:v>28369</c:v>
                </c:pt>
                <c:pt idx="165">
                  <c:v>28399</c:v>
                </c:pt>
                <c:pt idx="166">
                  <c:v>28430</c:v>
                </c:pt>
                <c:pt idx="167">
                  <c:v>28460</c:v>
                </c:pt>
                <c:pt idx="168">
                  <c:v>28491</c:v>
                </c:pt>
                <c:pt idx="169">
                  <c:v>28522</c:v>
                </c:pt>
                <c:pt idx="170">
                  <c:v>28550</c:v>
                </c:pt>
                <c:pt idx="171">
                  <c:v>28581</c:v>
                </c:pt>
                <c:pt idx="172">
                  <c:v>28611</c:v>
                </c:pt>
                <c:pt idx="173">
                  <c:v>28642</c:v>
                </c:pt>
                <c:pt idx="174">
                  <c:v>28672</c:v>
                </c:pt>
                <c:pt idx="175">
                  <c:v>28703</c:v>
                </c:pt>
                <c:pt idx="176">
                  <c:v>28734</c:v>
                </c:pt>
                <c:pt idx="177">
                  <c:v>28764</c:v>
                </c:pt>
                <c:pt idx="178">
                  <c:v>28795</c:v>
                </c:pt>
                <c:pt idx="179">
                  <c:v>28825</c:v>
                </c:pt>
                <c:pt idx="180">
                  <c:v>28856</c:v>
                </c:pt>
                <c:pt idx="181">
                  <c:v>28887</c:v>
                </c:pt>
                <c:pt idx="182">
                  <c:v>28915</c:v>
                </c:pt>
                <c:pt idx="183">
                  <c:v>28946</c:v>
                </c:pt>
                <c:pt idx="184">
                  <c:v>28976</c:v>
                </c:pt>
                <c:pt idx="185">
                  <c:v>29007</c:v>
                </c:pt>
                <c:pt idx="186">
                  <c:v>29037</c:v>
                </c:pt>
                <c:pt idx="187">
                  <c:v>29068</c:v>
                </c:pt>
                <c:pt idx="188">
                  <c:v>29099</c:v>
                </c:pt>
                <c:pt idx="189">
                  <c:v>29129</c:v>
                </c:pt>
                <c:pt idx="190">
                  <c:v>29160</c:v>
                </c:pt>
                <c:pt idx="191">
                  <c:v>29190</c:v>
                </c:pt>
                <c:pt idx="192">
                  <c:v>29221</c:v>
                </c:pt>
                <c:pt idx="193">
                  <c:v>29252</c:v>
                </c:pt>
                <c:pt idx="194">
                  <c:v>29281</c:v>
                </c:pt>
                <c:pt idx="195">
                  <c:v>29312</c:v>
                </c:pt>
                <c:pt idx="196">
                  <c:v>29342</c:v>
                </c:pt>
                <c:pt idx="197">
                  <c:v>29373</c:v>
                </c:pt>
                <c:pt idx="198">
                  <c:v>29403</c:v>
                </c:pt>
                <c:pt idx="199">
                  <c:v>29434</c:v>
                </c:pt>
                <c:pt idx="200">
                  <c:v>29465</c:v>
                </c:pt>
                <c:pt idx="201">
                  <c:v>29495</c:v>
                </c:pt>
                <c:pt idx="202">
                  <c:v>29526</c:v>
                </c:pt>
                <c:pt idx="203">
                  <c:v>29556</c:v>
                </c:pt>
                <c:pt idx="204">
                  <c:v>29587</c:v>
                </c:pt>
                <c:pt idx="205">
                  <c:v>29618</c:v>
                </c:pt>
                <c:pt idx="206">
                  <c:v>29646</c:v>
                </c:pt>
                <c:pt idx="207">
                  <c:v>29677</c:v>
                </c:pt>
                <c:pt idx="208">
                  <c:v>29707</c:v>
                </c:pt>
                <c:pt idx="209">
                  <c:v>29738</c:v>
                </c:pt>
                <c:pt idx="210">
                  <c:v>29768</c:v>
                </c:pt>
                <c:pt idx="211">
                  <c:v>29799</c:v>
                </c:pt>
                <c:pt idx="212">
                  <c:v>29830</c:v>
                </c:pt>
                <c:pt idx="213">
                  <c:v>29860</c:v>
                </c:pt>
                <c:pt idx="214">
                  <c:v>29891</c:v>
                </c:pt>
                <c:pt idx="215">
                  <c:v>29921</c:v>
                </c:pt>
                <c:pt idx="216">
                  <c:v>29952</c:v>
                </c:pt>
                <c:pt idx="217">
                  <c:v>29983</c:v>
                </c:pt>
                <c:pt idx="218">
                  <c:v>30011</c:v>
                </c:pt>
                <c:pt idx="219">
                  <c:v>30042</c:v>
                </c:pt>
                <c:pt idx="220">
                  <c:v>30072</c:v>
                </c:pt>
                <c:pt idx="221">
                  <c:v>30103</c:v>
                </c:pt>
                <c:pt idx="222">
                  <c:v>30133</c:v>
                </c:pt>
                <c:pt idx="223">
                  <c:v>30164</c:v>
                </c:pt>
                <c:pt idx="224">
                  <c:v>30195</c:v>
                </c:pt>
                <c:pt idx="225">
                  <c:v>30225</c:v>
                </c:pt>
                <c:pt idx="226">
                  <c:v>30256</c:v>
                </c:pt>
                <c:pt idx="227">
                  <c:v>30286</c:v>
                </c:pt>
                <c:pt idx="228">
                  <c:v>30317</c:v>
                </c:pt>
                <c:pt idx="229">
                  <c:v>30348</c:v>
                </c:pt>
                <c:pt idx="230">
                  <c:v>30376</c:v>
                </c:pt>
                <c:pt idx="231">
                  <c:v>30407</c:v>
                </c:pt>
                <c:pt idx="232">
                  <c:v>30437</c:v>
                </c:pt>
                <c:pt idx="233">
                  <c:v>30468</c:v>
                </c:pt>
                <c:pt idx="234">
                  <c:v>30498</c:v>
                </c:pt>
                <c:pt idx="235">
                  <c:v>30529</c:v>
                </c:pt>
                <c:pt idx="236">
                  <c:v>30560</c:v>
                </c:pt>
                <c:pt idx="237">
                  <c:v>30590</c:v>
                </c:pt>
                <c:pt idx="238">
                  <c:v>30621</c:v>
                </c:pt>
                <c:pt idx="239">
                  <c:v>30651</c:v>
                </c:pt>
                <c:pt idx="240">
                  <c:v>30682</c:v>
                </c:pt>
                <c:pt idx="241">
                  <c:v>30713</c:v>
                </c:pt>
                <c:pt idx="242">
                  <c:v>30742</c:v>
                </c:pt>
                <c:pt idx="243">
                  <c:v>30773</c:v>
                </c:pt>
                <c:pt idx="244">
                  <c:v>30803</c:v>
                </c:pt>
                <c:pt idx="245">
                  <c:v>30834</c:v>
                </c:pt>
                <c:pt idx="246">
                  <c:v>30864</c:v>
                </c:pt>
                <c:pt idx="247">
                  <c:v>30895</c:v>
                </c:pt>
                <c:pt idx="248">
                  <c:v>30926</c:v>
                </c:pt>
                <c:pt idx="249">
                  <c:v>30956</c:v>
                </c:pt>
                <c:pt idx="250">
                  <c:v>30987</c:v>
                </c:pt>
                <c:pt idx="251">
                  <c:v>31017</c:v>
                </c:pt>
                <c:pt idx="252">
                  <c:v>31048</c:v>
                </c:pt>
                <c:pt idx="253">
                  <c:v>31079</c:v>
                </c:pt>
                <c:pt idx="254">
                  <c:v>31107</c:v>
                </c:pt>
                <c:pt idx="255">
                  <c:v>31138</c:v>
                </c:pt>
                <c:pt idx="256">
                  <c:v>31168</c:v>
                </c:pt>
                <c:pt idx="257">
                  <c:v>31199</c:v>
                </c:pt>
                <c:pt idx="258">
                  <c:v>31229</c:v>
                </c:pt>
                <c:pt idx="259">
                  <c:v>31260</c:v>
                </c:pt>
                <c:pt idx="260">
                  <c:v>31291</c:v>
                </c:pt>
                <c:pt idx="261">
                  <c:v>31321</c:v>
                </c:pt>
                <c:pt idx="262">
                  <c:v>31352</c:v>
                </c:pt>
                <c:pt idx="263">
                  <c:v>31382</c:v>
                </c:pt>
                <c:pt idx="264">
                  <c:v>31413</c:v>
                </c:pt>
                <c:pt idx="265">
                  <c:v>31444</c:v>
                </c:pt>
                <c:pt idx="266">
                  <c:v>31472</c:v>
                </c:pt>
                <c:pt idx="267">
                  <c:v>31503</c:v>
                </c:pt>
                <c:pt idx="268">
                  <c:v>31533</c:v>
                </c:pt>
                <c:pt idx="269">
                  <c:v>31564</c:v>
                </c:pt>
                <c:pt idx="270">
                  <c:v>31594</c:v>
                </c:pt>
                <c:pt idx="271">
                  <c:v>31625</c:v>
                </c:pt>
                <c:pt idx="272">
                  <c:v>31656</c:v>
                </c:pt>
                <c:pt idx="273">
                  <c:v>31686</c:v>
                </c:pt>
                <c:pt idx="274">
                  <c:v>31717</c:v>
                </c:pt>
                <c:pt idx="275">
                  <c:v>31747</c:v>
                </c:pt>
                <c:pt idx="276">
                  <c:v>31778</c:v>
                </c:pt>
                <c:pt idx="277">
                  <c:v>31809</c:v>
                </c:pt>
                <c:pt idx="278">
                  <c:v>31837</c:v>
                </c:pt>
                <c:pt idx="279">
                  <c:v>31868</c:v>
                </c:pt>
                <c:pt idx="280">
                  <c:v>31898</c:v>
                </c:pt>
                <c:pt idx="281">
                  <c:v>31929</c:v>
                </c:pt>
                <c:pt idx="282">
                  <c:v>31959</c:v>
                </c:pt>
                <c:pt idx="283">
                  <c:v>31990</c:v>
                </c:pt>
                <c:pt idx="284">
                  <c:v>32021</c:v>
                </c:pt>
                <c:pt idx="285">
                  <c:v>32051</c:v>
                </c:pt>
                <c:pt idx="286">
                  <c:v>32082</c:v>
                </c:pt>
                <c:pt idx="287">
                  <c:v>32112</c:v>
                </c:pt>
                <c:pt idx="288">
                  <c:v>32143</c:v>
                </c:pt>
                <c:pt idx="289">
                  <c:v>32174</c:v>
                </c:pt>
                <c:pt idx="290">
                  <c:v>32203</c:v>
                </c:pt>
                <c:pt idx="291">
                  <c:v>32234</c:v>
                </c:pt>
                <c:pt idx="292">
                  <c:v>32264</c:v>
                </c:pt>
                <c:pt idx="293">
                  <c:v>32295</c:v>
                </c:pt>
                <c:pt idx="294">
                  <c:v>32325</c:v>
                </c:pt>
                <c:pt idx="295">
                  <c:v>32356</c:v>
                </c:pt>
                <c:pt idx="296">
                  <c:v>32387</c:v>
                </c:pt>
                <c:pt idx="297">
                  <c:v>32417</c:v>
                </c:pt>
                <c:pt idx="298">
                  <c:v>32448</c:v>
                </c:pt>
                <c:pt idx="299">
                  <c:v>32478</c:v>
                </c:pt>
                <c:pt idx="300">
                  <c:v>32509</c:v>
                </c:pt>
                <c:pt idx="301">
                  <c:v>32540</c:v>
                </c:pt>
                <c:pt idx="302">
                  <c:v>32568</c:v>
                </c:pt>
                <c:pt idx="303">
                  <c:v>32599</c:v>
                </c:pt>
                <c:pt idx="304">
                  <c:v>32629</c:v>
                </c:pt>
                <c:pt idx="305">
                  <c:v>32660</c:v>
                </c:pt>
                <c:pt idx="306">
                  <c:v>32690</c:v>
                </c:pt>
                <c:pt idx="307">
                  <c:v>32721</c:v>
                </c:pt>
                <c:pt idx="308">
                  <c:v>32752</c:v>
                </c:pt>
                <c:pt idx="309">
                  <c:v>32782</c:v>
                </c:pt>
                <c:pt idx="310">
                  <c:v>32813</c:v>
                </c:pt>
                <c:pt idx="311">
                  <c:v>32843</c:v>
                </c:pt>
                <c:pt idx="312">
                  <c:v>32874</c:v>
                </c:pt>
                <c:pt idx="313">
                  <c:v>32905</c:v>
                </c:pt>
                <c:pt idx="314">
                  <c:v>32933</c:v>
                </c:pt>
                <c:pt idx="315">
                  <c:v>32964</c:v>
                </c:pt>
                <c:pt idx="316">
                  <c:v>32994</c:v>
                </c:pt>
                <c:pt idx="317">
                  <c:v>33025</c:v>
                </c:pt>
                <c:pt idx="318">
                  <c:v>33055</c:v>
                </c:pt>
                <c:pt idx="319">
                  <c:v>33086</c:v>
                </c:pt>
                <c:pt idx="320">
                  <c:v>33117</c:v>
                </c:pt>
                <c:pt idx="321">
                  <c:v>33147</c:v>
                </c:pt>
                <c:pt idx="322">
                  <c:v>33178</c:v>
                </c:pt>
                <c:pt idx="323">
                  <c:v>33208</c:v>
                </c:pt>
                <c:pt idx="324">
                  <c:v>33239</c:v>
                </c:pt>
                <c:pt idx="325">
                  <c:v>33270</c:v>
                </c:pt>
                <c:pt idx="326">
                  <c:v>33298</c:v>
                </c:pt>
                <c:pt idx="327">
                  <c:v>33329</c:v>
                </c:pt>
                <c:pt idx="328">
                  <c:v>33359</c:v>
                </c:pt>
                <c:pt idx="329">
                  <c:v>33390</c:v>
                </c:pt>
                <c:pt idx="330">
                  <c:v>33420</c:v>
                </c:pt>
                <c:pt idx="331">
                  <c:v>33451</c:v>
                </c:pt>
                <c:pt idx="332">
                  <c:v>33482</c:v>
                </c:pt>
                <c:pt idx="333">
                  <c:v>33512</c:v>
                </c:pt>
                <c:pt idx="334">
                  <c:v>33543</c:v>
                </c:pt>
                <c:pt idx="335">
                  <c:v>33573</c:v>
                </c:pt>
                <c:pt idx="336">
                  <c:v>33604</c:v>
                </c:pt>
                <c:pt idx="337">
                  <c:v>33635</c:v>
                </c:pt>
                <c:pt idx="338">
                  <c:v>33664</c:v>
                </c:pt>
                <c:pt idx="339">
                  <c:v>33695</c:v>
                </c:pt>
                <c:pt idx="340">
                  <c:v>33725</c:v>
                </c:pt>
                <c:pt idx="341">
                  <c:v>33756</c:v>
                </c:pt>
                <c:pt idx="342">
                  <c:v>33786</c:v>
                </c:pt>
                <c:pt idx="343">
                  <c:v>33817</c:v>
                </c:pt>
                <c:pt idx="344">
                  <c:v>33848</c:v>
                </c:pt>
                <c:pt idx="345">
                  <c:v>33878</c:v>
                </c:pt>
                <c:pt idx="346">
                  <c:v>33909</c:v>
                </c:pt>
                <c:pt idx="347">
                  <c:v>33939</c:v>
                </c:pt>
                <c:pt idx="348">
                  <c:v>33970</c:v>
                </c:pt>
                <c:pt idx="349">
                  <c:v>34001</c:v>
                </c:pt>
                <c:pt idx="350">
                  <c:v>34029</c:v>
                </c:pt>
                <c:pt idx="351">
                  <c:v>34060</c:v>
                </c:pt>
                <c:pt idx="352">
                  <c:v>34090</c:v>
                </c:pt>
                <c:pt idx="353">
                  <c:v>34121</c:v>
                </c:pt>
                <c:pt idx="354">
                  <c:v>34151</c:v>
                </c:pt>
                <c:pt idx="355">
                  <c:v>34182</c:v>
                </c:pt>
                <c:pt idx="356">
                  <c:v>34213</c:v>
                </c:pt>
                <c:pt idx="357">
                  <c:v>34243</c:v>
                </c:pt>
                <c:pt idx="358">
                  <c:v>34274</c:v>
                </c:pt>
                <c:pt idx="359">
                  <c:v>34304</c:v>
                </c:pt>
                <c:pt idx="360">
                  <c:v>34335</c:v>
                </c:pt>
                <c:pt idx="361">
                  <c:v>34366</c:v>
                </c:pt>
                <c:pt idx="362">
                  <c:v>34394</c:v>
                </c:pt>
                <c:pt idx="363">
                  <c:v>34425</c:v>
                </c:pt>
                <c:pt idx="364">
                  <c:v>34455</c:v>
                </c:pt>
                <c:pt idx="365">
                  <c:v>34486</c:v>
                </c:pt>
                <c:pt idx="366">
                  <c:v>34516</c:v>
                </c:pt>
                <c:pt idx="367">
                  <c:v>34547</c:v>
                </c:pt>
                <c:pt idx="368">
                  <c:v>34578</c:v>
                </c:pt>
                <c:pt idx="369">
                  <c:v>34608</c:v>
                </c:pt>
                <c:pt idx="370">
                  <c:v>34639</c:v>
                </c:pt>
                <c:pt idx="371">
                  <c:v>34669</c:v>
                </c:pt>
                <c:pt idx="372">
                  <c:v>34700</c:v>
                </c:pt>
                <c:pt idx="373">
                  <c:v>34731</c:v>
                </c:pt>
                <c:pt idx="374">
                  <c:v>34759</c:v>
                </c:pt>
                <c:pt idx="375">
                  <c:v>34790</c:v>
                </c:pt>
                <c:pt idx="376">
                  <c:v>34820</c:v>
                </c:pt>
                <c:pt idx="377">
                  <c:v>34851</c:v>
                </c:pt>
                <c:pt idx="378">
                  <c:v>34881</c:v>
                </c:pt>
                <c:pt idx="379">
                  <c:v>34912</c:v>
                </c:pt>
                <c:pt idx="380">
                  <c:v>34943</c:v>
                </c:pt>
                <c:pt idx="381">
                  <c:v>34973</c:v>
                </c:pt>
                <c:pt idx="382">
                  <c:v>35004</c:v>
                </c:pt>
                <c:pt idx="383">
                  <c:v>35034</c:v>
                </c:pt>
                <c:pt idx="384">
                  <c:v>35065</c:v>
                </c:pt>
                <c:pt idx="385">
                  <c:v>35096</c:v>
                </c:pt>
                <c:pt idx="386">
                  <c:v>35125</c:v>
                </c:pt>
                <c:pt idx="387">
                  <c:v>35156</c:v>
                </c:pt>
                <c:pt idx="388">
                  <c:v>35186</c:v>
                </c:pt>
                <c:pt idx="389">
                  <c:v>35217</c:v>
                </c:pt>
                <c:pt idx="390">
                  <c:v>35247</c:v>
                </c:pt>
                <c:pt idx="391">
                  <c:v>35278</c:v>
                </c:pt>
                <c:pt idx="392">
                  <c:v>35309</c:v>
                </c:pt>
                <c:pt idx="393">
                  <c:v>35339</c:v>
                </c:pt>
                <c:pt idx="394">
                  <c:v>35370</c:v>
                </c:pt>
                <c:pt idx="395">
                  <c:v>35400</c:v>
                </c:pt>
                <c:pt idx="396">
                  <c:v>35431</c:v>
                </c:pt>
                <c:pt idx="397">
                  <c:v>35462</c:v>
                </c:pt>
                <c:pt idx="398">
                  <c:v>35490</c:v>
                </c:pt>
                <c:pt idx="399">
                  <c:v>35521</c:v>
                </c:pt>
                <c:pt idx="400">
                  <c:v>35551</c:v>
                </c:pt>
                <c:pt idx="401">
                  <c:v>35582</c:v>
                </c:pt>
                <c:pt idx="402">
                  <c:v>35612</c:v>
                </c:pt>
                <c:pt idx="403">
                  <c:v>35643</c:v>
                </c:pt>
                <c:pt idx="404">
                  <c:v>35674</c:v>
                </c:pt>
                <c:pt idx="405">
                  <c:v>35704</c:v>
                </c:pt>
                <c:pt idx="406">
                  <c:v>35735</c:v>
                </c:pt>
                <c:pt idx="407">
                  <c:v>35765</c:v>
                </c:pt>
                <c:pt idx="408">
                  <c:v>35796</c:v>
                </c:pt>
                <c:pt idx="409">
                  <c:v>35827</c:v>
                </c:pt>
                <c:pt idx="410">
                  <c:v>35855</c:v>
                </c:pt>
                <c:pt idx="411">
                  <c:v>35886</c:v>
                </c:pt>
                <c:pt idx="412">
                  <c:v>35916</c:v>
                </c:pt>
                <c:pt idx="413">
                  <c:v>35947</c:v>
                </c:pt>
                <c:pt idx="414">
                  <c:v>35977</c:v>
                </c:pt>
                <c:pt idx="415">
                  <c:v>36008</c:v>
                </c:pt>
                <c:pt idx="416">
                  <c:v>36039</c:v>
                </c:pt>
                <c:pt idx="417">
                  <c:v>36069</c:v>
                </c:pt>
                <c:pt idx="418">
                  <c:v>36100</c:v>
                </c:pt>
                <c:pt idx="419">
                  <c:v>36130</c:v>
                </c:pt>
                <c:pt idx="420">
                  <c:v>36161</c:v>
                </c:pt>
                <c:pt idx="421">
                  <c:v>36192</c:v>
                </c:pt>
                <c:pt idx="422">
                  <c:v>36220</c:v>
                </c:pt>
                <c:pt idx="423">
                  <c:v>36251</c:v>
                </c:pt>
                <c:pt idx="424">
                  <c:v>36281</c:v>
                </c:pt>
                <c:pt idx="425">
                  <c:v>36312</c:v>
                </c:pt>
                <c:pt idx="426">
                  <c:v>36342</c:v>
                </c:pt>
                <c:pt idx="427">
                  <c:v>36373</c:v>
                </c:pt>
                <c:pt idx="428">
                  <c:v>36404</c:v>
                </c:pt>
                <c:pt idx="429">
                  <c:v>36434</c:v>
                </c:pt>
                <c:pt idx="430">
                  <c:v>36465</c:v>
                </c:pt>
                <c:pt idx="431">
                  <c:v>36495</c:v>
                </c:pt>
                <c:pt idx="432">
                  <c:v>36526</c:v>
                </c:pt>
                <c:pt idx="433">
                  <c:v>36557</c:v>
                </c:pt>
                <c:pt idx="434">
                  <c:v>36586</c:v>
                </c:pt>
                <c:pt idx="435">
                  <c:v>36617</c:v>
                </c:pt>
                <c:pt idx="436">
                  <c:v>36647</c:v>
                </c:pt>
                <c:pt idx="437">
                  <c:v>36678</c:v>
                </c:pt>
                <c:pt idx="438">
                  <c:v>36708</c:v>
                </c:pt>
                <c:pt idx="439">
                  <c:v>36739</c:v>
                </c:pt>
                <c:pt idx="440">
                  <c:v>36770</c:v>
                </c:pt>
                <c:pt idx="441">
                  <c:v>36800</c:v>
                </c:pt>
                <c:pt idx="442">
                  <c:v>36831</c:v>
                </c:pt>
                <c:pt idx="443">
                  <c:v>36861</c:v>
                </c:pt>
                <c:pt idx="444">
                  <c:v>36892</c:v>
                </c:pt>
                <c:pt idx="445">
                  <c:v>36923</c:v>
                </c:pt>
                <c:pt idx="446">
                  <c:v>36951</c:v>
                </c:pt>
                <c:pt idx="447">
                  <c:v>36982</c:v>
                </c:pt>
                <c:pt idx="448">
                  <c:v>37012</c:v>
                </c:pt>
                <c:pt idx="449">
                  <c:v>37043</c:v>
                </c:pt>
                <c:pt idx="450">
                  <c:v>37073</c:v>
                </c:pt>
                <c:pt idx="451">
                  <c:v>37104</c:v>
                </c:pt>
                <c:pt idx="452">
                  <c:v>37135</c:v>
                </c:pt>
                <c:pt idx="453">
                  <c:v>37165</c:v>
                </c:pt>
                <c:pt idx="454">
                  <c:v>37196</c:v>
                </c:pt>
                <c:pt idx="455">
                  <c:v>37226</c:v>
                </c:pt>
                <c:pt idx="456">
                  <c:v>37257</c:v>
                </c:pt>
                <c:pt idx="457">
                  <c:v>37288</c:v>
                </c:pt>
                <c:pt idx="458">
                  <c:v>37316</c:v>
                </c:pt>
                <c:pt idx="459">
                  <c:v>37347</c:v>
                </c:pt>
                <c:pt idx="460">
                  <c:v>37377</c:v>
                </c:pt>
                <c:pt idx="461">
                  <c:v>37408</c:v>
                </c:pt>
                <c:pt idx="462">
                  <c:v>37438</c:v>
                </c:pt>
                <c:pt idx="463">
                  <c:v>37469</c:v>
                </c:pt>
                <c:pt idx="464">
                  <c:v>37500</c:v>
                </c:pt>
                <c:pt idx="465">
                  <c:v>37530</c:v>
                </c:pt>
                <c:pt idx="466">
                  <c:v>37561</c:v>
                </c:pt>
                <c:pt idx="467">
                  <c:v>37591</c:v>
                </c:pt>
                <c:pt idx="468">
                  <c:v>37622</c:v>
                </c:pt>
                <c:pt idx="469">
                  <c:v>37653</c:v>
                </c:pt>
                <c:pt idx="470">
                  <c:v>37681</c:v>
                </c:pt>
                <c:pt idx="471">
                  <c:v>37712</c:v>
                </c:pt>
                <c:pt idx="472">
                  <c:v>37742</c:v>
                </c:pt>
                <c:pt idx="473">
                  <c:v>37773</c:v>
                </c:pt>
                <c:pt idx="474">
                  <c:v>37803</c:v>
                </c:pt>
                <c:pt idx="475">
                  <c:v>37834</c:v>
                </c:pt>
                <c:pt idx="476">
                  <c:v>37865</c:v>
                </c:pt>
                <c:pt idx="477">
                  <c:v>37895</c:v>
                </c:pt>
                <c:pt idx="478">
                  <c:v>37926</c:v>
                </c:pt>
                <c:pt idx="479">
                  <c:v>37956</c:v>
                </c:pt>
                <c:pt idx="480">
                  <c:v>37987</c:v>
                </c:pt>
                <c:pt idx="481">
                  <c:v>38018</c:v>
                </c:pt>
                <c:pt idx="482">
                  <c:v>38047</c:v>
                </c:pt>
                <c:pt idx="483">
                  <c:v>38078</c:v>
                </c:pt>
                <c:pt idx="484">
                  <c:v>38108</c:v>
                </c:pt>
                <c:pt idx="485">
                  <c:v>38139</c:v>
                </c:pt>
                <c:pt idx="486">
                  <c:v>38169</c:v>
                </c:pt>
                <c:pt idx="487">
                  <c:v>38200</c:v>
                </c:pt>
                <c:pt idx="488">
                  <c:v>38231</c:v>
                </c:pt>
                <c:pt idx="489">
                  <c:v>38261</c:v>
                </c:pt>
                <c:pt idx="490">
                  <c:v>38292</c:v>
                </c:pt>
                <c:pt idx="491">
                  <c:v>38322</c:v>
                </c:pt>
                <c:pt idx="492">
                  <c:v>38353</c:v>
                </c:pt>
                <c:pt idx="493">
                  <c:v>38384</c:v>
                </c:pt>
                <c:pt idx="494">
                  <c:v>38412</c:v>
                </c:pt>
                <c:pt idx="495">
                  <c:v>38443</c:v>
                </c:pt>
                <c:pt idx="496">
                  <c:v>38473</c:v>
                </c:pt>
                <c:pt idx="497">
                  <c:v>38504</c:v>
                </c:pt>
                <c:pt idx="498">
                  <c:v>38534</c:v>
                </c:pt>
                <c:pt idx="499">
                  <c:v>38565</c:v>
                </c:pt>
                <c:pt idx="500">
                  <c:v>38596</c:v>
                </c:pt>
                <c:pt idx="501">
                  <c:v>38626</c:v>
                </c:pt>
                <c:pt idx="502">
                  <c:v>38657</c:v>
                </c:pt>
                <c:pt idx="503">
                  <c:v>38687</c:v>
                </c:pt>
                <c:pt idx="504">
                  <c:v>38718</c:v>
                </c:pt>
                <c:pt idx="505">
                  <c:v>38749</c:v>
                </c:pt>
                <c:pt idx="506">
                  <c:v>38777</c:v>
                </c:pt>
                <c:pt idx="507">
                  <c:v>38808</c:v>
                </c:pt>
                <c:pt idx="508">
                  <c:v>38838</c:v>
                </c:pt>
                <c:pt idx="509">
                  <c:v>38869</c:v>
                </c:pt>
                <c:pt idx="510">
                  <c:v>38899</c:v>
                </c:pt>
                <c:pt idx="511">
                  <c:v>38930</c:v>
                </c:pt>
                <c:pt idx="512">
                  <c:v>38961</c:v>
                </c:pt>
                <c:pt idx="513">
                  <c:v>38991</c:v>
                </c:pt>
                <c:pt idx="514">
                  <c:v>39022</c:v>
                </c:pt>
                <c:pt idx="515">
                  <c:v>39052</c:v>
                </c:pt>
                <c:pt idx="516">
                  <c:v>39083</c:v>
                </c:pt>
                <c:pt idx="517">
                  <c:v>39114</c:v>
                </c:pt>
                <c:pt idx="518">
                  <c:v>39142</c:v>
                </c:pt>
                <c:pt idx="519">
                  <c:v>39173</c:v>
                </c:pt>
                <c:pt idx="520">
                  <c:v>39203</c:v>
                </c:pt>
                <c:pt idx="521">
                  <c:v>39234</c:v>
                </c:pt>
                <c:pt idx="522">
                  <c:v>39264</c:v>
                </c:pt>
                <c:pt idx="523">
                  <c:v>39295</c:v>
                </c:pt>
                <c:pt idx="524">
                  <c:v>39326</c:v>
                </c:pt>
                <c:pt idx="525">
                  <c:v>39356</c:v>
                </c:pt>
                <c:pt idx="526">
                  <c:v>39387</c:v>
                </c:pt>
                <c:pt idx="527">
                  <c:v>39417</c:v>
                </c:pt>
                <c:pt idx="528">
                  <c:v>39448</c:v>
                </c:pt>
                <c:pt idx="529">
                  <c:v>39479</c:v>
                </c:pt>
                <c:pt idx="530">
                  <c:v>39508</c:v>
                </c:pt>
                <c:pt idx="531">
                  <c:v>39539</c:v>
                </c:pt>
                <c:pt idx="532">
                  <c:v>39569</c:v>
                </c:pt>
                <c:pt idx="533">
                  <c:v>39600</c:v>
                </c:pt>
                <c:pt idx="534">
                  <c:v>39630</c:v>
                </c:pt>
                <c:pt idx="535">
                  <c:v>39661</c:v>
                </c:pt>
                <c:pt idx="536">
                  <c:v>39692</c:v>
                </c:pt>
                <c:pt idx="537">
                  <c:v>39722</c:v>
                </c:pt>
                <c:pt idx="538">
                  <c:v>39753</c:v>
                </c:pt>
                <c:pt idx="539">
                  <c:v>39783</c:v>
                </c:pt>
                <c:pt idx="540">
                  <c:v>39814</c:v>
                </c:pt>
                <c:pt idx="541">
                  <c:v>39845</c:v>
                </c:pt>
                <c:pt idx="542">
                  <c:v>39873</c:v>
                </c:pt>
                <c:pt idx="543">
                  <c:v>39904</c:v>
                </c:pt>
                <c:pt idx="544">
                  <c:v>39934</c:v>
                </c:pt>
                <c:pt idx="545">
                  <c:v>39965</c:v>
                </c:pt>
                <c:pt idx="546">
                  <c:v>39995</c:v>
                </c:pt>
                <c:pt idx="547">
                  <c:v>40026</c:v>
                </c:pt>
                <c:pt idx="548">
                  <c:v>40057</c:v>
                </c:pt>
                <c:pt idx="549">
                  <c:v>40087</c:v>
                </c:pt>
                <c:pt idx="550">
                  <c:v>40118</c:v>
                </c:pt>
                <c:pt idx="551">
                  <c:v>40148</c:v>
                </c:pt>
                <c:pt idx="552">
                  <c:v>40179</c:v>
                </c:pt>
                <c:pt idx="553">
                  <c:v>40210</c:v>
                </c:pt>
                <c:pt idx="554">
                  <c:v>40238</c:v>
                </c:pt>
                <c:pt idx="555">
                  <c:v>40269</c:v>
                </c:pt>
                <c:pt idx="556">
                  <c:v>40299</c:v>
                </c:pt>
                <c:pt idx="557">
                  <c:v>40330</c:v>
                </c:pt>
                <c:pt idx="558">
                  <c:v>40360</c:v>
                </c:pt>
                <c:pt idx="559">
                  <c:v>40391</c:v>
                </c:pt>
                <c:pt idx="560">
                  <c:v>40422</c:v>
                </c:pt>
                <c:pt idx="561">
                  <c:v>40452</c:v>
                </c:pt>
                <c:pt idx="562">
                  <c:v>40483</c:v>
                </c:pt>
                <c:pt idx="563">
                  <c:v>40513</c:v>
                </c:pt>
                <c:pt idx="564">
                  <c:v>40544</c:v>
                </c:pt>
                <c:pt idx="565">
                  <c:v>40575</c:v>
                </c:pt>
                <c:pt idx="566">
                  <c:v>40603</c:v>
                </c:pt>
                <c:pt idx="567">
                  <c:v>40634</c:v>
                </c:pt>
                <c:pt idx="568">
                  <c:v>40664</c:v>
                </c:pt>
                <c:pt idx="569">
                  <c:v>40695</c:v>
                </c:pt>
                <c:pt idx="570">
                  <c:v>40725</c:v>
                </c:pt>
                <c:pt idx="571">
                  <c:v>40756</c:v>
                </c:pt>
                <c:pt idx="572">
                  <c:v>40787</c:v>
                </c:pt>
                <c:pt idx="573">
                  <c:v>40817</c:v>
                </c:pt>
                <c:pt idx="574">
                  <c:v>40848</c:v>
                </c:pt>
                <c:pt idx="575">
                  <c:v>40878</c:v>
                </c:pt>
                <c:pt idx="576">
                  <c:v>40909</c:v>
                </c:pt>
                <c:pt idx="577">
                  <c:v>40940</c:v>
                </c:pt>
                <c:pt idx="578">
                  <c:v>40969</c:v>
                </c:pt>
                <c:pt idx="579">
                  <c:v>41000</c:v>
                </c:pt>
                <c:pt idx="580">
                  <c:v>41030</c:v>
                </c:pt>
                <c:pt idx="581">
                  <c:v>41061</c:v>
                </c:pt>
                <c:pt idx="582">
                  <c:v>41091</c:v>
                </c:pt>
                <c:pt idx="583">
                  <c:v>41122</c:v>
                </c:pt>
                <c:pt idx="584">
                  <c:v>41153</c:v>
                </c:pt>
                <c:pt idx="585">
                  <c:v>41183</c:v>
                </c:pt>
                <c:pt idx="586">
                  <c:v>41214</c:v>
                </c:pt>
                <c:pt idx="587">
                  <c:v>41244</c:v>
                </c:pt>
                <c:pt idx="588">
                  <c:v>41275</c:v>
                </c:pt>
                <c:pt idx="589">
                  <c:v>41306</c:v>
                </c:pt>
                <c:pt idx="590">
                  <c:v>41334</c:v>
                </c:pt>
                <c:pt idx="591">
                  <c:v>41365</c:v>
                </c:pt>
                <c:pt idx="592">
                  <c:v>41395</c:v>
                </c:pt>
                <c:pt idx="593">
                  <c:v>41426</c:v>
                </c:pt>
                <c:pt idx="594">
                  <c:v>41456</c:v>
                </c:pt>
                <c:pt idx="595">
                  <c:v>41487</c:v>
                </c:pt>
                <c:pt idx="596">
                  <c:v>41518</c:v>
                </c:pt>
                <c:pt idx="597">
                  <c:v>41548</c:v>
                </c:pt>
                <c:pt idx="598">
                  <c:v>41579</c:v>
                </c:pt>
                <c:pt idx="599">
                  <c:v>41609</c:v>
                </c:pt>
                <c:pt idx="600">
                  <c:v>41640</c:v>
                </c:pt>
                <c:pt idx="601">
                  <c:v>41671</c:v>
                </c:pt>
                <c:pt idx="602">
                  <c:v>41699</c:v>
                </c:pt>
                <c:pt idx="603">
                  <c:v>41730</c:v>
                </c:pt>
                <c:pt idx="604">
                  <c:v>41760</c:v>
                </c:pt>
                <c:pt idx="605">
                  <c:v>41791</c:v>
                </c:pt>
                <c:pt idx="606">
                  <c:v>41821</c:v>
                </c:pt>
                <c:pt idx="607">
                  <c:v>41852</c:v>
                </c:pt>
                <c:pt idx="608">
                  <c:v>41883</c:v>
                </c:pt>
                <c:pt idx="609">
                  <c:v>41913</c:v>
                </c:pt>
                <c:pt idx="610">
                  <c:v>41944</c:v>
                </c:pt>
                <c:pt idx="611">
                  <c:v>41974</c:v>
                </c:pt>
                <c:pt idx="612">
                  <c:v>42005</c:v>
                </c:pt>
                <c:pt idx="613">
                  <c:v>42036</c:v>
                </c:pt>
                <c:pt idx="614">
                  <c:v>42064</c:v>
                </c:pt>
                <c:pt idx="615">
                  <c:v>42095</c:v>
                </c:pt>
                <c:pt idx="616">
                  <c:v>42125</c:v>
                </c:pt>
                <c:pt idx="617">
                  <c:v>42156</c:v>
                </c:pt>
                <c:pt idx="618">
                  <c:v>42186</c:v>
                </c:pt>
                <c:pt idx="619">
                  <c:v>42217</c:v>
                </c:pt>
                <c:pt idx="620">
                  <c:v>42248</c:v>
                </c:pt>
                <c:pt idx="621">
                  <c:v>42278</c:v>
                </c:pt>
                <c:pt idx="622">
                  <c:v>42309</c:v>
                </c:pt>
                <c:pt idx="623">
                  <c:v>42339</c:v>
                </c:pt>
                <c:pt idx="624">
                  <c:v>42370</c:v>
                </c:pt>
                <c:pt idx="625">
                  <c:v>42401</c:v>
                </c:pt>
                <c:pt idx="626">
                  <c:v>42430</c:v>
                </c:pt>
                <c:pt idx="627">
                  <c:v>42461</c:v>
                </c:pt>
                <c:pt idx="628">
                  <c:v>42491</c:v>
                </c:pt>
                <c:pt idx="629">
                  <c:v>42522</c:v>
                </c:pt>
                <c:pt idx="630">
                  <c:v>42552</c:v>
                </c:pt>
                <c:pt idx="631">
                  <c:v>42583</c:v>
                </c:pt>
                <c:pt idx="632">
                  <c:v>42614</c:v>
                </c:pt>
                <c:pt idx="633">
                  <c:v>42644</c:v>
                </c:pt>
                <c:pt idx="634">
                  <c:v>42675</c:v>
                </c:pt>
                <c:pt idx="635">
                  <c:v>42705</c:v>
                </c:pt>
                <c:pt idx="636">
                  <c:v>42736</c:v>
                </c:pt>
                <c:pt idx="637">
                  <c:v>42767</c:v>
                </c:pt>
                <c:pt idx="638">
                  <c:v>42795</c:v>
                </c:pt>
                <c:pt idx="639">
                  <c:v>42826</c:v>
                </c:pt>
                <c:pt idx="640">
                  <c:v>42856</c:v>
                </c:pt>
                <c:pt idx="641">
                  <c:v>42887</c:v>
                </c:pt>
                <c:pt idx="642">
                  <c:v>42917</c:v>
                </c:pt>
                <c:pt idx="643">
                  <c:v>42948</c:v>
                </c:pt>
                <c:pt idx="644">
                  <c:v>42979</c:v>
                </c:pt>
                <c:pt idx="645">
                  <c:v>43009</c:v>
                </c:pt>
                <c:pt idx="646">
                  <c:v>43040</c:v>
                </c:pt>
                <c:pt idx="647">
                  <c:v>43070</c:v>
                </c:pt>
                <c:pt idx="648">
                  <c:v>43101</c:v>
                </c:pt>
                <c:pt idx="649">
                  <c:v>43132</c:v>
                </c:pt>
                <c:pt idx="650">
                  <c:v>43160</c:v>
                </c:pt>
                <c:pt idx="651">
                  <c:v>43191</c:v>
                </c:pt>
                <c:pt idx="652">
                  <c:v>43221</c:v>
                </c:pt>
                <c:pt idx="653">
                  <c:v>43252</c:v>
                </c:pt>
                <c:pt idx="654">
                  <c:v>43282</c:v>
                </c:pt>
                <c:pt idx="655">
                  <c:v>43313</c:v>
                </c:pt>
                <c:pt idx="656">
                  <c:v>43344</c:v>
                </c:pt>
                <c:pt idx="657">
                  <c:v>43374</c:v>
                </c:pt>
                <c:pt idx="658">
                  <c:v>43405</c:v>
                </c:pt>
                <c:pt idx="659">
                  <c:v>43435</c:v>
                </c:pt>
                <c:pt idx="660">
                  <c:v>43466</c:v>
                </c:pt>
                <c:pt idx="661">
                  <c:v>43497</c:v>
                </c:pt>
                <c:pt idx="662">
                  <c:v>43525</c:v>
                </c:pt>
                <c:pt idx="663">
                  <c:v>43556</c:v>
                </c:pt>
                <c:pt idx="664">
                  <c:v>43586</c:v>
                </c:pt>
                <c:pt idx="665">
                  <c:v>43617</c:v>
                </c:pt>
                <c:pt idx="666">
                  <c:v>43647</c:v>
                </c:pt>
                <c:pt idx="667">
                  <c:v>43678</c:v>
                </c:pt>
                <c:pt idx="668">
                  <c:v>43709</c:v>
                </c:pt>
                <c:pt idx="669">
                  <c:v>43739</c:v>
                </c:pt>
                <c:pt idx="670">
                  <c:v>43770</c:v>
                </c:pt>
                <c:pt idx="671">
                  <c:v>43800</c:v>
                </c:pt>
                <c:pt idx="672">
                  <c:v>43831</c:v>
                </c:pt>
                <c:pt idx="673">
                  <c:v>43862</c:v>
                </c:pt>
                <c:pt idx="674">
                  <c:v>43891</c:v>
                </c:pt>
                <c:pt idx="675">
                  <c:v>43922</c:v>
                </c:pt>
                <c:pt idx="676">
                  <c:v>43952</c:v>
                </c:pt>
                <c:pt idx="677">
                  <c:v>43983</c:v>
                </c:pt>
                <c:pt idx="678">
                  <c:v>44013</c:v>
                </c:pt>
                <c:pt idx="679">
                  <c:v>44044</c:v>
                </c:pt>
                <c:pt idx="680">
                  <c:v>44075</c:v>
                </c:pt>
                <c:pt idx="681">
                  <c:v>44105</c:v>
                </c:pt>
                <c:pt idx="682">
                  <c:v>44136</c:v>
                </c:pt>
                <c:pt idx="683">
                  <c:v>44166</c:v>
                </c:pt>
                <c:pt idx="684">
                  <c:v>44197</c:v>
                </c:pt>
                <c:pt idx="685">
                  <c:v>44228</c:v>
                </c:pt>
                <c:pt idx="686">
                  <c:v>44256</c:v>
                </c:pt>
                <c:pt idx="687">
                  <c:v>44287</c:v>
                </c:pt>
                <c:pt idx="688">
                  <c:v>44317</c:v>
                </c:pt>
                <c:pt idx="689">
                  <c:v>44348</c:v>
                </c:pt>
                <c:pt idx="690">
                  <c:v>44378</c:v>
                </c:pt>
                <c:pt idx="691">
                  <c:v>44409</c:v>
                </c:pt>
                <c:pt idx="692">
                  <c:v>44440</c:v>
                </c:pt>
                <c:pt idx="693">
                  <c:v>44470</c:v>
                </c:pt>
                <c:pt idx="694">
                  <c:v>44501</c:v>
                </c:pt>
                <c:pt idx="695">
                  <c:v>44531</c:v>
                </c:pt>
                <c:pt idx="696">
                  <c:v>44562</c:v>
                </c:pt>
                <c:pt idx="697">
                  <c:v>44593</c:v>
                </c:pt>
                <c:pt idx="698">
                  <c:v>44621</c:v>
                </c:pt>
                <c:pt idx="699">
                  <c:v>44652</c:v>
                </c:pt>
                <c:pt idx="700">
                  <c:v>44682</c:v>
                </c:pt>
                <c:pt idx="701">
                  <c:v>44713</c:v>
                </c:pt>
                <c:pt idx="702">
                  <c:v>44743</c:v>
                </c:pt>
                <c:pt idx="703">
                  <c:v>44774</c:v>
                </c:pt>
                <c:pt idx="704">
                  <c:v>44805</c:v>
                </c:pt>
                <c:pt idx="705">
                  <c:v>44835</c:v>
                </c:pt>
                <c:pt idx="706">
                  <c:v>44866</c:v>
                </c:pt>
                <c:pt idx="707">
                  <c:v>44896</c:v>
                </c:pt>
                <c:pt idx="708">
                  <c:v>44927</c:v>
                </c:pt>
                <c:pt idx="709">
                  <c:v>44958</c:v>
                </c:pt>
                <c:pt idx="710">
                  <c:v>44986</c:v>
                </c:pt>
                <c:pt idx="711">
                  <c:v>45017</c:v>
                </c:pt>
                <c:pt idx="712">
                  <c:v>45047</c:v>
                </c:pt>
                <c:pt idx="713">
                  <c:v>45078</c:v>
                </c:pt>
                <c:pt idx="714">
                  <c:v>45108</c:v>
                </c:pt>
                <c:pt idx="715">
                  <c:v>45139</c:v>
                </c:pt>
                <c:pt idx="716">
                  <c:v>45170</c:v>
                </c:pt>
                <c:pt idx="717">
                  <c:v>45200</c:v>
                </c:pt>
                <c:pt idx="718">
                  <c:v>45231</c:v>
                </c:pt>
                <c:pt idx="719">
                  <c:v>45261</c:v>
                </c:pt>
                <c:pt idx="720">
                  <c:v>45292</c:v>
                </c:pt>
                <c:pt idx="721">
                  <c:v>45323</c:v>
                </c:pt>
                <c:pt idx="722">
                  <c:v>45352</c:v>
                </c:pt>
                <c:pt idx="723">
                  <c:v>45383</c:v>
                </c:pt>
                <c:pt idx="724">
                  <c:v>45413</c:v>
                </c:pt>
                <c:pt idx="725">
                  <c:v>45444</c:v>
                </c:pt>
                <c:pt idx="726">
                  <c:v>45474</c:v>
                </c:pt>
                <c:pt idx="727">
                  <c:v>45505</c:v>
                </c:pt>
                <c:pt idx="728">
                  <c:v>45536</c:v>
                </c:pt>
                <c:pt idx="729">
                  <c:v>45566</c:v>
                </c:pt>
                <c:pt idx="730">
                  <c:v>45597</c:v>
                </c:pt>
                <c:pt idx="731">
                  <c:v>45627</c:v>
                </c:pt>
                <c:pt idx="732">
                  <c:v>45658</c:v>
                </c:pt>
                <c:pt idx="733">
                  <c:v>45689</c:v>
                </c:pt>
                <c:pt idx="734">
                  <c:v>45717</c:v>
                </c:pt>
                <c:pt idx="735">
                  <c:v>45748</c:v>
                </c:pt>
                <c:pt idx="736">
                  <c:v>45778</c:v>
                </c:pt>
                <c:pt idx="737">
                  <c:v>45809</c:v>
                </c:pt>
                <c:pt idx="738">
                  <c:v>45839</c:v>
                </c:pt>
                <c:pt idx="739">
                  <c:v>45870</c:v>
                </c:pt>
                <c:pt idx="740">
                  <c:v>45901</c:v>
                </c:pt>
                <c:pt idx="741">
                  <c:v>45931</c:v>
                </c:pt>
                <c:pt idx="742">
                  <c:v>45962</c:v>
                </c:pt>
                <c:pt idx="743">
                  <c:v>45992</c:v>
                </c:pt>
                <c:pt idx="744">
                  <c:v>46023</c:v>
                </c:pt>
                <c:pt idx="745">
                  <c:v>46054</c:v>
                </c:pt>
                <c:pt idx="746">
                  <c:v>46082</c:v>
                </c:pt>
                <c:pt idx="747">
                  <c:v>46113</c:v>
                </c:pt>
                <c:pt idx="748">
                  <c:v>46143</c:v>
                </c:pt>
                <c:pt idx="749">
                  <c:v>46174</c:v>
                </c:pt>
                <c:pt idx="750">
                  <c:v>46204</c:v>
                </c:pt>
                <c:pt idx="751">
                  <c:v>46235</c:v>
                </c:pt>
                <c:pt idx="752">
                  <c:v>46266</c:v>
                </c:pt>
                <c:pt idx="753">
                  <c:v>46296</c:v>
                </c:pt>
                <c:pt idx="754">
                  <c:v>46327</c:v>
                </c:pt>
                <c:pt idx="755">
                  <c:v>46357</c:v>
                </c:pt>
                <c:pt idx="756">
                  <c:v>46388</c:v>
                </c:pt>
                <c:pt idx="757">
                  <c:v>46419</c:v>
                </c:pt>
                <c:pt idx="758">
                  <c:v>46447</c:v>
                </c:pt>
                <c:pt idx="759">
                  <c:v>46478</c:v>
                </c:pt>
                <c:pt idx="760">
                  <c:v>46508</c:v>
                </c:pt>
                <c:pt idx="761">
                  <c:v>46539</c:v>
                </c:pt>
                <c:pt idx="762">
                  <c:v>46569</c:v>
                </c:pt>
                <c:pt idx="763">
                  <c:v>46600</c:v>
                </c:pt>
                <c:pt idx="764">
                  <c:v>46631</c:v>
                </c:pt>
                <c:pt idx="765">
                  <c:v>46661</c:v>
                </c:pt>
                <c:pt idx="766">
                  <c:v>46692</c:v>
                </c:pt>
                <c:pt idx="767">
                  <c:v>46722</c:v>
                </c:pt>
                <c:pt idx="768">
                  <c:v>46753</c:v>
                </c:pt>
                <c:pt idx="769">
                  <c:v>46784</c:v>
                </c:pt>
                <c:pt idx="770">
                  <c:v>46813</c:v>
                </c:pt>
                <c:pt idx="771">
                  <c:v>46844</c:v>
                </c:pt>
                <c:pt idx="772">
                  <c:v>46874</c:v>
                </c:pt>
                <c:pt idx="773">
                  <c:v>46905</c:v>
                </c:pt>
                <c:pt idx="774">
                  <c:v>46935</c:v>
                </c:pt>
                <c:pt idx="775">
                  <c:v>46966</c:v>
                </c:pt>
                <c:pt idx="776">
                  <c:v>46997</c:v>
                </c:pt>
                <c:pt idx="777">
                  <c:v>47027</c:v>
                </c:pt>
                <c:pt idx="778">
                  <c:v>47058</c:v>
                </c:pt>
                <c:pt idx="779">
                  <c:v>47088</c:v>
                </c:pt>
                <c:pt idx="780">
                  <c:v>47119</c:v>
                </c:pt>
                <c:pt idx="781">
                  <c:v>47150</c:v>
                </c:pt>
                <c:pt idx="782">
                  <c:v>47178</c:v>
                </c:pt>
                <c:pt idx="783">
                  <c:v>47209</c:v>
                </c:pt>
                <c:pt idx="784">
                  <c:v>47239</c:v>
                </c:pt>
                <c:pt idx="785">
                  <c:v>47270</c:v>
                </c:pt>
                <c:pt idx="786">
                  <c:v>47300</c:v>
                </c:pt>
                <c:pt idx="787">
                  <c:v>47331</c:v>
                </c:pt>
                <c:pt idx="788">
                  <c:v>47362</c:v>
                </c:pt>
                <c:pt idx="789">
                  <c:v>47392</c:v>
                </c:pt>
                <c:pt idx="790">
                  <c:v>47423</c:v>
                </c:pt>
                <c:pt idx="791">
                  <c:v>47453</c:v>
                </c:pt>
                <c:pt idx="792">
                  <c:v>47484</c:v>
                </c:pt>
                <c:pt idx="793">
                  <c:v>47515</c:v>
                </c:pt>
                <c:pt idx="794">
                  <c:v>47543</c:v>
                </c:pt>
                <c:pt idx="795">
                  <c:v>47574</c:v>
                </c:pt>
                <c:pt idx="796">
                  <c:v>47604</c:v>
                </c:pt>
                <c:pt idx="797">
                  <c:v>47635</c:v>
                </c:pt>
                <c:pt idx="798">
                  <c:v>47665</c:v>
                </c:pt>
                <c:pt idx="799">
                  <c:v>47696</c:v>
                </c:pt>
                <c:pt idx="800">
                  <c:v>47727</c:v>
                </c:pt>
                <c:pt idx="801">
                  <c:v>47757</c:v>
                </c:pt>
                <c:pt idx="802">
                  <c:v>47788</c:v>
                </c:pt>
                <c:pt idx="803">
                  <c:v>47818</c:v>
                </c:pt>
                <c:pt idx="804">
                  <c:v>47849</c:v>
                </c:pt>
                <c:pt idx="805">
                  <c:v>47880</c:v>
                </c:pt>
                <c:pt idx="806">
                  <c:v>47908</c:v>
                </c:pt>
                <c:pt idx="807">
                  <c:v>47939</c:v>
                </c:pt>
                <c:pt idx="808">
                  <c:v>47969</c:v>
                </c:pt>
                <c:pt idx="809">
                  <c:v>48000</c:v>
                </c:pt>
                <c:pt idx="810">
                  <c:v>48030</c:v>
                </c:pt>
                <c:pt idx="811">
                  <c:v>48061</c:v>
                </c:pt>
                <c:pt idx="812">
                  <c:v>48092</c:v>
                </c:pt>
                <c:pt idx="813">
                  <c:v>48122</c:v>
                </c:pt>
                <c:pt idx="814">
                  <c:v>48153</c:v>
                </c:pt>
                <c:pt idx="815">
                  <c:v>48183</c:v>
                </c:pt>
                <c:pt idx="816">
                  <c:v>48214</c:v>
                </c:pt>
                <c:pt idx="817">
                  <c:v>48245</c:v>
                </c:pt>
                <c:pt idx="818">
                  <c:v>48274</c:v>
                </c:pt>
                <c:pt idx="819">
                  <c:v>48305</c:v>
                </c:pt>
                <c:pt idx="820">
                  <c:v>48335</c:v>
                </c:pt>
                <c:pt idx="821">
                  <c:v>48366</c:v>
                </c:pt>
                <c:pt idx="822">
                  <c:v>48396</c:v>
                </c:pt>
                <c:pt idx="823">
                  <c:v>48427</c:v>
                </c:pt>
                <c:pt idx="824">
                  <c:v>48458</c:v>
                </c:pt>
                <c:pt idx="825">
                  <c:v>48488</c:v>
                </c:pt>
                <c:pt idx="826">
                  <c:v>48519</c:v>
                </c:pt>
                <c:pt idx="827">
                  <c:v>48549</c:v>
                </c:pt>
                <c:pt idx="828">
                  <c:v>48580</c:v>
                </c:pt>
                <c:pt idx="829">
                  <c:v>48611</c:v>
                </c:pt>
                <c:pt idx="830">
                  <c:v>48639</c:v>
                </c:pt>
                <c:pt idx="831">
                  <c:v>48670</c:v>
                </c:pt>
                <c:pt idx="832">
                  <c:v>48700</c:v>
                </c:pt>
                <c:pt idx="833">
                  <c:v>48731</c:v>
                </c:pt>
                <c:pt idx="834">
                  <c:v>48761</c:v>
                </c:pt>
                <c:pt idx="835">
                  <c:v>48792</c:v>
                </c:pt>
                <c:pt idx="836">
                  <c:v>48823</c:v>
                </c:pt>
                <c:pt idx="837">
                  <c:v>48853</c:v>
                </c:pt>
                <c:pt idx="838">
                  <c:v>48884</c:v>
                </c:pt>
                <c:pt idx="839">
                  <c:v>48914</c:v>
                </c:pt>
                <c:pt idx="840">
                  <c:v>48945</c:v>
                </c:pt>
                <c:pt idx="841">
                  <c:v>48976</c:v>
                </c:pt>
                <c:pt idx="842">
                  <c:v>49004</c:v>
                </c:pt>
                <c:pt idx="843">
                  <c:v>49035</c:v>
                </c:pt>
                <c:pt idx="844">
                  <c:v>49065</c:v>
                </c:pt>
                <c:pt idx="845">
                  <c:v>49096</c:v>
                </c:pt>
                <c:pt idx="846">
                  <c:v>49126</c:v>
                </c:pt>
                <c:pt idx="847">
                  <c:v>49157</c:v>
                </c:pt>
                <c:pt idx="848">
                  <c:v>49188</c:v>
                </c:pt>
                <c:pt idx="849">
                  <c:v>49218</c:v>
                </c:pt>
                <c:pt idx="850">
                  <c:v>49249</c:v>
                </c:pt>
                <c:pt idx="851">
                  <c:v>49279</c:v>
                </c:pt>
                <c:pt idx="852">
                  <c:v>49310</c:v>
                </c:pt>
                <c:pt idx="853">
                  <c:v>49341</c:v>
                </c:pt>
                <c:pt idx="854">
                  <c:v>49369</c:v>
                </c:pt>
                <c:pt idx="855">
                  <c:v>49400</c:v>
                </c:pt>
                <c:pt idx="856">
                  <c:v>49430</c:v>
                </c:pt>
                <c:pt idx="857">
                  <c:v>49461</c:v>
                </c:pt>
                <c:pt idx="858">
                  <c:v>49491</c:v>
                </c:pt>
                <c:pt idx="859">
                  <c:v>49522</c:v>
                </c:pt>
                <c:pt idx="860">
                  <c:v>49553</c:v>
                </c:pt>
                <c:pt idx="861">
                  <c:v>49583</c:v>
                </c:pt>
                <c:pt idx="862">
                  <c:v>49614</c:v>
                </c:pt>
                <c:pt idx="863">
                  <c:v>49644</c:v>
                </c:pt>
                <c:pt idx="864">
                  <c:v>49675</c:v>
                </c:pt>
                <c:pt idx="865">
                  <c:v>49706</c:v>
                </c:pt>
                <c:pt idx="866">
                  <c:v>49735</c:v>
                </c:pt>
                <c:pt idx="867">
                  <c:v>49766</c:v>
                </c:pt>
                <c:pt idx="868">
                  <c:v>49796</c:v>
                </c:pt>
                <c:pt idx="869">
                  <c:v>49827</c:v>
                </c:pt>
                <c:pt idx="870">
                  <c:v>49857</c:v>
                </c:pt>
                <c:pt idx="871">
                  <c:v>49888</c:v>
                </c:pt>
                <c:pt idx="872">
                  <c:v>49919</c:v>
                </c:pt>
                <c:pt idx="873">
                  <c:v>49949</c:v>
                </c:pt>
                <c:pt idx="874">
                  <c:v>49980</c:v>
                </c:pt>
                <c:pt idx="875">
                  <c:v>50010</c:v>
                </c:pt>
                <c:pt idx="876">
                  <c:v>50041</c:v>
                </c:pt>
                <c:pt idx="877">
                  <c:v>50072</c:v>
                </c:pt>
                <c:pt idx="878">
                  <c:v>50100</c:v>
                </c:pt>
                <c:pt idx="879">
                  <c:v>50131</c:v>
                </c:pt>
                <c:pt idx="880">
                  <c:v>50161</c:v>
                </c:pt>
                <c:pt idx="881">
                  <c:v>50192</c:v>
                </c:pt>
                <c:pt idx="882">
                  <c:v>50222</c:v>
                </c:pt>
                <c:pt idx="883">
                  <c:v>50253</c:v>
                </c:pt>
                <c:pt idx="884">
                  <c:v>50284</c:v>
                </c:pt>
                <c:pt idx="885">
                  <c:v>50314</c:v>
                </c:pt>
                <c:pt idx="886">
                  <c:v>50345</c:v>
                </c:pt>
                <c:pt idx="887">
                  <c:v>50375</c:v>
                </c:pt>
                <c:pt idx="888">
                  <c:v>50406</c:v>
                </c:pt>
                <c:pt idx="889">
                  <c:v>50437</c:v>
                </c:pt>
                <c:pt idx="890">
                  <c:v>50465</c:v>
                </c:pt>
                <c:pt idx="891">
                  <c:v>50496</c:v>
                </c:pt>
                <c:pt idx="892">
                  <c:v>50526</c:v>
                </c:pt>
                <c:pt idx="893">
                  <c:v>50557</c:v>
                </c:pt>
                <c:pt idx="894">
                  <c:v>50587</c:v>
                </c:pt>
                <c:pt idx="895">
                  <c:v>50618</c:v>
                </c:pt>
                <c:pt idx="896">
                  <c:v>50649</c:v>
                </c:pt>
                <c:pt idx="897">
                  <c:v>50679</c:v>
                </c:pt>
                <c:pt idx="898">
                  <c:v>50710</c:v>
                </c:pt>
                <c:pt idx="899">
                  <c:v>50740</c:v>
                </c:pt>
                <c:pt idx="900">
                  <c:v>50771</c:v>
                </c:pt>
                <c:pt idx="901">
                  <c:v>50802</c:v>
                </c:pt>
                <c:pt idx="902">
                  <c:v>50830</c:v>
                </c:pt>
                <c:pt idx="903">
                  <c:v>50861</c:v>
                </c:pt>
                <c:pt idx="904">
                  <c:v>50891</c:v>
                </c:pt>
                <c:pt idx="905">
                  <c:v>50922</c:v>
                </c:pt>
                <c:pt idx="906">
                  <c:v>50952</c:v>
                </c:pt>
                <c:pt idx="907">
                  <c:v>50983</c:v>
                </c:pt>
                <c:pt idx="908">
                  <c:v>51014</c:v>
                </c:pt>
                <c:pt idx="909">
                  <c:v>51044</c:v>
                </c:pt>
                <c:pt idx="910">
                  <c:v>51075</c:v>
                </c:pt>
                <c:pt idx="911">
                  <c:v>51105</c:v>
                </c:pt>
                <c:pt idx="912">
                  <c:v>51136</c:v>
                </c:pt>
                <c:pt idx="913">
                  <c:v>51167</c:v>
                </c:pt>
                <c:pt idx="914">
                  <c:v>51196</c:v>
                </c:pt>
                <c:pt idx="915">
                  <c:v>51227</c:v>
                </c:pt>
                <c:pt idx="916">
                  <c:v>51257</c:v>
                </c:pt>
                <c:pt idx="917">
                  <c:v>51288</c:v>
                </c:pt>
                <c:pt idx="918">
                  <c:v>51318</c:v>
                </c:pt>
                <c:pt idx="919">
                  <c:v>51349</c:v>
                </c:pt>
                <c:pt idx="920">
                  <c:v>51380</c:v>
                </c:pt>
                <c:pt idx="921">
                  <c:v>51410</c:v>
                </c:pt>
                <c:pt idx="922">
                  <c:v>51441</c:v>
                </c:pt>
                <c:pt idx="923">
                  <c:v>51471</c:v>
                </c:pt>
              </c:numCache>
            </c:numRef>
          </c:cat>
          <c:val>
            <c:numRef>
              <c:f>CONNRES!$B$9:$B$932</c:f>
              <c:numCache>
                <c:formatCode>General</c:formatCode>
                <c:ptCount val="9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AB-4C3F-B7F0-543A0A575902}"/>
            </c:ext>
          </c:extLst>
        </c:ser>
        <c:ser>
          <c:idx val="5"/>
          <c:order val="1"/>
          <c:tx>
            <c:v>Nonres Construction</c:v>
          </c:tx>
          <c:spPr>
            <a:ln w="57150">
              <a:solidFill>
                <a:srgbClr val="002060"/>
              </a:solidFill>
            </a:ln>
            <a:effectLst>
              <a:outerShdw blurRad="38100" dist="25400" dir="5400000" algn="ctr" rotWithShape="0">
                <a:schemeClr val="tx1">
                  <a:alpha val="0"/>
                </a:schemeClr>
              </a:outerShdw>
            </a:effectLst>
          </c:spPr>
          <c:marker>
            <c:symbol val="none"/>
          </c:marker>
          <c:cat>
            <c:numRef>
              <c:f>CONNRES!$A$9:$A$932</c:f>
              <c:numCache>
                <c:formatCode>mmm\-yy</c:formatCode>
                <c:ptCount val="924"/>
                <c:pt idx="0">
                  <c:v>23377</c:v>
                </c:pt>
                <c:pt idx="1">
                  <c:v>23408</c:v>
                </c:pt>
                <c:pt idx="2">
                  <c:v>23437</c:v>
                </c:pt>
                <c:pt idx="3">
                  <c:v>23468</c:v>
                </c:pt>
                <c:pt idx="4">
                  <c:v>23498</c:v>
                </c:pt>
                <c:pt idx="5">
                  <c:v>23529</c:v>
                </c:pt>
                <c:pt idx="6">
                  <c:v>23559</c:v>
                </c:pt>
                <c:pt idx="7">
                  <c:v>23590</c:v>
                </c:pt>
                <c:pt idx="8">
                  <c:v>23621</c:v>
                </c:pt>
                <c:pt idx="9">
                  <c:v>23651</c:v>
                </c:pt>
                <c:pt idx="10">
                  <c:v>23682</c:v>
                </c:pt>
                <c:pt idx="11">
                  <c:v>23712</c:v>
                </c:pt>
                <c:pt idx="12">
                  <c:v>23743</c:v>
                </c:pt>
                <c:pt idx="13">
                  <c:v>23774</c:v>
                </c:pt>
                <c:pt idx="14">
                  <c:v>23802</c:v>
                </c:pt>
                <c:pt idx="15">
                  <c:v>23833</c:v>
                </c:pt>
                <c:pt idx="16">
                  <c:v>23863</c:v>
                </c:pt>
                <c:pt idx="17">
                  <c:v>23894</c:v>
                </c:pt>
                <c:pt idx="18">
                  <c:v>23924</c:v>
                </c:pt>
                <c:pt idx="19">
                  <c:v>23955</c:v>
                </c:pt>
                <c:pt idx="20">
                  <c:v>23986</c:v>
                </c:pt>
                <c:pt idx="21">
                  <c:v>24016</c:v>
                </c:pt>
                <c:pt idx="22">
                  <c:v>24047</c:v>
                </c:pt>
                <c:pt idx="23">
                  <c:v>24077</c:v>
                </c:pt>
                <c:pt idx="24">
                  <c:v>24108</c:v>
                </c:pt>
                <c:pt idx="25">
                  <c:v>24139</c:v>
                </c:pt>
                <c:pt idx="26">
                  <c:v>24167</c:v>
                </c:pt>
                <c:pt idx="27">
                  <c:v>24198</c:v>
                </c:pt>
                <c:pt idx="28">
                  <c:v>24228</c:v>
                </c:pt>
                <c:pt idx="29">
                  <c:v>24259</c:v>
                </c:pt>
                <c:pt idx="30">
                  <c:v>24289</c:v>
                </c:pt>
                <c:pt idx="31">
                  <c:v>24320</c:v>
                </c:pt>
                <c:pt idx="32">
                  <c:v>24351</c:v>
                </c:pt>
                <c:pt idx="33">
                  <c:v>24381</c:v>
                </c:pt>
                <c:pt idx="34">
                  <c:v>24412</c:v>
                </c:pt>
                <c:pt idx="35">
                  <c:v>24442</c:v>
                </c:pt>
                <c:pt idx="36">
                  <c:v>24473</c:v>
                </c:pt>
                <c:pt idx="37">
                  <c:v>24504</c:v>
                </c:pt>
                <c:pt idx="38">
                  <c:v>24532</c:v>
                </c:pt>
                <c:pt idx="39">
                  <c:v>24563</c:v>
                </c:pt>
                <c:pt idx="40">
                  <c:v>24593</c:v>
                </c:pt>
                <c:pt idx="41">
                  <c:v>24624</c:v>
                </c:pt>
                <c:pt idx="42">
                  <c:v>24654</c:v>
                </c:pt>
                <c:pt idx="43">
                  <c:v>24685</c:v>
                </c:pt>
                <c:pt idx="44">
                  <c:v>24716</c:v>
                </c:pt>
                <c:pt idx="45">
                  <c:v>24746</c:v>
                </c:pt>
                <c:pt idx="46">
                  <c:v>24777</c:v>
                </c:pt>
                <c:pt idx="47">
                  <c:v>24807</c:v>
                </c:pt>
                <c:pt idx="48">
                  <c:v>24838</c:v>
                </c:pt>
                <c:pt idx="49">
                  <c:v>24869</c:v>
                </c:pt>
                <c:pt idx="50">
                  <c:v>24898</c:v>
                </c:pt>
                <c:pt idx="51">
                  <c:v>24929</c:v>
                </c:pt>
                <c:pt idx="52">
                  <c:v>24959</c:v>
                </c:pt>
                <c:pt idx="53">
                  <c:v>24990</c:v>
                </c:pt>
                <c:pt idx="54">
                  <c:v>25020</c:v>
                </c:pt>
                <c:pt idx="55">
                  <c:v>25051</c:v>
                </c:pt>
                <c:pt idx="56">
                  <c:v>25082</c:v>
                </c:pt>
                <c:pt idx="57">
                  <c:v>25112</c:v>
                </c:pt>
                <c:pt idx="58">
                  <c:v>25143</c:v>
                </c:pt>
                <c:pt idx="59">
                  <c:v>25173</c:v>
                </c:pt>
                <c:pt idx="60">
                  <c:v>25204</c:v>
                </c:pt>
                <c:pt idx="61">
                  <c:v>25235</c:v>
                </c:pt>
                <c:pt idx="62">
                  <c:v>25263</c:v>
                </c:pt>
                <c:pt idx="63">
                  <c:v>25294</c:v>
                </c:pt>
                <c:pt idx="64">
                  <c:v>25324</c:v>
                </c:pt>
                <c:pt idx="65">
                  <c:v>25355</c:v>
                </c:pt>
                <c:pt idx="66">
                  <c:v>25385</c:v>
                </c:pt>
                <c:pt idx="67">
                  <c:v>25416</c:v>
                </c:pt>
                <c:pt idx="68">
                  <c:v>25447</c:v>
                </c:pt>
                <c:pt idx="69">
                  <c:v>25477</c:v>
                </c:pt>
                <c:pt idx="70">
                  <c:v>25508</c:v>
                </c:pt>
                <c:pt idx="71">
                  <c:v>25538</c:v>
                </c:pt>
                <c:pt idx="72">
                  <c:v>25569</c:v>
                </c:pt>
                <c:pt idx="73">
                  <c:v>25600</c:v>
                </c:pt>
                <c:pt idx="74">
                  <c:v>25628</c:v>
                </c:pt>
                <c:pt idx="75">
                  <c:v>25659</c:v>
                </c:pt>
                <c:pt idx="76">
                  <c:v>25689</c:v>
                </c:pt>
                <c:pt idx="77">
                  <c:v>25720</c:v>
                </c:pt>
                <c:pt idx="78">
                  <c:v>25750</c:v>
                </c:pt>
                <c:pt idx="79">
                  <c:v>25781</c:v>
                </c:pt>
                <c:pt idx="80">
                  <c:v>25812</c:v>
                </c:pt>
                <c:pt idx="81">
                  <c:v>25842</c:v>
                </c:pt>
                <c:pt idx="82">
                  <c:v>25873</c:v>
                </c:pt>
                <c:pt idx="83">
                  <c:v>25903</c:v>
                </c:pt>
                <c:pt idx="84">
                  <c:v>25934</c:v>
                </c:pt>
                <c:pt idx="85">
                  <c:v>25965</c:v>
                </c:pt>
                <c:pt idx="86">
                  <c:v>25993</c:v>
                </c:pt>
                <c:pt idx="87">
                  <c:v>26024</c:v>
                </c:pt>
                <c:pt idx="88">
                  <c:v>26054</c:v>
                </c:pt>
                <c:pt idx="89">
                  <c:v>26085</c:v>
                </c:pt>
                <c:pt idx="90">
                  <c:v>26115</c:v>
                </c:pt>
                <c:pt idx="91">
                  <c:v>26146</c:v>
                </c:pt>
                <c:pt idx="92">
                  <c:v>26177</c:v>
                </c:pt>
                <c:pt idx="93">
                  <c:v>26207</c:v>
                </c:pt>
                <c:pt idx="94">
                  <c:v>26238</c:v>
                </c:pt>
                <c:pt idx="95">
                  <c:v>26268</c:v>
                </c:pt>
                <c:pt idx="96">
                  <c:v>26299</c:v>
                </c:pt>
                <c:pt idx="97">
                  <c:v>26330</c:v>
                </c:pt>
                <c:pt idx="98">
                  <c:v>26359</c:v>
                </c:pt>
                <c:pt idx="99">
                  <c:v>26390</c:v>
                </c:pt>
                <c:pt idx="100">
                  <c:v>26420</c:v>
                </c:pt>
                <c:pt idx="101">
                  <c:v>26451</c:v>
                </c:pt>
                <c:pt idx="102">
                  <c:v>26481</c:v>
                </c:pt>
                <c:pt idx="103">
                  <c:v>26512</c:v>
                </c:pt>
                <c:pt idx="104">
                  <c:v>26543</c:v>
                </c:pt>
                <c:pt idx="105">
                  <c:v>26573</c:v>
                </c:pt>
                <c:pt idx="106">
                  <c:v>26604</c:v>
                </c:pt>
                <c:pt idx="107">
                  <c:v>26634</c:v>
                </c:pt>
                <c:pt idx="108">
                  <c:v>26665</c:v>
                </c:pt>
                <c:pt idx="109">
                  <c:v>26696</c:v>
                </c:pt>
                <c:pt idx="110">
                  <c:v>26724</c:v>
                </c:pt>
                <c:pt idx="111">
                  <c:v>26755</c:v>
                </c:pt>
                <c:pt idx="112">
                  <c:v>26785</c:v>
                </c:pt>
                <c:pt idx="113">
                  <c:v>26816</c:v>
                </c:pt>
                <c:pt idx="114">
                  <c:v>26846</c:v>
                </c:pt>
                <c:pt idx="115">
                  <c:v>26877</c:v>
                </c:pt>
                <c:pt idx="116">
                  <c:v>26908</c:v>
                </c:pt>
                <c:pt idx="117">
                  <c:v>26938</c:v>
                </c:pt>
                <c:pt idx="118">
                  <c:v>26969</c:v>
                </c:pt>
                <c:pt idx="119">
                  <c:v>26999</c:v>
                </c:pt>
                <c:pt idx="120">
                  <c:v>27030</c:v>
                </c:pt>
                <c:pt idx="121">
                  <c:v>27061</c:v>
                </c:pt>
                <c:pt idx="122">
                  <c:v>27089</c:v>
                </c:pt>
                <c:pt idx="123">
                  <c:v>27120</c:v>
                </c:pt>
                <c:pt idx="124">
                  <c:v>27150</c:v>
                </c:pt>
                <c:pt idx="125">
                  <c:v>27181</c:v>
                </c:pt>
                <c:pt idx="126">
                  <c:v>27211</c:v>
                </c:pt>
                <c:pt idx="127">
                  <c:v>27242</c:v>
                </c:pt>
                <c:pt idx="128">
                  <c:v>27273</c:v>
                </c:pt>
                <c:pt idx="129">
                  <c:v>27303</c:v>
                </c:pt>
                <c:pt idx="130">
                  <c:v>27334</c:v>
                </c:pt>
                <c:pt idx="131">
                  <c:v>27364</c:v>
                </c:pt>
                <c:pt idx="132">
                  <c:v>27395</c:v>
                </c:pt>
                <c:pt idx="133">
                  <c:v>27426</c:v>
                </c:pt>
                <c:pt idx="134">
                  <c:v>27454</c:v>
                </c:pt>
                <c:pt idx="135">
                  <c:v>27485</c:v>
                </c:pt>
                <c:pt idx="136">
                  <c:v>27515</c:v>
                </c:pt>
                <c:pt idx="137">
                  <c:v>27546</c:v>
                </c:pt>
                <c:pt idx="138">
                  <c:v>27576</c:v>
                </c:pt>
                <c:pt idx="139">
                  <c:v>27607</c:v>
                </c:pt>
                <c:pt idx="140">
                  <c:v>27638</c:v>
                </c:pt>
                <c:pt idx="141">
                  <c:v>27668</c:v>
                </c:pt>
                <c:pt idx="142">
                  <c:v>27699</c:v>
                </c:pt>
                <c:pt idx="143">
                  <c:v>27729</c:v>
                </c:pt>
                <c:pt idx="144">
                  <c:v>27760</c:v>
                </c:pt>
                <c:pt idx="145">
                  <c:v>27791</c:v>
                </c:pt>
                <c:pt idx="146">
                  <c:v>27820</c:v>
                </c:pt>
                <c:pt idx="147">
                  <c:v>27851</c:v>
                </c:pt>
                <c:pt idx="148">
                  <c:v>27881</c:v>
                </c:pt>
                <c:pt idx="149">
                  <c:v>27912</c:v>
                </c:pt>
                <c:pt idx="150">
                  <c:v>27942</c:v>
                </c:pt>
                <c:pt idx="151">
                  <c:v>27973</c:v>
                </c:pt>
                <c:pt idx="152">
                  <c:v>28004</c:v>
                </c:pt>
                <c:pt idx="153">
                  <c:v>28034</c:v>
                </c:pt>
                <c:pt idx="154">
                  <c:v>28065</c:v>
                </c:pt>
                <c:pt idx="155">
                  <c:v>28095</c:v>
                </c:pt>
                <c:pt idx="156">
                  <c:v>28126</c:v>
                </c:pt>
                <c:pt idx="157">
                  <c:v>28157</c:v>
                </c:pt>
                <c:pt idx="158">
                  <c:v>28185</c:v>
                </c:pt>
                <c:pt idx="159">
                  <c:v>28216</c:v>
                </c:pt>
                <c:pt idx="160">
                  <c:v>28246</c:v>
                </c:pt>
                <c:pt idx="161">
                  <c:v>28277</c:v>
                </c:pt>
                <c:pt idx="162">
                  <c:v>28307</c:v>
                </c:pt>
                <c:pt idx="163">
                  <c:v>28338</c:v>
                </c:pt>
                <c:pt idx="164">
                  <c:v>28369</c:v>
                </c:pt>
                <c:pt idx="165">
                  <c:v>28399</c:v>
                </c:pt>
                <c:pt idx="166">
                  <c:v>28430</c:v>
                </c:pt>
                <c:pt idx="167">
                  <c:v>28460</c:v>
                </c:pt>
                <c:pt idx="168">
                  <c:v>28491</c:v>
                </c:pt>
                <c:pt idx="169">
                  <c:v>28522</c:v>
                </c:pt>
                <c:pt idx="170">
                  <c:v>28550</c:v>
                </c:pt>
                <c:pt idx="171">
                  <c:v>28581</c:v>
                </c:pt>
                <c:pt idx="172">
                  <c:v>28611</c:v>
                </c:pt>
                <c:pt idx="173">
                  <c:v>28642</c:v>
                </c:pt>
                <c:pt idx="174">
                  <c:v>28672</c:v>
                </c:pt>
                <c:pt idx="175">
                  <c:v>28703</c:v>
                </c:pt>
                <c:pt idx="176">
                  <c:v>28734</c:v>
                </c:pt>
                <c:pt idx="177">
                  <c:v>28764</c:v>
                </c:pt>
                <c:pt idx="178">
                  <c:v>28795</c:v>
                </c:pt>
                <c:pt idx="179">
                  <c:v>28825</c:v>
                </c:pt>
                <c:pt idx="180">
                  <c:v>28856</c:v>
                </c:pt>
                <c:pt idx="181">
                  <c:v>28887</c:v>
                </c:pt>
                <c:pt idx="182">
                  <c:v>28915</c:v>
                </c:pt>
                <c:pt idx="183">
                  <c:v>28946</c:v>
                </c:pt>
                <c:pt idx="184">
                  <c:v>28976</c:v>
                </c:pt>
                <c:pt idx="185">
                  <c:v>29007</c:v>
                </c:pt>
                <c:pt idx="186">
                  <c:v>29037</c:v>
                </c:pt>
                <c:pt idx="187">
                  <c:v>29068</c:v>
                </c:pt>
                <c:pt idx="188">
                  <c:v>29099</c:v>
                </c:pt>
                <c:pt idx="189">
                  <c:v>29129</c:v>
                </c:pt>
                <c:pt idx="190">
                  <c:v>29160</c:v>
                </c:pt>
                <c:pt idx="191">
                  <c:v>29190</c:v>
                </c:pt>
                <c:pt idx="192">
                  <c:v>29221</c:v>
                </c:pt>
                <c:pt idx="193">
                  <c:v>29252</c:v>
                </c:pt>
                <c:pt idx="194">
                  <c:v>29281</c:v>
                </c:pt>
                <c:pt idx="195">
                  <c:v>29312</c:v>
                </c:pt>
                <c:pt idx="196">
                  <c:v>29342</c:v>
                </c:pt>
                <c:pt idx="197">
                  <c:v>29373</c:v>
                </c:pt>
                <c:pt idx="198">
                  <c:v>29403</c:v>
                </c:pt>
                <c:pt idx="199">
                  <c:v>29434</c:v>
                </c:pt>
                <c:pt idx="200">
                  <c:v>29465</c:v>
                </c:pt>
                <c:pt idx="201">
                  <c:v>29495</c:v>
                </c:pt>
                <c:pt idx="202">
                  <c:v>29526</c:v>
                </c:pt>
                <c:pt idx="203">
                  <c:v>29556</c:v>
                </c:pt>
                <c:pt idx="204">
                  <c:v>29587</c:v>
                </c:pt>
                <c:pt idx="205">
                  <c:v>29618</c:v>
                </c:pt>
                <c:pt idx="206">
                  <c:v>29646</c:v>
                </c:pt>
                <c:pt idx="207">
                  <c:v>29677</c:v>
                </c:pt>
                <c:pt idx="208">
                  <c:v>29707</c:v>
                </c:pt>
                <c:pt idx="209">
                  <c:v>29738</c:v>
                </c:pt>
                <c:pt idx="210">
                  <c:v>29768</c:v>
                </c:pt>
                <c:pt idx="211">
                  <c:v>29799</c:v>
                </c:pt>
                <c:pt idx="212">
                  <c:v>29830</c:v>
                </c:pt>
                <c:pt idx="213">
                  <c:v>29860</c:v>
                </c:pt>
                <c:pt idx="214">
                  <c:v>29891</c:v>
                </c:pt>
                <c:pt idx="215">
                  <c:v>29921</c:v>
                </c:pt>
                <c:pt idx="216">
                  <c:v>29952</c:v>
                </c:pt>
                <c:pt idx="217">
                  <c:v>29983</c:v>
                </c:pt>
                <c:pt idx="218">
                  <c:v>30011</c:v>
                </c:pt>
                <c:pt idx="219">
                  <c:v>30042</c:v>
                </c:pt>
                <c:pt idx="220">
                  <c:v>30072</c:v>
                </c:pt>
                <c:pt idx="221">
                  <c:v>30103</c:v>
                </c:pt>
                <c:pt idx="222">
                  <c:v>30133</c:v>
                </c:pt>
                <c:pt idx="223">
                  <c:v>30164</c:v>
                </c:pt>
                <c:pt idx="224">
                  <c:v>30195</c:v>
                </c:pt>
                <c:pt idx="225">
                  <c:v>30225</c:v>
                </c:pt>
                <c:pt idx="226">
                  <c:v>30256</c:v>
                </c:pt>
                <c:pt idx="227">
                  <c:v>30286</c:v>
                </c:pt>
                <c:pt idx="228">
                  <c:v>30317</c:v>
                </c:pt>
                <c:pt idx="229">
                  <c:v>30348</c:v>
                </c:pt>
                <c:pt idx="230">
                  <c:v>30376</c:v>
                </c:pt>
                <c:pt idx="231">
                  <c:v>30407</c:v>
                </c:pt>
                <c:pt idx="232">
                  <c:v>30437</c:v>
                </c:pt>
                <c:pt idx="233">
                  <c:v>30468</c:v>
                </c:pt>
                <c:pt idx="234">
                  <c:v>30498</c:v>
                </c:pt>
                <c:pt idx="235">
                  <c:v>30529</c:v>
                </c:pt>
                <c:pt idx="236">
                  <c:v>30560</c:v>
                </c:pt>
                <c:pt idx="237">
                  <c:v>30590</c:v>
                </c:pt>
                <c:pt idx="238">
                  <c:v>30621</c:v>
                </c:pt>
                <c:pt idx="239">
                  <c:v>30651</c:v>
                </c:pt>
                <c:pt idx="240">
                  <c:v>30682</c:v>
                </c:pt>
                <c:pt idx="241">
                  <c:v>30713</c:v>
                </c:pt>
                <c:pt idx="242">
                  <c:v>30742</c:v>
                </c:pt>
                <c:pt idx="243">
                  <c:v>30773</c:v>
                </c:pt>
                <c:pt idx="244">
                  <c:v>30803</c:v>
                </c:pt>
                <c:pt idx="245">
                  <c:v>30834</c:v>
                </c:pt>
                <c:pt idx="246">
                  <c:v>30864</c:v>
                </c:pt>
                <c:pt idx="247">
                  <c:v>30895</c:v>
                </c:pt>
                <c:pt idx="248">
                  <c:v>30926</c:v>
                </c:pt>
                <c:pt idx="249">
                  <c:v>30956</c:v>
                </c:pt>
                <c:pt idx="250">
                  <c:v>30987</c:v>
                </c:pt>
                <c:pt idx="251">
                  <c:v>31017</c:v>
                </c:pt>
                <c:pt idx="252">
                  <c:v>31048</c:v>
                </c:pt>
                <c:pt idx="253">
                  <c:v>31079</c:v>
                </c:pt>
                <c:pt idx="254">
                  <c:v>31107</c:v>
                </c:pt>
                <c:pt idx="255">
                  <c:v>31138</c:v>
                </c:pt>
                <c:pt idx="256">
                  <c:v>31168</c:v>
                </c:pt>
                <c:pt idx="257">
                  <c:v>31199</c:v>
                </c:pt>
                <c:pt idx="258">
                  <c:v>31229</c:v>
                </c:pt>
                <c:pt idx="259">
                  <c:v>31260</c:v>
                </c:pt>
                <c:pt idx="260">
                  <c:v>31291</c:v>
                </c:pt>
                <c:pt idx="261">
                  <c:v>31321</c:v>
                </c:pt>
                <c:pt idx="262">
                  <c:v>31352</c:v>
                </c:pt>
                <c:pt idx="263">
                  <c:v>31382</c:v>
                </c:pt>
                <c:pt idx="264">
                  <c:v>31413</c:v>
                </c:pt>
                <c:pt idx="265">
                  <c:v>31444</c:v>
                </c:pt>
                <c:pt idx="266">
                  <c:v>31472</c:v>
                </c:pt>
                <c:pt idx="267">
                  <c:v>31503</c:v>
                </c:pt>
                <c:pt idx="268">
                  <c:v>31533</c:v>
                </c:pt>
                <c:pt idx="269">
                  <c:v>31564</c:v>
                </c:pt>
                <c:pt idx="270">
                  <c:v>31594</c:v>
                </c:pt>
                <c:pt idx="271">
                  <c:v>31625</c:v>
                </c:pt>
                <c:pt idx="272">
                  <c:v>31656</c:v>
                </c:pt>
                <c:pt idx="273">
                  <c:v>31686</c:v>
                </c:pt>
                <c:pt idx="274">
                  <c:v>31717</c:v>
                </c:pt>
                <c:pt idx="275">
                  <c:v>31747</c:v>
                </c:pt>
                <c:pt idx="276">
                  <c:v>31778</c:v>
                </c:pt>
                <c:pt idx="277">
                  <c:v>31809</c:v>
                </c:pt>
                <c:pt idx="278">
                  <c:v>31837</c:v>
                </c:pt>
                <c:pt idx="279">
                  <c:v>31868</c:v>
                </c:pt>
                <c:pt idx="280">
                  <c:v>31898</c:v>
                </c:pt>
                <c:pt idx="281">
                  <c:v>31929</c:v>
                </c:pt>
                <c:pt idx="282">
                  <c:v>31959</c:v>
                </c:pt>
                <c:pt idx="283">
                  <c:v>31990</c:v>
                </c:pt>
                <c:pt idx="284">
                  <c:v>32021</c:v>
                </c:pt>
                <c:pt idx="285">
                  <c:v>32051</c:v>
                </c:pt>
                <c:pt idx="286">
                  <c:v>32082</c:v>
                </c:pt>
                <c:pt idx="287">
                  <c:v>32112</c:v>
                </c:pt>
                <c:pt idx="288">
                  <c:v>32143</c:v>
                </c:pt>
                <c:pt idx="289">
                  <c:v>32174</c:v>
                </c:pt>
                <c:pt idx="290">
                  <c:v>32203</c:v>
                </c:pt>
                <c:pt idx="291">
                  <c:v>32234</c:v>
                </c:pt>
                <c:pt idx="292">
                  <c:v>32264</c:v>
                </c:pt>
                <c:pt idx="293">
                  <c:v>32295</c:v>
                </c:pt>
                <c:pt idx="294">
                  <c:v>32325</c:v>
                </c:pt>
                <c:pt idx="295">
                  <c:v>32356</c:v>
                </c:pt>
                <c:pt idx="296">
                  <c:v>32387</c:v>
                </c:pt>
                <c:pt idx="297">
                  <c:v>32417</c:v>
                </c:pt>
                <c:pt idx="298">
                  <c:v>32448</c:v>
                </c:pt>
                <c:pt idx="299">
                  <c:v>32478</c:v>
                </c:pt>
                <c:pt idx="300">
                  <c:v>32509</c:v>
                </c:pt>
                <c:pt idx="301">
                  <c:v>32540</c:v>
                </c:pt>
                <c:pt idx="302">
                  <c:v>32568</c:v>
                </c:pt>
                <c:pt idx="303">
                  <c:v>32599</c:v>
                </c:pt>
                <c:pt idx="304">
                  <c:v>32629</c:v>
                </c:pt>
                <c:pt idx="305">
                  <c:v>32660</c:v>
                </c:pt>
                <c:pt idx="306">
                  <c:v>32690</c:v>
                </c:pt>
                <c:pt idx="307">
                  <c:v>32721</c:v>
                </c:pt>
                <c:pt idx="308">
                  <c:v>32752</c:v>
                </c:pt>
                <c:pt idx="309">
                  <c:v>32782</c:v>
                </c:pt>
                <c:pt idx="310">
                  <c:v>32813</c:v>
                </c:pt>
                <c:pt idx="311">
                  <c:v>32843</c:v>
                </c:pt>
                <c:pt idx="312">
                  <c:v>32874</c:v>
                </c:pt>
                <c:pt idx="313">
                  <c:v>32905</c:v>
                </c:pt>
                <c:pt idx="314">
                  <c:v>32933</c:v>
                </c:pt>
                <c:pt idx="315">
                  <c:v>32964</c:v>
                </c:pt>
                <c:pt idx="316">
                  <c:v>32994</c:v>
                </c:pt>
                <c:pt idx="317">
                  <c:v>33025</c:v>
                </c:pt>
                <c:pt idx="318">
                  <c:v>33055</c:v>
                </c:pt>
                <c:pt idx="319">
                  <c:v>33086</c:v>
                </c:pt>
                <c:pt idx="320">
                  <c:v>33117</c:v>
                </c:pt>
                <c:pt idx="321">
                  <c:v>33147</c:v>
                </c:pt>
                <c:pt idx="322">
                  <c:v>33178</c:v>
                </c:pt>
                <c:pt idx="323">
                  <c:v>33208</c:v>
                </c:pt>
                <c:pt idx="324">
                  <c:v>33239</c:v>
                </c:pt>
                <c:pt idx="325">
                  <c:v>33270</c:v>
                </c:pt>
                <c:pt idx="326">
                  <c:v>33298</c:v>
                </c:pt>
                <c:pt idx="327">
                  <c:v>33329</c:v>
                </c:pt>
                <c:pt idx="328">
                  <c:v>33359</c:v>
                </c:pt>
                <c:pt idx="329">
                  <c:v>33390</c:v>
                </c:pt>
                <c:pt idx="330">
                  <c:v>33420</c:v>
                </c:pt>
                <c:pt idx="331">
                  <c:v>33451</c:v>
                </c:pt>
                <c:pt idx="332">
                  <c:v>33482</c:v>
                </c:pt>
                <c:pt idx="333">
                  <c:v>33512</c:v>
                </c:pt>
                <c:pt idx="334">
                  <c:v>33543</c:v>
                </c:pt>
                <c:pt idx="335">
                  <c:v>33573</c:v>
                </c:pt>
                <c:pt idx="336">
                  <c:v>33604</c:v>
                </c:pt>
                <c:pt idx="337">
                  <c:v>33635</c:v>
                </c:pt>
                <c:pt idx="338">
                  <c:v>33664</c:v>
                </c:pt>
                <c:pt idx="339">
                  <c:v>33695</c:v>
                </c:pt>
                <c:pt idx="340">
                  <c:v>33725</c:v>
                </c:pt>
                <c:pt idx="341">
                  <c:v>33756</c:v>
                </c:pt>
                <c:pt idx="342">
                  <c:v>33786</c:v>
                </c:pt>
                <c:pt idx="343">
                  <c:v>33817</c:v>
                </c:pt>
                <c:pt idx="344">
                  <c:v>33848</c:v>
                </c:pt>
                <c:pt idx="345">
                  <c:v>33878</c:v>
                </c:pt>
                <c:pt idx="346">
                  <c:v>33909</c:v>
                </c:pt>
                <c:pt idx="347">
                  <c:v>33939</c:v>
                </c:pt>
                <c:pt idx="348">
                  <c:v>33970</c:v>
                </c:pt>
                <c:pt idx="349">
                  <c:v>34001</c:v>
                </c:pt>
                <c:pt idx="350">
                  <c:v>34029</c:v>
                </c:pt>
                <c:pt idx="351">
                  <c:v>34060</c:v>
                </c:pt>
                <c:pt idx="352">
                  <c:v>34090</c:v>
                </c:pt>
                <c:pt idx="353">
                  <c:v>34121</c:v>
                </c:pt>
                <c:pt idx="354">
                  <c:v>34151</c:v>
                </c:pt>
                <c:pt idx="355">
                  <c:v>34182</c:v>
                </c:pt>
                <c:pt idx="356">
                  <c:v>34213</c:v>
                </c:pt>
                <c:pt idx="357">
                  <c:v>34243</c:v>
                </c:pt>
                <c:pt idx="358">
                  <c:v>34274</c:v>
                </c:pt>
                <c:pt idx="359">
                  <c:v>34304</c:v>
                </c:pt>
                <c:pt idx="360">
                  <c:v>34335</c:v>
                </c:pt>
                <c:pt idx="361">
                  <c:v>34366</c:v>
                </c:pt>
                <c:pt idx="362">
                  <c:v>34394</c:v>
                </c:pt>
                <c:pt idx="363">
                  <c:v>34425</c:v>
                </c:pt>
                <c:pt idx="364">
                  <c:v>34455</c:v>
                </c:pt>
                <c:pt idx="365">
                  <c:v>34486</c:v>
                </c:pt>
                <c:pt idx="366">
                  <c:v>34516</c:v>
                </c:pt>
                <c:pt idx="367">
                  <c:v>34547</c:v>
                </c:pt>
                <c:pt idx="368">
                  <c:v>34578</c:v>
                </c:pt>
                <c:pt idx="369">
                  <c:v>34608</c:v>
                </c:pt>
                <c:pt idx="370">
                  <c:v>34639</c:v>
                </c:pt>
                <c:pt idx="371">
                  <c:v>34669</c:v>
                </c:pt>
                <c:pt idx="372">
                  <c:v>34700</c:v>
                </c:pt>
                <c:pt idx="373">
                  <c:v>34731</c:v>
                </c:pt>
                <c:pt idx="374">
                  <c:v>34759</c:v>
                </c:pt>
                <c:pt idx="375">
                  <c:v>34790</c:v>
                </c:pt>
                <c:pt idx="376">
                  <c:v>34820</c:v>
                </c:pt>
                <c:pt idx="377">
                  <c:v>34851</c:v>
                </c:pt>
                <c:pt idx="378">
                  <c:v>34881</c:v>
                </c:pt>
                <c:pt idx="379">
                  <c:v>34912</c:v>
                </c:pt>
                <c:pt idx="380">
                  <c:v>34943</c:v>
                </c:pt>
                <c:pt idx="381">
                  <c:v>34973</c:v>
                </c:pt>
                <c:pt idx="382">
                  <c:v>35004</c:v>
                </c:pt>
                <c:pt idx="383">
                  <c:v>35034</c:v>
                </c:pt>
                <c:pt idx="384">
                  <c:v>35065</c:v>
                </c:pt>
                <c:pt idx="385">
                  <c:v>35096</c:v>
                </c:pt>
                <c:pt idx="386">
                  <c:v>35125</c:v>
                </c:pt>
                <c:pt idx="387">
                  <c:v>35156</c:v>
                </c:pt>
                <c:pt idx="388">
                  <c:v>35186</c:v>
                </c:pt>
                <c:pt idx="389">
                  <c:v>35217</c:v>
                </c:pt>
                <c:pt idx="390">
                  <c:v>35247</c:v>
                </c:pt>
                <c:pt idx="391">
                  <c:v>35278</c:v>
                </c:pt>
                <c:pt idx="392">
                  <c:v>35309</c:v>
                </c:pt>
                <c:pt idx="393">
                  <c:v>35339</c:v>
                </c:pt>
                <c:pt idx="394">
                  <c:v>35370</c:v>
                </c:pt>
                <c:pt idx="395">
                  <c:v>35400</c:v>
                </c:pt>
                <c:pt idx="396">
                  <c:v>35431</c:v>
                </c:pt>
                <c:pt idx="397">
                  <c:v>35462</c:v>
                </c:pt>
                <c:pt idx="398">
                  <c:v>35490</c:v>
                </c:pt>
                <c:pt idx="399">
                  <c:v>35521</c:v>
                </c:pt>
                <c:pt idx="400">
                  <c:v>35551</c:v>
                </c:pt>
                <c:pt idx="401">
                  <c:v>35582</c:v>
                </c:pt>
                <c:pt idx="402">
                  <c:v>35612</c:v>
                </c:pt>
                <c:pt idx="403">
                  <c:v>35643</c:v>
                </c:pt>
                <c:pt idx="404">
                  <c:v>35674</c:v>
                </c:pt>
                <c:pt idx="405">
                  <c:v>35704</c:v>
                </c:pt>
                <c:pt idx="406">
                  <c:v>35735</c:v>
                </c:pt>
                <c:pt idx="407">
                  <c:v>35765</c:v>
                </c:pt>
                <c:pt idx="408">
                  <c:v>35796</c:v>
                </c:pt>
                <c:pt idx="409">
                  <c:v>35827</c:v>
                </c:pt>
                <c:pt idx="410">
                  <c:v>35855</c:v>
                </c:pt>
                <c:pt idx="411">
                  <c:v>35886</c:v>
                </c:pt>
                <c:pt idx="412">
                  <c:v>35916</c:v>
                </c:pt>
                <c:pt idx="413">
                  <c:v>35947</c:v>
                </c:pt>
                <c:pt idx="414">
                  <c:v>35977</c:v>
                </c:pt>
                <c:pt idx="415">
                  <c:v>36008</c:v>
                </c:pt>
                <c:pt idx="416">
                  <c:v>36039</c:v>
                </c:pt>
                <c:pt idx="417">
                  <c:v>36069</c:v>
                </c:pt>
                <c:pt idx="418">
                  <c:v>36100</c:v>
                </c:pt>
                <c:pt idx="419">
                  <c:v>36130</c:v>
                </c:pt>
                <c:pt idx="420">
                  <c:v>36161</c:v>
                </c:pt>
                <c:pt idx="421">
                  <c:v>36192</c:v>
                </c:pt>
                <c:pt idx="422">
                  <c:v>36220</c:v>
                </c:pt>
                <c:pt idx="423">
                  <c:v>36251</c:v>
                </c:pt>
                <c:pt idx="424">
                  <c:v>36281</c:v>
                </c:pt>
                <c:pt idx="425">
                  <c:v>36312</c:v>
                </c:pt>
                <c:pt idx="426">
                  <c:v>36342</c:v>
                </c:pt>
                <c:pt idx="427">
                  <c:v>36373</c:v>
                </c:pt>
                <c:pt idx="428">
                  <c:v>36404</c:v>
                </c:pt>
                <c:pt idx="429">
                  <c:v>36434</c:v>
                </c:pt>
                <c:pt idx="430">
                  <c:v>36465</c:v>
                </c:pt>
                <c:pt idx="431">
                  <c:v>36495</c:v>
                </c:pt>
                <c:pt idx="432">
                  <c:v>36526</c:v>
                </c:pt>
                <c:pt idx="433">
                  <c:v>36557</c:v>
                </c:pt>
                <c:pt idx="434">
                  <c:v>36586</c:v>
                </c:pt>
                <c:pt idx="435">
                  <c:v>36617</c:v>
                </c:pt>
                <c:pt idx="436">
                  <c:v>36647</c:v>
                </c:pt>
                <c:pt idx="437">
                  <c:v>36678</c:v>
                </c:pt>
                <c:pt idx="438">
                  <c:v>36708</c:v>
                </c:pt>
                <c:pt idx="439">
                  <c:v>36739</c:v>
                </c:pt>
                <c:pt idx="440">
                  <c:v>36770</c:v>
                </c:pt>
                <c:pt idx="441">
                  <c:v>36800</c:v>
                </c:pt>
                <c:pt idx="442">
                  <c:v>36831</c:v>
                </c:pt>
                <c:pt idx="443">
                  <c:v>36861</c:v>
                </c:pt>
                <c:pt idx="444">
                  <c:v>36892</c:v>
                </c:pt>
                <c:pt idx="445">
                  <c:v>36923</c:v>
                </c:pt>
                <c:pt idx="446">
                  <c:v>36951</c:v>
                </c:pt>
                <c:pt idx="447">
                  <c:v>36982</c:v>
                </c:pt>
                <c:pt idx="448">
                  <c:v>37012</c:v>
                </c:pt>
                <c:pt idx="449">
                  <c:v>37043</c:v>
                </c:pt>
                <c:pt idx="450">
                  <c:v>37073</c:v>
                </c:pt>
                <c:pt idx="451">
                  <c:v>37104</c:v>
                </c:pt>
                <c:pt idx="452">
                  <c:v>37135</c:v>
                </c:pt>
                <c:pt idx="453">
                  <c:v>37165</c:v>
                </c:pt>
                <c:pt idx="454">
                  <c:v>37196</c:v>
                </c:pt>
                <c:pt idx="455">
                  <c:v>37226</c:v>
                </c:pt>
                <c:pt idx="456">
                  <c:v>37257</c:v>
                </c:pt>
                <c:pt idx="457">
                  <c:v>37288</c:v>
                </c:pt>
                <c:pt idx="458">
                  <c:v>37316</c:v>
                </c:pt>
                <c:pt idx="459">
                  <c:v>37347</c:v>
                </c:pt>
                <c:pt idx="460">
                  <c:v>37377</c:v>
                </c:pt>
                <c:pt idx="461">
                  <c:v>37408</c:v>
                </c:pt>
                <c:pt idx="462">
                  <c:v>37438</c:v>
                </c:pt>
                <c:pt idx="463">
                  <c:v>37469</c:v>
                </c:pt>
                <c:pt idx="464">
                  <c:v>37500</c:v>
                </c:pt>
                <c:pt idx="465">
                  <c:v>37530</c:v>
                </c:pt>
                <c:pt idx="466">
                  <c:v>37561</c:v>
                </c:pt>
                <c:pt idx="467">
                  <c:v>37591</c:v>
                </c:pt>
                <c:pt idx="468">
                  <c:v>37622</c:v>
                </c:pt>
                <c:pt idx="469">
                  <c:v>37653</c:v>
                </c:pt>
                <c:pt idx="470">
                  <c:v>37681</c:v>
                </c:pt>
                <c:pt idx="471">
                  <c:v>37712</c:v>
                </c:pt>
                <c:pt idx="472">
                  <c:v>37742</c:v>
                </c:pt>
                <c:pt idx="473">
                  <c:v>37773</c:v>
                </c:pt>
                <c:pt idx="474">
                  <c:v>37803</c:v>
                </c:pt>
                <c:pt idx="475">
                  <c:v>37834</c:v>
                </c:pt>
                <c:pt idx="476">
                  <c:v>37865</c:v>
                </c:pt>
                <c:pt idx="477">
                  <c:v>37895</c:v>
                </c:pt>
                <c:pt idx="478">
                  <c:v>37926</c:v>
                </c:pt>
                <c:pt idx="479">
                  <c:v>37956</c:v>
                </c:pt>
                <c:pt idx="480">
                  <c:v>37987</c:v>
                </c:pt>
                <c:pt idx="481">
                  <c:v>38018</c:v>
                </c:pt>
                <c:pt idx="482">
                  <c:v>38047</c:v>
                </c:pt>
                <c:pt idx="483">
                  <c:v>38078</c:v>
                </c:pt>
                <c:pt idx="484">
                  <c:v>38108</c:v>
                </c:pt>
                <c:pt idx="485">
                  <c:v>38139</c:v>
                </c:pt>
                <c:pt idx="486">
                  <c:v>38169</c:v>
                </c:pt>
                <c:pt idx="487">
                  <c:v>38200</c:v>
                </c:pt>
                <c:pt idx="488">
                  <c:v>38231</c:v>
                </c:pt>
                <c:pt idx="489">
                  <c:v>38261</c:v>
                </c:pt>
                <c:pt idx="490">
                  <c:v>38292</c:v>
                </c:pt>
                <c:pt idx="491">
                  <c:v>38322</c:v>
                </c:pt>
                <c:pt idx="492">
                  <c:v>38353</c:v>
                </c:pt>
                <c:pt idx="493">
                  <c:v>38384</c:v>
                </c:pt>
                <c:pt idx="494">
                  <c:v>38412</c:v>
                </c:pt>
                <c:pt idx="495">
                  <c:v>38443</c:v>
                </c:pt>
                <c:pt idx="496">
                  <c:v>38473</c:v>
                </c:pt>
                <c:pt idx="497">
                  <c:v>38504</c:v>
                </c:pt>
                <c:pt idx="498">
                  <c:v>38534</c:v>
                </c:pt>
                <c:pt idx="499">
                  <c:v>38565</c:v>
                </c:pt>
                <c:pt idx="500">
                  <c:v>38596</c:v>
                </c:pt>
                <c:pt idx="501">
                  <c:v>38626</c:v>
                </c:pt>
                <c:pt idx="502">
                  <c:v>38657</c:v>
                </c:pt>
                <c:pt idx="503">
                  <c:v>38687</c:v>
                </c:pt>
                <c:pt idx="504">
                  <c:v>38718</c:v>
                </c:pt>
                <c:pt idx="505">
                  <c:v>38749</c:v>
                </c:pt>
                <c:pt idx="506">
                  <c:v>38777</c:v>
                </c:pt>
                <c:pt idx="507">
                  <c:v>38808</c:v>
                </c:pt>
                <c:pt idx="508">
                  <c:v>38838</c:v>
                </c:pt>
                <c:pt idx="509">
                  <c:v>38869</c:v>
                </c:pt>
                <c:pt idx="510">
                  <c:v>38899</c:v>
                </c:pt>
                <c:pt idx="511">
                  <c:v>38930</c:v>
                </c:pt>
                <c:pt idx="512">
                  <c:v>38961</c:v>
                </c:pt>
                <c:pt idx="513">
                  <c:v>38991</c:v>
                </c:pt>
                <c:pt idx="514">
                  <c:v>39022</c:v>
                </c:pt>
                <c:pt idx="515">
                  <c:v>39052</c:v>
                </c:pt>
                <c:pt idx="516">
                  <c:v>39083</c:v>
                </c:pt>
                <c:pt idx="517">
                  <c:v>39114</c:v>
                </c:pt>
                <c:pt idx="518">
                  <c:v>39142</c:v>
                </c:pt>
                <c:pt idx="519">
                  <c:v>39173</c:v>
                </c:pt>
                <c:pt idx="520">
                  <c:v>39203</c:v>
                </c:pt>
                <c:pt idx="521">
                  <c:v>39234</c:v>
                </c:pt>
                <c:pt idx="522">
                  <c:v>39264</c:v>
                </c:pt>
                <c:pt idx="523">
                  <c:v>39295</c:v>
                </c:pt>
                <c:pt idx="524">
                  <c:v>39326</c:v>
                </c:pt>
                <c:pt idx="525">
                  <c:v>39356</c:v>
                </c:pt>
                <c:pt idx="526">
                  <c:v>39387</c:v>
                </c:pt>
                <c:pt idx="527">
                  <c:v>39417</c:v>
                </c:pt>
                <c:pt idx="528">
                  <c:v>39448</c:v>
                </c:pt>
                <c:pt idx="529">
                  <c:v>39479</c:v>
                </c:pt>
                <c:pt idx="530">
                  <c:v>39508</c:v>
                </c:pt>
                <c:pt idx="531">
                  <c:v>39539</c:v>
                </c:pt>
                <c:pt idx="532">
                  <c:v>39569</c:v>
                </c:pt>
                <c:pt idx="533">
                  <c:v>39600</c:v>
                </c:pt>
                <c:pt idx="534">
                  <c:v>39630</c:v>
                </c:pt>
                <c:pt idx="535">
                  <c:v>39661</c:v>
                </c:pt>
                <c:pt idx="536">
                  <c:v>39692</c:v>
                </c:pt>
                <c:pt idx="537">
                  <c:v>39722</c:v>
                </c:pt>
                <c:pt idx="538">
                  <c:v>39753</c:v>
                </c:pt>
                <c:pt idx="539">
                  <c:v>39783</c:v>
                </c:pt>
                <c:pt idx="540">
                  <c:v>39814</c:v>
                </c:pt>
                <c:pt idx="541">
                  <c:v>39845</c:v>
                </c:pt>
                <c:pt idx="542">
                  <c:v>39873</c:v>
                </c:pt>
                <c:pt idx="543">
                  <c:v>39904</c:v>
                </c:pt>
                <c:pt idx="544">
                  <c:v>39934</c:v>
                </c:pt>
                <c:pt idx="545">
                  <c:v>39965</c:v>
                </c:pt>
                <c:pt idx="546">
                  <c:v>39995</c:v>
                </c:pt>
                <c:pt idx="547">
                  <c:v>40026</c:v>
                </c:pt>
                <c:pt idx="548">
                  <c:v>40057</c:v>
                </c:pt>
                <c:pt idx="549">
                  <c:v>40087</c:v>
                </c:pt>
                <c:pt idx="550">
                  <c:v>40118</c:v>
                </c:pt>
                <c:pt idx="551">
                  <c:v>40148</c:v>
                </c:pt>
                <c:pt idx="552">
                  <c:v>40179</c:v>
                </c:pt>
                <c:pt idx="553">
                  <c:v>40210</c:v>
                </c:pt>
                <c:pt idx="554">
                  <c:v>40238</c:v>
                </c:pt>
                <c:pt idx="555">
                  <c:v>40269</c:v>
                </c:pt>
                <c:pt idx="556">
                  <c:v>40299</c:v>
                </c:pt>
                <c:pt idx="557">
                  <c:v>40330</c:v>
                </c:pt>
                <c:pt idx="558">
                  <c:v>40360</c:v>
                </c:pt>
                <c:pt idx="559">
                  <c:v>40391</c:v>
                </c:pt>
                <c:pt idx="560">
                  <c:v>40422</c:v>
                </c:pt>
                <c:pt idx="561">
                  <c:v>40452</c:v>
                </c:pt>
                <c:pt idx="562">
                  <c:v>40483</c:v>
                </c:pt>
                <c:pt idx="563">
                  <c:v>40513</c:v>
                </c:pt>
                <c:pt idx="564">
                  <c:v>40544</c:v>
                </c:pt>
                <c:pt idx="565">
                  <c:v>40575</c:v>
                </c:pt>
                <c:pt idx="566">
                  <c:v>40603</c:v>
                </c:pt>
                <c:pt idx="567">
                  <c:v>40634</c:v>
                </c:pt>
                <c:pt idx="568">
                  <c:v>40664</c:v>
                </c:pt>
                <c:pt idx="569">
                  <c:v>40695</c:v>
                </c:pt>
                <c:pt idx="570">
                  <c:v>40725</c:v>
                </c:pt>
                <c:pt idx="571">
                  <c:v>40756</c:v>
                </c:pt>
                <c:pt idx="572">
                  <c:v>40787</c:v>
                </c:pt>
                <c:pt idx="573">
                  <c:v>40817</c:v>
                </c:pt>
                <c:pt idx="574">
                  <c:v>40848</c:v>
                </c:pt>
                <c:pt idx="575">
                  <c:v>40878</c:v>
                </c:pt>
                <c:pt idx="576">
                  <c:v>40909</c:v>
                </c:pt>
                <c:pt idx="577">
                  <c:v>40940</c:v>
                </c:pt>
                <c:pt idx="578">
                  <c:v>40969</c:v>
                </c:pt>
                <c:pt idx="579">
                  <c:v>41000</c:v>
                </c:pt>
                <c:pt idx="580">
                  <c:v>41030</c:v>
                </c:pt>
                <c:pt idx="581">
                  <c:v>41061</c:v>
                </c:pt>
                <c:pt idx="582">
                  <c:v>41091</c:v>
                </c:pt>
                <c:pt idx="583">
                  <c:v>41122</c:v>
                </c:pt>
                <c:pt idx="584">
                  <c:v>41153</c:v>
                </c:pt>
                <c:pt idx="585">
                  <c:v>41183</c:v>
                </c:pt>
                <c:pt idx="586">
                  <c:v>41214</c:v>
                </c:pt>
                <c:pt idx="587">
                  <c:v>41244</c:v>
                </c:pt>
                <c:pt idx="588">
                  <c:v>41275</c:v>
                </c:pt>
                <c:pt idx="589">
                  <c:v>41306</c:v>
                </c:pt>
                <c:pt idx="590">
                  <c:v>41334</c:v>
                </c:pt>
                <c:pt idx="591">
                  <c:v>41365</c:v>
                </c:pt>
                <c:pt idx="592">
                  <c:v>41395</c:v>
                </c:pt>
                <c:pt idx="593">
                  <c:v>41426</c:v>
                </c:pt>
                <c:pt idx="594">
                  <c:v>41456</c:v>
                </c:pt>
                <c:pt idx="595">
                  <c:v>41487</c:v>
                </c:pt>
                <c:pt idx="596">
                  <c:v>41518</c:v>
                </c:pt>
                <c:pt idx="597">
                  <c:v>41548</c:v>
                </c:pt>
                <c:pt idx="598">
                  <c:v>41579</c:v>
                </c:pt>
                <c:pt idx="599">
                  <c:v>41609</c:v>
                </c:pt>
                <c:pt idx="600">
                  <c:v>41640</c:v>
                </c:pt>
                <c:pt idx="601">
                  <c:v>41671</c:v>
                </c:pt>
                <c:pt idx="602">
                  <c:v>41699</c:v>
                </c:pt>
                <c:pt idx="603">
                  <c:v>41730</c:v>
                </c:pt>
                <c:pt idx="604">
                  <c:v>41760</c:v>
                </c:pt>
                <c:pt idx="605">
                  <c:v>41791</c:v>
                </c:pt>
                <c:pt idx="606">
                  <c:v>41821</c:v>
                </c:pt>
                <c:pt idx="607">
                  <c:v>41852</c:v>
                </c:pt>
                <c:pt idx="608">
                  <c:v>41883</c:v>
                </c:pt>
                <c:pt idx="609">
                  <c:v>41913</c:v>
                </c:pt>
                <c:pt idx="610">
                  <c:v>41944</c:v>
                </c:pt>
                <c:pt idx="611">
                  <c:v>41974</c:v>
                </c:pt>
                <c:pt idx="612">
                  <c:v>42005</c:v>
                </c:pt>
                <c:pt idx="613">
                  <c:v>42036</c:v>
                </c:pt>
                <c:pt idx="614">
                  <c:v>42064</c:v>
                </c:pt>
                <c:pt idx="615">
                  <c:v>42095</c:v>
                </c:pt>
                <c:pt idx="616">
                  <c:v>42125</c:v>
                </c:pt>
                <c:pt idx="617">
                  <c:v>42156</c:v>
                </c:pt>
                <c:pt idx="618">
                  <c:v>42186</c:v>
                </c:pt>
                <c:pt idx="619">
                  <c:v>42217</c:v>
                </c:pt>
                <c:pt idx="620">
                  <c:v>42248</c:v>
                </c:pt>
                <c:pt idx="621">
                  <c:v>42278</c:v>
                </c:pt>
                <c:pt idx="622">
                  <c:v>42309</c:v>
                </c:pt>
                <c:pt idx="623">
                  <c:v>42339</c:v>
                </c:pt>
                <c:pt idx="624">
                  <c:v>42370</c:v>
                </c:pt>
                <c:pt idx="625">
                  <c:v>42401</c:v>
                </c:pt>
                <c:pt idx="626">
                  <c:v>42430</c:v>
                </c:pt>
                <c:pt idx="627">
                  <c:v>42461</c:v>
                </c:pt>
                <c:pt idx="628">
                  <c:v>42491</c:v>
                </c:pt>
                <c:pt idx="629">
                  <c:v>42522</c:v>
                </c:pt>
                <c:pt idx="630">
                  <c:v>42552</c:v>
                </c:pt>
                <c:pt idx="631">
                  <c:v>42583</c:v>
                </c:pt>
                <c:pt idx="632">
                  <c:v>42614</c:v>
                </c:pt>
                <c:pt idx="633">
                  <c:v>42644</c:v>
                </c:pt>
                <c:pt idx="634">
                  <c:v>42675</c:v>
                </c:pt>
                <c:pt idx="635">
                  <c:v>42705</c:v>
                </c:pt>
                <c:pt idx="636">
                  <c:v>42736</c:v>
                </c:pt>
                <c:pt idx="637">
                  <c:v>42767</c:v>
                </c:pt>
                <c:pt idx="638">
                  <c:v>42795</c:v>
                </c:pt>
                <c:pt idx="639">
                  <c:v>42826</c:v>
                </c:pt>
                <c:pt idx="640">
                  <c:v>42856</c:v>
                </c:pt>
                <c:pt idx="641">
                  <c:v>42887</c:v>
                </c:pt>
                <c:pt idx="642">
                  <c:v>42917</c:v>
                </c:pt>
                <c:pt idx="643">
                  <c:v>42948</c:v>
                </c:pt>
                <c:pt idx="644">
                  <c:v>42979</c:v>
                </c:pt>
                <c:pt idx="645">
                  <c:v>43009</c:v>
                </c:pt>
                <c:pt idx="646">
                  <c:v>43040</c:v>
                </c:pt>
                <c:pt idx="647">
                  <c:v>43070</c:v>
                </c:pt>
                <c:pt idx="648">
                  <c:v>43101</c:v>
                </c:pt>
                <c:pt idx="649">
                  <c:v>43132</c:v>
                </c:pt>
                <c:pt idx="650">
                  <c:v>43160</c:v>
                </c:pt>
                <c:pt idx="651">
                  <c:v>43191</c:v>
                </c:pt>
                <c:pt idx="652">
                  <c:v>43221</c:v>
                </c:pt>
                <c:pt idx="653">
                  <c:v>43252</c:v>
                </c:pt>
                <c:pt idx="654">
                  <c:v>43282</c:v>
                </c:pt>
                <c:pt idx="655">
                  <c:v>43313</c:v>
                </c:pt>
                <c:pt idx="656">
                  <c:v>43344</c:v>
                </c:pt>
                <c:pt idx="657">
                  <c:v>43374</c:v>
                </c:pt>
                <c:pt idx="658">
                  <c:v>43405</c:v>
                </c:pt>
                <c:pt idx="659">
                  <c:v>43435</c:v>
                </c:pt>
                <c:pt idx="660">
                  <c:v>43466</c:v>
                </c:pt>
                <c:pt idx="661">
                  <c:v>43497</c:v>
                </c:pt>
                <c:pt idx="662">
                  <c:v>43525</c:v>
                </c:pt>
                <c:pt idx="663">
                  <c:v>43556</c:v>
                </c:pt>
                <c:pt idx="664">
                  <c:v>43586</c:v>
                </c:pt>
                <c:pt idx="665">
                  <c:v>43617</c:v>
                </c:pt>
                <c:pt idx="666">
                  <c:v>43647</c:v>
                </c:pt>
                <c:pt idx="667">
                  <c:v>43678</c:v>
                </c:pt>
                <c:pt idx="668">
                  <c:v>43709</c:v>
                </c:pt>
                <c:pt idx="669">
                  <c:v>43739</c:v>
                </c:pt>
                <c:pt idx="670">
                  <c:v>43770</c:v>
                </c:pt>
                <c:pt idx="671">
                  <c:v>43800</c:v>
                </c:pt>
                <c:pt idx="672">
                  <c:v>43831</c:v>
                </c:pt>
                <c:pt idx="673">
                  <c:v>43862</c:v>
                </c:pt>
                <c:pt idx="674">
                  <c:v>43891</c:v>
                </c:pt>
                <c:pt idx="675">
                  <c:v>43922</c:v>
                </c:pt>
                <c:pt idx="676">
                  <c:v>43952</c:v>
                </c:pt>
                <c:pt idx="677">
                  <c:v>43983</c:v>
                </c:pt>
                <c:pt idx="678">
                  <c:v>44013</c:v>
                </c:pt>
                <c:pt idx="679">
                  <c:v>44044</c:v>
                </c:pt>
                <c:pt idx="680">
                  <c:v>44075</c:v>
                </c:pt>
                <c:pt idx="681">
                  <c:v>44105</c:v>
                </c:pt>
                <c:pt idx="682">
                  <c:v>44136</c:v>
                </c:pt>
                <c:pt idx="683">
                  <c:v>44166</c:v>
                </c:pt>
                <c:pt idx="684">
                  <c:v>44197</c:v>
                </c:pt>
                <c:pt idx="685">
                  <c:v>44228</c:v>
                </c:pt>
                <c:pt idx="686">
                  <c:v>44256</c:v>
                </c:pt>
                <c:pt idx="687">
                  <c:v>44287</c:v>
                </c:pt>
                <c:pt idx="688">
                  <c:v>44317</c:v>
                </c:pt>
                <c:pt idx="689">
                  <c:v>44348</c:v>
                </c:pt>
                <c:pt idx="690">
                  <c:v>44378</c:v>
                </c:pt>
                <c:pt idx="691">
                  <c:v>44409</c:v>
                </c:pt>
                <c:pt idx="692">
                  <c:v>44440</c:v>
                </c:pt>
                <c:pt idx="693">
                  <c:v>44470</c:v>
                </c:pt>
                <c:pt idx="694">
                  <c:v>44501</c:v>
                </c:pt>
                <c:pt idx="695">
                  <c:v>44531</c:v>
                </c:pt>
                <c:pt idx="696">
                  <c:v>44562</c:v>
                </c:pt>
                <c:pt idx="697">
                  <c:v>44593</c:v>
                </c:pt>
                <c:pt idx="698">
                  <c:v>44621</c:v>
                </c:pt>
                <c:pt idx="699">
                  <c:v>44652</c:v>
                </c:pt>
                <c:pt idx="700">
                  <c:v>44682</c:v>
                </c:pt>
                <c:pt idx="701">
                  <c:v>44713</c:v>
                </c:pt>
                <c:pt idx="702">
                  <c:v>44743</c:v>
                </c:pt>
                <c:pt idx="703">
                  <c:v>44774</c:v>
                </c:pt>
                <c:pt idx="704">
                  <c:v>44805</c:v>
                </c:pt>
                <c:pt idx="705">
                  <c:v>44835</c:v>
                </c:pt>
                <c:pt idx="706">
                  <c:v>44866</c:v>
                </c:pt>
                <c:pt idx="707">
                  <c:v>44896</c:v>
                </c:pt>
                <c:pt idx="708">
                  <c:v>44927</c:v>
                </c:pt>
                <c:pt idx="709">
                  <c:v>44958</c:v>
                </c:pt>
                <c:pt idx="710">
                  <c:v>44986</c:v>
                </c:pt>
                <c:pt idx="711">
                  <c:v>45017</c:v>
                </c:pt>
                <c:pt idx="712">
                  <c:v>45047</c:v>
                </c:pt>
                <c:pt idx="713">
                  <c:v>45078</c:v>
                </c:pt>
                <c:pt idx="714">
                  <c:v>45108</c:v>
                </c:pt>
                <c:pt idx="715">
                  <c:v>45139</c:v>
                </c:pt>
                <c:pt idx="716">
                  <c:v>45170</c:v>
                </c:pt>
                <c:pt idx="717">
                  <c:v>45200</c:v>
                </c:pt>
                <c:pt idx="718">
                  <c:v>45231</c:v>
                </c:pt>
                <c:pt idx="719">
                  <c:v>45261</c:v>
                </c:pt>
                <c:pt idx="720">
                  <c:v>45292</c:v>
                </c:pt>
                <c:pt idx="721">
                  <c:v>45323</c:v>
                </c:pt>
                <c:pt idx="722">
                  <c:v>45352</c:v>
                </c:pt>
                <c:pt idx="723">
                  <c:v>45383</c:v>
                </c:pt>
                <c:pt idx="724">
                  <c:v>45413</c:v>
                </c:pt>
                <c:pt idx="725">
                  <c:v>45444</c:v>
                </c:pt>
                <c:pt idx="726">
                  <c:v>45474</c:v>
                </c:pt>
                <c:pt idx="727">
                  <c:v>45505</c:v>
                </c:pt>
                <c:pt idx="728">
                  <c:v>45536</c:v>
                </c:pt>
                <c:pt idx="729">
                  <c:v>45566</c:v>
                </c:pt>
                <c:pt idx="730">
                  <c:v>45597</c:v>
                </c:pt>
                <c:pt idx="731">
                  <c:v>45627</c:v>
                </c:pt>
                <c:pt idx="732">
                  <c:v>45658</c:v>
                </c:pt>
                <c:pt idx="733">
                  <c:v>45689</c:v>
                </c:pt>
                <c:pt idx="734">
                  <c:v>45717</c:v>
                </c:pt>
                <c:pt idx="735">
                  <c:v>45748</c:v>
                </c:pt>
                <c:pt idx="736">
                  <c:v>45778</c:v>
                </c:pt>
                <c:pt idx="737">
                  <c:v>45809</c:v>
                </c:pt>
                <c:pt idx="738">
                  <c:v>45839</c:v>
                </c:pt>
                <c:pt idx="739">
                  <c:v>45870</c:v>
                </c:pt>
                <c:pt idx="740">
                  <c:v>45901</c:v>
                </c:pt>
                <c:pt idx="741">
                  <c:v>45931</c:v>
                </c:pt>
                <c:pt idx="742">
                  <c:v>45962</c:v>
                </c:pt>
                <c:pt idx="743">
                  <c:v>45992</c:v>
                </c:pt>
                <c:pt idx="744">
                  <c:v>46023</c:v>
                </c:pt>
                <c:pt idx="745">
                  <c:v>46054</c:v>
                </c:pt>
                <c:pt idx="746">
                  <c:v>46082</c:v>
                </c:pt>
                <c:pt idx="747">
                  <c:v>46113</c:v>
                </c:pt>
                <c:pt idx="748">
                  <c:v>46143</c:v>
                </c:pt>
                <c:pt idx="749">
                  <c:v>46174</c:v>
                </c:pt>
                <c:pt idx="750">
                  <c:v>46204</c:v>
                </c:pt>
                <c:pt idx="751">
                  <c:v>46235</c:v>
                </c:pt>
                <c:pt idx="752">
                  <c:v>46266</c:v>
                </c:pt>
                <c:pt idx="753">
                  <c:v>46296</c:v>
                </c:pt>
                <c:pt idx="754">
                  <c:v>46327</c:v>
                </c:pt>
                <c:pt idx="755">
                  <c:v>46357</c:v>
                </c:pt>
                <c:pt idx="756">
                  <c:v>46388</c:v>
                </c:pt>
                <c:pt idx="757">
                  <c:v>46419</c:v>
                </c:pt>
                <c:pt idx="758">
                  <c:v>46447</c:v>
                </c:pt>
                <c:pt idx="759">
                  <c:v>46478</c:v>
                </c:pt>
                <c:pt idx="760">
                  <c:v>46508</c:v>
                </c:pt>
                <c:pt idx="761">
                  <c:v>46539</c:v>
                </c:pt>
                <c:pt idx="762">
                  <c:v>46569</c:v>
                </c:pt>
                <c:pt idx="763">
                  <c:v>46600</c:v>
                </c:pt>
                <c:pt idx="764">
                  <c:v>46631</c:v>
                </c:pt>
                <c:pt idx="765">
                  <c:v>46661</c:v>
                </c:pt>
                <c:pt idx="766">
                  <c:v>46692</c:v>
                </c:pt>
                <c:pt idx="767">
                  <c:v>46722</c:v>
                </c:pt>
                <c:pt idx="768">
                  <c:v>46753</c:v>
                </c:pt>
                <c:pt idx="769">
                  <c:v>46784</c:v>
                </c:pt>
                <c:pt idx="770">
                  <c:v>46813</c:v>
                </c:pt>
                <c:pt idx="771">
                  <c:v>46844</c:v>
                </c:pt>
                <c:pt idx="772">
                  <c:v>46874</c:v>
                </c:pt>
                <c:pt idx="773">
                  <c:v>46905</c:v>
                </c:pt>
                <c:pt idx="774">
                  <c:v>46935</c:v>
                </c:pt>
                <c:pt idx="775">
                  <c:v>46966</c:v>
                </c:pt>
                <c:pt idx="776">
                  <c:v>46997</c:v>
                </c:pt>
                <c:pt idx="777">
                  <c:v>47027</c:v>
                </c:pt>
                <c:pt idx="778">
                  <c:v>47058</c:v>
                </c:pt>
                <c:pt idx="779">
                  <c:v>47088</c:v>
                </c:pt>
                <c:pt idx="780">
                  <c:v>47119</c:v>
                </c:pt>
                <c:pt idx="781">
                  <c:v>47150</c:v>
                </c:pt>
                <c:pt idx="782">
                  <c:v>47178</c:v>
                </c:pt>
                <c:pt idx="783">
                  <c:v>47209</c:v>
                </c:pt>
                <c:pt idx="784">
                  <c:v>47239</c:v>
                </c:pt>
                <c:pt idx="785">
                  <c:v>47270</c:v>
                </c:pt>
                <c:pt idx="786">
                  <c:v>47300</c:v>
                </c:pt>
                <c:pt idx="787">
                  <c:v>47331</c:v>
                </c:pt>
                <c:pt idx="788">
                  <c:v>47362</c:v>
                </c:pt>
                <c:pt idx="789">
                  <c:v>47392</c:v>
                </c:pt>
                <c:pt idx="790">
                  <c:v>47423</c:v>
                </c:pt>
                <c:pt idx="791">
                  <c:v>47453</c:v>
                </c:pt>
                <c:pt idx="792">
                  <c:v>47484</c:v>
                </c:pt>
                <c:pt idx="793">
                  <c:v>47515</c:v>
                </c:pt>
                <c:pt idx="794">
                  <c:v>47543</c:v>
                </c:pt>
                <c:pt idx="795">
                  <c:v>47574</c:v>
                </c:pt>
                <c:pt idx="796">
                  <c:v>47604</c:v>
                </c:pt>
                <c:pt idx="797">
                  <c:v>47635</c:v>
                </c:pt>
                <c:pt idx="798">
                  <c:v>47665</c:v>
                </c:pt>
                <c:pt idx="799">
                  <c:v>47696</c:v>
                </c:pt>
                <c:pt idx="800">
                  <c:v>47727</c:v>
                </c:pt>
                <c:pt idx="801">
                  <c:v>47757</c:v>
                </c:pt>
                <c:pt idx="802">
                  <c:v>47788</c:v>
                </c:pt>
                <c:pt idx="803">
                  <c:v>47818</c:v>
                </c:pt>
                <c:pt idx="804">
                  <c:v>47849</c:v>
                </c:pt>
                <c:pt idx="805">
                  <c:v>47880</c:v>
                </c:pt>
                <c:pt idx="806">
                  <c:v>47908</c:v>
                </c:pt>
                <c:pt idx="807">
                  <c:v>47939</c:v>
                </c:pt>
                <c:pt idx="808">
                  <c:v>47969</c:v>
                </c:pt>
                <c:pt idx="809">
                  <c:v>48000</c:v>
                </c:pt>
                <c:pt idx="810">
                  <c:v>48030</c:v>
                </c:pt>
                <c:pt idx="811">
                  <c:v>48061</c:v>
                </c:pt>
                <c:pt idx="812">
                  <c:v>48092</c:v>
                </c:pt>
                <c:pt idx="813">
                  <c:v>48122</c:v>
                </c:pt>
                <c:pt idx="814">
                  <c:v>48153</c:v>
                </c:pt>
                <c:pt idx="815">
                  <c:v>48183</c:v>
                </c:pt>
                <c:pt idx="816">
                  <c:v>48214</c:v>
                </c:pt>
                <c:pt idx="817">
                  <c:v>48245</c:v>
                </c:pt>
                <c:pt idx="818">
                  <c:v>48274</c:v>
                </c:pt>
                <c:pt idx="819">
                  <c:v>48305</c:v>
                </c:pt>
                <c:pt idx="820">
                  <c:v>48335</c:v>
                </c:pt>
                <c:pt idx="821">
                  <c:v>48366</c:v>
                </c:pt>
                <c:pt idx="822">
                  <c:v>48396</c:v>
                </c:pt>
                <c:pt idx="823">
                  <c:v>48427</c:v>
                </c:pt>
                <c:pt idx="824">
                  <c:v>48458</c:v>
                </c:pt>
                <c:pt idx="825">
                  <c:v>48488</c:v>
                </c:pt>
                <c:pt idx="826">
                  <c:v>48519</c:v>
                </c:pt>
                <c:pt idx="827">
                  <c:v>48549</c:v>
                </c:pt>
                <c:pt idx="828">
                  <c:v>48580</c:v>
                </c:pt>
                <c:pt idx="829">
                  <c:v>48611</c:v>
                </c:pt>
                <c:pt idx="830">
                  <c:v>48639</c:v>
                </c:pt>
                <c:pt idx="831">
                  <c:v>48670</c:v>
                </c:pt>
                <c:pt idx="832">
                  <c:v>48700</c:v>
                </c:pt>
                <c:pt idx="833">
                  <c:v>48731</c:v>
                </c:pt>
                <c:pt idx="834">
                  <c:v>48761</c:v>
                </c:pt>
                <c:pt idx="835">
                  <c:v>48792</c:v>
                </c:pt>
                <c:pt idx="836">
                  <c:v>48823</c:v>
                </c:pt>
                <c:pt idx="837">
                  <c:v>48853</c:v>
                </c:pt>
                <c:pt idx="838">
                  <c:v>48884</c:v>
                </c:pt>
                <c:pt idx="839">
                  <c:v>48914</c:v>
                </c:pt>
                <c:pt idx="840">
                  <c:v>48945</c:v>
                </c:pt>
                <c:pt idx="841">
                  <c:v>48976</c:v>
                </c:pt>
                <c:pt idx="842">
                  <c:v>49004</c:v>
                </c:pt>
                <c:pt idx="843">
                  <c:v>49035</c:v>
                </c:pt>
                <c:pt idx="844">
                  <c:v>49065</c:v>
                </c:pt>
                <c:pt idx="845">
                  <c:v>49096</c:v>
                </c:pt>
                <c:pt idx="846">
                  <c:v>49126</c:v>
                </c:pt>
                <c:pt idx="847">
                  <c:v>49157</c:v>
                </c:pt>
                <c:pt idx="848">
                  <c:v>49188</c:v>
                </c:pt>
                <c:pt idx="849">
                  <c:v>49218</c:v>
                </c:pt>
                <c:pt idx="850">
                  <c:v>49249</c:v>
                </c:pt>
                <c:pt idx="851">
                  <c:v>49279</c:v>
                </c:pt>
                <c:pt idx="852">
                  <c:v>49310</c:v>
                </c:pt>
                <c:pt idx="853">
                  <c:v>49341</c:v>
                </c:pt>
                <c:pt idx="854">
                  <c:v>49369</c:v>
                </c:pt>
                <c:pt idx="855">
                  <c:v>49400</c:v>
                </c:pt>
                <c:pt idx="856">
                  <c:v>49430</c:v>
                </c:pt>
                <c:pt idx="857">
                  <c:v>49461</c:v>
                </c:pt>
                <c:pt idx="858">
                  <c:v>49491</c:v>
                </c:pt>
                <c:pt idx="859">
                  <c:v>49522</c:v>
                </c:pt>
                <c:pt idx="860">
                  <c:v>49553</c:v>
                </c:pt>
                <c:pt idx="861">
                  <c:v>49583</c:v>
                </c:pt>
                <c:pt idx="862">
                  <c:v>49614</c:v>
                </c:pt>
                <c:pt idx="863">
                  <c:v>49644</c:v>
                </c:pt>
                <c:pt idx="864">
                  <c:v>49675</c:v>
                </c:pt>
                <c:pt idx="865">
                  <c:v>49706</c:v>
                </c:pt>
                <c:pt idx="866">
                  <c:v>49735</c:v>
                </c:pt>
                <c:pt idx="867">
                  <c:v>49766</c:v>
                </c:pt>
                <c:pt idx="868">
                  <c:v>49796</c:v>
                </c:pt>
                <c:pt idx="869">
                  <c:v>49827</c:v>
                </c:pt>
                <c:pt idx="870">
                  <c:v>49857</c:v>
                </c:pt>
                <c:pt idx="871">
                  <c:v>49888</c:v>
                </c:pt>
                <c:pt idx="872">
                  <c:v>49919</c:v>
                </c:pt>
                <c:pt idx="873">
                  <c:v>49949</c:v>
                </c:pt>
                <c:pt idx="874">
                  <c:v>49980</c:v>
                </c:pt>
                <c:pt idx="875">
                  <c:v>50010</c:v>
                </c:pt>
                <c:pt idx="876">
                  <c:v>50041</c:v>
                </c:pt>
                <c:pt idx="877">
                  <c:v>50072</c:v>
                </c:pt>
                <c:pt idx="878">
                  <c:v>50100</c:v>
                </c:pt>
                <c:pt idx="879">
                  <c:v>50131</c:v>
                </c:pt>
                <c:pt idx="880">
                  <c:v>50161</c:v>
                </c:pt>
                <c:pt idx="881">
                  <c:v>50192</c:v>
                </c:pt>
                <c:pt idx="882">
                  <c:v>50222</c:v>
                </c:pt>
                <c:pt idx="883">
                  <c:v>50253</c:v>
                </c:pt>
                <c:pt idx="884">
                  <c:v>50284</c:v>
                </c:pt>
                <c:pt idx="885">
                  <c:v>50314</c:v>
                </c:pt>
                <c:pt idx="886">
                  <c:v>50345</c:v>
                </c:pt>
                <c:pt idx="887">
                  <c:v>50375</c:v>
                </c:pt>
                <c:pt idx="888">
                  <c:v>50406</c:v>
                </c:pt>
                <c:pt idx="889">
                  <c:v>50437</c:v>
                </c:pt>
                <c:pt idx="890">
                  <c:v>50465</c:v>
                </c:pt>
                <c:pt idx="891">
                  <c:v>50496</c:v>
                </c:pt>
                <c:pt idx="892">
                  <c:v>50526</c:v>
                </c:pt>
                <c:pt idx="893">
                  <c:v>50557</c:v>
                </c:pt>
                <c:pt idx="894">
                  <c:v>50587</c:v>
                </c:pt>
                <c:pt idx="895">
                  <c:v>50618</c:v>
                </c:pt>
                <c:pt idx="896">
                  <c:v>50649</c:v>
                </c:pt>
                <c:pt idx="897">
                  <c:v>50679</c:v>
                </c:pt>
                <c:pt idx="898">
                  <c:v>50710</c:v>
                </c:pt>
                <c:pt idx="899">
                  <c:v>50740</c:v>
                </c:pt>
                <c:pt idx="900">
                  <c:v>50771</c:v>
                </c:pt>
                <c:pt idx="901">
                  <c:v>50802</c:v>
                </c:pt>
                <c:pt idx="902">
                  <c:v>50830</c:v>
                </c:pt>
                <c:pt idx="903">
                  <c:v>50861</c:v>
                </c:pt>
                <c:pt idx="904">
                  <c:v>50891</c:v>
                </c:pt>
                <c:pt idx="905">
                  <c:v>50922</c:v>
                </c:pt>
                <c:pt idx="906">
                  <c:v>50952</c:v>
                </c:pt>
                <c:pt idx="907">
                  <c:v>50983</c:v>
                </c:pt>
                <c:pt idx="908">
                  <c:v>51014</c:v>
                </c:pt>
                <c:pt idx="909">
                  <c:v>51044</c:v>
                </c:pt>
                <c:pt idx="910">
                  <c:v>51075</c:v>
                </c:pt>
                <c:pt idx="911">
                  <c:v>51105</c:v>
                </c:pt>
                <c:pt idx="912">
                  <c:v>51136</c:v>
                </c:pt>
                <c:pt idx="913">
                  <c:v>51167</c:v>
                </c:pt>
                <c:pt idx="914">
                  <c:v>51196</c:v>
                </c:pt>
                <c:pt idx="915">
                  <c:v>51227</c:v>
                </c:pt>
                <c:pt idx="916">
                  <c:v>51257</c:v>
                </c:pt>
                <c:pt idx="917">
                  <c:v>51288</c:v>
                </c:pt>
                <c:pt idx="918">
                  <c:v>51318</c:v>
                </c:pt>
                <c:pt idx="919">
                  <c:v>51349</c:v>
                </c:pt>
                <c:pt idx="920">
                  <c:v>51380</c:v>
                </c:pt>
                <c:pt idx="921">
                  <c:v>51410</c:v>
                </c:pt>
                <c:pt idx="922">
                  <c:v>51441</c:v>
                </c:pt>
                <c:pt idx="923">
                  <c:v>51471</c:v>
                </c:pt>
              </c:numCache>
            </c:numRef>
          </c:cat>
          <c:val>
            <c:numRef>
              <c:f>CONNRES!$I$9:$I$932</c:f>
              <c:numCache>
                <c:formatCode>General</c:formatCode>
                <c:ptCount val="924"/>
                <c:pt idx="0" formatCode="0.0">
                  <c:v>0</c:v>
                </c:pt>
                <c:pt idx="23" formatCode="0.0">
                  <c:v>22.005170927799998</c:v>
                </c:pt>
                <c:pt idx="24" formatCode="0.0">
                  <c:v>22.412043988099999</c:v>
                </c:pt>
                <c:pt idx="25" formatCode="0.0">
                  <c:v>22.600569526299999</c:v>
                </c:pt>
                <c:pt idx="26" formatCode="0.0">
                  <c:v>22.510959282799998</c:v>
                </c:pt>
                <c:pt idx="27" formatCode="0.0">
                  <c:v>22.364578059799999</c:v>
                </c:pt>
                <c:pt idx="28" formatCode="0.0">
                  <c:v>20.967741935399999</c:v>
                </c:pt>
                <c:pt idx="29" formatCode="0.0">
                  <c:v>19.972968914199999</c:v>
                </c:pt>
                <c:pt idx="30" formatCode="0.0">
                  <c:v>19.876167877699999</c:v>
                </c:pt>
                <c:pt idx="31" formatCode="0.0">
                  <c:v>19.266255789300001</c:v>
                </c:pt>
                <c:pt idx="32" formatCode="0.0">
                  <c:v>18.195483339799999</c:v>
                </c:pt>
                <c:pt idx="33" formatCode="0.0">
                  <c:v>16.383546258500001</c:v>
                </c:pt>
                <c:pt idx="34" formatCode="0.0">
                  <c:v>14.4379145616</c:v>
                </c:pt>
                <c:pt idx="35" formatCode="0.0">
                  <c:v>11.9950216959</c:v>
                </c:pt>
                <c:pt idx="36" formatCode="0.0">
                  <c:v>10.946098256300001</c:v>
                </c:pt>
                <c:pt idx="37" formatCode="0.0">
                  <c:v>9.8207275581999998</c:v>
                </c:pt>
                <c:pt idx="38" formatCode="0.0">
                  <c:v>7.9526772185999999</c:v>
                </c:pt>
                <c:pt idx="39" formatCode="0.0">
                  <c:v>6.2440328432000003</c:v>
                </c:pt>
                <c:pt idx="40" formatCode="0.0">
                  <c:v>5.5513428119999997</c:v>
                </c:pt>
                <c:pt idx="41" formatCode="0.0">
                  <c:v>4.2057829514999998</c:v>
                </c:pt>
                <c:pt idx="42" formatCode="0.0">
                  <c:v>2.8206476354999999</c:v>
                </c:pt>
                <c:pt idx="43" formatCode="0.0">
                  <c:v>1.3209393346</c:v>
                </c:pt>
                <c:pt idx="44" formatCode="0.0">
                  <c:v>0.18470855410000001</c:v>
                </c:pt>
                <c:pt idx="45" formatCode="0.0">
                  <c:v>-5.1266586199999999E-2</c:v>
                </c:pt>
                <c:pt idx="46" formatCode="0.0">
                  <c:v>-0.49552525670000003</c:v>
                </c:pt>
                <c:pt idx="47" formatCode="0.0">
                  <c:v>-0.5646493467</c:v>
                </c:pt>
                <c:pt idx="48" formatCode="0.0">
                  <c:v>-0.76490976450000003</c:v>
                </c:pt>
                <c:pt idx="49" formatCode="0.0">
                  <c:v>-0.49746797729999997</c:v>
                </c:pt>
                <c:pt idx="50" formatCode="0.0">
                  <c:v>0.45986622069999999</c:v>
                </c:pt>
                <c:pt idx="51" formatCode="0.0">
                  <c:v>1.5726096332999999</c:v>
                </c:pt>
                <c:pt idx="52" formatCode="0.0">
                  <c:v>1.9816206184</c:v>
                </c:pt>
                <c:pt idx="53" formatCode="0.0">
                  <c:v>2.5825825825000002</c:v>
                </c:pt>
                <c:pt idx="54" formatCode="0.0">
                  <c:v>2.9087080764</c:v>
                </c:pt>
                <c:pt idx="55" formatCode="0.0">
                  <c:v>3.7180106228000001</c:v>
                </c:pt>
                <c:pt idx="56" formatCode="0.0">
                  <c:v>4.1951278486000003</c:v>
                </c:pt>
                <c:pt idx="57" formatCode="0.0">
                  <c:v>4.7732552875999996</c:v>
                </c:pt>
                <c:pt idx="58" formatCode="0.0">
                  <c:v>5.5654483445</c:v>
                </c:pt>
                <c:pt idx="59" formatCode="0.0">
                  <c:v>6.3642130063</c:v>
                </c:pt>
                <c:pt idx="60" formatCode="0.0">
                  <c:v>6.8469227988999997</c:v>
                </c:pt>
                <c:pt idx="61" formatCode="0.0">
                  <c:v>6.8915965631000002</c:v>
                </c:pt>
                <c:pt idx="62" formatCode="0.0">
                  <c:v>6.7712977824999996</c:v>
                </c:pt>
                <c:pt idx="63" formatCode="0.0">
                  <c:v>6.5321890942999996</c:v>
                </c:pt>
                <c:pt idx="64" formatCode="0.0">
                  <c:v>7.0063694267000001</c:v>
                </c:pt>
                <c:pt idx="65" formatCode="0.0">
                  <c:v>8.0386416861000001</c:v>
                </c:pt>
                <c:pt idx="66" formatCode="0.0">
                  <c:v>9.6282006313000004</c:v>
                </c:pt>
                <c:pt idx="67" formatCode="0.0">
                  <c:v>10.5796089385</c:v>
                </c:pt>
                <c:pt idx="68" formatCode="0.0">
                  <c:v>12.084469455200001</c:v>
                </c:pt>
                <c:pt idx="69" formatCode="0.0">
                  <c:v>12.544276457800001</c:v>
                </c:pt>
                <c:pt idx="70" formatCode="0.0">
                  <c:v>12.862738370900001</c:v>
                </c:pt>
                <c:pt idx="71" formatCode="0.0">
                  <c:v>13.412279207099999</c:v>
                </c:pt>
                <c:pt idx="72" formatCode="0.0">
                  <c:v>13.1150312799</c:v>
                </c:pt>
                <c:pt idx="73" formatCode="0.0">
                  <c:v>13.2418428791</c:v>
                </c:pt>
                <c:pt idx="74" formatCode="0.0">
                  <c:v>13.5801781737</c:v>
                </c:pt>
                <c:pt idx="75" formatCode="0.0">
                  <c:v>13.9214926364</c:v>
                </c:pt>
                <c:pt idx="76" formatCode="0.0">
                  <c:v>13.564296686400001</c:v>
                </c:pt>
                <c:pt idx="77" formatCode="0.0">
                  <c:v>12.9897577629</c:v>
                </c:pt>
                <c:pt idx="78" formatCode="0.0">
                  <c:v>11.448834852999999</c:v>
                </c:pt>
                <c:pt idx="79" formatCode="0.0">
                  <c:v>10.364698452700001</c:v>
                </c:pt>
                <c:pt idx="80" formatCode="0.0">
                  <c:v>8.5662525878999993</c:v>
                </c:pt>
                <c:pt idx="81" formatCode="0.0">
                  <c:v>7.4332795987000004</c:v>
                </c:pt>
                <c:pt idx="82" formatCode="0.0">
                  <c:v>6.4190900800000001</c:v>
                </c:pt>
                <c:pt idx="83" formatCode="0.0">
                  <c:v>5.4611012344000001</c:v>
                </c:pt>
                <c:pt idx="84" formatCode="0.0">
                  <c:v>5.3736920777000003</c:v>
                </c:pt>
                <c:pt idx="85" formatCode="0.0">
                  <c:v>4.8673113545</c:v>
                </c:pt>
                <c:pt idx="86" formatCode="0.0">
                  <c:v>4.1791264277</c:v>
                </c:pt>
                <c:pt idx="87" formatCode="0.0">
                  <c:v>3.7907321457999998</c:v>
                </c:pt>
                <c:pt idx="88" formatCode="0.0">
                  <c:v>3.4950846596999998</c:v>
                </c:pt>
                <c:pt idx="89" formatCode="0.0">
                  <c:v>3.1079136690000002</c:v>
                </c:pt>
                <c:pt idx="90" formatCode="0.0">
                  <c:v>3.4641148325</c:v>
                </c:pt>
                <c:pt idx="91" formatCode="0.0">
                  <c:v>3.6740338076999999</c:v>
                </c:pt>
                <c:pt idx="92" formatCode="0.0">
                  <c:v>3.9022646007000001</c:v>
                </c:pt>
                <c:pt idx="93" formatCode="0.0">
                  <c:v>4.1585290333999998</c:v>
                </c:pt>
                <c:pt idx="94" formatCode="0.0">
                  <c:v>4.7417281599000001</c:v>
                </c:pt>
                <c:pt idx="95" formatCode="0.0">
                  <c:v>4.9480032290000002</c:v>
                </c:pt>
                <c:pt idx="96" formatCode="0.0">
                  <c:v>5.2485991914000003</c:v>
                </c:pt>
                <c:pt idx="97" formatCode="0.0">
                  <c:v>5.7003372561000001</c:v>
                </c:pt>
                <c:pt idx="98" formatCode="0.0">
                  <c:v>6.2701456366999997</c:v>
                </c:pt>
                <c:pt idx="99" formatCode="0.0">
                  <c:v>6.2861423922000004</c:v>
                </c:pt>
                <c:pt idx="100" formatCode="0.0">
                  <c:v>6.9898244957999998</c:v>
                </c:pt>
                <c:pt idx="101" formatCode="0.0">
                  <c:v>7.4867429528000002</c:v>
                </c:pt>
                <c:pt idx="102" formatCode="0.0">
                  <c:v>7.3460044394999997</c:v>
                </c:pt>
                <c:pt idx="103" formatCode="0.0">
                  <c:v>7.5085088767999997</c:v>
                </c:pt>
                <c:pt idx="104" formatCode="0.0">
                  <c:v>8.206575355</c:v>
                </c:pt>
                <c:pt idx="105" formatCode="0.0">
                  <c:v>8.9225281257999995</c:v>
                </c:pt>
                <c:pt idx="106" formatCode="0.0">
                  <c:v>9.0859506386</c:v>
                </c:pt>
                <c:pt idx="107" formatCode="0.0">
                  <c:v>9.5063571784000001</c:v>
                </c:pt>
                <c:pt idx="108" formatCode="0.0">
                  <c:v>9.7872722779999997</c:v>
                </c:pt>
                <c:pt idx="109" formatCode="0.0">
                  <c:v>10.1276272926</c:v>
                </c:pt>
                <c:pt idx="110" formatCode="0.0">
                  <c:v>10.361317746999999</c:v>
                </c:pt>
                <c:pt idx="111" formatCode="0.0">
                  <c:v>11.022512004899999</c:v>
                </c:pt>
                <c:pt idx="112" formatCode="0.0">
                  <c:v>11.2623519403</c:v>
                </c:pt>
                <c:pt idx="113" formatCode="0.0">
                  <c:v>11.786216596299999</c:v>
                </c:pt>
                <c:pt idx="114" formatCode="0.0">
                  <c:v>13.201938610599999</c:v>
                </c:pt>
                <c:pt idx="115" formatCode="0.0">
                  <c:v>14.092280048699999</c:v>
                </c:pt>
                <c:pt idx="116" formatCode="0.0">
                  <c:v>14.570435077599999</c:v>
                </c:pt>
                <c:pt idx="117" formatCode="0.0">
                  <c:v>15.106856447</c:v>
                </c:pt>
                <c:pt idx="118" formatCode="0.0">
                  <c:v>15.9333333333</c:v>
                </c:pt>
                <c:pt idx="119" formatCode="0.0">
                  <c:v>16.411866787800001</c:v>
                </c:pt>
                <c:pt idx="120" formatCode="0.0">
                  <c:v>16.231534149000002</c:v>
                </c:pt>
                <c:pt idx="121" formatCode="0.0">
                  <c:v>16.2611179771</c:v>
                </c:pt>
                <c:pt idx="122" formatCode="0.0">
                  <c:v>16.153105440499999</c:v>
                </c:pt>
                <c:pt idx="123" formatCode="0.0">
                  <c:v>15.9755565255</c:v>
                </c:pt>
                <c:pt idx="124" formatCode="0.0">
                  <c:v>15.4275967533</c:v>
                </c:pt>
                <c:pt idx="125" formatCode="0.0">
                  <c:v>14.660679029000001</c:v>
                </c:pt>
                <c:pt idx="126" formatCode="0.0">
                  <c:v>13.228298512</c:v>
                </c:pt>
                <c:pt idx="127" formatCode="0.0">
                  <c:v>12.0329227365</c:v>
                </c:pt>
                <c:pt idx="128" formatCode="0.0">
                  <c:v>11.0370863868</c:v>
                </c:pt>
                <c:pt idx="129" formatCode="0.0">
                  <c:v>10.249863213499999</c:v>
                </c:pt>
                <c:pt idx="130" formatCode="0.0">
                  <c:v>9.2186601494999998</c:v>
                </c:pt>
                <c:pt idx="131" formatCode="0.0">
                  <c:v>8.3729679846000007</c:v>
                </c:pt>
                <c:pt idx="132" formatCode="0.0">
                  <c:v>7.8564261446000003</c:v>
                </c:pt>
                <c:pt idx="133" formatCode="0.0">
                  <c:v>6.6796786503999996</c:v>
                </c:pt>
                <c:pt idx="134" formatCode="0.0">
                  <c:v>5.2815198617999997</c:v>
                </c:pt>
                <c:pt idx="135" formatCode="0.0">
                  <c:v>3.7568002189</c:v>
                </c:pt>
                <c:pt idx="136" formatCode="0.0">
                  <c:v>2.5613588109999998</c:v>
                </c:pt>
                <c:pt idx="137" formatCode="0.0">
                  <c:v>1.3454655952000001</c:v>
                </c:pt>
                <c:pt idx="138" formatCode="0.0">
                  <c:v>0.3058515107</c:v>
                </c:pt>
                <c:pt idx="139" formatCode="0.0">
                  <c:v>-0.7714835578</c:v>
                </c:pt>
                <c:pt idx="140" formatCode="0.0">
                  <c:v>-1.4266666666000001</c:v>
                </c:pt>
                <c:pt idx="141" formatCode="0.0">
                  <c:v>-3.0488006617000001</c:v>
                </c:pt>
                <c:pt idx="142" formatCode="0.0">
                  <c:v>-4.3420316560999996</c:v>
                </c:pt>
                <c:pt idx="143" formatCode="0.0">
                  <c:v>-5.4154521336999997</c:v>
                </c:pt>
                <c:pt idx="144" formatCode="0.0">
                  <c:v>-6.1367716662999996</c:v>
                </c:pt>
                <c:pt idx="145" formatCode="0.0">
                  <c:v>-6.1421850496000001</c:v>
                </c:pt>
                <c:pt idx="146" formatCode="0.0">
                  <c:v>-5.3545063814000002</c:v>
                </c:pt>
                <c:pt idx="147" formatCode="0.0">
                  <c:v>-4.7320692497000003</c:v>
                </c:pt>
                <c:pt idx="148" formatCode="0.0">
                  <c:v>-4.1766722421000004</c:v>
                </c:pt>
                <c:pt idx="149" formatCode="0.0">
                  <c:v>-3.2132327219999999</c:v>
                </c:pt>
                <c:pt idx="150" formatCode="0.0">
                  <c:v>-2.4460528079000001</c:v>
                </c:pt>
                <c:pt idx="151" formatCode="0.0">
                  <c:v>-1.1383951158000001</c:v>
                </c:pt>
                <c:pt idx="152" formatCode="0.0">
                  <c:v>-0.38380900849999999</c:v>
                </c:pt>
                <c:pt idx="153" formatCode="0.0">
                  <c:v>1.0647192314</c:v>
                </c:pt>
                <c:pt idx="154" formatCode="0.0">
                  <c:v>2.4579026126999999</c:v>
                </c:pt>
                <c:pt idx="155" formatCode="0.0">
                  <c:v>3.6721549888</c:v>
                </c:pt>
                <c:pt idx="156" formatCode="0.0">
                  <c:v>4.3679360111000003</c:v>
                </c:pt>
                <c:pt idx="157" formatCode="0.0">
                  <c:v>4.6505151767999999</c:v>
                </c:pt>
                <c:pt idx="158" formatCode="0.0">
                  <c:v>4.5567996672</c:v>
                </c:pt>
                <c:pt idx="159" formatCode="0.0">
                  <c:v>5.0744202145999999</c:v>
                </c:pt>
                <c:pt idx="160" formatCode="0.0">
                  <c:v>5.5598762550999998</c:v>
                </c:pt>
                <c:pt idx="161" formatCode="0.0">
                  <c:v>6.0116343107999999</c:v>
                </c:pt>
                <c:pt idx="162" formatCode="0.0">
                  <c:v>6.8506560416999998</c:v>
                </c:pt>
                <c:pt idx="163" formatCode="0.0">
                  <c:v>7.2177962775999998</c:v>
                </c:pt>
                <c:pt idx="164" formatCode="0.0">
                  <c:v>7.8194748544000001</c:v>
                </c:pt>
                <c:pt idx="165" formatCode="0.0">
                  <c:v>8.4263308064999993</c:v>
                </c:pt>
                <c:pt idx="166" formatCode="0.0">
                  <c:v>9.0182648401000005</c:v>
                </c:pt>
                <c:pt idx="167" formatCode="0.0">
                  <c:v>9.2401469605000006</c:v>
                </c:pt>
                <c:pt idx="168" formatCode="0.0">
                  <c:v>9.9263603345</c:v>
                </c:pt>
                <c:pt idx="169" formatCode="0.0">
                  <c:v>10.693853113299999</c:v>
                </c:pt>
                <c:pt idx="170" formatCode="0.0">
                  <c:v>11.579331266600001</c:v>
                </c:pt>
                <c:pt idx="171" formatCode="0.0">
                  <c:v>12.310581104200001</c:v>
                </c:pt>
                <c:pt idx="172" formatCode="0.0">
                  <c:v>13.353416942200001</c:v>
                </c:pt>
                <c:pt idx="173" formatCode="0.0">
                  <c:v>14.4552494439</c:v>
                </c:pt>
                <c:pt idx="174" formatCode="0.0">
                  <c:v>15.558448655499999</c:v>
                </c:pt>
                <c:pt idx="175" formatCode="0.0">
                  <c:v>16.750994431100001</c:v>
                </c:pt>
                <c:pt idx="176" formatCode="0.0">
                  <c:v>17.775958692700002</c:v>
                </c:pt>
                <c:pt idx="177" formatCode="0.0">
                  <c:v>19.124287627200001</c:v>
                </c:pt>
                <c:pt idx="178" formatCode="0.0">
                  <c:v>20.260240221699998</c:v>
                </c:pt>
                <c:pt idx="179" formatCode="0.0">
                  <c:v>22.120985125200001</c:v>
                </c:pt>
                <c:pt idx="180" formatCode="0.0">
                  <c:v>23.087299181500001</c:v>
                </c:pt>
                <c:pt idx="181" formatCode="0.0">
                  <c:v>23.980588358999999</c:v>
                </c:pt>
                <c:pt idx="182" formatCode="0.0">
                  <c:v>25.008914244900001</c:v>
                </c:pt>
                <c:pt idx="183" formatCode="0.0">
                  <c:v>25.6064294723</c:v>
                </c:pt>
                <c:pt idx="184" formatCode="0.0">
                  <c:v>26.196666377700002</c:v>
                </c:pt>
                <c:pt idx="185" formatCode="0.0">
                  <c:v>26.2606204167</c:v>
                </c:pt>
                <c:pt idx="186" formatCode="0.0">
                  <c:v>26.362713326000002</c:v>
                </c:pt>
                <c:pt idx="187" formatCode="0.0">
                  <c:v>26.198588132600001</c:v>
                </c:pt>
                <c:pt idx="188" formatCode="0.0">
                  <c:v>26.0813195038</c:v>
                </c:pt>
                <c:pt idx="189" formatCode="0.0">
                  <c:v>25.875771201500001</c:v>
                </c:pt>
                <c:pt idx="190" formatCode="0.0">
                  <c:v>25.595093281400001</c:v>
                </c:pt>
                <c:pt idx="191" formatCode="0.0">
                  <c:v>24.912684801499999</c:v>
                </c:pt>
                <c:pt idx="192" formatCode="0.0">
                  <c:v>25.261965448800002</c:v>
                </c:pt>
                <c:pt idx="193" formatCode="0.0">
                  <c:v>25.522606914699999</c:v>
                </c:pt>
                <c:pt idx="194" formatCode="0.0">
                  <c:v>24.5682841896</c:v>
                </c:pt>
                <c:pt idx="195" formatCode="0.0">
                  <c:v>23.920556710100001</c:v>
                </c:pt>
                <c:pt idx="196" formatCode="0.0">
                  <c:v>22.750111593</c:v>
                </c:pt>
                <c:pt idx="197" formatCode="0.0">
                  <c:v>21.557040948099999</c:v>
                </c:pt>
                <c:pt idx="198" formatCode="0.0">
                  <c:v>19.6189365004</c:v>
                </c:pt>
                <c:pt idx="199" formatCode="0.0">
                  <c:v>17.640007775200001</c:v>
                </c:pt>
                <c:pt idx="200" formatCode="0.0">
                  <c:v>15.8699869605</c:v>
                </c:pt>
                <c:pt idx="201" formatCode="0.0">
                  <c:v>13.495327102799999</c:v>
                </c:pt>
                <c:pt idx="202" formatCode="0.0">
                  <c:v>11.592887873900001</c:v>
                </c:pt>
                <c:pt idx="203" formatCode="0.0">
                  <c:v>10.147919506099999</c:v>
                </c:pt>
                <c:pt idx="204" formatCode="0.0">
                  <c:v>8.4656292699000009</c:v>
                </c:pt>
                <c:pt idx="205" formatCode="0.0">
                  <c:v>6.9414944969999999</c:v>
                </c:pt>
                <c:pt idx="206" formatCode="0.0">
                  <c:v>6.5488059687</c:v>
                </c:pt>
                <c:pt idx="207" formatCode="0.0">
                  <c:v>6.2779719785000001</c:v>
                </c:pt>
                <c:pt idx="208" formatCode="0.0">
                  <c:v>6.1045427419999996</c:v>
                </c:pt>
                <c:pt idx="209" formatCode="0.0">
                  <c:v>6.2298990795</c:v>
                </c:pt>
                <c:pt idx="210" formatCode="0.0">
                  <c:v>7.2988267770000004</c:v>
                </c:pt>
                <c:pt idx="211" formatCode="0.0">
                  <c:v>8.7573551685000002</c:v>
                </c:pt>
                <c:pt idx="212" formatCode="0.0">
                  <c:v>10.091583637499999</c:v>
                </c:pt>
                <c:pt idx="213" formatCode="0.0">
                  <c:v>11.819279754</c:v>
                </c:pt>
                <c:pt idx="214" formatCode="0.0">
                  <c:v>13.204271997199999</c:v>
                </c:pt>
                <c:pt idx="215" formatCode="0.0">
                  <c:v>13.8531525793</c:v>
                </c:pt>
                <c:pt idx="216" formatCode="0.0">
                  <c:v>14.2249934294</c:v>
                </c:pt>
                <c:pt idx="217" formatCode="0.0">
                  <c:v>14.830730342100001</c:v>
                </c:pt>
                <c:pt idx="218" formatCode="0.0">
                  <c:v>14.8660870188</c:v>
                </c:pt>
                <c:pt idx="219" formatCode="0.0">
                  <c:v>14.481896521099999</c:v>
                </c:pt>
                <c:pt idx="220" formatCode="0.0">
                  <c:v>14.1218858473</c:v>
                </c:pt>
                <c:pt idx="221" formatCode="0.0">
                  <c:v>13.8866414372</c:v>
                </c:pt>
                <c:pt idx="222" formatCode="0.0">
                  <c:v>12.5824350167</c:v>
                </c:pt>
                <c:pt idx="223" formatCode="0.0">
                  <c:v>11.03252108</c:v>
                </c:pt>
                <c:pt idx="224" formatCode="0.0">
                  <c:v>9.3684814133999996</c:v>
                </c:pt>
                <c:pt idx="225" formatCode="0.0">
                  <c:v>7.6398775917000004</c:v>
                </c:pt>
                <c:pt idx="226" formatCode="0.0">
                  <c:v>6.2722944072000004</c:v>
                </c:pt>
                <c:pt idx="227" formatCode="0.0">
                  <c:v>5.1583876742000001</c:v>
                </c:pt>
                <c:pt idx="228" formatCode="0.0">
                  <c:v>4.2558931106999998</c:v>
                </c:pt>
                <c:pt idx="229" formatCode="0.0">
                  <c:v>2.6344753848</c:v>
                </c:pt>
                <c:pt idx="230" formatCode="0.0">
                  <c:v>0.93312233489999996</c:v>
                </c:pt>
                <c:pt idx="231" formatCode="0.0">
                  <c:v>-0.75272397790000001</c:v>
                </c:pt>
                <c:pt idx="232" formatCode="0.0">
                  <c:v>-2.0783120933000001</c:v>
                </c:pt>
                <c:pt idx="233" formatCode="0.0">
                  <c:v>-3.6697808367000002</c:v>
                </c:pt>
                <c:pt idx="234" formatCode="0.0">
                  <c:v>-4.6610653645999998</c:v>
                </c:pt>
                <c:pt idx="235" formatCode="0.0">
                  <c:v>-5.5074953629000003</c:v>
                </c:pt>
                <c:pt idx="236" formatCode="0.0">
                  <c:v>-5.9687542742000002</c:v>
                </c:pt>
                <c:pt idx="237" formatCode="0.0">
                  <c:v>-6.5389088641999997</c:v>
                </c:pt>
                <c:pt idx="238" formatCode="0.0">
                  <c:v>-6.8885648759000002</c:v>
                </c:pt>
                <c:pt idx="239" formatCode="0.0">
                  <c:v>-6.8287344879000003</c:v>
                </c:pt>
                <c:pt idx="240" formatCode="0.0">
                  <c:v>-6.5638769871999996</c:v>
                </c:pt>
                <c:pt idx="241" formatCode="0.0">
                  <c:v>-5.0448490604999998</c:v>
                </c:pt>
                <c:pt idx="242" formatCode="0.0">
                  <c:v>-3.2137230065</c:v>
                </c:pt>
                <c:pt idx="243" formatCode="0.0">
                  <c:v>-0.82241590519999996</c:v>
                </c:pt>
                <c:pt idx="244" formatCode="0.0">
                  <c:v>1.7205856910999999</c:v>
                </c:pt>
                <c:pt idx="245" formatCode="0.0">
                  <c:v>4.1569193437000003</c:v>
                </c:pt>
                <c:pt idx="246" formatCode="0.0">
                  <c:v>6.6027484819</c:v>
                </c:pt>
                <c:pt idx="247" formatCode="0.0">
                  <c:v>9.2290612455000005</c:v>
                </c:pt>
                <c:pt idx="248" formatCode="0.0">
                  <c:v>11.5695734037</c:v>
                </c:pt>
                <c:pt idx="249" formatCode="0.0">
                  <c:v>14.556442102</c:v>
                </c:pt>
                <c:pt idx="250" formatCode="0.0">
                  <c:v>16.639616347600001</c:v>
                </c:pt>
                <c:pt idx="251" formatCode="0.0">
                  <c:v>18.2154072019</c:v>
                </c:pt>
                <c:pt idx="252" formatCode="0.0">
                  <c:v>19.9200169414</c:v>
                </c:pt>
                <c:pt idx="253" formatCode="0.0">
                  <c:v>20.1560142945</c:v>
                </c:pt>
                <c:pt idx="254" formatCode="0.0">
                  <c:v>20.3479232334</c:v>
                </c:pt>
                <c:pt idx="255" formatCode="0.0">
                  <c:v>20.302899177800001</c:v>
                </c:pt>
                <c:pt idx="256" formatCode="0.0">
                  <c:v>19.7280331493</c:v>
                </c:pt>
                <c:pt idx="257" formatCode="0.0">
                  <c:v>19.082568807299999</c:v>
                </c:pt>
                <c:pt idx="258" formatCode="0.0">
                  <c:v>18.405234440499999</c:v>
                </c:pt>
                <c:pt idx="259" formatCode="0.0">
                  <c:v>17.331614803899999</c:v>
                </c:pt>
                <c:pt idx="260" formatCode="0.0">
                  <c:v>16.514804728200001</c:v>
                </c:pt>
                <c:pt idx="261" formatCode="0.0">
                  <c:v>15.174019851400001</c:v>
                </c:pt>
                <c:pt idx="262" formatCode="0.0">
                  <c:v>14.323872654900001</c:v>
                </c:pt>
                <c:pt idx="263" formatCode="0.0">
                  <c:v>13.8990464888</c:v>
                </c:pt>
                <c:pt idx="264" formatCode="0.0">
                  <c:v>12.5766641989</c:v>
                </c:pt>
                <c:pt idx="265" formatCode="0.0">
                  <c:v>11.620756097699999</c:v>
                </c:pt>
                <c:pt idx="266" formatCode="0.0">
                  <c:v>10.144946755599999</c:v>
                </c:pt>
                <c:pt idx="267" formatCode="0.0">
                  <c:v>8.5330682552999999</c:v>
                </c:pt>
                <c:pt idx="268" formatCode="0.0">
                  <c:v>6.5182439805000003</c:v>
                </c:pt>
                <c:pt idx="269" formatCode="0.0">
                  <c:v>4.9779744132000001</c:v>
                </c:pt>
                <c:pt idx="270" formatCode="0.0">
                  <c:v>3.4137016475999999</c:v>
                </c:pt>
                <c:pt idx="271" formatCode="0.0">
                  <c:v>2.0846541582999998</c:v>
                </c:pt>
                <c:pt idx="272" formatCode="0.0">
                  <c:v>0.44944518690000002</c:v>
                </c:pt>
                <c:pt idx="273" formatCode="0.0">
                  <c:v>-0.79707554030000005</c:v>
                </c:pt>
                <c:pt idx="274" formatCode="0.0">
                  <c:v>-2.3914665622000002</c:v>
                </c:pt>
                <c:pt idx="275" formatCode="0.0">
                  <c:v>-4.1730523433000002</c:v>
                </c:pt>
                <c:pt idx="276" formatCode="0.0">
                  <c:v>-5.4268476621000001</c:v>
                </c:pt>
                <c:pt idx="277" formatCode="0.0">
                  <c:v>-6.3413489877</c:v>
                </c:pt>
                <c:pt idx="278" formatCode="0.0">
                  <c:v>-6.7495816126000001</c:v>
                </c:pt>
                <c:pt idx="279" formatCode="0.0">
                  <c:v>-7.2385348187999998</c:v>
                </c:pt>
                <c:pt idx="280" formatCode="0.0">
                  <c:v>-6.7116046748000002</c:v>
                </c:pt>
                <c:pt idx="281" formatCode="0.0">
                  <c:v>-6.4021437924000004</c:v>
                </c:pt>
                <c:pt idx="282" formatCode="0.0">
                  <c:v>-5.8699670694000003</c:v>
                </c:pt>
                <c:pt idx="283" formatCode="0.0">
                  <c:v>-5.179919817</c:v>
                </c:pt>
                <c:pt idx="284" formatCode="0.0">
                  <c:v>-4.2589796271999996</c:v>
                </c:pt>
                <c:pt idx="285" formatCode="0.0">
                  <c:v>-3.9403448811000001</c:v>
                </c:pt>
                <c:pt idx="286" formatCode="0.0">
                  <c:v>-2.4857758728000001</c:v>
                </c:pt>
                <c:pt idx="287" formatCode="0.0">
                  <c:v>-1.1707144392</c:v>
                </c:pt>
                <c:pt idx="288" formatCode="0.0">
                  <c:v>2.1689898199999998E-2</c:v>
                </c:pt>
                <c:pt idx="289" formatCode="0.0">
                  <c:v>1.0076100567999999</c:v>
                </c:pt>
                <c:pt idx="290" formatCode="0.0">
                  <c:v>2.2433538623999998</c:v>
                </c:pt>
                <c:pt idx="291" formatCode="0.0">
                  <c:v>3.4096371454000001</c:v>
                </c:pt>
                <c:pt idx="292" formatCode="0.0">
                  <c:v>3.9799604928000001</c:v>
                </c:pt>
                <c:pt idx="293" formatCode="0.0">
                  <c:v>4.8027433092000003</c:v>
                </c:pt>
                <c:pt idx="294" formatCode="0.0">
                  <c:v>5.0096238880000001</c:v>
                </c:pt>
                <c:pt idx="295" formatCode="0.0">
                  <c:v>5.0867681771999997</c:v>
                </c:pt>
                <c:pt idx="296" formatCode="0.0">
                  <c:v>4.8983232711999998</c:v>
                </c:pt>
                <c:pt idx="297" formatCode="0.0">
                  <c:v>5.1240749365999996</c:v>
                </c:pt>
                <c:pt idx="298" formatCode="0.0">
                  <c:v>4.3509552052</c:v>
                </c:pt>
                <c:pt idx="299" formatCode="0.0">
                  <c:v>4.1191746298999998</c:v>
                </c:pt>
                <c:pt idx="300" formatCode="0.0">
                  <c:v>4.6125684836999996</c:v>
                </c:pt>
                <c:pt idx="301" formatCode="0.0">
                  <c:v>4.8472826224999999</c:v>
                </c:pt>
                <c:pt idx="302" formatCode="0.0">
                  <c:v>4.7999393851000001</c:v>
                </c:pt>
                <c:pt idx="303" formatCode="0.0">
                  <c:v>4.6584377650000004</c:v>
                </c:pt>
                <c:pt idx="304" formatCode="0.0">
                  <c:v>4.5975215752</c:v>
                </c:pt>
                <c:pt idx="305" formatCode="0.0">
                  <c:v>4.4615804897000002</c:v>
                </c:pt>
                <c:pt idx="306" formatCode="0.0">
                  <c:v>4.7867333795000002</c:v>
                </c:pt>
                <c:pt idx="307" formatCode="0.0">
                  <c:v>5.2564672195000002</c:v>
                </c:pt>
                <c:pt idx="308" formatCode="0.0">
                  <c:v>5.9340415567000004</c:v>
                </c:pt>
                <c:pt idx="309" formatCode="0.0">
                  <c:v>6.7745607827000001</c:v>
                </c:pt>
                <c:pt idx="310" formatCode="0.0">
                  <c:v>7.7035814572000003</c:v>
                </c:pt>
                <c:pt idx="311" formatCode="0.0">
                  <c:v>7.5487461757999998</c:v>
                </c:pt>
                <c:pt idx="312" formatCode="0.0">
                  <c:v>6.8911907620999999</c:v>
                </c:pt>
                <c:pt idx="313" formatCode="0.0">
                  <c:v>6.7140466199000004</c:v>
                </c:pt>
                <c:pt idx="314" formatCode="0.0">
                  <c:v>6.2357286162000003</c:v>
                </c:pt>
                <c:pt idx="315" formatCode="0.0">
                  <c:v>6.3087071081000001</c:v>
                </c:pt>
                <c:pt idx="316" formatCode="0.0">
                  <c:v>6.1895828602999998</c:v>
                </c:pt>
                <c:pt idx="317" formatCode="0.0">
                  <c:v>5.8983655274000002</c:v>
                </c:pt>
                <c:pt idx="318" formatCode="0.0">
                  <c:v>5.9863607889999999</c:v>
                </c:pt>
                <c:pt idx="319" formatCode="0.0">
                  <c:v>5.2607201903999998</c:v>
                </c:pt>
                <c:pt idx="320" formatCode="0.0">
                  <c:v>4.3597380084999999</c:v>
                </c:pt>
                <c:pt idx="321" formatCode="0.0">
                  <c:v>3.1674677547000001</c:v>
                </c:pt>
                <c:pt idx="322" formatCode="0.0">
                  <c:v>1.974820185</c:v>
                </c:pt>
                <c:pt idx="323" formatCode="0.0">
                  <c:v>1.7867138858</c:v>
                </c:pt>
                <c:pt idx="324" formatCode="0.0">
                  <c:v>1.1801008418000001</c:v>
                </c:pt>
                <c:pt idx="325" formatCode="0.0">
                  <c:v>0.28696442770000002</c:v>
                </c:pt>
                <c:pt idx="326" formatCode="0.0">
                  <c:v>-0.70493225729999998</c:v>
                </c:pt>
                <c:pt idx="327" formatCode="0.0">
                  <c:v>-1.4255710752999999</c:v>
                </c:pt>
                <c:pt idx="328" formatCode="0.0">
                  <c:v>-2.8243819553999998</c:v>
                </c:pt>
                <c:pt idx="329" formatCode="0.0">
                  <c:v>-4.3193731969</c:v>
                </c:pt>
                <c:pt idx="330" formatCode="0.0">
                  <c:v>-6.4355331533999998</c:v>
                </c:pt>
                <c:pt idx="331" formatCode="0.0">
                  <c:v>-7.8785110754999996</c:v>
                </c:pt>
                <c:pt idx="332" formatCode="0.0">
                  <c:v>-9.0541723101000002</c:v>
                </c:pt>
                <c:pt idx="333" formatCode="0.0">
                  <c:v>-10.1111669739</c:v>
                </c:pt>
                <c:pt idx="334" formatCode="0.0">
                  <c:v>-11.1613850949</c:v>
                </c:pt>
                <c:pt idx="335" formatCode="0.0">
                  <c:v>-12.3267376738</c:v>
                </c:pt>
                <c:pt idx="336" formatCode="0.0">
                  <c:v>-12.9373763339</c:v>
                </c:pt>
                <c:pt idx="337" formatCode="0.0">
                  <c:v>-13.606822109499999</c:v>
                </c:pt>
                <c:pt idx="338" formatCode="0.0">
                  <c:v>-13.4956535645</c:v>
                </c:pt>
                <c:pt idx="339" formatCode="0.0">
                  <c:v>-14.4991036501</c:v>
                </c:pt>
                <c:pt idx="340" formatCode="0.0">
                  <c:v>-14.0743871513</c:v>
                </c:pt>
                <c:pt idx="341" formatCode="0.0">
                  <c:v>-13.0773472236</c:v>
                </c:pt>
                <c:pt idx="342" formatCode="0.0">
                  <c:v>-11.799935639899999</c:v>
                </c:pt>
                <c:pt idx="343" formatCode="0.0">
                  <c:v>-11.159413279800001</c:v>
                </c:pt>
                <c:pt idx="344" formatCode="0.0">
                  <c:v>-9.9892746605999996</c:v>
                </c:pt>
                <c:pt idx="345" formatCode="0.0">
                  <c:v>-8.5793300602000002</c:v>
                </c:pt>
                <c:pt idx="346" formatCode="0.0">
                  <c:v>-6.782624062</c:v>
                </c:pt>
                <c:pt idx="347" formatCode="0.0">
                  <c:v>-4.9989758819999999</c:v>
                </c:pt>
                <c:pt idx="348" formatCode="0.0">
                  <c:v>-3.8829859559000002</c:v>
                </c:pt>
                <c:pt idx="349" formatCode="0.0">
                  <c:v>-2.5552400128000001</c:v>
                </c:pt>
                <c:pt idx="350" formatCode="0.0">
                  <c:v>-1.9952857906000001</c:v>
                </c:pt>
                <c:pt idx="351" formatCode="0.0">
                  <c:v>-0.56671266460000003</c:v>
                </c:pt>
                <c:pt idx="352" formatCode="0.0">
                  <c:v>-3.6385933400000001E-2</c:v>
                </c:pt>
                <c:pt idx="353" formatCode="0.0">
                  <c:v>2.2944447400000002E-2</c:v>
                </c:pt>
                <c:pt idx="354" formatCode="0.0">
                  <c:v>-0.1148609844</c:v>
                </c:pt>
                <c:pt idx="355" formatCode="0.0">
                  <c:v>1.1447082763</c:v>
                </c:pt>
                <c:pt idx="356" formatCode="0.0">
                  <c:v>1.3937875341999999</c:v>
                </c:pt>
                <c:pt idx="357" formatCode="0.0">
                  <c:v>1.1733115801</c:v>
                </c:pt>
                <c:pt idx="358" formatCode="0.0">
                  <c:v>1.1157601115</c:v>
                </c:pt>
                <c:pt idx="359" formatCode="0.0">
                  <c:v>1.0672272303999999</c:v>
                </c:pt>
                <c:pt idx="360" formatCode="0.0">
                  <c:v>1.0023847054999999</c:v>
                </c:pt>
                <c:pt idx="361" formatCode="0.0">
                  <c:v>1.0089180548000001</c:v>
                </c:pt>
                <c:pt idx="362" formatCode="0.0">
                  <c:v>1.6458382456</c:v>
                </c:pt>
                <c:pt idx="363" formatCode="0.0">
                  <c:v>2.4556037618</c:v>
                </c:pt>
                <c:pt idx="364" formatCode="0.0">
                  <c:v>3.3143473425000001</c:v>
                </c:pt>
                <c:pt idx="365" formatCode="0.0">
                  <c:v>4.1425467890999998</c:v>
                </c:pt>
                <c:pt idx="366" formatCode="0.0">
                  <c:v>5.1280143403</c:v>
                </c:pt>
                <c:pt idx="367" formatCode="0.0">
                  <c:v>5.4017319453999999</c:v>
                </c:pt>
                <c:pt idx="368" formatCode="0.0">
                  <c:v>6.0149214642000004</c:v>
                </c:pt>
                <c:pt idx="369" formatCode="0.0">
                  <c:v>6.8057058005000002</c:v>
                </c:pt>
                <c:pt idx="370" formatCode="0.0">
                  <c:v>7.1034482757999999</c:v>
                </c:pt>
                <c:pt idx="371" formatCode="0.0">
                  <c:v>6.9530552110999997</c:v>
                </c:pt>
                <c:pt idx="372" formatCode="0.0">
                  <c:v>8.1275761333999998</c:v>
                </c:pt>
                <c:pt idx="373" formatCode="0.0">
                  <c:v>9.1128376667000008</c:v>
                </c:pt>
                <c:pt idx="374" formatCode="0.0">
                  <c:v>9.4268216704000007</c:v>
                </c:pt>
                <c:pt idx="375" formatCode="0.0">
                  <c:v>9.5620097185000006</c:v>
                </c:pt>
                <c:pt idx="376" formatCode="0.0">
                  <c:v>9.7571637350000007</c:v>
                </c:pt>
                <c:pt idx="377" formatCode="0.0">
                  <c:v>10.3590354889</c:v>
                </c:pt>
                <c:pt idx="378" formatCode="0.0">
                  <c:v>11.166803932600001</c:v>
                </c:pt>
                <c:pt idx="379" formatCode="0.0">
                  <c:v>11.418667449699999</c:v>
                </c:pt>
                <c:pt idx="380" formatCode="0.0">
                  <c:v>11.6374231963</c:v>
                </c:pt>
                <c:pt idx="381" formatCode="0.0">
                  <c:v>12.069073980800001</c:v>
                </c:pt>
                <c:pt idx="382" formatCode="0.0">
                  <c:v>12.0649666477</c:v>
                </c:pt>
                <c:pt idx="383" formatCode="0.0">
                  <c:v>12.5264903138</c:v>
                </c:pt>
                <c:pt idx="384" formatCode="0.0">
                  <c:v>12.224278312299999</c:v>
                </c:pt>
                <c:pt idx="385" formatCode="0.0">
                  <c:v>11.7471755725</c:v>
                </c:pt>
                <c:pt idx="386" formatCode="0.0">
                  <c:v>10.9902423365</c:v>
                </c:pt>
                <c:pt idx="387" formatCode="0.0">
                  <c:v>10.5021515637</c:v>
                </c:pt>
                <c:pt idx="388" formatCode="0.0">
                  <c:v>9.8301699489000001</c:v>
                </c:pt>
                <c:pt idx="389" formatCode="0.0">
                  <c:v>8.9328903186000002</c:v>
                </c:pt>
                <c:pt idx="390" formatCode="0.0">
                  <c:v>7.6529047119999998</c:v>
                </c:pt>
                <c:pt idx="391" formatCode="0.0">
                  <c:v>7.3332416605999997</c:v>
                </c:pt>
                <c:pt idx="392" formatCode="0.0">
                  <c:v>7.0845768885</c:v>
                </c:pt>
                <c:pt idx="393" formatCode="0.0">
                  <c:v>7.2104184793000003</c:v>
                </c:pt>
                <c:pt idx="394" formatCode="0.0">
                  <c:v>7.8785884033000002</c:v>
                </c:pt>
                <c:pt idx="395" formatCode="0.0">
                  <c:v>8.3037450215999993</c:v>
                </c:pt>
                <c:pt idx="396" formatCode="0.0">
                  <c:v>8.3825259154000005</c:v>
                </c:pt>
                <c:pt idx="397" formatCode="0.0">
                  <c:v>8.6492955745</c:v>
                </c:pt>
                <c:pt idx="398" formatCode="0.0">
                  <c:v>9.3148008687000008</c:v>
                </c:pt>
                <c:pt idx="399" formatCode="0.0">
                  <c:v>9.4708942982999993</c:v>
                </c:pt>
                <c:pt idx="400" formatCode="0.0">
                  <c:v>9.9261760949000006</c:v>
                </c:pt>
                <c:pt idx="401" formatCode="0.0">
                  <c:v>10.1457710236</c:v>
                </c:pt>
                <c:pt idx="402" formatCode="0.0">
                  <c:v>11.310640723000001</c:v>
                </c:pt>
                <c:pt idx="403" formatCode="0.0">
                  <c:v>11.6413018528</c:v>
                </c:pt>
                <c:pt idx="404" formatCode="0.0">
                  <c:v>11.9351659531</c:v>
                </c:pt>
                <c:pt idx="405" formatCode="0.0">
                  <c:v>11.202157181</c:v>
                </c:pt>
                <c:pt idx="406" formatCode="0.0">
                  <c:v>10.072344232300001</c:v>
                </c:pt>
                <c:pt idx="407" formatCode="0.0">
                  <c:v>9.3042286367999996</c:v>
                </c:pt>
                <c:pt idx="408" formatCode="0.0">
                  <c:v>8.8230073685000008</c:v>
                </c:pt>
                <c:pt idx="409" formatCode="0.0">
                  <c:v>8.4989412161000004</c:v>
                </c:pt>
                <c:pt idx="410" formatCode="0.0">
                  <c:v>8.7352419938000008</c:v>
                </c:pt>
                <c:pt idx="411" formatCode="0.0">
                  <c:v>9.2746576700999999</c:v>
                </c:pt>
                <c:pt idx="412" formatCode="0.0">
                  <c:v>9.5384630533999992</c:v>
                </c:pt>
                <c:pt idx="413" formatCode="0.0">
                  <c:v>10.6408274296</c:v>
                </c:pt>
                <c:pt idx="414" formatCode="0.0">
                  <c:v>10.168091580900001</c:v>
                </c:pt>
                <c:pt idx="415" formatCode="0.0">
                  <c:v>10.0616330609</c:v>
                </c:pt>
                <c:pt idx="416" formatCode="0.0">
                  <c:v>9.6983238106999998</c:v>
                </c:pt>
                <c:pt idx="417" formatCode="0.0">
                  <c:v>9.8086023024000006</c:v>
                </c:pt>
                <c:pt idx="418" formatCode="0.0">
                  <c:v>10.593397507200001</c:v>
                </c:pt>
                <c:pt idx="419" formatCode="0.0">
                  <c:v>11.080125025699999</c:v>
                </c:pt>
                <c:pt idx="420" formatCode="0.0">
                  <c:v>11.410290464899999</c:v>
                </c:pt>
                <c:pt idx="421" formatCode="0.0">
                  <c:v>11.9475221362</c:v>
                </c:pt>
                <c:pt idx="422" formatCode="0.0">
                  <c:v>11.9584230509</c:v>
                </c:pt>
                <c:pt idx="423" formatCode="0.0">
                  <c:v>11.1212509193</c:v>
                </c:pt>
                <c:pt idx="424" formatCode="0.0">
                  <c:v>10.281062761499999</c:v>
                </c:pt>
                <c:pt idx="425" formatCode="0.0">
                  <c:v>8.4690524936999996</c:v>
                </c:pt>
                <c:pt idx="426" formatCode="0.0">
                  <c:v>8.0401260954999998</c:v>
                </c:pt>
                <c:pt idx="427" formatCode="0.0">
                  <c:v>7.0156917943000003</c:v>
                </c:pt>
                <c:pt idx="428" formatCode="0.0">
                  <c:v>6.3670218045000002</c:v>
                </c:pt>
                <c:pt idx="429" formatCode="0.0">
                  <c:v>5.8048941543000003</c:v>
                </c:pt>
                <c:pt idx="430" formatCode="0.0">
                  <c:v>5.3303201250000001</c:v>
                </c:pt>
                <c:pt idx="431" formatCode="0.0">
                  <c:v>4.9592242497000001</c:v>
                </c:pt>
                <c:pt idx="432" formatCode="0.0">
                  <c:v>4.3811069468000001</c:v>
                </c:pt>
                <c:pt idx="433" formatCode="0.0">
                  <c:v>3.8640561200999999</c:v>
                </c:pt>
                <c:pt idx="434" formatCode="0.0">
                  <c:v>3.4003116541999998</c:v>
                </c:pt>
                <c:pt idx="435" formatCode="0.0">
                  <c:v>3.6196266379000002</c:v>
                </c:pt>
                <c:pt idx="436" formatCode="0.0">
                  <c:v>4.5885469736999998</c:v>
                </c:pt>
                <c:pt idx="437" formatCode="0.0">
                  <c:v>5.4025186205000004</c:v>
                </c:pt>
                <c:pt idx="438" formatCode="0.0">
                  <c:v>5.5454327791000004</c:v>
                </c:pt>
                <c:pt idx="439" formatCode="0.0">
                  <c:v>7.0010920176999996</c:v>
                </c:pt>
                <c:pt idx="440" formatCode="0.0">
                  <c:v>8.3725496559000003</c:v>
                </c:pt>
                <c:pt idx="441" formatCode="0.0">
                  <c:v>9.6999047637999993</c:v>
                </c:pt>
                <c:pt idx="442" formatCode="0.0">
                  <c:v>10.262707899700001</c:v>
                </c:pt>
                <c:pt idx="443" formatCode="0.0">
                  <c:v>10.4844503128</c:v>
                </c:pt>
                <c:pt idx="444" formatCode="0.0">
                  <c:v>11.3462047077</c:v>
                </c:pt>
                <c:pt idx="445" formatCode="0.0">
                  <c:v>10.932846383499999</c:v>
                </c:pt>
                <c:pt idx="446" formatCode="0.0">
                  <c:v>10.744709540200001</c:v>
                </c:pt>
                <c:pt idx="447" formatCode="0.0">
                  <c:v>10.602977824</c:v>
                </c:pt>
                <c:pt idx="448" formatCode="0.0">
                  <c:v>9.4650205761000006</c:v>
                </c:pt>
                <c:pt idx="449" formatCode="0.0">
                  <c:v>9.0637993386000009</c:v>
                </c:pt>
                <c:pt idx="450" formatCode="0.0">
                  <c:v>8.5795358422000003</c:v>
                </c:pt>
                <c:pt idx="451" formatCode="0.0">
                  <c:v>6.7285330013999998</c:v>
                </c:pt>
                <c:pt idx="452" formatCode="0.0">
                  <c:v>4.5580120837999996</c:v>
                </c:pt>
                <c:pt idx="453" formatCode="0.0">
                  <c:v>2.6188629058999999</c:v>
                </c:pt>
                <c:pt idx="454" formatCode="0.0">
                  <c:v>0.72164533669999997</c:v>
                </c:pt>
                <c:pt idx="455" formatCode="0.0">
                  <c:v>-0.497651593</c:v>
                </c:pt>
                <c:pt idx="456" formatCode="0.0">
                  <c:v>-1.8073850140000001</c:v>
                </c:pt>
                <c:pt idx="457" formatCode="0.0">
                  <c:v>-2.3318501692</c:v>
                </c:pt>
                <c:pt idx="458" formatCode="0.0">
                  <c:v>-3.5517198158999999</c:v>
                </c:pt>
                <c:pt idx="459" formatCode="0.0">
                  <c:v>-4.7052028890999997</c:v>
                </c:pt>
                <c:pt idx="460" formatCode="0.0">
                  <c:v>-6.0022214626999997</c:v>
                </c:pt>
                <c:pt idx="461" formatCode="0.0">
                  <c:v>-7.9417261568999997</c:v>
                </c:pt>
                <c:pt idx="462" formatCode="0.0">
                  <c:v>-9.5627447786000008</c:v>
                </c:pt>
                <c:pt idx="463" formatCode="0.0">
                  <c:v>-10.743155335300001</c:v>
                </c:pt>
                <c:pt idx="464" formatCode="0.0">
                  <c:v>-11.4721993483</c:v>
                </c:pt>
                <c:pt idx="465" formatCode="0.0">
                  <c:v>-12.215826250299999</c:v>
                </c:pt>
                <c:pt idx="466" formatCode="0.0">
                  <c:v>-12.4440764627</c:v>
                </c:pt>
                <c:pt idx="467" formatCode="0.0">
                  <c:v>-13.208821457100001</c:v>
                </c:pt>
                <c:pt idx="468" formatCode="0.0">
                  <c:v>-13.825053694799999</c:v>
                </c:pt>
                <c:pt idx="469" formatCode="0.0">
                  <c:v>-14.283190920899999</c:v>
                </c:pt>
                <c:pt idx="470" formatCode="0.0">
                  <c:v>-14.1779324018</c:v>
                </c:pt>
                <c:pt idx="471" formatCode="0.0">
                  <c:v>-14.217358772900001</c:v>
                </c:pt>
                <c:pt idx="472" formatCode="0.0">
                  <c:v>-13.4697541244</c:v>
                </c:pt>
                <c:pt idx="473" formatCode="0.0">
                  <c:v>-12.071961014599999</c:v>
                </c:pt>
                <c:pt idx="474" formatCode="0.0">
                  <c:v>-10.814313626400001</c:v>
                </c:pt>
                <c:pt idx="475" formatCode="0.0">
                  <c:v>-9.2874324948000009</c:v>
                </c:pt>
                <c:pt idx="476" formatCode="0.0">
                  <c:v>-7.5436673716999998</c:v>
                </c:pt>
                <c:pt idx="477" formatCode="0.0">
                  <c:v>-6.1452720158999998</c:v>
                </c:pt>
                <c:pt idx="478" formatCode="0.0">
                  <c:v>-5.2449524694000003</c:v>
                </c:pt>
                <c:pt idx="479" formatCode="0.0">
                  <c:v>-3.5353599083999998</c:v>
                </c:pt>
                <c:pt idx="480" formatCode="0.0">
                  <c:v>-2.3945423148999998</c:v>
                </c:pt>
                <c:pt idx="481" formatCode="0.0">
                  <c:v>-1.3248501708</c:v>
                </c:pt>
                <c:pt idx="482" formatCode="0.0">
                  <c:v>-0.30717048390000001</c:v>
                </c:pt>
                <c:pt idx="483" formatCode="0.0">
                  <c:v>0.71566570860000001</c:v>
                </c:pt>
                <c:pt idx="484" formatCode="0.0">
                  <c:v>1.0723461620000001</c:v>
                </c:pt>
                <c:pt idx="485" formatCode="0.0">
                  <c:v>1.2376888295999999</c:v>
                </c:pt>
                <c:pt idx="486" formatCode="0.0">
                  <c:v>1.8847629668000001</c:v>
                </c:pt>
                <c:pt idx="487" formatCode="0.0">
                  <c:v>2.3497181391000002</c:v>
                </c:pt>
                <c:pt idx="488" formatCode="0.0">
                  <c:v>2.4009903155000001</c:v>
                </c:pt>
                <c:pt idx="489" formatCode="0.0">
                  <c:v>2.7252349679000001</c:v>
                </c:pt>
                <c:pt idx="490" formatCode="0.0">
                  <c:v>3.8001943429999998</c:v>
                </c:pt>
                <c:pt idx="491" formatCode="0.0">
                  <c:v>3.897338403</c:v>
                </c:pt>
                <c:pt idx="492" formatCode="0.0">
                  <c:v>4.5527434984999999</c:v>
                </c:pt>
                <c:pt idx="493" formatCode="0.0">
                  <c:v>5.1760744150000004</c:v>
                </c:pt>
                <c:pt idx="494" formatCode="0.0">
                  <c:v>5.5877655880999999</c:v>
                </c:pt>
                <c:pt idx="495" formatCode="0.0">
                  <c:v>6.0310559544000002</c:v>
                </c:pt>
                <c:pt idx="496" formatCode="0.0">
                  <c:v>6.8898021400999996</c:v>
                </c:pt>
                <c:pt idx="497" formatCode="0.0">
                  <c:v>7.5084497105999999</c:v>
                </c:pt>
                <c:pt idx="498" formatCode="0.0">
                  <c:v>7.5038674175000004</c:v>
                </c:pt>
                <c:pt idx="499" formatCode="0.0">
                  <c:v>7.6199790669</c:v>
                </c:pt>
                <c:pt idx="500" formatCode="0.0">
                  <c:v>7.7192517822999998</c:v>
                </c:pt>
                <c:pt idx="501" formatCode="0.0">
                  <c:v>8.0060230201000007</c:v>
                </c:pt>
                <c:pt idx="502" formatCode="0.0">
                  <c:v>7.9264075834999996</c:v>
                </c:pt>
                <c:pt idx="503" formatCode="0.0">
                  <c:v>8.3114397709999999</c:v>
                </c:pt>
                <c:pt idx="504" formatCode="0.0">
                  <c:v>8.4651740463999996</c:v>
                </c:pt>
                <c:pt idx="505" formatCode="0.0">
                  <c:v>8.5454387510000007</c:v>
                </c:pt>
                <c:pt idx="506" formatCode="0.0">
                  <c:v>8.9191477468000002</c:v>
                </c:pt>
                <c:pt idx="507" formatCode="0.0">
                  <c:v>9.2748687035999993</c:v>
                </c:pt>
                <c:pt idx="508" formatCode="0.0">
                  <c:v>9.7564730524000005</c:v>
                </c:pt>
                <c:pt idx="509" formatCode="0.0">
                  <c:v>10.715191427500001</c:v>
                </c:pt>
                <c:pt idx="510" formatCode="0.0">
                  <c:v>11.8297585788</c:v>
                </c:pt>
                <c:pt idx="511" formatCode="0.0">
                  <c:v>12.927282293199999</c:v>
                </c:pt>
                <c:pt idx="512" formatCode="0.0">
                  <c:v>13.876133146100001</c:v>
                </c:pt>
                <c:pt idx="513" formatCode="0.0">
                  <c:v>14.4986609955</c:v>
                </c:pt>
                <c:pt idx="514" formatCode="0.0">
                  <c:v>14.9968156723</c:v>
                </c:pt>
                <c:pt idx="515" formatCode="0.0">
                  <c:v>15.510039600400001</c:v>
                </c:pt>
                <c:pt idx="516" formatCode="0.0">
                  <c:v>15.843794549</c:v>
                </c:pt>
                <c:pt idx="517" formatCode="0.0">
                  <c:v>16.436675165099999</c:v>
                </c:pt>
                <c:pt idx="518" formatCode="0.0">
                  <c:v>16.946971612199999</c:v>
                </c:pt>
                <c:pt idx="519" formatCode="0.0">
                  <c:v>17.564289905300001</c:v>
                </c:pt>
                <c:pt idx="520" formatCode="0.0">
                  <c:v>18.1143023775</c:v>
                </c:pt>
                <c:pt idx="521" formatCode="0.0">
                  <c:v>18.413551384800002</c:v>
                </c:pt>
                <c:pt idx="522" formatCode="0.0">
                  <c:v>18.9061413507</c:v>
                </c:pt>
                <c:pt idx="523" formatCode="0.0">
                  <c:v>19.4408462486</c:v>
                </c:pt>
                <c:pt idx="524" formatCode="0.0">
                  <c:v>20.399350898000002</c:v>
                </c:pt>
                <c:pt idx="525" formatCode="0.0">
                  <c:v>22.1989096599</c:v>
                </c:pt>
                <c:pt idx="526" formatCode="0.0">
                  <c:v>23.3769587257</c:v>
                </c:pt>
                <c:pt idx="527" formatCode="0.0">
                  <c:v>24.1279947401</c:v>
                </c:pt>
                <c:pt idx="528" formatCode="0.0">
                  <c:v>25.167506965600001</c:v>
                </c:pt>
                <c:pt idx="529" formatCode="0.0">
                  <c:v>25.717193999900001</c:v>
                </c:pt>
                <c:pt idx="530" formatCode="0.0">
                  <c:v>25.6140294269</c:v>
                </c:pt>
                <c:pt idx="531" formatCode="0.0">
                  <c:v>25.518874672100001</c:v>
                </c:pt>
                <c:pt idx="532" formatCode="0.0">
                  <c:v>24.793819748899999</c:v>
                </c:pt>
                <c:pt idx="533" formatCode="0.0">
                  <c:v>23.5925904319</c:v>
                </c:pt>
                <c:pt idx="534" formatCode="0.0">
                  <c:v>22.394578903399999</c:v>
                </c:pt>
                <c:pt idx="535" formatCode="0.0">
                  <c:v>20.331204695</c:v>
                </c:pt>
                <c:pt idx="536" formatCode="0.0">
                  <c:v>18.205272078299998</c:v>
                </c:pt>
                <c:pt idx="537" formatCode="0.0">
                  <c:v>15.193019491899999</c:v>
                </c:pt>
                <c:pt idx="538" formatCode="0.0">
                  <c:v>12.7153510607</c:v>
                </c:pt>
                <c:pt idx="539" formatCode="0.0">
                  <c:v>10.649320466000001</c:v>
                </c:pt>
                <c:pt idx="540" formatCode="0.0">
                  <c:v>7.7256164618999996</c:v>
                </c:pt>
                <c:pt idx="541" formatCode="0.0">
                  <c:v>5.0139935694000002</c:v>
                </c:pt>
                <c:pt idx="542" formatCode="0.0">
                  <c:v>3.0428740594999999</c:v>
                </c:pt>
                <c:pt idx="543" formatCode="0.0">
                  <c:v>0.70836847309999995</c:v>
                </c:pt>
                <c:pt idx="544" formatCode="0.0">
                  <c:v>-1.5070469092000001</c:v>
                </c:pt>
                <c:pt idx="545" formatCode="0.0">
                  <c:v>-3.4122104217000002</c:v>
                </c:pt>
                <c:pt idx="546" formatCode="0.0">
                  <c:v>-5.6241734045999996</c:v>
                </c:pt>
                <c:pt idx="547" formatCode="0.0">
                  <c:v>-7.3093943546000002</c:v>
                </c:pt>
                <c:pt idx="548" formatCode="0.0">
                  <c:v>-9.4778438425000004</c:v>
                </c:pt>
                <c:pt idx="549" formatCode="0.0">
                  <c:v>-11.7668331492</c:v>
                </c:pt>
                <c:pt idx="550" formatCode="0.0">
                  <c:v>-13.875118800099999</c:v>
                </c:pt>
                <c:pt idx="551" formatCode="0.0">
                  <c:v>-15.9528037143</c:v>
                </c:pt>
                <c:pt idx="552" formatCode="0.0">
                  <c:v>-17.516260442499998</c:v>
                </c:pt>
                <c:pt idx="553" formatCode="0.0">
                  <c:v>-19.0864826806</c:v>
                </c:pt>
                <c:pt idx="554" formatCode="0.0">
                  <c:v>-20.901709838399999</c:v>
                </c:pt>
                <c:pt idx="555" formatCode="0.0">
                  <c:v>-22.319740071599998</c:v>
                </c:pt>
                <c:pt idx="556" formatCode="0.0">
                  <c:v>-23.604521670099999</c:v>
                </c:pt>
                <c:pt idx="557" formatCode="0.0">
                  <c:v>-24.669615988</c:v>
                </c:pt>
                <c:pt idx="558" formatCode="0.0">
                  <c:v>-25.594668016699998</c:v>
                </c:pt>
                <c:pt idx="559" formatCode="0.0">
                  <c:v>-26.1669466243</c:v>
                </c:pt>
                <c:pt idx="560" formatCode="0.0">
                  <c:v>-26.191023232500001</c:v>
                </c:pt>
                <c:pt idx="561" formatCode="0.0">
                  <c:v>-25.7236302811</c:v>
                </c:pt>
                <c:pt idx="562" formatCode="0.0">
                  <c:v>-24.689228674300001</c:v>
                </c:pt>
                <c:pt idx="563" formatCode="0.0">
                  <c:v>-23.4986429231</c:v>
                </c:pt>
                <c:pt idx="564" formatCode="0.0">
                  <c:v>-22.428668994900001</c:v>
                </c:pt>
                <c:pt idx="565" formatCode="0.0">
                  <c:v>-21.172206289599998</c:v>
                </c:pt>
                <c:pt idx="566" formatCode="0.0">
                  <c:v>-19.677783310500001</c:v>
                </c:pt>
                <c:pt idx="567" formatCode="0.0">
                  <c:v>-18.249302349600001</c:v>
                </c:pt>
                <c:pt idx="568" formatCode="0.0">
                  <c:v>-16.379448061000002</c:v>
                </c:pt>
                <c:pt idx="569" formatCode="0.0">
                  <c:v>-14.264349880599999</c:v>
                </c:pt>
                <c:pt idx="570" formatCode="0.0">
                  <c:v>-11.816469614400001</c:v>
                </c:pt>
                <c:pt idx="571" formatCode="0.0">
                  <c:v>-9.4253500505000005</c:v>
                </c:pt>
                <c:pt idx="572" formatCode="0.0">
                  <c:v>-6.9871090601999999</c:v>
                </c:pt>
                <c:pt idx="573" formatCode="0.0">
                  <c:v>-4.8995373010999996</c:v>
                </c:pt>
                <c:pt idx="574" formatCode="0.0">
                  <c:v>-3.4831511462</c:v>
                </c:pt>
                <c:pt idx="575" formatCode="0.0">
                  <c:v>-2.0713520576</c:v>
                </c:pt>
                <c:pt idx="576" formatCode="0.0">
                  <c:v>1.1507156890000001</c:v>
                </c:pt>
                <c:pt idx="577" formatCode="0.0">
                  <c:v>4.2514818772999998</c:v>
                </c:pt>
                <c:pt idx="578" formatCode="0.0">
                  <c:v>7.0567047522999999</c:v>
                </c:pt>
                <c:pt idx="579" formatCode="0.0">
                  <c:v>10.044629598</c:v>
                </c:pt>
                <c:pt idx="580" formatCode="0.0">
                  <c:v>12.536765730100001</c:v>
                </c:pt>
                <c:pt idx="581" formatCode="0.0">
                  <c:v>13.8757467144</c:v>
                </c:pt>
                <c:pt idx="582" formatCode="0.0">
                  <c:v>15.131170752599999</c:v>
                </c:pt>
                <c:pt idx="583" formatCode="0.0">
                  <c:v>15.705920573</c:v>
                </c:pt>
                <c:pt idx="584" formatCode="0.0">
                  <c:v>16.001984400400001</c:v>
                </c:pt>
                <c:pt idx="585" formatCode="0.0">
                  <c:v>16.7892483573</c:v>
                </c:pt>
                <c:pt idx="586" formatCode="0.0">
                  <c:v>17.030726180599999</c:v>
                </c:pt>
                <c:pt idx="587" formatCode="0.0">
                  <c:v>16.895327863999999</c:v>
                </c:pt>
                <c:pt idx="588" formatCode="0.0">
                  <c:v>14.4949295303</c:v>
                </c:pt>
                <c:pt idx="589" formatCode="0.0">
                  <c:v>12.134758568700001</c:v>
                </c:pt>
                <c:pt idx="590" formatCode="0.0">
                  <c:v>10.038152971000001</c:v>
                </c:pt>
                <c:pt idx="591" formatCode="0.0">
                  <c:v>7.8985058728000004</c:v>
                </c:pt>
                <c:pt idx="592" formatCode="0.0">
                  <c:v>5.9928842235999999</c:v>
                </c:pt>
                <c:pt idx="593" formatCode="0.0">
                  <c:v>4.9314196585000003</c:v>
                </c:pt>
                <c:pt idx="594" formatCode="0.0">
                  <c:v>4.2536065664000002</c:v>
                </c:pt>
                <c:pt idx="595" formatCode="0.0">
                  <c:v>3.9965622442000002</c:v>
                </c:pt>
                <c:pt idx="596" formatCode="0.0">
                  <c:v>3.7770303064999999</c:v>
                </c:pt>
                <c:pt idx="597" formatCode="0.0">
                  <c:v>3.3461791520999999</c:v>
                </c:pt>
                <c:pt idx="598" formatCode="0.0">
                  <c:v>3.6022396446</c:v>
                </c:pt>
                <c:pt idx="599" formatCode="0.0">
                  <c:v>4.2799025756000004</c:v>
                </c:pt>
                <c:pt idx="600" formatCode="0.0">
                  <c:v>5.8653440760000004</c:v>
                </c:pt>
                <c:pt idx="601" formatCode="0.0">
                  <c:v>7.6851974996000001</c:v>
                </c:pt>
                <c:pt idx="602" formatCode="0.0">
                  <c:v>9.5064582097999999</c:v>
                </c:pt>
                <c:pt idx="603" formatCode="0.0">
                  <c:v>11.391856241799999</c:v>
                </c:pt>
                <c:pt idx="604" formatCode="0.0">
                  <c:v>13.003800505099999</c:v>
                </c:pt>
                <c:pt idx="605" formatCode="0.0">
                  <c:v>14.4902563965</c:v>
                </c:pt>
                <c:pt idx="606" formatCode="0.0">
                  <c:v>14.945408154800001</c:v>
                </c:pt>
                <c:pt idx="607" formatCode="0.0">
                  <c:v>15.1990464996</c:v>
                </c:pt>
                <c:pt idx="608" formatCode="0.0">
                  <c:v>15.5155665884</c:v>
                </c:pt>
                <c:pt idx="609" formatCode="0.0">
                  <c:v>15.9117780809</c:v>
                </c:pt>
                <c:pt idx="610" formatCode="0.0">
                  <c:v>15.7594368318</c:v>
                </c:pt>
                <c:pt idx="611" formatCode="0.0">
                  <c:v>15.0976898109</c:v>
                </c:pt>
                <c:pt idx="612" formatCode="0.0">
                  <c:v>13.965411812599999</c:v>
                </c:pt>
                <c:pt idx="613" formatCode="0.0">
                  <c:v>12.8126987655</c:v>
                </c:pt>
                <c:pt idx="614" formatCode="0.0">
                  <c:v>12.154328122100001</c:v>
                </c:pt>
                <c:pt idx="615" formatCode="0.0">
                  <c:v>11.6612873285</c:v>
                </c:pt>
                <c:pt idx="616" formatCode="0.0">
                  <c:v>11.6940139191</c:v>
                </c:pt>
                <c:pt idx="617" formatCode="0.0">
                  <c:v>11.7996040987</c:v>
                </c:pt>
                <c:pt idx="618" formatCode="0.0">
                  <c:v>12.119185443099999</c:v>
                </c:pt>
                <c:pt idx="619" formatCode="0.0">
                  <c:v>12.6223970093</c:v>
                </c:pt>
                <c:pt idx="620" formatCode="0.0">
                  <c:v>12.871542229299999</c:v>
                </c:pt>
                <c:pt idx="621" formatCode="0.0">
                  <c:v>12.472887463999999</c:v>
                </c:pt>
                <c:pt idx="622" formatCode="0.0">
                  <c:v>12.3651743036</c:v>
                </c:pt>
                <c:pt idx="623" formatCode="0.0">
                  <c:v>12.4059318894</c:v>
                </c:pt>
                <c:pt idx="624" formatCode="0.0">
                  <c:v>12.4299039705</c:v>
                </c:pt>
                <c:pt idx="625" formatCode="0.0">
                  <c:v>12.5338354713</c:v>
                </c:pt>
                <c:pt idx="626" formatCode="0.0">
                  <c:v>12.128838398699999</c:v>
                </c:pt>
                <c:pt idx="627" formatCode="0.0">
                  <c:v>11.204691346100001</c:v>
                </c:pt>
                <c:pt idx="628" formatCode="0.0">
                  <c:v>9.9668757749000001</c:v>
                </c:pt>
                <c:pt idx="629" formatCode="0.0">
                  <c:v>8.6964333140000001</c:v>
                </c:pt>
                <c:pt idx="630" formatCode="0.0">
                  <c:v>7.9492862432000004</c:v>
                </c:pt>
                <c:pt idx="631" formatCode="0.0">
                  <c:v>7.2381677452000002</c:v>
                </c:pt>
                <c:pt idx="632" formatCode="0.0">
                  <c:v>6.7231739039000002</c:v>
                </c:pt>
                <c:pt idx="633" formatCode="0.0">
                  <c:v>6.7087740278999997</c:v>
                </c:pt>
                <c:pt idx="634" formatCode="0.0">
                  <c:v>7.0155902004000001</c:v>
                </c:pt>
                <c:pt idx="635" formatCode="0.0">
                  <c:v>7.4221737964000001</c:v>
                </c:pt>
                <c:pt idx="636" formatCode="0.0">
                  <c:v>7.9659034173999999</c:v>
                </c:pt>
                <c:pt idx="637" formatCode="0.0">
                  <c:v>7.9799886177000001</c:v>
                </c:pt>
                <c:pt idx="638" formatCode="0.0">
                  <c:v>7.9822959621000003</c:v>
                </c:pt>
                <c:pt idx="639" formatCode="0.0">
                  <c:v>8.1069807029999996</c:v>
                </c:pt>
                <c:pt idx="640" formatCode="0.0">
                  <c:v>8.1682793437000001</c:v>
                </c:pt>
                <c:pt idx="641" formatCode="0.0">
                  <c:v>7.8365708234999998</c:v>
                </c:pt>
                <c:pt idx="642" formatCode="0.0">
                  <c:v>7.0583191415000002</c:v>
                </c:pt>
                <c:pt idx="643" formatCode="0.0">
                  <c:v>6.1556373825000001</c:v>
                </c:pt>
                <c:pt idx="644" formatCode="0.0">
                  <c:v>5.1664931260999998</c:v>
                </c:pt>
                <c:pt idx="645" formatCode="0.0">
                  <c:v>4.3912758211999998</c:v>
                </c:pt>
                <c:pt idx="646" formatCode="0.0">
                  <c:v>3.0387328014000001</c:v>
                </c:pt>
                <c:pt idx="647" formatCode="0.0">
                  <c:v>1.7245326910000001</c:v>
                </c:pt>
                <c:pt idx="648" formatCode="0.0">
                  <c:v>0.94819711070000001</c:v>
                </c:pt>
                <c:pt idx="649" formatCode="0.0">
                  <c:v>0.85837779879999998</c:v>
                </c:pt>
                <c:pt idx="650" formatCode="0.0">
                  <c:v>0.68201823640000003</c:v>
                </c:pt>
                <c:pt idx="651" formatCode="0.0">
                  <c:v>0.75186628330000005</c:v>
                </c:pt>
                <c:pt idx="652" formatCode="0.0">
                  <c:v>0.84475489660000003</c:v>
                </c:pt>
                <c:pt idx="653" formatCode="0.0">
                  <c:v>1.0922613162999999</c:v>
                </c:pt>
                <c:pt idx="654" formatCode="0.0">
                  <c:v>1.7019705035999999</c:v>
                </c:pt>
                <c:pt idx="655" formatCode="0.0">
                  <c:v>2.4664276923999999</c:v>
                </c:pt>
                <c:pt idx="656" formatCode="0.0">
                  <c:v>3.1591251446999999</c:v>
                </c:pt>
                <c:pt idx="657" formatCode="0.0">
                  <c:v>3.6525247825</c:v>
                </c:pt>
                <c:pt idx="658" formatCode="0.0">
                  <c:v>4.1883700522999998</c:v>
                </c:pt>
                <c:pt idx="659" formatCode="0.0">
                  <c:v>4.7649272542999999</c:v>
                </c:pt>
                <c:pt idx="660" formatCode="0.0">
                  <c:v>4.4234016562000003</c:v>
                </c:pt>
                <c:pt idx="661" formatCode="0.0">
                  <c:v>3.6579810088000002</c:v>
                </c:pt>
                <c:pt idx="662" formatCode="0.0">
                  <c:v>3.3569588488000002</c:v>
                </c:pt>
                <c:pt idx="663" formatCode="0.0">
                  <c:v>3.0379304084999998</c:v>
                </c:pt>
                <c:pt idx="664" formatCode="0.0">
                  <c:v>2.8735834835</c:v>
                </c:pt>
                <c:pt idx="665" formatCode="0.0">
                  <c:v>3.2292939325000001</c:v>
                </c:pt>
                <c:pt idx="666" formatCode="0.0">
                  <c:v>3.6772989681000001</c:v>
                </c:pt>
                <c:pt idx="667" formatCode="0.0">
                  <c:v>4.0563648705000004</c:v>
                </c:pt>
                <c:pt idx="668" formatCode="0.0">
                  <c:v>4.6775238370999999</c:v>
                </c:pt>
                <c:pt idx="669" formatCode="0.0">
                  <c:v>5.3957765990000004</c:v>
                </c:pt>
                <c:pt idx="670" formatCode="0.0">
                  <c:v>6.5968198442999997</c:v>
                </c:pt>
                <c:pt idx="671" formatCode="0.0">
                  <c:v>7.4511556359000002</c:v>
                </c:pt>
                <c:pt idx="672" formatCode="0.0">
                  <c:v>8.6799918285000004</c:v>
                </c:pt>
                <c:pt idx="673" formatCode="0.0">
                  <c:v>9.9227004015000002</c:v>
                </c:pt>
                <c:pt idx="674" formatCode="0.0">
                  <c:v>10.5502750729</c:v>
                </c:pt>
                <c:pt idx="675" formatCode="0.0">
                  <c:v>10.650882488800001</c:v>
                </c:pt>
                <c:pt idx="676" formatCode="0.0">
                  <c:v>10.2906427474</c:v>
                </c:pt>
                <c:pt idx="677" formatCode="0.0">
                  <c:v>9.5583038868999992</c:v>
                </c:pt>
                <c:pt idx="678" formatCode="0.0">
                  <c:v>8.3259659997999993</c:v>
                </c:pt>
                <c:pt idx="679" formatCode="0.0">
                  <c:v>6.6674611587000001</c:v>
                </c:pt>
                <c:pt idx="680" formatCode="0.0">
                  <c:v>4.9567533669000001</c:v>
                </c:pt>
                <c:pt idx="681" formatCode="0.0">
                  <c:v>3.112261298</c:v>
                </c:pt>
                <c:pt idx="682" formatCode="0.0">
                  <c:v>0.88304235369999995</c:v>
                </c:pt>
                <c:pt idx="683" formatCode="0.0">
                  <c:v>-0.89894829440000001</c:v>
                </c:pt>
                <c:pt idx="684" formatCode="0.0">
                  <c:v>-2.5229521171</c:v>
                </c:pt>
                <c:pt idx="685" formatCode="0.0">
                  <c:v>-4.0928921692999998</c:v>
                </c:pt>
                <c:pt idx="686" formatCode="0.0">
                  <c:v>-4.9997955690999998</c:v>
                </c:pt>
                <c:pt idx="687" formatCode="0.0">
                  <c:v>-5.3526180587000001</c:v>
                </c:pt>
                <c:pt idx="688" formatCode="0.0">
                  <c:v>-5.4202463341999998</c:v>
                </c:pt>
                <c:pt idx="689" formatCode="0.0">
                  <c:v>-5.4404361519000002</c:v>
                </c:pt>
                <c:pt idx="690" formatCode="0.0">
                  <c:v>-5.1733641864999997</c:v>
                </c:pt>
                <c:pt idx="691" formatCode="0.0">
                  <c:v>-4.3611802039000001</c:v>
                </c:pt>
                <c:pt idx="692" formatCode="0.0">
                  <c:v>-3.5308060609999998</c:v>
                </c:pt>
                <c:pt idx="693" formatCode="0.0">
                  <c:v>-2.5930058932</c:v>
                </c:pt>
                <c:pt idx="694" formatCode="0.0">
                  <c:v>-1.1324987481</c:v>
                </c:pt>
                <c:pt idx="695" formatCode="0.0">
                  <c:v>0.18319600350000001</c:v>
                </c:pt>
                <c:pt idx="696" formatCode="0.0">
                  <c:v>1.3129022894</c:v>
                </c:pt>
                <c:pt idx="697" formatCode="0.0">
                  <c:v>2.6746065642999999</c:v>
                </c:pt>
                <c:pt idx="698" formatCode="0.0">
                  <c:v>3.5895733294999999</c:v>
                </c:pt>
                <c:pt idx="699" formatCode="0.0">
                  <c:v>4.5897852506000003</c:v>
                </c:pt>
                <c:pt idx="700" formatCode="0.0">
                  <c:v>5.6764505342999998</c:v>
                </c:pt>
                <c:pt idx="701" formatCode="0.0">
                  <c:v>6.6692419278999999</c:v>
                </c:pt>
                <c:pt idx="702" formatCode="0.0">
                  <c:v>7.7222654717000001</c:v>
                </c:pt>
                <c:pt idx="703" formatCode="0.0">
                  <c:v>8.717795271</c:v>
                </c:pt>
                <c:pt idx="704" formatCode="0.0">
                  <c:v>9.6565229566999999</c:v>
                </c:pt>
                <c:pt idx="705" formatCode="0.0">
                  <c:v>10.5284722717</c:v>
                </c:pt>
                <c:pt idx="706" formatCode="0.0">
                  <c:v>11.0454703846</c:v>
                </c:pt>
                <c:pt idx="707" formatCode="0.0">
                  <c:v>11.661014354900001</c:v>
                </c:pt>
                <c:pt idx="708" formatCode="0.0">
                  <c:v>12.7308827389</c:v>
                </c:pt>
                <c:pt idx="709" formatCode="0.0">
                  <c:v>13.651426763</c:v>
                </c:pt>
                <c:pt idx="710" formatCode="0.0">
                  <c:v>14.7886265075</c:v>
                </c:pt>
                <c:pt idx="711" formatCode="0.0">
                  <c:v>15.6838130731</c:v>
                </c:pt>
                <c:pt idx="712" formatCode="0.0">
                  <c:v>16.628835285699999</c:v>
                </c:pt>
                <c:pt idx="713" formatCode="0.0">
                  <c:v>17.556343182900001</c:v>
                </c:pt>
                <c:pt idx="714" formatCode="0.0">
                  <c:v>18.126971172699999</c:v>
                </c:pt>
                <c:pt idx="923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AB-4C3F-B7F0-543A0A575902}"/>
            </c:ext>
          </c:extLst>
        </c:ser>
        <c:ser>
          <c:idx val="6"/>
          <c:order val="2"/>
          <c:tx>
            <c:strRef>
              <c:f>CONNRES!$N$7</c:f>
              <c:strCache>
                <c:ptCount val="1"/>
                <c:pt idx="0">
                  <c:v>18.1%</c:v>
                </c:pt>
              </c:strCache>
            </c:strRef>
          </c:tx>
          <c:marker>
            <c:symbol val="none"/>
          </c:marker>
          <c:dLbls>
            <c:dLbl>
              <c:idx val="366"/>
              <c:layout>
                <c:manualLayout>
                  <c:x val="3.447087211306446E-2"/>
                  <c:y val="3.654970760233917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AB-4C3F-B7F0-543A0A575902}"/>
                </c:ext>
              </c:extLst>
            </c:dLbl>
            <c:dLbl>
              <c:idx val="367"/>
              <c:layout>
                <c:manualLayout>
                  <c:x val="-1.0532644804980346E-16"/>
                  <c:y val="-3.987240829346092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AB-4C3F-B7F0-543A0A575902}"/>
                </c:ext>
              </c:extLst>
            </c:dLbl>
            <c:dLbl>
              <c:idx val="390"/>
              <c:layout>
                <c:manualLayout>
                  <c:x val="0"/>
                  <c:y val="-6.977671451355667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AB-4C3F-B7F0-543A0A575902}"/>
                </c:ext>
              </c:extLst>
            </c:dLbl>
            <c:dLbl>
              <c:idx val="703"/>
              <c:layout>
                <c:manualLayout>
                  <c:x val="-6.3196598873951515E-2"/>
                  <c:y val="-0.13290802764486981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AB-4C3F-B7F0-543A0A575902}"/>
                </c:ext>
              </c:extLst>
            </c:dLbl>
            <c:dLbl>
              <c:idx val="714"/>
              <c:layout>
                <c:manualLayout>
                  <c:x val="1.7235188509874325E-2"/>
                  <c:y val="2.9956080960047044E-17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25-45ED-A048-A042C28025D0}"/>
                </c:ext>
              </c:extLst>
            </c:dLbl>
            <c:dLbl>
              <c:idx val="821"/>
              <c:layout>
                <c:manualLayout>
                  <c:x val="-1.0532644804980346E-16"/>
                  <c:y val="3.987240829346086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BAB-4C3F-B7F0-543A0A575902}"/>
                </c:ext>
              </c:extLst>
            </c:dLbl>
            <c:dLbl>
              <c:idx val="822"/>
              <c:layout>
                <c:manualLayout>
                  <c:x val="4.3088590141330575E-3"/>
                  <c:y val="-1.329080276448697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BAB-4C3F-B7F0-543A0A575902}"/>
                </c:ext>
              </c:extLst>
            </c:dLbl>
            <c:dLbl>
              <c:idx val="905"/>
              <c:layout>
                <c:manualLayout>
                  <c:x val="8.6177180282660092E-3"/>
                  <c:y val="-0.1162945241892610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BAB-4C3F-B7F0-543A0A575902}"/>
                </c:ext>
              </c:extLst>
            </c:dLbl>
            <c:dLbl>
              <c:idx val="1135"/>
              <c:layout>
                <c:manualLayout>
                  <c:x val="1.8671722394576689E-2"/>
                  <c:y val="1.993620414673040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BAB-4C3F-B7F0-543A0A5759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02060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CONNRES!$A$9:$A$932</c:f>
              <c:numCache>
                <c:formatCode>mmm\-yy</c:formatCode>
                <c:ptCount val="924"/>
                <c:pt idx="0">
                  <c:v>23377</c:v>
                </c:pt>
                <c:pt idx="1">
                  <c:v>23408</c:v>
                </c:pt>
                <c:pt idx="2">
                  <c:v>23437</c:v>
                </c:pt>
                <c:pt idx="3">
                  <c:v>23468</c:v>
                </c:pt>
                <c:pt idx="4">
                  <c:v>23498</c:v>
                </c:pt>
                <c:pt idx="5">
                  <c:v>23529</c:v>
                </c:pt>
                <c:pt idx="6">
                  <c:v>23559</c:v>
                </c:pt>
                <c:pt idx="7">
                  <c:v>23590</c:v>
                </c:pt>
                <c:pt idx="8">
                  <c:v>23621</c:v>
                </c:pt>
                <c:pt idx="9">
                  <c:v>23651</c:v>
                </c:pt>
                <c:pt idx="10">
                  <c:v>23682</c:v>
                </c:pt>
                <c:pt idx="11">
                  <c:v>23712</c:v>
                </c:pt>
                <c:pt idx="12">
                  <c:v>23743</c:v>
                </c:pt>
                <c:pt idx="13">
                  <c:v>23774</c:v>
                </c:pt>
                <c:pt idx="14">
                  <c:v>23802</c:v>
                </c:pt>
                <c:pt idx="15">
                  <c:v>23833</c:v>
                </c:pt>
                <c:pt idx="16">
                  <c:v>23863</c:v>
                </c:pt>
                <c:pt idx="17">
                  <c:v>23894</c:v>
                </c:pt>
                <c:pt idx="18">
                  <c:v>23924</c:v>
                </c:pt>
                <c:pt idx="19">
                  <c:v>23955</c:v>
                </c:pt>
                <c:pt idx="20">
                  <c:v>23986</c:v>
                </c:pt>
                <c:pt idx="21">
                  <c:v>24016</c:v>
                </c:pt>
                <c:pt idx="22">
                  <c:v>24047</c:v>
                </c:pt>
                <c:pt idx="23">
                  <c:v>24077</c:v>
                </c:pt>
                <c:pt idx="24">
                  <c:v>24108</c:v>
                </c:pt>
                <c:pt idx="25">
                  <c:v>24139</c:v>
                </c:pt>
                <c:pt idx="26">
                  <c:v>24167</c:v>
                </c:pt>
                <c:pt idx="27">
                  <c:v>24198</c:v>
                </c:pt>
                <c:pt idx="28">
                  <c:v>24228</c:v>
                </c:pt>
                <c:pt idx="29">
                  <c:v>24259</c:v>
                </c:pt>
                <c:pt idx="30">
                  <c:v>24289</c:v>
                </c:pt>
                <c:pt idx="31">
                  <c:v>24320</c:v>
                </c:pt>
                <c:pt idx="32">
                  <c:v>24351</c:v>
                </c:pt>
                <c:pt idx="33">
                  <c:v>24381</c:v>
                </c:pt>
                <c:pt idx="34">
                  <c:v>24412</c:v>
                </c:pt>
                <c:pt idx="35">
                  <c:v>24442</c:v>
                </c:pt>
                <c:pt idx="36">
                  <c:v>24473</c:v>
                </c:pt>
                <c:pt idx="37">
                  <c:v>24504</c:v>
                </c:pt>
                <c:pt idx="38">
                  <c:v>24532</c:v>
                </c:pt>
                <c:pt idx="39">
                  <c:v>24563</c:v>
                </c:pt>
                <c:pt idx="40">
                  <c:v>24593</c:v>
                </c:pt>
                <c:pt idx="41">
                  <c:v>24624</c:v>
                </c:pt>
                <c:pt idx="42">
                  <c:v>24654</c:v>
                </c:pt>
                <c:pt idx="43">
                  <c:v>24685</c:v>
                </c:pt>
                <c:pt idx="44">
                  <c:v>24716</c:v>
                </c:pt>
                <c:pt idx="45">
                  <c:v>24746</c:v>
                </c:pt>
                <c:pt idx="46">
                  <c:v>24777</c:v>
                </c:pt>
                <c:pt idx="47">
                  <c:v>24807</c:v>
                </c:pt>
                <c:pt idx="48">
                  <c:v>24838</c:v>
                </c:pt>
                <c:pt idx="49">
                  <c:v>24869</c:v>
                </c:pt>
                <c:pt idx="50">
                  <c:v>24898</c:v>
                </c:pt>
                <c:pt idx="51">
                  <c:v>24929</c:v>
                </c:pt>
                <c:pt idx="52">
                  <c:v>24959</c:v>
                </c:pt>
                <c:pt idx="53">
                  <c:v>24990</c:v>
                </c:pt>
                <c:pt idx="54">
                  <c:v>25020</c:v>
                </c:pt>
                <c:pt idx="55">
                  <c:v>25051</c:v>
                </c:pt>
                <c:pt idx="56">
                  <c:v>25082</c:v>
                </c:pt>
                <c:pt idx="57">
                  <c:v>25112</c:v>
                </c:pt>
                <c:pt idx="58">
                  <c:v>25143</c:v>
                </c:pt>
                <c:pt idx="59">
                  <c:v>25173</c:v>
                </c:pt>
                <c:pt idx="60">
                  <c:v>25204</c:v>
                </c:pt>
                <c:pt idx="61">
                  <c:v>25235</c:v>
                </c:pt>
                <c:pt idx="62">
                  <c:v>25263</c:v>
                </c:pt>
                <c:pt idx="63">
                  <c:v>25294</c:v>
                </c:pt>
                <c:pt idx="64">
                  <c:v>25324</c:v>
                </c:pt>
                <c:pt idx="65">
                  <c:v>25355</c:v>
                </c:pt>
                <c:pt idx="66">
                  <c:v>25385</c:v>
                </c:pt>
                <c:pt idx="67">
                  <c:v>25416</c:v>
                </c:pt>
                <c:pt idx="68">
                  <c:v>25447</c:v>
                </c:pt>
                <c:pt idx="69">
                  <c:v>25477</c:v>
                </c:pt>
                <c:pt idx="70">
                  <c:v>25508</c:v>
                </c:pt>
                <c:pt idx="71">
                  <c:v>25538</c:v>
                </c:pt>
                <c:pt idx="72">
                  <c:v>25569</c:v>
                </c:pt>
                <c:pt idx="73">
                  <c:v>25600</c:v>
                </c:pt>
                <c:pt idx="74">
                  <c:v>25628</c:v>
                </c:pt>
                <c:pt idx="75">
                  <c:v>25659</c:v>
                </c:pt>
                <c:pt idx="76">
                  <c:v>25689</c:v>
                </c:pt>
                <c:pt idx="77">
                  <c:v>25720</c:v>
                </c:pt>
                <c:pt idx="78">
                  <c:v>25750</c:v>
                </c:pt>
                <c:pt idx="79">
                  <c:v>25781</c:v>
                </c:pt>
                <c:pt idx="80">
                  <c:v>25812</c:v>
                </c:pt>
                <c:pt idx="81">
                  <c:v>25842</c:v>
                </c:pt>
                <c:pt idx="82">
                  <c:v>25873</c:v>
                </c:pt>
                <c:pt idx="83">
                  <c:v>25903</c:v>
                </c:pt>
                <c:pt idx="84">
                  <c:v>25934</c:v>
                </c:pt>
                <c:pt idx="85">
                  <c:v>25965</c:v>
                </c:pt>
                <c:pt idx="86">
                  <c:v>25993</c:v>
                </c:pt>
                <c:pt idx="87">
                  <c:v>26024</c:v>
                </c:pt>
                <c:pt idx="88">
                  <c:v>26054</c:v>
                </c:pt>
                <c:pt idx="89">
                  <c:v>26085</c:v>
                </c:pt>
                <c:pt idx="90">
                  <c:v>26115</c:v>
                </c:pt>
                <c:pt idx="91">
                  <c:v>26146</c:v>
                </c:pt>
                <c:pt idx="92">
                  <c:v>26177</c:v>
                </c:pt>
                <c:pt idx="93">
                  <c:v>26207</c:v>
                </c:pt>
                <c:pt idx="94">
                  <c:v>26238</c:v>
                </c:pt>
                <c:pt idx="95">
                  <c:v>26268</c:v>
                </c:pt>
                <c:pt idx="96">
                  <c:v>26299</c:v>
                </c:pt>
                <c:pt idx="97">
                  <c:v>26330</c:v>
                </c:pt>
                <c:pt idx="98">
                  <c:v>26359</c:v>
                </c:pt>
                <c:pt idx="99">
                  <c:v>26390</c:v>
                </c:pt>
                <c:pt idx="100">
                  <c:v>26420</c:v>
                </c:pt>
                <c:pt idx="101">
                  <c:v>26451</c:v>
                </c:pt>
                <c:pt idx="102">
                  <c:v>26481</c:v>
                </c:pt>
                <c:pt idx="103">
                  <c:v>26512</c:v>
                </c:pt>
                <c:pt idx="104">
                  <c:v>26543</c:v>
                </c:pt>
                <c:pt idx="105">
                  <c:v>26573</c:v>
                </c:pt>
                <c:pt idx="106">
                  <c:v>26604</c:v>
                </c:pt>
                <c:pt idx="107">
                  <c:v>26634</c:v>
                </c:pt>
                <c:pt idx="108">
                  <c:v>26665</c:v>
                </c:pt>
                <c:pt idx="109">
                  <c:v>26696</c:v>
                </c:pt>
                <c:pt idx="110">
                  <c:v>26724</c:v>
                </c:pt>
                <c:pt idx="111">
                  <c:v>26755</c:v>
                </c:pt>
                <c:pt idx="112">
                  <c:v>26785</c:v>
                </c:pt>
                <c:pt idx="113">
                  <c:v>26816</c:v>
                </c:pt>
                <c:pt idx="114">
                  <c:v>26846</c:v>
                </c:pt>
                <c:pt idx="115">
                  <c:v>26877</c:v>
                </c:pt>
                <c:pt idx="116">
                  <c:v>26908</c:v>
                </c:pt>
                <c:pt idx="117">
                  <c:v>26938</c:v>
                </c:pt>
                <c:pt idx="118">
                  <c:v>26969</c:v>
                </c:pt>
                <c:pt idx="119">
                  <c:v>26999</c:v>
                </c:pt>
                <c:pt idx="120">
                  <c:v>27030</c:v>
                </c:pt>
                <c:pt idx="121">
                  <c:v>27061</c:v>
                </c:pt>
                <c:pt idx="122">
                  <c:v>27089</c:v>
                </c:pt>
                <c:pt idx="123">
                  <c:v>27120</c:v>
                </c:pt>
                <c:pt idx="124">
                  <c:v>27150</c:v>
                </c:pt>
                <c:pt idx="125">
                  <c:v>27181</c:v>
                </c:pt>
                <c:pt idx="126">
                  <c:v>27211</c:v>
                </c:pt>
                <c:pt idx="127">
                  <c:v>27242</c:v>
                </c:pt>
                <c:pt idx="128">
                  <c:v>27273</c:v>
                </c:pt>
                <c:pt idx="129">
                  <c:v>27303</c:v>
                </c:pt>
                <c:pt idx="130">
                  <c:v>27334</c:v>
                </c:pt>
                <c:pt idx="131">
                  <c:v>27364</c:v>
                </c:pt>
                <c:pt idx="132">
                  <c:v>27395</c:v>
                </c:pt>
                <c:pt idx="133">
                  <c:v>27426</c:v>
                </c:pt>
                <c:pt idx="134">
                  <c:v>27454</c:v>
                </c:pt>
                <c:pt idx="135">
                  <c:v>27485</c:v>
                </c:pt>
                <c:pt idx="136">
                  <c:v>27515</c:v>
                </c:pt>
                <c:pt idx="137">
                  <c:v>27546</c:v>
                </c:pt>
                <c:pt idx="138">
                  <c:v>27576</c:v>
                </c:pt>
                <c:pt idx="139">
                  <c:v>27607</c:v>
                </c:pt>
                <c:pt idx="140">
                  <c:v>27638</c:v>
                </c:pt>
                <c:pt idx="141">
                  <c:v>27668</c:v>
                </c:pt>
                <c:pt idx="142">
                  <c:v>27699</c:v>
                </c:pt>
                <c:pt idx="143">
                  <c:v>27729</c:v>
                </c:pt>
                <c:pt idx="144">
                  <c:v>27760</c:v>
                </c:pt>
                <c:pt idx="145">
                  <c:v>27791</c:v>
                </c:pt>
                <c:pt idx="146">
                  <c:v>27820</c:v>
                </c:pt>
                <c:pt idx="147">
                  <c:v>27851</c:v>
                </c:pt>
                <c:pt idx="148">
                  <c:v>27881</c:v>
                </c:pt>
                <c:pt idx="149">
                  <c:v>27912</c:v>
                </c:pt>
                <c:pt idx="150">
                  <c:v>27942</c:v>
                </c:pt>
                <c:pt idx="151">
                  <c:v>27973</c:v>
                </c:pt>
                <c:pt idx="152">
                  <c:v>28004</c:v>
                </c:pt>
                <c:pt idx="153">
                  <c:v>28034</c:v>
                </c:pt>
                <c:pt idx="154">
                  <c:v>28065</c:v>
                </c:pt>
                <c:pt idx="155">
                  <c:v>28095</c:v>
                </c:pt>
                <c:pt idx="156">
                  <c:v>28126</c:v>
                </c:pt>
                <c:pt idx="157">
                  <c:v>28157</c:v>
                </c:pt>
                <c:pt idx="158">
                  <c:v>28185</c:v>
                </c:pt>
                <c:pt idx="159">
                  <c:v>28216</c:v>
                </c:pt>
                <c:pt idx="160">
                  <c:v>28246</c:v>
                </c:pt>
                <c:pt idx="161">
                  <c:v>28277</c:v>
                </c:pt>
                <c:pt idx="162">
                  <c:v>28307</c:v>
                </c:pt>
                <c:pt idx="163">
                  <c:v>28338</c:v>
                </c:pt>
                <c:pt idx="164">
                  <c:v>28369</c:v>
                </c:pt>
                <c:pt idx="165">
                  <c:v>28399</c:v>
                </c:pt>
                <c:pt idx="166">
                  <c:v>28430</c:v>
                </c:pt>
                <c:pt idx="167">
                  <c:v>28460</c:v>
                </c:pt>
                <c:pt idx="168">
                  <c:v>28491</c:v>
                </c:pt>
                <c:pt idx="169">
                  <c:v>28522</c:v>
                </c:pt>
                <c:pt idx="170">
                  <c:v>28550</c:v>
                </c:pt>
                <c:pt idx="171">
                  <c:v>28581</c:v>
                </c:pt>
                <c:pt idx="172">
                  <c:v>28611</c:v>
                </c:pt>
                <c:pt idx="173">
                  <c:v>28642</c:v>
                </c:pt>
                <c:pt idx="174">
                  <c:v>28672</c:v>
                </c:pt>
                <c:pt idx="175">
                  <c:v>28703</c:v>
                </c:pt>
                <c:pt idx="176">
                  <c:v>28734</c:v>
                </c:pt>
                <c:pt idx="177">
                  <c:v>28764</c:v>
                </c:pt>
                <c:pt idx="178">
                  <c:v>28795</c:v>
                </c:pt>
                <c:pt idx="179">
                  <c:v>28825</c:v>
                </c:pt>
                <c:pt idx="180">
                  <c:v>28856</c:v>
                </c:pt>
                <c:pt idx="181">
                  <c:v>28887</c:v>
                </c:pt>
                <c:pt idx="182">
                  <c:v>28915</c:v>
                </c:pt>
                <c:pt idx="183">
                  <c:v>28946</c:v>
                </c:pt>
                <c:pt idx="184">
                  <c:v>28976</c:v>
                </c:pt>
                <c:pt idx="185">
                  <c:v>29007</c:v>
                </c:pt>
                <c:pt idx="186">
                  <c:v>29037</c:v>
                </c:pt>
                <c:pt idx="187">
                  <c:v>29068</c:v>
                </c:pt>
                <c:pt idx="188">
                  <c:v>29099</c:v>
                </c:pt>
                <c:pt idx="189">
                  <c:v>29129</c:v>
                </c:pt>
                <c:pt idx="190">
                  <c:v>29160</c:v>
                </c:pt>
                <c:pt idx="191">
                  <c:v>29190</c:v>
                </c:pt>
                <c:pt idx="192">
                  <c:v>29221</c:v>
                </c:pt>
                <c:pt idx="193">
                  <c:v>29252</c:v>
                </c:pt>
                <c:pt idx="194">
                  <c:v>29281</c:v>
                </c:pt>
                <c:pt idx="195">
                  <c:v>29312</c:v>
                </c:pt>
                <c:pt idx="196">
                  <c:v>29342</c:v>
                </c:pt>
                <c:pt idx="197">
                  <c:v>29373</c:v>
                </c:pt>
                <c:pt idx="198">
                  <c:v>29403</c:v>
                </c:pt>
                <c:pt idx="199">
                  <c:v>29434</c:v>
                </c:pt>
                <c:pt idx="200">
                  <c:v>29465</c:v>
                </c:pt>
                <c:pt idx="201">
                  <c:v>29495</c:v>
                </c:pt>
                <c:pt idx="202">
                  <c:v>29526</c:v>
                </c:pt>
                <c:pt idx="203">
                  <c:v>29556</c:v>
                </c:pt>
                <c:pt idx="204">
                  <c:v>29587</c:v>
                </c:pt>
                <c:pt idx="205">
                  <c:v>29618</c:v>
                </c:pt>
                <c:pt idx="206">
                  <c:v>29646</c:v>
                </c:pt>
                <c:pt idx="207">
                  <c:v>29677</c:v>
                </c:pt>
                <c:pt idx="208">
                  <c:v>29707</c:v>
                </c:pt>
                <c:pt idx="209">
                  <c:v>29738</c:v>
                </c:pt>
                <c:pt idx="210">
                  <c:v>29768</c:v>
                </c:pt>
                <c:pt idx="211">
                  <c:v>29799</c:v>
                </c:pt>
                <c:pt idx="212">
                  <c:v>29830</c:v>
                </c:pt>
                <c:pt idx="213">
                  <c:v>29860</c:v>
                </c:pt>
                <c:pt idx="214">
                  <c:v>29891</c:v>
                </c:pt>
                <c:pt idx="215">
                  <c:v>29921</c:v>
                </c:pt>
                <c:pt idx="216">
                  <c:v>29952</c:v>
                </c:pt>
                <c:pt idx="217">
                  <c:v>29983</c:v>
                </c:pt>
                <c:pt idx="218">
                  <c:v>30011</c:v>
                </c:pt>
                <c:pt idx="219">
                  <c:v>30042</c:v>
                </c:pt>
                <c:pt idx="220">
                  <c:v>30072</c:v>
                </c:pt>
                <c:pt idx="221">
                  <c:v>30103</c:v>
                </c:pt>
                <c:pt idx="222">
                  <c:v>30133</c:v>
                </c:pt>
                <c:pt idx="223">
                  <c:v>30164</c:v>
                </c:pt>
                <c:pt idx="224">
                  <c:v>30195</c:v>
                </c:pt>
                <c:pt idx="225">
                  <c:v>30225</c:v>
                </c:pt>
                <c:pt idx="226">
                  <c:v>30256</c:v>
                </c:pt>
                <c:pt idx="227">
                  <c:v>30286</c:v>
                </c:pt>
                <c:pt idx="228">
                  <c:v>30317</c:v>
                </c:pt>
                <c:pt idx="229">
                  <c:v>30348</c:v>
                </c:pt>
                <c:pt idx="230">
                  <c:v>30376</c:v>
                </c:pt>
                <c:pt idx="231">
                  <c:v>30407</c:v>
                </c:pt>
                <c:pt idx="232">
                  <c:v>30437</c:v>
                </c:pt>
                <c:pt idx="233">
                  <c:v>30468</c:v>
                </c:pt>
                <c:pt idx="234">
                  <c:v>30498</c:v>
                </c:pt>
                <c:pt idx="235">
                  <c:v>30529</c:v>
                </c:pt>
                <c:pt idx="236">
                  <c:v>30560</c:v>
                </c:pt>
                <c:pt idx="237">
                  <c:v>30590</c:v>
                </c:pt>
                <c:pt idx="238">
                  <c:v>30621</c:v>
                </c:pt>
                <c:pt idx="239">
                  <c:v>30651</c:v>
                </c:pt>
                <c:pt idx="240">
                  <c:v>30682</c:v>
                </c:pt>
                <c:pt idx="241">
                  <c:v>30713</c:v>
                </c:pt>
                <c:pt idx="242">
                  <c:v>30742</c:v>
                </c:pt>
                <c:pt idx="243">
                  <c:v>30773</c:v>
                </c:pt>
                <c:pt idx="244">
                  <c:v>30803</c:v>
                </c:pt>
                <c:pt idx="245">
                  <c:v>30834</c:v>
                </c:pt>
                <c:pt idx="246">
                  <c:v>30864</c:v>
                </c:pt>
                <c:pt idx="247">
                  <c:v>30895</c:v>
                </c:pt>
                <c:pt idx="248">
                  <c:v>30926</c:v>
                </c:pt>
                <c:pt idx="249">
                  <c:v>30956</c:v>
                </c:pt>
                <c:pt idx="250">
                  <c:v>30987</c:v>
                </c:pt>
                <c:pt idx="251">
                  <c:v>31017</c:v>
                </c:pt>
                <c:pt idx="252">
                  <c:v>31048</c:v>
                </c:pt>
                <c:pt idx="253">
                  <c:v>31079</c:v>
                </c:pt>
                <c:pt idx="254">
                  <c:v>31107</c:v>
                </c:pt>
                <c:pt idx="255">
                  <c:v>31138</c:v>
                </c:pt>
                <c:pt idx="256">
                  <c:v>31168</c:v>
                </c:pt>
                <c:pt idx="257">
                  <c:v>31199</c:v>
                </c:pt>
                <c:pt idx="258">
                  <c:v>31229</c:v>
                </c:pt>
                <c:pt idx="259">
                  <c:v>31260</c:v>
                </c:pt>
                <c:pt idx="260">
                  <c:v>31291</c:v>
                </c:pt>
                <c:pt idx="261">
                  <c:v>31321</c:v>
                </c:pt>
                <c:pt idx="262">
                  <c:v>31352</c:v>
                </c:pt>
                <c:pt idx="263">
                  <c:v>31382</c:v>
                </c:pt>
                <c:pt idx="264">
                  <c:v>31413</c:v>
                </c:pt>
                <c:pt idx="265">
                  <c:v>31444</c:v>
                </c:pt>
                <c:pt idx="266">
                  <c:v>31472</c:v>
                </c:pt>
                <c:pt idx="267">
                  <c:v>31503</c:v>
                </c:pt>
                <c:pt idx="268">
                  <c:v>31533</c:v>
                </c:pt>
                <c:pt idx="269">
                  <c:v>31564</c:v>
                </c:pt>
                <c:pt idx="270">
                  <c:v>31594</c:v>
                </c:pt>
                <c:pt idx="271">
                  <c:v>31625</c:v>
                </c:pt>
                <c:pt idx="272">
                  <c:v>31656</c:v>
                </c:pt>
                <c:pt idx="273">
                  <c:v>31686</c:v>
                </c:pt>
                <c:pt idx="274">
                  <c:v>31717</c:v>
                </c:pt>
                <c:pt idx="275">
                  <c:v>31747</c:v>
                </c:pt>
                <c:pt idx="276">
                  <c:v>31778</c:v>
                </c:pt>
                <c:pt idx="277">
                  <c:v>31809</c:v>
                </c:pt>
                <c:pt idx="278">
                  <c:v>31837</c:v>
                </c:pt>
                <c:pt idx="279">
                  <c:v>31868</c:v>
                </c:pt>
                <c:pt idx="280">
                  <c:v>31898</c:v>
                </c:pt>
                <c:pt idx="281">
                  <c:v>31929</c:v>
                </c:pt>
                <c:pt idx="282">
                  <c:v>31959</c:v>
                </c:pt>
                <c:pt idx="283">
                  <c:v>31990</c:v>
                </c:pt>
                <c:pt idx="284">
                  <c:v>32021</c:v>
                </c:pt>
                <c:pt idx="285">
                  <c:v>32051</c:v>
                </c:pt>
                <c:pt idx="286">
                  <c:v>32082</c:v>
                </c:pt>
                <c:pt idx="287">
                  <c:v>32112</c:v>
                </c:pt>
                <c:pt idx="288">
                  <c:v>32143</c:v>
                </c:pt>
                <c:pt idx="289">
                  <c:v>32174</c:v>
                </c:pt>
                <c:pt idx="290">
                  <c:v>32203</c:v>
                </c:pt>
                <c:pt idx="291">
                  <c:v>32234</c:v>
                </c:pt>
                <c:pt idx="292">
                  <c:v>32264</c:v>
                </c:pt>
                <c:pt idx="293">
                  <c:v>32295</c:v>
                </c:pt>
                <c:pt idx="294">
                  <c:v>32325</c:v>
                </c:pt>
                <c:pt idx="295">
                  <c:v>32356</c:v>
                </c:pt>
                <c:pt idx="296">
                  <c:v>32387</c:v>
                </c:pt>
                <c:pt idx="297">
                  <c:v>32417</c:v>
                </c:pt>
                <c:pt idx="298">
                  <c:v>32448</c:v>
                </c:pt>
                <c:pt idx="299">
                  <c:v>32478</c:v>
                </c:pt>
                <c:pt idx="300">
                  <c:v>32509</c:v>
                </c:pt>
                <c:pt idx="301">
                  <c:v>32540</c:v>
                </c:pt>
                <c:pt idx="302">
                  <c:v>32568</c:v>
                </c:pt>
                <c:pt idx="303">
                  <c:v>32599</c:v>
                </c:pt>
                <c:pt idx="304">
                  <c:v>32629</c:v>
                </c:pt>
                <c:pt idx="305">
                  <c:v>32660</c:v>
                </c:pt>
                <c:pt idx="306">
                  <c:v>32690</c:v>
                </c:pt>
                <c:pt idx="307">
                  <c:v>32721</c:v>
                </c:pt>
                <c:pt idx="308">
                  <c:v>32752</c:v>
                </c:pt>
                <c:pt idx="309">
                  <c:v>32782</c:v>
                </c:pt>
                <c:pt idx="310">
                  <c:v>32813</c:v>
                </c:pt>
                <c:pt idx="311">
                  <c:v>32843</c:v>
                </c:pt>
                <c:pt idx="312">
                  <c:v>32874</c:v>
                </c:pt>
                <c:pt idx="313">
                  <c:v>32905</c:v>
                </c:pt>
                <c:pt idx="314">
                  <c:v>32933</c:v>
                </c:pt>
                <c:pt idx="315">
                  <c:v>32964</c:v>
                </c:pt>
                <c:pt idx="316">
                  <c:v>32994</c:v>
                </c:pt>
                <c:pt idx="317">
                  <c:v>33025</c:v>
                </c:pt>
                <c:pt idx="318">
                  <c:v>33055</c:v>
                </c:pt>
                <c:pt idx="319">
                  <c:v>33086</c:v>
                </c:pt>
                <c:pt idx="320">
                  <c:v>33117</c:v>
                </c:pt>
                <c:pt idx="321">
                  <c:v>33147</c:v>
                </c:pt>
                <c:pt idx="322">
                  <c:v>33178</c:v>
                </c:pt>
                <c:pt idx="323">
                  <c:v>33208</c:v>
                </c:pt>
                <c:pt idx="324">
                  <c:v>33239</c:v>
                </c:pt>
                <c:pt idx="325">
                  <c:v>33270</c:v>
                </c:pt>
                <c:pt idx="326">
                  <c:v>33298</c:v>
                </c:pt>
                <c:pt idx="327">
                  <c:v>33329</c:v>
                </c:pt>
                <c:pt idx="328">
                  <c:v>33359</c:v>
                </c:pt>
                <c:pt idx="329">
                  <c:v>33390</c:v>
                </c:pt>
                <c:pt idx="330">
                  <c:v>33420</c:v>
                </c:pt>
                <c:pt idx="331">
                  <c:v>33451</c:v>
                </c:pt>
                <c:pt idx="332">
                  <c:v>33482</c:v>
                </c:pt>
                <c:pt idx="333">
                  <c:v>33512</c:v>
                </c:pt>
                <c:pt idx="334">
                  <c:v>33543</c:v>
                </c:pt>
                <c:pt idx="335">
                  <c:v>33573</c:v>
                </c:pt>
                <c:pt idx="336">
                  <c:v>33604</c:v>
                </c:pt>
                <c:pt idx="337">
                  <c:v>33635</c:v>
                </c:pt>
                <c:pt idx="338">
                  <c:v>33664</c:v>
                </c:pt>
                <c:pt idx="339">
                  <c:v>33695</c:v>
                </c:pt>
                <c:pt idx="340">
                  <c:v>33725</c:v>
                </c:pt>
                <c:pt idx="341">
                  <c:v>33756</c:v>
                </c:pt>
                <c:pt idx="342">
                  <c:v>33786</c:v>
                </c:pt>
                <c:pt idx="343">
                  <c:v>33817</c:v>
                </c:pt>
                <c:pt idx="344">
                  <c:v>33848</c:v>
                </c:pt>
                <c:pt idx="345">
                  <c:v>33878</c:v>
                </c:pt>
                <c:pt idx="346">
                  <c:v>33909</c:v>
                </c:pt>
                <c:pt idx="347">
                  <c:v>33939</c:v>
                </c:pt>
                <c:pt idx="348">
                  <c:v>33970</c:v>
                </c:pt>
                <c:pt idx="349">
                  <c:v>34001</c:v>
                </c:pt>
                <c:pt idx="350">
                  <c:v>34029</c:v>
                </c:pt>
                <c:pt idx="351">
                  <c:v>34060</c:v>
                </c:pt>
                <c:pt idx="352">
                  <c:v>34090</c:v>
                </c:pt>
                <c:pt idx="353">
                  <c:v>34121</c:v>
                </c:pt>
                <c:pt idx="354">
                  <c:v>34151</c:v>
                </c:pt>
                <c:pt idx="355">
                  <c:v>34182</c:v>
                </c:pt>
                <c:pt idx="356">
                  <c:v>34213</c:v>
                </c:pt>
                <c:pt idx="357">
                  <c:v>34243</c:v>
                </c:pt>
                <c:pt idx="358">
                  <c:v>34274</c:v>
                </c:pt>
                <c:pt idx="359">
                  <c:v>34304</c:v>
                </c:pt>
                <c:pt idx="360">
                  <c:v>34335</c:v>
                </c:pt>
                <c:pt idx="361">
                  <c:v>34366</c:v>
                </c:pt>
                <c:pt idx="362">
                  <c:v>34394</c:v>
                </c:pt>
                <c:pt idx="363">
                  <c:v>34425</c:v>
                </c:pt>
                <c:pt idx="364">
                  <c:v>34455</c:v>
                </c:pt>
                <c:pt idx="365">
                  <c:v>34486</c:v>
                </c:pt>
                <c:pt idx="366">
                  <c:v>34516</c:v>
                </c:pt>
                <c:pt idx="367">
                  <c:v>34547</c:v>
                </c:pt>
                <c:pt idx="368">
                  <c:v>34578</c:v>
                </c:pt>
                <c:pt idx="369">
                  <c:v>34608</c:v>
                </c:pt>
                <c:pt idx="370">
                  <c:v>34639</c:v>
                </c:pt>
                <c:pt idx="371">
                  <c:v>34669</c:v>
                </c:pt>
                <c:pt idx="372">
                  <c:v>34700</c:v>
                </c:pt>
                <c:pt idx="373">
                  <c:v>34731</c:v>
                </c:pt>
                <c:pt idx="374">
                  <c:v>34759</c:v>
                </c:pt>
                <c:pt idx="375">
                  <c:v>34790</c:v>
                </c:pt>
                <c:pt idx="376">
                  <c:v>34820</c:v>
                </c:pt>
                <c:pt idx="377">
                  <c:v>34851</c:v>
                </c:pt>
                <c:pt idx="378">
                  <c:v>34881</c:v>
                </c:pt>
                <c:pt idx="379">
                  <c:v>34912</c:v>
                </c:pt>
                <c:pt idx="380">
                  <c:v>34943</c:v>
                </c:pt>
                <c:pt idx="381">
                  <c:v>34973</c:v>
                </c:pt>
                <c:pt idx="382">
                  <c:v>35004</c:v>
                </c:pt>
                <c:pt idx="383">
                  <c:v>35034</c:v>
                </c:pt>
                <c:pt idx="384">
                  <c:v>35065</c:v>
                </c:pt>
                <c:pt idx="385">
                  <c:v>35096</c:v>
                </c:pt>
                <c:pt idx="386">
                  <c:v>35125</c:v>
                </c:pt>
                <c:pt idx="387">
                  <c:v>35156</c:v>
                </c:pt>
                <c:pt idx="388">
                  <c:v>35186</c:v>
                </c:pt>
                <c:pt idx="389">
                  <c:v>35217</c:v>
                </c:pt>
                <c:pt idx="390">
                  <c:v>35247</c:v>
                </c:pt>
                <c:pt idx="391">
                  <c:v>35278</c:v>
                </c:pt>
                <c:pt idx="392">
                  <c:v>35309</c:v>
                </c:pt>
                <c:pt idx="393">
                  <c:v>35339</c:v>
                </c:pt>
                <c:pt idx="394">
                  <c:v>35370</c:v>
                </c:pt>
                <c:pt idx="395">
                  <c:v>35400</c:v>
                </c:pt>
                <c:pt idx="396">
                  <c:v>35431</c:v>
                </c:pt>
                <c:pt idx="397">
                  <c:v>35462</c:v>
                </c:pt>
                <c:pt idx="398">
                  <c:v>35490</c:v>
                </c:pt>
                <c:pt idx="399">
                  <c:v>35521</c:v>
                </c:pt>
                <c:pt idx="400">
                  <c:v>35551</c:v>
                </c:pt>
                <c:pt idx="401">
                  <c:v>35582</c:v>
                </c:pt>
                <c:pt idx="402">
                  <c:v>35612</c:v>
                </c:pt>
                <c:pt idx="403">
                  <c:v>35643</c:v>
                </c:pt>
                <c:pt idx="404">
                  <c:v>35674</c:v>
                </c:pt>
                <c:pt idx="405">
                  <c:v>35704</c:v>
                </c:pt>
                <c:pt idx="406">
                  <c:v>35735</c:v>
                </c:pt>
                <c:pt idx="407">
                  <c:v>35765</c:v>
                </c:pt>
                <c:pt idx="408">
                  <c:v>35796</c:v>
                </c:pt>
                <c:pt idx="409">
                  <c:v>35827</c:v>
                </c:pt>
                <c:pt idx="410">
                  <c:v>35855</c:v>
                </c:pt>
                <c:pt idx="411">
                  <c:v>35886</c:v>
                </c:pt>
                <c:pt idx="412">
                  <c:v>35916</c:v>
                </c:pt>
                <c:pt idx="413">
                  <c:v>35947</c:v>
                </c:pt>
                <c:pt idx="414">
                  <c:v>35977</c:v>
                </c:pt>
                <c:pt idx="415">
                  <c:v>36008</c:v>
                </c:pt>
                <c:pt idx="416">
                  <c:v>36039</c:v>
                </c:pt>
                <c:pt idx="417">
                  <c:v>36069</c:v>
                </c:pt>
                <c:pt idx="418">
                  <c:v>36100</c:v>
                </c:pt>
                <c:pt idx="419">
                  <c:v>36130</c:v>
                </c:pt>
                <c:pt idx="420">
                  <c:v>36161</c:v>
                </c:pt>
                <c:pt idx="421">
                  <c:v>36192</c:v>
                </c:pt>
                <c:pt idx="422">
                  <c:v>36220</c:v>
                </c:pt>
                <c:pt idx="423">
                  <c:v>36251</c:v>
                </c:pt>
                <c:pt idx="424">
                  <c:v>36281</c:v>
                </c:pt>
                <c:pt idx="425">
                  <c:v>36312</c:v>
                </c:pt>
                <c:pt idx="426">
                  <c:v>36342</c:v>
                </c:pt>
                <c:pt idx="427">
                  <c:v>36373</c:v>
                </c:pt>
                <c:pt idx="428">
                  <c:v>36404</c:v>
                </c:pt>
                <c:pt idx="429">
                  <c:v>36434</c:v>
                </c:pt>
                <c:pt idx="430">
                  <c:v>36465</c:v>
                </c:pt>
                <c:pt idx="431">
                  <c:v>36495</c:v>
                </c:pt>
                <c:pt idx="432">
                  <c:v>36526</c:v>
                </c:pt>
                <c:pt idx="433">
                  <c:v>36557</c:v>
                </c:pt>
                <c:pt idx="434">
                  <c:v>36586</c:v>
                </c:pt>
                <c:pt idx="435">
                  <c:v>36617</c:v>
                </c:pt>
                <c:pt idx="436">
                  <c:v>36647</c:v>
                </c:pt>
                <c:pt idx="437">
                  <c:v>36678</c:v>
                </c:pt>
                <c:pt idx="438">
                  <c:v>36708</c:v>
                </c:pt>
                <c:pt idx="439">
                  <c:v>36739</c:v>
                </c:pt>
                <c:pt idx="440">
                  <c:v>36770</c:v>
                </c:pt>
                <c:pt idx="441">
                  <c:v>36800</c:v>
                </c:pt>
                <c:pt idx="442">
                  <c:v>36831</c:v>
                </c:pt>
                <c:pt idx="443">
                  <c:v>36861</c:v>
                </c:pt>
                <c:pt idx="444">
                  <c:v>36892</c:v>
                </c:pt>
                <c:pt idx="445">
                  <c:v>36923</c:v>
                </c:pt>
                <c:pt idx="446">
                  <c:v>36951</c:v>
                </c:pt>
                <c:pt idx="447">
                  <c:v>36982</c:v>
                </c:pt>
                <c:pt idx="448">
                  <c:v>37012</c:v>
                </c:pt>
                <c:pt idx="449">
                  <c:v>37043</c:v>
                </c:pt>
                <c:pt idx="450">
                  <c:v>37073</c:v>
                </c:pt>
                <c:pt idx="451">
                  <c:v>37104</c:v>
                </c:pt>
                <c:pt idx="452">
                  <c:v>37135</c:v>
                </c:pt>
                <c:pt idx="453">
                  <c:v>37165</c:v>
                </c:pt>
                <c:pt idx="454">
                  <c:v>37196</c:v>
                </c:pt>
                <c:pt idx="455">
                  <c:v>37226</c:v>
                </c:pt>
                <c:pt idx="456">
                  <c:v>37257</c:v>
                </c:pt>
                <c:pt idx="457">
                  <c:v>37288</c:v>
                </c:pt>
                <c:pt idx="458">
                  <c:v>37316</c:v>
                </c:pt>
                <c:pt idx="459">
                  <c:v>37347</c:v>
                </c:pt>
                <c:pt idx="460">
                  <c:v>37377</c:v>
                </c:pt>
                <c:pt idx="461">
                  <c:v>37408</c:v>
                </c:pt>
                <c:pt idx="462">
                  <c:v>37438</c:v>
                </c:pt>
                <c:pt idx="463">
                  <c:v>37469</c:v>
                </c:pt>
                <c:pt idx="464">
                  <c:v>37500</c:v>
                </c:pt>
                <c:pt idx="465">
                  <c:v>37530</c:v>
                </c:pt>
                <c:pt idx="466">
                  <c:v>37561</c:v>
                </c:pt>
                <c:pt idx="467">
                  <c:v>37591</c:v>
                </c:pt>
                <c:pt idx="468">
                  <c:v>37622</c:v>
                </c:pt>
                <c:pt idx="469">
                  <c:v>37653</c:v>
                </c:pt>
                <c:pt idx="470">
                  <c:v>37681</c:v>
                </c:pt>
                <c:pt idx="471">
                  <c:v>37712</c:v>
                </c:pt>
                <c:pt idx="472">
                  <c:v>37742</c:v>
                </c:pt>
                <c:pt idx="473">
                  <c:v>37773</c:v>
                </c:pt>
                <c:pt idx="474">
                  <c:v>37803</c:v>
                </c:pt>
                <c:pt idx="475">
                  <c:v>37834</c:v>
                </c:pt>
                <c:pt idx="476">
                  <c:v>37865</c:v>
                </c:pt>
                <c:pt idx="477">
                  <c:v>37895</c:v>
                </c:pt>
                <c:pt idx="478">
                  <c:v>37926</c:v>
                </c:pt>
                <c:pt idx="479">
                  <c:v>37956</c:v>
                </c:pt>
                <c:pt idx="480">
                  <c:v>37987</c:v>
                </c:pt>
                <c:pt idx="481">
                  <c:v>38018</c:v>
                </c:pt>
                <c:pt idx="482">
                  <c:v>38047</c:v>
                </c:pt>
                <c:pt idx="483">
                  <c:v>38078</c:v>
                </c:pt>
                <c:pt idx="484">
                  <c:v>38108</c:v>
                </c:pt>
                <c:pt idx="485">
                  <c:v>38139</c:v>
                </c:pt>
                <c:pt idx="486">
                  <c:v>38169</c:v>
                </c:pt>
                <c:pt idx="487">
                  <c:v>38200</c:v>
                </c:pt>
                <c:pt idx="488">
                  <c:v>38231</c:v>
                </c:pt>
                <c:pt idx="489">
                  <c:v>38261</c:v>
                </c:pt>
                <c:pt idx="490">
                  <c:v>38292</c:v>
                </c:pt>
                <c:pt idx="491">
                  <c:v>38322</c:v>
                </c:pt>
                <c:pt idx="492">
                  <c:v>38353</c:v>
                </c:pt>
                <c:pt idx="493">
                  <c:v>38384</c:v>
                </c:pt>
                <c:pt idx="494">
                  <c:v>38412</c:v>
                </c:pt>
                <c:pt idx="495">
                  <c:v>38443</c:v>
                </c:pt>
                <c:pt idx="496">
                  <c:v>38473</c:v>
                </c:pt>
                <c:pt idx="497">
                  <c:v>38504</c:v>
                </c:pt>
                <c:pt idx="498">
                  <c:v>38534</c:v>
                </c:pt>
                <c:pt idx="499">
                  <c:v>38565</c:v>
                </c:pt>
                <c:pt idx="500">
                  <c:v>38596</c:v>
                </c:pt>
                <c:pt idx="501">
                  <c:v>38626</c:v>
                </c:pt>
                <c:pt idx="502">
                  <c:v>38657</c:v>
                </c:pt>
                <c:pt idx="503">
                  <c:v>38687</c:v>
                </c:pt>
                <c:pt idx="504">
                  <c:v>38718</c:v>
                </c:pt>
                <c:pt idx="505">
                  <c:v>38749</c:v>
                </c:pt>
                <c:pt idx="506">
                  <c:v>38777</c:v>
                </c:pt>
                <c:pt idx="507">
                  <c:v>38808</c:v>
                </c:pt>
                <c:pt idx="508">
                  <c:v>38838</c:v>
                </c:pt>
                <c:pt idx="509">
                  <c:v>38869</c:v>
                </c:pt>
                <c:pt idx="510">
                  <c:v>38899</c:v>
                </c:pt>
                <c:pt idx="511">
                  <c:v>38930</c:v>
                </c:pt>
                <c:pt idx="512">
                  <c:v>38961</c:v>
                </c:pt>
                <c:pt idx="513">
                  <c:v>38991</c:v>
                </c:pt>
                <c:pt idx="514">
                  <c:v>39022</c:v>
                </c:pt>
                <c:pt idx="515">
                  <c:v>39052</c:v>
                </c:pt>
                <c:pt idx="516">
                  <c:v>39083</c:v>
                </c:pt>
                <c:pt idx="517">
                  <c:v>39114</c:v>
                </c:pt>
                <c:pt idx="518">
                  <c:v>39142</c:v>
                </c:pt>
                <c:pt idx="519">
                  <c:v>39173</c:v>
                </c:pt>
                <c:pt idx="520">
                  <c:v>39203</c:v>
                </c:pt>
                <c:pt idx="521">
                  <c:v>39234</c:v>
                </c:pt>
                <c:pt idx="522">
                  <c:v>39264</c:v>
                </c:pt>
                <c:pt idx="523">
                  <c:v>39295</c:v>
                </c:pt>
                <c:pt idx="524">
                  <c:v>39326</c:v>
                </c:pt>
                <c:pt idx="525">
                  <c:v>39356</c:v>
                </c:pt>
                <c:pt idx="526">
                  <c:v>39387</c:v>
                </c:pt>
                <c:pt idx="527">
                  <c:v>39417</c:v>
                </c:pt>
                <c:pt idx="528">
                  <c:v>39448</c:v>
                </c:pt>
                <c:pt idx="529">
                  <c:v>39479</c:v>
                </c:pt>
                <c:pt idx="530">
                  <c:v>39508</c:v>
                </c:pt>
                <c:pt idx="531">
                  <c:v>39539</c:v>
                </c:pt>
                <c:pt idx="532">
                  <c:v>39569</c:v>
                </c:pt>
                <c:pt idx="533">
                  <c:v>39600</c:v>
                </c:pt>
                <c:pt idx="534">
                  <c:v>39630</c:v>
                </c:pt>
                <c:pt idx="535">
                  <c:v>39661</c:v>
                </c:pt>
                <c:pt idx="536">
                  <c:v>39692</c:v>
                </c:pt>
                <c:pt idx="537">
                  <c:v>39722</c:v>
                </c:pt>
                <c:pt idx="538">
                  <c:v>39753</c:v>
                </c:pt>
                <c:pt idx="539">
                  <c:v>39783</c:v>
                </c:pt>
                <c:pt idx="540">
                  <c:v>39814</c:v>
                </c:pt>
                <c:pt idx="541">
                  <c:v>39845</c:v>
                </c:pt>
                <c:pt idx="542">
                  <c:v>39873</c:v>
                </c:pt>
                <c:pt idx="543">
                  <c:v>39904</c:v>
                </c:pt>
                <c:pt idx="544">
                  <c:v>39934</c:v>
                </c:pt>
                <c:pt idx="545">
                  <c:v>39965</c:v>
                </c:pt>
                <c:pt idx="546">
                  <c:v>39995</c:v>
                </c:pt>
                <c:pt idx="547">
                  <c:v>40026</c:v>
                </c:pt>
                <c:pt idx="548">
                  <c:v>40057</c:v>
                </c:pt>
                <c:pt idx="549">
                  <c:v>40087</c:v>
                </c:pt>
                <c:pt idx="550">
                  <c:v>40118</c:v>
                </c:pt>
                <c:pt idx="551">
                  <c:v>40148</c:v>
                </c:pt>
                <c:pt idx="552">
                  <c:v>40179</c:v>
                </c:pt>
                <c:pt idx="553">
                  <c:v>40210</c:v>
                </c:pt>
                <c:pt idx="554">
                  <c:v>40238</c:v>
                </c:pt>
                <c:pt idx="555">
                  <c:v>40269</c:v>
                </c:pt>
                <c:pt idx="556">
                  <c:v>40299</c:v>
                </c:pt>
                <c:pt idx="557">
                  <c:v>40330</c:v>
                </c:pt>
                <c:pt idx="558">
                  <c:v>40360</c:v>
                </c:pt>
                <c:pt idx="559">
                  <c:v>40391</c:v>
                </c:pt>
                <c:pt idx="560">
                  <c:v>40422</c:v>
                </c:pt>
                <c:pt idx="561">
                  <c:v>40452</c:v>
                </c:pt>
                <c:pt idx="562">
                  <c:v>40483</c:v>
                </c:pt>
                <c:pt idx="563">
                  <c:v>40513</c:v>
                </c:pt>
                <c:pt idx="564">
                  <c:v>40544</c:v>
                </c:pt>
                <c:pt idx="565">
                  <c:v>40575</c:v>
                </c:pt>
                <c:pt idx="566">
                  <c:v>40603</c:v>
                </c:pt>
                <c:pt idx="567">
                  <c:v>40634</c:v>
                </c:pt>
                <c:pt idx="568">
                  <c:v>40664</c:v>
                </c:pt>
                <c:pt idx="569">
                  <c:v>40695</c:v>
                </c:pt>
                <c:pt idx="570">
                  <c:v>40725</c:v>
                </c:pt>
                <c:pt idx="571">
                  <c:v>40756</c:v>
                </c:pt>
                <c:pt idx="572">
                  <c:v>40787</c:v>
                </c:pt>
                <c:pt idx="573">
                  <c:v>40817</c:v>
                </c:pt>
                <c:pt idx="574">
                  <c:v>40848</c:v>
                </c:pt>
                <c:pt idx="575">
                  <c:v>40878</c:v>
                </c:pt>
                <c:pt idx="576">
                  <c:v>40909</c:v>
                </c:pt>
                <c:pt idx="577">
                  <c:v>40940</c:v>
                </c:pt>
                <c:pt idx="578">
                  <c:v>40969</c:v>
                </c:pt>
                <c:pt idx="579">
                  <c:v>41000</c:v>
                </c:pt>
                <c:pt idx="580">
                  <c:v>41030</c:v>
                </c:pt>
                <c:pt idx="581">
                  <c:v>41061</c:v>
                </c:pt>
                <c:pt idx="582">
                  <c:v>41091</c:v>
                </c:pt>
                <c:pt idx="583">
                  <c:v>41122</c:v>
                </c:pt>
                <c:pt idx="584">
                  <c:v>41153</c:v>
                </c:pt>
                <c:pt idx="585">
                  <c:v>41183</c:v>
                </c:pt>
                <c:pt idx="586">
                  <c:v>41214</c:v>
                </c:pt>
                <c:pt idx="587">
                  <c:v>41244</c:v>
                </c:pt>
                <c:pt idx="588">
                  <c:v>41275</c:v>
                </c:pt>
                <c:pt idx="589">
                  <c:v>41306</c:v>
                </c:pt>
                <c:pt idx="590">
                  <c:v>41334</c:v>
                </c:pt>
                <c:pt idx="591">
                  <c:v>41365</c:v>
                </c:pt>
                <c:pt idx="592">
                  <c:v>41395</c:v>
                </c:pt>
                <c:pt idx="593">
                  <c:v>41426</c:v>
                </c:pt>
                <c:pt idx="594">
                  <c:v>41456</c:v>
                </c:pt>
                <c:pt idx="595">
                  <c:v>41487</c:v>
                </c:pt>
                <c:pt idx="596">
                  <c:v>41518</c:v>
                </c:pt>
                <c:pt idx="597">
                  <c:v>41548</c:v>
                </c:pt>
                <c:pt idx="598">
                  <c:v>41579</c:v>
                </c:pt>
                <c:pt idx="599">
                  <c:v>41609</c:v>
                </c:pt>
                <c:pt idx="600">
                  <c:v>41640</c:v>
                </c:pt>
                <c:pt idx="601">
                  <c:v>41671</c:v>
                </c:pt>
                <c:pt idx="602">
                  <c:v>41699</c:v>
                </c:pt>
                <c:pt idx="603">
                  <c:v>41730</c:v>
                </c:pt>
                <c:pt idx="604">
                  <c:v>41760</c:v>
                </c:pt>
                <c:pt idx="605">
                  <c:v>41791</c:v>
                </c:pt>
                <c:pt idx="606">
                  <c:v>41821</c:v>
                </c:pt>
                <c:pt idx="607">
                  <c:v>41852</c:v>
                </c:pt>
                <c:pt idx="608">
                  <c:v>41883</c:v>
                </c:pt>
                <c:pt idx="609">
                  <c:v>41913</c:v>
                </c:pt>
                <c:pt idx="610">
                  <c:v>41944</c:v>
                </c:pt>
                <c:pt idx="611">
                  <c:v>41974</c:v>
                </c:pt>
                <c:pt idx="612">
                  <c:v>42005</c:v>
                </c:pt>
                <c:pt idx="613">
                  <c:v>42036</c:v>
                </c:pt>
                <c:pt idx="614">
                  <c:v>42064</c:v>
                </c:pt>
                <c:pt idx="615">
                  <c:v>42095</c:v>
                </c:pt>
                <c:pt idx="616">
                  <c:v>42125</c:v>
                </c:pt>
                <c:pt idx="617">
                  <c:v>42156</c:v>
                </c:pt>
                <c:pt idx="618">
                  <c:v>42186</c:v>
                </c:pt>
                <c:pt idx="619">
                  <c:v>42217</c:v>
                </c:pt>
                <c:pt idx="620">
                  <c:v>42248</c:v>
                </c:pt>
                <c:pt idx="621">
                  <c:v>42278</c:v>
                </c:pt>
                <c:pt idx="622">
                  <c:v>42309</c:v>
                </c:pt>
                <c:pt idx="623">
                  <c:v>42339</c:v>
                </c:pt>
                <c:pt idx="624">
                  <c:v>42370</c:v>
                </c:pt>
                <c:pt idx="625">
                  <c:v>42401</c:v>
                </c:pt>
                <c:pt idx="626">
                  <c:v>42430</c:v>
                </c:pt>
                <c:pt idx="627">
                  <c:v>42461</c:v>
                </c:pt>
                <c:pt idx="628">
                  <c:v>42491</c:v>
                </c:pt>
                <c:pt idx="629">
                  <c:v>42522</c:v>
                </c:pt>
                <c:pt idx="630">
                  <c:v>42552</c:v>
                </c:pt>
                <c:pt idx="631">
                  <c:v>42583</c:v>
                </c:pt>
                <c:pt idx="632">
                  <c:v>42614</c:v>
                </c:pt>
                <c:pt idx="633">
                  <c:v>42644</c:v>
                </c:pt>
                <c:pt idx="634">
                  <c:v>42675</c:v>
                </c:pt>
                <c:pt idx="635">
                  <c:v>42705</c:v>
                </c:pt>
                <c:pt idx="636">
                  <c:v>42736</c:v>
                </c:pt>
                <c:pt idx="637">
                  <c:v>42767</c:v>
                </c:pt>
                <c:pt idx="638">
                  <c:v>42795</c:v>
                </c:pt>
                <c:pt idx="639">
                  <c:v>42826</c:v>
                </c:pt>
                <c:pt idx="640">
                  <c:v>42856</c:v>
                </c:pt>
                <c:pt idx="641">
                  <c:v>42887</c:v>
                </c:pt>
                <c:pt idx="642">
                  <c:v>42917</c:v>
                </c:pt>
                <c:pt idx="643">
                  <c:v>42948</c:v>
                </c:pt>
                <c:pt idx="644">
                  <c:v>42979</c:v>
                </c:pt>
                <c:pt idx="645">
                  <c:v>43009</c:v>
                </c:pt>
                <c:pt idx="646">
                  <c:v>43040</c:v>
                </c:pt>
                <c:pt idx="647">
                  <c:v>43070</c:v>
                </c:pt>
                <c:pt idx="648">
                  <c:v>43101</c:v>
                </c:pt>
                <c:pt idx="649">
                  <c:v>43132</c:v>
                </c:pt>
                <c:pt idx="650">
                  <c:v>43160</c:v>
                </c:pt>
                <c:pt idx="651">
                  <c:v>43191</c:v>
                </c:pt>
                <c:pt idx="652">
                  <c:v>43221</c:v>
                </c:pt>
                <c:pt idx="653">
                  <c:v>43252</c:v>
                </c:pt>
                <c:pt idx="654">
                  <c:v>43282</c:v>
                </c:pt>
                <c:pt idx="655">
                  <c:v>43313</c:v>
                </c:pt>
                <c:pt idx="656">
                  <c:v>43344</c:v>
                </c:pt>
                <c:pt idx="657">
                  <c:v>43374</c:v>
                </c:pt>
                <c:pt idx="658">
                  <c:v>43405</c:v>
                </c:pt>
                <c:pt idx="659">
                  <c:v>43435</c:v>
                </c:pt>
                <c:pt idx="660">
                  <c:v>43466</c:v>
                </c:pt>
                <c:pt idx="661">
                  <c:v>43497</c:v>
                </c:pt>
                <c:pt idx="662">
                  <c:v>43525</c:v>
                </c:pt>
                <c:pt idx="663">
                  <c:v>43556</c:v>
                </c:pt>
                <c:pt idx="664">
                  <c:v>43586</c:v>
                </c:pt>
                <c:pt idx="665">
                  <c:v>43617</c:v>
                </c:pt>
                <c:pt idx="666">
                  <c:v>43647</c:v>
                </c:pt>
                <c:pt idx="667">
                  <c:v>43678</c:v>
                </c:pt>
                <c:pt idx="668">
                  <c:v>43709</c:v>
                </c:pt>
                <c:pt idx="669">
                  <c:v>43739</c:v>
                </c:pt>
                <c:pt idx="670">
                  <c:v>43770</c:v>
                </c:pt>
                <c:pt idx="671">
                  <c:v>43800</c:v>
                </c:pt>
                <c:pt idx="672">
                  <c:v>43831</c:v>
                </c:pt>
                <c:pt idx="673">
                  <c:v>43862</c:v>
                </c:pt>
                <c:pt idx="674">
                  <c:v>43891</c:v>
                </c:pt>
                <c:pt idx="675">
                  <c:v>43922</c:v>
                </c:pt>
                <c:pt idx="676">
                  <c:v>43952</c:v>
                </c:pt>
                <c:pt idx="677">
                  <c:v>43983</c:v>
                </c:pt>
                <c:pt idx="678">
                  <c:v>44013</c:v>
                </c:pt>
                <c:pt idx="679">
                  <c:v>44044</c:v>
                </c:pt>
                <c:pt idx="680">
                  <c:v>44075</c:v>
                </c:pt>
                <c:pt idx="681">
                  <c:v>44105</c:v>
                </c:pt>
                <c:pt idx="682">
                  <c:v>44136</c:v>
                </c:pt>
                <c:pt idx="683">
                  <c:v>44166</c:v>
                </c:pt>
                <c:pt idx="684">
                  <c:v>44197</c:v>
                </c:pt>
                <c:pt idx="685">
                  <c:v>44228</c:v>
                </c:pt>
                <c:pt idx="686">
                  <c:v>44256</c:v>
                </c:pt>
                <c:pt idx="687">
                  <c:v>44287</c:v>
                </c:pt>
                <c:pt idx="688">
                  <c:v>44317</c:v>
                </c:pt>
                <c:pt idx="689">
                  <c:v>44348</c:v>
                </c:pt>
                <c:pt idx="690">
                  <c:v>44378</c:v>
                </c:pt>
                <c:pt idx="691">
                  <c:v>44409</c:v>
                </c:pt>
                <c:pt idx="692">
                  <c:v>44440</c:v>
                </c:pt>
                <c:pt idx="693">
                  <c:v>44470</c:v>
                </c:pt>
                <c:pt idx="694">
                  <c:v>44501</c:v>
                </c:pt>
                <c:pt idx="695">
                  <c:v>44531</c:v>
                </c:pt>
                <c:pt idx="696">
                  <c:v>44562</c:v>
                </c:pt>
                <c:pt idx="697">
                  <c:v>44593</c:v>
                </c:pt>
                <c:pt idx="698">
                  <c:v>44621</c:v>
                </c:pt>
                <c:pt idx="699">
                  <c:v>44652</c:v>
                </c:pt>
                <c:pt idx="700">
                  <c:v>44682</c:v>
                </c:pt>
                <c:pt idx="701">
                  <c:v>44713</c:v>
                </c:pt>
                <c:pt idx="702">
                  <c:v>44743</c:v>
                </c:pt>
                <c:pt idx="703">
                  <c:v>44774</c:v>
                </c:pt>
                <c:pt idx="704">
                  <c:v>44805</c:v>
                </c:pt>
                <c:pt idx="705">
                  <c:v>44835</c:v>
                </c:pt>
                <c:pt idx="706">
                  <c:v>44866</c:v>
                </c:pt>
                <c:pt idx="707">
                  <c:v>44896</c:v>
                </c:pt>
                <c:pt idx="708">
                  <c:v>44927</c:v>
                </c:pt>
                <c:pt idx="709">
                  <c:v>44958</c:v>
                </c:pt>
                <c:pt idx="710">
                  <c:v>44986</c:v>
                </c:pt>
                <c:pt idx="711">
                  <c:v>45017</c:v>
                </c:pt>
                <c:pt idx="712">
                  <c:v>45047</c:v>
                </c:pt>
                <c:pt idx="713">
                  <c:v>45078</c:v>
                </c:pt>
                <c:pt idx="714">
                  <c:v>45108</c:v>
                </c:pt>
                <c:pt idx="715">
                  <c:v>45139</c:v>
                </c:pt>
                <c:pt idx="716">
                  <c:v>45170</c:v>
                </c:pt>
                <c:pt idx="717">
                  <c:v>45200</c:v>
                </c:pt>
                <c:pt idx="718">
                  <c:v>45231</c:v>
                </c:pt>
                <c:pt idx="719">
                  <c:v>45261</c:v>
                </c:pt>
                <c:pt idx="720">
                  <c:v>45292</c:v>
                </c:pt>
                <c:pt idx="721">
                  <c:v>45323</c:v>
                </c:pt>
                <c:pt idx="722">
                  <c:v>45352</c:v>
                </c:pt>
                <c:pt idx="723">
                  <c:v>45383</c:v>
                </c:pt>
                <c:pt idx="724">
                  <c:v>45413</c:v>
                </c:pt>
                <c:pt idx="725">
                  <c:v>45444</c:v>
                </c:pt>
                <c:pt idx="726">
                  <c:v>45474</c:v>
                </c:pt>
                <c:pt idx="727">
                  <c:v>45505</c:v>
                </c:pt>
                <c:pt idx="728">
                  <c:v>45536</c:v>
                </c:pt>
                <c:pt idx="729">
                  <c:v>45566</c:v>
                </c:pt>
                <c:pt idx="730">
                  <c:v>45597</c:v>
                </c:pt>
                <c:pt idx="731">
                  <c:v>45627</c:v>
                </c:pt>
                <c:pt idx="732">
                  <c:v>45658</c:v>
                </c:pt>
                <c:pt idx="733">
                  <c:v>45689</c:v>
                </c:pt>
                <c:pt idx="734">
                  <c:v>45717</c:v>
                </c:pt>
                <c:pt idx="735">
                  <c:v>45748</c:v>
                </c:pt>
                <c:pt idx="736">
                  <c:v>45778</c:v>
                </c:pt>
                <c:pt idx="737">
                  <c:v>45809</c:v>
                </c:pt>
                <c:pt idx="738">
                  <c:v>45839</c:v>
                </c:pt>
                <c:pt idx="739">
                  <c:v>45870</c:v>
                </c:pt>
                <c:pt idx="740">
                  <c:v>45901</c:v>
                </c:pt>
                <c:pt idx="741">
                  <c:v>45931</c:v>
                </c:pt>
                <c:pt idx="742">
                  <c:v>45962</c:v>
                </c:pt>
                <c:pt idx="743">
                  <c:v>45992</c:v>
                </c:pt>
                <c:pt idx="744">
                  <c:v>46023</c:v>
                </c:pt>
                <c:pt idx="745">
                  <c:v>46054</c:v>
                </c:pt>
                <c:pt idx="746">
                  <c:v>46082</c:v>
                </c:pt>
                <c:pt idx="747">
                  <c:v>46113</c:v>
                </c:pt>
                <c:pt idx="748">
                  <c:v>46143</c:v>
                </c:pt>
                <c:pt idx="749">
                  <c:v>46174</c:v>
                </c:pt>
                <c:pt idx="750">
                  <c:v>46204</c:v>
                </c:pt>
                <c:pt idx="751">
                  <c:v>46235</c:v>
                </c:pt>
                <c:pt idx="752">
                  <c:v>46266</c:v>
                </c:pt>
                <c:pt idx="753">
                  <c:v>46296</c:v>
                </c:pt>
                <c:pt idx="754">
                  <c:v>46327</c:v>
                </c:pt>
                <c:pt idx="755">
                  <c:v>46357</c:v>
                </c:pt>
                <c:pt idx="756">
                  <c:v>46388</c:v>
                </c:pt>
                <c:pt idx="757">
                  <c:v>46419</c:v>
                </c:pt>
                <c:pt idx="758">
                  <c:v>46447</c:v>
                </c:pt>
                <c:pt idx="759">
                  <c:v>46478</c:v>
                </c:pt>
                <c:pt idx="760">
                  <c:v>46508</c:v>
                </c:pt>
                <c:pt idx="761">
                  <c:v>46539</c:v>
                </c:pt>
                <c:pt idx="762">
                  <c:v>46569</c:v>
                </c:pt>
                <c:pt idx="763">
                  <c:v>46600</c:v>
                </c:pt>
                <c:pt idx="764">
                  <c:v>46631</c:v>
                </c:pt>
                <c:pt idx="765">
                  <c:v>46661</c:v>
                </c:pt>
                <c:pt idx="766">
                  <c:v>46692</c:v>
                </c:pt>
                <c:pt idx="767">
                  <c:v>46722</c:v>
                </c:pt>
                <c:pt idx="768">
                  <c:v>46753</c:v>
                </c:pt>
                <c:pt idx="769">
                  <c:v>46784</c:v>
                </c:pt>
                <c:pt idx="770">
                  <c:v>46813</c:v>
                </c:pt>
                <c:pt idx="771">
                  <c:v>46844</c:v>
                </c:pt>
                <c:pt idx="772">
                  <c:v>46874</c:v>
                </c:pt>
                <c:pt idx="773">
                  <c:v>46905</c:v>
                </c:pt>
                <c:pt idx="774">
                  <c:v>46935</c:v>
                </c:pt>
                <c:pt idx="775">
                  <c:v>46966</c:v>
                </c:pt>
                <c:pt idx="776">
                  <c:v>46997</c:v>
                </c:pt>
                <c:pt idx="777">
                  <c:v>47027</c:v>
                </c:pt>
                <c:pt idx="778">
                  <c:v>47058</c:v>
                </c:pt>
                <c:pt idx="779">
                  <c:v>47088</c:v>
                </c:pt>
                <c:pt idx="780">
                  <c:v>47119</c:v>
                </c:pt>
                <c:pt idx="781">
                  <c:v>47150</c:v>
                </c:pt>
                <c:pt idx="782">
                  <c:v>47178</c:v>
                </c:pt>
                <c:pt idx="783">
                  <c:v>47209</c:v>
                </c:pt>
                <c:pt idx="784">
                  <c:v>47239</c:v>
                </c:pt>
                <c:pt idx="785">
                  <c:v>47270</c:v>
                </c:pt>
                <c:pt idx="786">
                  <c:v>47300</c:v>
                </c:pt>
                <c:pt idx="787">
                  <c:v>47331</c:v>
                </c:pt>
                <c:pt idx="788">
                  <c:v>47362</c:v>
                </c:pt>
                <c:pt idx="789">
                  <c:v>47392</c:v>
                </c:pt>
                <c:pt idx="790">
                  <c:v>47423</c:v>
                </c:pt>
                <c:pt idx="791">
                  <c:v>47453</c:v>
                </c:pt>
                <c:pt idx="792">
                  <c:v>47484</c:v>
                </c:pt>
                <c:pt idx="793">
                  <c:v>47515</c:v>
                </c:pt>
                <c:pt idx="794">
                  <c:v>47543</c:v>
                </c:pt>
                <c:pt idx="795">
                  <c:v>47574</c:v>
                </c:pt>
                <c:pt idx="796">
                  <c:v>47604</c:v>
                </c:pt>
                <c:pt idx="797">
                  <c:v>47635</c:v>
                </c:pt>
                <c:pt idx="798">
                  <c:v>47665</c:v>
                </c:pt>
                <c:pt idx="799">
                  <c:v>47696</c:v>
                </c:pt>
                <c:pt idx="800">
                  <c:v>47727</c:v>
                </c:pt>
                <c:pt idx="801">
                  <c:v>47757</c:v>
                </c:pt>
                <c:pt idx="802">
                  <c:v>47788</c:v>
                </c:pt>
                <c:pt idx="803">
                  <c:v>47818</c:v>
                </c:pt>
                <c:pt idx="804">
                  <c:v>47849</c:v>
                </c:pt>
                <c:pt idx="805">
                  <c:v>47880</c:v>
                </c:pt>
                <c:pt idx="806">
                  <c:v>47908</c:v>
                </c:pt>
                <c:pt idx="807">
                  <c:v>47939</c:v>
                </c:pt>
                <c:pt idx="808">
                  <c:v>47969</c:v>
                </c:pt>
                <c:pt idx="809">
                  <c:v>48000</c:v>
                </c:pt>
                <c:pt idx="810">
                  <c:v>48030</c:v>
                </c:pt>
                <c:pt idx="811">
                  <c:v>48061</c:v>
                </c:pt>
                <c:pt idx="812">
                  <c:v>48092</c:v>
                </c:pt>
                <c:pt idx="813">
                  <c:v>48122</c:v>
                </c:pt>
                <c:pt idx="814">
                  <c:v>48153</c:v>
                </c:pt>
                <c:pt idx="815">
                  <c:v>48183</c:v>
                </c:pt>
                <c:pt idx="816">
                  <c:v>48214</c:v>
                </c:pt>
                <c:pt idx="817">
                  <c:v>48245</c:v>
                </c:pt>
                <c:pt idx="818">
                  <c:v>48274</c:v>
                </c:pt>
                <c:pt idx="819">
                  <c:v>48305</c:v>
                </c:pt>
                <c:pt idx="820">
                  <c:v>48335</c:v>
                </c:pt>
                <c:pt idx="821">
                  <c:v>48366</c:v>
                </c:pt>
                <c:pt idx="822">
                  <c:v>48396</c:v>
                </c:pt>
                <c:pt idx="823">
                  <c:v>48427</c:v>
                </c:pt>
                <c:pt idx="824">
                  <c:v>48458</c:v>
                </c:pt>
                <c:pt idx="825">
                  <c:v>48488</c:v>
                </c:pt>
                <c:pt idx="826">
                  <c:v>48519</c:v>
                </c:pt>
                <c:pt idx="827">
                  <c:v>48549</c:v>
                </c:pt>
                <c:pt idx="828">
                  <c:v>48580</c:v>
                </c:pt>
                <c:pt idx="829">
                  <c:v>48611</c:v>
                </c:pt>
                <c:pt idx="830">
                  <c:v>48639</c:v>
                </c:pt>
                <c:pt idx="831">
                  <c:v>48670</c:v>
                </c:pt>
                <c:pt idx="832">
                  <c:v>48700</c:v>
                </c:pt>
                <c:pt idx="833">
                  <c:v>48731</c:v>
                </c:pt>
                <c:pt idx="834">
                  <c:v>48761</c:v>
                </c:pt>
                <c:pt idx="835">
                  <c:v>48792</c:v>
                </c:pt>
                <c:pt idx="836">
                  <c:v>48823</c:v>
                </c:pt>
                <c:pt idx="837">
                  <c:v>48853</c:v>
                </c:pt>
                <c:pt idx="838">
                  <c:v>48884</c:v>
                </c:pt>
                <c:pt idx="839">
                  <c:v>48914</c:v>
                </c:pt>
                <c:pt idx="840">
                  <c:v>48945</c:v>
                </c:pt>
                <c:pt idx="841">
                  <c:v>48976</c:v>
                </c:pt>
                <c:pt idx="842">
                  <c:v>49004</c:v>
                </c:pt>
                <c:pt idx="843">
                  <c:v>49035</c:v>
                </c:pt>
                <c:pt idx="844">
                  <c:v>49065</c:v>
                </c:pt>
                <c:pt idx="845">
                  <c:v>49096</c:v>
                </c:pt>
                <c:pt idx="846">
                  <c:v>49126</c:v>
                </c:pt>
                <c:pt idx="847">
                  <c:v>49157</c:v>
                </c:pt>
                <c:pt idx="848">
                  <c:v>49188</c:v>
                </c:pt>
                <c:pt idx="849">
                  <c:v>49218</c:v>
                </c:pt>
                <c:pt idx="850">
                  <c:v>49249</c:v>
                </c:pt>
                <c:pt idx="851">
                  <c:v>49279</c:v>
                </c:pt>
                <c:pt idx="852">
                  <c:v>49310</c:v>
                </c:pt>
                <c:pt idx="853">
                  <c:v>49341</c:v>
                </c:pt>
                <c:pt idx="854">
                  <c:v>49369</c:v>
                </c:pt>
                <c:pt idx="855">
                  <c:v>49400</c:v>
                </c:pt>
                <c:pt idx="856">
                  <c:v>49430</c:v>
                </c:pt>
                <c:pt idx="857">
                  <c:v>49461</c:v>
                </c:pt>
                <c:pt idx="858">
                  <c:v>49491</c:v>
                </c:pt>
                <c:pt idx="859">
                  <c:v>49522</c:v>
                </c:pt>
                <c:pt idx="860">
                  <c:v>49553</c:v>
                </c:pt>
                <c:pt idx="861">
                  <c:v>49583</c:v>
                </c:pt>
                <c:pt idx="862">
                  <c:v>49614</c:v>
                </c:pt>
                <c:pt idx="863">
                  <c:v>49644</c:v>
                </c:pt>
                <c:pt idx="864">
                  <c:v>49675</c:v>
                </c:pt>
                <c:pt idx="865">
                  <c:v>49706</c:v>
                </c:pt>
                <c:pt idx="866">
                  <c:v>49735</c:v>
                </c:pt>
                <c:pt idx="867">
                  <c:v>49766</c:v>
                </c:pt>
                <c:pt idx="868">
                  <c:v>49796</c:v>
                </c:pt>
                <c:pt idx="869">
                  <c:v>49827</c:v>
                </c:pt>
                <c:pt idx="870">
                  <c:v>49857</c:v>
                </c:pt>
                <c:pt idx="871">
                  <c:v>49888</c:v>
                </c:pt>
                <c:pt idx="872">
                  <c:v>49919</c:v>
                </c:pt>
                <c:pt idx="873">
                  <c:v>49949</c:v>
                </c:pt>
                <c:pt idx="874">
                  <c:v>49980</c:v>
                </c:pt>
                <c:pt idx="875">
                  <c:v>50010</c:v>
                </c:pt>
                <c:pt idx="876">
                  <c:v>50041</c:v>
                </c:pt>
                <c:pt idx="877">
                  <c:v>50072</c:v>
                </c:pt>
                <c:pt idx="878">
                  <c:v>50100</c:v>
                </c:pt>
                <c:pt idx="879">
                  <c:v>50131</c:v>
                </c:pt>
                <c:pt idx="880">
                  <c:v>50161</c:v>
                </c:pt>
                <c:pt idx="881">
                  <c:v>50192</c:v>
                </c:pt>
                <c:pt idx="882">
                  <c:v>50222</c:v>
                </c:pt>
                <c:pt idx="883">
                  <c:v>50253</c:v>
                </c:pt>
                <c:pt idx="884">
                  <c:v>50284</c:v>
                </c:pt>
                <c:pt idx="885">
                  <c:v>50314</c:v>
                </c:pt>
                <c:pt idx="886">
                  <c:v>50345</c:v>
                </c:pt>
                <c:pt idx="887">
                  <c:v>50375</c:v>
                </c:pt>
                <c:pt idx="888">
                  <c:v>50406</c:v>
                </c:pt>
                <c:pt idx="889">
                  <c:v>50437</c:v>
                </c:pt>
                <c:pt idx="890">
                  <c:v>50465</c:v>
                </c:pt>
                <c:pt idx="891">
                  <c:v>50496</c:v>
                </c:pt>
                <c:pt idx="892">
                  <c:v>50526</c:v>
                </c:pt>
                <c:pt idx="893">
                  <c:v>50557</c:v>
                </c:pt>
                <c:pt idx="894">
                  <c:v>50587</c:v>
                </c:pt>
                <c:pt idx="895">
                  <c:v>50618</c:v>
                </c:pt>
                <c:pt idx="896">
                  <c:v>50649</c:v>
                </c:pt>
                <c:pt idx="897">
                  <c:v>50679</c:v>
                </c:pt>
                <c:pt idx="898">
                  <c:v>50710</c:v>
                </c:pt>
                <c:pt idx="899">
                  <c:v>50740</c:v>
                </c:pt>
                <c:pt idx="900">
                  <c:v>50771</c:v>
                </c:pt>
                <c:pt idx="901">
                  <c:v>50802</c:v>
                </c:pt>
                <c:pt idx="902">
                  <c:v>50830</c:v>
                </c:pt>
                <c:pt idx="903">
                  <c:v>50861</c:v>
                </c:pt>
                <c:pt idx="904">
                  <c:v>50891</c:v>
                </c:pt>
                <c:pt idx="905">
                  <c:v>50922</c:v>
                </c:pt>
                <c:pt idx="906">
                  <c:v>50952</c:v>
                </c:pt>
                <c:pt idx="907">
                  <c:v>50983</c:v>
                </c:pt>
                <c:pt idx="908">
                  <c:v>51014</c:v>
                </c:pt>
                <c:pt idx="909">
                  <c:v>51044</c:v>
                </c:pt>
                <c:pt idx="910">
                  <c:v>51075</c:v>
                </c:pt>
                <c:pt idx="911">
                  <c:v>51105</c:v>
                </c:pt>
                <c:pt idx="912">
                  <c:v>51136</c:v>
                </c:pt>
                <c:pt idx="913">
                  <c:v>51167</c:v>
                </c:pt>
                <c:pt idx="914">
                  <c:v>51196</c:v>
                </c:pt>
                <c:pt idx="915">
                  <c:v>51227</c:v>
                </c:pt>
                <c:pt idx="916">
                  <c:v>51257</c:v>
                </c:pt>
                <c:pt idx="917">
                  <c:v>51288</c:v>
                </c:pt>
                <c:pt idx="918">
                  <c:v>51318</c:v>
                </c:pt>
                <c:pt idx="919">
                  <c:v>51349</c:v>
                </c:pt>
                <c:pt idx="920">
                  <c:v>51380</c:v>
                </c:pt>
                <c:pt idx="921">
                  <c:v>51410</c:v>
                </c:pt>
                <c:pt idx="922">
                  <c:v>51441</c:v>
                </c:pt>
                <c:pt idx="923">
                  <c:v>51471</c:v>
                </c:pt>
              </c:numCache>
            </c:numRef>
          </c:cat>
          <c:val>
            <c:numRef>
              <c:f>CONNRES!$N$9:$N$932</c:f>
              <c:numCache>
                <c:formatCode>General</c:formatCode>
                <c:ptCount val="924"/>
                <c:pt idx="714" formatCode="0.0">
                  <c:v>18.126971172699999</c:v>
                </c:pt>
                <c:pt idx="923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0BAB-4C3F-B7F0-543A0A575902}"/>
            </c:ext>
          </c:extLst>
        </c:ser>
        <c:ser>
          <c:idx val="1"/>
          <c:order val="3"/>
          <c:tx>
            <c:v>Nonres Construction Forecast</c:v>
          </c:tx>
          <c:spPr>
            <a:ln>
              <a:noFill/>
            </a:ln>
          </c:spPr>
          <c:marker>
            <c:symbol val="circle"/>
            <c:size val="8"/>
            <c:spPr>
              <a:pattFill prst="narVert">
                <a:fgClr>
                  <a:srgbClr val="002060"/>
                </a:fgClr>
                <a:bgClr>
                  <a:schemeClr val="bg1"/>
                </a:bgClr>
              </a:pattFill>
              <a:ln>
                <a:solidFill>
                  <a:schemeClr val="tx2">
                    <a:lumMod val="75000"/>
                  </a:schemeClr>
                </a:solidFill>
              </a:ln>
            </c:spPr>
          </c:marker>
          <c:val>
            <c:numRef>
              <c:f>CONNRES!$T$9:$T$752</c:f>
              <c:numCache>
                <c:formatCode>General</c:formatCode>
                <c:ptCount val="744"/>
                <c:pt idx="0" formatCode="0.0">
                  <c:v>0</c:v>
                </c:pt>
                <c:pt idx="716" formatCode="0.0">
                  <c:v>18.899999999999999</c:v>
                </c:pt>
                <c:pt idx="719" formatCode="0.0">
                  <c:v>19.25</c:v>
                </c:pt>
                <c:pt idx="722" formatCode="0.0">
                  <c:v>15.4</c:v>
                </c:pt>
                <c:pt idx="725" formatCode="0.0">
                  <c:v>10.5</c:v>
                </c:pt>
                <c:pt idx="728" formatCode="0.0">
                  <c:v>5.9</c:v>
                </c:pt>
                <c:pt idx="731" formatCode="0.0">
                  <c:v>1.8</c:v>
                </c:pt>
                <c:pt idx="734" formatCode="0.0">
                  <c:v>-1.1000000000000001</c:v>
                </c:pt>
                <c:pt idx="737" formatCode="0.0">
                  <c:v>-3.9</c:v>
                </c:pt>
                <c:pt idx="740" formatCode="0.0">
                  <c:v>-5.9</c:v>
                </c:pt>
                <c:pt idx="743" formatCode="0.0">
                  <c:v>-6.3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0BAB-4C3F-B7F0-543A0A5759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</c:lineChart>
      <c:lineChart>
        <c:grouping val="standard"/>
        <c:varyColors val="0"/>
        <c:ser>
          <c:idx val="3"/>
          <c:order val="4"/>
          <c:tx>
            <c:v>Housing Starts</c:v>
          </c:tx>
          <c:spPr>
            <a:ln w="57150">
              <a:solidFill>
                <a:srgbClr val="00B0F0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cat>
            <c:numRef>
              <c:f>'HS2FAM shift 24'!$A$9:$A$536</c:f>
              <c:numCache>
                <c:formatCode>mmm\-yy</c:formatCode>
                <c:ptCount val="528"/>
                <c:pt idx="0">
                  <c:v>23377</c:v>
                </c:pt>
                <c:pt idx="1">
                  <c:v>23408</c:v>
                </c:pt>
                <c:pt idx="2">
                  <c:v>23437</c:v>
                </c:pt>
                <c:pt idx="3">
                  <c:v>23468</c:v>
                </c:pt>
                <c:pt idx="4">
                  <c:v>23498</c:v>
                </c:pt>
                <c:pt idx="5">
                  <c:v>23529</c:v>
                </c:pt>
                <c:pt idx="6">
                  <c:v>23559</c:v>
                </c:pt>
                <c:pt idx="7">
                  <c:v>23590</c:v>
                </c:pt>
                <c:pt idx="8">
                  <c:v>23621</c:v>
                </c:pt>
                <c:pt idx="9">
                  <c:v>23651</c:v>
                </c:pt>
                <c:pt idx="10">
                  <c:v>23682</c:v>
                </c:pt>
                <c:pt idx="11">
                  <c:v>23712</c:v>
                </c:pt>
                <c:pt idx="12">
                  <c:v>23743</c:v>
                </c:pt>
                <c:pt idx="13">
                  <c:v>23774</c:v>
                </c:pt>
                <c:pt idx="14">
                  <c:v>23802</c:v>
                </c:pt>
                <c:pt idx="15">
                  <c:v>23833</c:v>
                </c:pt>
                <c:pt idx="16">
                  <c:v>23863</c:v>
                </c:pt>
                <c:pt idx="17">
                  <c:v>23894</c:v>
                </c:pt>
                <c:pt idx="18">
                  <c:v>23924</c:v>
                </c:pt>
                <c:pt idx="19">
                  <c:v>23955</c:v>
                </c:pt>
                <c:pt idx="20">
                  <c:v>23986</c:v>
                </c:pt>
                <c:pt idx="21">
                  <c:v>24016</c:v>
                </c:pt>
                <c:pt idx="22">
                  <c:v>24047</c:v>
                </c:pt>
                <c:pt idx="23">
                  <c:v>24077</c:v>
                </c:pt>
                <c:pt idx="24">
                  <c:v>24108</c:v>
                </c:pt>
                <c:pt idx="25">
                  <c:v>24139</c:v>
                </c:pt>
                <c:pt idx="26">
                  <c:v>24167</c:v>
                </c:pt>
                <c:pt idx="27">
                  <c:v>24198</c:v>
                </c:pt>
                <c:pt idx="28">
                  <c:v>24228</c:v>
                </c:pt>
                <c:pt idx="29">
                  <c:v>24259</c:v>
                </c:pt>
                <c:pt idx="30">
                  <c:v>24289</c:v>
                </c:pt>
                <c:pt idx="31">
                  <c:v>24320</c:v>
                </c:pt>
                <c:pt idx="32">
                  <c:v>24351</c:v>
                </c:pt>
                <c:pt idx="33">
                  <c:v>24381</c:v>
                </c:pt>
                <c:pt idx="34">
                  <c:v>24412</c:v>
                </c:pt>
                <c:pt idx="35">
                  <c:v>24442</c:v>
                </c:pt>
                <c:pt idx="36">
                  <c:v>24473</c:v>
                </c:pt>
                <c:pt idx="37">
                  <c:v>24504</c:v>
                </c:pt>
                <c:pt idx="38">
                  <c:v>24532</c:v>
                </c:pt>
                <c:pt idx="39">
                  <c:v>24563</c:v>
                </c:pt>
                <c:pt idx="40">
                  <c:v>24593</c:v>
                </c:pt>
                <c:pt idx="41">
                  <c:v>24624</c:v>
                </c:pt>
                <c:pt idx="42">
                  <c:v>24654</c:v>
                </c:pt>
                <c:pt idx="43">
                  <c:v>24685</c:v>
                </c:pt>
                <c:pt idx="44">
                  <c:v>24716</c:v>
                </c:pt>
                <c:pt idx="45">
                  <c:v>24746</c:v>
                </c:pt>
                <c:pt idx="46">
                  <c:v>24777</c:v>
                </c:pt>
                <c:pt idx="47">
                  <c:v>24807</c:v>
                </c:pt>
                <c:pt idx="48">
                  <c:v>24838</c:v>
                </c:pt>
                <c:pt idx="49">
                  <c:v>24869</c:v>
                </c:pt>
                <c:pt idx="50">
                  <c:v>24898</c:v>
                </c:pt>
                <c:pt idx="51">
                  <c:v>24929</c:v>
                </c:pt>
                <c:pt idx="52">
                  <c:v>24959</c:v>
                </c:pt>
                <c:pt idx="53">
                  <c:v>24990</c:v>
                </c:pt>
                <c:pt idx="54">
                  <c:v>25020</c:v>
                </c:pt>
                <c:pt idx="55">
                  <c:v>25051</c:v>
                </c:pt>
                <c:pt idx="56">
                  <c:v>25082</c:v>
                </c:pt>
                <c:pt idx="57">
                  <c:v>25112</c:v>
                </c:pt>
                <c:pt idx="58">
                  <c:v>25143</c:v>
                </c:pt>
                <c:pt idx="59">
                  <c:v>25173</c:v>
                </c:pt>
                <c:pt idx="60">
                  <c:v>25204</c:v>
                </c:pt>
                <c:pt idx="61">
                  <c:v>25235</c:v>
                </c:pt>
                <c:pt idx="62">
                  <c:v>25263</c:v>
                </c:pt>
                <c:pt idx="63">
                  <c:v>25294</c:v>
                </c:pt>
                <c:pt idx="64">
                  <c:v>25324</c:v>
                </c:pt>
                <c:pt idx="65">
                  <c:v>25355</c:v>
                </c:pt>
                <c:pt idx="66">
                  <c:v>25385</c:v>
                </c:pt>
                <c:pt idx="67">
                  <c:v>25416</c:v>
                </c:pt>
                <c:pt idx="68">
                  <c:v>25447</c:v>
                </c:pt>
                <c:pt idx="69">
                  <c:v>25477</c:v>
                </c:pt>
                <c:pt idx="70">
                  <c:v>25508</c:v>
                </c:pt>
                <c:pt idx="71">
                  <c:v>25538</c:v>
                </c:pt>
                <c:pt idx="72">
                  <c:v>25569</c:v>
                </c:pt>
                <c:pt idx="73">
                  <c:v>25600</c:v>
                </c:pt>
                <c:pt idx="74">
                  <c:v>25628</c:v>
                </c:pt>
                <c:pt idx="75">
                  <c:v>25659</c:v>
                </c:pt>
                <c:pt idx="76">
                  <c:v>25689</c:v>
                </c:pt>
                <c:pt idx="77">
                  <c:v>25720</c:v>
                </c:pt>
                <c:pt idx="78">
                  <c:v>25750</c:v>
                </c:pt>
                <c:pt idx="79">
                  <c:v>25781</c:v>
                </c:pt>
                <c:pt idx="80">
                  <c:v>25812</c:v>
                </c:pt>
                <c:pt idx="81">
                  <c:v>25842</c:v>
                </c:pt>
                <c:pt idx="82">
                  <c:v>25873</c:v>
                </c:pt>
                <c:pt idx="83">
                  <c:v>25903</c:v>
                </c:pt>
                <c:pt idx="84">
                  <c:v>25934</c:v>
                </c:pt>
                <c:pt idx="85">
                  <c:v>25965</c:v>
                </c:pt>
                <c:pt idx="86">
                  <c:v>25993</c:v>
                </c:pt>
                <c:pt idx="87">
                  <c:v>26024</c:v>
                </c:pt>
                <c:pt idx="88">
                  <c:v>26054</c:v>
                </c:pt>
                <c:pt idx="89">
                  <c:v>26085</c:v>
                </c:pt>
                <c:pt idx="90">
                  <c:v>26115</c:v>
                </c:pt>
                <c:pt idx="91">
                  <c:v>26146</c:v>
                </c:pt>
                <c:pt idx="92">
                  <c:v>26177</c:v>
                </c:pt>
                <c:pt idx="93">
                  <c:v>26207</c:v>
                </c:pt>
                <c:pt idx="94">
                  <c:v>26238</c:v>
                </c:pt>
                <c:pt idx="95">
                  <c:v>26268</c:v>
                </c:pt>
                <c:pt idx="96">
                  <c:v>26299</c:v>
                </c:pt>
                <c:pt idx="97">
                  <c:v>26330</c:v>
                </c:pt>
                <c:pt idx="98">
                  <c:v>26359</c:v>
                </c:pt>
                <c:pt idx="99">
                  <c:v>26390</c:v>
                </c:pt>
                <c:pt idx="100">
                  <c:v>26420</c:v>
                </c:pt>
                <c:pt idx="101">
                  <c:v>26451</c:v>
                </c:pt>
                <c:pt idx="102">
                  <c:v>26481</c:v>
                </c:pt>
                <c:pt idx="103">
                  <c:v>26512</c:v>
                </c:pt>
                <c:pt idx="104">
                  <c:v>26543</c:v>
                </c:pt>
                <c:pt idx="105">
                  <c:v>26573</c:v>
                </c:pt>
                <c:pt idx="106">
                  <c:v>26604</c:v>
                </c:pt>
                <c:pt idx="107">
                  <c:v>26634</c:v>
                </c:pt>
                <c:pt idx="108">
                  <c:v>26665</c:v>
                </c:pt>
                <c:pt idx="109">
                  <c:v>26696</c:v>
                </c:pt>
                <c:pt idx="110">
                  <c:v>26724</c:v>
                </c:pt>
                <c:pt idx="111">
                  <c:v>26755</c:v>
                </c:pt>
                <c:pt idx="112">
                  <c:v>26785</c:v>
                </c:pt>
                <c:pt idx="113">
                  <c:v>26816</c:v>
                </c:pt>
                <c:pt idx="114">
                  <c:v>26846</c:v>
                </c:pt>
                <c:pt idx="115">
                  <c:v>26877</c:v>
                </c:pt>
                <c:pt idx="116">
                  <c:v>26908</c:v>
                </c:pt>
                <c:pt idx="117">
                  <c:v>26938</c:v>
                </c:pt>
                <c:pt idx="118">
                  <c:v>26969</c:v>
                </c:pt>
                <c:pt idx="119">
                  <c:v>26999</c:v>
                </c:pt>
                <c:pt idx="120">
                  <c:v>27030</c:v>
                </c:pt>
                <c:pt idx="121">
                  <c:v>27061</c:v>
                </c:pt>
                <c:pt idx="122">
                  <c:v>27089</c:v>
                </c:pt>
                <c:pt idx="123">
                  <c:v>27120</c:v>
                </c:pt>
                <c:pt idx="124">
                  <c:v>27150</c:v>
                </c:pt>
                <c:pt idx="125">
                  <c:v>27181</c:v>
                </c:pt>
                <c:pt idx="126">
                  <c:v>27211</c:v>
                </c:pt>
                <c:pt idx="127">
                  <c:v>27242</c:v>
                </c:pt>
                <c:pt idx="128">
                  <c:v>27273</c:v>
                </c:pt>
                <c:pt idx="129">
                  <c:v>27303</c:v>
                </c:pt>
                <c:pt idx="130">
                  <c:v>27334</c:v>
                </c:pt>
                <c:pt idx="131">
                  <c:v>27364</c:v>
                </c:pt>
                <c:pt idx="132">
                  <c:v>27395</c:v>
                </c:pt>
                <c:pt idx="133">
                  <c:v>27426</c:v>
                </c:pt>
                <c:pt idx="134">
                  <c:v>27454</c:v>
                </c:pt>
                <c:pt idx="135">
                  <c:v>27485</c:v>
                </c:pt>
                <c:pt idx="136">
                  <c:v>27515</c:v>
                </c:pt>
                <c:pt idx="137">
                  <c:v>27546</c:v>
                </c:pt>
                <c:pt idx="138">
                  <c:v>27576</c:v>
                </c:pt>
                <c:pt idx="139">
                  <c:v>27607</c:v>
                </c:pt>
                <c:pt idx="140">
                  <c:v>27638</c:v>
                </c:pt>
                <c:pt idx="141">
                  <c:v>27668</c:v>
                </c:pt>
                <c:pt idx="142">
                  <c:v>27699</c:v>
                </c:pt>
                <c:pt idx="143">
                  <c:v>27729</c:v>
                </c:pt>
                <c:pt idx="144">
                  <c:v>27760</c:v>
                </c:pt>
                <c:pt idx="145">
                  <c:v>27791</c:v>
                </c:pt>
                <c:pt idx="146">
                  <c:v>27820</c:v>
                </c:pt>
                <c:pt idx="147">
                  <c:v>27851</c:v>
                </c:pt>
                <c:pt idx="148">
                  <c:v>27881</c:v>
                </c:pt>
                <c:pt idx="149">
                  <c:v>27912</c:v>
                </c:pt>
                <c:pt idx="150">
                  <c:v>27942</c:v>
                </c:pt>
                <c:pt idx="151">
                  <c:v>27973</c:v>
                </c:pt>
                <c:pt idx="152">
                  <c:v>28004</c:v>
                </c:pt>
                <c:pt idx="153">
                  <c:v>28034</c:v>
                </c:pt>
                <c:pt idx="154">
                  <c:v>28065</c:v>
                </c:pt>
                <c:pt idx="155">
                  <c:v>28095</c:v>
                </c:pt>
                <c:pt idx="156">
                  <c:v>28126</c:v>
                </c:pt>
                <c:pt idx="157">
                  <c:v>28157</c:v>
                </c:pt>
                <c:pt idx="158">
                  <c:v>28185</c:v>
                </c:pt>
                <c:pt idx="159">
                  <c:v>28216</c:v>
                </c:pt>
                <c:pt idx="160">
                  <c:v>28246</c:v>
                </c:pt>
                <c:pt idx="161">
                  <c:v>28277</c:v>
                </c:pt>
                <c:pt idx="162">
                  <c:v>28307</c:v>
                </c:pt>
                <c:pt idx="163">
                  <c:v>28338</c:v>
                </c:pt>
                <c:pt idx="164">
                  <c:v>28369</c:v>
                </c:pt>
                <c:pt idx="165">
                  <c:v>28399</c:v>
                </c:pt>
                <c:pt idx="166">
                  <c:v>28430</c:v>
                </c:pt>
                <c:pt idx="167">
                  <c:v>28460</c:v>
                </c:pt>
                <c:pt idx="168">
                  <c:v>28491</c:v>
                </c:pt>
                <c:pt idx="169">
                  <c:v>28522</c:v>
                </c:pt>
                <c:pt idx="170">
                  <c:v>28550</c:v>
                </c:pt>
                <c:pt idx="171">
                  <c:v>28581</c:v>
                </c:pt>
                <c:pt idx="172">
                  <c:v>28611</c:v>
                </c:pt>
                <c:pt idx="173">
                  <c:v>28642</c:v>
                </c:pt>
                <c:pt idx="174">
                  <c:v>28672</c:v>
                </c:pt>
                <c:pt idx="175">
                  <c:v>28703</c:v>
                </c:pt>
                <c:pt idx="176">
                  <c:v>28734</c:v>
                </c:pt>
                <c:pt idx="177">
                  <c:v>28764</c:v>
                </c:pt>
                <c:pt idx="178">
                  <c:v>28795</c:v>
                </c:pt>
                <c:pt idx="179">
                  <c:v>28825</c:v>
                </c:pt>
                <c:pt idx="180">
                  <c:v>28856</c:v>
                </c:pt>
                <c:pt idx="181">
                  <c:v>28887</c:v>
                </c:pt>
                <c:pt idx="182">
                  <c:v>28915</c:v>
                </c:pt>
                <c:pt idx="183">
                  <c:v>28946</c:v>
                </c:pt>
                <c:pt idx="184">
                  <c:v>28976</c:v>
                </c:pt>
                <c:pt idx="185">
                  <c:v>29007</c:v>
                </c:pt>
                <c:pt idx="186">
                  <c:v>29037</c:v>
                </c:pt>
                <c:pt idx="187">
                  <c:v>29068</c:v>
                </c:pt>
                <c:pt idx="188">
                  <c:v>29099</c:v>
                </c:pt>
                <c:pt idx="189">
                  <c:v>29129</c:v>
                </c:pt>
                <c:pt idx="190">
                  <c:v>29160</c:v>
                </c:pt>
                <c:pt idx="191">
                  <c:v>29190</c:v>
                </c:pt>
                <c:pt idx="192">
                  <c:v>29221</c:v>
                </c:pt>
                <c:pt idx="193">
                  <c:v>29252</c:v>
                </c:pt>
                <c:pt idx="194">
                  <c:v>29281</c:v>
                </c:pt>
                <c:pt idx="195">
                  <c:v>29312</c:v>
                </c:pt>
                <c:pt idx="196">
                  <c:v>29342</c:v>
                </c:pt>
                <c:pt idx="197">
                  <c:v>29373</c:v>
                </c:pt>
                <c:pt idx="198">
                  <c:v>29403</c:v>
                </c:pt>
                <c:pt idx="199">
                  <c:v>29434</c:v>
                </c:pt>
                <c:pt idx="200">
                  <c:v>29465</c:v>
                </c:pt>
                <c:pt idx="201">
                  <c:v>29495</c:v>
                </c:pt>
                <c:pt idx="202">
                  <c:v>29526</c:v>
                </c:pt>
                <c:pt idx="203">
                  <c:v>29556</c:v>
                </c:pt>
                <c:pt idx="204">
                  <c:v>29587</c:v>
                </c:pt>
                <c:pt idx="205">
                  <c:v>29618</c:v>
                </c:pt>
                <c:pt idx="206">
                  <c:v>29646</c:v>
                </c:pt>
                <c:pt idx="207">
                  <c:v>29677</c:v>
                </c:pt>
                <c:pt idx="208">
                  <c:v>29707</c:v>
                </c:pt>
                <c:pt idx="209">
                  <c:v>29738</c:v>
                </c:pt>
                <c:pt idx="210">
                  <c:v>29768</c:v>
                </c:pt>
                <c:pt idx="211">
                  <c:v>29799</c:v>
                </c:pt>
                <c:pt idx="212">
                  <c:v>29830</c:v>
                </c:pt>
                <c:pt idx="213">
                  <c:v>29860</c:v>
                </c:pt>
                <c:pt idx="214">
                  <c:v>29891</c:v>
                </c:pt>
                <c:pt idx="215">
                  <c:v>29921</c:v>
                </c:pt>
                <c:pt idx="216">
                  <c:v>29952</c:v>
                </c:pt>
                <c:pt idx="217">
                  <c:v>29983</c:v>
                </c:pt>
                <c:pt idx="218">
                  <c:v>30011</c:v>
                </c:pt>
                <c:pt idx="219">
                  <c:v>30042</c:v>
                </c:pt>
                <c:pt idx="220">
                  <c:v>30072</c:v>
                </c:pt>
                <c:pt idx="221">
                  <c:v>30103</c:v>
                </c:pt>
                <c:pt idx="222">
                  <c:v>30133</c:v>
                </c:pt>
                <c:pt idx="223">
                  <c:v>30164</c:v>
                </c:pt>
                <c:pt idx="224">
                  <c:v>30195</c:v>
                </c:pt>
                <c:pt idx="225">
                  <c:v>30225</c:v>
                </c:pt>
                <c:pt idx="226">
                  <c:v>30256</c:v>
                </c:pt>
                <c:pt idx="227">
                  <c:v>30286</c:v>
                </c:pt>
                <c:pt idx="228">
                  <c:v>30317</c:v>
                </c:pt>
                <c:pt idx="229">
                  <c:v>30348</c:v>
                </c:pt>
                <c:pt idx="230">
                  <c:v>30376</c:v>
                </c:pt>
                <c:pt idx="231">
                  <c:v>30407</c:v>
                </c:pt>
                <c:pt idx="232">
                  <c:v>30437</c:v>
                </c:pt>
                <c:pt idx="233">
                  <c:v>30468</c:v>
                </c:pt>
                <c:pt idx="234">
                  <c:v>30498</c:v>
                </c:pt>
                <c:pt idx="235">
                  <c:v>30529</c:v>
                </c:pt>
                <c:pt idx="236">
                  <c:v>30560</c:v>
                </c:pt>
                <c:pt idx="237">
                  <c:v>30590</c:v>
                </c:pt>
                <c:pt idx="238">
                  <c:v>30621</c:v>
                </c:pt>
                <c:pt idx="239">
                  <c:v>30651</c:v>
                </c:pt>
                <c:pt idx="240">
                  <c:v>30682</c:v>
                </c:pt>
                <c:pt idx="241">
                  <c:v>30713</c:v>
                </c:pt>
                <c:pt idx="242">
                  <c:v>30742</c:v>
                </c:pt>
                <c:pt idx="243">
                  <c:v>30773</c:v>
                </c:pt>
                <c:pt idx="244">
                  <c:v>30803</c:v>
                </c:pt>
                <c:pt idx="245">
                  <c:v>30834</c:v>
                </c:pt>
                <c:pt idx="246">
                  <c:v>30864</c:v>
                </c:pt>
                <c:pt idx="247">
                  <c:v>30895</c:v>
                </c:pt>
                <c:pt idx="248">
                  <c:v>30926</c:v>
                </c:pt>
                <c:pt idx="249">
                  <c:v>30956</c:v>
                </c:pt>
                <c:pt idx="250">
                  <c:v>30987</c:v>
                </c:pt>
                <c:pt idx="251">
                  <c:v>31017</c:v>
                </c:pt>
                <c:pt idx="252">
                  <c:v>31048</c:v>
                </c:pt>
                <c:pt idx="253">
                  <c:v>31079</c:v>
                </c:pt>
                <c:pt idx="254">
                  <c:v>31107</c:v>
                </c:pt>
                <c:pt idx="255">
                  <c:v>31138</c:v>
                </c:pt>
                <c:pt idx="256">
                  <c:v>31168</c:v>
                </c:pt>
                <c:pt idx="257">
                  <c:v>31199</c:v>
                </c:pt>
                <c:pt idx="258">
                  <c:v>31229</c:v>
                </c:pt>
                <c:pt idx="259">
                  <c:v>31260</c:v>
                </c:pt>
                <c:pt idx="260">
                  <c:v>31291</c:v>
                </c:pt>
                <c:pt idx="261">
                  <c:v>31321</c:v>
                </c:pt>
                <c:pt idx="262">
                  <c:v>31352</c:v>
                </c:pt>
                <c:pt idx="263">
                  <c:v>31382</c:v>
                </c:pt>
                <c:pt idx="264">
                  <c:v>31413</c:v>
                </c:pt>
                <c:pt idx="265">
                  <c:v>31444</c:v>
                </c:pt>
                <c:pt idx="266">
                  <c:v>31472</c:v>
                </c:pt>
                <c:pt idx="267">
                  <c:v>31503</c:v>
                </c:pt>
                <c:pt idx="268">
                  <c:v>31533</c:v>
                </c:pt>
                <c:pt idx="269">
                  <c:v>31564</c:v>
                </c:pt>
                <c:pt idx="270">
                  <c:v>31594</c:v>
                </c:pt>
                <c:pt idx="271">
                  <c:v>31625</c:v>
                </c:pt>
                <c:pt idx="272">
                  <c:v>31656</c:v>
                </c:pt>
                <c:pt idx="273">
                  <c:v>31686</c:v>
                </c:pt>
                <c:pt idx="274">
                  <c:v>31717</c:v>
                </c:pt>
                <c:pt idx="275">
                  <c:v>31747</c:v>
                </c:pt>
                <c:pt idx="276">
                  <c:v>31778</c:v>
                </c:pt>
                <c:pt idx="277">
                  <c:v>31809</c:v>
                </c:pt>
                <c:pt idx="278">
                  <c:v>31837</c:v>
                </c:pt>
                <c:pt idx="279">
                  <c:v>31868</c:v>
                </c:pt>
                <c:pt idx="280">
                  <c:v>31898</c:v>
                </c:pt>
                <c:pt idx="281">
                  <c:v>31929</c:v>
                </c:pt>
                <c:pt idx="282">
                  <c:v>31959</c:v>
                </c:pt>
                <c:pt idx="283">
                  <c:v>31990</c:v>
                </c:pt>
                <c:pt idx="284">
                  <c:v>32021</c:v>
                </c:pt>
                <c:pt idx="285">
                  <c:v>32051</c:v>
                </c:pt>
                <c:pt idx="286">
                  <c:v>32082</c:v>
                </c:pt>
                <c:pt idx="287">
                  <c:v>32112</c:v>
                </c:pt>
                <c:pt idx="288">
                  <c:v>32143</c:v>
                </c:pt>
                <c:pt idx="289">
                  <c:v>32174</c:v>
                </c:pt>
                <c:pt idx="290">
                  <c:v>32203</c:v>
                </c:pt>
                <c:pt idx="291">
                  <c:v>32234</c:v>
                </c:pt>
                <c:pt idx="292">
                  <c:v>32264</c:v>
                </c:pt>
                <c:pt idx="293">
                  <c:v>32295</c:v>
                </c:pt>
                <c:pt idx="294">
                  <c:v>32325</c:v>
                </c:pt>
                <c:pt idx="295">
                  <c:v>32356</c:v>
                </c:pt>
                <c:pt idx="296">
                  <c:v>32387</c:v>
                </c:pt>
                <c:pt idx="297">
                  <c:v>32417</c:v>
                </c:pt>
                <c:pt idx="298">
                  <c:v>32448</c:v>
                </c:pt>
                <c:pt idx="299">
                  <c:v>32478</c:v>
                </c:pt>
                <c:pt idx="300">
                  <c:v>32509</c:v>
                </c:pt>
                <c:pt idx="301">
                  <c:v>32540</c:v>
                </c:pt>
                <c:pt idx="302">
                  <c:v>32568</c:v>
                </c:pt>
                <c:pt idx="303">
                  <c:v>32599</c:v>
                </c:pt>
                <c:pt idx="304">
                  <c:v>32629</c:v>
                </c:pt>
                <c:pt idx="305">
                  <c:v>32660</c:v>
                </c:pt>
                <c:pt idx="306">
                  <c:v>32690</c:v>
                </c:pt>
                <c:pt idx="307">
                  <c:v>32721</c:v>
                </c:pt>
                <c:pt idx="308">
                  <c:v>32752</c:v>
                </c:pt>
                <c:pt idx="309">
                  <c:v>32782</c:v>
                </c:pt>
                <c:pt idx="310">
                  <c:v>32813</c:v>
                </c:pt>
                <c:pt idx="311">
                  <c:v>32843</c:v>
                </c:pt>
                <c:pt idx="312">
                  <c:v>32874</c:v>
                </c:pt>
                <c:pt idx="313">
                  <c:v>32905</c:v>
                </c:pt>
                <c:pt idx="314">
                  <c:v>32933</c:v>
                </c:pt>
                <c:pt idx="315">
                  <c:v>32964</c:v>
                </c:pt>
                <c:pt idx="316">
                  <c:v>32994</c:v>
                </c:pt>
                <c:pt idx="317">
                  <c:v>33025</c:v>
                </c:pt>
                <c:pt idx="318">
                  <c:v>33055</c:v>
                </c:pt>
                <c:pt idx="319">
                  <c:v>33086</c:v>
                </c:pt>
                <c:pt idx="320">
                  <c:v>33117</c:v>
                </c:pt>
                <c:pt idx="321">
                  <c:v>33147</c:v>
                </c:pt>
                <c:pt idx="322">
                  <c:v>33178</c:v>
                </c:pt>
                <c:pt idx="323">
                  <c:v>33208</c:v>
                </c:pt>
                <c:pt idx="324">
                  <c:v>33239</c:v>
                </c:pt>
                <c:pt idx="325">
                  <c:v>33270</c:v>
                </c:pt>
                <c:pt idx="326">
                  <c:v>33298</c:v>
                </c:pt>
                <c:pt idx="327">
                  <c:v>33329</c:v>
                </c:pt>
                <c:pt idx="328">
                  <c:v>33359</c:v>
                </c:pt>
                <c:pt idx="329">
                  <c:v>33390</c:v>
                </c:pt>
                <c:pt idx="330">
                  <c:v>33420</c:v>
                </c:pt>
                <c:pt idx="331">
                  <c:v>33451</c:v>
                </c:pt>
                <c:pt idx="332">
                  <c:v>33482</c:v>
                </c:pt>
                <c:pt idx="333">
                  <c:v>33512</c:v>
                </c:pt>
                <c:pt idx="334">
                  <c:v>33543</c:v>
                </c:pt>
                <c:pt idx="335">
                  <c:v>33573</c:v>
                </c:pt>
                <c:pt idx="336">
                  <c:v>33604</c:v>
                </c:pt>
                <c:pt idx="337">
                  <c:v>33635</c:v>
                </c:pt>
                <c:pt idx="338">
                  <c:v>33664</c:v>
                </c:pt>
                <c:pt idx="339">
                  <c:v>33695</c:v>
                </c:pt>
                <c:pt idx="340">
                  <c:v>33725</c:v>
                </c:pt>
                <c:pt idx="341">
                  <c:v>33756</c:v>
                </c:pt>
                <c:pt idx="342">
                  <c:v>33786</c:v>
                </c:pt>
                <c:pt idx="343">
                  <c:v>33817</c:v>
                </c:pt>
                <c:pt idx="344">
                  <c:v>33848</c:v>
                </c:pt>
                <c:pt idx="345">
                  <c:v>33878</c:v>
                </c:pt>
                <c:pt idx="346">
                  <c:v>33909</c:v>
                </c:pt>
                <c:pt idx="347">
                  <c:v>33939</c:v>
                </c:pt>
                <c:pt idx="348">
                  <c:v>33970</c:v>
                </c:pt>
                <c:pt idx="349">
                  <c:v>34001</c:v>
                </c:pt>
                <c:pt idx="350">
                  <c:v>34029</c:v>
                </c:pt>
                <c:pt idx="351">
                  <c:v>34060</c:v>
                </c:pt>
                <c:pt idx="352">
                  <c:v>34090</c:v>
                </c:pt>
                <c:pt idx="353">
                  <c:v>34121</c:v>
                </c:pt>
                <c:pt idx="354">
                  <c:v>34151</c:v>
                </c:pt>
                <c:pt idx="355">
                  <c:v>34182</c:v>
                </c:pt>
                <c:pt idx="356">
                  <c:v>34213</c:v>
                </c:pt>
                <c:pt idx="357">
                  <c:v>34243</c:v>
                </c:pt>
                <c:pt idx="358">
                  <c:v>34274</c:v>
                </c:pt>
                <c:pt idx="359">
                  <c:v>34304</c:v>
                </c:pt>
                <c:pt idx="360">
                  <c:v>34335</c:v>
                </c:pt>
                <c:pt idx="361">
                  <c:v>34366</c:v>
                </c:pt>
                <c:pt idx="362">
                  <c:v>34394</c:v>
                </c:pt>
                <c:pt idx="363">
                  <c:v>34425</c:v>
                </c:pt>
                <c:pt idx="364">
                  <c:v>34455</c:v>
                </c:pt>
                <c:pt idx="365">
                  <c:v>34486</c:v>
                </c:pt>
                <c:pt idx="366">
                  <c:v>34516</c:v>
                </c:pt>
                <c:pt idx="367">
                  <c:v>34547</c:v>
                </c:pt>
                <c:pt idx="368">
                  <c:v>34578</c:v>
                </c:pt>
                <c:pt idx="369">
                  <c:v>34608</c:v>
                </c:pt>
                <c:pt idx="370">
                  <c:v>34639</c:v>
                </c:pt>
                <c:pt idx="371">
                  <c:v>34669</c:v>
                </c:pt>
                <c:pt idx="372">
                  <c:v>34700</c:v>
                </c:pt>
                <c:pt idx="373">
                  <c:v>34731</c:v>
                </c:pt>
                <c:pt idx="374">
                  <c:v>34759</c:v>
                </c:pt>
                <c:pt idx="375">
                  <c:v>34790</c:v>
                </c:pt>
                <c:pt idx="376">
                  <c:v>34820</c:v>
                </c:pt>
                <c:pt idx="377">
                  <c:v>34851</c:v>
                </c:pt>
                <c:pt idx="378">
                  <c:v>34881</c:v>
                </c:pt>
                <c:pt idx="379">
                  <c:v>34912</c:v>
                </c:pt>
                <c:pt idx="380">
                  <c:v>34943</c:v>
                </c:pt>
                <c:pt idx="381">
                  <c:v>34973</c:v>
                </c:pt>
                <c:pt idx="382">
                  <c:v>35004</c:v>
                </c:pt>
                <c:pt idx="383">
                  <c:v>35034</c:v>
                </c:pt>
                <c:pt idx="384">
                  <c:v>35065</c:v>
                </c:pt>
                <c:pt idx="385">
                  <c:v>35096</c:v>
                </c:pt>
                <c:pt idx="386">
                  <c:v>35125</c:v>
                </c:pt>
                <c:pt idx="387">
                  <c:v>35156</c:v>
                </c:pt>
                <c:pt idx="388">
                  <c:v>35186</c:v>
                </c:pt>
                <c:pt idx="389">
                  <c:v>35217</c:v>
                </c:pt>
                <c:pt idx="390">
                  <c:v>35247</c:v>
                </c:pt>
                <c:pt idx="391">
                  <c:v>35278</c:v>
                </c:pt>
                <c:pt idx="392">
                  <c:v>35309</c:v>
                </c:pt>
                <c:pt idx="393">
                  <c:v>35339</c:v>
                </c:pt>
                <c:pt idx="394">
                  <c:v>35370</c:v>
                </c:pt>
                <c:pt idx="395">
                  <c:v>35400</c:v>
                </c:pt>
                <c:pt idx="396">
                  <c:v>35431</c:v>
                </c:pt>
                <c:pt idx="397">
                  <c:v>35462</c:v>
                </c:pt>
                <c:pt idx="398">
                  <c:v>35490</c:v>
                </c:pt>
                <c:pt idx="399">
                  <c:v>35521</c:v>
                </c:pt>
                <c:pt idx="400">
                  <c:v>35551</c:v>
                </c:pt>
                <c:pt idx="401">
                  <c:v>35582</c:v>
                </c:pt>
                <c:pt idx="402">
                  <c:v>35612</c:v>
                </c:pt>
                <c:pt idx="403">
                  <c:v>35643</c:v>
                </c:pt>
                <c:pt idx="404">
                  <c:v>35674</c:v>
                </c:pt>
                <c:pt idx="405">
                  <c:v>35704</c:v>
                </c:pt>
                <c:pt idx="406">
                  <c:v>35735</c:v>
                </c:pt>
                <c:pt idx="407">
                  <c:v>35765</c:v>
                </c:pt>
                <c:pt idx="408">
                  <c:v>35796</c:v>
                </c:pt>
                <c:pt idx="409">
                  <c:v>35827</c:v>
                </c:pt>
                <c:pt idx="410">
                  <c:v>35855</c:v>
                </c:pt>
                <c:pt idx="411">
                  <c:v>35886</c:v>
                </c:pt>
                <c:pt idx="412">
                  <c:v>35916</c:v>
                </c:pt>
                <c:pt idx="413">
                  <c:v>35947</c:v>
                </c:pt>
                <c:pt idx="414">
                  <c:v>35977</c:v>
                </c:pt>
                <c:pt idx="415">
                  <c:v>36008</c:v>
                </c:pt>
                <c:pt idx="416">
                  <c:v>36039</c:v>
                </c:pt>
                <c:pt idx="417">
                  <c:v>36069</c:v>
                </c:pt>
                <c:pt idx="418">
                  <c:v>36100</c:v>
                </c:pt>
                <c:pt idx="419">
                  <c:v>36130</c:v>
                </c:pt>
                <c:pt idx="420">
                  <c:v>36161</c:v>
                </c:pt>
                <c:pt idx="421">
                  <c:v>36192</c:v>
                </c:pt>
                <c:pt idx="422">
                  <c:v>36220</c:v>
                </c:pt>
                <c:pt idx="423">
                  <c:v>36251</c:v>
                </c:pt>
                <c:pt idx="424">
                  <c:v>36281</c:v>
                </c:pt>
                <c:pt idx="425">
                  <c:v>36312</c:v>
                </c:pt>
                <c:pt idx="426">
                  <c:v>36342</c:v>
                </c:pt>
                <c:pt idx="427">
                  <c:v>36373</c:v>
                </c:pt>
                <c:pt idx="428">
                  <c:v>36404</c:v>
                </c:pt>
                <c:pt idx="429">
                  <c:v>36434</c:v>
                </c:pt>
                <c:pt idx="430">
                  <c:v>36465</c:v>
                </c:pt>
                <c:pt idx="431">
                  <c:v>36495</c:v>
                </c:pt>
                <c:pt idx="432">
                  <c:v>36526</c:v>
                </c:pt>
                <c:pt idx="433">
                  <c:v>36557</c:v>
                </c:pt>
                <c:pt idx="434">
                  <c:v>36586</c:v>
                </c:pt>
                <c:pt idx="435">
                  <c:v>36617</c:v>
                </c:pt>
                <c:pt idx="436">
                  <c:v>36647</c:v>
                </c:pt>
                <c:pt idx="437">
                  <c:v>36678</c:v>
                </c:pt>
                <c:pt idx="438">
                  <c:v>36708</c:v>
                </c:pt>
                <c:pt idx="439">
                  <c:v>36739</c:v>
                </c:pt>
                <c:pt idx="440">
                  <c:v>36770</c:v>
                </c:pt>
                <c:pt idx="441">
                  <c:v>36800</c:v>
                </c:pt>
                <c:pt idx="442">
                  <c:v>36831</c:v>
                </c:pt>
                <c:pt idx="443">
                  <c:v>36861</c:v>
                </c:pt>
                <c:pt idx="444">
                  <c:v>36892</c:v>
                </c:pt>
                <c:pt idx="445">
                  <c:v>36923</c:v>
                </c:pt>
                <c:pt idx="446">
                  <c:v>36951</c:v>
                </c:pt>
                <c:pt idx="447">
                  <c:v>36982</c:v>
                </c:pt>
                <c:pt idx="448">
                  <c:v>37012</c:v>
                </c:pt>
                <c:pt idx="449">
                  <c:v>37043</c:v>
                </c:pt>
                <c:pt idx="450">
                  <c:v>37073</c:v>
                </c:pt>
                <c:pt idx="451">
                  <c:v>37104</c:v>
                </c:pt>
                <c:pt idx="452">
                  <c:v>37135</c:v>
                </c:pt>
                <c:pt idx="453">
                  <c:v>37165</c:v>
                </c:pt>
                <c:pt idx="454">
                  <c:v>37196</c:v>
                </c:pt>
                <c:pt idx="455">
                  <c:v>37226</c:v>
                </c:pt>
                <c:pt idx="456">
                  <c:v>37257</c:v>
                </c:pt>
                <c:pt idx="457">
                  <c:v>37288</c:v>
                </c:pt>
                <c:pt idx="458">
                  <c:v>37316</c:v>
                </c:pt>
                <c:pt idx="459">
                  <c:v>37347</c:v>
                </c:pt>
                <c:pt idx="460">
                  <c:v>37377</c:v>
                </c:pt>
                <c:pt idx="461">
                  <c:v>37408</c:v>
                </c:pt>
                <c:pt idx="462">
                  <c:v>37438</c:v>
                </c:pt>
                <c:pt idx="463">
                  <c:v>37469</c:v>
                </c:pt>
                <c:pt idx="464">
                  <c:v>37500</c:v>
                </c:pt>
                <c:pt idx="465">
                  <c:v>37530</c:v>
                </c:pt>
                <c:pt idx="466">
                  <c:v>37561</c:v>
                </c:pt>
                <c:pt idx="467">
                  <c:v>37591</c:v>
                </c:pt>
                <c:pt idx="468">
                  <c:v>37622</c:v>
                </c:pt>
                <c:pt idx="469">
                  <c:v>37653</c:v>
                </c:pt>
                <c:pt idx="470">
                  <c:v>37681</c:v>
                </c:pt>
                <c:pt idx="471">
                  <c:v>37712</c:v>
                </c:pt>
                <c:pt idx="472">
                  <c:v>37742</c:v>
                </c:pt>
                <c:pt idx="473">
                  <c:v>37773</c:v>
                </c:pt>
                <c:pt idx="474">
                  <c:v>37803</c:v>
                </c:pt>
                <c:pt idx="475">
                  <c:v>37834</c:v>
                </c:pt>
                <c:pt idx="476">
                  <c:v>37865</c:v>
                </c:pt>
                <c:pt idx="477">
                  <c:v>37895</c:v>
                </c:pt>
                <c:pt idx="478">
                  <c:v>37926</c:v>
                </c:pt>
                <c:pt idx="479">
                  <c:v>37956</c:v>
                </c:pt>
                <c:pt idx="480">
                  <c:v>37987</c:v>
                </c:pt>
                <c:pt idx="481">
                  <c:v>38018</c:v>
                </c:pt>
                <c:pt idx="482">
                  <c:v>38047</c:v>
                </c:pt>
                <c:pt idx="483">
                  <c:v>38078</c:v>
                </c:pt>
                <c:pt idx="484">
                  <c:v>38108</c:v>
                </c:pt>
                <c:pt idx="485">
                  <c:v>38139</c:v>
                </c:pt>
                <c:pt idx="486">
                  <c:v>38169</c:v>
                </c:pt>
                <c:pt idx="487">
                  <c:v>38200</c:v>
                </c:pt>
                <c:pt idx="488">
                  <c:v>38231</c:v>
                </c:pt>
                <c:pt idx="489">
                  <c:v>38261</c:v>
                </c:pt>
                <c:pt idx="490">
                  <c:v>38292</c:v>
                </c:pt>
                <c:pt idx="491">
                  <c:v>38322</c:v>
                </c:pt>
                <c:pt idx="492">
                  <c:v>38353</c:v>
                </c:pt>
                <c:pt idx="493">
                  <c:v>38384</c:v>
                </c:pt>
                <c:pt idx="494">
                  <c:v>38412</c:v>
                </c:pt>
                <c:pt idx="495">
                  <c:v>38443</c:v>
                </c:pt>
                <c:pt idx="496">
                  <c:v>38473</c:v>
                </c:pt>
                <c:pt idx="497">
                  <c:v>38504</c:v>
                </c:pt>
                <c:pt idx="498">
                  <c:v>38534</c:v>
                </c:pt>
                <c:pt idx="499">
                  <c:v>38565</c:v>
                </c:pt>
                <c:pt idx="500">
                  <c:v>38596</c:v>
                </c:pt>
                <c:pt idx="501">
                  <c:v>38626</c:v>
                </c:pt>
                <c:pt idx="502">
                  <c:v>38657</c:v>
                </c:pt>
                <c:pt idx="503">
                  <c:v>38687</c:v>
                </c:pt>
                <c:pt idx="504">
                  <c:v>38718</c:v>
                </c:pt>
                <c:pt idx="505">
                  <c:v>38749</c:v>
                </c:pt>
                <c:pt idx="506">
                  <c:v>38777</c:v>
                </c:pt>
                <c:pt idx="507">
                  <c:v>38808</c:v>
                </c:pt>
                <c:pt idx="508">
                  <c:v>38838</c:v>
                </c:pt>
                <c:pt idx="509">
                  <c:v>38869</c:v>
                </c:pt>
                <c:pt idx="510">
                  <c:v>38899</c:v>
                </c:pt>
                <c:pt idx="511">
                  <c:v>38930</c:v>
                </c:pt>
                <c:pt idx="512">
                  <c:v>38961</c:v>
                </c:pt>
                <c:pt idx="513">
                  <c:v>38991</c:v>
                </c:pt>
                <c:pt idx="514">
                  <c:v>39022</c:v>
                </c:pt>
                <c:pt idx="515">
                  <c:v>39052</c:v>
                </c:pt>
                <c:pt idx="516">
                  <c:v>39083</c:v>
                </c:pt>
                <c:pt idx="517">
                  <c:v>39114</c:v>
                </c:pt>
                <c:pt idx="518">
                  <c:v>39142</c:v>
                </c:pt>
                <c:pt idx="519">
                  <c:v>39173</c:v>
                </c:pt>
                <c:pt idx="520">
                  <c:v>39203</c:v>
                </c:pt>
                <c:pt idx="521">
                  <c:v>39234</c:v>
                </c:pt>
                <c:pt idx="522">
                  <c:v>39264</c:v>
                </c:pt>
                <c:pt idx="523">
                  <c:v>39295</c:v>
                </c:pt>
                <c:pt idx="524">
                  <c:v>39326</c:v>
                </c:pt>
                <c:pt idx="525">
                  <c:v>39356</c:v>
                </c:pt>
                <c:pt idx="526">
                  <c:v>39387</c:v>
                </c:pt>
                <c:pt idx="527">
                  <c:v>39417</c:v>
                </c:pt>
              </c:numCache>
            </c:numRef>
          </c:cat>
          <c:val>
            <c:numRef>
              <c:f>'HS2FAM shift 24'!$I$9:$I$932</c:f>
              <c:numCache>
                <c:formatCode>General</c:formatCode>
                <c:ptCount val="924"/>
                <c:pt idx="0" formatCode="0.0">
                  <c:v>0</c:v>
                </c:pt>
                <c:pt idx="24" formatCode="0.0">
                  <c:v>4.4301863732999998</c:v>
                </c:pt>
                <c:pt idx="25" formatCode="0.0">
                  <c:v>5.3253232867999998</c:v>
                </c:pt>
                <c:pt idx="26" formatCode="0.0">
                  <c:v>5.5804480650999997</c:v>
                </c:pt>
                <c:pt idx="27" formatCode="0.0">
                  <c:v>3.0981935614</c:v>
                </c:pt>
                <c:pt idx="28" formatCode="0.0">
                  <c:v>1.1954992967</c:v>
                </c:pt>
                <c:pt idx="29" formatCode="0.0">
                  <c:v>0.52936476219999995</c:v>
                </c:pt>
                <c:pt idx="30" formatCode="0.0">
                  <c:v>-0.78583507409999998</c:v>
                </c:pt>
                <c:pt idx="31" formatCode="0.0">
                  <c:v>-1.0580954281999999</c:v>
                </c:pt>
                <c:pt idx="32" formatCode="0.0">
                  <c:v>-3.7826685005999998</c:v>
                </c:pt>
                <c:pt idx="33" formatCode="0.0">
                  <c:v>-5.2246093749</c:v>
                </c:pt>
                <c:pt idx="34" formatCode="0.0">
                  <c:v>-5.4438450219999996</c:v>
                </c:pt>
                <c:pt idx="35" formatCode="0.0">
                  <c:v>-4.1485578822000004</c:v>
                </c:pt>
                <c:pt idx="36" formatCode="0.0">
                  <c:v>-5.9391456992</c:v>
                </c:pt>
                <c:pt idx="37" formatCode="0.0">
                  <c:v>-8.2269914925999998</c:v>
                </c:pt>
                <c:pt idx="38" formatCode="0.0">
                  <c:v>-8.4394290122999998</c:v>
                </c:pt>
                <c:pt idx="39" formatCode="0.0">
                  <c:v>-6.4898198902999997</c:v>
                </c:pt>
                <c:pt idx="40" formatCode="0.0">
                  <c:v>-5.1424600415999997</c:v>
                </c:pt>
                <c:pt idx="41" formatCode="0.0">
                  <c:v>-5.4148037754000002</c:v>
                </c:pt>
                <c:pt idx="42" formatCode="0.0">
                  <c:v>-3.8901142970999998</c:v>
                </c:pt>
                <c:pt idx="43" formatCode="0.0">
                  <c:v>-3.6117836964999999</c:v>
                </c:pt>
                <c:pt idx="44" formatCode="0.0">
                  <c:v>-2.3281936075999998</c:v>
                </c:pt>
                <c:pt idx="45" formatCode="0.0">
                  <c:v>-1.8134981967999999</c:v>
                </c:pt>
                <c:pt idx="46" formatCode="0.0">
                  <c:v>-0.64315352690000005</c:v>
                </c:pt>
                <c:pt idx="47" formatCode="0.0">
                  <c:v>-0.68013190430000003</c:v>
                </c:pt>
                <c:pt idx="48" formatCode="0.0">
                  <c:v>-0.64282011400000005</c:v>
                </c:pt>
                <c:pt idx="49" formatCode="0.0">
                  <c:v>1.2851574844</c:v>
                </c:pt>
                <c:pt idx="50" formatCode="0.0">
                  <c:v>1.3904982617999999</c:v>
                </c:pt>
                <c:pt idx="51" formatCode="0.0">
                  <c:v>6.2807495000000005E-2</c:v>
                </c:pt>
                <c:pt idx="52" formatCode="0.0">
                  <c:v>-1.3919413919000001</c:v>
                </c:pt>
                <c:pt idx="53" formatCode="0.0">
                  <c:v>-2.8781512605000001</c:v>
                </c:pt>
                <c:pt idx="54" formatCode="0.0">
                  <c:v>-6.4051742123000004</c:v>
                </c:pt>
                <c:pt idx="55" formatCode="0.0">
                  <c:v>-8.1222524597000003</c:v>
                </c:pt>
                <c:pt idx="56" formatCode="0.0">
                  <c:v>-10.475692629299999</c:v>
                </c:pt>
                <c:pt idx="57" formatCode="0.0">
                  <c:v>-13.527127715300001</c:v>
                </c:pt>
                <c:pt idx="58" formatCode="0.0">
                  <c:v>-16.287325119999998</c:v>
                </c:pt>
                <c:pt idx="59" formatCode="0.0">
                  <c:v>-19.215604897199999</c:v>
                </c:pt>
                <c:pt idx="60" formatCode="0.0">
                  <c:v>-19.419805906200001</c:v>
                </c:pt>
                <c:pt idx="61" formatCode="0.0">
                  <c:v>-20.7384295371</c:v>
                </c:pt>
                <c:pt idx="62" formatCode="0.0">
                  <c:v>-22.545454545399998</c:v>
                </c:pt>
                <c:pt idx="63" formatCode="0.0">
                  <c:v>-23.527565644900001</c:v>
                </c:pt>
                <c:pt idx="64" formatCode="0.0">
                  <c:v>-22.1396731054</c:v>
                </c:pt>
                <c:pt idx="65" formatCode="0.0">
                  <c:v>-19.813973610200001</c:v>
                </c:pt>
                <c:pt idx="66" formatCode="0.0">
                  <c:v>-15.893892108699999</c:v>
                </c:pt>
                <c:pt idx="67" formatCode="0.0">
                  <c:v>-12.4060150375</c:v>
                </c:pt>
                <c:pt idx="68" formatCode="0.0">
                  <c:v>-8.0112110240999996</c:v>
                </c:pt>
                <c:pt idx="69" formatCode="0.0">
                  <c:v>-0.98300970870000004</c:v>
                </c:pt>
                <c:pt idx="70" formatCode="0.0">
                  <c:v>4.1157395859000001</c:v>
                </c:pt>
                <c:pt idx="71" formatCode="0.0">
                  <c:v>8.3740046235999994</c:v>
                </c:pt>
                <c:pt idx="72" formatCode="0.0">
                  <c:v>9.9197099197000007</c:v>
                </c:pt>
                <c:pt idx="73" formatCode="0.0">
                  <c:v>13.3578270568</c:v>
                </c:pt>
                <c:pt idx="74" formatCode="0.0">
                  <c:v>17.585513078400002</c:v>
                </c:pt>
                <c:pt idx="75" formatCode="0.0">
                  <c:v>22.407660738699999</c:v>
                </c:pt>
                <c:pt idx="76" formatCode="0.0">
                  <c:v>21.905670665199999</c:v>
                </c:pt>
                <c:pt idx="77" formatCode="0.0">
                  <c:v>19.786889668099999</c:v>
                </c:pt>
                <c:pt idx="78" formatCode="0.0">
                  <c:v>18.234826397999999</c:v>
                </c:pt>
                <c:pt idx="79" formatCode="0.0">
                  <c:v>15.8798283261</c:v>
                </c:pt>
                <c:pt idx="80" formatCode="0.0">
                  <c:v>13.3553383267</c:v>
                </c:pt>
                <c:pt idx="81" formatCode="0.0">
                  <c:v>9.9154308125000004</c:v>
                </c:pt>
                <c:pt idx="82" formatCode="0.0">
                  <c:v>6.9118351700999998</c:v>
                </c:pt>
                <c:pt idx="83" formatCode="0.0">
                  <c:v>6.5773880065999997</c:v>
                </c:pt>
                <c:pt idx="84" formatCode="0.0">
                  <c:v>6.6682375117000001</c:v>
                </c:pt>
                <c:pt idx="85" formatCode="0.0">
                  <c:v>3.9356406990999999</c:v>
                </c:pt>
                <c:pt idx="86" formatCode="0.0">
                  <c:v>1.5856719142</c:v>
                </c:pt>
                <c:pt idx="87" formatCode="0.0">
                  <c:v>-1.9333929369</c:v>
                </c:pt>
                <c:pt idx="88" formatCode="0.0">
                  <c:v>-1.3753773900999999</c:v>
                </c:pt>
                <c:pt idx="89" formatCode="0.0">
                  <c:v>-0.5404796757</c:v>
                </c:pt>
                <c:pt idx="90" formatCode="0.0">
                  <c:v>-2.4433983411</c:v>
                </c:pt>
                <c:pt idx="91" formatCode="0.0">
                  <c:v>-3.771043771</c:v>
                </c:pt>
                <c:pt idx="92" formatCode="0.0">
                  <c:v>-4.9389629296999997</c:v>
                </c:pt>
                <c:pt idx="93" formatCode="0.0">
                  <c:v>-7.3148974129999997</c:v>
                </c:pt>
                <c:pt idx="94" formatCode="0.0">
                  <c:v>-7.9551820727999996</c:v>
                </c:pt>
                <c:pt idx="95" formatCode="0.0">
                  <c:v>-9.8743467140999996</c:v>
                </c:pt>
                <c:pt idx="96" formatCode="0.0">
                  <c:v>-12.458581842199999</c:v>
                </c:pt>
                <c:pt idx="97" formatCode="0.0">
                  <c:v>-12.451275197599999</c:v>
                </c:pt>
                <c:pt idx="98" formatCode="0.0">
                  <c:v>-12.8467153284</c:v>
                </c:pt>
                <c:pt idx="99" formatCode="0.0">
                  <c:v>-12.8319088319</c:v>
                </c:pt>
                <c:pt idx="100" formatCode="0.0">
                  <c:v>-15.147392290200001</c:v>
                </c:pt>
                <c:pt idx="101" formatCode="0.0">
                  <c:v>-15.2383108796</c:v>
                </c:pt>
                <c:pt idx="102" formatCode="0.0">
                  <c:v>-13.7522977941</c:v>
                </c:pt>
                <c:pt idx="103" formatCode="0.0">
                  <c:v>-11.534872871399999</c:v>
                </c:pt>
                <c:pt idx="104" formatCode="0.0">
                  <c:v>-10.108388312900001</c:v>
                </c:pt>
                <c:pt idx="105" formatCode="0.0">
                  <c:v>-6.8334937439000001</c:v>
                </c:pt>
                <c:pt idx="106" formatCode="0.0">
                  <c:v>-4.2361533779</c:v>
                </c:pt>
                <c:pt idx="107" formatCode="0.0">
                  <c:v>0.29611351009999998</c:v>
                </c:pt>
                <c:pt idx="108" formatCode="0.0">
                  <c:v>5.2737824880000002</c:v>
                </c:pt>
                <c:pt idx="109" formatCode="0.0">
                  <c:v>8.2941101640999992</c:v>
                </c:pt>
                <c:pt idx="110" formatCode="0.0">
                  <c:v>13.5162994459</c:v>
                </c:pt>
                <c:pt idx="111" formatCode="0.0">
                  <c:v>20.695515753599999</c:v>
                </c:pt>
                <c:pt idx="112" formatCode="0.0">
                  <c:v>28.808123997799999</c:v>
                </c:pt>
                <c:pt idx="113" formatCode="0.0">
                  <c:v>33.2843595565</c:v>
                </c:pt>
                <c:pt idx="114" formatCode="0.0">
                  <c:v>37.218595977</c:v>
                </c:pt>
                <c:pt idx="115" formatCode="0.0">
                  <c:v>40.3427818061</c:v>
                </c:pt>
                <c:pt idx="116" formatCode="0.0">
                  <c:v>42.935779816500002</c:v>
                </c:pt>
                <c:pt idx="117" formatCode="0.0">
                  <c:v>43.866219008199998</c:v>
                </c:pt>
                <c:pt idx="118" formatCode="0.0">
                  <c:v>44.858268717400001</c:v>
                </c:pt>
                <c:pt idx="119" formatCode="0.0">
                  <c:v>41.591831713600001</c:v>
                </c:pt>
                <c:pt idx="120" formatCode="0.0">
                  <c:v>40.496164908899999</c:v>
                </c:pt>
                <c:pt idx="121" formatCode="0.0">
                  <c:v>39.821449547699999</c:v>
                </c:pt>
                <c:pt idx="122" formatCode="0.0">
                  <c:v>37.355278093000003</c:v>
                </c:pt>
                <c:pt idx="123" formatCode="0.0">
                  <c:v>31.488301559700002</c:v>
                </c:pt>
                <c:pt idx="124" formatCode="0.0">
                  <c:v>27.9564315352</c:v>
                </c:pt>
                <c:pt idx="125" formatCode="0.0">
                  <c:v>25.112736747100001</c:v>
                </c:pt>
                <c:pt idx="126" formatCode="0.0">
                  <c:v>22.3085137365</c:v>
                </c:pt>
                <c:pt idx="127" formatCode="0.0">
                  <c:v>20.1972757162</c:v>
                </c:pt>
                <c:pt idx="128" formatCode="0.0">
                  <c:v>19.007885567500001</c:v>
                </c:pt>
                <c:pt idx="129" formatCode="0.0">
                  <c:v>17.7632169464</c:v>
                </c:pt>
                <c:pt idx="130" formatCode="0.0">
                  <c:v>15.522990522900001</c:v>
                </c:pt>
                <c:pt idx="131" formatCode="0.0">
                  <c:v>13.7532580364</c:v>
                </c:pt>
                <c:pt idx="132" formatCode="0.0">
                  <c:v>11.7632005459</c:v>
                </c:pt>
                <c:pt idx="133" formatCode="0.0">
                  <c:v>9.8462572460000004</c:v>
                </c:pt>
                <c:pt idx="134" formatCode="0.0">
                  <c:v>7.5283034458999998</c:v>
                </c:pt>
                <c:pt idx="135" formatCode="0.0">
                  <c:v>7.2493615618999998</c:v>
                </c:pt>
                <c:pt idx="136" formatCode="0.0">
                  <c:v>5.2533441425999996</c:v>
                </c:pt>
                <c:pt idx="137" formatCode="0.0">
                  <c:v>2.6191429715000001</c:v>
                </c:pt>
                <c:pt idx="138" formatCode="0.0">
                  <c:v>1.3413762997000001</c:v>
                </c:pt>
                <c:pt idx="139" formatCode="0.0">
                  <c:v>-2.1258304025000001</c:v>
                </c:pt>
                <c:pt idx="140" formatCode="0.0">
                  <c:v>-6.2870791278000002</c:v>
                </c:pt>
                <c:pt idx="141" formatCode="0.0">
                  <c:v>-9.6570121951000001</c:v>
                </c:pt>
                <c:pt idx="142" formatCode="0.0">
                  <c:v>-12.009115077800001</c:v>
                </c:pt>
                <c:pt idx="143" formatCode="0.0">
                  <c:v>-13.5415871076</c:v>
                </c:pt>
                <c:pt idx="144" formatCode="0.0">
                  <c:v>-16.1807357655</c:v>
                </c:pt>
                <c:pt idx="145" formatCode="0.0">
                  <c:v>-17.2313575525</c:v>
                </c:pt>
                <c:pt idx="146" formatCode="0.0">
                  <c:v>-18.9978481401</c:v>
                </c:pt>
                <c:pt idx="147" formatCode="0.0">
                  <c:v>-20.447038942999999</c:v>
                </c:pt>
                <c:pt idx="148" formatCode="0.0">
                  <c:v>-22.945390125500001</c:v>
                </c:pt>
                <c:pt idx="149" formatCode="0.0">
                  <c:v>-23.126756166</c:v>
                </c:pt>
                <c:pt idx="150" formatCode="0.0">
                  <c:v>-24.741541353300001</c:v>
                </c:pt>
                <c:pt idx="151" formatCode="0.0">
                  <c:v>-25.4252175996</c:v>
                </c:pt>
                <c:pt idx="152" formatCode="0.0">
                  <c:v>-24.130559894699999</c:v>
                </c:pt>
                <c:pt idx="153" formatCode="0.0">
                  <c:v>-23.538344722800002</c:v>
                </c:pt>
                <c:pt idx="154" formatCode="0.0">
                  <c:v>-22.8504834254</c:v>
                </c:pt>
                <c:pt idx="155" formatCode="0.0">
                  <c:v>-21.5636042402</c:v>
                </c:pt>
                <c:pt idx="156" formatCode="0.0">
                  <c:v>-19.468220724799998</c:v>
                </c:pt>
                <c:pt idx="157" formatCode="0.0">
                  <c:v>-19.903899463999998</c:v>
                </c:pt>
                <c:pt idx="158" formatCode="0.0">
                  <c:v>-19.127134724800001</c:v>
                </c:pt>
                <c:pt idx="159" formatCode="0.0">
                  <c:v>-20.054069711299999</c:v>
                </c:pt>
                <c:pt idx="160" formatCode="0.0">
                  <c:v>-17.582966813199999</c:v>
                </c:pt>
                <c:pt idx="161" formatCode="0.0">
                  <c:v>-17.199715707100001</c:v>
                </c:pt>
                <c:pt idx="162" formatCode="0.0">
                  <c:v>-14.9131022999</c:v>
                </c:pt>
                <c:pt idx="163" formatCode="0.0">
                  <c:v>-11.2860049255</c:v>
                </c:pt>
                <c:pt idx="164" formatCode="0.0">
                  <c:v>-9.0160381446999995</c:v>
                </c:pt>
                <c:pt idx="165" formatCode="0.0">
                  <c:v>-4.6783625730000002</c:v>
                </c:pt>
                <c:pt idx="166" formatCode="0.0">
                  <c:v>-1.8014993845</c:v>
                </c:pt>
                <c:pt idx="167" formatCode="0.0">
                  <c:v>0.48428877120000002</c:v>
                </c:pt>
                <c:pt idx="168" formatCode="0.0">
                  <c:v>2.4875621890000001</c:v>
                </c:pt>
                <c:pt idx="169" formatCode="0.0">
                  <c:v>8.3294877711000002</c:v>
                </c:pt>
                <c:pt idx="170" formatCode="0.0">
                  <c:v>13.667292351</c:v>
                </c:pt>
                <c:pt idx="171" formatCode="0.0">
                  <c:v>20.640096618299999</c:v>
                </c:pt>
                <c:pt idx="172" formatCode="0.0">
                  <c:v>23.505154639099999</c:v>
                </c:pt>
                <c:pt idx="173" formatCode="0.0">
                  <c:v>28.461066830099998</c:v>
                </c:pt>
                <c:pt idx="174" formatCode="0.0">
                  <c:v>30.5772994129</c:v>
                </c:pt>
                <c:pt idx="175" formatCode="0.0">
                  <c:v>31.5268557634</c:v>
                </c:pt>
                <c:pt idx="176" formatCode="0.0">
                  <c:v>32.586946164799997</c:v>
                </c:pt>
                <c:pt idx="177" formatCode="0.0">
                  <c:v>30.6285449704</c:v>
                </c:pt>
                <c:pt idx="178" formatCode="0.0">
                  <c:v>30.6175934366</c:v>
                </c:pt>
                <c:pt idx="179" formatCode="0.0">
                  <c:v>30.273481282199999</c:v>
                </c:pt>
                <c:pt idx="180" formatCode="0.0">
                  <c:v>28.420123565699999</c:v>
                </c:pt>
                <c:pt idx="181" formatCode="0.0">
                  <c:v>25.516506922200001</c:v>
                </c:pt>
                <c:pt idx="182" formatCode="0.0">
                  <c:v>25.090308597300002</c:v>
                </c:pt>
                <c:pt idx="183" formatCode="0.0">
                  <c:v>24.436880568599999</c:v>
                </c:pt>
                <c:pt idx="184" formatCode="0.0">
                  <c:v>25.994304232499999</c:v>
                </c:pt>
                <c:pt idx="185" formatCode="0.0">
                  <c:v>25.286368843000002</c:v>
                </c:pt>
                <c:pt idx="186" formatCode="0.0">
                  <c:v>25.3184713375</c:v>
                </c:pt>
                <c:pt idx="187" formatCode="0.0">
                  <c:v>25.318895108700001</c:v>
                </c:pt>
                <c:pt idx="188" formatCode="0.0">
                  <c:v>24.793388429699998</c:v>
                </c:pt>
                <c:pt idx="189" formatCode="0.0">
                  <c:v>25.4319893664</c:v>
                </c:pt>
                <c:pt idx="190" formatCode="0.0">
                  <c:v>25.220273924800001</c:v>
                </c:pt>
                <c:pt idx="191" formatCode="0.0">
                  <c:v>24.830078293</c:v>
                </c:pt>
                <c:pt idx="192" formatCode="0.0">
                  <c:v>25.300687285199999</c:v>
                </c:pt>
                <c:pt idx="193" formatCode="0.0">
                  <c:v>22.526726624799998</c:v>
                </c:pt>
                <c:pt idx="194" formatCode="0.0">
                  <c:v>18.787128712800001</c:v>
                </c:pt>
                <c:pt idx="195" formatCode="0.0">
                  <c:v>15.9131134352</c:v>
                </c:pt>
                <c:pt idx="196" formatCode="0.0">
                  <c:v>12.509742790300001</c:v>
                </c:pt>
                <c:pt idx="197" formatCode="0.0">
                  <c:v>10.377142857100001</c:v>
                </c:pt>
                <c:pt idx="198" formatCode="0.0">
                  <c:v>8.3638538006999994</c:v>
                </c:pt>
                <c:pt idx="199" formatCode="0.0">
                  <c:v>6.1291739893999999</c:v>
                </c:pt>
                <c:pt idx="200" formatCode="0.0">
                  <c:v>3.8223437949000001</c:v>
                </c:pt>
                <c:pt idx="201" formatCode="0.0">
                  <c:v>1.5895443306000001</c:v>
                </c:pt>
                <c:pt idx="202" formatCode="0.0">
                  <c:v>0.25776786950000002</c:v>
                </c:pt>
                <c:pt idx="203" formatCode="0.0">
                  <c:v>-1.2061479080999999</c:v>
                </c:pt>
                <c:pt idx="204" formatCode="0.0">
                  <c:v>-2.1186150154000001</c:v>
                </c:pt>
                <c:pt idx="205" formatCode="0.0">
                  <c:v>-2.0774184613000002</c:v>
                </c:pt>
                <c:pt idx="206" formatCode="0.0">
                  <c:v>-2.5838716398999999</c:v>
                </c:pt>
                <c:pt idx="207" formatCode="0.0">
                  <c:v>-3.9561354801999999</c:v>
                </c:pt>
                <c:pt idx="208" formatCode="0.0">
                  <c:v>-5.7776238308999996</c:v>
                </c:pt>
                <c:pt idx="209" formatCode="0.0">
                  <c:v>-7.4825705805</c:v>
                </c:pt>
                <c:pt idx="210" formatCode="0.0">
                  <c:v>-9.035729066</c:v>
                </c:pt>
                <c:pt idx="211" formatCode="0.0">
                  <c:v>-10.4257227627</c:v>
                </c:pt>
                <c:pt idx="212" formatCode="0.0">
                  <c:v>-11.3013936074</c:v>
                </c:pt>
                <c:pt idx="213" formatCode="0.0">
                  <c:v>-12.649513212700001</c:v>
                </c:pt>
                <c:pt idx="214" formatCode="0.0">
                  <c:v>-15.3846153846</c:v>
                </c:pt>
                <c:pt idx="215" formatCode="0.0">
                  <c:v>-16.694572345400001</c:v>
                </c:pt>
                <c:pt idx="216" formatCode="0.0">
                  <c:v>-16.930512748600002</c:v>
                </c:pt>
                <c:pt idx="217" formatCode="0.0">
                  <c:v>-16.802206350300001</c:v>
                </c:pt>
                <c:pt idx="218" formatCode="0.0">
                  <c:v>-20.2566844919</c:v>
                </c:pt>
                <c:pt idx="219" formatCode="0.0">
                  <c:v>-23.4932793756</c:v>
                </c:pt>
                <c:pt idx="220" formatCode="0.0">
                  <c:v>-27.0347768546</c:v>
                </c:pt>
                <c:pt idx="221" formatCode="0.0">
                  <c:v>-30.254420652</c:v>
                </c:pt>
                <c:pt idx="222" formatCode="0.0">
                  <c:v>-31.558993023900001</c:v>
                </c:pt>
                <c:pt idx="223" formatCode="0.0">
                  <c:v>-32.583577260799998</c:v>
                </c:pt>
                <c:pt idx="224" formatCode="0.0">
                  <c:v>-32.423981865000002</c:v>
                </c:pt>
                <c:pt idx="225" formatCode="0.0">
                  <c:v>-32.003821351799999</c:v>
                </c:pt>
                <c:pt idx="226" formatCode="0.0">
                  <c:v>-29.9252689496</c:v>
                </c:pt>
                <c:pt idx="227" formatCode="0.0">
                  <c:v>-28.640817351900001</c:v>
                </c:pt>
                <c:pt idx="228" formatCode="0.0">
                  <c:v>-28.257019984799999</c:v>
                </c:pt>
                <c:pt idx="229" formatCode="0.0">
                  <c:v>-27.845303867399998</c:v>
                </c:pt>
                <c:pt idx="230" formatCode="0.0">
                  <c:v>-22.415951359000001</c:v>
                </c:pt>
                <c:pt idx="231" formatCode="0.0">
                  <c:v>-15.9535279115</c:v>
                </c:pt>
                <c:pt idx="232" formatCode="0.0">
                  <c:v>-9.4417573559000001</c:v>
                </c:pt>
                <c:pt idx="233" formatCode="0.0">
                  <c:v>-4.3324775352999998</c:v>
                </c:pt>
                <c:pt idx="234" formatCode="0.0">
                  <c:v>-2.7033015732000001</c:v>
                </c:pt>
                <c:pt idx="235" formatCode="0.0">
                  <c:v>-3.6563071297</c:v>
                </c:pt>
                <c:pt idx="236" formatCode="0.0">
                  <c:v>-6.7090803931999998</c:v>
                </c:pt>
                <c:pt idx="237" formatCode="0.0">
                  <c:v>-11.1462358037</c:v>
                </c:pt>
                <c:pt idx="238" formatCode="0.0">
                  <c:v>-14.7076057658</c:v>
                </c:pt>
                <c:pt idx="239" formatCode="0.0">
                  <c:v>-17.228024879700001</c:v>
                </c:pt>
                <c:pt idx="240" formatCode="0.0">
                  <c:v>-19.2994828396</c:v>
                </c:pt>
                <c:pt idx="241" formatCode="0.0">
                  <c:v>-20.944752032</c:v>
                </c:pt>
                <c:pt idx="242" formatCode="0.0">
                  <c:v>-24.812723291400001</c:v>
                </c:pt>
                <c:pt idx="243" formatCode="0.0">
                  <c:v>-29.804450438300002</c:v>
                </c:pt>
                <c:pt idx="244" formatCode="0.0">
                  <c:v>-32.157560921300004</c:v>
                </c:pt>
                <c:pt idx="245" formatCode="0.0">
                  <c:v>-32.830146483199997</c:v>
                </c:pt>
                <c:pt idx="246" formatCode="0.0">
                  <c:v>-32.521065816399997</c:v>
                </c:pt>
                <c:pt idx="247" formatCode="0.0">
                  <c:v>-29.127134724800001</c:v>
                </c:pt>
                <c:pt idx="248" formatCode="0.0">
                  <c:v>-25.282083074999999</c:v>
                </c:pt>
                <c:pt idx="249" formatCode="0.0">
                  <c:v>-18.434576360499999</c:v>
                </c:pt>
                <c:pt idx="250" formatCode="0.0">
                  <c:v>-11.3904918933</c:v>
                </c:pt>
                <c:pt idx="251" formatCode="0.0">
                  <c:v>-6.0541613497000002</c:v>
                </c:pt>
                <c:pt idx="252" formatCode="0.0">
                  <c:v>0.43693562479999998</c:v>
                </c:pt>
                <c:pt idx="253" formatCode="0.0">
                  <c:v>6.9140217553000003</c:v>
                </c:pt>
                <c:pt idx="254" formatCode="0.0">
                  <c:v>15.251379521700001</c:v>
                </c:pt>
                <c:pt idx="255" formatCode="0.0">
                  <c:v>26.3688760806</c:v>
                </c:pt>
                <c:pt idx="256" formatCode="0.0">
                  <c:v>38.641955059799997</c:v>
                </c:pt>
                <c:pt idx="257" formatCode="0.0">
                  <c:v>49.159314133499997</c:v>
                </c:pt>
                <c:pt idx="258" formatCode="0.0">
                  <c:v>57.779277759000003</c:v>
                </c:pt>
                <c:pt idx="259" formatCode="0.0">
                  <c:v>64.474564926300005</c:v>
                </c:pt>
                <c:pt idx="260" formatCode="0.0">
                  <c:v>68.735479588399997</c:v>
                </c:pt>
                <c:pt idx="261" formatCode="0.0">
                  <c:v>68.400646203500003</c:v>
                </c:pt>
                <c:pt idx="262" formatCode="0.0">
                  <c:v>64.102961699399998</c:v>
                </c:pt>
                <c:pt idx="263" formatCode="0.0">
                  <c:v>61.107757319599997</c:v>
                </c:pt>
                <c:pt idx="264" formatCode="0.0">
                  <c:v>56.453016241199997</c:v>
                </c:pt>
                <c:pt idx="265" formatCode="0.0">
                  <c:v>53.240418118400001</c:v>
                </c:pt>
                <c:pt idx="266" formatCode="0.0">
                  <c:v>46.442346056600002</c:v>
                </c:pt>
                <c:pt idx="267" formatCode="0.0">
                  <c:v>41.175725326200002</c:v>
                </c:pt>
                <c:pt idx="268" formatCode="0.0">
                  <c:v>31.858511770900002</c:v>
                </c:pt>
                <c:pt idx="269" formatCode="0.0">
                  <c:v>24.040178571399998</c:v>
                </c:pt>
                <c:pt idx="270" formatCode="0.0">
                  <c:v>18.5989304812</c:v>
                </c:pt>
                <c:pt idx="271" formatCode="0.0">
                  <c:v>10.987892969700001</c:v>
                </c:pt>
                <c:pt idx="272" formatCode="0.0">
                  <c:v>6.6286388670000003</c:v>
                </c:pt>
                <c:pt idx="273" formatCode="0.0">
                  <c:v>4.0099769761999999</c:v>
                </c:pt>
                <c:pt idx="274" formatCode="0.0">
                  <c:v>2.2677879617999999</c:v>
                </c:pt>
                <c:pt idx="275" formatCode="0.0">
                  <c:v>1.5550351287999999</c:v>
                </c:pt>
                <c:pt idx="276" formatCode="0.0">
                  <c:v>-0.29659838719999998</c:v>
                </c:pt>
                <c:pt idx="277" formatCode="0.0">
                  <c:v>-3.7653478854000002</c:v>
                </c:pt>
                <c:pt idx="278" formatCode="0.0">
                  <c:v>-3.4692580146999998</c:v>
                </c:pt>
                <c:pt idx="279" formatCode="0.0">
                  <c:v>-4.4063537646000004</c:v>
                </c:pt>
                <c:pt idx="280" formatCode="0.0">
                  <c:v>-5.1229140498000003</c:v>
                </c:pt>
                <c:pt idx="281" formatCode="0.0">
                  <c:v>-5.6865215043999999</c:v>
                </c:pt>
                <c:pt idx="282" formatCode="0.0">
                  <c:v>-4.7795112273000004</c:v>
                </c:pt>
                <c:pt idx="283" formatCode="0.0">
                  <c:v>-2.5116875972999999</c:v>
                </c:pt>
                <c:pt idx="284" formatCode="0.0">
                  <c:v>-1.9645821804000001</c:v>
                </c:pt>
                <c:pt idx="285" formatCode="0.0">
                  <c:v>-0.78398819399999997</c:v>
                </c:pt>
                <c:pt idx="286" formatCode="0.0">
                  <c:v>-1.2196248729000001</c:v>
                </c:pt>
                <c:pt idx="287" formatCode="0.0">
                  <c:v>-1.0884604740999999</c:v>
                </c:pt>
                <c:pt idx="288" formatCode="0.0">
                  <c:v>0.86455331410000003</c:v>
                </c:pt>
                <c:pt idx="289" formatCode="0.0">
                  <c:v>2.7029581325000001</c:v>
                </c:pt>
                <c:pt idx="290" formatCode="0.0">
                  <c:v>2.6531188258</c:v>
                </c:pt>
                <c:pt idx="291" formatCode="0.0">
                  <c:v>3.3420953811</c:v>
                </c:pt>
                <c:pt idx="292" formatCode="0.0">
                  <c:v>5.8534278959000003</c:v>
                </c:pt>
                <c:pt idx="293" formatCode="0.0">
                  <c:v>9.0059149017000006</c:v>
                </c:pt>
                <c:pt idx="294" formatCode="0.0">
                  <c:v>8.9591817406000001</c:v>
                </c:pt>
                <c:pt idx="295" formatCode="0.0">
                  <c:v>9.1114245415999999</c:v>
                </c:pt>
                <c:pt idx="296" formatCode="0.0">
                  <c:v>10.3584532881</c:v>
                </c:pt>
                <c:pt idx="297" formatCode="0.0">
                  <c:v>8.6920145020999993</c:v>
                </c:pt>
                <c:pt idx="298" formatCode="0.0">
                  <c:v>9.7465157608999995</c:v>
                </c:pt>
                <c:pt idx="299" formatCode="0.0">
                  <c:v>9.9972022753999994</c:v>
                </c:pt>
                <c:pt idx="300" formatCode="0.0">
                  <c:v>8.4516129031999991</c:v>
                </c:pt>
                <c:pt idx="301" formatCode="0.0">
                  <c:v>8.8985000460000006</c:v>
                </c:pt>
                <c:pt idx="302" formatCode="0.0">
                  <c:v>8.7709650810999999</c:v>
                </c:pt>
                <c:pt idx="303" formatCode="0.0">
                  <c:v>7.8034156976000002</c:v>
                </c:pt>
                <c:pt idx="304" formatCode="0.0">
                  <c:v>4.9401465069999997</c:v>
                </c:pt>
                <c:pt idx="305" formatCode="0.0">
                  <c:v>1.8641694381</c:v>
                </c:pt>
                <c:pt idx="306" formatCode="0.0">
                  <c:v>0.99087353320000005</c:v>
                </c:pt>
                <c:pt idx="307" formatCode="0.0">
                  <c:v>-0.62047569800000002</c:v>
                </c:pt>
                <c:pt idx="308" formatCode="0.0">
                  <c:v>-1.125319693</c:v>
                </c:pt>
                <c:pt idx="309" formatCode="0.0">
                  <c:v>-1.1717413616000001</c:v>
                </c:pt>
                <c:pt idx="310" formatCode="0.0">
                  <c:v>-1.3636751043999999</c:v>
                </c:pt>
                <c:pt idx="311" formatCode="0.0">
                  <c:v>-2.8147520135000001</c:v>
                </c:pt>
                <c:pt idx="312" formatCode="0.0">
                  <c:v>-3.7222741565000002</c:v>
                </c:pt>
                <c:pt idx="313" formatCode="0.0">
                  <c:v>-4.9264830149999996</c:v>
                </c:pt>
                <c:pt idx="314" formatCode="0.0">
                  <c:v>-5.2409841589999999</c:v>
                </c:pt>
                <c:pt idx="315" formatCode="0.0">
                  <c:v>-6.2610600825000002</c:v>
                </c:pt>
                <c:pt idx="316" formatCode="0.0">
                  <c:v>-6.1632757298999996</c:v>
                </c:pt>
                <c:pt idx="317" formatCode="0.0">
                  <c:v>-5.3355099235000001</c:v>
                </c:pt>
                <c:pt idx="318" formatCode="0.0">
                  <c:v>-6.1365005593999999</c:v>
                </c:pt>
                <c:pt idx="319" formatCode="0.0">
                  <c:v>-5.3676725633000002</c:v>
                </c:pt>
                <c:pt idx="320" formatCode="0.0">
                  <c:v>-7.4064493878000004</c:v>
                </c:pt>
                <c:pt idx="321" formatCode="0.0">
                  <c:v>-6.9666810903999998</c:v>
                </c:pt>
                <c:pt idx="322" formatCode="0.0">
                  <c:v>-6.9472047005000004</c:v>
                </c:pt>
                <c:pt idx="323" formatCode="0.0">
                  <c:v>-5.6616941463000003</c:v>
                </c:pt>
                <c:pt idx="324" formatCode="0.0">
                  <c:v>-3.3012622473</c:v>
                </c:pt>
                <c:pt idx="325" formatCode="0.0">
                  <c:v>-3.0486179006</c:v>
                </c:pt>
                <c:pt idx="326" formatCode="0.0">
                  <c:v>-4.4638093544000004</c:v>
                </c:pt>
                <c:pt idx="327" formatCode="0.0">
                  <c:v>-3.9284430061000002</c:v>
                </c:pt>
                <c:pt idx="328" formatCode="0.0">
                  <c:v>-3.2840424565999999</c:v>
                </c:pt>
                <c:pt idx="329" formatCode="0.0">
                  <c:v>-4.4472681067000002</c:v>
                </c:pt>
                <c:pt idx="330" formatCode="0.0">
                  <c:v>-3.6768751146</c:v>
                </c:pt>
                <c:pt idx="331" formatCode="0.0">
                  <c:v>-4.6275084761</c:v>
                </c:pt>
                <c:pt idx="332" formatCode="0.0">
                  <c:v>-3.9482260918000001</c:v>
                </c:pt>
                <c:pt idx="333" formatCode="0.0">
                  <c:v>-4.6511627905999999</c:v>
                </c:pt>
                <c:pt idx="334" formatCode="0.0">
                  <c:v>-5.6829789209000001</c:v>
                </c:pt>
                <c:pt idx="335" formatCode="0.0">
                  <c:v>-7.2128722026999998</c:v>
                </c:pt>
                <c:pt idx="336" formatCode="0.0">
                  <c:v>-8.5896850753000002</c:v>
                </c:pt>
                <c:pt idx="337" formatCode="0.0">
                  <c:v>-7.5907590759000003</c:v>
                </c:pt>
                <c:pt idx="338" formatCode="0.0">
                  <c:v>-6.2081161578000001</c:v>
                </c:pt>
                <c:pt idx="339" formatCode="0.0">
                  <c:v>-6.6810143163999998</c:v>
                </c:pt>
                <c:pt idx="340" formatCode="0.0">
                  <c:v>-7.2976268641999997</c:v>
                </c:pt>
                <c:pt idx="341" formatCode="0.0">
                  <c:v>-7.2093465045</c:v>
                </c:pt>
                <c:pt idx="342" formatCode="0.0">
                  <c:v>-8.1960970966000009</c:v>
                </c:pt>
                <c:pt idx="343" formatCode="0.0">
                  <c:v>-8.8873943119999996</c:v>
                </c:pt>
                <c:pt idx="344" formatCode="0.0">
                  <c:v>-9.0838584585</c:v>
                </c:pt>
                <c:pt idx="345" formatCode="0.0">
                  <c:v>-10.029268292599999</c:v>
                </c:pt>
                <c:pt idx="346" formatCode="0.0">
                  <c:v>-10.8791966131</c:v>
                </c:pt>
                <c:pt idx="347" formatCode="0.0">
                  <c:v>-10.813235000900001</c:v>
                </c:pt>
                <c:pt idx="348" formatCode="0.0">
                  <c:v>-13.5010984621</c:v>
                </c:pt>
                <c:pt idx="349" formatCode="0.0">
                  <c:v>-16.031746031699999</c:v>
                </c:pt>
                <c:pt idx="350" formatCode="0.0">
                  <c:v>-18.170090304599999</c:v>
                </c:pt>
                <c:pt idx="351" formatCode="0.0">
                  <c:v>-18.0387045021</c:v>
                </c:pt>
                <c:pt idx="352" formatCode="0.0">
                  <c:v>-18.091672569</c:v>
                </c:pt>
                <c:pt idx="353" formatCode="0.0">
                  <c:v>-17.350803562199999</c:v>
                </c:pt>
                <c:pt idx="354" formatCode="0.0">
                  <c:v>-16.082538365800001</c:v>
                </c:pt>
                <c:pt idx="355" formatCode="0.0">
                  <c:v>-14.330907940499999</c:v>
                </c:pt>
                <c:pt idx="356" formatCode="0.0">
                  <c:v>-13.179782469599999</c:v>
                </c:pt>
                <c:pt idx="357" formatCode="0.0">
                  <c:v>-11.1364129256</c:v>
                </c:pt>
                <c:pt idx="358" formatCode="0.0">
                  <c:v>-8.6168802473999992</c:v>
                </c:pt>
                <c:pt idx="359" formatCode="0.0">
                  <c:v>-6.0900659290999997</c:v>
                </c:pt>
                <c:pt idx="360" formatCode="0.0">
                  <c:v>-0.76194874160000003</c:v>
                </c:pt>
                <c:pt idx="361" formatCode="0.0">
                  <c:v>4.2887523629000004</c:v>
                </c:pt>
                <c:pt idx="362" formatCode="0.0">
                  <c:v>10.6233325248</c:v>
                </c:pt>
                <c:pt idx="363" formatCode="0.0">
                  <c:v>12.906777587400001</c:v>
                </c:pt>
                <c:pt idx="364" formatCode="0.0">
                  <c:v>15.948116121</c:v>
                </c:pt>
                <c:pt idx="365" formatCode="0.0">
                  <c:v>18.218974486</c:v>
                </c:pt>
                <c:pt idx="366" formatCode="0.0">
                  <c:v>18.658099592199999</c:v>
                </c:pt>
                <c:pt idx="367" formatCode="0.0">
                  <c:v>19.817823732099999</c:v>
                </c:pt>
                <c:pt idx="368" formatCode="0.0">
                  <c:v>21.726848440099999</c:v>
                </c:pt>
                <c:pt idx="369" formatCode="0.0">
                  <c:v>22.7943868212</c:v>
                </c:pt>
                <c:pt idx="370" formatCode="0.0">
                  <c:v>23.126208897400002</c:v>
                </c:pt>
                <c:pt idx="371" formatCode="0.0">
                  <c:v>22.572584483499998</c:v>
                </c:pt>
                <c:pt idx="372" formatCode="0.0">
                  <c:v>20.346672871100001</c:v>
                </c:pt>
                <c:pt idx="373" formatCode="0.0">
                  <c:v>16.778067293500001</c:v>
                </c:pt>
                <c:pt idx="374" formatCode="0.0">
                  <c:v>12.343784257799999</c:v>
                </c:pt>
                <c:pt idx="375" formatCode="0.0">
                  <c:v>12.222342615600001</c:v>
                </c:pt>
                <c:pt idx="376" formatCode="0.0">
                  <c:v>11.304069891299999</c:v>
                </c:pt>
                <c:pt idx="377" formatCode="0.0">
                  <c:v>10.225248821299999</c:v>
                </c:pt>
                <c:pt idx="378" formatCode="0.0">
                  <c:v>10.3092783505</c:v>
                </c:pt>
                <c:pt idx="379" formatCode="0.0">
                  <c:v>10.519827408999999</c:v>
                </c:pt>
                <c:pt idx="380" formatCode="0.0">
                  <c:v>9.4743214610000006</c:v>
                </c:pt>
                <c:pt idx="381" formatCode="0.0">
                  <c:v>8.7548444796999991</c:v>
                </c:pt>
                <c:pt idx="382" formatCode="0.0">
                  <c:v>9.0034364261000004</c:v>
                </c:pt>
                <c:pt idx="383" formatCode="0.0">
                  <c:v>9.2709445683999991</c:v>
                </c:pt>
                <c:pt idx="384" formatCode="0.0">
                  <c:v>9.2315128080999997</c:v>
                </c:pt>
                <c:pt idx="385" formatCode="0.0">
                  <c:v>10.1377570818</c:v>
                </c:pt>
                <c:pt idx="386" formatCode="0.0">
                  <c:v>13.6807181889</c:v>
                </c:pt>
                <c:pt idx="387" formatCode="0.0">
                  <c:v>13.440185381799999</c:v>
                </c:pt>
                <c:pt idx="388" formatCode="0.0">
                  <c:v>13.7168565138</c:v>
                </c:pt>
                <c:pt idx="389" formatCode="0.0">
                  <c:v>13.6298830909</c:v>
                </c:pt>
                <c:pt idx="390" formatCode="0.0">
                  <c:v>13.801567072499999</c:v>
                </c:pt>
                <c:pt idx="391" formatCode="0.0">
                  <c:v>12.223461609899999</c:v>
                </c:pt>
                <c:pt idx="392" formatCode="0.0">
                  <c:v>11.6958525345</c:v>
                </c:pt>
                <c:pt idx="393" formatCode="0.0">
                  <c:v>10.3527046783</c:v>
                </c:pt>
                <c:pt idx="394" formatCode="0.0">
                  <c:v>8.5299945954999998</c:v>
                </c:pt>
                <c:pt idx="395" formatCode="0.0">
                  <c:v>6.4676616915</c:v>
                </c:pt>
                <c:pt idx="396" formatCode="0.0">
                  <c:v>5.7345132743000002</c:v>
                </c:pt>
                <c:pt idx="397" formatCode="0.0">
                  <c:v>4.7564520391</c:v>
                </c:pt>
                <c:pt idx="398" formatCode="0.0">
                  <c:v>-0.4291845493</c:v>
                </c:pt>
                <c:pt idx="399" formatCode="0.0">
                  <c:v>-3.0045110222</c:v>
                </c:pt>
                <c:pt idx="400" formatCode="0.0">
                  <c:v>-5.7575757574999997</c:v>
                </c:pt>
                <c:pt idx="401" formatCode="0.0">
                  <c:v>-7.7791718946000001</c:v>
                </c:pt>
                <c:pt idx="402" formatCode="0.0">
                  <c:v>-9.2409788468999992</c:v>
                </c:pt>
                <c:pt idx="403" formatCode="0.0">
                  <c:v>-9.5088213368000005</c:v>
                </c:pt>
                <c:pt idx="404" formatCode="0.0">
                  <c:v>-10.471160986799999</c:v>
                </c:pt>
                <c:pt idx="405" formatCode="0.0">
                  <c:v>-10.143247495200001</c:v>
                </c:pt>
                <c:pt idx="406" formatCode="0.0">
                  <c:v>-10.4158021412</c:v>
                </c:pt>
                <c:pt idx="407" formatCode="0.0">
                  <c:v>-10.188584779699999</c:v>
                </c:pt>
                <c:pt idx="408" formatCode="0.0">
                  <c:v>-9.4743890190000002</c:v>
                </c:pt>
                <c:pt idx="409" formatCode="0.0">
                  <c:v>-8.3074077188000004</c:v>
                </c:pt>
                <c:pt idx="410" formatCode="0.0">
                  <c:v>-4.9913793103000001</c:v>
                </c:pt>
                <c:pt idx="411" formatCode="0.0">
                  <c:v>-1.1846261845999999</c:v>
                </c:pt>
                <c:pt idx="412" formatCode="0.0">
                  <c:v>1.4112182922000001</c:v>
                </c:pt>
                <c:pt idx="413" formatCode="0.0">
                  <c:v>4.2993197278000004</c:v>
                </c:pt>
                <c:pt idx="414" formatCode="0.0">
                  <c:v>5.7490174571999999</c:v>
                </c:pt>
                <c:pt idx="415" formatCode="0.0">
                  <c:v>6.5537757437000002</c:v>
                </c:pt>
                <c:pt idx="416" formatCode="0.0">
                  <c:v>7.4377880184</c:v>
                </c:pt>
                <c:pt idx="417" formatCode="0.0">
                  <c:v>7.3719130114000002</c:v>
                </c:pt>
                <c:pt idx="418" formatCode="0.0">
                  <c:v>8.0044469149000008</c:v>
                </c:pt>
                <c:pt idx="419" formatCode="0.0">
                  <c:v>7.8695530985</c:v>
                </c:pt>
                <c:pt idx="420" formatCode="0.0">
                  <c:v>7.1283284023000002</c:v>
                </c:pt>
                <c:pt idx="421" formatCode="0.0">
                  <c:v>6.3365428701999997</c:v>
                </c:pt>
                <c:pt idx="422" formatCode="0.0">
                  <c:v>5.1447237092</c:v>
                </c:pt>
                <c:pt idx="423" formatCode="0.0">
                  <c:v>2.157890063</c:v>
                </c:pt>
                <c:pt idx="424" formatCode="0.0">
                  <c:v>0.84551699840000005</c:v>
                </c:pt>
                <c:pt idx="425" formatCode="0.0">
                  <c:v>-0.9653013305</c:v>
                </c:pt>
                <c:pt idx="426" formatCode="0.0">
                  <c:v>-1.7199654278000001</c:v>
                </c:pt>
                <c:pt idx="427" formatCode="0.0">
                  <c:v>-3.7625633536</c:v>
                </c:pt>
                <c:pt idx="428" formatCode="0.0">
                  <c:v>-3.1225872866</c:v>
                </c:pt>
                <c:pt idx="429" formatCode="0.0">
                  <c:v>-3.2354960520999998</c:v>
                </c:pt>
                <c:pt idx="430" formatCode="0.0">
                  <c:v>-3.1909418425</c:v>
                </c:pt>
                <c:pt idx="431" formatCode="0.0">
                  <c:v>-2.3600344529999999</c:v>
                </c:pt>
                <c:pt idx="432" formatCode="0.0">
                  <c:v>-1.6742901527</c:v>
                </c:pt>
                <c:pt idx="433" formatCode="0.0">
                  <c:v>-1.4229044498000001</c:v>
                </c:pt>
                <c:pt idx="434" formatCode="0.0">
                  <c:v>-0.39696237480000002</c:v>
                </c:pt>
                <c:pt idx="435" formatCode="0.0">
                  <c:v>1.0083449234999999</c:v>
                </c:pt>
                <c:pt idx="436" formatCode="0.0">
                  <c:v>2.2008733623999999</c:v>
                </c:pt>
                <c:pt idx="437" formatCode="0.0">
                  <c:v>4.5047418334999998</c:v>
                </c:pt>
                <c:pt idx="438" formatCode="0.0">
                  <c:v>5.8130331545000002</c:v>
                </c:pt>
                <c:pt idx="439" formatCode="0.0">
                  <c:v>8.8547710433999995</c:v>
                </c:pt>
                <c:pt idx="440" formatCode="0.0">
                  <c:v>8.3503054988999992</c:v>
                </c:pt>
                <c:pt idx="441" formatCode="0.0">
                  <c:v>9.7915742793000007</c:v>
                </c:pt>
                <c:pt idx="442" formatCode="0.0">
                  <c:v>11.244019138700001</c:v>
                </c:pt>
                <c:pt idx="443" formatCode="0.0">
                  <c:v>12.1559633027</c:v>
                </c:pt>
                <c:pt idx="444" formatCode="0.0">
                  <c:v>12.3058018081</c:v>
                </c:pt>
                <c:pt idx="445" formatCode="0.0">
                  <c:v>12.632315632899999</c:v>
                </c:pt>
                <c:pt idx="446" formatCode="0.0">
                  <c:v>12.6494541673</c:v>
                </c:pt>
                <c:pt idx="447" formatCode="0.0">
                  <c:v>11.738382099800001</c:v>
                </c:pt>
                <c:pt idx="448" formatCode="0.0">
                  <c:v>11.9894035207</c:v>
                </c:pt>
                <c:pt idx="449" formatCode="0.0">
                  <c:v>9.7890933534000002</c:v>
                </c:pt>
                <c:pt idx="450" formatCode="0.0">
                  <c:v>8.5688164892999996</c:v>
                </c:pt>
                <c:pt idx="451" formatCode="0.0">
                  <c:v>7.3062730626999999</c:v>
                </c:pt>
                <c:pt idx="452" formatCode="0.0">
                  <c:v>6.7178816605999998</c:v>
                </c:pt>
                <c:pt idx="453" formatCode="0.0">
                  <c:v>5.4285483479999996</c:v>
                </c:pt>
                <c:pt idx="454" formatCode="0.0">
                  <c:v>3.8948626045000001</c:v>
                </c:pt>
                <c:pt idx="455" formatCode="0.0">
                  <c:v>2.4461223847000002</c:v>
                </c:pt>
                <c:pt idx="456" formatCode="0.0">
                  <c:v>1.6568972254000001</c:v>
                </c:pt>
                <c:pt idx="457" formatCode="0.0">
                  <c:v>1.0951456310000001</c:v>
                </c:pt>
                <c:pt idx="458" formatCode="0.0">
                  <c:v>-0.51530533759999997</c:v>
                </c:pt>
                <c:pt idx="459" formatCode="0.0">
                  <c:v>-0.123228589</c:v>
                </c:pt>
                <c:pt idx="460" formatCode="0.0">
                  <c:v>-1.3429988553000001</c:v>
                </c:pt>
                <c:pt idx="461" formatCode="0.0">
                  <c:v>-1.7526404408</c:v>
                </c:pt>
                <c:pt idx="462" formatCode="0.0">
                  <c:v>-2.8630483042999999</c:v>
                </c:pt>
                <c:pt idx="463" formatCode="0.0">
                  <c:v>-3.3241632278000002</c:v>
                </c:pt>
                <c:pt idx="464" formatCode="0.0">
                  <c:v>-3.7371726143999999</c:v>
                </c:pt>
                <c:pt idx="465" formatCode="0.0">
                  <c:v>-4.0380047504999999</c:v>
                </c:pt>
                <c:pt idx="466" formatCode="0.0">
                  <c:v>-4.8911376877999997</c:v>
                </c:pt>
                <c:pt idx="467" formatCode="0.0">
                  <c:v>-5.4971209212999996</c:v>
                </c:pt>
                <c:pt idx="468" formatCode="0.0">
                  <c:v>-4.9588683015999999</c:v>
                </c:pt>
                <c:pt idx="469" formatCode="0.0">
                  <c:v>-5.1936078671999999</c:v>
                </c:pt>
                <c:pt idx="470" formatCode="0.0">
                  <c:v>-5.1797448782000002</c:v>
                </c:pt>
                <c:pt idx="471" formatCode="0.0">
                  <c:v>-5.1588525600999997</c:v>
                </c:pt>
                <c:pt idx="472" formatCode="0.0">
                  <c:v>-4.6252610409999999</c:v>
                </c:pt>
                <c:pt idx="473" formatCode="0.0">
                  <c:v>-3.1471527615000001</c:v>
                </c:pt>
                <c:pt idx="474" formatCode="0.0">
                  <c:v>-0.8274883757</c:v>
                </c:pt>
                <c:pt idx="475" formatCode="0.0">
                  <c:v>-0.38732116030000002</c:v>
                </c:pt>
                <c:pt idx="476" formatCode="0.0">
                  <c:v>0.54892601429999999</c:v>
                </c:pt>
                <c:pt idx="477" formatCode="0.0">
                  <c:v>1.0859150431</c:v>
                </c:pt>
                <c:pt idx="478" formatCode="0.0">
                  <c:v>2.192487506</c:v>
                </c:pt>
                <c:pt idx="479" formatCode="0.0">
                  <c:v>3.4365098708000001</c:v>
                </c:pt>
                <c:pt idx="480" formatCode="0.0">
                  <c:v>3.0577576443000001</c:v>
                </c:pt>
                <c:pt idx="481" formatCode="0.0">
                  <c:v>4.3354943273000002</c:v>
                </c:pt>
                <c:pt idx="482" formatCode="0.0">
                  <c:v>5.3974724825999996</c:v>
                </c:pt>
                <c:pt idx="483" formatCode="0.0">
                  <c:v>5.1061061874</c:v>
                </c:pt>
                <c:pt idx="484" formatCode="0.0">
                  <c:v>5.4740085962</c:v>
                </c:pt>
                <c:pt idx="485" formatCode="0.0">
                  <c:v>4.9545564223999996</c:v>
                </c:pt>
                <c:pt idx="486" formatCode="0.0">
                  <c:v>4.0686586141000003</c:v>
                </c:pt>
                <c:pt idx="487" formatCode="0.0">
                  <c:v>3.6026027614</c:v>
                </c:pt>
                <c:pt idx="488" formatCode="0.0">
                  <c:v>4.7867711052999997</c:v>
                </c:pt>
                <c:pt idx="489" formatCode="0.0">
                  <c:v>5.2843601895000001</c:v>
                </c:pt>
                <c:pt idx="490" formatCode="0.0">
                  <c:v>6.0814008517999998</c:v>
                </c:pt>
                <c:pt idx="491" formatCode="0.0">
                  <c:v>6.6996544140000003</c:v>
                </c:pt>
                <c:pt idx="492" formatCode="0.0">
                  <c:v>7.5117739403000003</c:v>
                </c:pt>
                <c:pt idx="493" formatCode="0.0">
                  <c:v>5.5300970872999997</c:v>
                </c:pt>
                <c:pt idx="494" formatCode="0.0">
                  <c:v>5.9255821149000001</c:v>
                </c:pt>
                <c:pt idx="495" formatCode="0.0">
                  <c:v>6.3897269281</c:v>
                </c:pt>
                <c:pt idx="496" formatCode="0.0">
                  <c:v>5.7435029986000004</c:v>
                </c:pt>
                <c:pt idx="497" formatCode="0.0">
                  <c:v>6.4909188443000003</c:v>
                </c:pt>
                <c:pt idx="498" formatCode="0.0">
                  <c:v>7.4526572999000003</c:v>
                </c:pt>
                <c:pt idx="499" formatCode="0.0">
                  <c:v>9.375</c:v>
                </c:pt>
                <c:pt idx="500" formatCode="0.0">
                  <c:v>8.8039867109000003</c:v>
                </c:pt>
                <c:pt idx="501" formatCode="0.0">
                  <c:v>9.8206917247999996</c:v>
                </c:pt>
                <c:pt idx="502" formatCode="0.0">
                  <c:v>10.2089374674</c:v>
                </c:pt>
                <c:pt idx="503" formatCode="0.0">
                  <c:v>10.349650349599999</c:v>
                </c:pt>
                <c:pt idx="504" formatCode="0.0">
                  <c:v>9.7101555084999998</c:v>
                </c:pt>
                <c:pt idx="505" formatCode="0.0">
                  <c:v>11.6287627879</c:v>
                </c:pt>
                <c:pt idx="506" formatCode="0.0">
                  <c:v>12.473526619399999</c:v>
                </c:pt>
                <c:pt idx="507" formatCode="0.0">
                  <c:v>13.5606776703</c:v>
                </c:pt>
                <c:pt idx="508" formatCode="0.0">
                  <c:v>15.4075474441</c:v>
                </c:pt>
                <c:pt idx="509" formatCode="0.0">
                  <c:v>14.385434657399999</c:v>
                </c:pt>
                <c:pt idx="510" formatCode="0.0">
                  <c:v>13.6441159749</c:v>
                </c:pt>
                <c:pt idx="511" formatCode="0.0">
                  <c:v>13.6134453781</c:v>
                </c:pt>
                <c:pt idx="512" formatCode="0.0">
                  <c:v>12.241498958999999</c:v>
                </c:pt>
                <c:pt idx="513" formatCode="0.0">
                  <c:v>10.616204399500001</c:v>
                </c:pt>
                <c:pt idx="514" formatCode="0.0">
                  <c:v>8.5683443529000005</c:v>
                </c:pt>
                <c:pt idx="515" formatCode="0.0">
                  <c:v>7.4311253417999996</c:v>
                </c:pt>
                <c:pt idx="516" formatCode="0.0">
                  <c:v>8.1586477672999997</c:v>
                </c:pt>
                <c:pt idx="517" formatCode="0.0">
                  <c:v>8.4130019120000004</c:v>
                </c:pt>
                <c:pt idx="518" formatCode="0.0">
                  <c:v>6.1099928576</c:v>
                </c:pt>
                <c:pt idx="519" formatCode="0.0">
                  <c:v>4.7381226788999999</c:v>
                </c:pt>
                <c:pt idx="520" formatCode="0.0">
                  <c:v>3.7739415321999998</c:v>
                </c:pt>
                <c:pt idx="521" formatCode="0.0">
                  <c:v>4.6366782005999996</c:v>
                </c:pt>
                <c:pt idx="522" formatCode="0.0">
                  <c:v>4.3459229614000003</c:v>
                </c:pt>
                <c:pt idx="523" formatCode="0.0">
                  <c:v>3.0510355029</c:v>
                </c:pt>
                <c:pt idx="524" formatCode="0.0">
                  <c:v>4.7298132805000002</c:v>
                </c:pt>
                <c:pt idx="525" formatCode="0.0">
                  <c:v>5.0642292490000003</c:v>
                </c:pt>
                <c:pt idx="526" formatCode="0.0">
                  <c:v>7.0904797414000003</c:v>
                </c:pt>
                <c:pt idx="527" formatCode="0.0">
                  <c:v>6.5383421297000002</c:v>
                </c:pt>
                <c:pt idx="528" formatCode="0.0">
                  <c:v>5.9804343813000003</c:v>
                </c:pt>
                <c:pt idx="529" formatCode="0.0">
                  <c:v>4.9078635285000001</c:v>
                </c:pt>
                <c:pt idx="530" formatCode="0.0">
                  <c:v>5.8193611553000002</c:v>
                </c:pt>
                <c:pt idx="531" formatCode="0.0">
                  <c:v>4.6949504829000004</c:v>
                </c:pt>
                <c:pt idx="532" formatCode="0.0">
                  <c:v>3.2238479752</c:v>
                </c:pt>
                <c:pt idx="533" formatCode="0.0">
                  <c:v>0.84776334769999995</c:v>
                </c:pt>
                <c:pt idx="534" formatCode="0.0">
                  <c:v>-0.9768082938</c:v>
                </c:pt>
                <c:pt idx="535" formatCode="0.0">
                  <c:v>-3.4750882229000002</c:v>
                </c:pt>
                <c:pt idx="536" formatCode="0.0">
                  <c:v>-6.7831631146999998</c:v>
                </c:pt>
                <c:pt idx="537" formatCode="0.0">
                  <c:v>-9.9282859158000001</c:v>
                </c:pt>
                <c:pt idx="538" formatCode="0.0">
                  <c:v>-13.485754076399999</c:v>
                </c:pt>
                <c:pt idx="539" formatCode="0.0">
                  <c:v>-14.5996036834</c:v>
                </c:pt>
                <c:pt idx="540" formatCode="0.0">
                  <c:v>-17.5791001451</c:v>
                </c:pt>
                <c:pt idx="541" formatCode="0.0">
                  <c:v>-20.0579710144</c:v>
                </c:pt>
                <c:pt idx="542" formatCode="0.0">
                  <c:v>-22.361649222200001</c:v>
                </c:pt>
                <c:pt idx="543" formatCode="0.0">
                  <c:v>-22.970921405999999</c:v>
                </c:pt>
                <c:pt idx="544" formatCode="0.0">
                  <c:v>-25.149982354999999</c:v>
                </c:pt>
                <c:pt idx="545" formatCode="0.0">
                  <c:v>-25.904727836399999</c:v>
                </c:pt>
                <c:pt idx="546" formatCode="0.0">
                  <c:v>-26.785282014</c:v>
                </c:pt>
                <c:pt idx="547" formatCode="0.0">
                  <c:v>-27.103730325899999</c:v>
                </c:pt>
                <c:pt idx="548" formatCode="0.0">
                  <c:v>-28.06839772</c:v>
                </c:pt>
                <c:pt idx="549" formatCode="0.0">
                  <c:v>-27.612086406</c:v>
                </c:pt>
                <c:pt idx="550" formatCode="0.0">
                  <c:v>-27.822120866500001</c:v>
                </c:pt>
                <c:pt idx="551" formatCode="0.0">
                  <c:v>-28.608476079900001</c:v>
                </c:pt>
                <c:pt idx="552" formatCode="0.0">
                  <c:v>-28.210185250399999</c:v>
                </c:pt>
                <c:pt idx="553" formatCode="0.0">
                  <c:v>-28.339376359599999</c:v>
                </c:pt>
                <c:pt idx="554" formatCode="0.0">
                  <c:v>-29.360941456799999</c:v>
                </c:pt>
                <c:pt idx="555" formatCode="0.0">
                  <c:v>-31.807155852000001</c:v>
                </c:pt>
                <c:pt idx="556" formatCode="0.0">
                  <c:v>-32.869715542900003</c:v>
                </c:pt>
                <c:pt idx="557" formatCode="0.0">
                  <c:v>-34.872867718000002</c:v>
                </c:pt>
                <c:pt idx="558" formatCode="0.0">
                  <c:v>-36.419242850000003</c:v>
                </c:pt>
                <c:pt idx="559" formatCode="0.0">
                  <c:v>-37.351241074400001</c:v>
                </c:pt>
                <c:pt idx="560" formatCode="0.0">
                  <c:v>-37.744321183300002</c:v>
                </c:pt>
                <c:pt idx="561" formatCode="0.0">
                  <c:v>-39.1002524341</c:v>
                </c:pt>
                <c:pt idx="562" formatCode="0.0">
                  <c:v>-39.763962456999998</c:v>
                </c:pt>
                <c:pt idx="563" formatCode="0.0">
                  <c:v>-40.541057260300001</c:v>
                </c:pt>
                <c:pt idx="564" formatCode="0.0">
                  <c:v>-41.503139717400003</c:v>
                </c:pt>
                <c:pt idx="565" formatCode="0.0">
                  <c:v>-42.430682048100003</c:v>
                </c:pt>
                <c:pt idx="566" formatCode="0.0">
                  <c:v>-43.230704344099998</c:v>
                </c:pt>
                <c:pt idx="567" formatCode="0.0">
                  <c:v>-43.219208537100002</c:v>
                </c:pt>
                <c:pt idx="568" formatCode="0.0">
                  <c:v>-43.322018026400002</c:v>
                </c:pt>
                <c:pt idx="569" formatCode="0.0">
                  <c:v>-42.154682480799998</c:v>
                </c:pt>
                <c:pt idx="570" formatCode="0.0">
                  <c:v>-40.509620384800002</c:v>
                </c:pt>
                <c:pt idx="571" formatCode="0.0">
                  <c:v>-39.402985074599997</c:v>
                </c:pt>
                <c:pt idx="572" formatCode="0.0">
                  <c:v>-37.279027011700002</c:v>
                </c:pt>
                <c:pt idx="573" formatCode="0.0">
                  <c:v>-35.292376017700001</c:v>
                </c:pt>
                <c:pt idx="574" formatCode="0.0">
                  <c:v>-31.965442764500001</c:v>
                </c:pt>
                <c:pt idx="575" formatCode="0.0">
                  <c:v>-28.456591639799999</c:v>
                </c:pt>
                <c:pt idx="576" formatCode="0.0">
                  <c:v>-23.851056692299998</c:v>
                </c:pt>
                <c:pt idx="577" formatCode="0.0">
                  <c:v>-18.3336262963</c:v>
                </c:pt>
                <c:pt idx="578" formatCode="0.0">
                  <c:v>-10.661218424899999</c:v>
                </c:pt>
                <c:pt idx="579" formatCode="0.0">
                  <c:v>-2.4667188723</c:v>
                </c:pt>
                <c:pt idx="580" formatCode="0.0">
                  <c:v>3.9239983477</c:v>
                </c:pt>
                <c:pt idx="581" formatCode="0.0">
                  <c:v>6.6851772746</c:v>
                </c:pt>
                <c:pt idx="582" formatCode="0.0">
                  <c:v>7.2770979020000004</c:v>
                </c:pt>
                <c:pt idx="583" formatCode="0.0">
                  <c:v>8.9565606806000009</c:v>
                </c:pt>
                <c:pt idx="584" formatCode="0.0">
                  <c:v>8.2750845545999994</c:v>
                </c:pt>
                <c:pt idx="585" formatCode="0.0">
                  <c:v>9.0825897963000006</c:v>
                </c:pt>
                <c:pt idx="586" formatCode="0.0">
                  <c:v>7.6190476189999998</c:v>
                </c:pt>
                <c:pt idx="587" formatCode="0.0">
                  <c:v>5.8651685392999999</c:v>
                </c:pt>
                <c:pt idx="588" formatCode="0.0">
                  <c:v>2.6431718060999998</c:v>
                </c:pt>
                <c:pt idx="589" formatCode="0.0">
                  <c:v>-1.5497201893999999</c:v>
                </c:pt>
                <c:pt idx="590" formatCode="0.0">
                  <c:v>-7.2141372141</c:v>
                </c:pt>
                <c:pt idx="591" formatCode="0.0">
                  <c:v>-13.3279807306</c:v>
                </c:pt>
                <c:pt idx="592" formatCode="0.0">
                  <c:v>-14.9046104928</c:v>
                </c:pt>
                <c:pt idx="593" formatCode="0.0">
                  <c:v>-14.414414414399999</c:v>
                </c:pt>
                <c:pt idx="594" formatCode="0.0">
                  <c:v>-12.8539417396</c:v>
                </c:pt>
                <c:pt idx="595" formatCode="0.0">
                  <c:v>-12.022194821199999</c:v>
                </c:pt>
                <c:pt idx="596" formatCode="0.0">
                  <c:v>-11.245314452300001</c:v>
                </c:pt>
                <c:pt idx="597" formatCode="0.0">
                  <c:v>-10.5704697986</c:v>
                </c:pt>
                <c:pt idx="598" formatCode="0.0">
                  <c:v>-10.219131900500001</c:v>
                </c:pt>
                <c:pt idx="599" formatCode="0.0">
                  <c:v>-8.6181277860000005</c:v>
                </c:pt>
                <c:pt idx="600" formatCode="0.0">
                  <c:v>-6.2231759656000003</c:v>
                </c:pt>
                <c:pt idx="601" formatCode="0.0">
                  <c:v>-3.2356799299999999</c:v>
                </c:pt>
                <c:pt idx="602" formatCode="0.0">
                  <c:v>4.4812906100000001E-2</c:v>
                </c:pt>
                <c:pt idx="603" formatCode="0.0">
                  <c:v>5.4654932838999999</c:v>
                </c:pt>
                <c:pt idx="604" formatCode="0.0">
                  <c:v>8.5007006071000006</c:v>
                </c:pt>
                <c:pt idx="605" formatCode="0.0">
                  <c:v>10.9239766081</c:v>
                </c:pt>
                <c:pt idx="606" formatCode="0.0">
                  <c:v>12.809724170100001</c:v>
                </c:pt>
                <c:pt idx="607" formatCode="0.0">
                  <c:v>15.0432142022</c:v>
                </c:pt>
                <c:pt idx="608" formatCode="0.0">
                  <c:v>18.864382918800001</c:v>
                </c:pt>
                <c:pt idx="609" formatCode="0.0">
                  <c:v>22.115384615300002</c:v>
                </c:pt>
                <c:pt idx="610" formatCode="0.0">
                  <c:v>23.9380427129</c:v>
                </c:pt>
                <c:pt idx="611" formatCode="0.0">
                  <c:v>24.343786295000001</c:v>
                </c:pt>
                <c:pt idx="612" formatCode="0.0">
                  <c:v>23.935926773399999</c:v>
                </c:pt>
                <c:pt idx="613" formatCode="0.0">
                  <c:v>25.079078174399999</c:v>
                </c:pt>
                <c:pt idx="614" formatCode="0.0">
                  <c:v>26.741321388500001</c:v>
                </c:pt>
                <c:pt idx="615" formatCode="0.0">
                  <c:v>26.174791392100001</c:v>
                </c:pt>
                <c:pt idx="616" formatCode="0.0">
                  <c:v>25.355144209999999</c:v>
                </c:pt>
                <c:pt idx="617" formatCode="0.0">
                  <c:v>24.1881062842</c:v>
                </c:pt>
                <c:pt idx="618" formatCode="0.0">
                  <c:v>23.684210526299999</c:v>
                </c:pt>
                <c:pt idx="619" formatCode="0.0">
                  <c:v>22.6598984771</c:v>
                </c:pt>
                <c:pt idx="620" formatCode="0.0">
                  <c:v>19.166995657299999</c:v>
                </c:pt>
                <c:pt idx="621" formatCode="0.0">
                  <c:v>15.7288265796</c:v>
                </c:pt>
                <c:pt idx="622" formatCode="0.0">
                  <c:v>16.152243893200001</c:v>
                </c:pt>
                <c:pt idx="623" formatCode="0.0">
                  <c:v>15.3932374369</c:v>
                </c:pt>
                <c:pt idx="624" formatCode="0.0">
                  <c:v>13.9032496307</c:v>
                </c:pt>
                <c:pt idx="625" formatCode="0.0">
                  <c:v>10.783959537499999</c:v>
                </c:pt>
                <c:pt idx="626" formatCode="0.0">
                  <c:v>8.7471284678999996</c:v>
                </c:pt>
                <c:pt idx="627" formatCode="0.0">
                  <c:v>8.0577793247000002</c:v>
                </c:pt>
                <c:pt idx="628" formatCode="0.0">
                  <c:v>7.1256868130999997</c:v>
                </c:pt>
                <c:pt idx="629" formatCode="0.0">
                  <c:v>5.9432840888999996</c:v>
                </c:pt>
                <c:pt idx="630" formatCode="0.0">
                  <c:v>5.1767465237000003</c:v>
                </c:pt>
                <c:pt idx="631" formatCode="0.0">
                  <c:v>4.1714947856000002</c:v>
                </c:pt>
                <c:pt idx="632" formatCode="0.0">
                  <c:v>5.4497266853999999</c:v>
                </c:pt>
                <c:pt idx="633" formatCode="0.0">
                  <c:v>7.1689346165999996</c:v>
                </c:pt>
                <c:pt idx="634" formatCode="0.0">
                  <c:v>4.6951418324</c:v>
                </c:pt>
                <c:pt idx="635" formatCode="0.0">
                  <c:v>4.8729156547999999</c:v>
                </c:pt>
                <c:pt idx="636" formatCode="0.0">
                  <c:v>6.2733019937999996</c:v>
                </c:pt>
                <c:pt idx="637" formatCode="0.0">
                  <c:v>6.8971139734999998</c:v>
                </c:pt>
                <c:pt idx="638" formatCode="0.0">
                  <c:v>6.2560935975999996</c:v>
                </c:pt>
                <c:pt idx="639" formatCode="0.0">
                  <c:v>6.7160573361000004</c:v>
                </c:pt>
                <c:pt idx="640" formatCode="0.0">
                  <c:v>7.1004968744000001</c:v>
                </c:pt>
                <c:pt idx="641" formatCode="0.0">
                  <c:v>8.4628946945999992</c:v>
                </c:pt>
                <c:pt idx="642" formatCode="0.0">
                  <c:v>9.4616119783000006</c:v>
                </c:pt>
                <c:pt idx="643" formatCode="0.0">
                  <c:v>10.535515652300001</c:v>
                </c:pt>
                <c:pt idx="644" formatCode="0.0">
                  <c:v>10.320452403299999</c:v>
                </c:pt>
                <c:pt idx="645" formatCode="0.0">
                  <c:v>8.8262620005999999</c:v>
                </c:pt>
                <c:pt idx="646" formatCode="0.0">
                  <c:v>10.9467455621</c:v>
                </c:pt>
                <c:pt idx="647" formatCode="0.0">
                  <c:v>10.311824637200001</c:v>
                </c:pt>
                <c:pt idx="648" formatCode="0.0">
                  <c:v>9.5790115924000006</c:v>
                </c:pt>
                <c:pt idx="649" formatCode="0.0">
                  <c:v>12.233068944399999</c:v>
                </c:pt>
                <c:pt idx="650" formatCode="0.0">
                  <c:v>13.947086710500001</c:v>
                </c:pt>
                <c:pt idx="651" formatCode="0.0">
                  <c:v>12.903712647100001</c:v>
                </c:pt>
                <c:pt idx="652" formatCode="0.0">
                  <c:v>12.5112241843</c:v>
                </c:pt>
                <c:pt idx="653" formatCode="0.0">
                  <c:v>11.925520910199999</c:v>
                </c:pt>
                <c:pt idx="654" formatCode="0.0">
                  <c:v>10.3317811408</c:v>
                </c:pt>
                <c:pt idx="655" formatCode="0.0">
                  <c:v>9.0138010350000002</c:v>
                </c:pt>
                <c:pt idx="656" formatCode="0.0">
                  <c:v>8.3155346717</c:v>
                </c:pt>
                <c:pt idx="657" formatCode="0.0">
                  <c:v>10.301650540600001</c:v>
                </c:pt>
                <c:pt idx="658" formatCode="0.0">
                  <c:v>9.3052631578000007</c:v>
                </c:pt>
                <c:pt idx="659" formatCode="0.0">
                  <c:v>9.3618807723999993</c:v>
                </c:pt>
                <c:pt idx="660" formatCode="0.0">
                  <c:v>9.1870824053</c:v>
                </c:pt>
                <c:pt idx="661" formatCode="0.0">
                  <c:v>6.7137809187000004</c:v>
                </c:pt>
                <c:pt idx="662" formatCode="0.0">
                  <c:v>6.3615622064000004</c:v>
                </c:pt>
                <c:pt idx="663" formatCode="0.0">
                  <c:v>6.5231920865999999</c:v>
                </c:pt>
                <c:pt idx="664" formatCode="0.0">
                  <c:v>6.8901303538000001</c:v>
                </c:pt>
                <c:pt idx="665" formatCode="0.0">
                  <c:v>7.2616847108</c:v>
                </c:pt>
                <c:pt idx="666" formatCode="0.0">
                  <c:v>8.0453706145999995</c:v>
                </c:pt>
                <c:pt idx="667" formatCode="0.0">
                  <c:v>9.5608598180000008</c:v>
                </c:pt>
                <c:pt idx="668" formatCode="0.0">
                  <c:v>9.8856316549999992</c:v>
                </c:pt>
                <c:pt idx="669" formatCode="0.0">
                  <c:v>8.1269349845000001</c:v>
                </c:pt>
                <c:pt idx="670" formatCode="0.0">
                  <c:v>8.7185413456000003</c:v>
                </c:pt>
                <c:pt idx="671" formatCode="0.0">
                  <c:v>8.6244401791000005</c:v>
                </c:pt>
                <c:pt idx="672" formatCode="0.0">
                  <c:v>9.0897501274000003</c:v>
                </c:pt>
                <c:pt idx="673" formatCode="0.0">
                  <c:v>9.4370860926999995</c:v>
                </c:pt>
                <c:pt idx="674" formatCode="0.0">
                  <c:v>8.8075709778999993</c:v>
                </c:pt>
                <c:pt idx="675" formatCode="0.0">
                  <c:v>9.2357886811000007</c:v>
                </c:pt>
                <c:pt idx="676" formatCode="0.0">
                  <c:v>9.7934295669000004</c:v>
                </c:pt>
                <c:pt idx="677" formatCode="0.0">
                  <c:v>8.5672082717000002</c:v>
                </c:pt>
                <c:pt idx="678" formatCode="0.0">
                  <c:v>7.9589843749</c:v>
                </c:pt>
                <c:pt idx="679" formatCode="0.0">
                  <c:v>6.7766008665999999</c:v>
                </c:pt>
                <c:pt idx="680" formatCode="0.0">
                  <c:v>6.4242134226000003</c:v>
                </c:pt>
                <c:pt idx="681" formatCode="0.0">
                  <c:v>6.0367454067999997</c:v>
                </c:pt>
                <c:pt idx="682" formatCode="0.0">
                  <c:v>3.7203259713999999</c:v>
                </c:pt>
                <c:pt idx="683" formatCode="0.0">
                  <c:v>3.1570267404000001</c:v>
                </c:pt>
                <c:pt idx="684" formatCode="0.0">
                  <c:v>2.8280939581000002</c:v>
                </c:pt>
                <c:pt idx="685" formatCode="0.0">
                  <c:v>1.512859304</c:v>
                </c:pt>
                <c:pt idx="686" formatCode="0.0">
                  <c:v>0.83497622630000001</c:v>
                </c:pt>
                <c:pt idx="687" formatCode="0.0">
                  <c:v>-0.51694428479999999</c:v>
                </c:pt>
                <c:pt idx="688" formatCode="0.0">
                  <c:v>-3.1055196645000001</c:v>
                </c:pt>
                <c:pt idx="689" formatCode="0.0">
                  <c:v>-3.1405895690999999</c:v>
                </c:pt>
                <c:pt idx="690" formatCode="0.0">
                  <c:v>-3.1772953413999998</c:v>
                </c:pt>
                <c:pt idx="691" formatCode="0.0">
                  <c:v>-3.4607146883</c:v>
                </c:pt>
                <c:pt idx="692" formatCode="0.0">
                  <c:v>-3.3273381294000002</c:v>
                </c:pt>
                <c:pt idx="693" formatCode="0.0">
                  <c:v>-3.0265526552000002</c:v>
                </c:pt>
                <c:pt idx="694" formatCode="0.0">
                  <c:v>-0.77431109080000005</c:v>
                </c:pt>
                <c:pt idx="695" formatCode="0.0">
                  <c:v>1.3703323055000001</c:v>
                </c:pt>
                <c:pt idx="696" formatCode="0.0">
                  <c:v>1.2615069893999999</c:v>
                </c:pt>
                <c:pt idx="697" formatCode="0.0">
                  <c:v>4.2301960334000004</c:v>
                </c:pt>
                <c:pt idx="698" formatCode="0.0">
                  <c:v>5.0603795284000004</c:v>
                </c:pt>
                <c:pt idx="699" formatCode="0.0">
                  <c:v>3.3487297920999999</c:v>
                </c:pt>
                <c:pt idx="700" formatCode="0.0">
                  <c:v>3.5091823605000001</c:v>
                </c:pt>
                <c:pt idx="701" formatCode="0.0">
                  <c:v>4.0383940066999999</c:v>
                </c:pt>
                <c:pt idx="702" formatCode="0.0">
                  <c:v>4.9748919771000004</c:v>
                </c:pt>
                <c:pt idx="703" formatCode="0.0">
                  <c:v>6.2937879495000004</c:v>
                </c:pt>
                <c:pt idx="704" formatCode="0.0">
                  <c:v>7.7674418604</c:v>
                </c:pt>
                <c:pt idx="705" formatCode="0.0">
                  <c:v>10.244807982299999</c:v>
                </c:pt>
                <c:pt idx="706" formatCode="0.0">
                  <c:v>11.2806977277</c:v>
                </c:pt>
                <c:pt idx="707" formatCode="0.0">
                  <c:v>11.580488903899999</c:v>
                </c:pt>
                <c:pt idx="708" formatCode="0.0">
                  <c:v>12.3456790123</c:v>
                </c:pt>
                <c:pt idx="709" formatCode="0.0">
                  <c:v>10.272767267900001</c:v>
                </c:pt>
                <c:pt idx="710" formatCode="0.0">
                  <c:v>12.906403940800001</c:v>
                </c:pt>
                <c:pt idx="711" formatCode="0.0">
                  <c:v>19.050279329599999</c:v>
                </c:pt>
                <c:pt idx="712" formatCode="0.0">
                  <c:v>24.138320714199999</c:v>
                </c:pt>
                <c:pt idx="713" formatCode="0.0">
                  <c:v>26.383888388799999</c:v>
                </c:pt>
                <c:pt idx="714" formatCode="0.0">
                  <c:v>26.154188452500001</c:v>
                </c:pt>
                <c:pt idx="715" formatCode="0.0">
                  <c:v>25.200483357100001</c:v>
                </c:pt>
                <c:pt idx="716" formatCode="0.0">
                  <c:v>22.798877859299999</c:v>
                </c:pt>
                <c:pt idx="717" formatCode="0.0">
                  <c:v>18.869711639599998</c:v>
                </c:pt>
                <c:pt idx="718" formatCode="0.0">
                  <c:v>16.8608848097</c:v>
                </c:pt>
                <c:pt idx="719" formatCode="0.0">
                  <c:v>13.770822816700001</c:v>
                </c:pt>
                <c:pt idx="720" formatCode="0.0">
                  <c:v>12.947052947</c:v>
                </c:pt>
                <c:pt idx="721" formatCode="0.0">
                  <c:v>13.8041093157</c:v>
                </c:pt>
                <c:pt idx="722" formatCode="0.0">
                  <c:v>10.3645530347</c:v>
                </c:pt>
                <c:pt idx="723" formatCode="0.0">
                  <c:v>8.005631159</c:v>
                </c:pt>
                <c:pt idx="724" formatCode="0.0">
                  <c:v>4.4151115156999996</c:v>
                </c:pt>
                <c:pt idx="725" formatCode="0.0">
                  <c:v>0.80121071840000002</c:v>
                </c:pt>
                <c:pt idx="726" formatCode="0.0">
                  <c:v>-2.0370370370000002</c:v>
                </c:pt>
                <c:pt idx="727" formatCode="0.0">
                  <c:v>-3.8957620425999999</c:v>
                </c:pt>
                <c:pt idx="728" formatCode="0.0">
                  <c:v>-5.2895176169999996</c:v>
                </c:pt>
                <c:pt idx="729" formatCode="0.0">
                  <c:v>-6.2682602920999999</c:v>
                </c:pt>
                <c:pt idx="730" formatCode="0.0">
                  <c:v>-9.3363925167000001</c:v>
                </c:pt>
                <c:pt idx="731" formatCode="0.0">
                  <c:v>-10.808412458899999</c:v>
                </c:pt>
                <c:pt idx="732" formatCode="0.0">
                  <c:v>-13.196532814399999</c:v>
                </c:pt>
                <c:pt idx="733" formatCode="0.0">
                  <c:v>-16.275197195400001</c:v>
                </c:pt>
                <c:pt idx="734" formatCode="0.0">
                  <c:v>-18.597909162699999</c:v>
                </c:pt>
                <c:pt idx="735" formatCode="0.0">
                  <c:v>-22.167188043100001</c:v>
                </c:pt>
                <c:pt idx="736" formatCode="0.0">
                  <c:v>-22.266782911899998</c:v>
                </c:pt>
                <c:pt idx="737" formatCode="0.0">
                  <c:v>-21.8846595425</c:v>
                </c:pt>
                <c:pt idx="738" formatCode="0.0">
                  <c:v>-19.6597353497</c:v>
                </c:pt>
                <c:pt idx="739" formatCode="0.0">
                  <c:v>-18.360266593599999</c:v>
                </c:pt>
                <c:pt idx="923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0BAB-4C3F-B7F0-543A0A575902}"/>
            </c:ext>
          </c:extLst>
        </c:ser>
        <c:ser>
          <c:idx val="4"/>
          <c:order val="5"/>
          <c:tx>
            <c:strRef>
              <c:f>'HS2FAM shift 24'!$N$7</c:f>
              <c:strCache>
                <c:ptCount val="1"/>
                <c:pt idx="0">
                  <c:v>-18.4%</c:v>
                </c:pt>
              </c:strCache>
            </c:strRef>
          </c:tx>
          <c:marker>
            <c:symbol val="none"/>
          </c:marker>
          <c:dLbls>
            <c:dLbl>
              <c:idx val="367"/>
              <c:layout>
                <c:manualLayout>
                  <c:x val="-1.0532644804980346E-16"/>
                  <c:y val="1.329080276448703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BAB-4C3F-B7F0-543A0A575902}"/>
                </c:ext>
              </c:extLst>
            </c:dLbl>
            <c:dLbl>
              <c:idx val="377"/>
              <c:layout>
                <c:manualLayout>
                  <c:x val="-4.3088590141330575E-3"/>
                  <c:y val="3.322700691121743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BAB-4C3F-B7F0-543A0A575902}"/>
                </c:ext>
              </c:extLst>
            </c:dLbl>
            <c:dLbl>
              <c:idx val="390"/>
              <c:layout>
                <c:manualLayout>
                  <c:x val="0"/>
                  <c:y val="-0.13955342902711329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BAB-4C3F-B7F0-543A0A575902}"/>
                </c:ext>
              </c:extLst>
            </c:dLbl>
            <c:dLbl>
              <c:idx val="611"/>
              <c:layout>
                <c:manualLayout>
                  <c:x val="0"/>
                  <c:y val="3.987240829346092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BAB-4C3F-B7F0-543A0A575902}"/>
                </c:ext>
              </c:extLst>
            </c:dLbl>
            <c:dLbl>
              <c:idx val="727"/>
              <c:layout>
                <c:manualLayout>
                  <c:x val="-1.2926577042399278E-2"/>
                  <c:y val="5.980861244019132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BAB-4C3F-B7F0-543A0A575902}"/>
                </c:ext>
              </c:extLst>
            </c:dLbl>
            <c:dLbl>
              <c:idx val="728"/>
              <c:layout>
                <c:manualLayout>
                  <c:x val="-1.5799149718487983E-2"/>
                  <c:y val="5.980861244019126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BAB-4C3F-B7F0-543A0A575902}"/>
                </c:ext>
              </c:extLst>
            </c:dLbl>
            <c:dLbl>
              <c:idx val="737"/>
              <c:layout>
                <c:manualLayout>
                  <c:x val="-3.3034585775020213E-2"/>
                  <c:y val="6.313131313131313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BAB-4C3F-B7F0-543A0A575902}"/>
                </c:ext>
              </c:extLst>
            </c:dLbl>
            <c:dLbl>
              <c:idx val="738"/>
              <c:layout>
                <c:manualLayout>
                  <c:x val="-3.4470872113064564E-2"/>
                  <c:y val="7.309941520467835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BAB-4C3F-B7F0-543A0A575902}"/>
                </c:ext>
              </c:extLst>
            </c:dLbl>
            <c:dLbl>
              <c:idx val="739"/>
              <c:layout>
                <c:manualLayout>
                  <c:x val="1.436265709156194E-3"/>
                  <c:y val="9.8039215686274508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A25-45ED-A048-A042C28025D0}"/>
                </c:ext>
              </c:extLst>
            </c:dLbl>
            <c:dLbl>
              <c:idx val="823"/>
              <c:layout>
                <c:manualLayout>
                  <c:x val="0"/>
                  <c:y val="-5.980861244019138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BAB-4C3F-B7F0-543A0A575902}"/>
                </c:ext>
              </c:extLst>
            </c:dLbl>
            <c:dLbl>
              <c:idx val="912"/>
              <c:layout>
                <c:manualLayout>
                  <c:x val="-2.1065289609960692E-16"/>
                  <c:y val="-7.642211589580022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BAB-4C3F-B7F0-543A0A5759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0B0F0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'HS2FAM shift 24'!$A$9:$A$536</c:f>
              <c:numCache>
                <c:formatCode>mmm\-yy</c:formatCode>
                <c:ptCount val="528"/>
                <c:pt idx="0">
                  <c:v>23377</c:v>
                </c:pt>
                <c:pt idx="1">
                  <c:v>23408</c:v>
                </c:pt>
                <c:pt idx="2">
                  <c:v>23437</c:v>
                </c:pt>
                <c:pt idx="3">
                  <c:v>23468</c:v>
                </c:pt>
                <c:pt idx="4">
                  <c:v>23498</c:v>
                </c:pt>
                <c:pt idx="5">
                  <c:v>23529</c:v>
                </c:pt>
                <c:pt idx="6">
                  <c:v>23559</c:v>
                </c:pt>
                <c:pt idx="7">
                  <c:v>23590</c:v>
                </c:pt>
                <c:pt idx="8">
                  <c:v>23621</c:v>
                </c:pt>
                <c:pt idx="9">
                  <c:v>23651</c:v>
                </c:pt>
                <c:pt idx="10">
                  <c:v>23682</c:v>
                </c:pt>
                <c:pt idx="11">
                  <c:v>23712</c:v>
                </c:pt>
                <c:pt idx="12">
                  <c:v>23743</c:v>
                </c:pt>
                <c:pt idx="13">
                  <c:v>23774</c:v>
                </c:pt>
                <c:pt idx="14">
                  <c:v>23802</c:v>
                </c:pt>
                <c:pt idx="15">
                  <c:v>23833</c:v>
                </c:pt>
                <c:pt idx="16">
                  <c:v>23863</c:v>
                </c:pt>
                <c:pt idx="17">
                  <c:v>23894</c:v>
                </c:pt>
                <c:pt idx="18">
                  <c:v>23924</c:v>
                </c:pt>
                <c:pt idx="19">
                  <c:v>23955</c:v>
                </c:pt>
                <c:pt idx="20">
                  <c:v>23986</c:v>
                </c:pt>
                <c:pt idx="21">
                  <c:v>24016</c:v>
                </c:pt>
                <c:pt idx="22">
                  <c:v>24047</c:v>
                </c:pt>
                <c:pt idx="23">
                  <c:v>24077</c:v>
                </c:pt>
                <c:pt idx="24">
                  <c:v>24108</c:v>
                </c:pt>
                <c:pt idx="25">
                  <c:v>24139</c:v>
                </c:pt>
                <c:pt idx="26">
                  <c:v>24167</c:v>
                </c:pt>
                <c:pt idx="27">
                  <c:v>24198</c:v>
                </c:pt>
                <c:pt idx="28">
                  <c:v>24228</c:v>
                </c:pt>
                <c:pt idx="29">
                  <c:v>24259</c:v>
                </c:pt>
                <c:pt idx="30">
                  <c:v>24289</c:v>
                </c:pt>
                <c:pt idx="31">
                  <c:v>24320</c:v>
                </c:pt>
                <c:pt idx="32">
                  <c:v>24351</c:v>
                </c:pt>
                <c:pt idx="33">
                  <c:v>24381</c:v>
                </c:pt>
                <c:pt idx="34">
                  <c:v>24412</c:v>
                </c:pt>
                <c:pt idx="35">
                  <c:v>24442</c:v>
                </c:pt>
                <c:pt idx="36">
                  <c:v>24473</c:v>
                </c:pt>
                <c:pt idx="37">
                  <c:v>24504</c:v>
                </c:pt>
                <c:pt idx="38">
                  <c:v>24532</c:v>
                </c:pt>
                <c:pt idx="39">
                  <c:v>24563</c:v>
                </c:pt>
                <c:pt idx="40">
                  <c:v>24593</c:v>
                </c:pt>
                <c:pt idx="41">
                  <c:v>24624</c:v>
                </c:pt>
                <c:pt idx="42">
                  <c:v>24654</c:v>
                </c:pt>
                <c:pt idx="43">
                  <c:v>24685</c:v>
                </c:pt>
                <c:pt idx="44">
                  <c:v>24716</c:v>
                </c:pt>
                <c:pt idx="45">
                  <c:v>24746</c:v>
                </c:pt>
                <c:pt idx="46">
                  <c:v>24777</c:v>
                </c:pt>
                <c:pt idx="47">
                  <c:v>24807</c:v>
                </c:pt>
                <c:pt idx="48">
                  <c:v>24838</c:v>
                </c:pt>
                <c:pt idx="49">
                  <c:v>24869</c:v>
                </c:pt>
                <c:pt idx="50">
                  <c:v>24898</c:v>
                </c:pt>
                <c:pt idx="51">
                  <c:v>24929</c:v>
                </c:pt>
                <c:pt idx="52">
                  <c:v>24959</c:v>
                </c:pt>
                <c:pt idx="53">
                  <c:v>24990</c:v>
                </c:pt>
                <c:pt idx="54">
                  <c:v>25020</c:v>
                </c:pt>
                <c:pt idx="55">
                  <c:v>25051</c:v>
                </c:pt>
                <c:pt idx="56">
                  <c:v>25082</c:v>
                </c:pt>
                <c:pt idx="57">
                  <c:v>25112</c:v>
                </c:pt>
                <c:pt idx="58">
                  <c:v>25143</c:v>
                </c:pt>
                <c:pt idx="59">
                  <c:v>25173</c:v>
                </c:pt>
                <c:pt idx="60">
                  <c:v>25204</c:v>
                </c:pt>
                <c:pt idx="61">
                  <c:v>25235</c:v>
                </c:pt>
                <c:pt idx="62">
                  <c:v>25263</c:v>
                </c:pt>
                <c:pt idx="63">
                  <c:v>25294</c:v>
                </c:pt>
                <c:pt idx="64">
                  <c:v>25324</c:v>
                </c:pt>
                <c:pt idx="65">
                  <c:v>25355</c:v>
                </c:pt>
                <c:pt idx="66">
                  <c:v>25385</c:v>
                </c:pt>
                <c:pt idx="67">
                  <c:v>25416</c:v>
                </c:pt>
                <c:pt idx="68">
                  <c:v>25447</c:v>
                </c:pt>
                <c:pt idx="69">
                  <c:v>25477</c:v>
                </c:pt>
                <c:pt idx="70">
                  <c:v>25508</c:v>
                </c:pt>
                <c:pt idx="71">
                  <c:v>25538</c:v>
                </c:pt>
                <c:pt idx="72">
                  <c:v>25569</c:v>
                </c:pt>
                <c:pt idx="73">
                  <c:v>25600</c:v>
                </c:pt>
                <c:pt idx="74">
                  <c:v>25628</c:v>
                </c:pt>
                <c:pt idx="75">
                  <c:v>25659</c:v>
                </c:pt>
                <c:pt idx="76">
                  <c:v>25689</c:v>
                </c:pt>
                <c:pt idx="77">
                  <c:v>25720</c:v>
                </c:pt>
                <c:pt idx="78">
                  <c:v>25750</c:v>
                </c:pt>
                <c:pt idx="79">
                  <c:v>25781</c:v>
                </c:pt>
                <c:pt idx="80">
                  <c:v>25812</c:v>
                </c:pt>
                <c:pt idx="81">
                  <c:v>25842</c:v>
                </c:pt>
                <c:pt idx="82">
                  <c:v>25873</c:v>
                </c:pt>
                <c:pt idx="83">
                  <c:v>25903</c:v>
                </c:pt>
                <c:pt idx="84">
                  <c:v>25934</c:v>
                </c:pt>
                <c:pt idx="85">
                  <c:v>25965</c:v>
                </c:pt>
                <c:pt idx="86">
                  <c:v>25993</c:v>
                </c:pt>
                <c:pt idx="87">
                  <c:v>26024</c:v>
                </c:pt>
                <c:pt idx="88">
                  <c:v>26054</c:v>
                </c:pt>
                <c:pt idx="89">
                  <c:v>26085</c:v>
                </c:pt>
                <c:pt idx="90">
                  <c:v>26115</c:v>
                </c:pt>
                <c:pt idx="91">
                  <c:v>26146</c:v>
                </c:pt>
                <c:pt idx="92">
                  <c:v>26177</c:v>
                </c:pt>
                <c:pt idx="93">
                  <c:v>26207</c:v>
                </c:pt>
                <c:pt idx="94">
                  <c:v>26238</c:v>
                </c:pt>
                <c:pt idx="95">
                  <c:v>26268</c:v>
                </c:pt>
                <c:pt idx="96">
                  <c:v>26299</c:v>
                </c:pt>
                <c:pt idx="97">
                  <c:v>26330</c:v>
                </c:pt>
                <c:pt idx="98">
                  <c:v>26359</c:v>
                </c:pt>
                <c:pt idx="99">
                  <c:v>26390</c:v>
                </c:pt>
                <c:pt idx="100">
                  <c:v>26420</c:v>
                </c:pt>
                <c:pt idx="101">
                  <c:v>26451</c:v>
                </c:pt>
                <c:pt idx="102">
                  <c:v>26481</c:v>
                </c:pt>
                <c:pt idx="103">
                  <c:v>26512</c:v>
                </c:pt>
                <c:pt idx="104">
                  <c:v>26543</c:v>
                </c:pt>
                <c:pt idx="105">
                  <c:v>26573</c:v>
                </c:pt>
                <c:pt idx="106">
                  <c:v>26604</c:v>
                </c:pt>
                <c:pt idx="107">
                  <c:v>26634</c:v>
                </c:pt>
                <c:pt idx="108">
                  <c:v>26665</c:v>
                </c:pt>
                <c:pt idx="109">
                  <c:v>26696</c:v>
                </c:pt>
                <c:pt idx="110">
                  <c:v>26724</c:v>
                </c:pt>
                <c:pt idx="111">
                  <c:v>26755</c:v>
                </c:pt>
                <c:pt idx="112">
                  <c:v>26785</c:v>
                </c:pt>
                <c:pt idx="113">
                  <c:v>26816</c:v>
                </c:pt>
                <c:pt idx="114">
                  <c:v>26846</c:v>
                </c:pt>
                <c:pt idx="115">
                  <c:v>26877</c:v>
                </c:pt>
                <c:pt idx="116">
                  <c:v>26908</c:v>
                </c:pt>
                <c:pt idx="117">
                  <c:v>26938</c:v>
                </c:pt>
                <c:pt idx="118">
                  <c:v>26969</c:v>
                </c:pt>
                <c:pt idx="119">
                  <c:v>26999</c:v>
                </c:pt>
                <c:pt idx="120">
                  <c:v>27030</c:v>
                </c:pt>
                <c:pt idx="121">
                  <c:v>27061</c:v>
                </c:pt>
                <c:pt idx="122">
                  <c:v>27089</c:v>
                </c:pt>
                <c:pt idx="123">
                  <c:v>27120</c:v>
                </c:pt>
                <c:pt idx="124">
                  <c:v>27150</c:v>
                </c:pt>
                <c:pt idx="125">
                  <c:v>27181</c:v>
                </c:pt>
                <c:pt idx="126">
                  <c:v>27211</c:v>
                </c:pt>
                <c:pt idx="127">
                  <c:v>27242</c:v>
                </c:pt>
                <c:pt idx="128">
                  <c:v>27273</c:v>
                </c:pt>
                <c:pt idx="129">
                  <c:v>27303</c:v>
                </c:pt>
                <c:pt idx="130">
                  <c:v>27334</c:v>
                </c:pt>
                <c:pt idx="131">
                  <c:v>27364</c:v>
                </c:pt>
                <c:pt idx="132">
                  <c:v>27395</c:v>
                </c:pt>
                <c:pt idx="133">
                  <c:v>27426</c:v>
                </c:pt>
                <c:pt idx="134">
                  <c:v>27454</c:v>
                </c:pt>
                <c:pt idx="135">
                  <c:v>27485</c:v>
                </c:pt>
                <c:pt idx="136">
                  <c:v>27515</c:v>
                </c:pt>
                <c:pt idx="137">
                  <c:v>27546</c:v>
                </c:pt>
                <c:pt idx="138">
                  <c:v>27576</c:v>
                </c:pt>
                <c:pt idx="139">
                  <c:v>27607</c:v>
                </c:pt>
                <c:pt idx="140">
                  <c:v>27638</c:v>
                </c:pt>
                <c:pt idx="141">
                  <c:v>27668</c:v>
                </c:pt>
                <c:pt idx="142">
                  <c:v>27699</c:v>
                </c:pt>
                <c:pt idx="143">
                  <c:v>27729</c:v>
                </c:pt>
                <c:pt idx="144">
                  <c:v>27760</c:v>
                </c:pt>
                <c:pt idx="145">
                  <c:v>27791</c:v>
                </c:pt>
                <c:pt idx="146">
                  <c:v>27820</c:v>
                </c:pt>
                <c:pt idx="147">
                  <c:v>27851</c:v>
                </c:pt>
                <c:pt idx="148">
                  <c:v>27881</c:v>
                </c:pt>
                <c:pt idx="149">
                  <c:v>27912</c:v>
                </c:pt>
                <c:pt idx="150">
                  <c:v>27942</c:v>
                </c:pt>
                <c:pt idx="151">
                  <c:v>27973</c:v>
                </c:pt>
                <c:pt idx="152">
                  <c:v>28004</c:v>
                </c:pt>
                <c:pt idx="153">
                  <c:v>28034</c:v>
                </c:pt>
                <c:pt idx="154">
                  <c:v>28065</c:v>
                </c:pt>
                <c:pt idx="155">
                  <c:v>28095</c:v>
                </c:pt>
                <c:pt idx="156">
                  <c:v>28126</c:v>
                </c:pt>
                <c:pt idx="157">
                  <c:v>28157</c:v>
                </c:pt>
                <c:pt idx="158">
                  <c:v>28185</c:v>
                </c:pt>
                <c:pt idx="159">
                  <c:v>28216</c:v>
                </c:pt>
                <c:pt idx="160">
                  <c:v>28246</c:v>
                </c:pt>
                <c:pt idx="161">
                  <c:v>28277</c:v>
                </c:pt>
                <c:pt idx="162">
                  <c:v>28307</c:v>
                </c:pt>
                <c:pt idx="163">
                  <c:v>28338</c:v>
                </c:pt>
                <c:pt idx="164">
                  <c:v>28369</c:v>
                </c:pt>
                <c:pt idx="165">
                  <c:v>28399</c:v>
                </c:pt>
                <c:pt idx="166">
                  <c:v>28430</c:v>
                </c:pt>
                <c:pt idx="167">
                  <c:v>28460</c:v>
                </c:pt>
                <c:pt idx="168">
                  <c:v>28491</c:v>
                </c:pt>
                <c:pt idx="169">
                  <c:v>28522</c:v>
                </c:pt>
                <c:pt idx="170">
                  <c:v>28550</c:v>
                </c:pt>
                <c:pt idx="171">
                  <c:v>28581</c:v>
                </c:pt>
                <c:pt idx="172">
                  <c:v>28611</c:v>
                </c:pt>
                <c:pt idx="173">
                  <c:v>28642</c:v>
                </c:pt>
                <c:pt idx="174">
                  <c:v>28672</c:v>
                </c:pt>
                <c:pt idx="175">
                  <c:v>28703</c:v>
                </c:pt>
                <c:pt idx="176">
                  <c:v>28734</c:v>
                </c:pt>
                <c:pt idx="177">
                  <c:v>28764</c:v>
                </c:pt>
                <c:pt idx="178">
                  <c:v>28795</c:v>
                </c:pt>
                <c:pt idx="179">
                  <c:v>28825</c:v>
                </c:pt>
                <c:pt idx="180">
                  <c:v>28856</c:v>
                </c:pt>
                <c:pt idx="181">
                  <c:v>28887</c:v>
                </c:pt>
                <c:pt idx="182">
                  <c:v>28915</c:v>
                </c:pt>
                <c:pt idx="183">
                  <c:v>28946</c:v>
                </c:pt>
                <c:pt idx="184">
                  <c:v>28976</c:v>
                </c:pt>
                <c:pt idx="185">
                  <c:v>29007</c:v>
                </c:pt>
                <c:pt idx="186">
                  <c:v>29037</c:v>
                </c:pt>
                <c:pt idx="187">
                  <c:v>29068</c:v>
                </c:pt>
                <c:pt idx="188">
                  <c:v>29099</c:v>
                </c:pt>
                <c:pt idx="189">
                  <c:v>29129</c:v>
                </c:pt>
                <c:pt idx="190">
                  <c:v>29160</c:v>
                </c:pt>
                <c:pt idx="191">
                  <c:v>29190</c:v>
                </c:pt>
                <c:pt idx="192">
                  <c:v>29221</c:v>
                </c:pt>
                <c:pt idx="193">
                  <c:v>29252</c:v>
                </c:pt>
                <c:pt idx="194">
                  <c:v>29281</c:v>
                </c:pt>
                <c:pt idx="195">
                  <c:v>29312</c:v>
                </c:pt>
                <c:pt idx="196">
                  <c:v>29342</c:v>
                </c:pt>
                <c:pt idx="197">
                  <c:v>29373</c:v>
                </c:pt>
                <c:pt idx="198">
                  <c:v>29403</c:v>
                </c:pt>
                <c:pt idx="199">
                  <c:v>29434</c:v>
                </c:pt>
                <c:pt idx="200">
                  <c:v>29465</c:v>
                </c:pt>
                <c:pt idx="201">
                  <c:v>29495</c:v>
                </c:pt>
                <c:pt idx="202">
                  <c:v>29526</c:v>
                </c:pt>
                <c:pt idx="203">
                  <c:v>29556</c:v>
                </c:pt>
                <c:pt idx="204">
                  <c:v>29587</c:v>
                </c:pt>
                <c:pt idx="205">
                  <c:v>29618</c:v>
                </c:pt>
                <c:pt idx="206">
                  <c:v>29646</c:v>
                </c:pt>
                <c:pt idx="207">
                  <c:v>29677</c:v>
                </c:pt>
                <c:pt idx="208">
                  <c:v>29707</c:v>
                </c:pt>
                <c:pt idx="209">
                  <c:v>29738</c:v>
                </c:pt>
                <c:pt idx="210">
                  <c:v>29768</c:v>
                </c:pt>
                <c:pt idx="211">
                  <c:v>29799</c:v>
                </c:pt>
                <c:pt idx="212">
                  <c:v>29830</c:v>
                </c:pt>
                <c:pt idx="213">
                  <c:v>29860</c:v>
                </c:pt>
                <c:pt idx="214">
                  <c:v>29891</c:v>
                </c:pt>
                <c:pt idx="215">
                  <c:v>29921</c:v>
                </c:pt>
                <c:pt idx="216">
                  <c:v>29952</c:v>
                </c:pt>
                <c:pt idx="217">
                  <c:v>29983</c:v>
                </c:pt>
                <c:pt idx="218">
                  <c:v>30011</c:v>
                </c:pt>
                <c:pt idx="219">
                  <c:v>30042</c:v>
                </c:pt>
                <c:pt idx="220">
                  <c:v>30072</c:v>
                </c:pt>
                <c:pt idx="221">
                  <c:v>30103</c:v>
                </c:pt>
                <c:pt idx="222">
                  <c:v>30133</c:v>
                </c:pt>
                <c:pt idx="223">
                  <c:v>30164</c:v>
                </c:pt>
                <c:pt idx="224">
                  <c:v>30195</c:v>
                </c:pt>
                <c:pt idx="225">
                  <c:v>30225</c:v>
                </c:pt>
                <c:pt idx="226">
                  <c:v>30256</c:v>
                </c:pt>
                <c:pt idx="227">
                  <c:v>30286</c:v>
                </c:pt>
                <c:pt idx="228">
                  <c:v>30317</c:v>
                </c:pt>
                <c:pt idx="229">
                  <c:v>30348</c:v>
                </c:pt>
                <c:pt idx="230">
                  <c:v>30376</c:v>
                </c:pt>
                <c:pt idx="231">
                  <c:v>30407</c:v>
                </c:pt>
                <c:pt idx="232">
                  <c:v>30437</c:v>
                </c:pt>
                <c:pt idx="233">
                  <c:v>30468</c:v>
                </c:pt>
                <c:pt idx="234">
                  <c:v>30498</c:v>
                </c:pt>
                <c:pt idx="235">
                  <c:v>30529</c:v>
                </c:pt>
                <c:pt idx="236">
                  <c:v>30560</c:v>
                </c:pt>
                <c:pt idx="237">
                  <c:v>30590</c:v>
                </c:pt>
                <c:pt idx="238">
                  <c:v>30621</c:v>
                </c:pt>
                <c:pt idx="239">
                  <c:v>30651</c:v>
                </c:pt>
                <c:pt idx="240">
                  <c:v>30682</c:v>
                </c:pt>
                <c:pt idx="241">
                  <c:v>30713</c:v>
                </c:pt>
                <c:pt idx="242">
                  <c:v>30742</c:v>
                </c:pt>
                <c:pt idx="243">
                  <c:v>30773</c:v>
                </c:pt>
                <c:pt idx="244">
                  <c:v>30803</c:v>
                </c:pt>
                <c:pt idx="245">
                  <c:v>30834</c:v>
                </c:pt>
                <c:pt idx="246">
                  <c:v>30864</c:v>
                </c:pt>
                <c:pt idx="247">
                  <c:v>30895</c:v>
                </c:pt>
                <c:pt idx="248">
                  <c:v>30926</c:v>
                </c:pt>
                <c:pt idx="249">
                  <c:v>30956</c:v>
                </c:pt>
                <c:pt idx="250">
                  <c:v>30987</c:v>
                </c:pt>
                <c:pt idx="251">
                  <c:v>31017</c:v>
                </c:pt>
                <c:pt idx="252">
                  <c:v>31048</c:v>
                </c:pt>
                <c:pt idx="253">
                  <c:v>31079</c:v>
                </c:pt>
                <c:pt idx="254">
                  <c:v>31107</c:v>
                </c:pt>
                <c:pt idx="255">
                  <c:v>31138</c:v>
                </c:pt>
                <c:pt idx="256">
                  <c:v>31168</c:v>
                </c:pt>
                <c:pt idx="257">
                  <c:v>31199</c:v>
                </c:pt>
                <c:pt idx="258">
                  <c:v>31229</c:v>
                </c:pt>
                <c:pt idx="259">
                  <c:v>31260</c:v>
                </c:pt>
                <c:pt idx="260">
                  <c:v>31291</c:v>
                </c:pt>
                <c:pt idx="261">
                  <c:v>31321</c:v>
                </c:pt>
                <c:pt idx="262">
                  <c:v>31352</c:v>
                </c:pt>
                <c:pt idx="263">
                  <c:v>31382</c:v>
                </c:pt>
                <c:pt idx="264">
                  <c:v>31413</c:v>
                </c:pt>
                <c:pt idx="265">
                  <c:v>31444</c:v>
                </c:pt>
                <c:pt idx="266">
                  <c:v>31472</c:v>
                </c:pt>
                <c:pt idx="267">
                  <c:v>31503</c:v>
                </c:pt>
                <c:pt idx="268">
                  <c:v>31533</c:v>
                </c:pt>
                <c:pt idx="269">
                  <c:v>31564</c:v>
                </c:pt>
                <c:pt idx="270">
                  <c:v>31594</c:v>
                </c:pt>
                <c:pt idx="271">
                  <c:v>31625</c:v>
                </c:pt>
                <c:pt idx="272">
                  <c:v>31656</c:v>
                </c:pt>
                <c:pt idx="273">
                  <c:v>31686</c:v>
                </c:pt>
                <c:pt idx="274">
                  <c:v>31717</c:v>
                </c:pt>
                <c:pt idx="275">
                  <c:v>31747</c:v>
                </c:pt>
                <c:pt idx="276">
                  <c:v>31778</c:v>
                </c:pt>
                <c:pt idx="277">
                  <c:v>31809</c:v>
                </c:pt>
                <c:pt idx="278">
                  <c:v>31837</c:v>
                </c:pt>
                <c:pt idx="279">
                  <c:v>31868</c:v>
                </c:pt>
                <c:pt idx="280">
                  <c:v>31898</c:v>
                </c:pt>
                <c:pt idx="281">
                  <c:v>31929</c:v>
                </c:pt>
                <c:pt idx="282">
                  <c:v>31959</c:v>
                </c:pt>
                <c:pt idx="283">
                  <c:v>31990</c:v>
                </c:pt>
                <c:pt idx="284">
                  <c:v>32021</c:v>
                </c:pt>
                <c:pt idx="285">
                  <c:v>32051</c:v>
                </c:pt>
                <c:pt idx="286">
                  <c:v>32082</c:v>
                </c:pt>
                <c:pt idx="287">
                  <c:v>32112</c:v>
                </c:pt>
                <c:pt idx="288">
                  <c:v>32143</c:v>
                </c:pt>
                <c:pt idx="289">
                  <c:v>32174</c:v>
                </c:pt>
                <c:pt idx="290">
                  <c:v>32203</c:v>
                </c:pt>
                <c:pt idx="291">
                  <c:v>32234</c:v>
                </c:pt>
                <c:pt idx="292">
                  <c:v>32264</c:v>
                </c:pt>
                <c:pt idx="293">
                  <c:v>32295</c:v>
                </c:pt>
                <c:pt idx="294">
                  <c:v>32325</c:v>
                </c:pt>
                <c:pt idx="295">
                  <c:v>32356</c:v>
                </c:pt>
                <c:pt idx="296">
                  <c:v>32387</c:v>
                </c:pt>
                <c:pt idx="297">
                  <c:v>32417</c:v>
                </c:pt>
                <c:pt idx="298">
                  <c:v>32448</c:v>
                </c:pt>
                <c:pt idx="299">
                  <c:v>32478</c:v>
                </c:pt>
                <c:pt idx="300">
                  <c:v>32509</c:v>
                </c:pt>
                <c:pt idx="301">
                  <c:v>32540</c:v>
                </c:pt>
                <c:pt idx="302">
                  <c:v>32568</c:v>
                </c:pt>
                <c:pt idx="303">
                  <c:v>32599</c:v>
                </c:pt>
                <c:pt idx="304">
                  <c:v>32629</c:v>
                </c:pt>
                <c:pt idx="305">
                  <c:v>32660</c:v>
                </c:pt>
                <c:pt idx="306">
                  <c:v>32690</c:v>
                </c:pt>
                <c:pt idx="307">
                  <c:v>32721</c:v>
                </c:pt>
                <c:pt idx="308">
                  <c:v>32752</c:v>
                </c:pt>
                <c:pt idx="309">
                  <c:v>32782</c:v>
                </c:pt>
                <c:pt idx="310">
                  <c:v>32813</c:v>
                </c:pt>
                <c:pt idx="311">
                  <c:v>32843</c:v>
                </c:pt>
                <c:pt idx="312">
                  <c:v>32874</c:v>
                </c:pt>
                <c:pt idx="313">
                  <c:v>32905</c:v>
                </c:pt>
                <c:pt idx="314">
                  <c:v>32933</c:v>
                </c:pt>
                <c:pt idx="315">
                  <c:v>32964</c:v>
                </c:pt>
                <c:pt idx="316">
                  <c:v>32994</c:v>
                </c:pt>
                <c:pt idx="317">
                  <c:v>33025</c:v>
                </c:pt>
                <c:pt idx="318">
                  <c:v>33055</c:v>
                </c:pt>
                <c:pt idx="319">
                  <c:v>33086</c:v>
                </c:pt>
                <c:pt idx="320">
                  <c:v>33117</c:v>
                </c:pt>
                <c:pt idx="321">
                  <c:v>33147</c:v>
                </c:pt>
                <c:pt idx="322">
                  <c:v>33178</c:v>
                </c:pt>
                <c:pt idx="323">
                  <c:v>33208</c:v>
                </c:pt>
                <c:pt idx="324">
                  <c:v>33239</c:v>
                </c:pt>
                <c:pt idx="325">
                  <c:v>33270</c:v>
                </c:pt>
                <c:pt idx="326">
                  <c:v>33298</c:v>
                </c:pt>
                <c:pt idx="327">
                  <c:v>33329</c:v>
                </c:pt>
                <c:pt idx="328">
                  <c:v>33359</c:v>
                </c:pt>
                <c:pt idx="329">
                  <c:v>33390</c:v>
                </c:pt>
                <c:pt idx="330">
                  <c:v>33420</c:v>
                </c:pt>
                <c:pt idx="331">
                  <c:v>33451</c:v>
                </c:pt>
                <c:pt idx="332">
                  <c:v>33482</c:v>
                </c:pt>
                <c:pt idx="333">
                  <c:v>33512</c:v>
                </c:pt>
                <c:pt idx="334">
                  <c:v>33543</c:v>
                </c:pt>
                <c:pt idx="335">
                  <c:v>33573</c:v>
                </c:pt>
                <c:pt idx="336">
                  <c:v>33604</c:v>
                </c:pt>
                <c:pt idx="337">
                  <c:v>33635</c:v>
                </c:pt>
                <c:pt idx="338">
                  <c:v>33664</c:v>
                </c:pt>
                <c:pt idx="339">
                  <c:v>33695</c:v>
                </c:pt>
                <c:pt idx="340">
                  <c:v>33725</c:v>
                </c:pt>
                <c:pt idx="341">
                  <c:v>33756</c:v>
                </c:pt>
                <c:pt idx="342">
                  <c:v>33786</c:v>
                </c:pt>
                <c:pt idx="343">
                  <c:v>33817</c:v>
                </c:pt>
                <c:pt idx="344">
                  <c:v>33848</c:v>
                </c:pt>
                <c:pt idx="345">
                  <c:v>33878</c:v>
                </c:pt>
                <c:pt idx="346">
                  <c:v>33909</c:v>
                </c:pt>
                <c:pt idx="347">
                  <c:v>33939</c:v>
                </c:pt>
                <c:pt idx="348">
                  <c:v>33970</c:v>
                </c:pt>
                <c:pt idx="349">
                  <c:v>34001</c:v>
                </c:pt>
                <c:pt idx="350">
                  <c:v>34029</c:v>
                </c:pt>
                <c:pt idx="351">
                  <c:v>34060</c:v>
                </c:pt>
                <c:pt idx="352">
                  <c:v>34090</c:v>
                </c:pt>
                <c:pt idx="353">
                  <c:v>34121</c:v>
                </c:pt>
                <c:pt idx="354">
                  <c:v>34151</c:v>
                </c:pt>
                <c:pt idx="355">
                  <c:v>34182</c:v>
                </c:pt>
                <c:pt idx="356">
                  <c:v>34213</c:v>
                </c:pt>
                <c:pt idx="357">
                  <c:v>34243</c:v>
                </c:pt>
                <c:pt idx="358">
                  <c:v>34274</c:v>
                </c:pt>
                <c:pt idx="359">
                  <c:v>34304</c:v>
                </c:pt>
                <c:pt idx="360">
                  <c:v>34335</c:v>
                </c:pt>
                <c:pt idx="361">
                  <c:v>34366</c:v>
                </c:pt>
                <c:pt idx="362">
                  <c:v>34394</c:v>
                </c:pt>
                <c:pt idx="363">
                  <c:v>34425</c:v>
                </c:pt>
                <c:pt idx="364">
                  <c:v>34455</c:v>
                </c:pt>
                <c:pt idx="365">
                  <c:v>34486</c:v>
                </c:pt>
                <c:pt idx="366">
                  <c:v>34516</c:v>
                </c:pt>
                <c:pt idx="367">
                  <c:v>34547</c:v>
                </c:pt>
                <c:pt idx="368">
                  <c:v>34578</c:v>
                </c:pt>
                <c:pt idx="369">
                  <c:v>34608</c:v>
                </c:pt>
                <c:pt idx="370">
                  <c:v>34639</c:v>
                </c:pt>
                <c:pt idx="371">
                  <c:v>34669</c:v>
                </c:pt>
                <c:pt idx="372">
                  <c:v>34700</c:v>
                </c:pt>
                <c:pt idx="373">
                  <c:v>34731</c:v>
                </c:pt>
                <c:pt idx="374">
                  <c:v>34759</c:v>
                </c:pt>
                <c:pt idx="375">
                  <c:v>34790</c:v>
                </c:pt>
                <c:pt idx="376">
                  <c:v>34820</c:v>
                </c:pt>
                <c:pt idx="377">
                  <c:v>34851</c:v>
                </c:pt>
                <c:pt idx="378">
                  <c:v>34881</c:v>
                </c:pt>
                <c:pt idx="379">
                  <c:v>34912</c:v>
                </c:pt>
                <c:pt idx="380">
                  <c:v>34943</c:v>
                </c:pt>
                <c:pt idx="381">
                  <c:v>34973</c:v>
                </c:pt>
                <c:pt idx="382">
                  <c:v>35004</c:v>
                </c:pt>
                <c:pt idx="383">
                  <c:v>35034</c:v>
                </c:pt>
                <c:pt idx="384">
                  <c:v>35065</c:v>
                </c:pt>
                <c:pt idx="385">
                  <c:v>35096</c:v>
                </c:pt>
                <c:pt idx="386">
                  <c:v>35125</c:v>
                </c:pt>
                <c:pt idx="387">
                  <c:v>35156</c:v>
                </c:pt>
                <c:pt idx="388">
                  <c:v>35186</c:v>
                </c:pt>
                <c:pt idx="389">
                  <c:v>35217</c:v>
                </c:pt>
                <c:pt idx="390">
                  <c:v>35247</c:v>
                </c:pt>
                <c:pt idx="391">
                  <c:v>35278</c:v>
                </c:pt>
                <c:pt idx="392">
                  <c:v>35309</c:v>
                </c:pt>
                <c:pt idx="393">
                  <c:v>35339</c:v>
                </c:pt>
                <c:pt idx="394">
                  <c:v>35370</c:v>
                </c:pt>
                <c:pt idx="395">
                  <c:v>35400</c:v>
                </c:pt>
                <c:pt idx="396">
                  <c:v>35431</c:v>
                </c:pt>
                <c:pt idx="397">
                  <c:v>35462</c:v>
                </c:pt>
                <c:pt idx="398">
                  <c:v>35490</c:v>
                </c:pt>
                <c:pt idx="399">
                  <c:v>35521</c:v>
                </c:pt>
                <c:pt idx="400">
                  <c:v>35551</c:v>
                </c:pt>
                <c:pt idx="401">
                  <c:v>35582</c:v>
                </c:pt>
                <c:pt idx="402">
                  <c:v>35612</c:v>
                </c:pt>
                <c:pt idx="403">
                  <c:v>35643</c:v>
                </c:pt>
                <c:pt idx="404">
                  <c:v>35674</c:v>
                </c:pt>
                <c:pt idx="405">
                  <c:v>35704</c:v>
                </c:pt>
                <c:pt idx="406">
                  <c:v>35735</c:v>
                </c:pt>
                <c:pt idx="407">
                  <c:v>35765</c:v>
                </c:pt>
                <c:pt idx="408">
                  <c:v>35796</c:v>
                </c:pt>
                <c:pt idx="409">
                  <c:v>35827</c:v>
                </c:pt>
                <c:pt idx="410">
                  <c:v>35855</c:v>
                </c:pt>
                <c:pt idx="411">
                  <c:v>35886</c:v>
                </c:pt>
                <c:pt idx="412">
                  <c:v>35916</c:v>
                </c:pt>
                <c:pt idx="413">
                  <c:v>35947</c:v>
                </c:pt>
                <c:pt idx="414">
                  <c:v>35977</c:v>
                </c:pt>
                <c:pt idx="415">
                  <c:v>36008</c:v>
                </c:pt>
                <c:pt idx="416">
                  <c:v>36039</c:v>
                </c:pt>
                <c:pt idx="417">
                  <c:v>36069</c:v>
                </c:pt>
                <c:pt idx="418">
                  <c:v>36100</c:v>
                </c:pt>
                <c:pt idx="419">
                  <c:v>36130</c:v>
                </c:pt>
                <c:pt idx="420">
                  <c:v>36161</c:v>
                </c:pt>
                <c:pt idx="421">
                  <c:v>36192</c:v>
                </c:pt>
                <c:pt idx="422">
                  <c:v>36220</c:v>
                </c:pt>
                <c:pt idx="423">
                  <c:v>36251</c:v>
                </c:pt>
                <c:pt idx="424">
                  <c:v>36281</c:v>
                </c:pt>
                <c:pt idx="425">
                  <c:v>36312</c:v>
                </c:pt>
                <c:pt idx="426">
                  <c:v>36342</c:v>
                </c:pt>
                <c:pt idx="427">
                  <c:v>36373</c:v>
                </c:pt>
                <c:pt idx="428">
                  <c:v>36404</c:v>
                </c:pt>
                <c:pt idx="429">
                  <c:v>36434</c:v>
                </c:pt>
                <c:pt idx="430">
                  <c:v>36465</c:v>
                </c:pt>
                <c:pt idx="431">
                  <c:v>36495</c:v>
                </c:pt>
                <c:pt idx="432">
                  <c:v>36526</c:v>
                </c:pt>
                <c:pt idx="433">
                  <c:v>36557</c:v>
                </c:pt>
                <c:pt idx="434">
                  <c:v>36586</c:v>
                </c:pt>
                <c:pt idx="435">
                  <c:v>36617</c:v>
                </c:pt>
                <c:pt idx="436">
                  <c:v>36647</c:v>
                </c:pt>
                <c:pt idx="437">
                  <c:v>36678</c:v>
                </c:pt>
                <c:pt idx="438">
                  <c:v>36708</c:v>
                </c:pt>
                <c:pt idx="439">
                  <c:v>36739</c:v>
                </c:pt>
                <c:pt idx="440">
                  <c:v>36770</c:v>
                </c:pt>
                <c:pt idx="441">
                  <c:v>36800</c:v>
                </c:pt>
                <c:pt idx="442">
                  <c:v>36831</c:v>
                </c:pt>
                <c:pt idx="443">
                  <c:v>36861</c:v>
                </c:pt>
                <c:pt idx="444">
                  <c:v>36892</c:v>
                </c:pt>
                <c:pt idx="445">
                  <c:v>36923</c:v>
                </c:pt>
                <c:pt idx="446">
                  <c:v>36951</c:v>
                </c:pt>
                <c:pt idx="447">
                  <c:v>36982</c:v>
                </c:pt>
                <c:pt idx="448">
                  <c:v>37012</c:v>
                </c:pt>
                <c:pt idx="449">
                  <c:v>37043</c:v>
                </c:pt>
                <c:pt idx="450">
                  <c:v>37073</c:v>
                </c:pt>
                <c:pt idx="451">
                  <c:v>37104</c:v>
                </c:pt>
                <c:pt idx="452">
                  <c:v>37135</c:v>
                </c:pt>
                <c:pt idx="453">
                  <c:v>37165</c:v>
                </c:pt>
                <c:pt idx="454">
                  <c:v>37196</c:v>
                </c:pt>
                <c:pt idx="455">
                  <c:v>37226</c:v>
                </c:pt>
                <c:pt idx="456">
                  <c:v>37257</c:v>
                </c:pt>
                <c:pt idx="457">
                  <c:v>37288</c:v>
                </c:pt>
                <c:pt idx="458">
                  <c:v>37316</c:v>
                </c:pt>
                <c:pt idx="459">
                  <c:v>37347</c:v>
                </c:pt>
                <c:pt idx="460">
                  <c:v>37377</c:v>
                </c:pt>
                <c:pt idx="461">
                  <c:v>37408</c:v>
                </c:pt>
                <c:pt idx="462">
                  <c:v>37438</c:v>
                </c:pt>
                <c:pt idx="463">
                  <c:v>37469</c:v>
                </c:pt>
                <c:pt idx="464">
                  <c:v>37500</c:v>
                </c:pt>
                <c:pt idx="465">
                  <c:v>37530</c:v>
                </c:pt>
                <c:pt idx="466">
                  <c:v>37561</c:v>
                </c:pt>
                <c:pt idx="467">
                  <c:v>37591</c:v>
                </c:pt>
                <c:pt idx="468">
                  <c:v>37622</c:v>
                </c:pt>
                <c:pt idx="469">
                  <c:v>37653</c:v>
                </c:pt>
                <c:pt idx="470">
                  <c:v>37681</c:v>
                </c:pt>
                <c:pt idx="471">
                  <c:v>37712</c:v>
                </c:pt>
                <c:pt idx="472">
                  <c:v>37742</c:v>
                </c:pt>
                <c:pt idx="473">
                  <c:v>37773</c:v>
                </c:pt>
                <c:pt idx="474">
                  <c:v>37803</c:v>
                </c:pt>
                <c:pt idx="475">
                  <c:v>37834</c:v>
                </c:pt>
                <c:pt idx="476">
                  <c:v>37865</c:v>
                </c:pt>
                <c:pt idx="477">
                  <c:v>37895</c:v>
                </c:pt>
                <c:pt idx="478">
                  <c:v>37926</c:v>
                </c:pt>
                <c:pt idx="479">
                  <c:v>37956</c:v>
                </c:pt>
                <c:pt idx="480">
                  <c:v>37987</c:v>
                </c:pt>
                <c:pt idx="481">
                  <c:v>38018</c:v>
                </c:pt>
                <c:pt idx="482">
                  <c:v>38047</c:v>
                </c:pt>
                <c:pt idx="483">
                  <c:v>38078</c:v>
                </c:pt>
                <c:pt idx="484">
                  <c:v>38108</c:v>
                </c:pt>
                <c:pt idx="485">
                  <c:v>38139</c:v>
                </c:pt>
                <c:pt idx="486">
                  <c:v>38169</c:v>
                </c:pt>
                <c:pt idx="487">
                  <c:v>38200</c:v>
                </c:pt>
                <c:pt idx="488">
                  <c:v>38231</c:v>
                </c:pt>
                <c:pt idx="489">
                  <c:v>38261</c:v>
                </c:pt>
                <c:pt idx="490">
                  <c:v>38292</c:v>
                </c:pt>
                <c:pt idx="491">
                  <c:v>38322</c:v>
                </c:pt>
                <c:pt idx="492">
                  <c:v>38353</c:v>
                </c:pt>
                <c:pt idx="493">
                  <c:v>38384</c:v>
                </c:pt>
                <c:pt idx="494">
                  <c:v>38412</c:v>
                </c:pt>
                <c:pt idx="495">
                  <c:v>38443</c:v>
                </c:pt>
                <c:pt idx="496">
                  <c:v>38473</c:v>
                </c:pt>
                <c:pt idx="497">
                  <c:v>38504</c:v>
                </c:pt>
                <c:pt idx="498">
                  <c:v>38534</c:v>
                </c:pt>
                <c:pt idx="499">
                  <c:v>38565</c:v>
                </c:pt>
                <c:pt idx="500">
                  <c:v>38596</c:v>
                </c:pt>
                <c:pt idx="501">
                  <c:v>38626</c:v>
                </c:pt>
                <c:pt idx="502">
                  <c:v>38657</c:v>
                </c:pt>
                <c:pt idx="503">
                  <c:v>38687</c:v>
                </c:pt>
                <c:pt idx="504">
                  <c:v>38718</c:v>
                </c:pt>
                <c:pt idx="505">
                  <c:v>38749</c:v>
                </c:pt>
                <c:pt idx="506">
                  <c:v>38777</c:v>
                </c:pt>
                <c:pt idx="507">
                  <c:v>38808</c:v>
                </c:pt>
                <c:pt idx="508">
                  <c:v>38838</c:v>
                </c:pt>
                <c:pt idx="509">
                  <c:v>38869</c:v>
                </c:pt>
                <c:pt idx="510">
                  <c:v>38899</c:v>
                </c:pt>
                <c:pt idx="511">
                  <c:v>38930</c:v>
                </c:pt>
                <c:pt idx="512">
                  <c:v>38961</c:v>
                </c:pt>
                <c:pt idx="513">
                  <c:v>38991</c:v>
                </c:pt>
                <c:pt idx="514">
                  <c:v>39022</c:v>
                </c:pt>
                <c:pt idx="515">
                  <c:v>39052</c:v>
                </c:pt>
                <c:pt idx="516">
                  <c:v>39083</c:v>
                </c:pt>
                <c:pt idx="517">
                  <c:v>39114</c:v>
                </c:pt>
                <c:pt idx="518">
                  <c:v>39142</c:v>
                </c:pt>
                <c:pt idx="519">
                  <c:v>39173</c:v>
                </c:pt>
                <c:pt idx="520">
                  <c:v>39203</c:v>
                </c:pt>
                <c:pt idx="521">
                  <c:v>39234</c:v>
                </c:pt>
                <c:pt idx="522">
                  <c:v>39264</c:v>
                </c:pt>
                <c:pt idx="523">
                  <c:v>39295</c:v>
                </c:pt>
                <c:pt idx="524">
                  <c:v>39326</c:v>
                </c:pt>
                <c:pt idx="525">
                  <c:v>39356</c:v>
                </c:pt>
                <c:pt idx="526">
                  <c:v>39387</c:v>
                </c:pt>
                <c:pt idx="527">
                  <c:v>39417</c:v>
                </c:pt>
              </c:numCache>
            </c:numRef>
          </c:cat>
          <c:val>
            <c:numRef>
              <c:f>'HS2FAM shift 24'!$N$9:$N$932</c:f>
              <c:numCache>
                <c:formatCode>General</c:formatCode>
                <c:ptCount val="924"/>
                <c:pt idx="739" formatCode="0.0">
                  <c:v>-18.360266593599999</c:v>
                </c:pt>
                <c:pt idx="923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0BAB-4C3F-B7F0-543A0A5759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5926527"/>
        <c:axId val="415924863"/>
      </c:lineChart>
      <c:dateAx>
        <c:axId val="1385417216"/>
        <c:scaling>
          <c:orientation val="minMax"/>
          <c:max val="46722"/>
          <c:min val="39448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2"/>
        <c:majorTimeUnit val="years"/>
        <c:minorUnit val="1"/>
        <c:minorTimeUnit val="years"/>
      </c:dateAx>
      <c:valAx>
        <c:axId val="1106967296"/>
        <c:scaling>
          <c:orientation val="minMax"/>
          <c:max val="30"/>
          <c:min val="-3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10"/>
      </c:valAx>
      <c:valAx>
        <c:axId val="415924863"/>
        <c:scaling>
          <c:orientation val="minMax"/>
          <c:max val="45"/>
          <c:min val="-45"/>
        </c:scaling>
        <c:delete val="0"/>
        <c:axPos val="r"/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 algn="ctr">
              <a:defRPr lang="en-US" sz="1200" b="1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15926527"/>
        <c:crosses val="max"/>
        <c:crossBetween val="between"/>
        <c:majorUnit val="15"/>
      </c:valAx>
      <c:catAx>
        <c:axId val="415926527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415924863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l"/>
      <c:legendEntry>
        <c:idx val="0"/>
        <c:delete val="1"/>
      </c:legendEntry>
      <c:legendEntry>
        <c:idx val="2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26427668620016087"/>
          <c:y val="0.72519460037590999"/>
          <c:w val="0.29113614546888983"/>
          <c:h val="0.19214419369827576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333535996728434E-2"/>
          <c:y val="2.5918635170603679E-2"/>
          <c:w val="0.91359325605900943"/>
          <c:h val="0.90047229443209553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8575">
              <a:noFill/>
            </a:ln>
          </c:spPr>
          <c:marker>
            <c:symbol val="none"/>
          </c:marker>
          <c:cat>
            <c:numRef>
              <c:f>CHINAIP!$A$9:$A$524</c:f>
              <c:numCache>
                <c:formatCode>mmm\-yy</c:formatCode>
                <c:ptCount val="516"/>
                <c:pt idx="0">
                  <c:v>34700</c:v>
                </c:pt>
                <c:pt idx="1">
                  <c:v>34731</c:v>
                </c:pt>
                <c:pt idx="2">
                  <c:v>34759</c:v>
                </c:pt>
                <c:pt idx="3">
                  <c:v>34790</c:v>
                </c:pt>
                <c:pt idx="4">
                  <c:v>34820</c:v>
                </c:pt>
                <c:pt idx="5">
                  <c:v>34851</c:v>
                </c:pt>
                <c:pt idx="6">
                  <c:v>34881</c:v>
                </c:pt>
                <c:pt idx="7">
                  <c:v>34912</c:v>
                </c:pt>
                <c:pt idx="8">
                  <c:v>34943</c:v>
                </c:pt>
                <c:pt idx="9">
                  <c:v>34973</c:v>
                </c:pt>
                <c:pt idx="10">
                  <c:v>35004</c:v>
                </c:pt>
                <c:pt idx="11">
                  <c:v>35034</c:v>
                </c:pt>
                <c:pt idx="12">
                  <c:v>35065</c:v>
                </c:pt>
                <c:pt idx="13">
                  <c:v>35096</c:v>
                </c:pt>
                <c:pt idx="14">
                  <c:v>35125</c:v>
                </c:pt>
                <c:pt idx="15">
                  <c:v>35156</c:v>
                </c:pt>
                <c:pt idx="16">
                  <c:v>35186</c:v>
                </c:pt>
                <c:pt idx="17">
                  <c:v>35217</c:v>
                </c:pt>
                <c:pt idx="18">
                  <c:v>35247</c:v>
                </c:pt>
                <c:pt idx="19">
                  <c:v>35278</c:v>
                </c:pt>
                <c:pt idx="20">
                  <c:v>35309</c:v>
                </c:pt>
                <c:pt idx="21">
                  <c:v>35339</c:v>
                </c:pt>
                <c:pt idx="22">
                  <c:v>35370</c:v>
                </c:pt>
                <c:pt idx="23">
                  <c:v>35400</c:v>
                </c:pt>
                <c:pt idx="24">
                  <c:v>35431</c:v>
                </c:pt>
                <c:pt idx="25">
                  <c:v>35462</c:v>
                </c:pt>
                <c:pt idx="26">
                  <c:v>35490</c:v>
                </c:pt>
                <c:pt idx="27">
                  <c:v>35521</c:v>
                </c:pt>
                <c:pt idx="28">
                  <c:v>35551</c:v>
                </c:pt>
                <c:pt idx="29">
                  <c:v>35582</c:v>
                </c:pt>
                <c:pt idx="30">
                  <c:v>35612</c:v>
                </c:pt>
                <c:pt idx="31">
                  <c:v>35643</c:v>
                </c:pt>
                <c:pt idx="32">
                  <c:v>35674</c:v>
                </c:pt>
                <c:pt idx="33">
                  <c:v>35704</c:v>
                </c:pt>
                <c:pt idx="34">
                  <c:v>35735</c:v>
                </c:pt>
                <c:pt idx="35">
                  <c:v>35765</c:v>
                </c:pt>
                <c:pt idx="36">
                  <c:v>35796</c:v>
                </c:pt>
                <c:pt idx="37">
                  <c:v>35827</c:v>
                </c:pt>
                <c:pt idx="38">
                  <c:v>35855</c:v>
                </c:pt>
                <c:pt idx="39">
                  <c:v>35886</c:v>
                </c:pt>
                <c:pt idx="40">
                  <c:v>35916</c:v>
                </c:pt>
                <c:pt idx="41">
                  <c:v>35947</c:v>
                </c:pt>
                <c:pt idx="42">
                  <c:v>35977</c:v>
                </c:pt>
                <c:pt idx="43">
                  <c:v>36008</c:v>
                </c:pt>
                <c:pt idx="44">
                  <c:v>36039</c:v>
                </c:pt>
                <c:pt idx="45">
                  <c:v>36069</c:v>
                </c:pt>
                <c:pt idx="46">
                  <c:v>36100</c:v>
                </c:pt>
                <c:pt idx="47">
                  <c:v>36130</c:v>
                </c:pt>
                <c:pt idx="48">
                  <c:v>36161</c:v>
                </c:pt>
                <c:pt idx="49">
                  <c:v>36192</c:v>
                </c:pt>
                <c:pt idx="50">
                  <c:v>36220</c:v>
                </c:pt>
                <c:pt idx="51">
                  <c:v>36251</c:v>
                </c:pt>
                <c:pt idx="52">
                  <c:v>36281</c:v>
                </c:pt>
                <c:pt idx="53">
                  <c:v>36312</c:v>
                </c:pt>
                <c:pt idx="54">
                  <c:v>36342</c:v>
                </c:pt>
                <c:pt idx="55">
                  <c:v>36373</c:v>
                </c:pt>
                <c:pt idx="56">
                  <c:v>36404</c:v>
                </c:pt>
                <c:pt idx="57">
                  <c:v>36434</c:v>
                </c:pt>
                <c:pt idx="58">
                  <c:v>36465</c:v>
                </c:pt>
                <c:pt idx="59">
                  <c:v>36495</c:v>
                </c:pt>
                <c:pt idx="60">
                  <c:v>36526</c:v>
                </c:pt>
                <c:pt idx="61">
                  <c:v>36557</c:v>
                </c:pt>
                <c:pt idx="62">
                  <c:v>36586</c:v>
                </c:pt>
                <c:pt idx="63">
                  <c:v>36617</c:v>
                </c:pt>
                <c:pt idx="64">
                  <c:v>36647</c:v>
                </c:pt>
                <c:pt idx="65">
                  <c:v>36678</c:v>
                </c:pt>
                <c:pt idx="66">
                  <c:v>36708</c:v>
                </c:pt>
                <c:pt idx="67">
                  <c:v>36739</c:v>
                </c:pt>
                <c:pt idx="68">
                  <c:v>36770</c:v>
                </c:pt>
                <c:pt idx="69">
                  <c:v>36800</c:v>
                </c:pt>
                <c:pt idx="70">
                  <c:v>36831</c:v>
                </c:pt>
                <c:pt idx="71">
                  <c:v>36861</c:v>
                </c:pt>
                <c:pt idx="72">
                  <c:v>36892</c:v>
                </c:pt>
                <c:pt idx="73">
                  <c:v>36923</c:v>
                </c:pt>
                <c:pt idx="74">
                  <c:v>36951</c:v>
                </c:pt>
                <c:pt idx="75">
                  <c:v>36982</c:v>
                </c:pt>
                <c:pt idx="76">
                  <c:v>37012</c:v>
                </c:pt>
                <c:pt idx="77">
                  <c:v>37043</c:v>
                </c:pt>
                <c:pt idx="78">
                  <c:v>37073</c:v>
                </c:pt>
                <c:pt idx="79">
                  <c:v>37104</c:v>
                </c:pt>
                <c:pt idx="80">
                  <c:v>37135</c:v>
                </c:pt>
                <c:pt idx="81">
                  <c:v>37165</c:v>
                </c:pt>
                <c:pt idx="82">
                  <c:v>37196</c:v>
                </c:pt>
                <c:pt idx="83">
                  <c:v>37226</c:v>
                </c:pt>
                <c:pt idx="84">
                  <c:v>37257</c:v>
                </c:pt>
                <c:pt idx="85">
                  <c:v>37288</c:v>
                </c:pt>
                <c:pt idx="86">
                  <c:v>37316</c:v>
                </c:pt>
                <c:pt idx="87">
                  <c:v>37347</c:v>
                </c:pt>
                <c:pt idx="88">
                  <c:v>37377</c:v>
                </c:pt>
                <c:pt idx="89">
                  <c:v>37408</c:v>
                </c:pt>
                <c:pt idx="90">
                  <c:v>37438</c:v>
                </c:pt>
                <c:pt idx="91">
                  <c:v>37469</c:v>
                </c:pt>
                <c:pt idx="92">
                  <c:v>37500</c:v>
                </c:pt>
                <c:pt idx="93">
                  <c:v>37530</c:v>
                </c:pt>
                <c:pt idx="94">
                  <c:v>37561</c:v>
                </c:pt>
                <c:pt idx="95">
                  <c:v>37591</c:v>
                </c:pt>
                <c:pt idx="96">
                  <c:v>37622</c:v>
                </c:pt>
                <c:pt idx="97">
                  <c:v>37653</c:v>
                </c:pt>
                <c:pt idx="98">
                  <c:v>37681</c:v>
                </c:pt>
                <c:pt idx="99">
                  <c:v>37712</c:v>
                </c:pt>
                <c:pt idx="100">
                  <c:v>37742</c:v>
                </c:pt>
                <c:pt idx="101">
                  <c:v>37773</c:v>
                </c:pt>
                <c:pt idx="102">
                  <c:v>37803</c:v>
                </c:pt>
                <c:pt idx="103">
                  <c:v>37834</c:v>
                </c:pt>
                <c:pt idx="104">
                  <c:v>37865</c:v>
                </c:pt>
                <c:pt idx="105">
                  <c:v>37895</c:v>
                </c:pt>
                <c:pt idx="106">
                  <c:v>37926</c:v>
                </c:pt>
                <c:pt idx="107">
                  <c:v>37956</c:v>
                </c:pt>
                <c:pt idx="108">
                  <c:v>37987</c:v>
                </c:pt>
                <c:pt idx="109">
                  <c:v>38018</c:v>
                </c:pt>
                <c:pt idx="110">
                  <c:v>38047</c:v>
                </c:pt>
                <c:pt idx="111">
                  <c:v>38078</c:v>
                </c:pt>
                <c:pt idx="112">
                  <c:v>38108</c:v>
                </c:pt>
                <c:pt idx="113">
                  <c:v>38139</c:v>
                </c:pt>
                <c:pt idx="114">
                  <c:v>38169</c:v>
                </c:pt>
                <c:pt idx="115">
                  <c:v>38200</c:v>
                </c:pt>
                <c:pt idx="116">
                  <c:v>38231</c:v>
                </c:pt>
                <c:pt idx="117">
                  <c:v>38261</c:v>
                </c:pt>
                <c:pt idx="118">
                  <c:v>38292</c:v>
                </c:pt>
                <c:pt idx="119">
                  <c:v>38322</c:v>
                </c:pt>
                <c:pt idx="120">
                  <c:v>38353</c:v>
                </c:pt>
                <c:pt idx="121">
                  <c:v>38384</c:v>
                </c:pt>
                <c:pt idx="122">
                  <c:v>38412</c:v>
                </c:pt>
                <c:pt idx="123">
                  <c:v>38443</c:v>
                </c:pt>
                <c:pt idx="124">
                  <c:v>38473</c:v>
                </c:pt>
                <c:pt idx="125">
                  <c:v>38504</c:v>
                </c:pt>
                <c:pt idx="126">
                  <c:v>38534</c:v>
                </c:pt>
                <c:pt idx="127">
                  <c:v>38565</c:v>
                </c:pt>
                <c:pt idx="128">
                  <c:v>38596</c:v>
                </c:pt>
                <c:pt idx="129">
                  <c:v>38626</c:v>
                </c:pt>
                <c:pt idx="130">
                  <c:v>38657</c:v>
                </c:pt>
                <c:pt idx="131">
                  <c:v>38687</c:v>
                </c:pt>
                <c:pt idx="132">
                  <c:v>38718</c:v>
                </c:pt>
                <c:pt idx="133">
                  <c:v>38749</c:v>
                </c:pt>
                <c:pt idx="134">
                  <c:v>38777</c:v>
                </c:pt>
                <c:pt idx="135">
                  <c:v>38808</c:v>
                </c:pt>
                <c:pt idx="136">
                  <c:v>38838</c:v>
                </c:pt>
                <c:pt idx="137">
                  <c:v>38869</c:v>
                </c:pt>
                <c:pt idx="138">
                  <c:v>38899</c:v>
                </c:pt>
                <c:pt idx="139">
                  <c:v>38930</c:v>
                </c:pt>
                <c:pt idx="140">
                  <c:v>38961</c:v>
                </c:pt>
                <c:pt idx="141">
                  <c:v>38991</c:v>
                </c:pt>
                <c:pt idx="142">
                  <c:v>39022</c:v>
                </c:pt>
                <c:pt idx="143">
                  <c:v>39052</c:v>
                </c:pt>
                <c:pt idx="144">
                  <c:v>39083</c:v>
                </c:pt>
                <c:pt idx="145">
                  <c:v>39114</c:v>
                </c:pt>
                <c:pt idx="146">
                  <c:v>39142</c:v>
                </c:pt>
                <c:pt idx="147">
                  <c:v>39173</c:v>
                </c:pt>
                <c:pt idx="148">
                  <c:v>39203</c:v>
                </c:pt>
                <c:pt idx="149">
                  <c:v>39234</c:v>
                </c:pt>
                <c:pt idx="150">
                  <c:v>39264</c:v>
                </c:pt>
                <c:pt idx="151">
                  <c:v>39295</c:v>
                </c:pt>
                <c:pt idx="152">
                  <c:v>39326</c:v>
                </c:pt>
                <c:pt idx="153">
                  <c:v>39356</c:v>
                </c:pt>
                <c:pt idx="154">
                  <c:v>39387</c:v>
                </c:pt>
                <c:pt idx="155">
                  <c:v>39417</c:v>
                </c:pt>
                <c:pt idx="156">
                  <c:v>39448</c:v>
                </c:pt>
                <c:pt idx="157">
                  <c:v>39479</c:v>
                </c:pt>
                <c:pt idx="158">
                  <c:v>39508</c:v>
                </c:pt>
                <c:pt idx="159">
                  <c:v>39539</c:v>
                </c:pt>
                <c:pt idx="160">
                  <c:v>39569</c:v>
                </c:pt>
                <c:pt idx="161">
                  <c:v>39600</c:v>
                </c:pt>
                <c:pt idx="162">
                  <c:v>39630</c:v>
                </c:pt>
                <c:pt idx="163">
                  <c:v>39661</c:v>
                </c:pt>
                <c:pt idx="164">
                  <c:v>39692</c:v>
                </c:pt>
                <c:pt idx="165">
                  <c:v>39722</c:v>
                </c:pt>
                <c:pt idx="166">
                  <c:v>39753</c:v>
                </c:pt>
                <c:pt idx="167">
                  <c:v>39783</c:v>
                </c:pt>
                <c:pt idx="168">
                  <c:v>39814</c:v>
                </c:pt>
                <c:pt idx="169">
                  <c:v>39845</c:v>
                </c:pt>
                <c:pt idx="170">
                  <c:v>39873</c:v>
                </c:pt>
                <c:pt idx="171">
                  <c:v>39904</c:v>
                </c:pt>
                <c:pt idx="172">
                  <c:v>39934</c:v>
                </c:pt>
                <c:pt idx="173">
                  <c:v>39965</c:v>
                </c:pt>
                <c:pt idx="174">
                  <c:v>39995</c:v>
                </c:pt>
                <c:pt idx="175">
                  <c:v>40026</c:v>
                </c:pt>
                <c:pt idx="176">
                  <c:v>40057</c:v>
                </c:pt>
                <c:pt idx="177">
                  <c:v>40087</c:v>
                </c:pt>
                <c:pt idx="178">
                  <c:v>40118</c:v>
                </c:pt>
                <c:pt idx="179">
                  <c:v>40148</c:v>
                </c:pt>
                <c:pt idx="180">
                  <c:v>40179</c:v>
                </c:pt>
                <c:pt idx="181">
                  <c:v>40210</c:v>
                </c:pt>
                <c:pt idx="182">
                  <c:v>40238</c:v>
                </c:pt>
                <c:pt idx="183">
                  <c:v>40269</c:v>
                </c:pt>
                <c:pt idx="184">
                  <c:v>40299</c:v>
                </c:pt>
                <c:pt idx="185">
                  <c:v>40330</c:v>
                </c:pt>
                <c:pt idx="186">
                  <c:v>40360</c:v>
                </c:pt>
                <c:pt idx="187">
                  <c:v>40391</c:v>
                </c:pt>
                <c:pt idx="188">
                  <c:v>40422</c:v>
                </c:pt>
                <c:pt idx="189">
                  <c:v>40452</c:v>
                </c:pt>
                <c:pt idx="190">
                  <c:v>40483</c:v>
                </c:pt>
                <c:pt idx="191">
                  <c:v>40513</c:v>
                </c:pt>
                <c:pt idx="192">
                  <c:v>40544</c:v>
                </c:pt>
                <c:pt idx="193">
                  <c:v>40575</c:v>
                </c:pt>
                <c:pt idx="194">
                  <c:v>40603</c:v>
                </c:pt>
                <c:pt idx="195">
                  <c:v>40634</c:v>
                </c:pt>
                <c:pt idx="196">
                  <c:v>40664</c:v>
                </c:pt>
                <c:pt idx="197">
                  <c:v>40695</c:v>
                </c:pt>
                <c:pt idx="198">
                  <c:v>40725</c:v>
                </c:pt>
                <c:pt idx="199">
                  <c:v>40756</c:v>
                </c:pt>
                <c:pt idx="200">
                  <c:v>40787</c:v>
                </c:pt>
                <c:pt idx="201">
                  <c:v>40817</c:v>
                </c:pt>
                <c:pt idx="202">
                  <c:v>40848</c:v>
                </c:pt>
                <c:pt idx="203">
                  <c:v>40878</c:v>
                </c:pt>
                <c:pt idx="204">
                  <c:v>40909</c:v>
                </c:pt>
                <c:pt idx="205">
                  <c:v>40940</c:v>
                </c:pt>
                <c:pt idx="206">
                  <c:v>40969</c:v>
                </c:pt>
                <c:pt idx="207">
                  <c:v>41000</c:v>
                </c:pt>
                <c:pt idx="208">
                  <c:v>41030</c:v>
                </c:pt>
                <c:pt idx="209">
                  <c:v>41061</c:v>
                </c:pt>
                <c:pt idx="210">
                  <c:v>41091</c:v>
                </c:pt>
                <c:pt idx="211">
                  <c:v>41122</c:v>
                </c:pt>
                <c:pt idx="212">
                  <c:v>41153</c:v>
                </c:pt>
                <c:pt idx="213">
                  <c:v>41183</c:v>
                </c:pt>
                <c:pt idx="214">
                  <c:v>41214</c:v>
                </c:pt>
                <c:pt idx="215">
                  <c:v>41244</c:v>
                </c:pt>
                <c:pt idx="216">
                  <c:v>41275</c:v>
                </c:pt>
                <c:pt idx="217">
                  <c:v>41306</c:v>
                </c:pt>
                <c:pt idx="218">
                  <c:v>41334</c:v>
                </c:pt>
                <c:pt idx="219">
                  <c:v>41365</c:v>
                </c:pt>
                <c:pt idx="220">
                  <c:v>41395</c:v>
                </c:pt>
                <c:pt idx="221">
                  <c:v>41426</c:v>
                </c:pt>
                <c:pt idx="222">
                  <c:v>41456</c:v>
                </c:pt>
                <c:pt idx="223">
                  <c:v>41487</c:v>
                </c:pt>
                <c:pt idx="224">
                  <c:v>41518</c:v>
                </c:pt>
                <c:pt idx="225">
                  <c:v>41548</c:v>
                </c:pt>
                <c:pt idx="226">
                  <c:v>41579</c:v>
                </c:pt>
                <c:pt idx="227">
                  <c:v>41609</c:v>
                </c:pt>
                <c:pt idx="228">
                  <c:v>41640</c:v>
                </c:pt>
                <c:pt idx="229">
                  <c:v>41671</c:v>
                </c:pt>
                <c:pt idx="230">
                  <c:v>41699</c:v>
                </c:pt>
                <c:pt idx="231">
                  <c:v>41730</c:v>
                </c:pt>
                <c:pt idx="232">
                  <c:v>41760</c:v>
                </c:pt>
                <c:pt idx="233">
                  <c:v>41791</c:v>
                </c:pt>
                <c:pt idx="234">
                  <c:v>41821</c:v>
                </c:pt>
                <c:pt idx="235">
                  <c:v>41852</c:v>
                </c:pt>
                <c:pt idx="236">
                  <c:v>41883</c:v>
                </c:pt>
                <c:pt idx="237">
                  <c:v>41913</c:v>
                </c:pt>
                <c:pt idx="238">
                  <c:v>41944</c:v>
                </c:pt>
                <c:pt idx="239">
                  <c:v>41974</c:v>
                </c:pt>
                <c:pt idx="240">
                  <c:v>42005</c:v>
                </c:pt>
                <c:pt idx="241">
                  <c:v>42036</c:v>
                </c:pt>
                <c:pt idx="242">
                  <c:v>42064</c:v>
                </c:pt>
                <c:pt idx="243">
                  <c:v>42095</c:v>
                </c:pt>
                <c:pt idx="244">
                  <c:v>42125</c:v>
                </c:pt>
                <c:pt idx="245">
                  <c:v>42156</c:v>
                </c:pt>
                <c:pt idx="246">
                  <c:v>42186</c:v>
                </c:pt>
                <c:pt idx="247">
                  <c:v>42217</c:v>
                </c:pt>
                <c:pt idx="248">
                  <c:v>42248</c:v>
                </c:pt>
                <c:pt idx="249">
                  <c:v>42278</c:v>
                </c:pt>
                <c:pt idx="250">
                  <c:v>42309</c:v>
                </c:pt>
                <c:pt idx="251">
                  <c:v>42339</c:v>
                </c:pt>
                <c:pt idx="252">
                  <c:v>42370</c:v>
                </c:pt>
                <c:pt idx="253">
                  <c:v>42401</c:v>
                </c:pt>
                <c:pt idx="254">
                  <c:v>42430</c:v>
                </c:pt>
                <c:pt idx="255">
                  <c:v>42461</c:v>
                </c:pt>
                <c:pt idx="256">
                  <c:v>42491</c:v>
                </c:pt>
                <c:pt idx="257">
                  <c:v>42522</c:v>
                </c:pt>
                <c:pt idx="258">
                  <c:v>42552</c:v>
                </c:pt>
                <c:pt idx="259">
                  <c:v>42583</c:v>
                </c:pt>
                <c:pt idx="260">
                  <c:v>42614</c:v>
                </c:pt>
                <c:pt idx="261">
                  <c:v>42644</c:v>
                </c:pt>
                <c:pt idx="262">
                  <c:v>42675</c:v>
                </c:pt>
                <c:pt idx="263">
                  <c:v>42705</c:v>
                </c:pt>
                <c:pt idx="264">
                  <c:v>42736</c:v>
                </c:pt>
                <c:pt idx="265">
                  <c:v>42767</c:v>
                </c:pt>
                <c:pt idx="266">
                  <c:v>42795</c:v>
                </c:pt>
                <c:pt idx="267">
                  <c:v>42826</c:v>
                </c:pt>
                <c:pt idx="268">
                  <c:v>42856</c:v>
                </c:pt>
                <c:pt idx="269">
                  <c:v>42887</c:v>
                </c:pt>
                <c:pt idx="270">
                  <c:v>42917</c:v>
                </c:pt>
                <c:pt idx="271">
                  <c:v>42948</c:v>
                </c:pt>
                <c:pt idx="272">
                  <c:v>42979</c:v>
                </c:pt>
                <c:pt idx="273">
                  <c:v>43009</c:v>
                </c:pt>
                <c:pt idx="274">
                  <c:v>43040</c:v>
                </c:pt>
                <c:pt idx="275">
                  <c:v>43070</c:v>
                </c:pt>
                <c:pt idx="276">
                  <c:v>43101</c:v>
                </c:pt>
                <c:pt idx="277">
                  <c:v>43132</c:v>
                </c:pt>
                <c:pt idx="278">
                  <c:v>43160</c:v>
                </c:pt>
                <c:pt idx="279">
                  <c:v>43191</c:v>
                </c:pt>
                <c:pt idx="280">
                  <c:v>43221</c:v>
                </c:pt>
                <c:pt idx="281">
                  <c:v>43252</c:v>
                </c:pt>
                <c:pt idx="282">
                  <c:v>43282</c:v>
                </c:pt>
                <c:pt idx="283">
                  <c:v>43313</c:v>
                </c:pt>
                <c:pt idx="284">
                  <c:v>43344</c:v>
                </c:pt>
                <c:pt idx="285">
                  <c:v>43374</c:v>
                </c:pt>
                <c:pt idx="286">
                  <c:v>43405</c:v>
                </c:pt>
                <c:pt idx="287">
                  <c:v>43435</c:v>
                </c:pt>
                <c:pt idx="288">
                  <c:v>43466</c:v>
                </c:pt>
                <c:pt idx="289">
                  <c:v>43497</c:v>
                </c:pt>
                <c:pt idx="290">
                  <c:v>43525</c:v>
                </c:pt>
                <c:pt idx="291">
                  <c:v>43556</c:v>
                </c:pt>
                <c:pt idx="292">
                  <c:v>43586</c:v>
                </c:pt>
                <c:pt idx="293">
                  <c:v>43617</c:v>
                </c:pt>
                <c:pt idx="294">
                  <c:v>43647</c:v>
                </c:pt>
                <c:pt idx="295">
                  <c:v>43678</c:v>
                </c:pt>
                <c:pt idx="296">
                  <c:v>43709</c:v>
                </c:pt>
                <c:pt idx="297">
                  <c:v>43739</c:v>
                </c:pt>
                <c:pt idx="298">
                  <c:v>43770</c:v>
                </c:pt>
                <c:pt idx="299">
                  <c:v>43800</c:v>
                </c:pt>
                <c:pt idx="300">
                  <c:v>43831</c:v>
                </c:pt>
                <c:pt idx="301">
                  <c:v>43862</c:v>
                </c:pt>
                <c:pt idx="302">
                  <c:v>43891</c:v>
                </c:pt>
                <c:pt idx="303">
                  <c:v>43922</c:v>
                </c:pt>
                <c:pt idx="304">
                  <c:v>43952</c:v>
                </c:pt>
                <c:pt idx="305">
                  <c:v>43983</c:v>
                </c:pt>
                <c:pt idx="306">
                  <c:v>44013</c:v>
                </c:pt>
                <c:pt idx="307">
                  <c:v>44044</c:v>
                </c:pt>
                <c:pt idx="308">
                  <c:v>44075</c:v>
                </c:pt>
                <c:pt idx="309">
                  <c:v>44105</c:v>
                </c:pt>
                <c:pt idx="310">
                  <c:v>44136</c:v>
                </c:pt>
                <c:pt idx="311">
                  <c:v>44166</c:v>
                </c:pt>
                <c:pt idx="312">
                  <c:v>44197</c:v>
                </c:pt>
                <c:pt idx="313">
                  <c:v>44228</c:v>
                </c:pt>
                <c:pt idx="314">
                  <c:v>44256</c:v>
                </c:pt>
                <c:pt idx="315">
                  <c:v>44287</c:v>
                </c:pt>
                <c:pt idx="316">
                  <c:v>44317</c:v>
                </c:pt>
                <c:pt idx="317">
                  <c:v>44348</c:v>
                </c:pt>
                <c:pt idx="318">
                  <c:v>44378</c:v>
                </c:pt>
                <c:pt idx="319">
                  <c:v>44409</c:v>
                </c:pt>
                <c:pt idx="320">
                  <c:v>44440</c:v>
                </c:pt>
                <c:pt idx="321">
                  <c:v>44470</c:v>
                </c:pt>
                <c:pt idx="322">
                  <c:v>44501</c:v>
                </c:pt>
                <c:pt idx="323">
                  <c:v>44531</c:v>
                </c:pt>
                <c:pt idx="324">
                  <c:v>44562</c:v>
                </c:pt>
                <c:pt idx="325">
                  <c:v>44593</c:v>
                </c:pt>
                <c:pt idx="326">
                  <c:v>44621</c:v>
                </c:pt>
                <c:pt idx="327">
                  <c:v>44652</c:v>
                </c:pt>
                <c:pt idx="328">
                  <c:v>44682</c:v>
                </c:pt>
                <c:pt idx="329">
                  <c:v>44713</c:v>
                </c:pt>
                <c:pt idx="330">
                  <c:v>44743</c:v>
                </c:pt>
                <c:pt idx="331">
                  <c:v>44774</c:v>
                </c:pt>
                <c:pt idx="332">
                  <c:v>44805</c:v>
                </c:pt>
                <c:pt idx="333">
                  <c:v>44835</c:v>
                </c:pt>
                <c:pt idx="334">
                  <c:v>44866</c:v>
                </c:pt>
                <c:pt idx="335">
                  <c:v>44896</c:v>
                </c:pt>
                <c:pt idx="336">
                  <c:v>44927</c:v>
                </c:pt>
                <c:pt idx="337">
                  <c:v>44958</c:v>
                </c:pt>
                <c:pt idx="338">
                  <c:v>44986</c:v>
                </c:pt>
                <c:pt idx="339">
                  <c:v>45017</c:v>
                </c:pt>
                <c:pt idx="340">
                  <c:v>45047</c:v>
                </c:pt>
                <c:pt idx="341">
                  <c:v>45078</c:v>
                </c:pt>
                <c:pt idx="342">
                  <c:v>45108</c:v>
                </c:pt>
                <c:pt idx="343">
                  <c:v>45139</c:v>
                </c:pt>
                <c:pt idx="344">
                  <c:v>45170</c:v>
                </c:pt>
                <c:pt idx="345">
                  <c:v>45200</c:v>
                </c:pt>
                <c:pt idx="346">
                  <c:v>45231</c:v>
                </c:pt>
                <c:pt idx="347">
                  <c:v>45261</c:v>
                </c:pt>
                <c:pt idx="348">
                  <c:v>45292</c:v>
                </c:pt>
                <c:pt idx="349">
                  <c:v>45323</c:v>
                </c:pt>
                <c:pt idx="350">
                  <c:v>45352</c:v>
                </c:pt>
                <c:pt idx="351">
                  <c:v>45383</c:v>
                </c:pt>
                <c:pt idx="352">
                  <c:v>45413</c:v>
                </c:pt>
                <c:pt idx="353">
                  <c:v>45444</c:v>
                </c:pt>
                <c:pt idx="354">
                  <c:v>45474</c:v>
                </c:pt>
                <c:pt idx="355">
                  <c:v>45505</c:v>
                </c:pt>
                <c:pt idx="356">
                  <c:v>45536</c:v>
                </c:pt>
                <c:pt idx="357">
                  <c:v>45566</c:v>
                </c:pt>
                <c:pt idx="358">
                  <c:v>45597</c:v>
                </c:pt>
                <c:pt idx="359">
                  <c:v>45627</c:v>
                </c:pt>
                <c:pt idx="360">
                  <c:v>45658</c:v>
                </c:pt>
                <c:pt idx="361">
                  <c:v>45689</c:v>
                </c:pt>
                <c:pt idx="362">
                  <c:v>45717</c:v>
                </c:pt>
                <c:pt idx="363">
                  <c:v>45748</c:v>
                </c:pt>
                <c:pt idx="364">
                  <c:v>45778</c:v>
                </c:pt>
                <c:pt idx="365">
                  <c:v>45809</c:v>
                </c:pt>
                <c:pt idx="366">
                  <c:v>45839</c:v>
                </c:pt>
                <c:pt idx="367">
                  <c:v>45870</c:v>
                </c:pt>
                <c:pt idx="368">
                  <c:v>45901</c:v>
                </c:pt>
                <c:pt idx="369">
                  <c:v>45931</c:v>
                </c:pt>
                <c:pt idx="370">
                  <c:v>45962</c:v>
                </c:pt>
                <c:pt idx="371">
                  <c:v>45992</c:v>
                </c:pt>
                <c:pt idx="372">
                  <c:v>46023</c:v>
                </c:pt>
                <c:pt idx="373">
                  <c:v>46054</c:v>
                </c:pt>
                <c:pt idx="374">
                  <c:v>46082</c:v>
                </c:pt>
                <c:pt idx="375">
                  <c:v>46113</c:v>
                </c:pt>
                <c:pt idx="376">
                  <c:v>46143</c:v>
                </c:pt>
                <c:pt idx="377">
                  <c:v>46174</c:v>
                </c:pt>
                <c:pt idx="378">
                  <c:v>46204</c:v>
                </c:pt>
                <c:pt idx="379">
                  <c:v>46235</c:v>
                </c:pt>
                <c:pt idx="380">
                  <c:v>46266</c:v>
                </c:pt>
                <c:pt idx="381">
                  <c:v>46296</c:v>
                </c:pt>
                <c:pt idx="382">
                  <c:v>46327</c:v>
                </c:pt>
                <c:pt idx="383">
                  <c:v>46357</c:v>
                </c:pt>
                <c:pt idx="384">
                  <c:v>46388</c:v>
                </c:pt>
                <c:pt idx="385">
                  <c:v>46419</c:v>
                </c:pt>
                <c:pt idx="386">
                  <c:v>46447</c:v>
                </c:pt>
                <c:pt idx="387">
                  <c:v>46478</c:v>
                </c:pt>
                <c:pt idx="388">
                  <c:v>46508</c:v>
                </c:pt>
                <c:pt idx="389">
                  <c:v>46539</c:v>
                </c:pt>
                <c:pt idx="390">
                  <c:v>46569</c:v>
                </c:pt>
                <c:pt idx="391">
                  <c:v>46600</c:v>
                </c:pt>
                <c:pt idx="392">
                  <c:v>46631</c:v>
                </c:pt>
                <c:pt idx="393">
                  <c:v>46661</c:v>
                </c:pt>
                <c:pt idx="394">
                  <c:v>46692</c:v>
                </c:pt>
                <c:pt idx="395">
                  <c:v>46722</c:v>
                </c:pt>
                <c:pt idx="396">
                  <c:v>46753</c:v>
                </c:pt>
                <c:pt idx="397">
                  <c:v>46784</c:v>
                </c:pt>
                <c:pt idx="398">
                  <c:v>46813</c:v>
                </c:pt>
                <c:pt idx="399">
                  <c:v>46844</c:v>
                </c:pt>
                <c:pt idx="400">
                  <c:v>46874</c:v>
                </c:pt>
                <c:pt idx="401">
                  <c:v>46905</c:v>
                </c:pt>
                <c:pt idx="402">
                  <c:v>46935</c:v>
                </c:pt>
                <c:pt idx="403">
                  <c:v>46966</c:v>
                </c:pt>
                <c:pt idx="404">
                  <c:v>46997</c:v>
                </c:pt>
                <c:pt idx="405">
                  <c:v>47027</c:v>
                </c:pt>
                <c:pt idx="406">
                  <c:v>47058</c:v>
                </c:pt>
                <c:pt idx="407">
                  <c:v>47088</c:v>
                </c:pt>
                <c:pt idx="408">
                  <c:v>47119</c:v>
                </c:pt>
                <c:pt idx="409">
                  <c:v>47150</c:v>
                </c:pt>
                <c:pt idx="410">
                  <c:v>47178</c:v>
                </c:pt>
                <c:pt idx="411">
                  <c:v>47209</c:v>
                </c:pt>
                <c:pt idx="412">
                  <c:v>47239</c:v>
                </c:pt>
                <c:pt idx="413">
                  <c:v>47270</c:v>
                </c:pt>
                <c:pt idx="414">
                  <c:v>47300</c:v>
                </c:pt>
                <c:pt idx="415">
                  <c:v>47331</c:v>
                </c:pt>
                <c:pt idx="416">
                  <c:v>47362</c:v>
                </c:pt>
                <c:pt idx="417">
                  <c:v>47392</c:v>
                </c:pt>
                <c:pt idx="418">
                  <c:v>47423</c:v>
                </c:pt>
                <c:pt idx="419">
                  <c:v>47453</c:v>
                </c:pt>
                <c:pt idx="420">
                  <c:v>47484</c:v>
                </c:pt>
                <c:pt idx="421">
                  <c:v>47515</c:v>
                </c:pt>
                <c:pt idx="422">
                  <c:v>47543</c:v>
                </c:pt>
                <c:pt idx="423">
                  <c:v>47574</c:v>
                </c:pt>
                <c:pt idx="424">
                  <c:v>47604</c:v>
                </c:pt>
                <c:pt idx="425">
                  <c:v>47635</c:v>
                </c:pt>
                <c:pt idx="426">
                  <c:v>47665</c:v>
                </c:pt>
                <c:pt idx="427">
                  <c:v>47696</c:v>
                </c:pt>
                <c:pt idx="428">
                  <c:v>47727</c:v>
                </c:pt>
                <c:pt idx="429">
                  <c:v>47757</c:v>
                </c:pt>
                <c:pt idx="430">
                  <c:v>47788</c:v>
                </c:pt>
                <c:pt idx="431">
                  <c:v>47818</c:v>
                </c:pt>
                <c:pt idx="432">
                  <c:v>47849</c:v>
                </c:pt>
                <c:pt idx="433">
                  <c:v>47880</c:v>
                </c:pt>
                <c:pt idx="434">
                  <c:v>47908</c:v>
                </c:pt>
                <c:pt idx="435">
                  <c:v>47939</c:v>
                </c:pt>
                <c:pt idx="436">
                  <c:v>47969</c:v>
                </c:pt>
                <c:pt idx="437">
                  <c:v>48000</c:v>
                </c:pt>
                <c:pt idx="438">
                  <c:v>48030</c:v>
                </c:pt>
                <c:pt idx="439">
                  <c:v>48061</c:v>
                </c:pt>
                <c:pt idx="440">
                  <c:v>48092</c:v>
                </c:pt>
                <c:pt idx="441">
                  <c:v>48122</c:v>
                </c:pt>
                <c:pt idx="442">
                  <c:v>48153</c:v>
                </c:pt>
                <c:pt idx="443">
                  <c:v>48183</c:v>
                </c:pt>
                <c:pt idx="444">
                  <c:v>48214</c:v>
                </c:pt>
                <c:pt idx="445">
                  <c:v>48245</c:v>
                </c:pt>
                <c:pt idx="446">
                  <c:v>48274</c:v>
                </c:pt>
                <c:pt idx="447">
                  <c:v>48305</c:v>
                </c:pt>
                <c:pt idx="448">
                  <c:v>48335</c:v>
                </c:pt>
                <c:pt idx="449">
                  <c:v>48366</c:v>
                </c:pt>
                <c:pt idx="450">
                  <c:v>48396</c:v>
                </c:pt>
                <c:pt idx="451">
                  <c:v>48427</c:v>
                </c:pt>
                <c:pt idx="452">
                  <c:v>48458</c:v>
                </c:pt>
                <c:pt idx="453">
                  <c:v>48488</c:v>
                </c:pt>
                <c:pt idx="454">
                  <c:v>48519</c:v>
                </c:pt>
                <c:pt idx="455">
                  <c:v>48549</c:v>
                </c:pt>
                <c:pt idx="456">
                  <c:v>48580</c:v>
                </c:pt>
                <c:pt idx="457">
                  <c:v>48611</c:v>
                </c:pt>
                <c:pt idx="458">
                  <c:v>48639</c:v>
                </c:pt>
                <c:pt idx="459">
                  <c:v>48670</c:v>
                </c:pt>
                <c:pt idx="460">
                  <c:v>48700</c:v>
                </c:pt>
                <c:pt idx="461">
                  <c:v>48731</c:v>
                </c:pt>
                <c:pt idx="462">
                  <c:v>48761</c:v>
                </c:pt>
                <c:pt idx="463">
                  <c:v>48792</c:v>
                </c:pt>
                <c:pt idx="464">
                  <c:v>48823</c:v>
                </c:pt>
                <c:pt idx="465">
                  <c:v>48853</c:v>
                </c:pt>
                <c:pt idx="466">
                  <c:v>48884</c:v>
                </c:pt>
                <c:pt idx="467">
                  <c:v>48914</c:v>
                </c:pt>
                <c:pt idx="468">
                  <c:v>48945</c:v>
                </c:pt>
                <c:pt idx="469">
                  <c:v>48976</c:v>
                </c:pt>
                <c:pt idx="470">
                  <c:v>49004</c:v>
                </c:pt>
                <c:pt idx="471">
                  <c:v>49035</c:v>
                </c:pt>
                <c:pt idx="472">
                  <c:v>49065</c:v>
                </c:pt>
                <c:pt idx="473">
                  <c:v>49096</c:v>
                </c:pt>
                <c:pt idx="474">
                  <c:v>49126</c:v>
                </c:pt>
                <c:pt idx="475">
                  <c:v>49157</c:v>
                </c:pt>
                <c:pt idx="476">
                  <c:v>49188</c:v>
                </c:pt>
                <c:pt idx="477">
                  <c:v>49218</c:v>
                </c:pt>
                <c:pt idx="478">
                  <c:v>49249</c:v>
                </c:pt>
                <c:pt idx="479">
                  <c:v>49279</c:v>
                </c:pt>
                <c:pt idx="480">
                  <c:v>49310</c:v>
                </c:pt>
                <c:pt idx="481">
                  <c:v>49341</c:v>
                </c:pt>
                <c:pt idx="482">
                  <c:v>49369</c:v>
                </c:pt>
                <c:pt idx="483">
                  <c:v>49400</c:v>
                </c:pt>
                <c:pt idx="484">
                  <c:v>49430</c:v>
                </c:pt>
                <c:pt idx="485">
                  <c:v>49461</c:v>
                </c:pt>
                <c:pt idx="486">
                  <c:v>49491</c:v>
                </c:pt>
                <c:pt idx="487">
                  <c:v>49522</c:v>
                </c:pt>
                <c:pt idx="488">
                  <c:v>49553</c:v>
                </c:pt>
                <c:pt idx="489">
                  <c:v>49583</c:v>
                </c:pt>
                <c:pt idx="490">
                  <c:v>49614</c:v>
                </c:pt>
                <c:pt idx="491">
                  <c:v>49644</c:v>
                </c:pt>
                <c:pt idx="492">
                  <c:v>49675</c:v>
                </c:pt>
                <c:pt idx="493">
                  <c:v>49706</c:v>
                </c:pt>
                <c:pt idx="494">
                  <c:v>49735</c:v>
                </c:pt>
                <c:pt idx="495">
                  <c:v>49766</c:v>
                </c:pt>
                <c:pt idx="496">
                  <c:v>49796</c:v>
                </c:pt>
                <c:pt idx="497">
                  <c:v>49827</c:v>
                </c:pt>
                <c:pt idx="498">
                  <c:v>49857</c:v>
                </c:pt>
                <c:pt idx="499">
                  <c:v>49888</c:v>
                </c:pt>
                <c:pt idx="500">
                  <c:v>49919</c:v>
                </c:pt>
                <c:pt idx="501">
                  <c:v>49949</c:v>
                </c:pt>
                <c:pt idx="502">
                  <c:v>49980</c:v>
                </c:pt>
                <c:pt idx="503">
                  <c:v>50010</c:v>
                </c:pt>
                <c:pt idx="504">
                  <c:v>50041</c:v>
                </c:pt>
                <c:pt idx="505">
                  <c:v>50072</c:v>
                </c:pt>
                <c:pt idx="506">
                  <c:v>50100</c:v>
                </c:pt>
                <c:pt idx="507">
                  <c:v>50131</c:v>
                </c:pt>
                <c:pt idx="508">
                  <c:v>50161</c:v>
                </c:pt>
                <c:pt idx="509">
                  <c:v>50192</c:v>
                </c:pt>
                <c:pt idx="510">
                  <c:v>50222</c:v>
                </c:pt>
                <c:pt idx="511">
                  <c:v>50253</c:v>
                </c:pt>
                <c:pt idx="512">
                  <c:v>50284</c:v>
                </c:pt>
                <c:pt idx="513">
                  <c:v>50314</c:v>
                </c:pt>
                <c:pt idx="514">
                  <c:v>50345</c:v>
                </c:pt>
                <c:pt idx="515">
                  <c:v>50375</c:v>
                </c:pt>
              </c:numCache>
            </c:numRef>
          </c:cat>
          <c:val>
            <c:numRef>
              <c:f>CHINAIP!$B$9:$B$524</c:f>
              <c:numCache>
                <c:formatCode>General</c:formatCode>
                <c:ptCount val="5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F5-43E4-9B32-BC7B5A3E0678}"/>
            </c:ext>
          </c:extLst>
        </c:ser>
        <c:ser>
          <c:idx val="5"/>
          <c:order val="1"/>
          <c:tx>
            <c:v>China IP</c:v>
          </c:tx>
          <c:spPr>
            <a:ln w="57150">
              <a:solidFill>
                <a:srgbClr val="002060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cat>
            <c:numRef>
              <c:f>CHINAIP!$A$9:$A$524</c:f>
              <c:numCache>
                <c:formatCode>mmm\-yy</c:formatCode>
                <c:ptCount val="516"/>
                <c:pt idx="0">
                  <c:v>34700</c:v>
                </c:pt>
                <c:pt idx="1">
                  <c:v>34731</c:v>
                </c:pt>
                <c:pt idx="2">
                  <c:v>34759</c:v>
                </c:pt>
                <c:pt idx="3">
                  <c:v>34790</c:v>
                </c:pt>
                <c:pt idx="4">
                  <c:v>34820</c:v>
                </c:pt>
                <c:pt idx="5">
                  <c:v>34851</c:v>
                </c:pt>
                <c:pt idx="6">
                  <c:v>34881</c:v>
                </c:pt>
                <c:pt idx="7">
                  <c:v>34912</c:v>
                </c:pt>
                <c:pt idx="8">
                  <c:v>34943</c:v>
                </c:pt>
                <c:pt idx="9">
                  <c:v>34973</c:v>
                </c:pt>
                <c:pt idx="10">
                  <c:v>35004</c:v>
                </c:pt>
                <c:pt idx="11">
                  <c:v>35034</c:v>
                </c:pt>
                <c:pt idx="12">
                  <c:v>35065</c:v>
                </c:pt>
                <c:pt idx="13">
                  <c:v>35096</c:v>
                </c:pt>
                <c:pt idx="14">
                  <c:v>35125</c:v>
                </c:pt>
                <c:pt idx="15">
                  <c:v>35156</c:v>
                </c:pt>
                <c:pt idx="16">
                  <c:v>35186</c:v>
                </c:pt>
                <c:pt idx="17">
                  <c:v>35217</c:v>
                </c:pt>
                <c:pt idx="18">
                  <c:v>35247</c:v>
                </c:pt>
                <c:pt idx="19">
                  <c:v>35278</c:v>
                </c:pt>
                <c:pt idx="20">
                  <c:v>35309</c:v>
                </c:pt>
                <c:pt idx="21">
                  <c:v>35339</c:v>
                </c:pt>
                <c:pt idx="22">
                  <c:v>35370</c:v>
                </c:pt>
                <c:pt idx="23">
                  <c:v>35400</c:v>
                </c:pt>
                <c:pt idx="24">
                  <c:v>35431</c:v>
                </c:pt>
                <c:pt idx="25">
                  <c:v>35462</c:v>
                </c:pt>
                <c:pt idx="26">
                  <c:v>35490</c:v>
                </c:pt>
                <c:pt idx="27">
                  <c:v>35521</c:v>
                </c:pt>
                <c:pt idx="28">
                  <c:v>35551</c:v>
                </c:pt>
                <c:pt idx="29">
                  <c:v>35582</c:v>
                </c:pt>
                <c:pt idx="30">
                  <c:v>35612</c:v>
                </c:pt>
                <c:pt idx="31">
                  <c:v>35643</c:v>
                </c:pt>
                <c:pt idx="32">
                  <c:v>35674</c:v>
                </c:pt>
                <c:pt idx="33">
                  <c:v>35704</c:v>
                </c:pt>
                <c:pt idx="34">
                  <c:v>35735</c:v>
                </c:pt>
                <c:pt idx="35">
                  <c:v>35765</c:v>
                </c:pt>
                <c:pt idx="36">
                  <c:v>35796</c:v>
                </c:pt>
                <c:pt idx="37">
                  <c:v>35827</c:v>
                </c:pt>
                <c:pt idx="38">
                  <c:v>35855</c:v>
                </c:pt>
                <c:pt idx="39">
                  <c:v>35886</c:v>
                </c:pt>
                <c:pt idx="40">
                  <c:v>35916</c:v>
                </c:pt>
                <c:pt idx="41">
                  <c:v>35947</c:v>
                </c:pt>
                <c:pt idx="42">
                  <c:v>35977</c:v>
                </c:pt>
                <c:pt idx="43">
                  <c:v>36008</c:v>
                </c:pt>
                <c:pt idx="44">
                  <c:v>36039</c:v>
                </c:pt>
                <c:pt idx="45">
                  <c:v>36069</c:v>
                </c:pt>
                <c:pt idx="46">
                  <c:v>36100</c:v>
                </c:pt>
                <c:pt idx="47">
                  <c:v>36130</c:v>
                </c:pt>
                <c:pt idx="48">
                  <c:v>36161</c:v>
                </c:pt>
                <c:pt idx="49">
                  <c:v>36192</c:v>
                </c:pt>
                <c:pt idx="50">
                  <c:v>36220</c:v>
                </c:pt>
                <c:pt idx="51">
                  <c:v>36251</c:v>
                </c:pt>
                <c:pt idx="52">
                  <c:v>36281</c:v>
                </c:pt>
                <c:pt idx="53">
                  <c:v>36312</c:v>
                </c:pt>
                <c:pt idx="54">
                  <c:v>36342</c:v>
                </c:pt>
                <c:pt idx="55">
                  <c:v>36373</c:v>
                </c:pt>
                <c:pt idx="56">
                  <c:v>36404</c:v>
                </c:pt>
                <c:pt idx="57">
                  <c:v>36434</c:v>
                </c:pt>
                <c:pt idx="58">
                  <c:v>36465</c:v>
                </c:pt>
                <c:pt idx="59">
                  <c:v>36495</c:v>
                </c:pt>
                <c:pt idx="60">
                  <c:v>36526</c:v>
                </c:pt>
                <c:pt idx="61">
                  <c:v>36557</c:v>
                </c:pt>
                <c:pt idx="62">
                  <c:v>36586</c:v>
                </c:pt>
                <c:pt idx="63">
                  <c:v>36617</c:v>
                </c:pt>
                <c:pt idx="64">
                  <c:v>36647</c:v>
                </c:pt>
                <c:pt idx="65">
                  <c:v>36678</c:v>
                </c:pt>
                <c:pt idx="66">
                  <c:v>36708</c:v>
                </c:pt>
                <c:pt idx="67">
                  <c:v>36739</c:v>
                </c:pt>
                <c:pt idx="68">
                  <c:v>36770</c:v>
                </c:pt>
                <c:pt idx="69">
                  <c:v>36800</c:v>
                </c:pt>
                <c:pt idx="70">
                  <c:v>36831</c:v>
                </c:pt>
                <c:pt idx="71">
                  <c:v>36861</c:v>
                </c:pt>
                <c:pt idx="72">
                  <c:v>36892</c:v>
                </c:pt>
                <c:pt idx="73">
                  <c:v>36923</c:v>
                </c:pt>
                <c:pt idx="74">
                  <c:v>36951</c:v>
                </c:pt>
                <c:pt idx="75">
                  <c:v>36982</c:v>
                </c:pt>
                <c:pt idx="76">
                  <c:v>37012</c:v>
                </c:pt>
                <c:pt idx="77">
                  <c:v>37043</c:v>
                </c:pt>
                <c:pt idx="78">
                  <c:v>37073</c:v>
                </c:pt>
                <c:pt idx="79">
                  <c:v>37104</c:v>
                </c:pt>
                <c:pt idx="80">
                  <c:v>37135</c:v>
                </c:pt>
                <c:pt idx="81">
                  <c:v>37165</c:v>
                </c:pt>
                <c:pt idx="82">
                  <c:v>37196</c:v>
                </c:pt>
                <c:pt idx="83">
                  <c:v>37226</c:v>
                </c:pt>
                <c:pt idx="84">
                  <c:v>37257</c:v>
                </c:pt>
                <c:pt idx="85">
                  <c:v>37288</c:v>
                </c:pt>
                <c:pt idx="86">
                  <c:v>37316</c:v>
                </c:pt>
                <c:pt idx="87">
                  <c:v>37347</c:v>
                </c:pt>
                <c:pt idx="88">
                  <c:v>37377</c:v>
                </c:pt>
                <c:pt idx="89">
                  <c:v>37408</c:v>
                </c:pt>
                <c:pt idx="90">
                  <c:v>37438</c:v>
                </c:pt>
                <c:pt idx="91">
                  <c:v>37469</c:v>
                </c:pt>
                <c:pt idx="92">
                  <c:v>37500</c:v>
                </c:pt>
                <c:pt idx="93">
                  <c:v>37530</c:v>
                </c:pt>
                <c:pt idx="94">
                  <c:v>37561</c:v>
                </c:pt>
                <c:pt idx="95">
                  <c:v>37591</c:v>
                </c:pt>
                <c:pt idx="96">
                  <c:v>37622</c:v>
                </c:pt>
                <c:pt idx="97">
                  <c:v>37653</c:v>
                </c:pt>
                <c:pt idx="98">
                  <c:v>37681</c:v>
                </c:pt>
                <c:pt idx="99">
                  <c:v>37712</c:v>
                </c:pt>
                <c:pt idx="100">
                  <c:v>37742</c:v>
                </c:pt>
                <c:pt idx="101">
                  <c:v>37773</c:v>
                </c:pt>
                <c:pt idx="102">
                  <c:v>37803</c:v>
                </c:pt>
                <c:pt idx="103">
                  <c:v>37834</c:v>
                </c:pt>
                <c:pt idx="104">
                  <c:v>37865</c:v>
                </c:pt>
                <c:pt idx="105">
                  <c:v>37895</c:v>
                </c:pt>
                <c:pt idx="106">
                  <c:v>37926</c:v>
                </c:pt>
                <c:pt idx="107">
                  <c:v>37956</c:v>
                </c:pt>
                <c:pt idx="108">
                  <c:v>37987</c:v>
                </c:pt>
                <c:pt idx="109">
                  <c:v>38018</c:v>
                </c:pt>
                <c:pt idx="110">
                  <c:v>38047</c:v>
                </c:pt>
                <c:pt idx="111">
                  <c:v>38078</c:v>
                </c:pt>
                <c:pt idx="112">
                  <c:v>38108</c:v>
                </c:pt>
                <c:pt idx="113">
                  <c:v>38139</c:v>
                </c:pt>
                <c:pt idx="114">
                  <c:v>38169</c:v>
                </c:pt>
                <c:pt idx="115">
                  <c:v>38200</c:v>
                </c:pt>
                <c:pt idx="116">
                  <c:v>38231</c:v>
                </c:pt>
                <c:pt idx="117">
                  <c:v>38261</c:v>
                </c:pt>
                <c:pt idx="118">
                  <c:v>38292</c:v>
                </c:pt>
                <c:pt idx="119">
                  <c:v>38322</c:v>
                </c:pt>
                <c:pt idx="120">
                  <c:v>38353</c:v>
                </c:pt>
                <c:pt idx="121">
                  <c:v>38384</c:v>
                </c:pt>
                <c:pt idx="122">
                  <c:v>38412</c:v>
                </c:pt>
                <c:pt idx="123">
                  <c:v>38443</c:v>
                </c:pt>
                <c:pt idx="124">
                  <c:v>38473</c:v>
                </c:pt>
                <c:pt idx="125">
                  <c:v>38504</c:v>
                </c:pt>
                <c:pt idx="126">
                  <c:v>38534</c:v>
                </c:pt>
                <c:pt idx="127">
                  <c:v>38565</c:v>
                </c:pt>
                <c:pt idx="128">
                  <c:v>38596</c:v>
                </c:pt>
                <c:pt idx="129">
                  <c:v>38626</c:v>
                </c:pt>
                <c:pt idx="130">
                  <c:v>38657</c:v>
                </c:pt>
                <c:pt idx="131">
                  <c:v>38687</c:v>
                </c:pt>
                <c:pt idx="132">
                  <c:v>38718</c:v>
                </c:pt>
                <c:pt idx="133">
                  <c:v>38749</c:v>
                </c:pt>
                <c:pt idx="134">
                  <c:v>38777</c:v>
                </c:pt>
                <c:pt idx="135">
                  <c:v>38808</c:v>
                </c:pt>
                <c:pt idx="136">
                  <c:v>38838</c:v>
                </c:pt>
                <c:pt idx="137">
                  <c:v>38869</c:v>
                </c:pt>
                <c:pt idx="138">
                  <c:v>38899</c:v>
                </c:pt>
                <c:pt idx="139">
                  <c:v>38930</c:v>
                </c:pt>
                <c:pt idx="140">
                  <c:v>38961</c:v>
                </c:pt>
                <c:pt idx="141">
                  <c:v>38991</c:v>
                </c:pt>
                <c:pt idx="142">
                  <c:v>39022</c:v>
                </c:pt>
                <c:pt idx="143">
                  <c:v>39052</c:v>
                </c:pt>
                <c:pt idx="144">
                  <c:v>39083</c:v>
                </c:pt>
                <c:pt idx="145">
                  <c:v>39114</c:v>
                </c:pt>
                <c:pt idx="146">
                  <c:v>39142</c:v>
                </c:pt>
                <c:pt idx="147">
                  <c:v>39173</c:v>
                </c:pt>
                <c:pt idx="148">
                  <c:v>39203</c:v>
                </c:pt>
                <c:pt idx="149">
                  <c:v>39234</c:v>
                </c:pt>
                <c:pt idx="150">
                  <c:v>39264</c:v>
                </c:pt>
                <c:pt idx="151">
                  <c:v>39295</c:v>
                </c:pt>
                <c:pt idx="152">
                  <c:v>39326</c:v>
                </c:pt>
                <c:pt idx="153">
                  <c:v>39356</c:v>
                </c:pt>
                <c:pt idx="154">
                  <c:v>39387</c:v>
                </c:pt>
                <c:pt idx="155">
                  <c:v>39417</c:v>
                </c:pt>
                <c:pt idx="156">
                  <c:v>39448</c:v>
                </c:pt>
                <c:pt idx="157">
                  <c:v>39479</c:v>
                </c:pt>
                <c:pt idx="158">
                  <c:v>39508</c:v>
                </c:pt>
                <c:pt idx="159">
                  <c:v>39539</c:v>
                </c:pt>
                <c:pt idx="160">
                  <c:v>39569</c:v>
                </c:pt>
                <c:pt idx="161">
                  <c:v>39600</c:v>
                </c:pt>
                <c:pt idx="162">
                  <c:v>39630</c:v>
                </c:pt>
                <c:pt idx="163">
                  <c:v>39661</c:v>
                </c:pt>
                <c:pt idx="164">
                  <c:v>39692</c:v>
                </c:pt>
                <c:pt idx="165">
                  <c:v>39722</c:v>
                </c:pt>
                <c:pt idx="166">
                  <c:v>39753</c:v>
                </c:pt>
                <c:pt idx="167">
                  <c:v>39783</c:v>
                </c:pt>
                <c:pt idx="168">
                  <c:v>39814</c:v>
                </c:pt>
                <c:pt idx="169">
                  <c:v>39845</c:v>
                </c:pt>
                <c:pt idx="170">
                  <c:v>39873</c:v>
                </c:pt>
                <c:pt idx="171">
                  <c:v>39904</c:v>
                </c:pt>
                <c:pt idx="172">
                  <c:v>39934</c:v>
                </c:pt>
                <c:pt idx="173">
                  <c:v>39965</c:v>
                </c:pt>
                <c:pt idx="174">
                  <c:v>39995</c:v>
                </c:pt>
                <c:pt idx="175">
                  <c:v>40026</c:v>
                </c:pt>
                <c:pt idx="176">
                  <c:v>40057</c:v>
                </c:pt>
                <c:pt idx="177">
                  <c:v>40087</c:v>
                </c:pt>
                <c:pt idx="178">
                  <c:v>40118</c:v>
                </c:pt>
                <c:pt idx="179">
                  <c:v>40148</c:v>
                </c:pt>
                <c:pt idx="180">
                  <c:v>40179</c:v>
                </c:pt>
                <c:pt idx="181">
                  <c:v>40210</c:v>
                </c:pt>
                <c:pt idx="182">
                  <c:v>40238</c:v>
                </c:pt>
                <c:pt idx="183">
                  <c:v>40269</c:v>
                </c:pt>
                <c:pt idx="184">
                  <c:v>40299</c:v>
                </c:pt>
                <c:pt idx="185">
                  <c:v>40330</c:v>
                </c:pt>
                <c:pt idx="186">
                  <c:v>40360</c:v>
                </c:pt>
                <c:pt idx="187">
                  <c:v>40391</c:v>
                </c:pt>
                <c:pt idx="188">
                  <c:v>40422</c:v>
                </c:pt>
                <c:pt idx="189">
                  <c:v>40452</c:v>
                </c:pt>
                <c:pt idx="190">
                  <c:v>40483</c:v>
                </c:pt>
                <c:pt idx="191">
                  <c:v>40513</c:v>
                </c:pt>
                <c:pt idx="192">
                  <c:v>40544</c:v>
                </c:pt>
                <c:pt idx="193">
                  <c:v>40575</c:v>
                </c:pt>
                <c:pt idx="194">
                  <c:v>40603</c:v>
                </c:pt>
                <c:pt idx="195">
                  <c:v>40634</c:v>
                </c:pt>
                <c:pt idx="196">
                  <c:v>40664</c:v>
                </c:pt>
                <c:pt idx="197">
                  <c:v>40695</c:v>
                </c:pt>
                <c:pt idx="198">
                  <c:v>40725</c:v>
                </c:pt>
                <c:pt idx="199">
                  <c:v>40756</c:v>
                </c:pt>
                <c:pt idx="200">
                  <c:v>40787</c:v>
                </c:pt>
                <c:pt idx="201">
                  <c:v>40817</c:v>
                </c:pt>
                <c:pt idx="202">
                  <c:v>40848</c:v>
                </c:pt>
                <c:pt idx="203">
                  <c:v>40878</c:v>
                </c:pt>
                <c:pt idx="204">
                  <c:v>40909</c:v>
                </c:pt>
                <c:pt idx="205">
                  <c:v>40940</c:v>
                </c:pt>
                <c:pt idx="206">
                  <c:v>40969</c:v>
                </c:pt>
                <c:pt idx="207">
                  <c:v>41000</c:v>
                </c:pt>
                <c:pt idx="208">
                  <c:v>41030</c:v>
                </c:pt>
                <c:pt idx="209">
                  <c:v>41061</c:v>
                </c:pt>
                <c:pt idx="210">
                  <c:v>41091</c:v>
                </c:pt>
                <c:pt idx="211">
                  <c:v>41122</c:v>
                </c:pt>
                <c:pt idx="212">
                  <c:v>41153</c:v>
                </c:pt>
                <c:pt idx="213">
                  <c:v>41183</c:v>
                </c:pt>
                <c:pt idx="214">
                  <c:v>41214</c:v>
                </c:pt>
                <c:pt idx="215">
                  <c:v>41244</c:v>
                </c:pt>
                <c:pt idx="216">
                  <c:v>41275</c:v>
                </c:pt>
                <c:pt idx="217">
                  <c:v>41306</c:v>
                </c:pt>
                <c:pt idx="218">
                  <c:v>41334</c:v>
                </c:pt>
                <c:pt idx="219">
                  <c:v>41365</c:v>
                </c:pt>
                <c:pt idx="220">
                  <c:v>41395</c:v>
                </c:pt>
                <c:pt idx="221">
                  <c:v>41426</c:v>
                </c:pt>
                <c:pt idx="222">
                  <c:v>41456</c:v>
                </c:pt>
                <c:pt idx="223">
                  <c:v>41487</c:v>
                </c:pt>
                <c:pt idx="224">
                  <c:v>41518</c:v>
                </c:pt>
                <c:pt idx="225">
                  <c:v>41548</c:v>
                </c:pt>
                <c:pt idx="226">
                  <c:v>41579</c:v>
                </c:pt>
                <c:pt idx="227">
                  <c:v>41609</c:v>
                </c:pt>
                <c:pt idx="228">
                  <c:v>41640</c:v>
                </c:pt>
                <c:pt idx="229">
                  <c:v>41671</c:v>
                </c:pt>
                <c:pt idx="230">
                  <c:v>41699</c:v>
                </c:pt>
                <c:pt idx="231">
                  <c:v>41730</c:v>
                </c:pt>
                <c:pt idx="232">
                  <c:v>41760</c:v>
                </c:pt>
                <c:pt idx="233">
                  <c:v>41791</c:v>
                </c:pt>
                <c:pt idx="234">
                  <c:v>41821</c:v>
                </c:pt>
                <c:pt idx="235">
                  <c:v>41852</c:v>
                </c:pt>
                <c:pt idx="236">
                  <c:v>41883</c:v>
                </c:pt>
                <c:pt idx="237">
                  <c:v>41913</c:v>
                </c:pt>
                <c:pt idx="238">
                  <c:v>41944</c:v>
                </c:pt>
                <c:pt idx="239">
                  <c:v>41974</c:v>
                </c:pt>
                <c:pt idx="240">
                  <c:v>42005</c:v>
                </c:pt>
                <c:pt idx="241">
                  <c:v>42036</c:v>
                </c:pt>
                <c:pt idx="242">
                  <c:v>42064</c:v>
                </c:pt>
                <c:pt idx="243">
                  <c:v>42095</c:v>
                </c:pt>
                <c:pt idx="244">
                  <c:v>42125</c:v>
                </c:pt>
                <c:pt idx="245">
                  <c:v>42156</c:v>
                </c:pt>
                <c:pt idx="246">
                  <c:v>42186</c:v>
                </c:pt>
                <c:pt idx="247">
                  <c:v>42217</c:v>
                </c:pt>
                <c:pt idx="248">
                  <c:v>42248</c:v>
                </c:pt>
                <c:pt idx="249">
                  <c:v>42278</c:v>
                </c:pt>
                <c:pt idx="250">
                  <c:v>42309</c:v>
                </c:pt>
                <c:pt idx="251">
                  <c:v>42339</c:v>
                </c:pt>
                <c:pt idx="252">
                  <c:v>42370</c:v>
                </c:pt>
                <c:pt idx="253">
                  <c:v>42401</c:v>
                </c:pt>
                <c:pt idx="254">
                  <c:v>42430</c:v>
                </c:pt>
                <c:pt idx="255">
                  <c:v>42461</c:v>
                </c:pt>
                <c:pt idx="256">
                  <c:v>42491</c:v>
                </c:pt>
                <c:pt idx="257">
                  <c:v>42522</c:v>
                </c:pt>
                <c:pt idx="258">
                  <c:v>42552</c:v>
                </c:pt>
                <c:pt idx="259">
                  <c:v>42583</c:v>
                </c:pt>
                <c:pt idx="260">
                  <c:v>42614</c:v>
                </c:pt>
                <c:pt idx="261">
                  <c:v>42644</c:v>
                </c:pt>
                <c:pt idx="262">
                  <c:v>42675</c:v>
                </c:pt>
                <c:pt idx="263">
                  <c:v>42705</c:v>
                </c:pt>
                <c:pt idx="264">
                  <c:v>42736</c:v>
                </c:pt>
                <c:pt idx="265">
                  <c:v>42767</c:v>
                </c:pt>
                <c:pt idx="266">
                  <c:v>42795</c:v>
                </c:pt>
                <c:pt idx="267">
                  <c:v>42826</c:v>
                </c:pt>
                <c:pt idx="268">
                  <c:v>42856</c:v>
                </c:pt>
                <c:pt idx="269">
                  <c:v>42887</c:v>
                </c:pt>
                <c:pt idx="270">
                  <c:v>42917</c:v>
                </c:pt>
                <c:pt idx="271">
                  <c:v>42948</c:v>
                </c:pt>
                <c:pt idx="272">
                  <c:v>42979</c:v>
                </c:pt>
                <c:pt idx="273">
                  <c:v>43009</c:v>
                </c:pt>
                <c:pt idx="274">
                  <c:v>43040</c:v>
                </c:pt>
                <c:pt idx="275">
                  <c:v>43070</c:v>
                </c:pt>
                <c:pt idx="276">
                  <c:v>43101</c:v>
                </c:pt>
                <c:pt idx="277">
                  <c:v>43132</c:v>
                </c:pt>
                <c:pt idx="278">
                  <c:v>43160</c:v>
                </c:pt>
                <c:pt idx="279">
                  <c:v>43191</c:v>
                </c:pt>
                <c:pt idx="280">
                  <c:v>43221</c:v>
                </c:pt>
                <c:pt idx="281">
                  <c:v>43252</c:v>
                </c:pt>
                <c:pt idx="282">
                  <c:v>43282</c:v>
                </c:pt>
                <c:pt idx="283">
                  <c:v>43313</c:v>
                </c:pt>
                <c:pt idx="284">
                  <c:v>43344</c:v>
                </c:pt>
                <c:pt idx="285">
                  <c:v>43374</c:v>
                </c:pt>
                <c:pt idx="286">
                  <c:v>43405</c:v>
                </c:pt>
                <c:pt idx="287">
                  <c:v>43435</c:v>
                </c:pt>
                <c:pt idx="288">
                  <c:v>43466</c:v>
                </c:pt>
                <c:pt idx="289">
                  <c:v>43497</c:v>
                </c:pt>
                <c:pt idx="290">
                  <c:v>43525</c:v>
                </c:pt>
                <c:pt idx="291">
                  <c:v>43556</c:v>
                </c:pt>
                <c:pt idx="292">
                  <c:v>43586</c:v>
                </c:pt>
                <c:pt idx="293">
                  <c:v>43617</c:v>
                </c:pt>
                <c:pt idx="294">
                  <c:v>43647</c:v>
                </c:pt>
                <c:pt idx="295">
                  <c:v>43678</c:v>
                </c:pt>
                <c:pt idx="296">
                  <c:v>43709</c:v>
                </c:pt>
                <c:pt idx="297">
                  <c:v>43739</c:v>
                </c:pt>
                <c:pt idx="298">
                  <c:v>43770</c:v>
                </c:pt>
                <c:pt idx="299">
                  <c:v>43800</c:v>
                </c:pt>
                <c:pt idx="300">
                  <c:v>43831</c:v>
                </c:pt>
                <c:pt idx="301">
                  <c:v>43862</c:v>
                </c:pt>
                <c:pt idx="302">
                  <c:v>43891</c:v>
                </c:pt>
                <c:pt idx="303">
                  <c:v>43922</c:v>
                </c:pt>
                <c:pt idx="304">
                  <c:v>43952</c:v>
                </c:pt>
                <c:pt idx="305">
                  <c:v>43983</c:v>
                </c:pt>
                <c:pt idx="306">
                  <c:v>44013</c:v>
                </c:pt>
                <c:pt idx="307">
                  <c:v>44044</c:v>
                </c:pt>
                <c:pt idx="308">
                  <c:v>44075</c:v>
                </c:pt>
                <c:pt idx="309">
                  <c:v>44105</c:v>
                </c:pt>
                <c:pt idx="310">
                  <c:v>44136</c:v>
                </c:pt>
                <c:pt idx="311">
                  <c:v>44166</c:v>
                </c:pt>
                <c:pt idx="312">
                  <c:v>44197</c:v>
                </c:pt>
                <c:pt idx="313">
                  <c:v>44228</c:v>
                </c:pt>
                <c:pt idx="314">
                  <c:v>44256</c:v>
                </c:pt>
                <c:pt idx="315">
                  <c:v>44287</c:v>
                </c:pt>
                <c:pt idx="316">
                  <c:v>44317</c:v>
                </c:pt>
                <c:pt idx="317">
                  <c:v>44348</c:v>
                </c:pt>
                <c:pt idx="318">
                  <c:v>44378</c:v>
                </c:pt>
                <c:pt idx="319">
                  <c:v>44409</c:v>
                </c:pt>
                <c:pt idx="320">
                  <c:v>44440</c:v>
                </c:pt>
                <c:pt idx="321">
                  <c:v>44470</c:v>
                </c:pt>
                <c:pt idx="322">
                  <c:v>44501</c:v>
                </c:pt>
                <c:pt idx="323">
                  <c:v>44531</c:v>
                </c:pt>
                <c:pt idx="324">
                  <c:v>44562</c:v>
                </c:pt>
                <c:pt idx="325">
                  <c:v>44593</c:v>
                </c:pt>
                <c:pt idx="326">
                  <c:v>44621</c:v>
                </c:pt>
                <c:pt idx="327">
                  <c:v>44652</c:v>
                </c:pt>
                <c:pt idx="328">
                  <c:v>44682</c:v>
                </c:pt>
                <c:pt idx="329">
                  <c:v>44713</c:v>
                </c:pt>
                <c:pt idx="330">
                  <c:v>44743</c:v>
                </c:pt>
                <c:pt idx="331">
                  <c:v>44774</c:v>
                </c:pt>
                <c:pt idx="332">
                  <c:v>44805</c:v>
                </c:pt>
                <c:pt idx="333">
                  <c:v>44835</c:v>
                </c:pt>
                <c:pt idx="334">
                  <c:v>44866</c:v>
                </c:pt>
                <c:pt idx="335">
                  <c:v>44896</c:v>
                </c:pt>
                <c:pt idx="336">
                  <c:v>44927</c:v>
                </c:pt>
                <c:pt idx="337">
                  <c:v>44958</c:v>
                </c:pt>
                <c:pt idx="338">
                  <c:v>44986</c:v>
                </c:pt>
                <c:pt idx="339">
                  <c:v>45017</c:v>
                </c:pt>
                <c:pt idx="340">
                  <c:v>45047</c:v>
                </c:pt>
                <c:pt idx="341">
                  <c:v>45078</c:v>
                </c:pt>
                <c:pt idx="342">
                  <c:v>45108</c:v>
                </c:pt>
                <c:pt idx="343">
                  <c:v>45139</c:v>
                </c:pt>
                <c:pt idx="344">
                  <c:v>45170</c:v>
                </c:pt>
                <c:pt idx="345">
                  <c:v>45200</c:v>
                </c:pt>
                <c:pt idx="346">
                  <c:v>45231</c:v>
                </c:pt>
                <c:pt idx="347">
                  <c:v>45261</c:v>
                </c:pt>
                <c:pt idx="348">
                  <c:v>45292</c:v>
                </c:pt>
                <c:pt idx="349">
                  <c:v>45323</c:v>
                </c:pt>
                <c:pt idx="350">
                  <c:v>45352</c:v>
                </c:pt>
                <c:pt idx="351">
                  <c:v>45383</c:v>
                </c:pt>
                <c:pt idx="352">
                  <c:v>45413</c:v>
                </c:pt>
                <c:pt idx="353">
                  <c:v>45444</c:v>
                </c:pt>
                <c:pt idx="354">
                  <c:v>45474</c:v>
                </c:pt>
                <c:pt idx="355">
                  <c:v>45505</c:v>
                </c:pt>
                <c:pt idx="356">
                  <c:v>45536</c:v>
                </c:pt>
                <c:pt idx="357">
                  <c:v>45566</c:v>
                </c:pt>
                <c:pt idx="358">
                  <c:v>45597</c:v>
                </c:pt>
                <c:pt idx="359">
                  <c:v>45627</c:v>
                </c:pt>
                <c:pt idx="360">
                  <c:v>45658</c:v>
                </c:pt>
                <c:pt idx="361">
                  <c:v>45689</c:v>
                </c:pt>
                <c:pt idx="362">
                  <c:v>45717</c:v>
                </c:pt>
                <c:pt idx="363">
                  <c:v>45748</c:v>
                </c:pt>
                <c:pt idx="364">
                  <c:v>45778</c:v>
                </c:pt>
                <c:pt idx="365">
                  <c:v>45809</c:v>
                </c:pt>
                <c:pt idx="366">
                  <c:v>45839</c:v>
                </c:pt>
                <c:pt idx="367">
                  <c:v>45870</c:v>
                </c:pt>
                <c:pt idx="368">
                  <c:v>45901</c:v>
                </c:pt>
                <c:pt idx="369">
                  <c:v>45931</c:v>
                </c:pt>
                <c:pt idx="370">
                  <c:v>45962</c:v>
                </c:pt>
                <c:pt idx="371">
                  <c:v>45992</c:v>
                </c:pt>
                <c:pt idx="372">
                  <c:v>46023</c:v>
                </c:pt>
                <c:pt idx="373">
                  <c:v>46054</c:v>
                </c:pt>
                <c:pt idx="374">
                  <c:v>46082</c:v>
                </c:pt>
                <c:pt idx="375">
                  <c:v>46113</c:v>
                </c:pt>
                <c:pt idx="376">
                  <c:v>46143</c:v>
                </c:pt>
                <c:pt idx="377">
                  <c:v>46174</c:v>
                </c:pt>
                <c:pt idx="378">
                  <c:v>46204</c:v>
                </c:pt>
                <c:pt idx="379">
                  <c:v>46235</c:v>
                </c:pt>
                <c:pt idx="380">
                  <c:v>46266</c:v>
                </c:pt>
                <c:pt idx="381">
                  <c:v>46296</c:v>
                </c:pt>
                <c:pt idx="382">
                  <c:v>46327</c:v>
                </c:pt>
                <c:pt idx="383">
                  <c:v>46357</c:v>
                </c:pt>
                <c:pt idx="384">
                  <c:v>46388</c:v>
                </c:pt>
                <c:pt idx="385">
                  <c:v>46419</c:v>
                </c:pt>
                <c:pt idx="386">
                  <c:v>46447</c:v>
                </c:pt>
                <c:pt idx="387">
                  <c:v>46478</c:v>
                </c:pt>
                <c:pt idx="388">
                  <c:v>46508</c:v>
                </c:pt>
                <c:pt idx="389">
                  <c:v>46539</c:v>
                </c:pt>
                <c:pt idx="390">
                  <c:v>46569</c:v>
                </c:pt>
                <c:pt idx="391">
                  <c:v>46600</c:v>
                </c:pt>
                <c:pt idx="392">
                  <c:v>46631</c:v>
                </c:pt>
                <c:pt idx="393">
                  <c:v>46661</c:v>
                </c:pt>
                <c:pt idx="394">
                  <c:v>46692</c:v>
                </c:pt>
                <c:pt idx="395">
                  <c:v>46722</c:v>
                </c:pt>
                <c:pt idx="396">
                  <c:v>46753</c:v>
                </c:pt>
                <c:pt idx="397">
                  <c:v>46784</c:v>
                </c:pt>
                <c:pt idx="398">
                  <c:v>46813</c:v>
                </c:pt>
                <c:pt idx="399">
                  <c:v>46844</c:v>
                </c:pt>
                <c:pt idx="400">
                  <c:v>46874</c:v>
                </c:pt>
                <c:pt idx="401">
                  <c:v>46905</c:v>
                </c:pt>
                <c:pt idx="402">
                  <c:v>46935</c:v>
                </c:pt>
                <c:pt idx="403">
                  <c:v>46966</c:v>
                </c:pt>
                <c:pt idx="404">
                  <c:v>46997</c:v>
                </c:pt>
                <c:pt idx="405">
                  <c:v>47027</c:v>
                </c:pt>
                <c:pt idx="406">
                  <c:v>47058</c:v>
                </c:pt>
                <c:pt idx="407">
                  <c:v>47088</c:v>
                </c:pt>
                <c:pt idx="408">
                  <c:v>47119</c:v>
                </c:pt>
                <c:pt idx="409">
                  <c:v>47150</c:v>
                </c:pt>
                <c:pt idx="410">
                  <c:v>47178</c:v>
                </c:pt>
                <c:pt idx="411">
                  <c:v>47209</c:v>
                </c:pt>
                <c:pt idx="412">
                  <c:v>47239</c:v>
                </c:pt>
                <c:pt idx="413">
                  <c:v>47270</c:v>
                </c:pt>
                <c:pt idx="414">
                  <c:v>47300</c:v>
                </c:pt>
                <c:pt idx="415">
                  <c:v>47331</c:v>
                </c:pt>
                <c:pt idx="416">
                  <c:v>47362</c:v>
                </c:pt>
                <c:pt idx="417">
                  <c:v>47392</c:v>
                </c:pt>
                <c:pt idx="418">
                  <c:v>47423</c:v>
                </c:pt>
                <c:pt idx="419">
                  <c:v>47453</c:v>
                </c:pt>
                <c:pt idx="420">
                  <c:v>47484</c:v>
                </c:pt>
                <c:pt idx="421">
                  <c:v>47515</c:v>
                </c:pt>
                <c:pt idx="422">
                  <c:v>47543</c:v>
                </c:pt>
                <c:pt idx="423">
                  <c:v>47574</c:v>
                </c:pt>
                <c:pt idx="424">
                  <c:v>47604</c:v>
                </c:pt>
                <c:pt idx="425">
                  <c:v>47635</c:v>
                </c:pt>
                <c:pt idx="426">
                  <c:v>47665</c:v>
                </c:pt>
                <c:pt idx="427">
                  <c:v>47696</c:v>
                </c:pt>
                <c:pt idx="428">
                  <c:v>47727</c:v>
                </c:pt>
                <c:pt idx="429">
                  <c:v>47757</c:v>
                </c:pt>
                <c:pt idx="430">
                  <c:v>47788</c:v>
                </c:pt>
                <c:pt idx="431">
                  <c:v>47818</c:v>
                </c:pt>
                <c:pt idx="432">
                  <c:v>47849</c:v>
                </c:pt>
                <c:pt idx="433">
                  <c:v>47880</c:v>
                </c:pt>
                <c:pt idx="434">
                  <c:v>47908</c:v>
                </c:pt>
                <c:pt idx="435">
                  <c:v>47939</c:v>
                </c:pt>
                <c:pt idx="436">
                  <c:v>47969</c:v>
                </c:pt>
                <c:pt idx="437">
                  <c:v>48000</c:v>
                </c:pt>
                <c:pt idx="438">
                  <c:v>48030</c:v>
                </c:pt>
                <c:pt idx="439">
                  <c:v>48061</c:v>
                </c:pt>
                <c:pt idx="440">
                  <c:v>48092</c:v>
                </c:pt>
                <c:pt idx="441">
                  <c:v>48122</c:v>
                </c:pt>
                <c:pt idx="442">
                  <c:v>48153</c:v>
                </c:pt>
                <c:pt idx="443">
                  <c:v>48183</c:v>
                </c:pt>
                <c:pt idx="444">
                  <c:v>48214</c:v>
                </c:pt>
                <c:pt idx="445">
                  <c:v>48245</c:v>
                </c:pt>
                <c:pt idx="446">
                  <c:v>48274</c:v>
                </c:pt>
                <c:pt idx="447">
                  <c:v>48305</c:v>
                </c:pt>
                <c:pt idx="448">
                  <c:v>48335</c:v>
                </c:pt>
                <c:pt idx="449">
                  <c:v>48366</c:v>
                </c:pt>
                <c:pt idx="450">
                  <c:v>48396</c:v>
                </c:pt>
                <c:pt idx="451">
                  <c:v>48427</c:v>
                </c:pt>
                <c:pt idx="452">
                  <c:v>48458</c:v>
                </c:pt>
                <c:pt idx="453">
                  <c:v>48488</c:v>
                </c:pt>
                <c:pt idx="454">
                  <c:v>48519</c:v>
                </c:pt>
                <c:pt idx="455">
                  <c:v>48549</c:v>
                </c:pt>
                <c:pt idx="456">
                  <c:v>48580</c:v>
                </c:pt>
                <c:pt idx="457">
                  <c:v>48611</c:v>
                </c:pt>
                <c:pt idx="458">
                  <c:v>48639</c:v>
                </c:pt>
                <c:pt idx="459">
                  <c:v>48670</c:v>
                </c:pt>
                <c:pt idx="460">
                  <c:v>48700</c:v>
                </c:pt>
                <c:pt idx="461">
                  <c:v>48731</c:v>
                </c:pt>
                <c:pt idx="462">
                  <c:v>48761</c:v>
                </c:pt>
                <c:pt idx="463">
                  <c:v>48792</c:v>
                </c:pt>
                <c:pt idx="464">
                  <c:v>48823</c:v>
                </c:pt>
                <c:pt idx="465">
                  <c:v>48853</c:v>
                </c:pt>
                <c:pt idx="466">
                  <c:v>48884</c:v>
                </c:pt>
                <c:pt idx="467">
                  <c:v>48914</c:v>
                </c:pt>
                <c:pt idx="468">
                  <c:v>48945</c:v>
                </c:pt>
                <c:pt idx="469">
                  <c:v>48976</c:v>
                </c:pt>
                <c:pt idx="470">
                  <c:v>49004</c:v>
                </c:pt>
                <c:pt idx="471">
                  <c:v>49035</c:v>
                </c:pt>
                <c:pt idx="472">
                  <c:v>49065</c:v>
                </c:pt>
                <c:pt idx="473">
                  <c:v>49096</c:v>
                </c:pt>
                <c:pt idx="474">
                  <c:v>49126</c:v>
                </c:pt>
                <c:pt idx="475">
                  <c:v>49157</c:v>
                </c:pt>
                <c:pt idx="476">
                  <c:v>49188</c:v>
                </c:pt>
                <c:pt idx="477">
                  <c:v>49218</c:v>
                </c:pt>
                <c:pt idx="478">
                  <c:v>49249</c:v>
                </c:pt>
                <c:pt idx="479">
                  <c:v>49279</c:v>
                </c:pt>
                <c:pt idx="480">
                  <c:v>49310</c:v>
                </c:pt>
                <c:pt idx="481">
                  <c:v>49341</c:v>
                </c:pt>
                <c:pt idx="482">
                  <c:v>49369</c:v>
                </c:pt>
                <c:pt idx="483">
                  <c:v>49400</c:v>
                </c:pt>
                <c:pt idx="484">
                  <c:v>49430</c:v>
                </c:pt>
                <c:pt idx="485">
                  <c:v>49461</c:v>
                </c:pt>
                <c:pt idx="486">
                  <c:v>49491</c:v>
                </c:pt>
                <c:pt idx="487">
                  <c:v>49522</c:v>
                </c:pt>
                <c:pt idx="488">
                  <c:v>49553</c:v>
                </c:pt>
                <c:pt idx="489">
                  <c:v>49583</c:v>
                </c:pt>
                <c:pt idx="490">
                  <c:v>49614</c:v>
                </c:pt>
                <c:pt idx="491">
                  <c:v>49644</c:v>
                </c:pt>
                <c:pt idx="492">
                  <c:v>49675</c:v>
                </c:pt>
                <c:pt idx="493">
                  <c:v>49706</c:v>
                </c:pt>
                <c:pt idx="494">
                  <c:v>49735</c:v>
                </c:pt>
                <c:pt idx="495">
                  <c:v>49766</c:v>
                </c:pt>
                <c:pt idx="496">
                  <c:v>49796</c:v>
                </c:pt>
                <c:pt idx="497">
                  <c:v>49827</c:v>
                </c:pt>
                <c:pt idx="498">
                  <c:v>49857</c:v>
                </c:pt>
                <c:pt idx="499">
                  <c:v>49888</c:v>
                </c:pt>
                <c:pt idx="500">
                  <c:v>49919</c:v>
                </c:pt>
                <c:pt idx="501">
                  <c:v>49949</c:v>
                </c:pt>
                <c:pt idx="502">
                  <c:v>49980</c:v>
                </c:pt>
                <c:pt idx="503">
                  <c:v>50010</c:v>
                </c:pt>
                <c:pt idx="504">
                  <c:v>50041</c:v>
                </c:pt>
                <c:pt idx="505">
                  <c:v>50072</c:v>
                </c:pt>
                <c:pt idx="506">
                  <c:v>50100</c:v>
                </c:pt>
                <c:pt idx="507">
                  <c:v>50131</c:v>
                </c:pt>
                <c:pt idx="508">
                  <c:v>50161</c:v>
                </c:pt>
                <c:pt idx="509">
                  <c:v>50192</c:v>
                </c:pt>
                <c:pt idx="510">
                  <c:v>50222</c:v>
                </c:pt>
                <c:pt idx="511">
                  <c:v>50253</c:v>
                </c:pt>
                <c:pt idx="512">
                  <c:v>50284</c:v>
                </c:pt>
                <c:pt idx="513">
                  <c:v>50314</c:v>
                </c:pt>
                <c:pt idx="514">
                  <c:v>50345</c:v>
                </c:pt>
                <c:pt idx="515">
                  <c:v>50375</c:v>
                </c:pt>
              </c:numCache>
            </c:numRef>
          </c:cat>
          <c:val>
            <c:numRef>
              <c:f>CHINAIP!$H$9:$H$560</c:f>
              <c:numCache>
                <c:formatCode>General</c:formatCode>
                <c:ptCount val="552"/>
                <c:pt idx="0" formatCode="0.0">
                  <c:v>0</c:v>
                </c:pt>
                <c:pt idx="11" formatCode="0.0">
                  <c:v>12.415108075499999</c:v>
                </c:pt>
                <c:pt idx="12" formatCode="0.0">
                  <c:v>12.5641875696</c:v>
                </c:pt>
                <c:pt idx="13" formatCode="0.0">
                  <c:v>12.6676837246</c:v>
                </c:pt>
                <c:pt idx="14" formatCode="0.0">
                  <c:v>12.7952754871</c:v>
                </c:pt>
                <c:pt idx="15" formatCode="0.0">
                  <c:v>12.9260950871</c:v>
                </c:pt>
                <c:pt idx="16" formatCode="0.0">
                  <c:v>13.056856611400001</c:v>
                </c:pt>
                <c:pt idx="17" formatCode="0.0">
                  <c:v>13.187948952099999</c:v>
                </c:pt>
                <c:pt idx="18" formatCode="0.0">
                  <c:v>13.3344689728</c:v>
                </c:pt>
                <c:pt idx="19" formatCode="0.0">
                  <c:v>13.4622722358</c:v>
                </c:pt>
                <c:pt idx="20" formatCode="0.0">
                  <c:v>13.5998496549</c:v>
                </c:pt>
                <c:pt idx="21" formatCode="0.0">
                  <c:v>13.739384616800001</c:v>
                </c:pt>
                <c:pt idx="22" formatCode="0.0">
                  <c:v>13.884930305899999</c:v>
                </c:pt>
                <c:pt idx="23" formatCode="0.0">
                  <c:v>14.0392806302</c:v>
                </c:pt>
                <c:pt idx="24" formatCode="0.0">
                  <c:v>14.145494918000001</c:v>
                </c:pt>
                <c:pt idx="25" formatCode="0.0">
                  <c:v>14.2559214822</c:v>
                </c:pt>
                <c:pt idx="26" formatCode="0.0">
                  <c:v>14.399799957899999</c:v>
                </c:pt>
                <c:pt idx="27" formatCode="0.0">
                  <c:v>14.528999113699999</c:v>
                </c:pt>
                <c:pt idx="28" formatCode="0.0">
                  <c:v>14.663343104499999</c:v>
                </c:pt>
                <c:pt idx="29" formatCode="0.0">
                  <c:v>14.7930675251</c:v>
                </c:pt>
                <c:pt idx="30" formatCode="0.0">
                  <c:v>14.906257844100001</c:v>
                </c:pt>
                <c:pt idx="31" formatCode="0.0">
                  <c:v>15.0516087361</c:v>
                </c:pt>
                <c:pt idx="32" formatCode="0.0">
                  <c:v>15.1783476656</c:v>
                </c:pt>
                <c:pt idx="33" formatCode="0.0">
                  <c:v>15.318610727199999</c:v>
                </c:pt>
                <c:pt idx="34" formatCode="0.0">
                  <c:v>15.4614888027</c:v>
                </c:pt>
                <c:pt idx="35" formatCode="0.0">
                  <c:v>15.584921569800001</c:v>
                </c:pt>
                <c:pt idx="36" formatCode="0.0">
                  <c:v>15.713450138900001</c:v>
                </c:pt>
                <c:pt idx="37" formatCode="0.0">
                  <c:v>15.8248110818</c:v>
                </c:pt>
                <c:pt idx="38" formatCode="0.0">
                  <c:v>15.9336791284</c:v>
                </c:pt>
                <c:pt idx="39" formatCode="0.0">
                  <c:v>16.021152385400001</c:v>
                </c:pt>
                <c:pt idx="40" formatCode="0.0">
                  <c:v>16.122215192500001</c:v>
                </c:pt>
                <c:pt idx="41" formatCode="0.0">
                  <c:v>16.217865331999999</c:v>
                </c:pt>
                <c:pt idx="42" formatCode="0.0">
                  <c:v>16.328878084900001</c:v>
                </c:pt>
                <c:pt idx="43" formatCode="0.0">
                  <c:v>16.4457068647</c:v>
                </c:pt>
                <c:pt idx="44" formatCode="0.0">
                  <c:v>16.575097035599999</c:v>
                </c:pt>
                <c:pt idx="45" formatCode="0.0">
                  <c:v>16.7159639415</c:v>
                </c:pt>
                <c:pt idx="46" formatCode="0.0">
                  <c:v>16.867168360099999</c:v>
                </c:pt>
                <c:pt idx="47" formatCode="0.0">
                  <c:v>17.035654087099999</c:v>
                </c:pt>
                <c:pt idx="48" formatCode="0.0">
                  <c:v>17.262259053899999</c:v>
                </c:pt>
                <c:pt idx="49" formatCode="0.0">
                  <c:v>17.2892142631</c:v>
                </c:pt>
                <c:pt idx="50" formatCode="0.0">
                  <c:v>17.407880433999999</c:v>
                </c:pt>
                <c:pt idx="51" formatCode="0.0">
                  <c:v>17.526396977899999</c:v>
                </c:pt>
                <c:pt idx="52" formatCode="0.0">
                  <c:v>17.6478239407</c:v>
                </c:pt>
                <c:pt idx="53" formatCode="0.0">
                  <c:v>17.766707378</c:v>
                </c:pt>
                <c:pt idx="54" formatCode="0.0">
                  <c:v>17.912876116900001</c:v>
                </c:pt>
                <c:pt idx="55" formatCode="0.0">
                  <c:v>18.064465155800001</c:v>
                </c:pt>
                <c:pt idx="56" formatCode="0.0">
                  <c:v>18.179094699</c:v>
                </c:pt>
                <c:pt idx="57" formatCode="0.0">
                  <c:v>18.281980697600002</c:v>
                </c:pt>
                <c:pt idx="58" formatCode="0.0">
                  <c:v>18.397940740799999</c:v>
                </c:pt>
                <c:pt idx="59" formatCode="0.0">
                  <c:v>18.518825587199998</c:v>
                </c:pt>
                <c:pt idx="60" formatCode="0.0">
                  <c:v>18.651662937899999</c:v>
                </c:pt>
                <c:pt idx="61" formatCode="0.0">
                  <c:v>18.8089273302</c:v>
                </c:pt>
                <c:pt idx="62" formatCode="0.0">
                  <c:v>18.979951652600001</c:v>
                </c:pt>
                <c:pt idx="63" formatCode="0.0">
                  <c:v>19.141933813600001</c:v>
                </c:pt>
                <c:pt idx="64" formatCode="0.0">
                  <c:v>19.312797922400001</c:v>
                </c:pt>
                <c:pt idx="65" formatCode="0.0">
                  <c:v>19.486683892399999</c:v>
                </c:pt>
                <c:pt idx="66" formatCode="0.0">
                  <c:v>19.706571970199999</c:v>
                </c:pt>
                <c:pt idx="67" formatCode="0.0">
                  <c:v>19.9302216512</c:v>
                </c:pt>
                <c:pt idx="68" formatCode="0.0">
                  <c:v>20.1117277474</c:v>
                </c:pt>
                <c:pt idx="69" formatCode="0.0">
                  <c:v>20.291013949100002</c:v>
                </c:pt>
                <c:pt idx="70" formatCode="0.0">
                  <c:v>20.465039458100001</c:v>
                </c:pt>
                <c:pt idx="71" formatCode="0.0">
                  <c:v>20.6475036987</c:v>
                </c:pt>
                <c:pt idx="72" formatCode="0.0">
                  <c:v>20.6848877113</c:v>
                </c:pt>
                <c:pt idx="73" formatCode="0.0">
                  <c:v>20.963769900399999</c:v>
                </c:pt>
                <c:pt idx="74" formatCode="0.0">
                  <c:v>21.158362524200001</c:v>
                </c:pt>
                <c:pt idx="75" formatCode="0.0">
                  <c:v>21.3403935298</c:v>
                </c:pt>
                <c:pt idx="76" formatCode="0.0">
                  <c:v>21.5093707045</c:v>
                </c:pt>
                <c:pt idx="77" formatCode="0.0">
                  <c:v>21.6708879659</c:v>
                </c:pt>
                <c:pt idx="78" formatCode="0.0">
                  <c:v>21.8278468245</c:v>
                </c:pt>
                <c:pt idx="79" formatCode="0.0">
                  <c:v>21.9874907624</c:v>
                </c:pt>
                <c:pt idx="80" formatCode="0.0">
                  <c:v>22.148426167699999</c:v>
                </c:pt>
                <c:pt idx="81" formatCode="0.0">
                  <c:v>22.3025997196</c:v>
                </c:pt>
                <c:pt idx="82" formatCode="0.0">
                  <c:v>22.446045991599998</c:v>
                </c:pt>
                <c:pt idx="83" formatCode="0.0">
                  <c:v>22.614558735599999</c:v>
                </c:pt>
                <c:pt idx="84" formatCode="0.0">
                  <c:v>22.923835046499999</c:v>
                </c:pt>
                <c:pt idx="85" formatCode="0.0">
                  <c:v>22.970995492499998</c:v>
                </c:pt>
                <c:pt idx="86" formatCode="0.0">
                  <c:v>23.167500270200001</c:v>
                </c:pt>
                <c:pt idx="87" formatCode="0.0">
                  <c:v>23.3810542973</c:v>
                </c:pt>
                <c:pt idx="88" formatCode="0.0">
                  <c:v>23.6165587797</c:v>
                </c:pt>
                <c:pt idx="89" formatCode="0.0">
                  <c:v>23.834885340100001</c:v>
                </c:pt>
                <c:pt idx="90" formatCode="0.0">
                  <c:v>24.103009825800001</c:v>
                </c:pt>
                <c:pt idx="91" formatCode="0.0">
                  <c:v>24.3735905333</c:v>
                </c:pt>
                <c:pt idx="92" formatCode="0.0">
                  <c:v>24.629579471</c:v>
                </c:pt>
                <c:pt idx="93" formatCode="0.0">
                  <c:v>24.9002521651</c:v>
                </c:pt>
                <c:pt idx="94" formatCode="0.0">
                  <c:v>25.184339335800001</c:v>
                </c:pt>
                <c:pt idx="95" formatCode="0.0">
                  <c:v>25.498050020400001</c:v>
                </c:pt>
                <c:pt idx="96" formatCode="0.0">
                  <c:v>25.7899137424</c:v>
                </c:pt>
                <c:pt idx="97" formatCode="0.0">
                  <c:v>26.145094781299999</c:v>
                </c:pt>
                <c:pt idx="98" formatCode="0.0">
                  <c:v>26.482976634</c:v>
                </c:pt>
                <c:pt idx="99" formatCode="0.0">
                  <c:v>26.777767671900001</c:v>
                </c:pt>
                <c:pt idx="100" formatCode="0.0">
                  <c:v>27.0601411976</c:v>
                </c:pt>
                <c:pt idx="101" formatCode="0.0">
                  <c:v>27.3945963597</c:v>
                </c:pt>
                <c:pt idx="102" formatCode="0.0">
                  <c:v>27.784466119699999</c:v>
                </c:pt>
                <c:pt idx="103" formatCode="0.0">
                  <c:v>28.195060625299998</c:v>
                </c:pt>
                <c:pt idx="104" formatCode="0.0">
                  <c:v>28.5391505674</c:v>
                </c:pt>
                <c:pt idx="105" formatCode="0.0">
                  <c:v>28.913563336900001</c:v>
                </c:pt>
                <c:pt idx="106" formatCode="0.0">
                  <c:v>29.315115654500001</c:v>
                </c:pt>
                <c:pt idx="107" formatCode="0.0">
                  <c:v>29.752982079900001</c:v>
                </c:pt>
                <c:pt idx="108" formatCode="0.0">
                  <c:v>29.915984024499998</c:v>
                </c:pt>
                <c:pt idx="109" formatCode="0.0">
                  <c:v>30.4145577478</c:v>
                </c:pt>
                <c:pt idx="110" formatCode="0.0">
                  <c:v>30.8679712026</c:v>
                </c:pt>
                <c:pt idx="111" formatCode="0.0">
                  <c:v>31.302162789099999</c:v>
                </c:pt>
                <c:pt idx="112" formatCode="0.0">
                  <c:v>31.712274265600001</c:v>
                </c:pt>
                <c:pt idx="113" formatCode="0.0">
                  <c:v>32.087057991499996</c:v>
                </c:pt>
                <c:pt idx="114" formatCode="0.0">
                  <c:v>32.513729093999999</c:v>
                </c:pt>
                <c:pt idx="115" formatCode="0.0">
                  <c:v>32.960794476499998</c:v>
                </c:pt>
                <c:pt idx="116" formatCode="0.0">
                  <c:v>33.356060936799999</c:v>
                </c:pt>
                <c:pt idx="117" formatCode="0.0">
                  <c:v>33.756604234699999</c:v>
                </c:pt>
                <c:pt idx="118" formatCode="0.0">
                  <c:v>34.148043715199996</c:v>
                </c:pt>
                <c:pt idx="119" formatCode="0.0">
                  <c:v>34.559454299499997</c:v>
                </c:pt>
                <c:pt idx="120" formatCode="0.0">
                  <c:v>35.066680128500003</c:v>
                </c:pt>
                <c:pt idx="121" formatCode="0.0">
                  <c:v>35.267897606399998</c:v>
                </c:pt>
                <c:pt idx="122" formatCode="0.0">
                  <c:v>35.689277634299998</c:v>
                </c:pt>
                <c:pt idx="123" formatCode="0.0">
                  <c:v>36.122468988900003</c:v>
                </c:pt>
                <c:pt idx="124" formatCode="0.0">
                  <c:v>36.579567523100003</c:v>
                </c:pt>
                <c:pt idx="125" formatCode="0.0">
                  <c:v>37.0311957937</c:v>
                </c:pt>
                <c:pt idx="126" formatCode="0.0">
                  <c:v>37.543077244400003</c:v>
                </c:pt>
                <c:pt idx="127" formatCode="0.0">
                  <c:v>38.064484819999997</c:v>
                </c:pt>
                <c:pt idx="128" formatCode="0.0">
                  <c:v>38.534790531100001</c:v>
                </c:pt>
                <c:pt idx="129" formatCode="0.0">
                  <c:v>39.010026224800001</c:v>
                </c:pt>
                <c:pt idx="130" formatCode="0.0">
                  <c:v>39.514052163400002</c:v>
                </c:pt>
                <c:pt idx="131" formatCode="0.0">
                  <c:v>40.053342870900003</c:v>
                </c:pt>
                <c:pt idx="132" formatCode="0.0">
                  <c:v>40.340888950699998</c:v>
                </c:pt>
                <c:pt idx="133" formatCode="0.0">
                  <c:v>40.913500940799999</c:v>
                </c:pt>
                <c:pt idx="134" formatCode="0.0">
                  <c:v>41.4852327113</c:v>
                </c:pt>
                <c:pt idx="135" formatCode="0.0">
                  <c:v>42.0065785066</c:v>
                </c:pt>
                <c:pt idx="136" formatCode="0.0">
                  <c:v>42.581294551500001</c:v>
                </c:pt>
                <c:pt idx="137" formatCode="0.0">
                  <c:v>43.193573449799999</c:v>
                </c:pt>
                <c:pt idx="138" formatCode="0.0">
                  <c:v>43.810015430200004</c:v>
                </c:pt>
                <c:pt idx="139" formatCode="0.0">
                  <c:v>44.403507603199998</c:v>
                </c:pt>
                <c:pt idx="140" formatCode="0.0">
                  <c:v>44.938131183099998</c:v>
                </c:pt>
                <c:pt idx="141" formatCode="0.0">
                  <c:v>45.441901680800001</c:v>
                </c:pt>
                <c:pt idx="142" formatCode="0.0">
                  <c:v>45.9694103701</c:v>
                </c:pt>
                <c:pt idx="143" formatCode="0.0">
                  <c:v>46.529145098100003</c:v>
                </c:pt>
                <c:pt idx="144" formatCode="0.0">
                  <c:v>46.935078006799998</c:v>
                </c:pt>
                <c:pt idx="145" formatCode="0.0">
                  <c:v>47.366177917199998</c:v>
                </c:pt>
                <c:pt idx="146" formatCode="0.0">
                  <c:v>48.032110526899999</c:v>
                </c:pt>
                <c:pt idx="147" formatCode="0.0">
                  <c:v>48.669295589199997</c:v>
                </c:pt>
                <c:pt idx="148" formatCode="0.0">
                  <c:v>49.354456646499997</c:v>
                </c:pt>
                <c:pt idx="149" formatCode="0.0">
                  <c:v>50.082377759300002</c:v>
                </c:pt>
                <c:pt idx="150" formatCode="0.0">
                  <c:v>50.857765797600003</c:v>
                </c:pt>
                <c:pt idx="151" formatCode="0.0">
                  <c:v>51.6231627895</c:v>
                </c:pt>
                <c:pt idx="152" formatCode="0.0">
                  <c:v>52.351808239999997</c:v>
                </c:pt>
                <c:pt idx="153" formatCode="0.0">
                  <c:v>53.055417982800002</c:v>
                </c:pt>
                <c:pt idx="154" formatCode="0.0">
                  <c:v>53.759153517900003</c:v>
                </c:pt>
                <c:pt idx="155" formatCode="0.0">
                  <c:v>54.519090507999998</c:v>
                </c:pt>
                <c:pt idx="156" formatCode="0.0">
                  <c:v>55.0777443976</c:v>
                </c:pt>
                <c:pt idx="157" formatCode="0.0">
                  <c:v>55.6710336744</c:v>
                </c:pt>
                <c:pt idx="158" formatCode="0.0">
                  <c:v>56.463069704600002</c:v>
                </c:pt>
                <c:pt idx="159" formatCode="0.0">
                  <c:v>57.138039108699999</c:v>
                </c:pt>
                <c:pt idx="160" formatCode="0.0">
                  <c:v>57.853332110899998</c:v>
                </c:pt>
                <c:pt idx="161" formatCode="0.0">
                  <c:v>58.570146798499998</c:v>
                </c:pt>
                <c:pt idx="162" formatCode="0.0">
                  <c:v>59.317362404699999</c:v>
                </c:pt>
                <c:pt idx="163" formatCode="0.0">
                  <c:v>59.975166448000003</c:v>
                </c:pt>
                <c:pt idx="164" formatCode="0.0">
                  <c:v>60.497732459799998</c:v>
                </c:pt>
                <c:pt idx="165" formatCode="0.0">
                  <c:v>60.877752475000001</c:v>
                </c:pt>
                <c:pt idx="166" formatCode="0.0">
                  <c:v>61.135417308800001</c:v>
                </c:pt>
                <c:pt idx="167" formatCode="0.0">
                  <c:v>61.427678593400003</c:v>
                </c:pt>
                <c:pt idx="168" formatCode="0.0">
                  <c:v>61.888169013800002</c:v>
                </c:pt>
                <c:pt idx="169" formatCode="0.0">
                  <c:v>62.377208889099997</c:v>
                </c:pt>
                <c:pt idx="170" formatCode="0.0">
                  <c:v>62.812268050999997</c:v>
                </c:pt>
                <c:pt idx="171" formatCode="0.0">
                  <c:v>63.175380094499999</c:v>
                </c:pt>
                <c:pt idx="172" formatCode="0.0">
                  <c:v>63.636922904199999</c:v>
                </c:pt>
                <c:pt idx="173" formatCode="0.0">
                  <c:v>64.192991898100004</c:v>
                </c:pt>
                <c:pt idx="174" formatCode="0.0">
                  <c:v>64.822665914599995</c:v>
                </c:pt>
                <c:pt idx="175" formatCode="0.0">
                  <c:v>65.535684384800007</c:v>
                </c:pt>
                <c:pt idx="176" formatCode="0.0">
                  <c:v>66.245484881899998</c:v>
                </c:pt>
                <c:pt idx="177" formatCode="0.0">
                  <c:v>67.052804963400007</c:v>
                </c:pt>
                <c:pt idx="178" formatCode="0.0">
                  <c:v>68.018418243100001</c:v>
                </c:pt>
                <c:pt idx="179" formatCode="0.0">
                  <c:v>69.021053907699994</c:v>
                </c:pt>
                <c:pt idx="180" formatCode="0.0">
                  <c:v>69.615840079799995</c:v>
                </c:pt>
                <c:pt idx="181" formatCode="0.0">
                  <c:v>70.247501765999999</c:v>
                </c:pt>
                <c:pt idx="182" formatCode="0.0">
                  <c:v>71.274990947899994</c:v>
                </c:pt>
                <c:pt idx="183" formatCode="0.0">
                  <c:v>72.225021381399998</c:v>
                </c:pt>
                <c:pt idx="184" formatCode="0.0">
                  <c:v>73.156845198799999</c:v>
                </c:pt>
                <c:pt idx="185" formatCode="0.0">
                  <c:v>73.945002839400004</c:v>
                </c:pt>
                <c:pt idx="186" formatCode="0.0">
                  <c:v>74.810641363399995</c:v>
                </c:pt>
                <c:pt idx="187" formatCode="0.0">
                  <c:v>75.715519771100006</c:v>
                </c:pt>
                <c:pt idx="188" formatCode="0.0">
                  <c:v>76.489084863900004</c:v>
                </c:pt>
                <c:pt idx="189" formatCode="0.0">
                  <c:v>77.251731562700002</c:v>
                </c:pt>
                <c:pt idx="190" formatCode="0.0">
                  <c:v>78.049046494500004</c:v>
                </c:pt>
                <c:pt idx="191" formatCode="0.0">
                  <c:v>78.916055361800005</c:v>
                </c:pt>
                <c:pt idx="192" formatCode="0.0">
                  <c:v>79.697046779900006</c:v>
                </c:pt>
                <c:pt idx="193" formatCode="0.0">
                  <c:v>80.526458052699994</c:v>
                </c:pt>
                <c:pt idx="194" formatCode="0.0">
                  <c:v>81.518683351700005</c:v>
                </c:pt>
                <c:pt idx="195" formatCode="0.0">
                  <c:v>82.361178879799994</c:v>
                </c:pt>
                <c:pt idx="196" formatCode="0.0">
                  <c:v>83.236217918500003</c:v>
                </c:pt>
                <c:pt idx="197" formatCode="0.0">
                  <c:v>84.223929019600007</c:v>
                </c:pt>
                <c:pt idx="198" formatCode="0.0">
                  <c:v>85.249516870799994</c:v>
                </c:pt>
                <c:pt idx="199" formatCode="0.0">
                  <c:v>86.250514197100003</c:v>
                </c:pt>
                <c:pt idx="200" formatCode="0.0">
                  <c:v>87.159912667200004</c:v>
                </c:pt>
                <c:pt idx="201" formatCode="0.0">
                  <c:v>88.029050460799994</c:v>
                </c:pt>
                <c:pt idx="202" formatCode="0.0">
                  <c:v>88.871278802099994</c:v>
                </c:pt>
                <c:pt idx="203" formatCode="0.0">
                  <c:v>89.804308789100006</c:v>
                </c:pt>
                <c:pt idx="204" formatCode="0.0">
                  <c:v>91.087110780399996</c:v>
                </c:pt>
                <c:pt idx="205" formatCode="0.0">
                  <c:v>92.449443845299996</c:v>
                </c:pt>
                <c:pt idx="206" formatCode="0.0">
                  <c:v>93.365321430099996</c:v>
                </c:pt>
                <c:pt idx="207" formatCode="0.0">
                  <c:v>94.0283905597</c:v>
                </c:pt>
                <c:pt idx="208" formatCode="0.0">
                  <c:v>94.744001433199998</c:v>
                </c:pt>
                <c:pt idx="209" formatCode="0.0">
                  <c:v>95.459241634099996</c:v>
                </c:pt>
                <c:pt idx="210" formatCode="0.0">
                  <c:v>96.227553447199995</c:v>
                </c:pt>
                <c:pt idx="211" formatCode="0.0">
                  <c:v>96.976558965099997</c:v>
                </c:pt>
                <c:pt idx="212" formatCode="0.0">
                  <c:v>97.666489271100005</c:v>
                </c:pt>
                <c:pt idx="213" formatCode="0.0">
                  <c:v>98.382026712799998</c:v>
                </c:pt>
                <c:pt idx="214" formatCode="0.0">
                  <c:v>99.153100343700004</c:v>
                </c:pt>
                <c:pt idx="215" formatCode="0.0">
                  <c:v>100</c:v>
                </c:pt>
                <c:pt idx="216" formatCode="0.0">
                  <c:v>100.7232293085</c:v>
                </c:pt>
                <c:pt idx="217" formatCode="0.0">
                  <c:v>101.49129734029999</c:v>
                </c:pt>
                <c:pt idx="218" formatCode="0.0">
                  <c:v>102.2577945214</c:v>
                </c:pt>
                <c:pt idx="219" formatCode="0.0">
                  <c:v>102.98252908009999</c:v>
                </c:pt>
                <c:pt idx="220" formatCode="0.0">
                  <c:v>103.7341590342</c:v>
                </c:pt>
                <c:pt idx="221" formatCode="0.0">
                  <c:v>104.4678825477</c:v>
                </c:pt>
                <c:pt idx="222" formatCode="0.0">
                  <c:v>105.3524766835</c:v>
                </c:pt>
                <c:pt idx="223" formatCode="0.0">
                  <c:v>106.30561566030001</c:v>
                </c:pt>
                <c:pt idx="224" formatCode="0.0">
                  <c:v>107.140911282</c:v>
                </c:pt>
                <c:pt idx="225" formatCode="0.0">
                  <c:v>107.9823236853</c:v>
                </c:pt>
                <c:pt idx="226" formatCode="0.0">
                  <c:v>108.8228702869</c:v>
                </c:pt>
                <c:pt idx="227" formatCode="0.0">
                  <c:v>109.7025852493</c:v>
                </c:pt>
                <c:pt idx="228" formatCode="0.0">
                  <c:v>110.39304277319999</c:v>
                </c:pt>
                <c:pt idx="229" formatCode="0.0">
                  <c:v>111.1263072374</c:v>
                </c:pt>
                <c:pt idx="230" formatCode="0.0">
                  <c:v>111.9516438425</c:v>
                </c:pt>
                <c:pt idx="231" formatCode="0.0">
                  <c:v>112.6926732395</c:v>
                </c:pt>
                <c:pt idx="232" formatCode="0.0">
                  <c:v>113.47776706640001</c:v>
                </c:pt>
                <c:pt idx="233" formatCode="0.0">
                  <c:v>114.3037253964</c:v>
                </c:pt>
                <c:pt idx="234" formatCode="0.0">
                  <c:v>115.2040963142</c:v>
                </c:pt>
                <c:pt idx="235" formatCode="0.0">
                  <c:v>115.90223395549999</c:v>
                </c:pt>
                <c:pt idx="236" formatCode="0.0">
                  <c:v>116.6241914262</c:v>
                </c:pt>
                <c:pt idx="237" formatCode="0.0">
                  <c:v>117.31799722060001</c:v>
                </c:pt>
                <c:pt idx="238" formatCode="0.0">
                  <c:v>117.9837101291</c:v>
                </c:pt>
                <c:pt idx="239" formatCode="0.0">
                  <c:v>118.769676498</c:v>
                </c:pt>
                <c:pt idx="240" formatCode="0.0">
                  <c:v>119.3625707681</c:v>
                </c:pt>
                <c:pt idx="241" formatCode="0.0">
                  <c:v>119.9922232582</c:v>
                </c:pt>
                <c:pt idx="242" formatCode="0.0">
                  <c:v>120.56365631129999</c:v>
                </c:pt>
                <c:pt idx="243" formatCode="0.0">
                  <c:v>121.10991422310001</c:v>
                </c:pt>
                <c:pt idx="244" formatCode="0.0">
                  <c:v>121.7020177128</c:v>
                </c:pt>
                <c:pt idx="245" formatCode="0.0">
                  <c:v>122.3686738188</c:v>
                </c:pt>
                <c:pt idx="246" formatCode="0.0">
                  <c:v>123.02294335240001</c:v>
                </c:pt>
                <c:pt idx="247" formatCode="0.0">
                  <c:v>123.6827238952</c:v>
                </c:pt>
                <c:pt idx="248" formatCode="0.0">
                  <c:v>124.2382701689</c:v>
                </c:pt>
                <c:pt idx="249" formatCode="0.0">
                  <c:v>124.78170932570001</c:v>
                </c:pt>
                <c:pt idx="250" formatCode="0.0">
                  <c:v>125.3962363083</c:v>
                </c:pt>
                <c:pt idx="251" formatCode="0.0">
                  <c:v>126.0295958654</c:v>
                </c:pt>
                <c:pt idx="252" formatCode="0.0">
                  <c:v>126.5324399587</c:v>
                </c:pt>
                <c:pt idx="253" formatCode="0.0">
                  <c:v>127.06645934709999</c:v>
                </c:pt>
                <c:pt idx="254" formatCode="0.0">
                  <c:v>127.79919978789999</c:v>
                </c:pt>
                <c:pt idx="255" formatCode="0.0">
                  <c:v>128.38749178290001</c:v>
                </c:pt>
                <c:pt idx="256" formatCode="0.0">
                  <c:v>129.00541486750001</c:v>
                </c:pt>
                <c:pt idx="257" formatCode="0.0">
                  <c:v>129.6545810545</c:v>
                </c:pt>
                <c:pt idx="258" formatCode="0.0">
                  <c:v>130.34810676009999</c:v>
                </c:pt>
                <c:pt idx="259" formatCode="0.0">
                  <c:v>131.07108562600001</c:v>
                </c:pt>
                <c:pt idx="260" formatCode="0.0">
                  <c:v>131.69950592590001</c:v>
                </c:pt>
                <c:pt idx="261" formatCode="0.0">
                  <c:v>132.32461622450001</c:v>
                </c:pt>
                <c:pt idx="262" formatCode="0.0">
                  <c:v>132.97724388</c:v>
                </c:pt>
                <c:pt idx="263" formatCode="0.0">
                  <c:v>133.65933991829999</c:v>
                </c:pt>
                <c:pt idx="264" formatCode="0.0">
                  <c:v>134.2776705384</c:v>
                </c:pt>
                <c:pt idx="265" formatCode="0.0">
                  <c:v>134.9343363797</c:v>
                </c:pt>
                <c:pt idx="266" formatCode="0.0">
                  <c:v>135.80896985160001</c:v>
                </c:pt>
                <c:pt idx="267" formatCode="0.0">
                  <c:v>136.48452515930001</c:v>
                </c:pt>
                <c:pt idx="268" formatCode="0.0">
                  <c:v>137.19410683469999</c:v>
                </c:pt>
                <c:pt idx="269" formatCode="0.0">
                  <c:v>138.03919556509999</c:v>
                </c:pt>
                <c:pt idx="270" formatCode="0.0">
                  <c:v>138.8233419629</c:v>
                </c:pt>
                <c:pt idx="271" formatCode="0.0">
                  <c:v>139.55527199580001</c:v>
                </c:pt>
                <c:pt idx="272" formatCode="0.0">
                  <c:v>140.276677896</c:v>
                </c:pt>
                <c:pt idx="273" formatCode="0.0">
                  <c:v>140.95079274299999</c:v>
                </c:pt>
                <c:pt idx="274" formatCode="0.0">
                  <c:v>141.63270443299999</c:v>
                </c:pt>
                <c:pt idx="275" formatCode="0.0">
                  <c:v>142.37982696029999</c:v>
                </c:pt>
                <c:pt idx="276" formatCode="0.0">
                  <c:v>143.13101033070001</c:v>
                </c:pt>
                <c:pt idx="277" formatCode="0.0">
                  <c:v>143.92876551840001</c:v>
                </c:pt>
                <c:pt idx="278" formatCode="0.0">
                  <c:v>144.67174363620001</c:v>
                </c:pt>
                <c:pt idx="279" formatCode="0.0">
                  <c:v>145.44655360830001</c:v>
                </c:pt>
                <c:pt idx="280" formatCode="0.0">
                  <c:v>146.23713676119999</c:v>
                </c:pt>
                <c:pt idx="281" formatCode="0.0">
                  <c:v>146.95501739849999</c:v>
                </c:pt>
                <c:pt idx="282" formatCode="0.0">
                  <c:v>147.73720343030001</c:v>
                </c:pt>
                <c:pt idx="283" formatCode="0.0">
                  <c:v>148.52598002900001</c:v>
                </c:pt>
                <c:pt idx="284" formatCode="0.0">
                  <c:v>149.2017843321</c:v>
                </c:pt>
                <c:pt idx="285" formatCode="0.0">
                  <c:v>149.74449027520001</c:v>
                </c:pt>
                <c:pt idx="286" formatCode="0.0">
                  <c:v>150.4798593701</c:v>
                </c:pt>
                <c:pt idx="287" formatCode="0.0">
                  <c:v>151.36288589509999</c:v>
                </c:pt>
                <c:pt idx="288" formatCode="0.0">
                  <c:v>151.9556530392</c:v>
                </c:pt>
                <c:pt idx="289" formatCode="0.0">
                  <c:v>152.58517052179999</c:v>
                </c:pt>
                <c:pt idx="290" formatCode="0.0">
                  <c:v>152.44078510759999</c:v>
                </c:pt>
                <c:pt idx="291" formatCode="0.0">
                  <c:v>152.90268253810001</c:v>
                </c:pt>
                <c:pt idx="292" formatCode="0.0">
                  <c:v>153.4490220017</c:v>
                </c:pt>
                <c:pt idx="293" formatCode="0.0">
                  <c:v>154.24802315100001</c:v>
                </c:pt>
                <c:pt idx="294" formatCode="0.0">
                  <c:v>154.91131690590001</c:v>
                </c:pt>
                <c:pt idx="295" formatCode="0.0">
                  <c:v>155.51497668850001</c:v>
                </c:pt>
                <c:pt idx="296" formatCode="0.0">
                  <c:v>156.22997764109999</c:v>
                </c:pt>
                <c:pt idx="297" formatCode="0.0">
                  <c:v>156.7981907635</c:v>
                </c:pt>
                <c:pt idx="298" formatCode="0.0">
                  <c:v>157.57915274230001</c:v>
                </c:pt>
                <c:pt idx="299" formatCode="0.0">
                  <c:v>158.52310809759999</c:v>
                </c:pt>
                <c:pt idx="300" formatCode="0.0">
                  <c:v>156.93320595860001</c:v>
                </c:pt>
                <c:pt idx="301" formatCode="0.0">
                  <c:v>155.24473317109999</c:v>
                </c:pt>
                <c:pt idx="302" formatCode="0.0">
                  <c:v>155.10193599639999</c:v>
                </c:pt>
                <c:pt idx="303" formatCode="0.0">
                  <c:v>155.58184742669999</c:v>
                </c:pt>
                <c:pt idx="304" formatCode="0.0">
                  <c:v>156.1522258267</c:v>
                </c:pt>
                <c:pt idx="305" formatCode="0.0">
                  <c:v>156.79934066230001</c:v>
                </c:pt>
                <c:pt idx="306" formatCode="0.0">
                  <c:v>157.49447251749999</c:v>
                </c:pt>
                <c:pt idx="307" formatCode="0.0">
                  <c:v>158.296571734</c:v>
                </c:pt>
                <c:pt idx="308" formatCode="0.0">
                  <c:v>159.19651138130001</c:v>
                </c:pt>
                <c:pt idx="309" formatCode="0.0">
                  <c:v>160.06990330900001</c:v>
                </c:pt>
                <c:pt idx="310" formatCode="0.0">
                  <c:v>161.00630191389999</c:v>
                </c:pt>
                <c:pt idx="311" formatCode="0.0">
                  <c:v>162.07388805970001</c:v>
                </c:pt>
                <c:pt idx="312" formatCode="0.0">
                  <c:v>165.6495779704</c:v>
                </c:pt>
                <c:pt idx="313" formatCode="0.0">
                  <c:v>169.4469532695</c:v>
                </c:pt>
                <c:pt idx="314" formatCode="0.0">
                  <c:v>171.25721901579999</c:v>
                </c:pt>
                <c:pt idx="315" formatCode="0.0">
                  <c:v>172.51018162240001</c:v>
                </c:pt>
                <c:pt idx="316" formatCode="0.0">
                  <c:v>173.7011317214</c:v>
                </c:pt>
                <c:pt idx="317" formatCode="0.0">
                  <c:v>174.87381165599999</c:v>
                </c:pt>
                <c:pt idx="318" formatCode="0.0">
                  <c:v>175.84514256829999</c:v>
                </c:pt>
                <c:pt idx="319" formatCode="0.0">
                  <c:v>176.64678344239999</c:v>
                </c:pt>
                <c:pt idx="320" formatCode="0.0">
                  <c:v>177.07900228259999</c:v>
                </c:pt>
                <c:pt idx="321" formatCode="0.0">
                  <c:v>177.55259589100001</c:v>
                </c:pt>
                <c:pt idx="322" formatCode="0.0">
                  <c:v>178.09650970920001</c:v>
                </c:pt>
                <c:pt idx="323" formatCode="0.0">
                  <c:v>178.7712680267</c:v>
                </c:pt>
                <c:pt idx="324" formatCode="0.0">
                  <c:v>179.80348107570001</c:v>
                </c:pt>
                <c:pt idx="325" formatCode="0.0">
                  <c:v>180.89968920160001</c:v>
                </c:pt>
                <c:pt idx="326" formatCode="0.0">
                  <c:v>181.63214069680001</c:v>
                </c:pt>
                <c:pt idx="327" formatCode="0.0">
                  <c:v>181.22503013229999</c:v>
                </c:pt>
                <c:pt idx="328" formatCode="0.0">
                  <c:v>181.32810144999999</c:v>
                </c:pt>
                <c:pt idx="329" formatCode="0.0">
                  <c:v>181.92485424989999</c:v>
                </c:pt>
                <c:pt idx="330" formatCode="0.0">
                  <c:v>182.53849255380001</c:v>
                </c:pt>
                <c:pt idx="331" formatCode="0.0">
                  <c:v>183.20742404999999</c:v>
                </c:pt>
                <c:pt idx="332" formatCode="0.0">
                  <c:v>184.11303406050001</c:v>
                </c:pt>
                <c:pt idx="333" formatCode="0.0">
                  <c:v>184.81327603860001</c:v>
                </c:pt>
                <c:pt idx="334" formatCode="0.0">
                  <c:v>185.14013961629999</c:v>
                </c:pt>
                <c:pt idx="335" formatCode="0.0">
                  <c:v>185.3529081751</c:v>
                </c:pt>
                <c:pt idx="336" formatCode="0.0">
                  <c:v>185.70798946389999</c:v>
                </c:pt>
                <c:pt idx="337" formatCode="0.0">
                  <c:v>186.0850850592</c:v>
                </c:pt>
                <c:pt idx="338" formatCode="0.0">
                  <c:v>186.6849628338</c:v>
                </c:pt>
                <c:pt idx="339" formatCode="0.0">
                  <c:v>187.44830918049999</c:v>
                </c:pt>
                <c:pt idx="340" formatCode="0.0">
                  <c:v>187.9672732649</c:v>
                </c:pt>
                <c:pt idx="341" formatCode="0.0">
                  <c:v>188.66678995730001</c:v>
                </c:pt>
                <c:pt idx="342" formatCode="0.0">
                  <c:v>189.286984502</c:v>
                </c:pt>
                <c:pt idx="343" formatCode="0.0">
                  <c:v>190.03379873669999</c:v>
                </c:pt>
                <c:pt idx="55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F5-43E4-9B32-BC7B5A3E0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  <c:extLst/>
      </c:lineChart>
      <c:lineChart>
        <c:grouping val="standard"/>
        <c:varyColors val="0"/>
        <c:ser>
          <c:idx val="6"/>
          <c:order val="2"/>
          <c:tx>
            <c:strRef>
              <c:f>CHINAIP!$M$7</c:f>
              <c:strCache>
                <c:ptCount val="1"/>
                <c:pt idx="0">
                  <c:v>190.0</c:v>
                </c:pt>
              </c:strCache>
            </c:strRef>
          </c:tx>
          <c:marker>
            <c:symbol val="none"/>
          </c:marker>
          <c:dLbls>
            <c:dLbl>
              <c:idx val="251"/>
              <c:layout>
                <c:manualLayout>
                  <c:x val="-9.9103757325060327E-2"/>
                  <c:y val="6.313131313131313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F5-43E4-9B32-BC7B5A3E0678}"/>
                </c:ext>
              </c:extLst>
            </c:dLbl>
            <c:dLbl>
              <c:idx val="275"/>
              <c:layout>
                <c:manualLayout>
                  <c:x val="-0.12064805239572572"/>
                  <c:y val="-2.658160552897394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F5-43E4-9B32-BC7B5A3E0678}"/>
                </c:ext>
              </c:extLst>
            </c:dLbl>
            <c:dLbl>
              <c:idx val="334"/>
              <c:layout>
                <c:manualLayout>
                  <c:x val="1.1490290704354925E-2"/>
                  <c:y val="2.658160552897394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F5-43E4-9B32-BC7B5A3E0678}"/>
                </c:ext>
              </c:extLst>
            </c:dLbl>
            <c:dLbl>
              <c:idx val="366"/>
              <c:layout>
                <c:manualLayout>
                  <c:x val="4.3088590141330575E-3"/>
                  <c:y val="6.6454013822434873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0F5-43E4-9B32-BC7B5A3E0678}"/>
                </c:ext>
              </c:extLst>
            </c:dLbl>
            <c:dLbl>
              <c:idx val="390"/>
              <c:layout>
                <c:manualLayout>
                  <c:x val="0"/>
                  <c:y val="-6.977671451355667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0F5-43E4-9B32-BC7B5A3E0678}"/>
                </c:ext>
              </c:extLst>
            </c:dLbl>
            <c:dLbl>
              <c:idx val="393"/>
              <c:layout>
                <c:manualLayout>
                  <c:x val="5.888773985981835E-2"/>
                  <c:y val="-9.303561935140881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0F5-43E4-9B32-BC7B5A3E0678}"/>
                </c:ext>
              </c:extLst>
            </c:dLbl>
            <c:dLbl>
              <c:idx val="395"/>
              <c:layout>
                <c:manualLayout>
                  <c:x val="-7.755946225439514E-2"/>
                  <c:y val="5.980861244019138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0F5-43E4-9B32-BC7B5A3E0678}"/>
                </c:ext>
              </c:extLst>
            </c:dLbl>
            <c:dLbl>
              <c:idx val="609"/>
              <c:layout>
                <c:manualLayout>
                  <c:x val="1.2926577042399173E-2"/>
                  <c:y val="-9.968102073365234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0F5-43E4-9B32-BC7B5A3E0678}"/>
                </c:ext>
              </c:extLst>
            </c:dLbl>
            <c:dLbl>
              <c:idx val="822"/>
              <c:layout>
                <c:manualLayout>
                  <c:x val="4.3088590141330575E-3"/>
                  <c:y val="-1.329080276448697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0F5-43E4-9B32-BC7B5A3E0678}"/>
                </c:ext>
              </c:extLst>
            </c:dLbl>
            <c:dLbl>
              <c:idx val="905"/>
              <c:layout>
                <c:manualLayout>
                  <c:x val="8.6177180282660092E-3"/>
                  <c:y val="-0.1162945241892610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0F5-43E4-9B32-BC7B5A3E0678}"/>
                </c:ext>
              </c:extLst>
            </c:dLbl>
            <c:dLbl>
              <c:idx val="1135"/>
              <c:layout>
                <c:manualLayout>
                  <c:x val="1.8671722394576689E-2"/>
                  <c:y val="1.993620414673040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0F5-43E4-9B32-BC7B5A3E06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02060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CHINAIP!$A$9:$A$524</c:f>
              <c:numCache>
                <c:formatCode>mmm\-yy</c:formatCode>
                <c:ptCount val="516"/>
                <c:pt idx="0">
                  <c:v>34700</c:v>
                </c:pt>
                <c:pt idx="1">
                  <c:v>34731</c:v>
                </c:pt>
                <c:pt idx="2">
                  <c:v>34759</c:v>
                </c:pt>
                <c:pt idx="3">
                  <c:v>34790</c:v>
                </c:pt>
                <c:pt idx="4">
                  <c:v>34820</c:v>
                </c:pt>
                <c:pt idx="5">
                  <c:v>34851</c:v>
                </c:pt>
                <c:pt idx="6">
                  <c:v>34881</c:v>
                </c:pt>
                <c:pt idx="7">
                  <c:v>34912</c:v>
                </c:pt>
                <c:pt idx="8">
                  <c:v>34943</c:v>
                </c:pt>
                <c:pt idx="9">
                  <c:v>34973</c:v>
                </c:pt>
                <c:pt idx="10">
                  <c:v>35004</c:v>
                </c:pt>
                <c:pt idx="11">
                  <c:v>35034</c:v>
                </c:pt>
                <c:pt idx="12">
                  <c:v>35065</c:v>
                </c:pt>
                <c:pt idx="13">
                  <c:v>35096</c:v>
                </c:pt>
                <c:pt idx="14">
                  <c:v>35125</c:v>
                </c:pt>
                <c:pt idx="15">
                  <c:v>35156</c:v>
                </c:pt>
                <c:pt idx="16">
                  <c:v>35186</c:v>
                </c:pt>
                <c:pt idx="17">
                  <c:v>35217</c:v>
                </c:pt>
                <c:pt idx="18">
                  <c:v>35247</c:v>
                </c:pt>
                <c:pt idx="19">
                  <c:v>35278</c:v>
                </c:pt>
                <c:pt idx="20">
                  <c:v>35309</c:v>
                </c:pt>
                <c:pt idx="21">
                  <c:v>35339</c:v>
                </c:pt>
                <c:pt idx="22">
                  <c:v>35370</c:v>
                </c:pt>
                <c:pt idx="23">
                  <c:v>35400</c:v>
                </c:pt>
                <c:pt idx="24">
                  <c:v>35431</c:v>
                </c:pt>
                <c:pt idx="25">
                  <c:v>35462</c:v>
                </c:pt>
                <c:pt idx="26">
                  <c:v>35490</c:v>
                </c:pt>
                <c:pt idx="27">
                  <c:v>35521</c:v>
                </c:pt>
                <c:pt idx="28">
                  <c:v>35551</c:v>
                </c:pt>
                <c:pt idx="29">
                  <c:v>35582</c:v>
                </c:pt>
                <c:pt idx="30">
                  <c:v>35612</c:v>
                </c:pt>
                <c:pt idx="31">
                  <c:v>35643</c:v>
                </c:pt>
                <c:pt idx="32">
                  <c:v>35674</c:v>
                </c:pt>
                <c:pt idx="33">
                  <c:v>35704</c:v>
                </c:pt>
                <c:pt idx="34">
                  <c:v>35735</c:v>
                </c:pt>
                <c:pt idx="35">
                  <c:v>35765</c:v>
                </c:pt>
                <c:pt idx="36">
                  <c:v>35796</c:v>
                </c:pt>
                <c:pt idx="37">
                  <c:v>35827</c:v>
                </c:pt>
                <c:pt idx="38">
                  <c:v>35855</c:v>
                </c:pt>
                <c:pt idx="39">
                  <c:v>35886</c:v>
                </c:pt>
                <c:pt idx="40">
                  <c:v>35916</c:v>
                </c:pt>
                <c:pt idx="41">
                  <c:v>35947</c:v>
                </c:pt>
                <c:pt idx="42">
                  <c:v>35977</c:v>
                </c:pt>
                <c:pt idx="43">
                  <c:v>36008</c:v>
                </c:pt>
                <c:pt idx="44">
                  <c:v>36039</c:v>
                </c:pt>
                <c:pt idx="45">
                  <c:v>36069</c:v>
                </c:pt>
                <c:pt idx="46">
                  <c:v>36100</c:v>
                </c:pt>
                <c:pt idx="47">
                  <c:v>36130</c:v>
                </c:pt>
                <c:pt idx="48">
                  <c:v>36161</c:v>
                </c:pt>
                <c:pt idx="49">
                  <c:v>36192</c:v>
                </c:pt>
                <c:pt idx="50">
                  <c:v>36220</c:v>
                </c:pt>
                <c:pt idx="51">
                  <c:v>36251</c:v>
                </c:pt>
                <c:pt idx="52">
                  <c:v>36281</c:v>
                </c:pt>
                <c:pt idx="53">
                  <c:v>36312</c:v>
                </c:pt>
                <c:pt idx="54">
                  <c:v>36342</c:v>
                </c:pt>
                <c:pt idx="55">
                  <c:v>36373</c:v>
                </c:pt>
                <c:pt idx="56">
                  <c:v>36404</c:v>
                </c:pt>
                <c:pt idx="57">
                  <c:v>36434</c:v>
                </c:pt>
                <c:pt idx="58">
                  <c:v>36465</c:v>
                </c:pt>
                <c:pt idx="59">
                  <c:v>36495</c:v>
                </c:pt>
                <c:pt idx="60">
                  <c:v>36526</c:v>
                </c:pt>
                <c:pt idx="61">
                  <c:v>36557</c:v>
                </c:pt>
                <c:pt idx="62">
                  <c:v>36586</c:v>
                </c:pt>
                <c:pt idx="63">
                  <c:v>36617</c:v>
                </c:pt>
                <c:pt idx="64">
                  <c:v>36647</c:v>
                </c:pt>
                <c:pt idx="65">
                  <c:v>36678</c:v>
                </c:pt>
                <c:pt idx="66">
                  <c:v>36708</c:v>
                </c:pt>
                <c:pt idx="67">
                  <c:v>36739</c:v>
                </c:pt>
                <c:pt idx="68">
                  <c:v>36770</c:v>
                </c:pt>
                <c:pt idx="69">
                  <c:v>36800</c:v>
                </c:pt>
                <c:pt idx="70">
                  <c:v>36831</c:v>
                </c:pt>
                <c:pt idx="71">
                  <c:v>36861</c:v>
                </c:pt>
                <c:pt idx="72">
                  <c:v>36892</c:v>
                </c:pt>
                <c:pt idx="73">
                  <c:v>36923</c:v>
                </c:pt>
                <c:pt idx="74">
                  <c:v>36951</c:v>
                </c:pt>
                <c:pt idx="75">
                  <c:v>36982</c:v>
                </c:pt>
                <c:pt idx="76">
                  <c:v>37012</c:v>
                </c:pt>
                <c:pt idx="77">
                  <c:v>37043</c:v>
                </c:pt>
                <c:pt idx="78">
                  <c:v>37073</c:v>
                </c:pt>
                <c:pt idx="79">
                  <c:v>37104</c:v>
                </c:pt>
                <c:pt idx="80">
                  <c:v>37135</c:v>
                </c:pt>
                <c:pt idx="81">
                  <c:v>37165</c:v>
                </c:pt>
                <c:pt idx="82">
                  <c:v>37196</c:v>
                </c:pt>
                <c:pt idx="83">
                  <c:v>37226</c:v>
                </c:pt>
                <c:pt idx="84">
                  <c:v>37257</c:v>
                </c:pt>
                <c:pt idx="85">
                  <c:v>37288</c:v>
                </c:pt>
                <c:pt idx="86">
                  <c:v>37316</c:v>
                </c:pt>
                <c:pt idx="87">
                  <c:v>37347</c:v>
                </c:pt>
                <c:pt idx="88">
                  <c:v>37377</c:v>
                </c:pt>
                <c:pt idx="89">
                  <c:v>37408</c:v>
                </c:pt>
                <c:pt idx="90">
                  <c:v>37438</c:v>
                </c:pt>
                <c:pt idx="91">
                  <c:v>37469</c:v>
                </c:pt>
                <c:pt idx="92">
                  <c:v>37500</c:v>
                </c:pt>
                <c:pt idx="93">
                  <c:v>37530</c:v>
                </c:pt>
                <c:pt idx="94">
                  <c:v>37561</c:v>
                </c:pt>
                <c:pt idx="95">
                  <c:v>37591</c:v>
                </c:pt>
                <c:pt idx="96">
                  <c:v>37622</c:v>
                </c:pt>
                <c:pt idx="97">
                  <c:v>37653</c:v>
                </c:pt>
                <c:pt idx="98">
                  <c:v>37681</c:v>
                </c:pt>
                <c:pt idx="99">
                  <c:v>37712</c:v>
                </c:pt>
                <c:pt idx="100">
                  <c:v>37742</c:v>
                </c:pt>
                <c:pt idx="101">
                  <c:v>37773</c:v>
                </c:pt>
                <c:pt idx="102">
                  <c:v>37803</c:v>
                </c:pt>
                <c:pt idx="103">
                  <c:v>37834</c:v>
                </c:pt>
                <c:pt idx="104">
                  <c:v>37865</c:v>
                </c:pt>
                <c:pt idx="105">
                  <c:v>37895</c:v>
                </c:pt>
                <c:pt idx="106">
                  <c:v>37926</c:v>
                </c:pt>
                <c:pt idx="107">
                  <c:v>37956</c:v>
                </c:pt>
                <c:pt idx="108">
                  <c:v>37987</c:v>
                </c:pt>
                <c:pt idx="109">
                  <c:v>38018</c:v>
                </c:pt>
                <c:pt idx="110">
                  <c:v>38047</c:v>
                </c:pt>
                <c:pt idx="111">
                  <c:v>38078</c:v>
                </c:pt>
                <c:pt idx="112">
                  <c:v>38108</c:v>
                </c:pt>
                <c:pt idx="113">
                  <c:v>38139</c:v>
                </c:pt>
                <c:pt idx="114">
                  <c:v>38169</c:v>
                </c:pt>
                <c:pt idx="115">
                  <c:v>38200</c:v>
                </c:pt>
                <c:pt idx="116">
                  <c:v>38231</c:v>
                </c:pt>
                <c:pt idx="117">
                  <c:v>38261</c:v>
                </c:pt>
                <c:pt idx="118">
                  <c:v>38292</c:v>
                </c:pt>
                <c:pt idx="119">
                  <c:v>38322</c:v>
                </c:pt>
                <c:pt idx="120">
                  <c:v>38353</c:v>
                </c:pt>
                <c:pt idx="121">
                  <c:v>38384</c:v>
                </c:pt>
                <c:pt idx="122">
                  <c:v>38412</c:v>
                </c:pt>
                <c:pt idx="123">
                  <c:v>38443</c:v>
                </c:pt>
                <c:pt idx="124">
                  <c:v>38473</c:v>
                </c:pt>
                <c:pt idx="125">
                  <c:v>38504</c:v>
                </c:pt>
                <c:pt idx="126">
                  <c:v>38534</c:v>
                </c:pt>
                <c:pt idx="127">
                  <c:v>38565</c:v>
                </c:pt>
                <c:pt idx="128">
                  <c:v>38596</c:v>
                </c:pt>
                <c:pt idx="129">
                  <c:v>38626</c:v>
                </c:pt>
                <c:pt idx="130">
                  <c:v>38657</c:v>
                </c:pt>
                <c:pt idx="131">
                  <c:v>38687</c:v>
                </c:pt>
                <c:pt idx="132">
                  <c:v>38718</c:v>
                </c:pt>
                <c:pt idx="133">
                  <c:v>38749</c:v>
                </c:pt>
                <c:pt idx="134">
                  <c:v>38777</c:v>
                </c:pt>
                <c:pt idx="135">
                  <c:v>38808</c:v>
                </c:pt>
                <c:pt idx="136">
                  <c:v>38838</c:v>
                </c:pt>
                <c:pt idx="137">
                  <c:v>38869</c:v>
                </c:pt>
                <c:pt idx="138">
                  <c:v>38899</c:v>
                </c:pt>
                <c:pt idx="139">
                  <c:v>38930</c:v>
                </c:pt>
                <c:pt idx="140">
                  <c:v>38961</c:v>
                </c:pt>
                <c:pt idx="141">
                  <c:v>38991</c:v>
                </c:pt>
                <c:pt idx="142">
                  <c:v>39022</c:v>
                </c:pt>
                <c:pt idx="143">
                  <c:v>39052</c:v>
                </c:pt>
                <c:pt idx="144">
                  <c:v>39083</c:v>
                </c:pt>
                <c:pt idx="145">
                  <c:v>39114</c:v>
                </c:pt>
                <c:pt idx="146">
                  <c:v>39142</c:v>
                </c:pt>
                <c:pt idx="147">
                  <c:v>39173</c:v>
                </c:pt>
                <c:pt idx="148">
                  <c:v>39203</c:v>
                </c:pt>
                <c:pt idx="149">
                  <c:v>39234</c:v>
                </c:pt>
                <c:pt idx="150">
                  <c:v>39264</c:v>
                </c:pt>
                <c:pt idx="151">
                  <c:v>39295</c:v>
                </c:pt>
                <c:pt idx="152">
                  <c:v>39326</c:v>
                </c:pt>
                <c:pt idx="153">
                  <c:v>39356</c:v>
                </c:pt>
                <c:pt idx="154">
                  <c:v>39387</c:v>
                </c:pt>
                <c:pt idx="155">
                  <c:v>39417</c:v>
                </c:pt>
                <c:pt idx="156">
                  <c:v>39448</c:v>
                </c:pt>
                <c:pt idx="157">
                  <c:v>39479</c:v>
                </c:pt>
                <c:pt idx="158">
                  <c:v>39508</c:v>
                </c:pt>
                <c:pt idx="159">
                  <c:v>39539</c:v>
                </c:pt>
                <c:pt idx="160">
                  <c:v>39569</c:v>
                </c:pt>
                <c:pt idx="161">
                  <c:v>39600</c:v>
                </c:pt>
                <c:pt idx="162">
                  <c:v>39630</c:v>
                </c:pt>
                <c:pt idx="163">
                  <c:v>39661</c:v>
                </c:pt>
                <c:pt idx="164">
                  <c:v>39692</c:v>
                </c:pt>
                <c:pt idx="165">
                  <c:v>39722</c:v>
                </c:pt>
                <c:pt idx="166">
                  <c:v>39753</c:v>
                </c:pt>
                <c:pt idx="167">
                  <c:v>39783</c:v>
                </c:pt>
                <c:pt idx="168">
                  <c:v>39814</c:v>
                </c:pt>
                <c:pt idx="169">
                  <c:v>39845</c:v>
                </c:pt>
                <c:pt idx="170">
                  <c:v>39873</c:v>
                </c:pt>
                <c:pt idx="171">
                  <c:v>39904</c:v>
                </c:pt>
                <c:pt idx="172">
                  <c:v>39934</c:v>
                </c:pt>
                <c:pt idx="173">
                  <c:v>39965</c:v>
                </c:pt>
                <c:pt idx="174">
                  <c:v>39995</c:v>
                </c:pt>
                <c:pt idx="175">
                  <c:v>40026</c:v>
                </c:pt>
                <c:pt idx="176">
                  <c:v>40057</c:v>
                </c:pt>
                <c:pt idx="177">
                  <c:v>40087</c:v>
                </c:pt>
                <c:pt idx="178">
                  <c:v>40118</c:v>
                </c:pt>
                <c:pt idx="179">
                  <c:v>40148</c:v>
                </c:pt>
                <c:pt idx="180">
                  <c:v>40179</c:v>
                </c:pt>
                <c:pt idx="181">
                  <c:v>40210</c:v>
                </c:pt>
                <c:pt idx="182">
                  <c:v>40238</c:v>
                </c:pt>
                <c:pt idx="183">
                  <c:v>40269</c:v>
                </c:pt>
                <c:pt idx="184">
                  <c:v>40299</c:v>
                </c:pt>
                <c:pt idx="185">
                  <c:v>40330</c:v>
                </c:pt>
                <c:pt idx="186">
                  <c:v>40360</c:v>
                </c:pt>
                <c:pt idx="187">
                  <c:v>40391</c:v>
                </c:pt>
                <c:pt idx="188">
                  <c:v>40422</c:v>
                </c:pt>
                <c:pt idx="189">
                  <c:v>40452</c:v>
                </c:pt>
                <c:pt idx="190">
                  <c:v>40483</c:v>
                </c:pt>
                <c:pt idx="191">
                  <c:v>40513</c:v>
                </c:pt>
                <c:pt idx="192">
                  <c:v>40544</c:v>
                </c:pt>
                <c:pt idx="193">
                  <c:v>40575</c:v>
                </c:pt>
                <c:pt idx="194">
                  <c:v>40603</c:v>
                </c:pt>
                <c:pt idx="195">
                  <c:v>40634</c:v>
                </c:pt>
                <c:pt idx="196">
                  <c:v>40664</c:v>
                </c:pt>
                <c:pt idx="197">
                  <c:v>40695</c:v>
                </c:pt>
                <c:pt idx="198">
                  <c:v>40725</c:v>
                </c:pt>
                <c:pt idx="199">
                  <c:v>40756</c:v>
                </c:pt>
                <c:pt idx="200">
                  <c:v>40787</c:v>
                </c:pt>
                <c:pt idx="201">
                  <c:v>40817</c:v>
                </c:pt>
                <c:pt idx="202">
                  <c:v>40848</c:v>
                </c:pt>
                <c:pt idx="203">
                  <c:v>40878</c:v>
                </c:pt>
                <c:pt idx="204">
                  <c:v>40909</c:v>
                </c:pt>
                <c:pt idx="205">
                  <c:v>40940</c:v>
                </c:pt>
                <c:pt idx="206">
                  <c:v>40969</c:v>
                </c:pt>
                <c:pt idx="207">
                  <c:v>41000</c:v>
                </c:pt>
                <c:pt idx="208">
                  <c:v>41030</c:v>
                </c:pt>
                <c:pt idx="209">
                  <c:v>41061</c:v>
                </c:pt>
                <c:pt idx="210">
                  <c:v>41091</c:v>
                </c:pt>
                <c:pt idx="211">
                  <c:v>41122</c:v>
                </c:pt>
                <c:pt idx="212">
                  <c:v>41153</c:v>
                </c:pt>
                <c:pt idx="213">
                  <c:v>41183</c:v>
                </c:pt>
                <c:pt idx="214">
                  <c:v>41214</c:v>
                </c:pt>
                <c:pt idx="215">
                  <c:v>41244</c:v>
                </c:pt>
                <c:pt idx="216">
                  <c:v>41275</c:v>
                </c:pt>
                <c:pt idx="217">
                  <c:v>41306</c:v>
                </c:pt>
                <c:pt idx="218">
                  <c:v>41334</c:v>
                </c:pt>
                <c:pt idx="219">
                  <c:v>41365</c:v>
                </c:pt>
                <c:pt idx="220">
                  <c:v>41395</c:v>
                </c:pt>
                <c:pt idx="221">
                  <c:v>41426</c:v>
                </c:pt>
                <c:pt idx="222">
                  <c:v>41456</c:v>
                </c:pt>
                <c:pt idx="223">
                  <c:v>41487</c:v>
                </c:pt>
                <c:pt idx="224">
                  <c:v>41518</c:v>
                </c:pt>
                <c:pt idx="225">
                  <c:v>41548</c:v>
                </c:pt>
                <c:pt idx="226">
                  <c:v>41579</c:v>
                </c:pt>
                <c:pt idx="227">
                  <c:v>41609</c:v>
                </c:pt>
                <c:pt idx="228">
                  <c:v>41640</c:v>
                </c:pt>
                <c:pt idx="229">
                  <c:v>41671</c:v>
                </c:pt>
                <c:pt idx="230">
                  <c:v>41699</c:v>
                </c:pt>
                <c:pt idx="231">
                  <c:v>41730</c:v>
                </c:pt>
                <c:pt idx="232">
                  <c:v>41760</c:v>
                </c:pt>
                <c:pt idx="233">
                  <c:v>41791</c:v>
                </c:pt>
                <c:pt idx="234">
                  <c:v>41821</c:v>
                </c:pt>
                <c:pt idx="235">
                  <c:v>41852</c:v>
                </c:pt>
                <c:pt idx="236">
                  <c:v>41883</c:v>
                </c:pt>
                <c:pt idx="237">
                  <c:v>41913</c:v>
                </c:pt>
                <c:pt idx="238">
                  <c:v>41944</c:v>
                </c:pt>
                <c:pt idx="239">
                  <c:v>41974</c:v>
                </c:pt>
                <c:pt idx="240">
                  <c:v>42005</c:v>
                </c:pt>
                <c:pt idx="241">
                  <c:v>42036</c:v>
                </c:pt>
                <c:pt idx="242">
                  <c:v>42064</c:v>
                </c:pt>
                <c:pt idx="243">
                  <c:v>42095</c:v>
                </c:pt>
                <c:pt idx="244">
                  <c:v>42125</c:v>
                </c:pt>
                <c:pt idx="245">
                  <c:v>42156</c:v>
                </c:pt>
                <c:pt idx="246">
                  <c:v>42186</c:v>
                </c:pt>
                <c:pt idx="247">
                  <c:v>42217</c:v>
                </c:pt>
                <c:pt idx="248">
                  <c:v>42248</c:v>
                </c:pt>
                <c:pt idx="249">
                  <c:v>42278</c:v>
                </c:pt>
                <c:pt idx="250">
                  <c:v>42309</c:v>
                </c:pt>
                <c:pt idx="251">
                  <c:v>42339</c:v>
                </c:pt>
                <c:pt idx="252">
                  <c:v>42370</c:v>
                </c:pt>
                <c:pt idx="253">
                  <c:v>42401</c:v>
                </c:pt>
                <c:pt idx="254">
                  <c:v>42430</c:v>
                </c:pt>
                <c:pt idx="255">
                  <c:v>42461</c:v>
                </c:pt>
                <c:pt idx="256">
                  <c:v>42491</c:v>
                </c:pt>
                <c:pt idx="257">
                  <c:v>42522</c:v>
                </c:pt>
                <c:pt idx="258">
                  <c:v>42552</c:v>
                </c:pt>
                <c:pt idx="259">
                  <c:v>42583</c:v>
                </c:pt>
                <c:pt idx="260">
                  <c:v>42614</c:v>
                </c:pt>
                <c:pt idx="261">
                  <c:v>42644</c:v>
                </c:pt>
                <c:pt idx="262">
                  <c:v>42675</c:v>
                </c:pt>
                <c:pt idx="263">
                  <c:v>42705</c:v>
                </c:pt>
                <c:pt idx="264">
                  <c:v>42736</c:v>
                </c:pt>
                <c:pt idx="265">
                  <c:v>42767</c:v>
                </c:pt>
                <c:pt idx="266">
                  <c:v>42795</c:v>
                </c:pt>
                <c:pt idx="267">
                  <c:v>42826</c:v>
                </c:pt>
                <c:pt idx="268">
                  <c:v>42856</c:v>
                </c:pt>
                <c:pt idx="269">
                  <c:v>42887</c:v>
                </c:pt>
                <c:pt idx="270">
                  <c:v>42917</c:v>
                </c:pt>
                <c:pt idx="271">
                  <c:v>42948</c:v>
                </c:pt>
                <c:pt idx="272">
                  <c:v>42979</c:v>
                </c:pt>
                <c:pt idx="273">
                  <c:v>43009</c:v>
                </c:pt>
                <c:pt idx="274">
                  <c:v>43040</c:v>
                </c:pt>
                <c:pt idx="275">
                  <c:v>43070</c:v>
                </c:pt>
                <c:pt idx="276">
                  <c:v>43101</c:v>
                </c:pt>
                <c:pt idx="277">
                  <c:v>43132</c:v>
                </c:pt>
                <c:pt idx="278">
                  <c:v>43160</c:v>
                </c:pt>
                <c:pt idx="279">
                  <c:v>43191</c:v>
                </c:pt>
                <c:pt idx="280">
                  <c:v>43221</c:v>
                </c:pt>
                <c:pt idx="281">
                  <c:v>43252</c:v>
                </c:pt>
                <c:pt idx="282">
                  <c:v>43282</c:v>
                </c:pt>
                <c:pt idx="283">
                  <c:v>43313</c:v>
                </c:pt>
                <c:pt idx="284">
                  <c:v>43344</c:v>
                </c:pt>
                <c:pt idx="285">
                  <c:v>43374</c:v>
                </c:pt>
                <c:pt idx="286">
                  <c:v>43405</c:v>
                </c:pt>
                <c:pt idx="287">
                  <c:v>43435</c:v>
                </c:pt>
                <c:pt idx="288">
                  <c:v>43466</c:v>
                </c:pt>
                <c:pt idx="289">
                  <c:v>43497</c:v>
                </c:pt>
                <c:pt idx="290">
                  <c:v>43525</c:v>
                </c:pt>
                <c:pt idx="291">
                  <c:v>43556</c:v>
                </c:pt>
                <c:pt idx="292">
                  <c:v>43586</c:v>
                </c:pt>
                <c:pt idx="293">
                  <c:v>43617</c:v>
                </c:pt>
                <c:pt idx="294">
                  <c:v>43647</c:v>
                </c:pt>
                <c:pt idx="295">
                  <c:v>43678</c:v>
                </c:pt>
                <c:pt idx="296">
                  <c:v>43709</c:v>
                </c:pt>
                <c:pt idx="297">
                  <c:v>43739</c:v>
                </c:pt>
                <c:pt idx="298">
                  <c:v>43770</c:v>
                </c:pt>
                <c:pt idx="299">
                  <c:v>43800</c:v>
                </c:pt>
                <c:pt idx="300">
                  <c:v>43831</c:v>
                </c:pt>
                <c:pt idx="301">
                  <c:v>43862</c:v>
                </c:pt>
                <c:pt idx="302">
                  <c:v>43891</c:v>
                </c:pt>
                <c:pt idx="303">
                  <c:v>43922</c:v>
                </c:pt>
                <c:pt idx="304">
                  <c:v>43952</c:v>
                </c:pt>
                <c:pt idx="305">
                  <c:v>43983</c:v>
                </c:pt>
                <c:pt idx="306">
                  <c:v>44013</c:v>
                </c:pt>
                <c:pt idx="307">
                  <c:v>44044</c:v>
                </c:pt>
                <c:pt idx="308">
                  <c:v>44075</c:v>
                </c:pt>
                <c:pt idx="309">
                  <c:v>44105</c:v>
                </c:pt>
                <c:pt idx="310">
                  <c:v>44136</c:v>
                </c:pt>
                <c:pt idx="311">
                  <c:v>44166</c:v>
                </c:pt>
                <c:pt idx="312">
                  <c:v>44197</c:v>
                </c:pt>
                <c:pt idx="313">
                  <c:v>44228</c:v>
                </c:pt>
                <c:pt idx="314">
                  <c:v>44256</c:v>
                </c:pt>
                <c:pt idx="315">
                  <c:v>44287</c:v>
                </c:pt>
                <c:pt idx="316">
                  <c:v>44317</c:v>
                </c:pt>
                <c:pt idx="317">
                  <c:v>44348</c:v>
                </c:pt>
                <c:pt idx="318">
                  <c:v>44378</c:v>
                </c:pt>
                <c:pt idx="319">
                  <c:v>44409</c:v>
                </c:pt>
                <c:pt idx="320">
                  <c:v>44440</c:v>
                </c:pt>
                <c:pt idx="321">
                  <c:v>44470</c:v>
                </c:pt>
                <c:pt idx="322">
                  <c:v>44501</c:v>
                </c:pt>
                <c:pt idx="323">
                  <c:v>44531</c:v>
                </c:pt>
                <c:pt idx="324">
                  <c:v>44562</c:v>
                </c:pt>
                <c:pt idx="325">
                  <c:v>44593</c:v>
                </c:pt>
                <c:pt idx="326">
                  <c:v>44621</c:v>
                </c:pt>
                <c:pt idx="327">
                  <c:v>44652</c:v>
                </c:pt>
                <c:pt idx="328">
                  <c:v>44682</c:v>
                </c:pt>
                <c:pt idx="329">
                  <c:v>44713</c:v>
                </c:pt>
                <c:pt idx="330">
                  <c:v>44743</c:v>
                </c:pt>
                <c:pt idx="331">
                  <c:v>44774</c:v>
                </c:pt>
                <c:pt idx="332">
                  <c:v>44805</c:v>
                </c:pt>
                <c:pt idx="333">
                  <c:v>44835</c:v>
                </c:pt>
                <c:pt idx="334">
                  <c:v>44866</c:v>
                </c:pt>
                <c:pt idx="335">
                  <c:v>44896</c:v>
                </c:pt>
                <c:pt idx="336">
                  <c:v>44927</c:v>
                </c:pt>
                <c:pt idx="337">
                  <c:v>44958</c:v>
                </c:pt>
                <c:pt idx="338">
                  <c:v>44986</c:v>
                </c:pt>
                <c:pt idx="339">
                  <c:v>45017</c:v>
                </c:pt>
                <c:pt idx="340">
                  <c:v>45047</c:v>
                </c:pt>
                <c:pt idx="341">
                  <c:v>45078</c:v>
                </c:pt>
                <c:pt idx="342">
                  <c:v>45108</c:v>
                </c:pt>
                <c:pt idx="343">
                  <c:v>45139</c:v>
                </c:pt>
                <c:pt idx="344">
                  <c:v>45170</c:v>
                </c:pt>
                <c:pt idx="345">
                  <c:v>45200</c:v>
                </c:pt>
                <c:pt idx="346">
                  <c:v>45231</c:v>
                </c:pt>
                <c:pt idx="347">
                  <c:v>45261</c:v>
                </c:pt>
                <c:pt idx="348">
                  <c:v>45292</c:v>
                </c:pt>
                <c:pt idx="349">
                  <c:v>45323</c:v>
                </c:pt>
                <c:pt idx="350">
                  <c:v>45352</c:v>
                </c:pt>
                <c:pt idx="351">
                  <c:v>45383</c:v>
                </c:pt>
                <c:pt idx="352">
                  <c:v>45413</c:v>
                </c:pt>
                <c:pt idx="353">
                  <c:v>45444</c:v>
                </c:pt>
                <c:pt idx="354">
                  <c:v>45474</c:v>
                </c:pt>
                <c:pt idx="355">
                  <c:v>45505</c:v>
                </c:pt>
                <c:pt idx="356">
                  <c:v>45536</c:v>
                </c:pt>
                <c:pt idx="357">
                  <c:v>45566</c:v>
                </c:pt>
                <c:pt idx="358">
                  <c:v>45597</c:v>
                </c:pt>
                <c:pt idx="359">
                  <c:v>45627</c:v>
                </c:pt>
                <c:pt idx="360">
                  <c:v>45658</c:v>
                </c:pt>
                <c:pt idx="361">
                  <c:v>45689</c:v>
                </c:pt>
                <c:pt idx="362">
                  <c:v>45717</c:v>
                </c:pt>
                <c:pt idx="363">
                  <c:v>45748</c:v>
                </c:pt>
                <c:pt idx="364">
                  <c:v>45778</c:v>
                </c:pt>
                <c:pt idx="365">
                  <c:v>45809</c:v>
                </c:pt>
                <c:pt idx="366">
                  <c:v>45839</c:v>
                </c:pt>
                <c:pt idx="367">
                  <c:v>45870</c:v>
                </c:pt>
                <c:pt idx="368">
                  <c:v>45901</c:v>
                </c:pt>
                <c:pt idx="369">
                  <c:v>45931</c:v>
                </c:pt>
                <c:pt idx="370">
                  <c:v>45962</c:v>
                </c:pt>
                <c:pt idx="371">
                  <c:v>45992</c:v>
                </c:pt>
                <c:pt idx="372">
                  <c:v>46023</c:v>
                </c:pt>
                <c:pt idx="373">
                  <c:v>46054</c:v>
                </c:pt>
                <c:pt idx="374">
                  <c:v>46082</c:v>
                </c:pt>
                <c:pt idx="375">
                  <c:v>46113</c:v>
                </c:pt>
                <c:pt idx="376">
                  <c:v>46143</c:v>
                </c:pt>
                <c:pt idx="377">
                  <c:v>46174</c:v>
                </c:pt>
                <c:pt idx="378">
                  <c:v>46204</c:v>
                </c:pt>
                <c:pt idx="379">
                  <c:v>46235</c:v>
                </c:pt>
                <c:pt idx="380">
                  <c:v>46266</c:v>
                </c:pt>
                <c:pt idx="381">
                  <c:v>46296</c:v>
                </c:pt>
                <c:pt idx="382">
                  <c:v>46327</c:v>
                </c:pt>
                <c:pt idx="383">
                  <c:v>46357</c:v>
                </c:pt>
                <c:pt idx="384">
                  <c:v>46388</c:v>
                </c:pt>
                <c:pt idx="385">
                  <c:v>46419</c:v>
                </c:pt>
                <c:pt idx="386">
                  <c:v>46447</c:v>
                </c:pt>
                <c:pt idx="387">
                  <c:v>46478</c:v>
                </c:pt>
                <c:pt idx="388">
                  <c:v>46508</c:v>
                </c:pt>
                <c:pt idx="389">
                  <c:v>46539</c:v>
                </c:pt>
                <c:pt idx="390">
                  <c:v>46569</c:v>
                </c:pt>
                <c:pt idx="391">
                  <c:v>46600</c:v>
                </c:pt>
                <c:pt idx="392">
                  <c:v>46631</c:v>
                </c:pt>
                <c:pt idx="393">
                  <c:v>46661</c:v>
                </c:pt>
                <c:pt idx="394">
                  <c:v>46692</c:v>
                </c:pt>
                <c:pt idx="395">
                  <c:v>46722</c:v>
                </c:pt>
                <c:pt idx="396">
                  <c:v>46753</c:v>
                </c:pt>
                <c:pt idx="397">
                  <c:v>46784</c:v>
                </c:pt>
                <c:pt idx="398">
                  <c:v>46813</c:v>
                </c:pt>
                <c:pt idx="399">
                  <c:v>46844</c:v>
                </c:pt>
                <c:pt idx="400">
                  <c:v>46874</c:v>
                </c:pt>
                <c:pt idx="401">
                  <c:v>46905</c:v>
                </c:pt>
                <c:pt idx="402">
                  <c:v>46935</c:v>
                </c:pt>
                <c:pt idx="403">
                  <c:v>46966</c:v>
                </c:pt>
                <c:pt idx="404">
                  <c:v>46997</c:v>
                </c:pt>
                <c:pt idx="405">
                  <c:v>47027</c:v>
                </c:pt>
                <c:pt idx="406">
                  <c:v>47058</c:v>
                </c:pt>
                <c:pt idx="407">
                  <c:v>47088</c:v>
                </c:pt>
                <c:pt idx="408">
                  <c:v>47119</c:v>
                </c:pt>
                <c:pt idx="409">
                  <c:v>47150</c:v>
                </c:pt>
                <c:pt idx="410">
                  <c:v>47178</c:v>
                </c:pt>
                <c:pt idx="411">
                  <c:v>47209</c:v>
                </c:pt>
                <c:pt idx="412">
                  <c:v>47239</c:v>
                </c:pt>
                <c:pt idx="413">
                  <c:v>47270</c:v>
                </c:pt>
                <c:pt idx="414">
                  <c:v>47300</c:v>
                </c:pt>
                <c:pt idx="415">
                  <c:v>47331</c:v>
                </c:pt>
                <c:pt idx="416">
                  <c:v>47362</c:v>
                </c:pt>
                <c:pt idx="417">
                  <c:v>47392</c:v>
                </c:pt>
                <c:pt idx="418">
                  <c:v>47423</c:v>
                </c:pt>
                <c:pt idx="419">
                  <c:v>47453</c:v>
                </c:pt>
                <c:pt idx="420">
                  <c:v>47484</c:v>
                </c:pt>
                <c:pt idx="421">
                  <c:v>47515</c:v>
                </c:pt>
                <c:pt idx="422">
                  <c:v>47543</c:v>
                </c:pt>
                <c:pt idx="423">
                  <c:v>47574</c:v>
                </c:pt>
                <c:pt idx="424">
                  <c:v>47604</c:v>
                </c:pt>
                <c:pt idx="425">
                  <c:v>47635</c:v>
                </c:pt>
                <c:pt idx="426">
                  <c:v>47665</c:v>
                </c:pt>
                <c:pt idx="427">
                  <c:v>47696</c:v>
                </c:pt>
                <c:pt idx="428">
                  <c:v>47727</c:v>
                </c:pt>
                <c:pt idx="429">
                  <c:v>47757</c:v>
                </c:pt>
                <c:pt idx="430">
                  <c:v>47788</c:v>
                </c:pt>
                <c:pt idx="431">
                  <c:v>47818</c:v>
                </c:pt>
                <c:pt idx="432">
                  <c:v>47849</c:v>
                </c:pt>
                <c:pt idx="433">
                  <c:v>47880</c:v>
                </c:pt>
                <c:pt idx="434">
                  <c:v>47908</c:v>
                </c:pt>
                <c:pt idx="435">
                  <c:v>47939</c:v>
                </c:pt>
                <c:pt idx="436">
                  <c:v>47969</c:v>
                </c:pt>
                <c:pt idx="437">
                  <c:v>48000</c:v>
                </c:pt>
                <c:pt idx="438">
                  <c:v>48030</c:v>
                </c:pt>
                <c:pt idx="439">
                  <c:v>48061</c:v>
                </c:pt>
                <c:pt idx="440">
                  <c:v>48092</c:v>
                </c:pt>
                <c:pt idx="441">
                  <c:v>48122</c:v>
                </c:pt>
                <c:pt idx="442">
                  <c:v>48153</c:v>
                </c:pt>
                <c:pt idx="443">
                  <c:v>48183</c:v>
                </c:pt>
                <c:pt idx="444">
                  <c:v>48214</c:v>
                </c:pt>
                <c:pt idx="445">
                  <c:v>48245</c:v>
                </c:pt>
                <c:pt idx="446">
                  <c:v>48274</c:v>
                </c:pt>
                <c:pt idx="447">
                  <c:v>48305</c:v>
                </c:pt>
                <c:pt idx="448">
                  <c:v>48335</c:v>
                </c:pt>
                <c:pt idx="449">
                  <c:v>48366</c:v>
                </c:pt>
                <c:pt idx="450">
                  <c:v>48396</c:v>
                </c:pt>
                <c:pt idx="451">
                  <c:v>48427</c:v>
                </c:pt>
                <c:pt idx="452">
                  <c:v>48458</c:v>
                </c:pt>
                <c:pt idx="453">
                  <c:v>48488</c:v>
                </c:pt>
                <c:pt idx="454">
                  <c:v>48519</c:v>
                </c:pt>
                <c:pt idx="455">
                  <c:v>48549</c:v>
                </c:pt>
                <c:pt idx="456">
                  <c:v>48580</c:v>
                </c:pt>
                <c:pt idx="457">
                  <c:v>48611</c:v>
                </c:pt>
                <c:pt idx="458">
                  <c:v>48639</c:v>
                </c:pt>
                <c:pt idx="459">
                  <c:v>48670</c:v>
                </c:pt>
                <c:pt idx="460">
                  <c:v>48700</c:v>
                </c:pt>
                <c:pt idx="461">
                  <c:v>48731</c:v>
                </c:pt>
                <c:pt idx="462">
                  <c:v>48761</c:v>
                </c:pt>
                <c:pt idx="463">
                  <c:v>48792</c:v>
                </c:pt>
                <c:pt idx="464">
                  <c:v>48823</c:v>
                </c:pt>
                <c:pt idx="465">
                  <c:v>48853</c:v>
                </c:pt>
                <c:pt idx="466">
                  <c:v>48884</c:v>
                </c:pt>
                <c:pt idx="467">
                  <c:v>48914</c:v>
                </c:pt>
                <c:pt idx="468">
                  <c:v>48945</c:v>
                </c:pt>
                <c:pt idx="469">
                  <c:v>48976</c:v>
                </c:pt>
                <c:pt idx="470">
                  <c:v>49004</c:v>
                </c:pt>
                <c:pt idx="471">
                  <c:v>49035</c:v>
                </c:pt>
                <c:pt idx="472">
                  <c:v>49065</c:v>
                </c:pt>
                <c:pt idx="473">
                  <c:v>49096</c:v>
                </c:pt>
                <c:pt idx="474">
                  <c:v>49126</c:v>
                </c:pt>
                <c:pt idx="475">
                  <c:v>49157</c:v>
                </c:pt>
                <c:pt idx="476">
                  <c:v>49188</c:v>
                </c:pt>
                <c:pt idx="477">
                  <c:v>49218</c:v>
                </c:pt>
                <c:pt idx="478">
                  <c:v>49249</c:v>
                </c:pt>
                <c:pt idx="479">
                  <c:v>49279</c:v>
                </c:pt>
                <c:pt idx="480">
                  <c:v>49310</c:v>
                </c:pt>
                <c:pt idx="481">
                  <c:v>49341</c:v>
                </c:pt>
                <c:pt idx="482">
                  <c:v>49369</c:v>
                </c:pt>
                <c:pt idx="483">
                  <c:v>49400</c:v>
                </c:pt>
                <c:pt idx="484">
                  <c:v>49430</c:v>
                </c:pt>
                <c:pt idx="485">
                  <c:v>49461</c:v>
                </c:pt>
                <c:pt idx="486">
                  <c:v>49491</c:v>
                </c:pt>
                <c:pt idx="487">
                  <c:v>49522</c:v>
                </c:pt>
                <c:pt idx="488">
                  <c:v>49553</c:v>
                </c:pt>
                <c:pt idx="489">
                  <c:v>49583</c:v>
                </c:pt>
                <c:pt idx="490">
                  <c:v>49614</c:v>
                </c:pt>
                <c:pt idx="491">
                  <c:v>49644</c:v>
                </c:pt>
                <c:pt idx="492">
                  <c:v>49675</c:v>
                </c:pt>
                <c:pt idx="493">
                  <c:v>49706</c:v>
                </c:pt>
                <c:pt idx="494">
                  <c:v>49735</c:v>
                </c:pt>
                <c:pt idx="495">
                  <c:v>49766</c:v>
                </c:pt>
                <c:pt idx="496">
                  <c:v>49796</c:v>
                </c:pt>
                <c:pt idx="497">
                  <c:v>49827</c:v>
                </c:pt>
                <c:pt idx="498">
                  <c:v>49857</c:v>
                </c:pt>
                <c:pt idx="499">
                  <c:v>49888</c:v>
                </c:pt>
                <c:pt idx="500">
                  <c:v>49919</c:v>
                </c:pt>
                <c:pt idx="501">
                  <c:v>49949</c:v>
                </c:pt>
                <c:pt idx="502">
                  <c:v>49980</c:v>
                </c:pt>
                <c:pt idx="503">
                  <c:v>50010</c:v>
                </c:pt>
                <c:pt idx="504">
                  <c:v>50041</c:v>
                </c:pt>
                <c:pt idx="505">
                  <c:v>50072</c:v>
                </c:pt>
                <c:pt idx="506">
                  <c:v>50100</c:v>
                </c:pt>
                <c:pt idx="507">
                  <c:v>50131</c:v>
                </c:pt>
                <c:pt idx="508">
                  <c:v>50161</c:v>
                </c:pt>
                <c:pt idx="509">
                  <c:v>50192</c:v>
                </c:pt>
                <c:pt idx="510">
                  <c:v>50222</c:v>
                </c:pt>
                <c:pt idx="511">
                  <c:v>50253</c:v>
                </c:pt>
                <c:pt idx="512">
                  <c:v>50284</c:v>
                </c:pt>
                <c:pt idx="513">
                  <c:v>50314</c:v>
                </c:pt>
                <c:pt idx="514">
                  <c:v>50345</c:v>
                </c:pt>
                <c:pt idx="515">
                  <c:v>50375</c:v>
                </c:pt>
              </c:numCache>
            </c:numRef>
          </c:cat>
          <c:val>
            <c:numRef>
              <c:f>CHINAIP!$M$9:$M$560</c:f>
              <c:numCache>
                <c:formatCode>General</c:formatCode>
                <c:ptCount val="552"/>
                <c:pt idx="343" formatCode="0.0">
                  <c:v>190.03379873669999</c:v>
                </c:pt>
                <c:pt idx="55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30F5-43E4-9B32-BC7B5A3E0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6863152"/>
        <c:axId val="610365152"/>
      </c:lineChart>
      <c:dateAx>
        <c:axId val="1385417216"/>
        <c:scaling>
          <c:orientation val="minMax"/>
          <c:max val="46357"/>
          <c:min val="34700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2"/>
        <c:majorTimeUnit val="years"/>
        <c:minorUnit val="1"/>
        <c:minorTimeUnit val="years"/>
      </c:dateAx>
      <c:valAx>
        <c:axId val="1106967296"/>
        <c:scaling>
          <c:logBase val="10"/>
          <c:orientation val="minMax"/>
          <c:max val="500"/>
          <c:min val="1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10"/>
      </c:valAx>
      <c:valAx>
        <c:axId val="610365152"/>
        <c:scaling>
          <c:logBase val="10"/>
          <c:orientation val="minMax"/>
          <c:max val="500"/>
          <c:min val="10"/>
        </c:scaling>
        <c:delete val="0"/>
        <c:axPos val="r"/>
        <c:numFmt formatCode="0" sourceLinked="0"/>
        <c:majorTickMark val="out"/>
        <c:minorTickMark val="none"/>
        <c:tickLblPos val="nextTo"/>
        <c:txPr>
          <a:bodyPr/>
          <a:lstStyle/>
          <a:p>
            <a:pPr algn="ctr">
              <a:defRPr lang="en-US" sz="1200" b="1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36863152"/>
        <c:crosses val="max"/>
        <c:crossBetween val="between"/>
        <c:majorUnit val="10"/>
      </c:valAx>
      <c:catAx>
        <c:axId val="1836863152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610365152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l"/>
      <c:legendEntry>
        <c:idx val="0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69516258761346661"/>
          <c:y val="0.69861299484693595"/>
          <c:w val="0.24664022090310067"/>
          <c:h val="0.19638364582417628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514145553234418E-2"/>
          <c:y val="8.5781997838505486E-2"/>
          <c:w val="0.91359325605900943"/>
          <c:h val="0.84182131645309033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>
              <a:noFill/>
            </a:ln>
          </c:spPr>
          <c:marker>
            <c:symbol val="none"/>
          </c:marker>
          <c:cat>
            <c:numRef>
              <c:f>CHNEMP!$A$3:$A$974</c:f>
              <c:numCache>
                <c:formatCode>mmm\-yy</c:formatCode>
                <c:ptCount val="972"/>
                <c:pt idx="0">
                  <c:v>18994</c:v>
                </c:pt>
                <c:pt idx="1">
                  <c:v>19025</c:v>
                </c:pt>
                <c:pt idx="2">
                  <c:v>19054</c:v>
                </c:pt>
                <c:pt idx="3">
                  <c:v>19085</c:v>
                </c:pt>
                <c:pt idx="4">
                  <c:v>19115</c:v>
                </c:pt>
                <c:pt idx="5">
                  <c:v>19146</c:v>
                </c:pt>
                <c:pt idx="6">
                  <c:v>19176</c:v>
                </c:pt>
                <c:pt idx="7">
                  <c:v>19207</c:v>
                </c:pt>
                <c:pt idx="8">
                  <c:v>19238</c:v>
                </c:pt>
                <c:pt idx="9">
                  <c:v>19268</c:v>
                </c:pt>
                <c:pt idx="10">
                  <c:v>19299</c:v>
                </c:pt>
                <c:pt idx="11">
                  <c:v>19329</c:v>
                </c:pt>
                <c:pt idx="12">
                  <c:v>19360</c:v>
                </c:pt>
                <c:pt idx="13">
                  <c:v>19391</c:v>
                </c:pt>
                <c:pt idx="14">
                  <c:v>19419</c:v>
                </c:pt>
                <c:pt idx="15">
                  <c:v>19450</c:v>
                </c:pt>
                <c:pt idx="16">
                  <c:v>19480</c:v>
                </c:pt>
                <c:pt idx="17">
                  <c:v>19511</c:v>
                </c:pt>
                <c:pt idx="18">
                  <c:v>19541</c:v>
                </c:pt>
                <c:pt idx="19">
                  <c:v>19572</c:v>
                </c:pt>
                <c:pt idx="20">
                  <c:v>19603</c:v>
                </c:pt>
                <c:pt idx="21">
                  <c:v>19633</c:v>
                </c:pt>
                <c:pt idx="22">
                  <c:v>19664</c:v>
                </c:pt>
                <c:pt idx="23">
                  <c:v>19694</c:v>
                </c:pt>
                <c:pt idx="24">
                  <c:v>19725</c:v>
                </c:pt>
                <c:pt idx="25">
                  <c:v>19756</c:v>
                </c:pt>
                <c:pt idx="26">
                  <c:v>19784</c:v>
                </c:pt>
                <c:pt idx="27">
                  <c:v>19815</c:v>
                </c:pt>
                <c:pt idx="28">
                  <c:v>19845</c:v>
                </c:pt>
                <c:pt idx="29">
                  <c:v>19876</c:v>
                </c:pt>
                <c:pt idx="30">
                  <c:v>19906</c:v>
                </c:pt>
                <c:pt idx="31">
                  <c:v>19937</c:v>
                </c:pt>
                <c:pt idx="32">
                  <c:v>19968</c:v>
                </c:pt>
                <c:pt idx="33">
                  <c:v>19998</c:v>
                </c:pt>
                <c:pt idx="34">
                  <c:v>20029</c:v>
                </c:pt>
                <c:pt idx="35">
                  <c:v>20059</c:v>
                </c:pt>
                <c:pt idx="36">
                  <c:v>20090</c:v>
                </c:pt>
                <c:pt idx="37">
                  <c:v>20121</c:v>
                </c:pt>
                <c:pt idx="38">
                  <c:v>20149</c:v>
                </c:pt>
                <c:pt idx="39">
                  <c:v>20180</c:v>
                </c:pt>
                <c:pt idx="40">
                  <c:v>20210</c:v>
                </c:pt>
                <c:pt idx="41">
                  <c:v>20241</c:v>
                </c:pt>
                <c:pt idx="42">
                  <c:v>20271</c:v>
                </c:pt>
                <c:pt idx="43">
                  <c:v>20302</c:v>
                </c:pt>
                <c:pt idx="44">
                  <c:v>20333</c:v>
                </c:pt>
                <c:pt idx="45">
                  <c:v>20363</c:v>
                </c:pt>
                <c:pt idx="46">
                  <c:v>20394</c:v>
                </c:pt>
                <c:pt idx="47">
                  <c:v>20424</c:v>
                </c:pt>
                <c:pt idx="48">
                  <c:v>20455</c:v>
                </c:pt>
                <c:pt idx="49">
                  <c:v>20486</c:v>
                </c:pt>
                <c:pt idx="50">
                  <c:v>20515</c:v>
                </c:pt>
                <c:pt idx="51">
                  <c:v>20546</c:v>
                </c:pt>
                <c:pt idx="52">
                  <c:v>20576</c:v>
                </c:pt>
                <c:pt idx="53">
                  <c:v>20607</c:v>
                </c:pt>
                <c:pt idx="54">
                  <c:v>20637</c:v>
                </c:pt>
                <c:pt idx="55">
                  <c:v>20668</c:v>
                </c:pt>
                <c:pt idx="56">
                  <c:v>20699</c:v>
                </c:pt>
                <c:pt idx="57">
                  <c:v>20729</c:v>
                </c:pt>
                <c:pt idx="58">
                  <c:v>20760</c:v>
                </c:pt>
                <c:pt idx="59">
                  <c:v>20790</c:v>
                </c:pt>
                <c:pt idx="60">
                  <c:v>20821</c:v>
                </c:pt>
                <c:pt idx="61">
                  <c:v>20852</c:v>
                </c:pt>
                <c:pt idx="62">
                  <c:v>20880</c:v>
                </c:pt>
                <c:pt idx="63">
                  <c:v>20911</c:v>
                </c:pt>
                <c:pt idx="64">
                  <c:v>20941</c:v>
                </c:pt>
                <c:pt idx="65">
                  <c:v>20972</c:v>
                </c:pt>
                <c:pt idx="66">
                  <c:v>21002</c:v>
                </c:pt>
                <c:pt idx="67">
                  <c:v>21033</c:v>
                </c:pt>
                <c:pt idx="68">
                  <c:v>21064</c:v>
                </c:pt>
                <c:pt idx="69">
                  <c:v>21094</c:v>
                </c:pt>
                <c:pt idx="70">
                  <c:v>21125</c:v>
                </c:pt>
                <c:pt idx="71">
                  <c:v>21155</c:v>
                </c:pt>
                <c:pt idx="72">
                  <c:v>21186</c:v>
                </c:pt>
                <c:pt idx="73">
                  <c:v>21217</c:v>
                </c:pt>
                <c:pt idx="74">
                  <c:v>21245</c:v>
                </c:pt>
                <c:pt idx="75">
                  <c:v>21276</c:v>
                </c:pt>
                <c:pt idx="76">
                  <c:v>21306</c:v>
                </c:pt>
                <c:pt idx="77">
                  <c:v>21337</c:v>
                </c:pt>
                <c:pt idx="78">
                  <c:v>21367</c:v>
                </c:pt>
                <c:pt idx="79">
                  <c:v>21398</c:v>
                </c:pt>
                <c:pt idx="80">
                  <c:v>21429</c:v>
                </c:pt>
                <c:pt idx="81">
                  <c:v>21459</c:v>
                </c:pt>
                <c:pt idx="82">
                  <c:v>21490</c:v>
                </c:pt>
                <c:pt idx="83">
                  <c:v>21520</c:v>
                </c:pt>
                <c:pt idx="84">
                  <c:v>21551</c:v>
                </c:pt>
                <c:pt idx="85">
                  <c:v>21582</c:v>
                </c:pt>
                <c:pt idx="86">
                  <c:v>21610</c:v>
                </c:pt>
                <c:pt idx="87">
                  <c:v>21641</c:v>
                </c:pt>
                <c:pt idx="88">
                  <c:v>21671</c:v>
                </c:pt>
                <c:pt idx="89">
                  <c:v>21702</c:v>
                </c:pt>
                <c:pt idx="90">
                  <c:v>21732</c:v>
                </c:pt>
                <c:pt idx="91">
                  <c:v>21763</c:v>
                </c:pt>
                <c:pt idx="92">
                  <c:v>21794</c:v>
                </c:pt>
                <c:pt idx="93">
                  <c:v>21824</c:v>
                </c:pt>
                <c:pt idx="94">
                  <c:v>21855</c:v>
                </c:pt>
                <c:pt idx="95">
                  <c:v>21885</c:v>
                </c:pt>
                <c:pt idx="96">
                  <c:v>21916</c:v>
                </c:pt>
                <c:pt idx="97">
                  <c:v>21947</c:v>
                </c:pt>
                <c:pt idx="98">
                  <c:v>21976</c:v>
                </c:pt>
                <c:pt idx="99">
                  <c:v>22007</c:v>
                </c:pt>
                <c:pt idx="100">
                  <c:v>22037</c:v>
                </c:pt>
                <c:pt idx="101">
                  <c:v>22068</c:v>
                </c:pt>
                <c:pt idx="102">
                  <c:v>22098</c:v>
                </c:pt>
                <c:pt idx="103">
                  <c:v>22129</c:v>
                </c:pt>
                <c:pt idx="104">
                  <c:v>22160</c:v>
                </c:pt>
                <c:pt idx="105">
                  <c:v>22190</c:v>
                </c:pt>
                <c:pt idx="106">
                  <c:v>22221</c:v>
                </c:pt>
                <c:pt idx="107">
                  <c:v>22251</c:v>
                </c:pt>
                <c:pt idx="108">
                  <c:v>22282</c:v>
                </c:pt>
                <c:pt idx="109">
                  <c:v>22313</c:v>
                </c:pt>
                <c:pt idx="110">
                  <c:v>22341</c:v>
                </c:pt>
                <c:pt idx="111">
                  <c:v>22372</c:v>
                </c:pt>
                <c:pt idx="112">
                  <c:v>22402</c:v>
                </c:pt>
                <c:pt idx="113">
                  <c:v>22433</c:v>
                </c:pt>
                <c:pt idx="114">
                  <c:v>22463</c:v>
                </c:pt>
                <c:pt idx="115">
                  <c:v>22494</c:v>
                </c:pt>
                <c:pt idx="116">
                  <c:v>22525</c:v>
                </c:pt>
                <c:pt idx="117">
                  <c:v>22555</c:v>
                </c:pt>
                <c:pt idx="118">
                  <c:v>22586</c:v>
                </c:pt>
                <c:pt idx="119">
                  <c:v>22616</c:v>
                </c:pt>
                <c:pt idx="120">
                  <c:v>22647</c:v>
                </c:pt>
                <c:pt idx="121">
                  <c:v>22678</c:v>
                </c:pt>
                <c:pt idx="122">
                  <c:v>22706</c:v>
                </c:pt>
                <c:pt idx="123">
                  <c:v>22737</c:v>
                </c:pt>
                <c:pt idx="124">
                  <c:v>22767</c:v>
                </c:pt>
                <c:pt idx="125">
                  <c:v>22798</c:v>
                </c:pt>
                <c:pt idx="126">
                  <c:v>22828</c:v>
                </c:pt>
                <c:pt idx="127">
                  <c:v>22859</c:v>
                </c:pt>
                <c:pt idx="128">
                  <c:v>22890</c:v>
                </c:pt>
                <c:pt idx="129">
                  <c:v>22920</c:v>
                </c:pt>
                <c:pt idx="130">
                  <c:v>22951</c:v>
                </c:pt>
                <c:pt idx="131">
                  <c:v>22981</c:v>
                </c:pt>
                <c:pt idx="132">
                  <c:v>23012</c:v>
                </c:pt>
                <c:pt idx="133">
                  <c:v>23043</c:v>
                </c:pt>
                <c:pt idx="134">
                  <c:v>23071</c:v>
                </c:pt>
                <c:pt idx="135">
                  <c:v>23102</c:v>
                </c:pt>
                <c:pt idx="136">
                  <c:v>23132</c:v>
                </c:pt>
                <c:pt idx="137">
                  <c:v>23163</c:v>
                </c:pt>
                <c:pt idx="138">
                  <c:v>23193</c:v>
                </c:pt>
                <c:pt idx="139">
                  <c:v>23224</c:v>
                </c:pt>
                <c:pt idx="140">
                  <c:v>23255</c:v>
                </c:pt>
                <c:pt idx="141">
                  <c:v>23285</c:v>
                </c:pt>
                <c:pt idx="142">
                  <c:v>23316</c:v>
                </c:pt>
                <c:pt idx="143">
                  <c:v>23346</c:v>
                </c:pt>
                <c:pt idx="144">
                  <c:v>23377</c:v>
                </c:pt>
                <c:pt idx="145">
                  <c:v>23408</c:v>
                </c:pt>
                <c:pt idx="146">
                  <c:v>23437</c:v>
                </c:pt>
                <c:pt idx="147">
                  <c:v>23468</c:v>
                </c:pt>
                <c:pt idx="148">
                  <c:v>23498</c:v>
                </c:pt>
                <c:pt idx="149">
                  <c:v>23529</c:v>
                </c:pt>
                <c:pt idx="150">
                  <c:v>23559</c:v>
                </c:pt>
                <c:pt idx="151">
                  <c:v>23590</c:v>
                </c:pt>
                <c:pt idx="152">
                  <c:v>23621</c:v>
                </c:pt>
                <c:pt idx="153">
                  <c:v>23651</c:v>
                </c:pt>
                <c:pt idx="154">
                  <c:v>23682</c:v>
                </c:pt>
                <c:pt idx="155">
                  <c:v>23712</c:v>
                </c:pt>
                <c:pt idx="156">
                  <c:v>23743</c:v>
                </c:pt>
                <c:pt idx="157">
                  <c:v>23774</c:v>
                </c:pt>
                <c:pt idx="158">
                  <c:v>23802</c:v>
                </c:pt>
                <c:pt idx="159">
                  <c:v>23833</c:v>
                </c:pt>
                <c:pt idx="160">
                  <c:v>23863</c:v>
                </c:pt>
                <c:pt idx="161">
                  <c:v>23894</c:v>
                </c:pt>
                <c:pt idx="162">
                  <c:v>23924</c:v>
                </c:pt>
                <c:pt idx="163">
                  <c:v>23955</c:v>
                </c:pt>
                <c:pt idx="164">
                  <c:v>23986</c:v>
                </c:pt>
                <c:pt idx="165">
                  <c:v>24016</c:v>
                </c:pt>
                <c:pt idx="166">
                  <c:v>24047</c:v>
                </c:pt>
                <c:pt idx="167">
                  <c:v>24077</c:v>
                </c:pt>
                <c:pt idx="168">
                  <c:v>24108</c:v>
                </c:pt>
                <c:pt idx="169">
                  <c:v>24139</c:v>
                </c:pt>
                <c:pt idx="170">
                  <c:v>24167</c:v>
                </c:pt>
                <c:pt idx="171">
                  <c:v>24198</c:v>
                </c:pt>
                <c:pt idx="172">
                  <c:v>24228</c:v>
                </c:pt>
                <c:pt idx="173">
                  <c:v>24259</c:v>
                </c:pt>
                <c:pt idx="174">
                  <c:v>24289</c:v>
                </c:pt>
                <c:pt idx="175">
                  <c:v>24320</c:v>
                </c:pt>
                <c:pt idx="176">
                  <c:v>24351</c:v>
                </c:pt>
                <c:pt idx="177">
                  <c:v>24381</c:v>
                </c:pt>
                <c:pt idx="178">
                  <c:v>24412</c:v>
                </c:pt>
                <c:pt idx="179">
                  <c:v>24442</c:v>
                </c:pt>
                <c:pt idx="180">
                  <c:v>24473</c:v>
                </c:pt>
                <c:pt idx="181">
                  <c:v>24504</c:v>
                </c:pt>
                <c:pt idx="182">
                  <c:v>24532</c:v>
                </c:pt>
                <c:pt idx="183">
                  <c:v>24563</c:v>
                </c:pt>
                <c:pt idx="184">
                  <c:v>24593</c:v>
                </c:pt>
                <c:pt idx="185">
                  <c:v>24624</c:v>
                </c:pt>
                <c:pt idx="186">
                  <c:v>24654</c:v>
                </c:pt>
                <c:pt idx="187">
                  <c:v>24685</c:v>
                </c:pt>
                <c:pt idx="188">
                  <c:v>24716</c:v>
                </c:pt>
                <c:pt idx="189">
                  <c:v>24746</c:v>
                </c:pt>
                <c:pt idx="190">
                  <c:v>24777</c:v>
                </c:pt>
                <c:pt idx="191">
                  <c:v>24807</c:v>
                </c:pt>
                <c:pt idx="192">
                  <c:v>24838</c:v>
                </c:pt>
                <c:pt idx="193">
                  <c:v>24869</c:v>
                </c:pt>
                <c:pt idx="194">
                  <c:v>24898</c:v>
                </c:pt>
                <c:pt idx="195">
                  <c:v>24929</c:v>
                </c:pt>
                <c:pt idx="196">
                  <c:v>24959</c:v>
                </c:pt>
                <c:pt idx="197">
                  <c:v>24990</c:v>
                </c:pt>
                <c:pt idx="198">
                  <c:v>25020</c:v>
                </c:pt>
                <c:pt idx="199">
                  <c:v>25051</c:v>
                </c:pt>
                <c:pt idx="200">
                  <c:v>25082</c:v>
                </c:pt>
                <c:pt idx="201">
                  <c:v>25112</c:v>
                </c:pt>
                <c:pt idx="202">
                  <c:v>25143</c:v>
                </c:pt>
                <c:pt idx="203">
                  <c:v>25173</c:v>
                </c:pt>
                <c:pt idx="204">
                  <c:v>25204</c:v>
                </c:pt>
                <c:pt idx="205">
                  <c:v>25235</c:v>
                </c:pt>
                <c:pt idx="206">
                  <c:v>25263</c:v>
                </c:pt>
                <c:pt idx="207">
                  <c:v>25294</c:v>
                </c:pt>
                <c:pt idx="208">
                  <c:v>25324</c:v>
                </c:pt>
                <c:pt idx="209">
                  <c:v>25355</c:v>
                </c:pt>
                <c:pt idx="210">
                  <c:v>25385</c:v>
                </c:pt>
                <c:pt idx="211">
                  <c:v>25416</c:v>
                </c:pt>
                <c:pt idx="212">
                  <c:v>25447</c:v>
                </c:pt>
                <c:pt idx="213">
                  <c:v>25477</c:v>
                </c:pt>
                <c:pt idx="214">
                  <c:v>25508</c:v>
                </c:pt>
                <c:pt idx="215">
                  <c:v>25538</c:v>
                </c:pt>
                <c:pt idx="216">
                  <c:v>25569</c:v>
                </c:pt>
                <c:pt idx="217">
                  <c:v>25600</c:v>
                </c:pt>
                <c:pt idx="218">
                  <c:v>25628</c:v>
                </c:pt>
                <c:pt idx="219">
                  <c:v>25659</c:v>
                </c:pt>
                <c:pt idx="220">
                  <c:v>25689</c:v>
                </c:pt>
                <c:pt idx="221">
                  <c:v>25720</c:v>
                </c:pt>
                <c:pt idx="222">
                  <c:v>25750</c:v>
                </c:pt>
                <c:pt idx="223">
                  <c:v>25781</c:v>
                </c:pt>
                <c:pt idx="224">
                  <c:v>25812</c:v>
                </c:pt>
                <c:pt idx="225">
                  <c:v>25842</c:v>
                </c:pt>
                <c:pt idx="226">
                  <c:v>25873</c:v>
                </c:pt>
                <c:pt idx="227">
                  <c:v>25903</c:v>
                </c:pt>
                <c:pt idx="228">
                  <c:v>25934</c:v>
                </c:pt>
                <c:pt idx="229">
                  <c:v>25965</c:v>
                </c:pt>
                <c:pt idx="230">
                  <c:v>25993</c:v>
                </c:pt>
                <c:pt idx="231">
                  <c:v>26024</c:v>
                </c:pt>
                <c:pt idx="232">
                  <c:v>26054</c:v>
                </c:pt>
                <c:pt idx="233">
                  <c:v>26085</c:v>
                </c:pt>
                <c:pt idx="234">
                  <c:v>26115</c:v>
                </c:pt>
                <c:pt idx="235">
                  <c:v>26146</c:v>
                </c:pt>
                <c:pt idx="236">
                  <c:v>26177</c:v>
                </c:pt>
                <c:pt idx="237">
                  <c:v>26207</c:v>
                </c:pt>
                <c:pt idx="238">
                  <c:v>26238</c:v>
                </c:pt>
                <c:pt idx="239">
                  <c:v>26268</c:v>
                </c:pt>
                <c:pt idx="240">
                  <c:v>26299</c:v>
                </c:pt>
                <c:pt idx="241">
                  <c:v>26330</c:v>
                </c:pt>
                <c:pt idx="242">
                  <c:v>26359</c:v>
                </c:pt>
                <c:pt idx="243">
                  <c:v>26390</c:v>
                </c:pt>
                <c:pt idx="244">
                  <c:v>26420</c:v>
                </c:pt>
                <c:pt idx="245">
                  <c:v>26451</c:v>
                </c:pt>
                <c:pt idx="246">
                  <c:v>26481</c:v>
                </c:pt>
                <c:pt idx="247">
                  <c:v>26512</c:v>
                </c:pt>
                <c:pt idx="248">
                  <c:v>26543</c:v>
                </c:pt>
                <c:pt idx="249">
                  <c:v>26573</c:v>
                </c:pt>
                <c:pt idx="250">
                  <c:v>26604</c:v>
                </c:pt>
                <c:pt idx="251">
                  <c:v>26634</c:v>
                </c:pt>
                <c:pt idx="252">
                  <c:v>26665</c:v>
                </c:pt>
                <c:pt idx="253">
                  <c:v>26696</c:v>
                </c:pt>
                <c:pt idx="254">
                  <c:v>26724</c:v>
                </c:pt>
                <c:pt idx="255">
                  <c:v>26755</c:v>
                </c:pt>
                <c:pt idx="256">
                  <c:v>26785</c:v>
                </c:pt>
                <c:pt idx="257">
                  <c:v>26816</c:v>
                </c:pt>
                <c:pt idx="258">
                  <c:v>26846</c:v>
                </c:pt>
                <c:pt idx="259">
                  <c:v>26877</c:v>
                </c:pt>
                <c:pt idx="260">
                  <c:v>26908</c:v>
                </c:pt>
                <c:pt idx="261">
                  <c:v>26938</c:v>
                </c:pt>
                <c:pt idx="262">
                  <c:v>26969</c:v>
                </c:pt>
                <c:pt idx="263">
                  <c:v>26999</c:v>
                </c:pt>
                <c:pt idx="264">
                  <c:v>27030</c:v>
                </c:pt>
                <c:pt idx="265">
                  <c:v>27061</c:v>
                </c:pt>
                <c:pt idx="266">
                  <c:v>27089</c:v>
                </c:pt>
                <c:pt idx="267">
                  <c:v>27120</c:v>
                </c:pt>
                <c:pt idx="268">
                  <c:v>27150</c:v>
                </c:pt>
                <c:pt idx="269">
                  <c:v>27181</c:v>
                </c:pt>
                <c:pt idx="270">
                  <c:v>27211</c:v>
                </c:pt>
                <c:pt idx="271">
                  <c:v>27242</c:v>
                </c:pt>
                <c:pt idx="272">
                  <c:v>27273</c:v>
                </c:pt>
                <c:pt idx="273">
                  <c:v>27303</c:v>
                </c:pt>
                <c:pt idx="274">
                  <c:v>27334</c:v>
                </c:pt>
                <c:pt idx="275">
                  <c:v>27364</c:v>
                </c:pt>
                <c:pt idx="276">
                  <c:v>27395</c:v>
                </c:pt>
                <c:pt idx="277">
                  <c:v>27426</c:v>
                </c:pt>
                <c:pt idx="278">
                  <c:v>27454</c:v>
                </c:pt>
                <c:pt idx="279">
                  <c:v>27485</c:v>
                </c:pt>
                <c:pt idx="280">
                  <c:v>27515</c:v>
                </c:pt>
                <c:pt idx="281">
                  <c:v>27546</c:v>
                </c:pt>
                <c:pt idx="282">
                  <c:v>27576</c:v>
                </c:pt>
                <c:pt idx="283">
                  <c:v>27607</c:v>
                </c:pt>
                <c:pt idx="284">
                  <c:v>27638</c:v>
                </c:pt>
                <c:pt idx="285">
                  <c:v>27668</c:v>
                </c:pt>
                <c:pt idx="286">
                  <c:v>27699</c:v>
                </c:pt>
                <c:pt idx="287">
                  <c:v>27729</c:v>
                </c:pt>
                <c:pt idx="288">
                  <c:v>27760</c:v>
                </c:pt>
                <c:pt idx="289">
                  <c:v>27791</c:v>
                </c:pt>
                <c:pt idx="290">
                  <c:v>27820</c:v>
                </c:pt>
                <c:pt idx="291">
                  <c:v>27851</c:v>
                </c:pt>
                <c:pt idx="292">
                  <c:v>27881</c:v>
                </c:pt>
                <c:pt idx="293">
                  <c:v>27912</c:v>
                </c:pt>
                <c:pt idx="294">
                  <c:v>27942</c:v>
                </c:pt>
                <c:pt idx="295">
                  <c:v>27973</c:v>
                </c:pt>
                <c:pt idx="296">
                  <c:v>28004</c:v>
                </c:pt>
                <c:pt idx="297">
                  <c:v>28034</c:v>
                </c:pt>
                <c:pt idx="298">
                  <c:v>28065</c:v>
                </c:pt>
                <c:pt idx="299">
                  <c:v>28095</c:v>
                </c:pt>
                <c:pt idx="300">
                  <c:v>28126</c:v>
                </c:pt>
                <c:pt idx="301">
                  <c:v>28157</c:v>
                </c:pt>
                <c:pt idx="302">
                  <c:v>28185</c:v>
                </c:pt>
                <c:pt idx="303">
                  <c:v>28216</c:v>
                </c:pt>
                <c:pt idx="304">
                  <c:v>28246</c:v>
                </c:pt>
                <c:pt idx="305">
                  <c:v>28277</c:v>
                </c:pt>
                <c:pt idx="306">
                  <c:v>28307</c:v>
                </c:pt>
                <c:pt idx="307">
                  <c:v>28338</c:v>
                </c:pt>
                <c:pt idx="308">
                  <c:v>28369</c:v>
                </c:pt>
                <c:pt idx="309">
                  <c:v>28399</c:v>
                </c:pt>
                <c:pt idx="310">
                  <c:v>28430</c:v>
                </c:pt>
                <c:pt idx="311">
                  <c:v>28460</c:v>
                </c:pt>
                <c:pt idx="312">
                  <c:v>28491</c:v>
                </c:pt>
                <c:pt idx="313">
                  <c:v>28522</c:v>
                </c:pt>
                <c:pt idx="314">
                  <c:v>28550</c:v>
                </c:pt>
                <c:pt idx="315">
                  <c:v>28581</c:v>
                </c:pt>
                <c:pt idx="316">
                  <c:v>28611</c:v>
                </c:pt>
                <c:pt idx="317">
                  <c:v>28642</c:v>
                </c:pt>
                <c:pt idx="318">
                  <c:v>28672</c:v>
                </c:pt>
                <c:pt idx="319">
                  <c:v>28703</c:v>
                </c:pt>
                <c:pt idx="320">
                  <c:v>28734</c:v>
                </c:pt>
                <c:pt idx="321">
                  <c:v>28764</c:v>
                </c:pt>
                <c:pt idx="322">
                  <c:v>28795</c:v>
                </c:pt>
                <c:pt idx="323">
                  <c:v>28825</c:v>
                </c:pt>
                <c:pt idx="324">
                  <c:v>28856</c:v>
                </c:pt>
                <c:pt idx="325">
                  <c:v>28887</c:v>
                </c:pt>
                <c:pt idx="326">
                  <c:v>28915</c:v>
                </c:pt>
                <c:pt idx="327">
                  <c:v>28946</c:v>
                </c:pt>
                <c:pt idx="328">
                  <c:v>28976</c:v>
                </c:pt>
                <c:pt idx="329">
                  <c:v>29007</c:v>
                </c:pt>
                <c:pt idx="330">
                  <c:v>29037</c:v>
                </c:pt>
                <c:pt idx="331">
                  <c:v>29068</c:v>
                </c:pt>
                <c:pt idx="332">
                  <c:v>29099</c:v>
                </c:pt>
                <c:pt idx="333">
                  <c:v>29129</c:v>
                </c:pt>
                <c:pt idx="334">
                  <c:v>29160</c:v>
                </c:pt>
                <c:pt idx="335">
                  <c:v>29190</c:v>
                </c:pt>
                <c:pt idx="336">
                  <c:v>29221</c:v>
                </c:pt>
                <c:pt idx="337">
                  <c:v>29252</c:v>
                </c:pt>
                <c:pt idx="338">
                  <c:v>29281</c:v>
                </c:pt>
                <c:pt idx="339">
                  <c:v>29312</c:v>
                </c:pt>
                <c:pt idx="340">
                  <c:v>29342</c:v>
                </c:pt>
                <c:pt idx="341">
                  <c:v>29373</c:v>
                </c:pt>
                <c:pt idx="342">
                  <c:v>29403</c:v>
                </c:pt>
                <c:pt idx="343">
                  <c:v>29434</c:v>
                </c:pt>
                <c:pt idx="344">
                  <c:v>29465</c:v>
                </c:pt>
                <c:pt idx="345">
                  <c:v>29495</c:v>
                </c:pt>
                <c:pt idx="346">
                  <c:v>29526</c:v>
                </c:pt>
                <c:pt idx="347">
                  <c:v>29556</c:v>
                </c:pt>
                <c:pt idx="348">
                  <c:v>29587</c:v>
                </c:pt>
                <c:pt idx="349">
                  <c:v>29618</c:v>
                </c:pt>
                <c:pt idx="350">
                  <c:v>29646</c:v>
                </c:pt>
                <c:pt idx="351">
                  <c:v>29677</c:v>
                </c:pt>
                <c:pt idx="352">
                  <c:v>29707</c:v>
                </c:pt>
                <c:pt idx="353">
                  <c:v>29738</c:v>
                </c:pt>
                <c:pt idx="354">
                  <c:v>29768</c:v>
                </c:pt>
                <c:pt idx="355">
                  <c:v>29799</c:v>
                </c:pt>
                <c:pt idx="356">
                  <c:v>29830</c:v>
                </c:pt>
                <c:pt idx="357">
                  <c:v>29860</c:v>
                </c:pt>
                <c:pt idx="358">
                  <c:v>29891</c:v>
                </c:pt>
                <c:pt idx="359">
                  <c:v>29921</c:v>
                </c:pt>
                <c:pt idx="360">
                  <c:v>29952</c:v>
                </c:pt>
                <c:pt idx="361">
                  <c:v>29983</c:v>
                </c:pt>
                <c:pt idx="362">
                  <c:v>30011</c:v>
                </c:pt>
                <c:pt idx="363">
                  <c:v>30042</c:v>
                </c:pt>
                <c:pt idx="364">
                  <c:v>30072</c:v>
                </c:pt>
                <c:pt idx="365">
                  <c:v>30103</c:v>
                </c:pt>
                <c:pt idx="366">
                  <c:v>30133</c:v>
                </c:pt>
                <c:pt idx="367">
                  <c:v>30164</c:v>
                </c:pt>
                <c:pt idx="368">
                  <c:v>30195</c:v>
                </c:pt>
                <c:pt idx="369">
                  <c:v>30225</c:v>
                </c:pt>
                <c:pt idx="370">
                  <c:v>30256</c:v>
                </c:pt>
                <c:pt idx="371">
                  <c:v>30286</c:v>
                </c:pt>
                <c:pt idx="372">
                  <c:v>30317</c:v>
                </c:pt>
                <c:pt idx="373">
                  <c:v>30348</c:v>
                </c:pt>
                <c:pt idx="374">
                  <c:v>30376</c:v>
                </c:pt>
                <c:pt idx="375">
                  <c:v>30407</c:v>
                </c:pt>
                <c:pt idx="376">
                  <c:v>30437</c:v>
                </c:pt>
                <c:pt idx="377">
                  <c:v>30468</c:v>
                </c:pt>
                <c:pt idx="378">
                  <c:v>30498</c:v>
                </c:pt>
                <c:pt idx="379">
                  <c:v>30529</c:v>
                </c:pt>
                <c:pt idx="380">
                  <c:v>30560</c:v>
                </c:pt>
                <c:pt idx="381">
                  <c:v>30590</c:v>
                </c:pt>
                <c:pt idx="382">
                  <c:v>30621</c:v>
                </c:pt>
                <c:pt idx="383">
                  <c:v>30651</c:v>
                </c:pt>
                <c:pt idx="384">
                  <c:v>30682</c:v>
                </c:pt>
                <c:pt idx="385">
                  <c:v>30713</c:v>
                </c:pt>
                <c:pt idx="386">
                  <c:v>30742</c:v>
                </c:pt>
                <c:pt idx="387">
                  <c:v>30773</c:v>
                </c:pt>
                <c:pt idx="388">
                  <c:v>30803</c:v>
                </c:pt>
                <c:pt idx="389">
                  <c:v>30834</c:v>
                </c:pt>
                <c:pt idx="390">
                  <c:v>30864</c:v>
                </c:pt>
                <c:pt idx="391">
                  <c:v>30895</c:v>
                </c:pt>
                <c:pt idx="392">
                  <c:v>30926</c:v>
                </c:pt>
                <c:pt idx="393">
                  <c:v>30956</c:v>
                </c:pt>
                <c:pt idx="394">
                  <c:v>30987</c:v>
                </c:pt>
                <c:pt idx="395">
                  <c:v>31017</c:v>
                </c:pt>
                <c:pt idx="396">
                  <c:v>31048</c:v>
                </c:pt>
                <c:pt idx="397">
                  <c:v>31079</c:v>
                </c:pt>
                <c:pt idx="398">
                  <c:v>31107</c:v>
                </c:pt>
                <c:pt idx="399">
                  <c:v>31138</c:v>
                </c:pt>
                <c:pt idx="400">
                  <c:v>31168</c:v>
                </c:pt>
                <c:pt idx="401">
                  <c:v>31199</c:v>
                </c:pt>
                <c:pt idx="402">
                  <c:v>31229</c:v>
                </c:pt>
                <c:pt idx="403">
                  <c:v>31260</c:v>
                </c:pt>
                <c:pt idx="404">
                  <c:v>31291</c:v>
                </c:pt>
                <c:pt idx="405">
                  <c:v>31321</c:v>
                </c:pt>
                <c:pt idx="406">
                  <c:v>31352</c:v>
                </c:pt>
                <c:pt idx="407">
                  <c:v>31382</c:v>
                </c:pt>
                <c:pt idx="408">
                  <c:v>31413</c:v>
                </c:pt>
                <c:pt idx="409">
                  <c:v>31444</c:v>
                </c:pt>
                <c:pt idx="410">
                  <c:v>31472</c:v>
                </c:pt>
                <c:pt idx="411">
                  <c:v>31503</c:v>
                </c:pt>
                <c:pt idx="412">
                  <c:v>31533</c:v>
                </c:pt>
                <c:pt idx="413">
                  <c:v>31564</c:v>
                </c:pt>
                <c:pt idx="414">
                  <c:v>31594</c:v>
                </c:pt>
                <c:pt idx="415">
                  <c:v>31625</c:v>
                </c:pt>
                <c:pt idx="416">
                  <c:v>31656</c:v>
                </c:pt>
                <c:pt idx="417">
                  <c:v>31686</c:v>
                </c:pt>
                <c:pt idx="418">
                  <c:v>31717</c:v>
                </c:pt>
                <c:pt idx="419">
                  <c:v>31747</c:v>
                </c:pt>
                <c:pt idx="420">
                  <c:v>31778</c:v>
                </c:pt>
                <c:pt idx="421">
                  <c:v>31809</c:v>
                </c:pt>
                <c:pt idx="422">
                  <c:v>31837</c:v>
                </c:pt>
                <c:pt idx="423">
                  <c:v>31868</c:v>
                </c:pt>
                <c:pt idx="424">
                  <c:v>31898</c:v>
                </c:pt>
                <c:pt idx="425">
                  <c:v>31929</c:v>
                </c:pt>
                <c:pt idx="426">
                  <c:v>31959</c:v>
                </c:pt>
                <c:pt idx="427">
                  <c:v>31990</c:v>
                </c:pt>
                <c:pt idx="428">
                  <c:v>32021</c:v>
                </c:pt>
                <c:pt idx="429">
                  <c:v>32051</c:v>
                </c:pt>
                <c:pt idx="430">
                  <c:v>32082</c:v>
                </c:pt>
                <c:pt idx="431">
                  <c:v>32112</c:v>
                </c:pt>
                <c:pt idx="432">
                  <c:v>32143</c:v>
                </c:pt>
                <c:pt idx="433">
                  <c:v>32174</c:v>
                </c:pt>
                <c:pt idx="434">
                  <c:v>32203</c:v>
                </c:pt>
                <c:pt idx="435">
                  <c:v>32234</c:v>
                </c:pt>
                <c:pt idx="436">
                  <c:v>32264</c:v>
                </c:pt>
                <c:pt idx="437">
                  <c:v>32295</c:v>
                </c:pt>
                <c:pt idx="438">
                  <c:v>32325</c:v>
                </c:pt>
                <c:pt idx="439">
                  <c:v>32356</c:v>
                </c:pt>
                <c:pt idx="440">
                  <c:v>32387</c:v>
                </c:pt>
                <c:pt idx="441">
                  <c:v>32417</c:v>
                </c:pt>
                <c:pt idx="442">
                  <c:v>32448</c:v>
                </c:pt>
                <c:pt idx="443">
                  <c:v>32478</c:v>
                </c:pt>
                <c:pt idx="444">
                  <c:v>32509</c:v>
                </c:pt>
                <c:pt idx="445">
                  <c:v>32540</c:v>
                </c:pt>
                <c:pt idx="446">
                  <c:v>32568</c:v>
                </c:pt>
                <c:pt idx="447">
                  <c:v>32599</c:v>
                </c:pt>
                <c:pt idx="448">
                  <c:v>32629</c:v>
                </c:pt>
                <c:pt idx="449">
                  <c:v>32660</c:v>
                </c:pt>
                <c:pt idx="450">
                  <c:v>32690</c:v>
                </c:pt>
                <c:pt idx="451">
                  <c:v>32721</c:v>
                </c:pt>
                <c:pt idx="452">
                  <c:v>32752</c:v>
                </c:pt>
                <c:pt idx="453">
                  <c:v>32782</c:v>
                </c:pt>
                <c:pt idx="454">
                  <c:v>32813</c:v>
                </c:pt>
                <c:pt idx="455">
                  <c:v>32843</c:v>
                </c:pt>
                <c:pt idx="456">
                  <c:v>32874</c:v>
                </c:pt>
                <c:pt idx="457">
                  <c:v>32905</c:v>
                </c:pt>
                <c:pt idx="458">
                  <c:v>32933</c:v>
                </c:pt>
                <c:pt idx="459">
                  <c:v>32964</c:v>
                </c:pt>
                <c:pt idx="460">
                  <c:v>32994</c:v>
                </c:pt>
                <c:pt idx="461">
                  <c:v>33025</c:v>
                </c:pt>
                <c:pt idx="462">
                  <c:v>33055</c:v>
                </c:pt>
                <c:pt idx="463">
                  <c:v>33086</c:v>
                </c:pt>
                <c:pt idx="464">
                  <c:v>33117</c:v>
                </c:pt>
                <c:pt idx="465">
                  <c:v>33147</c:v>
                </c:pt>
                <c:pt idx="466">
                  <c:v>33178</c:v>
                </c:pt>
                <c:pt idx="467">
                  <c:v>33208</c:v>
                </c:pt>
                <c:pt idx="468">
                  <c:v>33239</c:v>
                </c:pt>
                <c:pt idx="469">
                  <c:v>33270</c:v>
                </c:pt>
                <c:pt idx="470">
                  <c:v>33298</c:v>
                </c:pt>
                <c:pt idx="471">
                  <c:v>33329</c:v>
                </c:pt>
                <c:pt idx="472">
                  <c:v>33359</c:v>
                </c:pt>
                <c:pt idx="473">
                  <c:v>33390</c:v>
                </c:pt>
                <c:pt idx="474">
                  <c:v>33420</c:v>
                </c:pt>
                <c:pt idx="475">
                  <c:v>33451</c:v>
                </c:pt>
                <c:pt idx="476">
                  <c:v>33482</c:v>
                </c:pt>
                <c:pt idx="477">
                  <c:v>33512</c:v>
                </c:pt>
                <c:pt idx="478">
                  <c:v>33543</c:v>
                </c:pt>
                <c:pt idx="479">
                  <c:v>33573</c:v>
                </c:pt>
                <c:pt idx="480">
                  <c:v>33604</c:v>
                </c:pt>
                <c:pt idx="481">
                  <c:v>33635</c:v>
                </c:pt>
                <c:pt idx="482">
                  <c:v>33664</c:v>
                </c:pt>
                <c:pt idx="483">
                  <c:v>33695</c:v>
                </c:pt>
                <c:pt idx="484">
                  <c:v>33725</c:v>
                </c:pt>
                <c:pt idx="485">
                  <c:v>33756</c:v>
                </c:pt>
                <c:pt idx="486">
                  <c:v>33786</c:v>
                </c:pt>
                <c:pt idx="487">
                  <c:v>33817</c:v>
                </c:pt>
                <c:pt idx="488">
                  <c:v>33848</c:v>
                </c:pt>
                <c:pt idx="489">
                  <c:v>33878</c:v>
                </c:pt>
                <c:pt idx="490">
                  <c:v>33909</c:v>
                </c:pt>
                <c:pt idx="491">
                  <c:v>33939</c:v>
                </c:pt>
                <c:pt idx="492">
                  <c:v>33970</c:v>
                </c:pt>
                <c:pt idx="493">
                  <c:v>34001</c:v>
                </c:pt>
                <c:pt idx="494">
                  <c:v>34029</c:v>
                </c:pt>
                <c:pt idx="495">
                  <c:v>34060</c:v>
                </c:pt>
                <c:pt idx="496">
                  <c:v>34090</c:v>
                </c:pt>
                <c:pt idx="497">
                  <c:v>34121</c:v>
                </c:pt>
                <c:pt idx="498">
                  <c:v>34151</c:v>
                </c:pt>
                <c:pt idx="499">
                  <c:v>34182</c:v>
                </c:pt>
                <c:pt idx="500">
                  <c:v>34213</c:v>
                </c:pt>
                <c:pt idx="501">
                  <c:v>34243</c:v>
                </c:pt>
                <c:pt idx="502">
                  <c:v>34274</c:v>
                </c:pt>
                <c:pt idx="503">
                  <c:v>34304</c:v>
                </c:pt>
                <c:pt idx="504">
                  <c:v>34335</c:v>
                </c:pt>
                <c:pt idx="505">
                  <c:v>34366</c:v>
                </c:pt>
                <c:pt idx="506">
                  <c:v>34394</c:v>
                </c:pt>
                <c:pt idx="507">
                  <c:v>34425</c:v>
                </c:pt>
                <c:pt idx="508">
                  <c:v>34455</c:v>
                </c:pt>
                <c:pt idx="509">
                  <c:v>34486</c:v>
                </c:pt>
                <c:pt idx="510">
                  <c:v>34516</c:v>
                </c:pt>
                <c:pt idx="511">
                  <c:v>34547</c:v>
                </c:pt>
                <c:pt idx="512">
                  <c:v>34578</c:v>
                </c:pt>
                <c:pt idx="513">
                  <c:v>34608</c:v>
                </c:pt>
                <c:pt idx="514">
                  <c:v>34639</c:v>
                </c:pt>
                <c:pt idx="515">
                  <c:v>34669</c:v>
                </c:pt>
                <c:pt idx="516">
                  <c:v>34700</c:v>
                </c:pt>
                <c:pt idx="517">
                  <c:v>34731</c:v>
                </c:pt>
                <c:pt idx="518">
                  <c:v>34759</c:v>
                </c:pt>
                <c:pt idx="519">
                  <c:v>34790</c:v>
                </c:pt>
                <c:pt idx="520">
                  <c:v>34820</c:v>
                </c:pt>
                <c:pt idx="521">
                  <c:v>34851</c:v>
                </c:pt>
                <c:pt idx="522">
                  <c:v>34881</c:v>
                </c:pt>
                <c:pt idx="523">
                  <c:v>34912</c:v>
                </c:pt>
                <c:pt idx="524">
                  <c:v>34943</c:v>
                </c:pt>
                <c:pt idx="525">
                  <c:v>34973</c:v>
                </c:pt>
                <c:pt idx="526">
                  <c:v>35004</c:v>
                </c:pt>
                <c:pt idx="527">
                  <c:v>35034</c:v>
                </c:pt>
                <c:pt idx="528">
                  <c:v>35065</c:v>
                </c:pt>
                <c:pt idx="529">
                  <c:v>35096</c:v>
                </c:pt>
                <c:pt idx="530">
                  <c:v>35125</c:v>
                </c:pt>
                <c:pt idx="531">
                  <c:v>35156</c:v>
                </c:pt>
                <c:pt idx="532">
                  <c:v>35186</c:v>
                </c:pt>
                <c:pt idx="533">
                  <c:v>35217</c:v>
                </c:pt>
                <c:pt idx="534">
                  <c:v>35247</c:v>
                </c:pt>
                <c:pt idx="535">
                  <c:v>35278</c:v>
                </c:pt>
                <c:pt idx="536">
                  <c:v>35309</c:v>
                </c:pt>
                <c:pt idx="537">
                  <c:v>35339</c:v>
                </c:pt>
                <c:pt idx="538">
                  <c:v>35370</c:v>
                </c:pt>
                <c:pt idx="539">
                  <c:v>35400</c:v>
                </c:pt>
                <c:pt idx="540">
                  <c:v>35431</c:v>
                </c:pt>
                <c:pt idx="541">
                  <c:v>35462</c:v>
                </c:pt>
                <c:pt idx="542">
                  <c:v>35490</c:v>
                </c:pt>
                <c:pt idx="543">
                  <c:v>35521</c:v>
                </c:pt>
                <c:pt idx="544">
                  <c:v>35551</c:v>
                </c:pt>
                <c:pt idx="545">
                  <c:v>35582</c:v>
                </c:pt>
                <c:pt idx="546">
                  <c:v>35612</c:v>
                </c:pt>
                <c:pt idx="547">
                  <c:v>35643</c:v>
                </c:pt>
                <c:pt idx="548">
                  <c:v>35674</c:v>
                </c:pt>
                <c:pt idx="549">
                  <c:v>35704</c:v>
                </c:pt>
                <c:pt idx="550">
                  <c:v>35735</c:v>
                </c:pt>
                <c:pt idx="551">
                  <c:v>35765</c:v>
                </c:pt>
                <c:pt idx="552">
                  <c:v>35796</c:v>
                </c:pt>
                <c:pt idx="553">
                  <c:v>35827</c:v>
                </c:pt>
                <c:pt idx="554">
                  <c:v>35855</c:v>
                </c:pt>
                <c:pt idx="555">
                  <c:v>35886</c:v>
                </c:pt>
                <c:pt idx="556">
                  <c:v>35916</c:v>
                </c:pt>
                <c:pt idx="557">
                  <c:v>35947</c:v>
                </c:pt>
                <c:pt idx="558">
                  <c:v>35977</c:v>
                </c:pt>
                <c:pt idx="559">
                  <c:v>36008</c:v>
                </c:pt>
                <c:pt idx="560">
                  <c:v>36039</c:v>
                </c:pt>
                <c:pt idx="561">
                  <c:v>36069</c:v>
                </c:pt>
                <c:pt idx="562">
                  <c:v>36100</c:v>
                </c:pt>
                <c:pt idx="563">
                  <c:v>36130</c:v>
                </c:pt>
                <c:pt idx="564">
                  <c:v>36161</c:v>
                </c:pt>
                <c:pt idx="565">
                  <c:v>36192</c:v>
                </c:pt>
                <c:pt idx="566">
                  <c:v>36220</c:v>
                </c:pt>
                <c:pt idx="567">
                  <c:v>36251</c:v>
                </c:pt>
                <c:pt idx="568">
                  <c:v>36281</c:v>
                </c:pt>
                <c:pt idx="569">
                  <c:v>36312</c:v>
                </c:pt>
                <c:pt idx="570">
                  <c:v>36342</c:v>
                </c:pt>
                <c:pt idx="571">
                  <c:v>36373</c:v>
                </c:pt>
                <c:pt idx="572">
                  <c:v>36404</c:v>
                </c:pt>
                <c:pt idx="573">
                  <c:v>36434</c:v>
                </c:pt>
                <c:pt idx="574">
                  <c:v>36465</c:v>
                </c:pt>
                <c:pt idx="575">
                  <c:v>36495</c:v>
                </c:pt>
                <c:pt idx="576">
                  <c:v>36526</c:v>
                </c:pt>
                <c:pt idx="577">
                  <c:v>36557</c:v>
                </c:pt>
                <c:pt idx="578">
                  <c:v>36586</c:v>
                </c:pt>
                <c:pt idx="579">
                  <c:v>36617</c:v>
                </c:pt>
                <c:pt idx="580">
                  <c:v>36647</c:v>
                </c:pt>
                <c:pt idx="581">
                  <c:v>36678</c:v>
                </c:pt>
                <c:pt idx="582">
                  <c:v>36708</c:v>
                </c:pt>
                <c:pt idx="583">
                  <c:v>36739</c:v>
                </c:pt>
                <c:pt idx="584">
                  <c:v>36770</c:v>
                </c:pt>
                <c:pt idx="585">
                  <c:v>36800</c:v>
                </c:pt>
                <c:pt idx="586">
                  <c:v>36831</c:v>
                </c:pt>
                <c:pt idx="587">
                  <c:v>36861</c:v>
                </c:pt>
                <c:pt idx="588">
                  <c:v>36892</c:v>
                </c:pt>
                <c:pt idx="589">
                  <c:v>36923</c:v>
                </c:pt>
                <c:pt idx="590">
                  <c:v>36951</c:v>
                </c:pt>
                <c:pt idx="591">
                  <c:v>36982</c:v>
                </c:pt>
                <c:pt idx="592">
                  <c:v>37012</c:v>
                </c:pt>
                <c:pt idx="593">
                  <c:v>37043</c:v>
                </c:pt>
                <c:pt idx="594">
                  <c:v>37073</c:v>
                </c:pt>
                <c:pt idx="595">
                  <c:v>37104</c:v>
                </c:pt>
                <c:pt idx="596">
                  <c:v>37135</c:v>
                </c:pt>
                <c:pt idx="597">
                  <c:v>37165</c:v>
                </c:pt>
                <c:pt idx="598">
                  <c:v>37196</c:v>
                </c:pt>
                <c:pt idx="599">
                  <c:v>37226</c:v>
                </c:pt>
                <c:pt idx="600">
                  <c:v>37257</c:v>
                </c:pt>
                <c:pt idx="601">
                  <c:v>37288</c:v>
                </c:pt>
                <c:pt idx="602">
                  <c:v>37316</c:v>
                </c:pt>
                <c:pt idx="603">
                  <c:v>37347</c:v>
                </c:pt>
                <c:pt idx="604">
                  <c:v>37377</c:v>
                </c:pt>
                <c:pt idx="605">
                  <c:v>37408</c:v>
                </c:pt>
                <c:pt idx="606">
                  <c:v>37438</c:v>
                </c:pt>
                <c:pt idx="607">
                  <c:v>37469</c:v>
                </c:pt>
                <c:pt idx="608">
                  <c:v>37500</c:v>
                </c:pt>
                <c:pt idx="609">
                  <c:v>37530</c:v>
                </c:pt>
                <c:pt idx="610">
                  <c:v>37561</c:v>
                </c:pt>
                <c:pt idx="611">
                  <c:v>37591</c:v>
                </c:pt>
                <c:pt idx="612">
                  <c:v>37622</c:v>
                </c:pt>
                <c:pt idx="613">
                  <c:v>37653</c:v>
                </c:pt>
                <c:pt idx="614">
                  <c:v>37681</c:v>
                </c:pt>
                <c:pt idx="615">
                  <c:v>37712</c:v>
                </c:pt>
                <c:pt idx="616">
                  <c:v>37742</c:v>
                </c:pt>
                <c:pt idx="617">
                  <c:v>37773</c:v>
                </c:pt>
                <c:pt idx="618">
                  <c:v>37803</c:v>
                </c:pt>
                <c:pt idx="619">
                  <c:v>37834</c:v>
                </c:pt>
                <c:pt idx="620">
                  <c:v>37865</c:v>
                </c:pt>
                <c:pt idx="621">
                  <c:v>37895</c:v>
                </c:pt>
                <c:pt idx="622">
                  <c:v>37926</c:v>
                </c:pt>
                <c:pt idx="623">
                  <c:v>37956</c:v>
                </c:pt>
                <c:pt idx="624">
                  <c:v>37987</c:v>
                </c:pt>
                <c:pt idx="625">
                  <c:v>38018</c:v>
                </c:pt>
                <c:pt idx="626">
                  <c:v>38047</c:v>
                </c:pt>
                <c:pt idx="627">
                  <c:v>38078</c:v>
                </c:pt>
                <c:pt idx="628">
                  <c:v>38108</c:v>
                </c:pt>
                <c:pt idx="629">
                  <c:v>38139</c:v>
                </c:pt>
                <c:pt idx="630">
                  <c:v>38169</c:v>
                </c:pt>
                <c:pt idx="631">
                  <c:v>38200</c:v>
                </c:pt>
                <c:pt idx="632">
                  <c:v>38231</c:v>
                </c:pt>
                <c:pt idx="633">
                  <c:v>38261</c:v>
                </c:pt>
                <c:pt idx="634">
                  <c:v>38292</c:v>
                </c:pt>
                <c:pt idx="635">
                  <c:v>38322</c:v>
                </c:pt>
                <c:pt idx="636">
                  <c:v>38353</c:v>
                </c:pt>
                <c:pt idx="637">
                  <c:v>38384</c:v>
                </c:pt>
                <c:pt idx="638">
                  <c:v>38412</c:v>
                </c:pt>
                <c:pt idx="639">
                  <c:v>38443</c:v>
                </c:pt>
                <c:pt idx="640">
                  <c:v>38473</c:v>
                </c:pt>
                <c:pt idx="641">
                  <c:v>38504</c:v>
                </c:pt>
                <c:pt idx="642">
                  <c:v>38534</c:v>
                </c:pt>
                <c:pt idx="643">
                  <c:v>38565</c:v>
                </c:pt>
                <c:pt idx="644">
                  <c:v>38596</c:v>
                </c:pt>
                <c:pt idx="645">
                  <c:v>38626</c:v>
                </c:pt>
                <c:pt idx="646">
                  <c:v>38657</c:v>
                </c:pt>
                <c:pt idx="647">
                  <c:v>38687</c:v>
                </c:pt>
                <c:pt idx="648">
                  <c:v>38718</c:v>
                </c:pt>
                <c:pt idx="649">
                  <c:v>38749</c:v>
                </c:pt>
                <c:pt idx="650">
                  <c:v>38777</c:v>
                </c:pt>
                <c:pt idx="651">
                  <c:v>38808</c:v>
                </c:pt>
                <c:pt idx="652">
                  <c:v>38838</c:v>
                </c:pt>
                <c:pt idx="653">
                  <c:v>38869</c:v>
                </c:pt>
                <c:pt idx="654">
                  <c:v>38899</c:v>
                </c:pt>
                <c:pt idx="655">
                  <c:v>38930</c:v>
                </c:pt>
                <c:pt idx="656">
                  <c:v>38961</c:v>
                </c:pt>
                <c:pt idx="657">
                  <c:v>38991</c:v>
                </c:pt>
                <c:pt idx="658">
                  <c:v>39022</c:v>
                </c:pt>
                <c:pt idx="659">
                  <c:v>39052</c:v>
                </c:pt>
                <c:pt idx="660">
                  <c:v>39083</c:v>
                </c:pt>
                <c:pt idx="661">
                  <c:v>39114</c:v>
                </c:pt>
                <c:pt idx="662">
                  <c:v>39142</c:v>
                </c:pt>
                <c:pt idx="663">
                  <c:v>39173</c:v>
                </c:pt>
                <c:pt idx="664">
                  <c:v>39203</c:v>
                </c:pt>
                <c:pt idx="665">
                  <c:v>39234</c:v>
                </c:pt>
                <c:pt idx="666">
                  <c:v>39264</c:v>
                </c:pt>
                <c:pt idx="667">
                  <c:v>39295</c:v>
                </c:pt>
                <c:pt idx="668">
                  <c:v>39326</c:v>
                </c:pt>
                <c:pt idx="669">
                  <c:v>39356</c:v>
                </c:pt>
                <c:pt idx="670">
                  <c:v>39387</c:v>
                </c:pt>
                <c:pt idx="671">
                  <c:v>39417</c:v>
                </c:pt>
                <c:pt idx="672">
                  <c:v>39448</c:v>
                </c:pt>
                <c:pt idx="673">
                  <c:v>39479</c:v>
                </c:pt>
                <c:pt idx="674">
                  <c:v>39508</c:v>
                </c:pt>
                <c:pt idx="675">
                  <c:v>39539</c:v>
                </c:pt>
                <c:pt idx="676">
                  <c:v>39569</c:v>
                </c:pt>
                <c:pt idx="677">
                  <c:v>39600</c:v>
                </c:pt>
                <c:pt idx="678">
                  <c:v>39630</c:v>
                </c:pt>
                <c:pt idx="679">
                  <c:v>39661</c:v>
                </c:pt>
                <c:pt idx="680">
                  <c:v>39692</c:v>
                </c:pt>
                <c:pt idx="681">
                  <c:v>39722</c:v>
                </c:pt>
                <c:pt idx="682">
                  <c:v>39753</c:v>
                </c:pt>
                <c:pt idx="683">
                  <c:v>39783</c:v>
                </c:pt>
                <c:pt idx="684">
                  <c:v>39814</c:v>
                </c:pt>
                <c:pt idx="685">
                  <c:v>39845</c:v>
                </c:pt>
                <c:pt idx="686">
                  <c:v>39873</c:v>
                </c:pt>
                <c:pt idx="687">
                  <c:v>39904</c:v>
                </c:pt>
                <c:pt idx="688">
                  <c:v>39934</c:v>
                </c:pt>
                <c:pt idx="689">
                  <c:v>39965</c:v>
                </c:pt>
                <c:pt idx="690">
                  <c:v>39995</c:v>
                </c:pt>
                <c:pt idx="691">
                  <c:v>40026</c:v>
                </c:pt>
                <c:pt idx="692">
                  <c:v>40057</c:v>
                </c:pt>
                <c:pt idx="693">
                  <c:v>40087</c:v>
                </c:pt>
                <c:pt idx="694">
                  <c:v>40118</c:v>
                </c:pt>
                <c:pt idx="695">
                  <c:v>40148</c:v>
                </c:pt>
                <c:pt idx="696">
                  <c:v>40179</c:v>
                </c:pt>
                <c:pt idx="697">
                  <c:v>40210</c:v>
                </c:pt>
                <c:pt idx="698">
                  <c:v>40238</c:v>
                </c:pt>
                <c:pt idx="699">
                  <c:v>40269</c:v>
                </c:pt>
                <c:pt idx="700">
                  <c:v>40299</c:v>
                </c:pt>
                <c:pt idx="701">
                  <c:v>40330</c:v>
                </c:pt>
                <c:pt idx="702">
                  <c:v>40360</c:v>
                </c:pt>
                <c:pt idx="703">
                  <c:v>40391</c:v>
                </c:pt>
                <c:pt idx="704">
                  <c:v>40422</c:v>
                </c:pt>
                <c:pt idx="705">
                  <c:v>40452</c:v>
                </c:pt>
                <c:pt idx="706">
                  <c:v>40483</c:v>
                </c:pt>
                <c:pt idx="707">
                  <c:v>40513</c:v>
                </c:pt>
                <c:pt idx="708">
                  <c:v>40544</c:v>
                </c:pt>
                <c:pt idx="709">
                  <c:v>40575</c:v>
                </c:pt>
                <c:pt idx="710">
                  <c:v>40603</c:v>
                </c:pt>
                <c:pt idx="711">
                  <c:v>40634</c:v>
                </c:pt>
                <c:pt idx="712">
                  <c:v>40664</c:v>
                </c:pt>
                <c:pt idx="713">
                  <c:v>40695</c:v>
                </c:pt>
                <c:pt idx="714">
                  <c:v>40725</c:v>
                </c:pt>
                <c:pt idx="715">
                  <c:v>40756</c:v>
                </c:pt>
                <c:pt idx="716">
                  <c:v>40787</c:v>
                </c:pt>
                <c:pt idx="717">
                  <c:v>40817</c:v>
                </c:pt>
                <c:pt idx="718">
                  <c:v>40848</c:v>
                </c:pt>
                <c:pt idx="719">
                  <c:v>40878</c:v>
                </c:pt>
                <c:pt idx="720">
                  <c:v>40909</c:v>
                </c:pt>
                <c:pt idx="721">
                  <c:v>40940</c:v>
                </c:pt>
                <c:pt idx="722">
                  <c:v>40969</c:v>
                </c:pt>
                <c:pt idx="723">
                  <c:v>41000</c:v>
                </c:pt>
                <c:pt idx="724">
                  <c:v>41030</c:v>
                </c:pt>
                <c:pt idx="725">
                  <c:v>41061</c:v>
                </c:pt>
                <c:pt idx="726">
                  <c:v>41091</c:v>
                </c:pt>
                <c:pt idx="727">
                  <c:v>41122</c:v>
                </c:pt>
                <c:pt idx="728">
                  <c:v>41153</c:v>
                </c:pt>
                <c:pt idx="729">
                  <c:v>41183</c:v>
                </c:pt>
                <c:pt idx="730">
                  <c:v>41214</c:v>
                </c:pt>
                <c:pt idx="731">
                  <c:v>41244</c:v>
                </c:pt>
                <c:pt idx="732">
                  <c:v>41275</c:v>
                </c:pt>
                <c:pt idx="733">
                  <c:v>41306</c:v>
                </c:pt>
                <c:pt idx="734">
                  <c:v>41334</c:v>
                </c:pt>
                <c:pt idx="735">
                  <c:v>41365</c:v>
                </c:pt>
                <c:pt idx="736">
                  <c:v>41395</c:v>
                </c:pt>
                <c:pt idx="737">
                  <c:v>41426</c:v>
                </c:pt>
                <c:pt idx="738">
                  <c:v>41456</c:v>
                </c:pt>
                <c:pt idx="739">
                  <c:v>41487</c:v>
                </c:pt>
                <c:pt idx="740">
                  <c:v>41518</c:v>
                </c:pt>
                <c:pt idx="741">
                  <c:v>41548</c:v>
                </c:pt>
                <c:pt idx="742">
                  <c:v>41579</c:v>
                </c:pt>
                <c:pt idx="743">
                  <c:v>41609</c:v>
                </c:pt>
                <c:pt idx="744">
                  <c:v>41640</c:v>
                </c:pt>
                <c:pt idx="745">
                  <c:v>41671</c:v>
                </c:pt>
                <c:pt idx="746">
                  <c:v>41699</c:v>
                </c:pt>
                <c:pt idx="747">
                  <c:v>41730</c:v>
                </c:pt>
                <c:pt idx="748">
                  <c:v>41760</c:v>
                </c:pt>
                <c:pt idx="749">
                  <c:v>41791</c:v>
                </c:pt>
                <c:pt idx="750">
                  <c:v>41821</c:v>
                </c:pt>
                <c:pt idx="751">
                  <c:v>41852</c:v>
                </c:pt>
                <c:pt idx="752">
                  <c:v>41883</c:v>
                </c:pt>
                <c:pt idx="753">
                  <c:v>41913</c:v>
                </c:pt>
                <c:pt idx="754">
                  <c:v>41944</c:v>
                </c:pt>
                <c:pt idx="755">
                  <c:v>41974</c:v>
                </c:pt>
                <c:pt idx="756">
                  <c:v>42005</c:v>
                </c:pt>
                <c:pt idx="757">
                  <c:v>42036</c:v>
                </c:pt>
                <c:pt idx="758">
                  <c:v>42064</c:v>
                </c:pt>
                <c:pt idx="759">
                  <c:v>42095</c:v>
                </c:pt>
                <c:pt idx="760">
                  <c:v>42125</c:v>
                </c:pt>
                <c:pt idx="761">
                  <c:v>42156</c:v>
                </c:pt>
                <c:pt idx="762">
                  <c:v>42186</c:v>
                </c:pt>
                <c:pt idx="763">
                  <c:v>42217</c:v>
                </c:pt>
                <c:pt idx="764">
                  <c:v>42248</c:v>
                </c:pt>
                <c:pt idx="765">
                  <c:v>42278</c:v>
                </c:pt>
                <c:pt idx="766">
                  <c:v>42309</c:v>
                </c:pt>
                <c:pt idx="767">
                  <c:v>42339</c:v>
                </c:pt>
                <c:pt idx="768">
                  <c:v>42370</c:v>
                </c:pt>
                <c:pt idx="769">
                  <c:v>42401</c:v>
                </c:pt>
                <c:pt idx="770">
                  <c:v>42430</c:v>
                </c:pt>
                <c:pt idx="771">
                  <c:v>42461</c:v>
                </c:pt>
                <c:pt idx="772">
                  <c:v>42491</c:v>
                </c:pt>
                <c:pt idx="773">
                  <c:v>42522</c:v>
                </c:pt>
                <c:pt idx="774">
                  <c:v>42552</c:v>
                </c:pt>
                <c:pt idx="775">
                  <c:v>42583</c:v>
                </c:pt>
                <c:pt idx="776">
                  <c:v>42614</c:v>
                </c:pt>
                <c:pt idx="777">
                  <c:v>42644</c:v>
                </c:pt>
                <c:pt idx="778">
                  <c:v>42675</c:v>
                </c:pt>
                <c:pt idx="779">
                  <c:v>42705</c:v>
                </c:pt>
                <c:pt idx="780">
                  <c:v>42736</c:v>
                </c:pt>
                <c:pt idx="781">
                  <c:v>42767</c:v>
                </c:pt>
                <c:pt idx="782">
                  <c:v>42795</c:v>
                </c:pt>
                <c:pt idx="783">
                  <c:v>42826</c:v>
                </c:pt>
                <c:pt idx="784">
                  <c:v>42856</c:v>
                </c:pt>
                <c:pt idx="785">
                  <c:v>42887</c:v>
                </c:pt>
                <c:pt idx="786">
                  <c:v>42917</c:v>
                </c:pt>
                <c:pt idx="787">
                  <c:v>42948</c:v>
                </c:pt>
                <c:pt idx="788">
                  <c:v>42979</c:v>
                </c:pt>
                <c:pt idx="789">
                  <c:v>43009</c:v>
                </c:pt>
                <c:pt idx="790">
                  <c:v>43040</c:v>
                </c:pt>
                <c:pt idx="791">
                  <c:v>43070</c:v>
                </c:pt>
                <c:pt idx="792">
                  <c:v>43101</c:v>
                </c:pt>
                <c:pt idx="793">
                  <c:v>43132</c:v>
                </c:pt>
                <c:pt idx="794">
                  <c:v>43160</c:v>
                </c:pt>
                <c:pt idx="795">
                  <c:v>43191</c:v>
                </c:pt>
                <c:pt idx="796">
                  <c:v>43221</c:v>
                </c:pt>
                <c:pt idx="797">
                  <c:v>43252</c:v>
                </c:pt>
                <c:pt idx="798">
                  <c:v>43282</c:v>
                </c:pt>
                <c:pt idx="799">
                  <c:v>43313</c:v>
                </c:pt>
                <c:pt idx="800">
                  <c:v>43344</c:v>
                </c:pt>
                <c:pt idx="801">
                  <c:v>43374</c:v>
                </c:pt>
                <c:pt idx="802">
                  <c:v>43405</c:v>
                </c:pt>
                <c:pt idx="803">
                  <c:v>43435</c:v>
                </c:pt>
                <c:pt idx="804">
                  <c:v>43466</c:v>
                </c:pt>
                <c:pt idx="805">
                  <c:v>43497</c:v>
                </c:pt>
                <c:pt idx="806">
                  <c:v>43525</c:v>
                </c:pt>
                <c:pt idx="807">
                  <c:v>43556</c:v>
                </c:pt>
                <c:pt idx="808">
                  <c:v>43586</c:v>
                </c:pt>
                <c:pt idx="809">
                  <c:v>43617</c:v>
                </c:pt>
                <c:pt idx="810">
                  <c:v>43647</c:v>
                </c:pt>
                <c:pt idx="811">
                  <c:v>43678</c:v>
                </c:pt>
                <c:pt idx="812">
                  <c:v>43709</c:v>
                </c:pt>
                <c:pt idx="813">
                  <c:v>43739</c:v>
                </c:pt>
                <c:pt idx="814">
                  <c:v>43770</c:v>
                </c:pt>
                <c:pt idx="815">
                  <c:v>43800</c:v>
                </c:pt>
                <c:pt idx="816">
                  <c:v>43831</c:v>
                </c:pt>
                <c:pt idx="817">
                  <c:v>43862</c:v>
                </c:pt>
                <c:pt idx="818">
                  <c:v>43891</c:v>
                </c:pt>
                <c:pt idx="819">
                  <c:v>43922</c:v>
                </c:pt>
                <c:pt idx="820">
                  <c:v>43952</c:v>
                </c:pt>
                <c:pt idx="821">
                  <c:v>43983</c:v>
                </c:pt>
                <c:pt idx="822">
                  <c:v>44013</c:v>
                </c:pt>
                <c:pt idx="823">
                  <c:v>44044</c:v>
                </c:pt>
                <c:pt idx="824">
                  <c:v>44075</c:v>
                </c:pt>
                <c:pt idx="825">
                  <c:v>44105</c:v>
                </c:pt>
                <c:pt idx="826">
                  <c:v>44136</c:v>
                </c:pt>
                <c:pt idx="827">
                  <c:v>44166</c:v>
                </c:pt>
                <c:pt idx="828">
                  <c:v>44197</c:v>
                </c:pt>
                <c:pt idx="829">
                  <c:v>44228</c:v>
                </c:pt>
                <c:pt idx="830">
                  <c:v>44256</c:v>
                </c:pt>
                <c:pt idx="831">
                  <c:v>44287</c:v>
                </c:pt>
                <c:pt idx="832">
                  <c:v>44317</c:v>
                </c:pt>
                <c:pt idx="833">
                  <c:v>44348</c:v>
                </c:pt>
                <c:pt idx="834">
                  <c:v>44378</c:v>
                </c:pt>
                <c:pt idx="835">
                  <c:v>44409</c:v>
                </c:pt>
                <c:pt idx="836">
                  <c:v>44440</c:v>
                </c:pt>
                <c:pt idx="837">
                  <c:v>44470</c:v>
                </c:pt>
                <c:pt idx="838">
                  <c:v>44501</c:v>
                </c:pt>
                <c:pt idx="839">
                  <c:v>44531</c:v>
                </c:pt>
                <c:pt idx="840">
                  <c:v>44562</c:v>
                </c:pt>
                <c:pt idx="841">
                  <c:v>44593</c:v>
                </c:pt>
                <c:pt idx="842">
                  <c:v>44621</c:v>
                </c:pt>
                <c:pt idx="843">
                  <c:v>44652</c:v>
                </c:pt>
                <c:pt idx="844">
                  <c:v>44682</c:v>
                </c:pt>
                <c:pt idx="845">
                  <c:v>44713</c:v>
                </c:pt>
                <c:pt idx="846">
                  <c:v>44743</c:v>
                </c:pt>
                <c:pt idx="847">
                  <c:v>44774</c:v>
                </c:pt>
                <c:pt idx="848">
                  <c:v>44805</c:v>
                </c:pt>
                <c:pt idx="849">
                  <c:v>44835</c:v>
                </c:pt>
                <c:pt idx="850">
                  <c:v>44866</c:v>
                </c:pt>
                <c:pt idx="851">
                  <c:v>44896</c:v>
                </c:pt>
                <c:pt idx="852">
                  <c:v>44927</c:v>
                </c:pt>
                <c:pt idx="853">
                  <c:v>44958</c:v>
                </c:pt>
                <c:pt idx="854">
                  <c:v>44986</c:v>
                </c:pt>
                <c:pt idx="855">
                  <c:v>45017</c:v>
                </c:pt>
                <c:pt idx="856">
                  <c:v>45047</c:v>
                </c:pt>
                <c:pt idx="857">
                  <c:v>45078</c:v>
                </c:pt>
                <c:pt idx="858">
                  <c:v>45108</c:v>
                </c:pt>
                <c:pt idx="859">
                  <c:v>45139</c:v>
                </c:pt>
                <c:pt idx="860">
                  <c:v>45170</c:v>
                </c:pt>
                <c:pt idx="861">
                  <c:v>45200</c:v>
                </c:pt>
                <c:pt idx="862">
                  <c:v>45231</c:v>
                </c:pt>
                <c:pt idx="863">
                  <c:v>45261</c:v>
                </c:pt>
                <c:pt idx="864">
                  <c:v>45292</c:v>
                </c:pt>
                <c:pt idx="865">
                  <c:v>45323</c:v>
                </c:pt>
                <c:pt idx="866">
                  <c:v>45352</c:v>
                </c:pt>
                <c:pt idx="867">
                  <c:v>45383</c:v>
                </c:pt>
                <c:pt idx="868">
                  <c:v>45413</c:v>
                </c:pt>
                <c:pt idx="869">
                  <c:v>45444</c:v>
                </c:pt>
                <c:pt idx="870">
                  <c:v>45474</c:v>
                </c:pt>
                <c:pt idx="871">
                  <c:v>45505</c:v>
                </c:pt>
                <c:pt idx="872">
                  <c:v>45536</c:v>
                </c:pt>
                <c:pt idx="873">
                  <c:v>45566</c:v>
                </c:pt>
                <c:pt idx="874">
                  <c:v>45597</c:v>
                </c:pt>
                <c:pt idx="875">
                  <c:v>45627</c:v>
                </c:pt>
                <c:pt idx="876">
                  <c:v>45658</c:v>
                </c:pt>
                <c:pt idx="877">
                  <c:v>45689</c:v>
                </c:pt>
                <c:pt idx="878">
                  <c:v>45717</c:v>
                </c:pt>
                <c:pt idx="879">
                  <c:v>45748</c:v>
                </c:pt>
                <c:pt idx="880">
                  <c:v>45778</c:v>
                </c:pt>
                <c:pt idx="881">
                  <c:v>45809</c:v>
                </c:pt>
                <c:pt idx="882">
                  <c:v>45839</c:v>
                </c:pt>
                <c:pt idx="883">
                  <c:v>45870</c:v>
                </c:pt>
                <c:pt idx="884">
                  <c:v>45901</c:v>
                </c:pt>
                <c:pt idx="885">
                  <c:v>45931</c:v>
                </c:pt>
                <c:pt idx="886">
                  <c:v>45962</c:v>
                </c:pt>
                <c:pt idx="887">
                  <c:v>45992</c:v>
                </c:pt>
                <c:pt idx="888">
                  <c:v>46023</c:v>
                </c:pt>
                <c:pt idx="889">
                  <c:v>46054</c:v>
                </c:pt>
                <c:pt idx="890">
                  <c:v>46082</c:v>
                </c:pt>
                <c:pt idx="891">
                  <c:v>46113</c:v>
                </c:pt>
                <c:pt idx="892">
                  <c:v>46143</c:v>
                </c:pt>
                <c:pt idx="893">
                  <c:v>46174</c:v>
                </c:pt>
                <c:pt idx="894">
                  <c:v>46204</c:v>
                </c:pt>
                <c:pt idx="895">
                  <c:v>46235</c:v>
                </c:pt>
                <c:pt idx="896">
                  <c:v>46266</c:v>
                </c:pt>
                <c:pt idx="897">
                  <c:v>46296</c:v>
                </c:pt>
                <c:pt idx="898">
                  <c:v>46327</c:v>
                </c:pt>
                <c:pt idx="899">
                  <c:v>46357</c:v>
                </c:pt>
                <c:pt idx="900">
                  <c:v>46388</c:v>
                </c:pt>
                <c:pt idx="901">
                  <c:v>46419</c:v>
                </c:pt>
                <c:pt idx="902">
                  <c:v>46447</c:v>
                </c:pt>
                <c:pt idx="903">
                  <c:v>46478</c:v>
                </c:pt>
                <c:pt idx="904">
                  <c:v>46508</c:v>
                </c:pt>
                <c:pt idx="905">
                  <c:v>46539</c:v>
                </c:pt>
                <c:pt idx="906">
                  <c:v>46569</c:v>
                </c:pt>
                <c:pt idx="907">
                  <c:v>46600</c:v>
                </c:pt>
                <c:pt idx="908">
                  <c:v>46631</c:v>
                </c:pt>
                <c:pt idx="909">
                  <c:v>46661</c:v>
                </c:pt>
                <c:pt idx="910">
                  <c:v>46692</c:v>
                </c:pt>
                <c:pt idx="911">
                  <c:v>46722</c:v>
                </c:pt>
                <c:pt idx="912">
                  <c:v>46753</c:v>
                </c:pt>
                <c:pt idx="913">
                  <c:v>46784</c:v>
                </c:pt>
                <c:pt idx="914">
                  <c:v>46813</c:v>
                </c:pt>
                <c:pt idx="915">
                  <c:v>46844</c:v>
                </c:pt>
                <c:pt idx="916">
                  <c:v>46874</c:v>
                </c:pt>
                <c:pt idx="917">
                  <c:v>46905</c:v>
                </c:pt>
                <c:pt idx="918">
                  <c:v>46935</c:v>
                </c:pt>
                <c:pt idx="919">
                  <c:v>46966</c:v>
                </c:pt>
                <c:pt idx="920">
                  <c:v>46997</c:v>
                </c:pt>
                <c:pt idx="921">
                  <c:v>47027</c:v>
                </c:pt>
                <c:pt idx="922">
                  <c:v>47058</c:v>
                </c:pt>
                <c:pt idx="923">
                  <c:v>47088</c:v>
                </c:pt>
                <c:pt idx="924">
                  <c:v>47119</c:v>
                </c:pt>
                <c:pt idx="925">
                  <c:v>47150</c:v>
                </c:pt>
                <c:pt idx="926">
                  <c:v>47178</c:v>
                </c:pt>
                <c:pt idx="927">
                  <c:v>47209</c:v>
                </c:pt>
                <c:pt idx="928">
                  <c:v>47239</c:v>
                </c:pt>
                <c:pt idx="929">
                  <c:v>47270</c:v>
                </c:pt>
                <c:pt idx="930">
                  <c:v>47300</c:v>
                </c:pt>
                <c:pt idx="931">
                  <c:v>47331</c:v>
                </c:pt>
                <c:pt idx="932">
                  <c:v>47362</c:v>
                </c:pt>
                <c:pt idx="933">
                  <c:v>47392</c:v>
                </c:pt>
                <c:pt idx="934">
                  <c:v>47423</c:v>
                </c:pt>
                <c:pt idx="935">
                  <c:v>47453</c:v>
                </c:pt>
                <c:pt idx="936">
                  <c:v>47484</c:v>
                </c:pt>
                <c:pt idx="937">
                  <c:v>47515</c:v>
                </c:pt>
                <c:pt idx="938">
                  <c:v>47543</c:v>
                </c:pt>
                <c:pt idx="939">
                  <c:v>47574</c:v>
                </c:pt>
                <c:pt idx="940">
                  <c:v>47604</c:v>
                </c:pt>
                <c:pt idx="941">
                  <c:v>47635</c:v>
                </c:pt>
                <c:pt idx="942">
                  <c:v>47665</c:v>
                </c:pt>
                <c:pt idx="943">
                  <c:v>47696</c:v>
                </c:pt>
                <c:pt idx="944">
                  <c:v>47727</c:v>
                </c:pt>
                <c:pt idx="945">
                  <c:v>47757</c:v>
                </c:pt>
                <c:pt idx="946">
                  <c:v>47788</c:v>
                </c:pt>
                <c:pt idx="947">
                  <c:v>47818</c:v>
                </c:pt>
                <c:pt idx="948">
                  <c:v>47849</c:v>
                </c:pt>
                <c:pt idx="949">
                  <c:v>47880</c:v>
                </c:pt>
                <c:pt idx="950">
                  <c:v>47908</c:v>
                </c:pt>
                <c:pt idx="951">
                  <c:v>47939</c:v>
                </c:pt>
                <c:pt idx="952">
                  <c:v>47969</c:v>
                </c:pt>
                <c:pt idx="953">
                  <c:v>48000</c:v>
                </c:pt>
                <c:pt idx="954">
                  <c:v>48030</c:v>
                </c:pt>
                <c:pt idx="955">
                  <c:v>48061</c:v>
                </c:pt>
                <c:pt idx="956">
                  <c:v>48092</c:v>
                </c:pt>
                <c:pt idx="957">
                  <c:v>48122</c:v>
                </c:pt>
                <c:pt idx="958">
                  <c:v>48153</c:v>
                </c:pt>
                <c:pt idx="959">
                  <c:v>48183</c:v>
                </c:pt>
                <c:pt idx="960">
                  <c:v>48214</c:v>
                </c:pt>
                <c:pt idx="961">
                  <c:v>48245</c:v>
                </c:pt>
                <c:pt idx="962">
                  <c:v>48274</c:v>
                </c:pt>
                <c:pt idx="963">
                  <c:v>48305</c:v>
                </c:pt>
                <c:pt idx="964">
                  <c:v>48335</c:v>
                </c:pt>
                <c:pt idx="965">
                  <c:v>48366</c:v>
                </c:pt>
                <c:pt idx="966">
                  <c:v>48396</c:v>
                </c:pt>
                <c:pt idx="967">
                  <c:v>48427</c:v>
                </c:pt>
                <c:pt idx="968">
                  <c:v>48458</c:v>
                </c:pt>
                <c:pt idx="969">
                  <c:v>48488</c:v>
                </c:pt>
                <c:pt idx="970">
                  <c:v>48519</c:v>
                </c:pt>
                <c:pt idx="971">
                  <c:v>48549</c:v>
                </c:pt>
              </c:numCache>
            </c:numRef>
          </c:cat>
          <c:val>
            <c:numRef>
              <c:f>CHNEMP!$B$3:$B$974</c:f>
              <c:numCache>
                <c:formatCode>General</c:formatCode>
                <c:ptCount val="9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FCE5-46C7-86F6-31D72EE4D35C}"/>
            </c:ext>
          </c:extLst>
        </c:ser>
        <c:ser>
          <c:idx val="3"/>
          <c:order val="1"/>
          <c:tx>
            <c:v>US Employment</c:v>
          </c:tx>
          <c:spPr>
            <a:ln w="57150">
              <a:solidFill>
                <a:srgbClr val="00B0F0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cat>
            <c:numRef>
              <c:f>CHNEMP!$A$3:$A$974</c:f>
              <c:numCache>
                <c:formatCode>mmm\-yy</c:formatCode>
                <c:ptCount val="972"/>
                <c:pt idx="0">
                  <c:v>18994</c:v>
                </c:pt>
                <c:pt idx="1">
                  <c:v>19025</c:v>
                </c:pt>
                <c:pt idx="2">
                  <c:v>19054</c:v>
                </c:pt>
                <c:pt idx="3">
                  <c:v>19085</c:v>
                </c:pt>
                <c:pt idx="4">
                  <c:v>19115</c:v>
                </c:pt>
                <c:pt idx="5">
                  <c:v>19146</c:v>
                </c:pt>
                <c:pt idx="6">
                  <c:v>19176</c:v>
                </c:pt>
                <c:pt idx="7">
                  <c:v>19207</c:v>
                </c:pt>
                <c:pt idx="8">
                  <c:v>19238</c:v>
                </c:pt>
                <c:pt idx="9">
                  <c:v>19268</c:v>
                </c:pt>
                <c:pt idx="10">
                  <c:v>19299</c:v>
                </c:pt>
                <c:pt idx="11">
                  <c:v>19329</c:v>
                </c:pt>
                <c:pt idx="12">
                  <c:v>19360</c:v>
                </c:pt>
                <c:pt idx="13">
                  <c:v>19391</c:v>
                </c:pt>
                <c:pt idx="14">
                  <c:v>19419</c:v>
                </c:pt>
                <c:pt idx="15">
                  <c:v>19450</c:v>
                </c:pt>
                <c:pt idx="16">
                  <c:v>19480</c:v>
                </c:pt>
                <c:pt idx="17">
                  <c:v>19511</c:v>
                </c:pt>
                <c:pt idx="18">
                  <c:v>19541</c:v>
                </c:pt>
                <c:pt idx="19">
                  <c:v>19572</c:v>
                </c:pt>
                <c:pt idx="20">
                  <c:v>19603</c:v>
                </c:pt>
                <c:pt idx="21">
                  <c:v>19633</c:v>
                </c:pt>
                <c:pt idx="22">
                  <c:v>19664</c:v>
                </c:pt>
                <c:pt idx="23">
                  <c:v>19694</c:v>
                </c:pt>
                <c:pt idx="24">
                  <c:v>19725</c:v>
                </c:pt>
                <c:pt idx="25">
                  <c:v>19756</c:v>
                </c:pt>
                <c:pt idx="26">
                  <c:v>19784</c:v>
                </c:pt>
                <c:pt idx="27">
                  <c:v>19815</c:v>
                </c:pt>
                <c:pt idx="28">
                  <c:v>19845</c:v>
                </c:pt>
                <c:pt idx="29">
                  <c:v>19876</c:v>
                </c:pt>
                <c:pt idx="30">
                  <c:v>19906</c:v>
                </c:pt>
                <c:pt idx="31">
                  <c:v>19937</c:v>
                </c:pt>
                <c:pt idx="32">
                  <c:v>19968</c:v>
                </c:pt>
                <c:pt idx="33">
                  <c:v>19998</c:v>
                </c:pt>
                <c:pt idx="34">
                  <c:v>20029</c:v>
                </c:pt>
                <c:pt idx="35">
                  <c:v>20059</c:v>
                </c:pt>
                <c:pt idx="36">
                  <c:v>20090</c:v>
                </c:pt>
                <c:pt idx="37">
                  <c:v>20121</c:v>
                </c:pt>
                <c:pt idx="38">
                  <c:v>20149</c:v>
                </c:pt>
                <c:pt idx="39">
                  <c:v>20180</c:v>
                </c:pt>
                <c:pt idx="40">
                  <c:v>20210</c:v>
                </c:pt>
                <c:pt idx="41">
                  <c:v>20241</c:v>
                </c:pt>
                <c:pt idx="42">
                  <c:v>20271</c:v>
                </c:pt>
                <c:pt idx="43">
                  <c:v>20302</c:v>
                </c:pt>
                <c:pt idx="44">
                  <c:v>20333</c:v>
                </c:pt>
                <c:pt idx="45">
                  <c:v>20363</c:v>
                </c:pt>
                <c:pt idx="46">
                  <c:v>20394</c:v>
                </c:pt>
                <c:pt idx="47">
                  <c:v>20424</c:v>
                </c:pt>
                <c:pt idx="48">
                  <c:v>20455</c:v>
                </c:pt>
                <c:pt idx="49">
                  <c:v>20486</c:v>
                </c:pt>
                <c:pt idx="50">
                  <c:v>20515</c:v>
                </c:pt>
                <c:pt idx="51">
                  <c:v>20546</c:v>
                </c:pt>
                <c:pt idx="52">
                  <c:v>20576</c:v>
                </c:pt>
                <c:pt idx="53">
                  <c:v>20607</c:v>
                </c:pt>
                <c:pt idx="54">
                  <c:v>20637</c:v>
                </c:pt>
                <c:pt idx="55">
                  <c:v>20668</c:v>
                </c:pt>
                <c:pt idx="56">
                  <c:v>20699</c:v>
                </c:pt>
                <c:pt idx="57">
                  <c:v>20729</c:v>
                </c:pt>
                <c:pt idx="58">
                  <c:v>20760</c:v>
                </c:pt>
                <c:pt idx="59">
                  <c:v>20790</c:v>
                </c:pt>
                <c:pt idx="60">
                  <c:v>20821</c:v>
                </c:pt>
                <c:pt idx="61">
                  <c:v>20852</c:v>
                </c:pt>
                <c:pt idx="62">
                  <c:v>20880</c:v>
                </c:pt>
                <c:pt idx="63">
                  <c:v>20911</c:v>
                </c:pt>
                <c:pt idx="64">
                  <c:v>20941</c:v>
                </c:pt>
                <c:pt idx="65">
                  <c:v>20972</c:v>
                </c:pt>
                <c:pt idx="66">
                  <c:v>21002</c:v>
                </c:pt>
                <c:pt idx="67">
                  <c:v>21033</c:v>
                </c:pt>
                <c:pt idx="68">
                  <c:v>21064</c:v>
                </c:pt>
                <c:pt idx="69">
                  <c:v>21094</c:v>
                </c:pt>
                <c:pt idx="70">
                  <c:v>21125</c:v>
                </c:pt>
                <c:pt idx="71">
                  <c:v>21155</c:v>
                </c:pt>
                <c:pt idx="72">
                  <c:v>21186</c:v>
                </c:pt>
                <c:pt idx="73">
                  <c:v>21217</c:v>
                </c:pt>
                <c:pt idx="74">
                  <c:v>21245</c:v>
                </c:pt>
                <c:pt idx="75">
                  <c:v>21276</c:v>
                </c:pt>
                <c:pt idx="76">
                  <c:v>21306</c:v>
                </c:pt>
                <c:pt idx="77">
                  <c:v>21337</c:v>
                </c:pt>
                <c:pt idx="78">
                  <c:v>21367</c:v>
                </c:pt>
                <c:pt idx="79">
                  <c:v>21398</c:v>
                </c:pt>
                <c:pt idx="80">
                  <c:v>21429</c:v>
                </c:pt>
                <c:pt idx="81">
                  <c:v>21459</c:v>
                </c:pt>
                <c:pt idx="82">
                  <c:v>21490</c:v>
                </c:pt>
                <c:pt idx="83">
                  <c:v>21520</c:v>
                </c:pt>
                <c:pt idx="84">
                  <c:v>21551</c:v>
                </c:pt>
                <c:pt idx="85">
                  <c:v>21582</c:v>
                </c:pt>
                <c:pt idx="86">
                  <c:v>21610</c:v>
                </c:pt>
                <c:pt idx="87">
                  <c:v>21641</c:v>
                </c:pt>
                <c:pt idx="88">
                  <c:v>21671</c:v>
                </c:pt>
                <c:pt idx="89">
                  <c:v>21702</c:v>
                </c:pt>
                <c:pt idx="90">
                  <c:v>21732</c:v>
                </c:pt>
                <c:pt idx="91">
                  <c:v>21763</c:v>
                </c:pt>
                <c:pt idx="92">
                  <c:v>21794</c:v>
                </c:pt>
                <c:pt idx="93">
                  <c:v>21824</c:v>
                </c:pt>
                <c:pt idx="94">
                  <c:v>21855</c:v>
                </c:pt>
                <c:pt idx="95">
                  <c:v>21885</c:v>
                </c:pt>
                <c:pt idx="96">
                  <c:v>21916</c:v>
                </c:pt>
                <c:pt idx="97">
                  <c:v>21947</c:v>
                </c:pt>
                <c:pt idx="98">
                  <c:v>21976</c:v>
                </c:pt>
                <c:pt idx="99">
                  <c:v>22007</c:v>
                </c:pt>
                <c:pt idx="100">
                  <c:v>22037</c:v>
                </c:pt>
                <c:pt idx="101">
                  <c:v>22068</c:v>
                </c:pt>
                <c:pt idx="102">
                  <c:v>22098</c:v>
                </c:pt>
                <c:pt idx="103">
                  <c:v>22129</c:v>
                </c:pt>
                <c:pt idx="104">
                  <c:v>22160</c:v>
                </c:pt>
                <c:pt idx="105">
                  <c:v>22190</c:v>
                </c:pt>
                <c:pt idx="106">
                  <c:v>22221</c:v>
                </c:pt>
                <c:pt idx="107">
                  <c:v>22251</c:v>
                </c:pt>
                <c:pt idx="108">
                  <c:v>22282</c:v>
                </c:pt>
                <c:pt idx="109">
                  <c:v>22313</c:v>
                </c:pt>
                <c:pt idx="110">
                  <c:v>22341</c:v>
                </c:pt>
                <c:pt idx="111">
                  <c:v>22372</c:v>
                </c:pt>
                <c:pt idx="112">
                  <c:v>22402</c:v>
                </c:pt>
                <c:pt idx="113">
                  <c:v>22433</c:v>
                </c:pt>
                <c:pt idx="114">
                  <c:v>22463</c:v>
                </c:pt>
                <c:pt idx="115">
                  <c:v>22494</c:v>
                </c:pt>
                <c:pt idx="116">
                  <c:v>22525</c:v>
                </c:pt>
                <c:pt idx="117">
                  <c:v>22555</c:v>
                </c:pt>
                <c:pt idx="118">
                  <c:v>22586</c:v>
                </c:pt>
                <c:pt idx="119">
                  <c:v>22616</c:v>
                </c:pt>
                <c:pt idx="120">
                  <c:v>22647</c:v>
                </c:pt>
                <c:pt idx="121">
                  <c:v>22678</c:v>
                </c:pt>
                <c:pt idx="122">
                  <c:v>22706</c:v>
                </c:pt>
                <c:pt idx="123">
                  <c:v>22737</c:v>
                </c:pt>
                <c:pt idx="124">
                  <c:v>22767</c:v>
                </c:pt>
                <c:pt idx="125">
                  <c:v>22798</c:v>
                </c:pt>
                <c:pt idx="126">
                  <c:v>22828</c:v>
                </c:pt>
                <c:pt idx="127">
                  <c:v>22859</c:v>
                </c:pt>
                <c:pt idx="128">
                  <c:v>22890</c:v>
                </c:pt>
                <c:pt idx="129">
                  <c:v>22920</c:v>
                </c:pt>
                <c:pt idx="130">
                  <c:v>22951</c:v>
                </c:pt>
                <c:pt idx="131">
                  <c:v>22981</c:v>
                </c:pt>
                <c:pt idx="132">
                  <c:v>23012</c:v>
                </c:pt>
                <c:pt idx="133">
                  <c:v>23043</c:v>
                </c:pt>
                <c:pt idx="134">
                  <c:v>23071</c:v>
                </c:pt>
                <c:pt idx="135">
                  <c:v>23102</c:v>
                </c:pt>
                <c:pt idx="136">
                  <c:v>23132</c:v>
                </c:pt>
                <c:pt idx="137">
                  <c:v>23163</c:v>
                </c:pt>
                <c:pt idx="138">
                  <c:v>23193</c:v>
                </c:pt>
                <c:pt idx="139">
                  <c:v>23224</c:v>
                </c:pt>
                <c:pt idx="140">
                  <c:v>23255</c:v>
                </c:pt>
                <c:pt idx="141">
                  <c:v>23285</c:v>
                </c:pt>
                <c:pt idx="142">
                  <c:v>23316</c:v>
                </c:pt>
                <c:pt idx="143">
                  <c:v>23346</c:v>
                </c:pt>
                <c:pt idx="144">
                  <c:v>23377</c:v>
                </c:pt>
                <c:pt idx="145">
                  <c:v>23408</c:v>
                </c:pt>
                <c:pt idx="146">
                  <c:v>23437</c:v>
                </c:pt>
                <c:pt idx="147">
                  <c:v>23468</c:v>
                </c:pt>
                <c:pt idx="148">
                  <c:v>23498</c:v>
                </c:pt>
                <c:pt idx="149">
                  <c:v>23529</c:v>
                </c:pt>
                <c:pt idx="150">
                  <c:v>23559</c:v>
                </c:pt>
                <c:pt idx="151">
                  <c:v>23590</c:v>
                </c:pt>
                <c:pt idx="152">
                  <c:v>23621</c:v>
                </c:pt>
                <c:pt idx="153">
                  <c:v>23651</c:v>
                </c:pt>
                <c:pt idx="154">
                  <c:v>23682</c:v>
                </c:pt>
                <c:pt idx="155">
                  <c:v>23712</c:v>
                </c:pt>
                <c:pt idx="156">
                  <c:v>23743</c:v>
                </c:pt>
                <c:pt idx="157">
                  <c:v>23774</c:v>
                </c:pt>
                <c:pt idx="158">
                  <c:v>23802</c:v>
                </c:pt>
                <c:pt idx="159">
                  <c:v>23833</c:v>
                </c:pt>
                <c:pt idx="160">
                  <c:v>23863</c:v>
                </c:pt>
                <c:pt idx="161">
                  <c:v>23894</c:v>
                </c:pt>
                <c:pt idx="162">
                  <c:v>23924</c:v>
                </c:pt>
                <c:pt idx="163">
                  <c:v>23955</c:v>
                </c:pt>
                <c:pt idx="164">
                  <c:v>23986</c:v>
                </c:pt>
                <c:pt idx="165">
                  <c:v>24016</c:v>
                </c:pt>
                <c:pt idx="166">
                  <c:v>24047</c:v>
                </c:pt>
                <c:pt idx="167">
                  <c:v>24077</c:v>
                </c:pt>
                <c:pt idx="168">
                  <c:v>24108</c:v>
                </c:pt>
                <c:pt idx="169">
                  <c:v>24139</c:v>
                </c:pt>
                <c:pt idx="170">
                  <c:v>24167</c:v>
                </c:pt>
                <c:pt idx="171">
                  <c:v>24198</c:v>
                </c:pt>
                <c:pt idx="172">
                  <c:v>24228</c:v>
                </c:pt>
                <c:pt idx="173">
                  <c:v>24259</c:v>
                </c:pt>
                <c:pt idx="174">
                  <c:v>24289</c:v>
                </c:pt>
                <c:pt idx="175">
                  <c:v>24320</c:v>
                </c:pt>
                <c:pt idx="176">
                  <c:v>24351</c:v>
                </c:pt>
                <c:pt idx="177">
                  <c:v>24381</c:v>
                </c:pt>
                <c:pt idx="178">
                  <c:v>24412</c:v>
                </c:pt>
                <c:pt idx="179">
                  <c:v>24442</c:v>
                </c:pt>
                <c:pt idx="180">
                  <c:v>24473</c:v>
                </c:pt>
                <c:pt idx="181">
                  <c:v>24504</c:v>
                </c:pt>
                <c:pt idx="182">
                  <c:v>24532</c:v>
                </c:pt>
                <c:pt idx="183">
                  <c:v>24563</c:v>
                </c:pt>
                <c:pt idx="184">
                  <c:v>24593</c:v>
                </c:pt>
                <c:pt idx="185">
                  <c:v>24624</c:v>
                </c:pt>
                <c:pt idx="186">
                  <c:v>24654</c:v>
                </c:pt>
                <c:pt idx="187">
                  <c:v>24685</c:v>
                </c:pt>
                <c:pt idx="188">
                  <c:v>24716</c:v>
                </c:pt>
                <c:pt idx="189">
                  <c:v>24746</c:v>
                </c:pt>
                <c:pt idx="190">
                  <c:v>24777</c:v>
                </c:pt>
                <c:pt idx="191">
                  <c:v>24807</c:v>
                </c:pt>
                <c:pt idx="192">
                  <c:v>24838</c:v>
                </c:pt>
                <c:pt idx="193">
                  <c:v>24869</c:v>
                </c:pt>
                <c:pt idx="194">
                  <c:v>24898</c:v>
                </c:pt>
                <c:pt idx="195">
                  <c:v>24929</c:v>
                </c:pt>
                <c:pt idx="196">
                  <c:v>24959</c:v>
                </c:pt>
                <c:pt idx="197">
                  <c:v>24990</c:v>
                </c:pt>
                <c:pt idx="198">
                  <c:v>25020</c:v>
                </c:pt>
                <c:pt idx="199">
                  <c:v>25051</c:v>
                </c:pt>
                <c:pt idx="200">
                  <c:v>25082</c:v>
                </c:pt>
                <c:pt idx="201">
                  <c:v>25112</c:v>
                </c:pt>
                <c:pt idx="202">
                  <c:v>25143</c:v>
                </c:pt>
                <c:pt idx="203">
                  <c:v>25173</c:v>
                </c:pt>
                <c:pt idx="204">
                  <c:v>25204</c:v>
                </c:pt>
                <c:pt idx="205">
                  <c:v>25235</c:v>
                </c:pt>
                <c:pt idx="206">
                  <c:v>25263</c:v>
                </c:pt>
                <c:pt idx="207">
                  <c:v>25294</c:v>
                </c:pt>
                <c:pt idx="208">
                  <c:v>25324</c:v>
                </c:pt>
                <c:pt idx="209">
                  <c:v>25355</c:v>
                </c:pt>
                <c:pt idx="210">
                  <c:v>25385</c:v>
                </c:pt>
                <c:pt idx="211">
                  <c:v>25416</c:v>
                </c:pt>
                <c:pt idx="212">
                  <c:v>25447</c:v>
                </c:pt>
                <c:pt idx="213">
                  <c:v>25477</c:v>
                </c:pt>
                <c:pt idx="214">
                  <c:v>25508</c:v>
                </c:pt>
                <c:pt idx="215">
                  <c:v>25538</c:v>
                </c:pt>
                <c:pt idx="216">
                  <c:v>25569</c:v>
                </c:pt>
                <c:pt idx="217">
                  <c:v>25600</c:v>
                </c:pt>
                <c:pt idx="218">
                  <c:v>25628</c:v>
                </c:pt>
                <c:pt idx="219">
                  <c:v>25659</c:v>
                </c:pt>
                <c:pt idx="220">
                  <c:v>25689</c:v>
                </c:pt>
                <c:pt idx="221">
                  <c:v>25720</c:v>
                </c:pt>
                <c:pt idx="222">
                  <c:v>25750</c:v>
                </c:pt>
                <c:pt idx="223">
                  <c:v>25781</c:v>
                </c:pt>
                <c:pt idx="224">
                  <c:v>25812</c:v>
                </c:pt>
                <c:pt idx="225">
                  <c:v>25842</c:v>
                </c:pt>
                <c:pt idx="226">
                  <c:v>25873</c:v>
                </c:pt>
                <c:pt idx="227">
                  <c:v>25903</c:v>
                </c:pt>
                <c:pt idx="228">
                  <c:v>25934</c:v>
                </c:pt>
                <c:pt idx="229">
                  <c:v>25965</c:v>
                </c:pt>
                <c:pt idx="230">
                  <c:v>25993</c:v>
                </c:pt>
                <c:pt idx="231">
                  <c:v>26024</c:v>
                </c:pt>
                <c:pt idx="232">
                  <c:v>26054</c:v>
                </c:pt>
                <c:pt idx="233">
                  <c:v>26085</c:v>
                </c:pt>
                <c:pt idx="234">
                  <c:v>26115</c:v>
                </c:pt>
                <c:pt idx="235">
                  <c:v>26146</c:v>
                </c:pt>
                <c:pt idx="236">
                  <c:v>26177</c:v>
                </c:pt>
                <c:pt idx="237">
                  <c:v>26207</c:v>
                </c:pt>
                <c:pt idx="238">
                  <c:v>26238</c:v>
                </c:pt>
                <c:pt idx="239">
                  <c:v>26268</c:v>
                </c:pt>
                <c:pt idx="240">
                  <c:v>26299</c:v>
                </c:pt>
                <c:pt idx="241">
                  <c:v>26330</c:v>
                </c:pt>
                <c:pt idx="242">
                  <c:v>26359</c:v>
                </c:pt>
                <c:pt idx="243">
                  <c:v>26390</c:v>
                </c:pt>
                <c:pt idx="244">
                  <c:v>26420</c:v>
                </c:pt>
                <c:pt idx="245">
                  <c:v>26451</c:v>
                </c:pt>
                <c:pt idx="246">
                  <c:v>26481</c:v>
                </c:pt>
                <c:pt idx="247">
                  <c:v>26512</c:v>
                </c:pt>
                <c:pt idx="248">
                  <c:v>26543</c:v>
                </c:pt>
                <c:pt idx="249">
                  <c:v>26573</c:v>
                </c:pt>
                <c:pt idx="250">
                  <c:v>26604</c:v>
                </c:pt>
                <c:pt idx="251">
                  <c:v>26634</c:v>
                </c:pt>
                <c:pt idx="252">
                  <c:v>26665</c:v>
                </c:pt>
                <c:pt idx="253">
                  <c:v>26696</c:v>
                </c:pt>
                <c:pt idx="254">
                  <c:v>26724</c:v>
                </c:pt>
                <c:pt idx="255">
                  <c:v>26755</c:v>
                </c:pt>
                <c:pt idx="256">
                  <c:v>26785</c:v>
                </c:pt>
                <c:pt idx="257">
                  <c:v>26816</c:v>
                </c:pt>
                <c:pt idx="258">
                  <c:v>26846</c:v>
                </c:pt>
                <c:pt idx="259">
                  <c:v>26877</c:v>
                </c:pt>
                <c:pt idx="260">
                  <c:v>26908</c:v>
                </c:pt>
                <c:pt idx="261">
                  <c:v>26938</c:v>
                </c:pt>
                <c:pt idx="262">
                  <c:v>26969</c:v>
                </c:pt>
                <c:pt idx="263">
                  <c:v>26999</c:v>
                </c:pt>
                <c:pt idx="264">
                  <c:v>27030</c:v>
                </c:pt>
                <c:pt idx="265">
                  <c:v>27061</c:v>
                </c:pt>
                <c:pt idx="266">
                  <c:v>27089</c:v>
                </c:pt>
                <c:pt idx="267">
                  <c:v>27120</c:v>
                </c:pt>
                <c:pt idx="268">
                  <c:v>27150</c:v>
                </c:pt>
                <c:pt idx="269">
                  <c:v>27181</c:v>
                </c:pt>
                <c:pt idx="270">
                  <c:v>27211</c:v>
                </c:pt>
                <c:pt idx="271">
                  <c:v>27242</c:v>
                </c:pt>
                <c:pt idx="272">
                  <c:v>27273</c:v>
                </c:pt>
                <c:pt idx="273">
                  <c:v>27303</c:v>
                </c:pt>
                <c:pt idx="274">
                  <c:v>27334</c:v>
                </c:pt>
                <c:pt idx="275">
                  <c:v>27364</c:v>
                </c:pt>
                <c:pt idx="276">
                  <c:v>27395</c:v>
                </c:pt>
                <c:pt idx="277">
                  <c:v>27426</c:v>
                </c:pt>
                <c:pt idx="278">
                  <c:v>27454</c:v>
                </c:pt>
                <c:pt idx="279">
                  <c:v>27485</c:v>
                </c:pt>
                <c:pt idx="280">
                  <c:v>27515</c:v>
                </c:pt>
                <c:pt idx="281">
                  <c:v>27546</c:v>
                </c:pt>
                <c:pt idx="282">
                  <c:v>27576</c:v>
                </c:pt>
                <c:pt idx="283">
                  <c:v>27607</c:v>
                </c:pt>
                <c:pt idx="284">
                  <c:v>27638</c:v>
                </c:pt>
                <c:pt idx="285">
                  <c:v>27668</c:v>
                </c:pt>
                <c:pt idx="286">
                  <c:v>27699</c:v>
                </c:pt>
                <c:pt idx="287">
                  <c:v>27729</c:v>
                </c:pt>
                <c:pt idx="288">
                  <c:v>27760</c:v>
                </c:pt>
                <c:pt idx="289">
                  <c:v>27791</c:v>
                </c:pt>
                <c:pt idx="290">
                  <c:v>27820</c:v>
                </c:pt>
                <c:pt idx="291">
                  <c:v>27851</c:v>
                </c:pt>
                <c:pt idx="292">
                  <c:v>27881</c:v>
                </c:pt>
                <c:pt idx="293">
                  <c:v>27912</c:v>
                </c:pt>
                <c:pt idx="294">
                  <c:v>27942</c:v>
                </c:pt>
                <c:pt idx="295">
                  <c:v>27973</c:v>
                </c:pt>
                <c:pt idx="296">
                  <c:v>28004</c:v>
                </c:pt>
                <c:pt idx="297">
                  <c:v>28034</c:v>
                </c:pt>
                <c:pt idx="298">
                  <c:v>28065</c:v>
                </c:pt>
                <c:pt idx="299">
                  <c:v>28095</c:v>
                </c:pt>
                <c:pt idx="300">
                  <c:v>28126</c:v>
                </c:pt>
                <c:pt idx="301">
                  <c:v>28157</c:v>
                </c:pt>
                <c:pt idx="302">
                  <c:v>28185</c:v>
                </c:pt>
                <c:pt idx="303">
                  <c:v>28216</c:v>
                </c:pt>
                <c:pt idx="304">
                  <c:v>28246</c:v>
                </c:pt>
                <c:pt idx="305">
                  <c:v>28277</c:v>
                </c:pt>
                <c:pt idx="306">
                  <c:v>28307</c:v>
                </c:pt>
                <c:pt idx="307">
                  <c:v>28338</c:v>
                </c:pt>
                <c:pt idx="308">
                  <c:v>28369</c:v>
                </c:pt>
                <c:pt idx="309">
                  <c:v>28399</c:v>
                </c:pt>
                <c:pt idx="310">
                  <c:v>28430</c:v>
                </c:pt>
                <c:pt idx="311">
                  <c:v>28460</c:v>
                </c:pt>
                <c:pt idx="312">
                  <c:v>28491</c:v>
                </c:pt>
                <c:pt idx="313">
                  <c:v>28522</c:v>
                </c:pt>
                <c:pt idx="314">
                  <c:v>28550</c:v>
                </c:pt>
                <c:pt idx="315">
                  <c:v>28581</c:v>
                </c:pt>
                <c:pt idx="316">
                  <c:v>28611</c:v>
                </c:pt>
                <c:pt idx="317">
                  <c:v>28642</c:v>
                </c:pt>
                <c:pt idx="318">
                  <c:v>28672</c:v>
                </c:pt>
                <c:pt idx="319">
                  <c:v>28703</c:v>
                </c:pt>
                <c:pt idx="320">
                  <c:v>28734</c:v>
                </c:pt>
                <c:pt idx="321">
                  <c:v>28764</c:v>
                </c:pt>
                <c:pt idx="322">
                  <c:v>28795</c:v>
                </c:pt>
                <c:pt idx="323">
                  <c:v>28825</c:v>
                </c:pt>
                <c:pt idx="324">
                  <c:v>28856</c:v>
                </c:pt>
                <c:pt idx="325">
                  <c:v>28887</c:v>
                </c:pt>
                <c:pt idx="326">
                  <c:v>28915</c:v>
                </c:pt>
                <c:pt idx="327">
                  <c:v>28946</c:v>
                </c:pt>
                <c:pt idx="328">
                  <c:v>28976</c:v>
                </c:pt>
                <c:pt idx="329">
                  <c:v>29007</c:v>
                </c:pt>
                <c:pt idx="330">
                  <c:v>29037</c:v>
                </c:pt>
                <c:pt idx="331">
                  <c:v>29068</c:v>
                </c:pt>
                <c:pt idx="332">
                  <c:v>29099</c:v>
                </c:pt>
                <c:pt idx="333">
                  <c:v>29129</c:v>
                </c:pt>
                <c:pt idx="334">
                  <c:v>29160</c:v>
                </c:pt>
                <c:pt idx="335">
                  <c:v>29190</c:v>
                </c:pt>
                <c:pt idx="336">
                  <c:v>29221</c:v>
                </c:pt>
                <c:pt idx="337">
                  <c:v>29252</c:v>
                </c:pt>
                <c:pt idx="338">
                  <c:v>29281</c:v>
                </c:pt>
                <c:pt idx="339">
                  <c:v>29312</c:v>
                </c:pt>
                <c:pt idx="340">
                  <c:v>29342</c:v>
                </c:pt>
                <c:pt idx="341">
                  <c:v>29373</c:v>
                </c:pt>
                <c:pt idx="342">
                  <c:v>29403</c:v>
                </c:pt>
                <c:pt idx="343">
                  <c:v>29434</c:v>
                </c:pt>
                <c:pt idx="344">
                  <c:v>29465</c:v>
                </c:pt>
                <c:pt idx="345">
                  <c:v>29495</c:v>
                </c:pt>
                <c:pt idx="346">
                  <c:v>29526</c:v>
                </c:pt>
                <c:pt idx="347">
                  <c:v>29556</c:v>
                </c:pt>
                <c:pt idx="348">
                  <c:v>29587</c:v>
                </c:pt>
                <c:pt idx="349">
                  <c:v>29618</c:v>
                </c:pt>
                <c:pt idx="350">
                  <c:v>29646</c:v>
                </c:pt>
                <c:pt idx="351">
                  <c:v>29677</c:v>
                </c:pt>
                <c:pt idx="352">
                  <c:v>29707</c:v>
                </c:pt>
                <c:pt idx="353">
                  <c:v>29738</c:v>
                </c:pt>
                <c:pt idx="354">
                  <c:v>29768</c:v>
                </c:pt>
                <c:pt idx="355">
                  <c:v>29799</c:v>
                </c:pt>
                <c:pt idx="356">
                  <c:v>29830</c:v>
                </c:pt>
                <c:pt idx="357">
                  <c:v>29860</c:v>
                </c:pt>
                <c:pt idx="358">
                  <c:v>29891</c:v>
                </c:pt>
                <c:pt idx="359">
                  <c:v>29921</c:v>
                </c:pt>
                <c:pt idx="360">
                  <c:v>29952</c:v>
                </c:pt>
                <c:pt idx="361">
                  <c:v>29983</c:v>
                </c:pt>
                <c:pt idx="362">
                  <c:v>30011</c:v>
                </c:pt>
                <c:pt idx="363">
                  <c:v>30042</c:v>
                </c:pt>
                <c:pt idx="364">
                  <c:v>30072</c:v>
                </c:pt>
                <c:pt idx="365">
                  <c:v>30103</c:v>
                </c:pt>
                <c:pt idx="366">
                  <c:v>30133</c:v>
                </c:pt>
                <c:pt idx="367">
                  <c:v>30164</c:v>
                </c:pt>
                <c:pt idx="368">
                  <c:v>30195</c:v>
                </c:pt>
                <c:pt idx="369">
                  <c:v>30225</c:v>
                </c:pt>
                <c:pt idx="370">
                  <c:v>30256</c:v>
                </c:pt>
                <c:pt idx="371">
                  <c:v>30286</c:v>
                </c:pt>
                <c:pt idx="372">
                  <c:v>30317</c:v>
                </c:pt>
                <c:pt idx="373">
                  <c:v>30348</c:v>
                </c:pt>
                <c:pt idx="374">
                  <c:v>30376</c:v>
                </c:pt>
                <c:pt idx="375">
                  <c:v>30407</c:v>
                </c:pt>
                <c:pt idx="376">
                  <c:v>30437</c:v>
                </c:pt>
                <c:pt idx="377">
                  <c:v>30468</c:v>
                </c:pt>
                <c:pt idx="378">
                  <c:v>30498</c:v>
                </c:pt>
                <c:pt idx="379">
                  <c:v>30529</c:v>
                </c:pt>
                <c:pt idx="380">
                  <c:v>30560</c:v>
                </c:pt>
                <c:pt idx="381">
                  <c:v>30590</c:v>
                </c:pt>
                <c:pt idx="382">
                  <c:v>30621</c:v>
                </c:pt>
                <c:pt idx="383">
                  <c:v>30651</c:v>
                </c:pt>
                <c:pt idx="384">
                  <c:v>30682</c:v>
                </c:pt>
                <c:pt idx="385">
                  <c:v>30713</c:v>
                </c:pt>
                <c:pt idx="386">
                  <c:v>30742</c:v>
                </c:pt>
                <c:pt idx="387">
                  <c:v>30773</c:v>
                </c:pt>
                <c:pt idx="388">
                  <c:v>30803</c:v>
                </c:pt>
                <c:pt idx="389">
                  <c:v>30834</c:v>
                </c:pt>
                <c:pt idx="390">
                  <c:v>30864</c:v>
                </c:pt>
                <c:pt idx="391">
                  <c:v>30895</c:v>
                </c:pt>
                <c:pt idx="392">
                  <c:v>30926</c:v>
                </c:pt>
                <c:pt idx="393">
                  <c:v>30956</c:v>
                </c:pt>
                <c:pt idx="394">
                  <c:v>30987</c:v>
                </c:pt>
                <c:pt idx="395">
                  <c:v>31017</c:v>
                </c:pt>
                <c:pt idx="396">
                  <c:v>31048</c:v>
                </c:pt>
                <c:pt idx="397">
                  <c:v>31079</c:v>
                </c:pt>
                <c:pt idx="398">
                  <c:v>31107</c:v>
                </c:pt>
                <c:pt idx="399">
                  <c:v>31138</c:v>
                </c:pt>
                <c:pt idx="400">
                  <c:v>31168</c:v>
                </c:pt>
                <c:pt idx="401">
                  <c:v>31199</c:v>
                </c:pt>
                <c:pt idx="402">
                  <c:v>31229</c:v>
                </c:pt>
                <c:pt idx="403">
                  <c:v>31260</c:v>
                </c:pt>
                <c:pt idx="404">
                  <c:v>31291</c:v>
                </c:pt>
                <c:pt idx="405">
                  <c:v>31321</c:v>
                </c:pt>
                <c:pt idx="406">
                  <c:v>31352</c:v>
                </c:pt>
                <c:pt idx="407">
                  <c:v>31382</c:v>
                </c:pt>
                <c:pt idx="408">
                  <c:v>31413</c:v>
                </c:pt>
                <c:pt idx="409">
                  <c:v>31444</c:v>
                </c:pt>
                <c:pt idx="410">
                  <c:v>31472</c:v>
                </c:pt>
                <c:pt idx="411">
                  <c:v>31503</c:v>
                </c:pt>
                <c:pt idx="412">
                  <c:v>31533</c:v>
                </c:pt>
                <c:pt idx="413">
                  <c:v>31564</c:v>
                </c:pt>
                <c:pt idx="414">
                  <c:v>31594</c:v>
                </c:pt>
                <c:pt idx="415">
                  <c:v>31625</c:v>
                </c:pt>
                <c:pt idx="416">
                  <c:v>31656</c:v>
                </c:pt>
                <c:pt idx="417">
                  <c:v>31686</c:v>
                </c:pt>
                <c:pt idx="418">
                  <c:v>31717</c:v>
                </c:pt>
                <c:pt idx="419">
                  <c:v>31747</c:v>
                </c:pt>
                <c:pt idx="420">
                  <c:v>31778</c:v>
                </c:pt>
                <c:pt idx="421">
                  <c:v>31809</c:v>
                </c:pt>
                <c:pt idx="422">
                  <c:v>31837</c:v>
                </c:pt>
                <c:pt idx="423">
                  <c:v>31868</c:v>
                </c:pt>
                <c:pt idx="424">
                  <c:v>31898</c:v>
                </c:pt>
                <c:pt idx="425">
                  <c:v>31929</c:v>
                </c:pt>
                <c:pt idx="426">
                  <c:v>31959</c:v>
                </c:pt>
                <c:pt idx="427">
                  <c:v>31990</c:v>
                </c:pt>
                <c:pt idx="428">
                  <c:v>32021</c:v>
                </c:pt>
                <c:pt idx="429">
                  <c:v>32051</c:v>
                </c:pt>
                <c:pt idx="430">
                  <c:v>32082</c:v>
                </c:pt>
                <c:pt idx="431">
                  <c:v>32112</c:v>
                </c:pt>
                <c:pt idx="432">
                  <c:v>32143</c:v>
                </c:pt>
                <c:pt idx="433">
                  <c:v>32174</c:v>
                </c:pt>
                <c:pt idx="434">
                  <c:v>32203</c:v>
                </c:pt>
                <c:pt idx="435">
                  <c:v>32234</c:v>
                </c:pt>
                <c:pt idx="436">
                  <c:v>32264</c:v>
                </c:pt>
                <c:pt idx="437">
                  <c:v>32295</c:v>
                </c:pt>
                <c:pt idx="438">
                  <c:v>32325</c:v>
                </c:pt>
                <c:pt idx="439">
                  <c:v>32356</c:v>
                </c:pt>
                <c:pt idx="440">
                  <c:v>32387</c:v>
                </c:pt>
                <c:pt idx="441">
                  <c:v>32417</c:v>
                </c:pt>
                <c:pt idx="442">
                  <c:v>32448</c:v>
                </c:pt>
                <c:pt idx="443">
                  <c:v>32478</c:v>
                </c:pt>
                <c:pt idx="444">
                  <c:v>32509</c:v>
                </c:pt>
                <c:pt idx="445">
                  <c:v>32540</c:v>
                </c:pt>
                <c:pt idx="446">
                  <c:v>32568</c:v>
                </c:pt>
                <c:pt idx="447">
                  <c:v>32599</c:v>
                </c:pt>
                <c:pt idx="448">
                  <c:v>32629</c:v>
                </c:pt>
                <c:pt idx="449">
                  <c:v>32660</c:v>
                </c:pt>
                <c:pt idx="450">
                  <c:v>32690</c:v>
                </c:pt>
                <c:pt idx="451">
                  <c:v>32721</c:v>
                </c:pt>
                <c:pt idx="452">
                  <c:v>32752</c:v>
                </c:pt>
                <c:pt idx="453">
                  <c:v>32782</c:v>
                </c:pt>
                <c:pt idx="454">
                  <c:v>32813</c:v>
                </c:pt>
                <c:pt idx="455">
                  <c:v>32843</c:v>
                </c:pt>
                <c:pt idx="456">
                  <c:v>32874</c:v>
                </c:pt>
                <c:pt idx="457">
                  <c:v>32905</c:v>
                </c:pt>
                <c:pt idx="458">
                  <c:v>32933</c:v>
                </c:pt>
                <c:pt idx="459">
                  <c:v>32964</c:v>
                </c:pt>
                <c:pt idx="460">
                  <c:v>32994</c:v>
                </c:pt>
                <c:pt idx="461">
                  <c:v>33025</c:v>
                </c:pt>
                <c:pt idx="462">
                  <c:v>33055</c:v>
                </c:pt>
                <c:pt idx="463">
                  <c:v>33086</c:v>
                </c:pt>
                <c:pt idx="464">
                  <c:v>33117</c:v>
                </c:pt>
                <c:pt idx="465">
                  <c:v>33147</c:v>
                </c:pt>
                <c:pt idx="466">
                  <c:v>33178</c:v>
                </c:pt>
                <c:pt idx="467">
                  <c:v>33208</c:v>
                </c:pt>
                <c:pt idx="468">
                  <c:v>33239</c:v>
                </c:pt>
                <c:pt idx="469">
                  <c:v>33270</c:v>
                </c:pt>
                <c:pt idx="470">
                  <c:v>33298</c:v>
                </c:pt>
                <c:pt idx="471">
                  <c:v>33329</c:v>
                </c:pt>
                <c:pt idx="472">
                  <c:v>33359</c:v>
                </c:pt>
                <c:pt idx="473">
                  <c:v>33390</c:v>
                </c:pt>
                <c:pt idx="474">
                  <c:v>33420</c:v>
                </c:pt>
                <c:pt idx="475">
                  <c:v>33451</c:v>
                </c:pt>
                <c:pt idx="476">
                  <c:v>33482</c:v>
                </c:pt>
                <c:pt idx="477">
                  <c:v>33512</c:v>
                </c:pt>
                <c:pt idx="478">
                  <c:v>33543</c:v>
                </c:pt>
                <c:pt idx="479">
                  <c:v>33573</c:v>
                </c:pt>
                <c:pt idx="480">
                  <c:v>33604</c:v>
                </c:pt>
                <c:pt idx="481">
                  <c:v>33635</c:v>
                </c:pt>
                <c:pt idx="482">
                  <c:v>33664</c:v>
                </c:pt>
                <c:pt idx="483">
                  <c:v>33695</c:v>
                </c:pt>
                <c:pt idx="484">
                  <c:v>33725</c:v>
                </c:pt>
                <c:pt idx="485">
                  <c:v>33756</c:v>
                </c:pt>
                <c:pt idx="486">
                  <c:v>33786</c:v>
                </c:pt>
                <c:pt idx="487">
                  <c:v>33817</c:v>
                </c:pt>
                <c:pt idx="488">
                  <c:v>33848</c:v>
                </c:pt>
                <c:pt idx="489">
                  <c:v>33878</c:v>
                </c:pt>
                <c:pt idx="490">
                  <c:v>33909</c:v>
                </c:pt>
                <c:pt idx="491">
                  <c:v>33939</c:v>
                </c:pt>
                <c:pt idx="492">
                  <c:v>33970</c:v>
                </c:pt>
                <c:pt idx="493">
                  <c:v>34001</c:v>
                </c:pt>
                <c:pt idx="494">
                  <c:v>34029</c:v>
                </c:pt>
                <c:pt idx="495">
                  <c:v>34060</c:v>
                </c:pt>
                <c:pt idx="496">
                  <c:v>34090</c:v>
                </c:pt>
                <c:pt idx="497">
                  <c:v>34121</c:v>
                </c:pt>
                <c:pt idx="498">
                  <c:v>34151</c:v>
                </c:pt>
                <c:pt idx="499">
                  <c:v>34182</c:v>
                </c:pt>
                <c:pt idx="500">
                  <c:v>34213</c:v>
                </c:pt>
                <c:pt idx="501">
                  <c:v>34243</c:v>
                </c:pt>
                <c:pt idx="502">
                  <c:v>34274</c:v>
                </c:pt>
                <c:pt idx="503">
                  <c:v>34304</c:v>
                </c:pt>
                <c:pt idx="504">
                  <c:v>34335</c:v>
                </c:pt>
                <c:pt idx="505">
                  <c:v>34366</c:v>
                </c:pt>
                <c:pt idx="506">
                  <c:v>34394</c:v>
                </c:pt>
                <c:pt idx="507">
                  <c:v>34425</c:v>
                </c:pt>
                <c:pt idx="508">
                  <c:v>34455</c:v>
                </c:pt>
                <c:pt idx="509">
                  <c:v>34486</c:v>
                </c:pt>
                <c:pt idx="510">
                  <c:v>34516</c:v>
                </c:pt>
                <c:pt idx="511">
                  <c:v>34547</c:v>
                </c:pt>
                <c:pt idx="512">
                  <c:v>34578</c:v>
                </c:pt>
                <c:pt idx="513">
                  <c:v>34608</c:v>
                </c:pt>
                <c:pt idx="514">
                  <c:v>34639</c:v>
                </c:pt>
                <c:pt idx="515">
                  <c:v>34669</c:v>
                </c:pt>
                <c:pt idx="516">
                  <c:v>34700</c:v>
                </c:pt>
                <c:pt idx="517">
                  <c:v>34731</c:v>
                </c:pt>
                <c:pt idx="518">
                  <c:v>34759</c:v>
                </c:pt>
                <c:pt idx="519">
                  <c:v>34790</c:v>
                </c:pt>
                <c:pt idx="520">
                  <c:v>34820</c:v>
                </c:pt>
                <c:pt idx="521">
                  <c:v>34851</c:v>
                </c:pt>
                <c:pt idx="522">
                  <c:v>34881</c:v>
                </c:pt>
                <c:pt idx="523">
                  <c:v>34912</c:v>
                </c:pt>
                <c:pt idx="524">
                  <c:v>34943</c:v>
                </c:pt>
                <c:pt idx="525">
                  <c:v>34973</c:v>
                </c:pt>
                <c:pt idx="526">
                  <c:v>35004</c:v>
                </c:pt>
                <c:pt idx="527">
                  <c:v>35034</c:v>
                </c:pt>
                <c:pt idx="528">
                  <c:v>35065</c:v>
                </c:pt>
                <c:pt idx="529">
                  <c:v>35096</c:v>
                </c:pt>
                <c:pt idx="530">
                  <c:v>35125</c:v>
                </c:pt>
                <c:pt idx="531">
                  <c:v>35156</c:v>
                </c:pt>
                <c:pt idx="532">
                  <c:v>35186</c:v>
                </c:pt>
                <c:pt idx="533">
                  <c:v>35217</c:v>
                </c:pt>
                <c:pt idx="534">
                  <c:v>35247</c:v>
                </c:pt>
                <c:pt idx="535">
                  <c:v>35278</c:v>
                </c:pt>
                <c:pt idx="536">
                  <c:v>35309</c:v>
                </c:pt>
                <c:pt idx="537">
                  <c:v>35339</c:v>
                </c:pt>
                <c:pt idx="538">
                  <c:v>35370</c:v>
                </c:pt>
                <c:pt idx="539">
                  <c:v>35400</c:v>
                </c:pt>
                <c:pt idx="540">
                  <c:v>35431</c:v>
                </c:pt>
                <c:pt idx="541">
                  <c:v>35462</c:v>
                </c:pt>
                <c:pt idx="542">
                  <c:v>35490</c:v>
                </c:pt>
                <c:pt idx="543">
                  <c:v>35521</c:v>
                </c:pt>
                <c:pt idx="544">
                  <c:v>35551</c:v>
                </c:pt>
                <c:pt idx="545">
                  <c:v>35582</c:v>
                </c:pt>
                <c:pt idx="546">
                  <c:v>35612</c:v>
                </c:pt>
                <c:pt idx="547">
                  <c:v>35643</c:v>
                </c:pt>
                <c:pt idx="548">
                  <c:v>35674</c:v>
                </c:pt>
                <c:pt idx="549">
                  <c:v>35704</c:v>
                </c:pt>
                <c:pt idx="550">
                  <c:v>35735</c:v>
                </c:pt>
                <c:pt idx="551">
                  <c:v>35765</c:v>
                </c:pt>
                <c:pt idx="552">
                  <c:v>35796</c:v>
                </c:pt>
                <c:pt idx="553">
                  <c:v>35827</c:v>
                </c:pt>
                <c:pt idx="554">
                  <c:v>35855</c:v>
                </c:pt>
                <c:pt idx="555">
                  <c:v>35886</c:v>
                </c:pt>
                <c:pt idx="556">
                  <c:v>35916</c:v>
                </c:pt>
                <c:pt idx="557">
                  <c:v>35947</c:v>
                </c:pt>
                <c:pt idx="558">
                  <c:v>35977</c:v>
                </c:pt>
                <c:pt idx="559">
                  <c:v>36008</c:v>
                </c:pt>
                <c:pt idx="560">
                  <c:v>36039</c:v>
                </c:pt>
                <c:pt idx="561">
                  <c:v>36069</c:v>
                </c:pt>
                <c:pt idx="562">
                  <c:v>36100</c:v>
                </c:pt>
                <c:pt idx="563">
                  <c:v>36130</c:v>
                </c:pt>
                <c:pt idx="564">
                  <c:v>36161</c:v>
                </c:pt>
                <c:pt idx="565">
                  <c:v>36192</c:v>
                </c:pt>
                <c:pt idx="566">
                  <c:v>36220</c:v>
                </c:pt>
                <c:pt idx="567">
                  <c:v>36251</c:v>
                </c:pt>
                <c:pt idx="568">
                  <c:v>36281</c:v>
                </c:pt>
                <c:pt idx="569">
                  <c:v>36312</c:v>
                </c:pt>
                <c:pt idx="570">
                  <c:v>36342</c:v>
                </c:pt>
                <c:pt idx="571">
                  <c:v>36373</c:v>
                </c:pt>
                <c:pt idx="572">
                  <c:v>36404</c:v>
                </c:pt>
                <c:pt idx="573">
                  <c:v>36434</c:v>
                </c:pt>
                <c:pt idx="574">
                  <c:v>36465</c:v>
                </c:pt>
                <c:pt idx="575">
                  <c:v>36495</c:v>
                </c:pt>
                <c:pt idx="576">
                  <c:v>36526</c:v>
                </c:pt>
                <c:pt idx="577">
                  <c:v>36557</c:v>
                </c:pt>
                <c:pt idx="578">
                  <c:v>36586</c:v>
                </c:pt>
                <c:pt idx="579">
                  <c:v>36617</c:v>
                </c:pt>
                <c:pt idx="580">
                  <c:v>36647</c:v>
                </c:pt>
                <c:pt idx="581">
                  <c:v>36678</c:v>
                </c:pt>
                <c:pt idx="582">
                  <c:v>36708</c:v>
                </c:pt>
                <c:pt idx="583">
                  <c:v>36739</c:v>
                </c:pt>
                <c:pt idx="584">
                  <c:v>36770</c:v>
                </c:pt>
                <c:pt idx="585">
                  <c:v>36800</c:v>
                </c:pt>
                <c:pt idx="586">
                  <c:v>36831</c:v>
                </c:pt>
                <c:pt idx="587">
                  <c:v>36861</c:v>
                </c:pt>
                <c:pt idx="588">
                  <c:v>36892</c:v>
                </c:pt>
                <c:pt idx="589">
                  <c:v>36923</c:v>
                </c:pt>
                <c:pt idx="590">
                  <c:v>36951</c:v>
                </c:pt>
                <c:pt idx="591">
                  <c:v>36982</c:v>
                </c:pt>
                <c:pt idx="592">
                  <c:v>37012</c:v>
                </c:pt>
                <c:pt idx="593">
                  <c:v>37043</c:v>
                </c:pt>
                <c:pt idx="594">
                  <c:v>37073</c:v>
                </c:pt>
                <c:pt idx="595">
                  <c:v>37104</c:v>
                </c:pt>
                <c:pt idx="596">
                  <c:v>37135</c:v>
                </c:pt>
                <c:pt idx="597">
                  <c:v>37165</c:v>
                </c:pt>
                <c:pt idx="598">
                  <c:v>37196</c:v>
                </c:pt>
                <c:pt idx="599">
                  <c:v>37226</c:v>
                </c:pt>
                <c:pt idx="600">
                  <c:v>37257</c:v>
                </c:pt>
                <c:pt idx="601">
                  <c:v>37288</c:v>
                </c:pt>
                <c:pt idx="602">
                  <c:v>37316</c:v>
                </c:pt>
                <c:pt idx="603">
                  <c:v>37347</c:v>
                </c:pt>
                <c:pt idx="604">
                  <c:v>37377</c:v>
                </c:pt>
                <c:pt idx="605">
                  <c:v>37408</c:v>
                </c:pt>
                <c:pt idx="606">
                  <c:v>37438</c:v>
                </c:pt>
                <c:pt idx="607">
                  <c:v>37469</c:v>
                </c:pt>
                <c:pt idx="608">
                  <c:v>37500</c:v>
                </c:pt>
                <c:pt idx="609">
                  <c:v>37530</c:v>
                </c:pt>
                <c:pt idx="610">
                  <c:v>37561</c:v>
                </c:pt>
                <c:pt idx="611">
                  <c:v>37591</c:v>
                </c:pt>
                <c:pt idx="612">
                  <c:v>37622</c:v>
                </c:pt>
                <c:pt idx="613">
                  <c:v>37653</c:v>
                </c:pt>
                <c:pt idx="614">
                  <c:v>37681</c:v>
                </c:pt>
                <c:pt idx="615">
                  <c:v>37712</c:v>
                </c:pt>
                <c:pt idx="616">
                  <c:v>37742</c:v>
                </c:pt>
                <c:pt idx="617">
                  <c:v>37773</c:v>
                </c:pt>
                <c:pt idx="618">
                  <c:v>37803</c:v>
                </c:pt>
                <c:pt idx="619">
                  <c:v>37834</c:v>
                </c:pt>
                <c:pt idx="620">
                  <c:v>37865</c:v>
                </c:pt>
                <c:pt idx="621">
                  <c:v>37895</c:v>
                </c:pt>
                <c:pt idx="622">
                  <c:v>37926</c:v>
                </c:pt>
                <c:pt idx="623">
                  <c:v>37956</c:v>
                </c:pt>
                <c:pt idx="624">
                  <c:v>37987</c:v>
                </c:pt>
                <c:pt idx="625">
                  <c:v>38018</c:v>
                </c:pt>
                <c:pt idx="626">
                  <c:v>38047</c:v>
                </c:pt>
                <c:pt idx="627">
                  <c:v>38078</c:v>
                </c:pt>
                <c:pt idx="628">
                  <c:v>38108</c:v>
                </c:pt>
                <c:pt idx="629">
                  <c:v>38139</c:v>
                </c:pt>
                <c:pt idx="630">
                  <c:v>38169</c:v>
                </c:pt>
                <c:pt idx="631">
                  <c:v>38200</c:v>
                </c:pt>
                <c:pt idx="632">
                  <c:v>38231</c:v>
                </c:pt>
                <c:pt idx="633">
                  <c:v>38261</c:v>
                </c:pt>
                <c:pt idx="634">
                  <c:v>38292</c:v>
                </c:pt>
                <c:pt idx="635">
                  <c:v>38322</c:v>
                </c:pt>
                <c:pt idx="636">
                  <c:v>38353</c:v>
                </c:pt>
                <c:pt idx="637">
                  <c:v>38384</c:v>
                </c:pt>
                <c:pt idx="638">
                  <c:v>38412</c:v>
                </c:pt>
                <c:pt idx="639">
                  <c:v>38443</c:v>
                </c:pt>
                <c:pt idx="640">
                  <c:v>38473</c:v>
                </c:pt>
                <c:pt idx="641">
                  <c:v>38504</c:v>
                </c:pt>
                <c:pt idx="642">
                  <c:v>38534</c:v>
                </c:pt>
                <c:pt idx="643">
                  <c:v>38565</c:v>
                </c:pt>
                <c:pt idx="644">
                  <c:v>38596</c:v>
                </c:pt>
                <c:pt idx="645">
                  <c:v>38626</c:v>
                </c:pt>
                <c:pt idx="646">
                  <c:v>38657</c:v>
                </c:pt>
                <c:pt idx="647">
                  <c:v>38687</c:v>
                </c:pt>
                <c:pt idx="648">
                  <c:v>38718</c:v>
                </c:pt>
                <c:pt idx="649">
                  <c:v>38749</c:v>
                </c:pt>
                <c:pt idx="650">
                  <c:v>38777</c:v>
                </c:pt>
                <c:pt idx="651">
                  <c:v>38808</c:v>
                </c:pt>
                <c:pt idx="652">
                  <c:v>38838</c:v>
                </c:pt>
                <c:pt idx="653">
                  <c:v>38869</c:v>
                </c:pt>
                <c:pt idx="654">
                  <c:v>38899</c:v>
                </c:pt>
                <c:pt idx="655">
                  <c:v>38930</c:v>
                </c:pt>
                <c:pt idx="656">
                  <c:v>38961</c:v>
                </c:pt>
                <c:pt idx="657">
                  <c:v>38991</c:v>
                </c:pt>
                <c:pt idx="658">
                  <c:v>39022</c:v>
                </c:pt>
                <c:pt idx="659">
                  <c:v>39052</c:v>
                </c:pt>
                <c:pt idx="660">
                  <c:v>39083</c:v>
                </c:pt>
                <c:pt idx="661">
                  <c:v>39114</c:v>
                </c:pt>
                <c:pt idx="662">
                  <c:v>39142</c:v>
                </c:pt>
                <c:pt idx="663">
                  <c:v>39173</c:v>
                </c:pt>
                <c:pt idx="664">
                  <c:v>39203</c:v>
                </c:pt>
                <c:pt idx="665">
                  <c:v>39234</c:v>
                </c:pt>
                <c:pt idx="666">
                  <c:v>39264</c:v>
                </c:pt>
                <c:pt idx="667">
                  <c:v>39295</c:v>
                </c:pt>
                <c:pt idx="668">
                  <c:v>39326</c:v>
                </c:pt>
                <c:pt idx="669">
                  <c:v>39356</c:v>
                </c:pt>
                <c:pt idx="670">
                  <c:v>39387</c:v>
                </c:pt>
                <c:pt idx="671">
                  <c:v>39417</c:v>
                </c:pt>
                <c:pt idx="672">
                  <c:v>39448</c:v>
                </c:pt>
                <c:pt idx="673">
                  <c:v>39479</c:v>
                </c:pt>
                <c:pt idx="674">
                  <c:v>39508</c:v>
                </c:pt>
                <c:pt idx="675">
                  <c:v>39539</c:v>
                </c:pt>
                <c:pt idx="676">
                  <c:v>39569</c:v>
                </c:pt>
                <c:pt idx="677">
                  <c:v>39600</c:v>
                </c:pt>
                <c:pt idx="678">
                  <c:v>39630</c:v>
                </c:pt>
                <c:pt idx="679">
                  <c:v>39661</c:v>
                </c:pt>
                <c:pt idx="680">
                  <c:v>39692</c:v>
                </c:pt>
                <c:pt idx="681">
                  <c:v>39722</c:v>
                </c:pt>
                <c:pt idx="682">
                  <c:v>39753</c:v>
                </c:pt>
                <c:pt idx="683">
                  <c:v>39783</c:v>
                </c:pt>
                <c:pt idx="684">
                  <c:v>39814</c:v>
                </c:pt>
                <c:pt idx="685">
                  <c:v>39845</c:v>
                </c:pt>
                <c:pt idx="686">
                  <c:v>39873</c:v>
                </c:pt>
                <c:pt idx="687">
                  <c:v>39904</c:v>
                </c:pt>
                <c:pt idx="688">
                  <c:v>39934</c:v>
                </c:pt>
                <c:pt idx="689">
                  <c:v>39965</c:v>
                </c:pt>
                <c:pt idx="690">
                  <c:v>39995</c:v>
                </c:pt>
                <c:pt idx="691">
                  <c:v>40026</c:v>
                </c:pt>
                <c:pt idx="692">
                  <c:v>40057</c:v>
                </c:pt>
                <c:pt idx="693">
                  <c:v>40087</c:v>
                </c:pt>
                <c:pt idx="694">
                  <c:v>40118</c:v>
                </c:pt>
                <c:pt idx="695">
                  <c:v>40148</c:v>
                </c:pt>
                <c:pt idx="696">
                  <c:v>40179</c:v>
                </c:pt>
                <c:pt idx="697">
                  <c:v>40210</c:v>
                </c:pt>
                <c:pt idx="698">
                  <c:v>40238</c:v>
                </c:pt>
                <c:pt idx="699">
                  <c:v>40269</c:v>
                </c:pt>
                <c:pt idx="700">
                  <c:v>40299</c:v>
                </c:pt>
                <c:pt idx="701">
                  <c:v>40330</c:v>
                </c:pt>
                <c:pt idx="702">
                  <c:v>40360</c:v>
                </c:pt>
                <c:pt idx="703">
                  <c:v>40391</c:v>
                </c:pt>
                <c:pt idx="704">
                  <c:v>40422</c:v>
                </c:pt>
                <c:pt idx="705">
                  <c:v>40452</c:v>
                </c:pt>
                <c:pt idx="706">
                  <c:v>40483</c:v>
                </c:pt>
                <c:pt idx="707">
                  <c:v>40513</c:v>
                </c:pt>
                <c:pt idx="708">
                  <c:v>40544</c:v>
                </c:pt>
                <c:pt idx="709">
                  <c:v>40575</c:v>
                </c:pt>
                <c:pt idx="710">
                  <c:v>40603</c:v>
                </c:pt>
                <c:pt idx="711">
                  <c:v>40634</c:v>
                </c:pt>
                <c:pt idx="712">
                  <c:v>40664</c:v>
                </c:pt>
                <c:pt idx="713">
                  <c:v>40695</c:v>
                </c:pt>
                <c:pt idx="714">
                  <c:v>40725</c:v>
                </c:pt>
                <c:pt idx="715">
                  <c:v>40756</c:v>
                </c:pt>
                <c:pt idx="716">
                  <c:v>40787</c:v>
                </c:pt>
                <c:pt idx="717">
                  <c:v>40817</c:v>
                </c:pt>
                <c:pt idx="718">
                  <c:v>40848</c:v>
                </c:pt>
                <c:pt idx="719">
                  <c:v>40878</c:v>
                </c:pt>
                <c:pt idx="720">
                  <c:v>40909</c:v>
                </c:pt>
                <c:pt idx="721">
                  <c:v>40940</c:v>
                </c:pt>
                <c:pt idx="722">
                  <c:v>40969</c:v>
                </c:pt>
                <c:pt idx="723">
                  <c:v>41000</c:v>
                </c:pt>
                <c:pt idx="724">
                  <c:v>41030</c:v>
                </c:pt>
                <c:pt idx="725">
                  <c:v>41061</c:v>
                </c:pt>
                <c:pt idx="726">
                  <c:v>41091</c:v>
                </c:pt>
                <c:pt idx="727">
                  <c:v>41122</c:v>
                </c:pt>
                <c:pt idx="728">
                  <c:v>41153</c:v>
                </c:pt>
                <c:pt idx="729">
                  <c:v>41183</c:v>
                </c:pt>
                <c:pt idx="730">
                  <c:v>41214</c:v>
                </c:pt>
                <c:pt idx="731">
                  <c:v>41244</c:v>
                </c:pt>
                <c:pt idx="732">
                  <c:v>41275</c:v>
                </c:pt>
                <c:pt idx="733">
                  <c:v>41306</c:v>
                </c:pt>
                <c:pt idx="734">
                  <c:v>41334</c:v>
                </c:pt>
                <c:pt idx="735">
                  <c:v>41365</c:v>
                </c:pt>
                <c:pt idx="736">
                  <c:v>41395</c:v>
                </c:pt>
                <c:pt idx="737">
                  <c:v>41426</c:v>
                </c:pt>
                <c:pt idx="738">
                  <c:v>41456</c:v>
                </c:pt>
                <c:pt idx="739">
                  <c:v>41487</c:v>
                </c:pt>
                <c:pt idx="740">
                  <c:v>41518</c:v>
                </c:pt>
                <c:pt idx="741">
                  <c:v>41548</c:v>
                </c:pt>
                <c:pt idx="742">
                  <c:v>41579</c:v>
                </c:pt>
                <c:pt idx="743">
                  <c:v>41609</c:v>
                </c:pt>
                <c:pt idx="744">
                  <c:v>41640</c:v>
                </c:pt>
                <c:pt idx="745">
                  <c:v>41671</c:v>
                </c:pt>
                <c:pt idx="746">
                  <c:v>41699</c:v>
                </c:pt>
                <c:pt idx="747">
                  <c:v>41730</c:v>
                </c:pt>
                <c:pt idx="748">
                  <c:v>41760</c:v>
                </c:pt>
                <c:pt idx="749">
                  <c:v>41791</c:v>
                </c:pt>
                <c:pt idx="750">
                  <c:v>41821</c:v>
                </c:pt>
                <c:pt idx="751">
                  <c:v>41852</c:v>
                </c:pt>
                <c:pt idx="752">
                  <c:v>41883</c:v>
                </c:pt>
                <c:pt idx="753">
                  <c:v>41913</c:v>
                </c:pt>
                <c:pt idx="754">
                  <c:v>41944</c:v>
                </c:pt>
                <c:pt idx="755">
                  <c:v>41974</c:v>
                </c:pt>
                <c:pt idx="756">
                  <c:v>42005</c:v>
                </c:pt>
                <c:pt idx="757">
                  <c:v>42036</c:v>
                </c:pt>
                <c:pt idx="758">
                  <c:v>42064</c:v>
                </c:pt>
                <c:pt idx="759">
                  <c:v>42095</c:v>
                </c:pt>
                <c:pt idx="760">
                  <c:v>42125</c:v>
                </c:pt>
                <c:pt idx="761">
                  <c:v>42156</c:v>
                </c:pt>
                <c:pt idx="762">
                  <c:v>42186</c:v>
                </c:pt>
                <c:pt idx="763">
                  <c:v>42217</c:v>
                </c:pt>
                <c:pt idx="764">
                  <c:v>42248</c:v>
                </c:pt>
                <c:pt idx="765">
                  <c:v>42278</c:v>
                </c:pt>
                <c:pt idx="766">
                  <c:v>42309</c:v>
                </c:pt>
                <c:pt idx="767">
                  <c:v>42339</c:v>
                </c:pt>
                <c:pt idx="768">
                  <c:v>42370</c:v>
                </c:pt>
                <c:pt idx="769">
                  <c:v>42401</c:v>
                </c:pt>
                <c:pt idx="770">
                  <c:v>42430</c:v>
                </c:pt>
                <c:pt idx="771">
                  <c:v>42461</c:v>
                </c:pt>
                <c:pt idx="772">
                  <c:v>42491</c:v>
                </c:pt>
                <c:pt idx="773">
                  <c:v>42522</c:v>
                </c:pt>
                <c:pt idx="774">
                  <c:v>42552</c:v>
                </c:pt>
                <c:pt idx="775">
                  <c:v>42583</c:v>
                </c:pt>
                <c:pt idx="776">
                  <c:v>42614</c:v>
                </c:pt>
                <c:pt idx="777">
                  <c:v>42644</c:v>
                </c:pt>
                <c:pt idx="778">
                  <c:v>42675</c:v>
                </c:pt>
                <c:pt idx="779">
                  <c:v>42705</c:v>
                </c:pt>
                <c:pt idx="780">
                  <c:v>42736</c:v>
                </c:pt>
                <c:pt idx="781">
                  <c:v>42767</c:v>
                </c:pt>
                <c:pt idx="782">
                  <c:v>42795</c:v>
                </c:pt>
                <c:pt idx="783">
                  <c:v>42826</c:v>
                </c:pt>
                <c:pt idx="784">
                  <c:v>42856</c:v>
                </c:pt>
                <c:pt idx="785">
                  <c:v>42887</c:v>
                </c:pt>
                <c:pt idx="786">
                  <c:v>42917</c:v>
                </c:pt>
                <c:pt idx="787">
                  <c:v>42948</c:v>
                </c:pt>
                <c:pt idx="788">
                  <c:v>42979</c:v>
                </c:pt>
                <c:pt idx="789">
                  <c:v>43009</c:v>
                </c:pt>
                <c:pt idx="790">
                  <c:v>43040</c:v>
                </c:pt>
                <c:pt idx="791">
                  <c:v>43070</c:v>
                </c:pt>
                <c:pt idx="792">
                  <c:v>43101</c:v>
                </c:pt>
                <c:pt idx="793">
                  <c:v>43132</c:v>
                </c:pt>
                <c:pt idx="794">
                  <c:v>43160</c:v>
                </c:pt>
                <c:pt idx="795">
                  <c:v>43191</c:v>
                </c:pt>
                <c:pt idx="796">
                  <c:v>43221</c:v>
                </c:pt>
                <c:pt idx="797">
                  <c:v>43252</c:v>
                </c:pt>
                <c:pt idx="798">
                  <c:v>43282</c:v>
                </c:pt>
                <c:pt idx="799">
                  <c:v>43313</c:v>
                </c:pt>
                <c:pt idx="800">
                  <c:v>43344</c:v>
                </c:pt>
                <c:pt idx="801">
                  <c:v>43374</c:v>
                </c:pt>
                <c:pt idx="802">
                  <c:v>43405</c:v>
                </c:pt>
                <c:pt idx="803">
                  <c:v>43435</c:v>
                </c:pt>
                <c:pt idx="804">
                  <c:v>43466</c:v>
                </c:pt>
                <c:pt idx="805">
                  <c:v>43497</c:v>
                </c:pt>
                <c:pt idx="806">
                  <c:v>43525</c:v>
                </c:pt>
                <c:pt idx="807">
                  <c:v>43556</c:v>
                </c:pt>
                <c:pt idx="808">
                  <c:v>43586</c:v>
                </c:pt>
                <c:pt idx="809">
                  <c:v>43617</c:v>
                </c:pt>
                <c:pt idx="810">
                  <c:v>43647</c:v>
                </c:pt>
                <c:pt idx="811">
                  <c:v>43678</c:v>
                </c:pt>
                <c:pt idx="812">
                  <c:v>43709</c:v>
                </c:pt>
                <c:pt idx="813">
                  <c:v>43739</c:v>
                </c:pt>
                <c:pt idx="814">
                  <c:v>43770</c:v>
                </c:pt>
                <c:pt idx="815">
                  <c:v>43800</c:v>
                </c:pt>
                <c:pt idx="816">
                  <c:v>43831</c:v>
                </c:pt>
                <c:pt idx="817">
                  <c:v>43862</c:v>
                </c:pt>
                <c:pt idx="818">
                  <c:v>43891</c:v>
                </c:pt>
                <c:pt idx="819">
                  <c:v>43922</c:v>
                </c:pt>
                <c:pt idx="820">
                  <c:v>43952</c:v>
                </c:pt>
                <c:pt idx="821">
                  <c:v>43983</c:v>
                </c:pt>
                <c:pt idx="822">
                  <c:v>44013</c:v>
                </c:pt>
                <c:pt idx="823">
                  <c:v>44044</c:v>
                </c:pt>
                <c:pt idx="824">
                  <c:v>44075</c:v>
                </c:pt>
                <c:pt idx="825">
                  <c:v>44105</c:v>
                </c:pt>
                <c:pt idx="826">
                  <c:v>44136</c:v>
                </c:pt>
                <c:pt idx="827">
                  <c:v>44166</c:v>
                </c:pt>
                <c:pt idx="828">
                  <c:v>44197</c:v>
                </c:pt>
                <c:pt idx="829">
                  <c:v>44228</c:v>
                </c:pt>
                <c:pt idx="830">
                  <c:v>44256</c:v>
                </c:pt>
                <c:pt idx="831">
                  <c:v>44287</c:v>
                </c:pt>
                <c:pt idx="832">
                  <c:v>44317</c:v>
                </c:pt>
                <c:pt idx="833">
                  <c:v>44348</c:v>
                </c:pt>
                <c:pt idx="834">
                  <c:v>44378</c:v>
                </c:pt>
                <c:pt idx="835">
                  <c:v>44409</c:v>
                </c:pt>
                <c:pt idx="836">
                  <c:v>44440</c:v>
                </c:pt>
                <c:pt idx="837">
                  <c:v>44470</c:v>
                </c:pt>
                <c:pt idx="838">
                  <c:v>44501</c:v>
                </c:pt>
                <c:pt idx="839">
                  <c:v>44531</c:v>
                </c:pt>
                <c:pt idx="840">
                  <c:v>44562</c:v>
                </c:pt>
                <c:pt idx="841">
                  <c:v>44593</c:v>
                </c:pt>
                <c:pt idx="842">
                  <c:v>44621</c:v>
                </c:pt>
                <c:pt idx="843">
                  <c:v>44652</c:v>
                </c:pt>
                <c:pt idx="844">
                  <c:v>44682</c:v>
                </c:pt>
                <c:pt idx="845">
                  <c:v>44713</c:v>
                </c:pt>
                <c:pt idx="846">
                  <c:v>44743</c:v>
                </c:pt>
                <c:pt idx="847">
                  <c:v>44774</c:v>
                </c:pt>
                <c:pt idx="848">
                  <c:v>44805</c:v>
                </c:pt>
                <c:pt idx="849">
                  <c:v>44835</c:v>
                </c:pt>
                <c:pt idx="850">
                  <c:v>44866</c:v>
                </c:pt>
                <c:pt idx="851">
                  <c:v>44896</c:v>
                </c:pt>
                <c:pt idx="852">
                  <c:v>44927</c:v>
                </c:pt>
                <c:pt idx="853">
                  <c:v>44958</c:v>
                </c:pt>
                <c:pt idx="854">
                  <c:v>44986</c:v>
                </c:pt>
                <c:pt idx="855">
                  <c:v>45017</c:v>
                </c:pt>
                <c:pt idx="856">
                  <c:v>45047</c:v>
                </c:pt>
                <c:pt idx="857">
                  <c:v>45078</c:v>
                </c:pt>
                <c:pt idx="858">
                  <c:v>45108</c:v>
                </c:pt>
                <c:pt idx="859">
                  <c:v>45139</c:v>
                </c:pt>
                <c:pt idx="860">
                  <c:v>45170</c:v>
                </c:pt>
                <c:pt idx="861">
                  <c:v>45200</c:v>
                </c:pt>
                <c:pt idx="862">
                  <c:v>45231</c:v>
                </c:pt>
                <c:pt idx="863">
                  <c:v>45261</c:v>
                </c:pt>
                <c:pt idx="864">
                  <c:v>45292</c:v>
                </c:pt>
                <c:pt idx="865">
                  <c:v>45323</c:v>
                </c:pt>
                <c:pt idx="866">
                  <c:v>45352</c:v>
                </c:pt>
                <c:pt idx="867">
                  <c:v>45383</c:v>
                </c:pt>
                <c:pt idx="868">
                  <c:v>45413</c:v>
                </c:pt>
                <c:pt idx="869">
                  <c:v>45444</c:v>
                </c:pt>
                <c:pt idx="870">
                  <c:v>45474</c:v>
                </c:pt>
                <c:pt idx="871">
                  <c:v>45505</c:v>
                </c:pt>
                <c:pt idx="872">
                  <c:v>45536</c:v>
                </c:pt>
                <c:pt idx="873">
                  <c:v>45566</c:v>
                </c:pt>
                <c:pt idx="874">
                  <c:v>45597</c:v>
                </c:pt>
                <c:pt idx="875">
                  <c:v>45627</c:v>
                </c:pt>
                <c:pt idx="876">
                  <c:v>45658</c:v>
                </c:pt>
                <c:pt idx="877">
                  <c:v>45689</c:v>
                </c:pt>
                <c:pt idx="878">
                  <c:v>45717</c:v>
                </c:pt>
                <c:pt idx="879">
                  <c:v>45748</c:v>
                </c:pt>
                <c:pt idx="880">
                  <c:v>45778</c:v>
                </c:pt>
                <c:pt idx="881">
                  <c:v>45809</c:v>
                </c:pt>
                <c:pt idx="882">
                  <c:v>45839</c:v>
                </c:pt>
                <c:pt idx="883">
                  <c:v>45870</c:v>
                </c:pt>
                <c:pt idx="884">
                  <c:v>45901</c:v>
                </c:pt>
                <c:pt idx="885">
                  <c:v>45931</c:v>
                </c:pt>
                <c:pt idx="886">
                  <c:v>45962</c:v>
                </c:pt>
                <c:pt idx="887">
                  <c:v>45992</c:v>
                </c:pt>
                <c:pt idx="888">
                  <c:v>46023</c:v>
                </c:pt>
                <c:pt idx="889">
                  <c:v>46054</c:v>
                </c:pt>
                <c:pt idx="890">
                  <c:v>46082</c:v>
                </c:pt>
                <c:pt idx="891">
                  <c:v>46113</c:v>
                </c:pt>
                <c:pt idx="892">
                  <c:v>46143</c:v>
                </c:pt>
                <c:pt idx="893">
                  <c:v>46174</c:v>
                </c:pt>
                <c:pt idx="894">
                  <c:v>46204</c:v>
                </c:pt>
                <c:pt idx="895">
                  <c:v>46235</c:v>
                </c:pt>
                <c:pt idx="896">
                  <c:v>46266</c:v>
                </c:pt>
                <c:pt idx="897">
                  <c:v>46296</c:v>
                </c:pt>
                <c:pt idx="898">
                  <c:v>46327</c:v>
                </c:pt>
                <c:pt idx="899">
                  <c:v>46357</c:v>
                </c:pt>
                <c:pt idx="900">
                  <c:v>46388</c:v>
                </c:pt>
                <c:pt idx="901">
                  <c:v>46419</c:v>
                </c:pt>
                <c:pt idx="902">
                  <c:v>46447</c:v>
                </c:pt>
                <c:pt idx="903">
                  <c:v>46478</c:v>
                </c:pt>
                <c:pt idx="904">
                  <c:v>46508</c:v>
                </c:pt>
                <c:pt idx="905">
                  <c:v>46539</c:v>
                </c:pt>
                <c:pt idx="906">
                  <c:v>46569</c:v>
                </c:pt>
                <c:pt idx="907">
                  <c:v>46600</c:v>
                </c:pt>
                <c:pt idx="908">
                  <c:v>46631</c:v>
                </c:pt>
                <c:pt idx="909">
                  <c:v>46661</c:v>
                </c:pt>
                <c:pt idx="910">
                  <c:v>46692</c:v>
                </c:pt>
                <c:pt idx="911">
                  <c:v>46722</c:v>
                </c:pt>
                <c:pt idx="912">
                  <c:v>46753</c:v>
                </c:pt>
                <c:pt idx="913">
                  <c:v>46784</c:v>
                </c:pt>
                <c:pt idx="914">
                  <c:v>46813</c:v>
                </c:pt>
                <c:pt idx="915">
                  <c:v>46844</c:v>
                </c:pt>
                <c:pt idx="916">
                  <c:v>46874</c:v>
                </c:pt>
                <c:pt idx="917">
                  <c:v>46905</c:v>
                </c:pt>
                <c:pt idx="918">
                  <c:v>46935</c:v>
                </c:pt>
                <c:pt idx="919">
                  <c:v>46966</c:v>
                </c:pt>
                <c:pt idx="920">
                  <c:v>46997</c:v>
                </c:pt>
                <c:pt idx="921">
                  <c:v>47027</c:v>
                </c:pt>
                <c:pt idx="922">
                  <c:v>47058</c:v>
                </c:pt>
                <c:pt idx="923">
                  <c:v>47088</c:v>
                </c:pt>
                <c:pt idx="924">
                  <c:v>47119</c:v>
                </c:pt>
                <c:pt idx="925">
                  <c:v>47150</c:v>
                </c:pt>
                <c:pt idx="926">
                  <c:v>47178</c:v>
                </c:pt>
                <c:pt idx="927">
                  <c:v>47209</c:v>
                </c:pt>
                <c:pt idx="928">
                  <c:v>47239</c:v>
                </c:pt>
                <c:pt idx="929">
                  <c:v>47270</c:v>
                </c:pt>
                <c:pt idx="930">
                  <c:v>47300</c:v>
                </c:pt>
                <c:pt idx="931">
                  <c:v>47331</c:v>
                </c:pt>
                <c:pt idx="932">
                  <c:v>47362</c:v>
                </c:pt>
                <c:pt idx="933">
                  <c:v>47392</c:v>
                </c:pt>
                <c:pt idx="934">
                  <c:v>47423</c:v>
                </c:pt>
                <c:pt idx="935">
                  <c:v>47453</c:v>
                </c:pt>
                <c:pt idx="936">
                  <c:v>47484</c:v>
                </c:pt>
                <c:pt idx="937">
                  <c:v>47515</c:v>
                </c:pt>
                <c:pt idx="938">
                  <c:v>47543</c:v>
                </c:pt>
                <c:pt idx="939">
                  <c:v>47574</c:v>
                </c:pt>
                <c:pt idx="940">
                  <c:v>47604</c:v>
                </c:pt>
                <c:pt idx="941">
                  <c:v>47635</c:v>
                </c:pt>
                <c:pt idx="942">
                  <c:v>47665</c:v>
                </c:pt>
                <c:pt idx="943">
                  <c:v>47696</c:v>
                </c:pt>
                <c:pt idx="944">
                  <c:v>47727</c:v>
                </c:pt>
                <c:pt idx="945">
                  <c:v>47757</c:v>
                </c:pt>
                <c:pt idx="946">
                  <c:v>47788</c:v>
                </c:pt>
                <c:pt idx="947">
                  <c:v>47818</c:v>
                </c:pt>
                <c:pt idx="948">
                  <c:v>47849</c:v>
                </c:pt>
                <c:pt idx="949">
                  <c:v>47880</c:v>
                </c:pt>
                <c:pt idx="950">
                  <c:v>47908</c:v>
                </c:pt>
                <c:pt idx="951">
                  <c:v>47939</c:v>
                </c:pt>
                <c:pt idx="952">
                  <c:v>47969</c:v>
                </c:pt>
                <c:pt idx="953">
                  <c:v>48000</c:v>
                </c:pt>
                <c:pt idx="954">
                  <c:v>48030</c:v>
                </c:pt>
                <c:pt idx="955">
                  <c:v>48061</c:v>
                </c:pt>
                <c:pt idx="956">
                  <c:v>48092</c:v>
                </c:pt>
                <c:pt idx="957">
                  <c:v>48122</c:v>
                </c:pt>
                <c:pt idx="958">
                  <c:v>48153</c:v>
                </c:pt>
                <c:pt idx="959">
                  <c:v>48183</c:v>
                </c:pt>
                <c:pt idx="960">
                  <c:v>48214</c:v>
                </c:pt>
                <c:pt idx="961">
                  <c:v>48245</c:v>
                </c:pt>
                <c:pt idx="962">
                  <c:v>48274</c:v>
                </c:pt>
                <c:pt idx="963">
                  <c:v>48305</c:v>
                </c:pt>
                <c:pt idx="964">
                  <c:v>48335</c:v>
                </c:pt>
                <c:pt idx="965">
                  <c:v>48366</c:v>
                </c:pt>
                <c:pt idx="966">
                  <c:v>48396</c:v>
                </c:pt>
                <c:pt idx="967">
                  <c:v>48427</c:v>
                </c:pt>
                <c:pt idx="968">
                  <c:v>48458</c:v>
                </c:pt>
                <c:pt idx="969">
                  <c:v>48488</c:v>
                </c:pt>
                <c:pt idx="970">
                  <c:v>48519</c:v>
                </c:pt>
                <c:pt idx="971">
                  <c:v>48549</c:v>
                </c:pt>
              </c:numCache>
            </c:numRef>
          </c:cat>
          <c:val>
            <c:numRef>
              <c:f>EMPPS!$H$159:$H$1130</c:f>
              <c:numCache>
                <c:formatCode>0.0</c:formatCode>
                <c:ptCount val="972"/>
                <c:pt idx="0">
                  <c:v>41.488</c:v>
                </c:pt>
                <c:pt idx="1">
                  <c:v>41.542999999999999</c:v>
                </c:pt>
                <c:pt idx="2">
                  <c:v>41.573916666599999</c:v>
                </c:pt>
                <c:pt idx="3">
                  <c:v>41.621333333300001</c:v>
                </c:pt>
                <c:pt idx="4">
                  <c:v>41.656999999999996</c:v>
                </c:pt>
                <c:pt idx="5">
                  <c:v>41.659583333299999</c:v>
                </c:pt>
                <c:pt idx="6">
                  <c:v>41.6508333333</c:v>
                </c:pt>
                <c:pt idx="7">
                  <c:v>41.709166666599998</c:v>
                </c:pt>
                <c:pt idx="8">
                  <c:v>41.806750000000001</c:v>
                </c:pt>
                <c:pt idx="9">
                  <c:v>41.919583333299997</c:v>
                </c:pt>
                <c:pt idx="10">
                  <c:v>42.046666666599997</c:v>
                </c:pt>
                <c:pt idx="11">
                  <c:v>42.181583333299997</c:v>
                </c:pt>
                <c:pt idx="12">
                  <c:v>42.3151666666</c:v>
                </c:pt>
                <c:pt idx="13">
                  <c:v>42.450749999999999</c:v>
                </c:pt>
                <c:pt idx="14">
                  <c:v>42.603416666599998</c:v>
                </c:pt>
                <c:pt idx="15">
                  <c:v>42.745833333299998</c:v>
                </c:pt>
                <c:pt idx="16">
                  <c:v>42.899416666599997</c:v>
                </c:pt>
                <c:pt idx="17">
                  <c:v>43.086083333300003</c:v>
                </c:pt>
                <c:pt idx="18">
                  <c:v>43.28875</c:v>
                </c:pt>
                <c:pt idx="19">
                  <c:v>43.415750000000003</c:v>
                </c:pt>
                <c:pt idx="20">
                  <c:v>43.500916666599998</c:v>
                </c:pt>
                <c:pt idx="21">
                  <c:v>43.558916666599998</c:v>
                </c:pt>
                <c:pt idx="22">
                  <c:v>43.573</c:v>
                </c:pt>
                <c:pt idx="23">
                  <c:v>43.552083333299997</c:v>
                </c:pt>
                <c:pt idx="24">
                  <c:v>43.496666666599999</c:v>
                </c:pt>
                <c:pt idx="25">
                  <c:v>43.414666666599999</c:v>
                </c:pt>
                <c:pt idx="26">
                  <c:v>43.301083333299999</c:v>
                </c:pt>
                <c:pt idx="27">
                  <c:v>43.191916666600001</c:v>
                </c:pt>
                <c:pt idx="28">
                  <c:v>43.056916666600003</c:v>
                </c:pt>
                <c:pt idx="29">
                  <c:v>42.91525</c:v>
                </c:pt>
                <c:pt idx="30">
                  <c:v>42.763083333300003</c:v>
                </c:pt>
                <c:pt idx="31">
                  <c:v>42.613666666599997</c:v>
                </c:pt>
                <c:pt idx="32">
                  <c:v>42.478000000000002</c:v>
                </c:pt>
                <c:pt idx="33">
                  <c:v>42.359083333299999</c:v>
                </c:pt>
                <c:pt idx="34">
                  <c:v>42.282249999999998</c:v>
                </c:pt>
                <c:pt idx="35">
                  <c:v>42.234749999999998</c:v>
                </c:pt>
                <c:pt idx="36">
                  <c:v>42.2199166666</c:v>
                </c:pt>
                <c:pt idx="37">
                  <c:v>42.226333333299998</c:v>
                </c:pt>
                <c:pt idx="38">
                  <c:v>42.277416666599997</c:v>
                </c:pt>
                <c:pt idx="39">
                  <c:v>42.350666666599999</c:v>
                </c:pt>
                <c:pt idx="40">
                  <c:v>42.466833333300002</c:v>
                </c:pt>
                <c:pt idx="41">
                  <c:v>42.613666666599997</c:v>
                </c:pt>
                <c:pt idx="42">
                  <c:v>42.779666666600001</c:v>
                </c:pt>
                <c:pt idx="43">
                  <c:v>42.960583333300001</c:v>
                </c:pt>
                <c:pt idx="44">
                  <c:v>43.145416666599999</c:v>
                </c:pt>
                <c:pt idx="45">
                  <c:v>43.336416666600002</c:v>
                </c:pt>
                <c:pt idx="46">
                  <c:v>43.529083333300001</c:v>
                </c:pt>
                <c:pt idx="47">
                  <c:v>43.722416666599997</c:v>
                </c:pt>
                <c:pt idx="48">
                  <c:v>43.911416666599997</c:v>
                </c:pt>
                <c:pt idx="49">
                  <c:v>44.094833333300002</c:v>
                </c:pt>
                <c:pt idx="50">
                  <c:v>44.256999999999998</c:v>
                </c:pt>
                <c:pt idx="51">
                  <c:v>44.40325</c:v>
                </c:pt>
                <c:pt idx="52">
                  <c:v>44.537750000000003</c:v>
                </c:pt>
                <c:pt idx="53">
                  <c:v>44.660666666600001</c:v>
                </c:pt>
                <c:pt idx="54">
                  <c:v>44.7133333333</c:v>
                </c:pt>
                <c:pt idx="55">
                  <c:v>44.806666666600002</c:v>
                </c:pt>
                <c:pt idx="56">
                  <c:v>44.886416666599999</c:v>
                </c:pt>
                <c:pt idx="57">
                  <c:v>44.968249999999998</c:v>
                </c:pt>
                <c:pt idx="58">
                  <c:v>45.032083333300001</c:v>
                </c:pt>
                <c:pt idx="59">
                  <c:v>45.087249999999997</c:v>
                </c:pt>
                <c:pt idx="60">
                  <c:v>45.125749999999996</c:v>
                </c:pt>
                <c:pt idx="61">
                  <c:v>45.163499999999999</c:v>
                </c:pt>
                <c:pt idx="62">
                  <c:v>45.195333333299999</c:v>
                </c:pt>
                <c:pt idx="63">
                  <c:v>45.227499999999999</c:v>
                </c:pt>
                <c:pt idx="64">
                  <c:v>45.253083333299998</c:v>
                </c:pt>
                <c:pt idx="65">
                  <c:v>45.268583333300001</c:v>
                </c:pt>
                <c:pt idx="66">
                  <c:v>45.34</c:v>
                </c:pt>
                <c:pt idx="67">
                  <c:v>45.359499999999997</c:v>
                </c:pt>
                <c:pt idx="68">
                  <c:v>45.368000000000002</c:v>
                </c:pt>
                <c:pt idx="69">
                  <c:v>45.347166666600003</c:v>
                </c:pt>
                <c:pt idx="70">
                  <c:v>45.305750000000003</c:v>
                </c:pt>
                <c:pt idx="71">
                  <c:v>45.234999999999999</c:v>
                </c:pt>
                <c:pt idx="72">
                  <c:v>45.149833333300002</c:v>
                </c:pt>
                <c:pt idx="73">
                  <c:v>45.003916666599999</c:v>
                </c:pt>
                <c:pt idx="74">
                  <c:v>44.829083333299998</c:v>
                </c:pt>
                <c:pt idx="75">
                  <c:v>44.628416666600003</c:v>
                </c:pt>
                <c:pt idx="76">
                  <c:v>44.430666666599997</c:v>
                </c:pt>
                <c:pt idx="77">
                  <c:v>44.237083333299999</c:v>
                </c:pt>
                <c:pt idx="78">
                  <c:v>44.050666666600002</c:v>
                </c:pt>
                <c:pt idx="79">
                  <c:v>43.8761666666</c:v>
                </c:pt>
                <c:pt idx="80">
                  <c:v>43.737416666599998</c:v>
                </c:pt>
                <c:pt idx="81">
                  <c:v>43.608666666600001</c:v>
                </c:pt>
                <c:pt idx="82">
                  <c:v>43.5324166666</c:v>
                </c:pt>
                <c:pt idx="83">
                  <c:v>43.4798333333</c:v>
                </c:pt>
                <c:pt idx="84">
                  <c:v>43.486583333299997</c:v>
                </c:pt>
                <c:pt idx="85">
                  <c:v>43.550333333300003</c:v>
                </c:pt>
                <c:pt idx="86">
                  <c:v>43.665750000000003</c:v>
                </c:pt>
                <c:pt idx="87">
                  <c:v>43.834333333300002</c:v>
                </c:pt>
                <c:pt idx="88">
                  <c:v>44.036250000000003</c:v>
                </c:pt>
                <c:pt idx="89">
                  <c:v>44.2550833333</c:v>
                </c:pt>
                <c:pt idx="90">
                  <c:v>44.47475</c:v>
                </c:pt>
                <c:pt idx="91">
                  <c:v>44.642249999999997</c:v>
                </c:pt>
                <c:pt idx="92">
                  <c:v>44.785249999999998</c:v>
                </c:pt>
                <c:pt idx="93">
                  <c:v>44.919750000000001</c:v>
                </c:pt>
                <c:pt idx="94">
                  <c:v>45.03575</c:v>
                </c:pt>
                <c:pt idx="95">
                  <c:v>45.181750000000001</c:v>
                </c:pt>
                <c:pt idx="96">
                  <c:v>45.3085833333</c:v>
                </c:pt>
                <c:pt idx="97">
                  <c:v>45.438833333300003</c:v>
                </c:pt>
                <c:pt idx="98">
                  <c:v>45.523249999999997</c:v>
                </c:pt>
                <c:pt idx="99">
                  <c:v>45.616583333299999</c:v>
                </c:pt>
                <c:pt idx="100">
                  <c:v>45.673833333300003</c:v>
                </c:pt>
                <c:pt idx="101">
                  <c:v>45.710583333300001</c:v>
                </c:pt>
                <c:pt idx="102">
                  <c:v>45.736750000000001</c:v>
                </c:pt>
                <c:pt idx="103">
                  <c:v>45.795083333299999</c:v>
                </c:pt>
                <c:pt idx="104">
                  <c:v>45.842333333299997</c:v>
                </c:pt>
                <c:pt idx="105">
                  <c:v>45.887333333299999</c:v>
                </c:pt>
                <c:pt idx="106">
                  <c:v>45.893166666600003</c:v>
                </c:pt>
                <c:pt idx="107">
                  <c:v>45.831583333300003</c:v>
                </c:pt>
                <c:pt idx="108">
                  <c:v>45.754333333300004</c:v>
                </c:pt>
                <c:pt idx="109">
                  <c:v>45.648083333300001</c:v>
                </c:pt>
                <c:pt idx="110">
                  <c:v>45.573500000000003</c:v>
                </c:pt>
                <c:pt idx="111">
                  <c:v>45.469583333300001</c:v>
                </c:pt>
                <c:pt idx="112">
                  <c:v>45.395000000000003</c:v>
                </c:pt>
                <c:pt idx="113">
                  <c:v>45.347250000000003</c:v>
                </c:pt>
                <c:pt idx="114">
                  <c:v>45.314333333299999</c:v>
                </c:pt>
                <c:pt idx="115">
                  <c:v>45.295583333300002</c:v>
                </c:pt>
                <c:pt idx="116">
                  <c:v>45.284666666600003</c:v>
                </c:pt>
                <c:pt idx="117">
                  <c:v>45.290416666600002</c:v>
                </c:pt>
                <c:pt idx="118">
                  <c:v>45.329000000000001</c:v>
                </c:pt>
                <c:pt idx="119">
                  <c:v>45.399000000000001</c:v>
                </c:pt>
                <c:pt idx="120">
                  <c:v>45.47</c:v>
                </c:pt>
                <c:pt idx="121">
                  <c:v>45.579250000000002</c:v>
                </c:pt>
                <c:pt idx="122">
                  <c:v>45.688249999999996</c:v>
                </c:pt>
                <c:pt idx="123">
                  <c:v>45.830583333299998</c:v>
                </c:pt>
                <c:pt idx="124">
                  <c:v>45.961583333299998</c:v>
                </c:pt>
                <c:pt idx="125">
                  <c:v>46.076916666599999</c:v>
                </c:pt>
                <c:pt idx="126">
                  <c:v>46.190666666600002</c:v>
                </c:pt>
                <c:pt idx="127">
                  <c:v>46.294750000000001</c:v>
                </c:pt>
                <c:pt idx="128">
                  <c:v>46.4038333333</c:v>
                </c:pt>
                <c:pt idx="129">
                  <c:v>46.5050833333</c:v>
                </c:pt>
                <c:pt idx="130">
                  <c:v>46.5846666666</c:v>
                </c:pt>
                <c:pt idx="131">
                  <c:v>46.654499999999999</c:v>
                </c:pt>
                <c:pt idx="132">
                  <c:v>46.723583333299999</c:v>
                </c:pt>
                <c:pt idx="133">
                  <c:v>46.779666666600001</c:v>
                </c:pt>
                <c:pt idx="134">
                  <c:v>46.838250000000002</c:v>
                </c:pt>
                <c:pt idx="135">
                  <c:v>46.893250000000002</c:v>
                </c:pt>
                <c:pt idx="136">
                  <c:v>46.9495</c:v>
                </c:pt>
                <c:pt idx="137">
                  <c:v>47.010916666599996</c:v>
                </c:pt>
                <c:pt idx="138">
                  <c:v>47.075499999999998</c:v>
                </c:pt>
                <c:pt idx="139">
                  <c:v>47.138666666600002</c:v>
                </c:pt>
                <c:pt idx="140">
                  <c:v>47.201250000000002</c:v>
                </c:pt>
                <c:pt idx="141">
                  <c:v>47.272083333300003</c:v>
                </c:pt>
                <c:pt idx="142">
                  <c:v>47.341500000000003</c:v>
                </c:pt>
                <c:pt idx="143">
                  <c:v>47.422750000000001</c:v>
                </c:pt>
                <c:pt idx="144">
                  <c:v>47.505249999999997</c:v>
                </c:pt>
                <c:pt idx="145">
                  <c:v>47.604416666600002</c:v>
                </c:pt>
                <c:pt idx="146">
                  <c:v>47.7066666666</c:v>
                </c:pt>
                <c:pt idx="147">
                  <c:v>47.788333333300002</c:v>
                </c:pt>
                <c:pt idx="148">
                  <c:v>47.878749999999997</c:v>
                </c:pt>
                <c:pt idx="149">
                  <c:v>47.980249999999998</c:v>
                </c:pt>
                <c:pt idx="150">
                  <c:v>48.087666666600001</c:v>
                </c:pt>
                <c:pt idx="151">
                  <c:v>48.198500000000003</c:v>
                </c:pt>
                <c:pt idx="152">
                  <c:v>48.316333333300001</c:v>
                </c:pt>
                <c:pt idx="153">
                  <c:v>48.4089166666</c:v>
                </c:pt>
                <c:pt idx="154">
                  <c:v>48.538249999999998</c:v>
                </c:pt>
                <c:pt idx="155">
                  <c:v>48.68</c:v>
                </c:pt>
                <c:pt idx="156">
                  <c:v>48.823666666599998</c:v>
                </c:pt>
                <c:pt idx="157">
                  <c:v>48.963083333299998</c:v>
                </c:pt>
                <c:pt idx="158">
                  <c:v>49.107999999999997</c:v>
                </c:pt>
                <c:pt idx="159">
                  <c:v>49.269750000000002</c:v>
                </c:pt>
                <c:pt idx="160">
                  <c:v>49.432916666600001</c:v>
                </c:pt>
                <c:pt idx="161">
                  <c:v>49.602583333299997</c:v>
                </c:pt>
                <c:pt idx="162">
                  <c:v>49.771416666599997</c:v>
                </c:pt>
                <c:pt idx="163">
                  <c:v>49.941916666600001</c:v>
                </c:pt>
                <c:pt idx="164">
                  <c:v>50.107166666600001</c:v>
                </c:pt>
                <c:pt idx="165">
                  <c:v>50.3019166666</c:v>
                </c:pt>
                <c:pt idx="166">
                  <c:v>50.487583333300002</c:v>
                </c:pt>
                <c:pt idx="167">
                  <c:v>50.683333333299998</c:v>
                </c:pt>
                <c:pt idx="168">
                  <c:v>50.8800833333</c:v>
                </c:pt>
                <c:pt idx="169">
                  <c:v>51.0786666666</c:v>
                </c:pt>
                <c:pt idx="170">
                  <c:v>51.29</c:v>
                </c:pt>
                <c:pt idx="171">
                  <c:v>51.496749999999999</c:v>
                </c:pt>
                <c:pt idx="172">
                  <c:v>51.701999999999998</c:v>
                </c:pt>
                <c:pt idx="173">
                  <c:v>51.924083333299997</c:v>
                </c:pt>
                <c:pt idx="174">
                  <c:v>52.136249999999997</c:v>
                </c:pt>
                <c:pt idx="175">
                  <c:v>52.346083333300001</c:v>
                </c:pt>
                <c:pt idx="176">
                  <c:v>52.544499999999999</c:v>
                </c:pt>
                <c:pt idx="177">
                  <c:v>52.740416666599998</c:v>
                </c:pt>
                <c:pt idx="178">
                  <c:v>52.930083333299997</c:v>
                </c:pt>
                <c:pt idx="179">
                  <c:v>53.109833333300003</c:v>
                </c:pt>
                <c:pt idx="180">
                  <c:v>53.287166666600001</c:v>
                </c:pt>
                <c:pt idx="181">
                  <c:v>53.446583333299998</c:v>
                </c:pt>
                <c:pt idx="182">
                  <c:v>53.585583333300001</c:v>
                </c:pt>
                <c:pt idx="183">
                  <c:v>53.699083333300003</c:v>
                </c:pt>
                <c:pt idx="184">
                  <c:v>53.801416666599998</c:v>
                </c:pt>
                <c:pt idx="185">
                  <c:v>53.886000000000003</c:v>
                </c:pt>
                <c:pt idx="186">
                  <c:v>53.968333333300002</c:v>
                </c:pt>
                <c:pt idx="187">
                  <c:v>54.053833333299998</c:v>
                </c:pt>
                <c:pt idx="188">
                  <c:v>54.131833333300001</c:v>
                </c:pt>
                <c:pt idx="189">
                  <c:v>54.201500000000003</c:v>
                </c:pt>
                <c:pt idx="190">
                  <c:v>54.302666666599997</c:v>
                </c:pt>
                <c:pt idx="191">
                  <c:v>54.406166666600001</c:v>
                </c:pt>
                <c:pt idx="192">
                  <c:v>54.483249999999998</c:v>
                </c:pt>
                <c:pt idx="193">
                  <c:v>54.594749999999998</c:v>
                </c:pt>
                <c:pt idx="194">
                  <c:v>54.707000000000001</c:v>
                </c:pt>
                <c:pt idx="195">
                  <c:v>54.844999999999999</c:v>
                </c:pt>
                <c:pt idx="196">
                  <c:v>54.977333333300002</c:v>
                </c:pt>
                <c:pt idx="197">
                  <c:v>55.119416666600003</c:v>
                </c:pt>
                <c:pt idx="198">
                  <c:v>55.263916666599997</c:v>
                </c:pt>
                <c:pt idx="199">
                  <c:v>55.406916666599997</c:v>
                </c:pt>
                <c:pt idx="200">
                  <c:v>55.561999999999998</c:v>
                </c:pt>
                <c:pt idx="201">
                  <c:v>55.732166666600001</c:v>
                </c:pt>
                <c:pt idx="202">
                  <c:v>55.889333333300002</c:v>
                </c:pt>
                <c:pt idx="203">
                  <c:v>56.050249999999998</c:v>
                </c:pt>
                <c:pt idx="204">
                  <c:v>56.234999999999999</c:v>
                </c:pt>
                <c:pt idx="205">
                  <c:v>56.408583333300001</c:v>
                </c:pt>
                <c:pt idx="206">
                  <c:v>56.595916666599997</c:v>
                </c:pt>
                <c:pt idx="207">
                  <c:v>56.775666666600003</c:v>
                </c:pt>
                <c:pt idx="208">
                  <c:v>56.967583333299999</c:v>
                </c:pt>
                <c:pt idx="209">
                  <c:v>57.16525</c:v>
                </c:pt>
                <c:pt idx="210">
                  <c:v>57.352916666600002</c:v>
                </c:pt>
                <c:pt idx="211">
                  <c:v>57.547166666599999</c:v>
                </c:pt>
                <c:pt idx="212">
                  <c:v>57.7238333333</c:v>
                </c:pt>
                <c:pt idx="213">
                  <c:v>57.89725</c:v>
                </c:pt>
                <c:pt idx="214">
                  <c:v>58.044916666600002</c:v>
                </c:pt>
                <c:pt idx="215">
                  <c:v>58.181333333300003</c:v>
                </c:pt>
                <c:pt idx="216">
                  <c:v>58.301416666599998</c:v>
                </c:pt>
                <c:pt idx="217">
                  <c:v>58.410083333300001</c:v>
                </c:pt>
                <c:pt idx="218">
                  <c:v>58.508583333300002</c:v>
                </c:pt>
                <c:pt idx="219">
                  <c:v>58.577750000000002</c:v>
                </c:pt>
                <c:pt idx="220">
                  <c:v>58.613833333300001</c:v>
                </c:pt>
                <c:pt idx="221">
                  <c:v>58.621749999999999</c:v>
                </c:pt>
                <c:pt idx="222">
                  <c:v>58.616</c:v>
                </c:pt>
                <c:pt idx="223">
                  <c:v>58.580583333299998</c:v>
                </c:pt>
                <c:pt idx="224">
                  <c:v>58.553916666600003</c:v>
                </c:pt>
                <c:pt idx="225">
                  <c:v>58.475083333299999</c:v>
                </c:pt>
                <c:pt idx="226">
                  <c:v>58.3881666666</c:v>
                </c:pt>
                <c:pt idx="227" formatCode="0.00">
                  <c:v>58.3181666666</c:v>
                </c:pt>
                <c:pt idx="228">
                  <c:v>58.2601666666</c:v>
                </c:pt>
                <c:pt idx="229">
                  <c:v>58.188333333300001</c:v>
                </c:pt>
                <c:pt idx="230">
                  <c:v>58.113250000000001</c:v>
                </c:pt>
                <c:pt idx="231">
                  <c:v>58.0660833333</c:v>
                </c:pt>
                <c:pt idx="232">
                  <c:v>58.0534166666</c:v>
                </c:pt>
                <c:pt idx="233">
                  <c:v>58.044750000000001</c:v>
                </c:pt>
                <c:pt idx="234">
                  <c:v>58.037416666600002</c:v>
                </c:pt>
                <c:pt idx="235">
                  <c:v>58.045583333300002</c:v>
                </c:pt>
                <c:pt idx="236">
                  <c:v>58.0756666666</c:v>
                </c:pt>
                <c:pt idx="237">
                  <c:v>58.145249999999997</c:v>
                </c:pt>
                <c:pt idx="238">
                  <c:v>58.2425</c:v>
                </c:pt>
                <c:pt idx="239">
                  <c:v>58.323083333299998</c:v>
                </c:pt>
                <c:pt idx="240">
                  <c:v>58.420583333300002</c:v>
                </c:pt>
                <c:pt idx="241">
                  <c:v>58.5363333333</c:v>
                </c:pt>
                <c:pt idx="242">
                  <c:v>58.670999999999999</c:v>
                </c:pt>
                <c:pt idx="243">
                  <c:v>58.810166666599997</c:v>
                </c:pt>
                <c:pt idx="244">
                  <c:v>58.958500000000001</c:v>
                </c:pt>
                <c:pt idx="245">
                  <c:v>59.133833333299997</c:v>
                </c:pt>
                <c:pt idx="246">
                  <c:v>59.290166666600001</c:v>
                </c:pt>
                <c:pt idx="247">
                  <c:v>59.482166666600001</c:v>
                </c:pt>
                <c:pt idx="248">
                  <c:v>59.664499999999997</c:v>
                </c:pt>
                <c:pt idx="249">
                  <c:v>59.8825</c:v>
                </c:pt>
                <c:pt idx="250">
                  <c:v>60.108666666600001</c:v>
                </c:pt>
                <c:pt idx="251">
                  <c:v>60.33325</c:v>
                </c:pt>
                <c:pt idx="252">
                  <c:v>60.559333333300003</c:v>
                </c:pt>
                <c:pt idx="253">
                  <c:v>60.800833333299998</c:v>
                </c:pt>
                <c:pt idx="254">
                  <c:v>61.038333333300002</c:v>
                </c:pt>
                <c:pt idx="255">
                  <c:v>61.271916666599999</c:v>
                </c:pt>
                <c:pt idx="256">
                  <c:v>61.502916666600001</c:v>
                </c:pt>
                <c:pt idx="257">
                  <c:v>61.723916666599997</c:v>
                </c:pt>
                <c:pt idx="258">
                  <c:v>61.960416666599997</c:v>
                </c:pt>
                <c:pt idx="259">
                  <c:v>62.185250000000003</c:v>
                </c:pt>
                <c:pt idx="260">
                  <c:v>62.415416666600002</c:v>
                </c:pt>
                <c:pt idx="261">
                  <c:v>62.635583333299998</c:v>
                </c:pt>
                <c:pt idx="262">
                  <c:v>62.851999999999997</c:v>
                </c:pt>
                <c:pt idx="263">
                  <c:v>63.049500000000002</c:v>
                </c:pt>
                <c:pt idx="264">
                  <c:v>63.219749999999998</c:v>
                </c:pt>
                <c:pt idx="265">
                  <c:v>63.365083333299999</c:v>
                </c:pt>
                <c:pt idx="266">
                  <c:v>63.491750000000003</c:v>
                </c:pt>
                <c:pt idx="267">
                  <c:v>63.614833333299998</c:v>
                </c:pt>
                <c:pt idx="268">
                  <c:v>63.740749999999998</c:v>
                </c:pt>
                <c:pt idx="269">
                  <c:v>63.852333333300002</c:v>
                </c:pt>
                <c:pt idx="270">
                  <c:v>63.963916666599999</c:v>
                </c:pt>
                <c:pt idx="271">
                  <c:v>64.054083333299999</c:v>
                </c:pt>
                <c:pt idx="272">
                  <c:v>64.127416666599999</c:v>
                </c:pt>
                <c:pt idx="273">
                  <c:v>64.174166666600001</c:v>
                </c:pt>
                <c:pt idx="274">
                  <c:v>64.161416666600005</c:v>
                </c:pt>
                <c:pt idx="275">
                  <c:v>64.085499999999996</c:v>
                </c:pt>
                <c:pt idx="276">
                  <c:v>63.970500000000001</c:v>
                </c:pt>
                <c:pt idx="277">
                  <c:v>63.802750000000003</c:v>
                </c:pt>
                <c:pt idx="278">
                  <c:v>63.611750000000001</c:v>
                </c:pt>
                <c:pt idx="279">
                  <c:v>63.402666666599998</c:v>
                </c:pt>
                <c:pt idx="280">
                  <c:v>63.195500000000003</c:v>
                </c:pt>
                <c:pt idx="281">
                  <c:v>62.977166666599999</c:v>
                </c:pt>
                <c:pt idx="282">
                  <c:v>62.777500000000003</c:v>
                </c:pt>
                <c:pt idx="283">
                  <c:v>62.612416666599998</c:v>
                </c:pt>
                <c:pt idx="284">
                  <c:v>62.466416666599997</c:v>
                </c:pt>
                <c:pt idx="285">
                  <c:v>62.339666666600003</c:v>
                </c:pt>
                <c:pt idx="286">
                  <c:v>62.256250000000001</c:v>
                </c:pt>
                <c:pt idx="287">
                  <c:v>62.249749999999999</c:v>
                </c:pt>
                <c:pt idx="288">
                  <c:v>62.320749999999997</c:v>
                </c:pt>
                <c:pt idx="289">
                  <c:v>62.454999999999998</c:v>
                </c:pt>
                <c:pt idx="290">
                  <c:v>62.635750000000002</c:v>
                </c:pt>
                <c:pt idx="291">
                  <c:v>62.860999999999997</c:v>
                </c:pt>
                <c:pt idx="292">
                  <c:v>63.077833333299999</c:v>
                </c:pt>
                <c:pt idx="293">
                  <c:v>63.3034166666</c:v>
                </c:pt>
                <c:pt idx="294">
                  <c:v>63.526000000000003</c:v>
                </c:pt>
                <c:pt idx="295">
                  <c:v>63.726333333299998</c:v>
                </c:pt>
                <c:pt idx="296">
                  <c:v>63.934083333300002</c:v>
                </c:pt>
                <c:pt idx="297">
                  <c:v>64.115833333300003</c:v>
                </c:pt>
                <c:pt idx="298">
                  <c:v>64.311166666600002</c:v>
                </c:pt>
                <c:pt idx="299">
                  <c:v>64.501333333299996</c:v>
                </c:pt>
                <c:pt idx="300">
                  <c:v>64.675833333300005</c:v>
                </c:pt>
                <c:pt idx="301">
                  <c:v>64.848749999999995</c:v>
                </c:pt>
                <c:pt idx="302">
                  <c:v>65.042666666599999</c:v>
                </c:pt>
                <c:pt idx="303">
                  <c:v>65.242833333299998</c:v>
                </c:pt>
                <c:pt idx="304">
                  <c:v>65.464749999999995</c:v>
                </c:pt>
                <c:pt idx="305">
                  <c:v>65.707416666599997</c:v>
                </c:pt>
                <c:pt idx="306">
                  <c:v>65.956416666600006</c:v>
                </c:pt>
                <c:pt idx="307">
                  <c:v>66.206916666599994</c:v>
                </c:pt>
                <c:pt idx="308">
                  <c:v>66.468833333299997</c:v>
                </c:pt>
                <c:pt idx="309">
                  <c:v>66.751916666599996</c:v>
                </c:pt>
                <c:pt idx="310">
                  <c:v>67.041166666600006</c:v>
                </c:pt>
                <c:pt idx="311">
                  <c:v>67.334333333299995</c:v>
                </c:pt>
                <c:pt idx="312">
                  <c:v>67.614333333299996</c:v>
                </c:pt>
                <c:pt idx="313">
                  <c:v>67.895250000000004</c:v>
                </c:pt>
                <c:pt idx="314">
                  <c:v>68.1815</c:v>
                </c:pt>
                <c:pt idx="315">
                  <c:v>68.494083333299997</c:v>
                </c:pt>
                <c:pt idx="316">
                  <c:v>68.804833333299996</c:v>
                </c:pt>
                <c:pt idx="317">
                  <c:v>69.123249999999999</c:v>
                </c:pt>
                <c:pt idx="318">
                  <c:v>69.435500000000005</c:v>
                </c:pt>
                <c:pt idx="319">
                  <c:v>69.752666666600007</c:v>
                </c:pt>
                <c:pt idx="320">
                  <c:v>70.054000000000002</c:v>
                </c:pt>
                <c:pt idx="321">
                  <c:v>70.365499999999997</c:v>
                </c:pt>
                <c:pt idx="322">
                  <c:v>70.686583333300007</c:v>
                </c:pt>
                <c:pt idx="323">
                  <c:v>71.014416666599999</c:v>
                </c:pt>
                <c:pt idx="324">
                  <c:v>71.338833333300002</c:v>
                </c:pt>
                <c:pt idx="325">
                  <c:v>71.660916666600002</c:v>
                </c:pt>
                <c:pt idx="326">
                  <c:v>71.979333333300005</c:v>
                </c:pt>
                <c:pt idx="327">
                  <c:v>72.235749999999996</c:v>
                </c:pt>
                <c:pt idx="328">
                  <c:v>72.4945833333</c:v>
                </c:pt>
                <c:pt idx="329">
                  <c:v>72.739333333299996</c:v>
                </c:pt>
                <c:pt idx="330">
                  <c:v>72.967833333300007</c:v>
                </c:pt>
                <c:pt idx="331">
                  <c:v>73.173249999999996</c:v>
                </c:pt>
                <c:pt idx="332">
                  <c:v>73.372749999999996</c:v>
                </c:pt>
                <c:pt idx="333">
                  <c:v>73.561499999999995</c:v>
                </c:pt>
                <c:pt idx="334">
                  <c:v>73.720500000000001</c:v>
                </c:pt>
                <c:pt idx="335" formatCode="0.00">
                  <c:v>73.865250000000003</c:v>
                </c:pt>
                <c:pt idx="336">
                  <c:v>74.008499999999998</c:v>
                </c:pt>
                <c:pt idx="337">
                  <c:v>74.140083333299998</c:v>
                </c:pt>
                <c:pt idx="338">
                  <c:v>74.237666666600006</c:v>
                </c:pt>
                <c:pt idx="339">
                  <c:v>74.305250000000001</c:v>
                </c:pt>
                <c:pt idx="340">
                  <c:v>74.317833333300001</c:v>
                </c:pt>
                <c:pt idx="341">
                  <c:v>74.280583333300001</c:v>
                </c:pt>
                <c:pt idx="342">
                  <c:v>74.227083333300001</c:v>
                </c:pt>
                <c:pt idx="343">
                  <c:v>74.197500000000005</c:v>
                </c:pt>
                <c:pt idx="344">
                  <c:v>74.175083333299995</c:v>
                </c:pt>
                <c:pt idx="345">
                  <c:v>74.1574166666</c:v>
                </c:pt>
                <c:pt idx="346">
                  <c:v>74.154166666600005</c:v>
                </c:pt>
                <c:pt idx="347">
                  <c:v>74.157916666600002</c:v>
                </c:pt>
                <c:pt idx="348">
                  <c:v>74.161583333300001</c:v>
                </c:pt>
                <c:pt idx="349">
                  <c:v>74.168499999999995</c:v>
                </c:pt>
                <c:pt idx="350">
                  <c:v>74.183750000000003</c:v>
                </c:pt>
                <c:pt idx="351">
                  <c:v>74.244333333300006</c:v>
                </c:pt>
                <c:pt idx="352">
                  <c:v>74.339333333300004</c:v>
                </c:pt>
                <c:pt idx="353">
                  <c:v>74.479166666599994</c:v>
                </c:pt>
                <c:pt idx="354">
                  <c:v>74.650499999999994</c:v>
                </c:pt>
                <c:pt idx="355">
                  <c:v>74.802750000000003</c:v>
                </c:pt>
                <c:pt idx="356">
                  <c:v>74.938833333299996</c:v>
                </c:pt>
                <c:pt idx="357">
                  <c:v>75.041333333300003</c:v>
                </c:pt>
                <c:pt idx="358">
                  <c:v>75.101083333299997</c:v>
                </c:pt>
                <c:pt idx="359">
                  <c:v>75.116583333299999</c:v>
                </c:pt>
                <c:pt idx="360">
                  <c:v>75.1003333333</c:v>
                </c:pt>
                <c:pt idx="361">
                  <c:v>75.080416666600001</c:v>
                </c:pt>
                <c:pt idx="362">
                  <c:v>75.035166666600006</c:v>
                </c:pt>
                <c:pt idx="363">
                  <c:v>74.959333333299995</c:v>
                </c:pt>
                <c:pt idx="364">
                  <c:v>74.878333333300006</c:v>
                </c:pt>
                <c:pt idx="365">
                  <c:v>74.756749999999997</c:v>
                </c:pt>
                <c:pt idx="366">
                  <c:v>74.612750000000005</c:v>
                </c:pt>
                <c:pt idx="367">
                  <c:v>74.448499999999996</c:v>
                </c:pt>
                <c:pt idx="368">
                  <c:v>74.269000000000005</c:v>
                </c:pt>
                <c:pt idx="369">
                  <c:v>74.071916666600004</c:v>
                </c:pt>
                <c:pt idx="370">
                  <c:v>73.879333333299996</c:v>
                </c:pt>
                <c:pt idx="371">
                  <c:v>73.706083333300001</c:v>
                </c:pt>
                <c:pt idx="372">
                  <c:v>73.574083333299996</c:v>
                </c:pt>
                <c:pt idx="373">
                  <c:v>73.434333333300003</c:v>
                </c:pt>
                <c:pt idx="374">
                  <c:v>73.3220833333</c:v>
                </c:pt>
                <c:pt idx="375">
                  <c:v>73.257083333300002</c:v>
                </c:pt>
                <c:pt idx="376">
                  <c:v>73.219416666599997</c:v>
                </c:pt>
                <c:pt idx="377">
                  <c:v>73.235666666599997</c:v>
                </c:pt>
                <c:pt idx="378">
                  <c:v>73.306083333299995</c:v>
                </c:pt>
                <c:pt idx="379">
                  <c:v>73.366166666599995</c:v>
                </c:pt>
                <c:pt idx="380">
                  <c:v>73.528333333299997</c:v>
                </c:pt>
                <c:pt idx="381">
                  <c:v>73.743333333300001</c:v>
                </c:pt>
                <c:pt idx="382">
                  <c:v>73.9981666666</c:v>
                </c:pt>
                <c:pt idx="383">
                  <c:v>74.283916666600007</c:v>
                </c:pt>
                <c:pt idx="384">
                  <c:v>74.589083333299996</c:v>
                </c:pt>
                <c:pt idx="385">
                  <c:v>74.936999999999998</c:v>
                </c:pt>
                <c:pt idx="386">
                  <c:v>75.295000000000002</c:v>
                </c:pt>
                <c:pt idx="387">
                  <c:v>75.656916666599997</c:v>
                </c:pt>
                <c:pt idx="388">
                  <c:v>76.021583333300001</c:v>
                </c:pt>
                <c:pt idx="389">
                  <c:v>76.386166666600005</c:v>
                </c:pt>
                <c:pt idx="390">
                  <c:v>76.736583333300004</c:v>
                </c:pt>
                <c:pt idx="391">
                  <c:v>77.129000000000005</c:v>
                </c:pt>
                <c:pt idx="392">
                  <c:v>77.450249999999997</c:v>
                </c:pt>
                <c:pt idx="393">
                  <c:v>77.768249999999995</c:v>
                </c:pt>
                <c:pt idx="394">
                  <c:v>78.085250000000002</c:v>
                </c:pt>
                <c:pt idx="395">
                  <c:v>78.388833333299999</c:v>
                </c:pt>
                <c:pt idx="396">
                  <c:v>78.668333333299998</c:v>
                </c:pt>
                <c:pt idx="397">
                  <c:v>78.917500000000004</c:v>
                </c:pt>
                <c:pt idx="398">
                  <c:v>79.170083333299999</c:v>
                </c:pt>
                <c:pt idx="399">
                  <c:v>79.411749999999998</c:v>
                </c:pt>
                <c:pt idx="400">
                  <c:v>79.650416666599995</c:v>
                </c:pt>
                <c:pt idx="401">
                  <c:v>79.868499999999997</c:v>
                </c:pt>
                <c:pt idx="402">
                  <c:v>80.068749999999994</c:v>
                </c:pt>
                <c:pt idx="403">
                  <c:v>80.271083333299998</c:v>
                </c:pt>
                <c:pt idx="404">
                  <c:v>80.460499999999996</c:v>
                </c:pt>
                <c:pt idx="405">
                  <c:v>80.645583333299996</c:v>
                </c:pt>
                <c:pt idx="406">
                  <c:v>80.821749999999994</c:v>
                </c:pt>
                <c:pt idx="407">
                  <c:v>80.999583333299995</c:v>
                </c:pt>
                <c:pt idx="408">
                  <c:v>81.163833333300005</c:v>
                </c:pt>
                <c:pt idx="409">
                  <c:v>81.323833333300001</c:v>
                </c:pt>
                <c:pt idx="410">
                  <c:v>81.467083333299996</c:v>
                </c:pt>
                <c:pt idx="411">
                  <c:v>81.613166666599994</c:v>
                </c:pt>
                <c:pt idx="412">
                  <c:v>81.7481666666</c:v>
                </c:pt>
                <c:pt idx="413">
                  <c:v>81.866666666599997</c:v>
                </c:pt>
                <c:pt idx="414">
                  <c:v>82.006</c:v>
                </c:pt>
                <c:pt idx="415">
                  <c:v>82.138083333300003</c:v>
                </c:pt>
                <c:pt idx="416">
                  <c:v>82.268666666599998</c:v>
                </c:pt>
                <c:pt idx="417">
                  <c:v>82.398833333300004</c:v>
                </c:pt>
                <c:pt idx="418">
                  <c:v>82.527749999999997</c:v>
                </c:pt>
                <c:pt idx="419">
                  <c:v>82.661333333300007</c:v>
                </c:pt>
                <c:pt idx="420">
                  <c:v>82.795500000000004</c:v>
                </c:pt>
                <c:pt idx="421">
                  <c:v>82.944749999999999</c:v>
                </c:pt>
                <c:pt idx="422">
                  <c:v>83.103999999999999</c:v>
                </c:pt>
                <c:pt idx="423">
                  <c:v>83.273916666600002</c:v>
                </c:pt>
                <c:pt idx="424">
                  <c:v>83.452166666599993</c:v>
                </c:pt>
                <c:pt idx="425">
                  <c:v>83.653999999999996</c:v>
                </c:pt>
                <c:pt idx="426">
                  <c:v>83.855249999999998</c:v>
                </c:pt>
                <c:pt idx="427">
                  <c:v>84.062833333300006</c:v>
                </c:pt>
                <c:pt idx="428">
                  <c:v>84.266499999999994</c:v>
                </c:pt>
                <c:pt idx="429">
                  <c:v>84.491249999999994</c:v>
                </c:pt>
                <c:pt idx="430">
                  <c:v>84.723583333299999</c:v>
                </c:pt>
                <c:pt idx="431">
                  <c:v>84.960166666600003</c:v>
                </c:pt>
                <c:pt idx="432">
                  <c:v>85.188000000000002</c:v>
                </c:pt>
                <c:pt idx="433">
                  <c:v>85.432833333299996</c:v>
                </c:pt>
                <c:pt idx="434">
                  <c:v>85.677250000000001</c:v>
                </c:pt>
                <c:pt idx="435">
                  <c:v>85.916250000000005</c:v>
                </c:pt>
                <c:pt idx="436">
                  <c:v>86.151916666600002</c:v>
                </c:pt>
                <c:pt idx="437">
                  <c:v>86.407583333299996</c:v>
                </c:pt>
                <c:pt idx="438">
                  <c:v>86.658333333300007</c:v>
                </c:pt>
                <c:pt idx="439">
                  <c:v>86.901416666599999</c:v>
                </c:pt>
                <c:pt idx="440">
                  <c:v>87.139416666599999</c:v>
                </c:pt>
                <c:pt idx="441">
                  <c:v>87.365750000000006</c:v>
                </c:pt>
                <c:pt idx="442">
                  <c:v>87.600166666600003</c:v>
                </c:pt>
                <c:pt idx="443">
                  <c:v>87.838250000000002</c:v>
                </c:pt>
                <c:pt idx="444">
                  <c:v>88.085250000000002</c:v>
                </c:pt>
                <c:pt idx="445">
                  <c:v>88.317750000000004</c:v>
                </c:pt>
                <c:pt idx="446">
                  <c:v>88.545833333299996</c:v>
                </c:pt>
                <c:pt idx="447">
                  <c:v>88.764916666600001</c:v>
                </c:pt>
                <c:pt idx="448">
                  <c:v>88.976249999999993</c:v>
                </c:pt>
                <c:pt idx="449">
                  <c:v>89.169749999999993</c:v>
                </c:pt>
                <c:pt idx="450">
                  <c:v>89.347999999999999</c:v>
                </c:pt>
                <c:pt idx="451">
                  <c:v>89.517833333300004</c:v>
                </c:pt>
                <c:pt idx="452">
                  <c:v>89.683499999999995</c:v>
                </c:pt>
                <c:pt idx="453">
                  <c:v>89.836749999999995</c:v>
                </c:pt>
                <c:pt idx="454">
                  <c:v>89.990333333300001</c:v>
                </c:pt>
                <c:pt idx="455">
                  <c:v>90.123583333300004</c:v>
                </c:pt>
                <c:pt idx="456">
                  <c:v>90.2445833333</c:v>
                </c:pt>
                <c:pt idx="457">
                  <c:v>90.370999999999995</c:v>
                </c:pt>
                <c:pt idx="458">
                  <c:v>90.489500000000007</c:v>
                </c:pt>
                <c:pt idx="459">
                  <c:v>90.590083333300001</c:v>
                </c:pt>
                <c:pt idx="460">
                  <c:v>90.694583333300002</c:v>
                </c:pt>
                <c:pt idx="461">
                  <c:v>90.8004166666</c:v>
                </c:pt>
                <c:pt idx="462">
                  <c:v>90.897416666599995</c:v>
                </c:pt>
                <c:pt idx="463">
                  <c:v>90.989833333299998</c:v>
                </c:pt>
                <c:pt idx="464">
                  <c:v>91.063916666599994</c:v>
                </c:pt>
                <c:pt idx="465">
                  <c:v>91.112583333299995</c:v>
                </c:pt>
                <c:pt idx="466">
                  <c:v>91.121250000000003</c:v>
                </c:pt>
                <c:pt idx="467">
                  <c:v>91.111666666600001</c:v>
                </c:pt>
                <c:pt idx="468">
                  <c:v>91.072583333300003</c:v>
                </c:pt>
                <c:pt idx="469">
                  <c:v>90.990750000000006</c:v>
                </c:pt>
                <c:pt idx="470">
                  <c:v>90.887833333299994</c:v>
                </c:pt>
                <c:pt idx="471">
                  <c:v>90.770583333299996</c:v>
                </c:pt>
                <c:pt idx="472">
                  <c:v>90.65025</c:v>
                </c:pt>
                <c:pt idx="473">
                  <c:v>90.517333333300002</c:v>
                </c:pt>
                <c:pt idx="474">
                  <c:v>90.386416666599999</c:v>
                </c:pt>
                <c:pt idx="475">
                  <c:v>90.266999999999996</c:v>
                </c:pt>
                <c:pt idx="476">
                  <c:v>90.157749999999993</c:v>
                </c:pt>
                <c:pt idx="477">
                  <c:v>90.059416666600001</c:v>
                </c:pt>
                <c:pt idx="478">
                  <c:v>89.965666666600001</c:v>
                </c:pt>
                <c:pt idx="479">
                  <c:v>89.8791666666</c:v>
                </c:pt>
                <c:pt idx="480">
                  <c:v>89.803833333300005</c:v>
                </c:pt>
                <c:pt idx="481">
                  <c:v>89.753249999999994</c:v>
                </c:pt>
                <c:pt idx="482">
                  <c:v>89.71875</c:v>
                </c:pt>
                <c:pt idx="483">
                  <c:v>89.719583333299994</c:v>
                </c:pt>
                <c:pt idx="484">
                  <c:v>89.732333333300005</c:v>
                </c:pt>
                <c:pt idx="485">
                  <c:v>89.748249999999999</c:v>
                </c:pt>
                <c:pt idx="486">
                  <c:v>89.776499999999999</c:v>
                </c:pt>
                <c:pt idx="487">
                  <c:v>89.7968333333</c:v>
                </c:pt>
                <c:pt idx="488">
                  <c:v>89.823499999999996</c:v>
                </c:pt>
                <c:pt idx="489">
                  <c:v>89.872166666599995</c:v>
                </c:pt>
                <c:pt idx="490">
                  <c:v>89.935833333299996</c:v>
                </c:pt>
                <c:pt idx="491">
                  <c:v>90.012333333300006</c:v>
                </c:pt>
                <c:pt idx="492">
                  <c:v>90.110500000000002</c:v>
                </c:pt>
                <c:pt idx="493">
                  <c:v>90.236333333299996</c:v>
                </c:pt>
                <c:pt idx="494">
                  <c:v>90.3569166666</c:v>
                </c:pt>
                <c:pt idx="495">
                  <c:v>90.491166666599995</c:v>
                </c:pt>
                <c:pt idx="496">
                  <c:v>90.637333333300006</c:v>
                </c:pt>
                <c:pt idx="497">
                  <c:v>90.791083333299994</c:v>
                </c:pt>
                <c:pt idx="498">
                  <c:v>90.961083333299996</c:v>
                </c:pt>
                <c:pt idx="499">
                  <c:v>91.139583333299996</c:v>
                </c:pt>
                <c:pt idx="500">
                  <c:v>91.326666666600005</c:v>
                </c:pt>
                <c:pt idx="501">
                  <c:v>91.520499999999998</c:v>
                </c:pt>
                <c:pt idx="502">
                  <c:v>91.727083333300001</c:v>
                </c:pt>
                <c:pt idx="503">
                  <c:v>91.942083333300005</c:v>
                </c:pt>
                <c:pt idx="504">
                  <c:v>92.149249999999995</c:v>
                </c:pt>
                <c:pt idx="505">
                  <c:v>92.354583333299999</c:v>
                </c:pt>
                <c:pt idx="506">
                  <c:v>92.601833333299993</c:v>
                </c:pt>
                <c:pt idx="507">
                  <c:v>92.855000000000004</c:v>
                </c:pt>
                <c:pt idx="508">
                  <c:v>93.110249999999994</c:v>
                </c:pt>
                <c:pt idx="509">
                  <c:v>93.383750000000006</c:v>
                </c:pt>
                <c:pt idx="510">
                  <c:v>93.657499999999999</c:v>
                </c:pt>
                <c:pt idx="511">
                  <c:v>93.942583333300007</c:v>
                </c:pt>
                <c:pt idx="512">
                  <c:v>94.2319166666</c:v>
                </c:pt>
                <c:pt idx="513">
                  <c:v>94.517083333299993</c:v>
                </c:pt>
                <c:pt idx="514">
                  <c:v>94.817999999999998</c:v>
                </c:pt>
                <c:pt idx="515">
                  <c:v>95.117916666599996</c:v>
                </c:pt>
                <c:pt idx="516">
                  <c:v>95.416333333300003</c:v>
                </c:pt>
                <c:pt idx="517">
                  <c:v>95.718500000000006</c:v>
                </c:pt>
                <c:pt idx="518">
                  <c:v>96.004999999999995</c:v>
                </c:pt>
                <c:pt idx="519">
                  <c:v>96.272000000000006</c:v>
                </c:pt>
                <c:pt idx="520">
                  <c:v>96.521166666599996</c:v>
                </c:pt>
                <c:pt idx="521">
                  <c:v>96.763333333299997</c:v>
                </c:pt>
                <c:pt idx="522">
                  <c:v>96.984166666600004</c:v>
                </c:pt>
                <c:pt idx="523">
                  <c:v>97.202333333300004</c:v>
                </c:pt>
                <c:pt idx="524">
                  <c:v>97.410083333299994</c:v>
                </c:pt>
                <c:pt idx="525">
                  <c:v>97.613749999999996</c:v>
                </c:pt>
                <c:pt idx="526">
                  <c:v>97.796000000000006</c:v>
                </c:pt>
                <c:pt idx="527">
                  <c:v>97.967916666600004</c:v>
                </c:pt>
                <c:pt idx="528">
                  <c:v>98.111166666599999</c:v>
                </c:pt>
                <c:pt idx="529">
                  <c:v>98.27525</c:v>
                </c:pt>
                <c:pt idx="530">
                  <c:v>98.441333333299994</c:v>
                </c:pt>
                <c:pt idx="531">
                  <c:v>98.609833333300003</c:v>
                </c:pt>
                <c:pt idx="532">
                  <c:v>98.806833333300006</c:v>
                </c:pt>
                <c:pt idx="533">
                  <c:v>99.0041666666</c:v>
                </c:pt>
                <c:pt idx="534">
                  <c:v>99.216750000000005</c:v>
                </c:pt>
                <c:pt idx="535">
                  <c:v>99.428749999999994</c:v>
                </c:pt>
                <c:pt idx="536">
                  <c:v>99.627083333300007</c:v>
                </c:pt>
                <c:pt idx="537">
                  <c:v>99.838499999999996</c:v>
                </c:pt>
                <c:pt idx="538">
                  <c:v>100.0623333333</c:v>
                </c:pt>
                <c:pt idx="539">
                  <c:v>100.289</c:v>
                </c:pt>
                <c:pt idx="540">
                  <c:v>100.52733333330001</c:v>
                </c:pt>
                <c:pt idx="541">
                  <c:v>100.7618333333</c:v>
                </c:pt>
                <c:pt idx="542">
                  <c:v>101.00475</c:v>
                </c:pt>
                <c:pt idx="543">
                  <c:v>101.25808333329999</c:v>
                </c:pt>
                <c:pt idx="544">
                  <c:v>101.5085833333</c:v>
                </c:pt>
                <c:pt idx="545">
                  <c:v>101.7536666666</c:v>
                </c:pt>
                <c:pt idx="546">
                  <c:v>102.0025</c:v>
                </c:pt>
                <c:pt idx="547">
                  <c:v>102.23399999999999</c:v>
                </c:pt>
                <c:pt idx="548">
                  <c:v>102.48699999999999</c:v>
                </c:pt>
                <c:pt idx="549">
                  <c:v>102.749</c:v>
                </c:pt>
                <c:pt idx="550">
                  <c:v>103.00875000000001</c:v>
                </c:pt>
                <c:pt idx="551">
                  <c:v>103.27775</c:v>
                </c:pt>
                <c:pt idx="552">
                  <c:v>103.5481666666</c:v>
                </c:pt>
                <c:pt idx="553">
                  <c:v>103.81041666660001</c:v>
                </c:pt>
                <c:pt idx="554">
                  <c:v>104.05966666659999</c:v>
                </c:pt>
                <c:pt idx="555">
                  <c:v>104.3135</c:v>
                </c:pt>
                <c:pt idx="556">
                  <c:v>104.5635</c:v>
                </c:pt>
                <c:pt idx="557">
                  <c:v>104.8175</c:v>
                </c:pt>
                <c:pt idx="558">
                  <c:v>105.0601666666</c:v>
                </c:pt>
                <c:pt idx="559">
                  <c:v>105.3149166666</c:v>
                </c:pt>
                <c:pt idx="560">
                  <c:v>105.5515833333</c:v>
                </c:pt>
                <c:pt idx="561">
                  <c:v>105.78149999999999</c:v>
                </c:pt>
                <c:pt idx="562">
                  <c:v>106.0083333333</c:v>
                </c:pt>
                <c:pt idx="563">
                  <c:v>106.23699999999999</c:v>
                </c:pt>
                <c:pt idx="564">
                  <c:v>106.4495833333</c:v>
                </c:pt>
                <c:pt idx="565">
                  <c:v>106.676</c:v>
                </c:pt>
                <c:pt idx="566">
                  <c:v>106.9</c:v>
                </c:pt>
                <c:pt idx="567">
                  <c:v>107.12883333329999</c:v>
                </c:pt>
                <c:pt idx="568">
                  <c:v>107.3450833333</c:v>
                </c:pt>
                <c:pt idx="569">
                  <c:v>107.5645</c:v>
                </c:pt>
                <c:pt idx="570">
                  <c:v>107.7998333333</c:v>
                </c:pt>
                <c:pt idx="571">
                  <c:v>108.01883333329999</c:v>
                </c:pt>
                <c:pt idx="572">
                  <c:v>108.23341666659999</c:v>
                </c:pt>
                <c:pt idx="573">
                  <c:v>108.45950000000001</c:v>
                </c:pt>
                <c:pt idx="574">
                  <c:v>108.69275</c:v>
                </c:pt>
                <c:pt idx="575">
                  <c:v>108.92091666659999</c:v>
                </c:pt>
                <c:pt idx="576">
                  <c:v>109.15416666660001</c:v>
                </c:pt>
                <c:pt idx="577">
                  <c:v>109.364</c:v>
                </c:pt>
                <c:pt idx="578">
                  <c:v>109.5963333333</c:v>
                </c:pt>
                <c:pt idx="579">
                  <c:v>109.8141666666</c:v>
                </c:pt>
                <c:pt idx="580">
                  <c:v>110.0119166666</c:v>
                </c:pt>
                <c:pt idx="581">
                  <c:v>110.218</c:v>
                </c:pt>
                <c:pt idx="582">
                  <c:v>110.40358333330001</c:v>
                </c:pt>
                <c:pt idx="583">
                  <c:v>110.58799999999999</c:v>
                </c:pt>
                <c:pt idx="584">
                  <c:v>110.7735</c:v>
                </c:pt>
                <c:pt idx="585">
                  <c:v>110.9325833333</c:v>
                </c:pt>
                <c:pt idx="586">
                  <c:v>111.08450000000001</c:v>
                </c:pt>
                <c:pt idx="587">
                  <c:v>111.22141666660001</c:v>
                </c:pt>
                <c:pt idx="588">
                  <c:v>111.33925000000001</c:v>
                </c:pt>
                <c:pt idx="589">
                  <c:v>111.4519166666</c:v>
                </c:pt>
                <c:pt idx="590">
                  <c:v>111.5318333333</c:v>
                </c:pt>
                <c:pt idx="591">
                  <c:v>111.5643333333</c:v>
                </c:pt>
                <c:pt idx="592">
                  <c:v>111.6016666666</c:v>
                </c:pt>
                <c:pt idx="593">
                  <c:v>111.60058333329999</c:v>
                </c:pt>
                <c:pt idx="594">
                  <c:v>111.57</c:v>
                </c:pt>
                <c:pt idx="595">
                  <c:v>111.5240833333</c:v>
                </c:pt>
                <c:pt idx="596">
                  <c:v>111.43600000000001</c:v>
                </c:pt>
                <c:pt idx="597">
                  <c:v>111.31566666659999</c:v>
                </c:pt>
                <c:pt idx="598">
                  <c:v>111.1491666666</c:v>
                </c:pt>
                <c:pt idx="599">
                  <c:v>110.9549166666</c:v>
                </c:pt>
                <c:pt idx="600">
                  <c:v>110.76</c:v>
                </c:pt>
                <c:pt idx="601">
                  <c:v>110.55249999999999</c:v>
                </c:pt>
                <c:pt idx="602">
                  <c:v>110.34650000000001</c:v>
                </c:pt>
                <c:pt idx="603">
                  <c:v>110.15891666660001</c:v>
                </c:pt>
                <c:pt idx="604">
                  <c:v>109.97199999999999</c:v>
                </c:pt>
                <c:pt idx="605">
                  <c:v>109.79416666660001</c:v>
                </c:pt>
                <c:pt idx="606">
                  <c:v>109.6279166666</c:v>
                </c:pt>
                <c:pt idx="607">
                  <c:v>109.47225</c:v>
                </c:pt>
                <c:pt idx="608">
                  <c:v>109.34091666659999</c:v>
                </c:pt>
                <c:pt idx="609">
                  <c:v>109.2489166666</c:v>
                </c:pt>
                <c:pt idx="610">
                  <c:v>109.1844166666</c:v>
                </c:pt>
                <c:pt idx="611">
                  <c:v>109.1206666666</c:v>
                </c:pt>
                <c:pt idx="612">
                  <c:v>109.07425000000001</c:v>
                </c:pt>
                <c:pt idx="613">
                  <c:v>109.0256666666</c:v>
                </c:pt>
                <c:pt idx="614">
                  <c:v>108.9705833333</c:v>
                </c:pt>
                <c:pt idx="615">
                  <c:v>108.9235</c:v>
                </c:pt>
                <c:pt idx="616">
                  <c:v>108.8850833333</c:v>
                </c:pt>
                <c:pt idx="617">
                  <c:v>108.8418333333</c:v>
                </c:pt>
                <c:pt idx="618">
                  <c:v>108.80425</c:v>
                </c:pt>
                <c:pt idx="619">
                  <c:v>108.77008333329999</c:v>
                </c:pt>
                <c:pt idx="620">
                  <c:v>108.75075</c:v>
                </c:pt>
                <c:pt idx="621">
                  <c:v>108.7391666666</c:v>
                </c:pt>
                <c:pt idx="622">
                  <c:v>108.7336666666</c:v>
                </c:pt>
                <c:pt idx="623">
                  <c:v>108.7476666666</c:v>
                </c:pt>
                <c:pt idx="624">
                  <c:v>108.76824999999999</c:v>
                </c:pt>
                <c:pt idx="625">
                  <c:v>108.8033333333</c:v>
                </c:pt>
                <c:pt idx="626">
                  <c:v>108.8793333333</c:v>
                </c:pt>
                <c:pt idx="627">
                  <c:v>108.99066666660001</c:v>
                </c:pt>
                <c:pt idx="628">
                  <c:v>109.11450000000001</c:v>
                </c:pt>
                <c:pt idx="629">
                  <c:v>109.2516666666</c:v>
                </c:pt>
                <c:pt idx="630">
                  <c:v>109.40116666660001</c:v>
                </c:pt>
                <c:pt idx="631">
                  <c:v>109.5426666666</c:v>
                </c:pt>
                <c:pt idx="632">
                  <c:v>109.67933333329999</c:v>
                </c:pt>
                <c:pt idx="633">
                  <c:v>109.833</c:v>
                </c:pt>
                <c:pt idx="634">
                  <c:v>109.9904166666</c:v>
                </c:pt>
                <c:pt idx="635">
                  <c:v>110.1484166666</c:v>
                </c:pt>
                <c:pt idx="636">
                  <c:v>110.2986666666</c:v>
                </c:pt>
                <c:pt idx="637">
                  <c:v>110.465</c:v>
                </c:pt>
                <c:pt idx="638">
                  <c:v>110.61858333329999</c:v>
                </c:pt>
                <c:pt idx="639">
                  <c:v>110.7805833333</c:v>
                </c:pt>
                <c:pt idx="640">
                  <c:v>110.93291666659999</c:v>
                </c:pt>
                <c:pt idx="641">
                  <c:v>111.1040833333</c:v>
                </c:pt>
                <c:pt idx="642">
                  <c:v>111.2800833333</c:v>
                </c:pt>
                <c:pt idx="643">
                  <c:v>111.47425</c:v>
                </c:pt>
                <c:pt idx="644">
                  <c:v>111.6626666666</c:v>
                </c:pt>
                <c:pt idx="645">
                  <c:v>111.83425</c:v>
                </c:pt>
                <c:pt idx="646">
                  <c:v>112.0313333333</c:v>
                </c:pt>
                <c:pt idx="647">
                  <c:v>112.22975</c:v>
                </c:pt>
                <c:pt idx="648">
                  <c:v>112.4386666666</c:v>
                </c:pt>
                <c:pt idx="649">
                  <c:v>112.65233333330001</c:v>
                </c:pt>
                <c:pt idx="650">
                  <c:v>112.87649999999999</c:v>
                </c:pt>
                <c:pt idx="651">
                  <c:v>113.0761666666</c:v>
                </c:pt>
                <c:pt idx="652">
                  <c:v>113.2763333333</c:v>
                </c:pt>
                <c:pt idx="653">
                  <c:v>113.4615</c:v>
                </c:pt>
                <c:pt idx="654">
                  <c:v>113.63925</c:v>
                </c:pt>
                <c:pt idx="655">
                  <c:v>113.812</c:v>
                </c:pt>
                <c:pt idx="656">
                  <c:v>113.9826666666</c:v>
                </c:pt>
                <c:pt idx="657">
                  <c:v>114.1485833333</c:v>
                </c:pt>
                <c:pt idx="658">
                  <c:v>114.3015833333</c:v>
                </c:pt>
                <c:pt idx="659">
                  <c:v>114.4616666666</c:v>
                </c:pt>
                <c:pt idx="660">
                  <c:v>114.6089166666</c:v>
                </c:pt>
                <c:pt idx="661">
                  <c:v>114.7363333333</c:v>
                </c:pt>
                <c:pt idx="662">
                  <c:v>114.8575</c:v>
                </c:pt>
                <c:pt idx="663">
                  <c:v>114.9688333333</c:v>
                </c:pt>
                <c:pt idx="664">
                  <c:v>115.0895</c:v>
                </c:pt>
                <c:pt idx="665">
                  <c:v>115.20816666659999</c:v>
                </c:pt>
                <c:pt idx="666">
                  <c:v>115.31825000000001</c:v>
                </c:pt>
                <c:pt idx="667">
                  <c:v>115.41491666660001</c:v>
                </c:pt>
                <c:pt idx="668">
                  <c:v>115.50983333329999</c:v>
                </c:pt>
                <c:pt idx="669">
                  <c:v>115.6028333333</c:v>
                </c:pt>
                <c:pt idx="670">
                  <c:v>115.68899999999999</c:v>
                </c:pt>
                <c:pt idx="671">
                  <c:v>115.7630833333</c:v>
                </c:pt>
                <c:pt idx="672">
                  <c:v>115.8178333333</c:v>
                </c:pt>
                <c:pt idx="673">
                  <c:v>115.857</c:v>
                </c:pt>
                <c:pt idx="674">
                  <c:v>115.87075</c:v>
                </c:pt>
                <c:pt idx="675">
                  <c:v>115.86266666660001</c:v>
                </c:pt>
                <c:pt idx="676">
                  <c:v>115.8225833333</c:v>
                </c:pt>
                <c:pt idx="677">
                  <c:v>115.7548333333</c:v>
                </c:pt>
                <c:pt idx="678">
                  <c:v>115.675</c:v>
                </c:pt>
                <c:pt idx="679">
                  <c:v>115.5788333333</c:v>
                </c:pt>
                <c:pt idx="680">
                  <c:v>115.446</c:v>
                </c:pt>
                <c:pt idx="681">
                  <c:v>115.2764166666</c:v>
                </c:pt>
                <c:pt idx="682">
                  <c:v>115.0263333333</c:v>
                </c:pt>
                <c:pt idx="683">
                  <c:v>114.7144166666</c:v>
                </c:pt>
                <c:pt idx="684">
                  <c:v>114.3438333333</c:v>
                </c:pt>
                <c:pt idx="685">
                  <c:v>113.9178333333</c:v>
                </c:pt>
                <c:pt idx="686">
                  <c:v>113.4325833333</c:v>
                </c:pt>
                <c:pt idx="687">
                  <c:v>112.90766666659999</c:v>
                </c:pt>
                <c:pt idx="688">
                  <c:v>112.3660833333</c:v>
                </c:pt>
                <c:pt idx="689">
                  <c:v>111.79958333330001</c:v>
                </c:pt>
                <c:pt idx="690">
                  <c:v>111.2343333333</c:v>
                </c:pt>
                <c:pt idx="691">
                  <c:v>110.66974999999999</c:v>
                </c:pt>
                <c:pt idx="692">
                  <c:v>110.1301666666</c:v>
                </c:pt>
                <c:pt idx="693">
                  <c:v>109.61175</c:v>
                </c:pt>
                <c:pt idx="694">
                  <c:v>109.1551666666</c:v>
                </c:pt>
                <c:pt idx="695">
                  <c:v>108.7414166666</c:v>
                </c:pt>
                <c:pt idx="696">
                  <c:v>108.3976666666</c:v>
                </c:pt>
                <c:pt idx="697">
                  <c:v>108.1105</c:v>
                </c:pt>
                <c:pt idx="698">
                  <c:v>107.899</c:v>
                </c:pt>
                <c:pt idx="699">
                  <c:v>107.77025</c:v>
                </c:pt>
                <c:pt idx="700">
                  <c:v>107.67225000000001</c:v>
                </c:pt>
                <c:pt idx="701">
                  <c:v>107.6158333333</c:v>
                </c:pt>
                <c:pt idx="702">
                  <c:v>107.59175</c:v>
                </c:pt>
                <c:pt idx="703">
                  <c:v>107.5961666666</c:v>
                </c:pt>
                <c:pt idx="704">
                  <c:v>107.6184166666</c:v>
                </c:pt>
                <c:pt idx="705">
                  <c:v>107.67675</c:v>
                </c:pt>
                <c:pt idx="706">
                  <c:v>107.7559166666</c:v>
                </c:pt>
                <c:pt idx="707">
                  <c:v>107.8544166666</c:v>
                </c:pt>
                <c:pt idx="708">
                  <c:v>107.95475</c:v>
                </c:pt>
                <c:pt idx="709">
                  <c:v>108.08775</c:v>
                </c:pt>
                <c:pt idx="710">
                  <c:v>108.23166666660001</c:v>
                </c:pt>
                <c:pt idx="711">
                  <c:v>108.3881666666</c:v>
                </c:pt>
                <c:pt idx="712">
                  <c:v>108.55008333329999</c:v>
                </c:pt>
                <c:pt idx="713">
                  <c:v>108.72375</c:v>
                </c:pt>
                <c:pt idx="714">
                  <c:v>108.8958333333</c:v>
                </c:pt>
                <c:pt idx="715">
                  <c:v>109.06941666660001</c:v>
                </c:pt>
                <c:pt idx="716">
                  <c:v>109.25441666659999</c:v>
                </c:pt>
                <c:pt idx="717">
                  <c:v>109.43891666659999</c:v>
                </c:pt>
                <c:pt idx="718">
                  <c:v>109.62824999999999</c:v>
                </c:pt>
                <c:pt idx="719">
                  <c:v>109.8279166666</c:v>
                </c:pt>
                <c:pt idx="720">
                  <c:v>110.04891666659999</c:v>
                </c:pt>
                <c:pt idx="721">
                  <c:v>110.2745833333</c:v>
                </c:pt>
                <c:pt idx="722">
                  <c:v>110.5011666666</c:v>
                </c:pt>
                <c:pt idx="723">
                  <c:v>110.7016666666</c:v>
                </c:pt>
                <c:pt idx="724">
                  <c:v>110.90925</c:v>
                </c:pt>
                <c:pt idx="725">
                  <c:v>111.1058333333</c:v>
                </c:pt>
                <c:pt idx="726">
                  <c:v>111.2993333333</c:v>
                </c:pt>
                <c:pt idx="727">
                  <c:v>111.49299999999999</c:v>
                </c:pt>
                <c:pt idx="728">
                  <c:v>111.6776666666</c:v>
                </c:pt>
                <c:pt idx="729">
                  <c:v>111.8605</c:v>
                </c:pt>
                <c:pt idx="730">
                  <c:v>112.0463333333</c:v>
                </c:pt>
                <c:pt idx="731">
                  <c:v>112.23725</c:v>
                </c:pt>
                <c:pt idx="732">
                  <c:v>112.4078333333</c:v>
                </c:pt>
                <c:pt idx="733">
                  <c:v>112.5833333333</c:v>
                </c:pt>
                <c:pt idx="734">
                  <c:v>112.7518333333</c:v>
                </c:pt>
                <c:pt idx="735">
                  <c:v>112.9291666666</c:v>
                </c:pt>
                <c:pt idx="736">
                  <c:v>113.1130833333</c:v>
                </c:pt>
                <c:pt idx="737">
                  <c:v>113.30374999999999</c:v>
                </c:pt>
                <c:pt idx="738">
                  <c:v>113.5000833333</c:v>
                </c:pt>
                <c:pt idx="739">
                  <c:v>113.6994166666</c:v>
                </c:pt>
                <c:pt idx="740">
                  <c:v>113.8964166666</c:v>
                </c:pt>
                <c:pt idx="741">
                  <c:v>114.0991666666</c:v>
                </c:pt>
                <c:pt idx="742">
                  <c:v>114.3113333333</c:v>
                </c:pt>
                <c:pt idx="743">
                  <c:v>114.51075</c:v>
                </c:pt>
                <c:pt idx="744">
                  <c:v>114.7158333333</c:v>
                </c:pt>
                <c:pt idx="745">
                  <c:v>114.90049999999999</c:v>
                </c:pt>
                <c:pt idx="746">
                  <c:v>115.09350000000001</c:v>
                </c:pt>
                <c:pt idx="747">
                  <c:v>115.2949166666</c:v>
                </c:pt>
                <c:pt idx="748">
                  <c:v>115.49783333329999</c:v>
                </c:pt>
                <c:pt idx="749">
                  <c:v>115.70975</c:v>
                </c:pt>
                <c:pt idx="750">
                  <c:v>115.92866666659999</c:v>
                </c:pt>
                <c:pt idx="751">
                  <c:v>116.14475</c:v>
                </c:pt>
                <c:pt idx="752">
                  <c:v>116.36425</c:v>
                </c:pt>
                <c:pt idx="753">
                  <c:v>116.592</c:v>
                </c:pt>
                <c:pt idx="754">
                  <c:v>116.8155</c:v>
                </c:pt>
                <c:pt idx="755">
                  <c:v>117.0575</c:v>
                </c:pt>
                <c:pt idx="756">
                  <c:v>117.29716666660001</c:v>
                </c:pt>
                <c:pt idx="757">
                  <c:v>117.54408333329999</c:v>
                </c:pt>
                <c:pt idx="758">
                  <c:v>117.7764166666</c:v>
                </c:pt>
                <c:pt idx="759">
                  <c:v>118.01166666659999</c:v>
                </c:pt>
                <c:pt idx="760">
                  <c:v>118.2491666666</c:v>
                </c:pt>
                <c:pt idx="761">
                  <c:v>118.4795833333</c:v>
                </c:pt>
                <c:pt idx="762">
                  <c:v>118.71358333329999</c:v>
                </c:pt>
                <c:pt idx="763">
                  <c:v>118.9333333333</c:v>
                </c:pt>
                <c:pt idx="764">
                  <c:v>119.1434166666</c:v>
                </c:pt>
                <c:pt idx="765">
                  <c:v>119.36333333330001</c:v>
                </c:pt>
                <c:pt idx="766">
                  <c:v>119.5799166666</c:v>
                </c:pt>
                <c:pt idx="767">
                  <c:v>119.7954166666</c:v>
                </c:pt>
                <c:pt idx="768">
                  <c:v>119.9974166666</c:v>
                </c:pt>
                <c:pt idx="769">
                  <c:v>120.1994166666</c:v>
                </c:pt>
                <c:pt idx="770">
                  <c:v>120.4088333333</c:v>
                </c:pt>
                <c:pt idx="771">
                  <c:v>120.61375</c:v>
                </c:pt>
                <c:pt idx="772">
                  <c:v>120.79375</c:v>
                </c:pt>
                <c:pt idx="773">
                  <c:v>120.991</c:v>
                </c:pt>
                <c:pt idx="774">
                  <c:v>121.1815833333</c:v>
                </c:pt>
                <c:pt idx="775">
                  <c:v>121.3760833333</c:v>
                </c:pt>
                <c:pt idx="776">
                  <c:v>121.5766666666</c:v>
                </c:pt>
                <c:pt idx="777">
                  <c:v>121.7595</c:v>
                </c:pt>
                <c:pt idx="778">
                  <c:v>121.94225</c:v>
                </c:pt>
                <c:pt idx="779">
                  <c:v>122.11125</c:v>
                </c:pt>
                <c:pt idx="780">
                  <c:v>122.2873333333</c:v>
                </c:pt>
                <c:pt idx="781">
                  <c:v>122.4783333333</c:v>
                </c:pt>
                <c:pt idx="782">
                  <c:v>122.65533333330001</c:v>
                </c:pt>
                <c:pt idx="783">
                  <c:v>122.82625</c:v>
                </c:pt>
                <c:pt idx="784">
                  <c:v>123.0145</c:v>
                </c:pt>
                <c:pt idx="785">
                  <c:v>123.1983333333</c:v>
                </c:pt>
                <c:pt idx="786">
                  <c:v>123.3779166666</c:v>
                </c:pt>
                <c:pt idx="787">
                  <c:v>123.56033333329999</c:v>
                </c:pt>
                <c:pt idx="788">
                  <c:v>123.72199999999999</c:v>
                </c:pt>
                <c:pt idx="789">
                  <c:v>123.89441666659999</c:v>
                </c:pt>
                <c:pt idx="790">
                  <c:v>124.07783333330001</c:v>
                </c:pt>
                <c:pt idx="791">
                  <c:v>124.25741666659999</c:v>
                </c:pt>
                <c:pt idx="792">
                  <c:v>124.4225833333</c:v>
                </c:pt>
                <c:pt idx="793">
                  <c:v>124.60358333329999</c:v>
                </c:pt>
                <c:pt idx="794">
                  <c:v>124.78825000000001</c:v>
                </c:pt>
                <c:pt idx="795">
                  <c:v>124.96825</c:v>
                </c:pt>
                <c:pt idx="796">
                  <c:v>125.15591666660001</c:v>
                </c:pt>
                <c:pt idx="797">
                  <c:v>125.34425</c:v>
                </c:pt>
                <c:pt idx="798">
                  <c:v>125.52775</c:v>
                </c:pt>
                <c:pt idx="799">
                  <c:v>125.7155833333</c:v>
                </c:pt>
                <c:pt idx="800">
                  <c:v>125.9009166666</c:v>
                </c:pt>
                <c:pt idx="801">
                  <c:v>126.08825</c:v>
                </c:pt>
                <c:pt idx="802">
                  <c:v>126.26949999999999</c:v>
                </c:pt>
                <c:pt idx="803" formatCode="0.00">
                  <c:v>126.4535833333</c:v>
                </c:pt>
                <c:pt idx="804">
                  <c:v>126.64633333330001</c:v>
                </c:pt>
                <c:pt idx="805">
                  <c:v>126.8078333333</c:v>
                </c:pt>
                <c:pt idx="806">
                  <c:v>126.96525</c:v>
                </c:pt>
                <c:pt idx="807">
                  <c:v>127.1273333333</c:v>
                </c:pt>
                <c:pt idx="808">
                  <c:v>127.27025</c:v>
                </c:pt>
                <c:pt idx="809">
                  <c:v>127.4096666666</c:v>
                </c:pt>
                <c:pt idx="810">
                  <c:v>127.55500000000001</c:v>
                </c:pt>
                <c:pt idx="811">
                  <c:v>127.69433333329999</c:v>
                </c:pt>
                <c:pt idx="812">
                  <c:v>127.84125</c:v>
                </c:pt>
                <c:pt idx="813">
                  <c:v>127.98699999999999</c:v>
                </c:pt>
                <c:pt idx="814">
                  <c:v>128.14025000000001</c:v>
                </c:pt>
                <c:pt idx="815">
                  <c:v>128.29116666659999</c:v>
                </c:pt>
                <c:pt idx="816">
                  <c:v>128.44999999999999</c:v>
                </c:pt>
                <c:pt idx="817">
                  <c:v>128.61525</c:v>
                </c:pt>
                <c:pt idx="818">
                  <c:v>128.64449999999999</c:v>
                </c:pt>
                <c:pt idx="819">
                  <c:v>127.02308333329999</c:v>
                </c:pt>
                <c:pt idx="820">
                  <c:v>125.65108333329999</c:v>
                </c:pt>
                <c:pt idx="821">
                  <c:v>124.6488333333</c:v>
                </c:pt>
                <c:pt idx="822">
                  <c:v>123.7638333333</c:v>
                </c:pt>
                <c:pt idx="823">
                  <c:v>122.94741666660001</c:v>
                </c:pt>
                <c:pt idx="824">
                  <c:v>122.2098333333</c:v>
                </c:pt>
                <c:pt idx="825">
                  <c:v>121.5425</c:v>
                </c:pt>
                <c:pt idx="826">
                  <c:v>120.88066666660001</c:v>
                </c:pt>
                <c:pt idx="827">
                  <c:v>120.19983333330001</c:v>
                </c:pt>
                <c:pt idx="828">
                  <c:v>119.52549999999999</c:v>
                </c:pt>
                <c:pt idx="829">
                  <c:v>118.88075000000001</c:v>
                </c:pt>
                <c:pt idx="830">
                  <c:v>118.4090833333</c:v>
                </c:pt>
                <c:pt idx="831">
                  <c:v>119.58875</c:v>
                </c:pt>
                <c:pt idx="832">
                  <c:v>120.5431666666</c:v>
                </c:pt>
                <c:pt idx="833">
                  <c:v>121.17158333330001</c:v>
                </c:pt>
                <c:pt idx="834">
                  <c:v>121.75141666659999</c:v>
                </c:pt>
                <c:pt idx="835">
                  <c:v>122.277</c:v>
                </c:pt>
                <c:pt idx="836">
                  <c:v>122.75808333329999</c:v>
                </c:pt>
                <c:pt idx="837">
                  <c:v>123.23883333329999</c:v>
                </c:pt>
                <c:pt idx="838">
                  <c:v>123.74724999999999</c:v>
                </c:pt>
                <c:pt idx="839">
                  <c:v>124.3111666666</c:v>
                </c:pt>
                <c:pt idx="840">
                  <c:v>124.86775</c:v>
                </c:pt>
                <c:pt idx="841">
                  <c:v>125.4679166666</c:v>
                </c:pt>
                <c:pt idx="842" formatCode="0.000">
                  <c:v>126.0445833333</c:v>
                </c:pt>
                <c:pt idx="843" formatCode="0.000">
                  <c:v>126.6185</c:v>
                </c:pt>
                <c:pt idx="844" formatCode="0.000">
                  <c:v>127.178</c:v>
                </c:pt>
                <c:pt idx="845" formatCode="0.000">
                  <c:v>127.7198333333</c:v>
                </c:pt>
                <c:pt idx="846" formatCode="0.000">
                  <c:v>128.2309166666</c:v>
                </c:pt>
                <c:pt idx="847" formatCode="0.000">
                  <c:v>128.7278333333</c:v>
                </c:pt>
                <c:pt idx="848" formatCode="0.000">
                  <c:v>129.20500000000001</c:v>
                </c:pt>
                <c:pt idx="849" formatCode="0.000">
                  <c:v>129.6400833333</c:v>
                </c:pt>
                <c:pt idx="850" formatCode="0.000">
                  <c:v>130.0406666666</c:v>
                </c:pt>
                <c:pt idx="851" formatCode="0.000">
                  <c:v>130.40408333330001</c:v>
                </c:pt>
                <c:pt idx="852" formatCode="0.000">
                  <c:v>130.78091666660001</c:v>
                </c:pt>
                <c:pt idx="853" formatCode="0.000">
                  <c:v>131.10575</c:v>
                </c:pt>
                <c:pt idx="854" formatCode="0.000">
                  <c:v>131.4</c:v>
                </c:pt>
                <c:pt idx="855" formatCode="0.000">
                  <c:v>131.68441666659999</c:v>
                </c:pt>
                <c:pt idx="856" formatCode="0.000">
                  <c:v>131.9718333333</c:v>
                </c:pt>
                <c:pt idx="857" formatCode="0.000">
                  <c:v>132.22991666659999</c:v>
                </c:pt>
                <c:pt idx="858" formatCode="0.000">
                  <c:v>132.45283333329999</c:v>
                </c:pt>
                <c:pt idx="859" formatCode="0.000">
                  <c:v>132.6719166666</c:v>
                </c:pt>
                <c:pt idx="971" formatCode="0.00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FCE5-46C7-86F6-31D72EE4D35C}"/>
            </c:ext>
          </c:extLst>
        </c:ser>
        <c:ser>
          <c:idx val="5"/>
          <c:order val="2"/>
          <c:tx>
            <c:strRef>
              <c:f>EMPPS!$T$2</c:f>
              <c:strCache>
                <c:ptCount val="1"/>
                <c:pt idx="0">
                  <c:v>132.7</c:v>
                </c:pt>
              </c:strCache>
            </c:strRef>
          </c:tx>
          <c:marker>
            <c:symbol val="none"/>
          </c:marker>
          <c:dLbls>
            <c:dLbl>
              <c:idx val="508"/>
              <c:layout>
                <c:manualLayout>
                  <c:x val="1.2755102040816327E-2"/>
                  <c:y val="0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E5-46C7-86F6-31D72EE4D35C}"/>
                </c:ext>
              </c:extLst>
            </c:dLbl>
            <c:dLbl>
              <c:idx val="748"/>
              <c:layout>
                <c:manualLayout>
                  <c:x val="1.5589569160997732E-2"/>
                  <c:y val="0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E5-46C7-86F6-31D72EE4D3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0B0F0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CHNEMP!$A$3:$A$974</c:f>
              <c:numCache>
                <c:formatCode>mmm\-yy</c:formatCode>
                <c:ptCount val="972"/>
                <c:pt idx="0">
                  <c:v>18994</c:v>
                </c:pt>
                <c:pt idx="1">
                  <c:v>19025</c:v>
                </c:pt>
                <c:pt idx="2">
                  <c:v>19054</c:v>
                </c:pt>
                <c:pt idx="3">
                  <c:v>19085</c:v>
                </c:pt>
                <c:pt idx="4">
                  <c:v>19115</c:v>
                </c:pt>
                <c:pt idx="5">
                  <c:v>19146</c:v>
                </c:pt>
                <c:pt idx="6">
                  <c:v>19176</c:v>
                </c:pt>
                <c:pt idx="7">
                  <c:v>19207</c:v>
                </c:pt>
                <c:pt idx="8">
                  <c:v>19238</c:v>
                </c:pt>
                <c:pt idx="9">
                  <c:v>19268</c:v>
                </c:pt>
                <c:pt idx="10">
                  <c:v>19299</c:v>
                </c:pt>
                <c:pt idx="11">
                  <c:v>19329</c:v>
                </c:pt>
                <c:pt idx="12">
                  <c:v>19360</c:v>
                </c:pt>
                <c:pt idx="13">
                  <c:v>19391</c:v>
                </c:pt>
                <c:pt idx="14">
                  <c:v>19419</c:v>
                </c:pt>
                <c:pt idx="15">
                  <c:v>19450</c:v>
                </c:pt>
                <c:pt idx="16">
                  <c:v>19480</c:v>
                </c:pt>
                <c:pt idx="17">
                  <c:v>19511</c:v>
                </c:pt>
                <c:pt idx="18">
                  <c:v>19541</c:v>
                </c:pt>
                <c:pt idx="19">
                  <c:v>19572</c:v>
                </c:pt>
                <c:pt idx="20">
                  <c:v>19603</c:v>
                </c:pt>
                <c:pt idx="21">
                  <c:v>19633</c:v>
                </c:pt>
                <c:pt idx="22">
                  <c:v>19664</c:v>
                </c:pt>
                <c:pt idx="23">
                  <c:v>19694</c:v>
                </c:pt>
                <c:pt idx="24">
                  <c:v>19725</c:v>
                </c:pt>
                <c:pt idx="25">
                  <c:v>19756</c:v>
                </c:pt>
                <c:pt idx="26">
                  <c:v>19784</c:v>
                </c:pt>
                <c:pt idx="27">
                  <c:v>19815</c:v>
                </c:pt>
                <c:pt idx="28">
                  <c:v>19845</c:v>
                </c:pt>
                <c:pt idx="29">
                  <c:v>19876</c:v>
                </c:pt>
                <c:pt idx="30">
                  <c:v>19906</c:v>
                </c:pt>
                <c:pt idx="31">
                  <c:v>19937</c:v>
                </c:pt>
                <c:pt idx="32">
                  <c:v>19968</c:v>
                </c:pt>
                <c:pt idx="33">
                  <c:v>19998</c:v>
                </c:pt>
                <c:pt idx="34">
                  <c:v>20029</c:v>
                </c:pt>
                <c:pt idx="35">
                  <c:v>20059</c:v>
                </c:pt>
                <c:pt idx="36">
                  <c:v>20090</c:v>
                </c:pt>
                <c:pt idx="37">
                  <c:v>20121</c:v>
                </c:pt>
                <c:pt idx="38">
                  <c:v>20149</c:v>
                </c:pt>
                <c:pt idx="39">
                  <c:v>20180</c:v>
                </c:pt>
                <c:pt idx="40">
                  <c:v>20210</c:v>
                </c:pt>
                <c:pt idx="41">
                  <c:v>20241</c:v>
                </c:pt>
                <c:pt idx="42">
                  <c:v>20271</c:v>
                </c:pt>
                <c:pt idx="43">
                  <c:v>20302</c:v>
                </c:pt>
                <c:pt idx="44">
                  <c:v>20333</c:v>
                </c:pt>
                <c:pt idx="45">
                  <c:v>20363</c:v>
                </c:pt>
                <c:pt idx="46">
                  <c:v>20394</c:v>
                </c:pt>
                <c:pt idx="47">
                  <c:v>20424</c:v>
                </c:pt>
                <c:pt idx="48">
                  <c:v>20455</c:v>
                </c:pt>
                <c:pt idx="49">
                  <c:v>20486</c:v>
                </c:pt>
                <c:pt idx="50">
                  <c:v>20515</c:v>
                </c:pt>
                <c:pt idx="51">
                  <c:v>20546</c:v>
                </c:pt>
                <c:pt idx="52">
                  <c:v>20576</c:v>
                </c:pt>
                <c:pt idx="53">
                  <c:v>20607</c:v>
                </c:pt>
                <c:pt idx="54">
                  <c:v>20637</c:v>
                </c:pt>
                <c:pt idx="55">
                  <c:v>20668</c:v>
                </c:pt>
                <c:pt idx="56">
                  <c:v>20699</c:v>
                </c:pt>
                <c:pt idx="57">
                  <c:v>20729</c:v>
                </c:pt>
                <c:pt idx="58">
                  <c:v>20760</c:v>
                </c:pt>
                <c:pt idx="59">
                  <c:v>20790</c:v>
                </c:pt>
                <c:pt idx="60">
                  <c:v>20821</c:v>
                </c:pt>
                <c:pt idx="61">
                  <c:v>20852</c:v>
                </c:pt>
                <c:pt idx="62">
                  <c:v>20880</c:v>
                </c:pt>
                <c:pt idx="63">
                  <c:v>20911</c:v>
                </c:pt>
                <c:pt idx="64">
                  <c:v>20941</c:v>
                </c:pt>
                <c:pt idx="65">
                  <c:v>20972</c:v>
                </c:pt>
                <c:pt idx="66">
                  <c:v>21002</c:v>
                </c:pt>
                <c:pt idx="67">
                  <c:v>21033</c:v>
                </c:pt>
                <c:pt idx="68">
                  <c:v>21064</c:v>
                </c:pt>
                <c:pt idx="69">
                  <c:v>21094</c:v>
                </c:pt>
                <c:pt idx="70">
                  <c:v>21125</c:v>
                </c:pt>
                <c:pt idx="71">
                  <c:v>21155</c:v>
                </c:pt>
                <c:pt idx="72">
                  <c:v>21186</c:v>
                </c:pt>
                <c:pt idx="73">
                  <c:v>21217</c:v>
                </c:pt>
                <c:pt idx="74">
                  <c:v>21245</c:v>
                </c:pt>
                <c:pt idx="75">
                  <c:v>21276</c:v>
                </c:pt>
                <c:pt idx="76">
                  <c:v>21306</c:v>
                </c:pt>
                <c:pt idx="77">
                  <c:v>21337</c:v>
                </c:pt>
                <c:pt idx="78">
                  <c:v>21367</c:v>
                </c:pt>
                <c:pt idx="79">
                  <c:v>21398</c:v>
                </c:pt>
                <c:pt idx="80">
                  <c:v>21429</c:v>
                </c:pt>
                <c:pt idx="81">
                  <c:v>21459</c:v>
                </c:pt>
                <c:pt idx="82">
                  <c:v>21490</c:v>
                </c:pt>
                <c:pt idx="83">
                  <c:v>21520</c:v>
                </c:pt>
                <c:pt idx="84">
                  <c:v>21551</c:v>
                </c:pt>
                <c:pt idx="85">
                  <c:v>21582</c:v>
                </c:pt>
                <c:pt idx="86">
                  <c:v>21610</c:v>
                </c:pt>
                <c:pt idx="87">
                  <c:v>21641</c:v>
                </c:pt>
                <c:pt idx="88">
                  <c:v>21671</c:v>
                </c:pt>
                <c:pt idx="89">
                  <c:v>21702</c:v>
                </c:pt>
                <c:pt idx="90">
                  <c:v>21732</c:v>
                </c:pt>
                <c:pt idx="91">
                  <c:v>21763</c:v>
                </c:pt>
                <c:pt idx="92">
                  <c:v>21794</c:v>
                </c:pt>
                <c:pt idx="93">
                  <c:v>21824</c:v>
                </c:pt>
                <c:pt idx="94">
                  <c:v>21855</c:v>
                </c:pt>
                <c:pt idx="95">
                  <c:v>21885</c:v>
                </c:pt>
                <c:pt idx="96">
                  <c:v>21916</c:v>
                </c:pt>
                <c:pt idx="97">
                  <c:v>21947</c:v>
                </c:pt>
                <c:pt idx="98">
                  <c:v>21976</c:v>
                </c:pt>
                <c:pt idx="99">
                  <c:v>22007</c:v>
                </c:pt>
                <c:pt idx="100">
                  <c:v>22037</c:v>
                </c:pt>
                <c:pt idx="101">
                  <c:v>22068</c:v>
                </c:pt>
                <c:pt idx="102">
                  <c:v>22098</c:v>
                </c:pt>
                <c:pt idx="103">
                  <c:v>22129</c:v>
                </c:pt>
                <c:pt idx="104">
                  <c:v>22160</c:v>
                </c:pt>
                <c:pt idx="105">
                  <c:v>22190</c:v>
                </c:pt>
                <c:pt idx="106">
                  <c:v>22221</c:v>
                </c:pt>
                <c:pt idx="107">
                  <c:v>22251</c:v>
                </c:pt>
                <c:pt idx="108">
                  <c:v>22282</c:v>
                </c:pt>
                <c:pt idx="109">
                  <c:v>22313</c:v>
                </c:pt>
                <c:pt idx="110">
                  <c:v>22341</c:v>
                </c:pt>
                <c:pt idx="111">
                  <c:v>22372</c:v>
                </c:pt>
                <c:pt idx="112">
                  <c:v>22402</c:v>
                </c:pt>
                <c:pt idx="113">
                  <c:v>22433</c:v>
                </c:pt>
                <c:pt idx="114">
                  <c:v>22463</c:v>
                </c:pt>
                <c:pt idx="115">
                  <c:v>22494</c:v>
                </c:pt>
                <c:pt idx="116">
                  <c:v>22525</c:v>
                </c:pt>
                <c:pt idx="117">
                  <c:v>22555</c:v>
                </c:pt>
                <c:pt idx="118">
                  <c:v>22586</c:v>
                </c:pt>
                <c:pt idx="119">
                  <c:v>22616</c:v>
                </c:pt>
                <c:pt idx="120">
                  <c:v>22647</c:v>
                </c:pt>
                <c:pt idx="121">
                  <c:v>22678</c:v>
                </c:pt>
                <c:pt idx="122">
                  <c:v>22706</c:v>
                </c:pt>
                <c:pt idx="123">
                  <c:v>22737</c:v>
                </c:pt>
                <c:pt idx="124">
                  <c:v>22767</c:v>
                </c:pt>
                <c:pt idx="125">
                  <c:v>22798</c:v>
                </c:pt>
                <c:pt idx="126">
                  <c:v>22828</c:v>
                </c:pt>
                <c:pt idx="127">
                  <c:v>22859</c:v>
                </c:pt>
                <c:pt idx="128">
                  <c:v>22890</c:v>
                </c:pt>
                <c:pt idx="129">
                  <c:v>22920</c:v>
                </c:pt>
                <c:pt idx="130">
                  <c:v>22951</c:v>
                </c:pt>
                <c:pt idx="131">
                  <c:v>22981</c:v>
                </c:pt>
                <c:pt idx="132">
                  <c:v>23012</c:v>
                </c:pt>
                <c:pt idx="133">
                  <c:v>23043</c:v>
                </c:pt>
                <c:pt idx="134">
                  <c:v>23071</c:v>
                </c:pt>
                <c:pt idx="135">
                  <c:v>23102</c:v>
                </c:pt>
                <c:pt idx="136">
                  <c:v>23132</c:v>
                </c:pt>
                <c:pt idx="137">
                  <c:v>23163</c:v>
                </c:pt>
                <c:pt idx="138">
                  <c:v>23193</c:v>
                </c:pt>
                <c:pt idx="139">
                  <c:v>23224</c:v>
                </c:pt>
                <c:pt idx="140">
                  <c:v>23255</c:v>
                </c:pt>
                <c:pt idx="141">
                  <c:v>23285</c:v>
                </c:pt>
                <c:pt idx="142">
                  <c:v>23316</c:v>
                </c:pt>
                <c:pt idx="143">
                  <c:v>23346</c:v>
                </c:pt>
                <c:pt idx="144">
                  <c:v>23377</c:v>
                </c:pt>
                <c:pt idx="145">
                  <c:v>23408</c:v>
                </c:pt>
                <c:pt idx="146">
                  <c:v>23437</c:v>
                </c:pt>
                <c:pt idx="147">
                  <c:v>23468</c:v>
                </c:pt>
                <c:pt idx="148">
                  <c:v>23498</c:v>
                </c:pt>
                <c:pt idx="149">
                  <c:v>23529</c:v>
                </c:pt>
                <c:pt idx="150">
                  <c:v>23559</c:v>
                </c:pt>
                <c:pt idx="151">
                  <c:v>23590</c:v>
                </c:pt>
                <c:pt idx="152">
                  <c:v>23621</c:v>
                </c:pt>
                <c:pt idx="153">
                  <c:v>23651</c:v>
                </c:pt>
                <c:pt idx="154">
                  <c:v>23682</c:v>
                </c:pt>
                <c:pt idx="155">
                  <c:v>23712</c:v>
                </c:pt>
                <c:pt idx="156">
                  <c:v>23743</c:v>
                </c:pt>
                <c:pt idx="157">
                  <c:v>23774</c:v>
                </c:pt>
                <c:pt idx="158">
                  <c:v>23802</c:v>
                </c:pt>
                <c:pt idx="159">
                  <c:v>23833</c:v>
                </c:pt>
                <c:pt idx="160">
                  <c:v>23863</c:v>
                </c:pt>
                <c:pt idx="161">
                  <c:v>23894</c:v>
                </c:pt>
                <c:pt idx="162">
                  <c:v>23924</c:v>
                </c:pt>
                <c:pt idx="163">
                  <c:v>23955</c:v>
                </c:pt>
                <c:pt idx="164">
                  <c:v>23986</c:v>
                </c:pt>
                <c:pt idx="165">
                  <c:v>24016</c:v>
                </c:pt>
                <c:pt idx="166">
                  <c:v>24047</c:v>
                </c:pt>
                <c:pt idx="167">
                  <c:v>24077</c:v>
                </c:pt>
                <c:pt idx="168">
                  <c:v>24108</c:v>
                </c:pt>
                <c:pt idx="169">
                  <c:v>24139</c:v>
                </c:pt>
                <c:pt idx="170">
                  <c:v>24167</c:v>
                </c:pt>
                <c:pt idx="171">
                  <c:v>24198</c:v>
                </c:pt>
                <c:pt idx="172">
                  <c:v>24228</c:v>
                </c:pt>
                <c:pt idx="173">
                  <c:v>24259</c:v>
                </c:pt>
                <c:pt idx="174">
                  <c:v>24289</c:v>
                </c:pt>
                <c:pt idx="175">
                  <c:v>24320</c:v>
                </c:pt>
                <c:pt idx="176">
                  <c:v>24351</c:v>
                </c:pt>
                <c:pt idx="177">
                  <c:v>24381</c:v>
                </c:pt>
                <c:pt idx="178">
                  <c:v>24412</c:v>
                </c:pt>
                <c:pt idx="179">
                  <c:v>24442</c:v>
                </c:pt>
                <c:pt idx="180">
                  <c:v>24473</c:v>
                </c:pt>
                <c:pt idx="181">
                  <c:v>24504</c:v>
                </c:pt>
                <c:pt idx="182">
                  <c:v>24532</c:v>
                </c:pt>
                <c:pt idx="183">
                  <c:v>24563</c:v>
                </c:pt>
                <c:pt idx="184">
                  <c:v>24593</c:v>
                </c:pt>
                <c:pt idx="185">
                  <c:v>24624</c:v>
                </c:pt>
                <c:pt idx="186">
                  <c:v>24654</c:v>
                </c:pt>
                <c:pt idx="187">
                  <c:v>24685</c:v>
                </c:pt>
                <c:pt idx="188">
                  <c:v>24716</c:v>
                </c:pt>
                <c:pt idx="189">
                  <c:v>24746</c:v>
                </c:pt>
                <c:pt idx="190">
                  <c:v>24777</c:v>
                </c:pt>
                <c:pt idx="191">
                  <c:v>24807</c:v>
                </c:pt>
                <c:pt idx="192">
                  <c:v>24838</c:v>
                </c:pt>
                <c:pt idx="193">
                  <c:v>24869</c:v>
                </c:pt>
                <c:pt idx="194">
                  <c:v>24898</c:v>
                </c:pt>
                <c:pt idx="195">
                  <c:v>24929</c:v>
                </c:pt>
                <c:pt idx="196">
                  <c:v>24959</c:v>
                </c:pt>
                <c:pt idx="197">
                  <c:v>24990</c:v>
                </c:pt>
                <c:pt idx="198">
                  <c:v>25020</c:v>
                </c:pt>
                <c:pt idx="199">
                  <c:v>25051</c:v>
                </c:pt>
                <c:pt idx="200">
                  <c:v>25082</c:v>
                </c:pt>
                <c:pt idx="201">
                  <c:v>25112</c:v>
                </c:pt>
                <c:pt idx="202">
                  <c:v>25143</c:v>
                </c:pt>
                <c:pt idx="203">
                  <c:v>25173</c:v>
                </c:pt>
                <c:pt idx="204">
                  <c:v>25204</c:v>
                </c:pt>
                <c:pt idx="205">
                  <c:v>25235</c:v>
                </c:pt>
                <c:pt idx="206">
                  <c:v>25263</c:v>
                </c:pt>
                <c:pt idx="207">
                  <c:v>25294</c:v>
                </c:pt>
                <c:pt idx="208">
                  <c:v>25324</c:v>
                </c:pt>
                <c:pt idx="209">
                  <c:v>25355</c:v>
                </c:pt>
                <c:pt idx="210">
                  <c:v>25385</c:v>
                </c:pt>
                <c:pt idx="211">
                  <c:v>25416</c:v>
                </c:pt>
                <c:pt idx="212">
                  <c:v>25447</c:v>
                </c:pt>
                <c:pt idx="213">
                  <c:v>25477</c:v>
                </c:pt>
                <c:pt idx="214">
                  <c:v>25508</c:v>
                </c:pt>
                <c:pt idx="215">
                  <c:v>25538</c:v>
                </c:pt>
                <c:pt idx="216">
                  <c:v>25569</c:v>
                </c:pt>
                <c:pt idx="217">
                  <c:v>25600</c:v>
                </c:pt>
                <c:pt idx="218">
                  <c:v>25628</c:v>
                </c:pt>
                <c:pt idx="219">
                  <c:v>25659</c:v>
                </c:pt>
                <c:pt idx="220">
                  <c:v>25689</c:v>
                </c:pt>
                <c:pt idx="221">
                  <c:v>25720</c:v>
                </c:pt>
                <c:pt idx="222">
                  <c:v>25750</c:v>
                </c:pt>
                <c:pt idx="223">
                  <c:v>25781</c:v>
                </c:pt>
                <c:pt idx="224">
                  <c:v>25812</c:v>
                </c:pt>
                <c:pt idx="225">
                  <c:v>25842</c:v>
                </c:pt>
                <c:pt idx="226">
                  <c:v>25873</c:v>
                </c:pt>
                <c:pt idx="227">
                  <c:v>25903</c:v>
                </c:pt>
                <c:pt idx="228">
                  <c:v>25934</c:v>
                </c:pt>
                <c:pt idx="229">
                  <c:v>25965</c:v>
                </c:pt>
                <c:pt idx="230">
                  <c:v>25993</c:v>
                </c:pt>
                <c:pt idx="231">
                  <c:v>26024</c:v>
                </c:pt>
                <c:pt idx="232">
                  <c:v>26054</c:v>
                </c:pt>
                <c:pt idx="233">
                  <c:v>26085</c:v>
                </c:pt>
                <c:pt idx="234">
                  <c:v>26115</c:v>
                </c:pt>
                <c:pt idx="235">
                  <c:v>26146</c:v>
                </c:pt>
                <c:pt idx="236">
                  <c:v>26177</c:v>
                </c:pt>
                <c:pt idx="237">
                  <c:v>26207</c:v>
                </c:pt>
                <c:pt idx="238">
                  <c:v>26238</c:v>
                </c:pt>
                <c:pt idx="239">
                  <c:v>26268</c:v>
                </c:pt>
                <c:pt idx="240">
                  <c:v>26299</c:v>
                </c:pt>
                <c:pt idx="241">
                  <c:v>26330</c:v>
                </c:pt>
                <c:pt idx="242">
                  <c:v>26359</c:v>
                </c:pt>
                <c:pt idx="243">
                  <c:v>26390</c:v>
                </c:pt>
                <c:pt idx="244">
                  <c:v>26420</c:v>
                </c:pt>
                <c:pt idx="245">
                  <c:v>26451</c:v>
                </c:pt>
                <c:pt idx="246">
                  <c:v>26481</c:v>
                </c:pt>
                <c:pt idx="247">
                  <c:v>26512</c:v>
                </c:pt>
                <c:pt idx="248">
                  <c:v>26543</c:v>
                </c:pt>
                <c:pt idx="249">
                  <c:v>26573</c:v>
                </c:pt>
                <c:pt idx="250">
                  <c:v>26604</c:v>
                </c:pt>
                <c:pt idx="251">
                  <c:v>26634</c:v>
                </c:pt>
                <c:pt idx="252">
                  <c:v>26665</c:v>
                </c:pt>
                <c:pt idx="253">
                  <c:v>26696</c:v>
                </c:pt>
                <c:pt idx="254">
                  <c:v>26724</c:v>
                </c:pt>
                <c:pt idx="255">
                  <c:v>26755</c:v>
                </c:pt>
                <c:pt idx="256">
                  <c:v>26785</c:v>
                </c:pt>
                <c:pt idx="257">
                  <c:v>26816</c:v>
                </c:pt>
                <c:pt idx="258">
                  <c:v>26846</c:v>
                </c:pt>
                <c:pt idx="259">
                  <c:v>26877</c:v>
                </c:pt>
                <c:pt idx="260">
                  <c:v>26908</c:v>
                </c:pt>
                <c:pt idx="261">
                  <c:v>26938</c:v>
                </c:pt>
                <c:pt idx="262">
                  <c:v>26969</c:v>
                </c:pt>
                <c:pt idx="263">
                  <c:v>26999</c:v>
                </c:pt>
                <c:pt idx="264">
                  <c:v>27030</c:v>
                </c:pt>
                <c:pt idx="265">
                  <c:v>27061</c:v>
                </c:pt>
                <c:pt idx="266">
                  <c:v>27089</c:v>
                </c:pt>
                <c:pt idx="267">
                  <c:v>27120</c:v>
                </c:pt>
                <c:pt idx="268">
                  <c:v>27150</c:v>
                </c:pt>
                <c:pt idx="269">
                  <c:v>27181</c:v>
                </c:pt>
                <c:pt idx="270">
                  <c:v>27211</c:v>
                </c:pt>
                <c:pt idx="271">
                  <c:v>27242</c:v>
                </c:pt>
                <c:pt idx="272">
                  <c:v>27273</c:v>
                </c:pt>
                <c:pt idx="273">
                  <c:v>27303</c:v>
                </c:pt>
                <c:pt idx="274">
                  <c:v>27334</c:v>
                </c:pt>
                <c:pt idx="275">
                  <c:v>27364</c:v>
                </c:pt>
                <c:pt idx="276">
                  <c:v>27395</c:v>
                </c:pt>
                <c:pt idx="277">
                  <c:v>27426</c:v>
                </c:pt>
                <c:pt idx="278">
                  <c:v>27454</c:v>
                </c:pt>
                <c:pt idx="279">
                  <c:v>27485</c:v>
                </c:pt>
                <c:pt idx="280">
                  <c:v>27515</c:v>
                </c:pt>
                <c:pt idx="281">
                  <c:v>27546</c:v>
                </c:pt>
                <c:pt idx="282">
                  <c:v>27576</c:v>
                </c:pt>
                <c:pt idx="283">
                  <c:v>27607</c:v>
                </c:pt>
                <c:pt idx="284">
                  <c:v>27638</c:v>
                </c:pt>
                <c:pt idx="285">
                  <c:v>27668</c:v>
                </c:pt>
                <c:pt idx="286">
                  <c:v>27699</c:v>
                </c:pt>
                <c:pt idx="287">
                  <c:v>27729</c:v>
                </c:pt>
                <c:pt idx="288">
                  <c:v>27760</c:v>
                </c:pt>
                <c:pt idx="289">
                  <c:v>27791</c:v>
                </c:pt>
                <c:pt idx="290">
                  <c:v>27820</c:v>
                </c:pt>
                <c:pt idx="291">
                  <c:v>27851</c:v>
                </c:pt>
                <c:pt idx="292">
                  <c:v>27881</c:v>
                </c:pt>
                <c:pt idx="293">
                  <c:v>27912</c:v>
                </c:pt>
                <c:pt idx="294">
                  <c:v>27942</c:v>
                </c:pt>
                <c:pt idx="295">
                  <c:v>27973</c:v>
                </c:pt>
                <c:pt idx="296">
                  <c:v>28004</c:v>
                </c:pt>
                <c:pt idx="297">
                  <c:v>28034</c:v>
                </c:pt>
                <c:pt idx="298">
                  <c:v>28065</c:v>
                </c:pt>
                <c:pt idx="299">
                  <c:v>28095</c:v>
                </c:pt>
                <c:pt idx="300">
                  <c:v>28126</c:v>
                </c:pt>
                <c:pt idx="301">
                  <c:v>28157</c:v>
                </c:pt>
                <c:pt idx="302">
                  <c:v>28185</c:v>
                </c:pt>
                <c:pt idx="303">
                  <c:v>28216</c:v>
                </c:pt>
                <c:pt idx="304">
                  <c:v>28246</c:v>
                </c:pt>
                <c:pt idx="305">
                  <c:v>28277</c:v>
                </c:pt>
                <c:pt idx="306">
                  <c:v>28307</c:v>
                </c:pt>
                <c:pt idx="307">
                  <c:v>28338</c:v>
                </c:pt>
                <c:pt idx="308">
                  <c:v>28369</c:v>
                </c:pt>
                <c:pt idx="309">
                  <c:v>28399</c:v>
                </c:pt>
                <c:pt idx="310">
                  <c:v>28430</c:v>
                </c:pt>
                <c:pt idx="311">
                  <c:v>28460</c:v>
                </c:pt>
                <c:pt idx="312">
                  <c:v>28491</c:v>
                </c:pt>
                <c:pt idx="313">
                  <c:v>28522</c:v>
                </c:pt>
                <c:pt idx="314">
                  <c:v>28550</c:v>
                </c:pt>
                <c:pt idx="315">
                  <c:v>28581</c:v>
                </c:pt>
                <c:pt idx="316">
                  <c:v>28611</c:v>
                </c:pt>
                <c:pt idx="317">
                  <c:v>28642</c:v>
                </c:pt>
                <c:pt idx="318">
                  <c:v>28672</c:v>
                </c:pt>
                <c:pt idx="319">
                  <c:v>28703</c:v>
                </c:pt>
                <c:pt idx="320">
                  <c:v>28734</c:v>
                </c:pt>
                <c:pt idx="321">
                  <c:v>28764</c:v>
                </c:pt>
                <c:pt idx="322">
                  <c:v>28795</c:v>
                </c:pt>
                <c:pt idx="323">
                  <c:v>28825</c:v>
                </c:pt>
                <c:pt idx="324">
                  <c:v>28856</c:v>
                </c:pt>
                <c:pt idx="325">
                  <c:v>28887</c:v>
                </c:pt>
                <c:pt idx="326">
                  <c:v>28915</c:v>
                </c:pt>
                <c:pt idx="327">
                  <c:v>28946</c:v>
                </c:pt>
                <c:pt idx="328">
                  <c:v>28976</c:v>
                </c:pt>
                <c:pt idx="329">
                  <c:v>29007</c:v>
                </c:pt>
                <c:pt idx="330">
                  <c:v>29037</c:v>
                </c:pt>
                <c:pt idx="331">
                  <c:v>29068</c:v>
                </c:pt>
                <c:pt idx="332">
                  <c:v>29099</c:v>
                </c:pt>
                <c:pt idx="333">
                  <c:v>29129</c:v>
                </c:pt>
                <c:pt idx="334">
                  <c:v>29160</c:v>
                </c:pt>
                <c:pt idx="335">
                  <c:v>29190</c:v>
                </c:pt>
                <c:pt idx="336">
                  <c:v>29221</c:v>
                </c:pt>
                <c:pt idx="337">
                  <c:v>29252</c:v>
                </c:pt>
                <c:pt idx="338">
                  <c:v>29281</c:v>
                </c:pt>
                <c:pt idx="339">
                  <c:v>29312</c:v>
                </c:pt>
                <c:pt idx="340">
                  <c:v>29342</c:v>
                </c:pt>
                <c:pt idx="341">
                  <c:v>29373</c:v>
                </c:pt>
                <c:pt idx="342">
                  <c:v>29403</c:v>
                </c:pt>
                <c:pt idx="343">
                  <c:v>29434</c:v>
                </c:pt>
                <c:pt idx="344">
                  <c:v>29465</c:v>
                </c:pt>
                <c:pt idx="345">
                  <c:v>29495</c:v>
                </c:pt>
                <c:pt idx="346">
                  <c:v>29526</c:v>
                </c:pt>
                <c:pt idx="347">
                  <c:v>29556</c:v>
                </c:pt>
                <c:pt idx="348">
                  <c:v>29587</c:v>
                </c:pt>
                <c:pt idx="349">
                  <c:v>29618</c:v>
                </c:pt>
                <c:pt idx="350">
                  <c:v>29646</c:v>
                </c:pt>
                <c:pt idx="351">
                  <c:v>29677</c:v>
                </c:pt>
                <c:pt idx="352">
                  <c:v>29707</c:v>
                </c:pt>
                <c:pt idx="353">
                  <c:v>29738</c:v>
                </c:pt>
                <c:pt idx="354">
                  <c:v>29768</c:v>
                </c:pt>
                <c:pt idx="355">
                  <c:v>29799</c:v>
                </c:pt>
                <c:pt idx="356">
                  <c:v>29830</c:v>
                </c:pt>
                <c:pt idx="357">
                  <c:v>29860</c:v>
                </c:pt>
                <c:pt idx="358">
                  <c:v>29891</c:v>
                </c:pt>
                <c:pt idx="359">
                  <c:v>29921</c:v>
                </c:pt>
                <c:pt idx="360">
                  <c:v>29952</c:v>
                </c:pt>
                <c:pt idx="361">
                  <c:v>29983</c:v>
                </c:pt>
                <c:pt idx="362">
                  <c:v>30011</c:v>
                </c:pt>
                <c:pt idx="363">
                  <c:v>30042</c:v>
                </c:pt>
                <c:pt idx="364">
                  <c:v>30072</c:v>
                </c:pt>
                <c:pt idx="365">
                  <c:v>30103</c:v>
                </c:pt>
                <c:pt idx="366">
                  <c:v>30133</c:v>
                </c:pt>
                <c:pt idx="367">
                  <c:v>30164</c:v>
                </c:pt>
                <c:pt idx="368">
                  <c:v>30195</c:v>
                </c:pt>
                <c:pt idx="369">
                  <c:v>30225</c:v>
                </c:pt>
                <c:pt idx="370">
                  <c:v>30256</c:v>
                </c:pt>
                <c:pt idx="371">
                  <c:v>30286</c:v>
                </c:pt>
                <c:pt idx="372">
                  <c:v>30317</c:v>
                </c:pt>
                <c:pt idx="373">
                  <c:v>30348</c:v>
                </c:pt>
                <c:pt idx="374">
                  <c:v>30376</c:v>
                </c:pt>
                <c:pt idx="375">
                  <c:v>30407</c:v>
                </c:pt>
                <c:pt idx="376">
                  <c:v>30437</c:v>
                </c:pt>
                <c:pt idx="377">
                  <c:v>30468</c:v>
                </c:pt>
                <c:pt idx="378">
                  <c:v>30498</c:v>
                </c:pt>
                <c:pt idx="379">
                  <c:v>30529</c:v>
                </c:pt>
                <c:pt idx="380">
                  <c:v>30560</c:v>
                </c:pt>
                <c:pt idx="381">
                  <c:v>30590</c:v>
                </c:pt>
                <c:pt idx="382">
                  <c:v>30621</c:v>
                </c:pt>
                <c:pt idx="383">
                  <c:v>30651</c:v>
                </c:pt>
                <c:pt idx="384">
                  <c:v>30682</c:v>
                </c:pt>
                <c:pt idx="385">
                  <c:v>30713</c:v>
                </c:pt>
                <c:pt idx="386">
                  <c:v>30742</c:v>
                </c:pt>
                <c:pt idx="387">
                  <c:v>30773</c:v>
                </c:pt>
                <c:pt idx="388">
                  <c:v>30803</c:v>
                </c:pt>
                <c:pt idx="389">
                  <c:v>30834</c:v>
                </c:pt>
                <c:pt idx="390">
                  <c:v>30864</c:v>
                </c:pt>
                <c:pt idx="391">
                  <c:v>30895</c:v>
                </c:pt>
                <c:pt idx="392">
                  <c:v>30926</c:v>
                </c:pt>
                <c:pt idx="393">
                  <c:v>30956</c:v>
                </c:pt>
                <c:pt idx="394">
                  <c:v>30987</c:v>
                </c:pt>
                <c:pt idx="395">
                  <c:v>31017</c:v>
                </c:pt>
                <c:pt idx="396">
                  <c:v>31048</c:v>
                </c:pt>
                <c:pt idx="397">
                  <c:v>31079</c:v>
                </c:pt>
                <c:pt idx="398">
                  <c:v>31107</c:v>
                </c:pt>
                <c:pt idx="399">
                  <c:v>31138</c:v>
                </c:pt>
                <c:pt idx="400">
                  <c:v>31168</c:v>
                </c:pt>
                <c:pt idx="401">
                  <c:v>31199</c:v>
                </c:pt>
                <c:pt idx="402">
                  <c:v>31229</c:v>
                </c:pt>
                <c:pt idx="403">
                  <c:v>31260</c:v>
                </c:pt>
                <c:pt idx="404">
                  <c:v>31291</c:v>
                </c:pt>
                <c:pt idx="405">
                  <c:v>31321</c:v>
                </c:pt>
                <c:pt idx="406">
                  <c:v>31352</c:v>
                </c:pt>
                <c:pt idx="407">
                  <c:v>31382</c:v>
                </c:pt>
                <c:pt idx="408">
                  <c:v>31413</c:v>
                </c:pt>
                <c:pt idx="409">
                  <c:v>31444</c:v>
                </c:pt>
                <c:pt idx="410">
                  <c:v>31472</c:v>
                </c:pt>
                <c:pt idx="411">
                  <c:v>31503</c:v>
                </c:pt>
                <c:pt idx="412">
                  <c:v>31533</c:v>
                </c:pt>
                <c:pt idx="413">
                  <c:v>31564</c:v>
                </c:pt>
                <c:pt idx="414">
                  <c:v>31594</c:v>
                </c:pt>
                <c:pt idx="415">
                  <c:v>31625</c:v>
                </c:pt>
                <c:pt idx="416">
                  <c:v>31656</c:v>
                </c:pt>
                <c:pt idx="417">
                  <c:v>31686</c:v>
                </c:pt>
                <c:pt idx="418">
                  <c:v>31717</c:v>
                </c:pt>
                <c:pt idx="419">
                  <c:v>31747</c:v>
                </c:pt>
                <c:pt idx="420">
                  <c:v>31778</c:v>
                </c:pt>
                <c:pt idx="421">
                  <c:v>31809</c:v>
                </c:pt>
                <c:pt idx="422">
                  <c:v>31837</c:v>
                </c:pt>
                <c:pt idx="423">
                  <c:v>31868</c:v>
                </c:pt>
                <c:pt idx="424">
                  <c:v>31898</c:v>
                </c:pt>
                <c:pt idx="425">
                  <c:v>31929</c:v>
                </c:pt>
                <c:pt idx="426">
                  <c:v>31959</c:v>
                </c:pt>
                <c:pt idx="427">
                  <c:v>31990</c:v>
                </c:pt>
                <c:pt idx="428">
                  <c:v>32021</c:v>
                </c:pt>
                <c:pt idx="429">
                  <c:v>32051</c:v>
                </c:pt>
                <c:pt idx="430">
                  <c:v>32082</c:v>
                </c:pt>
                <c:pt idx="431">
                  <c:v>32112</c:v>
                </c:pt>
                <c:pt idx="432">
                  <c:v>32143</c:v>
                </c:pt>
                <c:pt idx="433">
                  <c:v>32174</c:v>
                </c:pt>
                <c:pt idx="434">
                  <c:v>32203</c:v>
                </c:pt>
                <c:pt idx="435">
                  <c:v>32234</c:v>
                </c:pt>
                <c:pt idx="436">
                  <c:v>32264</c:v>
                </c:pt>
                <c:pt idx="437">
                  <c:v>32295</c:v>
                </c:pt>
                <c:pt idx="438">
                  <c:v>32325</c:v>
                </c:pt>
                <c:pt idx="439">
                  <c:v>32356</c:v>
                </c:pt>
                <c:pt idx="440">
                  <c:v>32387</c:v>
                </c:pt>
                <c:pt idx="441">
                  <c:v>32417</c:v>
                </c:pt>
                <c:pt idx="442">
                  <c:v>32448</c:v>
                </c:pt>
                <c:pt idx="443">
                  <c:v>32478</c:v>
                </c:pt>
                <c:pt idx="444">
                  <c:v>32509</c:v>
                </c:pt>
                <c:pt idx="445">
                  <c:v>32540</c:v>
                </c:pt>
                <c:pt idx="446">
                  <c:v>32568</c:v>
                </c:pt>
                <c:pt idx="447">
                  <c:v>32599</c:v>
                </c:pt>
                <c:pt idx="448">
                  <c:v>32629</c:v>
                </c:pt>
                <c:pt idx="449">
                  <c:v>32660</c:v>
                </c:pt>
                <c:pt idx="450">
                  <c:v>32690</c:v>
                </c:pt>
                <c:pt idx="451">
                  <c:v>32721</c:v>
                </c:pt>
                <c:pt idx="452">
                  <c:v>32752</c:v>
                </c:pt>
                <c:pt idx="453">
                  <c:v>32782</c:v>
                </c:pt>
                <c:pt idx="454">
                  <c:v>32813</c:v>
                </c:pt>
                <c:pt idx="455">
                  <c:v>32843</c:v>
                </c:pt>
                <c:pt idx="456">
                  <c:v>32874</c:v>
                </c:pt>
                <c:pt idx="457">
                  <c:v>32905</c:v>
                </c:pt>
                <c:pt idx="458">
                  <c:v>32933</c:v>
                </c:pt>
                <c:pt idx="459">
                  <c:v>32964</c:v>
                </c:pt>
                <c:pt idx="460">
                  <c:v>32994</c:v>
                </c:pt>
                <c:pt idx="461">
                  <c:v>33025</c:v>
                </c:pt>
                <c:pt idx="462">
                  <c:v>33055</c:v>
                </c:pt>
                <c:pt idx="463">
                  <c:v>33086</c:v>
                </c:pt>
                <c:pt idx="464">
                  <c:v>33117</c:v>
                </c:pt>
                <c:pt idx="465">
                  <c:v>33147</c:v>
                </c:pt>
                <c:pt idx="466">
                  <c:v>33178</c:v>
                </c:pt>
                <c:pt idx="467">
                  <c:v>33208</c:v>
                </c:pt>
                <c:pt idx="468">
                  <c:v>33239</c:v>
                </c:pt>
                <c:pt idx="469">
                  <c:v>33270</c:v>
                </c:pt>
                <c:pt idx="470">
                  <c:v>33298</c:v>
                </c:pt>
                <c:pt idx="471">
                  <c:v>33329</c:v>
                </c:pt>
                <c:pt idx="472">
                  <c:v>33359</c:v>
                </c:pt>
                <c:pt idx="473">
                  <c:v>33390</c:v>
                </c:pt>
                <c:pt idx="474">
                  <c:v>33420</c:v>
                </c:pt>
                <c:pt idx="475">
                  <c:v>33451</c:v>
                </c:pt>
                <c:pt idx="476">
                  <c:v>33482</c:v>
                </c:pt>
                <c:pt idx="477">
                  <c:v>33512</c:v>
                </c:pt>
                <c:pt idx="478">
                  <c:v>33543</c:v>
                </c:pt>
                <c:pt idx="479">
                  <c:v>33573</c:v>
                </c:pt>
                <c:pt idx="480">
                  <c:v>33604</c:v>
                </c:pt>
                <c:pt idx="481">
                  <c:v>33635</c:v>
                </c:pt>
                <c:pt idx="482">
                  <c:v>33664</c:v>
                </c:pt>
                <c:pt idx="483">
                  <c:v>33695</c:v>
                </c:pt>
                <c:pt idx="484">
                  <c:v>33725</c:v>
                </c:pt>
                <c:pt idx="485">
                  <c:v>33756</c:v>
                </c:pt>
                <c:pt idx="486">
                  <c:v>33786</c:v>
                </c:pt>
                <c:pt idx="487">
                  <c:v>33817</c:v>
                </c:pt>
                <c:pt idx="488">
                  <c:v>33848</c:v>
                </c:pt>
                <c:pt idx="489">
                  <c:v>33878</c:v>
                </c:pt>
                <c:pt idx="490">
                  <c:v>33909</c:v>
                </c:pt>
                <c:pt idx="491">
                  <c:v>33939</c:v>
                </c:pt>
                <c:pt idx="492">
                  <c:v>33970</c:v>
                </c:pt>
                <c:pt idx="493">
                  <c:v>34001</c:v>
                </c:pt>
                <c:pt idx="494">
                  <c:v>34029</c:v>
                </c:pt>
                <c:pt idx="495">
                  <c:v>34060</c:v>
                </c:pt>
                <c:pt idx="496">
                  <c:v>34090</c:v>
                </c:pt>
                <c:pt idx="497">
                  <c:v>34121</c:v>
                </c:pt>
                <c:pt idx="498">
                  <c:v>34151</c:v>
                </c:pt>
                <c:pt idx="499">
                  <c:v>34182</c:v>
                </c:pt>
                <c:pt idx="500">
                  <c:v>34213</c:v>
                </c:pt>
                <c:pt idx="501">
                  <c:v>34243</c:v>
                </c:pt>
                <c:pt idx="502">
                  <c:v>34274</c:v>
                </c:pt>
                <c:pt idx="503">
                  <c:v>34304</c:v>
                </c:pt>
                <c:pt idx="504">
                  <c:v>34335</c:v>
                </c:pt>
                <c:pt idx="505">
                  <c:v>34366</c:v>
                </c:pt>
                <c:pt idx="506">
                  <c:v>34394</c:v>
                </c:pt>
                <c:pt idx="507">
                  <c:v>34425</c:v>
                </c:pt>
                <c:pt idx="508">
                  <c:v>34455</c:v>
                </c:pt>
                <c:pt idx="509">
                  <c:v>34486</c:v>
                </c:pt>
                <c:pt idx="510">
                  <c:v>34516</c:v>
                </c:pt>
                <c:pt idx="511">
                  <c:v>34547</c:v>
                </c:pt>
                <c:pt idx="512">
                  <c:v>34578</c:v>
                </c:pt>
                <c:pt idx="513">
                  <c:v>34608</c:v>
                </c:pt>
                <c:pt idx="514">
                  <c:v>34639</c:v>
                </c:pt>
                <c:pt idx="515">
                  <c:v>34669</c:v>
                </c:pt>
                <c:pt idx="516">
                  <c:v>34700</c:v>
                </c:pt>
                <c:pt idx="517">
                  <c:v>34731</c:v>
                </c:pt>
                <c:pt idx="518">
                  <c:v>34759</c:v>
                </c:pt>
                <c:pt idx="519">
                  <c:v>34790</c:v>
                </c:pt>
                <c:pt idx="520">
                  <c:v>34820</c:v>
                </c:pt>
                <c:pt idx="521">
                  <c:v>34851</c:v>
                </c:pt>
                <c:pt idx="522">
                  <c:v>34881</c:v>
                </c:pt>
                <c:pt idx="523">
                  <c:v>34912</c:v>
                </c:pt>
                <c:pt idx="524">
                  <c:v>34943</c:v>
                </c:pt>
                <c:pt idx="525">
                  <c:v>34973</c:v>
                </c:pt>
                <c:pt idx="526">
                  <c:v>35004</c:v>
                </c:pt>
                <c:pt idx="527">
                  <c:v>35034</c:v>
                </c:pt>
                <c:pt idx="528">
                  <c:v>35065</c:v>
                </c:pt>
                <c:pt idx="529">
                  <c:v>35096</c:v>
                </c:pt>
                <c:pt idx="530">
                  <c:v>35125</c:v>
                </c:pt>
                <c:pt idx="531">
                  <c:v>35156</c:v>
                </c:pt>
                <c:pt idx="532">
                  <c:v>35186</c:v>
                </c:pt>
                <c:pt idx="533">
                  <c:v>35217</c:v>
                </c:pt>
                <c:pt idx="534">
                  <c:v>35247</c:v>
                </c:pt>
                <c:pt idx="535">
                  <c:v>35278</c:v>
                </c:pt>
                <c:pt idx="536">
                  <c:v>35309</c:v>
                </c:pt>
                <c:pt idx="537">
                  <c:v>35339</c:v>
                </c:pt>
                <c:pt idx="538">
                  <c:v>35370</c:v>
                </c:pt>
                <c:pt idx="539">
                  <c:v>35400</c:v>
                </c:pt>
                <c:pt idx="540">
                  <c:v>35431</c:v>
                </c:pt>
                <c:pt idx="541">
                  <c:v>35462</c:v>
                </c:pt>
                <c:pt idx="542">
                  <c:v>35490</c:v>
                </c:pt>
                <c:pt idx="543">
                  <c:v>35521</c:v>
                </c:pt>
                <c:pt idx="544">
                  <c:v>35551</c:v>
                </c:pt>
                <c:pt idx="545">
                  <c:v>35582</c:v>
                </c:pt>
                <c:pt idx="546">
                  <c:v>35612</c:v>
                </c:pt>
                <c:pt idx="547">
                  <c:v>35643</c:v>
                </c:pt>
                <c:pt idx="548">
                  <c:v>35674</c:v>
                </c:pt>
                <c:pt idx="549">
                  <c:v>35704</c:v>
                </c:pt>
                <c:pt idx="550">
                  <c:v>35735</c:v>
                </c:pt>
                <c:pt idx="551">
                  <c:v>35765</c:v>
                </c:pt>
                <c:pt idx="552">
                  <c:v>35796</c:v>
                </c:pt>
                <c:pt idx="553">
                  <c:v>35827</c:v>
                </c:pt>
                <c:pt idx="554">
                  <c:v>35855</c:v>
                </c:pt>
                <c:pt idx="555">
                  <c:v>35886</c:v>
                </c:pt>
                <c:pt idx="556">
                  <c:v>35916</c:v>
                </c:pt>
                <c:pt idx="557">
                  <c:v>35947</c:v>
                </c:pt>
                <c:pt idx="558">
                  <c:v>35977</c:v>
                </c:pt>
                <c:pt idx="559">
                  <c:v>36008</c:v>
                </c:pt>
                <c:pt idx="560">
                  <c:v>36039</c:v>
                </c:pt>
                <c:pt idx="561">
                  <c:v>36069</c:v>
                </c:pt>
                <c:pt idx="562">
                  <c:v>36100</c:v>
                </c:pt>
                <c:pt idx="563">
                  <c:v>36130</c:v>
                </c:pt>
                <c:pt idx="564">
                  <c:v>36161</c:v>
                </c:pt>
                <c:pt idx="565">
                  <c:v>36192</c:v>
                </c:pt>
                <c:pt idx="566">
                  <c:v>36220</c:v>
                </c:pt>
                <c:pt idx="567">
                  <c:v>36251</c:v>
                </c:pt>
                <c:pt idx="568">
                  <c:v>36281</c:v>
                </c:pt>
                <c:pt idx="569">
                  <c:v>36312</c:v>
                </c:pt>
                <c:pt idx="570">
                  <c:v>36342</c:v>
                </c:pt>
                <c:pt idx="571">
                  <c:v>36373</c:v>
                </c:pt>
                <c:pt idx="572">
                  <c:v>36404</c:v>
                </c:pt>
                <c:pt idx="573">
                  <c:v>36434</c:v>
                </c:pt>
                <c:pt idx="574">
                  <c:v>36465</c:v>
                </c:pt>
                <c:pt idx="575">
                  <c:v>36495</c:v>
                </c:pt>
                <c:pt idx="576">
                  <c:v>36526</c:v>
                </c:pt>
                <c:pt idx="577">
                  <c:v>36557</c:v>
                </c:pt>
                <c:pt idx="578">
                  <c:v>36586</c:v>
                </c:pt>
                <c:pt idx="579">
                  <c:v>36617</c:v>
                </c:pt>
                <c:pt idx="580">
                  <c:v>36647</c:v>
                </c:pt>
                <c:pt idx="581">
                  <c:v>36678</c:v>
                </c:pt>
                <c:pt idx="582">
                  <c:v>36708</c:v>
                </c:pt>
                <c:pt idx="583">
                  <c:v>36739</c:v>
                </c:pt>
                <c:pt idx="584">
                  <c:v>36770</c:v>
                </c:pt>
                <c:pt idx="585">
                  <c:v>36800</c:v>
                </c:pt>
                <c:pt idx="586">
                  <c:v>36831</c:v>
                </c:pt>
                <c:pt idx="587">
                  <c:v>36861</c:v>
                </c:pt>
                <c:pt idx="588">
                  <c:v>36892</c:v>
                </c:pt>
                <c:pt idx="589">
                  <c:v>36923</c:v>
                </c:pt>
                <c:pt idx="590">
                  <c:v>36951</c:v>
                </c:pt>
                <c:pt idx="591">
                  <c:v>36982</c:v>
                </c:pt>
                <c:pt idx="592">
                  <c:v>37012</c:v>
                </c:pt>
                <c:pt idx="593">
                  <c:v>37043</c:v>
                </c:pt>
                <c:pt idx="594">
                  <c:v>37073</c:v>
                </c:pt>
                <c:pt idx="595">
                  <c:v>37104</c:v>
                </c:pt>
                <c:pt idx="596">
                  <c:v>37135</c:v>
                </c:pt>
                <c:pt idx="597">
                  <c:v>37165</c:v>
                </c:pt>
                <c:pt idx="598">
                  <c:v>37196</c:v>
                </c:pt>
                <c:pt idx="599">
                  <c:v>37226</c:v>
                </c:pt>
                <c:pt idx="600">
                  <c:v>37257</c:v>
                </c:pt>
                <c:pt idx="601">
                  <c:v>37288</c:v>
                </c:pt>
                <c:pt idx="602">
                  <c:v>37316</c:v>
                </c:pt>
                <c:pt idx="603">
                  <c:v>37347</c:v>
                </c:pt>
                <c:pt idx="604">
                  <c:v>37377</c:v>
                </c:pt>
                <c:pt idx="605">
                  <c:v>37408</c:v>
                </c:pt>
                <c:pt idx="606">
                  <c:v>37438</c:v>
                </c:pt>
                <c:pt idx="607">
                  <c:v>37469</c:v>
                </c:pt>
                <c:pt idx="608">
                  <c:v>37500</c:v>
                </c:pt>
                <c:pt idx="609">
                  <c:v>37530</c:v>
                </c:pt>
                <c:pt idx="610">
                  <c:v>37561</c:v>
                </c:pt>
                <c:pt idx="611">
                  <c:v>37591</c:v>
                </c:pt>
                <c:pt idx="612">
                  <c:v>37622</c:v>
                </c:pt>
                <c:pt idx="613">
                  <c:v>37653</c:v>
                </c:pt>
                <c:pt idx="614">
                  <c:v>37681</c:v>
                </c:pt>
                <c:pt idx="615">
                  <c:v>37712</c:v>
                </c:pt>
                <c:pt idx="616">
                  <c:v>37742</c:v>
                </c:pt>
                <c:pt idx="617">
                  <c:v>37773</c:v>
                </c:pt>
                <c:pt idx="618">
                  <c:v>37803</c:v>
                </c:pt>
                <c:pt idx="619">
                  <c:v>37834</c:v>
                </c:pt>
                <c:pt idx="620">
                  <c:v>37865</c:v>
                </c:pt>
                <c:pt idx="621">
                  <c:v>37895</c:v>
                </c:pt>
                <c:pt idx="622">
                  <c:v>37926</c:v>
                </c:pt>
                <c:pt idx="623">
                  <c:v>37956</c:v>
                </c:pt>
                <c:pt idx="624">
                  <c:v>37987</c:v>
                </c:pt>
                <c:pt idx="625">
                  <c:v>38018</c:v>
                </c:pt>
                <c:pt idx="626">
                  <c:v>38047</c:v>
                </c:pt>
                <c:pt idx="627">
                  <c:v>38078</c:v>
                </c:pt>
                <c:pt idx="628">
                  <c:v>38108</c:v>
                </c:pt>
                <c:pt idx="629">
                  <c:v>38139</c:v>
                </c:pt>
                <c:pt idx="630">
                  <c:v>38169</c:v>
                </c:pt>
                <c:pt idx="631">
                  <c:v>38200</c:v>
                </c:pt>
                <c:pt idx="632">
                  <c:v>38231</c:v>
                </c:pt>
                <c:pt idx="633">
                  <c:v>38261</c:v>
                </c:pt>
                <c:pt idx="634">
                  <c:v>38292</c:v>
                </c:pt>
                <c:pt idx="635">
                  <c:v>38322</c:v>
                </c:pt>
                <c:pt idx="636">
                  <c:v>38353</c:v>
                </c:pt>
                <c:pt idx="637">
                  <c:v>38384</c:v>
                </c:pt>
                <c:pt idx="638">
                  <c:v>38412</c:v>
                </c:pt>
                <c:pt idx="639">
                  <c:v>38443</c:v>
                </c:pt>
                <c:pt idx="640">
                  <c:v>38473</c:v>
                </c:pt>
                <c:pt idx="641">
                  <c:v>38504</c:v>
                </c:pt>
                <c:pt idx="642">
                  <c:v>38534</c:v>
                </c:pt>
                <c:pt idx="643">
                  <c:v>38565</c:v>
                </c:pt>
                <c:pt idx="644">
                  <c:v>38596</c:v>
                </c:pt>
                <c:pt idx="645">
                  <c:v>38626</c:v>
                </c:pt>
                <c:pt idx="646">
                  <c:v>38657</c:v>
                </c:pt>
                <c:pt idx="647">
                  <c:v>38687</c:v>
                </c:pt>
                <c:pt idx="648">
                  <c:v>38718</c:v>
                </c:pt>
                <c:pt idx="649">
                  <c:v>38749</c:v>
                </c:pt>
                <c:pt idx="650">
                  <c:v>38777</c:v>
                </c:pt>
                <c:pt idx="651">
                  <c:v>38808</c:v>
                </c:pt>
                <c:pt idx="652">
                  <c:v>38838</c:v>
                </c:pt>
                <c:pt idx="653">
                  <c:v>38869</c:v>
                </c:pt>
                <c:pt idx="654">
                  <c:v>38899</c:v>
                </c:pt>
                <c:pt idx="655">
                  <c:v>38930</c:v>
                </c:pt>
                <c:pt idx="656">
                  <c:v>38961</c:v>
                </c:pt>
                <c:pt idx="657">
                  <c:v>38991</c:v>
                </c:pt>
                <c:pt idx="658">
                  <c:v>39022</c:v>
                </c:pt>
                <c:pt idx="659">
                  <c:v>39052</c:v>
                </c:pt>
                <c:pt idx="660">
                  <c:v>39083</c:v>
                </c:pt>
                <c:pt idx="661">
                  <c:v>39114</c:v>
                </c:pt>
                <c:pt idx="662">
                  <c:v>39142</c:v>
                </c:pt>
                <c:pt idx="663">
                  <c:v>39173</c:v>
                </c:pt>
                <c:pt idx="664">
                  <c:v>39203</c:v>
                </c:pt>
                <c:pt idx="665">
                  <c:v>39234</c:v>
                </c:pt>
                <c:pt idx="666">
                  <c:v>39264</c:v>
                </c:pt>
                <c:pt idx="667">
                  <c:v>39295</c:v>
                </c:pt>
                <c:pt idx="668">
                  <c:v>39326</c:v>
                </c:pt>
                <c:pt idx="669">
                  <c:v>39356</c:v>
                </c:pt>
                <c:pt idx="670">
                  <c:v>39387</c:v>
                </c:pt>
                <c:pt idx="671">
                  <c:v>39417</c:v>
                </c:pt>
                <c:pt idx="672">
                  <c:v>39448</c:v>
                </c:pt>
                <c:pt idx="673">
                  <c:v>39479</c:v>
                </c:pt>
                <c:pt idx="674">
                  <c:v>39508</c:v>
                </c:pt>
                <c:pt idx="675">
                  <c:v>39539</c:v>
                </c:pt>
                <c:pt idx="676">
                  <c:v>39569</c:v>
                </c:pt>
                <c:pt idx="677">
                  <c:v>39600</c:v>
                </c:pt>
                <c:pt idx="678">
                  <c:v>39630</c:v>
                </c:pt>
                <c:pt idx="679">
                  <c:v>39661</c:v>
                </c:pt>
                <c:pt idx="680">
                  <c:v>39692</c:v>
                </c:pt>
                <c:pt idx="681">
                  <c:v>39722</c:v>
                </c:pt>
                <c:pt idx="682">
                  <c:v>39753</c:v>
                </c:pt>
                <c:pt idx="683">
                  <c:v>39783</c:v>
                </c:pt>
                <c:pt idx="684">
                  <c:v>39814</c:v>
                </c:pt>
                <c:pt idx="685">
                  <c:v>39845</c:v>
                </c:pt>
                <c:pt idx="686">
                  <c:v>39873</c:v>
                </c:pt>
                <c:pt idx="687">
                  <c:v>39904</c:v>
                </c:pt>
                <c:pt idx="688">
                  <c:v>39934</c:v>
                </c:pt>
                <c:pt idx="689">
                  <c:v>39965</c:v>
                </c:pt>
                <c:pt idx="690">
                  <c:v>39995</c:v>
                </c:pt>
                <c:pt idx="691">
                  <c:v>40026</c:v>
                </c:pt>
                <c:pt idx="692">
                  <c:v>40057</c:v>
                </c:pt>
                <c:pt idx="693">
                  <c:v>40087</c:v>
                </c:pt>
                <c:pt idx="694">
                  <c:v>40118</c:v>
                </c:pt>
                <c:pt idx="695">
                  <c:v>40148</c:v>
                </c:pt>
                <c:pt idx="696">
                  <c:v>40179</c:v>
                </c:pt>
                <c:pt idx="697">
                  <c:v>40210</c:v>
                </c:pt>
                <c:pt idx="698">
                  <c:v>40238</c:v>
                </c:pt>
                <c:pt idx="699">
                  <c:v>40269</c:v>
                </c:pt>
                <c:pt idx="700">
                  <c:v>40299</c:v>
                </c:pt>
                <c:pt idx="701">
                  <c:v>40330</c:v>
                </c:pt>
                <c:pt idx="702">
                  <c:v>40360</c:v>
                </c:pt>
                <c:pt idx="703">
                  <c:v>40391</c:v>
                </c:pt>
                <c:pt idx="704">
                  <c:v>40422</c:v>
                </c:pt>
                <c:pt idx="705">
                  <c:v>40452</c:v>
                </c:pt>
                <c:pt idx="706">
                  <c:v>40483</c:v>
                </c:pt>
                <c:pt idx="707">
                  <c:v>40513</c:v>
                </c:pt>
                <c:pt idx="708">
                  <c:v>40544</c:v>
                </c:pt>
                <c:pt idx="709">
                  <c:v>40575</c:v>
                </c:pt>
                <c:pt idx="710">
                  <c:v>40603</c:v>
                </c:pt>
                <c:pt idx="711">
                  <c:v>40634</c:v>
                </c:pt>
                <c:pt idx="712">
                  <c:v>40664</c:v>
                </c:pt>
                <c:pt idx="713">
                  <c:v>40695</c:v>
                </c:pt>
                <c:pt idx="714">
                  <c:v>40725</c:v>
                </c:pt>
                <c:pt idx="715">
                  <c:v>40756</c:v>
                </c:pt>
                <c:pt idx="716">
                  <c:v>40787</c:v>
                </c:pt>
                <c:pt idx="717">
                  <c:v>40817</c:v>
                </c:pt>
                <c:pt idx="718">
                  <c:v>40848</c:v>
                </c:pt>
                <c:pt idx="719">
                  <c:v>40878</c:v>
                </c:pt>
                <c:pt idx="720">
                  <c:v>40909</c:v>
                </c:pt>
                <c:pt idx="721">
                  <c:v>40940</c:v>
                </c:pt>
                <c:pt idx="722">
                  <c:v>40969</c:v>
                </c:pt>
                <c:pt idx="723">
                  <c:v>41000</c:v>
                </c:pt>
                <c:pt idx="724">
                  <c:v>41030</c:v>
                </c:pt>
                <c:pt idx="725">
                  <c:v>41061</c:v>
                </c:pt>
                <c:pt idx="726">
                  <c:v>41091</c:v>
                </c:pt>
                <c:pt idx="727">
                  <c:v>41122</c:v>
                </c:pt>
                <c:pt idx="728">
                  <c:v>41153</c:v>
                </c:pt>
                <c:pt idx="729">
                  <c:v>41183</c:v>
                </c:pt>
                <c:pt idx="730">
                  <c:v>41214</c:v>
                </c:pt>
                <c:pt idx="731">
                  <c:v>41244</c:v>
                </c:pt>
                <c:pt idx="732">
                  <c:v>41275</c:v>
                </c:pt>
                <c:pt idx="733">
                  <c:v>41306</c:v>
                </c:pt>
                <c:pt idx="734">
                  <c:v>41334</c:v>
                </c:pt>
                <c:pt idx="735">
                  <c:v>41365</c:v>
                </c:pt>
                <c:pt idx="736">
                  <c:v>41395</c:v>
                </c:pt>
                <c:pt idx="737">
                  <c:v>41426</c:v>
                </c:pt>
                <c:pt idx="738">
                  <c:v>41456</c:v>
                </c:pt>
                <c:pt idx="739">
                  <c:v>41487</c:v>
                </c:pt>
                <c:pt idx="740">
                  <c:v>41518</c:v>
                </c:pt>
                <c:pt idx="741">
                  <c:v>41548</c:v>
                </c:pt>
                <c:pt idx="742">
                  <c:v>41579</c:v>
                </c:pt>
                <c:pt idx="743">
                  <c:v>41609</c:v>
                </c:pt>
                <c:pt idx="744">
                  <c:v>41640</c:v>
                </c:pt>
                <c:pt idx="745">
                  <c:v>41671</c:v>
                </c:pt>
                <c:pt idx="746">
                  <c:v>41699</c:v>
                </c:pt>
                <c:pt idx="747">
                  <c:v>41730</c:v>
                </c:pt>
                <c:pt idx="748">
                  <c:v>41760</c:v>
                </c:pt>
                <c:pt idx="749">
                  <c:v>41791</c:v>
                </c:pt>
                <c:pt idx="750">
                  <c:v>41821</c:v>
                </c:pt>
                <c:pt idx="751">
                  <c:v>41852</c:v>
                </c:pt>
                <c:pt idx="752">
                  <c:v>41883</c:v>
                </c:pt>
                <c:pt idx="753">
                  <c:v>41913</c:v>
                </c:pt>
                <c:pt idx="754">
                  <c:v>41944</c:v>
                </c:pt>
                <c:pt idx="755">
                  <c:v>41974</c:v>
                </c:pt>
                <c:pt idx="756">
                  <c:v>42005</c:v>
                </c:pt>
                <c:pt idx="757">
                  <c:v>42036</c:v>
                </c:pt>
                <c:pt idx="758">
                  <c:v>42064</c:v>
                </c:pt>
                <c:pt idx="759">
                  <c:v>42095</c:v>
                </c:pt>
                <c:pt idx="760">
                  <c:v>42125</c:v>
                </c:pt>
                <c:pt idx="761">
                  <c:v>42156</c:v>
                </c:pt>
                <c:pt idx="762">
                  <c:v>42186</c:v>
                </c:pt>
                <c:pt idx="763">
                  <c:v>42217</c:v>
                </c:pt>
                <c:pt idx="764">
                  <c:v>42248</c:v>
                </c:pt>
                <c:pt idx="765">
                  <c:v>42278</c:v>
                </c:pt>
                <c:pt idx="766">
                  <c:v>42309</c:v>
                </c:pt>
                <c:pt idx="767">
                  <c:v>42339</c:v>
                </c:pt>
                <c:pt idx="768">
                  <c:v>42370</c:v>
                </c:pt>
                <c:pt idx="769">
                  <c:v>42401</c:v>
                </c:pt>
                <c:pt idx="770">
                  <c:v>42430</c:v>
                </c:pt>
                <c:pt idx="771">
                  <c:v>42461</c:v>
                </c:pt>
                <c:pt idx="772">
                  <c:v>42491</c:v>
                </c:pt>
                <c:pt idx="773">
                  <c:v>42522</c:v>
                </c:pt>
                <c:pt idx="774">
                  <c:v>42552</c:v>
                </c:pt>
                <c:pt idx="775">
                  <c:v>42583</c:v>
                </c:pt>
                <c:pt idx="776">
                  <c:v>42614</c:v>
                </c:pt>
                <c:pt idx="777">
                  <c:v>42644</c:v>
                </c:pt>
                <c:pt idx="778">
                  <c:v>42675</c:v>
                </c:pt>
                <c:pt idx="779">
                  <c:v>42705</c:v>
                </c:pt>
                <c:pt idx="780">
                  <c:v>42736</c:v>
                </c:pt>
                <c:pt idx="781">
                  <c:v>42767</c:v>
                </c:pt>
                <c:pt idx="782">
                  <c:v>42795</c:v>
                </c:pt>
                <c:pt idx="783">
                  <c:v>42826</c:v>
                </c:pt>
                <c:pt idx="784">
                  <c:v>42856</c:v>
                </c:pt>
                <c:pt idx="785">
                  <c:v>42887</c:v>
                </c:pt>
                <c:pt idx="786">
                  <c:v>42917</c:v>
                </c:pt>
                <c:pt idx="787">
                  <c:v>42948</c:v>
                </c:pt>
                <c:pt idx="788">
                  <c:v>42979</c:v>
                </c:pt>
                <c:pt idx="789">
                  <c:v>43009</c:v>
                </c:pt>
                <c:pt idx="790">
                  <c:v>43040</c:v>
                </c:pt>
                <c:pt idx="791">
                  <c:v>43070</c:v>
                </c:pt>
                <c:pt idx="792">
                  <c:v>43101</c:v>
                </c:pt>
                <c:pt idx="793">
                  <c:v>43132</c:v>
                </c:pt>
                <c:pt idx="794">
                  <c:v>43160</c:v>
                </c:pt>
                <c:pt idx="795">
                  <c:v>43191</c:v>
                </c:pt>
                <c:pt idx="796">
                  <c:v>43221</c:v>
                </c:pt>
                <c:pt idx="797">
                  <c:v>43252</c:v>
                </c:pt>
                <c:pt idx="798">
                  <c:v>43282</c:v>
                </c:pt>
                <c:pt idx="799">
                  <c:v>43313</c:v>
                </c:pt>
                <c:pt idx="800">
                  <c:v>43344</c:v>
                </c:pt>
                <c:pt idx="801">
                  <c:v>43374</c:v>
                </c:pt>
                <c:pt idx="802">
                  <c:v>43405</c:v>
                </c:pt>
                <c:pt idx="803">
                  <c:v>43435</c:v>
                </c:pt>
                <c:pt idx="804">
                  <c:v>43466</c:v>
                </c:pt>
                <c:pt idx="805">
                  <c:v>43497</c:v>
                </c:pt>
                <c:pt idx="806">
                  <c:v>43525</c:v>
                </c:pt>
                <c:pt idx="807">
                  <c:v>43556</c:v>
                </c:pt>
                <c:pt idx="808">
                  <c:v>43586</c:v>
                </c:pt>
                <c:pt idx="809">
                  <c:v>43617</c:v>
                </c:pt>
                <c:pt idx="810">
                  <c:v>43647</c:v>
                </c:pt>
                <c:pt idx="811">
                  <c:v>43678</c:v>
                </c:pt>
                <c:pt idx="812">
                  <c:v>43709</c:v>
                </c:pt>
                <c:pt idx="813">
                  <c:v>43739</c:v>
                </c:pt>
                <c:pt idx="814">
                  <c:v>43770</c:v>
                </c:pt>
                <c:pt idx="815">
                  <c:v>43800</c:v>
                </c:pt>
                <c:pt idx="816">
                  <c:v>43831</c:v>
                </c:pt>
                <c:pt idx="817">
                  <c:v>43862</c:v>
                </c:pt>
                <c:pt idx="818">
                  <c:v>43891</c:v>
                </c:pt>
                <c:pt idx="819">
                  <c:v>43922</c:v>
                </c:pt>
                <c:pt idx="820">
                  <c:v>43952</c:v>
                </c:pt>
                <c:pt idx="821">
                  <c:v>43983</c:v>
                </c:pt>
                <c:pt idx="822">
                  <c:v>44013</c:v>
                </c:pt>
                <c:pt idx="823">
                  <c:v>44044</c:v>
                </c:pt>
                <c:pt idx="824">
                  <c:v>44075</c:v>
                </c:pt>
                <c:pt idx="825">
                  <c:v>44105</c:v>
                </c:pt>
                <c:pt idx="826">
                  <c:v>44136</c:v>
                </c:pt>
                <c:pt idx="827">
                  <c:v>44166</c:v>
                </c:pt>
                <c:pt idx="828">
                  <c:v>44197</c:v>
                </c:pt>
                <c:pt idx="829">
                  <c:v>44228</c:v>
                </c:pt>
                <c:pt idx="830">
                  <c:v>44256</c:v>
                </c:pt>
                <c:pt idx="831">
                  <c:v>44287</c:v>
                </c:pt>
                <c:pt idx="832">
                  <c:v>44317</c:v>
                </c:pt>
                <c:pt idx="833">
                  <c:v>44348</c:v>
                </c:pt>
                <c:pt idx="834">
                  <c:v>44378</c:v>
                </c:pt>
                <c:pt idx="835">
                  <c:v>44409</c:v>
                </c:pt>
                <c:pt idx="836">
                  <c:v>44440</c:v>
                </c:pt>
                <c:pt idx="837">
                  <c:v>44470</c:v>
                </c:pt>
                <c:pt idx="838">
                  <c:v>44501</c:v>
                </c:pt>
                <c:pt idx="839">
                  <c:v>44531</c:v>
                </c:pt>
                <c:pt idx="840">
                  <c:v>44562</c:v>
                </c:pt>
                <c:pt idx="841">
                  <c:v>44593</c:v>
                </c:pt>
                <c:pt idx="842">
                  <c:v>44621</c:v>
                </c:pt>
                <c:pt idx="843">
                  <c:v>44652</c:v>
                </c:pt>
                <c:pt idx="844">
                  <c:v>44682</c:v>
                </c:pt>
                <c:pt idx="845">
                  <c:v>44713</c:v>
                </c:pt>
                <c:pt idx="846">
                  <c:v>44743</c:v>
                </c:pt>
                <c:pt idx="847">
                  <c:v>44774</c:v>
                </c:pt>
                <c:pt idx="848">
                  <c:v>44805</c:v>
                </c:pt>
                <c:pt idx="849">
                  <c:v>44835</c:v>
                </c:pt>
                <c:pt idx="850">
                  <c:v>44866</c:v>
                </c:pt>
                <c:pt idx="851">
                  <c:v>44896</c:v>
                </c:pt>
                <c:pt idx="852">
                  <c:v>44927</c:v>
                </c:pt>
                <c:pt idx="853">
                  <c:v>44958</c:v>
                </c:pt>
                <c:pt idx="854">
                  <c:v>44986</c:v>
                </c:pt>
                <c:pt idx="855">
                  <c:v>45017</c:v>
                </c:pt>
                <c:pt idx="856">
                  <c:v>45047</c:v>
                </c:pt>
                <c:pt idx="857">
                  <c:v>45078</c:v>
                </c:pt>
                <c:pt idx="858">
                  <c:v>45108</c:v>
                </c:pt>
                <c:pt idx="859">
                  <c:v>45139</c:v>
                </c:pt>
                <c:pt idx="860">
                  <c:v>45170</c:v>
                </c:pt>
                <c:pt idx="861">
                  <c:v>45200</c:v>
                </c:pt>
                <c:pt idx="862">
                  <c:v>45231</c:v>
                </c:pt>
                <c:pt idx="863">
                  <c:v>45261</c:v>
                </c:pt>
                <c:pt idx="864">
                  <c:v>45292</c:v>
                </c:pt>
                <c:pt idx="865">
                  <c:v>45323</c:v>
                </c:pt>
                <c:pt idx="866">
                  <c:v>45352</c:v>
                </c:pt>
                <c:pt idx="867">
                  <c:v>45383</c:v>
                </c:pt>
                <c:pt idx="868">
                  <c:v>45413</c:v>
                </c:pt>
                <c:pt idx="869">
                  <c:v>45444</c:v>
                </c:pt>
                <c:pt idx="870">
                  <c:v>45474</c:v>
                </c:pt>
                <c:pt idx="871">
                  <c:v>45505</c:v>
                </c:pt>
                <c:pt idx="872">
                  <c:v>45536</c:v>
                </c:pt>
                <c:pt idx="873">
                  <c:v>45566</c:v>
                </c:pt>
                <c:pt idx="874">
                  <c:v>45597</c:v>
                </c:pt>
                <c:pt idx="875">
                  <c:v>45627</c:v>
                </c:pt>
                <c:pt idx="876">
                  <c:v>45658</c:v>
                </c:pt>
                <c:pt idx="877">
                  <c:v>45689</c:v>
                </c:pt>
                <c:pt idx="878">
                  <c:v>45717</c:v>
                </c:pt>
                <c:pt idx="879">
                  <c:v>45748</c:v>
                </c:pt>
                <c:pt idx="880">
                  <c:v>45778</c:v>
                </c:pt>
                <c:pt idx="881">
                  <c:v>45809</c:v>
                </c:pt>
                <c:pt idx="882">
                  <c:v>45839</c:v>
                </c:pt>
                <c:pt idx="883">
                  <c:v>45870</c:v>
                </c:pt>
                <c:pt idx="884">
                  <c:v>45901</c:v>
                </c:pt>
                <c:pt idx="885">
                  <c:v>45931</c:v>
                </c:pt>
                <c:pt idx="886">
                  <c:v>45962</c:v>
                </c:pt>
                <c:pt idx="887">
                  <c:v>45992</c:v>
                </c:pt>
                <c:pt idx="888">
                  <c:v>46023</c:v>
                </c:pt>
                <c:pt idx="889">
                  <c:v>46054</c:v>
                </c:pt>
                <c:pt idx="890">
                  <c:v>46082</c:v>
                </c:pt>
                <c:pt idx="891">
                  <c:v>46113</c:v>
                </c:pt>
                <c:pt idx="892">
                  <c:v>46143</c:v>
                </c:pt>
                <c:pt idx="893">
                  <c:v>46174</c:v>
                </c:pt>
                <c:pt idx="894">
                  <c:v>46204</c:v>
                </c:pt>
                <c:pt idx="895">
                  <c:v>46235</c:v>
                </c:pt>
                <c:pt idx="896">
                  <c:v>46266</c:v>
                </c:pt>
                <c:pt idx="897">
                  <c:v>46296</c:v>
                </c:pt>
                <c:pt idx="898">
                  <c:v>46327</c:v>
                </c:pt>
                <c:pt idx="899">
                  <c:v>46357</c:v>
                </c:pt>
                <c:pt idx="900">
                  <c:v>46388</c:v>
                </c:pt>
                <c:pt idx="901">
                  <c:v>46419</c:v>
                </c:pt>
                <c:pt idx="902">
                  <c:v>46447</c:v>
                </c:pt>
                <c:pt idx="903">
                  <c:v>46478</c:v>
                </c:pt>
                <c:pt idx="904">
                  <c:v>46508</c:v>
                </c:pt>
                <c:pt idx="905">
                  <c:v>46539</c:v>
                </c:pt>
                <c:pt idx="906">
                  <c:v>46569</c:v>
                </c:pt>
                <c:pt idx="907">
                  <c:v>46600</c:v>
                </c:pt>
                <c:pt idx="908">
                  <c:v>46631</c:v>
                </c:pt>
                <c:pt idx="909">
                  <c:v>46661</c:v>
                </c:pt>
                <c:pt idx="910">
                  <c:v>46692</c:v>
                </c:pt>
                <c:pt idx="911">
                  <c:v>46722</c:v>
                </c:pt>
                <c:pt idx="912">
                  <c:v>46753</c:v>
                </c:pt>
                <c:pt idx="913">
                  <c:v>46784</c:v>
                </c:pt>
                <c:pt idx="914">
                  <c:v>46813</c:v>
                </c:pt>
                <c:pt idx="915">
                  <c:v>46844</c:v>
                </c:pt>
                <c:pt idx="916">
                  <c:v>46874</c:v>
                </c:pt>
                <c:pt idx="917">
                  <c:v>46905</c:v>
                </c:pt>
                <c:pt idx="918">
                  <c:v>46935</c:v>
                </c:pt>
                <c:pt idx="919">
                  <c:v>46966</c:v>
                </c:pt>
                <c:pt idx="920">
                  <c:v>46997</c:v>
                </c:pt>
                <c:pt idx="921">
                  <c:v>47027</c:v>
                </c:pt>
                <c:pt idx="922">
                  <c:v>47058</c:v>
                </c:pt>
                <c:pt idx="923">
                  <c:v>47088</c:v>
                </c:pt>
                <c:pt idx="924">
                  <c:v>47119</c:v>
                </c:pt>
                <c:pt idx="925">
                  <c:v>47150</c:v>
                </c:pt>
                <c:pt idx="926">
                  <c:v>47178</c:v>
                </c:pt>
                <c:pt idx="927">
                  <c:v>47209</c:v>
                </c:pt>
                <c:pt idx="928">
                  <c:v>47239</c:v>
                </c:pt>
                <c:pt idx="929">
                  <c:v>47270</c:v>
                </c:pt>
                <c:pt idx="930">
                  <c:v>47300</c:v>
                </c:pt>
                <c:pt idx="931">
                  <c:v>47331</c:v>
                </c:pt>
                <c:pt idx="932">
                  <c:v>47362</c:v>
                </c:pt>
                <c:pt idx="933">
                  <c:v>47392</c:v>
                </c:pt>
                <c:pt idx="934">
                  <c:v>47423</c:v>
                </c:pt>
                <c:pt idx="935">
                  <c:v>47453</c:v>
                </c:pt>
                <c:pt idx="936">
                  <c:v>47484</c:v>
                </c:pt>
                <c:pt idx="937">
                  <c:v>47515</c:v>
                </c:pt>
                <c:pt idx="938">
                  <c:v>47543</c:v>
                </c:pt>
                <c:pt idx="939">
                  <c:v>47574</c:v>
                </c:pt>
                <c:pt idx="940">
                  <c:v>47604</c:v>
                </c:pt>
                <c:pt idx="941">
                  <c:v>47635</c:v>
                </c:pt>
                <c:pt idx="942">
                  <c:v>47665</c:v>
                </c:pt>
                <c:pt idx="943">
                  <c:v>47696</c:v>
                </c:pt>
                <c:pt idx="944">
                  <c:v>47727</c:v>
                </c:pt>
                <c:pt idx="945">
                  <c:v>47757</c:v>
                </c:pt>
                <c:pt idx="946">
                  <c:v>47788</c:v>
                </c:pt>
                <c:pt idx="947">
                  <c:v>47818</c:v>
                </c:pt>
                <c:pt idx="948">
                  <c:v>47849</c:v>
                </c:pt>
                <c:pt idx="949">
                  <c:v>47880</c:v>
                </c:pt>
                <c:pt idx="950">
                  <c:v>47908</c:v>
                </c:pt>
                <c:pt idx="951">
                  <c:v>47939</c:v>
                </c:pt>
                <c:pt idx="952">
                  <c:v>47969</c:v>
                </c:pt>
                <c:pt idx="953">
                  <c:v>48000</c:v>
                </c:pt>
                <c:pt idx="954">
                  <c:v>48030</c:v>
                </c:pt>
                <c:pt idx="955">
                  <c:v>48061</c:v>
                </c:pt>
                <c:pt idx="956">
                  <c:v>48092</c:v>
                </c:pt>
                <c:pt idx="957">
                  <c:v>48122</c:v>
                </c:pt>
                <c:pt idx="958">
                  <c:v>48153</c:v>
                </c:pt>
                <c:pt idx="959">
                  <c:v>48183</c:v>
                </c:pt>
                <c:pt idx="960">
                  <c:v>48214</c:v>
                </c:pt>
                <c:pt idx="961">
                  <c:v>48245</c:v>
                </c:pt>
                <c:pt idx="962">
                  <c:v>48274</c:v>
                </c:pt>
                <c:pt idx="963">
                  <c:v>48305</c:v>
                </c:pt>
                <c:pt idx="964">
                  <c:v>48335</c:v>
                </c:pt>
                <c:pt idx="965">
                  <c:v>48366</c:v>
                </c:pt>
                <c:pt idx="966">
                  <c:v>48396</c:v>
                </c:pt>
                <c:pt idx="967">
                  <c:v>48427</c:v>
                </c:pt>
                <c:pt idx="968">
                  <c:v>48458</c:v>
                </c:pt>
                <c:pt idx="969">
                  <c:v>48488</c:v>
                </c:pt>
                <c:pt idx="970">
                  <c:v>48519</c:v>
                </c:pt>
                <c:pt idx="971">
                  <c:v>48549</c:v>
                </c:pt>
              </c:numCache>
            </c:numRef>
          </c:cat>
          <c:val>
            <c:numRef>
              <c:f>EMPPS!$T$159:$T$1130</c:f>
              <c:numCache>
                <c:formatCode>0.0</c:formatCode>
                <c:ptCount val="972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132.6719166666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 formatCode="0.000">
                  <c:v>#N/A</c:v>
                </c:pt>
                <c:pt idx="971" formatCode="0.00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CE5-46C7-86F6-31D72EE4D3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753472"/>
        <c:axId val="215755008"/>
      </c:lineChart>
      <c:lineChart>
        <c:grouping val="standard"/>
        <c:varyColors val="0"/>
        <c:ser>
          <c:idx val="1"/>
          <c:order val="3"/>
          <c:tx>
            <c:v>China Employment</c:v>
          </c:tx>
          <c:spPr>
            <a:ln w="57150">
              <a:solidFill>
                <a:schemeClr val="accent6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val>
            <c:numRef>
              <c:f>CHNEMP!$H$3:$H$974</c:f>
              <c:numCache>
                <c:formatCode>General</c:formatCode>
                <c:ptCount val="972"/>
                <c:pt idx="11" formatCode="0.0">
                  <c:v>207.29</c:v>
                </c:pt>
                <c:pt idx="12" formatCode="0.0">
                  <c:v>207.81916666660001</c:v>
                </c:pt>
                <c:pt idx="13" formatCode="0.0">
                  <c:v>208.34833333329999</c:v>
                </c:pt>
                <c:pt idx="14" formatCode="0.0">
                  <c:v>208.8775</c:v>
                </c:pt>
                <c:pt idx="15" formatCode="0.0">
                  <c:v>209.40666666659999</c:v>
                </c:pt>
                <c:pt idx="16" formatCode="0.0">
                  <c:v>209.9358333333</c:v>
                </c:pt>
                <c:pt idx="17" formatCode="0.0">
                  <c:v>210.465</c:v>
                </c:pt>
                <c:pt idx="18" formatCode="0.0">
                  <c:v>210.99416666659999</c:v>
                </c:pt>
                <c:pt idx="19" formatCode="0.0">
                  <c:v>211.5233333333</c:v>
                </c:pt>
                <c:pt idx="20" formatCode="0.0">
                  <c:v>212.05250000000001</c:v>
                </c:pt>
                <c:pt idx="21" formatCode="0.0">
                  <c:v>212.5816666666</c:v>
                </c:pt>
                <c:pt idx="22" formatCode="0.0">
                  <c:v>213.11083333330001</c:v>
                </c:pt>
                <c:pt idx="23" formatCode="0.0">
                  <c:v>213.64</c:v>
                </c:pt>
                <c:pt idx="24" formatCode="0.0">
                  <c:v>214.03</c:v>
                </c:pt>
                <c:pt idx="25" formatCode="0.0">
                  <c:v>214.42</c:v>
                </c:pt>
                <c:pt idx="26" formatCode="0.0">
                  <c:v>214.81</c:v>
                </c:pt>
                <c:pt idx="27" formatCode="0.0">
                  <c:v>215.2</c:v>
                </c:pt>
                <c:pt idx="28" formatCode="0.0">
                  <c:v>215.59</c:v>
                </c:pt>
                <c:pt idx="29" formatCode="0.0">
                  <c:v>215.98</c:v>
                </c:pt>
                <c:pt idx="30" formatCode="0.0">
                  <c:v>216.37</c:v>
                </c:pt>
                <c:pt idx="31" formatCode="0.0">
                  <c:v>216.76</c:v>
                </c:pt>
                <c:pt idx="32" formatCode="0.0">
                  <c:v>217.15</c:v>
                </c:pt>
                <c:pt idx="33" formatCode="0.0">
                  <c:v>217.54</c:v>
                </c:pt>
                <c:pt idx="34" formatCode="0.0">
                  <c:v>217.93</c:v>
                </c:pt>
                <c:pt idx="35" formatCode="0.0">
                  <c:v>218.32</c:v>
                </c:pt>
                <c:pt idx="36" formatCode="0.0">
                  <c:v>218.73333333330001</c:v>
                </c:pt>
                <c:pt idx="37" formatCode="0.0">
                  <c:v>219.1466666666</c:v>
                </c:pt>
                <c:pt idx="38" formatCode="0.0">
                  <c:v>219.56</c:v>
                </c:pt>
                <c:pt idx="39" formatCode="0.0">
                  <c:v>219.97333333329999</c:v>
                </c:pt>
                <c:pt idx="40" formatCode="0.0">
                  <c:v>220.38666666660001</c:v>
                </c:pt>
                <c:pt idx="41" formatCode="0.0">
                  <c:v>220.8</c:v>
                </c:pt>
                <c:pt idx="42" formatCode="0.0">
                  <c:v>221.2133333333</c:v>
                </c:pt>
                <c:pt idx="43" formatCode="0.0">
                  <c:v>221.62666666659999</c:v>
                </c:pt>
                <c:pt idx="44" formatCode="0.0">
                  <c:v>222.04</c:v>
                </c:pt>
                <c:pt idx="45" formatCode="0.0">
                  <c:v>222.45333333330001</c:v>
                </c:pt>
                <c:pt idx="46" formatCode="0.0">
                  <c:v>222.8666666666</c:v>
                </c:pt>
                <c:pt idx="47" formatCode="0.0">
                  <c:v>223.28</c:v>
                </c:pt>
                <c:pt idx="48" formatCode="0.0">
                  <c:v>223.85499999999999</c:v>
                </c:pt>
                <c:pt idx="49" formatCode="0.0">
                  <c:v>224.43</c:v>
                </c:pt>
                <c:pt idx="50" formatCode="0.0">
                  <c:v>225.005</c:v>
                </c:pt>
                <c:pt idx="51" formatCode="0.0">
                  <c:v>225.58</c:v>
                </c:pt>
                <c:pt idx="52" formatCode="0.0">
                  <c:v>226.155</c:v>
                </c:pt>
                <c:pt idx="53" formatCode="0.0">
                  <c:v>226.73</c:v>
                </c:pt>
                <c:pt idx="54" formatCode="0.0">
                  <c:v>227.30500000000001</c:v>
                </c:pt>
                <c:pt idx="55" formatCode="0.0">
                  <c:v>227.88</c:v>
                </c:pt>
                <c:pt idx="56" formatCode="0.0">
                  <c:v>228.45500000000001</c:v>
                </c:pt>
                <c:pt idx="57" formatCode="0.0">
                  <c:v>229.03</c:v>
                </c:pt>
                <c:pt idx="58" formatCode="0.0">
                  <c:v>229.60499999999999</c:v>
                </c:pt>
                <c:pt idx="59" formatCode="0.0">
                  <c:v>230.18</c:v>
                </c:pt>
                <c:pt idx="60" formatCode="0.0">
                  <c:v>230.8075</c:v>
                </c:pt>
                <c:pt idx="61" formatCode="0.0">
                  <c:v>231.435</c:v>
                </c:pt>
                <c:pt idx="62" formatCode="0.0">
                  <c:v>232.0625</c:v>
                </c:pt>
                <c:pt idx="63" formatCode="0.0">
                  <c:v>232.69</c:v>
                </c:pt>
                <c:pt idx="64" formatCode="0.0">
                  <c:v>233.3175</c:v>
                </c:pt>
                <c:pt idx="65" formatCode="0.0">
                  <c:v>233.94499999999999</c:v>
                </c:pt>
                <c:pt idx="66" formatCode="0.0">
                  <c:v>234.57249999999999</c:v>
                </c:pt>
                <c:pt idx="67" formatCode="0.0">
                  <c:v>235.2</c:v>
                </c:pt>
                <c:pt idx="68" formatCode="0.0">
                  <c:v>235.82749999999999</c:v>
                </c:pt>
                <c:pt idx="69" formatCode="0.0">
                  <c:v>236.45500000000001</c:v>
                </c:pt>
                <c:pt idx="70" formatCode="0.0">
                  <c:v>237.08250000000001</c:v>
                </c:pt>
                <c:pt idx="71" formatCode="0.0">
                  <c:v>237.71</c:v>
                </c:pt>
                <c:pt idx="72" formatCode="0.0">
                  <c:v>240.0675</c:v>
                </c:pt>
                <c:pt idx="73" formatCode="0.0">
                  <c:v>242.42500000000001</c:v>
                </c:pt>
                <c:pt idx="74" formatCode="0.0">
                  <c:v>244.7825</c:v>
                </c:pt>
                <c:pt idx="75" formatCode="0.0">
                  <c:v>247.14</c:v>
                </c:pt>
                <c:pt idx="76" formatCode="0.0">
                  <c:v>249.4975</c:v>
                </c:pt>
                <c:pt idx="77" formatCode="0.0">
                  <c:v>251.85499999999999</c:v>
                </c:pt>
                <c:pt idx="78" formatCode="0.0">
                  <c:v>254.21250000000001</c:v>
                </c:pt>
                <c:pt idx="79" formatCode="0.0">
                  <c:v>256.57</c:v>
                </c:pt>
                <c:pt idx="80" formatCode="0.0">
                  <c:v>258.92750000000001</c:v>
                </c:pt>
                <c:pt idx="81" formatCode="0.0">
                  <c:v>261.28500000000003</c:v>
                </c:pt>
                <c:pt idx="82" formatCode="0.0">
                  <c:v>263.64249999999998</c:v>
                </c:pt>
                <c:pt idx="83" formatCode="0.0">
                  <c:v>266</c:v>
                </c:pt>
                <c:pt idx="84" formatCode="0.0">
                  <c:v>265.64416666659997</c:v>
                </c:pt>
                <c:pt idx="85" formatCode="0.0">
                  <c:v>265.28833333329999</c:v>
                </c:pt>
                <c:pt idx="86" formatCode="0.0">
                  <c:v>264.9325</c:v>
                </c:pt>
                <c:pt idx="87" formatCode="0.0">
                  <c:v>264.57666666659998</c:v>
                </c:pt>
                <c:pt idx="88" formatCode="0.0">
                  <c:v>264.22083333329999</c:v>
                </c:pt>
                <c:pt idx="89" formatCode="0.0">
                  <c:v>263.86500000000001</c:v>
                </c:pt>
                <c:pt idx="90" formatCode="0.0">
                  <c:v>263.50916666659998</c:v>
                </c:pt>
                <c:pt idx="91" formatCode="0.0">
                  <c:v>263.1533333333</c:v>
                </c:pt>
                <c:pt idx="92" formatCode="0.0">
                  <c:v>262.79750000000001</c:v>
                </c:pt>
                <c:pt idx="93" formatCode="0.0">
                  <c:v>262.44166666659999</c:v>
                </c:pt>
                <c:pt idx="94" formatCode="0.0">
                  <c:v>262.0858333333</c:v>
                </c:pt>
                <c:pt idx="95" formatCode="0.0">
                  <c:v>261.73</c:v>
                </c:pt>
                <c:pt idx="96" formatCode="0.0">
                  <c:v>261.48583333329998</c:v>
                </c:pt>
                <c:pt idx="97" formatCode="0.0">
                  <c:v>261.2416666666</c:v>
                </c:pt>
                <c:pt idx="98" formatCode="0.0">
                  <c:v>260.9975</c:v>
                </c:pt>
                <c:pt idx="99" formatCode="0.0">
                  <c:v>260.75333333330002</c:v>
                </c:pt>
                <c:pt idx="100" formatCode="0.0">
                  <c:v>260.50916666659998</c:v>
                </c:pt>
                <c:pt idx="101" formatCode="0.0">
                  <c:v>260.26499999999999</c:v>
                </c:pt>
                <c:pt idx="102" formatCode="0.0">
                  <c:v>260.0208333333</c:v>
                </c:pt>
                <c:pt idx="103" formatCode="0.0">
                  <c:v>259.77666666660002</c:v>
                </c:pt>
                <c:pt idx="104" formatCode="0.0">
                  <c:v>259.53250000000003</c:v>
                </c:pt>
                <c:pt idx="105" formatCode="0.0">
                  <c:v>259.28833333329999</c:v>
                </c:pt>
                <c:pt idx="106" formatCode="0.0">
                  <c:v>259.04416666660001</c:v>
                </c:pt>
                <c:pt idx="107" formatCode="0.0">
                  <c:v>258.8</c:v>
                </c:pt>
                <c:pt idx="108" formatCode="0.0">
                  <c:v>258.55833333330003</c:v>
                </c:pt>
                <c:pt idx="109" formatCode="0.0">
                  <c:v>258.31666666659999</c:v>
                </c:pt>
                <c:pt idx="110" formatCode="0.0">
                  <c:v>258.07499999999999</c:v>
                </c:pt>
                <c:pt idx="111" formatCode="0.0">
                  <c:v>257.8333333333</c:v>
                </c:pt>
                <c:pt idx="112" formatCode="0.0">
                  <c:v>257.59166666660002</c:v>
                </c:pt>
                <c:pt idx="113" formatCode="0.0">
                  <c:v>257.35000000000002</c:v>
                </c:pt>
                <c:pt idx="114" formatCode="0.0">
                  <c:v>257.10833333329998</c:v>
                </c:pt>
                <c:pt idx="115" formatCode="0.0">
                  <c:v>256.8666666666</c:v>
                </c:pt>
                <c:pt idx="116" formatCode="0.0">
                  <c:v>256.625</c:v>
                </c:pt>
                <c:pt idx="117" formatCode="0.0">
                  <c:v>256.38333333330002</c:v>
                </c:pt>
                <c:pt idx="118" formatCode="0.0">
                  <c:v>256.14166666659997</c:v>
                </c:pt>
                <c:pt idx="119" formatCode="0.0">
                  <c:v>255.9</c:v>
                </c:pt>
                <c:pt idx="120" formatCode="0.0">
                  <c:v>256.16666666660001</c:v>
                </c:pt>
                <c:pt idx="121" formatCode="0.0">
                  <c:v>256.43333333330003</c:v>
                </c:pt>
                <c:pt idx="122" formatCode="0.0">
                  <c:v>256.7</c:v>
                </c:pt>
                <c:pt idx="123" formatCode="0.0">
                  <c:v>256.96666666660002</c:v>
                </c:pt>
                <c:pt idx="124" formatCode="0.0">
                  <c:v>257.23333333329998</c:v>
                </c:pt>
                <c:pt idx="125" formatCode="0.0">
                  <c:v>257.5</c:v>
                </c:pt>
                <c:pt idx="126" formatCode="0.0">
                  <c:v>257.76666666659997</c:v>
                </c:pt>
                <c:pt idx="127" formatCode="0.0">
                  <c:v>258.03333333329999</c:v>
                </c:pt>
                <c:pt idx="128" formatCode="0.0">
                  <c:v>258.3</c:v>
                </c:pt>
                <c:pt idx="129" formatCode="0.0">
                  <c:v>258.56666666659999</c:v>
                </c:pt>
                <c:pt idx="130" formatCode="0.0">
                  <c:v>258.8333333333</c:v>
                </c:pt>
                <c:pt idx="131" formatCode="0.0">
                  <c:v>259.10000000000002</c:v>
                </c:pt>
                <c:pt idx="132" formatCode="0.0">
                  <c:v>259.7083333333</c:v>
                </c:pt>
                <c:pt idx="133" formatCode="0.0">
                  <c:v>260.31666666659999</c:v>
                </c:pt>
                <c:pt idx="134" formatCode="0.0">
                  <c:v>260.92500000000001</c:v>
                </c:pt>
                <c:pt idx="135" formatCode="0.0">
                  <c:v>261.53333333329999</c:v>
                </c:pt>
                <c:pt idx="136" formatCode="0.0">
                  <c:v>262.14166666659997</c:v>
                </c:pt>
                <c:pt idx="137" formatCode="0.0">
                  <c:v>262.75</c:v>
                </c:pt>
                <c:pt idx="138" formatCode="0.0">
                  <c:v>263.35833333329998</c:v>
                </c:pt>
                <c:pt idx="139" formatCode="0.0">
                  <c:v>263.96666666660002</c:v>
                </c:pt>
                <c:pt idx="140" formatCode="0.0">
                  <c:v>264.57499999999999</c:v>
                </c:pt>
                <c:pt idx="141" formatCode="0.0">
                  <c:v>265.18333333330003</c:v>
                </c:pt>
                <c:pt idx="142" formatCode="0.0">
                  <c:v>265.79166666660001</c:v>
                </c:pt>
                <c:pt idx="143" formatCode="0.0">
                  <c:v>266.39999999999998</c:v>
                </c:pt>
                <c:pt idx="144" formatCode="0.0">
                  <c:v>267.31333333330002</c:v>
                </c:pt>
                <c:pt idx="145" formatCode="0.0">
                  <c:v>268.22666666660001</c:v>
                </c:pt>
                <c:pt idx="146" formatCode="0.0">
                  <c:v>269.14</c:v>
                </c:pt>
                <c:pt idx="147" formatCode="0.0">
                  <c:v>270.05333333329997</c:v>
                </c:pt>
                <c:pt idx="148" formatCode="0.0">
                  <c:v>270.96666666660002</c:v>
                </c:pt>
                <c:pt idx="149" formatCode="0.0">
                  <c:v>271.88</c:v>
                </c:pt>
                <c:pt idx="150" formatCode="0.0">
                  <c:v>272.79333333329998</c:v>
                </c:pt>
                <c:pt idx="151" formatCode="0.0">
                  <c:v>273.70666666659997</c:v>
                </c:pt>
                <c:pt idx="152" formatCode="0.0">
                  <c:v>274.62</c:v>
                </c:pt>
                <c:pt idx="153" formatCode="0.0">
                  <c:v>275.53333333329999</c:v>
                </c:pt>
                <c:pt idx="154" formatCode="0.0">
                  <c:v>276.44666666659998</c:v>
                </c:pt>
                <c:pt idx="155" formatCode="0.0">
                  <c:v>277.36</c:v>
                </c:pt>
                <c:pt idx="156" formatCode="0.0">
                  <c:v>278.13833333330001</c:v>
                </c:pt>
                <c:pt idx="157" formatCode="0.0">
                  <c:v>278.91666666660001</c:v>
                </c:pt>
                <c:pt idx="158" formatCode="0.0">
                  <c:v>279.69499999999999</c:v>
                </c:pt>
                <c:pt idx="159" formatCode="0.0">
                  <c:v>280.47333333329999</c:v>
                </c:pt>
                <c:pt idx="160" formatCode="0.0">
                  <c:v>281.25166666659999</c:v>
                </c:pt>
                <c:pt idx="161" formatCode="0.0">
                  <c:v>282.02999999999997</c:v>
                </c:pt>
                <c:pt idx="162" formatCode="0.0">
                  <c:v>282.80833333330003</c:v>
                </c:pt>
                <c:pt idx="163" formatCode="0.0">
                  <c:v>283.58666666660002</c:v>
                </c:pt>
                <c:pt idx="164" formatCode="0.0">
                  <c:v>284.36500000000001</c:v>
                </c:pt>
                <c:pt idx="165" formatCode="0.0">
                  <c:v>285.14333333330001</c:v>
                </c:pt>
                <c:pt idx="166" formatCode="0.0">
                  <c:v>285.9216666666</c:v>
                </c:pt>
                <c:pt idx="167" formatCode="0.0">
                  <c:v>286.7</c:v>
                </c:pt>
                <c:pt idx="168" formatCode="0.0">
                  <c:v>287.6458333333</c:v>
                </c:pt>
                <c:pt idx="169" formatCode="0.0">
                  <c:v>288.59166666660002</c:v>
                </c:pt>
                <c:pt idx="170" formatCode="0.0">
                  <c:v>289.53750000000002</c:v>
                </c:pt>
                <c:pt idx="171" formatCode="0.0">
                  <c:v>290.48333333329998</c:v>
                </c:pt>
                <c:pt idx="172" formatCode="0.0">
                  <c:v>291.4291666666</c:v>
                </c:pt>
                <c:pt idx="173" formatCode="0.0">
                  <c:v>292.375</c:v>
                </c:pt>
                <c:pt idx="174" formatCode="0.0">
                  <c:v>293.32083333330002</c:v>
                </c:pt>
                <c:pt idx="175" formatCode="0.0">
                  <c:v>294.26666666659997</c:v>
                </c:pt>
                <c:pt idx="176" formatCode="0.0">
                  <c:v>295.21249999999998</c:v>
                </c:pt>
                <c:pt idx="177" formatCode="0.0">
                  <c:v>296.15833333329999</c:v>
                </c:pt>
                <c:pt idx="178" formatCode="0.0">
                  <c:v>297.10416666660001</c:v>
                </c:pt>
                <c:pt idx="179" formatCode="0.0">
                  <c:v>298.05</c:v>
                </c:pt>
                <c:pt idx="180" formatCode="0.0">
                  <c:v>298.89083333330001</c:v>
                </c:pt>
                <c:pt idx="181" formatCode="0.0">
                  <c:v>299.73166666660001</c:v>
                </c:pt>
                <c:pt idx="182" formatCode="0.0">
                  <c:v>300.57249999999999</c:v>
                </c:pt>
                <c:pt idx="183" formatCode="0.0">
                  <c:v>301.41333333329999</c:v>
                </c:pt>
                <c:pt idx="184" formatCode="0.0">
                  <c:v>302.25416666659999</c:v>
                </c:pt>
                <c:pt idx="185" formatCode="0.0">
                  <c:v>303.09500000000003</c:v>
                </c:pt>
                <c:pt idx="186" formatCode="0.0">
                  <c:v>303.93583333330002</c:v>
                </c:pt>
                <c:pt idx="187" formatCode="0.0">
                  <c:v>304.77666666660002</c:v>
                </c:pt>
                <c:pt idx="188" formatCode="0.0">
                  <c:v>305.61750000000001</c:v>
                </c:pt>
                <c:pt idx="189" formatCode="0.0">
                  <c:v>306.4583333333</c:v>
                </c:pt>
                <c:pt idx="190" formatCode="0.0">
                  <c:v>307.2991666666</c:v>
                </c:pt>
                <c:pt idx="191" formatCode="0.0">
                  <c:v>308.14</c:v>
                </c:pt>
                <c:pt idx="192" formatCode="0.0">
                  <c:v>309.0575</c:v>
                </c:pt>
                <c:pt idx="193" formatCode="0.0">
                  <c:v>309.97500000000002</c:v>
                </c:pt>
                <c:pt idx="194" formatCode="0.0">
                  <c:v>310.89249999999998</c:v>
                </c:pt>
                <c:pt idx="195" formatCode="0.0">
                  <c:v>311.81</c:v>
                </c:pt>
                <c:pt idx="196" formatCode="0.0">
                  <c:v>312.72750000000002</c:v>
                </c:pt>
                <c:pt idx="197" formatCode="0.0">
                  <c:v>313.64499999999998</c:v>
                </c:pt>
                <c:pt idx="198" formatCode="0.0">
                  <c:v>314.5625</c:v>
                </c:pt>
                <c:pt idx="199" formatCode="0.0">
                  <c:v>315.48</c:v>
                </c:pt>
                <c:pt idx="200" formatCode="0.0">
                  <c:v>316.39749999999998</c:v>
                </c:pt>
                <c:pt idx="201" formatCode="0.0">
                  <c:v>317.315</c:v>
                </c:pt>
                <c:pt idx="202" formatCode="0.0">
                  <c:v>318.23250000000002</c:v>
                </c:pt>
                <c:pt idx="203" formatCode="0.0">
                  <c:v>319.14999999999998</c:v>
                </c:pt>
                <c:pt idx="204" formatCode="0.0">
                  <c:v>320.2416666666</c:v>
                </c:pt>
                <c:pt idx="205" formatCode="0.0">
                  <c:v>321.3333333333</c:v>
                </c:pt>
                <c:pt idx="206" formatCode="0.0">
                  <c:v>322.42500000000001</c:v>
                </c:pt>
                <c:pt idx="207" formatCode="0.0">
                  <c:v>323.51666666659997</c:v>
                </c:pt>
                <c:pt idx="208" formatCode="0.0">
                  <c:v>324.60833333329998</c:v>
                </c:pt>
                <c:pt idx="209" formatCode="0.0">
                  <c:v>325.7</c:v>
                </c:pt>
                <c:pt idx="210" formatCode="0.0">
                  <c:v>326.79166666660001</c:v>
                </c:pt>
                <c:pt idx="211" formatCode="0.0">
                  <c:v>327.88333333330002</c:v>
                </c:pt>
                <c:pt idx="212" formatCode="0.0">
                  <c:v>328.97500000000002</c:v>
                </c:pt>
                <c:pt idx="213" formatCode="0.0">
                  <c:v>330.06666666659999</c:v>
                </c:pt>
                <c:pt idx="214" formatCode="0.0">
                  <c:v>331.15833333329999</c:v>
                </c:pt>
                <c:pt idx="215" formatCode="0.0">
                  <c:v>332.25</c:v>
                </c:pt>
                <c:pt idx="216" formatCode="0.0">
                  <c:v>333.25583333330002</c:v>
                </c:pt>
                <c:pt idx="217" formatCode="0.0">
                  <c:v>334.26166666659998</c:v>
                </c:pt>
                <c:pt idx="218" formatCode="0.0">
                  <c:v>335.26749999999998</c:v>
                </c:pt>
                <c:pt idx="219" formatCode="0.0">
                  <c:v>336.2733333333</c:v>
                </c:pt>
                <c:pt idx="220" formatCode="0.0">
                  <c:v>337.27916666660002</c:v>
                </c:pt>
                <c:pt idx="221" formatCode="0.0">
                  <c:v>338.28500000000003</c:v>
                </c:pt>
                <c:pt idx="222" formatCode="0.0">
                  <c:v>339.29083333329999</c:v>
                </c:pt>
                <c:pt idx="223" formatCode="0.0">
                  <c:v>340.2966666666</c:v>
                </c:pt>
                <c:pt idx="224" formatCode="0.0">
                  <c:v>341.30250000000001</c:v>
                </c:pt>
                <c:pt idx="225" formatCode="0.0">
                  <c:v>342.30833333330003</c:v>
                </c:pt>
                <c:pt idx="226" formatCode="0.0">
                  <c:v>343.31416666659999</c:v>
                </c:pt>
                <c:pt idx="227" formatCode="0.0">
                  <c:v>344.32</c:v>
                </c:pt>
                <c:pt idx="228" formatCode="0.0">
                  <c:v>345.31</c:v>
                </c:pt>
                <c:pt idx="229" formatCode="0.0">
                  <c:v>346.3</c:v>
                </c:pt>
                <c:pt idx="230" formatCode="0.0">
                  <c:v>347.29</c:v>
                </c:pt>
                <c:pt idx="231" formatCode="0.0">
                  <c:v>348.28</c:v>
                </c:pt>
                <c:pt idx="232" formatCode="0.0">
                  <c:v>349.27</c:v>
                </c:pt>
                <c:pt idx="233" formatCode="0.0">
                  <c:v>350.26</c:v>
                </c:pt>
                <c:pt idx="234" formatCode="0.0">
                  <c:v>351.25</c:v>
                </c:pt>
                <c:pt idx="235" formatCode="0.0">
                  <c:v>352.24</c:v>
                </c:pt>
                <c:pt idx="236" formatCode="0.0">
                  <c:v>353.23</c:v>
                </c:pt>
                <c:pt idx="237" formatCode="0.0">
                  <c:v>354.22</c:v>
                </c:pt>
                <c:pt idx="238" formatCode="0.0">
                  <c:v>355.21</c:v>
                </c:pt>
                <c:pt idx="239" formatCode="0.0">
                  <c:v>356.2</c:v>
                </c:pt>
                <c:pt idx="240" formatCode="0.0">
                  <c:v>356.39499999999998</c:v>
                </c:pt>
                <c:pt idx="241" formatCode="0.0">
                  <c:v>356.59</c:v>
                </c:pt>
                <c:pt idx="242" formatCode="0.0">
                  <c:v>356.78500000000003</c:v>
                </c:pt>
                <c:pt idx="243" formatCode="0.0">
                  <c:v>356.98</c:v>
                </c:pt>
                <c:pt idx="244" formatCode="0.0">
                  <c:v>357.17500000000001</c:v>
                </c:pt>
                <c:pt idx="245" formatCode="0.0">
                  <c:v>357.37</c:v>
                </c:pt>
                <c:pt idx="246" formatCode="0.0">
                  <c:v>357.565</c:v>
                </c:pt>
                <c:pt idx="247" formatCode="0.0">
                  <c:v>357.76</c:v>
                </c:pt>
                <c:pt idx="248" formatCode="0.0">
                  <c:v>357.95499999999998</c:v>
                </c:pt>
                <c:pt idx="249" formatCode="0.0">
                  <c:v>358.15</c:v>
                </c:pt>
                <c:pt idx="250" formatCode="0.0">
                  <c:v>358.34500000000003</c:v>
                </c:pt>
                <c:pt idx="251" formatCode="0.0">
                  <c:v>358.54</c:v>
                </c:pt>
                <c:pt idx="252" formatCode="0.0">
                  <c:v>359.20499999999998</c:v>
                </c:pt>
                <c:pt idx="253" formatCode="0.0">
                  <c:v>359.87</c:v>
                </c:pt>
                <c:pt idx="254" formatCode="0.0">
                  <c:v>360.53500000000003</c:v>
                </c:pt>
                <c:pt idx="255" formatCode="0.0">
                  <c:v>361.2</c:v>
                </c:pt>
                <c:pt idx="256" formatCode="0.0">
                  <c:v>361.86500000000001</c:v>
                </c:pt>
                <c:pt idx="257" formatCode="0.0">
                  <c:v>362.53</c:v>
                </c:pt>
                <c:pt idx="258" formatCode="0.0">
                  <c:v>363.19499999999999</c:v>
                </c:pt>
                <c:pt idx="259" formatCode="0.0">
                  <c:v>363.86</c:v>
                </c:pt>
                <c:pt idx="260" formatCode="0.0">
                  <c:v>364.52499999999998</c:v>
                </c:pt>
                <c:pt idx="261" formatCode="0.0">
                  <c:v>365.19</c:v>
                </c:pt>
                <c:pt idx="262" formatCode="0.0">
                  <c:v>365.85500000000002</c:v>
                </c:pt>
                <c:pt idx="263" formatCode="0.0">
                  <c:v>366.52</c:v>
                </c:pt>
                <c:pt idx="264" formatCode="0.0">
                  <c:v>367.11750000000001</c:v>
                </c:pt>
                <c:pt idx="265" formatCode="0.0">
                  <c:v>367.71499999999997</c:v>
                </c:pt>
                <c:pt idx="266" formatCode="0.0">
                  <c:v>368.3125</c:v>
                </c:pt>
                <c:pt idx="267" formatCode="0.0">
                  <c:v>368.91</c:v>
                </c:pt>
                <c:pt idx="268" formatCode="0.0">
                  <c:v>369.50749999999999</c:v>
                </c:pt>
                <c:pt idx="269" formatCode="0.0">
                  <c:v>370.10500000000002</c:v>
                </c:pt>
                <c:pt idx="270" formatCode="0.0">
                  <c:v>370.70249999999999</c:v>
                </c:pt>
                <c:pt idx="271" formatCode="0.0">
                  <c:v>371.3</c:v>
                </c:pt>
                <c:pt idx="272" formatCode="0.0">
                  <c:v>371.89749999999998</c:v>
                </c:pt>
                <c:pt idx="273" formatCode="0.0">
                  <c:v>372.495</c:v>
                </c:pt>
                <c:pt idx="274" formatCode="0.0">
                  <c:v>373.09249999999997</c:v>
                </c:pt>
                <c:pt idx="275" formatCode="0.0">
                  <c:v>373.69</c:v>
                </c:pt>
                <c:pt idx="276" formatCode="0.0">
                  <c:v>374.35583333329998</c:v>
                </c:pt>
                <c:pt idx="277" formatCode="0.0">
                  <c:v>375.02166666660003</c:v>
                </c:pt>
                <c:pt idx="278" formatCode="0.0">
                  <c:v>375.6875</c:v>
                </c:pt>
                <c:pt idx="279" formatCode="0.0">
                  <c:v>376.35333333329999</c:v>
                </c:pt>
                <c:pt idx="280" formatCode="0.0">
                  <c:v>377.01916666659997</c:v>
                </c:pt>
                <c:pt idx="281" formatCode="0.0">
                  <c:v>377.685</c:v>
                </c:pt>
                <c:pt idx="282" formatCode="0.0">
                  <c:v>378.35083333329999</c:v>
                </c:pt>
                <c:pt idx="283" formatCode="0.0">
                  <c:v>379.01666666659997</c:v>
                </c:pt>
                <c:pt idx="284" formatCode="0.0">
                  <c:v>379.6825</c:v>
                </c:pt>
                <c:pt idx="285" formatCode="0.0">
                  <c:v>380.34833333329999</c:v>
                </c:pt>
                <c:pt idx="286" formatCode="0.0">
                  <c:v>381.01416666659998</c:v>
                </c:pt>
                <c:pt idx="287" formatCode="0.0">
                  <c:v>381.68</c:v>
                </c:pt>
                <c:pt idx="288" formatCode="0.0">
                  <c:v>382.23500000000001</c:v>
                </c:pt>
                <c:pt idx="289" formatCode="0.0">
                  <c:v>382.79</c:v>
                </c:pt>
                <c:pt idx="290" formatCode="0.0">
                  <c:v>383.34500000000003</c:v>
                </c:pt>
                <c:pt idx="291" formatCode="0.0">
                  <c:v>383.9</c:v>
                </c:pt>
                <c:pt idx="292" formatCode="0.0">
                  <c:v>384.45499999999998</c:v>
                </c:pt>
                <c:pt idx="293" formatCode="0.0">
                  <c:v>385.01</c:v>
                </c:pt>
                <c:pt idx="294" formatCode="0.0">
                  <c:v>385.565</c:v>
                </c:pt>
                <c:pt idx="295" formatCode="0.0">
                  <c:v>386.12</c:v>
                </c:pt>
                <c:pt idx="296" formatCode="0.0">
                  <c:v>386.67500000000001</c:v>
                </c:pt>
                <c:pt idx="297" formatCode="0.0">
                  <c:v>387.23</c:v>
                </c:pt>
                <c:pt idx="298" formatCode="0.0">
                  <c:v>387.78500000000003</c:v>
                </c:pt>
                <c:pt idx="299" formatCode="0.0">
                  <c:v>388.34</c:v>
                </c:pt>
                <c:pt idx="300" formatCode="0.0">
                  <c:v>388.79250000000002</c:v>
                </c:pt>
                <c:pt idx="301" formatCode="0.0">
                  <c:v>389.245</c:v>
                </c:pt>
                <c:pt idx="302" formatCode="0.0">
                  <c:v>389.69749999999999</c:v>
                </c:pt>
                <c:pt idx="303" formatCode="0.0">
                  <c:v>390.15</c:v>
                </c:pt>
                <c:pt idx="304" formatCode="0.0">
                  <c:v>390.60250000000002</c:v>
                </c:pt>
                <c:pt idx="305" formatCode="0.0">
                  <c:v>391.05500000000001</c:v>
                </c:pt>
                <c:pt idx="306" formatCode="0.0">
                  <c:v>391.50749999999999</c:v>
                </c:pt>
                <c:pt idx="307" formatCode="0.0">
                  <c:v>391.96</c:v>
                </c:pt>
                <c:pt idx="308" formatCode="0.0">
                  <c:v>392.41250000000002</c:v>
                </c:pt>
                <c:pt idx="309" formatCode="0.0">
                  <c:v>392.86500000000001</c:v>
                </c:pt>
                <c:pt idx="310" formatCode="0.0">
                  <c:v>393.3175</c:v>
                </c:pt>
                <c:pt idx="311" formatCode="0.0">
                  <c:v>393.77</c:v>
                </c:pt>
                <c:pt idx="312" formatCode="0.0">
                  <c:v>394.41583333329999</c:v>
                </c:pt>
                <c:pt idx="313" formatCode="0.0">
                  <c:v>395.06166666659999</c:v>
                </c:pt>
                <c:pt idx="314" formatCode="0.0">
                  <c:v>395.70749999999998</c:v>
                </c:pt>
                <c:pt idx="315" formatCode="0.0">
                  <c:v>396.35333333329999</c:v>
                </c:pt>
                <c:pt idx="316" formatCode="0.0">
                  <c:v>396.99916666659999</c:v>
                </c:pt>
                <c:pt idx="317" formatCode="0.0">
                  <c:v>397.64499999999998</c:v>
                </c:pt>
                <c:pt idx="318" formatCode="0.0">
                  <c:v>398.29083333329999</c:v>
                </c:pt>
                <c:pt idx="319" formatCode="0.0">
                  <c:v>398.93666666659999</c:v>
                </c:pt>
                <c:pt idx="320" formatCode="0.0">
                  <c:v>399.58249999999998</c:v>
                </c:pt>
                <c:pt idx="321" formatCode="0.0">
                  <c:v>400.22833333329999</c:v>
                </c:pt>
                <c:pt idx="322" formatCode="0.0">
                  <c:v>400.87416666659999</c:v>
                </c:pt>
                <c:pt idx="323" formatCode="0.0">
                  <c:v>401.52</c:v>
                </c:pt>
                <c:pt idx="324" formatCode="0.0">
                  <c:v>402.24666666659999</c:v>
                </c:pt>
                <c:pt idx="325" formatCode="0.0">
                  <c:v>402.97333333329999</c:v>
                </c:pt>
                <c:pt idx="326" formatCode="0.0">
                  <c:v>403.7</c:v>
                </c:pt>
                <c:pt idx="327" formatCode="0.0">
                  <c:v>404.4266666666</c:v>
                </c:pt>
                <c:pt idx="328" formatCode="0.0">
                  <c:v>405.1533333333</c:v>
                </c:pt>
                <c:pt idx="329" formatCode="0.0">
                  <c:v>405.88</c:v>
                </c:pt>
                <c:pt idx="330" formatCode="0.0">
                  <c:v>406.60666666660001</c:v>
                </c:pt>
                <c:pt idx="331" formatCode="0.0">
                  <c:v>407.3333333333</c:v>
                </c:pt>
                <c:pt idx="332" formatCode="0.0">
                  <c:v>408.06</c:v>
                </c:pt>
                <c:pt idx="333" formatCode="0.0">
                  <c:v>408.78666666660001</c:v>
                </c:pt>
                <c:pt idx="334" formatCode="0.0">
                  <c:v>409.51333333330001</c:v>
                </c:pt>
                <c:pt idx="335" formatCode="0.0">
                  <c:v>410.24</c:v>
                </c:pt>
                <c:pt idx="336" formatCode="0.0">
                  <c:v>411.35416666660001</c:v>
                </c:pt>
                <c:pt idx="337" formatCode="0.0">
                  <c:v>412.4683333333</c:v>
                </c:pt>
                <c:pt idx="338" formatCode="0.0">
                  <c:v>413.58249999999998</c:v>
                </c:pt>
                <c:pt idx="339" formatCode="0.0">
                  <c:v>414.69666666659998</c:v>
                </c:pt>
                <c:pt idx="340" formatCode="0.0">
                  <c:v>415.81083333330002</c:v>
                </c:pt>
                <c:pt idx="341" formatCode="0.0">
                  <c:v>416.92500000000001</c:v>
                </c:pt>
                <c:pt idx="342" formatCode="0.0">
                  <c:v>418.03916666660001</c:v>
                </c:pt>
                <c:pt idx="343" formatCode="0.0">
                  <c:v>419.1533333333</c:v>
                </c:pt>
                <c:pt idx="344" formatCode="0.0">
                  <c:v>420.26749999999998</c:v>
                </c:pt>
                <c:pt idx="345" formatCode="0.0">
                  <c:v>421.38166666659998</c:v>
                </c:pt>
                <c:pt idx="346" formatCode="0.0">
                  <c:v>422.49583333330003</c:v>
                </c:pt>
                <c:pt idx="347" formatCode="0.0">
                  <c:v>423.61</c:v>
                </c:pt>
                <c:pt idx="348" formatCode="0.0">
                  <c:v>424.74666666659999</c:v>
                </c:pt>
                <c:pt idx="349" formatCode="0.0">
                  <c:v>425.88333333330002</c:v>
                </c:pt>
                <c:pt idx="350" formatCode="0.0">
                  <c:v>427.02</c:v>
                </c:pt>
                <c:pt idx="351" formatCode="0.0">
                  <c:v>428.15666666660002</c:v>
                </c:pt>
                <c:pt idx="352" formatCode="0.0">
                  <c:v>429.29333333329998</c:v>
                </c:pt>
                <c:pt idx="353" formatCode="0.0">
                  <c:v>430.43</c:v>
                </c:pt>
                <c:pt idx="354" formatCode="0.0">
                  <c:v>431.56666666659999</c:v>
                </c:pt>
                <c:pt idx="355" formatCode="0.0">
                  <c:v>432.70333333330001</c:v>
                </c:pt>
                <c:pt idx="356" formatCode="0.0">
                  <c:v>433.84</c:v>
                </c:pt>
                <c:pt idx="357" formatCode="0.0">
                  <c:v>434.97666666660001</c:v>
                </c:pt>
                <c:pt idx="358" formatCode="0.0">
                  <c:v>436.11333333329998</c:v>
                </c:pt>
                <c:pt idx="359" formatCode="0.0">
                  <c:v>437.25</c:v>
                </c:pt>
                <c:pt idx="360" formatCode="0.0">
                  <c:v>438.55833333330003</c:v>
                </c:pt>
                <c:pt idx="361" formatCode="0.0">
                  <c:v>439.8666666666</c:v>
                </c:pt>
                <c:pt idx="362" formatCode="0.0">
                  <c:v>441.17500000000001</c:v>
                </c:pt>
                <c:pt idx="363" formatCode="0.0">
                  <c:v>442.48333333329998</c:v>
                </c:pt>
                <c:pt idx="364" formatCode="0.0">
                  <c:v>443.79166666660001</c:v>
                </c:pt>
                <c:pt idx="365" formatCode="0.0">
                  <c:v>445.1</c:v>
                </c:pt>
                <c:pt idx="366" formatCode="0.0">
                  <c:v>446.40833333329999</c:v>
                </c:pt>
                <c:pt idx="367" formatCode="0.0">
                  <c:v>447.71666666660002</c:v>
                </c:pt>
                <c:pt idx="368" formatCode="0.0">
                  <c:v>449.02499999999998</c:v>
                </c:pt>
                <c:pt idx="369" formatCode="0.0">
                  <c:v>450.3333333333</c:v>
                </c:pt>
                <c:pt idx="370" formatCode="0.0">
                  <c:v>451.64166666659997</c:v>
                </c:pt>
                <c:pt idx="371" formatCode="0.0">
                  <c:v>452.95</c:v>
                </c:pt>
                <c:pt idx="372" formatCode="0.0">
                  <c:v>453.9008333333</c:v>
                </c:pt>
                <c:pt idx="373" formatCode="0.0">
                  <c:v>454.85166666660001</c:v>
                </c:pt>
                <c:pt idx="374" formatCode="0.0">
                  <c:v>455.80250000000001</c:v>
                </c:pt>
                <c:pt idx="375" formatCode="0.0">
                  <c:v>456.75333333330002</c:v>
                </c:pt>
                <c:pt idx="376" formatCode="0.0">
                  <c:v>457.70416666659997</c:v>
                </c:pt>
                <c:pt idx="377" formatCode="0.0">
                  <c:v>458.65499999999997</c:v>
                </c:pt>
                <c:pt idx="378" formatCode="0.0">
                  <c:v>459.60583333329998</c:v>
                </c:pt>
                <c:pt idx="379" formatCode="0.0">
                  <c:v>460.55666666659999</c:v>
                </c:pt>
                <c:pt idx="380" formatCode="0.0">
                  <c:v>461.50749999999999</c:v>
                </c:pt>
                <c:pt idx="381" formatCode="0.0">
                  <c:v>462.4583333333</c:v>
                </c:pt>
                <c:pt idx="382" formatCode="0.0">
                  <c:v>463.40916666660002</c:v>
                </c:pt>
                <c:pt idx="383" formatCode="0.00">
                  <c:v>464.36</c:v>
                </c:pt>
                <c:pt idx="384" formatCode="0.0">
                  <c:v>465.82749999999999</c:v>
                </c:pt>
                <c:pt idx="385" formatCode="0.0">
                  <c:v>467.29500000000002</c:v>
                </c:pt>
                <c:pt idx="386" formatCode="0.0">
                  <c:v>468.76249999999999</c:v>
                </c:pt>
                <c:pt idx="387" formatCode="0.0">
                  <c:v>470.23</c:v>
                </c:pt>
                <c:pt idx="388" formatCode="0.0">
                  <c:v>471.69749999999999</c:v>
                </c:pt>
                <c:pt idx="389" formatCode="0.0">
                  <c:v>473.16500000000002</c:v>
                </c:pt>
                <c:pt idx="390" formatCode="0.0">
                  <c:v>474.63249999999999</c:v>
                </c:pt>
                <c:pt idx="391" formatCode="0.0">
                  <c:v>476.1</c:v>
                </c:pt>
                <c:pt idx="392" formatCode="0.0">
                  <c:v>477.5675</c:v>
                </c:pt>
                <c:pt idx="393" formatCode="0.0">
                  <c:v>479.03500000000003</c:v>
                </c:pt>
                <c:pt idx="394" formatCode="0.0">
                  <c:v>480.5025</c:v>
                </c:pt>
                <c:pt idx="395" formatCode="0.0">
                  <c:v>481.97</c:v>
                </c:pt>
                <c:pt idx="396" formatCode="0.0">
                  <c:v>483.3666666666</c:v>
                </c:pt>
                <c:pt idx="397" formatCode="0.0">
                  <c:v>484.76333333330001</c:v>
                </c:pt>
                <c:pt idx="398" formatCode="0.0">
                  <c:v>486.16</c:v>
                </c:pt>
                <c:pt idx="399" formatCode="0.0">
                  <c:v>487.55666666659999</c:v>
                </c:pt>
                <c:pt idx="400" formatCode="0.0">
                  <c:v>488.95333333330001</c:v>
                </c:pt>
                <c:pt idx="401" formatCode="0.0">
                  <c:v>490.35</c:v>
                </c:pt>
                <c:pt idx="402" formatCode="0.0">
                  <c:v>491.74666666659999</c:v>
                </c:pt>
                <c:pt idx="403" formatCode="0.0">
                  <c:v>493.14333333330001</c:v>
                </c:pt>
                <c:pt idx="404" formatCode="0.0">
                  <c:v>494.54</c:v>
                </c:pt>
                <c:pt idx="405" formatCode="0.0">
                  <c:v>495.93666666659999</c:v>
                </c:pt>
                <c:pt idx="406" formatCode="0.0">
                  <c:v>497.3333333333</c:v>
                </c:pt>
                <c:pt idx="407" formatCode="0.0">
                  <c:v>498.73</c:v>
                </c:pt>
                <c:pt idx="408" formatCode="0.0">
                  <c:v>499.90416666660002</c:v>
                </c:pt>
                <c:pt idx="409" formatCode="0.0">
                  <c:v>501.07833333330001</c:v>
                </c:pt>
                <c:pt idx="410" formatCode="0.0">
                  <c:v>502.2525</c:v>
                </c:pt>
                <c:pt idx="411" formatCode="0.0">
                  <c:v>503.4266666666</c:v>
                </c:pt>
                <c:pt idx="412" formatCode="0.0">
                  <c:v>504.60083333329999</c:v>
                </c:pt>
                <c:pt idx="413" formatCode="0.0">
                  <c:v>505.77499999999998</c:v>
                </c:pt>
                <c:pt idx="414" formatCode="0.0">
                  <c:v>506.94916666659998</c:v>
                </c:pt>
                <c:pt idx="415" formatCode="0.0">
                  <c:v>508.12333333330002</c:v>
                </c:pt>
                <c:pt idx="416" formatCode="0.0">
                  <c:v>509.29750000000001</c:v>
                </c:pt>
                <c:pt idx="417" formatCode="0.0">
                  <c:v>510.47166666660002</c:v>
                </c:pt>
                <c:pt idx="418" formatCode="0.0">
                  <c:v>511.6458333333</c:v>
                </c:pt>
                <c:pt idx="419" formatCode="0.0">
                  <c:v>512.82000000000005</c:v>
                </c:pt>
                <c:pt idx="420" formatCode="0.0">
                  <c:v>514.07083333330002</c:v>
                </c:pt>
                <c:pt idx="421" formatCode="0.0">
                  <c:v>515.32166666659998</c:v>
                </c:pt>
                <c:pt idx="422" formatCode="0.0">
                  <c:v>516.57249999999999</c:v>
                </c:pt>
                <c:pt idx="423" formatCode="0.0">
                  <c:v>517.82333333329996</c:v>
                </c:pt>
                <c:pt idx="424" formatCode="0.0">
                  <c:v>519.07416666660004</c:v>
                </c:pt>
                <c:pt idx="425" formatCode="0.0">
                  <c:v>520.32500000000005</c:v>
                </c:pt>
                <c:pt idx="426" formatCode="0.0">
                  <c:v>521.57583333330001</c:v>
                </c:pt>
                <c:pt idx="427" formatCode="0.0">
                  <c:v>522.82666666659998</c:v>
                </c:pt>
                <c:pt idx="428" formatCode="0.0">
                  <c:v>524.07749999999999</c:v>
                </c:pt>
                <c:pt idx="429" formatCode="0.0">
                  <c:v>525.32833333329995</c:v>
                </c:pt>
                <c:pt idx="430" formatCode="0.0">
                  <c:v>526.57916666660003</c:v>
                </c:pt>
                <c:pt idx="431" formatCode="0.0">
                  <c:v>527.83000000000004</c:v>
                </c:pt>
                <c:pt idx="432" formatCode="0.0">
                  <c:v>529.12249999999995</c:v>
                </c:pt>
                <c:pt idx="433" formatCode="0.0">
                  <c:v>530.41499999999996</c:v>
                </c:pt>
                <c:pt idx="434" formatCode="0.0">
                  <c:v>531.70749999999998</c:v>
                </c:pt>
                <c:pt idx="435" formatCode="0.0">
                  <c:v>533</c:v>
                </c:pt>
                <c:pt idx="436" formatCode="0.0">
                  <c:v>534.29250000000002</c:v>
                </c:pt>
                <c:pt idx="437" formatCode="0.0">
                  <c:v>535.58500000000004</c:v>
                </c:pt>
                <c:pt idx="438" formatCode="0.0">
                  <c:v>536.87750000000005</c:v>
                </c:pt>
                <c:pt idx="439" formatCode="0.0">
                  <c:v>538.16999999999996</c:v>
                </c:pt>
                <c:pt idx="440" formatCode="0.0">
                  <c:v>539.46249999999998</c:v>
                </c:pt>
                <c:pt idx="441" formatCode="0.0">
                  <c:v>540.755</c:v>
                </c:pt>
                <c:pt idx="442" formatCode="0.0">
                  <c:v>542.04750000000001</c:v>
                </c:pt>
                <c:pt idx="443" formatCode="0.0">
                  <c:v>543.34</c:v>
                </c:pt>
                <c:pt idx="444" formatCode="0.0">
                  <c:v>544.16916666659995</c:v>
                </c:pt>
                <c:pt idx="445" formatCode="0.0">
                  <c:v>544.99833333330002</c:v>
                </c:pt>
                <c:pt idx="446" formatCode="0.0">
                  <c:v>545.82749999999999</c:v>
                </c:pt>
                <c:pt idx="447" formatCode="0.0">
                  <c:v>546.65666666660002</c:v>
                </c:pt>
                <c:pt idx="448" formatCode="0.0">
                  <c:v>547.48583333329998</c:v>
                </c:pt>
                <c:pt idx="449" formatCode="0.0">
                  <c:v>548.31500000000005</c:v>
                </c:pt>
                <c:pt idx="450" formatCode="0.0">
                  <c:v>549.14416666659997</c:v>
                </c:pt>
                <c:pt idx="451" formatCode="0.0">
                  <c:v>549.97333333330005</c:v>
                </c:pt>
                <c:pt idx="452" formatCode="0.0">
                  <c:v>550.80250000000001</c:v>
                </c:pt>
                <c:pt idx="453" formatCode="0.0">
                  <c:v>551.63166666660004</c:v>
                </c:pt>
                <c:pt idx="454" formatCode="0.0">
                  <c:v>552.4608333333</c:v>
                </c:pt>
                <c:pt idx="455" formatCode="0.0">
                  <c:v>553.29</c:v>
                </c:pt>
                <c:pt idx="456" formatCode="0.0">
                  <c:v>561.14</c:v>
                </c:pt>
                <c:pt idx="457" formatCode="0.0">
                  <c:v>568.99</c:v>
                </c:pt>
                <c:pt idx="458" formatCode="0.0">
                  <c:v>576.84</c:v>
                </c:pt>
                <c:pt idx="459" formatCode="0.0">
                  <c:v>584.69000000000005</c:v>
                </c:pt>
                <c:pt idx="460" formatCode="0.0">
                  <c:v>592.54</c:v>
                </c:pt>
                <c:pt idx="461" formatCode="0.0">
                  <c:v>600.39</c:v>
                </c:pt>
                <c:pt idx="462" formatCode="0.0">
                  <c:v>608.24</c:v>
                </c:pt>
                <c:pt idx="463" formatCode="0.0">
                  <c:v>616.09</c:v>
                </c:pt>
                <c:pt idx="464" formatCode="0.0">
                  <c:v>623.94000000000005</c:v>
                </c:pt>
                <c:pt idx="465" formatCode="0.0">
                  <c:v>631.79</c:v>
                </c:pt>
                <c:pt idx="466" formatCode="0.0">
                  <c:v>639.64</c:v>
                </c:pt>
                <c:pt idx="467" formatCode="0.0">
                  <c:v>647.49</c:v>
                </c:pt>
                <c:pt idx="468" formatCode="0.0">
                  <c:v>648.10833333330004</c:v>
                </c:pt>
                <c:pt idx="469" formatCode="0.0">
                  <c:v>648.72666666659995</c:v>
                </c:pt>
                <c:pt idx="470" formatCode="0.0">
                  <c:v>649.34500000000003</c:v>
                </c:pt>
                <c:pt idx="471" formatCode="0.0">
                  <c:v>649.96333333330006</c:v>
                </c:pt>
                <c:pt idx="472" formatCode="0.0">
                  <c:v>650.58166666659997</c:v>
                </c:pt>
                <c:pt idx="473" formatCode="0.0">
                  <c:v>651.20000000000005</c:v>
                </c:pt>
                <c:pt idx="474" formatCode="0.0">
                  <c:v>651.81833333329996</c:v>
                </c:pt>
                <c:pt idx="475" formatCode="0.0">
                  <c:v>652.43666666659999</c:v>
                </c:pt>
                <c:pt idx="476" formatCode="0.0">
                  <c:v>653.05499999999995</c:v>
                </c:pt>
                <c:pt idx="477" formatCode="0.0">
                  <c:v>653.67333333329998</c:v>
                </c:pt>
                <c:pt idx="478" formatCode="0.0">
                  <c:v>654.29166666660001</c:v>
                </c:pt>
                <c:pt idx="479" formatCode="0.0">
                  <c:v>654.91</c:v>
                </c:pt>
                <c:pt idx="480" formatCode="0.0">
                  <c:v>655.4608333333</c:v>
                </c:pt>
                <c:pt idx="481" formatCode="0.0">
                  <c:v>656.01166666660004</c:v>
                </c:pt>
                <c:pt idx="482" formatCode="0.0">
                  <c:v>656.5625</c:v>
                </c:pt>
                <c:pt idx="483" formatCode="0.0">
                  <c:v>657.11333333330003</c:v>
                </c:pt>
                <c:pt idx="484" formatCode="0.0">
                  <c:v>657.66416666659995</c:v>
                </c:pt>
                <c:pt idx="485" formatCode="0.0">
                  <c:v>658.21500000000003</c:v>
                </c:pt>
                <c:pt idx="486" formatCode="0.0">
                  <c:v>658.76583333329995</c:v>
                </c:pt>
                <c:pt idx="487" formatCode="0.0">
                  <c:v>659.31666666659999</c:v>
                </c:pt>
                <c:pt idx="488" formatCode="0.0">
                  <c:v>659.86749999999995</c:v>
                </c:pt>
                <c:pt idx="489" formatCode="0.0">
                  <c:v>660.41833333329998</c:v>
                </c:pt>
                <c:pt idx="490" formatCode="0.0">
                  <c:v>660.96916666660002</c:v>
                </c:pt>
                <c:pt idx="491" formatCode="0.00">
                  <c:v>661.52</c:v>
                </c:pt>
                <c:pt idx="492" formatCode="0.0">
                  <c:v>662.06666666659999</c:v>
                </c:pt>
                <c:pt idx="493" formatCode="0.0">
                  <c:v>662.61333333330003</c:v>
                </c:pt>
                <c:pt idx="494" formatCode="0.0">
                  <c:v>663.16</c:v>
                </c:pt>
                <c:pt idx="495" formatCode="0.0">
                  <c:v>663.70666666659997</c:v>
                </c:pt>
                <c:pt idx="496" formatCode="0.0">
                  <c:v>664.25333333330002</c:v>
                </c:pt>
                <c:pt idx="497" formatCode="0.0">
                  <c:v>664.8</c:v>
                </c:pt>
                <c:pt idx="498" formatCode="0.0">
                  <c:v>665.34666666659996</c:v>
                </c:pt>
                <c:pt idx="499" formatCode="0.0">
                  <c:v>665.89333333330001</c:v>
                </c:pt>
                <c:pt idx="500" formatCode="0.0">
                  <c:v>666.44</c:v>
                </c:pt>
                <c:pt idx="501" formatCode="0.0">
                  <c:v>666.98666666659994</c:v>
                </c:pt>
                <c:pt idx="502" formatCode="0.0">
                  <c:v>667.53333333329999</c:v>
                </c:pt>
                <c:pt idx="503" formatCode="0.0">
                  <c:v>668.08</c:v>
                </c:pt>
                <c:pt idx="504" formatCode="0.0">
                  <c:v>668.61916666659999</c:v>
                </c:pt>
                <c:pt idx="505" formatCode="0.0">
                  <c:v>669.15833333329999</c:v>
                </c:pt>
                <c:pt idx="506" formatCode="0.0">
                  <c:v>669.69749999999999</c:v>
                </c:pt>
                <c:pt idx="507" formatCode="0.0">
                  <c:v>670.23666666659994</c:v>
                </c:pt>
                <c:pt idx="508" formatCode="0.0">
                  <c:v>670.77583333330006</c:v>
                </c:pt>
                <c:pt idx="509" formatCode="0.0">
                  <c:v>671.31500000000005</c:v>
                </c:pt>
                <c:pt idx="510" formatCode="0.0">
                  <c:v>671.85416666660001</c:v>
                </c:pt>
                <c:pt idx="511" formatCode="0.0">
                  <c:v>672.39333333330001</c:v>
                </c:pt>
                <c:pt idx="512" formatCode="0.0">
                  <c:v>672.9325</c:v>
                </c:pt>
                <c:pt idx="513" formatCode="0.0">
                  <c:v>673.47166666659996</c:v>
                </c:pt>
                <c:pt idx="514" formatCode="0.0">
                  <c:v>674.01083333329996</c:v>
                </c:pt>
                <c:pt idx="515" formatCode="0.0">
                  <c:v>674.55</c:v>
                </c:pt>
                <c:pt idx="516" formatCode="0.0">
                  <c:v>675.05833333329997</c:v>
                </c:pt>
                <c:pt idx="517" formatCode="0.0">
                  <c:v>675.56666666659999</c:v>
                </c:pt>
                <c:pt idx="518" formatCode="0.0">
                  <c:v>676.07500000000005</c:v>
                </c:pt>
                <c:pt idx="519" formatCode="0.0">
                  <c:v>676.58333333329995</c:v>
                </c:pt>
                <c:pt idx="520" formatCode="0.0">
                  <c:v>677.09166666659996</c:v>
                </c:pt>
                <c:pt idx="521" formatCode="0.0">
                  <c:v>677.6</c:v>
                </c:pt>
                <c:pt idx="522" formatCode="0.0">
                  <c:v>678.10833333330004</c:v>
                </c:pt>
                <c:pt idx="523" formatCode="0.0">
                  <c:v>678.61666666660005</c:v>
                </c:pt>
                <c:pt idx="524" formatCode="0.0">
                  <c:v>679.125</c:v>
                </c:pt>
                <c:pt idx="525" formatCode="0.0">
                  <c:v>679.63333333330002</c:v>
                </c:pt>
                <c:pt idx="526" formatCode="0.0">
                  <c:v>680.14166666660003</c:v>
                </c:pt>
                <c:pt idx="527" formatCode="0.0">
                  <c:v>680.65</c:v>
                </c:pt>
                <c:pt idx="528" formatCode="0.0">
                  <c:v>681.38750000000005</c:v>
                </c:pt>
                <c:pt idx="529" formatCode="0.0">
                  <c:v>682.125</c:v>
                </c:pt>
                <c:pt idx="530" formatCode="0.0">
                  <c:v>682.86249999999995</c:v>
                </c:pt>
                <c:pt idx="531" formatCode="0.0">
                  <c:v>683.6</c:v>
                </c:pt>
                <c:pt idx="532" formatCode="0.0">
                  <c:v>684.33749999999998</c:v>
                </c:pt>
                <c:pt idx="533" formatCode="0.0">
                  <c:v>685.07500000000005</c:v>
                </c:pt>
                <c:pt idx="534" formatCode="0.0">
                  <c:v>685.8125</c:v>
                </c:pt>
                <c:pt idx="535" formatCode="0.0">
                  <c:v>686.55</c:v>
                </c:pt>
                <c:pt idx="536" formatCode="0.0">
                  <c:v>687.28750000000002</c:v>
                </c:pt>
                <c:pt idx="537" formatCode="0.0">
                  <c:v>688.02499999999998</c:v>
                </c:pt>
                <c:pt idx="538" formatCode="0.0">
                  <c:v>688.76250000000005</c:v>
                </c:pt>
                <c:pt idx="539" formatCode="0.0">
                  <c:v>689.5</c:v>
                </c:pt>
                <c:pt idx="540" formatCode="0.0">
                  <c:v>690.22500000000002</c:v>
                </c:pt>
                <c:pt idx="541" formatCode="0.0">
                  <c:v>690.95</c:v>
                </c:pt>
                <c:pt idx="542" formatCode="0.0">
                  <c:v>691.67499999999995</c:v>
                </c:pt>
                <c:pt idx="543" formatCode="0.0">
                  <c:v>692.4</c:v>
                </c:pt>
                <c:pt idx="544" formatCode="0.0">
                  <c:v>693.125</c:v>
                </c:pt>
                <c:pt idx="545" formatCode="0.0">
                  <c:v>693.85</c:v>
                </c:pt>
                <c:pt idx="546" formatCode="0.0">
                  <c:v>694.57500000000005</c:v>
                </c:pt>
                <c:pt idx="547" formatCode="0.0">
                  <c:v>695.3</c:v>
                </c:pt>
                <c:pt idx="548" formatCode="0.0">
                  <c:v>696.02499999999998</c:v>
                </c:pt>
                <c:pt idx="549" formatCode="0.0">
                  <c:v>696.75</c:v>
                </c:pt>
                <c:pt idx="550" formatCode="0.0">
                  <c:v>697.47500000000002</c:v>
                </c:pt>
                <c:pt idx="551" formatCode="0.0">
                  <c:v>698.2</c:v>
                </c:pt>
                <c:pt idx="552" formatCode="0.0">
                  <c:v>698.88083333329996</c:v>
                </c:pt>
                <c:pt idx="553" formatCode="0.0">
                  <c:v>699.56166666659999</c:v>
                </c:pt>
                <c:pt idx="554" formatCode="0.0">
                  <c:v>700.24249999999995</c:v>
                </c:pt>
                <c:pt idx="555" formatCode="0.0">
                  <c:v>700.92333333329998</c:v>
                </c:pt>
                <c:pt idx="556" formatCode="0.0">
                  <c:v>701.60416666660001</c:v>
                </c:pt>
                <c:pt idx="557" formatCode="0.0">
                  <c:v>702.28499999999997</c:v>
                </c:pt>
                <c:pt idx="558" formatCode="0.0">
                  <c:v>702.9658333333</c:v>
                </c:pt>
                <c:pt idx="559" formatCode="0.0">
                  <c:v>703.64666666660003</c:v>
                </c:pt>
                <c:pt idx="560" formatCode="0.0">
                  <c:v>704.32749999999999</c:v>
                </c:pt>
                <c:pt idx="561" formatCode="0.0">
                  <c:v>705.00833333330002</c:v>
                </c:pt>
                <c:pt idx="562" formatCode="0.0">
                  <c:v>705.68916666660004</c:v>
                </c:pt>
                <c:pt idx="563" formatCode="0.0">
                  <c:v>706.37</c:v>
                </c:pt>
                <c:pt idx="564" formatCode="0.0">
                  <c:v>707.00083333329997</c:v>
                </c:pt>
                <c:pt idx="565" formatCode="0.0">
                  <c:v>707.63166666660004</c:v>
                </c:pt>
                <c:pt idx="566" formatCode="0.0">
                  <c:v>708.26250000000005</c:v>
                </c:pt>
                <c:pt idx="567" formatCode="0.0">
                  <c:v>708.89333333330001</c:v>
                </c:pt>
                <c:pt idx="568" formatCode="0.0">
                  <c:v>709.52416666659997</c:v>
                </c:pt>
                <c:pt idx="569" formatCode="0.0">
                  <c:v>710.15499999999997</c:v>
                </c:pt>
                <c:pt idx="570" formatCode="0.0">
                  <c:v>710.78583333330005</c:v>
                </c:pt>
                <c:pt idx="571" formatCode="0.0">
                  <c:v>711.41666666660001</c:v>
                </c:pt>
                <c:pt idx="572" formatCode="0.0">
                  <c:v>712.04750000000001</c:v>
                </c:pt>
                <c:pt idx="573" formatCode="0.0">
                  <c:v>712.67833333329997</c:v>
                </c:pt>
                <c:pt idx="574" formatCode="0.0">
                  <c:v>713.30916666660005</c:v>
                </c:pt>
                <c:pt idx="575" formatCode="0.0">
                  <c:v>713.94</c:v>
                </c:pt>
                <c:pt idx="576" formatCode="0.0">
                  <c:v>714.51583333329995</c:v>
                </c:pt>
                <c:pt idx="577" formatCode="0.0">
                  <c:v>715.09166666659996</c:v>
                </c:pt>
                <c:pt idx="578" formatCode="0.0">
                  <c:v>715.66750000000002</c:v>
                </c:pt>
                <c:pt idx="579" formatCode="0.0">
                  <c:v>716.24333333330003</c:v>
                </c:pt>
                <c:pt idx="580" formatCode="0.0">
                  <c:v>716.81916666660004</c:v>
                </c:pt>
                <c:pt idx="581" formatCode="0.0">
                  <c:v>717.39499999999998</c:v>
                </c:pt>
                <c:pt idx="582" formatCode="0.0">
                  <c:v>717.97083333329999</c:v>
                </c:pt>
                <c:pt idx="583" formatCode="0.0">
                  <c:v>718.5466666666</c:v>
                </c:pt>
                <c:pt idx="584" formatCode="0.0">
                  <c:v>719.12249999999995</c:v>
                </c:pt>
                <c:pt idx="585" formatCode="0.0">
                  <c:v>719.69833333329996</c:v>
                </c:pt>
                <c:pt idx="586" formatCode="0.0">
                  <c:v>720.27416666659997</c:v>
                </c:pt>
                <c:pt idx="587" formatCode="0.0">
                  <c:v>720.85</c:v>
                </c:pt>
                <c:pt idx="588" formatCode="0.0">
                  <c:v>721.44333333329996</c:v>
                </c:pt>
                <c:pt idx="589" formatCode="0.0">
                  <c:v>722.03666666660001</c:v>
                </c:pt>
                <c:pt idx="590" formatCode="0.0">
                  <c:v>722.63</c:v>
                </c:pt>
                <c:pt idx="591" formatCode="0.0">
                  <c:v>723.22333333330005</c:v>
                </c:pt>
                <c:pt idx="592" formatCode="0.0">
                  <c:v>723.81666666659999</c:v>
                </c:pt>
                <c:pt idx="593" formatCode="0.0">
                  <c:v>724.41</c:v>
                </c:pt>
                <c:pt idx="594" formatCode="0.0">
                  <c:v>725.00333333330002</c:v>
                </c:pt>
                <c:pt idx="595" formatCode="0.0">
                  <c:v>725.59666666659996</c:v>
                </c:pt>
                <c:pt idx="596" formatCode="0.0">
                  <c:v>726.19</c:v>
                </c:pt>
                <c:pt idx="597" formatCode="0.0">
                  <c:v>726.78333333329999</c:v>
                </c:pt>
                <c:pt idx="598" formatCode="0.0">
                  <c:v>727.37666666660004</c:v>
                </c:pt>
                <c:pt idx="599" formatCode="0.0">
                  <c:v>727.97</c:v>
                </c:pt>
                <c:pt idx="600" formatCode="0.0">
                  <c:v>728.37249999999995</c:v>
                </c:pt>
                <c:pt idx="601" formatCode="0.0">
                  <c:v>728.77499999999998</c:v>
                </c:pt>
                <c:pt idx="602" formatCode="0.0">
                  <c:v>729.17750000000001</c:v>
                </c:pt>
                <c:pt idx="603" formatCode="0.0">
                  <c:v>729.58</c:v>
                </c:pt>
                <c:pt idx="604" formatCode="0.0">
                  <c:v>729.98249999999996</c:v>
                </c:pt>
                <c:pt idx="605" formatCode="0.0">
                  <c:v>730.38499999999999</c:v>
                </c:pt>
                <c:pt idx="606" formatCode="0.0">
                  <c:v>730.78750000000002</c:v>
                </c:pt>
                <c:pt idx="607" formatCode="0.0">
                  <c:v>731.19</c:v>
                </c:pt>
                <c:pt idx="608" formatCode="0.0">
                  <c:v>731.59249999999997</c:v>
                </c:pt>
                <c:pt idx="609" formatCode="0.0">
                  <c:v>731.995</c:v>
                </c:pt>
                <c:pt idx="610" formatCode="0.0">
                  <c:v>732.39750000000004</c:v>
                </c:pt>
                <c:pt idx="611" formatCode="0.0">
                  <c:v>732.8</c:v>
                </c:pt>
                <c:pt idx="612" formatCode="0.0">
                  <c:v>733.18</c:v>
                </c:pt>
                <c:pt idx="613" formatCode="0.0">
                  <c:v>733.56</c:v>
                </c:pt>
                <c:pt idx="614" formatCode="0.0">
                  <c:v>733.94</c:v>
                </c:pt>
                <c:pt idx="615" formatCode="0.0">
                  <c:v>734.32</c:v>
                </c:pt>
                <c:pt idx="616" formatCode="0.0">
                  <c:v>734.7</c:v>
                </c:pt>
                <c:pt idx="617" formatCode="0.0">
                  <c:v>735.08</c:v>
                </c:pt>
                <c:pt idx="618" formatCode="0.0">
                  <c:v>735.46</c:v>
                </c:pt>
                <c:pt idx="619" formatCode="0.0">
                  <c:v>735.84</c:v>
                </c:pt>
                <c:pt idx="620" formatCode="0.0">
                  <c:v>736.22</c:v>
                </c:pt>
                <c:pt idx="621" formatCode="0.0">
                  <c:v>736.6</c:v>
                </c:pt>
                <c:pt idx="622" formatCode="0.0">
                  <c:v>736.98</c:v>
                </c:pt>
                <c:pt idx="623" formatCode="0.0">
                  <c:v>737.36</c:v>
                </c:pt>
                <c:pt idx="624" formatCode="0.0">
                  <c:v>737.8</c:v>
                </c:pt>
                <c:pt idx="625" formatCode="0.0">
                  <c:v>738.24</c:v>
                </c:pt>
                <c:pt idx="626" formatCode="0.0">
                  <c:v>738.68</c:v>
                </c:pt>
                <c:pt idx="627" formatCode="0.0">
                  <c:v>739.12</c:v>
                </c:pt>
                <c:pt idx="628" formatCode="0.0">
                  <c:v>739.56</c:v>
                </c:pt>
                <c:pt idx="629" formatCode="0.0">
                  <c:v>740</c:v>
                </c:pt>
                <c:pt idx="630" formatCode="0.0">
                  <c:v>740.44</c:v>
                </c:pt>
                <c:pt idx="631" formatCode="0.0">
                  <c:v>740.88</c:v>
                </c:pt>
                <c:pt idx="632" formatCode="0.0">
                  <c:v>741.32</c:v>
                </c:pt>
                <c:pt idx="633" formatCode="0.0">
                  <c:v>741.76</c:v>
                </c:pt>
                <c:pt idx="634" formatCode="0.0">
                  <c:v>742.2</c:v>
                </c:pt>
                <c:pt idx="635" formatCode="0.0">
                  <c:v>742.64</c:v>
                </c:pt>
                <c:pt idx="636" formatCode="0.0">
                  <c:v>742.95916666660003</c:v>
                </c:pt>
                <c:pt idx="637" formatCode="0.0">
                  <c:v>743.2783333333</c:v>
                </c:pt>
                <c:pt idx="638" formatCode="0.0">
                  <c:v>743.59749999999997</c:v>
                </c:pt>
                <c:pt idx="639" formatCode="0.0">
                  <c:v>743.91666666660001</c:v>
                </c:pt>
                <c:pt idx="640" formatCode="0.0">
                  <c:v>744.23583333329998</c:v>
                </c:pt>
                <c:pt idx="641" formatCode="0.0">
                  <c:v>744.55499999999995</c:v>
                </c:pt>
                <c:pt idx="642" formatCode="0.0">
                  <c:v>744.87416666659999</c:v>
                </c:pt>
                <c:pt idx="643" formatCode="0.0">
                  <c:v>745.19333333329996</c:v>
                </c:pt>
                <c:pt idx="644" formatCode="0.0">
                  <c:v>745.51250000000005</c:v>
                </c:pt>
                <c:pt idx="645" formatCode="0.0">
                  <c:v>745.83166666659997</c:v>
                </c:pt>
                <c:pt idx="646" formatCode="0.0">
                  <c:v>746.15083333330006</c:v>
                </c:pt>
                <c:pt idx="647" formatCode="0.0">
                  <c:v>746.47</c:v>
                </c:pt>
                <c:pt idx="648" formatCode="0.0">
                  <c:v>746.74583333329997</c:v>
                </c:pt>
                <c:pt idx="649" formatCode="0.0">
                  <c:v>747.02166666660003</c:v>
                </c:pt>
                <c:pt idx="650" formatCode="0.0">
                  <c:v>747.29750000000001</c:v>
                </c:pt>
                <c:pt idx="651" formatCode="0.0">
                  <c:v>747.57333333329996</c:v>
                </c:pt>
                <c:pt idx="652" formatCode="0.0">
                  <c:v>747.84916666660001</c:v>
                </c:pt>
                <c:pt idx="653" formatCode="0.0">
                  <c:v>748.125</c:v>
                </c:pt>
                <c:pt idx="654" formatCode="0.0">
                  <c:v>748.40083333330006</c:v>
                </c:pt>
                <c:pt idx="655" formatCode="0.0">
                  <c:v>748.6766666666</c:v>
                </c:pt>
                <c:pt idx="656" formatCode="0.0">
                  <c:v>748.95249999999999</c:v>
                </c:pt>
                <c:pt idx="657" formatCode="0.0">
                  <c:v>749.22833333330004</c:v>
                </c:pt>
                <c:pt idx="658" formatCode="0.0">
                  <c:v>749.50416666659999</c:v>
                </c:pt>
                <c:pt idx="659" formatCode="0.0">
                  <c:v>749.78</c:v>
                </c:pt>
                <c:pt idx="660" formatCode="0.0">
                  <c:v>750.06583333330002</c:v>
                </c:pt>
                <c:pt idx="661" formatCode="0.0">
                  <c:v>750.35166666659995</c:v>
                </c:pt>
                <c:pt idx="662" formatCode="0.0">
                  <c:v>750.63750000000005</c:v>
                </c:pt>
                <c:pt idx="663" formatCode="0.0">
                  <c:v>750.92333333329998</c:v>
                </c:pt>
                <c:pt idx="664" formatCode="0.0">
                  <c:v>751.20916666660003</c:v>
                </c:pt>
                <c:pt idx="665" formatCode="0.0">
                  <c:v>751.495</c:v>
                </c:pt>
                <c:pt idx="666" formatCode="0.0">
                  <c:v>751.78083333330005</c:v>
                </c:pt>
                <c:pt idx="667" formatCode="0.0">
                  <c:v>752.06666666659999</c:v>
                </c:pt>
                <c:pt idx="668" formatCode="0.0">
                  <c:v>752.35249999999996</c:v>
                </c:pt>
                <c:pt idx="669" formatCode="0.0">
                  <c:v>752.63833333330001</c:v>
                </c:pt>
                <c:pt idx="670" formatCode="0.0">
                  <c:v>752.92416666659994</c:v>
                </c:pt>
                <c:pt idx="671" formatCode="0.0">
                  <c:v>753.21</c:v>
                </c:pt>
                <c:pt idx="672" formatCode="0.0">
                  <c:v>753.41250000000002</c:v>
                </c:pt>
                <c:pt idx="673" formatCode="0.0">
                  <c:v>753.61500000000001</c:v>
                </c:pt>
                <c:pt idx="674" formatCode="0.0">
                  <c:v>753.8175</c:v>
                </c:pt>
                <c:pt idx="675" formatCode="0.0">
                  <c:v>754.02</c:v>
                </c:pt>
                <c:pt idx="676" formatCode="0.0">
                  <c:v>754.22249999999997</c:v>
                </c:pt>
                <c:pt idx="677" formatCode="0.0">
                  <c:v>754.42499999999995</c:v>
                </c:pt>
                <c:pt idx="678" formatCode="0.0">
                  <c:v>754.62750000000005</c:v>
                </c:pt>
                <c:pt idx="679" formatCode="0.0">
                  <c:v>754.83</c:v>
                </c:pt>
                <c:pt idx="680" formatCode="0.0">
                  <c:v>755.03250000000003</c:v>
                </c:pt>
                <c:pt idx="681" formatCode="0.0">
                  <c:v>755.23500000000001</c:v>
                </c:pt>
                <c:pt idx="682" formatCode="0.0">
                  <c:v>755.4375</c:v>
                </c:pt>
                <c:pt idx="683" formatCode="0.0">
                  <c:v>755.64</c:v>
                </c:pt>
                <c:pt idx="684" formatCode="0.0">
                  <c:v>755.86</c:v>
                </c:pt>
                <c:pt idx="685" formatCode="0.0">
                  <c:v>756.08</c:v>
                </c:pt>
                <c:pt idx="686" formatCode="0.0">
                  <c:v>756.3</c:v>
                </c:pt>
                <c:pt idx="687" formatCode="0.0">
                  <c:v>756.52</c:v>
                </c:pt>
                <c:pt idx="688" formatCode="0.0">
                  <c:v>756.74</c:v>
                </c:pt>
                <c:pt idx="689" formatCode="0.0">
                  <c:v>756.96</c:v>
                </c:pt>
                <c:pt idx="690" formatCode="0.0">
                  <c:v>757.18</c:v>
                </c:pt>
                <c:pt idx="691" formatCode="0.0">
                  <c:v>757.4</c:v>
                </c:pt>
                <c:pt idx="692" formatCode="0.0">
                  <c:v>757.62</c:v>
                </c:pt>
                <c:pt idx="693" formatCode="0.0">
                  <c:v>757.84</c:v>
                </c:pt>
                <c:pt idx="694" formatCode="0.0">
                  <c:v>758.06</c:v>
                </c:pt>
                <c:pt idx="695" formatCode="0.0">
                  <c:v>758.28</c:v>
                </c:pt>
                <c:pt idx="696" formatCode="0.0">
                  <c:v>758.51083333329996</c:v>
                </c:pt>
                <c:pt idx="697" formatCode="0.0">
                  <c:v>758.74166666660005</c:v>
                </c:pt>
                <c:pt idx="698" formatCode="0.0">
                  <c:v>758.97249999999997</c:v>
                </c:pt>
                <c:pt idx="699" formatCode="0.0">
                  <c:v>759.20333333329995</c:v>
                </c:pt>
                <c:pt idx="700" formatCode="0.0">
                  <c:v>759.43416666660005</c:v>
                </c:pt>
                <c:pt idx="701" formatCode="0.0">
                  <c:v>759.66499999999996</c:v>
                </c:pt>
                <c:pt idx="702" formatCode="0.0">
                  <c:v>759.89583333329995</c:v>
                </c:pt>
                <c:pt idx="703" formatCode="0.0">
                  <c:v>760.12666666660004</c:v>
                </c:pt>
                <c:pt idx="704" formatCode="0.0">
                  <c:v>760.35749999999996</c:v>
                </c:pt>
                <c:pt idx="705" formatCode="0.0">
                  <c:v>760.58833333330006</c:v>
                </c:pt>
                <c:pt idx="706" formatCode="0.0">
                  <c:v>760.81916666660004</c:v>
                </c:pt>
                <c:pt idx="707" formatCode="0.0">
                  <c:v>761.05</c:v>
                </c:pt>
                <c:pt idx="708" formatCode="0.0">
                  <c:v>761.12583333329997</c:v>
                </c:pt>
                <c:pt idx="709" formatCode="0.0">
                  <c:v>761.20166666659998</c:v>
                </c:pt>
                <c:pt idx="710" formatCode="0.0">
                  <c:v>761.27750000000003</c:v>
                </c:pt>
                <c:pt idx="711" formatCode="0.0">
                  <c:v>761.35333333330004</c:v>
                </c:pt>
                <c:pt idx="712" formatCode="0.0">
                  <c:v>761.42916666660005</c:v>
                </c:pt>
                <c:pt idx="713" formatCode="0.0">
                  <c:v>761.505</c:v>
                </c:pt>
                <c:pt idx="714" formatCode="0.0">
                  <c:v>761.58083333330001</c:v>
                </c:pt>
                <c:pt idx="715" formatCode="0.0">
                  <c:v>761.65666666660002</c:v>
                </c:pt>
                <c:pt idx="716" formatCode="0.0">
                  <c:v>761.73249999999996</c:v>
                </c:pt>
                <c:pt idx="717" formatCode="0.0">
                  <c:v>761.80833333329997</c:v>
                </c:pt>
                <c:pt idx="718" formatCode="0.0">
                  <c:v>761.88416666659998</c:v>
                </c:pt>
                <c:pt idx="719" formatCode="0.0">
                  <c:v>761.96</c:v>
                </c:pt>
                <c:pt idx="720" formatCode="0.0">
                  <c:v>762.00833333330002</c:v>
                </c:pt>
                <c:pt idx="721" formatCode="0.0">
                  <c:v>762.05666666659999</c:v>
                </c:pt>
                <c:pt idx="722" formatCode="0.0">
                  <c:v>762.10500000000002</c:v>
                </c:pt>
                <c:pt idx="723" formatCode="0.0">
                  <c:v>762.1533333333</c:v>
                </c:pt>
                <c:pt idx="724" formatCode="0.0">
                  <c:v>762.20166666659998</c:v>
                </c:pt>
                <c:pt idx="725" formatCode="0.0">
                  <c:v>762.25</c:v>
                </c:pt>
                <c:pt idx="726" formatCode="0.0">
                  <c:v>762.29833333329998</c:v>
                </c:pt>
                <c:pt idx="727" formatCode="0.0">
                  <c:v>762.34666666659996</c:v>
                </c:pt>
                <c:pt idx="728" formatCode="0.0">
                  <c:v>762.39499999999998</c:v>
                </c:pt>
                <c:pt idx="729" formatCode="0.0">
                  <c:v>762.44333333329996</c:v>
                </c:pt>
                <c:pt idx="730" formatCode="0.0">
                  <c:v>762.49166666660005</c:v>
                </c:pt>
                <c:pt idx="731" formatCode="0.0">
                  <c:v>762.54</c:v>
                </c:pt>
                <c:pt idx="732" formatCode="0.0">
                  <c:v>762.57916666660003</c:v>
                </c:pt>
                <c:pt idx="733" formatCode="0.0">
                  <c:v>762.61833333330003</c:v>
                </c:pt>
                <c:pt idx="734" formatCode="0.0">
                  <c:v>762.65750000000003</c:v>
                </c:pt>
                <c:pt idx="735" formatCode="0.0">
                  <c:v>762.69666666659998</c:v>
                </c:pt>
                <c:pt idx="736" formatCode="0.0">
                  <c:v>762.73583333329998</c:v>
                </c:pt>
                <c:pt idx="737" formatCode="0.0">
                  <c:v>762.77499999999998</c:v>
                </c:pt>
                <c:pt idx="738" formatCode="0.0">
                  <c:v>762.81416666660004</c:v>
                </c:pt>
                <c:pt idx="739" formatCode="0.0">
                  <c:v>762.85333333330004</c:v>
                </c:pt>
                <c:pt idx="740" formatCode="0.0">
                  <c:v>762.89250000000004</c:v>
                </c:pt>
                <c:pt idx="741" formatCode="0.0">
                  <c:v>762.93166666659999</c:v>
                </c:pt>
                <c:pt idx="742" formatCode="0.0">
                  <c:v>762.97083333329999</c:v>
                </c:pt>
                <c:pt idx="743" formatCode="0.0">
                  <c:v>763.01</c:v>
                </c:pt>
                <c:pt idx="744" formatCode="0.0">
                  <c:v>763.05</c:v>
                </c:pt>
                <c:pt idx="745" formatCode="0.0">
                  <c:v>763.09</c:v>
                </c:pt>
                <c:pt idx="746" formatCode="0.0">
                  <c:v>763.13</c:v>
                </c:pt>
                <c:pt idx="747" formatCode="0.0">
                  <c:v>763.17</c:v>
                </c:pt>
                <c:pt idx="748" formatCode="0.0">
                  <c:v>763.21</c:v>
                </c:pt>
                <c:pt idx="749" formatCode="0.0">
                  <c:v>763.25</c:v>
                </c:pt>
                <c:pt idx="750" formatCode="0.0">
                  <c:v>763.29</c:v>
                </c:pt>
                <c:pt idx="751" formatCode="0.0">
                  <c:v>763.33</c:v>
                </c:pt>
                <c:pt idx="752" formatCode="0.0">
                  <c:v>763.37</c:v>
                </c:pt>
                <c:pt idx="753" formatCode="0.0">
                  <c:v>763.41</c:v>
                </c:pt>
                <c:pt idx="754" formatCode="0.0">
                  <c:v>763.45</c:v>
                </c:pt>
                <c:pt idx="755" formatCode="0.0">
                  <c:v>763.49</c:v>
                </c:pt>
                <c:pt idx="756" formatCode="0.0">
                  <c:v>763.4658333333</c:v>
                </c:pt>
                <c:pt idx="757" formatCode="0.0">
                  <c:v>763.44166666659999</c:v>
                </c:pt>
                <c:pt idx="758" formatCode="0.0">
                  <c:v>763.41750000000002</c:v>
                </c:pt>
                <c:pt idx="759" formatCode="0.0">
                  <c:v>763.39333333330001</c:v>
                </c:pt>
                <c:pt idx="760" formatCode="0.0">
                  <c:v>763.36916666659999</c:v>
                </c:pt>
                <c:pt idx="761" formatCode="0.0">
                  <c:v>763.34500000000003</c:v>
                </c:pt>
                <c:pt idx="762" formatCode="0.0">
                  <c:v>763.32083333330002</c:v>
                </c:pt>
                <c:pt idx="763" formatCode="0.0">
                  <c:v>763.2966666666</c:v>
                </c:pt>
                <c:pt idx="764" formatCode="0.0">
                  <c:v>763.27250000000004</c:v>
                </c:pt>
                <c:pt idx="765" formatCode="0.0">
                  <c:v>763.24833333330002</c:v>
                </c:pt>
                <c:pt idx="766" formatCode="0.0">
                  <c:v>763.22416666660001</c:v>
                </c:pt>
                <c:pt idx="767" formatCode="0.0">
                  <c:v>763.2</c:v>
                </c:pt>
                <c:pt idx="768" formatCode="0.0">
                  <c:v>763.13750000000005</c:v>
                </c:pt>
                <c:pt idx="769" formatCode="0.0">
                  <c:v>763.07500000000005</c:v>
                </c:pt>
                <c:pt idx="770" formatCode="0.0">
                  <c:v>763.01250000000005</c:v>
                </c:pt>
                <c:pt idx="771" formatCode="0.0">
                  <c:v>762.95</c:v>
                </c:pt>
                <c:pt idx="772" formatCode="0.0">
                  <c:v>762.88750000000005</c:v>
                </c:pt>
                <c:pt idx="773" formatCode="0.0">
                  <c:v>762.82500000000005</c:v>
                </c:pt>
                <c:pt idx="774" formatCode="0.0">
                  <c:v>762.76250000000005</c:v>
                </c:pt>
                <c:pt idx="775" formatCode="0.0">
                  <c:v>762.7</c:v>
                </c:pt>
                <c:pt idx="776" formatCode="0.0">
                  <c:v>762.63750000000005</c:v>
                </c:pt>
                <c:pt idx="777" formatCode="0.0">
                  <c:v>762.57500000000005</c:v>
                </c:pt>
                <c:pt idx="778" formatCode="0.0">
                  <c:v>762.51250000000005</c:v>
                </c:pt>
                <c:pt idx="779" formatCode="0.0">
                  <c:v>762.45</c:v>
                </c:pt>
                <c:pt idx="780" formatCode="0.0">
                  <c:v>762.29416666659995</c:v>
                </c:pt>
                <c:pt idx="781" formatCode="0.0">
                  <c:v>762.13833333330001</c:v>
                </c:pt>
                <c:pt idx="782" formatCode="0.0">
                  <c:v>761.98249999999996</c:v>
                </c:pt>
                <c:pt idx="783" formatCode="0.0">
                  <c:v>761.82666666659998</c:v>
                </c:pt>
                <c:pt idx="784" formatCode="0.0">
                  <c:v>761.67083333330004</c:v>
                </c:pt>
                <c:pt idx="785" formatCode="0.0">
                  <c:v>761.51499999999999</c:v>
                </c:pt>
                <c:pt idx="786" formatCode="0.0">
                  <c:v>761.3591666666</c:v>
                </c:pt>
                <c:pt idx="787" formatCode="0.0">
                  <c:v>761.20333333329995</c:v>
                </c:pt>
                <c:pt idx="788" formatCode="0.0">
                  <c:v>761.04750000000001</c:v>
                </c:pt>
                <c:pt idx="789" formatCode="0.0">
                  <c:v>760.89166666660003</c:v>
                </c:pt>
                <c:pt idx="790" formatCode="0.0">
                  <c:v>760.73583333329998</c:v>
                </c:pt>
                <c:pt idx="791" formatCode="0.0">
                  <c:v>760.58</c:v>
                </c:pt>
                <c:pt idx="792" formatCode="0.0">
                  <c:v>760.35</c:v>
                </c:pt>
                <c:pt idx="793" formatCode="0.0">
                  <c:v>760.12</c:v>
                </c:pt>
                <c:pt idx="794" formatCode="0.0">
                  <c:v>759.89</c:v>
                </c:pt>
                <c:pt idx="795" formatCode="0.0">
                  <c:v>759.66</c:v>
                </c:pt>
                <c:pt idx="796" formatCode="0.0">
                  <c:v>759.43</c:v>
                </c:pt>
                <c:pt idx="797" formatCode="0.0">
                  <c:v>759.2</c:v>
                </c:pt>
                <c:pt idx="798" formatCode="0.0">
                  <c:v>758.97</c:v>
                </c:pt>
                <c:pt idx="799" formatCode="0.0">
                  <c:v>758.74</c:v>
                </c:pt>
                <c:pt idx="800" formatCode="0.0">
                  <c:v>758.51</c:v>
                </c:pt>
                <c:pt idx="801" formatCode="0.0">
                  <c:v>758.28</c:v>
                </c:pt>
                <c:pt idx="802" formatCode="0.0">
                  <c:v>758.05</c:v>
                </c:pt>
                <c:pt idx="803" formatCode="0.0">
                  <c:v>757.82</c:v>
                </c:pt>
                <c:pt idx="804" formatCode="0.0">
                  <c:v>757.54083333330004</c:v>
                </c:pt>
                <c:pt idx="805" formatCode="0.0">
                  <c:v>757.26166666660004</c:v>
                </c:pt>
                <c:pt idx="806" formatCode="0.0">
                  <c:v>756.98249999999996</c:v>
                </c:pt>
                <c:pt idx="807" formatCode="0.0">
                  <c:v>756.70333333329995</c:v>
                </c:pt>
                <c:pt idx="808" formatCode="0.0">
                  <c:v>756.42416666659994</c:v>
                </c:pt>
                <c:pt idx="809" formatCode="0.0">
                  <c:v>756.14499999999998</c:v>
                </c:pt>
                <c:pt idx="810" formatCode="0.0">
                  <c:v>755.86583333329997</c:v>
                </c:pt>
                <c:pt idx="811" formatCode="0.0">
                  <c:v>755.58666666659997</c:v>
                </c:pt>
                <c:pt idx="812" formatCode="0.0">
                  <c:v>755.3075</c:v>
                </c:pt>
                <c:pt idx="813" formatCode="0.0">
                  <c:v>755.0283333333</c:v>
                </c:pt>
                <c:pt idx="814" formatCode="0.0">
                  <c:v>754.74916666659999</c:v>
                </c:pt>
                <c:pt idx="815" formatCode="0.0">
                  <c:v>754.47</c:v>
                </c:pt>
                <c:pt idx="816" formatCode="0.0">
                  <c:v>754.15083333330006</c:v>
                </c:pt>
                <c:pt idx="817" formatCode="0.0">
                  <c:v>753.83166666659997</c:v>
                </c:pt>
                <c:pt idx="818" formatCode="0.0">
                  <c:v>753.51250000000005</c:v>
                </c:pt>
                <c:pt idx="819" formatCode="0.0">
                  <c:v>753.19333333329996</c:v>
                </c:pt>
                <c:pt idx="820" formatCode="0.0">
                  <c:v>752.87416666659999</c:v>
                </c:pt>
                <c:pt idx="821" formatCode="0.0">
                  <c:v>752.55499999999995</c:v>
                </c:pt>
                <c:pt idx="822" formatCode="0.0">
                  <c:v>752.23583333329998</c:v>
                </c:pt>
                <c:pt idx="823" formatCode="0.0">
                  <c:v>751.91666666660001</c:v>
                </c:pt>
                <c:pt idx="824" formatCode="0.0">
                  <c:v>751.59749999999997</c:v>
                </c:pt>
                <c:pt idx="825" formatCode="0.0">
                  <c:v>751.2783333333</c:v>
                </c:pt>
                <c:pt idx="826" formatCode="0.0">
                  <c:v>750.95916666660003</c:v>
                </c:pt>
                <c:pt idx="827" formatCode="0.0">
                  <c:v>750.64</c:v>
                </c:pt>
                <c:pt idx="828" formatCode="0.0">
                  <c:v>750.2966666666</c:v>
                </c:pt>
                <c:pt idx="829" formatCode="0.0">
                  <c:v>749.95333333329995</c:v>
                </c:pt>
                <c:pt idx="830" formatCode="0.0">
                  <c:v>749.61</c:v>
                </c:pt>
                <c:pt idx="831" formatCode="0.0">
                  <c:v>749.26666666660003</c:v>
                </c:pt>
                <c:pt idx="832" formatCode="0.0">
                  <c:v>748.92333333329998</c:v>
                </c:pt>
                <c:pt idx="833" formatCode="0.0">
                  <c:v>748.58</c:v>
                </c:pt>
                <c:pt idx="834" formatCode="0.0">
                  <c:v>748.23666666659994</c:v>
                </c:pt>
                <c:pt idx="835" formatCode="0.0">
                  <c:v>747.89333333330001</c:v>
                </c:pt>
                <c:pt idx="836" formatCode="0.0">
                  <c:v>747.55</c:v>
                </c:pt>
                <c:pt idx="837" formatCode="0.0">
                  <c:v>747.20666666659997</c:v>
                </c:pt>
                <c:pt idx="838" formatCode="0.0">
                  <c:v>746.86333333330003</c:v>
                </c:pt>
                <c:pt idx="839" formatCode="0.0">
                  <c:v>746.52</c:v>
                </c:pt>
                <c:pt idx="840" formatCode="0.0">
                  <c:v>745.43583333330002</c:v>
                </c:pt>
                <c:pt idx="841" formatCode="0.0">
                  <c:v>744.35166666659995</c:v>
                </c:pt>
                <c:pt idx="842" formatCode="0.0">
                  <c:v>743.26750000000004</c:v>
                </c:pt>
                <c:pt idx="843" formatCode="0.0">
                  <c:v>742.18333333329997</c:v>
                </c:pt>
                <c:pt idx="844" formatCode="0.0">
                  <c:v>741.09916666660001</c:v>
                </c:pt>
                <c:pt idx="845" formatCode="0.0">
                  <c:v>740.01499999999999</c:v>
                </c:pt>
                <c:pt idx="846" formatCode="0.0">
                  <c:v>738.93083333330003</c:v>
                </c:pt>
                <c:pt idx="847" formatCode="0.0">
                  <c:v>737.84666666659996</c:v>
                </c:pt>
                <c:pt idx="848" formatCode="0.0">
                  <c:v>736.76250000000005</c:v>
                </c:pt>
                <c:pt idx="849" formatCode="0.0">
                  <c:v>735.67833333329997</c:v>
                </c:pt>
                <c:pt idx="850" formatCode="0.0">
                  <c:v>734.59416666660002</c:v>
                </c:pt>
                <c:pt idx="851" formatCode="0.0">
                  <c:v>733.51</c:v>
                </c:pt>
                <c:pt idx="97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CE5-46C7-86F6-31D72EE4D35C}"/>
            </c:ext>
          </c:extLst>
        </c:ser>
        <c:ser>
          <c:idx val="2"/>
          <c:order val="4"/>
          <c:tx>
            <c:strRef>
              <c:f>CHNEMP!$T$2</c:f>
              <c:strCache>
                <c:ptCount val="1"/>
                <c:pt idx="0">
                  <c:v>733.5</c:v>
                </c:pt>
              </c:strCache>
            </c:strRef>
          </c:tx>
          <c:marker>
            <c:symbol val="none"/>
          </c:marker>
          <c:dLbls>
            <c:dLbl>
              <c:idx val="827"/>
              <c:layout>
                <c:manualLayout>
                  <c:x val="2.409297052154195E-2"/>
                  <c:y val="9.8039215686274508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CE5-46C7-86F6-31D72EE4D3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accent6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CHNEMP!$T$3:$T$974</c:f>
              <c:numCache>
                <c:formatCode>General</c:formatCode>
                <c:ptCount val="972"/>
                <c:pt idx="2" formatCode="0.0">
                  <c:v>#N/A</c:v>
                </c:pt>
                <c:pt idx="3" formatCode="0.0">
                  <c:v>#N/A</c:v>
                </c:pt>
                <c:pt idx="4" formatCode="0.0">
                  <c:v>#N/A</c:v>
                </c:pt>
                <c:pt idx="5" formatCode="0.0">
                  <c:v>#N/A</c:v>
                </c:pt>
                <c:pt idx="6" formatCode="0.0">
                  <c:v>#N/A</c:v>
                </c:pt>
                <c:pt idx="7" formatCode="0.0">
                  <c:v>#N/A</c:v>
                </c:pt>
                <c:pt idx="8" formatCode="0.0">
                  <c:v>#N/A</c:v>
                </c:pt>
                <c:pt idx="9" formatCode="0.0">
                  <c:v>#N/A</c:v>
                </c:pt>
                <c:pt idx="10" formatCode="0.0">
                  <c:v>#N/A</c:v>
                </c:pt>
                <c:pt idx="11" formatCode="0.0">
                  <c:v>#N/A</c:v>
                </c:pt>
                <c:pt idx="12" formatCode="0.0">
                  <c:v>#N/A</c:v>
                </c:pt>
                <c:pt idx="13" formatCode="0.0">
                  <c:v>#N/A</c:v>
                </c:pt>
                <c:pt idx="14" formatCode="0.0">
                  <c:v>#N/A</c:v>
                </c:pt>
                <c:pt idx="15" formatCode="0.0">
                  <c:v>#N/A</c:v>
                </c:pt>
                <c:pt idx="16" formatCode="0.0">
                  <c:v>#N/A</c:v>
                </c:pt>
                <c:pt idx="17" formatCode="0.0">
                  <c:v>#N/A</c:v>
                </c:pt>
                <c:pt idx="18" formatCode="0.0">
                  <c:v>#N/A</c:v>
                </c:pt>
                <c:pt idx="19" formatCode="0.0">
                  <c:v>#N/A</c:v>
                </c:pt>
                <c:pt idx="20" formatCode="0.0">
                  <c:v>#N/A</c:v>
                </c:pt>
                <c:pt idx="21" formatCode="0.0">
                  <c:v>#N/A</c:v>
                </c:pt>
                <c:pt idx="22" formatCode="0.0">
                  <c:v>#N/A</c:v>
                </c:pt>
                <c:pt idx="23" formatCode="0.0">
                  <c:v>#N/A</c:v>
                </c:pt>
                <c:pt idx="24" formatCode="0.0">
                  <c:v>#N/A</c:v>
                </c:pt>
                <c:pt idx="25" formatCode="0.0">
                  <c:v>#N/A</c:v>
                </c:pt>
                <c:pt idx="26" formatCode="0.0">
                  <c:v>#N/A</c:v>
                </c:pt>
                <c:pt idx="27" formatCode="0.0">
                  <c:v>#N/A</c:v>
                </c:pt>
                <c:pt idx="28" formatCode="0.0">
                  <c:v>#N/A</c:v>
                </c:pt>
                <c:pt idx="29" formatCode="0.0">
                  <c:v>#N/A</c:v>
                </c:pt>
                <c:pt idx="30" formatCode="0.0">
                  <c:v>#N/A</c:v>
                </c:pt>
                <c:pt idx="31" formatCode="0.0">
                  <c:v>#N/A</c:v>
                </c:pt>
                <c:pt idx="32" formatCode="0.0">
                  <c:v>#N/A</c:v>
                </c:pt>
                <c:pt idx="33" formatCode="0.0">
                  <c:v>#N/A</c:v>
                </c:pt>
                <c:pt idx="34" formatCode="0.0">
                  <c:v>#N/A</c:v>
                </c:pt>
                <c:pt idx="35" formatCode="0.0">
                  <c:v>#N/A</c:v>
                </c:pt>
                <c:pt idx="36" formatCode="0.0">
                  <c:v>#N/A</c:v>
                </c:pt>
                <c:pt idx="37" formatCode="0.0">
                  <c:v>#N/A</c:v>
                </c:pt>
                <c:pt idx="38" formatCode="0.0">
                  <c:v>#N/A</c:v>
                </c:pt>
                <c:pt idx="39" formatCode="0.0">
                  <c:v>#N/A</c:v>
                </c:pt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#N/A</c:v>
                </c:pt>
                <c:pt idx="116" formatCode="0.0">
                  <c:v>#N/A</c:v>
                </c:pt>
                <c:pt idx="117" formatCode="0.0">
                  <c:v>#N/A</c:v>
                </c:pt>
                <c:pt idx="118" formatCode="0.0">
                  <c:v>#N/A</c:v>
                </c:pt>
                <c:pt idx="119" formatCode="0.0">
                  <c:v>#N/A</c:v>
                </c:pt>
                <c:pt idx="120" formatCode="0.0">
                  <c:v>#N/A</c:v>
                </c:pt>
                <c:pt idx="121" formatCode="0.0">
                  <c:v>#N/A</c:v>
                </c:pt>
                <c:pt idx="122" formatCode="0.0">
                  <c:v>#N/A</c:v>
                </c:pt>
                <c:pt idx="123" formatCode="0.0">
                  <c:v>#N/A</c:v>
                </c:pt>
                <c:pt idx="124" formatCode="0.0">
                  <c:v>#N/A</c:v>
                </c:pt>
                <c:pt idx="125" formatCode="0.0">
                  <c:v>#N/A</c:v>
                </c:pt>
                <c:pt idx="126" formatCode="0.0">
                  <c:v>#N/A</c:v>
                </c:pt>
                <c:pt idx="127" formatCode="0.0">
                  <c:v>#N/A</c:v>
                </c:pt>
                <c:pt idx="128" formatCode="0.0">
                  <c:v>#N/A</c:v>
                </c:pt>
                <c:pt idx="129" formatCode="0.0">
                  <c:v>#N/A</c:v>
                </c:pt>
                <c:pt idx="130" formatCode="0.0">
                  <c:v>#N/A</c:v>
                </c:pt>
                <c:pt idx="131" formatCode="0.0">
                  <c:v>#N/A</c:v>
                </c:pt>
                <c:pt idx="132" formatCode="0.0">
                  <c:v>#N/A</c:v>
                </c:pt>
                <c:pt idx="133" formatCode="0.0">
                  <c:v>#N/A</c:v>
                </c:pt>
                <c:pt idx="134" formatCode="0.0">
                  <c:v>#N/A</c:v>
                </c:pt>
                <c:pt idx="135" formatCode="0.0">
                  <c:v>#N/A</c:v>
                </c:pt>
                <c:pt idx="136" formatCode="0.0">
                  <c:v>#N/A</c:v>
                </c:pt>
                <c:pt idx="137" formatCode="0.0">
                  <c:v>#N/A</c:v>
                </c:pt>
                <c:pt idx="138" formatCode="0.0">
                  <c:v>#N/A</c:v>
                </c:pt>
                <c:pt idx="139" formatCode="0.0">
                  <c:v>#N/A</c:v>
                </c:pt>
                <c:pt idx="140" formatCode="0.0">
                  <c:v>#N/A</c:v>
                </c:pt>
                <c:pt idx="141" formatCode="0.0">
                  <c:v>#N/A</c:v>
                </c:pt>
                <c:pt idx="142" formatCode="0.0">
                  <c:v>#N/A</c:v>
                </c:pt>
                <c:pt idx="143" formatCode="0.0">
                  <c:v>#N/A</c:v>
                </c:pt>
                <c:pt idx="144" formatCode="0.0">
                  <c:v>#N/A</c:v>
                </c:pt>
                <c:pt idx="145" formatCode="0.0">
                  <c:v>#N/A</c:v>
                </c:pt>
                <c:pt idx="146" formatCode="0.0">
                  <c:v>#N/A</c:v>
                </c:pt>
                <c:pt idx="147" formatCode="0.0">
                  <c:v>#N/A</c:v>
                </c:pt>
                <c:pt idx="148" formatCode="0.0">
                  <c:v>#N/A</c:v>
                </c:pt>
                <c:pt idx="149" formatCode="0.0">
                  <c:v>#N/A</c:v>
                </c:pt>
                <c:pt idx="150" formatCode="0.0">
                  <c:v>#N/A</c:v>
                </c:pt>
                <c:pt idx="151" formatCode="0.0">
                  <c:v>#N/A</c:v>
                </c:pt>
                <c:pt idx="152" formatCode="0.0">
                  <c:v>#N/A</c:v>
                </c:pt>
                <c:pt idx="153" formatCode="0.0">
                  <c:v>#N/A</c:v>
                </c:pt>
                <c:pt idx="154" formatCode="0.0">
                  <c:v>#N/A</c:v>
                </c:pt>
                <c:pt idx="155" formatCode="0.0">
                  <c:v>#N/A</c:v>
                </c:pt>
                <c:pt idx="156" formatCode="0.0">
                  <c:v>#N/A</c:v>
                </c:pt>
                <c:pt idx="157" formatCode="0.0">
                  <c:v>#N/A</c:v>
                </c:pt>
                <c:pt idx="158" formatCode="0.0">
                  <c:v>#N/A</c:v>
                </c:pt>
                <c:pt idx="159" formatCode="0.0">
                  <c:v>#N/A</c:v>
                </c:pt>
                <c:pt idx="160" formatCode="0.0">
                  <c:v>#N/A</c:v>
                </c:pt>
                <c:pt idx="161" formatCode="0.0">
                  <c:v>#N/A</c:v>
                </c:pt>
                <c:pt idx="162" formatCode="0.0">
                  <c:v>#N/A</c:v>
                </c:pt>
                <c:pt idx="163" formatCode="0.0">
                  <c:v>#N/A</c:v>
                </c:pt>
                <c:pt idx="164" formatCode="0.0">
                  <c:v>#N/A</c:v>
                </c:pt>
                <c:pt idx="165" formatCode="0.0">
                  <c:v>#N/A</c:v>
                </c:pt>
                <c:pt idx="166" formatCode="0.0">
                  <c:v>#N/A</c:v>
                </c:pt>
                <c:pt idx="167" formatCode="0.0">
                  <c:v>#N/A</c:v>
                </c:pt>
                <c:pt idx="168" formatCode="0.0">
                  <c:v>#N/A</c:v>
                </c:pt>
                <c:pt idx="169" formatCode="0.0">
                  <c:v>#N/A</c:v>
                </c:pt>
                <c:pt idx="170" formatCode="0.0">
                  <c:v>#N/A</c:v>
                </c:pt>
                <c:pt idx="171" formatCode="0.0">
                  <c:v>#N/A</c:v>
                </c:pt>
                <c:pt idx="172" formatCode="0.0">
                  <c:v>#N/A</c:v>
                </c:pt>
                <c:pt idx="173" formatCode="0.0">
                  <c:v>#N/A</c:v>
                </c:pt>
                <c:pt idx="174" formatCode="0.0">
                  <c:v>#N/A</c:v>
                </c:pt>
                <c:pt idx="175" formatCode="0.0">
                  <c:v>#N/A</c:v>
                </c:pt>
                <c:pt idx="176" formatCode="0.0">
                  <c:v>#N/A</c:v>
                </c:pt>
                <c:pt idx="177" formatCode="0.0">
                  <c:v>#N/A</c:v>
                </c:pt>
                <c:pt idx="178" formatCode="0.0">
                  <c:v>#N/A</c:v>
                </c:pt>
                <c:pt idx="179" formatCode="0.0">
                  <c:v>#N/A</c:v>
                </c:pt>
                <c:pt idx="180" formatCode="0.0">
                  <c:v>#N/A</c:v>
                </c:pt>
                <c:pt idx="181" formatCode="0.0">
                  <c:v>#N/A</c:v>
                </c:pt>
                <c:pt idx="182" formatCode="0.0">
                  <c:v>#N/A</c:v>
                </c:pt>
                <c:pt idx="183" formatCode="0.0">
                  <c:v>#N/A</c:v>
                </c:pt>
                <c:pt idx="184" formatCode="0.0">
                  <c:v>#N/A</c:v>
                </c:pt>
                <c:pt idx="185" formatCode="0.0">
                  <c:v>#N/A</c:v>
                </c:pt>
                <c:pt idx="186" formatCode="0.0">
                  <c:v>#N/A</c:v>
                </c:pt>
                <c:pt idx="187" formatCode="0.0">
                  <c:v>#N/A</c:v>
                </c:pt>
                <c:pt idx="188" formatCode="0.0">
                  <c:v>#N/A</c:v>
                </c:pt>
                <c:pt idx="189" formatCode="0.0">
                  <c:v>#N/A</c:v>
                </c:pt>
                <c:pt idx="190" formatCode="0.0">
                  <c:v>#N/A</c:v>
                </c:pt>
                <c:pt idx="191" formatCode="0.0">
                  <c:v>#N/A</c:v>
                </c:pt>
                <c:pt idx="192" formatCode="0.0">
                  <c:v>#N/A</c:v>
                </c:pt>
                <c:pt idx="193" formatCode="0.0">
                  <c:v>#N/A</c:v>
                </c:pt>
                <c:pt idx="194" formatCode="0.0">
                  <c:v>#N/A</c:v>
                </c:pt>
                <c:pt idx="195" formatCode="0.0">
                  <c:v>#N/A</c:v>
                </c:pt>
                <c:pt idx="196" formatCode="0.0">
                  <c:v>#N/A</c:v>
                </c:pt>
                <c:pt idx="197" formatCode="0.0">
                  <c:v>#N/A</c:v>
                </c:pt>
                <c:pt idx="198" formatCode="0.0">
                  <c:v>#N/A</c:v>
                </c:pt>
                <c:pt idx="199" formatCode="0.0">
                  <c:v>#N/A</c:v>
                </c:pt>
                <c:pt idx="200" formatCode="0.0">
                  <c:v>#N/A</c:v>
                </c:pt>
                <c:pt idx="201" formatCode="0.0">
                  <c:v>#N/A</c:v>
                </c:pt>
                <c:pt idx="202" formatCode="0.0">
                  <c:v>#N/A</c:v>
                </c:pt>
                <c:pt idx="203" formatCode="0.0">
                  <c:v>#N/A</c:v>
                </c:pt>
                <c:pt idx="204" formatCode="0.0">
                  <c:v>#N/A</c:v>
                </c:pt>
                <c:pt idx="205" formatCode="0.0">
                  <c:v>#N/A</c:v>
                </c:pt>
                <c:pt idx="206" formatCode="0.0">
                  <c:v>#N/A</c:v>
                </c:pt>
                <c:pt idx="207" formatCode="0.0">
                  <c:v>#N/A</c:v>
                </c:pt>
                <c:pt idx="208" formatCode="0.0">
                  <c:v>#N/A</c:v>
                </c:pt>
                <c:pt idx="209" formatCode="0.0">
                  <c:v>#N/A</c:v>
                </c:pt>
                <c:pt idx="210" formatCode="0.0">
                  <c:v>#N/A</c:v>
                </c:pt>
                <c:pt idx="211" formatCode="0.0">
                  <c:v>#N/A</c:v>
                </c:pt>
                <c:pt idx="212" formatCode="0.0">
                  <c:v>#N/A</c:v>
                </c:pt>
                <c:pt idx="213" formatCode="0.0">
                  <c:v>#N/A</c:v>
                </c:pt>
                <c:pt idx="214" formatCode="0.0">
                  <c:v>#N/A</c:v>
                </c:pt>
                <c:pt idx="215" formatCode="0.0">
                  <c:v>#N/A</c:v>
                </c:pt>
                <c:pt idx="216" formatCode="0.0">
                  <c:v>#N/A</c:v>
                </c:pt>
                <c:pt idx="217" formatCode="0.0">
                  <c:v>#N/A</c:v>
                </c:pt>
                <c:pt idx="218" formatCode="0.0">
                  <c:v>#N/A</c:v>
                </c:pt>
                <c:pt idx="219" formatCode="0.0">
                  <c:v>#N/A</c:v>
                </c:pt>
                <c:pt idx="220" formatCode="0.0">
                  <c:v>#N/A</c:v>
                </c:pt>
                <c:pt idx="221" formatCode="0.0">
                  <c:v>#N/A</c:v>
                </c:pt>
                <c:pt idx="222" formatCode="0.0">
                  <c:v>#N/A</c:v>
                </c:pt>
                <c:pt idx="223" formatCode="0.0">
                  <c:v>#N/A</c:v>
                </c:pt>
                <c:pt idx="224" formatCode="0.0">
                  <c:v>#N/A</c:v>
                </c:pt>
                <c:pt idx="225" formatCode="0.0">
                  <c:v>#N/A</c:v>
                </c:pt>
                <c:pt idx="226" formatCode="0.0">
                  <c:v>#N/A</c:v>
                </c:pt>
                <c:pt idx="227" formatCode="0.0">
                  <c:v>#N/A</c:v>
                </c:pt>
                <c:pt idx="228" formatCode="0.0">
                  <c:v>#N/A</c:v>
                </c:pt>
                <c:pt idx="229" formatCode="0.0">
                  <c:v>#N/A</c:v>
                </c:pt>
                <c:pt idx="230" formatCode="0.0">
                  <c:v>#N/A</c:v>
                </c:pt>
                <c:pt idx="231" formatCode="0.0">
                  <c:v>#N/A</c:v>
                </c:pt>
                <c:pt idx="232" formatCode="0.0">
                  <c:v>#N/A</c:v>
                </c:pt>
                <c:pt idx="233" formatCode="0.0">
                  <c:v>#N/A</c:v>
                </c:pt>
                <c:pt idx="234" formatCode="0.0">
                  <c:v>#N/A</c:v>
                </c:pt>
                <c:pt idx="235" formatCode="0.0">
                  <c:v>#N/A</c:v>
                </c:pt>
                <c:pt idx="236" formatCode="0.0">
                  <c:v>#N/A</c:v>
                </c:pt>
                <c:pt idx="237" formatCode="0.0">
                  <c:v>#N/A</c:v>
                </c:pt>
                <c:pt idx="238" formatCode="0.0">
                  <c:v>#N/A</c:v>
                </c:pt>
                <c:pt idx="239" formatCode="0.0">
                  <c:v>#N/A</c:v>
                </c:pt>
                <c:pt idx="240" formatCode="0.0">
                  <c:v>#N/A</c:v>
                </c:pt>
                <c:pt idx="241" formatCode="0.0">
                  <c:v>#N/A</c:v>
                </c:pt>
                <c:pt idx="242" formatCode="0.0">
                  <c:v>#N/A</c:v>
                </c:pt>
                <c:pt idx="243" formatCode="0.0">
                  <c:v>#N/A</c:v>
                </c:pt>
                <c:pt idx="244" formatCode="0.0">
                  <c:v>#N/A</c:v>
                </c:pt>
                <c:pt idx="245" formatCode="0.0">
                  <c:v>#N/A</c:v>
                </c:pt>
                <c:pt idx="246" formatCode="0.0">
                  <c:v>#N/A</c:v>
                </c:pt>
                <c:pt idx="247" formatCode="0.0">
                  <c:v>#N/A</c:v>
                </c:pt>
                <c:pt idx="248" formatCode="0.0">
                  <c:v>#N/A</c:v>
                </c:pt>
                <c:pt idx="249" formatCode="0.0">
                  <c:v>#N/A</c:v>
                </c:pt>
                <c:pt idx="250" formatCode="0.0">
                  <c:v>#N/A</c:v>
                </c:pt>
                <c:pt idx="251" formatCode="0.0">
                  <c:v>#N/A</c:v>
                </c:pt>
                <c:pt idx="252" formatCode="0.0">
                  <c:v>#N/A</c:v>
                </c:pt>
                <c:pt idx="253" formatCode="0.0">
                  <c:v>#N/A</c:v>
                </c:pt>
                <c:pt idx="254" formatCode="0.0">
                  <c:v>#N/A</c:v>
                </c:pt>
                <c:pt idx="255" formatCode="0.0">
                  <c:v>#N/A</c:v>
                </c:pt>
                <c:pt idx="256" formatCode="0.0">
                  <c:v>#N/A</c:v>
                </c:pt>
                <c:pt idx="257" formatCode="0.0">
                  <c:v>#N/A</c:v>
                </c:pt>
                <c:pt idx="258" formatCode="0.0">
                  <c:v>#N/A</c:v>
                </c:pt>
                <c:pt idx="259" formatCode="0.0">
                  <c:v>#N/A</c:v>
                </c:pt>
                <c:pt idx="260" formatCode="0.0">
                  <c:v>#N/A</c:v>
                </c:pt>
                <c:pt idx="261" formatCode="0.0">
                  <c:v>#N/A</c:v>
                </c:pt>
                <c:pt idx="262" formatCode="0.0">
                  <c:v>#N/A</c:v>
                </c:pt>
                <c:pt idx="263" formatCode="0.0">
                  <c:v>#N/A</c:v>
                </c:pt>
                <c:pt idx="264" formatCode="0.0">
                  <c:v>#N/A</c:v>
                </c:pt>
                <c:pt idx="265" formatCode="0.0">
                  <c:v>#N/A</c:v>
                </c:pt>
                <c:pt idx="266" formatCode="0.0">
                  <c:v>#N/A</c:v>
                </c:pt>
                <c:pt idx="267" formatCode="0.0">
                  <c:v>#N/A</c:v>
                </c:pt>
                <c:pt idx="268" formatCode="0.0">
                  <c:v>#N/A</c:v>
                </c:pt>
                <c:pt idx="269" formatCode="0.0">
                  <c:v>#N/A</c:v>
                </c:pt>
                <c:pt idx="270" formatCode="0.0">
                  <c:v>#N/A</c:v>
                </c:pt>
                <c:pt idx="271" formatCode="0.0">
                  <c:v>#N/A</c:v>
                </c:pt>
                <c:pt idx="272" formatCode="0.0">
                  <c:v>#N/A</c:v>
                </c:pt>
                <c:pt idx="273" formatCode="0.0">
                  <c:v>#N/A</c:v>
                </c:pt>
                <c:pt idx="274" formatCode="0.0">
                  <c:v>#N/A</c:v>
                </c:pt>
                <c:pt idx="275" formatCode="0.0">
                  <c:v>#N/A</c:v>
                </c:pt>
                <c:pt idx="276" formatCode="0.0">
                  <c:v>#N/A</c:v>
                </c:pt>
                <c:pt idx="277" formatCode="0.0">
                  <c:v>#N/A</c:v>
                </c:pt>
                <c:pt idx="278" formatCode="0.0">
                  <c:v>#N/A</c:v>
                </c:pt>
                <c:pt idx="279" formatCode="0.0">
                  <c:v>#N/A</c:v>
                </c:pt>
                <c:pt idx="280" formatCode="0.0">
                  <c:v>#N/A</c:v>
                </c:pt>
                <c:pt idx="281" formatCode="0.0">
                  <c:v>#N/A</c:v>
                </c:pt>
                <c:pt idx="282" formatCode="0.0">
                  <c:v>#N/A</c:v>
                </c:pt>
                <c:pt idx="283" formatCode="0.0">
                  <c:v>#N/A</c:v>
                </c:pt>
                <c:pt idx="284" formatCode="0.0">
                  <c:v>#N/A</c:v>
                </c:pt>
                <c:pt idx="285" formatCode="0.0">
                  <c:v>#N/A</c:v>
                </c:pt>
                <c:pt idx="286" formatCode="0.0">
                  <c:v>#N/A</c:v>
                </c:pt>
                <c:pt idx="287" formatCode="0.0">
                  <c:v>#N/A</c:v>
                </c:pt>
                <c:pt idx="288" formatCode="0.0">
                  <c:v>#N/A</c:v>
                </c:pt>
                <c:pt idx="289" formatCode="0.0">
                  <c:v>#N/A</c:v>
                </c:pt>
                <c:pt idx="290" formatCode="0.0">
                  <c:v>#N/A</c:v>
                </c:pt>
                <c:pt idx="291" formatCode="0.0">
                  <c:v>#N/A</c:v>
                </c:pt>
                <c:pt idx="292" formatCode="0.0">
                  <c:v>#N/A</c:v>
                </c:pt>
                <c:pt idx="293" formatCode="0.0">
                  <c:v>#N/A</c:v>
                </c:pt>
                <c:pt idx="294" formatCode="0.0">
                  <c:v>#N/A</c:v>
                </c:pt>
                <c:pt idx="295" formatCode="0.0">
                  <c:v>#N/A</c:v>
                </c:pt>
                <c:pt idx="296" formatCode="0.0">
                  <c:v>#N/A</c:v>
                </c:pt>
                <c:pt idx="297" formatCode="0.0">
                  <c:v>#N/A</c:v>
                </c:pt>
                <c:pt idx="298" formatCode="0.0">
                  <c:v>#N/A</c:v>
                </c:pt>
                <c:pt idx="299" formatCode="0.0">
                  <c:v>#N/A</c:v>
                </c:pt>
                <c:pt idx="300" formatCode="0.0">
                  <c:v>#N/A</c:v>
                </c:pt>
                <c:pt idx="301" formatCode="0.0">
                  <c:v>#N/A</c:v>
                </c:pt>
                <c:pt idx="302" formatCode="0.0">
                  <c:v>#N/A</c:v>
                </c:pt>
                <c:pt idx="303" formatCode="0.0">
                  <c:v>#N/A</c:v>
                </c:pt>
                <c:pt idx="304" formatCode="0.0">
                  <c:v>#N/A</c:v>
                </c:pt>
                <c:pt idx="305" formatCode="0.0">
                  <c:v>#N/A</c:v>
                </c:pt>
                <c:pt idx="306" formatCode="0.0">
                  <c:v>#N/A</c:v>
                </c:pt>
                <c:pt idx="307" formatCode="0.0">
                  <c:v>#N/A</c:v>
                </c:pt>
                <c:pt idx="308" formatCode="0.0">
                  <c:v>#N/A</c:v>
                </c:pt>
                <c:pt idx="309" formatCode="0.0">
                  <c:v>#N/A</c:v>
                </c:pt>
                <c:pt idx="310" formatCode="0.0">
                  <c:v>#N/A</c:v>
                </c:pt>
                <c:pt idx="311" formatCode="0.0">
                  <c:v>#N/A</c:v>
                </c:pt>
                <c:pt idx="312" formatCode="0.0">
                  <c:v>#N/A</c:v>
                </c:pt>
                <c:pt idx="313" formatCode="0.0">
                  <c:v>#N/A</c:v>
                </c:pt>
                <c:pt idx="314" formatCode="0.0">
                  <c:v>#N/A</c:v>
                </c:pt>
                <c:pt idx="315" formatCode="0.0">
                  <c:v>#N/A</c:v>
                </c:pt>
                <c:pt idx="316" formatCode="0.0">
                  <c:v>#N/A</c:v>
                </c:pt>
                <c:pt idx="317" formatCode="0.0">
                  <c:v>#N/A</c:v>
                </c:pt>
                <c:pt idx="318" formatCode="0.0">
                  <c:v>#N/A</c:v>
                </c:pt>
                <c:pt idx="319" formatCode="0.0">
                  <c:v>#N/A</c:v>
                </c:pt>
                <c:pt idx="320" formatCode="0.0">
                  <c:v>#N/A</c:v>
                </c:pt>
                <c:pt idx="321" formatCode="0.0">
                  <c:v>#N/A</c:v>
                </c:pt>
                <c:pt idx="322" formatCode="0.0">
                  <c:v>#N/A</c:v>
                </c:pt>
                <c:pt idx="323" formatCode="0.0">
                  <c:v>#N/A</c:v>
                </c:pt>
                <c:pt idx="324" formatCode="0.0">
                  <c:v>#N/A</c:v>
                </c:pt>
                <c:pt idx="325" formatCode="0.0">
                  <c:v>#N/A</c:v>
                </c:pt>
                <c:pt idx="326" formatCode="0.0">
                  <c:v>#N/A</c:v>
                </c:pt>
                <c:pt idx="327" formatCode="0.0">
                  <c:v>#N/A</c:v>
                </c:pt>
                <c:pt idx="328" formatCode="0.0">
                  <c:v>#N/A</c:v>
                </c:pt>
                <c:pt idx="329" formatCode="0.0">
                  <c:v>#N/A</c:v>
                </c:pt>
                <c:pt idx="330" formatCode="0.0">
                  <c:v>#N/A</c:v>
                </c:pt>
                <c:pt idx="331" formatCode="0.0">
                  <c:v>#N/A</c:v>
                </c:pt>
                <c:pt idx="332" formatCode="0.0">
                  <c:v>#N/A</c:v>
                </c:pt>
                <c:pt idx="333" formatCode="0.0">
                  <c:v>#N/A</c:v>
                </c:pt>
                <c:pt idx="334" formatCode="0.0">
                  <c:v>#N/A</c:v>
                </c:pt>
                <c:pt idx="335" formatCode="0.0">
                  <c:v>#N/A</c:v>
                </c:pt>
                <c:pt idx="336" formatCode="0.0">
                  <c:v>#N/A</c:v>
                </c:pt>
                <c:pt idx="337" formatCode="0.0">
                  <c:v>#N/A</c:v>
                </c:pt>
                <c:pt idx="338" formatCode="0.0">
                  <c:v>#N/A</c:v>
                </c:pt>
                <c:pt idx="339" formatCode="0.0">
                  <c:v>#N/A</c:v>
                </c:pt>
                <c:pt idx="340" formatCode="0.0">
                  <c:v>#N/A</c:v>
                </c:pt>
                <c:pt idx="341" formatCode="0.0">
                  <c:v>#N/A</c:v>
                </c:pt>
                <c:pt idx="342" formatCode="0.0">
                  <c:v>#N/A</c:v>
                </c:pt>
                <c:pt idx="343" formatCode="0.0">
                  <c:v>#N/A</c:v>
                </c:pt>
                <c:pt idx="344" formatCode="0.0">
                  <c:v>#N/A</c:v>
                </c:pt>
                <c:pt idx="345" formatCode="0.0">
                  <c:v>#N/A</c:v>
                </c:pt>
                <c:pt idx="346" formatCode="0.0">
                  <c:v>#N/A</c:v>
                </c:pt>
                <c:pt idx="347" formatCode="0.0">
                  <c:v>#N/A</c:v>
                </c:pt>
                <c:pt idx="348" formatCode="0.0">
                  <c:v>#N/A</c:v>
                </c:pt>
                <c:pt idx="349" formatCode="0.0">
                  <c:v>#N/A</c:v>
                </c:pt>
                <c:pt idx="350" formatCode="0.0">
                  <c:v>#N/A</c:v>
                </c:pt>
                <c:pt idx="351" formatCode="0.0">
                  <c:v>#N/A</c:v>
                </c:pt>
                <c:pt idx="352" formatCode="0.0">
                  <c:v>#N/A</c:v>
                </c:pt>
                <c:pt idx="353" formatCode="0.0">
                  <c:v>#N/A</c:v>
                </c:pt>
                <c:pt idx="354" formatCode="0.0">
                  <c:v>#N/A</c:v>
                </c:pt>
                <c:pt idx="355" formatCode="0.0">
                  <c:v>#N/A</c:v>
                </c:pt>
                <c:pt idx="356" formatCode="0.0">
                  <c:v>#N/A</c:v>
                </c:pt>
                <c:pt idx="357" formatCode="0.0">
                  <c:v>#N/A</c:v>
                </c:pt>
                <c:pt idx="358" formatCode="0.0">
                  <c:v>#N/A</c:v>
                </c:pt>
                <c:pt idx="359" formatCode="0.0">
                  <c:v>#N/A</c:v>
                </c:pt>
                <c:pt idx="360" formatCode="0.0">
                  <c:v>#N/A</c:v>
                </c:pt>
                <c:pt idx="361" formatCode="0.0">
                  <c:v>#N/A</c:v>
                </c:pt>
                <c:pt idx="362" formatCode="0.0">
                  <c:v>#N/A</c:v>
                </c:pt>
                <c:pt idx="363" formatCode="0.0">
                  <c:v>#N/A</c:v>
                </c:pt>
                <c:pt idx="364" formatCode="0.0">
                  <c:v>#N/A</c:v>
                </c:pt>
                <c:pt idx="365" formatCode="0.0">
                  <c:v>#N/A</c:v>
                </c:pt>
                <c:pt idx="366" formatCode="0.0">
                  <c:v>#N/A</c:v>
                </c:pt>
                <c:pt idx="367" formatCode="0.0">
                  <c:v>#N/A</c:v>
                </c:pt>
                <c:pt idx="368" formatCode="0.0">
                  <c:v>#N/A</c:v>
                </c:pt>
                <c:pt idx="369" formatCode="0.0">
                  <c:v>#N/A</c:v>
                </c:pt>
                <c:pt idx="370" formatCode="0.0">
                  <c:v>#N/A</c:v>
                </c:pt>
                <c:pt idx="371" formatCode="0.0">
                  <c:v>#N/A</c:v>
                </c:pt>
                <c:pt idx="372" formatCode="0.0">
                  <c:v>#N/A</c:v>
                </c:pt>
                <c:pt idx="373" formatCode="0.0">
                  <c:v>#N/A</c:v>
                </c:pt>
                <c:pt idx="374" formatCode="0.0">
                  <c:v>#N/A</c:v>
                </c:pt>
                <c:pt idx="375" formatCode="0.0">
                  <c:v>#N/A</c:v>
                </c:pt>
                <c:pt idx="376" formatCode="0.0">
                  <c:v>#N/A</c:v>
                </c:pt>
                <c:pt idx="377" formatCode="0.0">
                  <c:v>#N/A</c:v>
                </c:pt>
                <c:pt idx="378" formatCode="0.0">
                  <c:v>#N/A</c:v>
                </c:pt>
                <c:pt idx="379" formatCode="0.0">
                  <c:v>#N/A</c:v>
                </c:pt>
                <c:pt idx="380" formatCode="0.0">
                  <c:v>#N/A</c:v>
                </c:pt>
                <c:pt idx="381" formatCode="0.0">
                  <c:v>#N/A</c:v>
                </c:pt>
                <c:pt idx="382" formatCode="0.0">
                  <c:v>#N/A</c:v>
                </c:pt>
                <c:pt idx="383" formatCode="0.0">
                  <c:v>#N/A</c:v>
                </c:pt>
                <c:pt idx="384" formatCode="0.0">
                  <c:v>#N/A</c:v>
                </c:pt>
                <c:pt idx="385" formatCode="0.0">
                  <c:v>#N/A</c:v>
                </c:pt>
                <c:pt idx="386" formatCode="0.0">
                  <c:v>#N/A</c:v>
                </c:pt>
                <c:pt idx="387" formatCode="0.0">
                  <c:v>#N/A</c:v>
                </c:pt>
                <c:pt idx="388" formatCode="0.0">
                  <c:v>#N/A</c:v>
                </c:pt>
                <c:pt idx="389" formatCode="0.0">
                  <c:v>#N/A</c:v>
                </c:pt>
                <c:pt idx="390" formatCode="0.0">
                  <c:v>#N/A</c:v>
                </c:pt>
                <c:pt idx="391" formatCode="0.0">
                  <c:v>#N/A</c:v>
                </c:pt>
                <c:pt idx="392" formatCode="0.0">
                  <c:v>#N/A</c:v>
                </c:pt>
                <c:pt idx="393" formatCode="0.0">
                  <c:v>#N/A</c:v>
                </c:pt>
                <c:pt idx="394" formatCode="0.0">
                  <c:v>#N/A</c:v>
                </c:pt>
                <c:pt idx="395" formatCode="0.0">
                  <c:v>#N/A</c:v>
                </c:pt>
                <c:pt idx="396" formatCode="0.0">
                  <c:v>#N/A</c:v>
                </c:pt>
                <c:pt idx="397" formatCode="0.0">
                  <c:v>#N/A</c:v>
                </c:pt>
                <c:pt idx="398" formatCode="0.0">
                  <c:v>#N/A</c:v>
                </c:pt>
                <c:pt idx="399" formatCode="0.0">
                  <c:v>#N/A</c:v>
                </c:pt>
                <c:pt idx="400" formatCode="0.0">
                  <c:v>#N/A</c:v>
                </c:pt>
                <c:pt idx="401" formatCode="0.0">
                  <c:v>#N/A</c:v>
                </c:pt>
                <c:pt idx="402" formatCode="0.0">
                  <c:v>#N/A</c:v>
                </c:pt>
                <c:pt idx="403" formatCode="0.0">
                  <c:v>#N/A</c:v>
                </c:pt>
                <c:pt idx="404" formatCode="0.0">
                  <c:v>#N/A</c:v>
                </c:pt>
                <c:pt idx="405" formatCode="0.0">
                  <c:v>#N/A</c:v>
                </c:pt>
                <c:pt idx="406" formatCode="0.0">
                  <c:v>#N/A</c:v>
                </c:pt>
                <c:pt idx="407" formatCode="0.0">
                  <c:v>#N/A</c:v>
                </c:pt>
                <c:pt idx="408" formatCode="0.0">
                  <c:v>#N/A</c:v>
                </c:pt>
                <c:pt idx="409" formatCode="0.0">
                  <c:v>#N/A</c:v>
                </c:pt>
                <c:pt idx="410" formatCode="0.0">
                  <c:v>#N/A</c:v>
                </c:pt>
                <c:pt idx="411" formatCode="0.0">
                  <c:v>#N/A</c:v>
                </c:pt>
                <c:pt idx="412" formatCode="0.0">
                  <c:v>#N/A</c:v>
                </c:pt>
                <c:pt idx="413" formatCode="0.0">
                  <c:v>#N/A</c:v>
                </c:pt>
                <c:pt idx="414" formatCode="0.0">
                  <c:v>#N/A</c:v>
                </c:pt>
                <c:pt idx="415" formatCode="0.0">
                  <c:v>#N/A</c:v>
                </c:pt>
                <c:pt idx="416" formatCode="0.0">
                  <c:v>#N/A</c:v>
                </c:pt>
                <c:pt idx="417" formatCode="0.0">
                  <c:v>#N/A</c:v>
                </c:pt>
                <c:pt idx="418" formatCode="0.0">
                  <c:v>#N/A</c:v>
                </c:pt>
                <c:pt idx="419" formatCode="0.0">
                  <c:v>#N/A</c:v>
                </c:pt>
                <c:pt idx="420" formatCode="0.0">
                  <c:v>#N/A</c:v>
                </c:pt>
                <c:pt idx="421" formatCode="0.0">
                  <c:v>#N/A</c:v>
                </c:pt>
                <c:pt idx="422" formatCode="0.0">
                  <c:v>#N/A</c:v>
                </c:pt>
                <c:pt idx="423" formatCode="0.0">
                  <c:v>#N/A</c:v>
                </c:pt>
                <c:pt idx="424" formatCode="0.0">
                  <c:v>#N/A</c:v>
                </c:pt>
                <c:pt idx="425" formatCode="0.0">
                  <c:v>#N/A</c:v>
                </c:pt>
                <c:pt idx="426" formatCode="0.0">
                  <c:v>#N/A</c:v>
                </c:pt>
                <c:pt idx="427" formatCode="0.0">
                  <c:v>#N/A</c:v>
                </c:pt>
                <c:pt idx="428" formatCode="0.0">
                  <c:v>#N/A</c:v>
                </c:pt>
                <c:pt idx="429" formatCode="0.0">
                  <c:v>#N/A</c:v>
                </c:pt>
                <c:pt idx="430" formatCode="0.0">
                  <c:v>#N/A</c:v>
                </c:pt>
                <c:pt idx="431" formatCode="0.0">
                  <c:v>#N/A</c:v>
                </c:pt>
                <c:pt idx="432" formatCode="0.0">
                  <c:v>#N/A</c:v>
                </c:pt>
                <c:pt idx="433" formatCode="0.0">
                  <c:v>#N/A</c:v>
                </c:pt>
                <c:pt idx="434" formatCode="0.0">
                  <c:v>#N/A</c:v>
                </c:pt>
                <c:pt idx="435" formatCode="0.0">
                  <c:v>#N/A</c:v>
                </c:pt>
                <c:pt idx="436" formatCode="0.0">
                  <c:v>#N/A</c:v>
                </c:pt>
                <c:pt idx="437" formatCode="0.0">
                  <c:v>#N/A</c:v>
                </c:pt>
                <c:pt idx="438" formatCode="0.0">
                  <c:v>#N/A</c:v>
                </c:pt>
                <c:pt idx="439" formatCode="0.0">
                  <c:v>#N/A</c:v>
                </c:pt>
                <c:pt idx="440" formatCode="0.0">
                  <c:v>#N/A</c:v>
                </c:pt>
                <c:pt idx="441" formatCode="0.0">
                  <c:v>#N/A</c:v>
                </c:pt>
                <c:pt idx="442" formatCode="0.0">
                  <c:v>#N/A</c:v>
                </c:pt>
                <c:pt idx="443" formatCode="0.0">
                  <c:v>#N/A</c:v>
                </c:pt>
                <c:pt idx="444" formatCode="0.0">
                  <c:v>#N/A</c:v>
                </c:pt>
                <c:pt idx="445" formatCode="0.0">
                  <c:v>#N/A</c:v>
                </c:pt>
                <c:pt idx="446" formatCode="0.0">
                  <c:v>#N/A</c:v>
                </c:pt>
                <c:pt idx="447" formatCode="0.0">
                  <c:v>#N/A</c:v>
                </c:pt>
                <c:pt idx="448" formatCode="0.0">
                  <c:v>#N/A</c:v>
                </c:pt>
                <c:pt idx="449" formatCode="0.0">
                  <c:v>#N/A</c:v>
                </c:pt>
                <c:pt idx="450" formatCode="0.0">
                  <c:v>#N/A</c:v>
                </c:pt>
                <c:pt idx="451" formatCode="0.0">
                  <c:v>#N/A</c:v>
                </c:pt>
                <c:pt idx="452" formatCode="0.0">
                  <c:v>#N/A</c:v>
                </c:pt>
                <c:pt idx="453" formatCode="0.0">
                  <c:v>#N/A</c:v>
                </c:pt>
                <c:pt idx="454" formatCode="0.0">
                  <c:v>#N/A</c:v>
                </c:pt>
                <c:pt idx="455" formatCode="0.0">
                  <c:v>#N/A</c:v>
                </c:pt>
                <c:pt idx="456" formatCode="0.0">
                  <c:v>#N/A</c:v>
                </c:pt>
                <c:pt idx="457" formatCode="0.0">
                  <c:v>#N/A</c:v>
                </c:pt>
                <c:pt idx="458" formatCode="0.0">
                  <c:v>#N/A</c:v>
                </c:pt>
                <c:pt idx="459" formatCode="0.0">
                  <c:v>#N/A</c:v>
                </c:pt>
                <c:pt idx="460" formatCode="0.0">
                  <c:v>#N/A</c:v>
                </c:pt>
                <c:pt idx="461" formatCode="0.0">
                  <c:v>#N/A</c:v>
                </c:pt>
                <c:pt idx="462" formatCode="0.0">
                  <c:v>#N/A</c:v>
                </c:pt>
                <c:pt idx="463" formatCode="0.0">
                  <c:v>#N/A</c:v>
                </c:pt>
                <c:pt idx="464" formatCode="0.0">
                  <c:v>#N/A</c:v>
                </c:pt>
                <c:pt idx="465" formatCode="0.0">
                  <c:v>#N/A</c:v>
                </c:pt>
                <c:pt idx="466" formatCode="0.0">
                  <c:v>#N/A</c:v>
                </c:pt>
                <c:pt idx="467" formatCode="0.0">
                  <c:v>#N/A</c:v>
                </c:pt>
                <c:pt idx="468" formatCode="0.0">
                  <c:v>#N/A</c:v>
                </c:pt>
                <c:pt idx="469" formatCode="0.0">
                  <c:v>#N/A</c:v>
                </c:pt>
                <c:pt idx="470" formatCode="0.0">
                  <c:v>#N/A</c:v>
                </c:pt>
                <c:pt idx="471" formatCode="0.0">
                  <c:v>#N/A</c:v>
                </c:pt>
                <c:pt idx="472" formatCode="0.0">
                  <c:v>#N/A</c:v>
                </c:pt>
                <c:pt idx="473" formatCode="0.0">
                  <c:v>#N/A</c:v>
                </c:pt>
                <c:pt idx="474" formatCode="0.0">
                  <c:v>#N/A</c:v>
                </c:pt>
                <c:pt idx="475" formatCode="0.0">
                  <c:v>#N/A</c:v>
                </c:pt>
                <c:pt idx="476" formatCode="0.0">
                  <c:v>#N/A</c:v>
                </c:pt>
                <c:pt idx="477" formatCode="0.0">
                  <c:v>#N/A</c:v>
                </c:pt>
                <c:pt idx="478" formatCode="0.0">
                  <c:v>#N/A</c:v>
                </c:pt>
                <c:pt idx="479" formatCode="0.0">
                  <c:v>#N/A</c:v>
                </c:pt>
                <c:pt idx="480" formatCode="0.0">
                  <c:v>#N/A</c:v>
                </c:pt>
                <c:pt idx="481" formatCode="0.0">
                  <c:v>#N/A</c:v>
                </c:pt>
                <c:pt idx="482" formatCode="0.0">
                  <c:v>#N/A</c:v>
                </c:pt>
                <c:pt idx="483" formatCode="0.0">
                  <c:v>#N/A</c:v>
                </c:pt>
                <c:pt idx="484" formatCode="0.0">
                  <c:v>#N/A</c:v>
                </c:pt>
                <c:pt idx="485" formatCode="0.0">
                  <c:v>#N/A</c:v>
                </c:pt>
                <c:pt idx="486" formatCode="0.0">
                  <c:v>#N/A</c:v>
                </c:pt>
                <c:pt idx="487" formatCode="0.0">
                  <c:v>#N/A</c:v>
                </c:pt>
                <c:pt idx="488" formatCode="0.0">
                  <c:v>#N/A</c:v>
                </c:pt>
                <c:pt idx="489" formatCode="0.0">
                  <c:v>#N/A</c:v>
                </c:pt>
                <c:pt idx="490" formatCode="0.0">
                  <c:v>#N/A</c:v>
                </c:pt>
                <c:pt idx="491" formatCode="0.0">
                  <c:v>#N/A</c:v>
                </c:pt>
                <c:pt idx="492" formatCode="0.0">
                  <c:v>#N/A</c:v>
                </c:pt>
                <c:pt idx="493" formatCode="0.0">
                  <c:v>#N/A</c:v>
                </c:pt>
                <c:pt idx="494" formatCode="0.0">
                  <c:v>#N/A</c:v>
                </c:pt>
                <c:pt idx="495" formatCode="0.0">
                  <c:v>#N/A</c:v>
                </c:pt>
                <c:pt idx="496" formatCode="0.0">
                  <c:v>#N/A</c:v>
                </c:pt>
                <c:pt idx="497" formatCode="0.0">
                  <c:v>#N/A</c:v>
                </c:pt>
                <c:pt idx="498" formatCode="0.0">
                  <c:v>#N/A</c:v>
                </c:pt>
                <c:pt idx="499" formatCode="0.0">
                  <c:v>#N/A</c:v>
                </c:pt>
                <c:pt idx="500" formatCode="0.0">
                  <c:v>#N/A</c:v>
                </c:pt>
                <c:pt idx="501" formatCode="0.0">
                  <c:v>#N/A</c:v>
                </c:pt>
                <c:pt idx="502" formatCode="0.0">
                  <c:v>#N/A</c:v>
                </c:pt>
                <c:pt idx="503" formatCode="0.0">
                  <c:v>#N/A</c:v>
                </c:pt>
                <c:pt idx="504" formatCode="0.0">
                  <c:v>#N/A</c:v>
                </c:pt>
                <c:pt idx="505" formatCode="0.0">
                  <c:v>#N/A</c:v>
                </c:pt>
                <c:pt idx="506" formatCode="0.0">
                  <c:v>#N/A</c:v>
                </c:pt>
                <c:pt idx="507" formatCode="0.0">
                  <c:v>#N/A</c:v>
                </c:pt>
                <c:pt idx="508" formatCode="0.0">
                  <c:v>#N/A</c:v>
                </c:pt>
                <c:pt idx="509" formatCode="0.0">
                  <c:v>#N/A</c:v>
                </c:pt>
                <c:pt idx="510" formatCode="0.0">
                  <c:v>#N/A</c:v>
                </c:pt>
                <c:pt idx="511" formatCode="0.0">
                  <c:v>#N/A</c:v>
                </c:pt>
                <c:pt idx="512" formatCode="0.0">
                  <c:v>#N/A</c:v>
                </c:pt>
                <c:pt idx="513" formatCode="0.0">
                  <c:v>#N/A</c:v>
                </c:pt>
                <c:pt idx="514" formatCode="0.0">
                  <c:v>#N/A</c:v>
                </c:pt>
                <c:pt idx="515" formatCode="0.0">
                  <c:v>#N/A</c:v>
                </c:pt>
                <c:pt idx="516" formatCode="0.0">
                  <c:v>#N/A</c:v>
                </c:pt>
                <c:pt idx="517" formatCode="0.0">
                  <c:v>#N/A</c:v>
                </c:pt>
                <c:pt idx="518" formatCode="0.0">
                  <c:v>#N/A</c:v>
                </c:pt>
                <c:pt idx="519" formatCode="0.0">
                  <c:v>#N/A</c:v>
                </c:pt>
                <c:pt idx="520" formatCode="0.0">
                  <c:v>#N/A</c:v>
                </c:pt>
                <c:pt idx="521" formatCode="0.0">
                  <c:v>#N/A</c:v>
                </c:pt>
                <c:pt idx="522" formatCode="0.0">
                  <c:v>#N/A</c:v>
                </c:pt>
                <c:pt idx="523" formatCode="0.0">
                  <c:v>#N/A</c:v>
                </c:pt>
                <c:pt idx="524" formatCode="0.0">
                  <c:v>#N/A</c:v>
                </c:pt>
                <c:pt idx="525" formatCode="0.0">
                  <c:v>#N/A</c:v>
                </c:pt>
                <c:pt idx="526" formatCode="0.0">
                  <c:v>#N/A</c:v>
                </c:pt>
                <c:pt idx="527" formatCode="0.0">
                  <c:v>#N/A</c:v>
                </c:pt>
                <c:pt idx="528" formatCode="0.0">
                  <c:v>#N/A</c:v>
                </c:pt>
                <c:pt idx="529" formatCode="0.0">
                  <c:v>#N/A</c:v>
                </c:pt>
                <c:pt idx="530" formatCode="0.0">
                  <c:v>#N/A</c:v>
                </c:pt>
                <c:pt idx="531" formatCode="0.0">
                  <c:v>#N/A</c:v>
                </c:pt>
                <c:pt idx="532" formatCode="0.0">
                  <c:v>#N/A</c:v>
                </c:pt>
                <c:pt idx="533" formatCode="0.0">
                  <c:v>#N/A</c:v>
                </c:pt>
                <c:pt idx="534" formatCode="0.0">
                  <c:v>#N/A</c:v>
                </c:pt>
                <c:pt idx="535" formatCode="0.0">
                  <c:v>#N/A</c:v>
                </c:pt>
                <c:pt idx="536" formatCode="0.0">
                  <c:v>#N/A</c:v>
                </c:pt>
                <c:pt idx="537" formatCode="0.0">
                  <c:v>#N/A</c:v>
                </c:pt>
                <c:pt idx="538" formatCode="0.0">
                  <c:v>#N/A</c:v>
                </c:pt>
                <c:pt idx="539" formatCode="0.0">
                  <c:v>#N/A</c:v>
                </c:pt>
                <c:pt idx="540" formatCode="0.0">
                  <c:v>#N/A</c:v>
                </c:pt>
                <c:pt idx="541" formatCode="0.0">
                  <c:v>#N/A</c:v>
                </c:pt>
                <c:pt idx="542" formatCode="0.0">
                  <c:v>#N/A</c:v>
                </c:pt>
                <c:pt idx="543" formatCode="0.0">
                  <c:v>#N/A</c:v>
                </c:pt>
                <c:pt idx="544" formatCode="0.0">
                  <c:v>#N/A</c:v>
                </c:pt>
                <c:pt idx="545" formatCode="0.0">
                  <c:v>#N/A</c:v>
                </c:pt>
                <c:pt idx="546" formatCode="0.0">
                  <c:v>#N/A</c:v>
                </c:pt>
                <c:pt idx="547" formatCode="0.0">
                  <c:v>#N/A</c:v>
                </c:pt>
                <c:pt idx="548" formatCode="0.0">
                  <c:v>#N/A</c:v>
                </c:pt>
                <c:pt idx="549" formatCode="0.0">
                  <c:v>#N/A</c:v>
                </c:pt>
                <c:pt idx="550" formatCode="0.0">
                  <c:v>#N/A</c:v>
                </c:pt>
                <c:pt idx="551" formatCode="0.0">
                  <c:v>#N/A</c:v>
                </c:pt>
                <c:pt idx="552" formatCode="0.0">
                  <c:v>#N/A</c:v>
                </c:pt>
                <c:pt idx="553" formatCode="0.0">
                  <c:v>#N/A</c:v>
                </c:pt>
                <c:pt idx="554" formatCode="0.0">
                  <c:v>#N/A</c:v>
                </c:pt>
                <c:pt idx="555" formatCode="0.0">
                  <c:v>#N/A</c:v>
                </c:pt>
                <c:pt idx="556" formatCode="0.0">
                  <c:v>#N/A</c:v>
                </c:pt>
                <c:pt idx="557" formatCode="0.0">
                  <c:v>#N/A</c:v>
                </c:pt>
                <c:pt idx="558" formatCode="0.0">
                  <c:v>#N/A</c:v>
                </c:pt>
                <c:pt idx="559" formatCode="0.0">
                  <c:v>#N/A</c:v>
                </c:pt>
                <c:pt idx="560" formatCode="0.0">
                  <c:v>#N/A</c:v>
                </c:pt>
                <c:pt idx="561" formatCode="0.0">
                  <c:v>#N/A</c:v>
                </c:pt>
                <c:pt idx="562" formatCode="0.0">
                  <c:v>#N/A</c:v>
                </c:pt>
                <c:pt idx="563" formatCode="0.0">
                  <c:v>#N/A</c:v>
                </c:pt>
                <c:pt idx="564" formatCode="0.0">
                  <c:v>#N/A</c:v>
                </c:pt>
                <c:pt idx="565" formatCode="0.0">
                  <c:v>#N/A</c:v>
                </c:pt>
                <c:pt idx="566" formatCode="0.0">
                  <c:v>#N/A</c:v>
                </c:pt>
                <c:pt idx="567" formatCode="0.0">
                  <c:v>#N/A</c:v>
                </c:pt>
                <c:pt idx="568" formatCode="0.0">
                  <c:v>#N/A</c:v>
                </c:pt>
                <c:pt idx="569" formatCode="0.0">
                  <c:v>#N/A</c:v>
                </c:pt>
                <c:pt idx="570" formatCode="0.0">
                  <c:v>#N/A</c:v>
                </c:pt>
                <c:pt idx="571" formatCode="0.0">
                  <c:v>#N/A</c:v>
                </c:pt>
                <c:pt idx="572" formatCode="0.0">
                  <c:v>#N/A</c:v>
                </c:pt>
                <c:pt idx="573" formatCode="0.0">
                  <c:v>#N/A</c:v>
                </c:pt>
                <c:pt idx="574" formatCode="0.0">
                  <c:v>#N/A</c:v>
                </c:pt>
                <c:pt idx="575" formatCode="0.0">
                  <c:v>#N/A</c:v>
                </c:pt>
                <c:pt idx="576" formatCode="0.0">
                  <c:v>#N/A</c:v>
                </c:pt>
                <c:pt idx="577" formatCode="0.0">
                  <c:v>#N/A</c:v>
                </c:pt>
                <c:pt idx="578" formatCode="0.0">
                  <c:v>#N/A</c:v>
                </c:pt>
                <c:pt idx="579" formatCode="0.0">
                  <c:v>#N/A</c:v>
                </c:pt>
                <c:pt idx="580" formatCode="0.0">
                  <c:v>#N/A</c:v>
                </c:pt>
                <c:pt idx="581" formatCode="0.0">
                  <c:v>#N/A</c:v>
                </c:pt>
                <c:pt idx="582" formatCode="0.0">
                  <c:v>#N/A</c:v>
                </c:pt>
                <c:pt idx="583" formatCode="0.0">
                  <c:v>#N/A</c:v>
                </c:pt>
                <c:pt idx="584" formatCode="0.0">
                  <c:v>#N/A</c:v>
                </c:pt>
                <c:pt idx="585" formatCode="0.0">
                  <c:v>#N/A</c:v>
                </c:pt>
                <c:pt idx="586" formatCode="0.0">
                  <c:v>#N/A</c:v>
                </c:pt>
                <c:pt idx="587" formatCode="0.0">
                  <c:v>#N/A</c:v>
                </c:pt>
                <c:pt idx="588" formatCode="0.0">
                  <c:v>#N/A</c:v>
                </c:pt>
                <c:pt idx="589" formatCode="0.0">
                  <c:v>#N/A</c:v>
                </c:pt>
                <c:pt idx="590" formatCode="0.0">
                  <c:v>#N/A</c:v>
                </c:pt>
                <c:pt idx="591" formatCode="0.0">
                  <c:v>#N/A</c:v>
                </c:pt>
                <c:pt idx="592" formatCode="0.0">
                  <c:v>#N/A</c:v>
                </c:pt>
                <c:pt idx="593" formatCode="0.0">
                  <c:v>#N/A</c:v>
                </c:pt>
                <c:pt idx="594" formatCode="0.0">
                  <c:v>#N/A</c:v>
                </c:pt>
                <c:pt idx="595" formatCode="0.0">
                  <c:v>#N/A</c:v>
                </c:pt>
                <c:pt idx="596" formatCode="0.0">
                  <c:v>#N/A</c:v>
                </c:pt>
                <c:pt idx="597" formatCode="0.0">
                  <c:v>#N/A</c:v>
                </c:pt>
                <c:pt idx="598" formatCode="0.0">
                  <c:v>#N/A</c:v>
                </c:pt>
                <c:pt idx="599" formatCode="0.0">
                  <c:v>#N/A</c:v>
                </c:pt>
                <c:pt idx="600" formatCode="0.0">
                  <c:v>#N/A</c:v>
                </c:pt>
                <c:pt idx="601" formatCode="0.0">
                  <c:v>#N/A</c:v>
                </c:pt>
                <c:pt idx="602" formatCode="0.0">
                  <c:v>#N/A</c:v>
                </c:pt>
                <c:pt idx="603" formatCode="0.0">
                  <c:v>#N/A</c:v>
                </c:pt>
                <c:pt idx="604" formatCode="0.0">
                  <c:v>#N/A</c:v>
                </c:pt>
                <c:pt idx="605" formatCode="0.0">
                  <c:v>#N/A</c:v>
                </c:pt>
                <c:pt idx="606" formatCode="0.0">
                  <c:v>#N/A</c:v>
                </c:pt>
                <c:pt idx="607" formatCode="0.0">
                  <c:v>#N/A</c:v>
                </c:pt>
                <c:pt idx="608" formatCode="0.0">
                  <c:v>#N/A</c:v>
                </c:pt>
                <c:pt idx="609" formatCode="0.0">
                  <c:v>#N/A</c:v>
                </c:pt>
                <c:pt idx="610" formatCode="0.0">
                  <c:v>#N/A</c:v>
                </c:pt>
                <c:pt idx="611" formatCode="0.0">
                  <c:v>#N/A</c:v>
                </c:pt>
                <c:pt idx="612" formatCode="0.0">
                  <c:v>#N/A</c:v>
                </c:pt>
                <c:pt idx="613" formatCode="0.0">
                  <c:v>#N/A</c:v>
                </c:pt>
                <c:pt idx="614" formatCode="0.0">
                  <c:v>#N/A</c:v>
                </c:pt>
                <c:pt idx="615" formatCode="0.0">
                  <c:v>#N/A</c:v>
                </c:pt>
                <c:pt idx="616" formatCode="0.0">
                  <c:v>#N/A</c:v>
                </c:pt>
                <c:pt idx="617" formatCode="0.0">
                  <c:v>#N/A</c:v>
                </c:pt>
                <c:pt idx="618" formatCode="0.0">
                  <c:v>#N/A</c:v>
                </c:pt>
                <c:pt idx="619" formatCode="0.0">
                  <c:v>#N/A</c:v>
                </c:pt>
                <c:pt idx="620" formatCode="0.0">
                  <c:v>#N/A</c:v>
                </c:pt>
                <c:pt idx="621" formatCode="0.0">
                  <c:v>#N/A</c:v>
                </c:pt>
                <c:pt idx="622" formatCode="0.0">
                  <c:v>#N/A</c:v>
                </c:pt>
                <c:pt idx="623" formatCode="0.0">
                  <c:v>#N/A</c:v>
                </c:pt>
                <c:pt idx="624" formatCode="0.0">
                  <c:v>#N/A</c:v>
                </c:pt>
                <c:pt idx="625" formatCode="0.0">
                  <c:v>#N/A</c:v>
                </c:pt>
                <c:pt idx="626" formatCode="0.0">
                  <c:v>#N/A</c:v>
                </c:pt>
                <c:pt idx="627" formatCode="0.0">
                  <c:v>#N/A</c:v>
                </c:pt>
                <c:pt idx="628" formatCode="0.0">
                  <c:v>#N/A</c:v>
                </c:pt>
                <c:pt idx="629" formatCode="0.0">
                  <c:v>#N/A</c:v>
                </c:pt>
                <c:pt idx="630" formatCode="0.0">
                  <c:v>#N/A</c:v>
                </c:pt>
                <c:pt idx="631" formatCode="0.0">
                  <c:v>#N/A</c:v>
                </c:pt>
                <c:pt idx="632" formatCode="0.0">
                  <c:v>#N/A</c:v>
                </c:pt>
                <c:pt idx="633" formatCode="0.0">
                  <c:v>#N/A</c:v>
                </c:pt>
                <c:pt idx="634" formatCode="0.0">
                  <c:v>#N/A</c:v>
                </c:pt>
                <c:pt idx="635" formatCode="0.0">
                  <c:v>#N/A</c:v>
                </c:pt>
                <c:pt idx="636" formatCode="0.0">
                  <c:v>#N/A</c:v>
                </c:pt>
                <c:pt idx="637" formatCode="0.0">
                  <c:v>#N/A</c:v>
                </c:pt>
                <c:pt idx="638" formatCode="0.0">
                  <c:v>#N/A</c:v>
                </c:pt>
                <c:pt idx="639" formatCode="0.0">
                  <c:v>#N/A</c:v>
                </c:pt>
                <c:pt idx="640" formatCode="0.0">
                  <c:v>#N/A</c:v>
                </c:pt>
                <c:pt idx="641" formatCode="0.0">
                  <c:v>#N/A</c:v>
                </c:pt>
                <c:pt idx="642" formatCode="0.0">
                  <c:v>#N/A</c:v>
                </c:pt>
                <c:pt idx="643" formatCode="0.0">
                  <c:v>#N/A</c:v>
                </c:pt>
                <c:pt idx="644" formatCode="0.0">
                  <c:v>#N/A</c:v>
                </c:pt>
                <c:pt idx="645" formatCode="0.0">
                  <c:v>#N/A</c:v>
                </c:pt>
                <c:pt idx="646" formatCode="0.0">
                  <c:v>#N/A</c:v>
                </c:pt>
                <c:pt idx="647" formatCode="0.0">
                  <c:v>#N/A</c:v>
                </c:pt>
                <c:pt idx="648" formatCode="0.0">
                  <c:v>#N/A</c:v>
                </c:pt>
                <c:pt idx="649" formatCode="0.0">
                  <c:v>#N/A</c:v>
                </c:pt>
                <c:pt idx="650" formatCode="0.0">
                  <c:v>#N/A</c:v>
                </c:pt>
                <c:pt idx="651" formatCode="0.0">
                  <c:v>#N/A</c:v>
                </c:pt>
                <c:pt idx="652" formatCode="0.0">
                  <c:v>#N/A</c:v>
                </c:pt>
                <c:pt idx="653" formatCode="0.0">
                  <c:v>#N/A</c:v>
                </c:pt>
                <c:pt idx="654" formatCode="0.0">
                  <c:v>#N/A</c:v>
                </c:pt>
                <c:pt idx="655" formatCode="0.0">
                  <c:v>#N/A</c:v>
                </c:pt>
                <c:pt idx="656" formatCode="0.0">
                  <c:v>#N/A</c:v>
                </c:pt>
                <c:pt idx="657" formatCode="0.0">
                  <c:v>#N/A</c:v>
                </c:pt>
                <c:pt idx="658" formatCode="0.0">
                  <c:v>#N/A</c:v>
                </c:pt>
                <c:pt idx="659" formatCode="0.0">
                  <c:v>#N/A</c:v>
                </c:pt>
                <c:pt idx="660" formatCode="0.0">
                  <c:v>#N/A</c:v>
                </c:pt>
                <c:pt idx="661" formatCode="0.0">
                  <c:v>#N/A</c:v>
                </c:pt>
                <c:pt idx="662" formatCode="0.0">
                  <c:v>#N/A</c:v>
                </c:pt>
                <c:pt idx="663" formatCode="0.0">
                  <c:v>#N/A</c:v>
                </c:pt>
                <c:pt idx="664" formatCode="0.0">
                  <c:v>#N/A</c:v>
                </c:pt>
                <c:pt idx="665" formatCode="0.0">
                  <c:v>#N/A</c:v>
                </c:pt>
                <c:pt idx="666" formatCode="0.0">
                  <c:v>#N/A</c:v>
                </c:pt>
                <c:pt idx="667" formatCode="0.0">
                  <c:v>#N/A</c:v>
                </c:pt>
                <c:pt idx="668" formatCode="0.0">
                  <c:v>#N/A</c:v>
                </c:pt>
                <c:pt idx="669" formatCode="0.0">
                  <c:v>#N/A</c:v>
                </c:pt>
                <c:pt idx="670" formatCode="0.0">
                  <c:v>#N/A</c:v>
                </c:pt>
                <c:pt idx="671" formatCode="0.0">
                  <c:v>#N/A</c:v>
                </c:pt>
                <c:pt idx="672" formatCode="0.0">
                  <c:v>#N/A</c:v>
                </c:pt>
                <c:pt idx="673" formatCode="0.0">
                  <c:v>#N/A</c:v>
                </c:pt>
                <c:pt idx="674" formatCode="0.0">
                  <c:v>#N/A</c:v>
                </c:pt>
                <c:pt idx="675" formatCode="0.0">
                  <c:v>#N/A</c:v>
                </c:pt>
                <c:pt idx="676" formatCode="0.0">
                  <c:v>#N/A</c:v>
                </c:pt>
                <c:pt idx="677" formatCode="0.0">
                  <c:v>#N/A</c:v>
                </c:pt>
                <c:pt idx="678" formatCode="0.0">
                  <c:v>#N/A</c:v>
                </c:pt>
                <c:pt idx="679" formatCode="0.0">
                  <c:v>#N/A</c:v>
                </c:pt>
                <c:pt idx="680" formatCode="0.0">
                  <c:v>#N/A</c:v>
                </c:pt>
                <c:pt idx="681" formatCode="0.0">
                  <c:v>#N/A</c:v>
                </c:pt>
                <c:pt idx="682" formatCode="0.0">
                  <c:v>#N/A</c:v>
                </c:pt>
                <c:pt idx="683" formatCode="0.0">
                  <c:v>#N/A</c:v>
                </c:pt>
                <c:pt idx="684" formatCode="0.0">
                  <c:v>#N/A</c:v>
                </c:pt>
                <c:pt idx="685" formatCode="0.0">
                  <c:v>#N/A</c:v>
                </c:pt>
                <c:pt idx="686" formatCode="0.0">
                  <c:v>#N/A</c:v>
                </c:pt>
                <c:pt idx="687" formatCode="0.0">
                  <c:v>#N/A</c:v>
                </c:pt>
                <c:pt idx="688" formatCode="0.0">
                  <c:v>#N/A</c:v>
                </c:pt>
                <c:pt idx="689" formatCode="0.0">
                  <c:v>#N/A</c:v>
                </c:pt>
                <c:pt idx="690" formatCode="0.0">
                  <c:v>#N/A</c:v>
                </c:pt>
                <c:pt idx="691" formatCode="0.0">
                  <c:v>#N/A</c:v>
                </c:pt>
                <c:pt idx="692" formatCode="0.0">
                  <c:v>#N/A</c:v>
                </c:pt>
                <c:pt idx="693" formatCode="0.0">
                  <c:v>#N/A</c:v>
                </c:pt>
                <c:pt idx="694" formatCode="0.0">
                  <c:v>#N/A</c:v>
                </c:pt>
                <c:pt idx="695" formatCode="0.0">
                  <c:v>#N/A</c:v>
                </c:pt>
                <c:pt idx="696" formatCode="0.0">
                  <c:v>#N/A</c:v>
                </c:pt>
                <c:pt idx="697" formatCode="0.0">
                  <c:v>#N/A</c:v>
                </c:pt>
                <c:pt idx="698" formatCode="0.0">
                  <c:v>#N/A</c:v>
                </c:pt>
                <c:pt idx="699" formatCode="0.0">
                  <c:v>#N/A</c:v>
                </c:pt>
                <c:pt idx="700" formatCode="0.0">
                  <c:v>#N/A</c:v>
                </c:pt>
                <c:pt idx="701" formatCode="0.0">
                  <c:v>#N/A</c:v>
                </c:pt>
                <c:pt idx="702" formatCode="0.0">
                  <c:v>#N/A</c:v>
                </c:pt>
                <c:pt idx="703" formatCode="0.0">
                  <c:v>#N/A</c:v>
                </c:pt>
                <c:pt idx="704" formatCode="0.0">
                  <c:v>#N/A</c:v>
                </c:pt>
                <c:pt idx="705" formatCode="0.0">
                  <c:v>#N/A</c:v>
                </c:pt>
                <c:pt idx="706" formatCode="0.0">
                  <c:v>#N/A</c:v>
                </c:pt>
                <c:pt idx="707" formatCode="0.0">
                  <c:v>#N/A</c:v>
                </c:pt>
                <c:pt idx="708" formatCode="0.0">
                  <c:v>#N/A</c:v>
                </c:pt>
                <c:pt idx="709" formatCode="0.0">
                  <c:v>#N/A</c:v>
                </c:pt>
                <c:pt idx="710" formatCode="0.0">
                  <c:v>#N/A</c:v>
                </c:pt>
                <c:pt idx="711" formatCode="0.0">
                  <c:v>#N/A</c:v>
                </c:pt>
                <c:pt idx="712" formatCode="0.0">
                  <c:v>#N/A</c:v>
                </c:pt>
                <c:pt idx="713" formatCode="0.0">
                  <c:v>#N/A</c:v>
                </c:pt>
                <c:pt idx="714" formatCode="0.0">
                  <c:v>#N/A</c:v>
                </c:pt>
                <c:pt idx="715" formatCode="0.0">
                  <c:v>#N/A</c:v>
                </c:pt>
                <c:pt idx="716" formatCode="0.0">
                  <c:v>#N/A</c:v>
                </c:pt>
                <c:pt idx="717" formatCode="0.0">
                  <c:v>#N/A</c:v>
                </c:pt>
                <c:pt idx="718" formatCode="0.0">
                  <c:v>#N/A</c:v>
                </c:pt>
                <c:pt idx="719" formatCode="0.0">
                  <c:v>#N/A</c:v>
                </c:pt>
                <c:pt idx="720" formatCode="0.0">
                  <c:v>#N/A</c:v>
                </c:pt>
                <c:pt idx="721" formatCode="0.0">
                  <c:v>#N/A</c:v>
                </c:pt>
                <c:pt idx="722" formatCode="0.0">
                  <c:v>#N/A</c:v>
                </c:pt>
                <c:pt idx="723" formatCode="0.0">
                  <c:v>#N/A</c:v>
                </c:pt>
                <c:pt idx="724" formatCode="0.0">
                  <c:v>#N/A</c:v>
                </c:pt>
                <c:pt idx="725" formatCode="0.0">
                  <c:v>#N/A</c:v>
                </c:pt>
                <c:pt idx="726" formatCode="0.0">
                  <c:v>#N/A</c:v>
                </c:pt>
                <c:pt idx="727" formatCode="0.0">
                  <c:v>#N/A</c:v>
                </c:pt>
                <c:pt idx="728" formatCode="0.0">
                  <c:v>#N/A</c:v>
                </c:pt>
                <c:pt idx="729" formatCode="0.0">
                  <c:v>#N/A</c:v>
                </c:pt>
                <c:pt idx="730" formatCode="0.0">
                  <c:v>#N/A</c:v>
                </c:pt>
                <c:pt idx="731" formatCode="0.0">
                  <c:v>#N/A</c:v>
                </c:pt>
                <c:pt idx="732" formatCode="0.0">
                  <c:v>#N/A</c:v>
                </c:pt>
                <c:pt idx="733" formatCode="0.0">
                  <c:v>#N/A</c:v>
                </c:pt>
                <c:pt idx="734" formatCode="0.0">
                  <c:v>#N/A</c:v>
                </c:pt>
                <c:pt idx="735" formatCode="0.0">
                  <c:v>#N/A</c:v>
                </c:pt>
                <c:pt idx="736" formatCode="0.0">
                  <c:v>#N/A</c:v>
                </c:pt>
                <c:pt idx="737" formatCode="0.0">
                  <c:v>#N/A</c:v>
                </c:pt>
                <c:pt idx="738" formatCode="0.0">
                  <c:v>#N/A</c:v>
                </c:pt>
                <c:pt idx="739" formatCode="0.0">
                  <c:v>#N/A</c:v>
                </c:pt>
                <c:pt idx="740" formatCode="0.0">
                  <c:v>#N/A</c:v>
                </c:pt>
                <c:pt idx="741" formatCode="0.0">
                  <c:v>#N/A</c:v>
                </c:pt>
                <c:pt idx="742" formatCode="0.0">
                  <c:v>#N/A</c:v>
                </c:pt>
                <c:pt idx="743" formatCode="0.0">
                  <c:v>#N/A</c:v>
                </c:pt>
                <c:pt idx="744" formatCode="0.0">
                  <c:v>#N/A</c:v>
                </c:pt>
                <c:pt idx="745" formatCode="0.0">
                  <c:v>#N/A</c:v>
                </c:pt>
                <c:pt idx="746" formatCode="0.0">
                  <c:v>#N/A</c:v>
                </c:pt>
                <c:pt idx="747" formatCode="0.0">
                  <c:v>#N/A</c:v>
                </c:pt>
                <c:pt idx="748" formatCode="0.0">
                  <c:v>#N/A</c:v>
                </c:pt>
                <c:pt idx="749" formatCode="0.0">
                  <c:v>#N/A</c:v>
                </c:pt>
                <c:pt idx="750" formatCode="0.0">
                  <c:v>#N/A</c:v>
                </c:pt>
                <c:pt idx="751" formatCode="0.0">
                  <c:v>#N/A</c:v>
                </c:pt>
                <c:pt idx="752" formatCode="0.0">
                  <c:v>#N/A</c:v>
                </c:pt>
                <c:pt idx="753" formatCode="0.0">
                  <c:v>#N/A</c:v>
                </c:pt>
                <c:pt idx="754" formatCode="0.0">
                  <c:v>#N/A</c:v>
                </c:pt>
                <c:pt idx="755" formatCode="0.0">
                  <c:v>#N/A</c:v>
                </c:pt>
                <c:pt idx="756" formatCode="0.0">
                  <c:v>#N/A</c:v>
                </c:pt>
                <c:pt idx="757" formatCode="0.0">
                  <c:v>#N/A</c:v>
                </c:pt>
                <c:pt idx="758" formatCode="0.0">
                  <c:v>#N/A</c:v>
                </c:pt>
                <c:pt idx="759" formatCode="0.0">
                  <c:v>#N/A</c:v>
                </c:pt>
                <c:pt idx="760" formatCode="0.0">
                  <c:v>#N/A</c:v>
                </c:pt>
                <c:pt idx="761" formatCode="0.0">
                  <c:v>#N/A</c:v>
                </c:pt>
                <c:pt idx="762" formatCode="0.0">
                  <c:v>#N/A</c:v>
                </c:pt>
                <c:pt idx="763" formatCode="0.0">
                  <c:v>#N/A</c:v>
                </c:pt>
                <c:pt idx="764" formatCode="0.0">
                  <c:v>#N/A</c:v>
                </c:pt>
                <c:pt idx="765" formatCode="0.0">
                  <c:v>#N/A</c:v>
                </c:pt>
                <c:pt idx="766" formatCode="0.0">
                  <c:v>#N/A</c:v>
                </c:pt>
                <c:pt idx="767" formatCode="0.0">
                  <c:v>#N/A</c:v>
                </c:pt>
                <c:pt idx="768" formatCode="0.0">
                  <c:v>#N/A</c:v>
                </c:pt>
                <c:pt idx="769" formatCode="0.0">
                  <c:v>#N/A</c:v>
                </c:pt>
                <c:pt idx="770" formatCode="0.0">
                  <c:v>#N/A</c:v>
                </c:pt>
                <c:pt idx="771" formatCode="0.0">
                  <c:v>#N/A</c:v>
                </c:pt>
                <c:pt idx="772" formatCode="0.0">
                  <c:v>#N/A</c:v>
                </c:pt>
                <c:pt idx="773" formatCode="0.0">
                  <c:v>#N/A</c:v>
                </c:pt>
                <c:pt idx="774" formatCode="0.0">
                  <c:v>#N/A</c:v>
                </c:pt>
                <c:pt idx="775" formatCode="0.0">
                  <c:v>#N/A</c:v>
                </c:pt>
                <c:pt idx="776" formatCode="0.0">
                  <c:v>#N/A</c:v>
                </c:pt>
                <c:pt idx="777" formatCode="0.0">
                  <c:v>#N/A</c:v>
                </c:pt>
                <c:pt idx="778" formatCode="0.0">
                  <c:v>#N/A</c:v>
                </c:pt>
                <c:pt idx="779" formatCode="0.0">
                  <c:v>#N/A</c:v>
                </c:pt>
                <c:pt idx="780" formatCode="0.0">
                  <c:v>#N/A</c:v>
                </c:pt>
                <c:pt idx="781" formatCode="0.0">
                  <c:v>#N/A</c:v>
                </c:pt>
                <c:pt idx="782" formatCode="0.0">
                  <c:v>#N/A</c:v>
                </c:pt>
                <c:pt idx="783" formatCode="0.0">
                  <c:v>#N/A</c:v>
                </c:pt>
                <c:pt idx="784" formatCode="0.0">
                  <c:v>#N/A</c:v>
                </c:pt>
                <c:pt idx="785" formatCode="0.0">
                  <c:v>#N/A</c:v>
                </c:pt>
                <c:pt idx="786" formatCode="0.0">
                  <c:v>#N/A</c:v>
                </c:pt>
                <c:pt idx="787" formatCode="0.0">
                  <c:v>#N/A</c:v>
                </c:pt>
                <c:pt idx="788" formatCode="0.0">
                  <c:v>#N/A</c:v>
                </c:pt>
                <c:pt idx="789" formatCode="0.0">
                  <c:v>#N/A</c:v>
                </c:pt>
                <c:pt idx="790" formatCode="0.0">
                  <c:v>#N/A</c:v>
                </c:pt>
                <c:pt idx="791" formatCode="0.0">
                  <c:v>#N/A</c:v>
                </c:pt>
                <c:pt idx="792" formatCode="0.0">
                  <c:v>#N/A</c:v>
                </c:pt>
                <c:pt idx="793" formatCode="0.0">
                  <c:v>#N/A</c:v>
                </c:pt>
                <c:pt idx="794" formatCode="0.0">
                  <c:v>#N/A</c:v>
                </c:pt>
                <c:pt idx="795" formatCode="0.0">
                  <c:v>#N/A</c:v>
                </c:pt>
                <c:pt idx="796" formatCode="0.0">
                  <c:v>#N/A</c:v>
                </c:pt>
                <c:pt idx="797" formatCode="0.0">
                  <c:v>#N/A</c:v>
                </c:pt>
                <c:pt idx="798" formatCode="0.0">
                  <c:v>#N/A</c:v>
                </c:pt>
                <c:pt idx="799" formatCode="0.0">
                  <c:v>#N/A</c:v>
                </c:pt>
                <c:pt idx="800" formatCode="0.0">
                  <c:v>#N/A</c:v>
                </c:pt>
                <c:pt idx="801" formatCode="0.0">
                  <c:v>#N/A</c:v>
                </c:pt>
                <c:pt idx="802" formatCode="0.0">
                  <c:v>#N/A</c:v>
                </c:pt>
                <c:pt idx="803" formatCode="0.0">
                  <c:v>#N/A</c:v>
                </c:pt>
                <c:pt idx="804" formatCode="0.0">
                  <c:v>#N/A</c:v>
                </c:pt>
                <c:pt idx="805" formatCode="0.0">
                  <c:v>#N/A</c:v>
                </c:pt>
                <c:pt idx="806" formatCode="0.0">
                  <c:v>#N/A</c:v>
                </c:pt>
                <c:pt idx="807" formatCode="0.0">
                  <c:v>#N/A</c:v>
                </c:pt>
                <c:pt idx="808" formatCode="0.0">
                  <c:v>#N/A</c:v>
                </c:pt>
                <c:pt idx="809" formatCode="0.0">
                  <c:v>#N/A</c:v>
                </c:pt>
                <c:pt idx="810" formatCode="0.0">
                  <c:v>#N/A</c:v>
                </c:pt>
                <c:pt idx="811" formatCode="0.0">
                  <c:v>#N/A</c:v>
                </c:pt>
                <c:pt idx="812" formatCode="0.0">
                  <c:v>#N/A</c:v>
                </c:pt>
                <c:pt idx="813" formatCode="0.0">
                  <c:v>#N/A</c:v>
                </c:pt>
                <c:pt idx="814" formatCode="0.0">
                  <c:v>#N/A</c:v>
                </c:pt>
                <c:pt idx="815" formatCode="0.0">
                  <c:v>#N/A</c:v>
                </c:pt>
                <c:pt idx="816" formatCode="0.0">
                  <c:v>#N/A</c:v>
                </c:pt>
                <c:pt idx="817" formatCode="0.0">
                  <c:v>#N/A</c:v>
                </c:pt>
                <c:pt idx="818" formatCode="0.0">
                  <c:v>#N/A</c:v>
                </c:pt>
                <c:pt idx="819" formatCode="0.0">
                  <c:v>#N/A</c:v>
                </c:pt>
                <c:pt idx="820" formatCode="0.0">
                  <c:v>#N/A</c:v>
                </c:pt>
                <c:pt idx="821" formatCode="0.0">
                  <c:v>#N/A</c:v>
                </c:pt>
                <c:pt idx="822" formatCode="0.0">
                  <c:v>#N/A</c:v>
                </c:pt>
                <c:pt idx="823" formatCode="0.0">
                  <c:v>#N/A</c:v>
                </c:pt>
                <c:pt idx="824" formatCode="0.0">
                  <c:v>#N/A</c:v>
                </c:pt>
                <c:pt idx="825" formatCode="0.0">
                  <c:v>#N/A</c:v>
                </c:pt>
                <c:pt idx="826" formatCode="0.0">
                  <c:v>#N/A</c:v>
                </c:pt>
                <c:pt idx="827" formatCode="0.0">
                  <c:v>#N/A</c:v>
                </c:pt>
                <c:pt idx="828" formatCode="0.0">
                  <c:v>#N/A</c:v>
                </c:pt>
                <c:pt idx="829" formatCode="0.0">
                  <c:v>#N/A</c:v>
                </c:pt>
                <c:pt idx="830" formatCode="0.0">
                  <c:v>#N/A</c:v>
                </c:pt>
                <c:pt idx="831" formatCode="0.0">
                  <c:v>#N/A</c:v>
                </c:pt>
                <c:pt idx="832" formatCode="0.0">
                  <c:v>#N/A</c:v>
                </c:pt>
                <c:pt idx="833" formatCode="0.0">
                  <c:v>#N/A</c:v>
                </c:pt>
                <c:pt idx="834" formatCode="0.0">
                  <c:v>#N/A</c:v>
                </c:pt>
                <c:pt idx="835" formatCode="0.0">
                  <c:v>#N/A</c:v>
                </c:pt>
                <c:pt idx="836" formatCode="0.0">
                  <c:v>#N/A</c:v>
                </c:pt>
                <c:pt idx="837" formatCode="0.0">
                  <c:v>#N/A</c:v>
                </c:pt>
                <c:pt idx="838" formatCode="0.0">
                  <c:v>#N/A</c:v>
                </c:pt>
                <c:pt idx="839" formatCode="0.0">
                  <c:v>#N/A</c:v>
                </c:pt>
                <c:pt idx="840" formatCode="0.0">
                  <c:v>#N/A</c:v>
                </c:pt>
                <c:pt idx="841" formatCode="0.0">
                  <c:v>#N/A</c:v>
                </c:pt>
                <c:pt idx="842" formatCode="0.0">
                  <c:v>#N/A</c:v>
                </c:pt>
                <c:pt idx="843" formatCode="0.0">
                  <c:v>#N/A</c:v>
                </c:pt>
                <c:pt idx="844" formatCode="0.0">
                  <c:v>#N/A</c:v>
                </c:pt>
                <c:pt idx="845" formatCode="0.0">
                  <c:v>#N/A</c:v>
                </c:pt>
                <c:pt idx="846" formatCode="0.0">
                  <c:v>#N/A</c:v>
                </c:pt>
                <c:pt idx="847" formatCode="0.0">
                  <c:v>#N/A</c:v>
                </c:pt>
                <c:pt idx="848" formatCode="0.0">
                  <c:v>#N/A</c:v>
                </c:pt>
                <c:pt idx="849" formatCode="0.0">
                  <c:v>#N/A</c:v>
                </c:pt>
                <c:pt idx="850" formatCode="0.0">
                  <c:v>#N/A</c:v>
                </c:pt>
                <c:pt idx="851" formatCode="0.0">
                  <c:v>733.51</c:v>
                </c:pt>
                <c:pt idx="852" formatCode="0.0">
                  <c:v>#N/A</c:v>
                </c:pt>
                <c:pt idx="853" formatCode="0.0">
                  <c:v>#N/A</c:v>
                </c:pt>
                <c:pt idx="854" formatCode="0.0">
                  <c:v>#N/A</c:v>
                </c:pt>
                <c:pt idx="855" formatCode="0.0">
                  <c:v>#N/A</c:v>
                </c:pt>
                <c:pt idx="856" formatCode="0.0">
                  <c:v>#N/A</c:v>
                </c:pt>
                <c:pt idx="857" formatCode="0.0">
                  <c:v>#N/A</c:v>
                </c:pt>
                <c:pt idx="858" formatCode="0.0">
                  <c:v>#N/A</c:v>
                </c:pt>
                <c:pt idx="859" formatCode="0.0">
                  <c:v>#N/A</c:v>
                </c:pt>
                <c:pt idx="860" formatCode="0.0">
                  <c:v>#N/A</c:v>
                </c:pt>
                <c:pt idx="861" formatCode="0.0">
                  <c:v>#N/A</c:v>
                </c:pt>
                <c:pt idx="862" formatCode="0.0">
                  <c:v>#N/A</c:v>
                </c:pt>
                <c:pt idx="863" formatCode="0.0">
                  <c:v>#N/A</c:v>
                </c:pt>
                <c:pt idx="864" formatCode="0.0">
                  <c:v>#N/A</c:v>
                </c:pt>
                <c:pt idx="865" formatCode="0.0">
                  <c:v>#N/A</c:v>
                </c:pt>
                <c:pt idx="866" formatCode="0.0">
                  <c:v>#N/A</c:v>
                </c:pt>
                <c:pt idx="867" formatCode="0.0">
                  <c:v>#N/A</c:v>
                </c:pt>
                <c:pt idx="868" formatCode="0.0">
                  <c:v>#N/A</c:v>
                </c:pt>
                <c:pt idx="869" formatCode="0.0">
                  <c:v>#N/A</c:v>
                </c:pt>
                <c:pt idx="870" formatCode="0.0">
                  <c:v>#N/A</c:v>
                </c:pt>
                <c:pt idx="871" formatCode="0.0">
                  <c:v>#N/A</c:v>
                </c:pt>
                <c:pt idx="872" formatCode="0.0">
                  <c:v>#N/A</c:v>
                </c:pt>
                <c:pt idx="873" formatCode="0.0">
                  <c:v>#N/A</c:v>
                </c:pt>
                <c:pt idx="874" formatCode="0.0">
                  <c:v>#N/A</c:v>
                </c:pt>
                <c:pt idx="875" formatCode="0.0">
                  <c:v>#N/A</c:v>
                </c:pt>
                <c:pt idx="876" formatCode="0.0">
                  <c:v>#N/A</c:v>
                </c:pt>
                <c:pt idx="877" formatCode="0.0">
                  <c:v>#N/A</c:v>
                </c:pt>
                <c:pt idx="878" formatCode="0.0">
                  <c:v>#N/A</c:v>
                </c:pt>
                <c:pt idx="879" formatCode="0.0">
                  <c:v>#N/A</c:v>
                </c:pt>
                <c:pt idx="880" formatCode="0.0">
                  <c:v>#N/A</c:v>
                </c:pt>
                <c:pt idx="881" formatCode="0.0">
                  <c:v>#N/A</c:v>
                </c:pt>
                <c:pt idx="882" formatCode="0.0">
                  <c:v>#N/A</c:v>
                </c:pt>
                <c:pt idx="883" formatCode="0.0">
                  <c:v>#N/A</c:v>
                </c:pt>
                <c:pt idx="884" formatCode="0.0">
                  <c:v>#N/A</c:v>
                </c:pt>
                <c:pt idx="885" formatCode="0.0">
                  <c:v>#N/A</c:v>
                </c:pt>
                <c:pt idx="886" formatCode="0.0">
                  <c:v>#N/A</c:v>
                </c:pt>
                <c:pt idx="887" formatCode="0.0">
                  <c:v>#N/A</c:v>
                </c:pt>
                <c:pt idx="888" formatCode="0.0">
                  <c:v>#N/A</c:v>
                </c:pt>
                <c:pt idx="889" formatCode="0.0">
                  <c:v>#N/A</c:v>
                </c:pt>
                <c:pt idx="890" formatCode="0.0">
                  <c:v>#N/A</c:v>
                </c:pt>
                <c:pt idx="891" formatCode="0.0">
                  <c:v>#N/A</c:v>
                </c:pt>
                <c:pt idx="892" formatCode="0.0">
                  <c:v>#N/A</c:v>
                </c:pt>
                <c:pt idx="893" formatCode="0.0">
                  <c:v>#N/A</c:v>
                </c:pt>
                <c:pt idx="894" formatCode="0.0">
                  <c:v>#N/A</c:v>
                </c:pt>
                <c:pt idx="895" formatCode="0.0">
                  <c:v>#N/A</c:v>
                </c:pt>
                <c:pt idx="896" formatCode="0.0">
                  <c:v>#N/A</c:v>
                </c:pt>
                <c:pt idx="897" formatCode="0.0">
                  <c:v>#N/A</c:v>
                </c:pt>
                <c:pt idx="898" formatCode="0.0">
                  <c:v>#N/A</c:v>
                </c:pt>
                <c:pt idx="899" formatCode="0.0">
                  <c:v>#N/A</c:v>
                </c:pt>
                <c:pt idx="900" formatCode="0.0">
                  <c:v>#N/A</c:v>
                </c:pt>
                <c:pt idx="901" formatCode="0.0">
                  <c:v>#N/A</c:v>
                </c:pt>
                <c:pt idx="902" formatCode="0.0">
                  <c:v>#N/A</c:v>
                </c:pt>
                <c:pt idx="903" formatCode="0.0">
                  <c:v>#N/A</c:v>
                </c:pt>
                <c:pt idx="904" formatCode="0.0">
                  <c:v>#N/A</c:v>
                </c:pt>
                <c:pt idx="905" formatCode="0.0">
                  <c:v>#N/A</c:v>
                </c:pt>
                <c:pt idx="906" formatCode="0.0">
                  <c:v>#N/A</c:v>
                </c:pt>
                <c:pt idx="907" formatCode="0.0">
                  <c:v>#N/A</c:v>
                </c:pt>
                <c:pt idx="908" formatCode="0.0">
                  <c:v>#N/A</c:v>
                </c:pt>
                <c:pt idx="909" formatCode="0.0">
                  <c:v>#N/A</c:v>
                </c:pt>
                <c:pt idx="910" formatCode="0.0">
                  <c:v>#N/A</c:v>
                </c:pt>
                <c:pt idx="911" formatCode="0.0">
                  <c:v>#N/A</c:v>
                </c:pt>
                <c:pt idx="912" formatCode="0.0">
                  <c:v>#N/A</c:v>
                </c:pt>
                <c:pt idx="913" formatCode="0.0">
                  <c:v>#N/A</c:v>
                </c:pt>
                <c:pt idx="914" formatCode="0.0">
                  <c:v>#N/A</c:v>
                </c:pt>
                <c:pt idx="915" formatCode="0.0">
                  <c:v>#N/A</c:v>
                </c:pt>
                <c:pt idx="916" formatCode="0.0">
                  <c:v>#N/A</c:v>
                </c:pt>
                <c:pt idx="917" formatCode="0.0">
                  <c:v>#N/A</c:v>
                </c:pt>
                <c:pt idx="918" formatCode="0.0">
                  <c:v>#N/A</c:v>
                </c:pt>
                <c:pt idx="919" formatCode="0.0">
                  <c:v>#N/A</c:v>
                </c:pt>
                <c:pt idx="920" formatCode="0.0">
                  <c:v>#N/A</c:v>
                </c:pt>
                <c:pt idx="921" formatCode="0.0">
                  <c:v>#N/A</c:v>
                </c:pt>
                <c:pt idx="922" formatCode="0.0">
                  <c:v>#N/A</c:v>
                </c:pt>
                <c:pt idx="923" formatCode="0.0">
                  <c:v>#N/A</c:v>
                </c:pt>
                <c:pt idx="924" formatCode="0.0">
                  <c:v>#N/A</c:v>
                </c:pt>
                <c:pt idx="925" formatCode="0.0">
                  <c:v>#N/A</c:v>
                </c:pt>
                <c:pt idx="926" formatCode="0.0">
                  <c:v>#N/A</c:v>
                </c:pt>
                <c:pt idx="927" formatCode="0.0">
                  <c:v>#N/A</c:v>
                </c:pt>
                <c:pt idx="928" formatCode="0.0">
                  <c:v>#N/A</c:v>
                </c:pt>
                <c:pt idx="929" formatCode="0.0">
                  <c:v>#N/A</c:v>
                </c:pt>
                <c:pt idx="930" formatCode="0.0">
                  <c:v>#N/A</c:v>
                </c:pt>
                <c:pt idx="931" formatCode="0.0">
                  <c:v>#N/A</c:v>
                </c:pt>
                <c:pt idx="932" formatCode="0.0">
                  <c:v>#N/A</c:v>
                </c:pt>
                <c:pt idx="933" formatCode="0.0">
                  <c:v>#N/A</c:v>
                </c:pt>
                <c:pt idx="934" formatCode="0.0">
                  <c:v>#N/A</c:v>
                </c:pt>
                <c:pt idx="935" formatCode="0.0">
                  <c:v>#N/A</c:v>
                </c:pt>
                <c:pt idx="936" formatCode="0.0">
                  <c:v>#N/A</c:v>
                </c:pt>
                <c:pt idx="937" formatCode="0.0">
                  <c:v>#N/A</c:v>
                </c:pt>
                <c:pt idx="938" formatCode="0.0">
                  <c:v>#N/A</c:v>
                </c:pt>
                <c:pt idx="939" formatCode="0.0">
                  <c:v>#N/A</c:v>
                </c:pt>
                <c:pt idx="940" formatCode="0.0">
                  <c:v>#N/A</c:v>
                </c:pt>
                <c:pt idx="941" formatCode="0.0">
                  <c:v>#N/A</c:v>
                </c:pt>
                <c:pt idx="942" formatCode="0.0">
                  <c:v>#N/A</c:v>
                </c:pt>
                <c:pt idx="943" formatCode="0.0">
                  <c:v>#N/A</c:v>
                </c:pt>
                <c:pt idx="944" formatCode="0.0">
                  <c:v>#N/A</c:v>
                </c:pt>
                <c:pt idx="945" formatCode="0.0">
                  <c:v>#N/A</c:v>
                </c:pt>
                <c:pt idx="946" formatCode="0.0">
                  <c:v>#N/A</c:v>
                </c:pt>
                <c:pt idx="947" formatCode="0.0">
                  <c:v>#N/A</c:v>
                </c:pt>
                <c:pt idx="948" formatCode="0.0">
                  <c:v>#N/A</c:v>
                </c:pt>
                <c:pt idx="949" formatCode="0.0">
                  <c:v>#N/A</c:v>
                </c:pt>
                <c:pt idx="950" formatCode="0.0">
                  <c:v>#N/A</c:v>
                </c:pt>
                <c:pt idx="951" formatCode="0.0">
                  <c:v>#N/A</c:v>
                </c:pt>
                <c:pt idx="952" formatCode="0.0">
                  <c:v>#N/A</c:v>
                </c:pt>
                <c:pt idx="953" formatCode="0.0">
                  <c:v>#N/A</c:v>
                </c:pt>
                <c:pt idx="954" formatCode="0.0">
                  <c:v>#N/A</c:v>
                </c:pt>
                <c:pt idx="955" formatCode="0.0">
                  <c:v>#N/A</c:v>
                </c:pt>
                <c:pt idx="956" formatCode="0.0">
                  <c:v>#N/A</c:v>
                </c:pt>
                <c:pt idx="957" formatCode="0.0">
                  <c:v>#N/A</c:v>
                </c:pt>
                <c:pt idx="958" formatCode="0.0">
                  <c:v>#N/A</c:v>
                </c:pt>
                <c:pt idx="959" formatCode="0.0">
                  <c:v>#N/A</c:v>
                </c:pt>
                <c:pt idx="960" formatCode="0.0">
                  <c:v>#N/A</c:v>
                </c:pt>
                <c:pt idx="961" formatCode="0.0">
                  <c:v>#N/A</c:v>
                </c:pt>
                <c:pt idx="962" formatCode="0.0">
                  <c:v>#N/A</c:v>
                </c:pt>
                <c:pt idx="963" formatCode="0.0">
                  <c:v>#N/A</c:v>
                </c:pt>
                <c:pt idx="964" formatCode="0.0">
                  <c:v>#N/A</c:v>
                </c:pt>
                <c:pt idx="965" formatCode="0.0">
                  <c:v>#N/A</c:v>
                </c:pt>
                <c:pt idx="966" formatCode="0.0">
                  <c:v>#N/A</c:v>
                </c:pt>
                <c:pt idx="967" formatCode="0.0">
                  <c:v>#N/A</c:v>
                </c:pt>
                <c:pt idx="968" formatCode="0.0">
                  <c:v>#N/A</c:v>
                </c:pt>
                <c:pt idx="969" formatCode="0.0">
                  <c:v>#N/A</c:v>
                </c:pt>
                <c:pt idx="970" formatCode="0.0">
                  <c:v>#N/A</c:v>
                </c:pt>
                <c:pt idx="971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CE5-46C7-86F6-31D72EE4D3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389088"/>
        <c:axId val="119383264"/>
      </c:lineChart>
      <c:dateAx>
        <c:axId val="215753472"/>
        <c:scaling>
          <c:orientation val="minMax"/>
          <c:max val="46357"/>
          <c:min val="36526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215755008"/>
        <c:crossesAt val="-10000"/>
        <c:auto val="0"/>
        <c:lblOffset val="100"/>
        <c:baseTimeUnit val="months"/>
        <c:majorUnit val="2"/>
        <c:majorTimeUnit val="years"/>
        <c:minorUnit val="1"/>
        <c:minorTimeUnit val="years"/>
      </c:dateAx>
      <c:valAx>
        <c:axId val="215755008"/>
        <c:scaling>
          <c:orientation val="minMax"/>
          <c:max val="145"/>
          <c:min val="10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215753472"/>
        <c:crosses val="autoZero"/>
        <c:crossBetween val="between"/>
        <c:majorUnit val="15"/>
      </c:valAx>
      <c:valAx>
        <c:axId val="119383264"/>
        <c:scaling>
          <c:orientation val="minMax"/>
          <c:min val="710"/>
        </c:scaling>
        <c:delete val="0"/>
        <c:axPos val="r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 algn="ctr">
              <a:defRPr lang="en-US" sz="1200" b="1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9389088"/>
        <c:crosses val="max"/>
        <c:crossBetween val="between"/>
        <c:majorUnit val="20"/>
      </c:valAx>
      <c:catAx>
        <c:axId val="119389088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19383264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2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7533716767546913"/>
          <c:y val="0.72751788379393767"/>
          <c:w val="0.19277255521631226"/>
          <c:h val="0.17827389223405896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1899073629239988E-2"/>
          <c:y val="4.0085173176882302E-2"/>
          <c:w val="0.91359325605900943"/>
          <c:h val="0.88630590293860334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5400">
              <a:noFill/>
            </a:ln>
          </c:spPr>
          <c:marker>
            <c:symbol val="none"/>
          </c:marker>
          <c:cat>
            <c:numRef>
              <c:f>MEXPOPWPRJ!$A$9:$A$1119</c:f>
              <c:numCache>
                <c:formatCode>mmm\-yy</c:formatCode>
                <c:ptCount val="1111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41487</c:v>
                </c:pt>
                <c:pt idx="644">
                  <c:v>41518</c:v>
                </c:pt>
                <c:pt idx="645">
                  <c:v>41548</c:v>
                </c:pt>
                <c:pt idx="646">
                  <c:v>41579</c:v>
                </c:pt>
                <c:pt idx="647">
                  <c:v>41609</c:v>
                </c:pt>
                <c:pt idx="648">
                  <c:v>41640</c:v>
                </c:pt>
                <c:pt idx="649">
                  <c:v>41671</c:v>
                </c:pt>
                <c:pt idx="650">
                  <c:v>41699</c:v>
                </c:pt>
                <c:pt idx="651">
                  <c:v>41730</c:v>
                </c:pt>
                <c:pt idx="652">
                  <c:v>41760</c:v>
                </c:pt>
                <c:pt idx="653">
                  <c:v>41791</c:v>
                </c:pt>
                <c:pt idx="654">
                  <c:v>41821</c:v>
                </c:pt>
                <c:pt idx="655">
                  <c:v>41852</c:v>
                </c:pt>
                <c:pt idx="656">
                  <c:v>41883</c:v>
                </c:pt>
                <c:pt idx="657">
                  <c:v>41913</c:v>
                </c:pt>
                <c:pt idx="658">
                  <c:v>41944</c:v>
                </c:pt>
                <c:pt idx="659">
                  <c:v>41974</c:v>
                </c:pt>
                <c:pt idx="660">
                  <c:v>42005</c:v>
                </c:pt>
                <c:pt idx="661">
                  <c:v>42036</c:v>
                </c:pt>
                <c:pt idx="662">
                  <c:v>42064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42278</c:v>
                </c:pt>
                <c:pt idx="670">
                  <c:v>42309</c:v>
                </c:pt>
                <c:pt idx="671">
                  <c:v>42339</c:v>
                </c:pt>
                <c:pt idx="672">
                  <c:v>42370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  <c:pt idx="692">
                  <c:v>42979</c:v>
                </c:pt>
                <c:pt idx="693">
                  <c:v>43009</c:v>
                </c:pt>
                <c:pt idx="694">
                  <c:v>43040</c:v>
                </c:pt>
                <c:pt idx="695">
                  <c:v>43070</c:v>
                </c:pt>
                <c:pt idx="696">
                  <c:v>43101</c:v>
                </c:pt>
                <c:pt idx="697">
                  <c:v>43132</c:v>
                </c:pt>
                <c:pt idx="698">
                  <c:v>43160</c:v>
                </c:pt>
                <c:pt idx="699">
                  <c:v>43191</c:v>
                </c:pt>
                <c:pt idx="700">
                  <c:v>43221</c:v>
                </c:pt>
                <c:pt idx="701">
                  <c:v>43252</c:v>
                </c:pt>
                <c:pt idx="702">
                  <c:v>43282</c:v>
                </c:pt>
                <c:pt idx="703">
                  <c:v>43313</c:v>
                </c:pt>
                <c:pt idx="704">
                  <c:v>43344</c:v>
                </c:pt>
                <c:pt idx="705">
                  <c:v>43374</c:v>
                </c:pt>
                <c:pt idx="706">
                  <c:v>43405</c:v>
                </c:pt>
                <c:pt idx="707">
                  <c:v>43435</c:v>
                </c:pt>
                <c:pt idx="708">
                  <c:v>43466</c:v>
                </c:pt>
                <c:pt idx="709">
                  <c:v>43497</c:v>
                </c:pt>
                <c:pt idx="710">
                  <c:v>43525</c:v>
                </c:pt>
                <c:pt idx="711">
                  <c:v>43556</c:v>
                </c:pt>
                <c:pt idx="712">
                  <c:v>43586</c:v>
                </c:pt>
                <c:pt idx="713">
                  <c:v>43617</c:v>
                </c:pt>
                <c:pt idx="714">
                  <c:v>43647</c:v>
                </c:pt>
                <c:pt idx="715">
                  <c:v>43678</c:v>
                </c:pt>
                <c:pt idx="716">
                  <c:v>43709</c:v>
                </c:pt>
                <c:pt idx="717">
                  <c:v>43739</c:v>
                </c:pt>
                <c:pt idx="718">
                  <c:v>43770</c:v>
                </c:pt>
                <c:pt idx="719">
                  <c:v>43800</c:v>
                </c:pt>
                <c:pt idx="720">
                  <c:v>43831</c:v>
                </c:pt>
                <c:pt idx="721">
                  <c:v>43862</c:v>
                </c:pt>
                <c:pt idx="722">
                  <c:v>43891</c:v>
                </c:pt>
                <c:pt idx="723">
                  <c:v>43922</c:v>
                </c:pt>
                <c:pt idx="724">
                  <c:v>43952</c:v>
                </c:pt>
                <c:pt idx="725">
                  <c:v>43983</c:v>
                </c:pt>
                <c:pt idx="726">
                  <c:v>44013</c:v>
                </c:pt>
                <c:pt idx="727">
                  <c:v>44044</c:v>
                </c:pt>
                <c:pt idx="728">
                  <c:v>44075</c:v>
                </c:pt>
                <c:pt idx="729">
                  <c:v>44105</c:v>
                </c:pt>
                <c:pt idx="730">
                  <c:v>44136</c:v>
                </c:pt>
                <c:pt idx="731">
                  <c:v>44166</c:v>
                </c:pt>
                <c:pt idx="732">
                  <c:v>44197</c:v>
                </c:pt>
                <c:pt idx="733">
                  <c:v>44228</c:v>
                </c:pt>
                <c:pt idx="734">
                  <c:v>44256</c:v>
                </c:pt>
                <c:pt idx="735">
                  <c:v>44287</c:v>
                </c:pt>
                <c:pt idx="736">
                  <c:v>44317</c:v>
                </c:pt>
                <c:pt idx="737">
                  <c:v>44348</c:v>
                </c:pt>
                <c:pt idx="738">
                  <c:v>44378</c:v>
                </c:pt>
                <c:pt idx="739">
                  <c:v>44409</c:v>
                </c:pt>
                <c:pt idx="740">
                  <c:v>44440</c:v>
                </c:pt>
                <c:pt idx="741">
                  <c:v>44470</c:v>
                </c:pt>
                <c:pt idx="742">
                  <c:v>44501</c:v>
                </c:pt>
                <c:pt idx="743">
                  <c:v>44531</c:v>
                </c:pt>
                <c:pt idx="744">
                  <c:v>44562</c:v>
                </c:pt>
                <c:pt idx="745">
                  <c:v>44593</c:v>
                </c:pt>
                <c:pt idx="746">
                  <c:v>44621</c:v>
                </c:pt>
                <c:pt idx="747">
                  <c:v>44652</c:v>
                </c:pt>
                <c:pt idx="748">
                  <c:v>44682</c:v>
                </c:pt>
                <c:pt idx="749">
                  <c:v>44713</c:v>
                </c:pt>
                <c:pt idx="750">
                  <c:v>44743</c:v>
                </c:pt>
                <c:pt idx="751">
                  <c:v>44774</c:v>
                </c:pt>
                <c:pt idx="752">
                  <c:v>44805</c:v>
                </c:pt>
                <c:pt idx="753">
                  <c:v>44835</c:v>
                </c:pt>
                <c:pt idx="754">
                  <c:v>44866</c:v>
                </c:pt>
                <c:pt idx="755">
                  <c:v>44896</c:v>
                </c:pt>
                <c:pt idx="756">
                  <c:v>44927</c:v>
                </c:pt>
                <c:pt idx="757">
                  <c:v>44958</c:v>
                </c:pt>
                <c:pt idx="758">
                  <c:v>44986</c:v>
                </c:pt>
                <c:pt idx="759">
                  <c:v>45017</c:v>
                </c:pt>
                <c:pt idx="760">
                  <c:v>45047</c:v>
                </c:pt>
                <c:pt idx="761">
                  <c:v>45078</c:v>
                </c:pt>
                <c:pt idx="762">
                  <c:v>45108</c:v>
                </c:pt>
                <c:pt idx="763">
                  <c:v>45139</c:v>
                </c:pt>
                <c:pt idx="764">
                  <c:v>45170</c:v>
                </c:pt>
                <c:pt idx="765">
                  <c:v>45200</c:v>
                </c:pt>
                <c:pt idx="766">
                  <c:v>45231</c:v>
                </c:pt>
                <c:pt idx="767">
                  <c:v>45261</c:v>
                </c:pt>
                <c:pt idx="768">
                  <c:v>45292</c:v>
                </c:pt>
                <c:pt idx="769">
                  <c:v>45323</c:v>
                </c:pt>
                <c:pt idx="770">
                  <c:v>45352</c:v>
                </c:pt>
                <c:pt idx="771">
                  <c:v>45383</c:v>
                </c:pt>
                <c:pt idx="772">
                  <c:v>45413</c:v>
                </c:pt>
                <c:pt idx="773">
                  <c:v>45444</c:v>
                </c:pt>
                <c:pt idx="774">
                  <c:v>45474</c:v>
                </c:pt>
                <c:pt idx="775">
                  <c:v>45505</c:v>
                </c:pt>
                <c:pt idx="776">
                  <c:v>45536</c:v>
                </c:pt>
                <c:pt idx="777">
                  <c:v>45566</c:v>
                </c:pt>
                <c:pt idx="778">
                  <c:v>45597</c:v>
                </c:pt>
                <c:pt idx="779">
                  <c:v>45627</c:v>
                </c:pt>
                <c:pt idx="780">
                  <c:v>45658</c:v>
                </c:pt>
                <c:pt idx="781">
                  <c:v>45689</c:v>
                </c:pt>
                <c:pt idx="782">
                  <c:v>45717</c:v>
                </c:pt>
                <c:pt idx="783">
                  <c:v>45748</c:v>
                </c:pt>
                <c:pt idx="784">
                  <c:v>45778</c:v>
                </c:pt>
                <c:pt idx="785">
                  <c:v>45809</c:v>
                </c:pt>
                <c:pt idx="786">
                  <c:v>45839</c:v>
                </c:pt>
                <c:pt idx="787">
                  <c:v>45870</c:v>
                </c:pt>
                <c:pt idx="788">
                  <c:v>45901</c:v>
                </c:pt>
                <c:pt idx="789">
                  <c:v>45931</c:v>
                </c:pt>
                <c:pt idx="790">
                  <c:v>45962</c:v>
                </c:pt>
                <c:pt idx="791">
                  <c:v>45992</c:v>
                </c:pt>
                <c:pt idx="792">
                  <c:v>46023</c:v>
                </c:pt>
                <c:pt idx="793">
                  <c:v>46054</c:v>
                </c:pt>
                <c:pt idx="794">
                  <c:v>46082</c:v>
                </c:pt>
                <c:pt idx="795">
                  <c:v>46113</c:v>
                </c:pt>
                <c:pt idx="796">
                  <c:v>46143</c:v>
                </c:pt>
                <c:pt idx="797">
                  <c:v>46174</c:v>
                </c:pt>
                <c:pt idx="798">
                  <c:v>46204</c:v>
                </c:pt>
                <c:pt idx="799">
                  <c:v>46235</c:v>
                </c:pt>
                <c:pt idx="800">
                  <c:v>46266</c:v>
                </c:pt>
                <c:pt idx="801">
                  <c:v>46296</c:v>
                </c:pt>
                <c:pt idx="802">
                  <c:v>46327</c:v>
                </c:pt>
                <c:pt idx="803">
                  <c:v>46357</c:v>
                </c:pt>
                <c:pt idx="804">
                  <c:v>46388</c:v>
                </c:pt>
                <c:pt idx="805">
                  <c:v>46419</c:v>
                </c:pt>
                <c:pt idx="806">
                  <c:v>46447</c:v>
                </c:pt>
                <c:pt idx="807">
                  <c:v>46478</c:v>
                </c:pt>
                <c:pt idx="808">
                  <c:v>46508</c:v>
                </c:pt>
                <c:pt idx="809">
                  <c:v>46539</c:v>
                </c:pt>
                <c:pt idx="810">
                  <c:v>46569</c:v>
                </c:pt>
                <c:pt idx="811">
                  <c:v>46600</c:v>
                </c:pt>
                <c:pt idx="812">
                  <c:v>46631</c:v>
                </c:pt>
                <c:pt idx="813">
                  <c:v>46661</c:v>
                </c:pt>
                <c:pt idx="814">
                  <c:v>46692</c:v>
                </c:pt>
                <c:pt idx="815">
                  <c:v>46722</c:v>
                </c:pt>
                <c:pt idx="816">
                  <c:v>46753</c:v>
                </c:pt>
                <c:pt idx="817">
                  <c:v>46784</c:v>
                </c:pt>
                <c:pt idx="818">
                  <c:v>46813</c:v>
                </c:pt>
                <c:pt idx="819">
                  <c:v>46844</c:v>
                </c:pt>
                <c:pt idx="820">
                  <c:v>46874</c:v>
                </c:pt>
                <c:pt idx="821">
                  <c:v>46905</c:v>
                </c:pt>
                <c:pt idx="822">
                  <c:v>46935</c:v>
                </c:pt>
                <c:pt idx="823">
                  <c:v>46966</c:v>
                </c:pt>
                <c:pt idx="824">
                  <c:v>46997</c:v>
                </c:pt>
                <c:pt idx="825">
                  <c:v>47027</c:v>
                </c:pt>
                <c:pt idx="826">
                  <c:v>47058</c:v>
                </c:pt>
                <c:pt idx="827">
                  <c:v>47088</c:v>
                </c:pt>
                <c:pt idx="828">
                  <c:v>47119</c:v>
                </c:pt>
                <c:pt idx="829">
                  <c:v>47150</c:v>
                </c:pt>
                <c:pt idx="830">
                  <c:v>47178</c:v>
                </c:pt>
                <c:pt idx="831">
                  <c:v>47209</c:v>
                </c:pt>
                <c:pt idx="832">
                  <c:v>47239</c:v>
                </c:pt>
                <c:pt idx="833">
                  <c:v>47270</c:v>
                </c:pt>
                <c:pt idx="834">
                  <c:v>47300</c:v>
                </c:pt>
                <c:pt idx="835">
                  <c:v>47331</c:v>
                </c:pt>
                <c:pt idx="836">
                  <c:v>47362</c:v>
                </c:pt>
                <c:pt idx="837">
                  <c:v>47392</c:v>
                </c:pt>
                <c:pt idx="838">
                  <c:v>47423</c:v>
                </c:pt>
                <c:pt idx="839">
                  <c:v>47453</c:v>
                </c:pt>
                <c:pt idx="840">
                  <c:v>47484</c:v>
                </c:pt>
                <c:pt idx="841">
                  <c:v>47515</c:v>
                </c:pt>
                <c:pt idx="842">
                  <c:v>47543</c:v>
                </c:pt>
                <c:pt idx="843">
                  <c:v>47574</c:v>
                </c:pt>
                <c:pt idx="844">
                  <c:v>47604</c:v>
                </c:pt>
                <c:pt idx="845">
                  <c:v>47635</c:v>
                </c:pt>
                <c:pt idx="846">
                  <c:v>47665</c:v>
                </c:pt>
                <c:pt idx="847">
                  <c:v>47696</c:v>
                </c:pt>
                <c:pt idx="848">
                  <c:v>47727</c:v>
                </c:pt>
                <c:pt idx="849">
                  <c:v>47757</c:v>
                </c:pt>
                <c:pt idx="850">
                  <c:v>47788</c:v>
                </c:pt>
                <c:pt idx="851">
                  <c:v>47818</c:v>
                </c:pt>
                <c:pt idx="852">
                  <c:v>47849</c:v>
                </c:pt>
                <c:pt idx="853">
                  <c:v>47880</c:v>
                </c:pt>
                <c:pt idx="854">
                  <c:v>47908</c:v>
                </c:pt>
                <c:pt idx="855">
                  <c:v>47939</c:v>
                </c:pt>
                <c:pt idx="856">
                  <c:v>47969</c:v>
                </c:pt>
                <c:pt idx="857">
                  <c:v>48000</c:v>
                </c:pt>
                <c:pt idx="858">
                  <c:v>48030</c:v>
                </c:pt>
                <c:pt idx="859">
                  <c:v>48061</c:v>
                </c:pt>
                <c:pt idx="860">
                  <c:v>48092</c:v>
                </c:pt>
                <c:pt idx="861">
                  <c:v>48122</c:v>
                </c:pt>
                <c:pt idx="862">
                  <c:v>48153</c:v>
                </c:pt>
                <c:pt idx="863">
                  <c:v>48183</c:v>
                </c:pt>
                <c:pt idx="864">
                  <c:v>48214</c:v>
                </c:pt>
                <c:pt idx="865">
                  <c:v>48245</c:v>
                </c:pt>
                <c:pt idx="866">
                  <c:v>48274</c:v>
                </c:pt>
                <c:pt idx="867">
                  <c:v>48305</c:v>
                </c:pt>
                <c:pt idx="868">
                  <c:v>48335</c:v>
                </c:pt>
                <c:pt idx="869">
                  <c:v>48366</c:v>
                </c:pt>
                <c:pt idx="870">
                  <c:v>48396</c:v>
                </c:pt>
                <c:pt idx="871">
                  <c:v>48427</c:v>
                </c:pt>
                <c:pt idx="872">
                  <c:v>48458</c:v>
                </c:pt>
                <c:pt idx="873">
                  <c:v>48488</c:v>
                </c:pt>
                <c:pt idx="874">
                  <c:v>48519</c:v>
                </c:pt>
                <c:pt idx="875">
                  <c:v>48549</c:v>
                </c:pt>
                <c:pt idx="876">
                  <c:v>48580</c:v>
                </c:pt>
                <c:pt idx="877">
                  <c:v>48611</c:v>
                </c:pt>
                <c:pt idx="878">
                  <c:v>48639</c:v>
                </c:pt>
                <c:pt idx="879">
                  <c:v>48670</c:v>
                </c:pt>
                <c:pt idx="880">
                  <c:v>48700</c:v>
                </c:pt>
                <c:pt idx="881">
                  <c:v>48731</c:v>
                </c:pt>
                <c:pt idx="882">
                  <c:v>48761</c:v>
                </c:pt>
                <c:pt idx="883">
                  <c:v>48792</c:v>
                </c:pt>
                <c:pt idx="884">
                  <c:v>48823</c:v>
                </c:pt>
                <c:pt idx="885">
                  <c:v>48853</c:v>
                </c:pt>
                <c:pt idx="886">
                  <c:v>48884</c:v>
                </c:pt>
                <c:pt idx="887">
                  <c:v>48914</c:v>
                </c:pt>
                <c:pt idx="888">
                  <c:v>48945</c:v>
                </c:pt>
                <c:pt idx="889">
                  <c:v>48976</c:v>
                </c:pt>
                <c:pt idx="890">
                  <c:v>49004</c:v>
                </c:pt>
                <c:pt idx="891">
                  <c:v>49035</c:v>
                </c:pt>
                <c:pt idx="892">
                  <c:v>49065</c:v>
                </c:pt>
                <c:pt idx="893">
                  <c:v>49096</c:v>
                </c:pt>
                <c:pt idx="894">
                  <c:v>49126</c:v>
                </c:pt>
                <c:pt idx="895">
                  <c:v>49157</c:v>
                </c:pt>
                <c:pt idx="896">
                  <c:v>49188</c:v>
                </c:pt>
                <c:pt idx="897">
                  <c:v>49218</c:v>
                </c:pt>
                <c:pt idx="898">
                  <c:v>49249</c:v>
                </c:pt>
                <c:pt idx="899">
                  <c:v>49279</c:v>
                </c:pt>
                <c:pt idx="900">
                  <c:v>49310</c:v>
                </c:pt>
                <c:pt idx="901">
                  <c:v>49341</c:v>
                </c:pt>
                <c:pt idx="902">
                  <c:v>49369</c:v>
                </c:pt>
                <c:pt idx="903">
                  <c:v>49400</c:v>
                </c:pt>
                <c:pt idx="904">
                  <c:v>49430</c:v>
                </c:pt>
                <c:pt idx="905">
                  <c:v>49461</c:v>
                </c:pt>
                <c:pt idx="906">
                  <c:v>49491</c:v>
                </c:pt>
                <c:pt idx="907">
                  <c:v>49522</c:v>
                </c:pt>
                <c:pt idx="908">
                  <c:v>49553</c:v>
                </c:pt>
                <c:pt idx="909">
                  <c:v>49583</c:v>
                </c:pt>
                <c:pt idx="910">
                  <c:v>49614</c:v>
                </c:pt>
                <c:pt idx="911">
                  <c:v>49644</c:v>
                </c:pt>
                <c:pt idx="912">
                  <c:v>49675</c:v>
                </c:pt>
                <c:pt idx="913">
                  <c:v>49706</c:v>
                </c:pt>
                <c:pt idx="914">
                  <c:v>49735</c:v>
                </c:pt>
                <c:pt idx="915">
                  <c:v>49766</c:v>
                </c:pt>
                <c:pt idx="916">
                  <c:v>49796</c:v>
                </c:pt>
                <c:pt idx="917">
                  <c:v>49827</c:v>
                </c:pt>
                <c:pt idx="918">
                  <c:v>49857</c:v>
                </c:pt>
                <c:pt idx="919">
                  <c:v>49888</c:v>
                </c:pt>
                <c:pt idx="920">
                  <c:v>49919</c:v>
                </c:pt>
                <c:pt idx="921">
                  <c:v>49949</c:v>
                </c:pt>
                <c:pt idx="922">
                  <c:v>49980</c:v>
                </c:pt>
                <c:pt idx="923">
                  <c:v>50010</c:v>
                </c:pt>
                <c:pt idx="924">
                  <c:v>50041</c:v>
                </c:pt>
                <c:pt idx="925">
                  <c:v>50072</c:v>
                </c:pt>
                <c:pt idx="926">
                  <c:v>50100</c:v>
                </c:pt>
                <c:pt idx="927">
                  <c:v>50131</c:v>
                </c:pt>
                <c:pt idx="928">
                  <c:v>50161</c:v>
                </c:pt>
                <c:pt idx="929">
                  <c:v>50192</c:v>
                </c:pt>
                <c:pt idx="930">
                  <c:v>50222</c:v>
                </c:pt>
                <c:pt idx="931">
                  <c:v>50253</c:v>
                </c:pt>
                <c:pt idx="932">
                  <c:v>50284</c:v>
                </c:pt>
                <c:pt idx="933">
                  <c:v>50314</c:v>
                </c:pt>
                <c:pt idx="934">
                  <c:v>50345</c:v>
                </c:pt>
                <c:pt idx="935">
                  <c:v>50375</c:v>
                </c:pt>
                <c:pt idx="936">
                  <c:v>50406</c:v>
                </c:pt>
                <c:pt idx="937">
                  <c:v>50437</c:v>
                </c:pt>
                <c:pt idx="938">
                  <c:v>50465</c:v>
                </c:pt>
                <c:pt idx="939">
                  <c:v>50496</c:v>
                </c:pt>
                <c:pt idx="940">
                  <c:v>50526</c:v>
                </c:pt>
                <c:pt idx="941">
                  <c:v>50557</c:v>
                </c:pt>
                <c:pt idx="942">
                  <c:v>50587</c:v>
                </c:pt>
                <c:pt idx="943">
                  <c:v>50618</c:v>
                </c:pt>
                <c:pt idx="944">
                  <c:v>50649</c:v>
                </c:pt>
                <c:pt idx="945">
                  <c:v>50679</c:v>
                </c:pt>
                <c:pt idx="946">
                  <c:v>50710</c:v>
                </c:pt>
                <c:pt idx="947">
                  <c:v>50740</c:v>
                </c:pt>
                <c:pt idx="948">
                  <c:v>50771</c:v>
                </c:pt>
                <c:pt idx="949">
                  <c:v>50802</c:v>
                </c:pt>
                <c:pt idx="950">
                  <c:v>50830</c:v>
                </c:pt>
                <c:pt idx="951">
                  <c:v>50861</c:v>
                </c:pt>
                <c:pt idx="952">
                  <c:v>50891</c:v>
                </c:pt>
                <c:pt idx="953">
                  <c:v>50922</c:v>
                </c:pt>
                <c:pt idx="954">
                  <c:v>50952</c:v>
                </c:pt>
                <c:pt idx="955">
                  <c:v>50983</c:v>
                </c:pt>
                <c:pt idx="956">
                  <c:v>51014</c:v>
                </c:pt>
                <c:pt idx="957">
                  <c:v>51044</c:v>
                </c:pt>
                <c:pt idx="958">
                  <c:v>51075</c:v>
                </c:pt>
                <c:pt idx="959">
                  <c:v>51105</c:v>
                </c:pt>
                <c:pt idx="960">
                  <c:v>51136</c:v>
                </c:pt>
                <c:pt idx="961">
                  <c:v>51167</c:v>
                </c:pt>
                <c:pt idx="962">
                  <c:v>51196</c:v>
                </c:pt>
                <c:pt idx="963">
                  <c:v>51227</c:v>
                </c:pt>
                <c:pt idx="964">
                  <c:v>51257</c:v>
                </c:pt>
                <c:pt idx="965">
                  <c:v>51288</c:v>
                </c:pt>
                <c:pt idx="966">
                  <c:v>51318</c:v>
                </c:pt>
                <c:pt idx="967">
                  <c:v>51349</c:v>
                </c:pt>
                <c:pt idx="968">
                  <c:v>51380</c:v>
                </c:pt>
                <c:pt idx="969">
                  <c:v>51410</c:v>
                </c:pt>
                <c:pt idx="970">
                  <c:v>51441</c:v>
                </c:pt>
                <c:pt idx="971">
                  <c:v>51471</c:v>
                </c:pt>
                <c:pt idx="972">
                  <c:v>51502</c:v>
                </c:pt>
                <c:pt idx="973">
                  <c:v>51533</c:v>
                </c:pt>
                <c:pt idx="974">
                  <c:v>51561</c:v>
                </c:pt>
                <c:pt idx="975">
                  <c:v>51592</c:v>
                </c:pt>
                <c:pt idx="976">
                  <c:v>51622</c:v>
                </c:pt>
                <c:pt idx="977">
                  <c:v>51653</c:v>
                </c:pt>
                <c:pt idx="978">
                  <c:v>51683</c:v>
                </c:pt>
                <c:pt idx="979">
                  <c:v>51714</c:v>
                </c:pt>
                <c:pt idx="980">
                  <c:v>51745</c:v>
                </c:pt>
                <c:pt idx="981">
                  <c:v>51775</c:v>
                </c:pt>
                <c:pt idx="982">
                  <c:v>51806</c:v>
                </c:pt>
                <c:pt idx="983">
                  <c:v>51836</c:v>
                </c:pt>
                <c:pt idx="984">
                  <c:v>51867</c:v>
                </c:pt>
                <c:pt idx="985">
                  <c:v>51898</c:v>
                </c:pt>
                <c:pt idx="986">
                  <c:v>51926</c:v>
                </c:pt>
                <c:pt idx="987">
                  <c:v>51957</c:v>
                </c:pt>
                <c:pt idx="988">
                  <c:v>51987</c:v>
                </c:pt>
                <c:pt idx="989">
                  <c:v>52018</c:v>
                </c:pt>
                <c:pt idx="990">
                  <c:v>52048</c:v>
                </c:pt>
                <c:pt idx="991">
                  <c:v>52079</c:v>
                </c:pt>
                <c:pt idx="992">
                  <c:v>52110</c:v>
                </c:pt>
                <c:pt idx="993">
                  <c:v>52140</c:v>
                </c:pt>
                <c:pt idx="994">
                  <c:v>52171</c:v>
                </c:pt>
                <c:pt idx="995">
                  <c:v>52201</c:v>
                </c:pt>
                <c:pt idx="996">
                  <c:v>52232</c:v>
                </c:pt>
                <c:pt idx="997">
                  <c:v>52263</c:v>
                </c:pt>
                <c:pt idx="998">
                  <c:v>52291</c:v>
                </c:pt>
                <c:pt idx="999">
                  <c:v>52322</c:v>
                </c:pt>
                <c:pt idx="1000">
                  <c:v>52352</c:v>
                </c:pt>
                <c:pt idx="1001">
                  <c:v>52383</c:v>
                </c:pt>
                <c:pt idx="1002">
                  <c:v>52413</c:v>
                </c:pt>
                <c:pt idx="1003">
                  <c:v>52444</c:v>
                </c:pt>
                <c:pt idx="1004">
                  <c:v>52475</c:v>
                </c:pt>
                <c:pt idx="1005">
                  <c:v>52505</c:v>
                </c:pt>
                <c:pt idx="1006">
                  <c:v>52536</c:v>
                </c:pt>
                <c:pt idx="1007">
                  <c:v>52566</c:v>
                </c:pt>
                <c:pt idx="1008">
                  <c:v>52597</c:v>
                </c:pt>
                <c:pt idx="1009">
                  <c:v>52628</c:v>
                </c:pt>
                <c:pt idx="1010">
                  <c:v>52657</c:v>
                </c:pt>
                <c:pt idx="1011">
                  <c:v>52688</c:v>
                </c:pt>
                <c:pt idx="1012">
                  <c:v>52718</c:v>
                </c:pt>
                <c:pt idx="1013">
                  <c:v>52749</c:v>
                </c:pt>
                <c:pt idx="1014">
                  <c:v>52779</c:v>
                </c:pt>
                <c:pt idx="1015">
                  <c:v>52810</c:v>
                </c:pt>
                <c:pt idx="1016">
                  <c:v>52841</c:v>
                </c:pt>
                <c:pt idx="1017">
                  <c:v>52871</c:v>
                </c:pt>
                <c:pt idx="1018">
                  <c:v>52902</c:v>
                </c:pt>
                <c:pt idx="1019">
                  <c:v>52932</c:v>
                </c:pt>
                <c:pt idx="1020">
                  <c:v>52963</c:v>
                </c:pt>
                <c:pt idx="1021">
                  <c:v>52994</c:v>
                </c:pt>
                <c:pt idx="1022">
                  <c:v>53022</c:v>
                </c:pt>
                <c:pt idx="1023">
                  <c:v>53053</c:v>
                </c:pt>
                <c:pt idx="1024">
                  <c:v>53083</c:v>
                </c:pt>
                <c:pt idx="1025">
                  <c:v>53114</c:v>
                </c:pt>
                <c:pt idx="1026">
                  <c:v>53144</c:v>
                </c:pt>
                <c:pt idx="1027">
                  <c:v>53175</c:v>
                </c:pt>
                <c:pt idx="1028">
                  <c:v>53206</c:v>
                </c:pt>
                <c:pt idx="1029">
                  <c:v>53236</c:v>
                </c:pt>
                <c:pt idx="1030">
                  <c:v>53267</c:v>
                </c:pt>
                <c:pt idx="1031">
                  <c:v>53297</c:v>
                </c:pt>
                <c:pt idx="1032">
                  <c:v>53328</c:v>
                </c:pt>
                <c:pt idx="1033">
                  <c:v>53359</c:v>
                </c:pt>
                <c:pt idx="1034">
                  <c:v>53387</c:v>
                </c:pt>
                <c:pt idx="1035">
                  <c:v>53418</c:v>
                </c:pt>
                <c:pt idx="1036">
                  <c:v>53448</c:v>
                </c:pt>
                <c:pt idx="1037">
                  <c:v>53479</c:v>
                </c:pt>
                <c:pt idx="1038">
                  <c:v>53509</c:v>
                </c:pt>
                <c:pt idx="1039">
                  <c:v>53540</c:v>
                </c:pt>
                <c:pt idx="1040">
                  <c:v>53571</c:v>
                </c:pt>
                <c:pt idx="1041">
                  <c:v>53601</c:v>
                </c:pt>
                <c:pt idx="1042">
                  <c:v>53632</c:v>
                </c:pt>
                <c:pt idx="1043">
                  <c:v>53662</c:v>
                </c:pt>
                <c:pt idx="1044">
                  <c:v>53693</c:v>
                </c:pt>
                <c:pt idx="1045">
                  <c:v>53724</c:v>
                </c:pt>
                <c:pt idx="1046">
                  <c:v>53752</c:v>
                </c:pt>
                <c:pt idx="1047">
                  <c:v>53783</c:v>
                </c:pt>
                <c:pt idx="1048">
                  <c:v>53813</c:v>
                </c:pt>
                <c:pt idx="1049">
                  <c:v>53844</c:v>
                </c:pt>
                <c:pt idx="1050">
                  <c:v>53874</c:v>
                </c:pt>
                <c:pt idx="1051">
                  <c:v>53905</c:v>
                </c:pt>
                <c:pt idx="1052">
                  <c:v>53936</c:v>
                </c:pt>
                <c:pt idx="1053">
                  <c:v>53966</c:v>
                </c:pt>
                <c:pt idx="1054">
                  <c:v>53997</c:v>
                </c:pt>
                <c:pt idx="1055">
                  <c:v>54027</c:v>
                </c:pt>
                <c:pt idx="1056">
                  <c:v>54058</c:v>
                </c:pt>
                <c:pt idx="1057">
                  <c:v>54089</c:v>
                </c:pt>
                <c:pt idx="1058">
                  <c:v>54118</c:v>
                </c:pt>
                <c:pt idx="1059">
                  <c:v>54149</c:v>
                </c:pt>
                <c:pt idx="1060">
                  <c:v>54179</c:v>
                </c:pt>
                <c:pt idx="1061">
                  <c:v>54210</c:v>
                </c:pt>
                <c:pt idx="1062">
                  <c:v>54240</c:v>
                </c:pt>
                <c:pt idx="1063">
                  <c:v>54271</c:v>
                </c:pt>
                <c:pt idx="1064">
                  <c:v>54302</c:v>
                </c:pt>
                <c:pt idx="1065">
                  <c:v>54332</c:v>
                </c:pt>
                <c:pt idx="1066">
                  <c:v>54363</c:v>
                </c:pt>
                <c:pt idx="1067">
                  <c:v>54393</c:v>
                </c:pt>
                <c:pt idx="1068">
                  <c:v>54424</c:v>
                </c:pt>
                <c:pt idx="1069">
                  <c:v>54455</c:v>
                </c:pt>
                <c:pt idx="1070">
                  <c:v>54483</c:v>
                </c:pt>
                <c:pt idx="1071">
                  <c:v>54514</c:v>
                </c:pt>
                <c:pt idx="1072">
                  <c:v>54544</c:v>
                </c:pt>
                <c:pt idx="1073">
                  <c:v>54575</c:v>
                </c:pt>
                <c:pt idx="1074">
                  <c:v>54605</c:v>
                </c:pt>
                <c:pt idx="1075">
                  <c:v>54636</c:v>
                </c:pt>
                <c:pt idx="1076">
                  <c:v>54667</c:v>
                </c:pt>
                <c:pt idx="1077">
                  <c:v>54697</c:v>
                </c:pt>
                <c:pt idx="1078">
                  <c:v>54728</c:v>
                </c:pt>
                <c:pt idx="1079">
                  <c:v>54758</c:v>
                </c:pt>
                <c:pt idx="1080">
                  <c:v>54789</c:v>
                </c:pt>
                <c:pt idx="1081">
                  <c:v>54820</c:v>
                </c:pt>
                <c:pt idx="1082">
                  <c:v>54848</c:v>
                </c:pt>
                <c:pt idx="1083">
                  <c:v>54879</c:v>
                </c:pt>
                <c:pt idx="1084">
                  <c:v>54909</c:v>
                </c:pt>
                <c:pt idx="1085">
                  <c:v>54940</c:v>
                </c:pt>
                <c:pt idx="1086">
                  <c:v>54970</c:v>
                </c:pt>
                <c:pt idx="1087">
                  <c:v>55001</c:v>
                </c:pt>
                <c:pt idx="1088">
                  <c:v>55032</c:v>
                </c:pt>
                <c:pt idx="1089">
                  <c:v>55062</c:v>
                </c:pt>
                <c:pt idx="1090">
                  <c:v>55093</c:v>
                </c:pt>
                <c:pt idx="1091">
                  <c:v>55123</c:v>
                </c:pt>
                <c:pt idx="1092">
                  <c:v>55154</c:v>
                </c:pt>
                <c:pt idx="1093">
                  <c:v>55185</c:v>
                </c:pt>
                <c:pt idx="1094">
                  <c:v>55213</c:v>
                </c:pt>
                <c:pt idx="1095">
                  <c:v>55244</c:v>
                </c:pt>
                <c:pt idx="1096">
                  <c:v>55274</c:v>
                </c:pt>
                <c:pt idx="1097">
                  <c:v>55305</c:v>
                </c:pt>
                <c:pt idx="1098">
                  <c:v>55335</c:v>
                </c:pt>
                <c:pt idx="1099">
                  <c:v>55366</c:v>
                </c:pt>
                <c:pt idx="1100">
                  <c:v>55397</c:v>
                </c:pt>
                <c:pt idx="1101">
                  <c:v>55427</c:v>
                </c:pt>
                <c:pt idx="1102">
                  <c:v>55458</c:v>
                </c:pt>
                <c:pt idx="1103">
                  <c:v>55488</c:v>
                </c:pt>
                <c:pt idx="1104">
                  <c:v>55519</c:v>
                </c:pt>
                <c:pt idx="1105">
                  <c:v>55550</c:v>
                </c:pt>
                <c:pt idx="1106">
                  <c:v>55579</c:v>
                </c:pt>
                <c:pt idx="1107">
                  <c:v>55610</c:v>
                </c:pt>
                <c:pt idx="1108">
                  <c:v>55640</c:v>
                </c:pt>
                <c:pt idx="1109">
                  <c:v>55671</c:v>
                </c:pt>
                <c:pt idx="1110">
                  <c:v>55701</c:v>
                </c:pt>
              </c:numCache>
            </c:numRef>
          </c:cat>
          <c:val>
            <c:numRef>
              <c:f>MEXPOPWPRJ!$B$9:$B$1119</c:f>
              <c:numCache>
                <c:formatCode>General</c:formatCode>
                <c:ptCount val="11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5C-4BDB-AF70-2C4B59954123}"/>
            </c:ext>
          </c:extLst>
        </c:ser>
        <c:ser>
          <c:idx val="17"/>
          <c:order val="2"/>
          <c:tx>
            <c:v>Mexico Forecast</c:v>
          </c:tx>
          <c:spPr>
            <a:ln w="12700">
              <a:solidFill>
                <a:srgbClr val="006341"/>
              </a:solidFill>
              <a:prstDash val="sysDot"/>
            </a:ln>
          </c:spPr>
          <c:marker>
            <c:symbol val="none"/>
          </c:marker>
          <c:val>
            <c:numRef>
              <c:f>MEXPOPWPRJ!$D$9:$D$1119</c:f>
              <c:numCache>
                <c:formatCode>0.0</c:formatCode>
                <c:ptCount val="1111"/>
                <c:pt idx="0">
                  <c:v>18.325063</c:v>
                </c:pt>
                <c:pt idx="1">
                  <c:v>18.325063</c:v>
                </c:pt>
                <c:pt idx="2">
                  <c:v>18.325063</c:v>
                </c:pt>
                <c:pt idx="3">
                  <c:v>18.325063</c:v>
                </c:pt>
                <c:pt idx="4">
                  <c:v>18.325063</c:v>
                </c:pt>
                <c:pt idx="5">
                  <c:v>18.325063</c:v>
                </c:pt>
                <c:pt idx="6">
                  <c:v>18.325063</c:v>
                </c:pt>
                <c:pt idx="7">
                  <c:v>18.325063</c:v>
                </c:pt>
                <c:pt idx="8">
                  <c:v>18.325063</c:v>
                </c:pt>
                <c:pt idx="9">
                  <c:v>18.325063</c:v>
                </c:pt>
                <c:pt idx="10">
                  <c:v>18.325063</c:v>
                </c:pt>
                <c:pt idx="11">
                  <c:v>18.325063</c:v>
                </c:pt>
                <c:pt idx="12">
                  <c:v>18.847911</c:v>
                </c:pt>
                <c:pt idx="13">
                  <c:v>18.847911</c:v>
                </c:pt>
                <c:pt idx="14">
                  <c:v>18.847911</c:v>
                </c:pt>
                <c:pt idx="15">
                  <c:v>18.847911</c:v>
                </c:pt>
                <c:pt idx="16">
                  <c:v>18.847911</c:v>
                </c:pt>
                <c:pt idx="17">
                  <c:v>18.847911</c:v>
                </c:pt>
                <c:pt idx="18">
                  <c:v>18.847911</c:v>
                </c:pt>
                <c:pt idx="19">
                  <c:v>18.847911</c:v>
                </c:pt>
                <c:pt idx="20">
                  <c:v>18.847911</c:v>
                </c:pt>
                <c:pt idx="21">
                  <c:v>18.847911</c:v>
                </c:pt>
                <c:pt idx="22">
                  <c:v>18.847911</c:v>
                </c:pt>
                <c:pt idx="23">
                  <c:v>18.847911</c:v>
                </c:pt>
                <c:pt idx="24">
                  <c:v>19.416319000000001</c:v>
                </c:pt>
                <c:pt idx="25">
                  <c:v>19.416319000000001</c:v>
                </c:pt>
                <c:pt idx="26">
                  <c:v>19.416319000000001</c:v>
                </c:pt>
                <c:pt idx="27">
                  <c:v>19.416319000000001</c:v>
                </c:pt>
                <c:pt idx="28">
                  <c:v>19.416319000000001</c:v>
                </c:pt>
                <c:pt idx="29">
                  <c:v>19.416319000000001</c:v>
                </c:pt>
                <c:pt idx="30">
                  <c:v>19.416319000000001</c:v>
                </c:pt>
                <c:pt idx="31">
                  <c:v>19.416319000000001</c:v>
                </c:pt>
                <c:pt idx="32">
                  <c:v>19.416319000000001</c:v>
                </c:pt>
                <c:pt idx="33">
                  <c:v>19.416319000000001</c:v>
                </c:pt>
                <c:pt idx="34">
                  <c:v>19.416319000000001</c:v>
                </c:pt>
                <c:pt idx="35">
                  <c:v>19.416319000000001</c:v>
                </c:pt>
                <c:pt idx="36">
                  <c:v>20.026087</c:v>
                </c:pt>
                <c:pt idx="37">
                  <c:v>20.026087</c:v>
                </c:pt>
                <c:pt idx="38">
                  <c:v>20.026087</c:v>
                </c:pt>
                <c:pt idx="39">
                  <c:v>20.026087</c:v>
                </c:pt>
                <c:pt idx="40">
                  <c:v>20.026087</c:v>
                </c:pt>
                <c:pt idx="41">
                  <c:v>20.026087</c:v>
                </c:pt>
                <c:pt idx="42">
                  <c:v>20.026087</c:v>
                </c:pt>
                <c:pt idx="43">
                  <c:v>20.026087</c:v>
                </c:pt>
                <c:pt idx="44">
                  <c:v>20.026087</c:v>
                </c:pt>
                <c:pt idx="45">
                  <c:v>20.026087</c:v>
                </c:pt>
                <c:pt idx="46">
                  <c:v>20.026087</c:v>
                </c:pt>
                <c:pt idx="47">
                  <c:v>20.026087</c:v>
                </c:pt>
                <c:pt idx="48">
                  <c:v>20.665831000000001</c:v>
                </c:pt>
                <c:pt idx="49">
                  <c:v>20.665831000000001</c:v>
                </c:pt>
                <c:pt idx="50">
                  <c:v>20.665831000000001</c:v>
                </c:pt>
                <c:pt idx="51">
                  <c:v>20.665831000000001</c:v>
                </c:pt>
                <c:pt idx="52">
                  <c:v>20.665831000000001</c:v>
                </c:pt>
                <c:pt idx="53">
                  <c:v>20.665831000000001</c:v>
                </c:pt>
                <c:pt idx="54">
                  <c:v>20.665831000000001</c:v>
                </c:pt>
                <c:pt idx="55">
                  <c:v>20.665831000000001</c:v>
                </c:pt>
                <c:pt idx="56">
                  <c:v>20.665831000000001</c:v>
                </c:pt>
                <c:pt idx="57">
                  <c:v>20.665831000000001</c:v>
                </c:pt>
                <c:pt idx="58">
                  <c:v>20.665831000000001</c:v>
                </c:pt>
                <c:pt idx="59">
                  <c:v>20.665831000000001</c:v>
                </c:pt>
                <c:pt idx="60">
                  <c:v>21.318745</c:v>
                </c:pt>
                <c:pt idx="61">
                  <c:v>21.318745</c:v>
                </c:pt>
                <c:pt idx="62">
                  <c:v>21.318745</c:v>
                </c:pt>
                <c:pt idx="63">
                  <c:v>21.318745</c:v>
                </c:pt>
                <c:pt idx="64">
                  <c:v>21.318745</c:v>
                </c:pt>
                <c:pt idx="65">
                  <c:v>21.318745</c:v>
                </c:pt>
                <c:pt idx="66">
                  <c:v>21.318745</c:v>
                </c:pt>
                <c:pt idx="67">
                  <c:v>21.318745</c:v>
                </c:pt>
                <c:pt idx="68">
                  <c:v>21.318745</c:v>
                </c:pt>
                <c:pt idx="69">
                  <c:v>21.318745</c:v>
                </c:pt>
                <c:pt idx="70">
                  <c:v>21.318745</c:v>
                </c:pt>
                <c:pt idx="71">
                  <c:v>21.318745</c:v>
                </c:pt>
                <c:pt idx="72">
                  <c:v>21.985033000000001</c:v>
                </c:pt>
                <c:pt idx="73">
                  <c:v>21.985033000000001</c:v>
                </c:pt>
                <c:pt idx="74">
                  <c:v>21.985033000000001</c:v>
                </c:pt>
                <c:pt idx="75">
                  <c:v>21.985033000000001</c:v>
                </c:pt>
                <c:pt idx="76">
                  <c:v>21.985033000000001</c:v>
                </c:pt>
                <c:pt idx="77">
                  <c:v>21.985033000000001</c:v>
                </c:pt>
                <c:pt idx="78">
                  <c:v>21.985033000000001</c:v>
                </c:pt>
                <c:pt idx="79">
                  <c:v>21.985033000000001</c:v>
                </c:pt>
                <c:pt idx="80">
                  <c:v>21.985033000000001</c:v>
                </c:pt>
                <c:pt idx="81">
                  <c:v>21.985033000000001</c:v>
                </c:pt>
                <c:pt idx="82">
                  <c:v>21.985033000000001</c:v>
                </c:pt>
                <c:pt idx="83">
                  <c:v>21.985033000000001</c:v>
                </c:pt>
                <c:pt idx="84">
                  <c:v>22.675113</c:v>
                </c:pt>
                <c:pt idx="85">
                  <c:v>22.675113</c:v>
                </c:pt>
                <c:pt idx="86">
                  <c:v>22.675113</c:v>
                </c:pt>
                <c:pt idx="87">
                  <c:v>22.675113</c:v>
                </c:pt>
                <c:pt idx="88">
                  <c:v>22.675113</c:v>
                </c:pt>
                <c:pt idx="89">
                  <c:v>22.675113</c:v>
                </c:pt>
                <c:pt idx="90">
                  <c:v>22.675113</c:v>
                </c:pt>
                <c:pt idx="91">
                  <c:v>22.675113</c:v>
                </c:pt>
                <c:pt idx="92">
                  <c:v>22.675113</c:v>
                </c:pt>
                <c:pt idx="93">
                  <c:v>22.675113</c:v>
                </c:pt>
                <c:pt idx="94">
                  <c:v>22.675113</c:v>
                </c:pt>
                <c:pt idx="95">
                  <c:v>22.675113</c:v>
                </c:pt>
                <c:pt idx="96">
                  <c:v>23.391504999999999</c:v>
                </c:pt>
                <c:pt idx="97">
                  <c:v>23.391504999999999</c:v>
                </c:pt>
                <c:pt idx="98">
                  <c:v>23.391504999999999</c:v>
                </c:pt>
                <c:pt idx="99">
                  <c:v>23.391504999999999</c:v>
                </c:pt>
                <c:pt idx="100">
                  <c:v>23.391504999999999</c:v>
                </c:pt>
                <c:pt idx="101">
                  <c:v>23.391504999999999</c:v>
                </c:pt>
                <c:pt idx="102">
                  <c:v>23.391504999999999</c:v>
                </c:pt>
                <c:pt idx="103">
                  <c:v>23.391504999999999</c:v>
                </c:pt>
                <c:pt idx="104">
                  <c:v>23.391504999999999</c:v>
                </c:pt>
                <c:pt idx="105">
                  <c:v>23.391504999999999</c:v>
                </c:pt>
                <c:pt idx="106">
                  <c:v>23.391504999999999</c:v>
                </c:pt>
                <c:pt idx="107">
                  <c:v>23.391504999999999</c:v>
                </c:pt>
                <c:pt idx="108">
                  <c:v>24.129884000000001</c:v>
                </c:pt>
                <c:pt idx="109">
                  <c:v>24.129884000000001</c:v>
                </c:pt>
                <c:pt idx="110">
                  <c:v>24.129884000000001</c:v>
                </c:pt>
                <c:pt idx="111">
                  <c:v>24.129884000000001</c:v>
                </c:pt>
                <c:pt idx="112">
                  <c:v>24.129884000000001</c:v>
                </c:pt>
                <c:pt idx="113">
                  <c:v>24.129884000000001</c:v>
                </c:pt>
                <c:pt idx="114">
                  <c:v>24.129884000000001</c:v>
                </c:pt>
                <c:pt idx="115">
                  <c:v>24.129884000000001</c:v>
                </c:pt>
                <c:pt idx="116">
                  <c:v>24.129884000000001</c:v>
                </c:pt>
                <c:pt idx="117">
                  <c:v>24.129884000000001</c:v>
                </c:pt>
                <c:pt idx="118">
                  <c:v>24.129884000000001</c:v>
                </c:pt>
                <c:pt idx="119">
                  <c:v>24.129884000000001</c:v>
                </c:pt>
                <c:pt idx="120">
                  <c:v>24.893498000000001</c:v>
                </c:pt>
                <c:pt idx="121">
                  <c:v>24.893498000000001</c:v>
                </c:pt>
                <c:pt idx="122">
                  <c:v>24.893498000000001</c:v>
                </c:pt>
                <c:pt idx="123">
                  <c:v>24.893498000000001</c:v>
                </c:pt>
                <c:pt idx="124">
                  <c:v>24.893498000000001</c:v>
                </c:pt>
                <c:pt idx="125">
                  <c:v>24.893498000000001</c:v>
                </c:pt>
                <c:pt idx="126">
                  <c:v>24.893498000000001</c:v>
                </c:pt>
                <c:pt idx="127">
                  <c:v>24.893498000000001</c:v>
                </c:pt>
                <c:pt idx="128">
                  <c:v>24.893498000000001</c:v>
                </c:pt>
                <c:pt idx="129">
                  <c:v>24.893498000000001</c:v>
                </c:pt>
                <c:pt idx="130">
                  <c:v>24.893498000000001</c:v>
                </c:pt>
                <c:pt idx="131">
                  <c:v>24.893498000000001</c:v>
                </c:pt>
                <c:pt idx="132">
                  <c:v>25.726036000000001</c:v>
                </c:pt>
                <c:pt idx="133">
                  <c:v>25.726036000000001</c:v>
                </c:pt>
                <c:pt idx="134">
                  <c:v>25.726036000000001</c:v>
                </c:pt>
                <c:pt idx="135">
                  <c:v>25.726036000000001</c:v>
                </c:pt>
                <c:pt idx="136">
                  <c:v>25.726036000000001</c:v>
                </c:pt>
                <c:pt idx="137">
                  <c:v>25.726036000000001</c:v>
                </c:pt>
                <c:pt idx="138">
                  <c:v>25.726036000000001</c:v>
                </c:pt>
                <c:pt idx="139">
                  <c:v>25.726036000000001</c:v>
                </c:pt>
                <c:pt idx="140">
                  <c:v>25.726036000000001</c:v>
                </c:pt>
                <c:pt idx="141">
                  <c:v>25.726036000000001</c:v>
                </c:pt>
                <c:pt idx="142">
                  <c:v>25.726036000000001</c:v>
                </c:pt>
                <c:pt idx="143">
                  <c:v>25.726036000000001</c:v>
                </c:pt>
                <c:pt idx="144">
                  <c:v>26.628081999999999</c:v>
                </c:pt>
                <c:pt idx="145">
                  <c:v>26.628081999999999</c:v>
                </c:pt>
                <c:pt idx="146">
                  <c:v>26.628081999999999</c:v>
                </c:pt>
                <c:pt idx="147">
                  <c:v>26.628081999999999</c:v>
                </c:pt>
                <c:pt idx="148">
                  <c:v>26.628081999999999</c:v>
                </c:pt>
                <c:pt idx="149">
                  <c:v>26.628081999999999</c:v>
                </c:pt>
                <c:pt idx="150">
                  <c:v>26.628081999999999</c:v>
                </c:pt>
                <c:pt idx="151">
                  <c:v>26.628081999999999</c:v>
                </c:pt>
                <c:pt idx="152">
                  <c:v>26.628081999999999</c:v>
                </c:pt>
                <c:pt idx="153">
                  <c:v>26.628081999999999</c:v>
                </c:pt>
                <c:pt idx="154">
                  <c:v>26.628081999999999</c:v>
                </c:pt>
                <c:pt idx="155">
                  <c:v>26.628081999999999</c:v>
                </c:pt>
                <c:pt idx="156">
                  <c:v>27.559380000000001</c:v>
                </c:pt>
                <c:pt idx="157">
                  <c:v>27.559380000000001</c:v>
                </c:pt>
                <c:pt idx="158">
                  <c:v>27.559380000000001</c:v>
                </c:pt>
                <c:pt idx="159">
                  <c:v>27.559380000000001</c:v>
                </c:pt>
                <c:pt idx="160">
                  <c:v>27.559380000000001</c:v>
                </c:pt>
                <c:pt idx="161">
                  <c:v>27.559380000000001</c:v>
                </c:pt>
                <c:pt idx="162">
                  <c:v>27.559380000000001</c:v>
                </c:pt>
                <c:pt idx="163">
                  <c:v>27.559380000000001</c:v>
                </c:pt>
                <c:pt idx="164">
                  <c:v>27.559380000000001</c:v>
                </c:pt>
                <c:pt idx="165">
                  <c:v>27.559380000000001</c:v>
                </c:pt>
                <c:pt idx="166">
                  <c:v>27.559380000000001</c:v>
                </c:pt>
                <c:pt idx="167">
                  <c:v>27.559380000000001</c:v>
                </c:pt>
                <c:pt idx="168">
                  <c:v>28.519907</c:v>
                </c:pt>
                <c:pt idx="169">
                  <c:v>28.519907</c:v>
                </c:pt>
                <c:pt idx="170">
                  <c:v>28.519907</c:v>
                </c:pt>
                <c:pt idx="171">
                  <c:v>28.519907</c:v>
                </c:pt>
                <c:pt idx="172">
                  <c:v>28.519907</c:v>
                </c:pt>
                <c:pt idx="173">
                  <c:v>28.519907</c:v>
                </c:pt>
                <c:pt idx="174">
                  <c:v>28.519907</c:v>
                </c:pt>
                <c:pt idx="175">
                  <c:v>28.519907</c:v>
                </c:pt>
                <c:pt idx="176">
                  <c:v>28.519907</c:v>
                </c:pt>
                <c:pt idx="177">
                  <c:v>28.519907</c:v>
                </c:pt>
                <c:pt idx="178">
                  <c:v>28.519907</c:v>
                </c:pt>
                <c:pt idx="179">
                  <c:v>28.519907</c:v>
                </c:pt>
                <c:pt idx="180">
                  <c:v>29.507978999999999</c:v>
                </c:pt>
                <c:pt idx="181">
                  <c:v>29.507978999999999</c:v>
                </c:pt>
                <c:pt idx="182">
                  <c:v>29.507978999999999</c:v>
                </c:pt>
                <c:pt idx="183">
                  <c:v>29.507978999999999</c:v>
                </c:pt>
                <c:pt idx="184">
                  <c:v>29.507978999999999</c:v>
                </c:pt>
                <c:pt idx="185">
                  <c:v>29.507978999999999</c:v>
                </c:pt>
                <c:pt idx="186">
                  <c:v>29.507978999999999</c:v>
                </c:pt>
                <c:pt idx="187">
                  <c:v>29.507978999999999</c:v>
                </c:pt>
                <c:pt idx="188">
                  <c:v>29.507978999999999</c:v>
                </c:pt>
                <c:pt idx="189">
                  <c:v>29.507978999999999</c:v>
                </c:pt>
                <c:pt idx="190">
                  <c:v>29.507978999999999</c:v>
                </c:pt>
                <c:pt idx="191">
                  <c:v>29.507978999999999</c:v>
                </c:pt>
                <c:pt idx="192">
                  <c:v>30.520462999999999</c:v>
                </c:pt>
                <c:pt idx="193">
                  <c:v>30.520462999999999</c:v>
                </c:pt>
                <c:pt idx="194">
                  <c:v>30.520462999999999</c:v>
                </c:pt>
                <c:pt idx="195">
                  <c:v>30.520462999999999</c:v>
                </c:pt>
                <c:pt idx="196">
                  <c:v>30.520462999999999</c:v>
                </c:pt>
                <c:pt idx="197">
                  <c:v>30.520462999999999</c:v>
                </c:pt>
                <c:pt idx="198">
                  <c:v>30.520462999999999</c:v>
                </c:pt>
                <c:pt idx="199">
                  <c:v>30.520462999999999</c:v>
                </c:pt>
                <c:pt idx="200">
                  <c:v>30.520462999999999</c:v>
                </c:pt>
                <c:pt idx="201">
                  <c:v>30.520462999999999</c:v>
                </c:pt>
                <c:pt idx="202">
                  <c:v>30.520462999999999</c:v>
                </c:pt>
                <c:pt idx="203">
                  <c:v>30.520462999999999</c:v>
                </c:pt>
                <c:pt idx="204">
                  <c:v>31.585225000000001</c:v>
                </c:pt>
                <c:pt idx="205">
                  <c:v>31.585225000000001</c:v>
                </c:pt>
                <c:pt idx="206">
                  <c:v>31.585225000000001</c:v>
                </c:pt>
                <c:pt idx="207">
                  <c:v>31.585225000000001</c:v>
                </c:pt>
                <c:pt idx="208">
                  <c:v>31.585225000000001</c:v>
                </c:pt>
                <c:pt idx="209">
                  <c:v>31.585225000000001</c:v>
                </c:pt>
                <c:pt idx="210">
                  <c:v>31.585225000000001</c:v>
                </c:pt>
                <c:pt idx="211">
                  <c:v>31.585225000000001</c:v>
                </c:pt>
                <c:pt idx="212">
                  <c:v>31.585225000000001</c:v>
                </c:pt>
                <c:pt idx="213">
                  <c:v>31.585225000000001</c:v>
                </c:pt>
                <c:pt idx="214">
                  <c:v>31.585225000000001</c:v>
                </c:pt>
                <c:pt idx="215">
                  <c:v>31.585225000000001</c:v>
                </c:pt>
                <c:pt idx="216">
                  <c:v>32.712738000000002</c:v>
                </c:pt>
                <c:pt idx="217">
                  <c:v>32.712738000000002</c:v>
                </c:pt>
                <c:pt idx="218">
                  <c:v>32.712738000000002</c:v>
                </c:pt>
                <c:pt idx="219">
                  <c:v>32.712738000000002</c:v>
                </c:pt>
                <c:pt idx="220">
                  <c:v>32.712738000000002</c:v>
                </c:pt>
                <c:pt idx="221">
                  <c:v>32.712738000000002</c:v>
                </c:pt>
                <c:pt idx="222">
                  <c:v>32.712738000000002</c:v>
                </c:pt>
                <c:pt idx="223">
                  <c:v>32.712738000000002</c:v>
                </c:pt>
                <c:pt idx="224">
                  <c:v>32.712738000000002</c:v>
                </c:pt>
                <c:pt idx="225">
                  <c:v>32.712738000000002</c:v>
                </c:pt>
                <c:pt idx="226">
                  <c:v>32.712738000000002</c:v>
                </c:pt>
                <c:pt idx="227">
                  <c:v>32.712738000000002</c:v>
                </c:pt>
                <c:pt idx="228">
                  <c:v>33.879213999999997</c:v>
                </c:pt>
                <c:pt idx="229">
                  <c:v>33.879213999999997</c:v>
                </c:pt>
                <c:pt idx="230">
                  <c:v>33.879213999999997</c:v>
                </c:pt>
                <c:pt idx="231">
                  <c:v>33.879213999999997</c:v>
                </c:pt>
                <c:pt idx="232">
                  <c:v>33.879213999999997</c:v>
                </c:pt>
                <c:pt idx="233">
                  <c:v>33.879213999999997</c:v>
                </c:pt>
                <c:pt idx="234">
                  <c:v>33.879213999999997</c:v>
                </c:pt>
                <c:pt idx="235">
                  <c:v>33.879213999999997</c:v>
                </c:pt>
                <c:pt idx="236">
                  <c:v>33.879213999999997</c:v>
                </c:pt>
                <c:pt idx="237">
                  <c:v>33.879213999999997</c:v>
                </c:pt>
                <c:pt idx="238">
                  <c:v>33.879213999999997</c:v>
                </c:pt>
                <c:pt idx="239">
                  <c:v>33.879213999999997</c:v>
                </c:pt>
                <c:pt idx="240">
                  <c:v>35.040770999999999</c:v>
                </c:pt>
                <c:pt idx="241">
                  <c:v>35.040770999999999</c:v>
                </c:pt>
                <c:pt idx="242">
                  <c:v>35.040770999999999</c:v>
                </c:pt>
                <c:pt idx="243">
                  <c:v>35.040770999999999</c:v>
                </c:pt>
                <c:pt idx="244">
                  <c:v>35.040770999999999</c:v>
                </c:pt>
                <c:pt idx="245">
                  <c:v>35.040770999999999</c:v>
                </c:pt>
                <c:pt idx="246">
                  <c:v>35.040770999999999</c:v>
                </c:pt>
                <c:pt idx="247">
                  <c:v>35.040770999999999</c:v>
                </c:pt>
                <c:pt idx="248">
                  <c:v>35.040770999999999</c:v>
                </c:pt>
                <c:pt idx="249">
                  <c:v>35.040770999999999</c:v>
                </c:pt>
                <c:pt idx="250">
                  <c:v>35.040770999999999</c:v>
                </c:pt>
                <c:pt idx="251">
                  <c:v>35.040770999999999</c:v>
                </c:pt>
                <c:pt idx="252">
                  <c:v>36.142035999999997</c:v>
                </c:pt>
                <c:pt idx="253">
                  <c:v>36.142035999999997</c:v>
                </c:pt>
                <c:pt idx="254">
                  <c:v>36.142035999999997</c:v>
                </c:pt>
                <c:pt idx="255">
                  <c:v>36.142035999999997</c:v>
                </c:pt>
                <c:pt idx="256">
                  <c:v>36.142035999999997</c:v>
                </c:pt>
                <c:pt idx="257">
                  <c:v>36.142035999999997</c:v>
                </c:pt>
                <c:pt idx="258">
                  <c:v>36.142035999999997</c:v>
                </c:pt>
                <c:pt idx="259">
                  <c:v>36.142035999999997</c:v>
                </c:pt>
                <c:pt idx="260">
                  <c:v>36.142035999999997</c:v>
                </c:pt>
                <c:pt idx="261">
                  <c:v>36.142035999999997</c:v>
                </c:pt>
                <c:pt idx="262">
                  <c:v>36.142035999999997</c:v>
                </c:pt>
                <c:pt idx="263">
                  <c:v>36.142035999999997</c:v>
                </c:pt>
                <c:pt idx="264">
                  <c:v>37.208508999999999</c:v>
                </c:pt>
                <c:pt idx="265">
                  <c:v>37.208508999999999</c:v>
                </c:pt>
                <c:pt idx="266">
                  <c:v>37.208508999999999</c:v>
                </c:pt>
                <c:pt idx="267">
                  <c:v>37.208508999999999</c:v>
                </c:pt>
                <c:pt idx="268">
                  <c:v>37.208508999999999</c:v>
                </c:pt>
                <c:pt idx="269">
                  <c:v>37.208508999999999</c:v>
                </c:pt>
                <c:pt idx="270">
                  <c:v>37.208508999999999</c:v>
                </c:pt>
                <c:pt idx="271">
                  <c:v>37.208508999999999</c:v>
                </c:pt>
                <c:pt idx="272">
                  <c:v>37.208508999999999</c:v>
                </c:pt>
                <c:pt idx="273">
                  <c:v>37.208508999999999</c:v>
                </c:pt>
                <c:pt idx="274">
                  <c:v>37.208508999999999</c:v>
                </c:pt>
                <c:pt idx="275">
                  <c:v>37.208508999999999</c:v>
                </c:pt>
                <c:pt idx="276">
                  <c:v>38.294268000000002</c:v>
                </c:pt>
                <c:pt idx="277">
                  <c:v>38.294268000000002</c:v>
                </c:pt>
                <c:pt idx="278">
                  <c:v>38.294268000000002</c:v>
                </c:pt>
                <c:pt idx="279">
                  <c:v>38.294268000000002</c:v>
                </c:pt>
                <c:pt idx="280">
                  <c:v>38.294268000000002</c:v>
                </c:pt>
                <c:pt idx="281">
                  <c:v>38.294268000000002</c:v>
                </c:pt>
                <c:pt idx="282">
                  <c:v>38.294268000000002</c:v>
                </c:pt>
                <c:pt idx="283">
                  <c:v>38.294268000000002</c:v>
                </c:pt>
                <c:pt idx="284">
                  <c:v>38.294268000000002</c:v>
                </c:pt>
                <c:pt idx="285">
                  <c:v>38.294268000000002</c:v>
                </c:pt>
                <c:pt idx="286">
                  <c:v>38.294268000000002</c:v>
                </c:pt>
                <c:pt idx="287">
                  <c:v>38.294268000000002</c:v>
                </c:pt>
                <c:pt idx="288">
                  <c:v>39.398224999999996</c:v>
                </c:pt>
                <c:pt idx="289">
                  <c:v>39.398224999999996</c:v>
                </c:pt>
                <c:pt idx="290">
                  <c:v>39.398224999999996</c:v>
                </c:pt>
                <c:pt idx="291">
                  <c:v>39.398224999999996</c:v>
                </c:pt>
                <c:pt idx="292">
                  <c:v>39.398224999999996</c:v>
                </c:pt>
                <c:pt idx="293">
                  <c:v>39.398224999999996</c:v>
                </c:pt>
                <c:pt idx="294">
                  <c:v>39.398224999999996</c:v>
                </c:pt>
                <c:pt idx="295">
                  <c:v>39.398224999999996</c:v>
                </c:pt>
                <c:pt idx="296">
                  <c:v>39.398224999999996</c:v>
                </c:pt>
                <c:pt idx="297">
                  <c:v>39.398224999999996</c:v>
                </c:pt>
                <c:pt idx="298">
                  <c:v>39.398224999999996</c:v>
                </c:pt>
                <c:pt idx="299">
                  <c:v>39.398224999999996</c:v>
                </c:pt>
                <c:pt idx="300">
                  <c:v>40.508311999999997</c:v>
                </c:pt>
                <c:pt idx="301">
                  <c:v>40.508311999999997</c:v>
                </c:pt>
                <c:pt idx="302">
                  <c:v>40.508311999999997</c:v>
                </c:pt>
                <c:pt idx="303">
                  <c:v>40.508311999999997</c:v>
                </c:pt>
                <c:pt idx="304">
                  <c:v>40.508311999999997</c:v>
                </c:pt>
                <c:pt idx="305">
                  <c:v>40.508311999999997</c:v>
                </c:pt>
                <c:pt idx="306">
                  <c:v>40.508311999999997</c:v>
                </c:pt>
                <c:pt idx="307">
                  <c:v>40.508311999999997</c:v>
                </c:pt>
                <c:pt idx="308">
                  <c:v>40.508311999999997</c:v>
                </c:pt>
                <c:pt idx="309">
                  <c:v>40.508311999999997</c:v>
                </c:pt>
                <c:pt idx="310">
                  <c:v>40.508311999999997</c:v>
                </c:pt>
                <c:pt idx="311">
                  <c:v>40.508311999999997</c:v>
                </c:pt>
                <c:pt idx="312">
                  <c:v>41.633951000000003</c:v>
                </c:pt>
                <c:pt idx="313">
                  <c:v>41.633951000000003</c:v>
                </c:pt>
                <c:pt idx="314">
                  <c:v>41.633951000000003</c:v>
                </c:pt>
                <c:pt idx="315">
                  <c:v>41.633951000000003</c:v>
                </c:pt>
                <c:pt idx="316">
                  <c:v>41.633951000000003</c:v>
                </c:pt>
                <c:pt idx="317">
                  <c:v>41.633951000000003</c:v>
                </c:pt>
                <c:pt idx="318">
                  <c:v>41.633951000000003</c:v>
                </c:pt>
                <c:pt idx="319">
                  <c:v>41.633951000000003</c:v>
                </c:pt>
                <c:pt idx="320">
                  <c:v>41.633951000000003</c:v>
                </c:pt>
                <c:pt idx="321">
                  <c:v>41.633951000000003</c:v>
                </c:pt>
                <c:pt idx="322">
                  <c:v>41.633951000000003</c:v>
                </c:pt>
                <c:pt idx="323">
                  <c:v>41.633951000000003</c:v>
                </c:pt>
                <c:pt idx="324">
                  <c:v>42.787013000000002</c:v>
                </c:pt>
                <c:pt idx="325">
                  <c:v>42.787013000000002</c:v>
                </c:pt>
                <c:pt idx="326">
                  <c:v>42.787013000000002</c:v>
                </c:pt>
                <c:pt idx="327">
                  <c:v>42.787013000000002</c:v>
                </c:pt>
                <c:pt idx="328">
                  <c:v>42.787013000000002</c:v>
                </c:pt>
                <c:pt idx="329">
                  <c:v>42.787013000000002</c:v>
                </c:pt>
                <c:pt idx="330">
                  <c:v>42.787013000000002</c:v>
                </c:pt>
                <c:pt idx="331">
                  <c:v>42.787013000000002</c:v>
                </c:pt>
                <c:pt idx="332">
                  <c:v>42.787013000000002</c:v>
                </c:pt>
                <c:pt idx="333">
                  <c:v>42.787013000000002</c:v>
                </c:pt>
                <c:pt idx="334">
                  <c:v>42.787013000000002</c:v>
                </c:pt>
                <c:pt idx="335">
                  <c:v>42.787013000000002</c:v>
                </c:pt>
                <c:pt idx="336">
                  <c:v>43.965649999999997</c:v>
                </c:pt>
                <c:pt idx="337">
                  <c:v>43.965649999999997</c:v>
                </c:pt>
                <c:pt idx="338">
                  <c:v>43.965649999999997</c:v>
                </c:pt>
                <c:pt idx="339">
                  <c:v>43.965649999999997</c:v>
                </c:pt>
                <c:pt idx="340">
                  <c:v>43.965649999999997</c:v>
                </c:pt>
                <c:pt idx="341">
                  <c:v>43.965649999999997</c:v>
                </c:pt>
                <c:pt idx="342">
                  <c:v>43.965649999999997</c:v>
                </c:pt>
                <c:pt idx="343">
                  <c:v>43.965649999999997</c:v>
                </c:pt>
                <c:pt idx="344">
                  <c:v>43.965649999999997</c:v>
                </c:pt>
                <c:pt idx="345">
                  <c:v>43.965649999999997</c:v>
                </c:pt>
                <c:pt idx="346">
                  <c:v>43.965649999999997</c:v>
                </c:pt>
                <c:pt idx="347">
                  <c:v>43.965649999999997</c:v>
                </c:pt>
                <c:pt idx="348">
                  <c:v>45.154544999999999</c:v>
                </c:pt>
                <c:pt idx="349">
                  <c:v>45.154544999999999</c:v>
                </c:pt>
                <c:pt idx="350">
                  <c:v>45.154544999999999</c:v>
                </c:pt>
                <c:pt idx="351">
                  <c:v>45.154544999999999</c:v>
                </c:pt>
                <c:pt idx="352">
                  <c:v>45.154544999999999</c:v>
                </c:pt>
                <c:pt idx="353">
                  <c:v>45.154544999999999</c:v>
                </c:pt>
                <c:pt idx="354">
                  <c:v>45.154544999999999</c:v>
                </c:pt>
                <c:pt idx="355">
                  <c:v>45.154544999999999</c:v>
                </c:pt>
                <c:pt idx="356">
                  <c:v>45.154544999999999</c:v>
                </c:pt>
                <c:pt idx="357">
                  <c:v>45.154544999999999</c:v>
                </c:pt>
                <c:pt idx="358">
                  <c:v>45.154544999999999</c:v>
                </c:pt>
                <c:pt idx="359">
                  <c:v>45.154544999999999</c:v>
                </c:pt>
                <c:pt idx="360">
                  <c:v>46.452201000000002</c:v>
                </c:pt>
                <c:pt idx="361">
                  <c:v>46.452201000000002</c:v>
                </c:pt>
                <c:pt idx="362">
                  <c:v>46.452201000000002</c:v>
                </c:pt>
                <c:pt idx="363">
                  <c:v>46.452201000000002</c:v>
                </c:pt>
                <c:pt idx="364">
                  <c:v>46.452201000000002</c:v>
                </c:pt>
                <c:pt idx="365">
                  <c:v>46.452201000000002</c:v>
                </c:pt>
                <c:pt idx="366">
                  <c:v>46.452201000000002</c:v>
                </c:pt>
                <c:pt idx="367">
                  <c:v>46.452201000000002</c:v>
                </c:pt>
                <c:pt idx="368">
                  <c:v>46.452201000000002</c:v>
                </c:pt>
                <c:pt idx="369">
                  <c:v>46.452201000000002</c:v>
                </c:pt>
                <c:pt idx="370">
                  <c:v>46.452201000000002</c:v>
                </c:pt>
                <c:pt idx="371">
                  <c:v>46.452201000000002</c:v>
                </c:pt>
                <c:pt idx="372">
                  <c:v>47.851112000000001</c:v>
                </c:pt>
                <c:pt idx="373">
                  <c:v>47.851112000000001</c:v>
                </c:pt>
                <c:pt idx="374">
                  <c:v>47.851112000000001</c:v>
                </c:pt>
                <c:pt idx="375">
                  <c:v>47.851112000000001</c:v>
                </c:pt>
                <c:pt idx="376">
                  <c:v>47.851112000000001</c:v>
                </c:pt>
                <c:pt idx="377">
                  <c:v>47.851112000000001</c:v>
                </c:pt>
                <c:pt idx="378">
                  <c:v>47.851112000000001</c:v>
                </c:pt>
                <c:pt idx="379">
                  <c:v>47.851112000000001</c:v>
                </c:pt>
                <c:pt idx="380">
                  <c:v>47.851112000000001</c:v>
                </c:pt>
                <c:pt idx="381">
                  <c:v>47.851112000000001</c:v>
                </c:pt>
                <c:pt idx="382">
                  <c:v>47.851112000000001</c:v>
                </c:pt>
                <c:pt idx="383">
                  <c:v>47.851112000000001</c:v>
                </c:pt>
                <c:pt idx="384">
                  <c:v>49.227507000000003</c:v>
                </c:pt>
                <c:pt idx="385">
                  <c:v>49.227507000000003</c:v>
                </c:pt>
                <c:pt idx="386">
                  <c:v>49.227507000000003</c:v>
                </c:pt>
                <c:pt idx="387">
                  <c:v>49.227507000000003</c:v>
                </c:pt>
                <c:pt idx="388">
                  <c:v>49.227507000000003</c:v>
                </c:pt>
                <c:pt idx="389">
                  <c:v>49.227507000000003</c:v>
                </c:pt>
                <c:pt idx="390">
                  <c:v>49.227507000000003</c:v>
                </c:pt>
                <c:pt idx="391">
                  <c:v>49.227507000000003</c:v>
                </c:pt>
                <c:pt idx="392">
                  <c:v>49.227507000000003</c:v>
                </c:pt>
                <c:pt idx="393">
                  <c:v>49.227507000000003</c:v>
                </c:pt>
                <c:pt idx="394">
                  <c:v>49.227507000000003</c:v>
                </c:pt>
                <c:pt idx="395">
                  <c:v>49.227507000000003</c:v>
                </c:pt>
                <c:pt idx="396">
                  <c:v>50.563949999999998</c:v>
                </c:pt>
                <c:pt idx="397">
                  <c:v>50.563949999999998</c:v>
                </c:pt>
                <c:pt idx="398">
                  <c:v>50.563949999999998</c:v>
                </c:pt>
                <c:pt idx="399">
                  <c:v>50.563949999999998</c:v>
                </c:pt>
                <c:pt idx="400">
                  <c:v>50.563949999999998</c:v>
                </c:pt>
                <c:pt idx="401">
                  <c:v>50.563949999999998</c:v>
                </c:pt>
                <c:pt idx="402">
                  <c:v>50.563949999999998</c:v>
                </c:pt>
                <c:pt idx="403">
                  <c:v>50.563949999999998</c:v>
                </c:pt>
                <c:pt idx="404">
                  <c:v>50.563949999999998</c:v>
                </c:pt>
                <c:pt idx="405">
                  <c:v>50.563949999999998</c:v>
                </c:pt>
                <c:pt idx="406">
                  <c:v>50.563949999999998</c:v>
                </c:pt>
                <c:pt idx="407">
                  <c:v>50.563949999999998</c:v>
                </c:pt>
                <c:pt idx="408">
                  <c:v>51.878424000000003</c:v>
                </c:pt>
                <c:pt idx="409">
                  <c:v>51.878424000000003</c:v>
                </c:pt>
                <c:pt idx="410">
                  <c:v>51.878424000000003</c:v>
                </c:pt>
                <c:pt idx="411">
                  <c:v>51.878424000000003</c:v>
                </c:pt>
                <c:pt idx="412">
                  <c:v>51.878424000000003</c:v>
                </c:pt>
                <c:pt idx="413">
                  <c:v>51.878424000000003</c:v>
                </c:pt>
                <c:pt idx="414">
                  <c:v>51.878424000000003</c:v>
                </c:pt>
                <c:pt idx="415">
                  <c:v>51.878424000000003</c:v>
                </c:pt>
                <c:pt idx="416">
                  <c:v>51.878424000000003</c:v>
                </c:pt>
                <c:pt idx="417">
                  <c:v>51.878424000000003</c:v>
                </c:pt>
                <c:pt idx="418">
                  <c:v>51.878424000000003</c:v>
                </c:pt>
                <c:pt idx="419">
                  <c:v>51.878424000000003</c:v>
                </c:pt>
                <c:pt idx="420">
                  <c:v>53.169832999999997</c:v>
                </c:pt>
                <c:pt idx="421">
                  <c:v>53.169832999999997</c:v>
                </c:pt>
                <c:pt idx="422">
                  <c:v>53.169832999999997</c:v>
                </c:pt>
                <c:pt idx="423">
                  <c:v>53.169832999999997</c:v>
                </c:pt>
                <c:pt idx="424">
                  <c:v>53.169832999999997</c:v>
                </c:pt>
                <c:pt idx="425">
                  <c:v>53.169832999999997</c:v>
                </c:pt>
                <c:pt idx="426">
                  <c:v>53.169832999999997</c:v>
                </c:pt>
                <c:pt idx="427">
                  <c:v>53.169832999999997</c:v>
                </c:pt>
                <c:pt idx="428">
                  <c:v>53.169832999999997</c:v>
                </c:pt>
                <c:pt idx="429">
                  <c:v>53.169832999999997</c:v>
                </c:pt>
                <c:pt idx="430">
                  <c:v>53.169832999999997</c:v>
                </c:pt>
                <c:pt idx="431">
                  <c:v>53.169832999999997</c:v>
                </c:pt>
                <c:pt idx="432">
                  <c:v>54.437282000000003</c:v>
                </c:pt>
                <c:pt idx="433">
                  <c:v>54.437282000000003</c:v>
                </c:pt>
                <c:pt idx="434">
                  <c:v>54.437282000000003</c:v>
                </c:pt>
                <c:pt idx="435">
                  <c:v>54.437282000000003</c:v>
                </c:pt>
                <c:pt idx="436">
                  <c:v>54.437282000000003</c:v>
                </c:pt>
                <c:pt idx="437">
                  <c:v>54.437282000000003</c:v>
                </c:pt>
                <c:pt idx="438">
                  <c:v>54.437282000000003</c:v>
                </c:pt>
                <c:pt idx="439">
                  <c:v>54.437282000000003</c:v>
                </c:pt>
                <c:pt idx="440">
                  <c:v>54.437282000000003</c:v>
                </c:pt>
                <c:pt idx="441">
                  <c:v>54.437282000000003</c:v>
                </c:pt>
                <c:pt idx="442">
                  <c:v>54.437282000000003</c:v>
                </c:pt>
                <c:pt idx="443">
                  <c:v>54.437282000000003</c:v>
                </c:pt>
                <c:pt idx="444">
                  <c:v>55.706829999999997</c:v>
                </c:pt>
                <c:pt idx="445">
                  <c:v>55.706829999999997</c:v>
                </c:pt>
                <c:pt idx="446">
                  <c:v>55.706829999999997</c:v>
                </c:pt>
                <c:pt idx="447">
                  <c:v>55.706829999999997</c:v>
                </c:pt>
                <c:pt idx="448">
                  <c:v>55.706829999999997</c:v>
                </c:pt>
                <c:pt idx="449">
                  <c:v>55.706829999999997</c:v>
                </c:pt>
                <c:pt idx="450">
                  <c:v>55.706829999999997</c:v>
                </c:pt>
                <c:pt idx="451">
                  <c:v>55.706829999999997</c:v>
                </c:pt>
                <c:pt idx="452">
                  <c:v>55.706829999999997</c:v>
                </c:pt>
                <c:pt idx="453">
                  <c:v>55.706829999999997</c:v>
                </c:pt>
                <c:pt idx="454">
                  <c:v>55.706829999999997</c:v>
                </c:pt>
                <c:pt idx="455">
                  <c:v>55.706829999999997</c:v>
                </c:pt>
                <c:pt idx="456">
                  <c:v>56.969817999999997</c:v>
                </c:pt>
                <c:pt idx="457">
                  <c:v>56.969817999999997</c:v>
                </c:pt>
                <c:pt idx="458">
                  <c:v>56.969817999999997</c:v>
                </c:pt>
                <c:pt idx="459">
                  <c:v>56.969817999999997</c:v>
                </c:pt>
                <c:pt idx="460">
                  <c:v>56.969817999999997</c:v>
                </c:pt>
                <c:pt idx="461">
                  <c:v>56.969817999999997</c:v>
                </c:pt>
                <c:pt idx="462">
                  <c:v>56.969817999999997</c:v>
                </c:pt>
                <c:pt idx="463">
                  <c:v>56.969817999999997</c:v>
                </c:pt>
                <c:pt idx="464">
                  <c:v>56.969817999999997</c:v>
                </c:pt>
                <c:pt idx="465">
                  <c:v>56.969817999999997</c:v>
                </c:pt>
                <c:pt idx="466">
                  <c:v>56.969817999999997</c:v>
                </c:pt>
                <c:pt idx="467">
                  <c:v>56.969817999999997</c:v>
                </c:pt>
                <c:pt idx="468">
                  <c:v>58.224518000000003</c:v>
                </c:pt>
                <c:pt idx="469">
                  <c:v>58.224518000000003</c:v>
                </c:pt>
                <c:pt idx="470">
                  <c:v>58.224518000000003</c:v>
                </c:pt>
                <c:pt idx="471">
                  <c:v>58.224518000000003</c:v>
                </c:pt>
                <c:pt idx="472">
                  <c:v>58.224518000000003</c:v>
                </c:pt>
                <c:pt idx="473">
                  <c:v>58.224518000000003</c:v>
                </c:pt>
                <c:pt idx="474">
                  <c:v>58.224518000000003</c:v>
                </c:pt>
                <c:pt idx="475">
                  <c:v>58.224518000000003</c:v>
                </c:pt>
                <c:pt idx="476">
                  <c:v>58.224518000000003</c:v>
                </c:pt>
                <c:pt idx="477">
                  <c:v>58.224518000000003</c:v>
                </c:pt>
                <c:pt idx="478">
                  <c:v>58.224518000000003</c:v>
                </c:pt>
                <c:pt idx="479">
                  <c:v>58.224518000000003</c:v>
                </c:pt>
                <c:pt idx="480">
                  <c:v>59.464655999999998</c:v>
                </c:pt>
                <c:pt idx="481">
                  <c:v>59.464655999999998</c:v>
                </c:pt>
                <c:pt idx="482">
                  <c:v>59.464655999999998</c:v>
                </c:pt>
                <c:pt idx="483">
                  <c:v>59.464655999999998</c:v>
                </c:pt>
                <c:pt idx="484">
                  <c:v>59.464655999999998</c:v>
                </c:pt>
                <c:pt idx="485">
                  <c:v>59.464655999999998</c:v>
                </c:pt>
                <c:pt idx="486">
                  <c:v>59.464655999999998</c:v>
                </c:pt>
                <c:pt idx="487">
                  <c:v>59.464655999999998</c:v>
                </c:pt>
                <c:pt idx="488">
                  <c:v>59.464655999999998</c:v>
                </c:pt>
                <c:pt idx="489">
                  <c:v>59.464655999999998</c:v>
                </c:pt>
                <c:pt idx="490">
                  <c:v>59.464655999999998</c:v>
                </c:pt>
                <c:pt idx="491">
                  <c:v>59.464655999999998</c:v>
                </c:pt>
                <c:pt idx="492">
                  <c:v>60.684663999999998</c:v>
                </c:pt>
                <c:pt idx="493">
                  <c:v>60.684663999999998</c:v>
                </c:pt>
                <c:pt idx="494">
                  <c:v>60.684663999999998</c:v>
                </c:pt>
                <c:pt idx="495">
                  <c:v>60.684663999999998</c:v>
                </c:pt>
                <c:pt idx="496">
                  <c:v>60.684663999999998</c:v>
                </c:pt>
                <c:pt idx="497">
                  <c:v>60.684663999999998</c:v>
                </c:pt>
                <c:pt idx="498">
                  <c:v>60.684663999999998</c:v>
                </c:pt>
                <c:pt idx="499">
                  <c:v>60.684663999999998</c:v>
                </c:pt>
                <c:pt idx="500">
                  <c:v>60.684663999999998</c:v>
                </c:pt>
                <c:pt idx="501">
                  <c:v>60.684663999999998</c:v>
                </c:pt>
                <c:pt idx="502">
                  <c:v>60.684663999999998</c:v>
                </c:pt>
                <c:pt idx="503">
                  <c:v>60.684663999999998</c:v>
                </c:pt>
                <c:pt idx="504">
                  <c:v>61.907176</c:v>
                </c:pt>
                <c:pt idx="505">
                  <c:v>61.907176</c:v>
                </c:pt>
                <c:pt idx="506">
                  <c:v>61.907176</c:v>
                </c:pt>
                <c:pt idx="507">
                  <c:v>61.907176</c:v>
                </c:pt>
                <c:pt idx="508">
                  <c:v>61.907176</c:v>
                </c:pt>
                <c:pt idx="509">
                  <c:v>61.907176</c:v>
                </c:pt>
                <c:pt idx="510">
                  <c:v>61.907176</c:v>
                </c:pt>
                <c:pt idx="511">
                  <c:v>61.907176</c:v>
                </c:pt>
                <c:pt idx="512">
                  <c:v>61.907176</c:v>
                </c:pt>
                <c:pt idx="513">
                  <c:v>61.907176</c:v>
                </c:pt>
                <c:pt idx="514">
                  <c:v>61.907176</c:v>
                </c:pt>
                <c:pt idx="515">
                  <c:v>61.907176</c:v>
                </c:pt>
                <c:pt idx="516">
                  <c:v>63.130828999999999</c:v>
                </c:pt>
                <c:pt idx="517">
                  <c:v>63.130828999999999</c:v>
                </c:pt>
                <c:pt idx="518">
                  <c:v>63.130828999999999</c:v>
                </c:pt>
                <c:pt idx="519">
                  <c:v>63.130828999999999</c:v>
                </c:pt>
                <c:pt idx="520">
                  <c:v>63.130828999999999</c:v>
                </c:pt>
                <c:pt idx="521">
                  <c:v>63.130828999999999</c:v>
                </c:pt>
                <c:pt idx="522">
                  <c:v>63.130828999999999</c:v>
                </c:pt>
                <c:pt idx="523">
                  <c:v>63.130828999999999</c:v>
                </c:pt>
                <c:pt idx="524">
                  <c:v>63.130828999999999</c:v>
                </c:pt>
                <c:pt idx="525">
                  <c:v>63.130828999999999</c:v>
                </c:pt>
                <c:pt idx="526">
                  <c:v>63.130828999999999</c:v>
                </c:pt>
                <c:pt idx="527">
                  <c:v>63.130828999999999</c:v>
                </c:pt>
                <c:pt idx="528">
                  <c:v>64.385650999999996</c:v>
                </c:pt>
                <c:pt idx="529">
                  <c:v>64.385650999999996</c:v>
                </c:pt>
                <c:pt idx="530">
                  <c:v>64.385650999999996</c:v>
                </c:pt>
                <c:pt idx="531">
                  <c:v>64.385650999999996</c:v>
                </c:pt>
                <c:pt idx="532">
                  <c:v>64.385650999999996</c:v>
                </c:pt>
                <c:pt idx="533">
                  <c:v>64.385650999999996</c:v>
                </c:pt>
                <c:pt idx="534">
                  <c:v>64.385650999999996</c:v>
                </c:pt>
                <c:pt idx="535">
                  <c:v>64.385650999999996</c:v>
                </c:pt>
                <c:pt idx="536">
                  <c:v>64.385650999999996</c:v>
                </c:pt>
                <c:pt idx="537">
                  <c:v>64.385650999999996</c:v>
                </c:pt>
                <c:pt idx="538">
                  <c:v>64.385650999999996</c:v>
                </c:pt>
                <c:pt idx="539">
                  <c:v>64.385650999999996</c:v>
                </c:pt>
                <c:pt idx="540">
                  <c:v>65.666259999999994</c:v>
                </c:pt>
                <c:pt idx="541">
                  <c:v>65.666259999999994</c:v>
                </c:pt>
                <c:pt idx="542">
                  <c:v>65.666259999999994</c:v>
                </c:pt>
                <c:pt idx="543">
                  <c:v>65.666259999999994</c:v>
                </c:pt>
                <c:pt idx="544">
                  <c:v>65.666259999999994</c:v>
                </c:pt>
                <c:pt idx="545">
                  <c:v>65.666259999999994</c:v>
                </c:pt>
                <c:pt idx="546">
                  <c:v>65.666259999999994</c:v>
                </c:pt>
                <c:pt idx="547">
                  <c:v>65.666259999999994</c:v>
                </c:pt>
                <c:pt idx="548">
                  <c:v>65.666259999999994</c:v>
                </c:pt>
                <c:pt idx="549">
                  <c:v>65.666259999999994</c:v>
                </c:pt>
                <c:pt idx="550">
                  <c:v>65.666259999999994</c:v>
                </c:pt>
                <c:pt idx="551">
                  <c:v>65.666259999999994</c:v>
                </c:pt>
                <c:pt idx="552">
                  <c:v>66.933497000000003</c:v>
                </c:pt>
                <c:pt idx="553">
                  <c:v>66.933497000000003</c:v>
                </c:pt>
                <c:pt idx="554">
                  <c:v>66.933497000000003</c:v>
                </c:pt>
                <c:pt idx="555">
                  <c:v>66.933497000000003</c:v>
                </c:pt>
                <c:pt idx="556">
                  <c:v>66.933497000000003</c:v>
                </c:pt>
                <c:pt idx="557">
                  <c:v>66.933497000000003</c:v>
                </c:pt>
                <c:pt idx="558">
                  <c:v>66.933497000000003</c:v>
                </c:pt>
                <c:pt idx="559">
                  <c:v>66.933497000000003</c:v>
                </c:pt>
                <c:pt idx="560">
                  <c:v>66.933497000000003</c:v>
                </c:pt>
                <c:pt idx="561">
                  <c:v>66.933497000000003</c:v>
                </c:pt>
                <c:pt idx="562">
                  <c:v>66.933497000000003</c:v>
                </c:pt>
                <c:pt idx="563">
                  <c:v>66.933497000000003</c:v>
                </c:pt>
                <c:pt idx="564">
                  <c:v>68.190844999999996</c:v>
                </c:pt>
                <c:pt idx="565">
                  <c:v>68.190844999999996</c:v>
                </c:pt>
                <c:pt idx="566">
                  <c:v>68.190844999999996</c:v>
                </c:pt>
                <c:pt idx="567">
                  <c:v>68.190844999999996</c:v>
                </c:pt>
                <c:pt idx="568">
                  <c:v>68.190844999999996</c:v>
                </c:pt>
                <c:pt idx="569">
                  <c:v>68.190844999999996</c:v>
                </c:pt>
                <c:pt idx="570">
                  <c:v>68.190844999999996</c:v>
                </c:pt>
                <c:pt idx="571">
                  <c:v>68.190844999999996</c:v>
                </c:pt>
                <c:pt idx="572">
                  <c:v>68.190844999999996</c:v>
                </c:pt>
                <c:pt idx="573">
                  <c:v>68.190844999999996</c:v>
                </c:pt>
                <c:pt idx="574">
                  <c:v>68.190844999999996</c:v>
                </c:pt>
                <c:pt idx="575">
                  <c:v>68.190844999999996</c:v>
                </c:pt>
                <c:pt idx="576">
                  <c:v>69.420302000000007</c:v>
                </c:pt>
                <c:pt idx="577">
                  <c:v>69.420302000000007</c:v>
                </c:pt>
                <c:pt idx="578">
                  <c:v>69.420302000000007</c:v>
                </c:pt>
                <c:pt idx="579">
                  <c:v>69.420302000000007</c:v>
                </c:pt>
                <c:pt idx="580">
                  <c:v>69.420302000000007</c:v>
                </c:pt>
                <c:pt idx="581">
                  <c:v>69.420302000000007</c:v>
                </c:pt>
                <c:pt idx="582">
                  <c:v>69.420302000000007</c:v>
                </c:pt>
                <c:pt idx="583">
                  <c:v>69.420302000000007</c:v>
                </c:pt>
                <c:pt idx="584">
                  <c:v>69.420302000000007</c:v>
                </c:pt>
                <c:pt idx="585">
                  <c:v>69.420302000000007</c:v>
                </c:pt>
                <c:pt idx="586">
                  <c:v>69.420302000000007</c:v>
                </c:pt>
                <c:pt idx="587">
                  <c:v>69.420302000000007</c:v>
                </c:pt>
                <c:pt idx="588">
                  <c:v>70.638874999999999</c:v>
                </c:pt>
                <c:pt idx="589">
                  <c:v>70.638874999999999</c:v>
                </c:pt>
                <c:pt idx="590">
                  <c:v>70.638874999999999</c:v>
                </c:pt>
                <c:pt idx="591">
                  <c:v>70.638874999999999</c:v>
                </c:pt>
                <c:pt idx="592">
                  <c:v>70.638874999999999</c:v>
                </c:pt>
                <c:pt idx="593">
                  <c:v>70.638874999999999</c:v>
                </c:pt>
                <c:pt idx="594">
                  <c:v>70.638874999999999</c:v>
                </c:pt>
                <c:pt idx="595">
                  <c:v>70.638874999999999</c:v>
                </c:pt>
                <c:pt idx="596">
                  <c:v>70.638874999999999</c:v>
                </c:pt>
                <c:pt idx="597">
                  <c:v>70.638874999999999</c:v>
                </c:pt>
                <c:pt idx="598">
                  <c:v>70.638874999999999</c:v>
                </c:pt>
                <c:pt idx="599">
                  <c:v>70.638874999999999</c:v>
                </c:pt>
                <c:pt idx="600">
                  <c:v>71.958813000000006</c:v>
                </c:pt>
                <c:pt idx="601">
                  <c:v>71.958813000000006</c:v>
                </c:pt>
                <c:pt idx="602">
                  <c:v>71.958813000000006</c:v>
                </c:pt>
                <c:pt idx="603">
                  <c:v>71.958813000000006</c:v>
                </c:pt>
                <c:pt idx="604">
                  <c:v>71.958813000000006</c:v>
                </c:pt>
                <c:pt idx="605">
                  <c:v>71.958813000000006</c:v>
                </c:pt>
                <c:pt idx="606">
                  <c:v>71.958813000000006</c:v>
                </c:pt>
                <c:pt idx="607">
                  <c:v>71.958813000000006</c:v>
                </c:pt>
                <c:pt idx="608">
                  <c:v>71.958813000000006</c:v>
                </c:pt>
                <c:pt idx="609">
                  <c:v>71.958813000000006</c:v>
                </c:pt>
                <c:pt idx="610">
                  <c:v>71.958813000000006</c:v>
                </c:pt>
                <c:pt idx="611">
                  <c:v>71.958813000000006</c:v>
                </c:pt>
                <c:pt idx="612">
                  <c:v>73.339669000000001</c:v>
                </c:pt>
                <c:pt idx="613">
                  <c:v>73.339669000000001</c:v>
                </c:pt>
                <c:pt idx="614">
                  <c:v>73.339669000000001</c:v>
                </c:pt>
                <c:pt idx="615">
                  <c:v>73.339669000000001</c:v>
                </c:pt>
                <c:pt idx="616">
                  <c:v>73.339669000000001</c:v>
                </c:pt>
                <c:pt idx="617">
                  <c:v>73.339669000000001</c:v>
                </c:pt>
                <c:pt idx="618">
                  <c:v>73.339669000000001</c:v>
                </c:pt>
                <c:pt idx="619">
                  <c:v>73.339669000000001</c:v>
                </c:pt>
                <c:pt idx="620">
                  <c:v>73.339669000000001</c:v>
                </c:pt>
                <c:pt idx="621">
                  <c:v>73.339669000000001</c:v>
                </c:pt>
                <c:pt idx="622">
                  <c:v>73.339669000000001</c:v>
                </c:pt>
                <c:pt idx="623">
                  <c:v>73.339669000000001</c:v>
                </c:pt>
                <c:pt idx="624">
                  <c:v>74.688096999999999</c:v>
                </c:pt>
                <c:pt idx="625">
                  <c:v>74.688096999999999</c:v>
                </c:pt>
                <c:pt idx="626">
                  <c:v>74.688096999999999</c:v>
                </c:pt>
                <c:pt idx="627">
                  <c:v>74.688096999999999</c:v>
                </c:pt>
                <c:pt idx="628">
                  <c:v>74.688096999999999</c:v>
                </c:pt>
                <c:pt idx="629">
                  <c:v>74.688096999999999</c:v>
                </c:pt>
                <c:pt idx="630">
                  <c:v>74.688096999999999</c:v>
                </c:pt>
                <c:pt idx="631">
                  <c:v>74.688096999999999</c:v>
                </c:pt>
                <c:pt idx="632">
                  <c:v>74.688096999999999</c:v>
                </c:pt>
                <c:pt idx="633">
                  <c:v>74.688096999999999</c:v>
                </c:pt>
                <c:pt idx="634">
                  <c:v>74.688096999999999</c:v>
                </c:pt>
                <c:pt idx="635">
                  <c:v>74.688096999999999</c:v>
                </c:pt>
                <c:pt idx="636">
                  <c:v>76.021956000000003</c:v>
                </c:pt>
                <c:pt idx="637">
                  <c:v>76.021956000000003</c:v>
                </c:pt>
                <c:pt idx="638">
                  <c:v>76.021956000000003</c:v>
                </c:pt>
                <c:pt idx="639">
                  <c:v>76.021956000000003</c:v>
                </c:pt>
                <c:pt idx="640">
                  <c:v>76.021956000000003</c:v>
                </c:pt>
                <c:pt idx="641">
                  <c:v>76.021956000000003</c:v>
                </c:pt>
                <c:pt idx="642">
                  <c:v>76.021956000000003</c:v>
                </c:pt>
                <c:pt idx="643">
                  <c:v>76.021956000000003</c:v>
                </c:pt>
                <c:pt idx="644">
                  <c:v>76.021956000000003</c:v>
                </c:pt>
                <c:pt idx="645">
                  <c:v>76.021956000000003</c:v>
                </c:pt>
                <c:pt idx="646">
                  <c:v>76.021956000000003</c:v>
                </c:pt>
                <c:pt idx="647">
                  <c:v>76.021956000000003</c:v>
                </c:pt>
                <c:pt idx="648">
                  <c:v>77.325277999999997</c:v>
                </c:pt>
                <c:pt idx="649">
                  <c:v>77.325277999999997</c:v>
                </c:pt>
                <c:pt idx="650">
                  <c:v>77.325277999999997</c:v>
                </c:pt>
                <c:pt idx="651">
                  <c:v>77.325277999999997</c:v>
                </c:pt>
                <c:pt idx="652">
                  <c:v>77.325277999999997</c:v>
                </c:pt>
                <c:pt idx="653">
                  <c:v>77.325277999999997</c:v>
                </c:pt>
                <c:pt idx="654">
                  <c:v>77.325277999999997</c:v>
                </c:pt>
                <c:pt idx="655">
                  <c:v>77.325277999999997</c:v>
                </c:pt>
                <c:pt idx="656">
                  <c:v>77.325277999999997</c:v>
                </c:pt>
                <c:pt idx="657">
                  <c:v>77.325277999999997</c:v>
                </c:pt>
                <c:pt idx="658">
                  <c:v>77.325277999999997</c:v>
                </c:pt>
                <c:pt idx="659">
                  <c:v>77.325277999999997</c:v>
                </c:pt>
                <c:pt idx="660">
                  <c:v>78.585113000000007</c:v>
                </c:pt>
                <c:pt idx="661">
                  <c:v>78.585113000000007</c:v>
                </c:pt>
                <c:pt idx="662">
                  <c:v>78.585113000000007</c:v>
                </c:pt>
                <c:pt idx="663">
                  <c:v>78.585113000000007</c:v>
                </c:pt>
                <c:pt idx="664">
                  <c:v>78.585113000000007</c:v>
                </c:pt>
                <c:pt idx="665">
                  <c:v>78.585113000000007</c:v>
                </c:pt>
                <c:pt idx="666">
                  <c:v>78.585113000000007</c:v>
                </c:pt>
                <c:pt idx="667">
                  <c:v>78.585113000000007</c:v>
                </c:pt>
                <c:pt idx="668">
                  <c:v>78.585113000000007</c:v>
                </c:pt>
                <c:pt idx="669">
                  <c:v>78.585113000000007</c:v>
                </c:pt>
                <c:pt idx="670">
                  <c:v>78.585113000000007</c:v>
                </c:pt>
                <c:pt idx="671">
                  <c:v>78.585113000000007</c:v>
                </c:pt>
                <c:pt idx="672">
                  <c:v>79.805908000000002</c:v>
                </c:pt>
                <c:pt idx="673">
                  <c:v>79.805908000000002</c:v>
                </c:pt>
                <c:pt idx="674">
                  <c:v>79.805908000000002</c:v>
                </c:pt>
                <c:pt idx="675">
                  <c:v>79.805908000000002</c:v>
                </c:pt>
                <c:pt idx="676">
                  <c:v>79.805908000000002</c:v>
                </c:pt>
                <c:pt idx="677">
                  <c:v>79.805908000000002</c:v>
                </c:pt>
                <c:pt idx="678">
                  <c:v>79.805908000000002</c:v>
                </c:pt>
                <c:pt idx="679">
                  <c:v>79.805908000000002</c:v>
                </c:pt>
                <c:pt idx="680">
                  <c:v>79.805908000000002</c:v>
                </c:pt>
                <c:pt idx="681">
                  <c:v>79.805908000000002</c:v>
                </c:pt>
                <c:pt idx="682">
                  <c:v>79.805908000000002</c:v>
                </c:pt>
                <c:pt idx="683">
                  <c:v>79.805908000000002</c:v>
                </c:pt>
                <c:pt idx="684">
                  <c:v>80.964834999999994</c:v>
                </c:pt>
                <c:pt idx="685">
                  <c:v>80.964834999999994</c:v>
                </c:pt>
                <c:pt idx="686">
                  <c:v>80.964834999999994</c:v>
                </c:pt>
                <c:pt idx="687">
                  <c:v>80.964834999999994</c:v>
                </c:pt>
                <c:pt idx="688">
                  <c:v>80.964834999999994</c:v>
                </c:pt>
                <c:pt idx="689">
                  <c:v>80.964834999999994</c:v>
                </c:pt>
                <c:pt idx="690">
                  <c:v>80.964834999999994</c:v>
                </c:pt>
                <c:pt idx="691">
                  <c:v>80.964834999999994</c:v>
                </c:pt>
                <c:pt idx="692">
                  <c:v>80.964834999999994</c:v>
                </c:pt>
                <c:pt idx="693">
                  <c:v>80.964834999999994</c:v>
                </c:pt>
                <c:pt idx="694">
                  <c:v>80.964834999999994</c:v>
                </c:pt>
                <c:pt idx="695">
                  <c:v>80.964834999999994</c:v>
                </c:pt>
                <c:pt idx="696">
                  <c:v>82.019094999999993</c:v>
                </c:pt>
                <c:pt idx="697">
                  <c:v>82.019094999999993</c:v>
                </c:pt>
                <c:pt idx="698">
                  <c:v>82.019094999999993</c:v>
                </c:pt>
                <c:pt idx="699">
                  <c:v>82.019094999999993</c:v>
                </c:pt>
                <c:pt idx="700">
                  <c:v>82.019094999999993</c:v>
                </c:pt>
                <c:pt idx="701">
                  <c:v>82.019094999999993</c:v>
                </c:pt>
                <c:pt idx="702">
                  <c:v>82.019094999999993</c:v>
                </c:pt>
                <c:pt idx="703">
                  <c:v>82.019094999999993</c:v>
                </c:pt>
                <c:pt idx="704">
                  <c:v>82.019094999999993</c:v>
                </c:pt>
                <c:pt idx="705">
                  <c:v>82.019094999999993</c:v>
                </c:pt>
                <c:pt idx="706">
                  <c:v>82.019094999999993</c:v>
                </c:pt>
                <c:pt idx="707">
                  <c:v>82.019094999999993</c:v>
                </c:pt>
                <c:pt idx="708">
                  <c:v>83.031837999999993</c:v>
                </c:pt>
                <c:pt idx="709">
                  <c:v>83.031837999999993</c:v>
                </c:pt>
                <c:pt idx="710">
                  <c:v>83.031837999999993</c:v>
                </c:pt>
                <c:pt idx="711">
                  <c:v>83.031837999999993</c:v>
                </c:pt>
                <c:pt idx="712">
                  <c:v>83.031837999999993</c:v>
                </c:pt>
                <c:pt idx="713">
                  <c:v>83.031837999999993</c:v>
                </c:pt>
                <c:pt idx="714">
                  <c:v>83.031837999999993</c:v>
                </c:pt>
                <c:pt idx="715">
                  <c:v>83.031837999999993</c:v>
                </c:pt>
                <c:pt idx="716">
                  <c:v>83.031837999999993</c:v>
                </c:pt>
                <c:pt idx="717">
                  <c:v>83.031837999999993</c:v>
                </c:pt>
                <c:pt idx="718">
                  <c:v>83.031837999999993</c:v>
                </c:pt>
                <c:pt idx="719">
                  <c:v>83.031837999999993</c:v>
                </c:pt>
                <c:pt idx="720">
                  <c:v>83.967737999999997</c:v>
                </c:pt>
                <c:pt idx="721">
                  <c:v>83.967737999999997</c:v>
                </c:pt>
                <c:pt idx="722">
                  <c:v>83.967737999999997</c:v>
                </c:pt>
                <c:pt idx="723">
                  <c:v>83.967737999999997</c:v>
                </c:pt>
                <c:pt idx="724">
                  <c:v>83.967737999999997</c:v>
                </c:pt>
                <c:pt idx="725">
                  <c:v>83.967737999999997</c:v>
                </c:pt>
                <c:pt idx="726">
                  <c:v>83.967737999999997</c:v>
                </c:pt>
                <c:pt idx="727">
                  <c:v>83.967737999999997</c:v>
                </c:pt>
                <c:pt idx="728">
                  <c:v>83.967737999999997</c:v>
                </c:pt>
                <c:pt idx="729">
                  <c:v>83.967737999999997</c:v>
                </c:pt>
                <c:pt idx="730">
                  <c:v>83.967737999999997</c:v>
                </c:pt>
                <c:pt idx="731">
                  <c:v>83.967737999999997</c:v>
                </c:pt>
                <c:pt idx="732">
                  <c:v>84.782495999999995</c:v>
                </c:pt>
                <c:pt idx="733">
                  <c:v>84.782495999999995</c:v>
                </c:pt>
                <c:pt idx="734">
                  <c:v>84.782495999999995</c:v>
                </c:pt>
                <c:pt idx="735">
                  <c:v>84.782495999999995</c:v>
                </c:pt>
                <c:pt idx="736">
                  <c:v>84.782495999999995</c:v>
                </c:pt>
                <c:pt idx="737">
                  <c:v>84.782495999999995</c:v>
                </c:pt>
                <c:pt idx="738">
                  <c:v>84.782495999999995</c:v>
                </c:pt>
                <c:pt idx="739">
                  <c:v>84.782495999999995</c:v>
                </c:pt>
                <c:pt idx="740">
                  <c:v>84.782495999999995</c:v>
                </c:pt>
                <c:pt idx="741">
                  <c:v>84.782495999999995</c:v>
                </c:pt>
                <c:pt idx="742">
                  <c:v>84.782495999999995</c:v>
                </c:pt>
                <c:pt idx="743">
                  <c:v>84.782495999999995</c:v>
                </c:pt>
                <c:pt idx="744">
                  <c:v>85.644223999999994</c:v>
                </c:pt>
                <c:pt idx="745">
                  <c:v>85.644223999999994</c:v>
                </c:pt>
                <c:pt idx="746">
                  <c:v>85.644223999999994</c:v>
                </c:pt>
                <c:pt idx="747">
                  <c:v>85.644223999999994</c:v>
                </c:pt>
                <c:pt idx="748">
                  <c:v>85.644223999999994</c:v>
                </c:pt>
                <c:pt idx="749">
                  <c:v>85.644223999999994</c:v>
                </c:pt>
                <c:pt idx="750">
                  <c:v>85.644223999999994</c:v>
                </c:pt>
                <c:pt idx="751">
                  <c:v>85.644223999999994</c:v>
                </c:pt>
                <c:pt idx="752">
                  <c:v>85.644223999999994</c:v>
                </c:pt>
                <c:pt idx="753">
                  <c:v>85.644223999999994</c:v>
                </c:pt>
                <c:pt idx="754">
                  <c:v>85.644223999999994</c:v>
                </c:pt>
                <c:pt idx="755">
                  <c:v>85.644223999999994</c:v>
                </c:pt>
                <c:pt idx="756">
                  <c:v>86.569423999999998</c:v>
                </c:pt>
                <c:pt idx="757">
                  <c:v>86.569423999999998</c:v>
                </c:pt>
                <c:pt idx="758">
                  <c:v>86.569423999999998</c:v>
                </c:pt>
                <c:pt idx="759">
                  <c:v>86.569423999999998</c:v>
                </c:pt>
                <c:pt idx="760">
                  <c:v>86.569423999999998</c:v>
                </c:pt>
                <c:pt idx="761">
                  <c:v>86.569423999999998</c:v>
                </c:pt>
                <c:pt idx="762">
                  <c:v>86.569423999999998</c:v>
                </c:pt>
                <c:pt idx="763">
                  <c:v>86.569423999999998</c:v>
                </c:pt>
                <c:pt idx="764">
                  <c:v>86.569423999999998</c:v>
                </c:pt>
                <c:pt idx="765">
                  <c:v>86.569423999999998</c:v>
                </c:pt>
                <c:pt idx="766">
                  <c:v>86.569423999999998</c:v>
                </c:pt>
                <c:pt idx="767">
                  <c:v>86.569423999999998</c:v>
                </c:pt>
                <c:pt idx="768">
                  <c:v>87.461331999999999</c:v>
                </c:pt>
                <c:pt idx="769">
                  <c:v>87.461331999999999</c:v>
                </c:pt>
                <c:pt idx="770">
                  <c:v>87.461331999999999</c:v>
                </c:pt>
                <c:pt idx="771">
                  <c:v>87.461331999999999</c:v>
                </c:pt>
                <c:pt idx="772">
                  <c:v>87.461331999999999</c:v>
                </c:pt>
                <c:pt idx="773">
                  <c:v>87.461331999999999</c:v>
                </c:pt>
                <c:pt idx="774">
                  <c:v>87.461331999999999</c:v>
                </c:pt>
                <c:pt idx="775">
                  <c:v>87.461331999999999</c:v>
                </c:pt>
                <c:pt idx="776">
                  <c:v>87.461331999999999</c:v>
                </c:pt>
                <c:pt idx="777">
                  <c:v>87.461331999999999</c:v>
                </c:pt>
                <c:pt idx="778">
                  <c:v>87.461331999999999</c:v>
                </c:pt>
                <c:pt idx="779">
                  <c:v>87.461331999999999</c:v>
                </c:pt>
                <c:pt idx="780">
                  <c:v>88.316654999999997</c:v>
                </c:pt>
                <c:pt idx="781">
                  <c:v>88.316654999999997</c:v>
                </c:pt>
                <c:pt idx="782">
                  <c:v>88.316654999999997</c:v>
                </c:pt>
                <c:pt idx="783">
                  <c:v>88.316654999999997</c:v>
                </c:pt>
                <c:pt idx="784">
                  <c:v>88.316654999999997</c:v>
                </c:pt>
                <c:pt idx="785">
                  <c:v>88.316654999999997</c:v>
                </c:pt>
                <c:pt idx="786">
                  <c:v>88.316654999999997</c:v>
                </c:pt>
                <c:pt idx="787">
                  <c:v>88.316654999999997</c:v>
                </c:pt>
                <c:pt idx="788">
                  <c:v>88.316654999999997</c:v>
                </c:pt>
                <c:pt idx="789">
                  <c:v>88.316654999999997</c:v>
                </c:pt>
                <c:pt idx="790">
                  <c:v>88.316654999999997</c:v>
                </c:pt>
                <c:pt idx="791">
                  <c:v>88.316654999999997</c:v>
                </c:pt>
                <c:pt idx="792">
                  <c:v>89.134180999999998</c:v>
                </c:pt>
                <c:pt idx="793">
                  <c:v>89.134180999999998</c:v>
                </c:pt>
                <c:pt idx="794">
                  <c:v>89.134180999999998</c:v>
                </c:pt>
                <c:pt idx="795">
                  <c:v>89.134180999999998</c:v>
                </c:pt>
                <c:pt idx="796">
                  <c:v>89.134180999999998</c:v>
                </c:pt>
                <c:pt idx="797">
                  <c:v>89.134180999999998</c:v>
                </c:pt>
                <c:pt idx="798">
                  <c:v>89.134180999999998</c:v>
                </c:pt>
                <c:pt idx="799">
                  <c:v>89.134180999999998</c:v>
                </c:pt>
                <c:pt idx="800">
                  <c:v>89.134180999999998</c:v>
                </c:pt>
                <c:pt idx="801">
                  <c:v>89.134180999999998</c:v>
                </c:pt>
                <c:pt idx="802">
                  <c:v>89.134180999999998</c:v>
                </c:pt>
                <c:pt idx="803">
                  <c:v>89.134180999999998</c:v>
                </c:pt>
                <c:pt idx="804">
                  <c:v>89.905709000000002</c:v>
                </c:pt>
                <c:pt idx="805">
                  <c:v>89.905709000000002</c:v>
                </c:pt>
                <c:pt idx="806">
                  <c:v>89.905709000000002</c:v>
                </c:pt>
                <c:pt idx="807">
                  <c:v>89.905709000000002</c:v>
                </c:pt>
                <c:pt idx="808">
                  <c:v>89.905709000000002</c:v>
                </c:pt>
                <c:pt idx="809">
                  <c:v>89.905709000000002</c:v>
                </c:pt>
                <c:pt idx="810">
                  <c:v>89.905709000000002</c:v>
                </c:pt>
                <c:pt idx="811">
                  <c:v>89.905709000000002</c:v>
                </c:pt>
                <c:pt idx="812">
                  <c:v>89.905709000000002</c:v>
                </c:pt>
                <c:pt idx="813">
                  <c:v>89.905709000000002</c:v>
                </c:pt>
                <c:pt idx="814">
                  <c:v>89.905709000000002</c:v>
                </c:pt>
                <c:pt idx="815">
                  <c:v>89.905709000000002</c:v>
                </c:pt>
                <c:pt idx="816">
                  <c:v>90.626684999999995</c:v>
                </c:pt>
                <c:pt idx="817">
                  <c:v>90.626684999999995</c:v>
                </c:pt>
                <c:pt idx="818">
                  <c:v>90.626684999999995</c:v>
                </c:pt>
                <c:pt idx="819">
                  <c:v>90.626684999999995</c:v>
                </c:pt>
                <c:pt idx="820">
                  <c:v>90.626684999999995</c:v>
                </c:pt>
                <c:pt idx="821">
                  <c:v>90.626684999999995</c:v>
                </c:pt>
                <c:pt idx="822">
                  <c:v>90.626684999999995</c:v>
                </c:pt>
                <c:pt idx="823">
                  <c:v>90.626684999999995</c:v>
                </c:pt>
                <c:pt idx="824">
                  <c:v>90.626684999999995</c:v>
                </c:pt>
                <c:pt idx="825">
                  <c:v>90.626684999999995</c:v>
                </c:pt>
                <c:pt idx="826">
                  <c:v>90.626684999999995</c:v>
                </c:pt>
                <c:pt idx="827">
                  <c:v>90.626684999999995</c:v>
                </c:pt>
                <c:pt idx="828">
                  <c:v>91.295079000000001</c:v>
                </c:pt>
                <c:pt idx="829">
                  <c:v>91.295079000000001</c:v>
                </c:pt>
                <c:pt idx="830">
                  <c:v>91.295079000000001</c:v>
                </c:pt>
                <c:pt idx="831">
                  <c:v>91.295079000000001</c:v>
                </c:pt>
                <c:pt idx="832">
                  <c:v>91.295079000000001</c:v>
                </c:pt>
                <c:pt idx="833">
                  <c:v>91.295079000000001</c:v>
                </c:pt>
                <c:pt idx="834">
                  <c:v>91.295079000000001</c:v>
                </c:pt>
                <c:pt idx="835">
                  <c:v>91.295079000000001</c:v>
                </c:pt>
                <c:pt idx="836">
                  <c:v>91.295079000000001</c:v>
                </c:pt>
                <c:pt idx="837">
                  <c:v>91.295079000000001</c:v>
                </c:pt>
                <c:pt idx="838">
                  <c:v>91.295079000000001</c:v>
                </c:pt>
                <c:pt idx="839">
                  <c:v>91.295079000000001</c:v>
                </c:pt>
                <c:pt idx="840">
                  <c:v>91.905823999999996</c:v>
                </c:pt>
                <c:pt idx="841">
                  <c:v>91.905823999999996</c:v>
                </c:pt>
                <c:pt idx="842">
                  <c:v>91.905823999999996</c:v>
                </c:pt>
                <c:pt idx="843">
                  <c:v>91.905823999999996</c:v>
                </c:pt>
                <c:pt idx="844">
                  <c:v>91.905823999999996</c:v>
                </c:pt>
                <c:pt idx="845">
                  <c:v>91.905823999999996</c:v>
                </c:pt>
                <c:pt idx="846">
                  <c:v>91.905823999999996</c:v>
                </c:pt>
                <c:pt idx="847">
                  <c:v>91.905823999999996</c:v>
                </c:pt>
                <c:pt idx="848">
                  <c:v>91.905823999999996</c:v>
                </c:pt>
                <c:pt idx="849">
                  <c:v>91.905823999999996</c:v>
                </c:pt>
                <c:pt idx="850">
                  <c:v>91.905823999999996</c:v>
                </c:pt>
                <c:pt idx="851">
                  <c:v>91.905823999999996</c:v>
                </c:pt>
                <c:pt idx="852">
                  <c:v>92.449423999999993</c:v>
                </c:pt>
                <c:pt idx="853">
                  <c:v>92.449423999999993</c:v>
                </c:pt>
                <c:pt idx="854">
                  <c:v>92.449423999999993</c:v>
                </c:pt>
                <c:pt idx="855">
                  <c:v>92.449423999999993</c:v>
                </c:pt>
                <c:pt idx="856">
                  <c:v>92.449423999999993</c:v>
                </c:pt>
                <c:pt idx="857">
                  <c:v>92.449423999999993</c:v>
                </c:pt>
                <c:pt idx="858">
                  <c:v>92.449423999999993</c:v>
                </c:pt>
                <c:pt idx="859">
                  <c:v>92.449423999999993</c:v>
                </c:pt>
                <c:pt idx="860">
                  <c:v>92.449423999999993</c:v>
                </c:pt>
                <c:pt idx="861">
                  <c:v>92.449423999999993</c:v>
                </c:pt>
                <c:pt idx="862">
                  <c:v>92.449423999999993</c:v>
                </c:pt>
                <c:pt idx="863">
                  <c:v>92.449423999999993</c:v>
                </c:pt>
                <c:pt idx="864">
                  <c:v>92.913876999999999</c:v>
                </c:pt>
                <c:pt idx="865">
                  <c:v>92.913876999999999</c:v>
                </c:pt>
                <c:pt idx="866">
                  <c:v>92.913876999999999</c:v>
                </c:pt>
                <c:pt idx="867">
                  <c:v>92.913876999999999</c:v>
                </c:pt>
                <c:pt idx="868">
                  <c:v>92.913876999999999</c:v>
                </c:pt>
                <c:pt idx="869">
                  <c:v>92.913876999999999</c:v>
                </c:pt>
                <c:pt idx="870">
                  <c:v>92.913876999999999</c:v>
                </c:pt>
                <c:pt idx="871">
                  <c:v>92.913876999999999</c:v>
                </c:pt>
                <c:pt idx="872">
                  <c:v>92.913876999999999</c:v>
                </c:pt>
                <c:pt idx="873">
                  <c:v>92.913876999999999</c:v>
                </c:pt>
                <c:pt idx="874">
                  <c:v>92.913876999999999</c:v>
                </c:pt>
                <c:pt idx="875">
                  <c:v>92.913876999999999</c:v>
                </c:pt>
                <c:pt idx="876">
                  <c:v>93.285601999999997</c:v>
                </c:pt>
                <c:pt idx="877">
                  <c:v>93.285601999999997</c:v>
                </c:pt>
                <c:pt idx="878">
                  <c:v>93.285601999999997</c:v>
                </c:pt>
                <c:pt idx="879">
                  <c:v>93.285601999999997</c:v>
                </c:pt>
                <c:pt idx="880">
                  <c:v>93.285601999999997</c:v>
                </c:pt>
                <c:pt idx="881">
                  <c:v>93.285601999999997</c:v>
                </c:pt>
                <c:pt idx="882">
                  <c:v>93.285601999999997</c:v>
                </c:pt>
                <c:pt idx="883">
                  <c:v>93.285601999999997</c:v>
                </c:pt>
                <c:pt idx="884">
                  <c:v>93.285601999999997</c:v>
                </c:pt>
                <c:pt idx="885">
                  <c:v>93.285601999999997</c:v>
                </c:pt>
                <c:pt idx="886">
                  <c:v>93.285601999999997</c:v>
                </c:pt>
                <c:pt idx="887">
                  <c:v>93.285601999999997</c:v>
                </c:pt>
                <c:pt idx="888">
                  <c:v>93.567243000000005</c:v>
                </c:pt>
                <c:pt idx="889">
                  <c:v>93.567243000000005</c:v>
                </c:pt>
                <c:pt idx="890">
                  <c:v>93.567243000000005</c:v>
                </c:pt>
                <c:pt idx="891">
                  <c:v>93.567243000000005</c:v>
                </c:pt>
                <c:pt idx="892">
                  <c:v>93.567243000000005</c:v>
                </c:pt>
                <c:pt idx="893">
                  <c:v>93.567243000000005</c:v>
                </c:pt>
                <c:pt idx="894">
                  <c:v>93.567243000000005</c:v>
                </c:pt>
                <c:pt idx="895">
                  <c:v>93.567243000000005</c:v>
                </c:pt>
                <c:pt idx="896">
                  <c:v>93.567243000000005</c:v>
                </c:pt>
                <c:pt idx="897">
                  <c:v>93.567243000000005</c:v>
                </c:pt>
                <c:pt idx="898">
                  <c:v>93.567243000000005</c:v>
                </c:pt>
                <c:pt idx="899">
                  <c:v>93.567243000000005</c:v>
                </c:pt>
                <c:pt idx="900">
                  <c:v>93.793081000000001</c:v>
                </c:pt>
                <c:pt idx="901">
                  <c:v>93.793081000000001</c:v>
                </c:pt>
                <c:pt idx="902">
                  <c:v>93.793081000000001</c:v>
                </c:pt>
                <c:pt idx="903">
                  <c:v>93.793081000000001</c:v>
                </c:pt>
                <c:pt idx="904">
                  <c:v>93.793081000000001</c:v>
                </c:pt>
                <c:pt idx="905">
                  <c:v>93.793081000000001</c:v>
                </c:pt>
                <c:pt idx="906">
                  <c:v>93.793081000000001</c:v>
                </c:pt>
                <c:pt idx="907">
                  <c:v>93.793081000000001</c:v>
                </c:pt>
                <c:pt idx="908">
                  <c:v>93.793081000000001</c:v>
                </c:pt>
                <c:pt idx="909">
                  <c:v>93.793081000000001</c:v>
                </c:pt>
                <c:pt idx="910">
                  <c:v>93.793081000000001</c:v>
                </c:pt>
                <c:pt idx="911">
                  <c:v>93.793081000000001</c:v>
                </c:pt>
                <c:pt idx="912">
                  <c:v>93.944952999999998</c:v>
                </c:pt>
                <c:pt idx="913">
                  <c:v>93.944952999999998</c:v>
                </c:pt>
                <c:pt idx="914">
                  <c:v>93.944952999999998</c:v>
                </c:pt>
                <c:pt idx="915">
                  <c:v>93.944952999999998</c:v>
                </c:pt>
                <c:pt idx="916">
                  <c:v>93.944952999999998</c:v>
                </c:pt>
                <c:pt idx="917">
                  <c:v>93.944952999999998</c:v>
                </c:pt>
                <c:pt idx="918">
                  <c:v>93.944952999999998</c:v>
                </c:pt>
                <c:pt idx="919">
                  <c:v>93.944952999999998</c:v>
                </c:pt>
                <c:pt idx="920">
                  <c:v>93.944952999999998</c:v>
                </c:pt>
                <c:pt idx="921">
                  <c:v>93.944952999999998</c:v>
                </c:pt>
                <c:pt idx="922">
                  <c:v>93.944952999999998</c:v>
                </c:pt>
                <c:pt idx="923">
                  <c:v>93.944952999999998</c:v>
                </c:pt>
                <c:pt idx="924">
                  <c:v>94.021761999999995</c:v>
                </c:pt>
                <c:pt idx="925">
                  <c:v>94.021761999999995</c:v>
                </c:pt>
                <c:pt idx="926">
                  <c:v>94.021761999999995</c:v>
                </c:pt>
                <c:pt idx="927">
                  <c:v>94.021761999999995</c:v>
                </c:pt>
                <c:pt idx="928">
                  <c:v>94.021761999999995</c:v>
                </c:pt>
                <c:pt idx="929">
                  <c:v>94.021761999999995</c:v>
                </c:pt>
                <c:pt idx="930">
                  <c:v>94.021761999999995</c:v>
                </c:pt>
                <c:pt idx="931">
                  <c:v>94.021761999999995</c:v>
                </c:pt>
                <c:pt idx="932">
                  <c:v>94.021761999999995</c:v>
                </c:pt>
                <c:pt idx="933">
                  <c:v>94.021761999999995</c:v>
                </c:pt>
                <c:pt idx="934">
                  <c:v>94.021761999999995</c:v>
                </c:pt>
                <c:pt idx="935">
                  <c:v>94.021761999999995</c:v>
                </c:pt>
                <c:pt idx="936">
                  <c:v>94.063974000000002</c:v>
                </c:pt>
                <c:pt idx="937">
                  <c:v>94.063974000000002</c:v>
                </c:pt>
                <c:pt idx="938">
                  <c:v>94.063974000000002</c:v>
                </c:pt>
                <c:pt idx="939">
                  <c:v>94.063974000000002</c:v>
                </c:pt>
                <c:pt idx="940">
                  <c:v>94.063974000000002</c:v>
                </c:pt>
                <c:pt idx="941">
                  <c:v>94.063974000000002</c:v>
                </c:pt>
                <c:pt idx="942">
                  <c:v>94.063974000000002</c:v>
                </c:pt>
                <c:pt idx="943">
                  <c:v>94.063974000000002</c:v>
                </c:pt>
                <c:pt idx="944">
                  <c:v>94.063974000000002</c:v>
                </c:pt>
                <c:pt idx="945">
                  <c:v>94.063974000000002</c:v>
                </c:pt>
                <c:pt idx="946">
                  <c:v>94.063974000000002</c:v>
                </c:pt>
                <c:pt idx="947">
                  <c:v>94.063974000000002</c:v>
                </c:pt>
                <c:pt idx="948">
                  <c:v>94.077552999999995</c:v>
                </c:pt>
                <c:pt idx="949">
                  <c:v>94.077552999999995</c:v>
                </c:pt>
                <c:pt idx="950">
                  <c:v>94.077552999999995</c:v>
                </c:pt>
                <c:pt idx="951">
                  <c:v>94.077552999999995</c:v>
                </c:pt>
                <c:pt idx="952">
                  <c:v>94.077552999999995</c:v>
                </c:pt>
                <c:pt idx="953">
                  <c:v>94.077552999999995</c:v>
                </c:pt>
                <c:pt idx="954">
                  <c:v>94.077552999999995</c:v>
                </c:pt>
                <c:pt idx="955">
                  <c:v>94.077552999999995</c:v>
                </c:pt>
                <c:pt idx="956">
                  <c:v>94.077552999999995</c:v>
                </c:pt>
                <c:pt idx="957">
                  <c:v>94.077552999999995</c:v>
                </c:pt>
                <c:pt idx="958">
                  <c:v>94.077552999999995</c:v>
                </c:pt>
                <c:pt idx="959">
                  <c:v>94.077552999999995</c:v>
                </c:pt>
                <c:pt idx="960">
                  <c:v>94.064526000000001</c:v>
                </c:pt>
                <c:pt idx="961">
                  <c:v>94.064526000000001</c:v>
                </c:pt>
                <c:pt idx="962">
                  <c:v>94.064526000000001</c:v>
                </c:pt>
                <c:pt idx="963">
                  <c:v>94.064526000000001</c:v>
                </c:pt>
                <c:pt idx="964">
                  <c:v>94.064526000000001</c:v>
                </c:pt>
                <c:pt idx="965">
                  <c:v>94.064526000000001</c:v>
                </c:pt>
                <c:pt idx="966">
                  <c:v>94.064526000000001</c:v>
                </c:pt>
                <c:pt idx="967">
                  <c:v>94.064526000000001</c:v>
                </c:pt>
                <c:pt idx="968">
                  <c:v>94.064526000000001</c:v>
                </c:pt>
                <c:pt idx="969">
                  <c:v>94.064526000000001</c:v>
                </c:pt>
                <c:pt idx="970">
                  <c:v>94.064526000000001</c:v>
                </c:pt>
                <c:pt idx="971">
                  <c:v>94.064526000000001</c:v>
                </c:pt>
                <c:pt idx="972">
                  <c:v>94.020156</c:v>
                </c:pt>
                <c:pt idx="973">
                  <c:v>94.020156</c:v>
                </c:pt>
                <c:pt idx="974">
                  <c:v>94.020156</c:v>
                </c:pt>
                <c:pt idx="975">
                  <c:v>94.020156</c:v>
                </c:pt>
                <c:pt idx="976">
                  <c:v>94.020156</c:v>
                </c:pt>
                <c:pt idx="977">
                  <c:v>94.020156</c:v>
                </c:pt>
                <c:pt idx="978">
                  <c:v>94.020156</c:v>
                </c:pt>
                <c:pt idx="979">
                  <c:v>94.020156</c:v>
                </c:pt>
                <c:pt idx="980">
                  <c:v>94.020156</c:v>
                </c:pt>
                <c:pt idx="981">
                  <c:v>94.020156</c:v>
                </c:pt>
                <c:pt idx="982">
                  <c:v>94.020156</c:v>
                </c:pt>
                <c:pt idx="983">
                  <c:v>94.020156</c:v>
                </c:pt>
                <c:pt idx="984">
                  <c:v>93.945716000000004</c:v>
                </c:pt>
                <c:pt idx="985">
                  <c:v>93.945716000000004</c:v>
                </c:pt>
                <c:pt idx="986">
                  <c:v>93.945716000000004</c:v>
                </c:pt>
                <c:pt idx="987">
                  <c:v>93.945716000000004</c:v>
                </c:pt>
                <c:pt idx="988">
                  <c:v>93.945716000000004</c:v>
                </c:pt>
                <c:pt idx="989">
                  <c:v>93.945716000000004</c:v>
                </c:pt>
                <c:pt idx="990">
                  <c:v>93.945716000000004</c:v>
                </c:pt>
                <c:pt idx="991">
                  <c:v>93.945716000000004</c:v>
                </c:pt>
                <c:pt idx="992">
                  <c:v>93.945716000000004</c:v>
                </c:pt>
                <c:pt idx="993">
                  <c:v>93.945716000000004</c:v>
                </c:pt>
                <c:pt idx="994">
                  <c:v>93.945716000000004</c:v>
                </c:pt>
                <c:pt idx="995">
                  <c:v>93.945716000000004</c:v>
                </c:pt>
                <c:pt idx="996">
                  <c:v>93.846759000000006</c:v>
                </c:pt>
                <c:pt idx="997">
                  <c:v>93.846759000000006</c:v>
                </c:pt>
                <c:pt idx="998">
                  <c:v>93.846759000000006</c:v>
                </c:pt>
                <c:pt idx="999">
                  <c:v>93.846759000000006</c:v>
                </c:pt>
                <c:pt idx="1000">
                  <c:v>93.846759000000006</c:v>
                </c:pt>
                <c:pt idx="1001">
                  <c:v>93.846759000000006</c:v>
                </c:pt>
                <c:pt idx="1002">
                  <c:v>93.846759000000006</c:v>
                </c:pt>
                <c:pt idx="1003">
                  <c:v>93.846759000000006</c:v>
                </c:pt>
                <c:pt idx="1004">
                  <c:v>93.846759000000006</c:v>
                </c:pt>
                <c:pt idx="1005">
                  <c:v>93.846759000000006</c:v>
                </c:pt>
                <c:pt idx="1006">
                  <c:v>93.846759000000006</c:v>
                </c:pt>
                <c:pt idx="1007">
                  <c:v>93.846759000000006</c:v>
                </c:pt>
                <c:pt idx="1008">
                  <c:v>93.729648999999995</c:v>
                </c:pt>
                <c:pt idx="1009">
                  <c:v>93.729648999999995</c:v>
                </c:pt>
                <c:pt idx="1010">
                  <c:v>93.729648999999995</c:v>
                </c:pt>
                <c:pt idx="1011">
                  <c:v>93.729648999999995</c:v>
                </c:pt>
                <c:pt idx="1012">
                  <c:v>93.729648999999995</c:v>
                </c:pt>
                <c:pt idx="1013">
                  <c:v>93.729648999999995</c:v>
                </c:pt>
                <c:pt idx="1014">
                  <c:v>93.729648999999995</c:v>
                </c:pt>
                <c:pt idx="1015">
                  <c:v>93.729648999999995</c:v>
                </c:pt>
                <c:pt idx="1016">
                  <c:v>93.729648999999995</c:v>
                </c:pt>
                <c:pt idx="1017">
                  <c:v>93.729648999999995</c:v>
                </c:pt>
                <c:pt idx="1018">
                  <c:v>93.729648999999995</c:v>
                </c:pt>
                <c:pt idx="1019">
                  <c:v>93.729648999999995</c:v>
                </c:pt>
                <c:pt idx="1020">
                  <c:v>93.599407999999997</c:v>
                </c:pt>
                <c:pt idx="1021">
                  <c:v>93.599407999999997</c:v>
                </c:pt>
                <c:pt idx="1022">
                  <c:v>93.599407999999997</c:v>
                </c:pt>
                <c:pt idx="1023">
                  <c:v>93.599407999999997</c:v>
                </c:pt>
                <c:pt idx="1024">
                  <c:v>93.599407999999997</c:v>
                </c:pt>
                <c:pt idx="1025">
                  <c:v>93.599407999999997</c:v>
                </c:pt>
                <c:pt idx="1026">
                  <c:v>93.599407999999997</c:v>
                </c:pt>
                <c:pt idx="1027">
                  <c:v>93.599407999999997</c:v>
                </c:pt>
                <c:pt idx="1028">
                  <c:v>93.599407999999997</c:v>
                </c:pt>
                <c:pt idx="1029">
                  <c:v>93.599407999999997</c:v>
                </c:pt>
                <c:pt idx="1030">
                  <c:v>93.599407999999997</c:v>
                </c:pt>
                <c:pt idx="1031">
                  <c:v>93.599407999999997</c:v>
                </c:pt>
                <c:pt idx="1032">
                  <c:v>93.451273</c:v>
                </c:pt>
                <c:pt idx="1033">
                  <c:v>93.451273</c:v>
                </c:pt>
                <c:pt idx="1034">
                  <c:v>93.451273</c:v>
                </c:pt>
                <c:pt idx="1035">
                  <c:v>93.451273</c:v>
                </c:pt>
                <c:pt idx="1036">
                  <c:v>93.451273</c:v>
                </c:pt>
                <c:pt idx="1037">
                  <c:v>93.451273</c:v>
                </c:pt>
                <c:pt idx="1038">
                  <c:v>93.451273</c:v>
                </c:pt>
                <c:pt idx="1039">
                  <c:v>93.451273</c:v>
                </c:pt>
                <c:pt idx="1040">
                  <c:v>93.451273</c:v>
                </c:pt>
                <c:pt idx="1041">
                  <c:v>93.451273</c:v>
                </c:pt>
                <c:pt idx="1042">
                  <c:v>93.451273</c:v>
                </c:pt>
                <c:pt idx="1043">
                  <c:v>93.451273</c:v>
                </c:pt>
                <c:pt idx="1044">
                  <c:v>93.279728000000006</c:v>
                </c:pt>
                <c:pt idx="1045">
                  <c:v>93.279728000000006</c:v>
                </c:pt>
                <c:pt idx="1046">
                  <c:v>93.279728000000006</c:v>
                </c:pt>
                <c:pt idx="1047">
                  <c:v>93.279728000000006</c:v>
                </c:pt>
                <c:pt idx="1048">
                  <c:v>93.279728000000006</c:v>
                </c:pt>
                <c:pt idx="1049">
                  <c:v>93.279728000000006</c:v>
                </c:pt>
                <c:pt idx="1050">
                  <c:v>93.279728000000006</c:v>
                </c:pt>
                <c:pt idx="1051">
                  <c:v>93.279728000000006</c:v>
                </c:pt>
                <c:pt idx="1052">
                  <c:v>93.279728000000006</c:v>
                </c:pt>
                <c:pt idx="1053">
                  <c:v>93.279728000000006</c:v>
                </c:pt>
                <c:pt idx="1054">
                  <c:v>93.279728000000006</c:v>
                </c:pt>
                <c:pt idx="1055">
                  <c:v>93.279728000000006</c:v>
                </c:pt>
                <c:pt idx="1056">
                  <c:v>93.084327000000002</c:v>
                </c:pt>
                <c:pt idx="1057">
                  <c:v>93.084327000000002</c:v>
                </c:pt>
                <c:pt idx="1058">
                  <c:v>93.084327000000002</c:v>
                </c:pt>
                <c:pt idx="1059">
                  <c:v>93.084327000000002</c:v>
                </c:pt>
                <c:pt idx="1060">
                  <c:v>93.084327000000002</c:v>
                </c:pt>
                <c:pt idx="1061">
                  <c:v>93.084327000000002</c:v>
                </c:pt>
                <c:pt idx="1062">
                  <c:v>93.084327000000002</c:v>
                </c:pt>
                <c:pt idx="1063">
                  <c:v>93.084327000000002</c:v>
                </c:pt>
                <c:pt idx="1064">
                  <c:v>93.084327000000002</c:v>
                </c:pt>
                <c:pt idx="1065">
                  <c:v>93.084327000000002</c:v>
                </c:pt>
                <c:pt idx="1066">
                  <c:v>93.084327000000002</c:v>
                </c:pt>
                <c:pt idx="1067">
                  <c:v>93.084327000000002</c:v>
                </c:pt>
                <c:pt idx="1068">
                  <c:v>92.866650000000007</c:v>
                </c:pt>
                <c:pt idx="1069">
                  <c:v>92.866650000000007</c:v>
                </c:pt>
                <c:pt idx="1070">
                  <c:v>92.866650000000007</c:v>
                </c:pt>
                <c:pt idx="1071">
                  <c:v>92.866650000000007</c:v>
                </c:pt>
                <c:pt idx="1072">
                  <c:v>92.866650000000007</c:v>
                </c:pt>
                <c:pt idx="1073">
                  <c:v>92.866650000000007</c:v>
                </c:pt>
                <c:pt idx="1074">
                  <c:v>92.866650000000007</c:v>
                </c:pt>
                <c:pt idx="1075">
                  <c:v>92.866650000000007</c:v>
                </c:pt>
                <c:pt idx="1076">
                  <c:v>92.866650000000007</c:v>
                </c:pt>
                <c:pt idx="1077">
                  <c:v>92.866650000000007</c:v>
                </c:pt>
                <c:pt idx="1078">
                  <c:v>92.866650000000007</c:v>
                </c:pt>
                <c:pt idx="1079">
                  <c:v>92.866650000000007</c:v>
                </c:pt>
                <c:pt idx="1080">
                  <c:v>92.620070999999996</c:v>
                </c:pt>
                <c:pt idx="1081">
                  <c:v>92.620070999999996</c:v>
                </c:pt>
                <c:pt idx="1082">
                  <c:v>92.620070999999996</c:v>
                </c:pt>
                <c:pt idx="1083">
                  <c:v>92.620070999999996</c:v>
                </c:pt>
                <c:pt idx="1084">
                  <c:v>92.620070999999996</c:v>
                </c:pt>
                <c:pt idx="1085">
                  <c:v>92.620070999999996</c:v>
                </c:pt>
                <c:pt idx="1086">
                  <c:v>92.620070999999996</c:v>
                </c:pt>
                <c:pt idx="1087">
                  <c:v>92.620070999999996</c:v>
                </c:pt>
                <c:pt idx="1088">
                  <c:v>92.620070999999996</c:v>
                </c:pt>
                <c:pt idx="1089">
                  <c:v>92.620070999999996</c:v>
                </c:pt>
                <c:pt idx="1090">
                  <c:v>92.620070999999996</c:v>
                </c:pt>
                <c:pt idx="1091">
                  <c:v>92.620070999999996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5C-4BDB-AF70-2C4B59954123}"/>
            </c:ext>
          </c:extLst>
        </c:ser>
        <c:ser>
          <c:idx val="6"/>
          <c:order val="3"/>
          <c:tx>
            <c:strRef>
              <c:f>MEXPOPWPRJ!$L$7</c:f>
              <c:strCache>
                <c:ptCount val="1"/>
                <c:pt idx="0">
                  <c:v>92.6</c:v>
                </c:pt>
              </c:strCache>
            </c:strRef>
          </c:tx>
          <c:marker>
            <c:symbol val="none"/>
          </c:marker>
          <c:cat>
            <c:numRef>
              <c:f>MEXPOPWPRJ!$A$9:$A$1119</c:f>
              <c:numCache>
                <c:formatCode>mmm\-yy</c:formatCode>
                <c:ptCount val="1111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41487</c:v>
                </c:pt>
                <c:pt idx="644">
                  <c:v>41518</c:v>
                </c:pt>
                <c:pt idx="645">
                  <c:v>41548</c:v>
                </c:pt>
                <c:pt idx="646">
                  <c:v>41579</c:v>
                </c:pt>
                <c:pt idx="647">
                  <c:v>41609</c:v>
                </c:pt>
                <c:pt idx="648">
                  <c:v>41640</c:v>
                </c:pt>
                <c:pt idx="649">
                  <c:v>41671</c:v>
                </c:pt>
                <c:pt idx="650">
                  <c:v>41699</c:v>
                </c:pt>
                <c:pt idx="651">
                  <c:v>41730</c:v>
                </c:pt>
                <c:pt idx="652">
                  <c:v>41760</c:v>
                </c:pt>
                <c:pt idx="653">
                  <c:v>41791</c:v>
                </c:pt>
                <c:pt idx="654">
                  <c:v>41821</c:v>
                </c:pt>
                <c:pt idx="655">
                  <c:v>41852</c:v>
                </c:pt>
                <c:pt idx="656">
                  <c:v>41883</c:v>
                </c:pt>
                <c:pt idx="657">
                  <c:v>41913</c:v>
                </c:pt>
                <c:pt idx="658">
                  <c:v>41944</c:v>
                </c:pt>
                <c:pt idx="659">
                  <c:v>41974</c:v>
                </c:pt>
                <c:pt idx="660">
                  <c:v>42005</c:v>
                </c:pt>
                <c:pt idx="661">
                  <c:v>42036</c:v>
                </c:pt>
                <c:pt idx="662">
                  <c:v>42064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42278</c:v>
                </c:pt>
                <c:pt idx="670">
                  <c:v>42309</c:v>
                </c:pt>
                <c:pt idx="671">
                  <c:v>42339</c:v>
                </c:pt>
                <c:pt idx="672">
                  <c:v>42370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  <c:pt idx="692">
                  <c:v>42979</c:v>
                </c:pt>
                <c:pt idx="693">
                  <c:v>43009</c:v>
                </c:pt>
                <c:pt idx="694">
                  <c:v>43040</c:v>
                </c:pt>
                <c:pt idx="695">
                  <c:v>43070</c:v>
                </c:pt>
                <c:pt idx="696">
                  <c:v>43101</c:v>
                </c:pt>
                <c:pt idx="697">
                  <c:v>43132</c:v>
                </c:pt>
                <c:pt idx="698">
                  <c:v>43160</c:v>
                </c:pt>
                <c:pt idx="699">
                  <c:v>43191</c:v>
                </c:pt>
                <c:pt idx="700">
                  <c:v>43221</c:v>
                </c:pt>
                <c:pt idx="701">
                  <c:v>43252</c:v>
                </c:pt>
                <c:pt idx="702">
                  <c:v>43282</c:v>
                </c:pt>
                <c:pt idx="703">
                  <c:v>43313</c:v>
                </c:pt>
                <c:pt idx="704">
                  <c:v>43344</c:v>
                </c:pt>
                <c:pt idx="705">
                  <c:v>43374</c:v>
                </c:pt>
                <c:pt idx="706">
                  <c:v>43405</c:v>
                </c:pt>
                <c:pt idx="707">
                  <c:v>43435</c:v>
                </c:pt>
                <c:pt idx="708">
                  <c:v>43466</c:v>
                </c:pt>
                <c:pt idx="709">
                  <c:v>43497</c:v>
                </c:pt>
                <c:pt idx="710">
                  <c:v>43525</c:v>
                </c:pt>
                <c:pt idx="711">
                  <c:v>43556</c:v>
                </c:pt>
                <c:pt idx="712">
                  <c:v>43586</c:v>
                </c:pt>
                <c:pt idx="713">
                  <c:v>43617</c:v>
                </c:pt>
                <c:pt idx="714">
                  <c:v>43647</c:v>
                </c:pt>
                <c:pt idx="715">
                  <c:v>43678</c:v>
                </c:pt>
                <c:pt idx="716">
                  <c:v>43709</c:v>
                </c:pt>
                <c:pt idx="717">
                  <c:v>43739</c:v>
                </c:pt>
                <c:pt idx="718">
                  <c:v>43770</c:v>
                </c:pt>
                <c:pt idx="719">
                  <c:v>43800</c:v>
                </c:pt>
                <c:pt idx="720">
                  <c:v>43831</c:v>
                </c:pt>
                <c:pt idx="721">
                  <c:v>43862</c:v>
                </c:pt>
                <c:pt idx="722">
                  <c:v>43891</c:v>
                </c:pt>
                <c:pt idx="723">
                  <c:v>43922</c:v>
                </c:pt>
                <c:pt idx="724">
                  <c:v>43952</c:v>
                </c:pt>
                <c:pt idx="725">
                  <c:v>43983</c:v>
                </c:pt>
                <c:pt idx="726">
                  <c:v>44013</c:v>
                </c:pt>
                <c:pt idx="727">
                  <c:v>44044</c:v>
                </c:pt>
                <c:pt idx="728">
                  <c:v>44075</c:v>
                </c:pt>
                <c:pt idx="729">
                  <c:v>44105</c:v>
                </c:pt>
                <c:pt idx="730">
                  <c:v>44136</c:v>
                </c:pt>
                <c:pt idx="731">
                  <c:v>44166</c:v>
                </c:pt>
                <c:pt idx="732">
                  <c:v>44197</c:v>
                </c:pt>
                <c:pt idx="733">
                  <c:v>44228</c:v>
                </c:pt>
                <c:pt idx="734">
                  <c:v>44256</c:v>
                </c:pt>
                <c:pt idx="735">
                  <c:v>44287</c:v>
                </c:pt>
                <c:pt idx="736">
                  <c:v>44317</c:v>
                </c:pt>
                <c:pt idx="737">
                  <c:v>44348</c:v>
                </c:pt>
                <c:pt idx="738">
                  <c:v>44378</c:v>
                </c:pt>
                <c:pt idx="739">
                  <c:v>44409</c:v>
                </c:pt>
                <c:pt idx="740">
                  <c:v>44440</c:v>
                </c:pt>
                <c:pt idx="741">
                  <c:v>44470</c:v>
                </c:pt>
                <c:pt idx="742">
                  <c:v>44501</c:v>
                </c:pt>
                <c:pt idx="743">
                  <c:v>44531</c:v>
                </c:pt>
                <c:pt idx="744">
                  <c:v>44562</c:v>
                </c:pt>
                <c:pt idx="745">
                  <c:v>44593</c:v>
                </c:pt>
                <c:pt idx="746">
                  <c:v>44621</c:v>
                </c:pt>
                <c:pt idx="747">
                  <c:v>44652</c:v>
                </c:pt>
                <c:pt idx="748">
                  <c:v>44682</c:v>
                </c:pt>
                <c:pt idx="749">
                  <c:v>44713</c:v>
                </c:pt>
                <c:pt idx="750">
                  <c:v>44743</c:v>
                </c:pt>
                <c:pt idx="751">
                  <c:v>44774</c:v>
                </c:pt>
                <c:pt idx="752">
                  <c:v>44805</c:v>
                </c:pt>
                <c:pt idx="753">
                  <c:v>44835</c:v>
                </c:pt>
                <c:pt idx="754">
                  <c:v>44866</c:v>
                </c:pt>
                <c:pt idx="755">
                  <c:v>44896</c:v>
                </c:pt>
                <c:pt idx="756">
                  <c:v>44927</c:v>
                </c:pt>
                <c:pt idx="757">
                  <c:v>44958</c:v>
                </c:pt>
                <c:pt idx="758">
                  <c:v>44986</c:v>
                </c:pt>
                <c:pt idx="759">
                  <c:v>45017</c:v>
                </c:pt>
                <c:pt idx="760">
                  <c:v>45047</c:v>
                </c:pt>
                <c:pt idx="761">
                  <c:v>45078</c:v>
                </c:pt>
                <c:pt idx="762">
                  <c:v>45108</c:v>
                </c:pt>
                <c:pt idx="763">
                  <c:v>45139</c:v>
                </c:pt>
                <c:pt idx="764">
                  <c:v>45170</c:v>
                </c:pt>
                <c:pt idx="765">
                  <c:v>45200</c:v>
                </c:pt>
                <c:pt idx="766">
                  <c:v>45231</c:v>
                </c:pt>
                <c:pt idx="767">
                  <c:v>45261</c:v>
                </c:pt>
                <c:pt idx="768">
                  <c:v>45292</c:v>
                </c:pt>
                <c:pt idx="769">
                  <c:v>45323</c:v>
                </c:pt>
                <c:pt idx="770">
                  <c:v>45352</c:v>
                </c:pt>
                <c:pt idx="771">
                  <c:v>45383</c:v>
                </c:pt>
                <c:pt idx="772">
                  <c:v>45413</c:v>
                </c:pt>
                <c:pt idx="773">
                  <c:v>45444</c:v>
                </c:pt>
                <c:pt idx="774">
                  <c:v>45474</c:v>
                </c:pt>
                <c:pt idx="775">
                  <c:v>45505</c:v>
                </c:pt>
                <c:pt idx="776">
                  <c:v>45536</c:v>
                </c:pt>
                <c:pt idx="777">
                  <c:v>45566</c:v>
                </c:pt>
                <c:pt idx="778">
                  <c:v>45597</c:v>
                </c:pt>
                <c:pt idx="779">
                  <c:v>45627</c:v>
                </c:pt>
                <c:pt idx="780">
                  <c:v>45658</c:v>
                </c:pt>
                <c:pt idx="781">
                  <c:v>45689</c:v>
                </c:pt>
                <c:pt idx="782">
                  <c:v>45717</c:v>
                </c:pt>
                <c:pt idx="783">
                  <c:v>45748</c:v>
                </c:pt>
                <c:pt idx="784">
                  <c:v>45778</c:v>
                </c:pt>
                <c:pt idx="785">
                  <c:v>45809</c:v>
                </c:pt>
                <c:pt idx="786">
                  <c:v>45839</c:v>
                </c:pt>
                <c:pt idx="787">
                  <c:v>45870</c:v>
                </c:pt>
                <c:pt idx="788">
                  <c:v>45901</c:v>
                </c:pt>
                <c:pt idx="789">
                  <c:v>45931</c:v>
                </c:pt>
                <c:pt idx="790">
                  <c:v>45962</c:v>
                </c:pt>
                <c:pt idx="791">
                  <c:v>45992</c:v>
                </c:pt>
                <c:pt idx="792">
                  <c:v>46023</c:v>
                </c:pt>
                <c:pt idx="793">
                  <c:v>46054</c:v>
                </c:pt>
                <c:pt idx="794">
                  <c:v>46082</c:v>
                </c:pt>
                <c:pt idx="795">
                  <c:v>46113</c:v>
                </c:pt>
                <c:pt idx="796">
                  <c:v>46143</c:v>
                </c:pt>
                <c:pt idx="797">
                  <c:v>46174</c:v>
                </c:pt>
                <c:pt idx="798">
                  <c:v>46204</c:v>
                </c:pt>
                <c:pt idx="799">
                  <c:v>46235</c:v>
                </c:pt>
                <c:pt idx="800">
                  <c:v>46266</c:v>
                </c:pt>
                <c:pt idx="801">
                  <c:v>46296</c:v>
                </c:pt>
                <c:pt idx="802">
                  <c:v>46327</c:v>
                </c:pt>
                <c:pt idx="803">
                  <c:v>46357</c:v>
                </c:pt>
                <c:pt idx="804">
                  <c:v>46388</c:v>
                </c:pt>
                <c:pt idx="805">
                  <c:v>46419</c:v>
                </c:pt>
                <c:pt idx="806">
                  <c:v>46447</c:v>
                </c:pt>
                <c:pt idx="807">
                  <c:v>46478</c:v>
                </c:pt>
                <c:pt idx="808">
                  <c:v>46508</c:v>
                </c:pt>
                <c:pt idx="809">
                  <c:v>46539</c:v>
                </c:pt>
                <c:pt idx="810">
                  <c:v>46569</c:v>
                </c:pt>
                <c:pt idx="811">
                  <c:v>46600</c:v>
                </c:pt>
                <c:pt idx="812">
                  <c:v>46631</c:v>
                </c:pt>
                <c:pt idx="813">
                  <c:v>46661</c:v>
                </c:pt>
                <c:pt idx="814">
                  <c:v>46692</c:v>
                </c:pt>
                <c:pt idx="815">
                  <c:v>46722</c:v>
                </c:pt>
                <c:pt idx="816">
                  <c:v>46753</c:v>
                </c:pt>
                <c:pt idx="817">
                  <c:v>46784</c:v>
                </c:pt>
                <c:pt idx="818">
                  <c:v>46813</c:v>
                </c:pt>
                <c:pt idx="819">
                  <c:v>46844</c:v>
                </c:pt>
                <c:pt idx="820">
                  <c:v>46874</c:v>
                </c:pt>
                <c:pt idx="821">
                  <c:v>46905</c:v>
                </c:pt>
                <c:pt idx="822">
                  <c:v>46935</c:v>
                </c:pt>
                <c:pt idx="823">
                  <c:v>46966</c:v>
                </c:pt>
                <c:pt idx="824">
                  <c:v>46997</c:v>
                </c:pt>
                <c:pt idx="825">
                  <c:v>47027</c:v>
                </c:pt>
                <c:pt idx="826">
                  <c:v>47058</c:v>
                </c:pt>
                <c:pt idx="827">
                  <c:v>47088</c:v>
                </c:pt>
                <c:pt idx="828">
                  <c:v>47119</c:v>
                </c:pt>
                <c:pt idx="829">
                  <c:v>47150</c:v>
                </c:pt>
                <c:pt idx="830">
                  <c:v>47178</c:v>
                </c:pt>
                <c:pt idx="831">
                  <c:v>47209</c:v>
                </c:pt>
                <c:pt idx="832">
                  <c:v>47239</c:v>
                </c:pt>
                <c:pt idx="833">
                  <c:v>47270</c:v>
                </c:pt>
                <c:pt idx="834">
                  <c:v>47300</c:v>
                </c:pt>
                <c:pt idx="835">
                  <c:v>47331</c:v>
                </c:pt>
                <c:pt idx="836">
                  <c:v>47362</c:v>
                </c:pt>
                <c:pt idx="837">
                  <c:v>47392</c:v>
                </c:pt>
                <c:pt idx="838">
                  <c:v>47423</c:v>
                </c:pt>
                <c:pt idx="839">
                  <c:v>47453</c:v>
                </c:pt>
                <c:pt idx="840">
                  <c:v>47484</c:v>
                </c:pt>
                <c:pt idx="841">
                  <c:v>47515</c:v>
                </c:pt>
                <c:pt idx="842">
                  <c:v>47543</c:v>
                </c:pt>
                <c:pt idx="843">
                  <c:v>47574</c:v>
                </c:pt>
                <c:pt idx="844">
                  <c:v>47604</c:v>
                </c:pt>
                <c:pt idx="845">
                  <c:v>47635</c:v>
                </c:pt>
                <c:pt idx="846">
                  <c:v>47665</c:v>
                </c:pt>
                <c:pt idx="847">
                  <c:v>47696</c:v>
                </c:pt>
                <c:pt idx="848">
                  <c:v>47727</c:v>
                </c:pt>
                <c:pt idx="849">
                  <c:v>47757</c:v>
                </c:pt>
                <c:pt idx="850">
                  <c:v>47788</c:v>
                </c:pt>
                <c:pt idx="851">
                  <c:v>47818</c:v>
                </c:pt>
                <c:pt idx="852">
                  <c:v>47849</c:v>
                </c:pt>
                <c:pt idx="853">
                  <c:v>47880</c:v>
                </c:pt>
                <c:pt idx="854">
                  <c:v>47908</c:v>
                </c:pt>
                <c:pt idx="855">
                  <c:v>47939</c:v>
                </c:pt>
                <c:pt idx="856">
                  <c:v>47969</c:v>
                </c:pt>
                <c:pt idx="857">
                  <c:v>48000</c:v>
                </c:pt>
                <c:pt idx="858">
                  <c:v>48030</c:v>
                </c:pt>
                <c:pt idx="859">
                  <c:v>48061</c:v>
                </c:pt>
                <c:pt idx="860">
                  <c:v>48092</c:v>
                </c:pt>
                <c:pt idx="861">
                  <c:v>48122</c:v>
                </c:pt>
                <c:pt idx="862">
                  <c:v>48153</c:v>
                </c:pt>
                <c:pt idx="863">
                  <c:v>48183</c:v>
                </c:pt>
                <c:pt idx="864">
                  <c:v>48214</c:v>
                </c:pt>
                <c:pt idx="865">
                  <c:v>48245</c:v>
                </c:pt>
                <c:pt idx="866">
                  <c:v>48274</c:v>
                </c:pt>
                <c:pt idx="867">
                  <c:v>48305</c:v>
                </c:pt>
                <c:pt idx="868">
                  <c:v>48335</c:v>
                </c:pt>
                <c:pt idx="869">
                  <c:v>48366</c:v>
                </c:pt>
                <c:pt idx="870">
                  <c:v>48396</c:v>
                </c:pt>
                <c:pt idx="871">
                  <c:v>48427</c:v>
                </c:pt>
                <c:pt idx="872">
                  <c:v>48458</c:v>
                </c:pt>
                <c:pt idx="873">
                  <c:v>48488</c:v>
                </c:pt>
                <c:pt idx="874">
                  <c:v>48519</c:v>
                </c:pt>
                <c:pt idx="875">
                  <c:v>48549</c:v>
                </c:pt>
                <c:pt idx="876">
                  <c:v>48580</c:v>
                </c:pt>
                <c:pt idx="877">
                  <c:v>48611</c:v>
                </c:pt>
                <c:pt idx="878">
                  <c:v>48639</c:v>
                </c:pt>
                <c:pt idx="879">
                  <c:v>48670</c:v>
                </c:pt>
                <c:pt idx="880">
                  <c:v>48700</c:v>
                </c:pt>
                <c:pt idx="881">
                  <c:v>48731</c:v>
                </c:pt>
                <c:pt idx="882">
                  <c:v>48761</c:v>
                </c:pt>
                <c:pt idx="883">
                  <c:v>48792</c:v>
                </c:pt>
                <c:pt idx="884">
                  <c:v>48823</c:v>
                </c:pt>
                <c:pt idx="885">
                  <c:v>48853</c:v>
                </c:pt>
                <c:pt idx="886">
                  <c:v>48884</c:v>
                </c:pt>
                <c:pt idx="887">
                  <c:v>48914</c:v>
                </c:pt>
                <c:pt idx="888">
                  <c:v>48945</c:v>
                </c:pt>
                <c:pt idx="889">
                  <c:v>48976</c:v>
                </c:pt>
                <c:pt idx="890">
                  <c:v>49004</c:v>
                </c:pt>
                <c:pt idx="891">
                  <c:v>49035</c:v>
                </c:pt>
                <c:pt idx="892">
                  <c:v>49065</c:v>
                </c:pt>
                <c:pt idx="893">
                  <c:v>49096</c:v>
                </c:pt>
                <c:pt idx="894">
                  <c:v>49126</c:v>
                </c:pt>
                <c:pt idx="895">
                  <c:v>49157</c:v>
                </c:pt>
                <c:pt idx="896">
                  <c:v>49188</c:v>
                </c:pt>
                <c:pt idx="897">
                  <c:v>49218</c:v>
                </c:pt>
                <c:pt idx="898">
                  <c:v>49249</c:v>
                </c:pt>
                <c:pt idx="899">
                  <c:v>49279</c:v>
                </c:pt>
                <c:pt idx="900">
                  <c:v>49310</c:v>
                </c:pt>
                <c:pt idx="901">
                  <c:v>49341</c:v>
                </c:pt>
                <c:pt idx="902">
                  <c:v>49369</c:v>
                </c:pt>
                <c:pt idx="903">
                  <c:v>49400</c:v>
                </c:pt>
                <c:pt idx="904">
                  <c:v>49430</c:v>
                </c:pt>
                <c:pt idx="905">
                  <c:v>49461</c:v>
                </c:pt>
                <c:pt idx="906">
                  <c:v>49491</c:v>
                </c:pt>
                <c:pt idx="907">
                  <c:v>49522</c:v>
                </c:pt>
                <c:pt idx="908">
                  <c:v>49553</c:v>
                </c:pt>
                <c:pt idx="909">
                  <c:v>49583</c:v>
                </c:pt>
                <c:pt idx="910">
                  <c:v>49614</c:v>
                </c:pt>
                <c:pt idx="911">
                  <c:v>49644</c:v>
                </c:pt>
                <c:pt idx="912">
                  <c:v>49675</c:v>
                </c:pt>
                <c:pt idx="913">
                  <c:v>49706</c:v>
                </c:pt>
                <c:pt idx="914">
                  <c:v>49735</c:v>
                </c:pt>
                <c:pt idx="915">
                  <c:v>49766</c:v>
                </c:pt>
                <c:pt idx="916">
                  <c:v>49796</c:v>
                </c:pt>
                <c:pt idx="917">
                  <c:v>49827</c:v>
                </c:pt>
                <c:pt idx="918">
                  <c:v>49857</c:v>
                </c:pt>
                <c:pt idx="919">
                  <c:v>49888</c:v>
                </c:pt>
                <c:pt idx="920">
                  <c:v>49919</c:v>
                </c:pt>
                <c:pt idx="921">
                  <c:v>49949</c:v>
                </c:pt>
                <c:pt idx="922">
                  <c:v>49980</c:v>
                </c:pt>
                <c:pt idx="923">
                  <c:v>50010</c:v>
                </c:pt>
                <c:pt idx="924">
                  <c:v>50041</c:v>
                </c:pt>
                <c:pt idx="925">
                  <c:v>50072</c:v>
                </c:pt>
                <c:pt idx="926">
                  <c:v>50100</c:v>
                </c:pt>
                <c:pt idx="927">
                  <c:v>50131</c:v>
                </c:pt>
                <c:pt idx="928">
                  <c:v>50161</c:v>
                </c:pt>
                <c:pt idx="929">
                  <c:v>50192</c:v>
                </c:pt>
                <c:pt idx="930">
                  <c:v>50222</c:v>
                </c:pt>
                <c:pt idx="931">
                  <c:v>50253</c:v>
                </c:pt>
                <c:pt idx="932">
                  <c:v>50284</c:v>
                </c:pt>
                <c:pt idx="933">
                  <c:v>50314</c:v>
                </c:pt>
                <c:pt idx="934">
                  <c:v>50345</c:v>
                </c:pt>
                <c:pt idx="935">
                  <c:v>50375</c:v>
                </c:pt>
                <c:pt idx="936">
                  <c:v>50406</c:v>
                </c:pt>
                <c:pt idx="937">
                  <c:v>50437</c:v>
                </c:pt>
                <c:pt idx="938">
                  <c:v>50465</c:v>
                </c:pt>
                <c:pt idx="939">
                  <c:v>50496</c:v>
                </c:pt>
                <c:pt idx="940">
                  <c:v>50526</c:v>
                </c:pt>
                <c:pt idx="941">
                  <c:v>50557</c:v>
                </c:pt>
                <c:pt idx="942">
                  <c:v>50587</c:v>
                </c:pt>
                <c:pt idx="943">
                  <c:v>50618</c:v>
                </c:pt>
                <c:pt idx="944">
                  <c:v>50649</c:v>
                </c:pt>
                <c:pt idx="945">
                  <c:v>50679</c:v>
                </c:pt>
                <c:pt idx="946">
                  <c:v>50710</c:v>
                </c:pt>
                <c:pt idx="947">
                  <c:v>50740</c:v>
                </c:pt>
                <c:pt idx="948">
                  <c:v>50771</c:v>
                </c:pt>
                <c:pt idx="949">
                  <c:v>50802</c:v>
                </c:pt>
                <c:pt idx="950">
                  <c:v>50830</c:v>
                </c:pt>
                <c:pt idx="951">
                  <c:v>50861</c:v>
                </c:pt>
                <c:pt idx="952">
                  <c:v>50891</c:v>
                </c:pt>
                <c:pt idx="953">
                  <c:v>50922</c:v>
                </c:pt>
                <c:pt idx="954">
                  <c:v>50952</c:v>
                </c:pt>
                <c:pt idx="955">
                  <c:v>50983</c:v>
                </c:pt>
                <c:pt idx="956">
                  <c:v>51014</c:v>
                </c:pt>
                <c:pt idx="957">
                  <c:v>51044</c:v>
                </c:pt>
                <c:pt idx="958">
                  <c:v>51075</c:v>
                </c:pt>
                <c:pt idx="959">
                  <c:v>51105</c:v>
                </c:pt>
                <c:pt idx="960">
                  <c:v>51136</c:v>
                </c:pt>
                <c:pt idx="961">
                  <c:v>51167</c:v>
                </c:pt>
                <c:pt idx="962">
                  <c:v>51196</c:v>
                </c:pt>
                <c:pt idx="963">
                  <c:v>51227</c:v>
                </c:pt>
                <c:pt idx="964">
                  <c:v>51257</c:v>
                </c:pt>
                <c:pt idx="965">
                  <c:v>51288</c:v>
                </c:pt>
                <c:pt idx="966">
                  <c:v>51318</c:v>
                </c:pt>
                <c:pt idx="967">
                  <c:v>51349</c:v>
                </c:pt>
                <c:pt idx="968">
                  <c:v>51380</c:v>
                </c:pt>
                <c:pt idx="969">
                  <c:v>51410</c:v>
                </c:pt>
                <c:pt idx="970">
                  <c:v>51441</c:v>
                </c:pt>
                <c:pt idx="971">
                  <c:v>51471</c:v>
                </c:pt>
                <c:pt idx="972">
                  <c:v>51502</c:v>
                </c:pt>
                <c:pt idx="973">
                  <c:v>51533</c:v>
                </c:pt>
                <c:pt idx="974">
                  <c:v>51561</c:v>
                </c:pt>
                <c:pt idx="975">
                  <c:v>51592</c:v>
                </c:pt>
                <c:pt idx="976">
                  <c:v>51622</c:v>
                </c:pt>
                <c:pt idx="977">
                  <c:v>51653</c:v>
                </c:pt>
                <c:pt idx="978">
                  <c:v>51683</c:v>
                </c:pt>
                <c:pt idx="979">
                  <c:v>51714</c:v>
                </c:pt>
                <c:pt idx="980">
                  <c:v>51745</c:v>
                </c:pt>
                <c:pt idx="981">
                  <c:v>51775</c:v>
                </c:pt>
                <c:pt idx="982">
                  <c:v>51806</c:v>
                </c:pt>
                <c:pt idx="983">
                  <c:v>51836</c:v>
                </c:pt>
                <c:pt idx="984">
                  <c:v>51867</c:v>
                </c:pt>
                <c:pt idx="985">
                  <c:v>51898</c:v>
                </c:pt>
                <c:pt idx="986">
                  <c:v>51926</c:v>
                </c:pt>
                <c:pt idx="987">
                  <c:v>51957</c:v>
                </c:pt>
                <c:pt idx="988">
                  <c:v>51987</c:v>
                </c:pt>
                <c:pt idx="989">
                  <c:v>52018</c:v>
                </c:pt>
                <c:pt idx="990">
                  <c:v>52048</c:v>
                </c:pt>
                <c:pt idx="991">
                  <c:v>52079</c:v>
                </c:pt>
                <c:pt idx="992">
                  <c:v>52110</c:v>
                </c:pt>
                <c:pt idx="993">
                  <c:v>52140</c:v>
                </c:pt>
                <c:pt idx="994">
                  <c:v>52171</c:v>
                </c:pt>
                <c:pt idx="995">
                  <c:v>52201</c:v>
                </c:pt>
                <c:pt idx="996">
                  <c:v>52232</c:v>
                </c:pt>
                <c:pt idx="997">
                  <c:v>52263</c:v>
                </c:pt>
                <c:pt idx="998">
                  <c:v>52291</c:v>
                </c:pt>
                <c:pt idx="999">
                  <c:v>52322</c:v>
                </c:pt>
                <c:pt idx="1000">
                  <c:v>52352</c:v>
                </c:pt>
                <c:pt idx="1001">
                  <c:v>52383</c:v>
                </c:pt>
                <c:pt idx="1002">
                  <c:v>52413</c:v>
                </c:pt>
                <c:pt idx="1003">
                  <c:v>52444</c:v>
                </c:pt>
                <c:pt idx="1004">
                  <c:v>52475</c:v>
                </c:pt>
                <c:pt idx="1005">
                  <c:v>52505</c:v>
                </c:pt>
                <c:pt idx="1006">
                  <c:v>52536</c:v>
                </c:pt>
                <c:pt idx="1007">
                  <c:v>52566</c:v>
                </c:pt>
                <c:pt idx="1008">
                  <c:v>52597</c:v>
                </c:pt>
                <c:pt idx="1009">
                  <c:v>52628</c:v>
                </c:pt>
                <c:pt idx="1010">
                  <c:v>52657</c:v>
                </c:pt>
                <c:pt idx="1011">
                  <c:v>52688</c:v>
                </c:pt>
                <c:pt idx="1012">
                  <c:v>52718</c:v>
                </c:pt>
                <c:pt idx="1013">
                  <c:v>52749</c:v>
                </c:pt>
                <c:pt idx="1014">
                  <c:v>52779</c:v>
                </c:pt>
                <c:pt idx="1015">
                  <c:v>52810</c:v>
                </c:pt>
                <c:pt idx="1016">
                  <c:v>52841</c:v>
                </c:pt>
                <c:pt idx="1017">
                  <c:v>52871</c:v>
                </c:pt>
                <c:pt idx="1018">
                  <c:v>52902</c:v>
                </c:pt>
                <c:pt idx="1019">
                  <c:v>52932</c:v>
                </c:pt>
                <c:pt idx="1020">
                  <c:v>52963</c:v>
                </c:pt>
                <c:pt idx="1021">
                  <c:v>52994</c:v>
                </c:pt>
                <c:pt idx="1022">
                  <c:v>53022</c:v>
                </c:pt>
                <c:pt idx="1023">
                  <c:v>53053</c:v>
                </c:pt>
                <c:pt idx="1024">
                  <c:v>53083</c:v>
                </c:pt>
                <c:pt idx="1025">
                  <c:v>53114</c:v>
                </c:pt>
                <c:pt idx="1026">
                  <c:v>53144</c:v>
                </c:pt>
                <c:pt idx="1027">
                  <c:v>53175</c:v>
                </c:pt>
                <c:pt idx="1028">
                  <c:v>53206</c:v>
                </c:pt>
                <c:pt idx="1029">
                  <c:v>53236</c:v>
                </c:pt>
                <c:pt idx="1030">
                  <c:v>53267</c:v>
                </c:pt>
                <c:pt idx="1031">
                  <c:v>53297</c:v>
                </c:pt>
                <c:pt idx="1032">
                  <c:v>53328</c:v>
                </c:pt>
                <c:pt idx="1033">
                  <c:v>53359</c:v>
                </c:pt>
                <c:pt idx="1034">
                  <c:v>53387</c:v>
                </c:pt>
                <c:pt idx="1035">
                  <c:v>53418</c:v>
                </c:pt>
                <c:pt idx="1036">
                  <c:v>53448</c:v>
                </c:pt>
                <c:pt idx="1037">
                  <c:v>53479</c:v>
                </c:pt>
                <c:pt idx="1038">
                  <c:v>53509</c:v>
                </c:pt>
                <c:pt idx="1039">
                  <c:v>53540</c:v>
                </c:pt>
                <c:pt idx="1040">
                  <c:v>53571</c:v>
                </c:pt>
                <c:pt idx="1041">
                  <c:v>53601</c:v>
                </c:pt>
                <c:pt idx="1042">
                  <c:v>53632</c:v>
                </c:pt>
                <c:pt idx="1043">
                  <c:v>53662</c:v>
                </c:pt>
                <c:pt idx="1044">
                  <c:v>53693</c:v>
                </c:pt>
                <c:pt idx="1045">
                  <c:v>53724</c:v>
                </c:pt>
                <c:pt idx="1046">
                  <c:v>53752</c:v>
                </c:pt>
                <c:pt idx="1047">
                  <c:v>53783</c:v>
                </c:pt>
                <c:pt idx="1048">
                  <c:v>53813</c:v>
                </c:pt>
                <c:pt idx="1049">
                  <c:v>53844</c:v>
                </c:pt>
                <c:pt idx="1050">
                  <c:v>53874</c:v>
                </c:pt>
                <c:pt idx="1051">
                  <c:v>53905</c:v>
                </c:pt>
                <c:pt idx="1052">
                  <c:v>53936</c:v>
                </c:pt>
                <c:pt idx="1053">
                  <c:v>53966</c:v>
                </c:pt>
                <c:pt idx="1054">
                  <c:v>53997</c:v>
                </c:pt>
                <c:pt idx="1055">
                  <c:v>54027</c:v>
                </c:pt>
                <c:pt idx="1056">
                  <c:v>54058</c:v>
                </c:pt>
                <c:pt idx="1057">
                  <c:v>54089</c:v>
                </c:pt>
                <c:pt idx="1058">
                  <c:v>54118</c:v>
                </c:pt>
                <c:pt idx="1059">
                  <c:v>54149</c:v>
                </c:pt>
                <c:pt idx="1060">
                  <c:v>54179</c:v>
                </c:pt>
                <c:pt idx="1061">
                  <c:v>54210</c:v>
                </c:pt>
                <c:pt idx="1062">
                  <c:v>54240</c:v>
                </c:pt>
                <c:pt idx="1063">
                  <c:v>54271</c:v>
                </c:pt>
                <c:pt idx="1064">
                  <c:v>54302</c:v>
                </c:pt>
                <c:pt idx="1065">
                  <c:v>54332</c:v>
                </c:pt>
                <c:pt idx="1066">
                  <c:v>54363</c:v>
                </c:pt>
                <c:pt idx="1067">
                  <c:v>54393</c:v>
                </c:pt>
                <c:pt idx="1068">
                  <c:v>54424</c:v>
                </c:pt>
                <c:pt idx="1069">
                  <c:v>54455</c:v>
                </c:pt>
                <c:pt idx="1070">
                  <c:v>54483</c:v>
                </c:pt>
                <c:pt idx="1071">
                  <c:v>54514</c:v>
                </c:pt>
                <c:pt idx="1072">
                  <c:v>54544</c:v>
                </c:pt>
                <c:pt idx="1073">
                  <c:v>54575</c:v>
                </c:pt>
                <c:pt idx="1074">
                  <c:v>54605</c:v>
                </c:pt>
                <c:pt idx="1075">
                  <c:v>54636</c:v>
                </c:pt>
                <c:pt idx="1076">
                  <c:v>54667</c:v>
                </c:pt>
                <c:pt idx="1077">
                  <c:v>54697</c:v>
                </c:pt>
                <c:pt idx="1078">
                  <c:v>54728</c:v>
                </c:pt>
                <c:pt idx="1079">
                  <c:v>54758</c:v>
                </c:pt>
                <c:pt idx="1080">
                  <c:v>54789</c:v>
                </c:pt>
                <c:pt idx="1081">
                  <c:v>54820</c:v>
                </c:pt>
                <c:pt idx="1082">
                  <c:v>54848</c:v>
                </c:pt>
                <c:pt idx="1083">
                  <c:v>54879</c:v>
                </c:pt>
                <c:pt idx="1084">
                  <c:v>54909</c:v>
                </c:pt>
                <c:pt idx="1085">
                  <c:v>54940</c:v>
                </c:pt>
                <c:pt idx="1086">
                  <c:v>54970</c:v>
                </c:pt>
                <c:pt idx="1087">
                  <c:v>55001</c:v>
                </c:pt>
                <c:pt idx="1088">
                  <c:v>55032</c:v>
                </c:pt>
                <c:pt idx="1089">
                  <c:v>55062</c:v>
                </c:pt>
                <c:pt idx="1090">
                  <c:v>55093</c:v>
                </c:pt>
                <c:pt idx="1091">
                  <c:v>55123</c:v>
                </c:pt>
                <c:pt idx="1092">
                  <c:v>55154</c:v>
                </c:pt>
                <c:pt idx="1093">
                  <c:v>55185</c:v>
                </c:pt>
                <c:pt idx="1094">
                  <c:v>55213</c:v>
                </c:pt>
                <c:pt idx="1095">
                  <c:v>55244</c:v>
                </c:pt>
                <c:pt idx="1096">
                  <c:v>55274</c:v>
                </c:pt>
                <c:pt idx="1097">
                  <c:v>55305</c:v>
                </c:pt>
                <c:pt idx="1098">
                  <c:v>55335</c:v>
                </c:pt>
                <c:pt idx="1099">
                  <c:v>55366</c:v>
                </c:pt>
                <c:pt idx="1100">
                  <c:v>55397</c:v>
                </c:pt>
                <c:pt idx="1101">
                  <c:v>55427</c:v>
                </c:pt>
                <c:pt idx="1102">
                  <c:v>55458</c:v>
                </c:pt>
                <c:pt idx="1103">
                  <c:v>55488</c:v>
                </c:pt>
                <c:pt idx="1104">
                  <c:v>55519</c:v>
                </c:pt>
                <c:pt idx="1105">
                  <c:v>55550</c:v>
                </c:pt>
                <c:pt idx="1106">
                  <c:v>55579</c:v>
                </c:pt>
                <c:pt idx="1107">
                  <c:v>55610</c:v>
                </c:pt>
                <c:pt idx="1108">
                  <c:v>55640</c:v>
                </c:pt>
                <c:pt idx="1109">
                  <c:v>55671</c:v>
                </c:pt>
                <c:pt idx="1110">
                  <c:v>55701</c:v>
                </c:pt>
              </c:numCache>
            </c:numRef>
          </c:cat>
          <c:val>
            <c:numRef>
              <c:f>MEXPOPWPRJ!$L$9:$L$1119</c:f>
              <c:numCache>
                <c:formatCode>General</c:formatCode>
                <c:ptCount val="1111"/>
                <c:pt idx="1091" formatCode="0.0">
                  <c:v>92.620070999999996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C5C-4BDB-AF70-2C4B59954123}"/>
            </c:ext>
          </c:extLst>
        </c:ser>
        <c:ser>
          <c:idx val="14"/>
          <c:order val="5"/>
          <c:tx>
            <c:v>US Forecast</c:v>
          </c:tx>
          <c:spPr>
            <a:ln w="12700">
              <a:solidFill>
                <a:srgbClr val="18395E"/>
              </a:solidFill>
              <a:prstDash val="sysDot"/>
            </a:ln>
          </c:spPr>
          <c:marker>
            <c:symbol val="none"/>
          </c:marker>
          <c:val>
            <c:numRef>
              <c:f>USPOPWPRJ!$D$9:$D$1119</c:f>
              <c:numCache>
                <c:formatCode>0.0</c:formatCode>
                <c:ptCount val="1111"/>
                <c:pt idx="0">
                  <c:v>108.320395</c:v>
                </c:pt>
                <c:pt idx="1">
                  <c:v>108.320395</c:v>
                </c:pt>
                <c:pt idx="2">
                  <c:v>108.320395</c:v>
                </c:pt>
                <c:pt idx="3">
                  <c:v>108.320395</c:v>
                </c:pt>
                <c:pt idx="4">
                  <c:v>108.320395</c:v>
                </c:pt>
                <c:pt idx="5">
                  <c:v>108.320395</c:v>
                </c:pt>
                <c:pt idx="6">
                  <c:v>108.320395</c:v>
                </c:pt>
                <c:pt idx="7">
                  <c:v>108.320395</c:v>
                </c:pt>
                <c:pt idx="8">
                  <c:v>108.320395</c:v>
                </c:pt>
                <c:pt idx="9">
                  <c:v>108.320395</c:v>
                </c:pt>
                <c:pt idx="10">
                  <c:v>108.320395</c:v>
                </c:pt>
                <c:pt idx="11">
                  <c:v>108.320395</c:v>
                </c:pt>
                <c:pt idx="12">
                  <c:v>109.806029</c:v>
                </c:pt>
                <c:pt idx="13">
                  <c:v>109.806029</c:v>
                </c:pt>
                <c:pt idx="14">
                  <c:v>109.806029</c:v>
                </c:pt>
                <c:pt idx="15">
                  <c:v>109.806029</c:v>
                </c:pt>
                <c:pt idx="16">
                  <c:v>109.806029</c:v>
                </c:pt>
                <c:pt idx="17">
                  <c:v>109.806029</c:v>
                </c:pt>
                <c:pt idx="18">
                  <c:v>109.806029</c:v>
                </c:pt>
                <c:pt idx="19">
                  <c:v>109.806029</c:v>
                </c:pt>
                <c:pt idx="20">
                  <c:v>109.806029</c:v>
                </c:pt>
                <c:pt idx="21">
                  <c:v>109.806029</c:v>
                </c:pt>
                <c:pt idx="22">
                  <c:v>109.806029</c:v>
                </c:pt>
                <c:pt idx="23">
                  <c:v>109.806029</c:v>
                </c:pt>
                <c:pt idx="24">
                  <c:v>111.69458400000001</c:v>
                </c:pt>
                <c:pt idx="25">
                  <c:v>111.69458400000001</c:v>
                </c:pt>
                <c:pt idx="26">
                  <c:v>111.69458400000001</c:v>
                </c:pt>
                <c:pt idx="27">
                  <c:v>111.69458400000001</c:v>
                </c:pt>
                <c:pt idx="28">
                  <c:v>111.69458400000001</c:v>
                </c:pt>
                <c:pt idx="29">
                  <c:v>111.69458400000001</c:v>
                </c:pt>
                <c:pt idx="30">
                  <c:v>111.69458400000001</c:v>
                </c:pt>
                <c:pt idx="31">
                  <c:v>111.69458400000001</c:v>
                </c:pt>
                <c:pt idx="32">
                  <c:v>111.69458400000001</c:v>
                </c:pt>
                <c:pt idx="33">
                  <c:v>111.69458400000001</c:v>
                </c:pt>
                <c:pt idx="34">
                  <c:v>111.69458400000001</c:v>
                </c:pt>
                <c:pt idx="35">
                  <c:v>111.69458400000001</c:v>
                </c:pt>
                <c:pt idx="36">
                  <c:v>113.49596200000001</c:v>
                </c:pt>
                <c:pt idx="37">
                  <c:v>113.49596200000001</c:v>
                </c:pt>
                <c:pt idx="38">
                  <c:v>113.49596200000001</c:v>
                </c:pt>
                <c:pt idx="39">
                  <c:v>113.49596200000001</c:v>
                </c:pt>
                <c:pt idx="40">
                  <c:v>113.49596200000001</c:v>
                </c:pt>
                <c:pt idx="41">
                  <c:v>113.49596200000001</c:v>
                </c:pt>
                <c:pt idx="42">
                  <c:v>113.49596200000001</c:v>
                </c:pt>
                <c:pt idx="43">
                  <c:v>113.49596200000001</c:v>
                </c:pt>
                <c:pt idx="44">
                  <c:v>113.49596200000001</c:v>
                </c:pt>
                <c:pt idx="45">
                  <c:v>113.49596200000001</c:v>
                </c:pt>
                <c:pt idx="46">
                  <c:v>113.49596200000001</c:v>
                </c:pt>
                <c:pt idx="47">
                  <c:v>113.49596200000001</c:v>
                </c:pt>
                <c:pt idx="48">
                  <c:v>115.018817</c:v>
                </c:pt>
                <c:pt idx="49">
                  <c:v>115.018817</c:v>
                </c:pt>
                <c:pt idx="50">
                  <c:v>115.018817</c:v>
                </c:pt>
                <c:pt idx="51">
                  <c:v>115.018817</c:v>
                </c:pt>
                <c:pt idx="52">
                  <c:v>115.018817</c:v>
                </c:pt>
                <c:pt idx="53">
                  <c:v>115.018817</c:v>
                </c:pt>
                <c:pt idx="54">
                  <c:v>115.018817</c:v>
                </c:pt>
                <c:pt idx="55">
                  <c:v>115.018817</c:v>
                </c:pt>
                <c:pt idx="56">
                  <c:v>115.018817</c:v>
                </c:pt>
                <c:pt idx="57">
                  <c:v>115.018817</c:v>
                </c:pt>
                <c:pt idx="58">
                  <c:v>115.018817</c:v>
                </c:pt>
                <c:pt idx="59">
                  <c:v>115.018817</c:v>
                </c:pt>
                <c:pt idx="60">
                  <c:v>116.32015</c:v>
                </c:pt>
                <c:pt idx="61">
                  <c:v>116.32015</c:v>
                </c:pt>
                <c:pt idx="62">
                  <c:v>116.32015</c:v>
                </c:pt>
                <c:pt idx="63">
                  <c:v>116.32015</c:v>
                </c:pt>
                <c:pt idx="64">
                  <c:v>116.32015</c:v>
                </c:pt>
                <c:pt idx="65">
                  <c:v>116.32015</c:v>
                </c:pt>
                <c:pt idx="66">
                  <c:v>116.32015</c:v>
                </c:pt>
                <c:pt idx="67">
                  <c:v>116.32015</c:v>
                </c:pt>
                <c:pt idx="68">
                  <c:v>116.32015</c:v>
                </c:pt>
                <c:pt idx="69">
                  <c:v>116.32015</c:v>
                </c:pt>
                <c:pt idx="70">
                  <c:v>116.32015</c:v>
                </c:pt>
                <c:pt idx="71">
                  <c:v>116.32015</c:v>
                </c:pt>
                <c:pt idx="72">
                  <c:v>118.26531799999999</c:v>
                </c:pt>
                <c:pt idx="73">
                  <c:v>118.26531799999999</c:v>
                </c:pt>
                <c:pt idx="74">
                  <c:v>118.26531799999999</c:v>
                </c:pt>
                <c:pt idx="75">
                  <c:v>118.26531799999999</c:v>
                </c:pt>
                <c:pt idx="76">
                  <c:v>118.26531799999999</c:v>
                </c:pt>
                <c:pt idx="77">
                  <c:v>118.26531799999999</c:v>
                </c:pt>
                <c:pt idx="78">
                  <c:v>118.26531799999999</c:v>
                </c:pt>
                <c:pt idx="79">
                  <c:v>118.26531799999999</c:v>
                </c:pt>
                <c:pt idx="80">
                  <c:v>118.26531799999999</c:v>
                </c:pt>
                <c:pt idx="81">
                  <c:v>118.26531799999999</c:v>
                </c:pt>
                <c:pt idx="82">
                  <c:v>118.26531799999999</c:v>
                </c:pt>
                <c:pt idx="83">
                  <c:v>118.26531799999999</c:v>
                </c:pt>
                <c:pt idx="84">
                  <c:v>120.475148</c:v>
                </c:pt>
                <c:pt idx="85">
                  <c:v>120.475148</c:v>
                </c:pt>
                <c:pt idx="86">
                  <c:v>120.475148</c:v>
                </c:pt>
                <c:pt idx="87">
                  <c:v>120.475148</c:v>
                </c:pt>
                <c:pt idx="88">
                  <c:v>120.475148</c:v>
                </c:pt>
                <c:pt idx="89">
                  <c:v>120.475148</c:v>
                </c:pt>
                <c:pt idx="90">
                  <c:v>120.475148</c:v>
                </c:pt>
                <c:pt idx="91">
                  <c:v>120.475148</c:v>
                </c:pt>
                <c:pt idx="92">
                  <c:v>120.475148</c:v>
                </c:pt>
                <c:pt idx="93">
                  <c:v>120.475148</c:v>
                </c:pt>
                <c:pt idx="94">
                  <c:v>120.475148</c:v>
                </c:pt>
                <c:pt idx="95">
                  <c:v>120.475148</c:v>
                </c:pt>
                <c:pt idx="96">
                  <c:v>122.44166199999999</c:v>
                </c:pt>
                <c:pt idx="97">
                  <c:v>122.44166199999999</c:v>
                </c:pt>
                <c:pt idx="98">
                  <c:v>122.44166199999999</c:v>
                </c:pt>
                <c:pt idx="99">
                  <c:v>122.44166199999999</c:v>
                </c:pt>
                <c:pt idx="100">
                  <c:v>122.44166199999999</c:v>
                </c:pt>
                <c:pt idx="101">
                  <c:v>122.44166199999999</c:v>
                </c:pt>
                <c:pt idx="102">
                  <c:v>122.44166199999999</c:v>
                </c:pt>
                <c:pt idx="103">
                  <c:v>122.44166199999999</c:v>
                </c:pt>
                <c:pt idx="104">
                  <c:v>122.44166199999999</c:v>
                </c:pt>
                <c:pt idx="105">
                  <c:v>122.44166199999999</c:v>
                </c:pt>
                <c:pt idx="106">
                  <c:v>122.44166199999999</c:v>
                </c:pt>
                <c:pt idx="107">
                  <c:v>122.44166199999999</c:v>
                </c:pt>
                <c:pt idx="108">
                  <c:v>124.59674200000001</c:v>
                </c:pt>
                <c:pt idx="109">
                  <c:v>124.59674200000001</c:v>
                </c:pt>
                <c:pt idx="110">
                  <c:v>124.59674200000001</c:v>
                </c:pt>
                <c:pt idx="111">
                  <c:v>124.59674200000001</c:v>
                </c:pt>
                <c:pt idx="112">
                  <c:v>124.59674200000001</c:v>
                </c:pt>
                <c:pt idx="113">
                  <c:v>124.59674200000001</c:v>
                </c:pt>
                <c:pt idx="114">
                  <c:v>124.59674200000001</c:v>
                </c:pt>
                <c:pt idx="115">
                  <c:v>124.59674200000001</c:v>
                </c:pt>
                <c:pt idx="116">
                  <c:v>124.59674200000001</c:v>
                </c:pt>
                <c:pt idx="117">
                  <c:v>124.59674200000001</c:v>
                </c:pt>
                <c:pt idx="118">
                  <c:v>124.59674200000001</c:v>
                </c:pt>
                <c:pt idx="119">
                  <c:v>124.59674200000001</c:v>
                </c:pt>
                <c:pt idx="120">
                  <c:v>126.953729</c:v>
                </c:pt>
                <c:pt idx="121">
                  <c:v>126.953729</c:v>
                </c:pt>
                <c:pt idx="122">
                  <c:v>126.953729</c:v>
                </c:pt>
                <c:pt idx="123">
                  <c:v>126.953729</c:v>
                </c:pt>
                <c:pt idx="124">
                  <c:v>126.953729</c:v>
                </c:pt>
                <c:pt idx="125">
                  <c:v>126.953729</c:v>
                </c:pt>
                <c:pt idx="126">
                  <c:v>126.953729</c:v>
                </c:pt>
                <c:pt idx="127">
                  <c:v>126.953729</c:v>
                </c:pt>
                <c:pt idx="128">
                  <c:v>126.953729</c:v>
                </c:pt>
                <c:pt idx="129">
                  <c:v>126.953729</c:v>
                </c:pt>
                <c:pt idx="130">
                  <c:v>126.953729</c:v>
                </c:pt>
                <c:pt idx="131">
                  <c:v>126.953729</c:v>
                </c:pt>
                <c:pt idx="132">
                  <c:v>129.521198</c:v>
                </c:pt>
                <c:pt idx="133">
                  <c:v>129.521198</c:v>
                </c:pt>
                <c:pt idx="134">
                  <c:v>129.521198</c:v>
                </c:pt>
                <c:pt idx="135">
                  <c:v>129.521198</c:v>
                </c:pt>
                <c:pt idx="136">
                  <c:v>129.521198</c:v>
                </c:pt>
                <c:pt idx="137">
                  <c:v>129.521198</c:v>
                </c:pt>
                <c:pt idx="138">
                  <c:v>129.521198</c:v>
                </c:pt>
                <c:pt idx="139">
                  <c:v>129.521198</c:v>
                </c:pt>
                <c:pt idx="140">
                  <c:v>129.521198</c:v>
                </c:pt>
                <c:pt idx="141">
                  <c:v>129.521198</c:v>
                </c:pt>
                <c:pt idx="142">
                  <c:v>129.521198</c:v>
                </c:pt>
                <c:pt idx="143">
                  <c:v>129.521198</c:v>
                </c:pt>
                <c:pt idx="144">
                  <c:v>132.00667000000001</c:v>
                </c:pt>
                <c:pt idx="145">
                  <c:v>132.00667000000001</c:v>
                </c:pt>
                <c:pt idx="146">
                  <c:v>132.00667000000001</c:v>
                </c:pt>
                <c:pt idx="147">
                  <c:v>132.00667000000001</c:v>
                </c:pt>
                <c:pt idx="148">
                  <c:v>132.00667000000001</c:v>
                </c:pt>
                <c:pt idx="149">
                  <c:v>132.00667000000001</c:v>
                </c:pt>
                <c:pt idx="150">
                  <c:v>132.00667000000001</c:v>
                </c:pt>
                <c:pt idx="151">
                  <c:v>132.00667000000001</c:v>
                </c:pt>
                <c:pt idx="152">
                  <c:v>132.00667000000001</c:v>
                </c:pt>
                <c:pt idx="153">
                  <c:v>132.00667000000001</c:v>
                </c:pt>
                <c:pt idx="154">
                  <c:v>132.00667000000001</c:v>
                </c:pt>
                <c:pt idx="155">
                  <c:v>132.00667000000001</c:v>
                </c:pt>
                <c:pt idx="156">
                  <c:v>134.42025699999999</c:v>
                </c:pt>
                <c:pt idx="157">
                  <c:v>134.42025699999999</c:v>
                </c:pt>
                <c:pt idx="158">
                  <c:v>134.42025699999999</c:v>
                </c:pt>
                <c:pt idx="159">
                  <c:v>134.42025699999999</c:v>
                </c:pt>
                <c:pt idx="160">
                  <c:v>134.42025699999999</c:v>
                </c:pt>
                <c:pt idx="161">
                  <c:v>134.42025699999999</c:v>
                </c:pt>
                <c:pt idx="162">
                  <c:v>134.42025699999999</c:v>
                </c:pt>
                <c:pt idx="163">
                  <c:v>134.42025699999999</c:v>
                </c:pt>
                <c:pt idx="164">
                  <c:v>134.42025699999999</c:v>
                </c:pt>
                <c:pt idx="165">
                  <c:v>134.42025699999999</c:v>
                </c:pt>
                <c:pt idx="166">
                  <c:v>134.42025699999999</c:v>
                </c:pt>
                <c:pt idx="167">
                  <c:v>134.42025699999999</c:v>
                </c:pt>
                <c:pt idx="168">
                  <c:v>136.75504900000001</c:v>
                </c:pt>
                <c:pt idx="169">
                  <c:v>136.75504900000001</c:v>
                </c:pt>
                <c:pt idx="170">
                  <c:v>136.75504900000001</c:v>
                </c:pt>
                <c:pt idx="171">
                  <c:v>136.75504900000001</c:v>
                </c:pt>
                <c:pt idx="172">
                  <c:v>136.75504900000001</c:v>
                </c:pt>
                <c:pt idx="173">
                  <c:v>136.75504900000001</c:v>
                </c:pt>
                <c:pt idx="174">
                  <c:v>136.75504900000001</c:v>
                </c:pt>
                <c:pt idx="175">
                  <c:v>136.75504900000001</c:v>
                </c:pt>
                <c:pt idx="176">
                  <c:v>136.75504900000001</c:v>
                </c:pt>
                <c:pt idx="177">
                  <c:v>136.75504900000001</c:v>
                </c:pt>
                <c:pt idx="178">
                  <c:v>136.75504900000001</c:v>
                </c:pt>
                <c:pt idx="179">
                  <c:v>136.75504900000001</c:v>
                </c:pt>
                <c:pt idx="180">
                  <c:v>139.17730800000001</c:v>
                </c:pt>
                <c:pt idx="181">
                  <c:v>139.17730800000001</c:v>
                </c:pt>
                <c:pt idx="182">
                  <c:v>139.17730800000001</c:v>
                </c:pt>
                <c:pt idx="183">
                  <c:v>139.17730800000001</c:v>
                </c:pt>
                <c:pt idx="184">
                  <c:v>139.17730800000001</c:v>
                </c:pt>
                <c:pt idx="185">
                  <c:v>139.17730800000001</c:v>
                </c:pt>
                <c:pt idx="186">
                  <c:v>139.17730800000001</c:v>
                </c:pt>
                <c:pt idx="187">
                  <c:v>139.17730800000001</c:v>
                </c:pt>
                <c:pt idx="188">
                  <c:v>139.17730800000001</c:v>
                </c:pt>
                <c:pt idx="189">
                  <c:v>139.17730800000001</c:v>
                </c:pt>
                <c:pt idx="190">
                  <c:v>139.17730800000001</c:v>
                </c:pt>
                <c:pt idx="191">
                  <c:v>139.17730800000001</c:v>
                </c:pt>
                <c:pt idx="192">
                  <c:v>141.51588899999999</c:v>
                </c:pt>
                <c:pt idx="193">
                  <c:v>141.51588899999999</c:v>
                </c:pt>
                <c:pt idx="194">
                  <c:v>141.51588899999999</c:v>
                </c:pt>
                <c:pt idx="195">
                  <c:v>141.51588899999999</c:v>
                </c:pt>
                <c:pt idx="196">
                  <c:v>141.51588899999999</c:v>
                </c:pt>
                <c:pt idx="197">
                  <c:v>141.51588899999999</c:v>
                </c:pt>
                <c:pt idx="198">
                  <c:v>141.51588899999999</c:v>
                </c:pt>
                <c:pt idx="199">
                  <c:v>141.51588899999999</c:v>
                </c:pt>
                <c:pt idx="200">
                  <c:v>141.51588899999999</c:v>
                </c:pt>
                <c:pt idx="201">
                  <c:v>141.51588899999999</c:v>
                </c:pt>
                <c:pt idx="202">
                  <c:v>141.51588899999999</c:v>
                </c:pt>
                <c:pt idx="203">
                  <c:v>141.51588899999999</c:v>
                </c:pt>
                <c:pt idx="204">
                  <c:v>143.82951199999999</c:v>
                </c:pt>
                <c:pt idx="205">
                  <c:v>143.82951199999999</c:v>
                </c:pt>
                <c:pt idx="206">
                  <c:v>143.82951199999999</c:v>
                </c:pt>
                <c:pt idx="207">
                  <c:v>143.82951199999999</c:v>
                </c:pt>
                <c:pt idx="208">
                  <c:v>143.82951199999999</c:v>
                </c:pt>
                <c:pt idx="209">
                  <c:v>143.82951199999999</c:v>
                </c:pt>
                <c:pt idx="210">
                  <c:v>143.82951199999999</c:v>
                </c:pt>
                <c:pt idx="211">
                  <c:v>143.82951199999999</c:v>
                </c:pt>
                <c:pt idx="212">
                  <c:v>143.82951199999999</c:v>
                </c:pt>
                <c:pt idx="213">
                  <c:v>143.82951199999999</c:v>
                </c:pt>
                <c:pt idx="214">
                  <c:v>143.82951199999999</c:v>
                </c:pt>
                <c:pt idx="215">
                  <c:v>143.82951199999999</c:v>
                </c:pt>
                <c:pt idx="216">
                  <c:v>146.17758000000001</c:v>
                </c:pt>
                <c:pt idx="217">
                  <c:v>146.17758000000001</c:v>
                </c:pt>
                <c:pt idx="218">
                  <c:v>146.17758000000001</c:v>
                </c:pt>
                <c:pt idx="219">
                  <c:v>146.17758000000001</c:v>
                </c:pt>
                <c:pt idx="220">
                  <c:v>146.17758000000001</c:v>
                </c:pt>
                <c:pt idx="221">
                  <c:v>146.17758000000001</c:v>
                </c:pt>
                <c:pt idx="222">
                  <c:v>146.17758000000001</c:v>
                </c:pt>
                <c:pt idx="223">
                  <c:v>146.17758000000001</c:v>
                </c:pt>
                <c:pt idx="224">
                  <c:v>146.17758000000001</c:v>
                </c:pt>
                <c:pt idx="225">
                  <c:v>146.17758000000001</c:v>
                </c:pt>
                <c:pt idx="226">
                  <c:v>146.17758000000001</c:v>
                </c:pt>
                <c:pt idx="227">
                  <c:v>146.17758000000001</c:v>
                </c:pt>
                <c:pt idx="228">
                  <c:v>148.53506100000001</c:v>
                </c:pt>
                <c:pt idx="229">
                  <c:v>148.53506100000001</c:v>
                </c:pt>
                <c:pt idx="230">
                  <c:v>148.53506100000001</c:v>
                </c:pt>
                <c:pt idx="231">
                  <c:v>148.53506100000001</c:v>
                </c:pt>
                <c:pt idx="232">
                  <c:v>148.53506100000001</c:v>
                </c:pt>
                <c:pt idx="233">
                  <c:v>148.53506100000001</c:v>
                </c:pt>
                <c:pt idx="234">
                  <c:v>148.53506100000001</c:v>
                </c:pt>
                <c:pt idx="235">
                  <c:v>148.53506100000001</c:v>
                </c:pt>
                <c:pt idx="236">
                  <c:v>148.53506100000001</c:v>
                </c:pt>
                <c:pt idx="237">
                  <c:v>148.53506100000001</c:v>
                </c:pt>
                <c:pt idx="238">
                  <c:v>148.53506100000001</c:v>
                </c:pt>
                <c:pt idx="239">
                  <c:v>148.53506100000001</c:v>
                </c:pt>
                <c:pt idx="240">
                  <c:v>150.53390300000001</c:v>
                </c:pt>
                <c:pt idx="241">
                  <c:v>150.53390300000001</c:v>
                </c:pt>
                <c:pt idx="242">
                  <c:v>150.53390300000001</c:v>
                </c:pt>
                <c:pt idx="243">
                  <c:v>150.53390300000001</c:v>
                </c:pt>
                <c:pt idx="244">
                  <c:v>150.53390300000001</c:v>
                </c:pt>
                <c:pt idx="245">
                  <c:v>150.53390300000001</c:v>
                </c:pt>
                <c:pt idx="246">
                  <c:v>150.53390300000001</c:v>
                </c:pt>
                <c:pt idx="247">
                  <c:v>150.53390300000001</c:v>
                </c:pt>
                <c:pt idx="248">
                  <c:v>150.53390300000001</c:v>
                </c:pt>
                <c:pt idx="249">
                  <c:v>150.53390300000001</c:v>
                </c:pt>
                <c:pt idx="250">
                  <c:v>150.53390300000001</c:v>
                </c:pt>
                <c:pt idx="251">
                  <c:v>150.53390300000001</c:v>
                </c:pt>
                <c:pt idx="252">
                  <c:v>152.345271</c:v>
                </c:pt>
                <c:pt idx="253">
                  <c:v>152.345271</c:v>
                </c:pt>
                <c:pt idx="254">
                  <c:v>152.345271</c:v>
                </c:pt>
                <c:pt idx="255">
                  <c:v>152.345271</c:v>
                </c:pt>
                <c:pt idx="256">
                  <c:v>152.345271</c:v>
                </c:pt>
                <c:pt idx="257">
                  <c:v>152.345271</c:v>
                </c:pt>
                <c:pt idx="258">
                  <c:v>152.345271</c:v>
                </c:pt>
                <c:pt idx="259">
                  <c:v>152.345271</c:v>
                </c:pt>
                <c:pt idx="260">
                  <c:v>152.345271</c:v>
                </c:pt>
                <c:pt idx="261">
                  <c:v>152.345271</c:v>
                </c:pt>
                <c:pt idx="262">
                  <c:v>152.345271</c:v>
                </c:pt>
                <c:pt idx="263">
                  <c:v>152.345271</c:v>
                </c:pt>
                <c:pt idx="264">
                  <c:v>153.98465400000001</c:v>
                </c:pt>
                <c:pt idx="265">
                  <c:v>153.98465400000001</c:v>
                </c:pt>
                <c:pt idx="266">
                  <c:v>153.98465400000001</c:v>
                </c:pt>
                <c:pt idx="267">
                  <c:v>153.98465400000001</c:v>
                </c:pt>
                <c:pt idx="268">
                  <c:v>153.98465400000001</c:v>
                </c:pt>
                <c:pt idx="269">
                  <c:v>153.98465400000001</c:v>
                </c:pt>
                <c:pt idx="270">
                  <c:v>153.98465400000001</c:v>
                </c:pt>
                <c:pt idx="271">
                  <c:v>153.98465400000001</c:v>
                </c:pt>
                <c:pt idx="272">
                  <c:v>153.98465400000001</c:v>
                </c:pt>
                <c:pt idx="273">
                  <c:v>153.98465400000001</c:v>
                </c:pt>
                <c:pt idx="274">
                  <c:v>153.98465400000001</c:v>
                </c:pt>
                <c:pt idx="275">
                  <c:v>153.98465400000001</c:v>
                </c:pt>
                <c:pt idx="276">
                  <c:v>155.628063</c:v>
                </c:pt>
                <c:pt idx="277">
                  <c:v>155.628063</c:v>
                </c:pt>
                <c:pt idx="278">
                  <c:v>155.628063</c:v>
                </c:pt>
                <c:pt idx="279">
                  <c:v>155.628063</c:v>
                </c:pt>
                <c:pt idx="280">
                  <c:v>155.628063</c:v>
                </c:pt>
                <c:pt idx="281">
                  <c:v>155.628063</c:v>
                </c:pt>
                <c:pt idx="282">
                  <c:v>155.628063</c:v>
                </c:pt>
                <c:pt idx="283">
                  <c:v>155.628063</c:v>
                </c:pt>
                <c:pt idx="284">
                  <c:v>155.628063</c:v>
                </c:pt>
                <c:pt idx="285">
                  <c:v>155.628063</c:v>
                </c:pt>
                <c:pt idx="286">
                  <c:v>155.628063</c:v>
                </c:pt>
                <c:pt idx="287">
                  <c:v>155.628063</c:v>
                </c:pt>
                <c:pt idx="288">
                  <c:v>157.122255</c:v>
                </c:pt>
                <c:pt idx="289">
                  <c:v>157.122255</c:v>
                </c:pt>
                <c:pt idx="290">
                  <c:v>157.122255</c:v>
                </c:pt>
                <c:pt idx="291">
                  <c:v>157.122255</c:v>
                </c:pt>
                <c:pt idx="292">
                  <c:v>157.122255</c:v>
                </c:pt>
                <c:pt idx="293">
                  <c:v>157.122255</c:v>
                </c:pt>
                <c:pt idx="294">
                  <c:v>157.122255</c:v>
                </c:pt>
                <c:pt idx="295">
                  <c:v>157.122255</c:v>
                </c:pt>
                <c:pt idx="296">
                  <c:v>157.122255</c:v>
                </c:pt>
                <c:pt idx="297">
                  <c:v>157.122255</c:v>
                </c:pt>
                <c:pt idx="298">
                  <c:v>157.122255</c:v>
                </c:pt>
                <c:pt idx="299">
                  <c:v>157.122255</c:v>
                </c:pt>
                <c:pt idx="300">
                  <c:v>158.592615</c:v>
                </c:pt>
                <c:pt idx="301">
                  <c:v>158.592615</c:v>
                </c:pt>
                <c:pt idx="302">
                  <c:v>158.592615</c:v>
                </c:pt>
                <c:pt idx="303">
                  <c:v>158.592615</c:v>
                </c:pt>
                <c:pt idx="304">
                  <c:v>158.592615</c:v>
                </c:pt>
                <c:pt idx="305">
                  <c:v>158.592615</c:v>
                </c:pt>
                <c:pt idx="306">
                  <c:v>158.592615</c:v>
                </c:pt>
                <c:pt idx="307">
                  <c:v>158.592615</c:v>
                </c:pt>
                <c:pt idx="308">
                  <c:v>158.592615</c:v>
                </c:pt>
                <c:pt idx="309">
                  <c:v>158.592615</c:v>
                </c:pt>
                <c:pt idx="310">
                  <c:v>158.592615</c:v>
                </c:pt>
                <c:pt idx="311">
                  <c:v>158.592615</c:v>
                </c:pt>
                <c:pt idx="312">
                  <c:v>160.18274</c:v>
                </c:pt>
                <c:pt idx="313">
                  <c:v>160.18274</c:v>
                </c:pt>
                <c:pt idx="314">
                  <c:v>160.18274</c:v>
                </c:pt>
                <c:pt idx="315">
                  <c:v>160.18274</c:v>
                </c:pt>
                <c:pt idx="316">
                  <c:v>160.18274</c:v>
                </c:pt>
                <c:pt idx="317">
                  <c:v>160.18274</c:v>
                </c:pt>
                <c:pt idx="318">
                  <c:v>160.18274</c:v>
                </c:pt>
                <c:pt idx="319">
                  <c:v>160.18274</c:v>
                </c:pt>
                <c:pt idx="320">
                  <c:v>160.18274</c:v>
                </c:pt>
                <c:pt idx="321">
                  <c:v>160.18274</c:v>
                </c:pt>
                <c:pt idx="322">
                  <c:v>160.18274</c:v>
                </c:pt>
                <c:pt idx="323">
                  <c:v>160.18274</c:v>
                </c:pt>
                <c:pt idx="324">
                  <c:v>161.56281899999999</c:v>
                </c:pt>
                <c:pt idx="325">
                  <c:v>161.56281899999999</c:v>
                </c:pt>
                <c:pt idx="326">
                  <c:v>161.56281899999999</c:v>
                </c:pt>
                <c:pt idx="327">
                  <c:v>161.56281899999999</c:v>
                </c:pt>
                <c:pt idx="328">
                  <c:v>161.56281899999999</c:v>
                </c:pt>
                <c:pt idx="329">
                  <c:v>161.56281899999999</c:v>
                </c:pt>
                <c:pt idx="330">
                  <c:v>161.56281899999999</c:v>
                </c:pt>
                <c:pt idx="331">
                  <c:v>161.56281899999999</c:v>
                </c:pt>
                <c:pt idx="332">
                  <c:v>161.56281899999999</c:v>
                </c:pt>
                <c:pt idx="333">
                  <c:v>161.56281899999999</c:v>
                </c:pt>
                <c:pt idx="334">
                  <c:v>161.56281899999999</c:v>
                </c:pt>
                <c:pt idx="335">
                  <c:v>161.56281899999999</c:v>
                </c:pt>
                <c:pt idx="336">
                  <c:v>162.56785600000001</c:v>
                </c:pt>
                <c:pt idx="337">
                  <c:v>162.56785600000001</c:v>
                </c:pt>
                <c:pt idx="338">
                  <c:v>162.56785600000001</c:v>
                </c:pt>
                <c:pt idx="339">
                  <c:v>162.56785600000001</c:v>
                </c:pt>
                <c:pt idx="340">
                  <c:v>162.56785600000001</c:v>
                </c:pt>
                <c:pt idx="341">
                  <c:v>162.56785600000001</c:v>
                </c:pt>
                <c:pt idx="342">
                  <c:v>162.56785600000001</c:v>
                </c:pt>
                <c:pt idx="343">
                  <c:v>162.56785600000001</c:v>
                </c:pt>
                <c:pt idx="344">
                  <c:v>162.56785600000001</c:v>
                </c:pt>
                <c:pt idx="345">
                  <c:v>162.56785600000001</c:v>
                </c:pt>
                <c:pt idx="346">
                  <c:v>162.56785600000001</c:v>
                </c:pt>
                <c:pt idx="347">
                  <c:v>162.56785600000001</c:v>
                </c:pt>
                <c:pt idx="348">
                  <c:v>163.59711899999999</c:v>
                </c:pt>
                <c:pt idx="349">
                  <c:v>163.59711899999999</c:v>
                </c:pt>
                <c:pt idx="350">
                  <c:v>163.59711899999999</c:v>
                </c:pt>
                <c:pt idx="351">
                  <c:v>163.59711899999999</c:v>
                </c:pt>
                <c:pt idx="352">
                  <c:v>163.59711899999999</c:v>
                </c:pt>
                <c:pt idx="353">
                  <c:v>163.59711899999999</c:v>
                </c:pt>
                <c:pt idx="354">
                  <c:v>163.59711899999999</c:v>
                </c:pt>
                <c:pt idx="355">
                  <c:v>163.59711899999999</c:v>
                </c:pt>
                <c:pt idx="356">
                  <c:v>163.59711899999999</c:v>
                </c:pt>
                <c:pt idx="357">
                  <c:v>163.59711899999999</c:v>
                </c:pt>
                <c:pt idx="358">
                  <c:v>163.59711899999999</c:v>
                </c:pt>
                <c:pt idx="359">
                  <c:v>163.59711899999999</c:v>
                </c:pt>
                <c:pt idx="360">
                  <c:v>165.147772</c:v>
                </c:pt>
                <c:pt idx="361">
                  <c:v>165.147772</c:v>
                </c:pt>
                <c:pt idx="362">
                  <c:v>165.147772</c:v>
                </c:pt>
                <c:pt idx="363">
                  <c:v>165.147772</c:v>
                </c:pt>
                <c:pt idx="364">
                  <c:v>165.147772</c:v>
                </c:pt>
                <c:pt idx="365">
                  <c:v>165.147772</c:v>
                </c:pt>
                <c:pt idx="366">
                  <c:v>165.147772</c:v>
                </c:pt>
                <c:pt idx="367">
                  <c:v>165.147772</c:v>
                </c:pt>
                <c:pt idx="368">
                  <c:v>165.147772</c:v>
                </c:pt>
                <c:pt idx="369">
                  <c:v>165.147772</c:v>
                </c:pt>
                <c:pt idx="370">
                  <c:v>165.147772</c:v>
                </c:pt>
                <c:pt idx="371">
                  <c:v>165.147772</c:v>
                </c:pt>
                <c:pt idx="372">
                  <c:v>166.94023300000001</c:v>
                </c:pt>
                <c:pt idx="373">
                  <c:v>166.94023300000001</c:v>
                </c:pt>
                <c:pt idx="374">
                  <c:v>166.94023300000001</c:v>
                </c:pt>
                <c:pt idx="375">
                  <c:v>166.94023300000001</c:v>
                </c:pt>
                <c:pt idx="376">
                  <c:v>166.94023300000001</c:v>
                </c:pt>
                <c:pt idx="377">
                  <c:v>166.94023300000001</c:v>
                </c:pt>
                <c:pt idx="378">
                  <c:v>166.94023300000001</c:v>
                </c:pt>
                <c:pt idx="379">
                  <c:v>166.94023300000001</c:v>
                </c:pt>
                <c:pt idx="380">
                  <c:v>166.94023300000001</c:v>
                </c:pt>
                <c:pt idx="381">
                  <c:v>166.94023300000001</c:v>
                </c:pt>
                <c:pt idx="382">
                  <c:v>166.94023300000001</c:v>
                </c:pt>
                <c:pt idx="383">
                  <c:v>166.94023300000001</c:v>
                </c:pt>
                <c:pt idx="384">
                  <c:v>168.814806</c:v>
                </c:pt>
                <c:pt idx="385">
                  <c:v>168.814806</c:v>
                </c:pt>
                <c:pt idx="386">
                  <c:v>168.814806</c:v>
                </c:pt>
                <c:pt idx="387">
                  <c:v>168.814806</c:v>
                </c:pt>
                <c:pt idx="388">
                  <c:v>168.814806</c:v>
                </c:pt>
                <c:pt idx="389">
                  <c:v>168.814806</c:v>
                </c:pt>
                <c:pt idx="390">
                  <c:v>168.814806</c:v>
                </c:pt>
                <c:pt idx="391">
                  <c:v>168.814806</c:v>
                </c:pt>
                <c:pt idx="392">
                  <c:v>168.814806</c:v>
                </c:pt>
                <c:pt idx="393">
                  <c:v>168.814806</c:v>
                </c:pt>
                <c:pt idx="394">
                  <c:v>168.814806</c:v>
                </c:pt>
                <c:pt idx="395">
                  <c:v>168.814806</c:v>
                </c:pt>
                <c:pt idx="396">
                  <c:v>170.803325</c:v>
                </c:pt>
                <c:pt idx="397">
                  <c:v>170.803325</c:v>
                </c:pt>
                <c:pt idx="398">
                  <c:v>170.803325</c:v>
                </c:pt>
                <c:pt idx="399">
                  <c:v>170.803325</c:v>
                </c:pt>
                <c:pt idx="400">
                  <c:v>170.803325</c:v>
                </c:pt>
                <c:pt idx="401">
                  <c:v>170.803325</c:v>
                </c:pt>
                <c:pt idx="402">
                  <c:v>170.803325</c:v>
                </c:pt>
                <c:pt idx="403">
                  <c:v>170.803325</c:v>
                </c:pt>
                <c:pt idx="404">
                  <c:v>170.803325</c:v>
                </c:pt>
                <c:pt idx="405">
                  <c:v>170.803325</c:v>
                </c:pt>
                <c:pt idx="406">
                  <c:v>170.803325</c:v>
                </c:pt>
                <c:pt idx="407">
                  <c:v>170.803325</c:v>
                </c:pt>
                <c:pt idx="408">
                  <c:v>172.75576599999999</c:v>
                </c:pt>
                <c:pt idx="409">
                  <c:v>172.75576599999999</c:v>
                </c:pt>
                <c:pt idx="410">
                  <c:v>172.75576599999999</c:v>
                </c:pt>
                <c:pt idx="411">
                  <c:v>172.75576599999999</c:v>
                </c:pt>
                <c:pt idx="412">
                  <c:v>172.75576599999999</c:v>
                </c:pt>
                <c:pt idx="413">
                  <c:v>172.75576599999999</c:v>
                </c:pt>
                <c:pt idx="414">
                  <c:v>172.75576599999999</c:v>
                </c:pt>
                <c:pt idx="415">
                  <c:v>172.75576599999999</c:v>
                </c:pt>
                <c:pt idx="416">
                  <c:v>172.75576599999999</c:v>
                </c:pt>
                <c:pt idx="417">
                  <c:v>172.75576599999999</c:v>
                </c:pt>
                <c:pt idx="418">
                  <c:v>172.75576599999999</c:v>
                </c:pt>
                <c:pt idx="419">
                  <c:v>172.75576599999999</c:v>
                </c:pt>
                <c:pt idx="420">
                  <c:v>174.82180500000001</c:v>
                </c:pt>
                <c:pt idx="421">
                  <c:v>174.82180500000001</c:v>
                </c:pt>
                <c:pt idx="422">
                  <c:v>174.82180500000001</c:v>
                </c:pt>
                <c:pt idx="423">
                  <c:v>174.82180500000001</c:v>
                </c:pt>
                <c:pt idx="424">
                  <c:v>174.82180500000001</c:v>
                </c:pt>
                <c:pt idx="425">
                  <c:v>174.82180500000001</c:v>
                </c:pt>
                <c:pt idx="426">
                  <c:v>174.82180500000001</c:v>
                </c:pt>
                <c:pt idx="427">
                  <c:v>174.82180500000001</c:v>
                </c:pt>
                <c:pt idx="428">
                  <c:v>174.82180500000001</c:v>
                </c:pt>
                <c:pt idx="429">
                  <c:v>174.82180500000001</c:v>
                </c:pt>
                <c:pt idx="430">
                  <c:v>174.82180500000001</c:v>
                </c:pt>
                <c:pt idx="431">
                  <c:v>174.82180500000001</c:v>
                </c:pt>
                <c:pt idx="432">
                  <c:v>177.07076000000001</c:v>
                </c:pt>
                <c:pt idx="433">
                  <c:v>177.07076000000001</c:v>
                </c:pt>
                <c:pt idx="434">
                  <c:v>177.07076000000001</c:v>
                </c:pt>
                <c:pt idx="435">
                  <c:v>177.07076000000001</c:v>
                </c:pt>
                <c:pt idx="436">
                  <c:v>177.07076000000001</c:v>
                </c:pt>
                <c:pt idx="437">
                  <c:v>177.07076000000001</c:v>
                </c:pt>
                <c:pt idx="438">
                  <c:v>177.07076000000001</c:v>
                </c:pt>
                <c:pt idx="439">
                  <c:v>177.07076000000001</c:v>
                </c:pt>
                <c:pt idx="440">
                  <c:v>177.07076000000001</c:v>
                </c:pt>
                <c:pt idx="441">
                  <c:v>177.07076000000001</c:v>
                </c:pt>
                <c:pt idx="442">
                  <c:v>177.07076000000001</c:v>
                </c:pt>
                <c:pt idx="443">
                  <c:v>177.07076000000001</c:v>
                </c:pt>
                <c:pt idx="444">
                  <c:v>179.51080300000001</c:v>
                </c:pt>
                <c:pt idx="445">
                  <c:v>179.51080300000001</c:v>
                </c:pt>
                <c:pt idx="446">
                  <c:v>179.51080300000001</c:v>
                </c:pt>
                <c:pt idx="447">
                  <c:v>179.51080300000001</c:v>
                </c:pt>
                <c:pt idx="448">
                  <c:v>179.51080300000001</c:v>
                </c:pt>
                <c:pt idx="449">
                  <c:v>179.51080300000001</c:v>
                </c:pt>
                <c:pt idx="450">
                  <c:v>179.51080300000001</c:v>
                </c:pt>
                <c:pt idx="451">
                  <c:v>179.51080300000001</c:v>
                </c:pt>
                <c:pt idx="452">
                  <c:v>179.51080300000001</c:v>
                </c:pt>
                <c:pt idx="453">
                  <c:v>179.51080300000001</c:v>
                </c:pt>
                <c:pt idx="454">
                  <c:v>179.51080300000001</c:v>
                </c:pt>
                <c:pt idx="455">
                  <c:v>179.51080300000001</c:v>
                </c:pt>
                <c:pt idx="456">
                  <c:v>181.92255900000001</c:v>
                </c:pt>
                <c:pt idx="457">
                  <c:v>181.92255900000001</c:v>
                </c:pt>
                <c:pt idx="458">
                  <c:v>181.92255900000001</c:v>
                </c:pt>
                <c:pt idx="459">
                  <c:v>181.92255900000001</c:v>
                </c:pt>
                <c:pt idx="460">
                  <c:v>181.92255900000001</c:v>
                </c:pt>
                <c:pt idx="461">
                  <c:v>181.92255900000001</c:v>
                </c:pt>
                <c:pt idx="462">
                  <c:v>181.92255900000001</c:v>
                </c:pt>
                <c:pt idx="463">
                  <c:v>181.92255900000001</c:v>
                </c:pt>
                <c:pt idx="464">
                  <c:v>181.92255900000001</c:v>
                </c:pt>
                <c:pt idx="465">
                  <c:v>181.92255900000001</c:v>
                </c:pt>
                <c:pt idx="466">
                  <c:v>181.92255900000001</c:v>
                </c:pt>
                <c:pt idx="467">
                  <c:v>181.92255900000001</c:v>
                </c:pt>
                <c:pt idx="468">
                  <c:v>184.38494700000001</c:v>
                </c:pt>
                <c:pt idx="469">
                  <c:v>184.38494700000001</c:v>
                </c:pt>
                <c:pt idx="470">
                  <c:v>184.38494700000001</c:v>
                </c:pt>
                <c:pt idx="471">
                  <c:v>184.38494700000001</c:v>
                </c:pt>
                <c:pt idx="472">
                  <c:v>184.38494700000001</c:v>
                </c:pt>
                <c:pt idx="473">
                  <c:v>184.38494700000001</c:v>
                </c:pt>
                <c:pt idx="474">
                  <c:v>184.38494700000001</c:v>
                </c:pt>
                <c:pt idx="475">
                  <c:v>184.38494700000001</c:v>
                </c:pt>
                <c:pt idx="476">
                  <c:v>184.38494700000001</c:v>
                </c:pt>
                <c:pt idx="477">
                  <c:v>184.38494700000001</c:v>
                </c:pt>
                <c:pt idx="478">
                  <c:v>184.38494700000001</c:v>
                </c:pt>
                <c:pt idx="479">
                  <c:v>184.38494700000001</c:v>
                </c:pt>
                <c:pt idx="480">
                  <c:v>186.95225300000001</c:v>
                </c:pt>
                <c:pt idx="481">
                  <c:v>186.95225300000001</c:v>
                </c:pt>
                <c:pt idx="482">
                  <c:v>186.95225300000001</c:v>
                </c:pt>
                <c:pt idx="483">
                  <c:v>186.95225300000001</c:v>
                </c:pt>
                <c:pt idx="484">
                  <c:v>186.95225300000001</c:v>
                </c:pt>
                <c:pt idx="485">
                  <c:v>186.95225300000001</c:v>
                </c:pt>
                <c:pt idx="486">
                  <c:v>186.95225300000001</c:v>
                </c:pt>
                <c:pt idx="487">
                  <c:v>186.95225300000001</c:v>
                </c:pt>
                <c:pt idx="488">
                  <c:v>186.95225300000001</c:v>
                </c:pt>
                <c:pt idx="489">
                  <c:v>186.95225300000001</c:v>
                </c:pt>
                <c:pt idx="490">
                  <c:v>186.95225300000001</c:v>
                </c:pt>
                <c:pt idx="491">
                  <c:v>186.95225300000001</c:v>
                </c:pt>
                <c:pt idx="492">
                  <c:v>189.269845</c:v>
                </c:pt>
                <c:pt idx="493">
                  <c:v>189.269845</c:v>
                </c:pt>
                <c:pt idx="494">
                  <c:v>189.269845</c:v>
                </c:pt>
                <c:pt idx="495">
                  <c:v>189.269845</c:v>
                </c:pt>
                <c:pt idx="496">
                  <c:v>189.269845</c:v>
                </c:pt>
                <c:pt idx="497">
                  <c:v>189.269845</c:v>
                </c:pt>
                <c:pt idx="498">
                  <c:v>189.269845</c:v>
                </c:pt>
                <c:pt idx="499">
                  <c:v>189.269845</c:v>
                </c:pt>
                <c:pt idx="500">
                  <c:v>189.269845</c:v>
                </c:pt>
                <c:pt idx="501">
                  <c:v>189.269845</c:v>
                </c:pt>
                <c:pt idx="502">
                  <c:v>189.269845</c:v>
                </c:pt>
                <c:pt idx="503">
                  <c:v>189.269845</c:v>
                </c:pt>
                <c:pt idx="504">
                  <c:v>191.47958600000001</c:v>
                </c:pt>
                <c:pt idx="505">
                  <c:v>191.47958600000001</c:v>
                </c:pt>
                <c:pt idx="506">
                  <c:v>191.47958600000001</c:v>
                </c:pt>
                <c:pt idx="507">
                  <c:v>191.47958600000001</c:v>
                </c:pt>
                <c:pt idx="508">
                  <c:v>191.47958600000001</c:v>
                </c:pt>
                <c:pt idx="509">
                  <c:v>191.47958600000001</c:v>
                </c:pt>
                <c:pt idx="510">
                  <c:v>191.47958600000001</c:v>
                </c:pt>
                <c:pt idx="511">
                  <c:v>191.47958600000001</c:v>
                </c:pt>
                <c:pt idx="512">
                  <c:v>191.47958600000001</c:v>
                </c:pt>
                <c:pt idx="513">
                  <c:v>191.47958600000001</c:v>
                </c:pt>
                <c:pt idx="514">
                  <c:v>191.47958600000001</c:v>
                </c:pt>
                <c:pt idx="515">
                  <c:v>191.47958600000001</c:v>
                </c:pt>
                <c:pt idx="516">
                  <c:v>193.58805699999999</c:v>
                </c:pt>
                <c:pt idx="517">
                  <c:v>193.58805699999999</c:v>
                </c:pt>
                <c:pt idx="518">
                  <c:v>193.58805699999999</c:v>
                </c:pt>
                <c:pt idx="519">
                  <c:v>193.58805699999999</c:v>
                </c:pt>
                <c:pt idx="520">
                  <c:v>193.58805699999999</c:v>
                </c:pt>
                <c:pt idx="521">
                  <c:v>193.58805699999999</c:v>
                </c:pt>
                <c:pt idx="522">
                  <c:v>193.58805699999999</c:v>
                </c:pt>
                <c:pt idx="523">
                  <c:v>193.58805699999999</c:v>
                </c:pt>
                <c:pt idx="524">
                  <c:v>193.58805699999999</c:v>
                </c:pt>
                <c:pt idx="525">
                  <c:v>193.58805699999999</c:v>
                </c:pt>
                <c:pt idx="526">
                  <c:v>193.58805699999999</c:v>
                </c:pt>
                <c:pt idx="527">
                  <c:v>193.58805699999999</c:v>
                </c:pt>
                <c:pt idx="528">
                  <c:v>195.827384</c:v>
                </c:pt>
                <c:pt idx="529">
                  <c:v>195.827384</c:v>
                </c:pt>
                <c:pt idx="530">
                  <c:v>195.827384</c:v>
                </c:pt>
                <c:pt idx="531">
                  <c:v>195.827384</c:v>
                </c:pt>
                <c:pt idx="532">
                  <c:v>195.827384</c:v>
                </c:pt>
                <c:pt idx="533">
                  <c:v>195.827384</c:v>
                </c:pt>
                <c:pt idx="534">
                  <c:v>195.827384</c:v>
                </c:pt>
                <c:pt idx="535">
                  <c:v>195.827384</c:v>
                </c:pt>
                <c:pt idx="536">
                  <c:v>195.827384</c:v>
                </c:pt>
                <c:pt idx="537">
                  <c:v>195.827384</c:v>
                </c:pt>
                <c:pt idx="538">
                  <c:v>195.827384</c:v>
                </c:pt>
                <c:pt idx="539">
                  <c:v>195.827384</c:v>
                </c:pt>
                <c:pt idx="540">
                  <c:v>198.08157</c:v>
                </c:pt>
                <c:pt idx="541">
                  <c:v>198.08157</c:v>
                </c:pt>
                <c:pt idx="542">
                  <c:v>198.08157</c:v>
                </c:pt>
                <c:pt idx="543">
                  <c:v>198.08157</c:v>
                </c:pt>
                <c:pt idx="544">
                  <c:v>198.08157</c:v>
                </c:pt>
                <c:pt idx="545">
                  <c:v>198.08157</c:v>
                </c:pt>
                <c:pt idx="546">
                  <c:v>198.08157</c:v>
                </c:pt>
                <c:pt idx="547">
                  <c:v>198.08157</c:v>
                </c:pt>
                <c:pt idx="548">
                  <c:v>198.08157</c:v>
                </c:pt>
                <c:pt idx="549">
                  <c:v>198.08157</c:v>
                </c:pt>
                <c:pt idx="550">
                  <c:v>198.08157</c:v>
                </c:pt>
                <c:pt idx="551">
                  <c:v>198.08157</c:v>
                </c:pt>
                <c:pt idx="552">
                  <c:v>200.38728499999999</c:v>
                </c:pt>
                <c:pt idx="553">
                  <c:v>200.38728499999999</c:v>
                </c:pt>
                <c:pt idx="554">
                  <c:v>200.38728499999999</c:v>
                </c:pt>
                <c:pt idx="555">
                  <c:v>200.38728499999999</c:v>
                </c:pt>
                <c:pt idx="556">
                  <c:v>200.38728499999999</c:v>
                </c:pt>
                <c:pt idx="557">
                  <c:v>200.38728499999999</c:v>
                </c:pt>
                <c:pt idx="558">
                  <c:v>200.38728499999999</c:v>
                </c:pt>
                <c:pt idx="559">
                  <c:v>200.38728499999999</c:v>
                </c:pt>
                <c:pt idx="560">
                  <c:v>200.38728499999999</c:v>
                </c:pt>
                <c:pt idx="561">
                  <c:v>200.38728499999999</c:v>
                </c:pt>
                <c:pt idx="562">
                  <c:v>200.38728499999999</c:v>
                </c:pt>
                <c:pt idx="563">
                  <c:v>200.38728499999999</c:v>
                </c:pt>
                <c:pt idx="564">
                  <c:v>202.508658</c:v>
                </c:pt>
                <c:pt idx="565">
                  <c:v>202.508658</c:v>
                </c:pt>
                <c:pt idx="566">
                  <c:v>202.508658</c:v>
                </c:pt>
                <c:pt idx="567">
                  <c:v>202.508658</c:v>
                </c:pt>
                <c:pt idx="568">
                  <c:v>202.508658</c:v>
                </c:pt>
                <c:pt idx="569">
                  <c:v>202.508658</c:v>
                </c:pt>
                <c:pt idx="570">
                  <c:v>202.508658</c:v>
                </c:pt>
                <c:pt idx="571">
                  <c:v>202.508658</c:v>
                </c:pt>
                <c:pt idx="572">
                  <c:v>202.508658</c:v>
                </c:pt>
                <c:pt idx="573">
                  <c:v>202.508658</c:v>
                </c:pt>
                <c:pt idx="574">
                  <c:v>202.508658</c:v>
                </c:pt>
                <c:pt idx="575">
                  <c:v>202.508658</c:v>
                </c:pt>
                <c:pt idx="576">
                  <c:v>204.33117100000001</c:v>
                </c:pt>
                <c:pt idx="577">
                  <c:v>204.33117100000001</c:v>
                </c:pt>
                <c:pt idx="578">
                  <c:v>204.33117100000001</c:v>
                </c:pt>
                <c:pt idx="579">
                  <c:v>204.33117100000001</c:v>
                </c:pt>
                <c:pt idx="580">
                  <c:v>204.33117100000001</c:v>
                </c:pt>
                <c:pt idx="581">
                  <c:v>204.33117100000001</c:v>
                </c:pt>
                <c:pt idx="582">
                  <c:v>204.33117100000001</c:v>
                </c:pt>
                <c:pt idx="583">
                  <c:v>204.33117100000001</c:v>
                </c:pt>
                <c:pt idx="584">
                  <c:v>204.33117100000001</c:v>
                </c:pt>
                <c:pt idx="585">
                  <c:v>204.33117100000001</c:v>
                </c:pt>
                <c:pt idx="586">
                  <c:v>204.33117100000001</c:v>
                </c:pt>
                <c:pt idx="587">
                  <c:v>204.33117100000001</c:v>
                </c:pt>
                <c:pt idx="588">
                  <c:v>205.95703900000001</c:v>
                </c:pt>
                <c:pt idx="589">
                  <c:v>205.95703900000001</c:v>
                </c:pt>
                <c:pt idx="590">
                  <c:v>205.95703900000001</c:v>
                </c:pt>
                <c:pt idx="591">
                  <c:v>205.95703900000001</c:v>
                </c:pt>
                <c:pt idx="592">
                  <c:v>205.95703900000001</c:v>
                </c:pt>
                <c:pt idx="593">
                  <c:v>205.95703900000001</c:v>
                </c:pt>
                <c:pt idx="594">
                  <c:v>205.95703900000001</c:v>
                </c:pt>
                <c:pt idx="595">
                  <c:v>205.95703900000001</c:v>
                </c:pt>
                <c:pt idx="596">
                  <c:v>205.95703900000001</c:v>
                </c:pt>
                <c:pt idx="597">
                  <c:v>205.95703900000001</c:v>
                </c:pt>
                <c:pt idx="598">
                  <c:v>205.95703900000001</c:v>
                </c:pt>
                <c:pt idx="599">
                  <c:v>205.95703900000001</c:v>
                </c:pt>
                <c:pt idx="600">
                  <c:v>207.57378</c:v>
                </c:pt>
                <c:pt idx="601">
                  <c:v>207.57378</c:v>
                </c:pt>
                <c:pt idx="602">
                  <c:v>207.57378</c:v>
                </c:pt>
                <c:pt idx="603">
                  <c:v>207.57378</c:v>
                </c:pt>
                <c:pt idx="604">
                  <c:v>207.57378</c:v>
                </c:pt>
                <c:pt idx="605">
                  <c:v>207.57378</c:v>
                </c:pt>
                <c:pt idx="606">
                  <c:v>207.57378</c:v>
                </c:pt>
                <c:pt idx="607">
                  <c:v>207.57378</c:v>
                </c:pt>
                <c:pt idx="608">
                  <c:v>207.57378</c:v>
                </c:pt>
                <c:pt idx="609">
                  <c:v>207.57378</c:v>
                </c:pt>
                <c:pt idx="610">
                  <c:v>207.57378</c:v>
                </c:pt>
                <c:pt idx="611">
                  <c:v>207.57378</c:v>
                </c:pt>
                <c:pt idx="612">
                  <c:v>208.71728300000001</c:v>
                </c:pt>
                <c:pt idx="613">
                  <c:v>208.71728300000001</c:v>
                </c:pt>
                <c:pt idx="614">
                  <c:v>208.71728300000001</c:v>
                </c:pt>
                <c:pt idx="615">
                  <c:v>208.71728300000001</c:v>
                </c:pt>
                <c:pt idx="616">
                  <c:v>208.71728300000001</c:v>
                </c:pt>
                <c:pt idx="617">
                  <c:v>208.71728300000001</c:v>
                </c:pt>
                <c:pt idx="618">
                  <c:v>208.71728300000001</c:v>
                </c:pt>
                <c:pt idx="619">
                  <c:v>208.71728300000001</c:v>
                </c:pt>
                <c:pt idx="620">
                  <c:v>208.71728300000001</c:v>
                </c:pt>
                <c:pt idx="621">
                  <c:v>208.71728300000001</c:v>
                </c:pt>
                <c:pt idx="622">
                  <c:v>208.71728300000001</c:v>
                </c:pt>
                <c:pt idx="623">
                  <c:v>208.71728300000001</c:v>
                </c:pt>
                <c:pt idx="624">
                  <c:v>209.586568</c:v>
                </c:pt>
                <c:pt idx="625">
                  <c:v>209.586568</c:v>
                </c:pt>
                <c:pt idx="626">
                  <c:v>209.586568</c:v>
                </c:pt>
                <c:pt idx="627">
                  <c:v>209.586568</c:v>
                </c:pt>
                <c:pt idx="628">
                  <c:v>209.586568</c:v>
                </c:pt>
                <c:pt idx="629">
                  <c:v>209.586568</c:v>
                </c:pt>
                <c:pt idx="630">
                  <c:v>209.586568</c:v>
                </c:pt>
                <c:pt idx="631">
                  <c:v>209.586568</c:v>
                </c:pt>
                <c:pt idx="632">
                  <c:v>209.586568</c:v>
                </c:pt>
                <c:pt idx="633">
                  <c:v>209.586568</c:v>
                </c:pt>
                <c:pt idx="634">
                  <c:v>209.586568</c:v>
                </c:pt>
                <c:pt idx="635">
                  <c:v>209.586568</c:v>
                </c:pt>
                <c:pt idx="636">
                  <c:v>210.407309</c:v>
                </c:pt>
                <c:pt idx="637">
                  <c:v>210.407309</c:v>
                </c:pt>
                <c:pt idx="638">
                  <c:v>210.407309</c:v>
                </c:pt>
                <c:pt idx="639">
                  <c:v>210.407309</c:v>
                </c:pt>
                <c:pt idx="640">
                  <c:v>210.407309</c:v>
                </c:pt>
                <c:pt idx="641">
                  <c:v>210.407309</c:v>
                </c:pt>
                <c:pt idx="642">
                  <c:v>210.407309</c:v>
                </c:pt>
                <c:pt idx="643">
                  <c:v>210.407309</c:v>
                </c:pt>
                <c:pt idx="644">
                  <c:v>210.407309</c:v>
                </c:pt>
                <c:pt idx="645">
                  <c:v>210.407309</c:v>
                </c:pt>
                <c:pt idx="646">
                  <c:v>210.407309</c:v>
                </c:pt>
                <c:pt idx="647">
                  <c:v>210.407309</c:v>
                </c:pt>
                <c:pt idx="648">
                  <c:v>211.53919300000001</c:v>
                </c:pt>
                <c:pt idx="649">
                  <c:v>211.53919300000001</c:v>
                </c:pt>
                <c:pt idx="650">
                  <c:v>211.53919300000001</c:v>
                </c:pt>
                <c:pt idx="651">
                  <c:v>211.53919300000001</c:v>
                </c:pt>
                <c:pt idx="652">
                  <c:v>211.53919300000001</c:v>
                </c:pt>
                <c:pt idx="653">
                  <c:v>211.53919300000001</c:v>
                </c:pt>
                <c:pt idx="654">
                  <c:v>211.53919300000001</c:v>
                </c:pt>
                <c:pt idx="655">
                  <c:v>211.53919300000001</c:v>
                </c:pt>
                <c:pt idx="656">
                  <c:v>211.53919300000001</c:v>
                </c:pt>
                <c:pt idx="657">
                  <c:v>211.53919300000001</c:v>
                </c:pt>
                <c:pt idx="658">
                  <c:v>211.53919300000001</c:v>
                </c:pt>
                <c:pt idx="659">
                  <c:v>211.53919300000001</c:v>
                </c:pt>
                <c:pt idx="660">
                  <c:v>212.890784</c:v>
                </c:pt>
                <c:pt idx="661">
                  <c:v>212.890784</c:v>
                </c:pt>
                <c:pt idx="662">
                  <c:v>212.890784</c:v>
                </c:pt>
                <c:pt idx="663">
                  <c:v>212.890784</c:v>
                </c:pt>
                <c:pt idx="664">
                  <c:v>212.890784</c:v>
                </c:pt>
                <c:pt idx="665">
                  <c:v>212.890784</c:v>
                </c:pt>
                <c:pt idx="666">
                  <c:v>212.890784</c:v>
                </c:pt>
                <c:pt idx="667">
                  <c:v>212.890784</c:v>
                </c:pt>
                <c:pt idx="668">
                  <c:v>212.890784</c:v>
                </c:pt>
                <c:pt idx="669">
                  <c:v>212.890784</c:v>
                </c:pt>
                <c:pt idx="670">
                  <c:v>212.890784</c:v>
                </c:pt>
                <c:pt idx="671">
                  <c:v>212.890784</c:v>
                </c:pt>
                <c:pt idx="672">
                  <c:v>213.72322</c:v>
                </c:pt>
                <c:pt idx="673">
                  <c:v>213.72322</c:v>
                </c:pt>
                <c:pt idx="674">
                  <c:v>213.72322</c:v>
                </c:pt>
                <c:pt idx="675">
                  <c:v>213.72322</c:v>
                </c:pt>
                <c:pt idx="676">
                  <c:v>213.72322</c:v>
                </c:pt>
                <c:pt idx="677">
                  <c:v>213.72322</c:v>
                </c:pt>
                <c:pt idx="678">
                  <c:v>213.72322</c:v>
                </c:pt>
                <c:pt idx="679">
                  <c:v>213.72322</c:v>
                </c:pt>
                <c:pt idx="680">
                  <c:v>213.72322</c:v>
                </c:pt>
                <c:pt idx="681">
                  <c:v>213.72322</c:v>
                </c:pt>
                <c:pt idx="682">
                  <c:v>213.72322</c:v>
                </c:pt>
                <c:pt idx="683">
                  <c:v>213.72322</c:v>
                </c:pt>
                <c:pt idx="684">
                  <c:v>214.18325899999999</c:v>
                </c:pt>
                <c:pt idx="685">
                  <c:v>214.18325899999999</c:v>
                </c:pt>
                <c:pt idx="686">
                  <c:v>214.18325899999999</c:v>
                </c:pt>
                <c:pt idx="687">
                  <c:v>214.18325899999999</c:v>
                </c:pt>
                <c:pt idx="688">
                  <c:v>214.18325899999999</c:v>
                </c:pt>
                <c:pt idx="689">
                  <c:v>214.18325899999999</c:v>
                </c:pt>
                <c:pt idx="690">
                  <c:v>214.18325899999999</c:v>
                </c:pt>
                <c:pt idx="691">
                  <c:v>214.18325899999999</c:v>
                </c:pt>
                <c:pt idx="692">
                  <c:v>214.18325899999999</c:v>
                </c:pt>
                <c:pt idx="693">
                  <c:v>214.18325899999999</c:v>
                </c:pt>
                <c:pt idx="694">
                  <c:v>214.18325899999999</c:v>
                </c:pt>
                <c:pt idx="695">
                  <c:v>214.18325899999999</c:v>
                </c:pt>
                <c:pt idx="696">
                  <c:v>214.70419899999999</c:v>
                </c:pt>
                <c:pt idx="697">
                  <c:v>214.70419899999999</c:v>
                </c:pt>
                <c:pt idx="698">
                  <c:v>214.70419899999999</c:v>
                </c:pt>
                <c:pt idx="699">
                  <c:v>214.70419899999999</c:v>
                </c:pt>
                <c:pt idx="700">
                  <c:v>214.70419899999999</c:v>
                </c:pt>
                <c:pt idx="701">
                  <c:v>214.70419899999999</c:v>
                </c:pt>
                <c:pt idx="702">
                  <c:v>214.70419899999999</c:v>
                </c:pt>
                <c:pt idx="703">
                  <c:v>214.70419899999999</c:v>
                </c:pt>
                <c:pt idx="704">
                  <c:v>214.70419899999999</c:v>
                </c:pt>
                <c:pt idx="705">
                  <c:v>214.70419899999999</c:v>
                </c:pt>
                <c:pt idx="706">
                  <c:v>214.70419899999999</c:v>
                </c:pt>
                <c:pt idx="707">
                  <c:v>214.70419899999999</c:v>
                </c:pt>
                <c:pt idx="708">
                  <c:v>214.965169</c:v>
                </c:pt>
                <c:pt idx="709">
                  <c:v>214.965169</c:v>
                </c:pt>
                <c:pt idx="710">
                  <c:v>214.965169</c:v>
                </c:pt>
                <c:pt idx="711">
                  <c:v>214.965169</c:v>
                </c:pt>
                <c:pt idx="712">
                  <c:v>214.965169</c:v>
                </c:pt>
                <c:pt idx="713">
                  <c:v>214.965169</c:v>
                </c:pt>
                <c:pt idx="714">
                  <c:v>214.965169</c:v>
                </c:pt>
                <c:pt idx="715">
                  <c:v>214.965169</c:v>
                </c:pt>
                <c:pt idx="716">
                  <c:v>214.965169</c:v>
                </c:pt>
                <c:pt idx="717">
                  <c:v>214.965169</c:v>
                </c:pt>
                <c:pt idx="718">
                  <c:v>214.965169</c:v>
                </c:pt>
                <c:pt idx="719">
                  <c:v>214.965169</c:v>
                </c:pt>
                <c:pt idx="720">
                  <c:v>216.35500999999999</c:v>
                </c:pt>
                <c:pt idx="721">
                  <c:v>216.35500999999999</c:v>
                </c:pt>
                <c:pt idx="722">
                  <c:v>216.35500999999999</c:v>
                </c:pt>
                <c:pt idx="723">
                  <c:v>216.35500999999999</c:v>
                </c:pt>
                <c:pt idx="724">
                  <c:v>216.35500999999999</c:v>
                </c:pt>
                <c:pt idx="725">
                  <c:v>216.35500999999999</c:v>
                </c:pt>
                <c:pt idx="726">
                  <c:v>216.35500999999999</c:v>
                </c:pt>
                <c:pt idx="727">
                  <c:v>216.35500999999999</c:v>
                </c:pt>
                <c:pt idx="728">
                  <c:v>216.35500999999999</c:v>
                </c:pt>
                <c:pt idx="729">
                  <c:v>216.35500999999999</c:v>
                </c:pt>
                <c:pt idx="730">
                  <c:v>216.35500999999999</c:v>
                </c:pt>
                <c:pt idx="731">
                  <c:v>216.35500999999999</c:v>
                </c:pt>
                <c:pt idx="732">
                  <c:v>215.99004300000001</c:v>
                </c:pt>
                <c:pt idx="733">
                  <c:v>215.99004300000001</c:v>
                </c:pt>
                <c:pt idx="734">
                  <c:v>215.99004300000001</c:v>
                </c:pt>
                <c:pt idx="735">
                  <c:v>215.99004300000001</c:v>
                </c:pt>
                <c:pt idx="736">
                  <c:v>215.99004300000001</c:v>
                </c:pt>
                <c:pt idx="737">
                  <c:v>215.99004300000001</c:v>
                </c:pt>
                <c:pt idx="738">
                  <c:v>215.99004300000001</c:v>
                </c:pt>
                <c:pt idx="739">
                  <c:v>215.99004300000001</c:v>
                </c:pt>
                <c:pt idx="740">
                  <c:v>215.99004300000001</c:v>
                </c:pt>
                <c:pt idx="741">
                  <c:v>215.99004300000001</c:v>
                </c:pt>
                <c:pt idx="742">
                  <c:v>215.99004300000001</c:v>
                </c:pt>
                <c:pt idx="743">
                  <c:v>215.99004300000001</c:v>
                </c:pt>
                <c:pt idx="744">
                  <c:v>216.40871100000001</c:v>
                </c:pt>
                <c:pt idx="745">
                  <c:v>216.40871100000001</c:v>
                </c:pt>
                <c:pt idx="746">
                  <c:v>216.40871100000001</c:v>
                </c:pt>
                <c:pt idx="747">
                  <c:v>216.40871100000001</c:v>
                </c:pt>
                <c:pt idx="748">
                  <c:v>216.40871100000001</c:v>
                </c:pt>
                <c:pt idx="749">
                  <c:v>216.40871100000001</c:v>
                </c:pt>
                <c:pt idx="750">
                  <c:v>216.40871100000001</c:v>
                </c:pt>
                <c:pt idx="751">
                  <c:v>216.40871100000001</c:v>
                </c:pt>
                <c:pt idx="752">
                  <c:v>216.40871100000001</c:v>
                </c:pt>
                <c:pt idx="753">
                  <c:v>216.40871100000001</c:v>
                </c:pt>
                <c:pt idx="754">
                  <c:v>216.40871100000001</c:v>
                </c:pt>
                <c:pt idx="755">
                  <c:v>216.40871100000001</c:v>
                </c:pt>
                <c:pt idx="756">
                  <c:v>216.95782399999999</c:v>
                </c:pt>
                <c:pt idx="757">
                  <c:v>216.95782399999999</c:v>
                </c:pt>
                <c:pt idx="758">
                  <c:v>216.95782399999999</c:v>
                </c:pt>
                <c:pt idx="759">
                  <c:v>216.95782399999999</c:v>
                </c:pt>
                <c:pt idx="760">
                  <c:v>216.95782399999999</c:v>
                </c:pt>
                <c:pt idx="761">
                  <c:v>216.95782399999999</c:v>
                </c:pt>
                <c:pt idx="762">
                  <c:v>216.95782399999999</c:v>
                </c:pt>
                <c:pt idx="763">
                  <c:v>216.95782399999999</c:v>
                </c:pt>
                <c:pt idx="764">
                  <c:v>216.95782399999999</c:v>
                </c:pt>
                <c:pt idx="765">
                  <c:v>216.95782399999999</c:v>
                </c:pt>
                <c:pt idx="766">
                  <c:v>216.95782399999999</c:v>
                </c:pt>
                <c:pt idx="767">
                  <c:v>216.95782399999999</c:v>
                </c:pt>
                <c:pt idx="768">
                  <c:v>217.30430699999999</c:v>
                </c:pt>
                <c:pt idx="769">
                  <c:v>217.30430699999999</c:v>
                </c:pt>
                <c:pt idx="770">
                  <c:v>217.30430699999999</c:v>
                </c:pt>
                <c:pt idx="771">
                  <c:v>217.30430699999999</c:v>
                </c:pt>
                <c:pt idx="772">
                  <c:v>217.30430699999999</c:v>
                </c:pt>
                <c:pt idx="773">
                  <c:v>217.30430699999999</c:v>
                </c:pt>
                <c:pt idx="774">
                  <c:v>217.30430699999999</c:v>
                </c:pt>
                <c:pt idx="775">
                  <c:v>217.30430699999999</c:v>
                </c:pt>
                <c:pt idx="776">
                  <c:v>217.30430699999999</c:v>
                </c:pt>
                <c:pt idx="777">
                  <c:v>217.30430699999999</c:v>
                </c:pt>
                <c:pt idx="778">
                  <c:v>217.30430699999999</c:v>
                </c:pt>
                <c:pt idx="779">
                  <c:v>217.30430699999999</c:v>
                </c:pt>
                <c:pt idx="780">
                  <c:v>217.496273</c:v>
                </c:pt>
                <c:pt idx="781">
                  <c:v>217.496273</c:v>
                </c:pt>
                <c:pt idx="782">
                  <c:v>217.496273</c:v>
                </c:pt>
                <c:pt idx="783">
                  <c:v>217.496273</c:v>
                </c:pt>
                <c:pt idx="784">
                  <c:v>217.496273</c:v>
                </c:pt>
                <c:pt idx="785">
                  <c:v>217.496273</c:v>
                </c:pt>
                <c:pt idx="786">
                  <c:v>217.496273</c:v>
                </c:pt>
                <c:pt idx="787">
                  <c:v>217.496273</c:v>
                </c:pt>
                <c:pt idx="788">
                  <c:v>217.496273</c:v>
                </c:pt>
                <c:pt idx="789">
                  <c:v>217.496273</c:v>
                </c:pt>
                <c:pt idx="790">
                  <c:v>217.496273</c:v>
                </c:pt>
                <c:pt idx="791">
                  <c:v>217.496273</c:v>
                </c:pt>
                <c:pt idx="792">
                  <c:v>217.60794899999999</c:v>
                </c:pt>
                <c:pt idx="793">
                  <c:v>217.60794899999999</c:v>
                </c:pt>
                <c:pt idx="794">
                  <c:v>217.60794899999999</c:v>
                </c:pt>
                <c:pt idx="795">
                  <c:v>217.60794899999999</c:v>
                </c:pt>
                <c:pt idx="796">
                  <c:v>217.60794899999999</c:v>
                </c:pt>
                <c:pt idx="797">
                  <c:v>217.60794899999999</c:v>
                </c:pt>
                <c:pt idx="798">
                  <c:v>217.60794899999999</c:v>
                </c:pt>
                <c:pt idx="799">
                  <c:v>217.60794899999999</c:v>
                </c:pt>
                <c:pt idx="800">
                  <c:v>217.60794899999999</c:v>
                </c:pt>
                <c:pt idx="801">
                  <c:v>217.60794899999999</c:v>
                </c:pt>
                <c:pt idx="802">
                  <c:v>217.60794899999999</c:v>
                </c:pt>
                <c:pt idx="803">
                  <c:v>217.60794899999999</c:v>
                </c:pt>
                <c:pt idx="804">
                  <c:v>217.78080399999999</c:v>
                </c:pt>
                <c:pt idx="805">
                  <c:v>217.78080399999999</c:v>
                </c:pt>
                <c:pt idx="806">
                  <c:v>217.78080399999999</c:v>
                </c:pt>
                <c:pt idx="807">
                  <c:v>217.78080399999999</c:v>
                </c:pt>
                <c:pt idx="808">
                  <c:v>217.78080399999999</c:v>
                </c:pt>
                <c:pt idx="809">
                  <c:v>217.78080399999999</c:v>
                </c:pt>
                <c:pt idx="810">
                  <c:v>217.78080399999999</c:v>
                </c:pt>
                <c:pt idx="811">
                  <c:v>217.78080399999999</c:v>
                </c:pt>
                <c:pt idx="812">
                  <c:v>217.78080399999999</c:v>
                </c:pt>
                <c:pt idx="813">
                  <c:v>217.78080399999999</c:v>
                </c:pt>
                <c:pt idx="814">
                  <c:v>217.78080399999999</c:v>
                </c:pt>
                <c:pt idx="815">
                  <c:v>217.78080399999999</c:v>
                </c:pt>
                <c:pt idx="816">
                  <c:v>217.974896</c:v>
                </c:pt>
                <c:pt idx="817">
                  <c:v>217.974896</c:v>
                </c:pt>
                <c:pt idx="818">
                  <c:v>217.974896</c:v>
                </c:pt>
                <c:pt idx="819">
                  <c:v>217.974896</c:v>
                </c:pt>
                <c:pt idx="820">
                  <c:v>217.974896</c:v>
                </c:pt>
                <c:pt idx="821">
                  <c:v>217.974896</c:v>
                </c:pt>
                <c:pt idx="822">
                  <c:v>217.974896</c:v>
                </c:pt>
                <c:pt idx="823">
                  <c:v>217.974896</c:v>
                </c:pt>
                <c:pt idx="824">
                  <c:v>217.974896</c:v>
                </c:pt>
                <c:pt idx="825">
                  <c:v>217.974896</c:v>
                </c:pt>
                <c:pt idx="826">
                  <c:v>217.974896</c:v>
                </c:pt>
                <c:pt idx="827">
                  <c:v>217.974896</c:v>
                </c:pt>
                <c:pt idx="828">
                  <c:v>218.14856800000001</c:v>
                </c:pt>
                <c:pt idx="829">
                  <c:v>218.14856800000001</c:v>
                </c:pt>
                <c:pt idx="830">
                  <c:v>218.14856800000001</c:v>
                </c:pt>
                <c:pt idx="831">
                  <c:v>218.14856800000001</c:v>
                </c:pt>
                <c:pt idx="832">
                  <c:v>218.14856800000001</c:v>
                </c:pt>
                <c:pt idx="833">
                  <c:v>218.14856800000001</c:v>
                </c:pt>
                <c:pt idx="834">
                  <c:v>218.14856800000001</c:v>
                </c:pt>
                <c:pt idx="835">
                  <c:v>218.14856800000001</c:v>
                </c:pt>
                <c:pt idx="836">
                  <c:v>218.14856800000001</c:v>
                </c:pt>
                <c:pt idx="837">
                  <c:v>218.14856800000001</c:v>
                </c:pt>
                <c:pt idx="838">
                  <c:v>218.14856800000001</c:v>
                </c:pt>
                <c:pt idx="839">
                  <c:v>218.14856800000001</c:v>
                </c:pt>
                <c:pt idx="840">
                  <c:v>218.417552</c:v>
                </c:pt>
                <c:pt idx="841">
                  <c:v>218.417552</c:v>
                </c:pt>
                <c:pt idx="842">
                  <c:v>218.417552</c:v>
                </c:pt>
                <c:pt idx="843">
                  <c:v>218.417552</c:v>
                </c:pt>
                <c:pt idx="844">
                  <c:v>218.417552</c:v>
                </c:pt>
                <c:pt idx="845">
                  <c:v>218.417552</c:v>
                </c:pt>
                <c:pt idx="846">
                  <c:v>218.417552</c:v>
                </c:pt>
                <c:pt idx="847">
                  <c:v>218.417552</c:v>
                </c:pt>
                <c:pt idx="848">
                  <c:v>218.417552</c:v>
                </c:pt>
                <c:pt idx="849">
                  <c:v>218.417552</c:v>
                </c:pt>
                <c:pt idx="850">
                  <c:v>218.417552</c:v>
                </c:pt>
                <c:pt idx="851">
                  <c:v>218.417552</c:v>
                </c:pt>
                <c:pt idx="852">
                  <c:v>218.81367399999999</c:v>
                </c:pt>
                <c:pt idx="853">
                  <c:v>218.81367399999999</c:v>
                </c:pt>
                <c:pt idx="854">
                  <c:v>218.81367399999999</c:v>
                </c:pt>
                <c:pt idx="855">
                  <c:v>218.81367399999999</c:v>
                </c:pt>
                <c:pt idx="856">
                  <c:v>218.81367399999999</c:v>
                </c:pt>
                <c:pt idx="857">
                  <c:v>218.81367399999999</c:v>
                </c:pt>
                <c:pt idx="858">
                  <c:v>218.81367399999999</c:v>
                </c:pt>
                <c:pt idx="859">
                  <c:v>218.81367399999999</c:v>
                </c:pt>
                <c:pt idx="860">
                  <c:v>218.81367399999999</c:v>
                </c:pt>
                <c:pt idx="861">
                  <c:v>218.81367399999999</c:v>
                </c:pt>
                <c:pt idx="862">
                  <c:v>218.81367399999999</c:v>
                </c:pt>
                <c:pt idx="863">
                  <c:v>218.81367399999999</c:v>
                </c:pt>
                <c:pt idx="864">
                  <c:v>219.26799299999999</c:v>
                </c:pt>
                <c:pt idx="865">
                  <c:v>219.26799299999999</c:v>
                </c:pt>
                <c:pt idx="866">
                  <c:v>219.26799299999999</c:v>
                </c:pt>
                <c:pt idx="867">
                  <c:v>219.26799299999999</c:v>
                </c:pt>
                <c:pt idx="868">
                  <c:v>219.26799299999999</c:v>
                </c:pt>
                <c:pt idx="869">
                  <c:v>219.26799299999999</c:v>
                </c:pt>
                <c:pt idx="870">
                  <c:v>219.26799299999999</c:v>
                </c:pt>
                <c:pt idx="871">
                  <c:v>219.26799299999999</c:v>
                </c:pt>
                <c:pt idx="872">
                  <c:v>219.26799299999999</c:v>
                </c:pt>
                <c:pt idx="873">
                  <c:v>219.26799299999999</c:v>
                </c:pt>
                <c:pt idx="874">
                  <c:v>219.26799299999999</c:v>
                </c:pt>
                <c:pt idx="875">
                  <c:v>219.26799299999999</c:v>
                </c:pt>
                <c:pt idx="876">
                  <c:v>219.630717</c:v>
                </c:pt>
                <c:pt idx="877">
                  <c:v>219.630717</c:v>
                </c:pt>
                <c:pt idx="878">
                  <c:v>219.630717</c:v>
                </c:pt>
                <c:pt idx="879">
                  <c:v>219.630717</c:v>
                </c:pt>
                <c:pt idx="880">
                  <c:v>219.630717</c:v>
                </c:pt>
                <c:pt idx="881">
                  <c:v>219.630717</c:v>
                </c:pt>
                <c:pt idx="882">
                  <c:v>219.630717</c:v>
                </c:pt>
                <c:pt idx="883">
                  <c:v>219.630717</c:v>
                </c:pt>
                <c:pt idx="884">
                  <c:v>219.630717</c:v>
                </c:pt>
                <c:pt idx="885">
                  <c:v>219.630717</c:v>
                </c:pt>
                <c:pt idx="886">
                  <c:v>219.630717</c:v>
                </c:pt>
                <c:pt idx="887">
                  <c:v>219.630717</c:v>
                </c:pt>
                <c:pt idx="888">
                  <c:v>219.80537899999999</c:v>
                </c:pt>
                <c:pt idx="889">
                  <c:v>219.80537899999999</c:v>
                </c:pt>
                <c:pt idx="890">
                  <c:v>219.80537899999999</c:v>
                </c:pt>
                <c:pt idx="891">
                  <c:v>219.80537899999999</c:v>
                </c:pt>
                <c:pt idx="892">
                  <c:v>219.80537899999999</c:v>
                </c:pt>
                <c:pt idx="893">
                  <c:v>219.80537899999999</c:v>
                </c:pt>
                <c:pt idx="894">
                  <c:v>219.80537899999999</c:v>
                </c:pt>
                <c:pt idx="895">
                  <c:v>219.80537899999999</c:v>
                </c:pt>
                <c:pt idx="896">
                  <c:v>219.80537899999999</c:v>
                </c:pt>
                <c:pt idx="897">
                  <c:v>219.80537899999999</c:v>
                </c:pt>
                <c:pt idx="898">
                  <c:v>219.80537899999999</c:v>
                </c:pt>
                <c:pt idx="899">
                  <c:v>219.80537899999999</c:v>
                </c:pt>
                <c:pt idx="900">
                  <c:v>219.771703</c:v>
                </c:pt>
                <c:pt idx="901">
                  <c:v>219.771703</c:v>
                </c:pt>
                <c:pt idx="902">
                  <c:v>219.771703</c:v>
                </c:pt>
                <c:pt idx="903">
                  <c:v>219.771703</c:v>
                </c:pt>
                <c:pt idx="904">
                  <c:v>219.771703</c:v>
                </c:pt>
                <c:pt idx="905">
                  <c:v>219.771703</c:v>
                </c:pt>
                <c:pt idx="906">
                  <c:v>219.771703</c:v>
                </c:pt>
                <c:pt idx="907">
                  <c:v>219.771703</c:v>
                </c:pt>
                <c:pt idx="908">
                  <c:v>219.771703</c:v>
                </c:pt>
                <c:pt idx="909">
                  <c:v>219.771703</c:v>
                </c:pt>
                <c:pt idx="910">
                  <c:v>219.771703</c:v>
                </c:pt>
                <c:pt idx="911">
                  <c:v>219.771703</c:v>
                </c:pt>
                <c:pt idx="912">
                  <c:v>219.70957899999999</c:v>
                </c:pt>
                <c:pt idx="913">
                  <c:v>219.70957899999999</c:v>
                </c:pt>
                <c:pt idx="914">
                  <c:v>219.70957899999999</c:v>
                </c:pt>
                <c:pt idx="915">
                  <c:v>219.70957899999999</c:v>
                </c:pt>
                <c:pt idx="916">
                  <c:v>219.70957899999999</c:v>
                </c:pt>
                <c:pt idx="917">
                  <c:v>219.70957899999999</c:v>
                </c:pt>
                <c:pt idx="918">
                  <c:v>219.70957899999999</c:v>
                </c:pt>
                <c:pt idx="919">
                  <c:v>219.70957899999999</c:v>
                </c:pt>
                <c:pt idx="920">
                  <c:v>219.70957899999999</c:v>
                </c:pt>
                <c:pt idx="921">
                  <c:v>219.70957899999999</c:v>
                </c:pt>
                <c:pt idx="922">
                  <c:v>219.70957899999999</c:v>
                </c:pt>
                <c:pt idx="923">
                  <c:v>219.70957899999999</c:v>
                </c:pt>
                <c:pt idx="924">
                  <c:v>219.88603800000001</c:v>
                </c:pt>
                <c:pt idx="925">
                  <c:v>219.88603800000001</c:v>
                </c:pt>
                <c:pt idx="926">
                  <c:v>219.88603800000001</c:v>
                </c:pt>
                <c:pt idx="927">
                  <c:v>219.88603800000001</c:v>
                </c:pt>
                <c:pt idx="928">
                  <c:v>219.88603800000001</c:v>
                </c:pt>
                <c:pt idx="929">
                  <c:v>219.88603800000001</c:v>
                </c:pt>
                <c:pt idx="930">
                  <c:v>219.88603800000001</c:v>
                </c:pt>
                <c:pt idx="931">
                  <c:v>219.88603800000001</c:v>
                </c:pt>
                <c:pt idx="932">
                  <c:v>219.88603800000001</c:v>
                </c:pt>
                <c:pt idx="933">
                  <c:v>219.88603800000001</c:v>
                </c:pt>
                <c:pt idx="934">
                  <c:v>219.88603800000001</c:v>
                </c:pt>
                <c:pt idx="935">
                  <c:v>219.88603800000001</c:v>
                </c:pt>
                <c:pt idx="936">
                  <c:v>220.23281299999999</c:v>
                </c:pt>
                <c:pt idx="937">
                  <c:v>220.23281299999999</c:v>
                </c:pt>
                <c:pt idx="938">
                  <c:v>220.23281299999999</c:v>
                </c:pt>
                <c:pt idx="939">
                  <c:v>220.23281299999999</c:v>
                </c:pt>
                <c:pt idx="940">
                  <c:v>220.23281299999999</c:v>
                </c:pt>
                <c:pt idx="941">
                  <c:v>220.23281299999999</c:v>
                </c:pt>
                <c:pt idx="942">
                  <c:v>220.23281299999999</c:v>
                </c:pt>
                <c:pt idx="943">
                  <c:v>220.23281299999999</c:v>
                </c:pt>
                <c:pt idx="944">
                  <c:v>220.23281299999999</c:v>
                </c:pt>
                <c:pt idx="945">
                  <c:v>220.23281299999999</c:v>
                </c:pt>
                <c:pt idx="946">
                  <c:v>220.23281299999999</c:v>
                </c:pt>
                <c:pt idx="947">
                  <c:v>220.23281299999999</c:v>
                </c:pt>
                <c:pt idx="948">
                  <c:v>220.60933700000001</c:v>
                </c:pt>
                <c:pt idx="949">
                  <c:v>220.60933700000001</c:v>
                </c:pt>
                <c:pt idx="950">
                  <c:v>220.60933700000001</c:v>
                </c:pt>
                <c:pt idx="951">
                  <c:v>220.60933700000001</c:v>
                </c:pt>
                <c:pt idx="952">
                  <c:v>220.60933700000001</c:v>
                </c:pt>
                <c:pt idx="953">
                  <c:v>220.60933700000001</c:v>
                </c:pt>
                <c:pt idx="954">
                  <c:v>220.60933700000001</c:v>
                </c:pt>
                <c:pt idx="955">
                  <c:v>220.60933700000001</c:v>
                </c:pt>
                <c:pt idx="956">
                  <c:v>220.60933700000001</c:v>
                </c:pt>
                <c:pt idx="957">
                  <c:v>220.60933700000001</c:v>
                </c:pt>
                <c:pt idx="958">
                  <c:v>220.60933700000001</c:v>
                </c:pt>
                <c:pt idx="959">
                  <c:v>220.60933700000001</c:v>
                </c:pt>
                <c:pt idx="960">
                  <c:v>220.98647600000001</c:v>
                </c:pt>
                <c:pt idx="961">
                  <c:v>220.98647600000001</c:v>
                </c:pt>
                <c:pt idx="962">
                  <c:v>220.98647600000001</c:v>
                </c:pt>
                <c:pt idx="963">
                  <c:v>220.98647600000001</c:v>
                </c:pt>
                <c:pt idx="964">
                  <c:v>220.98647600000001</c:v>
                </c:pt>
                <c:pt idx="965">
                  <c:v>220.98647600000001</c:v>
                </c:pt>
                <c:pt idx="966">
                  <c:v>220.98647600000001</c:v>
                </c:pt>
                <c:pt idx="967">
                  <c:v>220.98647600000001</c:v>
                </c:pt>
                <c:pt idx="968">
                  <c:v>220.98647600000001</c:v>
                </c:pt>
                <c:pt idx="969">
                  <c:v>220.98647600000001</c:v>
                </c:pt>
                <c:pt idx="970">
                  <c:v>220.98647600000001</c:v>
                </c:pt>
                <c:pt idx="971">
                  <c:v>220.98647600000001</c:v>
                </c:pt>
                <c:pt idx="972">
                  <c:v>221.41504900000001</c:v>
                </c:pt>
                <c:pt idx="973">
                  <c:v>221.41504900000001</c:v>
                </c:pt>
                <c:pt idx="974">
                  <c:v>221.41504900000001</c:v>
                </c:pt>
                <c:pt idx="975">
                  <c:v>221.41504900000001</c:v>
                </c:pt>
                <c:pt idx="976">
                  <c:v>221.41504900000001</c:v>
                </c:pt>
                <c:pt idx="977">
                  <c:v>221.41504900000001</c:v>
                </c:pt>
                <c:pt idx="978">
                  <c:v>221.41504900000001</c:v>
                </c:pt>
                <c:pt idx="979">
                  <c:v>221.41504900000001</c:v>
                </c:pt>
                <c:pt idx="980">
                  <c:v>221.41504900000001</c:v>
                </c:pt>
                <c:pt idx="981">
                  <c:v>221.41504900000001</c:v>
                </c:pt>
                <c:pt idx="982">
                  <c:v>221.41504900000001</c:v>
                </c:pt>
                <c:pt idx="983">
                  <c:v>221.41504900000001</c:v>
                </c:pt>
                <c:pt idx="984">
                  <c:v>221.831085</c:v>
                </c:pt>
                <c:pt idx="985">
                  <c:v>221.831085</c:v>
                </c:pt>
                <c:pt idx="986">
                  <c:v>221.831085</c:v>
                </c:pt>
                <c:pt idx="987">
                  <c:v>221.831085</c:v>
                </c:pt>
                <c:pt idx="988">
                  <c:v>221.831085</c:v>
                </c:pt>
                <c:pt idx="989">
                  <c:v>221.831085</c:v>
                </c:pt>
                <c:pt idx="990">
                  <c:v>221.831085</c:v>
                </c:pt>
                <c:pt idx="991">
                  <c:v>221.831085</c:v>
                </c:pt>
                <c:pt idx="992">
                  <c:v>221.831085</c:v>
                </c:pt>
                <c:pt idx="993">
                  <c:v>221.831085</c:v>
                </c:pt>
                <c:pt idx="994">
                  <c:v>221.831085</c:v>
                </c:pt>
                <c:pt idx="995">
                  <c:v>221.831085</c:v>
                </c:pt>
                <c:pt idx="996">
                  <c:v>222.182751</c:v>
                </c:pt>
                <c:pt idx="997">
                  <c:v>222.182751</c:v>
                </c:pt>
                <c:pt idx="998">
                  <c:v>222.182751</c:v>
                </c:pt>
                <c:pt idx="999">
                  <c:v>222.182751</c:v>
                </c:pt>
                <c:pt idx="1000">
                  <c:v>222.182751</c:v>
                </c:pt>
                <c:pt idx="1001">
                  <c:v>222.182751</c:v>
                </c:pt>
                <c:pt idx="1002">
                  <c:v>222.182751</c:v>
                </c:pt>
                <c:pt idx="1003">
                  <c:v>222.182751</c:v>
                </c:pt>
                <c:pt idx="1004">
                  <c:v>222.182751</c:v>
                </c:pt>
                <c:pt idx="1005">
                  <c:v>222.182751</c:v>
                </c:pt>
                <c:pt idx="1006">
                  <c:v>222.182751</c:v>
                </c:pt>
                <c:pt idx="1007">
                  <c:v>222.182751</c:v>
                </c:pt>
                <c:pt idx="1008">
                  <c:v>222.444345</c:v>
                </c:pt>
                <c:pt idx="1009">
                  <c:v>222.444345</c:v>
                </c:pt>
                <c:pt idx="1010">
                  <c:v>222.444345</c:v>
                </c:pt>
                <c:pt idx="1011">
                  <c:v>222.444345</c:v>
                </c:pt>
                <c:pt idx="1012">
                  <c:v>222.444345</c:v>
                </c:pt>
                <c:pt idx="1013">
                  <c:v>222.444345</c:v>
                </c:pt>
                <c:pt idx="1014">
                  <c:v>222.444345</c:v>
                </c:pt>
                <c:pt idx="1015">
                  <c:v>222.444345</c:v>
                </c:pt>
                <c:pt idx="1016">
                  <c:v>222.444345</c:v>
                </c:pt>
                <c:pt idx="1017">
                  <c:v>222.444345</c:v>
                </c:pt>
                <c:pt idx="1018">
                  <c:v>222.444345</c:v>
                </c:pt>
                <c:pt idx="1019">
                  <c:v>222.444345</c:v>
                </c:pt>
                <c:pt idx="1020">
                  <c:v>222.608338</c:v>
                </c:pt>
                <c:pt idx="1021">
                  <c:v>222.608338</c:v>
                </c:pt>
                <c:pt idx="1022">
                  <c:v>222.608338</c:v>
                </c:pt>
                <c:pt idx="1023">
                  <c:v>222.608338</c:v>
                </c:pt>
                <c:pt idx="1024">
                  <c:v>222.608338</c:v>
                </c:pt>
                <c:pt idx="1025">
                  <c:v>222.608338</c:v>
                </c:pt>
                <c:pt idx="1026">
                  <c:v>222.608338</c:v>
                </c:pt>
                <c:pt idx="1027">
                  <c:v>222.608338</c:v>
                </c:pt>
                <c:pt idx="1028">
                  <c:v>222.608338</c:v>
                </c:pt>
                <c:pt idx="1029">
                  <c:v>222.608338</c:v>
                </c:pt>
                <c:pt idx="1030">
                  <c:v>222.608338</c:v>
                </c:pt>
                <c:pt idx="1031">
                  <c:v>222.608338</c:v>
                </c:pt>
                <c:pt idx="1032">
                  <c:v>222.760493</c:v>
                </c:pt>
                <c:pt idx="1033">
                  <c:v>222.760493</c:v>
                </c:pt>
                <c:pt idx="1034">
                  <c:v>222.760493</c:v>
                </c:pt>
                <c:pt idx="1035">
                  <c:v>222.760493</c:v>
                </c:pt>
                <c:pt idx="1036">
                  <c:v>222.760493</c:v>
                </c:pt>
                <c:pt idx="1037">
                  <c:v>222.760493</c:v>
                </c:pt>
                <c:pt idx="1038">
                  <c:v>222.760493</c:v>
                </c:pt>
                <c:pt idx="1039">
                  <c:v>222.760493</c:v>
                </c:pt>
                <c:pt idx="1040">
                  <c:v>222.760493</c:v>
                </c:pt>
                <c:pt idx="1041">
                  <c:v>222.760493</c:v>
                </c:pt>
                <c:pt idx="1042">
                  <c:v>222.760493</c:v>
                </c:pt>
                <c:pt idx="1043">
                  <c:v>222.760493</c:v>
                </c:pt>
                <c:pt idx="1044">
                  <c:v>222.95648</c:v>
                </c:pt>
                <c:pt idx="1045">
                  <c:v>222.95648</c:v>
                </c:pt>
                <c:pt idx="1046">
                  <c:v>222.95648</c:v>
                </c:pt>
                <c:pt idx="1047">
                  <c:v>222.95648</c:v>
                </c:pt>
                <c:pt idx="1048">
                  <c:v>222.95648</c:v>
                </c:pt>
                <c:pt idx="1049">
                  <c:v>222.95648</c:v>
                </c:pt>
                <c:pt idx="1050">
                  <c:v>222.95648</c:v>
                </c:pt>
                <c:pt idx="1051">
                  <c:v>222.95648</c:v>
                </c:pt>
                <c:pt idx="1052">
                  <c:v>222.95648</c:v>
                </c:pt>
                <c:pt idx="1053">
                  <c:v>222.95648</c:v>
                </c:pt>
                <c:pt idx="1054">
                  <c:v>222.95648</c:v>
                </c:pt>
                <c:pt idx="1055">
                  <c:v>222.95648</c:v>
                </c:pt>
                <c:pt idx="1056">
                  <c:v>223.186644</c:v>
                </c:pt>
                <c:pt idx="1057">
                  <c:v>223.186644</c:v>
                </c:pt>
                <c:pt idx="1058">
                  <c:v>223.186644</c:v>
                </c:pt>
                <c:pt idx="1059">
                  <c:v>223.186644</c:v>
                </c:pt>
                <c:pt idx="1060">
                  <c:v>223.186644</c:v>
                </c:pt>
                <c:pt idx="1061">
                  <c:v>223.186644</c:v>
                </c:pt>
                <c:pt idx="1062">
                  <c:v>223.186644</c:v>
                </c:pt>
                <c:pt idx="1063">
                  <c:v>223.186644</c:v>
                </c:pt>
                <c:pt idx="1064">
                  <c:v>223.186644</c:v>
                </c:pt>
                <c:pt idx="1065">
                  <c:v>223.186644</c:v>
                </c:pt>
                <c:pt idx="1066">
                  <c:v>223.186644</c:v>
                </c:pt>
                <c:pt idx="1067">
                  <c:v>223.186644</c:v>
                </c:pt>
                <c:pt idx="1068">
                  <c:v>223.413263</c:v>
                </c:pt>
                <c:pt idx="1069">
                  <c:v>223.413263</c:v>
                </c:pt>
                <c:pt idx="1070">
                  <c:v>223.413263</c:v>
                </c:pt>
                <c:pt idx="1071">
                  <c:v>223.413263</c:v>
                </c:pt>
                <c:pt idx="1072">
                  <c:v>223.413263</c:v>
                </c:pt>
                <c:pt idx="1073">
                  <c:v>223.413263</c:v>
                </c:pt>
                <c:pt idx="1074">
                  <c:v>223.413263</c:v>
                </c:pt>
                <c:pt idx="1075">
                  <c:v>223.413263</c:v>
                </c:pt>
                <c:pt idx="1076">
                  <c:v>223.413263</c:v>
                </c:pt>
                <c:pt idx="1077">
                  <c:v>223.413263</c:v>
                </c:pt>
                <c:pt idx="1078">
                  <c:v>223.413263</c:v>
                </c:pt>
                <c:pt idx="1079">
                  <c:v>223.413263</c:v>
                </c:pt>
                <c:pt idx="1080">
                  <c:v>223.57628700000001</c:v>
                </c:pt>
                <c:pt idx="1081">
                  <c:v>223.57628700000001</c:v>
                </c:pt>
                <c:pt idx="1082">
                  <c:v>223.57628700000001</c:v>
                </c:pt>
                <c:pt idx="1083">
                  <c:v>223.57628700000001</c:v>
                </c:pt>
                <c:pt idx="1084">
                  <c:v>223.57628700000001</c:v>
                </c:pt>
                <c:pt idx="1085">
                  <c:v>223.57628700000001</c:v>
                </c:pt>
                <c:pt idx="1086">
                  <c:v>223.57628700000001</c:v>
                </c:pt>
                <c:pt idx="1087">
                  <c:v>223.57628700000001</c:v>
                </c:pt>
                <c:pt idx="1088">
                  <c:v>223.57628700000001</c:v>
                </c:pt>
                <c:pt idx="1089">
                  <c:v>223.57628700000001</c:v>
                </c:pt>
                <c:pt idx="1090">
                  <c:v>223.57628700000001</c:v>
                </c:pt>
                <c:pt idx="1091">
                  <c:v>223.57628700000001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C5C-4BDB-AF70-2C4B59954123}"/>
            </c:ext>
          </c:extLst>
        </c:ser>
        <c:ser>
          <c:idx val="16"/>
          <c:order val="8"/>
          <c:tx>
            <c:v>Canada Forecast</c:v>
          </c:tx>
          <c:spPr>
            <a:ln w="12700">
              <a:solidFill>
                <a:srgbClr val="D80621"/>
              </a:solidFill>
              <a:prstDash val="sysDot"/>
            </a:ln>
          </c:spPr>
          <c:marker>
            <c:symbol val="none"/>
          </c:marker>
          <c:val>
            <c:numRef>
              <c:f>CANPOPWPRJ!$D$9:$D$1119</c:f>
              <c:numCache>
                <c:formatCode>0.0</c:formatCode>
                <c:ptCount val="1111"/>
                <c:pt idx="0">
                  <c:v>10.494001000000001</c:v>
                </c:pt>
                <c:pt idx="1">
                  <c:v>10.494001000000001</c:v>
                </c:pt>
                <c:pt idx="2">
                  <c:v>10.494001000000001</c:v>
                </c:pt>
                <c:pt idx="3">
                  <c:v>10.494001000000001</c:v>
                </c:pt>
                <c:pt idx="4">
                  <c:v>10.494001000000001</c:v>
                </c:pt>
                <c:pt idx="5">
                  <c:v>10.494001000000001</c:v>
                </c:pt>
                <c:pt idx="6">
                  <c:v>10.494001000000001</c:v>
                </c:pt>
                <c:pt idx="7">
                  <c:v>10.494001000000001</c:v>
                </c:pt>
                <c:pt idx="8">
                  <c:v>10.494001000000001</c:v>
                </c:pt>
                <c:pt idx="9">
                  <c:v>10.494001000000001</c:v>
                </c:pt>
                <c:pt idx="10">
                  <c:v>10.494001000000001</c:v>
                </c:pt>
                <c:pt idx="11">
                  <c:v>10.494001000000001</c:v>
                </c:pt>
                <c:pt idx="12">
                  <c:v>10.675681000000001</c:v>
                </c:pt>
                <c:pt idx="13">
                  <c:v>10.675681000000001</c:v>
                </c:pt>
                <c:pt idx="14">
                  <c:v>10.675681000000001</c:v>
                </c:pt>
                <c:pt idx="15">
                  <c:v>10.675681000000001</c:v>
                </c:pt>
                <c:pt idx="16">
                  <c:v>10.675681000000001</c:v>
                </c:pt>
                <c:pt idx="17">
                  <c:v>10.675681000000001</c:v>
                </c:pt>
                <c:pt idx="18">
                  <c:v>10.675681000000001</c:v>
                </c:pt>
                <c:pt idx="19">
                  <c:v>10.675681000000001</c:v>
                </c:pt>
                <c:pt idx="20">
                  <c:v>10.675681000000001</c:v>
                </c:pt>
                <c:pt idx="21">
                  <c:v>10.675681000000001</c:v>
                </c:pt>
                <c:pt idx="22">
                  <c:v>10.675681000000001</c:v>
                </c:pt>
                <c:pt idx="23">
                  <c:v>10.675681000000001</c:v>
                </c:pt>
                <c:pt idx="24">
                  <c:v>10.869370999999999</c:v>
                </c:pt>
                <c:pt idx="25">
                  <c:v>10.869370999999999</c:v>
                </c:pt>
                <c:pt idx="26">
                  <c:v>10.869370999999999</c:v>
                </c:pt>
                <c:pt idx="27">
                  <c:v>10.869370999999999</c:v>
                </c:pt>
                <c:pt idx="28">
                  <c:v>10.869370999999999</c:v>
                </c:pt>
                <c:pt idx="29">
                  <c:v>10.869370999999999</c:v>
                </c:pt>
                <c:pt idx="30">
                  <c:v>10.869370999999999</c:v>
                </c:pt>
                <c:pt idx="31">
                  <c:v>10.869370999999999</c:v>
                </c:pt>
                <c:pt idx="32">
                  <c:v>10.869370999999999</c:v>
                </c:pt>
                <c:pt idx="33">
                  <c:v>10.869370999999999</c:v>
                </c:pt>
                <c:pt idx="34">
                  <c:v>10.869370999999999</c:v>
                </c:pt>
                <c:pt idx="35">
                  <c:v>10.869370999999999</c:v>
                </c:pt>
                <c:pt idx="36">
                  <c:v>11.089817</c:v>
                </c:pt>
                <c:pt idx="37">
                  <c:v>11.089817</c:v>
                </c:pt>
                <c:pt idx="38">
                  <c:v>11.089817</c:v>
                </c:pt>
                <c:pt idx="39">
                  <c:v>11.089817</c:v>
                </c:pt>
                <c:pt idx="40">
                  <c:v>11.089817</c:v>
                </c:pt>
                <c:pt idx="41">
                  <c:v>11.089817</c:v>
                </c:pt>
                <c:pt idx="42">
                  <c:v>11.089817</c:v>
                </c:pt>
                <c:pt idx="43">
                  <c:v>11.089817</c:v>
                </c:pt>
                <c:pt idx="44">
                  <c:v>11.089817</c:v>
                </c:pt>
                <c:pt idx="45">
                  <c:v>11.089817</c:v>
                </c:pt>
                <c:pt idx="46">
                  <c:v>11.089817</c:v>
                </c:pt>
                <c:pt idx="47">
                  <c:v>11.089817</c:v>
                </c:pt>
                <c:pt idx="48">
                  <c:v>11.339648</c:v>
                </c:pt>
                <c:pt idx="49">
                  <c:v>11.339648</c:v>
                </c:pt>
                <c:pt idx="50">
                  <c:v>11.339648</c:v>
                </c:pt>
                <c:pt idx="51">
                  <c:v>11.339648</c:v>
                </c:pt>
                <c:pt idx="52">
                  <c:v>11.339648</c:v>
                </c:pt>
                <c:pt idx="53">
                  <c:v>11.339648</c:v>
                </c:pt>
                <c:pt idx="54">
                  <c:v>11.339648</c:v>
                </c:pt>
                <c:pt idx="55">
                  <c:v>11.339648</c:v>
                </c:pt>
                <c:pt idx="56">
                  <c:v>11.339648</c:v>
                </c:pt>
                <c:pt idx="57">
                  <c:v>11.339648</c:v>
                </c:pt>
                <c:pt idx="58">
                  <c:v>11.339648</c:v>
                </c:pt>
                <c:pt idx="59">
                  <c:v>11.339648</c:v>
                </c:pt>
                <c:pt idx="60">
                  <c:v>11.607495</c:v>
                </c:pt>
                <c:pt idx="61">
                  <c:v>11.607495</c:v>
                </c:pt>
                <c:pt idx="62">
                  <c:v>11.607495</c:v>
                </c:pt>
                <c:pt idx="63">
                  <c:v>11.607495</c:v>
                </c:pt>
                <c:pt idx="64">
                  <c:v>11.607495</c:v>
                </c:pt>
                <c:pt idx="65">
                  <c:v>11.607495</c:v>
                </c:pt>
                <c:pt idx="66">
                  <c:v>11.607495</c:v>
                </c:pt>
                <c:pt idx="67">
                  <c:v>11.607495</c:v>
                </c:pt>
                <c:pt idx="68">
                  <c:v>11.607495</c:v>
                </c:pt>
                <c:pt idx="69">
                  <c:v>11.607495</c:v>
                </c:pt>
                <c:pt idx="70">
                  <c:v>11.607495</c:v>
                </c:pt>
                <c:pt idx="71">
                  <c:v>11.607495</c:v>
                </c:pt>
                <c:pt idx="72">
                  <c:v>11.913271999999999</c:v>
                </c:pt>
                <c:pt idx="73">
                  <c:v>11.913271999999999</c:v>
                </c:pt>
                <c:pt idx="74">
                  <c:v>11.913271999999999</c:v>
                </c:pt>
                <c:pt idx="75">
                  <c:v>11.913271999999999</c:v>
                </c:pt>
                <c:pt idx="76">
                  <c:v>11.913271999999999</c:v>
                </c:pt>
                <c:pt idx="77">
                  <c:v>11.913271999999999</c:v>
                </c:pt>
                <c:pt idx="78">
                  <c:v>11.913271999999999</c:v>
                </c:pt>
                <c:pt idx="79">
                  <c:v>11.913271999999999</c:v>
                </c:pt>
                <c:pt idx="80">
                  <c:v>11.913271999999999</c:v>
                </c:pt>
                <c:pt idx="81">
                  <c:v>11.913271999999999</c:v>
                </c:pt>
                <c:pt idx="82">
                  <c:v>11.913271999999999</c:v>
                </c:pt>
                <c:pt idx="83">
                  <c:v>11.913271999999999</c:v>
                </c:pt>
                <c:pt idx="84">
                  <c:v>12.241477</c:v>
                </c:pt>
                <c:pt idx="85">
                  <c:v>12.241477</c:v>
                </c:pt>
                <c:pt idx="86">
                  <c:v>12.241477</c:v>
                </c:pt>
                <c:pt idx="87">
                  <c:v>12.241477</c:v>
                </c:pt>
                <c:pt idx="88">
                  <c:v>12.241477</c:v>
                </c:pt>
                <c:pt idx="89">
                  <c:v>12.241477</c:v>
                </c:pt>
                <c:pt idx="90">
                  <c:v>12.241477</c:v>
                </c:pt>
                <c:pt idx="91">
                  <c:v>12.241477</c:v>
                </c:pt>
                <c:pt idx="92">
                  <c:v>12.241477</c:v>
                </c:pt>
                <c:pt idx="93">
                  <c:v>12.241477</c:v>
                </c:pt>
                <c:pt idx="94">
                  <c:v>12.241477</c:v>
                </c:pt>
                <c:pt idx="95">
                  <c:v>12.241477</c:v>
                </c:pt>
                <c:pt idx="96">
                  <c:v>12.56269</c:v>
                </c:pt>
                <c:pt idx="97">
                  <c:v>12.56269</c:v>
                </c:pt>
                <c:pt idx="98">
                  <c:v>12.56269</c:v>
                </c:pt>
                <c:pt idx="99">
                  <c:v>12.56269</c:v>
                </c:pt>
                <c:pt idx="100">
                  <c:v>12.56269</c:v>
                </c:pt>
                <c:pt idx="101">
                  <c:v>12.56269</c:v>
                </c:pt>
                <c:pt idx="102">
                  <c:v>12.56269</c:v>
                </c:pt>
                <c:pt idx="103">
                  <c:v>12.56269</c:v>
                </c:pt>
                <c:pt idx="104">
                  <c:v>12.56269</c:v>
                </c:pt>
                <c:pt idx="105">
                  <c:v>12.56269</c:v>
                </c:pt>
                <c:pt idx="106">
                  <c:v>12.56269</c:v>
                </c:pt>
                <c:pt idx="107">
                  <c:v>12.56269</c:v>
                </c:pt>
                <c:pt idx="108">
                  <c:v>12.860518000000001</c:v>
                </c:pt>
                <c:pt idx="109">
                  <c:v>12.860518000000001</c:v>
                </c:pt>
                <c:pt idx="110">
                  <c:v>12.860518000000001</c:v>
                </c:pt>
                <c:pt idx="111">
                  <c:v>12.860518000000001</c:v>
                </c:pt>
                <c:pt idx="112">
                  <c:v>12.860518000000001</c:v>
                </c:pt>
                <c:pt idx="113">
                  <c:v>12.860518000000001</c:v>
                </c:pt>
                <c:pt idx="114">
                  <c:v>12.860518000000001</c:v>
                </c:pt>
                <c:pt idx="115">
                  <c:v>12.860518000000001</c:v>
                </c:pt>
                <c:pt idx="116">
                  <c:v>12.860518000000001</c:v>
                </c:pt>
                <c:pt idx="117">
                  <c:v>12.860518000000001</c:v>
                </c:pt>
                <c:pt idx="118">
                  <c:v>12.860518000000001</c:v>
                </c:pt>
                <c:pt idx="119">
                  <c:v>12.860518000000001</c:v>
                </c:pt>
                <c:pt idx="120">
                  <c:v>13.195024999999999</c:v>
                </c:pt>
                <c:pt idx="121">
                  <c:v>13.195024999999999</c:v>
                </c:pt>
                <c:pt idx="122">
                  <c:v>13.195024999999999</c:v>
                </c:pt>
                <c:pt idx="123">
                  <c:v>13.195024999999999</c:v>
                </c:pt>
                <c:pt idx="124">
                  <c:v>13.195024999999999</c:v>
                </c:pt>
                <c:pt idx="125">
                  <c:v>13.195024999999999</c:v>
                </c:pt>
                <c:pt idx="126">
                  <c:v>13.195024999999999</c:v>
                </c:pt>
                <c:pt idx="127">
                  <c:v>13.195024999999999</c:v>
                </c:pt>
                <c:pt idx="128">
                  <c:v>13.195024999999999</c:v>
                </c:pt>
                <c:pt idx="129">
                  <c:v>13.195024999999999</c:v>
                </c:pt>
                <c:pt idx="130">
                  <c:v>13.195024999999999</c:v>
                </c:pt>
                <c:pt idx="131">
                  <c:v>13.195024999999999</c:v>
                </c:pt>
                <c:pt idx="132">
                  <c:v>13.760122000000001</c:v>
                </c:pt>
                <c:pt idx="133">
                  <c:v>13.760122000000001</c:v>
                </c:pt>
                <c:pt idx="134">
                  <c:v>13.760122000000001</c:v>
                </c:pt>
                <c:pt idx="135">
                  <c:v>13.760122000000001</c:v>
                </c:pt>
                <c:pt idx="136">
                  <c:v>13.760122000000001</c:v>
                </c:pt>
                <c:pt idx="137">
                  <c:v>13.760122000000001</c:v>
                </c:pt>
                <c:pt idx="138">
                  <c:v>13.760122000000001</c:v>
                </c:pt>
                <c:pt idx="139">
                  <c:v>13.760122000000001</c:v>
                </c:pt>
                <c:pt idx="140">
                  <c:v>13.760122000000001</c:v>
                </c:pt>
                <c:pt idx="141">
                  <c:v>13.760122000000001</c:v>
                </c:pt>
                <c:pt idx="142">
                  <c:v>13.760122000000001</c:v>
                </c:pt>
                <c:pt idx="143">
                  <c:v>13.760122000000001</c:v>
                </c:pt>
                <c:pt idx="144">
                  <c:v>14.075044</c:v>
                </c:pt>
                <c:pt idx="145">
                  <c:v>14.075044</c:v>
                </c:pt>
                <c:pt idx="146">
                  <c:v>14.075044</c:v>
                </c:pt>
                <c:pt idx="147">
                  <c:v>14.075044</c:v>
                </c:pt>
                <c:pt idx="148">
                  <c:v>14.075044</c:v>
                </c:pt>
                <c:pt idx="149">
                  <c:v>14.075044</c:v>
                </c:pt>
                <c:pt idx="150">
                  <c:v>14.075044</c:v>
                </c:pt>
                <c:pt idx="151">
                  <c:v>14.075044</c:v>
                </c:pt>
                <c:pt idx="152">
                  <c:v>14.075044</c:v>
                </c:pt>
                <c:pt idx="153">
                  <c:v>14.075044</c:v>
                </c:pt>
                <c:pt idx="154">
                  <c:v>14.075044</c:v>
                </c:pt>
                <c:pt idx="155">
                  <c:v>14.075044</c:v>
                </c:pt>
                <c:pt idx="156">
                  <c:v>14.400708</c:v>
                </c:pt>
                <c:pt idx="157">
                  <c:v>14.400708</c:v>
                </c:pt>
                <c:pt idx="158">
                  <c:v>14.400708</c:v>
                </c:pt>
                <c:pt idx="159">
                  <c:v>14.400708</c:v>
                </c:pt>
                <c:pt idx="160">
                  <c:v>14.400708</c:v>
                </c:pt>
                <c:pt idx="161">
                  <c:v>14.400708</c:v>
                </c:pt>
                <c:pt idx="162">
                  <c:v>14.400708</c:v>
                </c:pt>
                <c:pt idx="163">
                  <c:v>14.400708</c:v>
                </c:pt>
                <c:pt idx="164">
                  <c:v>14.400708</c:v>
                </c:pt>
                <c:pt idx="165">
                  <c:v>14.400708</c:v>
                </c:pt>
                <c:pt idx="166">
                  <c:v>14.400708</c:v>
                </c:pt>
                <c:pt idx="167">
                  <c:v>14.400708</c:v>
                </c:pt>
                <c:pt idx="168">
                  <c:v>14.758665000000001</c:v>
                </c:pt>
                <c:pt idx="169">
                  <c:v>14.758665000000001</c:v>
                </c:pt>
                <c:pt idx="170">
                  <c:v>14.758665000000001</c:v>
                </c:pt>
                <c:pt idx="171">
                  <c:v>14.758665000000001</c:v>
                </c:pt>
                <c:pt idx="172">
                  <c:v>14.758665000000001</c:v>
                </c:pt>
                <c:pt idx="173">
                  <c:v>14.758665000000001</c:v>
                </c:pt>
                <c:pt idx="174">
                  <c:v>14.758665000000001</c:v>
                </c:pt>
                <c:pt idx="175">
                  <c:v>14.758665000000001</c:v>
                </c:pt>
                <c:pt idx="176">
                  <c:v>14.758665000000001</c:v>
                </c:pt>
                <c:pt idx="177">
                  <c:v>14.758665000000001</c:v>
                </c:pt>
                <c:pt idx="178">
                  <c:v>14.758665000000001</c:v>
                </c:pt>
                <c:pt idx="179">
                  <c:v>14.758665000000001</c:v>
                </c:pt>
                <c:pt idx="180">
                  <c:v>15.12494</c:v>
                </c:pt>
                <c:pt idx="181">
                  <c:v>15.12494</c:v>
                </c:pt>
                <c:pt idx="182">
                  <c:v>15.12494</c:v>
                </c:pt>
                <c:pt idx="183">
                  <c:v>15.12494</c:v>
                </c:pt>
                <c:pt idx="184">
                  <c:v>15.12494</c:v>
                </c:pt>
                <c:pt idx="185">
                  <c:v>15.12494</c:v>
                </c:pt>
                <c:pt idx="186">
                  <c:v>15.12494</c:v>
                </c:pt>
                <c:pt idx="187">
                  <c:v>15.12494</c:v>
                </c:pt>
                <c:pt idx="188">
                  <c:v>15.12494</c:v>
                </c:pt>
                <c:pt idx="189">
                  <c:v>15.12494</c:v>
                </c:pt>
                <c:pt idx="190">
                  <c:v>15.12494</c:v>
                </c:pt>
                <c:pt idx="191">
                  <c:v>15.12494</c:v>
                </c:pt>
                <c:pt idx="192">
                  <c:v>15.462972000000001</c:v>
                </c:pt>
                <c:pt idx="193">
                  <c:v>15.462972000000001</c:v>
                </c:pt>
                <c:pt idx="194">
                  <c:v>15.462972000000001</c:v>
                </c:pt>
                <c:pt idx="195">
                  <c:v>15.462972000000001</c:v>
                </c:pt>
                <c:pt idx="196">
                  <c:v>15.462972000000001</c:v>
                </c:pt>
                <c:pt idx="197">
                  <c:v>15.462972000000001</c:v>
                </c:pt>
                <c:pt idx="198">
                  <c:v>15.462972000000001</c:v>
                </c:pt>
                <c:pt idx="199">
                  <c:v>15.462972000000001</c:v>
                </c:pt>
                <c:pt idx="200">
                  <c:v>15.462972000000001</c:v>
                </c:pt>
                <c:pt idx="201">
                  <c:v>15.462972000000001</c:v>
                </c:pt>
                <c:pt idx="202">
                  <c:v>15.462972000000001</c:v>
                </c:pt>
                <c:pt idx="203">
                  <c:v>15.462972000000001</c:v>
                </c:pt>
                <c:pt idx="204">
                  <c:v>15.772615999999999</c:v>
                </c:pt>
                <c:pt idx="205">
                  <c:v>15.772615999999999</c:v>
                </c:pt>
                <c:pt idx="206">
                  <c:v>15.772615999999999</c:v>
                </c:pt>
                <c:pt idx="207">
                  <c:v>15.772615999999999</c:v>
                </c:pt>
                <c:pt idx="208">
                  <c:v>15.772615999999999</c:v>
                </c:pt>
                <c:pt idx="209">
                  <c:v>15.772615999999999</c:v>
                </c:pt>
                <c:pt idx="210">
                  <c:v>15.772615999999999</c:v>
                </c:pt>
                <c:pt idx="211">
                  <c:v>15.772615999999999</c:v>
                </c:pt>
                <c:pt idx="212">
                  <c:v>15.772615999999999</c:v>
                </c:pt>
                <c:pt idx="213">
                  <c:v>15.772615999999999</c:v>
                </c:pt>
                <c:pt idx="214">
                  <c:v>15.772615999999999</c:v>
                </c:pt>
                <c:pt idx="215">
                  <c:v>15.772615999999999</c:v>
                </c:pt>
                <c:pt idx="216">
                  <c:v>16.051583000000001</c:v>
                </c:pt>
                <c:pt idx="217">
                  <c:v>16.051583000000001</c:v>
                </c:pt>
                <c:pt idx="218">
                  <c:v>16.051583000000001</c:v>
                </c:pt>
                <c:pt idx="219">
                  <c:v>16.051583000000001</c:v>
                </c:pt>
                <c:pt idx="220">
                  <c:v>16.051583000000001</c:v>
                </c:pt>
                <c:pt idx="221">
                  <c:v>16.051583000000001</c:v>
                </c:pt>
                <c:pt idx="222">
                  <c:v>16.051583000000001</c:v>
                </c:pt>
                <c:pt idx="223">
                  <c:v>16.051583000000001</c:v>
                </c:pt>
                <c:pt idx="224">
                  <c:v>16.051583000000001</c:v>
                </c:pt>
                <c:pt idx="225">
                  <c:v>16.051583000000001</c:v>
                </c:pt>
                <c:pt idx="226">
                  <c:v>16.051583000000001</c:v>
                </c:pt>
                <c:pt idx="227">
                  <c:v>16.051583000000001</c:v>
                </c:pt>
                <c:pt idx="228">
                  <c:v>16.324134999999998</c:v>
                </c:pt>
                <c:pt idx="229">
                  <c:v>16.324134999999998</c:v>
                </c:pt>
                <c:pt idx="230">
                  <c:v>16.324134999999998</c:v>
                </c:pt>
                <c:pt idx="231">
                  <c:v>16.324134999999998</c:v>
                </c:pt>
                <c:pt idx="232">
                  <c:v>16.324134999999998</c:v>
                </c:pt>
                <c:pt idx="233">
                  <c:v>16.324134999999998</c:v>
                </c:pt>
                <c:pt idx="234">
                  <c:v>16.324134999999998</c:v>
                </c:pt>
                <c:pt idx="235">
                  <c:v>16.324134999999998</c:v>
                </c:pt>
                <c:pt idx="236">
                  <c:v>16.324134999999998</c:v>
                </c:pt>
                <c:pt idx="237">
                  <c:v>16.324134999999998</c:v>
                </c:pt>
                <c:pt idx="238">
                  <c:v>16.324134999999998</c:v>
                </c:pt>
                <c:pt idx="239">
                  <c:v>16.324134999999998</c:v>
                </c:pt>
                <c:pt idx="240">
                  <c:v>16.63072</c:v>
                </c:pt>
                <c:pt idx="241">
                  <c:v>16.63072</c:v>
                </c:pt>
                <c:pt idx="242">
                  <c:v>16.63072</c:v>
                </c:pt>
                <c:pt idx="243">
                  <c:v>16.63072</c:v>
                </c:pt>
                <c:pt idx="244">
                  <c:v>16.63072</c:v>
                </c:pt>
                <c:pt idx="245">
                  <c:v>16.63072</c:v>
                </c:pt>
                <c:pt idx="246">
                  <c:v>16.63072</c:v>
                </c:pt>
                <c:pt idx="247">
                  <c:v>16.63072</c:v>
                </c:pt>
                <c:pt idx="248">
                  <c:v>16.63072</c:v>
                </c:pt>
                <c:pt idx="249">
                  <c:v>16.63072</c:v>
                </c:pt>
                <c:pt idx="250">
                  <c:v>16.63072</c:v>
                </c:pt>
                <c:pt idx="251">
                  <c:v>16.63072</c:v>
                </c:pt>
                <c:pt idx="252">
                  <c:v>16.904979000000001</c:v>
                </c:pt>
                <c:pt idx="253">
                  <c:v>16.904979000000001</c:v>
                </c:pt>
                <c:pt idx="254">
                  <c:v>16.904979000000001</c:v>
                </c:pt>
                <c:pt idx="255">
                  <c:v>16.904979000000001</c:v>
                </c:pt>
                <c:pt idx="256">
                  <c:v>16.904979000000001</c:v>
                </c:pt>
                <c:pt idx="257">
                  <c:v>16.904979000000001</c:v>
                </c:pt>
                <c:pt idx="258">
                  <c:v>16.904979000000001</c:v>
                </c:pt>
                <c:pt idx="259">
                  <c:v>16.904979000000001</c:v>
                </c:pt>
                <c:pt idx="260">
                  <c:v>16.904979000000001</c:v>
                </c:pt>
                <c:pt idx="261">
                  <c:v>16.904979000000001</c:v>
                </c:pt>
                <c:pt idx="262">
                  <c:v>16.904979000000001</c:v>
                </c:pt>
                <c:pt idx="263">
                  <c:v>16.904979000000001</c:v>
                </c:pt>
                <c:pt idx="264">
                  <c:v>17.149439000000001</c:v>
                </c:pt>
                <c:pt idx="265">
                  <c:v>17.149439000000001</c:v>
                </c:pt>
                <c:pt idx="266">
                  <c:v>17.149439000000001</c:v>
                </c:pt>
                <c:pt idx="267">
                  <c:v>17.149439000000001</c:v>
                </c:pt>
                <c:pt idx="268">
                  <c:v>17.149439000000001</c:v>
                </c:pt>
                <c:pt idx="269">
                  <c:v>17.149439000000001</c:v>
                </c:pt>
                <c:pt idx="270">
                  <c:v>17.149439000000001</c:v>
                </c:pt>
                <c:pt idx="271">
                  <c:v>17.149439000000001</c:v>
                </c:pt>
                <c:pt idx="272">
                  <c:v>17.149439000000001</c:v>
                </c:pt>
                <c:pt idx="273">
                  <c:v>17.149439000000001</c:v>
                </c:pt>
                <c:pt idx="274">
                  <c:v>17.149439000000001</c:v>
                </c:pt>
                <c:pt idx="275">
                  <c:v>17.149439000000001</c:v>
                </c:pt>
                <c:pt idx="276">
                  <c:v>17.345144000000001</c:v>
                </c:pt>
                <c:pt idx="277">
                  <c:v>17.345144000000001</c:v>
                </c:pt>
                <c:pt idx="278">
                  <c:v>17.345144000000001</c:v>
                </c:pt>
                <c:pt idx="279">
                  <c:v>17.345144000000001</c:v>
                </c:pt>
                <c:pt idx="280">
                  <c:v>17.345144000000001</c:v>
                </c:pt>
                <c:pt idx="281">
                  <c:v>17.345144000000001</c:v>
                </c:pt>
                <c:pt idx="282">
                  <c:v>17.345144000000001</c:v>
                </c:pt>
                <c:pt idx="283">
                  <c:v>17.345144000000001</c:v>
                </c:pt>
                <c:pt idx="284">
                  <c:v>17.345144000000001</c:v>
                </c:pt>
                <c:pt idx="285">
                  <c:v>17.345144000000001</c:v>
                </c:pt>
                <c:pt idx="286">
                  <c:v>17.345144000000001</c:v>
                </c:pt>
                <c:pt idx="287">
                  <c:v>17.345144000000001</c:v>
                </c:pt>
                <c:pt idx="288">
                  <c:v>17.524588000000001</c:v>
                </c:pt>
                <c:pt idx="289">
                  <c:v>17.524588000000001</c:v>
                </c:pt>
                <c:pt idx="290">
                  <c:v>17.524588000000001</c:v>
                </c:pt>
                <c:pt idx="291">
                  <c:v>17.524588000000001</c:v>
                </c:pt>
                <c:pt idx="292">
                  <c:v>17.524588000000001</c:v>
                </c:pt>
                <c:pt idx="293">
                  <c:v>17.524588000000001</c:v>
                </c:pt>
                <c:pt idx="294">
                  <c:v>17.524588000000001</c:v>
                </c:pt>
                <c:pt idx="295">
                  <c:v>17.524588000000001</c:v>
                </c:pt>
                <c:pt idx="296">
                  <c:v>17.524588000000001</c:v>
                </c:pt>
                <c:pt idx="297">
                  <c:v>17.524588000000001</c:v>
                </c:pt>
                <c:pt idx="298">
                  <c:v>17.524588000000001</c:v>
                </c:pt>
                <c:pt idx="299">
                  <c:v>17.524588000000001</c:v>
                </c:pt>
                <c:pt idx="300">
                  <c:v>17.694334999999999</c:v>
                </c:pt>
                <c:pt idx="301">
                  <c:v>17.694334999999999</c:v>
                </c:pt>
                <c:pt idx="302">
                  <c:v>17.694334999999999</c:v>
                </c:pt>
                <c:pt idx="303">
                  <c:v>17.694334999999999</c:v>
                </c:pt>
                <c:pt idx="304">
                  <c:v>17.694334999999999</c:v>
                </c:pt>
                <c:pt idx="305">
                  <c:v>17.694334999999999</c:v>
                </c:pt>
                <c:pt idx="306">
                  <c:v>17.694334999999999</c:v>
                </c:pt>
                <c:pt idx="307">
                  <c:v>17.694334999999999</c:v>
                </c:pt>
                <c:pt idx="308">
                  <c:v>17.694334999999999</c:v>
                </c:pt>
                <c:pt idx="309">
                  <c:v>17.694334999999999</c:v>
                </c:pt>
                <c:pt idx="310">
                  <c:v>17.694334999999999</c:v>
                </c:pt>
                <c:pt idx="311">
                  <c:v>17.694334999999999</c:v>
                </c:pt>
                <c:pt idx="312">
                  <c:v>17.871251999999998</c:v>
                </c:pt>
                <c:pt idx="313">
                  <c:v>17.871251999999998</c:v>
                </c:pt>
                <c:pt idx="314">
                  <c:v>17.871251999999998</c:v>
                </c:pt>
                <c:pt idx="315">
                  <c:v>17.871251999999998</c:v>
                </c:pt>
                <c:pt idx="316">
                  <c:v>17.871251999999998</c:v>
                </c:pt>
                <c:pt idx="317">
                  <c:v>17.871251999999998</c:v>
                </c:pt>
                <c:pt idx="318">
                  <c:v>17.871251999999998</c:v>
                </c:pt>
                <c:pt idx="319">
                  <c:v>17.871251999999998</c:v>
                </c:pt>
                <c:pt idx="320">
                  <c:v>17.871251999999998</c:v>
                </c:pt>
                <c:pt idx="321">
                  <c:v>17.871251999999998</c:v>
                </c:pt>
                <c:pt idx="322">
                  <c:v>17.871251999999998</c:v>
                </c:pt>
                <c:pt idx="323">
                  <c:v>17.871251999999998</c:v>
                </c:pt>
                <c:pt idx="324">
                  <c:v>18.089500999999998</c:v>
                </c:pt>
                <c:pt idx="325">
                  <c:v>18.089500999999998</c:v>
                </c:pt>
                <c:pt idx="326">
                  <c:v>18.089500999999998</c:v>
                </c:pt>
                <c:pt idx="327">
                  <c:v>18.089500999999998</c:v>
                </c:pt>
                <c:pt idx="328">
                  <c:v>18.089500999999998</c:v>
                </c:pt>
                <c:pt idx="329">
                  <c:v>18.089500999999998</c:v>
                </c:pt>
                <c:pt idx="330">
                  <c:v>18.089500999999998</c:v>
                </c:pt>
                <c:pt idx="331">
                  <c:v>18.089500999999998</c:v>
                </c:pt>
                <c:pt idx="332">
                  <c:v>18.089500999999998</c:v>
                </c:pt>
                <c:pt idx="333">
                  <c:v>18.089500999999998</c:v>
                </c:pt>
                <c:pt idx="334">
                  <c:v>18.089500999999998</c:v>
                </c:pt>
                <c:pt idx="335">
                  <c:v>18.089500999999998</c:v>
                </c:pt>
                <c:pt idx="336">
                  <c:v>18.297611</c:v>
                </c:pt>
                <c:pt idx="337">
                  <c:v>18.297611</c:v>
                </c:pt>
                <c:pt idx="338">
                  <c:v>18.297611</c:v>
                </c:pt>
                <c:pt idx="339">
                  <c:v>18.297611</c:v>
                </c:pt>
                <c:pt idx="340">
                  <c:v>18.297611</c:v>
                </c:pt>
                <c:pt idx="341">
                  <c:v>18.297611</c:v>
                </c:pt>
                <c:pt idx="342">
                  <c:v>18.297611</c:v>
                </c:pt>
                <c:pt idx="343">
                  <c:v>18.297611</c:v>
                </c:pt>
                <c:pt idx="344">
                  <c:v>18.297611</c:v>
                </c:pt>
                <c:pt idx="345">
                  <c:v>18.297611</c:v>
                </c:pt>
                <c:pt idx="346">
                  <c:v>18.297611</c:v>
                </c:pt>
                <c:pt idx="347">
                  <c:v>18.297611</c:v>
                </c:pt>
                <c:pt idx="348">
                  <c:v>18.600984</c:v>
                </c:pt>
                <c:pt idx="349">
                  <c:v>18.600984</c:v>
                </c:pt>
                <c:pt idx="350">
                  <c:v>18.600984</c:v>
                </c:pt>
                <c:pt idx="351">
                  <c:v>18.600984</c:v>
                </c:pt>
                <c:pt idx="352">
                  <c:v>18.600984</c:v>
                </c:pt>
                <c:pt idx="353">
                  <c:v>18.600984</c:v>
                </c:pt>
                <c:pt idx="354">
                  <c:v>18.600984</c:v>
                </c:pt>
                <c:pt idx="355">
                  <c:v>18.600984</c:v>
                </c:pt>
                <c:pt idx="356">
                  <c:v>18.600984</c:v>
                </c:pt>
                <c:pt idx="357">
                  <c:v>18.600984</c:v>
                </c:pt>
                <c:pt idx="358">
                  <c:v>18.600984</c:v>
                </c:pt>
                <c:pt idx="359">
                  <c:v>18.600984</c:v>
                </c:pt>
                <c:pt idx="360">
                  <c:v>18.847999000000002</c:v>
                </c:pt>
                <c:pt idx="361">
                  <c:v>18.847999000000002</c:v>
                </c:pt>
                <c:pt idx="362">
                  <c:v>18.847999000000002</c:v>
                </c:pt>
                <c:pt idx="363">
                  <c:v>18.847999000000002</c:v>
                </c:pt>
                <c:pt idx="364">
                  <c:v>18.847999000000002</c:v>
                </c:pt>
                <c:pt idx="365">
                  <c:v>18.847999000000002</c:v>
                </c:pt>
                <c:pt idx="366">
                  <c:v>18.847999000000002</c:v>
                </c:pt>
                <c:pt idx="367">
                  <c:v>18.847999000000002</c:v>
                </c:pt>
                <c:pt idx="368">
                  <c:v>18.847999000000002</c:v>
                </c:pt>
                <c:pt idx="369">
                  <c:v>18.847999000000002</c:v>
                </c:pt>
                <c:pt idx="370">
                  <c:v>18.847999000000002</c:v>
                </c:pt>
                <c:pt idx="371">
                  <c:v>18.847999000000002</c:v>
                </c:pt>
                <c:pt idx="372">
                  <c:v>19.040955</c:v>
                </c:pt>
                <c:pt idx="373">
                  <c:v>19.040955</c:v>
                </c:pt>
                <c:pt idx="374">
                  <c:v>19.040955</c:v>
                </c:pt>
                <c:pt idx="375">
                  <c:v>19.040955</c:v>
                </c:pt>
                <c:pt idx="376">
                  <c:v>19.040955</c:v>
                </c:pt>
                <c:pt idx="377">
                  <c:v>19.040955</c:v>
                </c:pt>
                <c:pt idx="378">
                  <c:v>19.040955</c:v>
                </c:pt>
                <c:pt idx="379">
                  <c:v>19.040955</c:v>
                </c:pt>
                <c:pt idx="380">
                  <c:v>19.040955</c:v>
                </c:pt>
                <c:pt idx="381">
                  <c:v>19.040955</c:v>
                </c:pt>
                <c:pt idx="382">
                  <c:v>19.040955</c:v>
                </c:pt>
                <c:pt idx="383">
                  <c:v>19.040955</c:v>
                </c:pt>
                <c:pt idx="384">
                  <c:v>19.225645</c:v>
                </c:pt>
                <c:pt idx="385">
                  <c:v>19.225645</c:v>
                </c:pt>
                <c:pt idx="386">
                  <c:v>19.225645</c:v>
                </c:pt>
                <c:pt idx="387">
                  <c:v>19.225645</c:v>
                </c:pt>
                <c:pt idx="388">
                  <c:v>19.225645</c:v>
                </c:pt>
                <c:pt idx="389">
                  <c:v>19.225645</c:v>
                </c:pt>
                <c:pt idx="390">
                  <c:v>19.225645</c:v>
                </c:pt>
                <c:pt idx="391">
                  <c:v>19.225645</c:v>
                </c:pt>
                <c:pt idx="392">
                  <c:v>19.225645</c:v>
                </c:pt>
                <c:pt idx="393">
                  <c:v>19.225645</c:v>
                </c:pt>
                <c:pt idx="394">
                  <c:v>19.225645</c:v>
                </c:pt>
                <c:pt idx="395">
                  <c:v>19.225645</c:v>
                </c:pt>
                <c:pt idx="396">
                  <c:v>19.411102</c:v>
                </c:pt>
                <c:pt idx="397">
                  <c:v>19.411102</c:v>
                </c:pt>
                <c:pt idx="398">
                  <c:v>19.411102</c:v>
                </c:pt>
                <c:pt idx="399">
                  <c:v>19.411102</c:v>
                </c:pt>
                <c:pt idx="400">
                  <c:v>19.411102</c:v>
                </c:pt>
                <c:pt idx="401">
                  <c:v>19.411102</c:v>
                </c:pt>
                <c:pt idx="402">
                  <c:v>19.411102</c:v>
                </c:pt>
                <c:pt idx="403">
                  <c:v>19.411102</c:v>
                </c:pt>
                <c:pt idx="404">
                  <c:v>19.411102</c:v>
                </c:pt>
                <c:pt idx="405">
                  <c:v>19.411102</c:v>
                </c:pt>
                <c:pt idx="406">
                  <c:v>19.411102</c:v>
                </c:pt>
                <c:pt idx="407">
                  <c:v>19.411102</c:v>
                </c:pt>
                <c:pt idx="408">
                  <c:v>19.619681</c:v>
                </c:pt>
                <c:pt idx="409">
                  <c:v>19.619681</c:v>
                </c:pt>
                <c:pt idx="410">
                  <c:v>19.619681</c:v>
                </c:pt>
                <c:pt idx="411">
                  <c:v>19.619681</c:v>
                </c:pt>
                <c:pt idx="412">
                  <c:v>19.619681</c:v>
                </c:pt>
                <c:pt idx="413">
                  <c:v>19.619681</c:v>
                </c:pt>
                <c:pt idx="414">
                  <c:v>19.619681</c:v>
                </c:pt>
                <c:pt idx="415">
                  <c:v>19.619681</c:v>
                </c:pt>
                <c:pt idx="416">
                  <c:v>19.619681</c:v>
                </c:pt>
                <c:pt idx="417">
                  <c:v>19.619681</c:v>
                </c:pt>
                <c:pt idx="418">
                  <c:v>19.619681</c:v>
                </c:pt>
                <c:pt idx="419">
                  <c:v>19.619681</c:v>
                </c:pt>
                <c:pt idx="420">
                  <c:v>19.832495000000002</c:v>
                </c:pt>
                <c:pt idx="421">
                  <c:v>19.832495000000002</c:v>
                </c:pt>
                <c:pt idx="422">
                  <c:v>19.832495000000002</c:v>
                </c:pt>
                <c:pt idx="423">
                  <c:v>19.832495000000002</c:v>
                </c:pt>
                <c:pt idx="424">
                  <c:v>19.832495000000002</c:v>
                </c:pt>
                <c:pt idx="425">
                  <c:v>19.832495000000002</c:v>
                </c:pt>
                <c:pt idx="426">
                  <c:v>19.832495000000002</c:v>
                </c:pt>
                <c:pt idx="427">
                  <c:v>19.832495000000002</c:v>
                </c:pt>
                <c:pt idx="428">
                  <c:v>19.832495000000002</c:v>
                </c:pt>
                <c:pt idx="429">
                  <c:v>19.832495000000002</c:v>
                </c:pt>
                <c:pt idx="430">
                  <c:v>19.832495000000002</c:v>
                </c:pt>
                <c:pt idx="431">
                  <c:v>19.832495000000002</c:v>
                </c:pt>
                <c:pt idx="432">
                  <c:v>20.058467</c:v>
                </c:pt>
                <c:pt idx="433">
                  <c:v>20.058467</c:v>
                </c:pt>
                <c:pt idx="434">
                  <c:v>20.058467</c:v>
                </c:pt>
                <c:pt idx="435">
                  <c:v>20.058467</c:v>
                </c:pt>
                <c:pt idx="436">
                  <c:v>20.058467</c:v>
                </c:pt>
                <c:pt idx="437">
                  <c:v>20.058467</c:v>
                </c:pt>
                <c:pt idx="438">
                  <c:v>20.058467</c:v>
                </c:pt>
                <c:pt idx="439">
                  <c:v>20.058467</c:v>
                </c:pt>
                <c:pt idx="440">
                  <c:v>20.058467</c:v>
                </c:pt>
                <c:pt idx="441">
                  <c:v>20.058467</c:v>
                </c:pt>
                <c:pt idx="442">
                  <c:v>20.058467</c:v>
                </c:pt>
                <c:pt idx="443">
                  <c:v>20.058467</c:v>
                </c:pt>
                <c:pt idx="444">
                  <c:v>20.284244000000001</c:v>
                </c:pt>
                <c:pt idx="445">
                  <c:v>20.284244000000001</c:v>
                </c:pt>
                <c:pt idx="446">
                  <c:v>20.284244000000001</c:v>
                </c:pt>
                <c:pt idx="447">
                  <c:v>20.284244000000001</c:v>
                </c:pt>
                <c:pt idx="448">
                  <c:v>20.284244000000001</c:v>
                </c:pt>
                <c:pt idx="449">
                  <c:v>20.284244000000001</c:v>
                </c:pt>
                <c:pt idx="450">
                  <c:v>20.284244000000001</c:v>
                </c:pt>
                <c:pt idx="451">
                  <c:v>20.284244000000001</c:v>
                </c:pt>
                <c:pt idx="452">
                  <c:v>20.284244000000001</c:v>
                </c:pt>
                <c:pt idx="453">
                  <c:v>20.284244000000001</c:v>
                </c:pt>
                <c:pt idx="454">
                  <c:v>20.284244000000001</c:v>
                </c:pt>
                <c:pt idx="455">
                  <c:v>20.284244000000001</c:v>
                </c:pt>
                <c:pt idx="456">
                  <c:v>20.489628</c:v>
                </c:pt>
                <c:pt idx="457">
                  <c:v>20.489628</c:v>
                </c:pt>
                <c:pt idx="458">
                  <c:v>20.489628</c:v>
                </c:pt>
                <c:pt idx="459">
                  <c:v>20.489628</c:v>
                </c:pt>
                <c:pt idx="460">
                  <c:v>20.489628</c:v>
                </c:pt>
                <c:pt idx="461">
                  <c:v>20.489628</c:v>
                </c:pt>
                <c:pt idx="462">
                  <c:v>20.489628</c:v>
                </c:pt>
                <c:pt idx="463">
                  <c:v>20.489628</c:v>
                </c:pt>
                <c:pt idx="464">
                  <c:v>20.489628</c:v>
                </c:pt>
                <c:pt idx="465">
                  <c:v>20.489628</c:v>
                </c:pt>
                <c:pt idx="466">
                  <c:v>20.489628</c:v>
                </c:pt>
                <c:pt idx="467">
                  <c:v>20.489628</c:v>
                </c:pt>
                <c:pt idx="468">
                  <c:v>20.710473</c:v>
                </c:pt>
                <c:pt idx="469">
                  <c:v>20.710473</c:v>
                </c:pt>
                <c:pt idx="470">
                  <c:v>20.710473</c:v>
                </c:pt>
                <c:pt idx="471">
                  <c:v>20.710473</c:v>
                </c:pt>
                <c:pt idx="472">
                  <c:v>20.710473</c:v>
                </c:pt>
                <c:pt idx="473">
                  <c:v>20.710473</c:v>
                </c:pt>
                <c:pt idx="474">
                  <c:v>20.710473</c:v>
                </c:pt>
                <c:pt idx="475">
                  <c:v>20.710473</c:v>
                </c:pt>
                <c:pt idx="476">
                  <c:v>20.710473</c:v>
                </c:pt>
                <c:pt idx="477">
                  <c:v>20.710473</c:v>
                </c:pt>
                <c:pt idx="478">
                  <c:v>20.710473</c:v>
                </c:pt>
                <c:pt idx="479">
                  <c:v>20.710473</c:v>
                </c:pt>
                <c:pt idx="480">
                  <c:v>20.968129000000001</c:v>
                </c:pt>
                <c:pt idx="481">
                  <c:v>20.968129000000001</c:v>
                </c:pt>
                <c:pt idx="482">
                  <c:v>20.968129000000001</c:v>
                </c:pt>
                <c:pt idx="483">
                  <c:v>20.968129000000001</c:v>
                </c:pt>
                <c:pt idx="484">
                  <c:v>20.968129000000001</c:v>
                </c:pt>
                <c:pt idx="485">
                  <c:v>20.968129000000001</c:v>
                </c:pt>
                <c:pt idx="486">
                  <c:v>20.968129000000001</c:v>
                </c:pt>
                <c:pt idx="487">
                  <c:v>20.968129000000001</c:v>
                </c:pt>
                <c:pt idx="488">
                  <c:v>20.968129000000001</c:v>
                </c:pt>
                <c:pt idx="489">
                  <c:v>20.968129000000001</c:v>
                </c:pt>
                <c:pt idx="490">
                  <c:v>20.968129000000001</c:v>
                </c:pt>
                <c:pt idx="491">
                  <c:v>20.968129000000001</c:v>
                </c:pt>
                <c:pt idx="492">
                  <c:v>21.262291999999999</c:v>
                </c:pt>
                <c:pt idx="493">
                  <c:v>21.262291999999999</c:v>
                </c:pt>
                <c:pt idx="494">
                  <c:v>21.262291999999999</c:v>
                </c:pt>
                <c:pt idx="495">
                  <c:v>21.262291999999999</c:v>
                </c:pt>
                <c:pt idx="496">
                  <c:v>21.262291999999999</c:v>
                </c:pt>
                <c:pt idx="497">
                  <c:v>21.262291999999999</c:v>
                </c:pt>
                <c:pt idx="498">
                  <c:v>21.262291999999999</c:v>
                </c:pt>
                <c:pt idx="499">
                  <c:v>21.262291999999999</c:v>
                </c:pt>
                <c:pt idx="500">
                  <c:v>21.262291999999999</c:v>
                </c:pt>
                <c:pt idx="501">
                  <c:v>21.262291999999999</c:v>
                </c:pt>
                <c:pt idx="502">
                  <c:v>21.262291999999999</c:v>
                </c:pt>
                <c:pt idx="503">
                  <c:v>21.262291999999999</c:v>
                </c:pt>
                <c:pt idx="504">
                  <c:v>21.558268000000002</c:v>
                </c:pt>
                <c:pt idx="505">
                  <c:v>21.558268000000002</c:v>
                </c:pt>
                <c:pt idx="506">
                  <c:v>21.558268000000002</c:v>
                </c:pt>
                <c:pt idx="507">
                  <c:v>21.558268000000002</c:v>
                </c:pt>
                <c:pt idx="508">
                  <c:v>21.558268000000002</c:v>
                </c:pt>
                <c:pt idx="509">
                  <c:v>21.558268000000002</c:v>
                </c:pt>
                <c:pt idx="510">
                  <c:v>21.558268000000002</c:v>
                </c:pt>
                <c:pt idx="511">
                  <c:v>21.558268000000002</c:v>
                </c:pt>
                <c:pt idx="512">
                  <c:v>21.558268000000002</c:v>
                </c:pt>
                <c:pt idx="513">
                  <c:v>21.558268000000002</c:v>
                </c:pt>
                <c:pt idx="514">
                  <c:v>21.558268000000002</c:v>
                </c:pt>
                <c:pt idx="515">
                  <c:v>21.558268000000002</c:v>
                </c:pt>
                <c:pt idx="516">
                  <c:v>21.812234</c:v>
                </c:pt>
                <c:pt idx="517">
                  <c:v>21.812234</c:v>
                </c:pt>
                <c:pt idx="518">
                  <c:v>21.812234</c:v>
                </c:pt>
                <c:pt idx="519">
                  <c:v>21.812234</c:v>
                </c:pt>
                <c:pt idx="520">
                  <c:v>21.812234</c:v>
                </c:pt>
                <c:pt idx="521">
                  <c:v>21.812234</c:v>
                </c:pt>
                <c:pt idx="522">
                  <c:v>21.812234</c:v>
                </c:pt>
                <c:pt idx="523">
                  <c:v>21.812234</c:v>
                </c:pt>
                <c:pt idx="524">
                  <c:v>21.812234</c:v>
                </c:pt>
                <c:pt idx="525">
                  <c:v>21.812234</c:v>
                </c:pt>
                <c:pt idx="526">
                  <c:v>21.812234</c:v>
                </c:pt>
                <c:pt idx="527">
                  <c:v>21.812234</c:v>
                </c:pt>
                <c:pt idx="528">
                  <c:v>22.077714</c:v>
                </c:pt>
                <c:pt idx="529">
                  <c:v>22.077714</c:v>
                </c:pt>
                <c:pt idx="530">
                  <c:v>22.077714</c:v>
                </c:pt>
                <c:pt idx="531">
                  <c:v>22.077714</c:v>
                </c:pt>
                <c:pt idx="532">
                  <c:v>22.077714</c:v>
                </c:pt>
                <c:pt idx="533">
                  <c:v>22.077714</c:v>
                </c:pt>
                <c:pt idx="534">
                  <c:v>22.077714</c:v>
                </c:pt>
                <c:pt idx="535">
                  <c:v>22.077714</c:v>
                </c:pt>
                <c:pt idx="536">
                  <c:v>22.077714</c:v>
                </c:pt>
                <c:pt idx="537">
                  <c:v>22.077714</c:v>
                </c:pt>
                <c:pt idx="538">
                  <c:v>22.077714</c:v>
                </c:pt>
                <c:pt idx="539">
                  <c:v>22.077714</c:v>
                </c:pt>
                <c:pt idx="540">
                  <c:v>22.350145999999999</c:v>
                </c:pt>
                <c:pt idx="541">
                  <c:v>22.350145999999999</c:v>
                </c:pt>
                <c:pt idx="542">
                  <c:v>22.350145999999999</c:v>
                </c:pt>
                <c:pt idx="543">
                  <c:v>22.350145999999999</c:v>
                </c:pt>
                <c:pt idx="544">
                  <c:v>22.350145999999999</c:v>
                </c:pt>
                <c:pt idx="545">
                  <c:v>22.350145999999999</c:v>
                </c:pt>
                <c:pt idx="546">
                  <c:v>22.350145999999999</c:v>
                </c:pt>
                <c:pt idx="547">
                  <c:v>22.350145999999999</c:v>
                </c:pt>
                <c:pt idx="548">
                  <c:v>22.350145999999999</c:v>
                </c:pt>
                <c:pt idx="549">
                  <c:v>22.350145999999999</c:v>
                </c:pt>
                <c:pt idx="550">
                  <c:v>22.350145999999999</c:v>
                </c:pt>
                <c:pt idx="551">
                  <c:v>22.350145999999999</c:v>
                </c:pt>
                <c:pt idx="552">
                  <c:v>22.624573999999999</c:v>
                </c:pt>
                <c:pt idx="553">
                  <c:v>22.624573999999999</c:v>
                </c:pt>
                <c:pt idx="554">
                  <c:v>22.624573999999999</c:v>
                </c:pt>
                <c:pt idx="555">
                  <c:v>22.624573999999999</c:v>
                </c:pt>
                <c:pt idx="556">
                  <c:v>22.624573999999999</c:v>
                </c:pt>
                <c:pt idx="557">
                  <c:v>22.624573999999999</c:v>
                </c:pt>
                <c:pt idx="558">
                  <c:v>22.624573999999999</c:v>
                </c:pt>
                <c:pt idx="559">
                  <c:v>22.624573999999999</c:v>
                </c:pt>
                <c:pt idx="560">
                  <c:v>22.624573999999999</c:v>
                </c:pt>
                <c:pt idx="561">
                  <c:v>22.624573999999999</c:v>
                </c:pt>
                <c:pt idx="562">
                  <c:v>22.624573999999999</c:v>
                </c:pt>
                <c:pt idx="563">
                  <c:v>22.624573999999999</c:v>
                </c:pt>
                <c:pt idx="564">
                  <c:v>22.865622999999999</c:v>
                </c:pt>
                <c:pt idx="565">
                  <c:v>22.865622999999999</c:v>
                </c:pt>
                <c:pt idx="566">
                  <c:v>22.865622999999999</c:v>
                </c:pt>
                <c:pt idx="567">
                  <c:v>22.865622999999999</c:v>
                </c:pt>
                <c:pt idx="568">
                  <c:v>22.865622999999999</c:v>
                </c:pt>
                <c:pt idx="569">
                  <c:v>22.865622999999999</c:v>
                </c:pt>
                <c:pt idx="570">
                  <c:v>22.865622999999999</c:v>
                </c:pt>
                <c:pt idx="571">
                  <c:v>22.865622999999999</c:v>
                </c:pt>
                <c:pt idx="572">
                  <c:v>22.865622999999999</c:v>
                </c:pt>
                <c:pt idx="573">
                  <c:v>22.865622999999999</c:v>
                </c:pt>
                <c:pt idx="574">
                  <c:v>22.865622999999999</c:v>
                </c:pt>
                <c:pt idx="575">
                  <c:v>22.865622999999999</c:v>
                </c:pt>
                <c:pt idx="576">
                  <c:v>23.111668000000002</c:v>
                </c:pt>
                <c:pt idx="577">
                  <c:v>23.111668000000002</c:v>
                </c:pt>
                <c:pt idx="578">
                  <c:v>23.111668000000002</c:v>
                </c:pt>
                <c:pt idx="579">
                  <c:v>23.111668000000002</c:v>
                </c:pt>
                <c:pt idx="580">
                  <c:v>23.111668000000002</c:v>
                </c:pt>
                <c:pt idx="581">
                  <c:v>23.111668000000002</c:v>
                </c:pt>
                <c:pt idx="582">
                  <c:v>23.111668000000002</c:v>
                </c:pt>
                <c:pt idx="583">
                  <c:v>23.111668000000002</c:v>
                </c:pt>
                <c:pt idx="584">
                  <c:v>23.111668000000002</c:v>
                </c:pt>
                <c:pt idx="585">
                  <c:v>23.111668000000002</c:v>
                </c:pt>
                <c:pt idx="586">
                  <c:v>23.111668000000002</c:v>
                </c:pt>
                <c:pt idx="587">
                  <c:v>23.111668000000002</c:v>
                </c:pt>
                <c:pt idx="588">
                  <c:v>23.361612999999998</c:v>
                </c:pt>
                <c:pt idx="589">
                  <c:v>23.361612999999998</c:v>
                </c:pt>
                <c:pt idx="590">
                  <c:v>23.361612999999998</c:v>
                </c:pt>
                <c:pt idx="591">
                  <c:v>23.361612999999998</c:v>
                </c:pt>
                <c:pt idx="592">
                  <c:v>23.361612999999998</c:v>
                </c:pt>
                <c:pt idx="593">
                  <c:v>23.361612999999998</c:v>
                </c:pt>
                <c:pt idx="594">
                  <c:v>23.361612999999998</c:v>
                </c:pt>
                <c:pt idx="595">
                  <c:v>23.361612999999998</c:v>
                </c:pt>
                <c:pt idx="596">
                  <c:v>23.361612999999998</c:v>
                </c:pt>
                <c:pt idx="597">
                  <c:v>23.361612999999998</c:v>
                </c:pt>
                <c:pt idx="598">
                  <c:v>23.361612999999998</c:v>
                </c:pt>
                <c:pt idx="599">
                  <c:v>23.361612999999998</c:v>
                </c:pt>
                <c:pt idx="600">
                  <c:v>23.592244999999998</c:v>
                </c:pt>
                <c:pt idx="601">
                  <c:v>23.592244999999998</c:v>
                </c:pt>
                <c:pt idx="602">
                  <c:v>23.592244999999998</c:v>
                </c:pt>
                <c:pt idx="603">
                  <c:v>23.592244999999998</c:v>
                </c:pt>
                <c:pt idx="604">
                  <c:v>23.592244999999998</c:v>
                </c:pt>
                <c:pt idx="605">
                  <c:v>23.592244999999998</c:v>
                </c:pt>
                <c:pt idx="606">
                  <c:v>23.592244999999998</c:v>
                </c:pt>
                <c:pt idx="607">
                  <c:v>23.592244999999998</c:v>
                </c:pt>
                <c:pt idx="608">
                  <c:v>23.592244999999998</c:v>
                </c:pt>
                <c:pt idx="609">
                  <c:v>23.592244999999998</c:v>
                </c:pt>
                <c:pt idx="610">
                  <c:v>23.592244999999998</c:v>
                </c:pt>
                <c:pt idx="611">
                  <c:v>23.592244999999998</c:v>
                </c:pt>
                <c:pt idx="612">
                  <c:v>23.758358000000001</c:v>
                </c:pt>
                <c:pt idx="613">
                  <c:v>23.758358000000001</c:v>
                </c:pt>
                <c:pt idx="614">
                  <c:v>23.758358000000001</c:v>
                </c:pt>
                <c:pt idx="615">
                  <c:v>23.758358000000001</c:v>
                </c:pt>
                <c:pt idx="616">
                  <c:v>23.758358000000001</c:v>
                </c:pt>
                <c:pt idx="617">
                  <c:v>23.758358000000001</c:v>
                </c:pt>
                <c:pt idx="618">
                  <c:v>23.758358000000001</c:v>
                </c:pt>
                <c:pt idx="619">
                  <c:v>23.758358000000001</c:v>
                </c:pt>
                <c:pt idx="620">
                  <c:v>23.758358000000001</c:v>
                </c:pt>
                <c:pt idx="621">
                  <c:v>23.758358000000001</c:v>
                </c:pt>
                <c:pt idx="622">
                  <c:v>23.758358000000001</c:v>
                </c:pt>
                <c:pt idx="623">
                  <c:v>23.758358000000001</c:v>
                </c:pt>
                <c:pt idx="624">
                  <c:v>23.910513000000002</c:v>
                </c:pt>
                <c:pt idx="625">
                  <c:v>23.910513000000002</c:v>
                </c:pt>
                <c:pt idx="626">
                  <c:v>23.910513000000002</c:v>
                </c:pt>
                <c:pt idx="627">
                  <c:v>23.910513000000002</c:v>
                </c:pt>
                <c:pt idx="628">
                  <c:v>23.910513000000002</c:v>
                </c:pt>
                <c:pt idx="629">
                  <c:v>23.910513000000002</c:v>
                </c:pt>
                <c:pt idx="630">
                  <c:v>23.910513000000002</c:v>
                </c:pt>
                <c:pt idx="631">
                  <c:v>23.910513000000002</c:v>
                </c:pt>
                <c:pt idx="632">
                  <c:v>23.910513000000002</c:v>
                </c:pt>
                <c:pt idx="633">
                  <c:v>23.910513000000002</c:v>
                </c:pt>
                <c:pt idx="634">
                  <c:v>23.910513000000002</c:v>
                </c:pt>
                <c:pt idx="635">
                  <c:v>23.910513000000002</c:v>
                </c:pt>
                <c:pt idx="636">
                  <c:v>24.036987</c:v>
                </c:pt>
                <c:pt idx="637">
                  <c:v>24.036987</c:v>
                </c:pt>
                <c:pt idx="638">
                  <c:v>24.036987</c:v>
                </c:pt>
                <c:pt idx="639">
                  <c:v>24.036987</c:v>
                </c:pt>
                <c:pt idx="640">
                  <c:v>24.036987</c:v>
                </c:pt>
                <c:pt idx="641">
                  <c:v>24.036987</c:v>
                </c:pt>
                <c:pt idx="642">
                  <c:v>24.036987</c:v>
                </c:pt>
                <c:pt idx="643">
                  <c:v>24.036987</c:v>
                </c:pt>
                <c:pt idx="644">
                  <c:v>24.036987</c:v>
                </c:pt>
                <c:pt idx="645">
                  <c:v>24.036987</c:v>
                </c:pt>
                <c:pt idx="646">
                  <c:v>24.036987</c:v>
                </c:pt>
                <c:pt idx="647">
                  <c:v>24.036987</c:v>
                </c:pt>
                <c:pt idx="648">
                  <c:v>24.147355000000001</c:v>
                </c:pt>
                <c:pt idx="649">
                  <c:v>24.147355000000001</c:v>
                </c:pt>
                <c:pt idx="650">
                  <c:v>24.147355000000001</c:v>
                </c:pt>
                <c:pt idx="651">
                  <c:v>24.147355000000001</c:v>
                </c:pt>
                <c:pt idx="652">
                  <c:v>24.147355000000001</c:v>
                </c:pt>
                <c:pt idx="653">
                  <c:v>24.147355000000001</c:v>
                </c:pt>
                <c:pt idx="654">
                  <c:v>24.147355000000001</c:v>
                </c:pt>
                <c:pt idx="655">
                  <c:v>24.147355000000001</c:v>
                </c:pt>
                <c:pt idx="656">
                  <c:v>24.147355000000001</c:v>
                </c:pt>
                <c:pt idx="657">
                  <c:v>24.147355000000001</c:v>
                </c:pt>
                <c:pt idx="658">
                  <c:v>24.147355000000001</c:v>
                </c:pt>
                <c:pt idx="659">
                  <c:v>24.147355000000001</c:v>
                </c:pt>
                <c:pt idx="660">
                  <c:v>24.190332000000001</c:v>
                </c:pt>
                <c:pt idx="661">
                  <c:v>24.190332000000001</c:v>
                </c:pt>
                <c:pt idx="662">
                  <c:v>24.190332000000001</c:v>
                </c:pt>
                <c:pt idx="663">
                  <c:v>24.190332000000001</c:v>
                </c:pt>
                <c:pt idx="664">
                  <c:v>24.190332000000001</c:v>
                </c:pt>
                <c:pt idx="665">
                  <c:v>24.190332000000001</c:v>
                </c:pt>
                <c:pt idx="666">
                  <c:v>24.190332000000001</c:v>
                </c:pt>
                <c:pt idx="667">
                  <c:v>24.190332000000001</c:v>
                </c:pt>
                <c:pt idx="668">
                  <c:v>24.190332000000001</c:v>
                </c:pt>
                <c:pt idx="669">
                  <c:v>24.190332000000001</c:v>
                </c:pt>
                <c:pt idx="670">
                  <c:v>24.190332000000001</c:v>
                </c:pt>
                <c:pt idx="671">
                  <c:v>24.190332000000001</c:v>
                </c:pt>
                <c:pt idx="672">
                  <c:v>24.330226</c:v>
                </c:pt>
                <c:pt idx="673">
                  <c:v>24.330226</c:v>
                </c:pt>
                <c:pt idx="674">
                  <c:v>24.330226</c:v>
                </c:pt>
                <c:pt idx="675">
                  <c:v>24.330226</c:v>
                </c:pt>
                <c:pt idx="676">
                  <c:v>24.330226</c:v>
                </c:pt>
                <c:pt idx="677">
                  <c:v>24.330226</c:v>
                </c:pt>
                <c:pt idx="678">
                  <c:v>24.330226</c:v>
                </c:pt>
                <c:pt idx="679">
                  <c:v>24.330226</c:v>
                </c:pt>
                <c:pt idx="680">
                  <c:v>24.330226</c:v>
                </c:pt>
                <c:pt idx="681">
                  <c:v>24.330226</c:v>
                </c:pt>
                <c:pt idx="682">
                  <c:v>24.330226</c:v>
                </c:pt>
                <c:pt idx="683">
                  <c:v>24.330226</c:v>
                </c:pt>
                <c:pt idx="684">
                  <c:v>24.502656000000002</c:v>
                </c:pt>
                <c:pt idx="685">
                  <c:v>24.502656000000002</c:v>
                </c:pt>
                <c:pt idx="686">
                  <c:v>24.502656000000002</c:v>
                </c:pt>
                <c:pt idx="687">
                  <c:v>24.502656000000002</c:v>
                </c:pt>
                <c:pt idx="688">
                  <c:v>24.502656000000002</c:v>
                </c:pt>
                <c:pt idx="689">
                  <c:v>24.502656000000002</c:v>
                </c:pt>
                <c:pt idx="690">
                  <c:v>24.502656000000002</c:v>
                </c:pt>
                <c:pt idx="691">
                  <c:v>24.502656000000002</c:v>
                </c:pt>
                <c:pt idx="692">
                  <c:v>24.502656000000002</c:v>
                </c:pt>
                <c:pt idx="693">
                  <c:v>24.502656000000002</c:v>
                </c:pt>
                <c:pt idx="694">
                  <c:v>24.502656000000002</c:v>
                </c:pt>
                <c:pt idx="695">
                  <c:v>24.502656000000002</c:v>
                </c:pt>
                <c:pt idx="696">
                  <c:v>24.742773</c:v>
                </c:pt>
                <c:pt idx="697">
                  <c:v>24.742773</c:v>
                </c:pt>
                <c:pt idx="698">
                  <c:v>24.742773</c:v>
                </c:pt>
                <c:pt idx="699">
                  <c:v>24.742773</c:v>
                </c:pt>
                <c:pt idx="700">
                  <c:v>24.742773</c:v>
                </c:pt>
                <c:pt idx="701">
                  <c:v>24.742773</c:v>
                </c:pt>
                <c:pt idx="702">
                  <c:v>24.742773</c:v>
                </c:pt>
                <c:pt idx="703">
                  <c:v>24.742773</c:v>
                </c:pt>
                <c:pt idx="704">
                  <c:v>24.742773</c:v>
                </c:pt>
                <c:pt idx="705">
                  <c:v>24.742773</c:v>
                </c:pt>
                <c:pt idx="706">
                  <c:v>24.742773</c:v>
                </c:pt>
                <c:pt idx="707">
                  <c:v>24.742773</c:v>
                </c:pt>
                <c:pt idx="708">
                  <c:v>24.987960000000001</c:v>
                </c:pt>
                <c:pt idx="709">
                  <c:v>24.987960000000001</c:v>
                </c:pt>
                <c:pt idx="710">
                  <c:v>24.987960000000001</c:v>
                </c:pt>
                <c:pt idx="711">
                  <c:v>24.987960000000001</c:v>
                </c:pt>
                <c:pt idx="712">
                  <c:v>24.987960000000001</c:v>
                </c:pt>
                <c:pt idx="713">
                  <c:v>24.987960000000001</c:v>
                </c:pt>
                <c:pt idx="714">
                  <c:v>24.987960000000001</c:v>
                </c:pt>
                <c:pt idx="715">
                  <c:v>24.987960000000001</c:v>
                </c:pt>
                <c:pt idx="716">
                  <c:v>24.987960000000001</c:v>
                </c:pt>
                <c:pt idx="717">
                  <c:v>24.987960000000001</c:v>
                </c:pt>
                <c:pt idx="718">
                  <c:v>24.987960000000001</c:v>
                </c:pt>
                <c:pt idx="719">
                  <c:v>24.987960000000001</c:v>
                </c:pt>
                <c:pt idx="720">
                  <c:v>25.147617</c:v>
                </c:pt>
                <c:pt idx="721">
                  <c:v>25.147617</c:v>
                </c:pt>
                <c:pt idx="722">
                  <c:v>25.147617</c:v>
                </c:pt>
                <c:pt idx="723">
                  <c:v>25.147617</c:v>
                </c:pt>
                <c:pt idx="724">
                  <c:v>25.147617</c:v>
                </c:pt>
                <c:pt idx="725">
                  <c:v>25.147617</c:v>
                </c:pt>
                <c:pt idx="726">
                  <c:v>25.147617</c:v>
                </c:pt>
                <c:pt idx="727">
                  <c:v>25.147617</c:v>
                </c:pt>
                <c:pt idx="728">
                  <c:v>25.147617</c:v>
                </c:pt>
                <c:pt idx="729">
                  <c:v>25.147617</c:v>
                </c:pt>
                <c:pt idx="730">
                  <c:v>25.147617</c:v>
                </c:pt>
                <c:pt idx="731">
                  <c:v>25.147617</c:v>
                </c:pt>
                <c:pt idx="732">
                  <c:v>25.145036999999999</c:v>
                </c:pt>
                <c:pt idx="733">
                  <c:v>25.145036999999999</c:v>
                </c:pt>
                <c:pt idx="734">
                  <c:v>25.145036999999999</c:v>
                </c:pt>
                <c:pt idx="735">
                  <c:v>25.145036999999999</c:v>
                </c:pt>
                <c:pt idx="736">
                  <c:v>25.145036999999999</c:v>
                </c:pt>
                <c:pt idx="737">
                  <c:v>25.145036999999999</c:v>
                </c:pt>
                <c:pt idx="738">
                  <c:v>25.145036999999999</c:v>
                </c:pt>
                <c:pt idx="739">
                  <c:v>25.145036999999999</c:v>
                </c:pt>
                <c:pt idx="740">
                  <c:v>25.145036999999999</c:v>
                </c:pt>
                <c:pt idx="741">
                  <c:v>25.145036999999999</c:v>
                </c:pt>
                <c:pt idx="742">
                  <c:v>25.145036999999999</c:v>
                </c:pt>
                <c:pt idx="743">
                  <c:v>25.145036999999999</c:v>
                </c:pt>
                <c:pt idx="744">
                  <c:v>25.214804000000001</c:v>
                </c:pt>
                <c:pt idx="745">
                  <c:v>25.214804000000001</c:v>
                </c:pt>
                <c:pt idx="746">
                  <c:v>25.214804000000001</c:v>
                </c:pt>
                <c:pt idx="747">
                  <c:v>25.214804000000001</c:v>
                </c:pt>
                <c:pt idx="748">
                  <c:v>25.214804000000001</c:v>
                </c:pt>
                <c:pt idx="749">
                  <c:v>25.214804000000001</c:v>
                </c:pt>
                <c:pt idx="750">
                  <c:v>25.214804000000001</c:v>
                </c:pt>
                <c:pt idx="751">
                  <c:v>25.214804000000001</c:v>
                </c:pt>
                <c:pt idx="752">
                  <c:v>25.214804000000001</c:v>
                </c:pt>
                <c:pt idx="753">
                  <c:v>25.214804000000001</c:v>
                </c:pt>
                <c:pt idx="754">
                  <c:v>25.214804000000001</c:v>
                </c:pt>
                <c:pt idx="755">
                  <c:v>25.214804000000001</c:v>
                </c:pt>
                <c:pt idx="756">
                  <c:v>25.289308999999999</c:v>
                </c:pt>
                <c:pt idx="757">
                  <c:v>25.289308999999999</c:v>
                </c:pt>
                <c:pt idx="758">
                  <c:v>25.289308999999999</c:v>
                </c:pt>
                <c:pt idx="759">
                  <c:v>25.289308999999999</c:v>
                </c:pt>
                <c:pt idx="760">
                  <c:v>25.289308999999999</c:v>
                </c:pt>
                <c:pt idx="761">
                  <c:v>25.289308999999999</c:v>
                </c:pt>
                <c:pt idx="762">
                  <c:v>25.289308999999999</c:v>
                </c:pt>
                <c:pt idx="763">
                  <c:v>25.289308999999999</c:v>
                </c:pt>
                <c:pt idx="764">
                  <c:v>25.289308999999999</c:v>
                </c:pt>
                <c:pt idx="765">
                  <c:v>25.289308999999999</c:v>
                </c:pt>
                <c:pt idx="766">
                  <c:v>25.289308999999999</c:v>
                </c:pt>
                <c:pt idx="767">
                  <c:v>25.289308999999999</c:v>
                </c:pt>
                <c:pt idx="768">
                  <c:v>25.35952</c:v>
                </c:pt>
                <c:pt idx="769">
                  <c:v>25.35952</c:v>
                </c:pt>
                <c:pt idx="770">
                  <c:v>25.35952</c:v>
                </c:pt>
                <c:pt idx="771">
                  <c:v>25.35952</c:v>
                </c:pt>
                <c:pt idx="772">
                  <c:v>25.35952</c:v>
                </c:pt>
                <c:pt idx="773">
                  <c:v>25.35952</c:v>
                </c:pt>
                <c:pt idx="774">
                  <c:v>25.35952</c:v>
                </c:pt>
                <c:pt idx="775">
                  <c:v>25.35952</c:v>
                </c:pt>
                <c:pt idx="776">
                  <c:v>25.35952</c:v>
                </c:pt>
                <c:pt idx="777">
                  <c:v>25.35952</c:v>
                </c:pt>
                <c:pt idx="778">
                  <c:v>25.35952</c:v>
                </c:pt>
                <c:pt idx="779">
                  <c:v>25.35952</c:v>
                </c:pt>
                <c:pt idx="780">
                  <c:v>25.420752</c:v>
                </c:pt>
                <c:pt idx="781">
                  <c:v>25.420752</c:v>
                </c:pt>
                <c:pt idx="782">
                  <c:v>25.420752</c:v>
                </c:pt>
                <c:pt idx="783">
                  <c:v>25.420752</c:v>
                </c:pt>
                <c:pt idx="784">
                  <c:v>25.420752</c:v>
                </c:pt>
                <c:pt idx="785">
                  <c:v>25.420752</c:v>
                </c:pt>
                <c:pt idx="786">
                  <c:v>25.420752</c:v>
                </c:pt>
                <c:pt idx="787">
                  <c:v>25.420752</c:v>
                </c:pt>
                <c:pt idx="788">
                  <c:v>25.420752</c:v>
                </c:pt>
                <c:pt idx="789">
                  <c:v>25.420752</c:v>
                </c:pt>
                <c:pt idx="790">
                  <c:v>25.420752</c:v>
                </c:pt>
                <c:pt idx="791">
                  <c:v>25.420752</c:v>
                </c:pt>
                <c:pt idx="792">
                  <c:v>25.472926999999999</c:v>
                </c:pt>
                <c:pt idx="793">
                  <c:v>25.472926999999999</c:v>
                </c:pt>
                <c:pt idx="794">
                  <c:v>25.472926999999999</c:v>
                </c:pt>
                <c:pt idx="795">
                  <c:v>25.472926999999999</c:v>
                </c:pt>
                <c:pt idx="796">
                  <c:v>25.472926999999999</c:v>
                </c:pt>
                <c:pt idx="797">
                  <c:v>25.472926999999999</c:v>
                </c:pt>
                <c:pt idx="798">
                  <c:v>25.472926999999999</c:v>
                </c:pt>
                <c:pt idx="799">
                  <c:v>25.472926999999999</c:v>
                </c:pt>
                <c:pt idx="800">
                  <c:v>25.472926999999999</c:v>
                </c:pt>
                <c:pt idx="801">
                  <c:v>25.472926999999999</c:v>
                </c:pt>
                <c:pt idx="802">
                  <c:v>25.472926999999999</c:v>
                </c:pt>
                <c:pt idx="803">
                  <c:v>25.472926999999999</c:v>
                </c:pt>
                <c:pt idx="804">
                  <c:v>25.519439999999999</c:v>
                </c:pt>
                <c:pt idx="805">
                  <c:v>25.519439999999999</c:v>
                </c:pt>
                <c:pt idx="806">
                  <c:v>25.519439999999999</c:v>
                </c:pt>
                <c:pt idx="807">
                  <c:v>25.519439999999999</c:v>
                </c:pt>
                <c:pt idx="808">
                  <c:v>25.519439999999999</c:v>
                </c:pt>
                <c:pt idx="809">
                  <c:v>25.519439999999999</c:v>
                </c:pt>
                <c:pt idx="810">
                  <c:v>25.519439999999999</c:v>
                </c:pt>
                <c:pt idx="811">
                  <c:v>25.519439999999999</c:v>
                </c:pt>
                <c:pt idx="812">
                  <c:v>25.519439999999999</c:v>
                </c:pt>
                <c:pt idx="813">
                  <c:v>25.519439999999999</c:v>
                </c:pt>
                <c:pt idx="814">
                  <c:v>25.519439999999999</c:v>
                </c:pt>
                <c:pt idx="815">
                  <c:v>25.519439999999999</c:v>
                </c:pt>
                <c:pt idx="816">
                  <c:v>25.562125000000002</c:v>
                </c:pt>
                <c:pt idx="817">
                  <c:v>25.562125000000002</c:v>
                </c:pt>
                <c:pt idx="818">
                  <c:v>25.562125000000002</c:v>
                </c:pt>
                <c:pt idx="819">
                  <c:v>25.562125000000002</c:v>
                </c:pt>
                <c:pt idx="820">
                  <c:v>25.562125000000002</c:v>
                </c:pt>
                <c:pt idx="821">
                  <c:v>25.562125000000002</c:v>
                </c:pt>
                <c:pt idx="822">
                  <c:v>25.562125000000002</c:v>
                </c:pt>
                <c:pt idx="823">
                  <c:v>25.562125000000002</c:v>
                </c:pt>
                <c:pt idx="824">
                  <c:v>25.562125000000002</c:v>
                </c:pt>
                <c:pt idx="825">
                  <c:v>25.562125000000002</c:v>
                </c:pt>
                <c:pt idx="826">
                  <c:v>25.562125000000002</c:v>
                </c:pt>
                <c:pt idx="827">
                  <c:v>25.562125000000002</c:v>
                </c:pt>
                <c:pt idx="828">
                  <c:v>25.604644</c:v>
                </c:pt>
                <c:pt idx="829">
                  <c:v>25.604644</c:v>
                </c:pt>
                <c:pt idx="830">
                  <c:v>25.604644</c:v>
                </c:pt>
                <c:pt idx="831">
                  <c:v>25.604644</c:v>
                </c:pt>
                <c:pt idx="832">
                  <c:v>25.604644</c:v>
                </c:pt>
                <c:pt idx="833">
                  <c:v>25.604644</c:v>
                </c:pt>
                <c:pt idx="834">
                  <c:v>25.604644</c:v>
                </c:pt>
                <c:pt idx="835">
                  <c:v>25.604644</c:v>
                </c:pt>
                <c:pt idx="836">
                  <c:v>25.604644</c:v>
                </c:pt>
                <c:pt idx="837">
                  <c:v>25.604644</c:v>
                </c:pt>
                <c:pt idx="838">
                  <c:v>25.604644</c:v>
                </c:pt>
                <c:pt idx="839">
                  <c:v>25.604644</c:v>
                </c:pt>
                <c:pt idx="840">
                  <c:v>25.667636999999999</c:v>
                </c:pt>
                <c:pt idx="841">
                  <c:v>25.667636999999999</c:v>
                </c:pt>
                <c:pt idx="842">
                  <c:v>25.667636999999999</c:v>
                </c:pt>
                <c:pt idx="843">
                  <c:v>25.667636999999999</c:v>
                </c:pt>
                <c:pt idx="844">
                  <c:v>25.667636999999999</c:v>
                </c:pt>
                <c:pt idx="845">
                  <c:v>25.667636999999999</c:v>
                </c:pt>
                <c:pt idx="846">
                  <c:v>25.667636999999999</c:v>
                </c:pt>
                <c:pt idx="847">
                  <c:v>25.667636999999999</c:v>
                </c:pt>
                <c:pt idx="848">
                  <c:v>25.667636999999999</c:v>
                </c:pt>
                <c:pt idx="849">
                  <c:v>25.667636999999999</c:v>
                </c:pt>
                <c:pt idx="850">
                  <c:v>25.667636999999999</c:v>
                </c:pt>
                <c:pt idx="851">
                  <c:v>25.667636999999999</c:v>
                </c:pt>
                <c:pt idx="852">
                  <c:v>25.756193</c:v>
                </c:pt>
                <c:pt idx="853">
                  <c:v>25.756193</c:v>
                </c:pt>
                <c:pt idx="854">
                  <c:v>25.756193</c:v>
                </c:pt>
                <c:pt idx="855">
                  <c:v>25.756193</c:v>
                </c:pt>
                <c:pt idx="856">
                  <c:v>25.756193</c:v>
                </c:pt>
                <c:pt idx="857">
                  <c:v>25.756193</c:v>
                </c:pt>
                <c:pt idx="858">
                  <c:v>25.756193</c:v>
                </c:pt>
                <c:pt idx="859">
                  <c:v>25.756193</c:v>
                </c:pt>
                <c:pt idx="860">
                  <c:v>25.756193</c:v>
                </c:pt>
                <c:pt idx="861">
                  <c:v>25.756193</c:v>
                </c:pt>
                <c:pt idx="862">
                  <c:v>25.756193</c:v>
                </c:pt>
                <c:pt idx="863">
                  <c:v>25.756193</c:v>
                </c:pt>
                <c:pt idx="864">
                  <c:v>25.861018000000001</c:v>
                </c:pt>
                <c:pt idx="865">
                  <c:v>25.861018000000001</c:v>
                </c:pt>
                <c:pt idx="866">
                  <c:v>25.861018000000001</c:v>
                </c:pt>
                <c:pt idx="867">
                  <c:v>25.861018000000001</c:v>
                </c:pt>
                <c:pt idx="868">
                  <c:v>25.861018000000001</c:v>
                </c:pt>
                <c:pt idx="869">
                  <c:v>25.861018000000001</c:v>
                </c:pt>
                <c:pt idx="870">
                  <c:v>25.861018000000001</c:v>
                </c:pt>
                <c:pt idx="871">
                  <c:v>25.861018000000001</c:v>
                </c:pt>
                <c:pt idx="872">
                  <c:v>25.861018000000001</c:v>
                </c:pt>
                <c:pt idx="873">
                  <c:v>25.861018000000001</c:v>
                </c:pt>
                <c:pt idx="874">
                  <c:v>25.861018000000001</c:v>
                </c:pt>
                <c:pt idx="875">
                  <c:v>25.861018000000001</c:v>
                </c:pt>
                <c:pt idx="876">
                  <c:v>25.967911999999998</c:v>
                </c:pt>
                <c:pt idx="877">
                  <c:v>25.967911999999998</c:v>
                </c:pt>
                <c:pt idx="878">
                  <c:v>25.967911999999998</c:v>
                </c:pt>
                <c:pt idx="879">
                  <c:v>25.967911999999998</c:v>
                </c:pt>
                <c:pt idx="880">
                  <c:v>25.967911999999998</c:v>
                </c:pt>
                <c:pt idx="881">
                  <c:v>25.967911999999998</c:v>
                </c:pt>
                <c:pt idx="882">
                  <c:v>25.967911999999998</c:v>
                </c:pt>
                <c:pt idx="883">
                  <c:v>25.967911999999998</c:v>
                </c:pt>
                <c:pt idx="884">
                  <c:v>25.967911999999998</c:v>
                </c:pt>
                <c:pt idx="885">
                  <c:v>25.967911999999998</c:v>
                </c:pt>
                <c:pt idx="886">
                  <c:v>25.967911999999998</c:v>
                </c:pt>
                <c:pt idx="887">
                  <c:v>25.967911999999998</c:v>
                </c:pt>
                <c:pt idx="888">
                  <c:v>26.067869999999999</c:v>
                </c:pt>
                <c:pt idx="889">
                  <c:v>26.067869999999999</c:v>
                </c:pt>
                <c:pt idx="890">
                  <c:v>26.067869999999999</c:v>
                </c:pt>
                <c:pt idx="891">
                  <c:v>26.067869999999999</c:v>
                </c:pt>
                <c:pt idx="892">
                  <c:v>26.067869999999999</c:v>
                </c:pt>
                <c:pt idx="893">
                  <c:v>26.067869999999999</c:v>
                </c:pt>
                <c:pt idx="894">
                  <c:v>26.067869999999999</c:v>
                </c:pt>
                <c:pt idx="895">
                  <c:v>26.067869999999999</c:v>
                </c:pt>
                <c:pt idx="896">
                  <c:v>26.067869999999999</c:v>
                </c:pt>
                <c:pt idx="897">
                  <c:v>26.067869999999999</c:v>
                </c:pt>
                <c:pt idx="898">
                  <c:v>26.067869999999999</c:v>
                </c:pt>
                <c:pt idx="899">
                  <c:v>26.067869999999999</c:v>
                </c:pt>
                <c:pt idx="900">
                  <c:v>26.162386000000001</c:v>
                </c:pt>
                <c:pt idx="901">
                  <c:v>26.162386000000001</c:v>
                </c:pt>
                <c:pt idx="902">
                  <c:v>26.162386000000001</c:v>
                </c:pt>
                <c:pt idx="903">
                  <c:v>26.162386000000001</c:v>
                </c:pt>
                <c:pt idx="904">
                  <c:v>26.162386000000001</c:v>
                </c:pt>
                <c:pt idx="905">
                  <c:v>26.162386000000001</c:v>
                </c:pt>
                <c:pt idx="906">
                  <c:v>26.162386000000001</c:v>
                </c:pt>
                <c:pt idx="907">
                  <c:v>26.162386000000001</c:v>
                </c:pt>
                <c:pt idx="908">
                  <c:v>26.162386000000001</c:v>
                </c:pt>
                <c:pt idx="909">
                  <c:v>26.162386000000001</c:v>
                </c:pt>
                <c:pt idx="910">
                  <c:v>26.162386000000001</c:v>
                </c:pt>
                <c:pt idx="911">
                  <c:v>26.162386000000001</c:v>
                </c:pt>
                <c:pt idx="912">
                  <c:v>26.260529999999999</c:v>
                </c:pt>
                <c:pt idx="913">
                  <c:v>26.260529999999999</c:v>
                </c:pt>
                <c:pt idx="914">
                  <c:v>26.260529999999999</c:v>
                </c:pt>
                <c:pt idx="915">
                  <c:v>26.260529999999999</c:v>
                </c:pt>
                <c:pt idx="916">
                  <c:v>26.260529999999999</c:v>
                </c:pt>
                <c:pt idx="917">
                  <c:v>26.260529999999999</c:v>
                </c:pt>
                <c:pt idx="918">
                  <c:v>26.260529999999999</c:v>
                </c:pt>
                <c:pt idx="919">
                  <c:v>26.260529999999999</c:v>
                </c:pt>
                <c:pt idx="920">
                  <c:v>26.260529999999999</c:v>
                </c:pt>
                <c:pt idx="921">
                  <c:v>26.260529999999999</c:v>
                </c:pt>
                <c:pt idx="922">
                  <c:v>26.260529999999999</c:v>
                </c:pt>
                <c:pt idx="923">
                  <c:v>26.260529999999999</c:v>
                </c:pt>
                <c:pt idx="924">
                  <c:v>26.372007</c:v>
                </c:pt>
                <c:pt idx="925">
                  <c:v>26.372007</c:v>
                </c:pt>
                <c:pt idx="926">
                  <c:v>26.372007</c:v>
                </c:pt>
                <c:pt idx="927">
                  <c:v>26.372007</c:v>
                </c:pt>
                <c:pt idx="928">
                  <c:v>26.372007</c:v>
                </c:pt>
                <c:pt idx="929">
                  <c:v>26.372007</c:v>
                </c:pt>
                <c:pt idx="930">
                  <c:v>26.372007</c:v>
                </c:pt>
                <c:pt idx="931">
                  <c:v>26.372007</c:v>
                </c:pt>
                <c:pt idx="932">
                  <c:v>26.372007</c:v>
                </c:pt>
                <c:pt idx="933">
                  <c:v>26.372007</c:v>
                </c:pt>
                <c:pt idx="934">
                  <c:v>26.372007</c:v>
                </c:pt>
                <c:pt idx="935">
                  <c:v>26.372007</c:v>
                </c:pt>
                <c:pt idx="936">
                  <c:v>26.492086</c:v>
                </c:pt>
                <c:pt idx="937">
                  <c:v>26.492086</c:v>
                </c:pt>
                <c:pt idx="938">
                  <c:v>26.492086</c:v>
                </c:pt>
                <c:pt idx="939">
                  <c:v>26.492086</c:v>
                </c:pt>
                <c:pt idx="940">
                  <c:v>26.492086</c:v>
                </c:pt>
                <c:pt idx="941">
                  <c:v>26.492086</c:v>
                </c:pt>
                <c:pt idx="942">
                  <c:v>26.492086</c:v>
                </c:pt>
                <c:pt idx="943">
                  <c:v>26.492086</c:v>
                </c:pt>
                <c:pt idx="944">
                  <c:v>26.492086</c:v>
                </c:pt>
                <c:pt idx="945">
                  <c:v>26.492086</c:v>
                </c:pt>
                <c:pt idx="946">
                  <c:v>26.492086</c:v>
                </c:pt>
                <c:pt idx="947">
                  <c:v>26.492086</c:v>
                </c:pt>
                <c:pt idx="948">
                  <c:v>26.61384</c:v>
                </c:pt>
                <c:pt idx="949">
                  <c:v>26.61384</c:v>
                </c:pt>
                <c:pt idx="950">
                  <c:v>26.61384</c:v>
                </c:pt>
                <c:pt idx="951">
                  <c:v>26.61384</c:v>
                </c:pt>
                <c:pt idx="952">
                  <c:v>26.61384</c:v>
                </c:pt>
                <c:pt idx="953">
                  <c:v>26.61384</c:v>
                </c:pt>
                <c:pt idx="954">
                  <c:v>26.61384</c:v>
                </c:pt>
                <c:pt idx="955">
                  <c:v>26.61384</c:v>
                </c:pt>
                <c:pt idx="956">
                  <c:v>26.61384</c:v>
                </c:pt>
                <c:pt idx="957">
                  <c:v>26.61384</c:v>
                </c:pt>
                <c:pt idx="958">
                  <c:v>26.61384</c:v>
                </c:pt>
                <c:pt idx="959">
                  <c:v>26.61384</c:v>
                </c:pt>
                <c:pt idx="960">
                  <c:v>26.732358999999999</c:v>
                </c:pt>
                <c:pt idx="961">
                  <c:v>26.732358999999999</c:v>
                </c:pt>
                <c:pt idx="962">
                  <c:v>26.732358999999999</c:v>
                </c:pt>
                <c:pt idx="963">
                  <c:v>26.732358999999999</c:v>
                </c:pt>
                <c:pt idx="964">
                  <c:v>26.732358999999999</c:v>
                </c:pt>
                <c:pt idx="965">
                  <c:v>26.732358999999999</c:v>
                </c:pt>
                <c:pt idx="966">
                  <c:v>26.732358999999999</c:v>
                </c:pt>
                <c:pt idx="967">
                  <c:v>26.732358999999999</c:v>
                </c:pt>
                <c:pt idx="968">
                  <c:v>26.732358999999999</c:v>
                </c:pt>
                <c:pt idx="969">
                  <c:v>26.732358999999999</c:v>
                </c:pt>
                <c:pt idx="970">
                  <c:v>26.732358999999999</c:v>
                </c:pt>
                <c:pt idx="971">
                  <c:v>26.732358999999999</c:v>
                </c:pt>
                <c:pt idx="972">
                  <c:v>26.843330999999999</c:v>
                </c:pt>
                <c:pt idx="973">
                  <c:v>26.843330999999999</c:v>
                </c:pt>
                <c:pt idx="974">
                  <c:v>26.843330999999999</c:v>
                </c:pt>
                <c:pt idx="975">
                  <c:v>26.843330999999999</c:v>
                </c:pt>
                <c:pt idx="976">
                  <c:v>26.843330999999999</c:v>
                </c:pt>
                <c:pt idx="977">
                  <c:v>26.843330999999999</c:v>
                </c:pt>
                <c:pt idx="978">
                  <c:v>26.843330999999999</c:v>
                </c:pt>
                <c:pt idx="979">
                  <c:v>26.843330999999999</c:v>
                </c:pt>
                <c:pt idx="980">
                  <c:v>26.843330999999999</c:v>
                </c:pt>
                <c:pt idx="981">
                  <c:v>26.843330999999999</c:v>
                </c:pt>
                <c:pt idx="982">
                  <c:v>26.843330999999999</c:v>
                </c:pt>
                <c:pt idx="983">
                  <c:v>26.843330999999999</c:v>
                </c:pt>
                <c:pt idx="984">
                  <c:v>26.951466</c:v>
                </c:pt>
                <c:pt idx="985">
                  <c:v>26.951466</c:v>
                </c:pt>
                <c:pt idx="986">
                  <c:v>26.951466</c:v>
                </c:pt>
                <c:pt idx="987">
                  <c:v>26.951466</c:v>
                </c:pt>
                <c:pt idx="988">
                  <c:v>26.951466</c:v>
                </c:pt>
                <c:pt idx="989">
                  <c:v>26.951466</c:v>
                </c:pt>
                <c:pt idx="990">
                  <c:v>26.951466</c:v>
                </c:pt>
                <c:pt idx="991">
                  <c:v>26.951466</c:v>
                </c:pt>
                <c:pt idx="992">
                  <c:v>26.951466</c:v>
                </c:pt>
                <c:pt idx="993">
                  <c:v>26.951466</c:v>
                </c:pt>
                <c:pt idx="994">
                  <c:v>26.951466</c:v>
                </c:pt>
                <c:pt idx="995">
                  <c:v>26.951466</c:v>
                </c:pt>
                <c:pt idx="996">
                  <c:v>27.057718999999999</c:v>
                </c:pt>
                <c:pt idx="997">
                  <c:v>27.057718999999999</c:v>
                </c:pt>
                <c:pt idx="998">
                  <c:v>27.057718999999999</c:v>
                </c:pt>
                <c:pt idx="999">
                  <c:v>27.057718999999999</c:v>
                </c:pt>
                <c:pt idx="1000">
                  <c:v>27.057718999999999</c:v>
                </c:pt>
                <c:pt idx="1001">
                  <c:v>27.057718999999999</c:v>
                </c:pt>
                <c:pt idx="1002">
                  <c:v>27.057718999999999</c:v>
                </c:pt>
                <c:pt idx="1003">
                  <c:v>27.057718999999999</c:v>
                </c:pt>
                <c:pt idx="1004">
                  <c:v>27.057718999999999</c:v>
                </c:pt>
                <c:pt idx="1005">
                  <c:v>27.057718999999999</c:v>
                </c:pt>
                <c:pt idx="1006">
                  <c:v>27.057718999999999</c:v>
                </c:pt>
                <c:pt idx="1007">
                  <c:v>27.057718999999999</c:v>
                </c:pt>
                <c:pt idx="1008">
                  <c:v>27.157527000000002</c:v>
                </c:pt>
                <c:pt idx="1009">
                  <c:v>27.157527000000002</c:v>
                </c:pt>
                <c:pt idx="1010">
                  <c:v>27.157527000000002</c:v>
                </c:pt>
                <c:pt idx="1011">
                  <c:v>27.157527000000002</c:v>
                </c:pt>
                <c:pt idx="1012">
                  <c:v>27.157527000000002</c:v>
                </c:pt>
                <c:pt idx="1013">
                  <c:v>27.157527000000002</c:v>
                </c:pt>
                <c:pt idx="1014">
                  <c:v>27.157527000000002</c:v>
                </c:pt>
                <c:pt idx="1015">
                  <c:v>27.157527000000002</c:v>
                </c:pt>
                <c:pt idx="1016">
                  <c:v>27.157527000000002</c:v>
                </c:pt>
                <c:pt idx="1017">
                  <c:v>27.157527000000002</c:v>
                </c:pt>
                <c:pt idx="1018">
                  <c:v>27.157527000000002</c:v>
                </c:pt>
                <c:pt idx="1019">
                  <c:v>27.157527000000002</c:v>
                </c:pt>
                <c:pt idx="1020">
                  <c:v>27.247474</c:v>
                </c:pt>
                <c:pt idx="1021">
                  <c:v>27.247474</c:v>
                </c:pt>
                <c:pt idx="1022">
                  <c:v>27.247474</c:v>
                </c:pt>
                <c:pt idx="1023">
                  <c:v>27.247474</c:v>
                </c:pt>
                <c:pt idx="1024">
                  <c:v>27.247474</c:v>
                </c:pt>
                <c:pt idx="1025">
                  <c:v>27.247474</c:v>
                </c:pt>
                <c:pt idx="1026">
                  <c:v>27.247474</c:v>
                </c:pt>
                <c:pt idx="1027">
                  <c:v>27.247474</c:v>
                </c:pt>
                <c:pt idx="1028">
                  <c:v>27.247474</c:v>
                </c:pt>
                <c:pt idx="1029">
                  <c:v>27.247474</c:v>
                </c:pt>
                <c:pt idx="1030">
                  <c:v>27.247474</c:v>
                </c:pt>
                <c:pt idx="1031">
                  <c:v>27.247474</c:v>
                </c:pt>
                <c:pt idx="1032">
                  <c:v>27.330110000000001</c:v>
                </c:pt>
                <c:pt idx="1033">
                  <c:v>27.330110000000001</c:v>
                </c:pt>
                <c:pt idx="1034">
                  <c:v>27.330110000000001</c:v>
                </c:pt>
                <c:pt idx="1035">
                  <c:v>27.330110000000001</c:v>
                </c:pt>
                <c:pt idx="1036">
                  <c:v>27.330110000000001</c:v>
                </c:pt>
                <c:pt idx="1037">
                  <c:v>27.330110000000001</c:v>
                </c:pt>
                <c:pt idx="1038">
                  <c:v>27.330110000000001</c:v>
                </c:pt>
                <c:pt idx="1039">
                  <c:v>27.330110000000001</c:v>
                </c:pt>
                <c:pt idx="1040">
                  <c:v>27.330110000000001</c:v>
                </c:pt>
                <c:pt idx="1041">
                  <c:v>27.330110000000001</c:v>
                </c:pt>
                <c:pt idx="1042">
                  <c:v>27.330110000000001</c:v>
                </c:pt>
                <c:pt idx="1043">
                  <c:v>27.330110000000001</c:v>
                </c:pt>
                <c:pt idx="1044">
                  <c:v>27.408480999999998</c:v>
                </c:pt>
                <c:pt idx="1045">
                  <c:v>27.408480999999998</c:v>
                </c:pt>
                <c:pt idx="1046">
                  <c:v>27.408480999999998</c:v>
                </c:pt>
                <c:pt idx="1047">
                  <c:v>27.408480999999998</c:v>
                </c:pt>
                <c:pt idx="1048">
                  <c:v>27.408480999999998</c:v>
                </c:pt>
                <c:pt idx="1049">
                  <c:v>27.408480999999998</c:v>
                </c:pt>
                <c:pt idx="1050">
                  <c:v>27.408480999999998</c:v>
                </c:pt>
                <c:pt idx="1051">
                  <c:v>27.408480999999998</c:v>
                </c:pt>
                <c:pt idx="1052">
                  <c:v>27.408480999999998</c:v>
                </c:pt>
                <c:pt idx="1053">
                  <c:v>27.408480999999998</c:v>
                </c:pt>
                <c:pt idx="1054">
                  <c:v>27.408480999999998</c:v>
                </c:pt>
                <c:pt idx="1055">
                  <c:v>27.408480999999998</c:v>
                </c:pt>
                <c:pt idx="1056">
                  <c:v>27.482334000000002</c:v>
                </c:pt>
                <c:pt idx="1057">
                  <c:v>27.482334000000002</c:v>
                </c:pt>
                <c:pt idx="1058">
                  <c:v>27.482334000000002</c:v>
                </c:pt>
                <c:pt idx="1059">
                  <c:v>27.482334000000002</c:v>
                </c:pt>
                <c:pt idx="1060">
                  <c:v>27.482334000000002</c:v>
                </c:pt>
                <c:pt idx="1061">
                  <c:v>27.482334000000002</c:v>
                </c:pt>
                <c:pt idx="1062">
                  <c:v>27.482334000000002</c:v>
                </c:pt>
                <c:pt idx="1063">
                  <c:v>27.482334000000002</c:v>
                </c:pt>
                <c:pt idx="1064">
                  <c:v>27.482334000000002</c:v>
                </c:pt>
                <c:pt idx="1065">
                  <c:v>27.482334000000002</c:v>
                </c:pt>
                <c:pt idx="1066">
                  <c:v>27.482334000000002</c:v>
                </c:pt>
                <c:pt idx="1067">
                  <c:v>27.482334000000002</c:v>
                </c:pt>
                <c:pt idx="1068">
                  <c:v>27.552914999999999</c:v>
                </c:pt>
                <c:pt idx="1069">
                  <c:v>27.552914999999999</c:v>
                </c:pt>
                <c:pt idx="1070">
                  <c:v>27.552914999999999</c:v>
                </c:pt>
                <c:pt idx="1071">
                  <c:v>27.552914999999999</c:v>
                </c:pt>
                <c:pt idx="1072">
                  <c:v>27.552914999999999</c:v>
                </c:pt>
                <c:pt idx="1073">
                  <c:v>27.552914999999999</c:v>
                </c:pt>
                <c:pt idx="1074">
                  <c:v>27.552914999999999</c:v>
                </c:pt>
                <c:pt idx="1075">
                  <c:v>27.552914999999999</c:v>
                </c:pt>
                <c:pt idx="1076">
                  <c:v>27.552914999999999</c:v>
                </c:pt>
                <c:pt idx="1077">
                  <c:v>27.552914999999999</c:v>
                </c:pt>
                <c:pt idx="1078">
                  <c:v>27.552914999999999</c:v>
                </c:pt>
                <c:pt idx="1079">
                  <c:v>27.552914999999999</c:v>
                </c:pt>
                <c:pt idx="1080">
                  <c:v>27.618258000000001</c:v>
                </c:pt>
                <c:pt idx="1081">
                  <c:v>27.618258000000001</c:v>
                </c:pt>
                <c:pt idx="1082">
                  <c:v>27.618258000000001</c:v>
                </c:pt>
                <c:pt idx="1083">
                  <c:v>27.618258000000001</c:v>
                </c:pt>
                <c:pt idx="1084">
                  <c:v>27.618258000000001</c:v>
                </c:pt>
                <c:pt idx="1085">
                  <c:v>27.618258000000001</c:v>
                </c:pt>
                <c:pt idx="1086">
                  <c:v>27.618258000000001</c:v>
                </c:pt>
                <c:pt idx="1087">
                  <c:v>27.618258000000001</c:v>
                </c:pt>
                <c:pt idx="1088">
                  <c:v>27.618258000000001</c:v>
                </c:pt>
                <c:pt idx="1089">
                  <c:v>27.618258000000001</c:v>
                </c:pt>
                <c:pt idx="1090">
                  <c:v>27.618258000000001</c:v>
                </c:pt>
                <c:pt idx="1091">
                  <c:v>27.618258000000001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C5C-4BDB-AF70-2C4B59954123}"/>
            </c:ext>
          </c:extLst>
        </c:ser>
        <c:ser>
          <c:idx val="13"/>
          <c:order val="11"/>
          <c:tx>
            <c:v>Brazil Forecast</c:v>
          </c:tx>
          <c:spPr>
            <a:ln w="12700">
              <a:solidFill>
                <a:srgbClr val="FEDD00"/>
              </a:solidFill>
              <a:prstDash val="sysDot"/>
            </a:ln>
          </c:spPr>
          <c:marker>
            <c:symbol val="none"/>
          </c:marker>
          <c:val>
            <c:numRef>
              <c:f>BRZPOPWPRJ!$C$9:$C$1119</c:f>
              <c:numCache>
                <c:formatCode>0.0</c:formatCode>
                <c:ptCount val="1111"/>
                <c:pt idx="0">
                  <c:v>38.946429999999999</c:v>
                </c:pt>
                <c:pt idx="1">
                  <c:v>38.946429999999999</c:v>
                </c:pt>
                <c:pt idx="2">
                  <c:v>38.946429999999999</c:v>
                </c:pt>
                <c:pt idx="3">
                  <c:v>38.946429999999999</c:v>
                </c:pt>
                <c:pt idx="4">
                  <c:v>38.946429999999999</c:v>
                </c:pt>
                <c:pt idx="5">
                  <c:v>38.946429999999999</c:v>
                </c:pt>
                <c:pt idx="6">
                  <c:v>38.946429999999999</c:v>
                </c:pt>
                <c:pt idx="7">
                  <c:v>38.946429999999999</c:v>
                </c:pt>
                <c:pt idx="8">
                  <c:v>38.946429999999999</c:v>
                </c:pt>
                <c:pt idx="9">
                  <c:v>38.946429999999999</c:v>
                </c:pt>
                <c:pt idx="10">
                  <c:v>38.946429999999999</c:v>
                </c:pt>
                <c:pt idx="11">
                  <c:v>38.946429999999999</c:v>
                </c:pt>
                <c:pt idx="12">
                  <c:v>39.999791000000002</c:v>
                </c:pt>
                <c:pt idx="13">
                  <c:v>39.999791000000002</c:v>
                </c:pt>
                <c:pt idx="14">
                  <c:v>39.999791000000002</c:v>
                </c:pt>
                <c:pt idx="15">
                  <c:v>39.999791000000002</c:v>
                </c:pt>
                <c:pt idx="16">
                  <c:v>39.999791000000002</c:v>
                </c:pt>
                <c:pt idx="17">
                  <c:v>39.999791000000002</c:v>
                </c:pt>
                <c:pt idx="18">
                  <c:v>39.999791000000002</c:v>
                </c:pt>
                <c:pt idx="19">
                  <c:v>39.999791000000002</c:v>
                </c:pt>
                <c:pt idx="20">
                  <c:v>39.999791000000002</c:v>
                </c:pt>
                <c:pt idx="21">
                  <c:v>39.999791000000002</c:v>
                </c:pt>
                <c:pt idx="22">
                  <c:v>39.999791000000002</c:v>
                </c:pt>
                <c:pt idx="23">
                  <c:v>39.999791000000002</c:v>
                </c:pt>
                <c:pt idx="24">
                  <c:v>41.096496000000002</c:v>
                </c:pt>
                <c:pt idx="25">
                  <c:v>41.096496000000002</c:v>
                </c:pt>
                <c:pt idx="26">
                  <c:v>41.096496000000002</c:v>
                </c:pt>
                <c:pt idx="27">
                  <c:v>41.096496000000002</c:v>
                </c:pt>
                <c:pt idx="28">
                  <c:v>41.096496000000002</c:v>
                </c:pt>
                <c:pt idx="29">
                  <c:v>41.096496000000002</c:v>
                </c:pt>
                <c:pt idx="30">
                  <c:v>41.096496000000002</c:v>
                </c:pt>
                <c:pt idx="31">
                  <c:v>41.096496000000002</c:v>
                </c:pt>
                <c:pt idx="32">
                  <c:v>41.096496000000002</c:v>
                </c:pt>
                <c:pt idx="33">
                  <c:v>41.096496000000002</c:v>
                </c:pt>
                <c:pt idx="34">
                  <c:v>41.096496000000002</c:v>
                </c:pt>
                <c:pt idx="35">
                  <c:v>41.096496000000002</c:v>
                </c:pt>
                <c:pt idx="36">
                  <c:v>42.267023999999999</c:v>
                </c:pt>
                <c:pt idx="37">
                  <c:v>42.267023999999999</c:v>
                </c:pt>
                <c:pt idx="38">
                  <c:v>42.267023999999999</c:v>
                </c:pt>
                <c:pt idx="39">
                  <c:v>42.267023999999999</c:v>
                </c:pt>
                <c:pt idx="40">
                  <c:v>42.267023999999999</c:v>
                </c:pt>
                <c:pt idx="41">
                  <c:v>42.267023999999999</c:v>
                </c:pt>
                <c:pt idx="42">
                  <c:v>42.267023999999999</c:v>
                </c:pt>
                <c:pt idx="43">
                  <c:v>42.267023999999999</c:v>
                </c:pt>
                <c:pt idx="44">
                  <c:v>42.267023999999999</c:v>
                </c:pt>
                <c:pt idx="45">
                  <c:v>42.267023999999999</c:v>
                </c:pt>
                <c:pt idx="46">
                  <c:v>42.267023999999999</c:v>
                </c:pt>
                <c:pt idx="47">
                  <c:v>42.267023999999999</c:v>
                </c:pt>
                <c:pt idx="48">
                  <c:v>43.533178999999997</c:v>
                </c:pt>
                <c:pt idx="49">
                  <c:v>43.533178999999997</c:v>
                </c:pt>
                <c:pt idx="50">
                  <c:v>43.533178999999997</c:v>
                </c:pt>
                <c:pt idx="51">
                  <c:v>43.533178999999997</c:v>
                </c:pt>
                <c:pt idx="52">
                  <c:v>43.533178999999997</c:v>
                </c:pt>
                <c:pt idx="53">
                  <c:v>43.533178999999997</c:v>
                </c:pt>
                <c:pt idx="54">
                  <c:v>43.533178999999997</c:v>
                </c:pt>
                <c:pt idx="55">
                  <c:v>43.533178999999997</c:v>
                </c:pt>
                <c:pt idx="56">
                  <c:v>43.533178999999997</c:v>
                </c:pt>
                <c:pt idx="57">
                  <c:v>43.533178999999997</c:v>
                </c:pt>
                <c:pt idx="58">
                  <c:v>43.533178999999997</c:v>
                </c:pt>
                <c:pt idx="59">
                  <c:v>43.533178999999997</c:v>
                </c:pt>
                <c:pt idx="60">
                  <c:v>44.873615000000001</c:v>
                </c:pt>
                <c:pt idx="61">
                  <c:v>44.873615000000001</c:v>
                </c:pt>
                <c:pt idx="62">
                  <c:v>44.873615000000001</c:v>
                </c:pt>
                <c:pt idx="63">
                  <c:v>44.873615000000001</c:v>
                </c:pt>
                <c:pt idx="64">
                  <c:v>44.873615000000001</c:v>
                </c:pt>
                <c:pt idx="65">
                  <c:v>44.873615000000001</c:v>
                </c:pt>
                <c:pt idx="66">
                  <c:v>44.873615000000001</c:v>
                </c:pt>
                <c:pt idx="67">
                  <c:v>44.873615000000001</c:v>
                </c:pt>
                <c:pt idx="68">
                  <c:v>44.873615000000001</c:v>
                </c:pt>
                <c:pt idx="69">
                  <c:v>44.873615000000001</c:v>
                </c:pt>
                <c:pt idx="70">
                  <c:v>44.873615000000001</c:v>
                </c:pt>
                <c:pt idx="71">
                  <c:v>44.873615000000001</c:v>
                </c:pt>
                <c:pt idx="72">
                  <c:v>46.247968</c:v>
                </c:pt>
                <c:pt idx="73">
                  <c:v>46.247968</c:v>
                </c:pt>
                <c:pt idx="74">
                  <c:v>46.247968</c:v>
                </c:pt>
                <c:pt idx="75">
                  <c:v>46.247968</c:v>
                </c:pt>
                <c:pt idx="76">
                  <c:v>46.247968</c:v>
                </c:pt>
                <c:pt idx="77">
                  <c:v>46.247968</c:v>
                </c:pt>
                <c:pt idx="78">
                  <c:v>46.247968</c:v>
                </c:pt>
                <c:pt idx="79">
                  <c:v>46.247968</c:v>
                </c:pt>
                <c:pt idx="80">
                  <c:v>46.247968</c:v>
                </c:pt>
                <c:pt idx="81">
                  <c:v>46.247968</c:v>
                </c:pt>
                <c:pt idx="82">
                  <c:v>46.247968</c:v>
                </c:pt>
                <c:pt idx="83">
                  <c:v>46.247968</c:v>
                </c:pt>
                <c:pt idx="84">
                  <c:v>47.662049000000003</c:v>
                </c:pt>
                <c:pt idx="85">
                  <c:v>47.662049000000003</c:v>
                </c:pt>
                <c:pt idx="86">
                  <c:v>47.662049000000003</c:v>
                </c:pt>
                <c:pt idx="87">
                  <c:v>47.662049000000003</c:v>
                </c:pt>
                <c:pt idx="88">
                  <c:v>47.662049000000003</c:v>
                </c:pt>
                <c:pt idx="89">
                  <c:v>47.662049000000003</c:v>
                </c:pt>
                <c:pt idx="90">
                  <c:v>47.662049000000003</c:v>
                </c:pt>
                <c:pt idx="91">
                  <c:v>47.662049000000003</c:v>
                </c:pt>
                <c:pt idx="92">
                  <c:v>47.662049000000003</c:v>
                </c:pt>
                <c:pt idx="93">
                  <c:v>47.662049000000003</c:v>
                </c:pt>
                <c:pt idx="94">
                  <c:v>47.662049000000003</c:v>
                </c:pt>
                <c:pt idx="95">
                  <c:v>47.662049000000003</c:v>
                </c:pt>
                <c:pt idx="96">
                  <c:v>49.122574</c:v>
                </c:pt>
                <c:pt idx="97">
                  <c:v>49.122574</c:v>
                </c:pt>
                <c:pt idx="98">
                  <c:v>49.122574</c:v>
                </c:pt>
                <c:pt idx="99">
                  <c:v>49.122574</c:v>
                </c:pt>
                <c:pt idx="100">
                  <c:v>49.122574</c:v>
                </c:pt>
                <c:pt idx="101">
                  <c:v>49.122574</c:v>
                </c:pt>
                <c:pt idx="102">
                  <c:v>49.122574</c:v>
                </c:pt>
                <c:pt idx="103">
                  <c:v>49.122574</c:v>
                </c:pt>
                <c:pt idx="104">
                  <c:v>49.122574</c:v>
                </c:pt>
                <c:pt idx="105">
                  <c:v>49.122574</c:v>
                </c:pt>
                <c:pt idx="106">
                  <c:v>49.122574</c:v>
                </c:pt>
                <c:pt idx="107">
                  <c:v>49.122574</c:v>
                </c:pt>
                <c:pt idx="108">
                  <c:v>50.632852999999997</c:v>
                </c:pt>
                <c:pt idx="109">
                  <c:v>50.632852999999997</c:v>
                </c:pt>
                <c:pt idx="110">
                  <c:v>50.632852999999997</c:v>
                </c:pt>
                <c:pt idx="111">
                  <c:v>50.632852999999997</c:v>
                </c:pt>
                <c:pt idx="112">
                  <c:v>50.632852999999997</c:v>
                </c:pt>
                <c:pt idx="113">
                  <c:v>50.632852999999997</c:v>
                </c:pt>
                <c:pt idx="114">
                  <c:v>50.632852999999997</c:v>
                </c:pt>
                <c:pt idx="115">
                  <c:v>50.632852999999997</c:v>
                </c:pt>
                <c:pt idx="116">
                  <c:v>50.632852999999997</c:v>
                </c:pt>
                <c:pt idx="117">
                  <c:v>50.632852999999997</c:v>
                </c:pt>
                <c:pt idx="118">
                  <c:v>50.632852999999997</c:v>
                </c:pt>
                <c:pt idx="119">
                  <c:v>50.632852999999997</c:v>
                </c:pt>
                <c:pt idx="120">
                  <c:v>52.199084999999997</c:v>
                </c:pt>
                <c:pt idx="121">
                  <c:v>52.199084999999997</c:v>
                </c:pt>
                <c:pt idx="122">
                  <c:v>52.199084999999997</c:v>
                </c:pt>
                <c:pt idx="123">
                  <c:v>52.199084999999997</c:v>
                </c:pt>
                <c:pt idx="124">
                  <c:v>52.199084999999997</c:v>
                </c:pt>
                <c:pt idx="125">
                  <c:v>52.199084999999997</c:v>
                </c:pt>
                <c:pt idx="126">
                  <c:v>52.199084999999997</c:v>
                </c:pt>
                <c:pt idx="127">
                  <c:v>52.199084999999997</c:v>
                </c:pt>
                <c:pt idx="128">
                  <c:v>52.199084999999997</c:v>
                </c:pt>
                <c:pt idx="129">
                  <c:v>52.199084999999997</c:v>
                </c:pt>
                <c:pt idx="130">
                  <c:v>52.199084999999997</c:v>
                </c:pt>
                <c:pt idx="131">
                  <c:v>52.199084999999997</c:v>
                </c:pt>
                <c:pt idx="132">
                  <c:v>53.815928</c:v>
                </c:pt>
                <c:pt idx="133">
                  <c:v>53.815928</c:v>
                </c:pt>
                <c:pt idx="134">
                  <c:v>53.815928</c:v>
                </c:pt>
                <c:pt idx="135">
                  <c:v>53.815928</c:v>
                </c:pt>
                <c:pt idx="136">
                  <c:v>53.815928</c:v>
                </c:pt>
                <c:pt idx="137">
                  <c:v>53.815928</c:v>
                </c:pt>
                <c:pt idx="138">
                  <c:v>53.815928</c:v>
                </c:pt>
                <c:pt idx="139">
                  <c:v>53.815928</c:v>
                </c:pt>
                <c:pt idx="140">
                  <c:v>53.815928</c:v>
                </c:pt>
                <c:pt idx="141">
                  <c:v>53.815928</c:v>
                </c:pt>
                <c:pt idx="142">
                  <c:v>53.815928</c:v>
                </c:pt>
                <c:pt idx="143">
                  <c:v>53.815928</c:v>
                </c:pt>
                <c:pt idx="144">
                  <c:v>55.486868000000001</c:v>
                </c:pt>
                <c:pt idx="145">
                  <c:v>55.486868000000001</c:v>
                </c:pt>
                <c:pt idx="146">
                  <c:v>55.486868000000001</c:v>
                </c:pt>
                <c:pt idx="147">
                  <c:v>55.486868000000001</c:v>
                </c:pt>
                <c:pt idx="148">
                  <c:v>55.486868000000001</c:v>
                </c:pt>
                <c:pt idx="149">
                  <c:v>55.486868000000001</c:v>
                </c:pt>
                <c:pt idx="150">
                  <c:v>55.486868000000001</c:v>
                </c:pt>
                <c:pt idx="151">
                  <c:v>55.486868000000001</c:v>
                </c:pt>
                <c:pt idx="152">
                  <c:v>55.486868000000001</c:v>
                </c:pt>
                <c:pt idx="153">
                  <c:v>55.486868000000001</c:v>
                </c:pt>
                <c:pt idx="154">
                  <c:v>55.486868000000001</c:v>
                </c:pt>
                <c:pt idx="155">
                  <c:v>55.486868000000001</c:v>
                </c:pt>
                <c:pt idx="156">
                  <c:v>57.217188999999998</c:v>
                </c:pt>
                <c:pt idx="157">
                  <c:v>57.217188999999998</c:v>
                </c:pt>
                <c:pt idx="158">
                  <c:v>57.217188999999998</c:v>
                </c:pt>
                <c:pt idx="159">
                  <c:v>57.217188999999998</c:v>
                </c:pt>
                <c:pt idx="160">
                  <c:v>57.217188999999998</c:v>
                </c:pt>
                <c:pt idx="161">
                  <c:v>57.217188999999998</c:v>
                </c:pt>
                <c:pt idx="162">
                  <c:v>57.217188999999998</c:v>
                </c:pt>
                <c:pt idx="163">
                  <c:v>57.217188999999998</c:v>
                </c:pt>
                <c:pt idx="164">
                  <c:v>57.217188999999998</c:v>
                </c:pt>
                <c:pt idx="165">
                  <c:v>57.217188999999998</c:v>
                </c:pt>
                <c:pt idx="166">
                  <c:v>57.217188999999998</c:v>
                </c:pt>
                <c:pt idx="167">
                  <c:v>57.217188999999998</c:v>
                </c:pt>
                <c:pt idx="168">
                  <c:v>59.000526000000001</c:v>
                </c:pt>
                <c:pt idx="169">
                  <c:v>59.000526000000001</c:v>
                </c:pt>
                <c:pt idx="170">
                  <c:v>59.000526000000001</c:v>
                </c:pt>
                <c:pt idx="171">
                  <c:v>59.000526000000001</c:v>
                </c:pt>
                <c:pt idx="172">
                  <c:v>59.000526000000001</c:v>
                </c:pt>
                <c:pt idx="173">
                  <c:v>59.000526000000001</c:v>
                </c:pt>
                <c:pt idx="174">
                  <c:v>59.000526000000001</c:v>
                </c:pt>
                <c:pt idx="175">
                  <c:v>59.000526000000001</c:v>
                </c:pt>
                <c:pt idx="176">
                  <c:v>59.000526000000001</c:v>
                </c:pt>
                <c:pt idx="177">
                  <c:v>59.000526000000001</c:v>
                </c:pt>
                <c:pt idx="178">
                  <c:v>59.000526000000001</c:v>
                </c:pt>
                <c:pt idx="179">
                  <c:v>59.000526000000001</c:v>
                </c:pt>
                <c:pt idx="180">
                  <c:v>60.833432999999999</c:v>
                </c:pt>
                <c:pt idx="181">
                  <c:v>60.833432999999999</c:v>
                </c:pt>
                <c:pt idx="182">
                  <c:v>60.833432999999999</c:v>
                </c:pt>
                <c:pt idx="183">
                  <c:v>60.833432999999999</c:v>
                </c:pt>
                <c:pt idx="184">
                  <c:v>60.833432999999999</c:v>
                </c:pt>
                <c:pt idx="185">
                  <c:v>60.833432999999999</c:v>
                </c:pt>
                <c:pt idx="186">
                  <c:v>60.833432999999999</c:v>
                </c:pt>
                <c:pt idx="187">
                  <c:v>60.833432999999999</c:v>
                </c:pt>
                <c:pt idx="188">
                  <c:v>60.833432999999999</c:v>
                </c:pt>
                <c:pt idx="189">
                  <c:v>60.833432999999999</c:v>
                </c:pt>
                <c:pt idx="190">
                  <c:v>60.833432999999999</c:v>
                </c:pt>
                <c:pt idx="191">
                  <c:v>60.833432999999999</c:v>
                </c:pt>
                <c:pt idx="192">
                  <c:v>62.714084</c:v>
                </c:pt>
                <c:pt idx="193">
                  <c:v>62.714084</c:v>
                </c:pt>
                <c:pt idx="194">
                  <c:v>62.714084</c:v>
                </c:pt>
                <c:pt idx="195">
                  <c:v>62.714084</c:v>
                </c:pt>
                <c:pt idx="196">
                  <c:v>62.714084</c:v>
                </c:pt>
                <c:pt idx="197">
                  <c:v>62.714084</c:v>
                </c:pt>
                <c:pt idx="198">
                  <c:v>62.714084</c:v>
                </c:pt>
                <c:pt idx="199">
                  <c:v>62.714084</c:v>
                </c:pt>
                <c:pt idx="200">
                  <c:v>62.714084</c:v>
                </c:pt>
                <c:pt idx="201">
                  <c:v>62.714084</c:v>
                </c:pt>
                <c:pt idx="202">
                  <c:v>62.714084</c:v>
                </c:pt>
                <c:pt idx="203">
                  <c:v>62.714084</c:v>
                </c:pt>
                <c:pt idx="204">
                  <c:v>64.649786000000006</c:v>
                </c:pt>
                <c:pt idx="205">
                  <c:v>64.649786000000006</c:v>
                </c:pt>
                <c:pt idx="206">
                  <c:v>64.649786000000006</c:v>
                </c:pt>
                <c:pt idx="207">
                  <c:v>64.649786000000006</c:v>
                </c:pt>
                <c:pt idx="208">
                  <c:v>64.649786000000006</c:v>
                </c:pt>
                <c:pt idx="209">
                  <c:v>64.649786000000006</c:v>
                </c:pt>
                <c:pt idx="210">
                  <c:v>64.649786000000006</c:v>
                </c:pt>
                <c:pt idx="211">
                  <c:v>64.649786000000006</c:v>
                </c:pt>
                <c:pt idx="212">
                  <c:v>64.649786000000006</c:v>
                </c:pt>
                <c:pt idx="213">
                  <c:v>64.649786000000006</c:v>
                </c:pt>
                <c:pt idx="214">
                  <c:v>64.649786000000006</c:v>
                </c:pt>
                <c:pt idx="215">
                  <c:v>64.649786000000006</c:v>
                </c:pt>
                <c:pt idx="216">
                  <c:v>66.634721999999996</c:v>
                </c:pt>
                <c:pt idx="217">
                  <c:v>66.634721999999996</c:v>
                </c:pt>
                <c:pt idx="218">
                  <c:v>66.634721999999996</c:v>
                </c:pt>
                <c:pt idx="219">
                  <c:v>66.634721999999996</c:v>
                </c:pt>
                <c:pt idx="220">
                  <c:v>66.634721999999996</c:v>
                </c:pt>
                <c:pt idx="221">
                  <c:v>66.634721999999996</c:v>
                </c:pt>
                <c:pt idx="222">
                  <c:v>66.634721999999996</c:v>
                </c:pt>
                <c:pt idx="223">
                  <c:v>66.634721999999996</c:v>
                </c:pt>
                <c:pt idx="224">
                  <c:v>66.634721999999996</c:v>
                </c:pt>
                <c:pt idx="225">
                  <c:v>66.634721999999996</c:v>
                </c:pt>
                <c:pt idx="226">
                  <c:v>66.634721999999996</c:v>
                </c:pt>
                <c:pt idx="227">
                  <c:v>66.634721999999996</c:v>
                </c:pt>
                <c:pt idx="228">
                  <c:v>68.645122000000001</c:v>
                </c:pt>
                <c:pt idx="229">
                  <c:v>68.645122000000001</c:v>
                </c:pt>
                <c:pt idx="230">
                  <c:v>68.645122000000001</c:v>
                </c:pt>
                <c:pt idx="231">
                  <c:v>68.645122000000001</c:v>
                </c:pt>
                <c:pt idx="232">
                  <c:v>68.645122000000001</c:v>
                </c:pt>
                <c:pt idx="233">
                  <c:v>68.645122000000001</c:v>
                </c:pt>
                <c:pt idx="234">
                  <c:v>68.645122000000001</c:v>
                </c:pt>
                <c:pt idx="235">
                  <c:v>68.645122000000001</c:v>
                </c:pt>
                <c:pt idx="236">
                  <c:v>68.645122000000001</c:v>
                </c:pt>
                <c:pt idx="237">
                  <c:v>68.645122000000001</c:v>
                </c:pt>
                <c:pt idx="238">
                  <c:v>68.645122000000001</c:v>
                </c:pt>
                <c:pt idx="239">
                  <c:v>68.645122000000001</c:v>
                </c:pt>
                <c:pt idx="240">
                  <c:v>70.665644999999998</c:v>
                </c:pt>
                <c:pt idx="241">
                  <c:v>70.665644999999998</c:v>
                </c:pt>
                <c:pt idx="242">
                  <c:v>70.665644999999998</c:v>
                </c:pt>
                <c:pt idx="243">
                  <c:v>70.665644999999998</c:v>
                </c:pt>
                <c:pt idx="244">
                  <c:v>70.665644999999998</c:v>
                </c:pt>
                <c:pt idx="245">
                  <c:v>70.665644999999998</c:v>
                </c:pt>
                <c:pt idx="246">
                  <c:v>70.665644999999998</c:v>
                </c:pt>
                <c:pt idx="247">
                  <c:v>70.665644999999998</c:v>
                </c:pt>
                <c:pt idx="248">
                  <c:v>70.665644999999998</c:v>
                </c:pt>
                <c:pt idx="249">
                  <c:v>70.665644999999998</c:v>
                </c:pt>
                <c:pt idx="250">
                  <c:v>70.665644999999998</c:v>
                </c:pt>
                <c:pt idx="251">
                  <c:v>70.665644999999998</c:v>
                </c:pt>
                <c:pt idx="252">
                  <c:v>72.676385999999994</c:v>
                </c:pt>
                <c:pt idx="253">
                  <c:v>72.676385999999994</c:v>
                </c:pt>
                <c:pt idx="254">
                  <c:v>72.676385999999994</c:v>
                </c:pt>
                <c:pt idx="255">
                  <c:v>72.676385999999994</c:v>
                </c:pt>
                <c:pt idx="256">
                  <c:v>72.676385999999994</c:v>
                </c:pt>
                <c:pt idx="257">
                  <c:v>72.676385999999994</c:v>
                </c:pt>
                <c:pt idx="258">
                  <c:v>72.676385999999994</c:v>
                </c:pt>
                <c:pt idx="259">
                  <c:v>72.676385999999994</c:v>
                </c:pt>
                <c:pt idx="260">
                  <c:v>72.676385999999994</c:v>
                </c:pt>
                <c:pt idx="261">
                  <c:v>72.676385999999994</c:v>
                </c:pt>
                <c:pt idx="262">
                  <c:v>72.676385999999994</c:v>
                </c:pt>
                <c:pt idx="263">
                  <c:v>72.676385999999994</c:v>
                </c:pt>
                <c:pt idx="264">
                  <c:v>74.665854999999993</c:v>
                </c:pt>
                <c:pt idx="265">
                  <c:v>74.665854999999993</c:v>
                </c:pt>
                <c:pt idx="266">
                  <c:v>74.665854999999993</c:v>
                </c:pt>
                <c:pt idx="267">
                  <c:v>74.665854999999993</c:v>
                </c:pt>
                <c:pt idx="268">
                  <c:v>74.665854999999993</c:v>
                </c:pt>
                <c:pt idx="269">
                  <c:v>74.665854999999993</c:v>
                </c:pt>
                <c:pt idx="270">
                  <c:v>74.665854999999993</c:v>
                </c:pt>
                <c:pt idx="271">
                  <c:v>74.665854999999993</c:v>
                </c:pt>
                <c:pt idx="272">
                  <c:v>74.665854999999993</c:v>
                </c:pt>
                <c:pt idx="273">
                  <c:v>74.665854999999993</c:v>
                </c:pt>
                <c:pt idx="274">
                  <c:v>74.665854999999993</c:v>
                </c:pt>
                <c:pt idx="275">
                  <c:v>74.665854999999993</c:v>
                </c:pt>
                <c:pt idx="276">
                  <c:v>76.641897</c:v>
                </c:pt>
                <c:pt idx="277">
                  <c:v>76.641897</c:v>
                </c:pt>
                <c:pt idx="278">
                  <c:v>76.641897</c:v>
                </c:pt>
                <c:pt idx="279">
                  <c:v>76.641897</c:v>
                </c:pt>
                <c:pt idx="280">
                  <c:v>76.641897</c:v>
                </c:pt>
                <c:pt idx="281">
                  <c:v>76.641897</c:v>
                </c:pt>
                <c:pt idx="282">
                  <c:v>76.641897</c:v>
                </c:pt>
                <c:pt idx="283">
                  <c:v>76.641897</c:v>
                </c:pt>
                <c:pt idx="284">
                  <c:v>76.641897</c:v>
                </c:pt>
                <c:pt idx="285">
                  <c:v>76.641897</c:v>
                </c:pt>
                <c:pt idx="286">
                  <c:v>76.641897</c:v>
                </c:pt>
                <c:pt idx="287">
                  <c:v>76.641897</c:v>
                </c:pt>
                <c:pt idx="288">
                  <c:v>78.618044999999995</c:v>
                </c:pt>
                <c:pt idx="289">
                  <c:v>78.618044999999995</c:v>
                </c:pt>
                <c:pt idx="290">
                  <c:v>78.618044999999995</c:v>
                </c:pt>
                <c:pt idx="291">
                  <c:v>78.618044999999995</c:v>
                </c:pt>
                <c:pt idx="292">
                  <c:v>78.618044999999995</c:v>
                </c:pt>
                <c:pt idx="293">
                  <c:v>78.618044999999995</c:v>
                </c:pt>
                <c:pt idx="294">
                  <c:v>78.618044999999995</c:v>
                </c:pt>
                <c:pt idx="295">
                  <c:v>78.618044999999995</c:v>
                </c:pt>
                <c:pt idx="296">
                  <c:v>78.618044999999995</c:v>
                </c:pt>
                <c:pt idx="297">
                  <c:v>78.618044999999995</c:v>
                </c:pt>
                <c:pt idx="298">
                  <c:v>78.618044999999995</c:v>
                </c:pt>
                <c:pt idx="299">
                  <c:v>78.618044999999995</c:v>
                </c:pt>
                <c:pt idx="300">
                  <c:v>80.611683999999997</c:v>
                </c:pt>
                <c:pt idx="301">
                  <c:v>80.611683999999997</c:v>
                </c:pt>
                <c:pt idx="302">
                  <c:v>80.611683999999997</c:v>
                </c:pt>
                <c:pt idx="303">
                  <c:v>80.611683999999997</c:v>
                </c:pt>
                <c:pt idx="304">
                  <c:v>80.611683999999997</c:v>
                </c:pt>
                <c:pt idx="305">
                  <c:v>80.611683999999997</c:v>
                </c:pt>
                <c:pt idx="306">
                  <c:v>80.611683999999997</c:v>
                </c:pt>
                <c:pt idx="307">
                  <c:v>80.611683999999997</c:v>
                </c:pt>
                <c:pt idx="308">
                  <c:v>80.611683999999997</c:v>
                </c:pt>
                <c:pt idx="309">
                  <c:v>80.611683999999997</c:v>
                </c:pt>
                <c:pt idx="310">
                  <c:v>80.611683999999997</c:v>
                </c:pt>
                <c:pt idx="311">
                  <c:v>80.611683999999997</c:v>
                </c:pt>
                <c:pt idx="312">
                  <c:v>82.622303000000002</c:v>
                </c:pt>
                <c:pt idx="313">
                  <c:v>82.622303000000002</c:v>
                </c:pt>
                <c:pt idx="314">
                  <c:v>82.622303000000002</c:v>
                </c:pt>
                <c:pt idx="315">
                  <c:v>82.622303000000002</c:v>
                </c:pt>
                <c:pt idx="316">
                  <c:v>82.622303000000002</c:v>
                </c:pt>
                <c:pt idx="317">
                  <c:v>82.622303000000002</c:v>
                </c:pt>
                <c:pt idx="318">
                  <c:v>82.622303000000002</c:v>
                </c:pt>
                <c:pt idx="319">
                  <c:v>82.622303000000002</c:v>
                </c:pt>
                <c:pt idx="320">
                  <c:v>82.622303000000002</c:v>
                </c:pt>
                <c:pt idx="321">
                  <c:v>82.622303000000002</c:v>
                </c:pt>
                <c:pt idx="322">
                  <c:v>82.622303000000002</c:v>
                </c:pt>
                <c:pt idx="323">
                  <c:v>82.622303000000002</c:v>
                </c:pt>
                <c:pt idx="324">
                  <c:v>84.646705999999995</c:v>
                </c:pt>
                <c:pt idx="325">
                  <c:v>84.646705999999995</c:v>
                </c:pt>
                <c:pt idx="326">
                  <c:v>84.646705999999995</c:v>
                </c:pt>
                <c:pt idx="327">
                  <c:v>84.646705999999995</c:v>
                </c:pt>
                <c:pt idx="328">
                  <c:v>84.646705999999995</c:v>
                </c:pt>
                <c:pt idx="329">
                  <c:v>84.646705999999995</c:v>
                </c:pt>
                <c:pt idx="330">
                  <c:v>84.646705999999995</c:v>
                </c:pt>
                <c:pt idx="331">
                  <c:v>84.646705999999995</c:v>
                </c:pt>
                <c:pt idx="332">
                  <c:v>84.646705999999995</c:v>
                </c:pt>
                <c:pt idx="333">
                  <c:v>84.646705999999995</c:v>
                </c:pt>
                <c:pt idx="334">
                  <c:v>84.646705999999995</c:v>
                </c:pt>
                <c:pt idx="335">
                  <c:v>84.646705999999995</c:v>
                </c:pt>
                <c:pt idx="336">
                  <c:v>86.697760000000002</c:v>
                </c:pt>
                <c:pt idx="337">
                  <c:v>86.697760000000002</c:v>
                </c:pt>
                <c:pt idx="338">
                  <c:v>86.697760000000002</c:v>
                </c:pt>
                <c:pt idx="339">
                  <c:v>86.697760000000002</c:v>
                </c:pt>
                <c:pt idx="340">
                  <c:v>86.697760000000002</c:v>
                </c:pt>
                <c:pt idx="341">
                  <c:v>86.697760000000002</c:v>
                </c:pt>
                <c:pt idx="342">
                  <c:v>86.697760000000002</c:v>
                </c:pt>
                <c:pt idx="343">
                  <c:v>86.697760000000002</c:v>
                </c:pt>
                <c:pt idx="344">
                  <c:v>86.697760000000002</c:v>
                </c:pt>
                <c:pt idx="345">
                  <c:v>86.697760000000002</c:v>
                </c:pt>
                <c:pt idx="346">
                  <c:v>86.697760000000002</c:v>
                </c:pt>
                <c:pt idx="347">
                  <c:v>86.697760000000002</c:v>
                </c:pt>
                <c:pt idx="348">
                  <c:v>88.770384000000007</c:v>
                </c:pt>
                <c:pt idx="349">
                  <c:v>88.770384000000007</c:v>
                </c:pt>
                <c:pt idx="350">
                  <c:v>88.770384000000007</c:v>
                </c:pt>
                <c:pt idx="351">
                  <c:v>88.770384000000007</c:v>
                </c:pt>
                <c:pt idx="352">
                  <c:v>88.770384000000007</c:v>
                </c:pt>
                <c:pt idx="353">
                  <c:v>88.770384000000007</c:v>
                </c:pt>
                <c:pt idx="354">
                  <c:v>88.770384000000007</c:v>
                </c:pt>
                <c:pt idx="355">
                  <c:v>88.770384000000007</c:v>
                </c:pt>
                <c:pt idx="356">
                  <c:v>88.770384000000007</c:v>
                </c:pt>
                <c:pt idx="357">
                  <c:v>88.770384000000007</c:v>
                </c:pt>
                <c:pt idx="358">
                  <c:v>88.770384000000007</c:v>
                </c:pt>
                <c:pt idx="359">
                  <c:v>88.770384000000007</c:v>
                </c:pt>
                <c:pt idx="360">
                  <c:v>90.868426999999997</c:v>
                </c:pt>
                <c:pt idx="361">
                  <c:v>90.868426999999997</c:v>
                </c:pt>
                <c:pt idx="362">
                  <c:v>90.868426999999997</c:v>
                </c:pt>
                <c:pt idx="363">
                  <c:v>90.868426999999997</c:v>
                </c:pt>
                <c:pt idx="364">
                  <c:v>90.868426999999997</c:v>
                </c:pt>
                <c:pt idx="365">
                  <c:v>90.868426999999997</c:v>
                </c:pt>
                <c:pt idx="366">
                  <c:v>90.868426999999997</c:v>
                </c:pt>
                <c:pt idx="367">
                  <c:v>90.868426999999997</c:v>
                </c:pt>
                <c:pt idx="368">
                  <c:v>90.868426999999997</c:v>
                </c:pt>
                <c:pt idx="369">
                  <c:v>90.868426999999997</c:v>
                </c:pt>
                <c:pt idx="370">
                  <c:v>90.868426999999997</c:v>
                </c:pt>
                <c:pt idx="371">
                  <c:v>90.868426999999997</c:v>
                </c:pt>
                <c:pt idx="372">
                  <c:v>92.992527999999993</c:v>
                </c:pt>
                <c:pt idx="373">
                  <c:v>92.992527999999993</c:v>
                </c:pt>
                <c:pt idx="374">
                  <c:v>92.992527999999993</c:v>
                </c:pt>
                <c:pt idx="375">
                  <c:v>92.992527999999993</c:v>
                </c:pt>
                <c:pt idx="376">
                  <c:v>92.992527999999993</c:v>
                </c:pt>
                <c:pt idx="377">
                  <c:v>92.992527999999993</c:v>
                </c:pt>
                <c:pt idx="378">
                  <c:v>92.992527999999993</c:v>
                </c:pt>
                <c:pt idx="379">
                  <c:v>92.992527999999993</c:v>
                </c:pt>
                <c:pt idx="380">
                  <c:v>92.992527999999993</c:v>
                </c:pt>
                <c:pt idx="381">
                  <c:v>92.992527999999993</c:v>
                </c:pt>
                <c:pt idx="382">
                  <c:v>92.992527999999993</c:v>
                </c:pt>
                <c:pt idx="383">
                  <c:v>92.992527999999993</c:v>
                </c:pt>
                <c:pt idx="384">
                  <c:v>95.149326000000002</c:v>
                </c:pt>
                <c:pt idx="385">
                  <c:v>95.149326000000002</c:v>
                </c:pt>
                <c:pt idx="386">
                  <c:v>95.149326000000002</c:v>
                </c:pt>
                <c:pt idx="387">
                  <c:v>95.149326000000002</c:v>
                </c:pt>
                <c:pt idx="388">
                  <c:v>95.149326000000002</c:v>
                </c:pt>
                <c:pt idx="389">
                  <c:v>95.149326000000002</c:v>
                </c:pt>
                <c:pt idx="390">
                  <c:v>95.149326000000002</c:v>
                </c:pt>
                <c:pt idx="391">
                  <c:v>95.149326000000002</c:v>
                </c:pt>
                <c:pt idx="392">
                  <c:v>95.149326000000002</c:v>
                </c:pt>
                <c:pt idx="393">
                  <c:v>95.149326000000002</c:v>
                </c:pt>
                <c:pt idx="394">
                  <c:v>95.149326000000002</c:v>
                </c:pt>
                <c:pt idx="395">
                  <c:v>95.149326000000002</c:v>
                </c:pt>
                <c:pt idx="396">
                  <c:v>97.355941000000001</c:v>
                </c:pt>
                <c:pt idx="397">
                  <c:v>97.355941000000001</c:v>
                </c:pt>
                <c:pt idx="398">
                  <c:v>97.355941000000001</c:v>
                </c:pt>
                <c:pt idx="399">
                  <c:v>97.355941000000001</c:v>
                </c:pt>
                <c:pt idx="400">
                  <c:v>97.355941000000001</c:v>
                </c:pt>
                <c:pt idx="401">
                  <c:v>97.355941000000001</c:v>
                </c:pt>
                <c:pt idx="402">
                  <c:v>97.355941000000001</c:v>
                </c:pt>
                <c:pt idx="403">
                  <c:v>97.355941000000001</c:v>
                </c:pt>
                <c:pt idx="404">
                  <c:v>97.355941000000001</c:v>
                </c:pt>
                <c:pt idx="405">
                  <c:v>97.355941000000001</c:v>
                </c:pt>
                <c:pt idx="406">
                  <c:v>97.355941000000001</c:v>
                </c:pt>
                <c:pt idx="407">
                  <c:v>97.355941000000001</c:v>
                </c:pt>
                <c:pt idx="408">
                  <c:v>99.614642000000003</c:v>
                </c:pt>
                <c:pt idx="409">
                  <c:v>99.614642000000003</c:v>
                </c:pt>
                <c:pt idx="410">
                  <c:v>99.614642000000003</c:v>
                </c:pt>
                <c:pt idx="411">
                  <c:v>99.614642000000003</c:v>
                </c:pt>
                <c:pt idx="412">
                  <c:v>99.614642000000003</c:v>
                </c:pt>
                <c:pt idx="413">
                  <c:v>99.614642000000003</c:v>
                </c:pt>
                <c:pt idx="414">
                  <c:v>99.614642000000003</c:v>
                </c:pt>
                <c:pt idx="415">
                  <c:v>99.614642000000003</c:v>
                </c:pt>
                <c:pt idx="416">
                  <c:v>99.614642000000003</c:v>
                </c:pt>
                <c:pt idx="417">
                  <c:v>99.614642000000003</c:v>
                </c:pt>
                <c:pt idx="418">
                  <c:v>99.614642000000003</c:v>
                </c:pt>
                <c:pt idx="419">
                  <c:v>99.614642000000003</c:v>
                </c:pt>
                <c:pt idx="420">
                  <c:v>101.91839299999999</c:v>
                </c:pt>
                <c:pt idx="421">
                  <c:v>101.91839299999999</c:v>
                </c:pt>
                <c:pt idx="422">
                  <c:v>101.91839299999999</c:v>
                </c:pt>
                <c:pt idx="423">
                  <c:v>101.91839299999999</c:v>
                </c:pt>
                <c:pt idx="424">
                  <c:v>101.91839299999999</c:v>
                </c:pt>
                <c:pt idx="425">
                  <c:v>101.91839299999999</c:v>
                </c:pt>
                <c:pt idx="426">
                  <c:v>101.91839299999999</c:v>
                </c:pt>
                <c:pt idx="427">
                  <c:v>101.91839299999999</c:v>
                </c:pt>
                <c:pt idx="428">
                  <c:v>101.91839299999999</c:v>
                </c:pt>
                <c:pt idx="429">
                  <c:v>101.91839299999999</c:v>
                </c:pt>
                <c:pt idx="430">
                  <c:v>101.91839299999999</c:v>
                </c:pt>
                <c:pt idx="431">
                  <c:v>101.91839299999999</c:v>
                </c:pt>
                <c:pt idx="432">
                  <c:v>104.257762</c:v>
                </c:pt>
                <c:pt idx="433">
                  <c:v>104.257762</c:v>
                </c:pt>
                <c:pt idx="434">
                  <c:v>104.257762</c:v>
                </c:pt>
                <c:pt idx="435">
                  <c:v>104.257762</c:v>
                </c:pt>
                <c:pt idx="436">
                  <c:v>104.257762</c:v>
                </c:pt>
                <c:pt idx="437">
                  <c:v>104.257762</c:v>
                </c:pt>
                <c:pt idx="438">
                  <c:v>104.257762</c:v>
                </c:pt>
                <c:pt idx="439">
                  <c:v>104.257762</c:v>
                </c:pt>
                <c:pt idx="440">
                  <c:v>104.257762</c:v>
                </c:pt>
                <c:pt idx="441">
                  <c:v>104.257762</c:v>
                </c:pt>
                <c:pt idx="442">
                  <c:v>104.257762</c:v>
                </c:pt>
                <c:pt idx="443">
                  <c:v>104.257762</c:v>
                </c:pt>
                <c:pt idx="444">
                  <c:v>106.627027</c:v>
                </c:pt>
                <c:pt idx="445">
                  <c:v>106.627027</c:v>
                </c:pt>
                <c:pt idx="446">
                  <c:v>106.627027</c:v>
                </c:pt>
                <c:pt idx="447">
                  <c:v>106.627027</c:v>
                </c:pt>
                <c:pt idx="448">
                  <c:v>106.627027</c:v>
                </c:pt>
                <c:pt idx="449">
                  <c:v>106.627027</c:v>
                </c:pt>
                <c:pt idx="450">
                  <c:v>106.627027</c:v>
                </c:pt>
                <c:pt idx="451">
                  <c:v>106.627027</c:v>
                </c:pt>
                <c:pt idx="452">
                  <c:v>106.627027</c:v>
                </c:pt>
                <c:pt idx="453">
                  <c:v>106.627027</c:v>
                </c:pt>
                <c:pt idx="454">
                  <c:v>106.627027</c:v>
                </c:pt>
                <c:pt idx="455">
                  <c:v>106.627027</c:v>
                </c:pt>
                <c:pt idx="456">
                  <c:v>109.00675</c:v>
                </c:pt>
                <c:pt idx="457">
                  <c:v>109.00675</c:v>
                </c:pt>
                <c:pt idx="458">
                  <c:v>109.00675</c:v>
                </c:pt>
                <c:pt idx="459">
                  <c:v>109.00675</c:v>
                </c:pt>
                <c:pt idx="460">
                  <c:v>109.00675</c:v>
                </c:pt>
                <c:pt idx="461">
                  <c:v>109.00675</c:v>
                </c:pt>
                <c:pt idx="462">
                  <c:v>109.00675</c:v>
                </c:pt>
                <c:pt idx="463">
                  <c:v>109.00675</c:v>
                </c:pt>
                <c:pt idx="464">
                  <c:v>109.00675</c:v>
                </c:pt>
                <c:pt idx="465">
                  <c:v>109.00675</c:v>
                </c:pt>
                <c:pt idx="466">
                  <c:v>109.00675</c:v>
                </c:pt>
                <c:pt idx="467">
                  <c:v>109.00675</c:v>
                </c:pt>
                <c:pt idx="468">
                  <c:v>111.375254</c:v>
                </c:pt>
                <c:pt idx="469">
                  <c:v>111.375254</c:v>
                </c:pt>
                <c:pt idx="470">
                  <c:v>111.375254</c:v>
                </c:pt>
                <c:pt idx="471">
                  <c:v>111.375254</c:v>
                </c:pt>
                <c:pt idx="472">
                  <c:v>111.375254</c:v>
                </c:pt>
                <c:pt idx="473">
                  <c:v>111.375254</c:v>
                </c:pt>
                <c:pt idx="474">
                  <c:v>111.375254</c:v>
                </c:pt>
                <c:pt idx="475">
                  <c:v>111.375254</c:v>
                </c:pt>
                <c:pt idx="476">
                  <c:v>111.375254</c:v>
                </c:pt>
                <c:pt idx="477">
                  <c:v>111.375254</c:v>
                </c:pt>
                <c:pt idx="478">
                  <c:v>111.375254</c:v>
                </c:pt>
                <c:pt idx="479">
                  <c:v>111.375254</c:v>
                </c:pt>
                <c:pt idx="480">
                  <c:v>113.723821</c:v>
                </c:pt>
                <c:pt idx="481">
                  <c:v>113.723821</c:v>
                </c:pt>
                <c:pt idx="482">
                  <c:v>113.723821</c:v>
                </c:pt>
                <c:pt idx="483">
                  <c:v>113.723821</c:v>
                </c:pt>
                <c:pt idx="484">
                  <c:v>113.723821</c:v>
                </c:pt>
                <c:pt idx="485">
                  <c:v>113.723821</c:v>
                </c:pt>
                <c:pt idx="486">
                  <c:v>113.723821</c:v>
                </c:pt>
                <c:pt idx="487">
                  <c:v>113.723821</c:v>
                </c:pt>
                <c:pt idx="488">
                  <c:v>113.723821</c:v>
                </c:pt>
                <c:pt idx="489">
                  <c:v>113.723821</c:v>
                </c:pt>
                <c:pt idx="490">
                  <c:v>113.723821</c:v>
                </c:pt>
                <c:pt idx="491">
                  <c:v>113.723821</c:v>
                </c:pt>
                <c:pt idx="492">
                  <c:v>116.03645299999999</c:v>
                </c:pt>
                <c:pt idx="493">
                  <c:v>116.03645299999999</c:v>
                </c:pt>
                <c:pt idx="494">
                  <c:v>116.03645299999999</c:v>
                </c:pt>
                <c:pt idx="495">
                  <c:v>116.03645299999999</c:v>
                </c:pt>
                <c:pt idx="496">
                  <c:v>116.03645299999999</c:v>
                </c:pt>
                <c:pt idx="497">
                  <c:v>116.03645299999999</c:v>
                </c:pt>
                <c:pt idx="498">
                  <c:v>116.03645299999999</c:v>
                </c:pt>
                <c:pt idx="499">
                  <c:v>116.03645299999999</c:v>
                </c:pt>
                <c:pt idx="500">
                  <c:v>116.03645299999999</c:v>
                </c:pt>
                <c:pt idx="501">
                  <c:v>116.03645299999999</c:v>
                </c:pt>
                <c:pt idx="502">
                  <c:v>116.03645299999999</c:v>
                </c:pt>
                <c:pt idx="503">
                  <c:v>116.03645299999999</c:v>
                </c:pt>
                <c:pt idx="504">
                  <c:v>118.297028</c:v>
                </c:pt>
                <c:pt idx="505">
                  <c:v>118.297028</c:v>
                </c:pt>
                <c:pt idx="506">
                  <c:v>118.297028</c:v>
                </c:pt>
                <c:pt idx="507">
                  <c:v>118.297028</c:v>
                </c:pt>
                <c:pt idx="508">
                  <c:v>118.297028</c:v>
                </c:pt>
                <c:pt idx="509">
                  <c:v>118.297028</c:v>
                </c:pt>
                <c:pt idx="510">
                  <c:v>118.297028</c:v>
                </c:pt>
                <c:pt idx="511">
                  <c:v>118.297028</c:v>
                </c:pt>
                <c:pt idx="512">
                  <c:v>118.297028</c:v>
                </c:pt>
                <c:pt idx="513">
                  <c:v>118.297028</c:v>
                </c:pt>
                <c:pt idx="514">
                  <c:v>118.297028</c:v>
                </c:pt>
                <c:pt idx="515">
                  <c:v>118.297028</c:v>
                </c:pt>
                <c:pt idx="516">
                  <c:v>120.484166</c:v>
                </c:pt>
                <c:pt idx="517">
                  <c:v>120.484166</c:v>
                </c:pt>
                <c:pt idx="518">
                  <c:v>120.484166</c:v>
                </c:pt>
                <c:pt idx="519">
                  <c:v>120.484166</c:v>
                </c:pt>
                <c:pt idx="520">
                  <c:v>120.484166</c:v>
                </c:pt>
                <c:pt idx="521">
                  <c:v>120.484166</c:v>
                </c:pt>
                <c:pt idx="522">
                  <c:v>120.484166</c:v>
                </c:pt>
                <c:pt idx="523">
                  <c:v>120.484166</c:v>
                </c:pt>
                <c:pt idx="524">
                  <c:v>120.484166</c:v>
                </c:pt>
                <c:pt idx="525">
                  <c:v>120.484166</c:v>
                </c:pt>
                <c:pt idx="526">
                  <c:v>120.484166</c:v>
                </c:pt>
                <c:pt idx="527">
                  <c:v>120.484166</c:v>
                </c:pt>
                <c:pt idx="528">
                  <c:v>122.599349</c:v>
                </c:pt>
                <c:pt idx="529">
                  <c:v>122.599349</c:v>
                </c:pt>
                <c:pt idx="530">
                  <c:v>122.599349</c:v>
                </c:pt>
                <c:pt idx="531">
                  <c:v>122.599349</c:v>
                </c:pt>
                <c:pt idx="532">
                  <c:v>122.599349</c:v>
                </c:pt>
                <c:pt idx="533">
                  <c:v>122.599349</c:v>
                </c:pt>
                <c:pt idx="534">
                  <c:v>122.599349</c:v>
                </c:pt>
                <c:pt idx="535">
                  <c:v>122.599349</c:v>
                </c:pt>
                <c:pt idx="536">
                  <c:v>122.599349</c:v>
                </c:pt>
                <c:pt idx="537">
                  <c:v>122.599349</c:v>
                </c:pt>
                <c:pt idx="538">
                  <c:v>122.599349</c:v>
                </c:pt>
                <c:pt idx="539">
                  <c:v>122.599349</c:v>
                </c:pt>
                <c:pt idx="540">
                  <c:v>124.64942600000001</c:v>
                </c:pt>
                <c:pt idx="541">
                  <c:v>124.64942600000001</c:v>
                </c:pt>
                <c:pt idx="542">
                  <c:v>124.64942600000001</c:v>
                </c:pt>
                <c:pt idx="543">
                  <c:v>124.64942600000001</c:v>
                </c:pt>
                <c:pt idx="544">
                  <c:v>124.64942600000001</c:v>
                </c:pt>
                <c:pt idx="545">
                  <c:v>124.64942600000001</c:v>
                </c:pt>
                <c:pt idx="546">
                  <c:v>124.64942600000001</c:v>
                </c:pt>
                <c:pt idx="547">
                  <c:v>124.64942600000001</c:v>
                </c:pt>
                <c:pt idx="548">
                  <c:v>124.64942600000001</c:v>
                </c:pt>
                <c:pt idx="549">
                  <c:v>124.64942600000001</c:v>
                </c:pt>
                <c:pt idx="550">
                  <c:v>124.64942600000001</c:v>
                </c:pt>
                <c:pt idx="551">
                  <c:v>124.64942600000001</c:v>
                </c:pt>
                <c:pt idx="552">
                  <c:v>126.63153699999999</c:v>
                </c:pt>
                <c:pt idx="553">
                  <c:v>126.63153699999999</c:v>
                </c:pt>
                <c:pt idx="554">
                  <c:v>126.63153699999999</c:v>
                </c:pt>
                <c:pt idx="555">
                  <c:v>126.63153699999999</c:v>
                </c:pt>
                <c:pt idx="556">
                  <c:v>126.63153699999999</c:v>
                </c:pt>
                <c:pt idx="557">
                  <c:v>126.63153699999999</c:v>
                </c:pt>
                <c:pt idx="558">
                  <c:v>126.63153699999999</c:v>
                </c:pt>
                <c:pt idx="559">
                  <c:v>126.63153699999999</c:v>
                </c:pt>
                <c:pt idx="560">
                  <c:v>126.63153699999999</c:v>
                </c:pt>
                <c:pt idx="561">
                  <c:v>126.63153699999999</c:v>
                </c:pt>
                <c:pt idx="562">
                  <c:v>126.63153699999999</c:v>
                </c:pt>
                <c:pt idx="563">
                  <c:v>126.63153699999999</c:v>
                </c:pt>
                <c:pt idx="564">
                  <c:v>128.555114</c:v>
                </c:pt>
                <c:pt idx="565">
                  <c:v>128.555114</c:v>
                </c:pt>
                <c:pt idx="566">
                  <c:v>128.555114</c:v>
                </c:pt>
                <c:pt idx="567">
                  <c:v>128.555114</c:v>
                </c:pt>
                <c:pt idx="568">
                  <c:v>128.555114</c:v>
                </c:pt>
                <c:pt idx="569">
                  <c:v>128.555114</c:v>
                </c:pt>
                <c:pt idx="570">
                  <c:v>128.555114</c:v>
                </c:pt>
                <c:pt idx="571">
                  <c:v>128.555114</c:v>
                </c:pt>
                <c:pt idx="572">
                  <c:v>128.555114</c:v>
                </c:pt>
                <c:pt idx="573">
                  <c:v>128.555114</c:v>
                </c:pt>
                <c:pt idx="574">
                  <c:v>128.555114</c:v>
                </c:pt>
                <c:pt idx="575">
                  <c:v>128.555114</c:v>
                </c:pt>
                <c:pt idx="576">
                  <c:v>130.44099800000001</c:v>
                </c:pt>
                <c:pt idx="577">
                  <c:v>130.44099800000001</c:v>
                </c:pt>
                <c:pt idx="578">
                  <c:v>130.44099800000001</c:v>
                </c:pt>
                <c:pt idx="579">
                  <c:v>130.44099800000001</c:v>
                </c:pt>
                <c:pt idx="580">
                  <c:v>130.44099800000001</c:v>
                </c:pt>
                <c:pt idx="581">
                  <c:v>130.44099800000001</c:v>
                </c:pt>
                <c:pt idx="582">
                  <c:v>130.44099800000001</c:v>
                </c:pt>
                <c:pt idx="583">
                  <c:v>130.44099800000001</c:v>
                </c:pt>
                <c:pt idx="584">
                  <c:v>130.44099800000001</c:v>
                </c:pt>
                <c:pt idx="585">
                  <c:v>130.44099800000001</c:v>
                </c:pt>
                <c:pt idx="586">
                  <c:v>130.44099800000001</c:v>
                </c:pt>
                <c:pt idx="587">
                  <c:v>130.44099800000001</c:v>
                </c:pt>
                <c:pt idx="588">
                  <c:v>132.309102</c:v>
                </c:pt>
                <c:pt idx="589">
                  <c:v>132.309102</c:v>
                </c:pt>
                <c:pt idx="590">
                  <c:v>132.309102</c:v>
                </c:pt>
                <c:pt idx="591">
                  <c:v>132.309102</c:v>
                </c:pt>
                <c:pt idx="592">
                  <c:v>132.309102</c:v>
                </c:pt>
                <c:pt idx="593">
                  <c:v>132.309102</c:v>
                </c:pt>
                <c:pt idx="594">
                  <c:v>132.309102</c:v>
                </c:pt>
                <c:pt idx="595">
                  <c:v>132.309102</c:v>
                </c:pt>
                <c:pt idx="596">
                  <c:v>132.309102</c:v>
                </c:pt>
                <c:pt idx="597">
                  <c:v>132.309102</c:v>
                </c:pt>
                <c:pt idx="598">
                  <c:v>132.309102</c:v>
                </c:pt>
                <c:pt idx="599">
                  <c:v>132.309102</c:v>
                </c:pt>
                <c:pt idx="600">
                  <c:v>134.18278000000001</c:v>
                </c:pt>
                <c:pt idx="601">
                  <c:v>134.18278000000001</c:v>
                </c:pt>
                <c:pt idx="602">
                  <c:v>134.18278000000001</c:v>
                </c:pt>
                <c:pt idx="603">
                  <c:v>134.18278000000001</c:v>
                </c:pt>
                <c:pt idx="604">
                  <c:v>134.18278000000001</c:v>
                </c:pt>
                <c:pt idx="605">
                  <c:v>134.18278000000001</c:v>
                </c:pt>
                <c:pt idx="606">
                  <c:v>134.18278000000001</c:v>
                </c:pt>
                <c:pt idx="607">
                  <c:v>134.18278000000001</c:v>
                </c:pt>
                <c:pt idx="608">
                  <c:v>134.18278000000001</c:v>
                </c:pt>
                <c:pt idx="609">
                  <c:v>134.18278000000001</c:v>
                </c:pt>
                <c:pt idx="610">
                  <c:v>134.18278000000001</c:v>
                </c:pt>
                <c:pt idx="611">
                  <c:v>134.18278000000001</c:v>
                </c:pt>
                <c:pt idx="612">
                  <c:v>136.055226</c:v>
                </c:pt>
                <c:pt idx="613">
                  <c:v>136.055226</c:v>
                </c:pt>
                <c:pt idx="614">
                  <c:v>136.055226</c:v>
                </c:pt>
                <c:pt idx="615">
                  <c:v>136.055226</c:v>
                </c:pt>
                <c:pt idx="616">
                  <c:v>136.055226</c:v>
                </c:pt>
                <c:pt idx="617">
                  <c:v>136.055226</c:v>
                </c:pt>
                <c:pt idx="618">
                  <c:v>136.055226</c:v>
                </c:pt>
                <c:pt idx="619">
                  <c:v>136.055226</c:v>
                </c:pt>
                <c:pt idx="620">
                  <c:v>136.055226</c:v>
                </c:pt>
                <c:pt idx="621">
                  <c:v>136.055226</c:v>
                </c:pt>
                <c:pt idx="622">
                  <c:v>136.055226</c:v>
                </c:pt>
                <c:pt idx="623">
                  <c:v>136.055226</c:v>
                </c:pt>
                <c:pt idx="624">
                  <c:v>137.88232300000001</c:v>
                </c:pt>
                <c:pt idx="625">
                  <c:v>137.88232300000001</c:v>
                </c:pt>
                <c:pt idx="626">
                  <c:v>137.88232300000001</c:v>
                </c:pt>
                <c:pt idx="627">
                  <c:v>137.88232300000001</c:v>
                </c:pt>
                <c:pt idx="628">
                  <c:v>137.88232300000001</c:v>
                </c:pt>
                <c:pt idx="629">
                  <c:v>137.88232300000001</c:v>
                </c:pt>
                <c:pt idx="630">
                  <c:v>137.88232300000001</c:v>
                </c:pt>
                <c:pt idx="631">
                  <c:v>137.88232300000001</c:v>
                </c:pt>
                <c:pt idx="632">
                  <c:v>137.88232300000001</c:v>
                </c:pt>
                <c:pt idx="633">
                  <c:v>137.88232300000001</c:v>
                </c:pt>
                <c:pt idx="634">
                  <c:v>137.88232300000001</c:v>
                </c:pt>
                <c:pt idx="635">
                  <c:v>137.88232300000001</c:v>
                </c:pt>
                <c:pt idx="636">
                  <c:v>139.64383100000001</c:v>
                </c:pt>
                <c:pt idx="637">
                  <c:v>139.64383100000001</c:v>
                </c:pt>
                <c:pt idx="638">
                  <c:v>139.64383100000001</c:v>
                </c:pt>
                <c:pt idx="639">
                  <c:v>139.64383100000001</c:v>
                </c:pt>
                <c:pt idx="640">
                  <c:v>139.64383100000001</c:v>
                </c:pt>
                <c:pt idx="641">
                  <c:v>139.64383100000001</c:v>
                </c:pt>
                <c:pt idx="642">
                  <c:v>139.64383100000001</c:v>
                </c:pt>
                <c:pt idx="643">
                  <c:v>139.64383100000001</c:v>
                </c:pt>
                <c:pt idx="644">
                  <c:v>139.64383100000001</c:v>
                </c:pt>
                <c:pt idx="645">
                  <c:v>139.64383100000001</c:v>
                </c:pt>
                <c:pt idx="646">
                  <c:v>139.64383100000001</c:v>
                </c:pt>
                <c:pt idx="647">
                  <c:v>139.64383100000001</c:v>
                </c:pt>
                <c:pt idx="648">
                  <c:v>141.29146700000001</c:v>
                </c:pt>
                <c:pt idx="649">
                  <c:v>141.29146700000001</c:v>
                </c:pt>
                <c:pt idx="650">
                  <c:v>141.29146700000001</c:v>
                </c:pt>
                <c:pt idx="651">
                  <c:v>141.29146700000001</c:v>
                </c:pt>
                <c:pt idx="652">
                  <c:v>141.29146700000001</c:v>
                </c:pt>
                <c:pt idx="653">
                  <c:v>141.29146700000001</c:v>
                </c:pt>
                <c:pt idx="654">
                  <c:v>141.29146700000001</c:v>
                </c:pt>
                <c:pt idx="655">
                  <c:v>141.29146700000001</c:v>
                </c:pt>
                <c:pt idx="656">
                  <c:v>141.29146700000001</c:v>
                </c:pt>
                <c:pt idx="657">
                  <c:v>141.29146700000001</c:v>
                </c:pt>
                <c:pt idx="658">
                  <c:v>141.29146700000001</c:v>
                </c:pt>
                <c:pt idx="659">
                  <c:v>141.29146700000001</c:v>
                </c:pt>
                <c:pt idx="660">
                  <c:v>142.80280200000001</c:v>
                </c:pt>
                <c:pt idx="661">
                  <c:v>142.80280200000001</c:v>
                </c:pt>
                <c:pt idx="662">
                  <c:v>142.80280200000001</c:v>
                </c:pt>
                <c:pt idx="663">
                  <c:v>142.80280200000001</c:v>
                </c:pt>
                <c:pt idx="664">
                  <c:v>142.80280200000001</c:v>
                </c:pt>
                <c:pt idx="665">
                  <c:v>142.80280200000001</c:v>
                </c:pt>
                <c:pt idx="666">
                  <c:v>142.80280200000001</c:v>
                </c:pt>
                <c:pt idx="667">
                  <c:v>142.80280200000001</c:v>
                </c:pt>
                <c:pt idx="668">
                  <c:v>142.80280200000001</c:v>
                </c:pt>
                <c:pt idx="669">
                  <c:v>142.80280200000001</c:v>
                </c:pt>
                <c:pt idx="670">
                  <c:v>142.80280200000001</c:v>
                </c:pt>
                <c:pt idx="671">
                  <c:v>142.80280200000001</c:v>
                </c:pt>
                <c:pt idx="672">
                  <c:v>144.23604700000001</c:v>
                </c:pt>
                <c:pt idx="673">
                  <c:v>144.23604700000001</c:v>
                </c:pt>
                <c:pt idx="674">
                  <c:v>144.23604700000001</c:v>
                </c:pt>
                <c:pt idx="675">
                  <c:v>144.23604700000001</c:v>
                </c:pt>
                <c:pt idx="676">
                  <c:v>144.23604700000001</c:v>
                </c:pt>
                <c:pt idx="677">
                  <c:v>144.23604700000001</c:v>
                </c:pt>
                <c:pt idx="678">
                  <c:v>144.23604700000001</c:v>
                </c:pt>
                <c:pt idx="679">
                  <c:v>144.23604700000001</c:v>
                </c:pt>
                <c:pt idx="680">
                  <c:v>144.23604700000001</c:v>
                </c:pt>
                <c:pt idx="681">
                  <c:v>144.23604700000001</c:v>
                </c:pt>
                <c:pt idx="682">
                  <c:v>144.23604700000001</c:v>
                </c:pt>
                <c:pt idx="683">
                  <c:v>144.23604700000001</c:v>
                </c:pt>
                <c:pt idx="684">
                  <c:v>145.58670599999999</c:v>
                </c:pt>
                <c:pt idx="685">
                  <c:v>145.58670599999999</c:v>
                </c:pt>
                <c:pt idx="686">
                  <c:v>145.58670599999999</c:v>
                </c:pt>
                <c:pt idx="687">
                  <c:v>145.58670599999999</c:v>
                </c:pt>
                <c:pt idx="688">
                  <c:v>145.58670599999999</c:v>
                </c:pt>
                <c:pt idx="689">
                  <c:v>145.58670599999999</c:v>
                </c:pt>
                <c:pt idx="690">
                  <c:v>145.58670599999999</c:v>
                </c:pt>
                <c:pt idx="691">
                  <c:v>145.58670599999999</c:v>
                </c:pt>
                <c:pt idx="692">
                  <c:v>145.58670599999999</c:v>
                </c:pt>
                <c:pt idx="693">
                  <c:v>145.58670599999999</c:v>
                </c:pt>
                <c:pt idx="694">
                  <c:v>145.58670599999999</c:v>
                </c:pt>
                <c:pt idx="695">
                  <c:v>145.58670599999999</c:v>
                </c:pt>
                <c:pt idx="696">
                  <c:v>146.810991</c:v>
                </c:pt>
                <c:pt idx="697">
                  <c:v>146.810991</c:v>
                </c:pt>
                <c:pt idx="698">
                  <c:v>146.810991</c:v>
                </c:pt>
                <c:pt idx="699">
                  <c:v>146.810991</c:v>
                </c:pt>
                <c:pt idx="700">
                  <c:v>146.810991</c:v>
                </c:pt>
                <c:pt idx="701">
                  <c:v>146.810991</c:v>
                </c:pt>
                <c:pt idx="702">
                  <c:v>146.810991</c:v>
                </c:pt>
                <c:pt idx="703">
                  <c:v>146.810991</c:v>
                </c:pt>
                <c:pt idx="704">
                  <c:v>146.810991</c:v>
                </c:pt>
                <c:pt idx="705">
                  <c:v>146.810991</c:v>
                </c:pt>
                <c:pt idx="706">
                  <c:v>146.810991</c:v>
                </c:pt>
                <c:pt idx="707">
                  <c:v>146.810991</c:v>
                </c:pt>
                <c:pt idx="708">
                  <c:v>147.95038199999999</c:v>
                </c:pt>
                <c:pt idx="709">
                  <c:v>147.95038199999999</c:v>
                </c:pt>
                <c:pt idx="710">
                  <c:v>147.95038199999999</c:v>
                </c:pt>
                <c:pt idx="711">
                  <c:v>147.95038199999999</c:v>
                </c:pt>
                <c:pt idx="712">
                  <c:v>147.95038199999999</c:v>
                </c:pt>
                <c:pt idx="713">
                  <c:v>147.95038199999999</c:v>
                </c:pt>
                <c:pt idx="714">
                  <c:v>147.95038199999999</c:v>
                </c:pt>
                <c:pt idx="715">
                  <c:v>147.95038199999999</c:v>
                </c:pt>
                <c:pt idx="716">
                  <c:v>147.95038199999999</c:v>
                </c:pt>
                <c:pt idx="717">
                  <c:v>147.95038199999999</c:v>
                </c:pt>
                <c:pt idx="718">
                  <c:v>147.95038199999999</c:v>
                </c:pt>
                <c:pt idx="719">
                  <c:v>147.95038199999999</c:v>
                </c:pt>
                <c:pt idx="720">
                  <c:v>148.969796</c:v>
                </c:pt>
                <c:pt idx="721">
                  <c:v>148.969796</c:v>
                </c:pt>
                <c:pt idx="722">
                  <c:v>148.969796</c:v>
                </c:pt>
                <c:pt idx="723">
                  <c:v>148.969796</c:v>
                </c:pt>
                <c:pt idx="724">
                  <c:v>148.969796</c:v>
                </c:pt>
                <c:pt idx="725">
                  <c:v>148.969796</c:v>
                </c:pt>
                <c:pt idx="726">
                  <c:v>148.969796</c:v>
                </c:pt>
                <c:pt idx="727">
                  <c:v>148.969796</c:v>
                </c:pt>
                <c:pt idx="728">
                  <c:v>148.969796</c:v>
                </c:pt>
                <c:pt idx="729">
                  <c:v>148.969796</c:v>
                </c:pt>
                <c:pt idx="730">
                  <c:v>148.969796</c:v>
                </c:pt>
                <c:pt idx="731">
                  <c:v>148.969796</c:v>
                </c:pt>
                <c:pt idx="732">
                  <c:v>149.76745099999999</c:v>
                </c:pt>
                <c:pt idx="733">
                  <c:v>149.76745099999999</c:v>
                </c:pt>
                <c:pt idx="734">
                  <c:v>149.76745099999999</c:v>
                </c:pt>
                <c:pt idx="735">
                  <c:v>149.76745099999999</c:v>
                </c:pt>
                <c:pt idx="736">
                  <c:v>149.76745099999999</c:v>
                </c:pt>
                <c:pt idx="737">
                  <c:v>149.76745099999999</c:v>
                </c:pt>
                <c:pt idx="738">
                  <c:v>149.76745099999999</c:v>
                </c:pt>
                <c:pt idx="739">
                  <c:v>149.76745099999999</c:v>
                </c:pt>
                <c:pt idx="740">
                  <c:v>149.76745099999999</c:v>
                </c:pt>
                <c:pt idx="741">
                  <c:v>149.76745099999999</c:v>
                </c:pt>
                <c:pt idx="742">
                  <c:v>149.76745099999999</c:v>
                </c:pt>
                <c:pt idx="743">
                  <c:v>149.76745099999999</c:v>
                </c:pt>
                <c:pt idx="744">
                  <c:v>150.400744</c:v>
                </c:pt>
                <c:pt idx="745">
                  <c:v>150.400744</c:v>
                </c:pt>
                <c:pt idx="746">
                  <c:v>150.400744</c:v>
                </c:pt>
                <c:pt idx="747">
                  <c:v>150.400744</c:v>
                </c:pt>
                <c:pt idx="748">
                  <c:v>150.400744</c:v>
                </c:pt>
                <c:pt idx="749">
                  <c:v>150.400744</c:v>
                </c:pt>
                <c:pt idx="750">
                  <c:v>150.400744</c:v>
                </c:pt>
                <c:pt idx="751">
                  <c:v>150.400744</c:v>
                </c:pt>
                <c:pt idx="752">
                  <c:v>150.400744</c:v>
                </c:pt>
                <c:pt idx="753">
                  <c:v>150.400744</c:v>
                </c:pt>
                <c:pt idx="754">
                  <c:v>150.400744</c:v>
                </c:pt>
                <c:pt idx="755">
                  <c:v>150.400744</c:v>
                </c:pt>
                <c:pt idx="756">
                  <c:v>151.02936299999999</c:v>
                </c:pt>
                <c:pt idx="757">
                  <c:v>151.02936299999999</c:v>
                </c:pt>
                <c:pt idx="758">
                  <c:v>151.02936299999999</c:v>
                </c:pt>
                <c:pt idx="759">
                  <c:v>151.02936299999999</c:v>
                </c:pt>
                <c:pt idx="760">
                  <c:v>151.02936299999999</c:v>
                </c:pt>
                <c:pt idx="761">
                  <c:v>151.02936299999999</c:v>
                </c:pt>
                <c:pt idx="762">
                  <c:v>151.02936299999999</c:v>
                </c:pt>
                <c:pt idx="763">
                  <c:v>151.02936299999999</c:v>
                </c:pt>
                <c:pt idx="764">
                  <c:v>151.02936299999999</c:v>
                </c:pt>
                <c:pt idx="765">
                  <c:v>151.02936299999999</c:v>
                </c:pt>
                <c:pt idx="766">
                  <c:v>151.02936299999999</c:v>
                </c:pt>
                <c:pt idx="767">
                  <c:v>151.02936299999999</c:v>
                </c:pt>
                <c:pt idx="768">
                  <c:v>151.65367699999999</c:v>
                </c:pt>
                <c:pt idx="769">
                  <c:v>151.65367699999999</c:v>
                </c:pt>
                <c:pt idx="770">
                  <c:v>151.65367699999999</c:v>
                </c:pt>
                <c:pt idx="771">
                  <c:v>151.65367699999999</c:v>
                </c:pt>
                <c:pt idx="772">
                  <c:v>151.65367699999999</c:v>
                </c:pt>
                <c:pt idx="773">
                  <c:v>151.65367699999999</c:v>
                </c:pt>
                <c:pt idx="774">
                  <c:v>151.65367699999999</c:v>
                </c:pt>
                <c:pt idx="775">
                  <c:v>151.65367699999999</c:v>
                </c:pt>
                <c:pt idx="776">
                  <c:v>151.65367699999999</c:v>
                </c:pt>
                <c:pt idx="777">
                  <c:v>151.65367699999999</c:v>
                </c:pt>
                <c:pt idx="778">
                  <c:v>151.65367699999999</c:v>
                </c:pt>
                <c:pt idx="779">
                  <c:v>151.65367699999999</c:v>
                </c:pt>
                <c:pt idx="780">
                  <c:v>152.204533</c:v>
                </c:pt>
                <c:pt idx="781">
                  <c:v>152.204533</c:v>
                </c:pt>
                <c:pt idx="782">
                  <c:v>152.204533</c:v>
                </c:pt>
                <c:pt idx="783">
                  <c:v>152.204533</c:v>
                </c:pt>
                <c:pt idx="784">
                  <c:v>152.204533</c:v>
                </c:pt>
                <c:pt idx="785">
                  <c:v>152.204533</c:v>
                </c:pt>
                <c:pt idx="786">
                  <c:v>152.204533</c:v>
                </c:pt>
                <c:pt idx="787">
                  <c:v>152.204533</c:v>
                </c:pt>
                <c:pt idx="788">
                  <c:v>152.204533</c:v>
                </c:pt>
                <c:pt idx="789">
                  <c:v>152.204533</c:v>
                </c:pt>
                <c:pt idx="790">
                  <c:v>152.204533</c:v>
                </c:pt>
                <c:pt idx="791">
                  <c:v>152.204533</c:v>
                </c:pt>
                <c:pt idx="792">
                  <c:v>152.685461</c:v>
                </c:pt>
                <c:pt idx="793">
                  <c:v>152.685461</c:v>
                </c:pt>
                <c:pt idx="794">
                  <c:v>152.685461</c:v>
                </c:pt>
                <c:pt idx="795">
                  <c:v>152.685461</c:v>
                </c:pt>
                <c:pt idx="796">
                  <c:v>152.685461</c:v>
                </c:pt>
                <c:pt idx="797">
                  <c:v>152.685461</c:v>
                </c:pt>
                <c:pt idx="798">
                  <c:v>152.685461</c:v>
                </c:pt>
                <c:pt idx="799">
                  <c:v>152.685461</c:v>
                </c:pt>
                <c:pt idx="800">
                  <c:v>152.685461</c:v>
                </c:pt>
                <c:pt idx="801">
                  <c:v>152.685461</c:v>
                </c:pt>
                <c:pt idx="802">
                  <c:v>152.685461</c:v>
                </c:pt>
                <c:pt idx="803">
                  <c:v>152.685461</c:v>
                </c:pt>
                <c:pt idx="804">
                  <c:v>153.08437699999999</c:v>
                </c:pt>
                <c:pt idx="805">
                  <c:v>153.08437699999999</c:v>
                </c:pt>
                <c:pt idx="806">
                  <c:v>153.08437699999999</c:v>
                </c:pt>
                <c:pt idx="807">
                  <c:v>153.08437699999999</c:v>
                </c:pt>
                <c:pt idx="808">
                  <c:v>153.08437699999999</c:v>
                </c:pt>
                <c:pt idx="809">
                  <c:v>153.08437699999999</c:v>
                </c:pt>
                <c:pt idx="810">
                  <c:v>153.08437699999999</c:v>
                </c:pt>
                <c:pt idx="811">
                  <c:v>153.08437699999999</c:v>
                </c:pt>
                <c:pt idx="812">
                  <c:v>153.08437699999999</c:v>
                </c:pt>
                <c:pt idx="813">
                  <c:v>153.08437699999999</c:v>
                </c:pt>
                <c:pt idx="814">
                  <c:v>153.08437699999999</c:v>
                </c:pt>
                <c:pt idx="815">
                  <c:v>153.08437699999999</c:v>
                </c:pt>
                <c:pt idx="816">
                  <c:v>153.39988399999999</c:v>
                </c:pt>
                <c:pt idx="817">
                  <c:v>153.39988399999999</c:v>
                </c:pt>
                <c:pt idx="818">
                  <c:v>153.39988399999999</c:v>
                </c:pt>
                <c:pt idx="819">
                  <c:v>153.39988399999999</c:v>
                </c:pt>
                <c:pt idx="820">
                  <c:v>153.39988399999999</c:v>
                </c:pt>
                <c:pt idx="821">
                  <c:v>153.39988399999999</c:v>
                </c:pt>
                <c:pt idx="822">
                  <c:v>153.39988399999999</c:v>
                </c:pt>
                <c:pt idx="823">
                  <c:v>153.39988399999999</c:v>
                </c:pt>
                <c:pt idx="824">
                  <c:v>153.39988399999999</c:v>
                </c:pt>
                <c:pt idx="825">
                  <c:v>153.39988399999999</c:v>
                </c:pt>
                <c:pt idx="826">
                  <c:v>153.39988399999999</c:v>
                </c:pt>
                <c:pt idx="827">
                  <c:v>153.39988399999999</c:v>
                </c:pt>
                <c:pt idx="828">
                  <c:v>153.68395100000001</c:v>
                </c:pt>
                <c:pt idx="829">
                  <c:v>153.68395100000001</c:v>
                </c:pt>
                <c:pt idx="830">
                  <c:v>153.68395100000001</c:v>
                </c:pt>
                <c:pt idx="831">
                  <c:v>153.68395100000001</c:v>
                </c:pt>
                <c:pt idx="832">
                  <c:v>153.68395100000001</c:v>
                </c:pt>
                <c:pt idx="833">
                  <c:v>153.68395100000001</c:v>
                </c:pt>
                <c:pt idx="834">
                  <c:v>153.68395100000001</c:v>
                </c:pt>
                <c:pt idx="835">
                  <c:v>153.68395100000001</c:v>
                </c:pt>
                <c:pt idx="836">
                  <c:v>153.68395100000001</c:v>
                </c:pt>
                <c:pt idx="837">
                  <c:v>153.68395100000001</c:v>
                </c:pt>
                <c:pt idx="838">
                  <c:v>153.68395100000001</c:v>
                </c:pt>
                <c:pt idx="839">
                  <c:v>153.68395100000001</c:v>
                </c:pt>
                <c:pt idx="840">
                  <c:v>153.97297599999999</c:v>
                </c:pt>
                <c:pt idx="841">
                  <c:v>153.97297599999999</c:v>
                </c:pt>
                <c:pt idx="842">
                  <c:v>153.97297599999999</c:v>
                </c:pt>
                <c:pt idx="843">
                  <c:v>153.97297599999999</c:v>
                </c:pt>
                <c:pt idx="844">
                  <c:v>153.97297599999999</c:v>
                </c:pt>
                <c:pt idx="845">
                  <c:v>153.97297599999999</c:v>
                </c:pt>
                <c:pt idx="846">
                  <c:v>153.97297599999999</c:v>
                </c:pt>
                <c:pt idx="847">
                  <c:v>153.97297599999999</c:v>
                </c:pt>
                <c:pt idx="848">
                  <c:v>153.97297599999999</c:v>
                </c:pt>
                <c:pt idx="849">
                  <c:v>153.97297599999999</c:v>
                </c:pt>
                <c:pt idx="850">
                  <c:v>153.97297599999999</c:v>
                </c:pt>
                <c:pt idx="851">
                  <c:v>153.97297599999999</c:v>
                </c:pt>
                <c:pt idx="852">
                  <c:v>154.19794899999999</c:v>
                </c:pt>
                <c:pt idx="853">
                  <c:v>154.19794899999999</c:v>
                </c:pt>
                <c:pt idx="854">
                  <c:v>154.19794899999999</c:v>
                </c:pt>
                <c:pt idx="855">
                  <c:v>154.19794899999999</c:v>
                </c:pt>
                <c:pt idx="856">
                  <c:v>154.19794899999999</c:v>
                </c:pt>
                <c:pt idx="857">
                  <c:v>154.19794899999999</c:v>
                </c:pt>
                <c:pt idx="858">
                  <c:v>154.19794899999999</c:v>
                </c:pt>
                <c:pt idx="859">
                  <c:v>154.19794899999999</c:v>
                </c:pt>
                <c:pt idx="860">
                  <c:v>154.19794899999999</c:v>
                </c:pt>
                <c:pt idx="861">
                  <c:v>154.19794899999999</c:v>
                </c:pt>
                <c:pt idx="862">
                  <c:v>154.19794899999999</c:v>
                </c:pt>
                <c:pt idx="863">
                  <c:v>154.19794899999999</c:v>
                </c:pt>
                <c:pt idx="864">
                  <c:v>154.37525600000001</c:v>
                </c:pt>
                <c:pt idx="865">
                  <c:v>154.37525600000001</c:v>
                </c:pt>
                <c:pt idx="866">
                  <c:v>154.37525600000001</c:v>
                </c:pt>
                <c:pt idx="867">
                  <c:v>154.37525600000001</c:v>
                </c:pt>
                <c:pt idx="868">
                  <c:v>154.37525600000001</c:v>
                </c:pt>
                <c:pt idx="869">
                  <c:v>154.37525600000001</c:v>
                </c:pt>
                <c:pt idx="870">
                  <c:v>154.37525600000001</c:v>
                </c:pt>
                <c:pt idx="871">
                  <c:v>154.37525600000001</c:v>
                </c:pt>
                <c:pt idx="872">
                  <c:v>154.37525600000001</c:v>
                </c:pt>
                <c:pt idx="873">
                  <c:v>154.37525600000001</c:v>
                </c:pt>
                <c:pt idx="874">
                  <c:v>154.37525600000001</c:v>
                </c:pt>
                <c:pt idx="875">
                  <c:v>154.37525600000001</c:v>
                </c:pt>
                <c:pt idx="876">
                  <c:v>154.57365999999999</c:v>
                </c:pt>
                <c:pt idx="877">
                  <c:v>154.57365999999999</c:v>
                </c:pt>
                <c:pt idx="878">
                  <c:v>154.57365999999999</c:v>
                </c:pt>
                <c:pt idx="879">
                  <c:v>154.57365999999999</c:v>
                </c:pt>
                <c:pt idx="880">
                  <c:v>154.57365999999999</c:v>
                </c:pt>
                <c:pt idx="881">
                  <c:v>154.57365999999999</c:v>
                </c:pt>
                <c:pt idx="882">
                  <c:v>154.57365999999999</c:v>
                </c:pt>
                <c:pt idx="883">
                  <c:v>154.57365999999999</c:v>
                </c:pt>
                <c:pt idx="884">
                  <c:v>154.57365999999999</c:v>
                </c:pt>
                <c:pt idx="885">
                  <c:v>154.57365999999999</c:v>
                </c:pt>
                <c:pt idx="886">
                  <c:v>154.57365999999999</c:v>
                </c:pt>
                <c:pt idx="887">
                  <c:v>154.57365999999999</c:v>
                </c:pt>
                <c:pt idx="888">
                  <c:v>154.71869699999999</c:v>
                </c:pt>
                <c:pt idx="889">
                  <c:v>154.71869699999999</c:v>
                </c:pt>
                <c:pt idx="890">
                  <c:v>154.71869699999999</c:v>
                </c:pt>
                <c:pt idx="891">
                  <c:v>154.71869699999999</c:v>
                </c:pt>
                <c:pt idx="892">
                  <c:v>154.71869699999999</c:v>
                </c:pt>
                <c:pt idx="893">
                  <c:v>154.71869699999999</c:v>
                </c:pt>
                <c:pt idx="894">
                  <c:v>154.71869699999999</c:v>
                </c:pt>
                <c:pt idx="895">
                  <c:v>154.71869699999999</c:v>
                </c:pt>
                <c:pt idx="896">
                  <c:v>154.71869699999999</c:v>
                </c:pt>
                <c:pt idx="897">
                  <c:v>154.71869699999999</c:v>
                </c:pt>
                <c:pt idx="898">
                  <c:v>154.71869699999999</c:v>
                </c:pt>
                <c:pt idx="899">
                  <c:v>154.71869699999999</c:v>
                </c:pt>
                <c:pt idx="900">
                  <c:v>154.73727500000001</c:v>
                </c:pt>
                <c:pt idx="901">
                  <c:v>154.73727500000001</c:v>
                </c:pt>
                <c:pt idx="902">
                  <c:v>154.73727500000001</c:v>
                </c:pt>
                <c:pt idx="903">
                  <c:v>154.73727500000001</c:v>
                </c:pt>
                <c:pt idx="904">
                  <c:v>154.73727500000001</c:v>
                </c:pt>
                <c:pt idx="905">
                  <c:v>154.73727500000001</c:v>
                </c:pt>
                <c:pt idx="906">
                  <c:v>154.73727500000001</c:v>
                </c:pt>
                <c:pt idx="907">
                  <c:v>154.73727500000001</c:v>
                </c:pt>
                <c:pt idx="908">
                  <c:v>154.73727500000001</c:v>
                </c:pt>
                <c:pt idx="909">
                  <c:v>154.73727500000001</c:v>
                </c:pt>
                <c:pt idx="910">
                  <c:v>154.73727500000001</c:v>
                </c:pt>
                <c:pt idx="911">
                  <c:v>154.73727500000001</c:v>
                </c:pt>
                <c:pt idx="912">
                  <c:v>154.65313900000001</c:v>
                </c:pt>
                <c:pt idx="913">
                  <c:v>154.65313900000001</c:v>
                </c:pt>
                <c:pt idx="914">
                  <c:v>154.65313900000001</c:v>
                </c:pt>
                <c:pt idx="915">
                  <c:v>154.65313900000001</c:v>
                </c:pt>
                <c:pt idx="916">
                  <c:v>154.65313900000001</c:v>
                </c:pt>
                <c:pt idx="917">
                  <c:v>154.65313900000001</c:v>
                </c:pt>
                <c:pt idx="918">
                  <c:v>154.65313900000001</c:v>
                </c:pt>
                <c:pt idx="919">
                  <c:v>154.65313900000001</c:v>
                </c:pt>
                <c:pt idx="920">
                  <c:v>154.65313900000001</c:v>
                </c:pt>
                <c:pt idx="921">
                  <c:v>154.65313900000001</c:v>
                </c:pt>
                <c:pt idx="922">
                  <c:v>154.65313900000001</c:v>
                </c:pt>
                <c:pt idx="923">
                  <c:v>154.65313900000001</c:v>
                </c:pt>
                <c:pt idx="924">
                  <c:v>154.496128</c:v>
                </c:pt>
                <c:pt idx="925">
                  <c:v>154.496128</c:v>
                </c:pt>
                <c:pt idx="926">
                  <c:v>154.496128</c:v>
                </c:pt>
                <c:pt idx="927">
                  <c:v>154.496128</c:v>
                </c:pt>
                <c:pt idx="928">
                  <c:v>154.496128</c:v>
                </c:pt>
                <c:pt idx="929">
                  <c:v>154.496128</c:v>
                </c:pt>
                <c:pt idx="930">
                  <c:v>154.496128</c:v>
                </c:pt>
                <c:pt idx="931">
                  <c:v>154.496128</c:v>
                </c:pt>
                <c:pt idx="932">
                  <c:v>154.496128</c:v>
                </c:pt>
                <c:pt idx="933">
                  <c:v>154.496128</c:v>
                </c:pt>
                <c:pt idx="934">
                  <c:v>154.496128</c:v>
                </c:pt>
                <c:pt idx="935">
                  <c:v>154.496128</c:v>
                </c:pt>
                <c:pt idx="936">
                  <c:v>154.26525899999999</c:v>
                </c:pt>
                <c:pt idx="937">
                  <c:v>154.26525899999999</c:v>
                </c:pt>
                <c:pt idx="938">
                  <c:v>154.26525899999999</c:v>
                </c:pt>
                <c:pt idx="939">
                  <c:v>154.26525899999999</c:v>
                </c:pt>
                <c:pt idx="940">
                  <c:v>154.26525899999999</c:v>
                </c:pt>
                <c:pt idx="941">
                  <c:v>154.26525899999999</c:v>
                </c:pt>
                <c:pt idx="942">
                  <c:v>154.26525899999999</c:v>
                </c:pt>
                <c:pt idx="943">
                  <c:v>154.26525899999999</c:v>
                </c:pt>
                <c:pt idx="944">
                  <c:v>154.26525899999999</c:v>
                </c:pt>
                <c:pt idx="945">
                  <c:v>154.26525899999999</c:v>
                </c:pt>
                <c:pt idx="946">
                  <c:v>154.26525899999999</c:v>
                </c:pt>
                <c:pt idx="947">
                  <c:v>154.26525899999999</c:v>
                </c:pt>
                <c:pt idx="948">
                  <c:v>153.97467800000001</c:v>
                </c:pt>
                <c:pt idx="949">
                  <c:v>153.97467800000001</c:v>
                </c:pt>
                <c:pt idx="950">
                  <c:v>153.97467800000001</c:v>
                </c:pt>
                <c:pt idx="951">
                  <c:v>153.97467800000001</c:v>
                </c:pt>
                <c:pt idx="952">
                  <c:v>153.97467800000001</c:v>
                </c:pt>
                <c:pt idx="953">
                  <c:v>153.97467800000001</c:v>
                </c:pt>
                <c:pt idx="954">
                  <c:v>153.97467800000001</c:v>
                </c:pt>
                <c:pt idx="955">
                  <c:v>153.97467800000001</c:v>
                </c:pt>
                <c:pt idx="956">
                  <c:v>153.97467800000001</c:v>
                </c:pt>
                <c:pt idx="957">
                  <c:v>153.97467800000001</c:v>
                </c:pt>
                <c:pt idx="958">
                  <c:v>153.97467800000001</c:v>
                </c:pt>
                <c:pt idx="959">
                  <c:v>153.97467800000001</c:v>
                </c:pt>
                <c:pt idx="960">
                  <c:v>153.61975799999999</c:v>
                </c:pt>
                <c:pt idx="961">
                  <c:v>153.61975799999999</c:v>
                </c:pt>
                <c:pt idx="962">
                  <c:v>153.61975799999999</c:v>
                </c:pt>
                <c:pt idx="963">
                  <c:v>153.61975799999999</c:v>
                </c:pt>
                <c:pt idx="964">
                  <c:v>153.61975799999999</c:v>
                </c:pt>
                <c:pt idx="965">
                  <c:v>153.61975799999999</c:v>
                </c:pt>
                <c:pt idx="966">
                  <c:v>153.61975799999999</c:v>
                </c:pt>
                <c:pt idx="967">
                  <c:v>153.61975799999999</c:v>
                </c:pt>
                <c:pt idx="968">
                  <c:v>153.61975799999999</c:v>
                </c:pt>
                <c:pt idx="969">
                  <c:v>153.61975799999999</c:v>
                </c:pt>
                <c:pt idx="970">
                  <c:v>153.61975799999999</c:v>
                </c:pt>
                <c:pt idx="971">
                  <c:v>153.61975799999999</c:v>
                </c:pt>
                <c:pt idx="972">
                  <c:v>153.18978899999999</c:v>
                </c:pt>
                <c:pt idx="973">
                  <c:v>153.18978899999999</c:v>
                </c:pt>
                <c:pt idx="974">
                  <c:v>153.18978899999999</c:v>
                </c:pt>
                <c:pt idx="975">
                  <c:v>153.18978899999999</c:v>
                </c:pt>
                <c:pt idx="976">
                  <c:v>153.18978899999999</c:v>
                </c:pt>
                <c:pt idx="977">
                  <c:v>153.18978899999999</c:v>
                </c:pt>
                <c:pt idx="978">
                  <c:v>153.18978899999999</c:v>
                </c:pt>
                <c:pt idx="979">
                  <c:v>153.18978899999999</c:v>
                </c:pt>
                <c:pt idx="980">
                  <c:v>153.18978899999999</c:v>
                </c:pt>
                <c:pt idx="981">
                  <c:v>153.18978899999999</c:v>
                </c:pt>
                <c:pt idx="982">
                  <c:v>153.18978899999999</c:v>
                </c:pt>
                <c:pt idx="983">
                  <c:v>153.18978899999999</c:v>
                </c:pt>
                <c:pt idx="984">
                  <c:v>152.674454</c:v>
                </c:pt>
                <c:pt idx="985">
                  <c:v>152.674454</c:v>
                </c:pt>
                <c:pt idx="986">
                  <c:v>152.674454</c:v>
                </c:pt>
                <c:pt idx="987">
                  <c:v>152.674454</c:v>
                </c:pt>
                <c:pt idx="988">
                  <c:v>152.674454</c:v>
                </c:pt>
                <c:pt idx="989">
                  <c:v>152.674454</c:v>
                </c:pt>
                <c:pt idx="990">
                  <c:v>152.674454</c:v>
                </c:pt>
                <c:pt idx="991">
                  <c:v>152.674454</c:v>
                </c:pt>
                <c:pt idx="992">
                  <c:v>152.674454</c:v>
                </c:pt>
                <c:pt idx="993">
                  <c:v>152.674454</c:v>
                </c:pt>
                <c:pt idx="994">
                  <c:v>152.674454</c:v>
                </c:pt>
                <c:pt idx="995">
                  <c:v>152.674454</c:v>
                </c:pt>
                <c:pt idx="996">
                  <c:v>152.06735900000001</c:v>
                </c:pt>
                <c:pt idx="997">
                  <c:v>152.06735900000001</c:v>
                </c:pt>
                <c:pt idx="998">
                  <c:v>152.06735900000001</c:v>
                </c:pt>
                <c:pt idx="999">
                  <c:v>152.06735900000001</c:v>
                </c:pt>
                <c:pt idx="1000">
                  <c:v>152.06735900000001</c:v>
                </c:pt>
                <c:pt idx="1001">
                  <c:v>152.06735900000001</c:v>
                </c:pt>
                <c:pt idx="1002">
                  <c:v>152.06735900000001</c:v>
                </c:pt>
                <c:pt idx="1003">
                  <c:v>152.06735900000001</c:v>
                </c:pt>
                <c:pt idx="1004">
                  <c:v>152.06735900000001</c:v>
                </c:pt>
                <c:pt idx="1005">
                  <c:v>152.06735900000001</c:v>
                </c:pt>
                <c:pt idx="1006">
                  <c:v>152.06735900000001</c:v>
                </c:pt>
                <c:pt idx="1007">
                  <c:v>152.06735900000001</c:v>
                </c:pt>
                <c:pt idx="1008">
                  <c:v>151.37267700000001</c:v>
                </c:pt>
                <c:pt idx="1009">
                  <c:v>151.37267700000001</c:v>
                </c:pt>
                <c:pt idx="1010">
                  <c:v>151.37267700000001</c:v>
                </c:pt>
                <c:pt idx="1011">
                  <c:v>151.37267700000001</c:v>
                </c:pt>
                <c:pt idx="1012">
                  <c:v>151.37267700000001</c:v>
                </c:pt>
                <c:pt idx="1013">
                  <c:v>151.37267700000001</c:v>
                </c:pt>
                <c:pt idx="1014">
                  <c:v>151.37267700000001</c:v>
                </c:pt>
                <c:pt idx="1015">
                  <c:v>151.37267700000001</c:v>
                </c:pt>
                <c:pt idx="1016">
                  <c:v>151.37267700000001</c:v>
                </c:pt>
                <c:pt idx="1017">
                  <c:v>151.37267700000001</c:v>
                </c:pt>
                <c:pt idx="1018">
                  <c:v>151.37267700000001</c:v>
                </c:pt>
                <c:pt idx="1019">
                  <c:v>151.37267700000001</c:v>
                </c:pt>
                <c:pt idx="1020">
                  <c:v>150.59894399999999</c:v>
                </c:pt>
                <c:pt idx="1021">
                  <c:v>150.59894399999999</c:v>
                </c:pt>
                <c:pt idx="1022">
                  <c:v>150.59894399999999</c:v>
                </c:pt>
                <c:pt idx="1023">
                  <c:v>150.59894399999999</c:v>
                </c:pt>
                <c:pt idx="1024">
                  <c:v>150.59894399999999</c:v>
                </c:pt>
                <c:pt idx="1025">
                  <c:v>150.59894399999999</c:v>
                </c:pt>
                <c:pt idx="1026">
                  <c:v>150.59894399999999</c:v>
                </c:pt>
                <c:pt idx="1027">
                  <c:v>150.59894399999999</c:v>
                </c:pt>
                <c:pt idx="1028">
                  <c:v>150.59894399999999</c:v>
                </c:pt>
                <c:pt idx="1029">
                  <c:v>150.59894399999999</c:v>
                </c:pt>
                <c:pt idx="1030">
                  <c:v>150.59894399999999</c:v>
                </c:pt>
                <c:pt idx="1031">
                  <c:v>150.59894399999999</c:v>
                </c:pt>
                <c:pt idx="1032">
                  <c:v>149.75107600000001</c:v>
                </c:pt>
                <c:pt idx="1033">
                  <c:v>149.75107600000001</c:v>
                </c:pt>
                <c:pt idx="1034">
                  <c:v>149.75107600000001</c:v>
                </c:pt>
                <c:pt idx="1035">
                  <c:v>149.75107600000001</c:v>
                </c:pt>
                <c:pt idx="1036">
                  <c:v>149.75107600000001</c:v>
                </c:pt>
                <c:pt idx="1037">
                  <c:v>149.75107600000001</c:v>
                </c:pt>
                <c:pt idx="1038">
                  <c:v>149.75107600000001</c:v>
                </c:pt>
                <c:pt idx="1039">
                  <c:v>149.75107600000001</c:v>
                </c:pt>
                <c:pt idx="1040">
                  <c:v>149.75107600000001</c:v>
                </c:pt>
                <c:pt idx="1041">
                  <c:v>149.75107600000001</c:v>
                </c:pt>
                <c:pt idx="1042">
                  <c:v>149.75107600000001</c:v>
                </c:pt>
                <c:pt idx="1043">
                  <c:v>149.75107600000001</c:v>
                </c:pt>
                <c:pt idx="1044">
                  <c:v>148.83384699999999</c:v>
                </c:pt>
                <c:pt idx="1045">
                  <c:v>148.83384699999999</c:v>
                </c:pt>
                <c:pt idx="1046">
                  <c:v>148.83384699999999</c:v>
                </c:pt>
                <c:pt idx="1047">
                  <c:v>148.83384699999999</c:v>
                </c:pt>
                <c:pt idx="1048">
                  <c:v>148.83384699999999</c:v>
                </c:pt>
                <c:pt idx="1049">
                  <c:v>148.83384699999999</c:v>
                </c:pt>
                <c:pt idx="1050">
                  <c:v>148.83384699999999</c:v>
                </c:pt>
                <c:pt idx="1051">
                  <c:v>148.83384699999999</c:v>
                </c:pt>
                <c:pt idx="1052">
                  <c:v>148.83384699999999</c:v>
                </c:pt>
                <c:pt idx="1053">
                  <c:v>148.83384699999999</c:v>
                </c:pt>
                <c:pt idx="1054">
                  <c:v>148.83384699999999</c:v>
                </c:pt>
                <c:pt idx="1055">
                  <c:v>148.83384699999999</c:v>
                </c:pt>
                <c:pt idx="1056">
                  <c:v>147.867234</c:v>
                </c:pt>
                <c:pt idx="1057">
                  <c:v>147.867234</c:v>
                </c:pt>
                <c:pt idx="1058">
                  <c:v>147.867234</c:v>
                </c:pt>
                <c:pt idx="1059">
                  <c:v>147.867234</c:v>
                </c:pt>
                <c:pt idx="1060">
                  <c:v>147.867234</c:v>
                </c:pt>
                <c:pt idx="1061">
                  <c:v>147.867234</c:v>
                </c:pt>
                <c:pt idx="1062">
                  <c:v>147.867234</c:v>
                </c:pt>
                <c:pt idx="1063">
                  <c:v>147.867234</c:v>
                </c:pt>
                <c:pt idx="1064">
                  <c:v>147.867234</c:v>
                </c:pt>
                <c:pt idx="1065">
                  <c:v>147.867234</c:v>
                </c:pt>
                <c:pt idx="1066">
                  <c:v>147.867234</c:v>
                </c:pt>
                <c:pt idx="1067">
                  <c:v>147.867234</c:v>
                </c:pt>
                <c:pt idx="1068">
                  <c:v>146.86927800000001</c:v>
                </c:pt>
                <c:pt idx="1069">
                  <c:v>146.86927800000001</c:v>
                </c:pt>
                <c:pt idx="1070">
                  <c:v>146.86927800000001</c:v>
                </c:pt>
                <c:pt idx="1071">
                  <c:v>146.86927800000001</c:v>
                </c:pt>
                <c:pt idx="1072">
                  <c:v>146.86927800000001</c:v>
                </c:pt>
                <c:pt idx="1073">
                  <c:v>146.86927800000001</c:v>
                </c:pt>
                <c:pt idx="1074">
                  <c:v>146.86927800000001</c:v>
                </c:pt>
                <c:pt idx="1075">
                  <c:v>146.86927800000001</c:v>
                </c:pt>
                <c:pt idx="1076">
                  <c:v>146.86927800000001</c:v>
                </c:pt>
                <c:pt idx="1077">
                  <c:v>146.86927800000001</c:v>
                </c:pt>
                <c:pt idx="1078">
                  <c:v>146.86927800000001</c:v>
                </c:pt>
                <c:pt idx="1079">
                  <c:v>146.86927800000001</c:v>
                </c:pt>
                <c:pt idx="1080">
                  <c:v>145.85230000000001</c:v>
                </c:pt>
                <c:pt idx="1081">
                  <c:v>145.85230000000001</c:v>
                </c:pt>
                <c:pt idx="1082">
                  <c:v>145.85230000000001</c:v>
                </c:pt>
                <c:pt idx="1083">
                  <c:v>145.85230000000001</c:v>
                </c:pt>
                <c:pt idx="1084">
                  <c:v>145.85230000000001</c:v>
                </c:pt>
                <c:pt idx="1085">
                  <c:v>145.85230000000001</c:v>
                </c:pt>
                <c:pt idx="1086">
                  <c:v>145.85230000000001</c:v>
                </c:pt>
                <c:pt idx="1087">
                  <c:v>145.85230000000001</c:v>
                </c:pt>
                <c:pt idx="1088">
                  <c:v>145.85230000000001</c:v>
                </c:pt>
                <c:pt idx="1089">
                  <c:v>145.85230000000001</c:v>
                </c:pt>
                <c:pt idx="1090">
                  <c:v>145.85230000000001</c:v>
                </c:pt>
                <c:pt idx="1091">
                  <c:v>145.85230000000001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C5C-4BDB-AF70-2C4B599541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</c:lineChart>
      <c:lineChart>
        <c:grouping val="standard"/>
        <c:varyColors val="0"/>
        <c:ser>
          <c:idx val="5"/>
          <c:order val="1"/>
          <c:tx>
            <c:v>Mexico</c:v>
          </c:tx>
          <c:spPr>
            <a:ln w="57150">
              <a:solidFill>
                <a:srgbClr val="006341"/>
              </a:solidFill>
            </a:ln>
            <a:effectLst/>
          </c:spPr>
          <c:marker>
            <c:symbol val="none"/>
          </c:marker>
          <c:cat>
            <c:numRef>
              <c:f>MEXPOPWPRJ!$A$9:$A$1119</c:f>
              <c:numCache>
                <c:formatCode>mmm\-yy</c:formatCode>
                <c:ptCount val="1111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41487</c:v>
                </c:pt>
                <c:pt idx="644">
                  <c:v>41518</c:v>
                </c:pt>
                <c:pt idx="645">
                  <c:v>41548</c:v>
                </c:pt>
                <c:pt idx="646">
                  <c:v>41579</c:v>
                </c:pt>
                <c:pt idx="647">
                  <c:v>41609</c:v>
                </c:pt>
                <c:pt idx="648">
                  <c:v>41640</c:v>
                </c:pt>
                <c:pt idx="649">
                  <c:v>41671</c:v>
                </c:pt>
                <c:pt idx="650">
                  <c:v>41699</c:v>
                </c:pt>
                <c:pt idx="651">
                  <c:v>41730</c:v>
                </c:pt>
                <c:pt idx="652">
                  <c:v>41760</c:v>
                </c:pt>
                <c:pt idx="653">
                  <c:v>41791</c:v>
                </c:pt>
                <c:pt idx="654">
                  <c:v>41821</c:v>
                </c:pt>
                <c:pt idx="655">
                  <c:v>41852</c:v>
                </c:pt>
                <c:pt idx="656">
                  <c:v>41883</c:v>
                </c:pt>
                <c:pt idx="657">
                  <c:v>41913</c:v>
                </c:pt>
                <c:pt idx="658">
                  <c:v>41944</c:v>
                </c:pt>
                <c:pt idx="659">
                  <c:v>41974</c:v>
                </c:pt>
                <c:pt idx="660">
                  <c:v>42005</c:v>
                </c:pt>
                <c:pt idx="661">
                  <c:v>42036</c:v>
                </c:pt>
                <c:pt idx="662">
                  <c:v>42064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42278</c:v>
                </c:pt>
                <c:pt idx="670">
                  <c:v>42309</c:v>
                </c:pt>
                <c:pt idx="671">
                  <c:v>42339</c:v>
                </c:pt>
                <c:pt idx="672">
                  <c:v>42370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  <c:pt idx="692">
                  <c:v>42979</c:v>
                </c:pt>
                <c:pt idx="693">
                  <c:v>43009</c:v>
                </c:pt>
                <c:pt idx="694">
                  <c:v>43040</c:v>
                </c:pt>
                <c:pt idx="695">
                  <c:v>43070</c:v>
                </c:pt>
                <c:pt idx="696">
                  <c:v>43101</c:v>
                </c:pt>
                <c:pt idx="697">
                  <c:v>43132</c:v>
                </c:pt>
                <c:pt idx="698">
                  <c:v>43160</c:v>
                </c:pt>
                <c:pt idx="699">
                  <c:v>43191</c:v>
                </c:pt>
                <c:pt idx="700">
                  <c:v>43221</c:v>
                </c:pt>
                <c:pt idx="701">
                  <c:v>43252</c:v>
                </c:pt>
                <c:pt idx="702">
                  <c:v>43282</c:v>
                </c:pt>
                <c:pt idx="703">
                  <c:v>43313</c:v>
                </c:pt>
                <c:pt idx="704">
                  <c:v>43344</c:v>
                </c:pt>
                <c:pt idx="705">
                  <c:v>43374</c:v>
                </c:pt>
                <c:pt idx="706">
                  <c:v>43405</c:v>
                </c:pt>
                <c:pt idx="707">
                  <c:v>43435</c:v>
                </c:pt>
                <c:pt idx="708">
                  <c:v>43466</c:v>
                </c:pt>
                <c:pt idx="709">
                  <c:v>43497</c:v>
                </c:pt>
                <c:pt idx="710">
                  <c:v>43525</c:v>
                </c:pt>
                <c:pt idx="711">
                  <c:v>43556</c:v>
                </c:pt>
                <c:pt idx="712">
                  <c:v>43586</c:v>
                </c:pt>
                <c:pt idx="713">
                  <c:v>43617</c:v>
                </c:pt>
                <c:pt idx="714">
                  <c:v>43647</c:v>
                </c:pt>
                <c:pt idx="715">
                  <c:v>43678</c:v>
                </c:pt>
                <c:pt idx="716">
                  <c:v>43709</c:v>
                </c:pt>
                <c:pt idx="717">
                  <c:v>43739</c:v>
                </c:pt>
                <c:pt idx="718">
                  <c:v>43770</c:v>
                </c:pt>
                <c:pt idx="719">
                  <c:v>43800</c:v>
                </c:pt>
                <c:pt idx="720">
                  <c:v>43831</c:v>
                </c:pt>
                <c:pt idx="721">
                  <c:v>43862</c:v>
                </c:pt>
                <c:pt idx="722">
                  <c:v>43891</c:v>
                </c:pt>
                <c:pt idx="723">
                  <c:v>43922</c:v>
                </c:pt>
                <c:pt idx="724">
                  <c:v>43952</c:v>
                </c:pt>
                <c:pt idx="725">
                  <c:v>43983</c:v>
                </c:pt>
                <c:pt idx="726">
                  <c:v>44013</c:v>
                </c:pt>
                <c:pt idx="727">
                  <c:v>44044</c:v>
                </c:pt>
                <c:pt idx="728">
                  <c:v>44075</c:v>
                </c:pt>
                <c:pt idx="729">
                  <c:v>44105</c:v>
                </c:pt>
                <c:pt idx="730">
                  <c:v>44136</c:v>
                </c:pt>
                <c:pt idx="731">
                  <c:v>44166</c:v>
                </c:pt>
                <c:pt idx="732">
                  <c:v>44197</c:v>
                </c:pt>
                <c:pt idx="733">
                  <c:v>44228</c:v>
                </c:pt>
                <c:pt idx="734">
                  <c:v>44256</c:v>
                </c:pt>
                <c:pt idx="735">
                  <c:v>44287</c:v>
                </c:pt>
                <c:pt idx="736">
                  <c:v>44317</c:v>
                </c:pt>
                <c:pt idx="737">
                  <c:v>44348</c:v>
                </c:pt>
                <c:pt idx="738">
                  <c:v>44378</c:v>
                </c:pt>
                <c:pt idx="739">
                  <c:v>44409</c:v>
                </c:pt>
                <c:pt idx="740">
                  <c:v>44440</c:v>
                </c:pt>
                <c:pt idx="741">
                  <c:v>44470</c:v>
                </c:pt>
                <c:pt idx="742">
                  <c:v>44501</c:v>
                </c:pt>
                <c:pt idx="743">
                  <c:v>44531</c:v>
                </c:pt>
                <c:pt idx="744">
                  <c:v>44562</c:v>
                </c:pt>
                <c:pt idx="745">
                  <c:v>44593</c:v>
                </c:pt>
                <c:pt idx="746">
                  <c:v>44621</c:v>
                </c:pt>
                <c:pt idx="747">
                  <c:v>44652</c:v>
                </c:pt>
                <c:pt idx="748">
                  <c:v>44682</c:v>
                </c:pt>
                <c:pt idx="749">
                  <c:v>44713</c:v>
                </c:pt>
                <c:pt idx="750">
                  <c:v>44743</c:v>
                </c:pt>
                <c:pt idx="751">
                  <c:v>44774</c:v>
                </c:pt>
                <c:pt idx="752">
                  <c:v>44805</c:v>
                </c:pt>
                <c:pt idx="753">
                  <c:v>44835</c:v>
                </c:pt>
                <c:pt idx="754">
                  <c:v>44866</c:v>
                </c:pt>
                <c:pt idx="755">
                  <c:v>44896</c:v>
                </c:pt>
                <c:pt idx="756">
                  <c:v>44927</c:v>
                </c:pt>
                <c:pt idx="757">
                  <c:v>44958</c:v>
                </c:pt>
                <c:pt idx="758">
                  <c:v>44986</c:v>
                </c:pt>
                <c:pt idx="759">
                  <c:v>45017</c:v>
                </c:pt>
                <c:pt idx="760">
                  <c:v>45047</c:v>
                </c:pt>
                <c:pt idx="761">
                  <c:v>45078</c:v>
                </c:pt>
                <c:pt idx="762">
                  <c:v>45108</c:v>
                </c:pt>
                <c:pt idx="763">
                  <c:v>45139</c:v>
                </c:pt>
                <c:pt idx="764">
                  <c:v>45170</c:v>
                </c:pt>
                <c:pt idx="765">
                  <c:v>45200</c:v>
                </c:pt>
                <c:pt idx="766">
                  <c:v>45231</c:v>
                </c:pt>
                <c:pt idx="767">
                  <c:v>45261</c:v>
                </c:pt>
                <c:pt idx="768">
                  <c:v>45292</c:v>
                </c:pt>
                <c:pt idx="769">
                  <c:v>45323</c:v>
                </c:pt>
                <c:pt idx="770">
                  <c:v>45352</c:v>
                </c:pt>
                <c:pt idx="771">
                  <c:v>45383</c:v>
                </c:pt>
                <c:pt idx="772">
                  <c:v>45413</c:v>
                </c:pt>
                <c:pt idx="773">
                  <c:v>45444</c:v>
                </c:pt>
                <c:pt idx="774">
                  <c:v>45474</c:v>
                </c:pt>
                <c:pt idx="775">
                  <c:v>45505</c:v>
                </c:pt>
                <c:pt idx="776">
                  <c:v>45536</c:v>
                </c:pt>
                <c:pt idx="777">
                  <c:v>45566</c:v>
                </c:pt>
                <c:pt idx="778">
                  <c:v>45597</c:v>
                </c:pt>
                <c:pt idx="779">
                  <c:v>45627</c:v>
                </c:pt>
                <c:pt idx="780">
                  <c:v>45658</c:v>
                </c:pt>
                <c:pt idx="781">
                  <c:v>45689</c:v>
                </c:pt>
                <c:pt idx="782">
                  <c:v>45717</c:v>
                </c:pt>
                <c:pt idx="783">
                  <c:v>45748</c:v>
                </c:pt>
                <c:pt idx="784">
                  <c:v>45778</c:v>
                </c:pt>
                <c:pt idx="785">
                  <c:v>45809</c:v>
                </c:pt>
                <c:pt idx="786">
                  <c:v>45839</c:v>
                </c:pt>
                <c:pt idx="787">
                  <c:v>45870</c:v>
                </c:pt>
                <c:pt idx="788">
                  <c:v>45901</c:v>
                </c:pt>
                <c:pt idx="789">
                  <c:v>45931</c:v>
                </c:pt>
                <c:pt idx="790">
                  <c:v>45962</c:v>
                </c:pt>
                <c:pt idx="791">
                  <c:v>45992</c:v>
                </c:pt>
                <c:pt idx="792">
                  <c:v>46023</c:v>
                </c:pt>
                <c:pt idx="793">
                  <c:v>46054</c:v>
                </c:pt>
                <c:pt idx="794">
                  <c:v>46082</c:v>
                </c:pt>
                <c:pt idx="795">
                  <c:v>46113</c:v>
                </c:pt>
                <c:pt idx="796">
                  <c:v>46143</c:v>
                </c:pt>
                <c:pt idx="797">
                  <c:v>46174</c:v>
                </c:pt>
                <c:pt idx="798">
                  <c:v>46204</c:v>
                </c:pt>
                <c:pt idx="799">
                  <c:v>46235</c:v>
                </c:pt>
                <c:pt idx="800">
                  <c:v>46266</c:v>
                </c:pt>
                <c:pt idx="801">
                  <c:v>46296</c:v>
                </c:pt>
                <c:pt idx="802">
                  <c:v>46327</c:v>
                </c:pt>
                <c:pt idx="803">
                  <c:v>46357</c:v>
                </c:pt>
                <c:pt idx="804">
                  <c:v>46388</c:v>
                </c:pt>
                <c:pt idx="805">
                  <c:v>46419</c:v>
                </c:pt>
                <c:pt idx="806">
                  <c:v>46447</c:v>
                </c:pt>
                <c:pt idx="807">
                  <c:v>46478</c:v>
                </c:pt>
                <c:pt idx="808">
                  <c:v>46508</c:v>
                </c:pt>
                <c:pt idx="809">
                  <c:v>46539</c:v>
                </c:pt>
                <c:pt idx="810">
                  <c:v>46569</c:v>
                </c:pt>
                <c:pt idx="811">
                  <c:v>46600</c:v>
                </c:pt>
                <c:pt idx="812">
                  <c:v>46631</c:v>
                </c:pt>
                <c:pt idx="813">
                  <c:v>46661</c:v>
                </c:pt>
                <c:pt idx="814">
                  <c:v>46692</c:v>
                </c:pt>
                <c:pt idx="815">
                  <c:v>46722</c:v>
                </c:pt>
                <c:pt idx="816">
                  <c:v>46753</c:v>
                </c:pt>
                <c:pt idx="817">
                  <c:v>46784</c:v>
                </c:pt>
                <c:pt idx="818">
                  <c:v>46813</c:v>
                </c:pt>
                <c:pt idx="819">
                  <c:v>46844</c:v>
                </c:pt>
                <c:pt idx="820">
                  <c:v>46874</c:v>
                </c:pt>
                <c:pt idx="821">
                  <c:v>46905</c:v>
                </c:pt>
                <c:pt idx="822">
                  <c:v>46935</c:v>
                </c:pt>
                <c:pt idx="823">
                  <c:v>46966</c:v>
                </c:pt>
                <c:pt idx="824">
                  <c:v>46997</c:v>
                </c:pt>
                <c:pt idx="825">
                  <c:v>47027</c:v>
                </c:pt>
                <c:pt idx="826">
                  <c:v>47058</c:v>
                </c:pt>
                <c:pt idx="827">
                  <c:v>47088</c:v>
                </c:pt>
                <c:pt idx="828">
                  <c:v>47119</c:v>
                </c:pt>
                <c:pt idx="829">
                  <c:v>47150</c:v>
                </c:pt>
                <c:pt idx="830">
                  <c:v>47178</c:v>
                </c:pt>
                <c:pt idx="831">
                  <c:v>47209</c:v>
                </c:pt>
                <c:pt idx="832">
                  <c:v>47239</c:v>
                </c:pt>
                <c:pt idx="833">
                  <c:v>47270</c:v>
                </c:pt>
                <c:pt idx="834">
                  <c:v>47300</c:v>
                </c:pt>
                <c:pt idx="835">
                  <c:v>47331</c:v>
                </c:pt>
                <c:pt idx="836">
                  <c:v>47362</c:v>
                </c:pt>
                <c:pt idx="837">
                  <c:v>47392</c:v>
                </c:pt>
                <c:pt idx="838">
                  <c:v>47423</c:v>
                </c:pt>
                <c:pt idx="839">
                  <c:v>47453</c:v>
                </c:pt>
                <c:pt idx="840">
                  <c:v>47484</c:v>
                </c:pt>
                <c:pt idx="841">
                  <c:v>47515</c:v>
                </c:pt>
                <c:pt idx="842">
                  <c:v>47543</c:v>
                </c:pt>
                <c:pt idx="843">
                  <c:v>47574</c:v>
                </c:pt>
                <c:pt idx="844">
                  <c:v>47604</c:v>
                </c:pt>
                <c:pt idx="845">
                  <c:v>47635</c:v>
                </c:pt>
                <c:pt idx="846">
                  <c:v>47665</c:v>
                </c:pt>
                <c:pt idx="847">
                  <c:v>47696</c:v>
                </c:pt>
                <c:pt idx="848">
                  <c:v>47727</c:v>
                </c:pt>
                <c:pt idx="849">
                  <c:v>47757</c:v>
                </c:pt>
                <c:pt idx="850">
                  <c:v>47788</c:v>
                </c:pt>
                <c:pt idx="851">
                  <c:v>47818</c:v>
                </c:pt>
                <c:pt idx="852">
                  <c:v>47849</c:v>
                </c:pt>
                <c:pt idx="853">
                  <c:v>47880</c:v>
                </c:pt>
                <c:pt idx="854">
                  <c:v>47908</c:v>
                </c:pt>
                <c:pt idx="855">
                  <c:v>47939</c:v>
                </c:pt>
                <c:pt idx="856">
                  <c:v>47969</c:v>
                </c:pt>
                <c:pt idx="857">
                  <c:v>48000</c:v>
                </c:pt>
                <c:pt idx="858">
                  <c:v>48030</c:v>
                </c:pt>
                <c:pt idx="859">
                  <c:v>48061</c:v>
                </c:pt>
                <c:pt idx="860">
                  <c:v>48092</c:v>
                </c:pt>
                <c:pt idx="861">
                  <c:v>48122</c:v>
                </c:pt>
                <c:pt idx="862">
                  <c:v>48153</c:v>
                </c:pt>
                <c:pt idx="863">
                  <c:v>48183</c:v>
                </c:pt>
                <c:pt idx="864">
                  <c:v>48214</c:v>
                </c:pt>
                <c:pt idx="865">
                  <c:v>48245</c:v>
                </c:pt>
                <c:pt idx="866">
                  <c:v>48274</c:v>
                </c:pt>
                <c:pt idx="867">
                  <c:v>48305</c:v>
                </c:pt>
                <c:pt idx="868">
                  <c:v>48335</c:v>
                </c:pt>
                <c:pt idx="869">
                  <c:v>48366</c:v>
                </c:pt>
                <c:pt idx="870">
                  <c:v>48396</c:v>
                </c:pt>
                <c:pt idx="871">
                  <c:v>48427</c:v>
                </c:pt>
                <c:pt idx="872">
                  <c:v>48458</c:v>
                </c:pt>
                <c:pt idx="873">
                  <c:v>48488</c:v>
                </c:pt>
                <c:pt idx="874">
                  <c:v>48519</c:v>
                </c:pt>
                <c:pt idx="875">
                  <c:v>48549</c:v>
                </c:pt>
                <c:pt idx="876">
                  <c:v>48580</c:v>
                </c:pt>
                <c:pt idx="877">
                  <c:v>48611</c:v>
                </c:pt>
                <c:pt idx="878">
                  <c:v>48639</c:v>
                </c:pt>
                <c:pt idx="879">
                  <c:v>48670</c:v>
                </c:pt>
                <c:pt idx="880">
                  <c:v>48700</c:v>
                </c:pt>
                <c:pt idx="881">
                  <c:v>48731</c:v>
                </c:pt>
                <c:pt idx="882">
                  <c:v>48761</c:v>
                </c:pt>
                <c:pt idx="883">
                  <c:v>48792</c:v>
                </c:pt>
                <c:pt idx="884">
                  <c:v>48823</c:v>
                </c:pt>
                <c:pt idx="885">
                  <c:v>48853</c:v>
                </c:pt>
                <c:pt idx="886">
                  <c:v>48884</c:v>
                </c:pt>
                <c:pt idx="887">
                  <c:v>48914</c:v>
                </c:pt>
                <c:pt idx="888">
                  <c:v>48945</c:v>
                </c:pt>
                <c:pt idx="889">
                  <c:v>48976</c:v>
                </c:pt>
                <c:pt idx="890">
                  <c:v>49004</c:v>
                </c:pt>
                <c:pt idx="891">
                  <c:v>49035</c:v>
                </c:pt>
                <c:pt idx="892">
                  <c:v>49065</c:v>
                </c:pt>
                <c:pt idx="893">
                  <c:v>49096</c:v>
                </c:pt>
                <c:pt idx="894">
                  <c:v>49126</c:v>
                </c:pt>
                <c:pt idx="895">
                  <c:v>49157</c:v>
                </c:pt>
                <c:pt idx="896">
                  <c:v>49188</c:v>
                </c:pt>
                <c:pt idx="897">
                  <c:v>49218</c:v>
                </c:pt>
                <c:pt idx="898">
                  <c:v>49249</c:v>
                </c:pt>
                <c:pt idx="899">
                  <c:v>49279</c:v>
                </c:pt>
                <c:pt idx="900">
                  <c:v>49310</c:v>
                </c:pt>
                <c:pt idx="901">
                  <c:v>49341</c:v>
                </c:pt>
                <c:pt idx="902">
                  <c:v>49369</c:v>
                </c:pt>
                <c:pt idx="903">
                  <c:v>49400</c:v>
                </c:pt>
                <c:pt idx="904">
                  <c:v>49430</c:v>
                </c:pt>
                <c:pt idx="905">
                  <c:v>49461</c:v>
                </c:pt>
                <c:pt idx="906">
                  <c:v>49491</c:v>
                </c:pt>
                <c:pt idx="907">
                  <c:v>49522</c:v>
                </c:pt>
                <c:pt idx="908">
                  <c:v>49553</c:v>
                </c:pt>
                <c:pt idx="909">
                  <c:v>49583</c:v>
                </c:pt>
                <c:pt idx="910">
                  <c:v>49614</c:v>
                </c:pt>
                <c:pt idx="911">
                  <c:v>49644</c:v>
                </c:pt>
                <c:pt idx="912">
                  <c:v>49675</c:v>
                </c:pt>
                <c:pt idx="913">
                  <c:v>49706</c:v>
                </c:pt>
                <c:pt idx="914">
                  <c:v>49735</c:v>
                </c:pt>
                <c:pt idx="915">
                  <c:v>49766</c:v>
                </c:pt>
                <c:pt idx="916">
                  <c:v>49796</c:v>
                </c:pt>
                <c:pt idx="917">
                  <c:v>49827</c:v>
                </c:pt>
                <c:pt idx="918">
                  <c:v>49857</c:v>
                </c:pt>
                <c:pt idx="919">
                  <c:v>49888</c:v>
                </c:pt>
                <c:pt idx="920">
                  <c:v>49919</c:v>
                </c:pt>
                <c:pt idx="921">
                  <c:v>49949</c:v>
                </c:pt>
                <c:pt idx="922">
                  <c:v>49980</c:v>
                </c:pt>
                <c:pt idx="923">
                  <c:v>50010</c:v>
                </c:pt>
                <c:pt idx="924">
                  <c:v>50041</c:v>
                </c:pt>
                <c:pt idx="925">
                  <c:v>50072</c:v>
                </c:pt>
                <c:pt idx="926">
                  <c:v>50100</c:v>
                </c:pt>
                <c:pt idx="927">
                  <c:v>50131</c:v>
                </c:pt>
                <c:pt idx="928">
                  <c:v>50161</c:v>
                </c:pt>
                <c:pt idx="929">
                  <c:v>50192</c:v>
                </c:pt>
                <c:pt idx="930">
                  <c:v>50222</c:v>
                </c:pt>
                <c:pt idx="931">
                  <c:v>50253</c:v>
                </c:pt>
                <c:pt idx="932">
                  <c:v>50284</c:v>
                </c:pt>
                <c:pt idx="933">
                  <c:v>50314</c:v>
                </c:pt>
                <c:pt idx="934">
                  <c:v>50345</c:v>
                </c:pt>
                <c:pt idx="935">
                  <c:v>50375</c:v>
                </c:pt>
                <c:pt idx="936">
                  <c:v>50406</c:v>
                </c:pt>
                <c:pt idx="937">
                  <c:v>50437</c:v>
                </c:pt>
                <c:pt idx="938">
                  <c:v>50465</c:v>
                </c:pt>
                <c:pt idx="939">
                  <c:v>50496</c:v>
                </c:pt>
                <c:pt idx="940">
                  <c:v>50526</c:v>
                </c:pt>
                <c:pt idx="941">
                  <c:v>50557</c:v>
                </c:pt>
                <c:pt idx="942">
                  <c:v>50587</c:v>
                </c:pt>
                <c:pt idx="943">
                  <c:v>50618</c:v>
                </c:pt>
                <c:pt idx="944">
                  <c:v>50649</c:v>
                </c:pt>
                <c:pt idx="945">
                  <c:v>50679</c:v>
                </c:pt>
                <c:pt idx="946">
                  <c:v>50710</c:v>
                </c:pt>
                <c:pt idx="947">
                  <c:v>50740</c:v>
                </c:pt>
                <c:pt idx="948">
                  <c:v>50771</c:v>
                </c:pt>
                <c:pt idx="949">
                  <c:v>50802</c:v>
                </c:pt>
                <c:pt idx="950">
                  <c:v>50830</c:v>
                </c:pt>
                <c:pt idx="951">
                  <c:v>50861</c:v>
                </c:pt>
                <c:pt idx="952">
                  <c:v>50891</c:v>
                </c:pt>
                <c:pt idx="953">
                  <c:v>50922</c:v>
                </c:pt>
                <c:pt idx="954">
                  <c:v>50952</c:v>
                </c:pt>
                <c:pt idx="955">
                  <c:v>50983</c:v>
                </c:pt>
                <c:pt idx="956">
                  <c:v>51014</c:v>
                </c:pt>
                <c:pt idx="957">
                  <c:v>51044</c:v>
                </c:pt>
                <c:pt idx="958">
                  <c:v>51075</c:v>
                </c:pt>
                <c:pt idx="959">
                  <c:v>51105</c:v>
                </c:pt>
                <c:pt idx="960">
                  <c:v>51136</c:v>
                </c:pt>
                <c:pt idx="961">
                  <c:v>51167</c:v>
                </c:pt>
                <c:pt idx="962">
                  <c:v>51196</c:v>
                </c:pt>
                <c:pt idx="963">
                  <c:v>51227</c:v>
                </c:pt>
                <c:pt idx="964">
                  <c:v>51257</c:v>
                </c:pt>
                <c:pt idx="965">
                  <c:v>51288</c:v>
                </c:pt>
                <c:pt idx="966">
                  <c:v>51318</c:v>
                </c:pt>
                <c:pt idx="967">
                  <c:v>51349</c:v>
                </c:pt>
                <c:pt idx="968">
                  <c:v>51380</c:v>
                </c:pt>
                <c:pt idx="969">
                  <c:v>51410</c:v>
                </c:pt>
                <c:pt idx="970">
                  <c:v>51441</c:v>
                </c:pt>
                <c:pt idx="971">
                  <c:v>51471</c:v>
                </c:pt>
                <c:pt idx="972">
                  <c:v>51502</c:v>
                </c:pt>
                <c:pt idx="973">
                  <c:v>51533</c:v>
                </c:pt>
                <c:pt idx="974">
                  <c:v>51561</c:v>
                </c:pt>
                <c:pt idx="975">
                  <c:v>51592</c:v>
                </c:pt>
                <c:pt idx="976">
                  <c:v>51622</c:v>
                </c:pt>
                <c:pt idx="977">
                  <c:v>51653</c:v>
                </c:pt>
                <c:pt idx="978">
                  <c:v>51683</c:v>
                </c:pt>
                <c:pt idx="979">
                  <c:v>51714</c:v>
                </c:pt>
                <c:pt idx="980">
                  <c:v>51745</c:v>
                </c:pt>
                <c:pt idx="981">
                  <c:v>51775</c:v>
                </c:pt>
                <c:pt idx="982">
                  <c:v>51806</c:v>
                </c:pt>
                <c:pt idx="983">
                  <c:v>51836</c:v>
                </c:pt>
                <c:pt idx="984">
                  <c:v>51867</c:v>
                </c:pt>
                <c:pt idx="985">
                  <c:v>51898</c:v>
                </c:pt>
                <c:pt idx="986">
                  <c:v>51926</c:v>
                </c:pt>
                <c:pt idx="987">
                  <c:v>51957</c:v>
                </c:pt>
                <c:pt idx="988">
                  <c:v>51987</c:v>
                </c:pt>
                <c:pt idx="989">
                  <c:v>52018</c:v>
                </c:pt>
                <c:pt idx="990">
                  <c:v>52048</c:v>
                </c:pt>
                <c:pt idx="991">
                  <c:v>52079</c:v>
                </c:pt>
                <c:pt idx="992">
                  <c:v>52110</c:v>
                </c:pt>
                <c:pt idx="993">
                  <c:v>52140</c:v>
                </c:pt>
                <c:pt idx="994">
                  <c:v>52171</c:v>
                </c:pt>
                <c:pt idx="995">
                  <c:v>52201</c:v>
                </c:pt>
                <c:pt idx="996">
                  <c:v>52232</c:v>
                </c:pt>
                <c:pt idx="997">
                  <c:v>52263</c:v>
                </c:pt>
                <c:pt idx="998">
                  <c:v>52291</c:v>
                </c:pt>
                <c:pt idx="999">
                  <c:v>52322</c:v>
                </c:pt>
                <c:pt idx="1000">
                  <c:v>52352</c:v>
                </c:pt>
                <c:pt idx="1001">
                  <c:v>52383</c:v>
                </c:pt>
                <c:pt idx="1002">
                  <c:v>52413</c:v>
                </c:pt>
                <c:pt idx="1003">
                  <c:v>52444</c:v>
                </c:pt>
                <c:pt idx="1004">
                  <c:v>52475</c:v>
                </c:pt>
                <c:pt idx="1005">
                  <c:v>52505</c:v>
                </c:pt>
                <c:pt idx="1006">
                  <c:v>52536</c:v>
                </c:pt>
                <c:pt idx="1007">
                  <c:v>52566</c:v>
                </c:pt>
                <c:pt idx="1008">
                  <c:v>52597</c:v>
                </c:pt>
                <c:pt idx="1009">
                  <c:v>52628</c:v>
                </c:pt>
                <c:pt idx="1010">
                  <c:v>52657</c:v>
                </c:pt>
                <c:pt idx="1011">
                  <c:v>52688</c:v>
                </c:pt>
                <c:pt idx="1012">
                  <c:v>52718</c:v>
                </c:pt>
                <c:pt idx="1013">
                  <c:v>52749</c:v>
                </c:pt>
                <c:pt idx="1014">
                  <c:v>52779</c:v>
                </c:pt>
                <c:pt idx="1015">
                  <c:v>52810</c:v>
                </c:pt>
                <c:pt idx="1016">
                  <c:v>52841</c:v>
                </c:pt>
                <c:pt idx="1017">
                  <c:v>52871</c:v>
                </c:pt>
                <c:pt idx="1018">
                  <c:v>52902</c:v>
                </c:pt>
                <c:pt idx="1019">
                  <c:v>52932</c:v>
                </c:pt>
                <c:pt idx="1020">
                  <c:v>52963</c:v>
                </c:pt>
                <c:pt idx="1021">
                  <c:v>52994</c:v>
                </c:pt>
                <c:pt idx="1022">
                  <c:v>53022</c:v>
                </c:pt>
                <c:pt idx="1023">
                  <c:v>53053</c:v>
                </c:pt>
                <c:pt idx="1024">
                  <c:v>53083</c:v>
                </c:pt>
                <c:pt idx="1025">
                  <c:v>53114</c:v>
                </c:pt>
                <c:pt idx="1026">
                  <c:v>53144</c:v>
                </c:pt>
                <c:pt idx="1027">
                  <c:v>53175</c:v>
                </c:pt>
                <c:pt idx="1028">
                  <c:v>53206</c:v>
                </c:pt>
                <c:pt idx="1029">
                  <c:v>53236</c:v>
                </c:pt>
                <c:pt idx="1030">
                  <c:v>53267</c:v>
                </c:pt>
                <c:pt idx="1031">
                  <c:v>53297</c:v>
                </c:pt>
                <c:pt idx="1032">
                  <c:v>53328</c:v>
                </c:pt>
                <c:pt idx="1033">
                  <c:v>53359</c:v>
                </c:pt>
                <c:pt idx="1034">
                  <c:v>53387</c:v>
                </c:pt>
                <c:pt idx="1035">
                  <c:v>53418</c:v>
                </c:pt>
                <c:pt idx="1036">
                  <c:v>53448</c:v>
                </c:pt>
                <c:pt idx="1037">
                  <c:v>53479</c:v>
                </c:pt>
                <c:pt idx="1038">
                  <c:v>53509</c:v>
                </c:pt>
                <c:pt idx="1039">
                  <c:v>53540</c:v>
                </c:pt>
                <c:pt idx="1040">
                  <c:v>53571</c:v>
                </c:pt>
                <c:pt idx="1041">
                  <c:v>53601</c:v>
                </c:pt>
                <c:pt idx="1042">
                  <c:v>53632</c:v>
                </c:pt>
                <c:pt idx="1043">
                  <c:v>53662</c:v>
                </c:pt>
                <c:pt idx="1044">
                  <c:v>53693</c:v>
                </c:pt>
                <c:pt idx="1045">
                  <c:v>53724</c:v>
                </c:pt>
                <c:pt idx="1046">
                  <c:v>53752</c:v>
                </c:pt>
                <c:pt idx="1047">
                  <c:v>53783</c:v>
                </c:pt>
                <c:pt idx="1048">
                  <c:v>53813</c:v>
                </c:pt>
                <c:pt idx="1049">
                  <c:v>53844</c:v>
                </c:pt>
                <c:pt idx="1050">
                  <c:v>53874</c:v>
                </c:pt>
                <c:pt idx="1051">
                  <c:v>53905</c:v>
                </c:pt>
                <c:pt idx="1052">
                  <c:v>53936</c:v>
                </c:pt>
                <c:pt idx="1053">
                  <c:v>53966</c:v>
                </c:pt>
                <c:pt idx="1054">
                  <c:v>53997</c:v>
                </c:pt>
                <c:pt idx="1055">
                  <c:v>54027</c:v>
                </c:pt>
                <c:pt idx="1056">
                  <c:v>54058</c:v>
                </c:pt>
                <c:pt idx="1057">
                  <c:v>54089</c:v>
                </c:pt>
                <c:pt idx="1058">
                  <c:v>54118</c:v>
                </c:pt>
                <c:pt idx="1059">
                  <c:v>54149</c:v>
                </c:pt>
                <c:pt idx="1060">
                  <c:v>54179</c:v>
                </c:pt>
                <c:pt idx="1061">
                  <c:v>54210</c:v>
                </c:pt>
                <c:pt idx="1062">
                  <c:v>54240</c:v>
                </c:pt>
                <c:pt idx="1063">
                  <c:v>54271</c:v>
                </c:pt>
                <c:pt idx="1064">
                  <c:v>54302</c:v>
                </c:pt>
                <c:pt idx="1065">
                  <c:v>54332</c:v>
                </c:pt>
                <c:pt idx="1066">
                  <c:v>54363</c:v>
                </c:pt>
                <c:pt idx="1067">
                  <c:v>54393</c:v>
                </c:pt>
                <c:pt idx="1068">
                  <c:v>54424</c:v>
                </c:pt>
                <c:pt idx="1069">
                  <c:v>54455</c:v>
                </c:pt>
                <c:pt idx="1070">
                  <c:v>54483</c:v>
                </c:pt>
                <c:pt idx="1071">
                  <c:v>54514</c:v>
                </c:pt>
                <c:pt idx="1072">
                  <c:v>54544</c:v>
                </c:pt>
                <c:pt idx="1073">
                  <c:v>54575</c:v>
                </c:pt>
                <c:pt idx="1074">
                  <c:v>54605</c:v>
                </c:pt>
                <c:pt idx="1075">
                  <c:v>54636</c:v>
                </c:pt>
                <c:pt idx="1076">
                  <c:v>54667</c:v>
                </c:pt>
                <c:pt idx="1077">
                  <c:v>54697</c:v>
                </c:pt>
                <c:pt idx="1078">
                  <c:v>54728</c:v>
                </c:pt>
                <c:pt idx="1079">
                  <c:v>54758</c:v>
                </c:pt>
                <c:pt idx="1080">
                  <c:v>54789</c:v>
                </c:pt>
                <c:pt idx="1081">
                  <c:v>54820</c:v>
                </c:pt>
                <c:pt idx="1082">
                  <c:v>54848</c:v>
                </c:pt>
                <c:pt idx="1083">
                  <c:v>54879</c:v>
                </c:pt>
                <c:pt idx="1084">
                  <c:v>54909</c:v>
                </c:pt>
                <c:pt idx="1085">
                  <c:v>54940</c:v>
                </c:pt>
                <c:pt idx="1086">
                  <c:v>54970</c:v>
                </c:pt>
                <c:pt idx="1087">
                  <c:v>55001</c:v>
                </c:pt>
                <c:pt idx="1088">
                  <c:v>55032</c:v>
                </c:pt>
                <c:pt idx="1089">
                  <c:v>55062</c:v>
                </c:pt>
                <c:pt idx="1090">
                  <c:v>55093</c:v>
                </c:pt>
                <c:pt idx="1091">
                  <c:v>55123</c:v>
                </c:pt>
                <c:pt idx="1092">
                  <c:v>55154</c:v>
                </c:pt>
                <c:pt idx="1093">
                  <c:v>55185</c:v>
                </c:pt>
                <c:pt idx="1094">
                  <c:v>55213</c:v>
                </c:pt>
                <c:pt idx="1095">
                  <c:v>55244</c:v>
                </c:pt>
                <c:pt idx="1096">
                  <c:v>55274</c:v>
                </c:pt>
                <c:pt idx="1097">
                  <c:v>55305</c:v>
                </c:pt>
                <c:pt idx="1098">
                  <c:v>55335</c:v>
                </c:pt>
                <c:pt idx="1099">
                  <c:v>55366</c:v>
                </c:pt>
                <c:pt idx="1100">
                  <c:v>55397</c:v>
                </c:pt>
                <c:pt idx="1101">
                  <c:v>55427</c:v>
                </c:pt>
                <c:pt idx="1102">
                  <c:v>55458</c:v>
                </c:pt>
                <c:pt idx="1103">
                  <c:v>55488</c:v>
                </c:pt>
                <c:pt idx="1104">
                  <c:v>55519</c:v>
                </c:pt>
                <c:pt idx="1105">
                  <c:v>55550</c:v>
                </c:pt>
                <c:pt idx="1106">
                  <c:v>55579</c:v>
                </c:pt>
                <c:pt idx="1107">
                  <c:v>55610</c:v>
                </c:pt>
                <c:pt idx="1108">
                  <c:v>55640</c:v>
                </c:pt>
                <c:pt idx="1109">
                  <c:v>55671</c:v>
                </c:pt>
                <c:pt idx="1110">
                  <c:v>55701</c:v>
                </c:pt>
              </c:numCache>
            </c:numRef>
          </c:cat>
          <c:val>
            <c:numRef>
              <c:f>MEXPOPWPRJ!$D$9:$D$764</c:f>
              <c:numCache>
                <c:formatCode>0.0</c:formatCode>
                <c:ptCount val="756"/>
                <c:pt idx="0">
                  <c:v>18.325063</c:v>
                </c:pt>
                <c:pt idx="1">
                  <c:v>18.325063</c:v>
                </c:pt>
                <c:pt idx="2">
                  <c:v>18.325063</c:v>
                </c:pt>
                <c:pt idx="3">
                  <c:v>18.325063</c:v>
                </c:pt>
                <c:pt idx="4">
                  <c:v>18.325063</c:v>
                </c:pt>
                <c:pt idx="5">
                  <c:v>18.325063</c:v>
                </c:pt>
                <c:pt idx="6">
                  <c:v>18.325063</c:v>
                </c:pt>
                <c:pt idx="7">
                  <c:v>18.325063</c:v>
                </c:pt>
                <c:pt idx="8">
                  <c:v>18.325063</c:v>
                </c:pt>
                <c:pt idx="9">
                  <c:v>18.325063</c:v>
                </c:pt>
                <c:pt idx="10">
                  <c:v>18.325063</c:v>
                </c:pt>
                <c:pt idx="11">
                  <c:v>18.325063</c:v>
                </c:pt>
                <c:pt idx="12">
                  <c:v>18.847911</c:v>
                </c:pt>
                <c:pt idx="13">
                  <c:v>18.847911</c:v>
                </c:pt>
                <c:pt idx="14">
                  <c:v>18.847911</c:v>
                </c:pt>
                <c:pt idx="15">
                  <c:v>18.847911</c:v>
                </c:pt>
                <c:pt idx="16">
                  <c:v>18.847911</c:v>
                </c:pt>
                <c:pt idx="17">
                  <c:v>18.847911</c:v>
                </c:pt>
                <c:pt idx="18">
                  <c:v>18.847911</c:v>
                </c:pt>
                <c:pt idx="19">
                  <c:v>18.847911</c:v>
                </c:pt>
                <c:pt idx="20">
                  <c:v>18.847911</c:v>
                </c:pt>
                <c:pt idx="21">
                  <c:v>18.847911</c:v>
                </c:pt>
                <c:pt idx="22">
                  <c:v>18.847911</c:v>
                </c:pt>
                <c:pt idx="23">
                  <c:v>18.847911</c:v>
                </c:pt>
                <c:pt idx="24">
                  <c:v>19.416319000000001</c:v>
                </c:pt>
                <c:pt idx="25">
                  <c:v>19.416319000000001</c:v>
                </c:pt>
                <c:pt idx="26">
                  <c:v>19.416319000000001</c:v>
                </c:pt>
                <c:pt idx="27">
                  <c:v>19.416319000000001</c:v>
                </c:pt>
                <c:pt idx="28">
                  <c:v>19.416319000000001</c:v>
                </c:pt>
                <c:pt idx="29">
                  <c:v>19.416319000000001</c:v>
                </c:pt>
                <c:pt idx="30">
                  <c:v>19.416319000000001</c:v>
                </c:pt>
                <c:pt idx="31">
                  <c:v>19.416319000000001</c:v>
                </c:pt>
                <c:pt idx="32">
                  <c:v>19.416319000000001</c:v>
                </c:pt>
                <c:pt idx="33">
                  <c:v>19.416319000000001</c:v>
                </c:pt>
                <c:pt idx="34">
                  <c:v>19.416319000000001</c:v>
                </c:pt>
                <c:pt idx="35">
                  <c:v>19.416319000000001</c:v>
                </c:pt>
                <c:pt idx="36">
                  <c:v>20.026087</c:v>
                </c:pt>
                <c:pt idx="37">
                  <c:v>20.026087</c:v>
                </c:pt>
                <c:pt idx="38">
                  <c:v>20.026087</c:v>
                </c:pt>
                <c:pt idx="39">
                  <c:v>20.026087</c:v>
                </c:pt>
                <c:pt idx="40">
                  <c:v>20.026087</c:v>
                </c:pt>
                <c:pt idx="41">
                  <c:v>20.026087</c:v>
                </c:pt>
                <c:pt idx="42">
                  <c:v>20.026087</c:v>
                </c:pt>
                <c:pt idx="43">
                  <c:v>20.026087</c:v>
                </c:pt>
                <c:pt idx="44">
                  <c:v>20.026087</c:v>
                </c:pt>
                <c:pt idx="45">
                  <c:v>20.026087</c:v>
                </c:pt>
                <c:pt idx="46">
                  <c:v>20.026087</c:v>
                </c:pt>
                <c:pt idx="47">
                  <c:v>20.026087</c:v>
                </c:pt>
                <c:pt idx="48">
                  <c:v>20.665831000000001</c:v>
                </c:pt>
                <c:pt idx="49">
                  <c:v>20.665831000000001</c:v>
                </c:pt>
                <c:pt idx="50">
                  <c:v>20.665831000000001</c:v>
                </c:pt>
                <c:pt idx="51">
                  <c:v>20.665831000000001</c:v>
                </c:pt>
                <c:pt idx="52">
                  <c:v>20.665831000000001</c:v>
                </c:pt>
                <c:pt idx="53">
                  <c:v>20.665831000000001</c:v>
                </c:pt>
                <c:pt idx="54">
                  <c:v>20.665831000000001</c:v>
                </c:pt>
                <c:pt idx="55">
                  <c:v>20.665831000000001</c:v>
                </c:pt>
                <c:pt idx="56">
                  <c:v>20.665831000000001</c:v>
                </c:pt>
                <c:pt idx="57">
                  <c:v>20.665831000000001</c:v>
                </c:pt>
                <c:pt idx="58">
                  <c:v>20.665831000000001</c:v>
                </c:pt>
                <c:pt idx="59">
                  <c:v>20.665831000000001</c:v>
                </c:pt>
                <c:pt idx="60">
                  <c:v>21.318745</c:v>
                </c:pt>
                <c:pt idx="61">
                  <c:v>21.318745</c:v>
                </c:pt>
                <c:pt idx="62">
                  <c:v>21.318745</c:v>
                </c:pt>
                <c:pt idx="63">
                  <c:v>21.318745</c:v>
                </c:pt>
                <c:pt idx="64">
                  <c:v>21.318745</c:v>
                </c:pt>
                <c:pt idx="65">
                  <c:v>21.318745</c:v>
                </c:pt>
                <c:pt idx="66">
                  <c:v>21.318745</c:v>
                </c:pt>
                <c:pt idx="67">
                  <c:v>21.318745</c:v>
                </c:pt>
                <c:pt idx="68">
                  <c:v>21.318745</c:v>
                </c:pt>
                <c:pt idx="69">
                  <c:v>21.318745</c:v>
                </c:pt>
                <c:pt idx="70">
                  <c:v>21.318745</c:v>
                </c:pt>
                <c:pt idx="71">
                  <c:v>21.318745</c:v>
                </c:pt>
                <c:pt idx="72">
                  <c:v>21.985033000000001</c:v>
                </c:pt>
                <c:pt idx="73">
                  <c:v>21.985033000000001</c:v>
                </c:pt>
                <c:pt idx="74">
                  <c:v>21.985033000000001</c:v>
                </c:pt>
                <c:pt idx="75">
                  <c:v>21.985033000000001</c:v>
                </c:pt>
                <c:pt idx="76">
                  <c:v>21.985033000000001</c:v>
                </c:pt>
                <c:pt idx="77">
                  <c:v>21.985033000000001</c:v>
                </c:pt>
                <c:pt idx="78">
                  <c:v>21.985033000000001</c:v>
                </c:pt>
                <c:pt idx="79">
                  <c:v>21.985033000000001</c:v>
                </c:pt>
                <c:pt idx="80">
                  <c:v>21.985033000000001</c:v>
                </c:pt>
                <c:pt idx="81">
                  <c:v>21.985033000000001</c:v>
                </c:pt>
                <c:pt idx="82">
                  <c:v>21.985033000000001</c:v>
                </c:pt>
                <c:pt idx="83">
                  <c:v>21.985033000000001</c:v>
                </c:pt>
                <c:pt idx="84">
                  <c:v>22.675113</c:v>
                </c:pt>
                <c:pt idx="85">
                  <c:v>22.675113</c:v>
                </c:pt>
                <c:pt idx="86">
                  <c:v>22.675113</c:v>
                </c:pt>
                <c:pt idx="87">
                  <c:v>22.675113</c:v>
                </c:pt>
                <c:pt idx="88">
                  <c:v>22.675113</c:v>
                </c:pt>
                <c:pt idx="89">
                  <c:v>22.675113</c:v>
                </c:pt>
                <c:pt idx="90">
                  <c:v>22.675113</c:v>
                </c:pt>
                <c:pt idx="91">
                  <c:v>22.675113</c:v>
                </c:pt>
                <c:pt idx="92">
                  <c:v>22.675113</c:v>
                </c:pt>
                <c:pt idx="93">
                  <c:v>22.675113</c:v>
                </c:pt>
                <c:pt idx="94">
                  <c:v>22.675113</c:v>
                </c:pt>
                <c:pt idx="95">
                  <c:v>22.675113</c:v>
                </c:pt>
                <c:pt idx="96">
                  <c:v>23.391504999999999</c:v>
                </c:pt>
                <c:pt idx="97">
                  <c:v>23.391504999999999</c:v>
                </c:pt>
                <c:pt idx="98">
                  <c:v>23.391504999999999</c:v>
                </c:pt>
                <c:pt idx="99">
                  <c:v>23.391504999999999</c:v>
                </c:pt>
                <c:pt idx="100">
                  <c:v>23.391504999999999</c:v>
                </c:pt>
                <c:pt idx="101">
                  <c:v>23.391504999999999</c:v>
                </c:pt>
                <c:pt idx="102">
                  <c:v>23.391504999999999</c:v>
                </c:pt>
                <c:pt idx="103">
                  <c:v>23.391504999999999</c:v>
                </c:pt>
                <c:pt idx="104">
                  <c:v>23.391504999999999</c:v>
                </c:pt>
                <c:pt idx="105">
                  <c:v>23.391504999999999</c:v>
                </c:pt>
                <c:pt idx="106">
                  <c:v>23.391504999999999</c:v>
                </c:pt>
                <c:pt idx="107">
                  <c:v>23.391504999999999</c:v>
                </c:pt>
                <c:pt idx="108">
                  <c:v>24.129884000000001</c:v>
                </c:pt>
                <c:pt idx="109">
                  <c:v>24.129884000000001</c:v>
                </c:pt>
                <c:pt idx="110">
                  <c:v>24.129884000000001</c:v>
                </c:pt>
                <c:pt idx="111">
                  <c:v>24.129884000000001</c:v>
                </c:pt>
                <c:pt idx="112">
                  <c:v>24.129884000000001</c:v>
                </c:pt>
                <c:pt idx="113">
                  <c:v>24.129884000000001</c:v>
                </c:pt>
                <c:pt idx="114">
                  <c:v>24.129884000000001</c:v>
                </c:pt>
                <c:pt idx="115">
                  <c:v>24.129884000000001</c:v>
                </c:pt>
                <c:pt idx="116">
                  <c:v>24.129884000000001</c:v>
                </c:pt>
                <c:pt idx="117">
                  <c:v>24.129884000000001</c:v>
                </c:pt>
                <c:pt idx="118">
                  <c:v>24.129884000000001</c:v>
                </c:pt>
                <c:pt idx="119">
                  <c:v>24.129884000000001</c:v>
                </c:pt>
                <c:pt idx="120">
                  <c:v>24.893498000000001</c:v>
                </c:pt>
                <c:pt idx="121">
                  <c:v>24.893498000000001</c:v>
                </c:pt>
                <c:pt idx="122">
                  <c:v>24.893498000000001</c:v>
                </c:pt>
                <c:pt idx="123">
                  <c:v>24.893498000000001</c:v>
                </c:pt>
                <c:pt idx="124">
                  <c:v>24.893498000000001</c:v>
                </c:pt>
                <c:pt idx="125">
                  <c:v>24.893498000000001</c:v>
                </c:pt>
                <c:pt idx="126">
                  <c:v>24.893498000000001</c:v>
                </c:pt>
                <c:pt idx="127">
                  <c:v>24.893498000000001</c:v>
                </c:pt>
                <c:pt idx="128">
                  <c:v>24.893498000000001</c:v>
                </c:pt>
                <c:pt idx="129">
                  <c:v>24.893498000000001</c:v>
                </c:pt>
                <c:pt idx="130">
                  <c:v>24.893498000000001</c:v>
                </c:pt>
                <c:pt idx="131">
                  <c:v>24.893498000000001</c:v>
                </c:pt>
                <c:pt idx="132">
                  <c:v>25.726036000000001</c:v>
                </c:pt>
                <c:pt idx="133">
                  <c:v>25.726036000000001</c:v>
                </c:pt>
                <c:pt idx="134">
                  <c:v>25.726036000000001</c:v>
                </c:pt>
                <c:pt idx="135">
                  <c:v>25.726036000000001</c:v>
                </c:pt>
                <c:pt idx="136">
                  <c:v>25.726036000000001</c:v>
                </c:pt>
                <c:pt idx="137">
                  <c:v>25.726036000000001</c:v>
                </c:pt>
                <c:pt idx="138">
                  <c:v>25.726036000000001</c:v>
                </c:pt>
                <c:pt idx="139">
                  <c:v>25.726036000000001</c:v>
                </c:pt>
                <c:pt idx="140">
                  <c:v>25.726036000000001</c:v>
                </c:pt>
                <c:pt idx="141">
                  <c:v>25.726036000000001</c:v>
                </c:pt>
                <c:pt idx="142">
                  <c:v>25.726036000000001</c:v>
                </c:pt>
                <c:pt idx="143">
                  <c:v>25.726036000000001</c:v>
                </c:pt>
                <c:pt idx="144">
                  <c:v>26.628081999999999</c:v>
                </c:pt>
                <c:pt idx="145">
                  <c:v>26.628081999999999</c:v>
                </c:pt>
                <c:pt idx="146">
                  <c:v>26.628081999999999</c:v>
                </c:pt>
                <c:pt idx="147">
                  <c:v>26.628081999999999</c:v>
                </c:pt>
                <c:pt idx="148">
                  <c:v>26.628081999999999</c:v>
                </c:pt>
                <c:pt idx="149">
                  <c:v>26.628081999999999</c:v>
                </c:pt>
                <c:pt idx="150">
                  <c:v>26.628081999999999</c:v>
                </c:pt>
                <c:pt idx="151">
                  <c:v>26.628081999999999</c:v>
                </c:pt>
                <c:pt idx="152">
                  <c:v>26.628081999999999</c:v>
                </c:pt>
                <c:pt idx="153">
                  <c:v>26.628081999999999</c:v>
                </c:pt>
                <c:pt idx="154">
                  <c:v>26.628081999999999</c:v>
                </c:pt>
                <c:pt idx="155">
                  <c:v>26.628081999999999</c:v>
                </c:pt>
                <c:pt idx="156">
                  <c:v>27.559380000000001</c:v>
                </c:pt>
                <c:pt idx="157">
                  <c:v>27.559380000000001</c:v>
                </c:pt>
                <c:pt idx="158">
                  <c:v>27.559380000000001</c:v>
                </c:pt>
                <c:pt idx="159">
                  <c:v>27.559380000000001</c:v>
                </c:pt>
                <c:pt idx="160">
                  <c:v>27.559380000000001</c:v>
                </c:pt>
                <c:pt idx="161">
                  <c:v>27.559380000000001</c:v>
                </c:pt>
                <c:pt idx="162">
                  <c:v>27.559380000000001</c:v>
                </c:pt>
                <c:pt idx="163">
                  <c:v>27.559380000000001</c:v>
                </c:pt>
                <c:pt idx="164">
                  <c:v>27.559380000000001</c:v>
                </c:pt>
                <c:pt idx="165">
                  <c:v>27.559380000000001</c:v>
                </c:pt>
                <c:pt idx="166">
                  <c:v>27.559380000000001</c:v>
                </c:pt>
                <c:pt idx="167">
                  <c:v>27.559380000000001</c:v>
                </c:pt>
                <c:pt idx="168">
                  <c:v>28.519907</c:v>
                </c:pt>
                <c:pt idx="169">
                  <c:v>28.519907</c:v>
                </c:pt>
                <c:pt idx="170">
                  <c:v>28.519907</c:v>
                </c:pt>
                <c:pt idx="171">
                  <c:v>28.519907</c:v>
                </c:pt>
                <c:pt idx="172">
                  <c:v>28.519907</c:v>
                </c:pt>
                <c:pt idx="173">
                  <c:v>28.519907</c:v>
                </c:pt>
                <c:pt idx="174">
                  <c:v>28.519907</c:v>
                </c:pt>
                <c:pt idx="175">
                  <c:v>28.519907</c:v>
                </c:pt>
                <c:pt idx="176">
                  <c:v>28.519907</c:v>
                </c:pt>
                <c:pt idx="177">
                  <c:v>28.519907</c:v>
                </c:pt>
                <c:pt idx="178">
                  <c:v>28.519907</c:v>
                </c:pt>
                <c:pt idx="179">
                  <c:v>28.519907</c:v>
                </c:pt>
                <c:pt idx="180">
                  <c:v>29.507978999999999</c:v>
                </c:pt>
                <c:pt idx="181">
                  <c:v>29.507978999999999</c:v>
                </c:pt>
                <c:pt idx="182">
                  <c:v>29.507978999999999</c:v>
                </c:pt>
                <c:pt idx="183">
                  <c:v>29.507978999999999</c:v>
                </c:pt>
                <c:pt idx="184">
                  <c:v>29.507978999999999</c:v>
                </c:pt>
                <c:pt idx="185">
                  <c:v>29.507978999999999</c:v>
                </c:pt>
                <c:pt idx="186">
                  <c:v>29.507978999999999</c:v>
                </c:pt>
                <c:pt idx="187">
                  <c:v>29.507978999999999</c:v>
                </c:pt>
                <c:pt idx="188">
                  <c:v>29.507978999999999</c:v>
                </c:pt>
                <c:pt idx="189">
                  <c:v>29.507978999999999</c:v>
                </c:pt>
                <c:pt idx="190">
                  <c:v>29.507978999999999</c:v>
                </c:pt>
                <c:pt idx="191">
                  <c:v>29.507978999999999</c:v>
                </c:pt>
                <c:pt idx="192">
                  <c:v>30.520462999999999</c:v>
                </c:pt>
                <c:pt idx="193">
                  <c:v>30.520462999999999</c:v>
                </c:pt>
                <c:pt idx="194">
                  <c:v>30.520462999999999</c:v>
                </c:pt>
                <c:pt idx="195">
                  <c:v>30.520462999999999</c:v>
                </c:pt>
                <c:pt idx="196">
                  <c:v>30.520462999999999</c:v>
                </c:pt>
                <c:pt idx="197">
                  <c:v>30.520462999999999</c:v>
                </c:pt>
                <c:pt idx="198">
                  <c:v>30.520462999999999</c:v>
                </c:pt>
                <c:pt idx="199">
                  <c:v>30.520462999999999</c:v>
                </c:pt>
                <c:pt idx="200">
                  <c:v>30.520462999999999</c:v>
                </c:pt>
                <c:pt idx="201">
                  <c:v>30.520462999999999</c:v>
                </c:pt>
                <c:pt idx="202">
                  <c:v>30.520462999999999</c:v>
                </c:pt>
                <c:pt idx="203">
                  <c:v>30.520462999999999</c:v>
                </c:pt>
                <c:pt idx="204">
                  <c:v>31.585225000000001</c:v>
                </c:pt>
                <c:pt idx="205">
                  <c:v>31.585225000000001</c:v>
                </c:pt>
                <c:pt idx="206">
                  <c:v>31.585225000000001</c:v>
                </c:pt>
                <c:pt idx="207">
                  <c:v>31.585225000000001</c:v>
                </c:pt>
                <c:pt idx="208">
                  <c:v>31.585225000000001</c:v>
                </c:pt>
                <c:pt idx="209">
                  <c:v>31.585225000000001</c:v>
                </c:pt>
                <c:pt idx="210">
                  <c:v>31.585225000000001</c:v>
                </c:pt>
                <c:pt idx="211">
                  <c:v>31.585225000000001</c:v>
                </c:pt>
                <c:pt idx="212">
                  <c:v>31.585225000000001</c:v>
                </c:pt>
                <c:pt idx="213">
                  <c:v>31.585225000000001</c:v>
                </c:pt>
                <c:pt idx="214">
                  <c:v>31.585225000000001</c:v>
                </c:pt>
                <c:pt idx="215">
                  <c:v>31.585225000000001</c:v>
                </c:pt>
                <c:pt idx="216">
                  <c:v>32.712738000000002</c:v>
                </c:pt>
                <c:pt idx="217">
                  <c:v>32.712738000000002</c:v>
                </c:pt>
                <c:pt idx="218">
                  <c:v>32.712738000000002</c:v>
                </c:pt>
                <c:pt idx="219">
                  <c:v>32.712738000000002</c:v>
                </c:pt>
                <c:pt idx="220">
                  <c:v>32.712738000000002</c:v>
                </c:pt>
                <c:pt idx="221">
                  <c:v>32.712738000000002</c:v>
                </c:pt>
                <c:pt idx="222">
                  <c:v>32.712738000000002</c:v>
                </c:pt>
                <c:pt idx="223">
                  <c:v>32.712738000000002</c:v>
                </c:pt>
                <c:pt idx="224">
                  <c:v>32.712738000000002</c:v>
                </c:pt>
                <c:pt idx="225">
                  <c:v>32.712738000000002</c:v>
                </c:pt>
                <c:pt idx="226">
                  <c:v>32.712738000000002</c:v>
                </c:pt>
                <c:pt idx="227">
                  <c:v>32.712738000000002</c:v>
                </c:pt>
                <c:pt idx="228">
                  <c:v>33.879213999999997</c:v>
                </c:pt>
                <c:pt idx="229">
                  <c:v>33.879213999999997</c:v>
                </c:pt>
                <c:pt idx="230">
                  <c:v>33.879213999999997</c:v>
                </c:pt>
                <c:pt idx="231">
                  <c:v>33.879213999999997</c:v>
                </c:pt>
                <c:pt idx="232">
                  <c:v>33.879213999999997</c:v>
                </c:pt>
                <c:pt idx="233">
                  <c:v>33.879213999999997</c:v>
                </c:pt>
                <c:pt idx="234">
                  <c:v>33.879213999999997</c:v>
                </c:pt>
                <c:pt idx="235">
                  <c:v>33.879213999999997</c:v>
                </c:pt>
                <c:pt idx="236">
                  <c:v>33.879213999999997</c:v>
                </c:pt>
                <c:pt idx="237">
                  <c:v>33.879213999999997</c:v>
                </c:pt>
                <c:pt idx="238">
                  <c:v>33.879213999999997</c:v>
                </c:pt>
                <c:pt idx="239">
                  <c:v>33.879213999999997</c:v>
                </c:pt>
                <c:pt idx="240">
                  <c:v>35.040770999999999</c:v>
                </c:pt>
                <c:pt idx="241">
                  <c:v>35.040770999999999</c:v>
                </c:pt>
                <c:pt idx="242">
                  <c:v>35.040770999999999</c:v>
                </c:pt>
                <c:pt idx="243">
                  <c:v>35.040770999999999</c:v>
                </c:pt>
                <c:pt idx="244">
                  <c:v>35.040770999999999</c:v>
                </c:pt>
                <c:pt idx="245">
                  <c:v>35.040770999999999</c:v>
                </c:pt>
                <c:pt idx="246">
                  <c:v>35.040770999999999</c:v>
                </c:pt>
                <c:pt idx="247">
                  <c:v>35.040770999999999</c:v>
                </c:pt>
                <c:pt idx="248">
                  <c:v>35.040770999999999</c:v>
                </c:pt>
                <c:pt idx="249">
                  <c:v>35.040770999999999</c:v>
                </c:pt>
                <c:pt idx="250">
                  <c:v>35.040770999999999</c:v>
                </c:pt>
                <c:pt idx="251">
                  <c:v>35.040770999999999</c:v>
                </c:pt>
                <c:pt idx="252">
                  <c:v>36.142035999999997</c:v>
                </c:pt>
                <c:pt idx="253">
                  <c:v>36.142035999999997</c:v>
                </c:pt>
                <c:pt idx="254">
                  <c:v>36.142035999999997</c:v>
                </c:pt>
                <c:pt idx="255">
                  <c:v>36.142035999999997</c:v>
                </c:pt>
                <c:pt idx="256">
                  <c:v>36.142035999999997</c:v>
                </c:pt>
                <c:pt idx="257">
                  <c:v>36.142035999999997</c:v>
                </c:pt>
                <c:pt idx="258">
                  <c:v>36.142035999999997</c:v>
                </c:pt>
                <c:pt idx="259">
                  <c:v>36.142035999999997</c:v>
                </c:pt>
                <c:pt idx="260">
                  <c:v>36.142035999999997</c:v>
                </c:pt>
                <c:pt idx="261">
                  <c:v>36.142035999999997</c:v>
                </c:pt>
                <c:pt idx="262">
                  <c:v>36.142035999999997</c:v>
                </c:pt>
                <c:pt idx="263">
                  <c:v>36.142035999999997</c:v>
                </c:pt>
                <c:pt idx="264">
                  <c:v>37.208508999999999</c:v>
                </c:pt>
                <c:pt idx="265">
                  <c:v>37.208508999999999</c:v>
                </c:pt>
                <c:pt idx="266">
                  <c:v>37.208508999999999</c:v>
                </c:pt>
                <c:pt idx="267">
                  <c:v>37.208508999999999</c:v>
                </c:pt>
                <c:pt idx="268">
                  <c:v>37.208508999999999</c:v>
                </c:pt>
                <c:pt idx="269">
                  <c:v>37.208508999999999</c:v>
                </c:pt>
                <c:pt idx="270">
                  <c:v>37.208508999999999</c:v>
                </c:pt>
                <c:pt idx="271">
                  <c:v>37.208508999999999</c:v>
                </c:pt>
                <c:pt idx="272">
                  <c:v>37.208508999999999</c:v>
                </c:pt>
                <c:pt idx="273">
                  <c:v>37.208508999999999</c:v>
                </c:pt>
                <c:pt idx="274">
                  <c:v>37.208508999999999</c:v>
                </c:pt>
                <c:pt idx="275">
                  <c:v>37.208508999999999</c:v>
                </c:pt>
                <c:pt idx="276">
                  <c:v>38.294268000000002</c:v>
                </c:pt>
                <c:pt idx="277">
                  <c:v>38.294268000000002</c:v>
                </c:pt>
                <c:pt idx="278">
                  <c:v>38.294268000000002</c:v>
                </c:pt>
                <c:pt idx="279">
                  <c:v>38.294268000000002</c:v>
                </c:pt>
                <c:pt idx="280">
                  <c:v>38.294268000000002</c:v>
                </c:pt>
                <c:pt idx="281">
                  <c:v>38.294268000000002</c:v>
                </c:pt>
                <c:pt idx="282">
                  <c:v>38.294268000000002</c:v>
                </c:pt>
                <c:pt idx="283">
                  <c:v>38.294268000000002</c:v>
                </c:pt>
                <c:pt idx="284">
                  <c:v>38.294268000000002</c:v>
                </c:pt>
                <c:pt idx="285">
                  <c:v>38.294268000000002</c:v>
                </c:pt>
                <c:pt idx="286">
                  <c:v>38.294268000000002</c:v>
                </c:pt>
                <c:pt idx="287">
                  <c:v>38.294268000000002</c:v>
                </c:pt>
                <c:pt idx="288">
                  <c:v>39.398224999999996</c:v>
                </c:pt>
                <c:pt idx="289">
                  <c:v>39.398224999999996</c:v>
                </c:pt>
                <c:pt idx="290">
                  <c:v>39.398224999999996</c:v>
                </c:pt>
                <c:pt idx="291">
                  <c:v>39.398224999999996</c:v>
                </c:pt>
                <c:pt idx="292">
                  <c:v>39.398224999999996</c:v>
                </c:pt>
                <c:pt idx="293">
                  <c:v>39.398224999999996</c:v>
                </c:pt>
                <c:pt idx="294">
                  <c:v>39.398224999999996</c:v>
                </c:pt>
                <c:pt idx="295">
                  <c:v>39.398224999999996</c:v>
                </c:pt>
                <c:pt idx="296">
                  <c:v>39.398224999999996</c:v>
                </c:pt>
                <c:pt idx="297">
                  <c:v>39.398224999999996</c:v>
                </c:pt>
                <c:pt idx="298">
                  <c:v>39.398224999999996</c:v>
                </c:pt>
                <c:pt idx="299">
                  <c:v>39.398224999999996</c:v>
                </c:pt>
                <c:pt idx="300">
                  <c:v>40.508311999999997</c:v>
                </c:pt>
                <c:pt idx="301">
                  <c:v>40.508311999999997</c:v>
                </c:pt>
                <c:pt idx="302">
                  <c:v>40.508311999999997</c:v>
                </c:pt>
                <c:pt idx="303">
                  <c:v>40.508311999999997</c:v>
                </c:pt>
                <c:pt idx="304">
                  <c:v>40.508311999999997</c:v>
                </c:pt>
                <c:pt idx="305">
                  <c:v>40.508311999999997</c:v>
                </c:pt>
                <c:pt idx="306">
                  <c:v>40.508311999999997</c:v>
                </c:pt>
                <c:pt idx="307">
                  <c:v>40.508311999999997</c:v>
                </c:pt>
                <c:pt idx="308">
                  <c:v>40.508311999999997</c:v>
                </c:pt>
                <c:pt idx="309">
                  <c:v>40.508311999999997</c:v>
                </c:pt>
                <c:pt idx="310">
                  <c:v>40.508311999999997</c:v>
                </c:pt>
                <c:pt idx="311">
                  <c:v>40.508311999999997</c:v>
                </c:pt>
                <c:pt idx="312">
                  <c:v>41.633951000000003</c:v>
                </c:pt>
                <c:pt idx="313">
                  <c:v>41.633951000000003</c:v>
                </c:pt>
                <c:pt idx="314">
                  <c:v>41.633951000000003</c:v>
                </c:pt>
                <c:pt idx="315">
                  <c:v>41.633951000000003</c:v>
                </c:pt>
                <c:pt idx="316">
                  <c:v>41.633951000000003</c:v>
                </c:pt>
                <c:pt idx="317">
                  <c:v>41.633951000000003</c:v>
                </c:pt>
                <c:pt idx="318">
                  <c:v>41.633951000000003</c:v>
                </c:pt>
                <c:pt idx="319">
                  <c:v>41.633951000000003</c:v>
                </c:pt>
                <c:pt idx="320">
                  <c:v>41.633951000000003</c:v>
                </c:pt>
                <c:pt idx="321">
                  <c:v>41.633951000000003</c:v>
                </c:pt>
                <c:pt idx="322">
                  <c:v>41.633951000000003</c:v>
                </c:pt>
                <c:pt idx="323">
                  <c:v>41.633951000000003</c:v>
                </c:pt>
                <c:pt idx="324">
                  <c:v>42.787013000000002</c:v>
                </c:pt>
                <c:pt idx="325">
                  <c:v>42.787013000000002</c:v>
                </c:pt>
                <c:pt idx="326">
                  <c:v>42.787013000000002</c:v>
                </c:pt>
                <c:pt idx="327">
                  <c:v>42.787013000000002</c:v>
                </c:pt>
                <c:pt idx="328">
                  <c:v>42.787013000000002</c:v>
                </c:pt>
                <c:pt idx="329">
                  <c:v>42.787013000000002</c:v>
                </c:pt>
                <c:pt idx="330">
                  <c:v>42.787013000000002</c:v>
                </c:pt>
                <c:pt idx="331">
                  <c:v>42.787013000000002</c:v>
                </c:pt>
                <c:pt idx="332">
                  <c:v>42.787013000000002</c:v>
                </c:pt>
                <c:pt idx="333">
                  <c:v>42.787013000000002</c:v>
                </c:pt>
                <c:pt idx="334">
                  <c:v>42.787013000000002</c:v>
                </c:pt>
                <c:pt idx="335">
                  <c:v>42.787013000000002</c:v>
                </c:pt>
                <c:pt idx="336">
                  <c:v>43.965649999999997</c:v>
                </c:pt>
                <c:pt idx="337">
                  <c:v>43.965649999999997</c:v>
                </c:pt>
                <c:pt idx="338">
                  <c:v>43.965649999999997</c:v>
                </c:pt>
                <c:pt idx="339">
                  <c:v>43.965649999999997</c:v>
                </c:pt>
                <c:pt idx="340">
                  <c:v>43.965649999999997</c:v>
                </c:pt>
                <c:pt idx="341">
                  <c:v>43.965649999999997</c:v>
                </c:pt>
                <c:pt idx="342">
                  <c:v>43.965649999999997</c:v>
                </c:pt>
                <c:pt idx="343">
                  <c:v>43.965649999999997</c:v>
                </c:pt>
                <c:pt idx="344">
                  <c:v>43.965649999999997</c:v>
                </c:pt>
                <c:pt idx="345">
                  <c:v>43.965649999999997</c:v>
                </c:pt>
                <c:pt idx="346">
                  <c:v>43.965649999999997</c:v>
                </c:pt>
                <c:pt idx="347">
                  <c:v>43.965649999999997</c:v>
                </c:pt>
                <c:pt idx="348">
                  <c:v>45.154544999999999</c:v>
                </c:pt>
                <c:pt idx="349">
                  <c:v>45.154544999999999</c:v>
                </c:pt>
                <c:pt idx="350">
                  <c:v>45.154544999999999</c:v>
                </c:pt>
                <c:pt idx="351">
                  <c:v>45.154544999999999</c:v>
                </c:pt>
                <c:pt idx="352">
                  <c:v>45.154544999999999</c:v>
                </c:pt>
                <c:pt idx="353">
                  <c:v>45.154544999999999</c:v>
                </c:pt>
                <c:pt idx="354">
                  <c:v>45.154544999999999</c:v>
                </c:pt>
                <c:pt idx="355">
                  <c:v>45.154544999999999</c:v>
                </c:pt>
                <c:pt idx="356">
                  <c:v>45.154544999999999</c:v>
                </c:pt>
                <c:pt idx="357">
                  <c:v>45.154544999999999</c:v>
                </c:pt>
                <c:pt idx="358">
                  <c:v>45.154544999999999</c:v>
                </c:pt>
                <c:pt idx="359">
                  <c:v>45.154544999999999</c:v>
                </c:pt>
                <c:pt idx="360">
                  <c:v>46.452201000000002</c:v>
                </c:pt>
                <c:pt idx="361">
                  <c:v>46.452201000000002</c:v>
                </c:pt>
                <c:pt idx="362">
                  <c:v>46.452201000000002</c:v>
                </c:pt>
                <c:pt idx="363">
                  <c:v>46.452201000000002</c:v>
                </c:pt>
                <c:pt idx="364">
                  <c:v>46.452201000000002</c:v>
                </c:pt>
                <c:pt idx="365">
                  <c:v>46.452201000000002</c:v>
                </c:pt>
                <c:pt idx="366">
                  <c:v>46.452201000000002</c:v>
                </c:pt>
                <c:pt idx="367">
                  <c:v>46.452201000000002</c:v>
                </c:pt>
                <c:pt idx="368">
                  <c:v>46.452201000000002</c:v>
                </c:pt>
                <c:pt idx="369">
                  <c:v>46.452201000000002</c:v>
                </c:pt>
                <c:pt idx="370">
                  <c:v>46.452201000000002</c:v>
                </c:pt>
                <c:pt idx="371">
                  <c:v>46.452201000000002</c:v>
                </c:pt>
                <c:pt idx="372">
                  <c:v>47.851112000000001</c:v>
                </c:pt>
                <c:pt idx="373">
                  <c:v>47.851112000000001</c:v>
                </c:pt>
                <c:pt idx="374">
                  <c:v>47.851112000000001</c:v>
                </c:pt>
                <c:pt idx="375">
                  <c:v>47.851112000000001</c:v>
                </c:pt>
                <c:pt idx="376">
                  <c:v>47.851112000000001</c:v>
                </c:pt>
                <c:pt idx="377">
                  <c:v>47.851112000000001</c:v>
                </c:pt>
                <c:pt idx="378">
                  <c:v>47.851112000000001</c:v>
                </c:pt>
                <c:pt idx="379">
                  <c:v>47.851112000000001</c:v>
                </c:pt>
                <c:pt idx="380">
                  <c:v>47.851112000000001</c:v>
                </c:pt>
                <c:pt idx="381">
                  <c:v>47.851112000000001</c:v>
                </c:pt>
                <c:pt idx="382">
                  <c:v>47.851112000000001</c:v>
                </c:pt>
                <c:pt idx="383">
                  <c:v>47.851112000000001</c:v>
                </c:pt>
                <c:pt idx="384">
                  <c:v>49.227507000000003</c:v>
                </c:pt>
                <c:pt idx="385">
                  <c:v>49.227507000000003</c:v>
                </c:pt>
                <c:pt idx="386">
                  <c:v>49.227507000000003</c:v>
                </c:pt>
                <c:pt idx="387">
                  <c:v>49.227507000000003</c:v>
                </c:pt>
                <c:pt idx="388">
                  <c:v>49.227507000000003</c:v>
                </c:pt>
                <c:pt idx="389">
                  <c:v>49.227507000000003</c:v>
                </c:pt>
                <c:pt idx="390">
                  <c:v>49.227507000000003</c:v>
                </c:pt>
                <c:pt idx="391">
                  <c:v>49.227507000000003</c:v>
                </c:pt>
                <c:pt idx="392">
                  <c:v>49.227507000000003</c:v>
                </c:pt>
                <c:pt idx="393">
                  <c:v>49.227507000000003</c:v>
                </c:pt>
                <c:pt idx="394">
                  <c:v>49.227507000000003</c:v>
                </c:pt>
                <c:pt idx="395">
                  <c:v>49.227507000000003</c:v>
                </c:pt>
                <c:pt idx="396">
                  <c:v>50.563949999999998</c:v>
                </c:pt>
                <c:pt idx="397">
                  <c:v>50.563949999999998</c:v>
                </c:pt>
                <c:pt idx="398">
                  <c:v>50.563949999999998</c:v>
                </c:pt>
                <c:pt idx="399">
                  <c:v>50.563949999999998</c:v>
                </c:pt>
                <c:pt idx="400">
                  <c:v>50.563949999999998</c:v>
                </c:pt>
                <c:pt idx="401">
                  <c:v>50.563949999999998</c:v>
                </c:pt>
                <c:pt idx="402">
                  <c:v>50.563949999999998</c:v>
                </c:pt>
                <c:pt idx="403">
                  <c:v>50.563949999999998</c:v>
                </c:pt>
                <c:pt idx="404">
                  <c:v>50.563949999999998</c:v>
                </c:pt>
                <c:pt idx="405">
                  <c:v>50.563949999999998</c:v>
                </c:pt>
                <c:pt idx="406">
                  <c:v>50.563949999999998</c:v>
                </c:pt>
                <c:pt idx="407">
                  <c:v>50.563949999999998</c:v>
                </c:pt>
                <c:pt idx="408">
                  <c:v>51.878424000000003</c:v>
                </c:pt>
                <c:pt idx="409">
                  <c:v>51.878424000000003</c:v>
                </c:pt>
                <c:pt idx="410">
                  <c:v>51.878424000000003</c:v>
                </c:pt>
                <c:pt idx="411">
                  <c:v>51.878424000000003</c:v>
                </c:pt>
                <c:pt idx="412">
                  <c:v>51.878424000000003</c:v>
                </c:pt>
                <c:pt idx="413">
                  <c:v>51.878424000000003</c:v>
                </c:pt>
                <c:pt idx="414">
                  <c:v>51.878424000000003</c:v>
                </c:pt>
                <c:pt idx="415">
                  <c:v>51.878424000000003</c:v>
                </c:pt>
                <c:pt idx="416">
                  <c:v>51.878424000000003</c:v>
                </c:pt>
                <c:pt idx="417">
                  <c:v>51.878424000000003</c:v>
                </c:pt>
                <c:pt idx="418">
                  <c:v>51.878424000000003</c:v>
                </c:pt>
                <c:pt idx="419">
                  <c:v>51.878424000000003</c:v>
                </c:pt>
                <c:pt idx="420">
                  <c:v>53.169832999999997</c:v>
                </c:pt>
                <c:pt idx="421">
                  <c:v>53.169832999999997</c:v>
                </c:pt>
                <c:pt idx="422">
                  <c:v>53.169832999999997</c:v>
                </c:pt>
                <c:pt idx="423">
                  <c:v>53.169832999999997</c:v>
                </c:pt>
                <c:pt idx="424">
                  <c:v>53.169832999999997</c:v>
                </c:pt>
                <c:pt idx="425">
                  <c:v>53.169832999999997</c:v>
                </c:pt>
                <c:pt idx="426">
                  <c:v>53.169832999999997</c:v>
                </c:pt>
                <c:pt idx="427">
                  <c:v>53.169832999999997</c:v>
                </c:pt>
                <c:pt idx="428">
                  <c:v>53.169832999999997</c:v>
                </c:pt>
                <c:pt idx="429">
                  <c:v>53.169832999999997</c:v>
                </c:pt>
                <c:pt idx="430">
                  <c:v>53.169832999999997</c:v>
                </c:pt>
                <c:pt idx="431">
                  <c:v>53.169832999999997</c:v>
                </c:pt>
                <c:pt idx="432">
                  <c:v>54.437282000000003</c:v>
                </c:pt>
                <c:pt idx="433">
                  <c:v>54.437282000000003</c:v>
                </c:pt>
                <c:pt idx="434">
                  <c:v>54.437282000000003</c:v>
                </c:pt>
                <c:pt idx="435">
                  <c:v>54.437282000000003</c:v>
                </c:pt>
                <c:pt idx="436">
                  <c:v>54.437282000000003</c:v>
                </c:pt>
                <c:pt idx="437">
                  <c:v>54.437282000000003</c:v>
                </c:pt>
                <c:pt idx="438">
                  <c:v>54.437282000000003</c:v>
                </c:pt>
                <c:pt idx="439">
                  <c:v>54.437282000000003</c:v>
                </c:pt>
                <c:pt idx="440">
                  <c:v>54.437282000000003</c:v>
                </c:pt>
                <c:pt idx="441">
                  <c:v>54.437282000000003</c:v>
                </c:pt>
                <c:pt idx="442">
                  <c:v>54.437282000000003</c:v>
                </c:pt>
                <c:pt idx="443">
                  <c:v>54.437282000000003</c:v>
                </c:pt>
                <c:pt idx="444">
                  <c:v>55.706829999999997</c:v>
                </c:pt>
                <c:pt idx="445">
                  <c:v>55.706829999999997</c:v>
                </c:pt>
                <c:pt idx="446">
                  <c:v>55.706829999999997</c:v>
                </c:pt>
                <c:pt idx="447">
                  <c:v>55.706829999999997</c:v>
                </c:pt>
                <c:pt idx="448">
                  <c:v>55.706829999999997</c:v>
                </c:pt>
                <c:pt idx="449">
                  <c:v>55.706829999999997</c:v>
                </c:pt>
                <c:pt idx="450">
                  <c:v>55.706829999999997</c:v>
                </c:pt>
                <c:pt idx="451">
                  <c:v>55.706829999999997</c:v>
                </c:pt>
                <c:pt idx="452">
                  <c:v>55.706829999999997</c:v>
                </c:pt>
                <c:pt idx="453">
                  <c:v>55.706829999999997</c:v>
                </c:pt>
                <c:pt idx="454">
                  <c:v>55.706829999999997</c:v>
                </c:pt>
                <c:pt idx="455">
                  <c:v>55.706829999999997</c:v>
                </c:pt>
                <c:pt idx="456">
                  <c:v>56.969817999999997</c:v>
                </c:pt>
                <c:pt idx="457">
                  <c:v>56.969817999999997</c:v>
                </c:pt>
                <c:pt idx="458">
                  <c:v>56.969817999999997</c:v>
                </c:pt>
                <c:pt idx="459">
                  <c:v>56.969817999999997</c:v>
                </c:pt>
                <c:pt idx="460">
                  <c:v>56.969817999999997</c:v>
                </c:pt>
                <c:pt idx="461">
                  <c:v>56.969817999999997</c:v>
                </c:pt>
                <c:pt idx="462">
                  <c:v>56.969817999999997</c:v>
                </c:pt>
                <c:pt idx="463">
                  <c:v>56.969817999999997</c:v>
                </c:pt>
                <c:pt idx="464">
                  <c:v>56.969817999999997</c:v>
                </c:pt>
                <c:pt idx="465">
                  <c:v>56.969817999999997</c:v>
                </c:pt>
                <c:pt idx="466">
                  <c:v>56.969817999999997</c:v>
                </c:pt>
                <c:pt idx="467">
                  <c:v>56.969817999999997</c:v>
                </c:pt>
                <c:pt idx="468">
                  <c:v>58.224518000000003</c:v>
                </c:pt>
                <c:pt idx="469">
                  <c:v>58.224518000000003</c:v>
                </c:pt>
                <c:pt idx="470">
                  <c:v>58.224518000000003</c:v>
                </c:pt>
                <c:pt idx="471">
                  <c:v>58.224518000000003</c:v>
                </c:pt>
                <c:pt idx="472">
                  <c:v>58.224518000000003</c:v>
                </c:pt>
                <c:pt idx="473">
                  <c:v>58.224518000000003</c:v>
                </c:pt>
                <c:pt idx="474">
                  <c:v>58.224518000000003</c:v>
                </c:pt>
                <c:pt idx="475">
                  <c:v>58.224518000000003</c:v>
                </c:pt>
                <c:pt idx="476">
                  <c:v>58.224518000000003</c:v>
                </c:pt>
                <c:pt idx="477">
                  <c:v>58.224518000000003</c:v>
                </c:pt>
                <c:pt idx="478">
                  <c:v>58.224518000000003</c:v>
                </c:pt>
                <c:pt idx="479">
                  <c:v>58.224518000000003</c:v>
                </c:pt>
                <c:pt idx="480">
                  <c:v>59.464655999999998</c:v>
                </c:pt>
                <c:pt idx="481">
                  <c:v>59.464655999999998</c:v>
                </c:pt>
                <c:pt idx="482">
                  <c:v>59.464655999999998</c:v>
                </c:pt>
                <c:pt idx="483">
                  <c:v>59.464655999999998</c:v>
                </c:pt>
                <c:pt idx="484">
                  <c:v>59.464655999999998</c:v>
                </c:pt>
                <c:pt idx="485">
                  <c:v>59.464655999999998</c:v>
                </c:pt>
                <c:pt idx="486">
                  <c:v>59.464655999999998</c:v>
                </c:pt>
                <c:pt idx="487">
                  <c:v>59.464655999999998</c:v>
                </c:pt>
                <c:pt idx="488">
                  <c:v>59.464655999999998</c:v>
                </c:pt>
                <c:pt idx="489">
                  <c:v>59.464655999999998</c:v>
                </c:pt>
                <c:pt idx="490">
                  <c:v>59.464655999999998</c:v>
                </c:pt>
                <c:pt idx="491">
                  <c:v>59.464655999999998</c:v>
                </c:pt>
                <c:pt idx="492">
                  <c:v>60.684663999999998</c:v>
                </c:pt>
                <c:pt idx="493">
                  <c:v>60.684663999999998</c:v>
                </c:pt>
                <c:pt idx="494">
                  <c:v>60.684663999999998</c:v>
                </c:pt>
                <c:pt idx="495">
                  <c:v>60.684663999999998</c:v>
                </c:pt>
                <c:pt idx="496">
                  <c:v>60.684663999999998</c:v>
                </c:pt>
                <c:pt idx="497">
                  <c:v>60.684663999999998</c:v>
                </c:pt>
                <c:pt idx="498">
                  <c:v>60.684663999999998</c:v>
                </c:pt>
                <c:pt idx="499">
                  <c:v>60.684663999999998</c:v>
                </c:pt>
                <c:pt idx="500">
                  <c:v>60.684663999999998</c:v>
                </c:pt>
                <c:pt idx="501">
                  <c:v>60.684663999999998</c:v>
                </c:pt>
                <c:pt idx="502">
                  <c:v>60.684663999999998</c:v>
                </c:pt>
                <c:pt idx="503">
                  <c:v>60.684663999999998</c:v>
                </c:pt>
                <c:pt idx="504">
                  <c:v>61.907176</c:v>
                </c:pt>
                <c:pt idx="505">
                  <c:v>61.907176</c:v>
                </c:pt>
                <c:pt idx="506">
                  <c:v>61.907176</c:v>
                </c:pt>
                <c:pt idx="507">
                  <c:v>61.907176</c:v>
                </c:pt>
                <c:pt idx="508">
                  <c:v>61.907176</c:v>
                </c:pt>
                <c:pt idx="509">
                  <c:v>61.907176</c:v>
                </c:pt>
                <c:pt idx="510">
                  <c:v>61.907176</c:v>
                </c:pt>
                <c:pt idx="511">
                  <c:v>61.907176</c:v>
                </c:pt>
                <c:pt idx="512">
                  <c:v>61.907176</c:v>
                </c:pt>
                <c:pt idx="513">
                  <c:v>61.907176</c:v>
                </c:pt>
                <c:pt idx="514">
                  <c:v>61.907176</c:v>
                </c:pt>
                <c:pt idx="515">
                  <c:v>61.907176</c:v>
                </c:pt>
                <c:pt idx="516">
                  <c:v>63.130828999999999</c:v>
                </c:pt>
                <c:pt idx="517">
                  <c:v>63.130828999999999</c:v>
                </c:pt>
                <c:pt idx="518">
                  <c:v>63.130828999999999</c:v>
                </c:pt>
                <c:pt idx="519">
                  <c:v>63.130828999999999</c:v>
                </c:pt>
                <c:pt idx="520">
                  <c:v>63.130828999999999</c:v>
                </c:pt>
                <c:pt idx="521">
                  <c:v>63.130828999999999</c:v>
                </c:pt>
                <c:pt idx="522">
                  <c:v>63.130828999999999</c:v>
                </c:pt>
                <c:pt idx="523">
                  <c:v>63.130828999999999</c:v>
                </c:pt>
                <c:pt idx="524">
                  <c:v>63.130828999999999</c:v>
                </c:pt>
                <c:pt idx="525">
                  <c:v>63.130828999999999</c:v>
                </c:pt>
                <c:pt idx="526">
                  <c:v>63.130828999999999</c:v>
                </c:pt>
                <c:pt idx="527">
                  <c:v>63.130828999999999</c:v>
                </c:pt>
                <c:pt idx="528">
                  <c:v>64.385650999999996</c:v>
                </c:pt>
                <c:pt idx="529">
                  <c:v>64.385650999999996</c:v>
                </c:pt>
                <c:pt idx="530">
                  <c:v>64.385650999999996</c:v>
                </c:pt>
                <c:pt idx="531">
                  <c:v>64.385650999999996</c:v>
                </c:pt>
                <c:pt idx="532">
                  <c:v>64.385650999999996</c:v>
                </c:pt>
                <c:pt idx="533">
                  <c:v>64.385650999999996</c:v>
                </c:pt>
                <c:pt idx="534">
                  <c:v>64.385650999999996</c:v>
                </c:pt>
                <c:pt idx="535">
                  <c:v>64.385650999999996</c:v>
                </c:pt>
                <c:pt idx="536">
                  <c:v>64.385650999999996</c:v>
                </c:pt>
                <c:pt idx="537">
                  <c:v>64.385650999999996</c:v>
                </c:pt>
                <c:pt idx="538">
                  <c:v>64.385650999999996</c:v>
                </c:pt>
                <c:pt idx="539">
                  <c:v>64.385650999999996</c:v>
                </c:pt>
                <c:pt idx="540">
                  <c:v>65.666259999999994</c:v>
                </c:pt>
                <c:pt idx="541">
                  <c:v>65.666259999999994</c:v>
                </c:pt>
                <c:pt idx="542">
                  <c:v>65.666259999999994</c:v>
                </c:pt>
                <c:pt idx="543">
                  <c:v>65.666259999999994</c:v>
                </c:pt>
                <c:pt idx="544">
                  <c:v>65.666259999999994</c:v>
                </c:pt>
                <c:pt idx="545">
                  <c:v>65.666259999999994</c:v>
                </c:pt>
                <c:pt idx="546">
                  <c:v>65.666259999999994</c:v>
                </c:pt>
                <c:pt idx="547">
                  <c:v>65.666259999999994</c:v>
                </c:pt>
                <c:pt idx="548">
                  <c:v>65.666259999999994</c:v>
                </c:pt>
                <c:pt idx="549">
                  <c:v>65.666259999999994</c:v>
                </c:pt>
                <c:pt idx="550">
                  <c:v>65.666259999999994</c:v>
                </c:pt>
                <c:pt idx="551">
                  <c:v>65.666259999999994</c:v>
                </c:pt>
                <c:pt idx="552">
                  <c:v>66.933497000000003</c:v>
                </c:pt>
                <c:pt idx="553">
                  <c:v>66.933497000000003</c:v>
                </c:pt>
                <c:pt idx="554">
                  <c:v>66.933497000000003</c:v>
                </c:pt>
                <c:pt idx="555">
                  <c:v>66.933497000000003</c:v>
                </c:pt>
                <c:pt idx="556">
                  <c:v>66.933497000000003</c:v>
                </c:pt>
                <c:pt idx="557">
                  <c:v>66.933497000000003</c:v>
                </c:pt>
                <c:pt idx="558">
                  <c:v>66.933497000000003</c:v>
                </c:pt>
                <c:pt idx="559">
                  <c:v>66.933497000000003</c:v>
                </c:pt>
                <c:pt idx="560">
                  <c:v>66.933497000000003</c:v>
                </c:pt>
                <c:pt idx="561">
                  <c:v>66.933497000000003</c:v>
                </c:pt>
                <c:pt idx="562">
                  <c:v>66.933497000000003</c:v>
                </c:pt>
                <c:pt idx="563">
                  <c:v>66.933497000000003</c:v>
                </c:pt>
                <c:pt idx="564">
                  <c:v>68.190844999999996</c:v>
                </c:pt>
                <c:pt idx="565">
                  <c:v>68.190844999999996</c:v>
                </c:pt>
                <c:pt idx="566">
                  <c:v>68.190844999999996</c:v>
                </c:pt>
                <c:pt idx="567">
                  <c:v>68.190844999999996</c:v>
                </c:pt>
                <c:pt idx="568">
                  <c:v>68.190844999999996</c:v>
                </c:pt>
                <c:pt idx="569">
                  <c:v>68.190844999999996</c:v>
                </c:pt>
                <c:pt idx="570">
                  <c:v>68.190844999999996</c:v>
                </c:pt>
                <c:pt idx="571">
                  <c:v>68.190844999999996</c:v>
                </c:pt>
                <c:pt idx="572">
                  <c:v>68.190844999999996</c:v>
                </c:pt>
                <c:pt idx="573">
                  <c:v>68.190844999999996</c:v>
                </c:pt>
                <c:pt idx="574">
                  <c:v>68.190844999999996</c:v>
                </c:pt>
                <c:pt idx="575">
                  <c:v>68.190844999999996</c:v>
                </c:pt>
                <c:pt idx="576">
                  <c:v>69.420302000000007</c:v>
                </c:pt>
                <c:pt idx="577">
                  <c:v>69.420302000000007</c:v>
                </c:pt>
                <c:pt idx="578">
                  <c:v>69.420302000000007</c:v>
                </c:pt>
                <c:pt idx="579">
                  <c:v>69.420302000000007</c:v>
                </c:pt>
                <c:pt idx="580">
                  <c:v>69.420302000000007</c:v>
                </c:pt>
                <c:pt idx="581">
                  <c:v>69.420302000000007</c:v>
                </c:pt>
                <c:pt idx="582">
                  <c:v>69.420302000000007</c:v>
                </c:pt>
                <c:pt idx="583">
                  <c:v>69.420302000000007</c:v>
                </c:pt>
                <c:pt idx="584">
                  <c:v>69.420302000000007</c:v>
                </c:pt>
                <c:pt idx="585">
                  <c:v>69.420302000000007</c:v>
                </c:pt>
                <c:pt idx="586">
                  <c:v>69.420302000000007</c:v>
                </c:pt>
                <c:pt idx="587">
                  <c:v>69.420302000000007</c:v>
                </c:pt>
                <c:pt idx="588">
                  <c:v>70.638874999999999</c:v>
                </c:pt>
                <c:pt idx="589">
                  <c:v>70.638874999999999</c:v>
                </c:pt>
                <c:pt idx="590">
                  <c:v>70.638874999999999</c:v>
                </c:pt>
                <c:pt idx="591">
                  <c:v>70.638874999999999</c:v>
                </c:pt>
                <c:pt idx="592">
                  <c:v>70.638874999999999</c:v>
                </c:pt>
                <c:pt idx="593">
                  <c:v>70.638874999999999</c:v>
                </c:pt>
                <c:pt idx="594">
                  <c:v>70.638874999999999</c:v>
                </c:pt>
                <c:pt idx="595">
                  <c:v>70.638874999999999</c:v>
                </c:pt>
                <c:pt idx="596">
                  <c:v>70.638874999999999</c:v>
                </c:pt>
                <c:pt idx="597">
                  <c:v>70.638874999999999</c:v>
                </c:pt>
                <c:pt idx="598">
                  <c:v>70.638874999999999</c:v>
                </c:pt>
                <c:pt idx="599">
                  <c:v>70.638874999999999</c:v>
                </c:pt>
                <c:pt idx="600">
                  <c:v>71.958813000000006</c:v>
                </c:pt>
                <c:pt idx="601">
                  <c:v>71.958813000000006</c:v>
                </c:pt>
                <c:pt idx="602">
                  <c:v>71.958813000000006</c:v>
                </c:pt>
                <c:pt idx="603">
                  <c:v>71.958813000000006</c:v>
                </c:pt>
                <c:pt idx="604">
                  <c:v>71.958813000000006</c:v>
                </c:pt>
                <c:pt idx="605">
                  <c:v>71.958813000000006</c:v>
                </c:pt>
                <c:pt idx="606">
                  <c:v>71.958813000000006</c:v>
                </c:pt>
                <c:pt idx="607">
                  <c:v>71.958813000000006</c:v>
                </c:pt>
                <c:pt idx="608">
                  <c:v>71.958813000000006</c:v>
                </c:pt>
                <c:pt idx="609">
                  <c:v>71.958813000000006</c:v>
                </c:pt>
                <c:pt idx="610">
                  <c:v>71.958813000000006</c:v>
                </c:pt>
                <c:pt idx="611">
                  <c:v>71.958813000000006</c:v>
                </c:pt>
                <c:pt idx="612">
                  <c:v>73.339669000000001</c:v>
                </c:pt>
                <c:pt idx="613">
                  <c:v>73.339669000000001</c:v>
                </c:pt>
                <c:pt idx="614">
                  <c:v>73.339669000000001</c:v>
                </c:pt>
                <c:pt idx="615">
                  <c:v>73.339669000000001</c:v>
                </c:pt>
                <c:pt idx="616">
                  <c:v>73.339669000000001</c:v>
                </c:pt>
                <c:pt idx="617">
                  <c:v>73.339669000000001</c:v>
                </c:pt>
                <c:pt idx="618">
                  <c:v>73.339669000000001</c:v>
                </c:pt>
                <c:pt idx="619">
                  <c:v>73.339669000000001</c:v>
                </c:pt>
                <c:pt idx="620">
                  <c:v>73.339669000000001</c:v>
                </c:pt>
                <c:pt idx="621">
                  <c:v>73.339669000000001</c:v>
                </c:pt>
                <c:pt idx="622">
                  <c:v>73.339669000000001</c:v>
                </c:pt>
                <c:pt idx="623">
                  <c:v>73.339669000000001</c:v>
                </c:pt>
                <c:pt idx="624">
                  <c:v>74.688096999999999</c:v>
                </c:pt>
                <c:pt idx="625">
                  <c:v>74.688096999999999</c:v>
                </c:pt>
                <c:pt idx="626">
                  <c:v>74.688096999999999</c:v>
                </c:pt>
                <c:pt idx="627">
                  <c:v>74.688096999999999</c:v>
                </c:pt>
                <c:pt idx="628">
                  <c:v>74.688096999999999</c:v>
                </c:pt>
                <c:pt idx="629">
                  <c:v>74.688096999999999</c:v>
                </c:pt>
                <c:pt idx="630">
                  <c:v>74.688096999999999</c:v>
                </c:pt>
                <c:pt idx="631">
                  <c:v>74.688096999999999</c:v>
                </c:pt>
                <c:pt idx="632">
                  <c:v>74.688096999999999</c:v>
                </c:pt>
                <c:pt idx="633">
                  <c:v>74.688096999999999</c:v>
                </c:pt>
                <c:pt idx="634">
                  <c:v>74.688096999999999</c:v>
                </c:pt>
                <c:pt idx="635">
                  <c:v>74.688096999999999</c:v>
                </c:pt>
                <c:pt idx="636">
                  <c:v>76.021956000000003</c:v>
                </c:pt>
                <c:pt idx="637">
                  <c:v>76.021956000000003</c:v>
                </c:pt>
                <c:pt idx="638">
                  <c:v>76.021956000000003</c:v>
                </c:pt>
                <c:pt idx="639">
                  <c:v>76.021956000000003</c:v>
                </c:pt>
                <c:pt idx="640">
                  <c:v>76.021956000000003</c:v>
                </c:pt>
                <c:pt idx="641">
                  <c:v>76.021956000000003</c:v>
                </c:pt>
                <c:pt idx="642">
                  <c:v>76.021956000000003</c:v>
                </c:pt>
                <c:pt idx="643">
                  <c:v>76.021956000000003</c:v>
                </c:pt>
                <c:pt idx="644">
                  <c:v>76.021956000000003</c:v>
                </c:pt>
                <c:pt idx="645">
                  <c:v>76.021956000000003</c:v>
                </c:pt>
                <c:pt idx="646">
                  <c:v>76.021956000000003</c:v>
                </c:pt>
                <c:pt idx="647">
                  <c:v>76.021956000000003</c:v>
                </c:pt>
                <c:pt idx="648">
                  <c:v>77.325277999999997</c:v>
                </c:pt>
                <c:pt idx="649">
                  <c:v>77.325277999999997</c:v>
                </c:pt>
                <c:pt idx="650">
                  <c:v>77.325277999999997</c:v>
                </c:pt>
                <c:pt idx="651">
                  <c:v>77.325277999999997</c:v>
                </c:pt>
                <c:pt idx="652">
                  <c:v>77.325277999999997</c:v>
                </c:pt>
                <c:pt idx="653">
                  <c:v>77.325277999999997</c:v>
                </c:pt>
                <c:pt idx="654">
                  <c:v>77.325277999999997</c:v>
                </c:pt>
                <c:pt idx="655">
                  <c:v>77.325277999999997</c:v>
                </c:pt>
                <c:pt idx="656">
                  <c:v>77.325277999999997</c:v>
                </c:pt>
                <c:pt idx="657">
                  <c:v>77.325277999999997</c:v>
                </c:pt>
                <c:pt idx="658">
                  <c:v>77.325277999999997</c:v>
                </c:pt>
                <c:pt idx="659">
                  <c:v>77.325277999999997</c:v>
                </c:pt>
                <c:pt idx="660">
                  <c:v>78.585113000000007</c:v>
                </c:pt>
                <c:pt idx="661">
                  <c:v>78.585113000000007</c:v>
                </c:pt>
                <c:pt idx="662">
                  <c:v>78.585113000000007</c:v>
                </c:pt>
                <c:pt idx="663">
                  <c:v>78.585113000000007</c:v>
                </c:pt>
                <c:pt idx="664">
                  <c:v>78.585113000000007</c:v>
                </c:pt>
                <c:pt idx="665">
                  <c:v>78.585113000000007</c:v>
                </c:pt>
                <c:pt idx="666">
                  <c:v>78.585113000000007</c:v>
                </c:pt>
                <c:pt idx="667">
                  <c:v>78.585113000000007</c:v>
                </c:pt>
                <c:pt idx="668">
                  <c:v>78.585113000000007</c:v>
                </c:pt>
                <c:pt idx="669">
                  <c:v>78.585113000000007</c:v>
                </c:pt>
                <c:pt idx="670">
                  <c:v>78.585113000000007</c:v>
                </c:pt>
                <c:pt idx="671">
                  <c:v>78.585113000000007</c:v>
                </c:pt>
                <c:pt idx="672">
                  <c:v>79.805908000000002</c:v>
                </c:pt>
                <c:pt idx="673">
                  <c:v>79.805908000000002</c:v>
                </c:pt>
                <c:pt idx="674">
                  <c:v>79.805908000000002</c:v>
                </c:pt>
                <c:pt idx="675">
                  <c:v>79.805908000000002</c:v>
                </c:pt>
                <c:pt idx="676">
                  <c:v>79.805908000000002</c:v>
                </c:pt>
                <c:pt idx="677">
                  <c:v>79.805908000000002</c:v>
                </c:pt>
                <c:pt idx="678">
                  <c:v>79.805908000000002</c:v>
                </c:pt>
                <c:pt idx="679">
                  <c:v>79.805908000000002</c:v>
                </c:pt>
                <c:pt idx="680">
                  <c:v>79.805908000000002</c:v>
                </c:pt>
                <c:pt idx="681">
                  <c:v>79.805908000000002</c:v>
                </c:pt>
                <c:pt idx="682">
                  <c:v>79.805908000000002</c:v>
                </c:pt>
                <c:pt idx="683">
                  <c:v>79.805908000000002</c:v>
                </c:pt>
                <c:pt idx="684">
                  <c:v>80.964834999999994</c:v>
                </c:pt>
                <c:pt idx="685">
                  <c:v>80.964834999999994</c:v>
                </c:pt>
                <c:pt idx="686">
                  <c:v>80.964834999999994</c:v>
                </c:pt>
                <c:pt idx="687">
                  <c:v>80.964834999999994</c:v>
                </c:pt>
                <c:pt idx="688">
                  <c:v>80.964834999999994</c:v>
                </c:pt>
                <c:pt idx="689">
                  <c:v>80.964834999999994</c:v>
                </c:pt>
                <c:pt idx="690">
                  <c:v>80.964834999999994</c:v>
                </c:pt>
                <c:pt idx="691">
                  <c:v>80.964834999999994</c:v>
                </c:pt>
                <c:pt idx="692">
                  <c:v>80.964834999999994</c:v>
                </c:pt>
                <c:pt idx="693">
                  <c:v>80.964834999999994</c:v>
                </c:pt>
                <c:pt idx="694">
                  <c:v>80.964834999999994</c:v>
                </c:pt>
                <c:pt idx="695">
                  <c:v>80.964834999999994</c:v>
                </c:pt>
                <c:pt idx="696">
                  <c:v>82.019094999999993</c:v>
                </c:pt>
                <c:pt idx="697">
                  <c:v>82.019094999999993</c:v>
                </c:pt>
                <c:pt idx="698">
                  <c:v>82.019094999999993</c:v>
                </c:pt>
                <c:pt idx="699">
                  <c:v>82.019094999999993</c:v>
                </c:pt>
                <c:pt idx="700">
                  <c:v>82.019094999999993</c:v>
                </c:pt>
                <c:pt idx="701">
                  <c:v>82.019094999999993</c:v>
                </c:pt>
                <c:pt idx="702">
                  <c:v>82.019094999999993</c:v>
                </c:pt>
                <c:pt idx="703">
                  <c:v>82.019094999999993</c:v>
                </c:pt>
                <c:pt idx="704">
                  <c:v>82.019094999999993</c:v>
                </c:pt>
                <c:pt idx="705">
                  <c:v>82.019094999999993</c:v>
                </c:pt>
                <c:pt idx="706">
                  <c:v>82.019094999999993</c:v>
                </c:pt>
                <c:pt idx="707">
                  <c:v>82.019094999999993</c:v>
                </c:pt>
                <c:pt idx="708">
                  <c:v>83.031837999999993</c:v>
                </c:pt>
                <c:pt idx="709">
                  <c:v>83.031837999999993</c:v>
                </c:pt>
                <c:pt idx="710">
                  <c:v>83.031837999999993</c:v>
                </c:pt>
                <c:pt idx="711">
                  <c:v>83.031837999999993</c:v>
                </c:pt>
                <c:pt idx="712">
                  <c:v>83.031837999999993</c:v>
                </c:pt>
                <c:pt idx="713">
                  <c:v>83.031837999999993</c:v>
                </c:pt>
                <c:pt idx="714">
                  <c:v>83.031837999999993</c:v>
                </c:pt>
                <c:pt idx="715">
                  <c:v>83.031837999999993</c:v>
                </c:pt>
                <c:pt idx="716">
                  <c:v>83.031837999999993</c:v>
                </c:pt>
                <c:pt idx="717">
                  <c:v>83.031837999999993</c:v>
                </c:pt>
                <c:pt idx="718">
                  <c:v>83.031837999999993</c:v>
                </c:pt>
                <c:pt idx="719">
                  <c:v>83.031837999999993</c:v>
                </c:pt>
                <c:pt idx="720">
                  <c:v>83.967737999999997</c:v>
                </c:pt>
                <c:pt idx="721">
                  <c:v>83.967737999999997</c:v>
                </c:pt>
                <c:pt idx="722">
                  <c:v>83.967737999999997</c:v>
                </c:pt>
                <c:pt idx="723">
                  <c:v>83.967737999999997</c:v>
                </c:pt>
                <c:pt idx="724">
                  <c:v>83.967737999999997</c:v>
                </c:pt>
                <c:pt idx="725">
                  <c:v>83.967737999999997</c:v>
                </c:pt>
                <c:pt idx="726">
                  <c:v>83.967737999999997</c:v>
                </c:pt>
                <c:pt idx="727">
                  <c:v>83.967737999999997</c:v>
                </c:pt>
                <c:pt idx="728">
                  <c:v>83.967737999999997</c:v>
                </c:pt>
                <c:pt idx="729">
                  <c:v>83.967737999999997</c:v>
                </c:pt>
                <c:pt idx="730">
                  <c:v>83.967737999999997</c:v>
                </c:pt>
                <c:pt idx="731">
                  <c:v>83.967737999999997</c:v>
                </c:pt>
                <c:pt idx="732">
                  <c:v>84.782495999999995</c:v>
                </c:pt>
                <c:pt idx="733">
                  <c:v>84.782495999999995</c:v>
                </c:pt>
                <c:pt idx="734">
                  <c:v>84.782495999999995</c:v>
                </c:pt>
                <c:pt idx="735">
                  <c:v>84.782495999999995</c:v>
                </c:pt>
                <c:pt idx="736">
                  <c:v>84.782495999999995</c:v>
                </c:pt>
                <c:pt idx="737">
                  <c:v>84.782495999999995</c:v>
                </c:pt>
                <c:pt idx="738">
                  <c:v>84.782495999999995</c:v>
                </c:pt>
                <c:pt idx="739">
                  <c:v>84.782495999999995</c:v>
                </c:pt>
                <c:pt idx="740">
                  <c:v>84.782495999999995</c:v>
                </c:pt>
                <c:pt idx="741">
                  <c:v>84.782495999999995</c:v>
                </c:pt>
                <c:pt idx="742">
                  <c:v>84.782495999999995</c:v>
                </c:pt>
                <c:pt idx="743">
                  <c:v>84.782495999999995</c:v>
                </c:pt>
                <c:pt idx="744">
                  <c:v>85.644223999999994</c:v>
                </c:pt>
                <c:pt idx="745">
                  <c:v>85.644223999999994</c:v>
                </c:pt>
                <c:pt idx="746">
                  <c:v>85.644223999999994</c:v>
                </c:pt>
                <c:pt idx="747">
                  <c:v>85.644223999999994</c:v>
                </c:pt>
                <c:pt idx="748">
                  <c:v>85.644223999999994</c:v>
                </c:pt>
                <c:pt idx="749">
                  <c:v>85.644223999999994</c:v>
                </c:pt>
                <c:pt idx="750">
                  <c:v>85.644223999999994</c:v>
                </c:pt>
                <c:pt idx="751">
                  <c:v>85.644223999999994</c:v>
                </c:pt>
                <c:pt idx="752">
                  <c:v>85.644223999999994</c:v>
                </c:pt>
                <c:pt idx="753">
                  <c:v>85.644223999999994</c:v>
                </c:pt>
                <c:pt idx="754">
                  <c:v>85.644223999999994</c:v>
                </c:pt>
                <c:pt idx="755">
                  <c:v>85.644223999999994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C5C-4BDB-AF70-2C4B59954123}"/>
            </c:ext>
          </c:extLst>
        </c:ser>
        <c:ser>
          <c:idx val="7"/>
          <c:order val="4"/>
          <c:tx>
            <c:v>US</c:v>
          </c:tx>
          <c:spPr>
            <a:ln w="57150">
              <a:solidFill>
                <a:srgbClr val="0A3161"/>
              </a:solidFill>
            </a:ln>
          </c:spPr>
          <c:marker>
            <c:symbol val="none"/>
          </c:marker>
          <c:cat>
            <c:numRef>
              <c:f>MEXPOPWPRJ!$A$9:$A$1119</c:f>
              <c:numCache>
                <c:formatCode>mmm\-yy</c:formatCode>
                <c:ptCount val="1111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41487</c:v>
                </c:pt>
                <c:pt idx="644">
                  <c:v>41518</c:v>
                </c:pt>
                <c:pt idx="645">
                  <c:v>41548</c:v>
                </c:pt>
                <c:pt idx="646">
                  <c:v>41579</c:v>
                </c:pt>
                <c:pt idx="647">
                  <c:v>41609</c:v>
                </c:pt>
                <c:pt idx="648">
                  <c:v>41640</c:v>
                </c:pt>
                <c:pt idx="649">
                  <c:v>41671</c:v>
                </c:pt>
                <c:pt idx="650">
                  <c:v>41699</c:v>
                </c:pt>
                <c:pt idx="651">
                  <c:v>41730</c:v>
                </c:pt>
                <c:pt idx="652">
                  <c:v>41760</c:v>
                </c:pt>
                <c:pt idx="653">
                  <c:v>41791</c:v>
                </c:pt>
                <c:pt idx="654">
                  <c:v>41821</c:v>
                </c:pt>
                <c:pt idx="655">
                  <c:v>41852</c:v>
                </c:pt>
                <c:pt idx="656">
                  <c:v>41883</c:v>
                </c:pt>
                <c:pt idx="657">
                  <c:v>41913</c:v>
                </c:pt>
                <c:pt idx="658">
                  <c:v>41944</c:v>
                </c:pt>
                <c:pt idx="659">
                  <c:v>41974</c:v>
                </c:pt>
                <c:pt idx="660">
                  <c:v>42005</c:v>
                </c:pt>
                <c:pt idx="661">
                  <c:v>42036</c:v>
                </c:pt>
                <c:pt idx="662">
                  <c:v>42064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42278</c:v>
                </c:pt>
                <c:pt idx="670">
                  <c:v>42309</c:v>
                </c:pt>
                <c:pt idx="671">
                  <c:v>42339</c:v>
                </c:pt>
                <c:pt idx="672">
                  <c:v>42370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  <c:pt idx="692">
                  <c:v>42979</c:v>
                </c:pt>
                <c:pt idx="693">
                  <c:v>43009</c:v>
                </c:pt>
                <c:pt idx="694">
                  <c:v>43040</c:v>
                </c:pt>
                <c:pt idx="695">
                  <c:v>43070</c:v>
                </c:pt>
                <c:pt idx="696">
                  <c:v>43101</c:v>
                </c:pt>
                <c:pt idx="697">
                  <c:v>43132</c:v>
                </c:pt>
                <c:pt idx="698">
                  <c:v>43160</c:v>
                </c:pt>
                <c:pt idx="699">
                  <c:v>43191</c:v>
                </c:pt>
                <c:pt idx="700">
                  <c:v>43221</c:v>
                </c:pt>
                <c:pt idx="701">
                  <c:v>43252</c:v>
                </c:pt>
                <c:pt idx="702">
                  <c:v>43282</c:v>
                </c:pt>
                <c:pt idx="703">
                  <c:v>43313</c:v>
                </c:pt>
                <c:pt idx="704">
                  <c:v>43344</c:v>
                </c:pt>
                <c:pt idx="705">
                  <c:v>43374</c:v>
                </c:pt>
                <c:pt idx="706">
                  <c:v>43405</c:v>
                </c:pt>
                <c:pt idx="707">
                  <c:v>43435</c:v>
                </c:pt>
                <c:pt idx="708">
                  <c:v>43466</c:v>
                </c:pt>
                <c:pt idx="709">
                  <c:v>43497</c:v>
                </c:pt>
                <c:pt idx="710">
                  <c:v>43525</c:v>
                </c:pt>
                <c:pt idx="711">
                  <c:v>43556</c:v>
                </c:pt>
                <c:pt idx="712">
                  <c:v>43586</c:v>
                </c:pt>
                <c:pt idx="713">
                  <c:v>43617</c:v>
                </c:pt>
                <c:pt idx="714">
                  <c:v>43647</c:v>
                </c:pt>
                <c:pt idx="715">
                  <c:v>43678</c:v>
                </c:pt>
                <c:pt idx="716">
                  <c:v>43709</c:v>
                </c:pt>
                <c:pt idx="717">
                  <c:v>43739</c:v>
                </c:pt>
                <c:pt idx="718">
                  <c:v>43770</c:v>
                </c:pt>
                <c:pt idx="719">
                  <c:v>43800</c:v>
                </c:pt>
                <c:pt idx="720">
                  <c:v>43831</c:v>
                </c:pt>
                <c:pt idx="721">
                  <c:v>43862</c:v>
                </c:pt>
                <c:pt idx="722">
                  <c:v>43891</c:v>
                </c:pt>
                <c:pt idx="723">
                  <c:v>43922</c:v>
                </c:pt>
                <c:pt idx="724">
                  <c:v>43952</c:v>
                </c:pt>
                <c:pt idx="725">
                  <c:v>43983</c:v>
                </c:pt>
                <c:pt idx="726">
                  <c:v>44013</c:v>
                </c:pt>
                <c:pt idx="727">
                  <c:v>44044</c:v>
                </c:pt>
                <c:pt idx="728">
                  <c:v>44075</c:v>
                </c:pt>
                <c:pt idx="729">
                  <c:v>44105</c:v>
                </c:pt>
                <c:pt idx="730">
                  <c:v>44136</c:v>
                </c:pt>
                <c:pt idx="731">
                  <c:v>44166</c:v>
                </c:pt>
                <c:pt idx="732">
                  <c:v>44197</c:v>
                </c:pt>
                <c:pt idx="733">
                  <c:v>44228</c:v>
                </c:pt>
                <c:pt idx="734">
                  <c:v>44256</c:v>
                </c:pt>
                <c:pt idx="735">
                  <c:v>44287</c:v>
                </c:pt>
                <c:pt idx="736">
                  <c:v>44317</c:v>
                </c:pt>
                <c:pt idx="737">
                  <c:v>44348</c:v>
                </c:pt>
                <c:pt idx="738">
                  <c:v>44378</c:v>
                </c:pt>
                <c:pt idx="739">
                  <c:v>44409</c:v>
                </c:pt>
                <c:pt idx="740">
                  <c:v>44440</c:v>
                </c:pt>
                <c:pt idx="741">
                  <c:v>44470</c:v>
                </c:pt>
                <c:pt idx="742">
                  <c:v>44501</c:v>
                </c:pt>
                <c:pt idx="743">
                  <c:v>44531</c:v>
                </c:pt>
                <c:pt idx="744">
                  <c:v>44562</c:v>
                </c:pt>
                <c:pt idx="745">
                  <c:v>44593</c:v>
                </c:pt>
                <c:pt idx="746">
                  <c:v>44621</c:v>
                </c:pt>
                <c:pt idx="747">
                  <c:v>44652</c:v>
                </c:pt>
                <c:pt idx="748">
                  <c:v>44682</c:v>
                </c:pt>
                <c:pt idx="749">
                  <c:v>44713</c:v>
                </c:pt>
                <c:pt idx="750">
                  <c:v>44743</c:v>
                </c:pt>
                <c:pt idx="751">
                  <c:v>44774</c:v>
                </c:pt>
                <c:pt idx="752">
                  <c:v>44805</c:v>
                </c:pt>
                <c:pt idx="753">
                  <c:v>44835</c:v>
                </c:pt>
                <c:pt idx="754">
                  <c:v>44866</c:v>
                </c:pt>
                <c:pt idx="755">
                  <c:v>44896</c:v>
                </c:pt>
                <c:pt idx="756">
                  <c:v>44927</c:v>
                </c:pt>
                <c:pt idx="757">
                  <c:v>44958</c:v>
                </c:pt>
                <c:pt idx="758">
                  <c:v>44986</c:v>
                </c:pt>
                <c:pt idx="759">
                  <c:v>45017</c:v>
                </c:pt>
                <c:pt idx="760">
                  <c:v>45047</c:v>
                </c:pt>
                <c:pt idx="761">
                  <c:v>45078</c:v>
                </c:pt>
                <c:pt idx="762">
                  <c:v>45108</c:v>
                </c:pt>
                <c:pt idx="763">
                  <c:v>45139</c:v>
                </c:pt>
                <c:pt idx="764">
                  <c:v>45170</c:v>
                </c:pt>
                <c:pt idx="765">
                  <c:v>45200</c:v>
                </c:pt>
                <c:pt idx="766">
                  <c:v>45231</c:v>
                </c:pt>
                <c:pt idx="767">
                  <c:v>45261</c:v>
                </c:pt>
                <c:pt idx="768">
                  <c:v>45292</c:v>
                </c:pt>
                <c:pt idx="769">
                  <c:v>45323</c:v>
                </c:pt>
                <c:pt idx="770">
                  <c:v>45352</c:v>
                </c:pt>
                <c:pt idx="771">
                  <c:v>45383</c:v>
                </c:pt>
                <c:pt idx="772">
                  <c:v>45413</c:v>
                </c:pt>
                <c:pt idx="773">
                  <c:v>45444</c:v>
                </c:pt>
                <c:pt idx="774">
                  <c:v>45474</c:v>
                </c:pt>
                <c:pt idx="775">
                  <c:v>45505</c:v>
                </c:pt>
                <c:pt idx="776">
                  <c:v>45536</c:v>
                </c:pt>
                <c:pt idx="777">
                  <c:v>45566</c:v>
                </c:pt>
                <c:pt idx="778">
                  <c:v>45597</c:v>
                </c:pt>
                <c:pt idx="779">
                  <c:v>45627</c:v>
                </c:pt>
                <c:pt idx="780">
                  <c:v>45658</c:v>
                </c:pt>
                <c:pt idx="781">
                  <c:v>45689</c:v>
                </c:pt>
                <c:pt idx="782">
                  <c:v>45717</c:v>
                </c:pt>
                <c:pt idx="783">
                  <c:v>45748</c:v>
                </c:pt>
                <c:pt idx="784">
                  <c:v>45778</c:v>
                </c:pt>
                <c:pt idx="785">
                  <c:v>45809</c:v>
                </c:pt>
                <c:pt idx="786">
                  <c:v>45839</c:v>
                </c:pt>
                <c:pt idx="787">
                  <c:v>45870</c:v>
                </c:pt>
                <c:pt idx="788">
                  <c:v>45901</c:v>
                </c:pt>
                <c:pt idx="789">
                  <c:v>45931</c:v>
                </c:pt>
                <c:pt idx="790">
                  <c:v>45962</c:v>
                </c:pt>
                <c:pt idx="791">
                  <c:v>45992</c:v>
                </c:pt>
                <c:pt idx="792">
                  <c:v>46023</c:v>
                </c:pt>
                <c:pt idx="793">
                  <c:v>46054</c:v>
                </c:pt>
                <c:pt idx="794">
                  <c:v>46082</c:v>
                </c:pt>
                <c:pt idx="795">
                  <c:v>46113</c:v>
                </c:pt>
                <c:pt idx="796">
                  <c:v>46143</c:v>
                </c:pt>
                <c:pt idx="797">
                  <c:v>46174</c:v>
                </c:pt>
                <c:pt idx="798">
                  <c:v>46204</c:v>
                </c:pt>
                <c:pt idx="799">
                  <c:v>46235</c:v>
                </c:pt>
                <c:pt idx="800">
                  <c:v>46266</c:v>
                </c:pt>
                <c:pt idx="801">
                  <c:v>46296</c:v>
                </c:pt>
                <c:pt idx="802">
                  <c:v>46327</c:v>
                </c:pt>
                <c:pt idx="803">
                  <c:v>46357</c:v>
                </c:pt>
                <c:pt idx="804">
                  <c:v>46388</c:v>
                </c:pt>
                <c:pt idx="805">
                  <c:v>46419</c:v>
                </c:pt>
                <c:pt idx="806">
                  <c:v>46447</c:v>
                </c:pt>
                <c:pt idx="807">
                  <c:v>46478</c:v>
                </c:pt>
                <c:pt idx="808">
                  <c:v>46508</c:v>
                </c:pt>
                <c:pt idx="809">
                  <c:v>46539</c:v>
                </c:pt>
                <c:pt idx="810">
                  <c:v>46569</c:v>
                </c:pt>
                <c:pt idx="811">
                  <c:v>46600</c:v>
                </c:pt>
                <c:pt idx="812">
                  <c:v>46631</c:v>
                </c:pt>
                <c:pt idx="813">
                  <c:v>46661</c:v>
                </c:pt>
                <c:pt idx="814">
                  <c:v>46692</c:v>
                </c:pt>
                <c:pt idx="815">
                  <c:v>46722</c:v>
                </c:pt>
                <c:pt idx="816">
                  <c:v>46753</c:v>
                </c:pt>
                <c:pt idx="817">
                  <c:v>46784</c:v>
                </c:pt>
                <c:pt idx="818">
                  <c:v>46813</c:v>
                </c:pt>
                <c:pt idx="819">
                  <c:v>46844</c:v>
                </c:pt>
                <c:pt idx="820">
                  <c:v>46874</c:v>
                </c:pt>
                <c:pt idx="821">
                  <c:v>46905</c:v>
                </c:pt>
                <c:pt idx="822">
                  <c:v>46935</c:v>
                </c:pt>
                <c:pt idx="823">
                  <c:v>46966</c:v>
                </c:pt>
                <c:pt idx="824">
                  <c:v>46997</c:v>
                </c:pt>
                <c:pt idx="825">
                  <c:v>47027</c:v>
                </c:pt>
                <c:pt idx="826">
                  <c:v>47058</c:v>
                </c:pt>
                <c:pt idx="827">
                  <c:v>47088</c:v>
                </c:pt>
                <c:pt idx="828">
                  <c:v>47119</c:v>
                </c:pt>
                <c:pt idx="829">
                  <c:v>47150</c:v>
                </c:pt>
                <c:pt idx="830">
                  <c:v>47178</c:v>
                </c:pt>
                <c:pt idx="831">
                  <c:v>47209</c:v>
                </c:pt>
                <c:pt idx="832">
                  <c:v>47239</c:v>
                </c:pt>
                <c:pt idx="833">
                  <c:v>47270</c:v>
                </c:pt>
                <c:pt idx="834">
                  <c:v>47300</c:v>
                </c:pt>
                <c:pt idx="835">
                  <c:v>47331</c:v>
                </c:pt>
                <c:pt idx="836">
                  <c:v>47362</c:v>
                </c:pt>
                <c:pt idx="837">
                  <c:v>47392</c:v>
                </c:pt>
                <c:pt idx="838">
                  <c:v>47423</c:v>
                </c:pt>
                <c:pt idx="839">
                  <c:v>47453</c:v>
                </c:pt>
                <c:pt idx="840">
                  <c:v>47484</c:v>
                </c:pt>
                <c:pt idx="841">
                  <c:v>47515</c:v>
                </c:pt>
                <c:pt idx="842">
                  <c:v>47543</c:v>
                </c:pt>
                <c:pt idx="843">
                  <c:v>47574</c:v>
                </c:pt>
                <c:pt idx="844">
                  <c:v>47604</c:v>
                </c:pt>
                <c:pt idx="845">
                  <c:v>47635</c:v>
                </c:pt>
                <c:pt idx="846">
                  <c:v>47665</c:v>
                </c:pt>
                <c:pt idx="847">
                  <c:v>47696</c:v>
                </c:pt>
                <c:pt idx="848">
                  <c:v>47727</c:v>
                </c:pt>
                <c:pt idx="849">
                  <c:v>47757</c:v>
                </c:pt>
                <c:pt idx="850">
                  <c:v>47788</c:v>
                </c:pt>
                <c:pt idx="851">
                  <c:v>47818</c:v>
                </c:pt>
                <c:pt idx="852">
                  <c:v>47849</c:v>
                </c:pt>
                <c:pt idx="853">
                  <c:v>47880</c:v>
                </c:pt>
                <c:pt idx="854">
                  <c:v>47908</c:v>
                </c:pt>
                <c:pt idx="855">
                  <c:v>47939</c:v>
                </c:pt>
                <c:pt idx="856">
                  <c:v>47969</c:v>
                </c:pt>
                <c:pt idx="857">
                  <c:v>48000</c:v>
                </c:pt>
                <c:pt idx="858">
                  <c:v>48030</c:v>
                </c:pt>
                <c:pt idx="859">
                  <c:v>48061</c:v>
                </c:pt>
                <c:pt idx="860">
                  <c:v>48092</c:v>
                </c:pt>
                <c:pt idx="861">
                  <c:v>48122</c:v>
                </c:pt>
                <c:pt idx="862">
                  <c:v>48153</c:v>
                </c:pt>
                <c:pt idx="863">
                  <c:v>48183</c:v>
                </c:pt>
                <c:pt idx="864">
                  <c:v>48214</c:v>
                </c:pt>
                <c:pt idx="865">
                  <c:v>48245</c:v>
                </c:pt>
                <c:pt idx="866">
                  <c:v>48274</c:v>
                </c:pt>
                <c:pt idx="867">
                  <c:v>48305</c:v>
                </c:pt>
                <c:pt idx="868">
                  <c:v>48335</c:v>
                </c:pt>
                <c:pt idx="869">
                  <c:v>48366</c:v>
                </c:pt>
                <c:pt idx="870">
                  <c:v>48396</c:v>
                </c:pt>
                <c:pt idx="871">
                  <c:v>48427</c:v>
                </c:pt>
                <c:pt idx="872">
                  <c:v>48458</c:v>
                </c:pt>
                <c:pt idx="873">
                  <c:v>48488</c:v>
                </c:pt>
                <c:pt idx="874">
                  <c:v>48519</c:v>
                </c:pt>
                <c:pt idx="875">
                  <c:v>48549</c:v>
                </c:pt>
                <c:pt idx="876">
                  <c:v>48580</c:v>
                </c:pt>
                <c:pt idx="877">
                  <c:v>48611</c:v>
                </c:pt>
                <c:pt idx="878">
                  <c:v>48639</c:v>
                </c:pt>
                <c:pt idx="879">
                  <c:v>48670</c:v>
                </c:pt>
                <c:pt idx="880">
                  <c:v>48700</c:v>
                </c:pt>
                <c:pt idx="881">
                  <c:v>48731</c:v>
                </c:pt>
                <c:pt idx="882">
                  <c:v>48761</c:v>
                </c:pt>
                <c:pt idx="883">
                  <c:v>48792</c:v>
                </c:pt>
                <c:pt idx="884">
                  <c:v>48823</c:v>
                </c:pt>
                <c:pt idx="885">
                  <c:v>48853</c:v>
                </c:pt>
                <c:pt idx="886">
                  <c:v>48884</c:v>
                </c:pt>
                <c:pt idx="887">
                  <c:v>48914</c:v>
                </c:pt>
                <c:pt idx="888">
                  <c:v>48945</c:v>
                </c:pt>
                <c:pt idx="889">
                  <c:v>48976</c:v>
                </c:pt>
                <c:pt idx="890">
                  <c:v>49004</c:v>
                </c:pt>
                <c:pt idx="891">
                  <c:v>49035</c:v>
                </c:pt>
                <c:pt idx="892">
                  <c:v>49065</c:v>
                </c:pt>
                <c:pt idx="893">
                  <c:v>49096</c:v>
                </c:pt>
                <c:pt idx="894">
                  <c:v>49126</c:v>
                </c:pt>
                <c:pt idx="895">
                  <c:v>49157</c:v>
                </c:pt>
                <c:pt idx="896">
                  <c:v>49188</c:v>
                </c:pt>
                <c:pt idx="897">
                  <c:v>49218</c:v>
                </c:pt>
                <c:pt idx="898">
                  <c:v>49249</c:v>
                </c:pt>
                <c:pt idx="899">
                  <c:v>49279</c:v>
                </c:pt>
                <c:pt idx="900">
                  <c:v>49310</c:v>
                </c:pt>
                <c:pt idx="901">
                  <c:v>49341</c:v>
                </c:pt>
                <c:pt idx="902">
                  <c:v>49369</c:v>
                </c:pt>
                <c:pt idx="903">
                  <c:v>49400</c:v>
                </c:pt>
                <c:pt idx="904">
                  <c:v>49430</c:v>
                </c:pt>
                <c:pt idx="905">
                  <c:v>49461</c:v>
                </c:pt>
                <c:pt idx="906">
                  <c:v>49491</c:v>
                </c:pt>
                <c:pt idx="907">
                  <c:v>49522</c:v>
                </c:pt>
                <c:pt idx="908">
                  <c:v>49553</c:v>
                </c:pt>
                <c:pt idx="909">
                  <c:v>49583</c:v>
                </c:pt>
                <c:pt idx="910">
                  <c:v>49614</c:v>
                </c:pt>
                <c:pt idx="911">
                  <c:v>49644</c:v>
                </c:pt>
                <c:pt idx="912">
                  <c:v>49675</c:v>
                </c:pt>
                <c:pt idx="913">
                  <c:v>49706</c:v>
                </c:pt>
                <c:pt idx="914">
                  <c:v>49735</c:v>
                </c:pt>
                <c:pt idx="915">
                  <c:v>49766</c:v>
                </c:pt>
                <c:pt idx="916">
                  <c:v>49796</c:v>
                </c:pt>
                <c:pt idx="917">
                  <c:v>49827</c:v>
                </c:pt>
                <c:pt idx="918">
                  <c:v>49857</c:v>
                </c:pt>
                <c:pt idx="919">
                  <c:v>49888</c:v>
                </c:pt>
                <c:pt idx="920">
                  <c:v>49919</c:v>
                </c:pt>
                <c:pt idx="921">
                  <c:v>49949</c:v>
                </c:pt>
                <c:pt idx="922">
                  <c:v>49980</c:v>
                </c:pt>
                <c:pt idx="923">
                  <c:v>50010</c:v>
                </c:pt>
                <c:pt idx="924">
                  <c:v>50041</c:v>
                </c:pt>
                <c:pt idx="925">
                  <c:v>50072</c:v>
                </c:pt>
                <c:pt idx="926">
                  <c:v>50100</c:v>
                </c:pt>
                <c:pt idx="927">
                  <c:v>50131</c:v>
                </c:pt>
                <c:pt idx="928">
                  <c:v>50161</c:v>
                </c:pt>
                <c:pt idx="929">
                  <c:v>50192</c:v>
                </c:pt>
                <c:pt idx="930">
                  <c:v>50222</c:v>
                </c:pt>
                <c:pt idx="931">
                  <c:v>50253</c:v>
                </c:pt>
                <c:pt idx="932">
                  <c:v>50284</c:v>
                </c:pt>
                <c:pt idx="933">
                  <c:v>50314</c:v>
                </c:pt>
                <c:pt idx="934">
                  <c:v>50345</c:v>
                </c:pt>
                <c:pt idx="935">
                  <c:v>50375</c:v>
                </c:pt>
                <c:pt idx="936">
                  <c:v>50406</c:v>
                </c:pt>
                <c:pt idx="937">
                  <c:v>50437</c:v>
                </c:pt>
                <c:pt idx="938">
                  <c:v>50465</c:v>
                </c:pt>
                <c:pt idx="939">
                  <c:v>50496</c:v>
                </c:pt>
                <c:pt idx="940">
                  <c:v>50526</c:v>
                </c:pt>
                <c:pt idx="941">
                  <c:v>50557</c:v>
                </c:pt>
                <c:pt idx="942">
                  <c:v>50587</c:v>
                </c:pt>
                <c:pt idx="943">
                  <c:v>50618</c:v>
                </c:pt>
                <c:pt idx="944">
                  <c:v>50649</c:v>
                </c:pt>
                <c:pt idx="945">
                  <c:v>50679</c:v>
                </c:pt>
                <c:pt idx="946">
                  <c:v>50710</c:v>
                </c:pt>
                <c:pt idx="947">
                  <c:v>50740</c:v>
                </c:pt>
                <c:pt idx="948">
                  <c:v>50771</c:v>
                </c:pt>
                <c:pt idx="949">
                  <c:v>50802</c:v>
                </c:pt>
                <c:pt idx="950">
                  <c:v>50830</c:v>
                </c:pt>
                <c:pt idx="951">
                  <c:v>50861</c:v>
                </c:pt>
                <c:pt idx="952">
                  <c:v>50891</c:v>
                </c:pt>
                <c:pt idx="953">
                  <c:v>50922</c:v>
                </c:pt>
                <c:pt idx="954">
                  <c:v>50952</c:v>
                </c:pt>
                <c:pt idx="955">
                  <c:v>50983</c:v>
                </c:pt>
                <c:pt idx="956">
                  <c:v>51014</c:v>
                </c:pt>
                <c:pt idx="957">
                  <c:v>51044</c:v>
                </c:pt>
                <c:pt idx="958">
                  <c:v>51075</c:v>
                </c:pt>
                <c:pt idx="959">
                  <c:v>51105</c:v>
                </c:pt>
                <c:pt idx="960">
                  <c:v>51136</c:v>
                </c:pt>
                <c:pt idx="961">
                  <c:v>51167</c:v>
                </c:pt>
                <c:pt idx="962">
                  <c:v>51196</c:v>
                </c:pt>
                <c:pt idx="963">
                  <c:v>51227</c:v>
                </c:pt>
                <c:pt idx="964">
                  <c:v>51257</c:v>
                </c:pt>
                <c:pt idx="965">
                  <c:v>51288</c:v>
                </c:pt>
                <c:pt idx="966">
                  <c:v>51318</c:v>
                </c:pt>
                <c:pt idx="967">
                  <c:v>51349</c:v>
                </c:pt>
                <c:pt idx="968">
                  <c:v>51380</c:v>
                </c:pt>
                <c:pt idx="969">
                  <c:v>51410</c:v>
                </c:pt>
                <c:pt idx="970">
                  <c:v>51441</c:v>
                </c:pt>
                <c:pt idx="971">
                  <c:v>51471</c:v>
                </c:pt>
                <c:pt idx="972">
                  <c:v>51502</c:v>
                </c:pt>
                <c:pt idx="973">
                  <c:v>51533</c:v>
                </c:pt>
                <c:pt idx="974">
                  <c:v>51561</c:v>
                </c:pt>
                <c:pt idx="975">
                  <c:v>51592</c:v>
                </c:pt>
                <c:pt idx="976">
                  <c:v>51622</c:v>
                </c:pt>
                <c:pt idx="977">
                  <c:v>51653</c:v>
                </c:pt>
                <c:pt idx="978">
                  <c:v>51683</c:v>
                </c:pt>
                <c:pt idx="979">
                  <c:v>51714</c:v>
                </c:pt>
                <c:pt idx="980">
                  <c:v>51745</c:v>
                </c:pt>
                <c:pt idx="981">
                  <c:v>51775</c:v>
                </c:pt>
                <c:pt idx="982">
                  <c:v>51806</c:v>
                </c:pt>
                <c:pt idx="983">
                  <c:v>51836</c:v>
                </c:pt>
                <c:pt idx="984">
                  <c:v>51867</c:v>
                </c:pt>
                <c:pt idx="985">
                  <c:v>51898</c:v>
                </c:pt>
                <c:pt idx="986">
                  <c:v>51926</c:v>
                </c:pt>
                <c:pt idx="987">
                  <c:v>51957</c:v>
                </c:pt>
                <c:pt idx="988">
                  <c:v>51987</c:v>
                </c:pt>
                <c:pt idx="989">
                  <c:v>52018</c:v>
                </c:pt>
                <c:pt idx="990">
                  <c:v>52048</c:v>
                </c:pt>
                <c:pt idx="991">
                  <c:v>52079</c:v>
                </c:pt>
                <c:pt idx="992">
                  <c:v>52110</c:v>
                </c:pt>
                <c:pt idx="993">
                  <c:v>52140</c:v>
                </c:pt>
                <c:pt idx="994">
                  <c:v>52171</c:v>
                </c:pt>
                <c:pt idx="995">
                  <c:v>52201</c:v>
                </c:pt>
                <c:pt idx="996">
                  <c:v>52232</c:v>
                </c:pt>
                <c:pt idx="997">
                  <c:v>52263</c:v>
                </c:pt>
                <c:pt idx="998">
                  <c:v>52291</c:v>
                </c:pt>
                <c:pt idx="999">
                  <c:v>52322</c:v>
                </c:pt>
                <c:pt idx="1000">
                  <c:v>52352</c:v>
                </c:pt>
                <c:pt idx="1001">
                  <c:v>52383</c:v>
                </c:pt>
                <c:pt idx="1002">
                  <c:v>52413</c:v>
                </c:pt>
                <c:pt idx="1003">
                  <c:v>52444</c:v>
                </c:pt>
                <c:pt idx="1004">
                  <c:v>52475</c:v>
                </c:pt>
                <c:pt idx="1005">
                  <c:v>52505</c:v>
                </c:pt>
                <c:pt idx="1006">
                  <c:v>52536</c:v>
                </c:pt>
                <c:pt idx="1007">
                  <c:v>52566</c:v>
                </c:pt>
                <c:pt idx="1008">
                  <c:v>52597</c:v>
                </c:pt>
                <c:pt idx="1009">
                  <c:v>52628</c:v>
                </c:pt>
                <c:pt idx="1010">
                  <c:v>52657</c:v>
                </c:pt>
                <c:pt idx="1011">
                  <c:v>52688</c:v>
                </c:pt>
                <c:pt idx="1012">
                  <c:v>52718</c:v>
                </c:pt>
                <c:pt idx="1013">
                  <c:v>52749</c:v>
                </c:pt>
                <c:pt idx="1014">
                  <c:v>52779</c:v>
                </c:pt>
                <c:pt idx="1015">
                  <c:v>52810</c:v>
                </c:pt>
                <c:pt idx="1016">
                  <c:v>52841</c:v>
                </c:pt>
                <c:pt idx="1017">
                  <c:v>52871</c:v>
                </c:pt>
                <c:pt idx="1018">
                  <c:v>52902</c:v>
                </c:pt>
                <c:pt idx="1019">
                  <c:v>52932</c:v>
                </c:pt>
                <c:pt idx="1020">
                  <c:v>52963</c:v>
                </c:pt>
                <c:pt idx="1021">
                  <c:v>52994</c:v>
                </c:pt>
                <c:pt idx="1022">
                  <c:v>53022</c:v>
                </c:pt>
                <c:pt idx="1023">
                  <c:v>53053</c:v>
                </c:pt>
                <c:pt idx="1024">
                  <c:v>53083</c:v>
                </c:pt>
                <c:pt idx="1025">
                  <c:v>53114</c:v>
                </c:pt>
                <c:pt idx="1026">
                  <c:v>53144</c:v>
                </c:pt>
                <c:pt idx="1027">
                  <c:v>53175</c:v>
                </c:pt>
                <c:pt idx="1028">
                  <c:v>53206</c:v>
                </c:pt>
                <c:pt idx="1029">
                  <c:v>53236</c:v>
                </c:pt>
                <c:pt idx="1030">
                  <c:v>53267</c:v>
                </c:pt>
                <c:pt idx="1031">
                  <c:v>53297</c:v>
                </c:pt>
                <c:pt idx="1032">
                  <c:v>53328</c:v>
                </c:pt>
                <c:pt idx="1033">
                  <c:v>53359</c:v>
                </c:pt>
                <c:pt idx="1034">
                  <c:v>53387</c:v>
                </c:pt>
                <c:pt idx="1035">
                  <c:v>53418</c:v>
                </c:pt>
                <c:pt idx="1036">
                  <c:v>53448</c:v>
                </c:pt>
                <c:pt idx="1037">
                  <c:v>53479</c:v>
                </c:pt>
                <c:pt idx="1038">
                  <c:v>53509</c:v>
                </c:pt>
                <c:pt idx="1039">
                  <c:v>53540</c:v>
                </c:pt>
                <c:pt idx="1040">
                  <c:v>53571</c:v>
                </c:pt>
                <c:pt idx="1041">
                  <c:v>53601</c:v>
                </c:pt>
                <c:pt idx="1042">
                  <c:v>53632</c:v>
                </c:pt>
                <c:pt idx="1043">
                  <c:v>53662</c:v>
                </c:pt>
                <c:pt idx="1044">
                  <c:v>53693</c:v>
                </c:pt>
                <c:pt idx="1045">
                  <c:v>53724</c:v>
                </c:pt>
                <c:pt idx="1046">
                  <c:v>53752</c:v>
                </c:pt>
                <c:pt idx="1047">
                  <c:v>53783</c:v>
                </c:pt>
                <c:pt idx="1048">
                  <c:v>53813</c:v>
                </c:pt>
                <c:pt idx="1049">
                  <c:v>53844</c:v>
                </c:pt>
                <c:pt idx="1050">
                  <c:v>53874</c:v>
                </c:pt>
                <c:pt idx="1051">
                  <c:v>53905</c:v>
                </c:pt>
                <c:pt idx="1052">
                  <c:v>53936</c:v>
                </c:pt>
                <c:pt idx="1053">
                  <c:v>53966</c:v>
                </c:pt>
                <c:pt idx="1054">
                  <c:v>53997</c:v>
                </c:pt>
                <c:pt idx="1055">
                  <c:v>54027</c:v>
                </c:pt>
                <c:pt idx="1056">
                  <c:v>54058</c:v>
                </c:pt>
                <c:pt idx="1057">
                  <c:v>54089</c:v>
                </c:pt>
                <c:pt idx="1058">
                  <c:v>54118</c:v>
                </c:pt>
                <c:pt idx="1059">
                  <c:v>54149</c:v>
                </c:pt>
                <c:pt idx="1060">
                  <c:v>54179</c:v>
                </c:pt>
                <c:pt idx="1061">
                  <c:v>54210</c:v>
                </c:pt>
                <c:pt idx="1062">
                  <c:v>54240</c:v>
                </c:pt>
                <c:pt idx="1063">
                  <c:v>54271</c:v>
                </c:pt>
                <c:pt idx="1064">
                  <c:v>54302</c:v>
                </c:pt>
                <c:pt idx="1065">
                  <c:v>54332</c:v>
                </c:pt>
                <c:pt idx="1066">
                  <c:v>54363</c:v>
                </c:pt>
                <c:pt idx="1067">
                  <c:v>54393</c:v>
                </c:pt>
                <c:pt idx="1068">
                  <c:v>54424</c:v>
                </c:pt>
                <c:pt idx="1069">
                  <c:v>54455</c:v>
                </c:pt>
                <c:pt idx="1070">
                  <c:v>54483</c:v>
                </c:pt>
                <c:pt idx="1071">
                  <c:v>54514</c:v>
                </c:pt>
                <c:pt idx="1072">
                  <c:v>54544</c:v>
                </c:pt>
                <c:pt idx="1073">
                  <c:v>54575</c:v>
                </c:pt>
                <c:pt idx="1074">
                  <c:v>54605</c:v>
                </c:pt>
                <c:pt idx="1075">
                  <c:v>54636</c:v>
                </c:pt>
                <c:pt idx="1076">
                  <c:v>54667</c:v>
                </c:pt>
                <c:pt idx="1077">
                  <c:v>54697</c:v>
                </c:pt>
                <c:pt idx="1078">
                  <c:v>54728</c:v>
                </c:pt>
                <c:pt idx="1079">
                  <c:v>54758</c:v>
                </c:pt>
                <c:pt idx="1080">
                  <c:v>54789</c:v>
                </c:pt>
                <c:pt idx="1081">
                  <c:v>54820</c:v>
                </c:pt>
                <c:pt idx="1082">
                  <c:v>54848</c:v>
                </c:pt>
                <c:pt idx="1083">
                  <c:v>54879</c:v>
                </c:pt>
                <c:pt idx="1084">
                  <c:v>54909</c:v>
                </c:pt>
                <c:pt idx="1085">
                  <c:v>54940</c:v>
                </c:pt>
                <c:pt idx="1086">
                  <c:v>54970</c:v>
                </c:pt>
                <c:pt idx="1087">
                  <c:v>55001</c:v>
                </c:pt>
                <c:pt idx="1088">
                  <c:v>55032</c:v>
                </c:pt>
                <c:pt idx="1089">
                  <c:v>55062</c:v>
                </c:pt>
                <c:pt idx="1090">
                  <c:v>55093</c:v>
                </c:pt>
                <c:pt idx="1091">
                  <c:v>55123</c:v>
                </c:pt>
                <c:pt idx="1092">
                  <c:v>55154</c:v>
                </c:pt>
                <c:pt idx="1093">
                  <c:v>55185</c:v>
                </c:pt>
                <c:pt idx="1094">
                  <c:v>55213</c:v>
                </c:pt>
                <c:pt idx="1095">
                  <c:v>55244</c:v>
                </c:pt>
                <c:pt idx="1096">
                  <c:v>55274</c:v>
                </c:pt>
                <c:pt idx="1097">
                  <c:v>55305</c:v>
                </c:pt>
                <c:pt idx="1098">
                  <c:v>55335</c:v>
                </c:pt>
                <c:pt idx="1099">
                  <c:v>55366</c:v>
                </c:pt>
                <c:pt idx="1100">
                  <c:v>55397</c:v>
                </c:pt>
                <c:pt idx="1101">
                  <c:v>55427</c:v>
                </c:pt>
                <c:pt idx="1102">
                  <c:v>55458</c:v>
                </c:pt>
                <c:pt idx="1103">
                  <c:v>55488</c:v>
                </c:pt>
                <c:pt idx="1104">
                  <c:v>55519</c:v>
                </c:pt>
                <c:pt idx="1105">
                  <c:v>55550</c:v>
                </c:pt>
                <c:pt idx="1106">
                  <c:v>55579</c:v>
                </c:pt>
                <c:pt idx="1107">
                  <c:v>55610</c:v>
                </c:pt>
                <c:pt idx="1108">
                  <c:v>55640</c:v>
                </c:pt>
                <c:pt idx="1109">
                  <c:v>55671</c:v>
                </c:pt>
                <c:pt idx="1110">
                  <c:v>55701</c:v>
                </c:pt>
              </c:numCache>
            </c:numRef>
          </c:cat>
          <c:val>
            <c:numRef>
              <c:f>USPOPWPRJ!$D$9:$D$764</c:f>
              <c:numCache>
                <c:formatCode>0.0</c:formatCode>
                <c:ptCount val="756"/>
                <c:pt idx="0">
                  <c:v>108.320395</c:v>
                </c:pt>
                <c:pt idx="1">
                  <c:v>108.320395</c:v>
                </c:pt>
                <c:pt idx="2">
                  <c:v>108.320395</c:v>
                </c:pt>
                <c:pt idx="3">
                  <c:v>108.320395</c:v>
                </c:pt>
                <c:pt idx="4">
                  <c:v>108.320395</c:v>
                </c:pt>
                <c:pt idx="5">
                  <c:v>108.320395</c:v>
                </c:pt>
                <c:pt idx="6">
                  <c:v>108.320395</c:v>
                </c:pt>
                <c:pt idx="7">
                  <c:v>108.320395</c:v>
                </c:pt>
                <c:pt idx="8">
                  <c:v>108.320395</c:v>
                </c:pt>
                <c:pt idx="9">
                  <c:v>108.320395</c:v>
                </c:pt>
                <c:pt idx="10">
                  <c:v>108.320395</c:v>
                </c:pt>
                <c:pt idx="11">
                  <c:v>108.320395</c:v>
                </c:pt>
                <c:pt idx="12">
                  <c:v>109.806029</c:v>
                </c:pt>
                <c:pt idx="13">
                  <c:v>109.806029</c:v>
                </c:pt>
                <c:pt idx="14">
                  <c:v>109.806029</c:v>
                </c:pt>
                <c:pt idx="15">
                  <c:v>109.806029</c:v>
                </c:pt>
                <c:pt idx="16">
                  <c:v>109.806029</c:v>
                </c:pt>
                <c:pt idx="17">
                  <c:v>109.806029</c:v>
                </c:pt>
                <c:pt idx="18">
                  <c:v>109.806029</c:v>
                </c:pt>
                <c:pt idx="19">
                  <c:v>109.806029</c:v>
                </c:pt>
                <c:pt idx="20">
                  <c:v>109.806029</c:v>
                </c:pt>
                <c:pt idx="21">
                  <c:v>109.806029</c:v>
                </c:pt>
                <c:pt idx="22">
                  <c:v>109.806029</c:v>
                </c:pt>
                <c:pt idx="23">
                  <c:v>109.806029</c:v>
                </c:pt>
                <c:pt idx="24">
                  <c:v>111.69458400000001</c:v>
                </c:pt>
                <c:pt idx="25">
                  <c:v>111.69458400000001</c:v>
                </c:pt>
                <c:pt idx="26">
                  <c:v>111.69458400000001</c:v>
                </c:pt>
                <c:pt idx="27">
                  <c:v>111.69458400000001</c:v>
                </c:pt>
                <c:pt idx="28">
                  <c:v>111.69458400000001</c:v>
                </c:pt>
                <c:pt idx="29">
                  <c:v>111.69458400000001</c:v>
                </c:pt>
                <c:pt idx="30">
                  <c:v>111.69458400000001</c:v>
                </c:pt>
                <c:pt idx="31">
                  <c:v>111.69458400000001</c:v>
                </c:pt>
                <c:pt idx="32">
                  <c:v>111.69458400000001</c:v>
                </c:pt>
                <c:pt idx="33">
                  <c:v>111.69458400000001</c:v>
                </c:pt>
                <c:pt idx="34">
                  <c:v>111.69458400000001</c:v>
                </c:pt>
                <c:pt idx="35">
                  <c:v>111.69458400000001</c:v>
                </c:pt>
                <c:pt idx="36">
                  <c:v>113.49596200000001</c:v>
                </c:pt>
                <c:pt idx="37">
                  <c:v>113.49596200000001</c:v>
                </c:pt>
                <c:pt idx="38">
                  <c:v>113.49596200000001</c:v>
                </c:pt>
                <c:pt idx="39">
                  <c:v>113.49596200000001</c:v>
                </c:pt>
                <c:pt idx="40">
                  <c:v>113.49596200000001</c:v>
                </c:pt>
                <c:pt idx="41">
                  <c:v>113.49596200000001</c:v>
                </c:pt>
                <c:pt idx="42">
                  <c:v>113.49596200000001</c:v>
                </c:pt>
                <c:pt idx="43">
                  <c:v>113.49596200000001</c:v>
                </c:pt>
                <c:pt idx="44">
                  <c:v>113.49596200000001</c:v>
                </c:pt>
                <c:pt idx="45">
                  <c:v>113.49596200000001</c:v>
                </c:pt>
                <c:pt idx="46">
                  <c:v>113.49596200000001</c:v>
                </c:pt>
                <c:pt idx="47">
                  <c:v>113.49596200000001</c:v>
                </c:pt>
                <c:pt idx="48">
                  <c:v>115.018817</c:v>
                </c:pt>
                <c:pt idx="49">
                  <c:v>115.018817</c:v>
                </c:pt>
                <c:pt idx="50">
                  <c:v>115.018817</c:v>
                </c:pt>
                <c:pt idx="51">
                  <c:v>115.018817</c:v>
                </c:pt>
                <c:pt idx="52">
                  <c:v>115.018817</c:v>
                </c:pt>
                <c:pt idx="53">
                  <c:v>115.018817</c:v>
                </c:pt>
                <c:pt idx="54">
                  <c:v>115.018817</c:v>
                </c:pt>
                <c:pt idx="55">
                  <c:v>115.018817</c:v>
                </c:pt>
                <c:pt idx="56">
                  <c:v>115.018817</c:v>
                </c:pt>
                <c:pt idx="57">
                  <c:v>115.018817</c:v>
                </c:pt>
                <c:pt idx="58">
                  <c:v>115.018817</c:v>
                </c:pt>
                <c:pt idx="59">
                  <c:v>115.018817</c:v>
                </c:pt>
                <c:pt idx="60">
                  <c:v>116.32015</c:v>
                </c:pt>
                <c:pt idx="61">
                  <c:v>116.32015</c:v>
                </c:pt>
                <c:pt idx="62">
                  <c:v>116.32015</c:v>
                </c:pt>
                <c:pt idx="63">
                  <c:v>116.32015</c:v>
                </c:pt>
                <c:pt idx="64">
                  <c:v>116.32015</c:v>
                </c:pt>
                <c:pt idx="65">
                  <c:v>116.32015</c:v>
                </c:pt>
                <c:pt idx="66">
                  <c:v>116.32015</c:v>
                </c:pt>
                <c:pt idx="67">
                  <c:v>116.32015</c:v>
                </c:pt>
                <c:pt idx="68">
                  <c:v>116.32015</c:v>
                </c:pt>
                <c:pt idx="69">
                  <c:v>116.32015</c:v>
                </c:pt>
                <c:pt idx="70">
                  <c:v>116.32015</c:v>
                </c:pt>
                <c:pt idx="71">
                  <c:v>116.32015</c:v>
                </c:pt>
                <c:pt idx="72">
                  <c:v>118.26531799999999</c:v>
                </c:pt>
                <c:pt idx="73">
                  <c:v>118.26531799999999</c:v>
                </c:pt>
                <c:pt idx="74">
                  <c:v>118.26531799999999</c:v>
                </c:pt>
                <c:pt idx="75">
                  <c:v>118.26531799999999</c:v>
                </c:pt>
                <c:pt idx="76">
                  <c:v>118.26531799999999</c:v>
                </c:pt>
                <c:pt idx="77">
                  <c:v>118.26531799999999</c:v>
                </c:pt>
                <c:pt idx="78">
                  <c:v>118.26531799999999</c:v>
                </c:pt>
                <c:pt idx="79">
                  <c:v>118.26531799999999</c:v>
                </c:pt>
                <c:pt idx="80">
                  <c:v>118.26531799999999</c:v>
                </c:pt>
                <c:pt idx="81">
                  <c:v>118.26531799999999</c:v>
                </c:pt>
                <c:pt idx="82">
                  <c:v>118.26531799999999</c:v>
                </c:pt>
                <c:pt idx="83">
                  <c:v>118.26531799999999</c:v>
                </c:pt>
                <c:pt idx="84">
                  <c:v>120.475148</c:v>
                </c:pt>
                <c:pt idx="85">
                  <c:v>120.475148</c:v>
                </c:pt>
                <c:pt idx="86">
                  <c:v>120.475148</c:v>
                </c:pt>
                <c:pt idx="87">
                  <c:v>120.475148</c:v>
                </c:pt>
                <c:pt idx="88">
                  <c:v>120.475148</c:v>
                </c:pt>
                <c:pt idx="89">
                  <c:v>120.475148</c:v>
                </c:pt>
                <c:pt idx="90">
                  <c:v>120.475148</c:v>
                </c:pt>
                <c:pt idx="91">
                  <c:v>120.475148</c:v>
                </c:pt>
                <c:pt idx="92">
                  <c:v>120.475148</c:v>
                </c:pt>
                <c:pt idx="93">
                  <c:v>120.475148</c:v>
                </c:pt>
                <c:pt idx="94">
                  <c:v>120.475148</c:v>
                </c:pt>
                <c:pt idx="95">
                  <c:v>120.475148</c:v>
                </c:pt>
                <c:pt idx="96">
                  <c:v>122.44166199999999</c:v>
                </c:pt>
                <c:pt idx="97">
                  <c:v>122.44166199999999</c:v>
                </c:pt>
                <c:pt idx="98">
                  <c:v>122.44166199999999</c:v>
                </c:pt>
                <c:pt idx="99">
                  <c:v>122.44166199999999</c:v>
                </c:pt>
                <c:pt idx="100">
                  <c:v>122.44166199999999</c:v>
                </c:pt>
                <c:pt idx="101">
                  <c:v>122.44166199999999</c:v>
                </c:pt>
                <c:pt idx="102">
                  <c:v>122.44166199999999</c:v>
                </c:pt>
                <c:pt idx="103">
                  <c:v>122.44166199999999</c:v>
                </c:pt>
                <c:pt idx="104">
                  <c:v>122.44166199999999</c:v>
                </c:pt>
                <c:pt idx="105">
                  <c:v>122.44166199999999</c:v>
                </c:pt>
                <c:pt idx="106">
                  <c:v>122.44166199999999</c:v>
                </c:pt>
                <c:pt idx="107">
                  <c:v>122.44166199999999</c:v>
                </c:pt>
                <c:pt idx="108">
                  <c:v>124.59674200000001</c:v>
                </c:pt>
                <c:pt idx="109">
                  <c:v>124.59674200000001</c:v>
                </c:pt>
                <c:pt idx="110">
                  <c:v>124.59674200000001</c:v>
                </c:pt>
                <c:pt idx="111">
                  <c:v>124.59674200000001</c:v>
                </c:pt>
                <c:pt idx="112">
                  <c:v>124.59674200000001</c:v>
                </c:pt>
                <c:pt idx="113">
                  <c:v>124.59674200000001</c:v>
                </c:pt>
                <c:pt idx="114">
                  <c:v>124.59674200000001</c:v>
                </c:pt>
                <c:pt idx="115">
                  <c:v>124.59674200000001</c:v>
                </c:pt>
                <c:pt idx="116">
                  <c:v>124.59674200000001</c:v>
                </c:pt>
                <c:pt idx="117">
                  <c:v>124.59674200000001</c:v>
                </c:pt>
                <c:pt idx="118">
                  <c:v>124.59674200000001</c:v>
                </c:pt>
                <c:pt idx="119">
                  <c:v>124.59674200000001</c:v>
                </c:pt>
                <c:pt idx="120">
                  <c:v>126.953729</c:v>
                </c:pt>
                <c:pt idx="121">
                  <c:v>126.953729</c:v>
                </c:pt>
                <c:pt idx="122">
                  <c:v>126.953729</c:v>
                </c:pt>
                <c:pt idx="123">
                  <c:v>126.953729</c:v>
                </c:pt>
                <c:pt idx="124">
                  <c:v>126.953729</c:v>
                </c:pt>
                <c:pt idx="125">
                  <c:v>126.953729</c:v>
                </c:pt>
                <c:pt idx="126">
                  <c:v>126.953729</c:v>
                </c:pt>
                <c:pt idx="127">
                  <c:v>126.953729</c:v>
                </c:pt>
                <c:pt idx="128">
                  <c:v>126.953729</c:v>
                </c:pt>
                <c:pt idx="129">
                  <c:v>126.953729</c:v>
                </c:pt>
                <c:pt idx="130">
                  <c:v>126.953729</c:v>
                </c:pt>
                <c:pt idx="131">
                  <c:v>126.953729</c:v>
                </c:pt>
                <c:pt idx="132">
                  <c:v>129.521198</c:v>
                </c:pt>
                <c:pt idx="133">
                  <c:v>129.521198</c:v>
                </c:pt>
                <c:pt idx="134">
                  <c:v>129.521198</c:v>
                </c:pt>
                <c:pt idx="135">
                  <c:v>129.521198</c:v>
                </c:pt>
                <c:pt idx="136">
                  <c:v>129.521198</c:v>
                </c:pt>
                <c:pt idx="137">
                  <c:v>129.521198</c:v>
                </c:pt>
                <c:pt idx="138">
                  <c:v>129.521198</c:v>
                </c:pt>
                <c:pt idx="139">
                  <c:v>129.521198</c:v>
                </c:pt>
                <c:pt idx="140">
                  <c:v>129.521198</c:v>
                </c:pt>
                <c:pt idx="141">
                  <c:v>129.521198</c:v>
                </c:pt>
                <c:pt idx="142">
                  <c:v>129.521198</c:v>
                </c:pt>
                <c:pt idx="143">
                  <c:v>129.521198</c:v>
                </c:pt>
                <c:pt idx="144">
                  <c:v>132.00667000000001</c:v>
                </c:pt>
                <c:pt idx="145">
                  <c:v>132.00667000000001</c:v>
                </c:pt>
                <c:pt idx="146">
                  <c:v>132.00667000000001</c:v>
                </c:pt>
                <c:pt idx="147">
                  <c:v>132.00667000000001</c:v>
                </c:pt>
                <c:pt idx="148">
                  <c:v>132.00667000000001</c:v>
                </c:pt>
                <c:pt idx="149">
                  <c:v>132.00667000000001</c:v>
                </c:pt>
                <c:pt idx="150">
                  <c:v>132.00667000000001</c:v>
                </c:pt>
                <c:pt idx="151">
                  <c:v>132.00667000000001</c:v>
                </c:pt>
                <c:pt idx="152">
                  <c:v>132.00667000000001</c:v>
                </c:pt>
                <c:pt idx="153">
                  <c:v>132.00667000000001</c:v>
                </c:pt>
                <c:pt idx="154">
                  <c:v>132.00667000000001</c:v>
                </c:pt>
                <c:pt idx="155">
                  <c:v>132.00667000000001</c:v>
                </c:pt>
                <c:pt idx="156">
                  <c:v>134.42025699999999</c:v>
                </c:pt>
                <c:pt idx="157">
                  <c:v>134.42025699999999</c:v>
                </c:pt>
                <c:pt idx="158">
                  <c:v>134.42025699999999</c:v>
                </c:pt>
                <c:pt idx="159">
                  <c:v>134.42025699999999</c:v>
                </c:pt>
                <c:pt idx="160">
                  <c:v>134.42025699999999</c:v>
                </c:pt>
                <c:pt idx="161">
                  <c:v>134.42025699999999</c:v>
                </c:pt>
                <c:pt idx="162">
                  <c:v>134.42025699999999</c:v>
                </c:pt>
                <c:pt idx="163">
                  <c:v>134.42025699999999</c:v>
                </c:pt>
                <c:pt idx="164">
                  <c:v>134.42025699999999</c:v>
                </c:pt>
                <c:pt idx="165">
                  <c:v>134.42025699999999</c:v>
                </c:pt>
                <c:pt idx="166">
                  <c:v>134.42025699999999</c:v>
                </c:pt>
                <c:pt idx="167">
                  <c:v>134.42025699999999</c:v>
                </c:pt>
                <c:pt idx="168">
                  <c:v>136.75504900000001</c:v>
                </c:pt>
                <c:pt idx="169">
                  <c:v>136.75504900000001</c:v>
                </c:pt>
                <c:pt idx="170">
                  <c:v>136.75504900000001</c:v>
                </c:pt>
                <c:pt idx="171">
                  <c:v>136.75504900000001</c:v>
                </c:pt>
                <c:pt idx="172">
                  <c:v>136.75504900000001</c:v>
                </c:pt>
                <c:pt idx="173">
                  <c:v>136.75504900000001</c:v>
                </c:pt>
                <c:pt idx="174">
                  <c:v>136.75504900000001</c:v>
                </c:pt>
                <c:pt idx="175">
                  <c:v>136.75504900000001</c:v>
                </c:pt>
                <c:pt idx="176">
                  <c:v>136.75504900000001</c:v>
                </c:pt>
                <c:pt idx="177">
                  <c:v>136.75504900000001</c:v>
                </c:pt>
                <c:pt idx="178">
                  <c:v>136.75504900000001</c:v>
                </c:pt>
                <c:pt idx="179">
                  <c:v>136.75504900000001</c:v>
                </c:pt>
                <c:pt idx="180">
                  <c:v>139.17730800000001</c:v>
                </c:pt>
                <c:pt idx="181">
                  <c:v>139.17730800000001</c:v>
                </c:pt>
                <c:pt idx="182">
                  <c:v>139.17730800000001</c:v>
                </c:pt>
                <c:pt idx="183">
                  <c:v>139.17730800000001</c:v>
                </c:pt>
                <c:pt idx="184">
                  <c:v>139.17730800000001</c:v>
                </c:pt>
                <c:pt idx="185">
                  <c:v>139.17730800000001</c:v>
                </c:pt>
                <c:pt idx="186">
                  <c:v>139.17730800000001</c:v>
                </c:pt>
                <c:pt idx="187">
                  <c:v>139.17730800000001</c:v>
                </c:pt>
                <c:pt idx="188">
                  <c:v>139.17730800000001</c:v>
                </c:pt>
                <c:pt idx="189">
                  <c:v>139.17730800000001</c:v>
                </c:pt>
                <c:pt idx="190">
                  <c:v>139.17730800000001</c:v>
                </c:pt>
                <c:pt idx="191">
                  <c:v>139.17730800000001</c:v>
                </c:pt>
                <c:pt idx="192">
                  <c:v>141.51588899999999</c:v>
                </c:pt>
                <c:pt idx="193">
                  <c:v>141.51588899999999</c:v>
                </c:pt>
                <c:pt idx="194">
                  <c:v>141.51588899999999</c:v>
                </c:pt>
                <c:pt idx="195">
                  <c:v>141.51588899999999</c:v>
                </c:pt>
                <c:pt idx="196">
                  <c:v>141.51588899999999</c:v>
                </c:pt>
                <c:pt idx="197">
                  <c:v>141.51588899999999</c:v>
                </c:pt>
                <c:pt idx="198">
                  <c:v>141.51588899999999</c:v>
                </c:pt>
                <c:pt idx="199">
                  <c:v>141.51588899999999</c:v>
                </c:pt>
                <c:pt idx="200">
                  <c:v>141.51588899999999</c:v>
                </c:pt>
                <c:pt idx="201">
                  <c:v>141.51588899999999</c:v>
                </c:pt>
                <c:pt idx="202">
                  <c:v>141.51588899999999</c:v>
                </c:pt>
                <c:pt idx="203">
                  <c:v>141.51588899999999</c:v>
                </c:pt>
                <c:pt idx="204">
                  <c:v>143.82951199999999</c:v>
                </c:pt>
                <c:pt idx="205">
                  <c:v>143.82951199999999</c:v>
                </c:pt>
                <c:pt idx="206">
                  <c:v>143.82951199999999</c:v>
                </c:pt>
                <c:pt idx="207">
                  <c:v>143.82951199999999</c:v>
                </c:pt>
                <c:pt idx="208">
                  <c:v>143.82951199999999</c:v>
                </c:pt>
                <c:pt idx="209">
                  <c:v>143.82951199999999</c:v>
                </c:pt>
                <c:pt idx="210">
                  <c:v>143.82951199999999</c:v>
                </c:pt>
                <c:pt idx="211">
                  <c:v>143.82951199999999</c:v>
                </c:pt>
                <c:pt idx="212">
                  <c:v>143.82951199999999</c:v>
                </c:pt>
                <c:pt idx="213">
                  <c:v>143.82951199999999</c:v>
                </c:pt>
                <c:pt idx="214">
                  <c:v>143.82951199999999</c:v>
                </c:pt>
                <c:pt idx="215">
                  <c:v>143.82951199999999</c:v>
                </c:pt>
                <c:pt idx="216">
                  <c:v>146.17758000000001</c:v>
                </c:pt>
                <c:pt idx="217">
                  <c:v>146.17758000000001</c:v>
                </c:pt>
                <c:pt idx="218">
                  <c:v>146.17758000000001</c:v>
                </c:pt>
                <c:pt idx="219">
                  <c:v>146.17758000000001</c:v>
                </c:pt>
                <c:pt idx="220">
                  <c:v>146.17758000000001</c:v>
                </c:pt>
                <c:pt idx="221">
                  <c:v>146.17758000000001</c:v>
                </c:pt>
                <c:pt idx="222">
                  <c:v>146.17758000000001</c:v>
                </c:pt>
                <c:pt idx="223">
                  <c:v>146.17758000000001</c:v>
                </c:pt>
                <c:pt idx="224">
                  <c:v>146.17758000000001</c:v>
                </c:pt>
                <c:pt idx="225">
                  <c:v>146.17758000000001</c:v>
                </c:pt>
                <c:pt idx="226">
                  <c:v>146.17758000000001</c:v>
                </c:pt>
                <c:pt idx="227">
                  <c:v>146.17758000000001</c:v>
                </c:pt>
                <c:pt idx="228">
                  <c:v>148.53506100000001</c:v>
                </c:pt>
                <c:pt idx="229">
                  <c:v>148.53506100000001</c:v>
                </c:pt>
                <c:pt idx="230">
                  <c:v>148.53506100000001</c:v>
                </c:pt>
                <c:pt idx="231">
                  <c:v>148.53506100000001</c:v>
                </c:pt>
                <c:pt idx="232">
                  <c:v>148.53506100000001</c:v>
                </c:pt>
                <c:pt idx="233">
                  <c:v>148.53506100000001</c:v>
                </c:pt>
                <c:pt idx="234">
                  <c:v>148.53506100000001</c:v>
                </c:pt>
                <c:pt idx="235">
                  <c:v>148.53506100000001</c:v>
                </c:pt>
                <c:pt idx="236">
                  <c:v>148.53506100000001</c:v>
                </c:pt>
                <c:pt idx="237">
                  <c:v>148.53506100000001</c:v>
                </c:pt>
                <c:pt idx="238">
                  <c:v>148.53506100000001</c:v>
                </c:pt>
                <c:pt idx="239">
                  <c:v>148.53506100000001</c:v>
                </c:pt>
                <c:pt idx="240">
                  <c:v>150.53390300000001</c:v>
                </c:pt>
                <c:pt idx="241">
                  <c:v>150.53390300000001</c:v>
                </c:pt>
                <c:pt idx="242">
                  <c:v>150.53390300000001</c:v>
                </c:pt>
                <c:pt idx="243">
                  <c:v>150.53390300000001</c:v>
                </c:pt>
                <c:pt idx="244">
                  <c:v>150.53390300000001</c:v>
                </c:pt>
                <c:pt idx="245">
                  <c:v>150.53390300000001</c:v>
                </c:pt>
                <c:pt idx="246">
                  <c:v>150.53390300000001</c:v>
                </c:pt>
                <c:pt idx="247">
                  <c:v>150.53390300000001</c:v>
                </c:pt>
                <c:pt idx="248">
                  <c:v>150.53390300000001</c:v>
                </c:pt>
                <c:pt idx="249">
                  <c:v>150.53390300000001</c:v>
                </c:pt>
                <c:pt idx="250">
                  <c:v>150.53390300000001</c:v>
                </c:pt>
                <c:pt idx="251">
                  <c:v>150.53390300000001</c:v>
                </c:pt>
                <c:pt idx="252">
                  <c:v>152.345271</c:v>
                </c:pt>
                <c:pt idx="253">
                  <c:v>152.345271</c:v>
                </c:pt>
                <c:pt idx="254">
                  <c:v>152.345271</c:v>
                </c:pt>
                <c:pt idx="255">
                  <c:v>152.345271</c:v>
                </c:pt>
                <c:pt idx="256">
                  <c:v>152.345271</c:v>
                </c:pt>
                <c:pt idx="257">
                  <c:v>152.345271</c:v>
                </c:pt>
                <c:pt idx="258">
                  <c:v>152.345271</c:v>
                </c:pt>
                <c:pt idx="259">
                  <c:v>152.345271</c:v>
                </c:pt>
                <c:pt idx="260">
                  <c:v>152.345271</c:v>
                </c:pt>
                <c:pt idx="261">
                  <c:v>152.345271</c:v>
                </c:pt>
                <c:pt idx="262">
                  <c:v>152.345271</c:v>
                </c:pt>
                <c:pt idx="263">
                  <c:v>152.345271</c:v>
                </c:pt>
                <c:pt idx="264">
                  <c:v>153.98465400000001</c:v>
                </c:pt>
                <c:pt idx="265">
                  <c:v>153.98465400000001</c:v>
                </c:pt>
                <c:pt idx="266">
                  <c:v>153.98465400000001</c:v>
                </c:pt>
                <c:pt idx="267">
                  <c:v>153.98465400000001</c:v>
                </c:pt>
                <c:pt idx="268">
                  <c:v>153.98465400000001</c:v>
                </c:pt>
                <c:pt idx="269">
                  <c:v>153.98465400000001</c:v>
                </c:pt>
                <c:pt idx="270">
                  <c:v>153.98465400000001</c:v>
                </c:pt>
                <c:pt idx="271">
                  <c:v>153.98465400000001</c:v>
                </c:pt>
                <c:pt idx="272">
                  <c:v>153.98465400000001</c:v>
                </c:pt>
                <c:pt idx="273">
                  <c:v>153.98465400000001</c:v>
                </c:pt>
                <c:pt idx="274">
                  <c:v>153.98465400000001</c:v>
                </c:pt>
                <c:pt idx="275">
                  <c:v>153.98465400000001</c:v>
                </c:pt>
                <c:pt idx="276">
                  <c:v>155.628063</c:v>
                </c:pt>
                <c:pt idx="277">
                  <c:v>155.628063</c:v>
                </c:pt>
                <c:pt idx="278">
                  <c:v>155.628063</c:v>
                </c:pt>
                <c:pt idx="279">
                  <c:v>155.628063</c:v>
                </c:pt>
                <c:pt idx="280">
                  <c:v>155.628063</c:v>
                </c:pt>
                <c:pt idx="281">
                  <c:v>155.628063</c:v>
                </c:pt>
                <c:pt idx="282">
                  <c:v>155.628063</c:v>
                </c:pt>
                <c:pt idx="283">
                  <c:v>155.628063</c:v>
                </c:pt>
                <c:pt idx="284">
                  <c:v>155.628063</c:v>
                </c:pt>
                <c:pt idx="285">
                  <c:v>155.628063</c:v>
                </c:pt>
                <c:pt idx="286">
                  <c:v>155.628063</c:v>
                </c:pt>
                <c:pt idx="287">
                  <c:v>155.628063</c:v>
                </c:pt>
                <c:pt idx="288">
                  <c:v>157.122255</c:v>
                </c:pt>
                <c:pt idx="289">
                  <c:v>157.122255</c:v>
                </c:pt>
                <c:pt idx="290">
                  <c:v>157.122255</c:v>
                </c:pt>
                <c:pt idx="291">
                  <c:v>157.122255</c:v>
                </c:pt>
                <c:pt idx="292">
                  <c:v>157.122255</c:v>
                </c:pt>
                <c:pt idx="293">
                  <c:v>157.122255</c:v>
                </c:pt>
                <c:pt idx="294">
                  <c:v>157.122255</c:v>
                </c:pt>
                <c:pt idx="295">
                  <c:v>157.122255</c:v>
                </c:pt>
                <c:pt idx="296">
                  <c:v>157.122255</c:v>
                </c:pt>
                <c:pt idx="297">
                  <c:v>157.122255</c:v>
                </c:pt>
                <c:pt idx="298">
                  <c:v>157.122255</c:v>
                </c:pt>
                <c:pt idx="299">
                  <c:v>157.122255</c:v>
                </c:pt>
                <c:pt idx="300">
                  <c:v>158.592615</c:v>
                </c:pt>
                <c:pt idx="301">
                  <c:v>158.592615</c:v>
                </c:pt>
                <c:pt idx="302">
                  <c:v>158.592615</c:v>
                </c:pt>
                <c:pt idx="303">
                  <c:v>158.592615</c:v>
                </c:pt>
                <c:pt idx="304">
                  <c:v>158.592615</c:v>
                </c:pt>
                <c:pt idx="305">
                  <c:v>158.592615</c:v>
                </c:pt>
                <c:pt idx="306">
                  <c:v>158.592615</c:v>
                </c:pt>
                <c:pt idx="307">
                  <c:v>158.592615</c:v>
                </c:pt>
                <c:pt idx="308">
                  <c:v>158.592615</c:v>
                </c:pt>
                <c:pt idx="309">
                  <c:v>158.592615</c:v>
                </c:pt>
                <c:pt idx="310">
                  <c:v>158.592615</c:v>
                </c:pt>
                <c:pt idx="311">
                  <c:v>158.592615</c:v>
                </c:pt>
                <c:pt idx="312">
                  <c:v>160.18274</c:v>
                </c:pt>
                <c:pt idx="313">
                  <c:v>160.18274</c:v>
                </c:pt>
                <c:pt idx="314">
                  <c:v>160.18274</c:v>
                </c:pt>
                <c:pt idx="315">
                  <c:v>160.18274</c:v>
                </c:pt>
                <c:pt idx="316">
                  <c:v>160.18274</c:v>
                </c:pt>
                <c:pt idx="317">
                  <c:v>160.18274</c:v>
                </c:pt>
                <c:pt idx="318">
                  <c:v>160.18274</c:v>
                </c:pt>
                <c:pt idx="319">
                  <c:v>160.18274</c:v>
                </c:pt>
                <c:pt idx="320">
                  <c:v>160.18274</c:v>
                </c:pt>
                <c:pt idx="321">
                  <c:v>160.18274</c:v>
                </c:pt>
                <c:pt idx="322">
                  <c:v>160.18274</c:v>
                </c:pt>
                <c:pt idx="323">
                  <c:v>160.18274</c:v>
                </c:pt>
                <c:pt idx="324">
                  <c:v>161.56281899999999</c:v>
                </c:pt>
                <c:pt idx="325">
                  <c:v>161.56281899999999</c:v>
                </c:pt>
                <c:pt idx="326">
                  <c:v>161.56281899999999</c:v>
                </c:pt>
                <c:pt idx="327">
                  <c:v>161.56281899999999</c:v>
                </c:pt>
                <c:pt idx="328">
                  <c:v>161.56281899999999</c:v>
                </c:pt>
                <c:pt idx="329">
                  <c:v>161.56281899999999</c:v>
                </c:pt>
                <c:pt idx="330">
                  <c:v>161.56281899999999</c:v>
                </c:pt>
                <c:pt idx="331">
                  <c:v>161.56281899999999</c:v>
                </c:pt>
                <c:pt idx="332">
                  <c:v>161.56281899999999</c:v>
                </c:pt>
                <c:pt idx="333">
                  <c:v>161.56281899999999</c:v>
                </c:pt>
                <c:pt idx="334">
                  <c:v>161.56281899999999</c:v>
                </c:pt>
                <c:pt idx="335">
                  <c:v>161.56281899999999</c:v>
                </c:pt>
                <c:pt idx="336">
                  <c:v>162.56785600000001</c:v>
                </c:pt>
                <c:pt idx="337">
                  <c:v>162.56785600000001</c:v>
                </c:pt>
                <c:pt idx="338">
                  <c:v>162.56785600000001</c:v>
                </c:pt>
                <c:pt idx="339">
                  <c:v>162.56785600000001</c:v>
                </c:pt>
                <c:pt idx="340">
                  <c:v>162.56785600000001</c:v>
                </c:pt>
                <c:pt idx="341">
                  <c:v>162.56785600000001</c:v>
                </c:pt>
                <c:pt idx="342">
                  <c:v>162.56785600000001</c:v>
                </c:pt>
                <c:pt idx="343">
                  <c:v>162.56785600000001</c:v>
                </c:pt>
                <c:pt idx="344">
                  <c:v>162.56785600000001</c:v>
                </c:pt>
                <c:pt idx="345">
                  <c:v>162.56785600000001</c:v>
                </c:pt>
                <c:pt idx="346">
                  <c:v>162.56785600000001</c:v>
                </c:pt>
                <c:pt idx="347">
                  <c:v>162.56785600000001</c:v>
                </c:pt>
                <c:pt idx="348">
                  <c:v>163.59711899999999</c:v>
                </c:pt>
                <c:pt idx="349">
                  <c:v>163.59711899999999</c:v>
                </c:pt>
                <c:pt idx="350">
                  <c:v>163.59711899999999</c:v>
                </c:pt>
                <c:pt idx="351">
                  <c:v>163.59711899999999</c:v>
                </c:pt>
                <c:pt idx="352">
                  <c:v>163.59711899999999</c:v>
                </c:pt>
                <c:pt idx="353">
                  <c:v>163.59711899999999</c:v>
                </c:pt>
                <c:pt idx="354">
                  <c:v>163.59711899999999</c:v>
                </c:pt>
                <c:pt idx="355">
                  <c:v>163.59711899999999</c:v>
                </c:pt>
                <c:pt idx="356">
                  <c:v>163.59711899999999</c:v>
                </c:pt>
                <c:pt idx="357">
                  <c:v>163.59711899999999</c:v>
                </c:pt>
                <c:pt idx="358">
                  <c:v>163.59711899999999</c:v>
                </c:pt>
                <c:pt idx="359">
                  <c:v>163.59711899999999</c:v>
                </c:pt>
                <c:pt idx="360">
                  <c:v>165.147772</c:v>
                </c:pt>
                <c:pt idx="361">
                  <c:v>165.147772</c:v>
                </c:pt>
                <c:pt idx="362">
                  <c:v>165.147772</c:v>
                </c:pt>
                <c:pt idx="363">
                  <c:v>165.147772</c:v>
                </c:pt>
                <c:pt idx="364">
                  <c:v>165.147772</c:v>
                </c:pt>
                <c:pt idx="365">
                  <c:v>165.147772</c:v>
                </c:pt>
                <c:pt idx="366">
                  <c:v>165.147772</c:v>
                </c:pt>
                <c:pt idx="367">
                  <c:v>165.147772</c:v>
                </c:pt>
                <c:pt idx="368">
                  <c:v>165.147772</c:v>
                </c:pt>
                <c:pt idx="369">
                  <c:v>165.147772</c:v>
                </c:pt>
                <c:pt idx="370">
                  <c:v>165.147772</c:v>
                </c:pt>
                <c:pt idx="371">
                  <c:v>165.147772</c:v>
                </c:pt>
                <c:pt idx="372">
                  <c:v>166.94023300000001</c:v>
                </c:pt>
                <c:pt idx="373">
                  <c:v>166.94023300000001</c:v>
                </c:pt>
                <c:pt idx="374">
                  <c:v>166.94023300000001</c:v>
                </c:pt>
                <c:pt idx="375">
                  <c:v>166.94023300000001</c:v>
                </c:pt>
                <c:pt idx="376">
                  <c:v>166.94023300000001</c:v>
                </c:pt>
                <c:pt idx="377">
                  <c:v>166.94023300000001</c:v>
                </c:pt>
                <c:pt idx="378">
                  <c:v>166.94023300000001</c:v>
                </c:pt>
                <c:pt idx="379">
                  <c:v>166.94023300000001</c:v>
                </c:pt>
                <c:pt idx="380">
                  <c:v>166.94023300000001</c:v>
                </c:pt>
                <c:pt idx="381">
                  <c:v>166.94023300000001</c:v>
                </c:pt>
                <c:pt idx="382">
                  <c:v>166.94023300000001</c:v>
                </c:pt>
                <c:pt idx="383">
                  <c:v>166.94023300000001</c:v>
                </c:pt>
                <c:pt idx="384">
                  <c:v>168.814806</c:v>
                </c:pt>
                <c:pt idx="385">
                  <c:v>168.814806</c:v>
                </c:pt>
                <c:pt idx="386">
                  <c:v>168.814806</c:v>
                </c:pt>
                <c:pt idx="387">
                  <c:v>168.814806</c:v>
                </c:pt>
                <c:pt idx="388">
                  <c:v>168.814806</c:v>
                </c:pt>
                <c:pt idx="389">
                  <c:v>168.814806</c:v>
                </c:pt>
                <c:pt idx="390">
                  <c:v>168.814806</c:v>
                </c:pt>
                <c:pt idx="391">
                  <c:v>168.814806</c:v>
                </c:pt>
                <c:pt idx="392">
                  <c:v>168.814806</c:v>
                </c:pt>
                <c:pt idx="393">
                  <c:v>168.814806</c:v>
                </c:pt>
                <c:pt idx="394">
                  <c:v>168.814806</c:v>
                </c:pt>
                <c:pt idx="395">
                  <c:v>168.814806</c:v>
                </c:pt>
                <c:pt idx="396">
                  <c:v>170.803325</c:v>
                </c:pt>
                <c:pt idx="397">
                  <c:v>170.803325</c:v>
                </c:pt>
                <c:pt idx="398">
                  <c:v>170.803325</c:v>
                </c:pt>
                <c:pt idx="399">
                  <c:v>170.803325</c:v>
                </c:pt>
                <c:pt idx="400">
                  <c:v>170.803325</c:v>
                </c:pt>
                <c:pt idx="401">
                  <c:v>170.803325</c:v>
                </c:pt>
                <c:pt idx="402">
                  <c:v>170.803325</c:v>
                </c:pt>
                <c:pt idx="403">
                  <c:v>170.803325</c:v>
                </c:pt>
                <c:pt idx="404">
                  <c:v>170.803325</c:v>
                </c:pt>
                <c:pt idx="405">
                  <c:v>170.803325</c:v>
                </c:pt>
                <c:pt idx="406">
                  <c:v>170.803325</c:v>
                </c:pt>
                <c:pt idx="407">
                  <c:v>170.803325</c:v>
                </c:pt>
                <c:pt idx="408">
                  <c:v>172.75576599999999</c:v>
                </c:pt>
                <c:pt idx="409">
                  <c:v>172.75576599999999</c:v>
                </c:pt>
                <c:pt idx="410">
                  <c:v>172.75576599999999</c:v>
                </c:pt>
                <c:pt idx="411">
                  <c:v>172.75576599999999</c:v>
                </c:pt>
                <c:pt idx="412">
                  <c:v>172.75576599999999</c:v>
                </c:pt>
                <c:pt idx="413">
                  <c:v>172.75576599999999</c:v>
                </c:pt>
                <c:pt idx="414">
                  <c:v>172.75576599999999</c:v>
                </c:pt>
                <c:pt idx="415">
                  <c:v>172.75576599999999</c:v>
                </c:pt>
                <c:pt idx="416">
                  <c:v>172.75576599999999</c:v>
                </c:pt>
                <c:pt idx="417">
                  <c:v>172.75576599999999</c:v>
                </c:pt>
                <c:pt idx="418">
                  <c:v>172.75576599999999</c:v>
                </c:pt>
                <c:pt idx="419">
                  <c:v>172.75576599999999</c:v>
                </c:pt>
                <c:pt idx="420">
                  <c:v>174.82180500000001</c:v>
                </c:pt>
                <c:pt idx="421">
                  <c:v>174.82180500000001</c:v>
                </c:pt>
                <c:pt idx="422">
                  <c:v>174.82180500000001</c:v>
                </c:pt>
                <c:pt idx="423">
                  <c:v>174.82180500000001</c:v>
                </c:pt>
                <c:pt idx="424">
                  <c:v>174.82180500000001</c:v>
                </c:pt>
                <c:pt idx="425">
                  <c:v>174.82180500000001</c:v>
                </c:pt>
                <c:pt idx="426">
                  <c:v>174.82180500000001</c:v>
                </c:pt>
                <c:pt idx="427">
                  <c:v>174.82180500000001</c:v>
                </c:pt>
                <c:pt idx="428">
                  <c:v>174.82180500000001</c:v>
                </c:pt>
                <c:pt idx="429">
                  <c:v>174.82180500000001</c:v>
                </c:pt>
                <c:pt idx="430">
                  <c:v>174.82180500000001</c:v>
                </c:pt>
                <c:pt idx="431">
                  <c:v>174.82180500000001</c:v>
                </c:pt>
                <c:pt idx="432">
                  <c:v>177.07076000000001</c:v>
                </c:pt>
                <c:pt idx="433">
                  <c:v>177.07076000000001</c:v>
                </c:pt>
                <c:pt idx="434">
                  <c:v>177.07076000000001</c:v>
                </c:pt>
                <c:pt idx="435">
                  <c:v>177.07076000000001</c:v>
                </c:pt>
                <c:pt idx="436">
                  <c:v>177.07076000000001</c:v>
                </c:pt>
                <c:pt idx="437">
                  <c:v>177.07076000000001</c:v>
                </c:pt>
                <c:pt idx="438">
                  <c:v>177.07076000000001</c:v>
                </c:pt>
                <c:pt idx="439">
                  <c:v>177.07076000000001</c:v>
                </c:pt>
                <c:pt idx="440">
                  <c:v>177.07076000000001</c:v>
                </c:pt>
                <c:pt idx="441">
                  <c:v>177.07076000000001</c:v>
                </c:pt>
                <c:pt idx="442">
                  <c:v>177.07076000000001</c:v>
                </c:pt>
                <c:pt idx="443">
                  <c:v>177.07076000000001</c:v>
                </c:pt>
                <c:pt idx="444">
                  <c:v>179.51080300000001</c:v>
                </c:pt>
                <c:pt idx="445">
                  <c:v>179.51080300000001</c:v>
                </c:pt>
                <c:pt idx="446">
                  <c:v>179.51080300000001</c:v>
                </c:pt>
                <c:pt idx="447">
                  <c:v>179.51080300000001</c:v>
                </c:pt>
                <c:pt idx="448">
                  <c:v>179.51080300000001</c:v>
                </c:pt>
                <c:pt idx="449">
                  <c:v>179.51080300000001</c:v>
                </c:pt>
                <c:pt idx="450">
                  <c:v>179.51080300000001</c:v>
                </c:pt>
                <c:pt idx="451">
                  <c:v>179.51080300000001</c:v>
                </c:pt>
                <c:pt idx="452">
                  <c:v>179.51080300000001</c:v>
                </c:pt>
                <c:pt idx="453">
                  <c:v>179.51080300000001</c:v>
                </c:pt>
                <c:pt idx="454">
                  <c:v>179.51080300000001</c:v>
                </c:pt>
                <c:pt idx="455">
                  <c:v>179.51080300000001</c:v>
                </c:pt>
                <c:pt idx="456">
                  <c:v>181.92255900000001</c:v>
                </c:pt>
                <c:pt idx="457">
                  <c:v>181.92255900000001</c:v>
                </c:pt>
                <c:pt idx="458">
                  <c:v>181.92255900000001</c:v>
                </c:pt>
                <c:pt idx="459">
                  <c:v>181.92255900000001</c:v>
                </c:pt>
                <c:pt idx="460">
                  <c:v>181.92255900000001</c:v>
                </c:pt>
                <c:pt idx="461">
                  <c:v>181.92255900000001</c:v>
                </c:pt>
                <c:pt idx="462">
                  <c:v>181.92255900000001</c:v>
                </c:pt>
                <c:pt idx="463">
                  <c:v>181.92255900000001</c:v>
                </c:pt>
                <c:pt idx="464">
                  <c:v>181.92255900000001</c:v>
                </c:pt>
                <c:pt idx="465">
                  <c:v>181.92255900000001</c:v>
                </c:pt>
                <c:pt idx="466">
                  <c:v>181.92255900000001</c:v>
                </c:pt>
                <c:pt idx="467">
                  <c:v>181.92255900000001</c:v>
                </c:pt>
                <c:pt idx="468">
                  <c:v>184.38494700000001</c:v>
                </c:pt>
                <c:pt idx="469">
                  <c:v>184.38494700000001</c:v>
                </c:pt>
                <c:pt idx="470">
                  <c:v>184.38494700000001</c:v>
                </c:pt>
                <c:pt idx="471">
                  <c:v>184.38494700000001</c:v>
                </c:pt>
                <c:pt idx="472">
                  <c:v>184.38494700000001</c:v>
                </c:pt>
                <c:pt idx="473">
                  <c:v>184.38494700000001</c:v>
                </c:pt>
                <c:pt idx="474">
                  <c:v>184.38494700000001</c:v>
                </c:pt>
                <c:pt idx="475">
                  <c:v>184.38494700000001</c:v>
                </c:pt>
                <c:pt idx="476">
                  <c:v>184.38494700000001</c:v>
                </c:pt>
                <c:pt idx="477">
                  <c:v>184.38494700000001</c:v>
                </c:pt>
                <c:pt idx="478">
                  <c:v>184.38494700000001</c:v>
                </c:pt>
                <c:pt idx="479">
                  <c:v>184.38494700000001</c:v>
                </c:pt>
                <c:pt idx="480">
                  <c:v>186.95225300000001</c:v>
                </c:pt>
                <c:pt idx="481">
                  <c:v>186.95225300000001</c:v>
                </c:pt>
                <c:pt idx="482">
                  <c:v>186.95225300000001</c:v>
                </c:pt>
                <c:pt idx="483">
                  <c:v>186.95225300000001</c:v>
                </c:pt>
                <c:pt idx="484">
                  <c:v>186.95225300000001</c:v>
                </c:pt>
                <c:pt idx="485">
                  <c:v>186.95225300000001</c:v>
                </c:pt>
                <c:pt idx="486">
                  <c:v>186.95225300000001</c:v>
                </c:pt>
                <c:pt idx="487">
                  <c:v>186.95225300000001</c:v>
                </c:pt>
                <c:pt idx="488">
                  <c:v>186.95225300000001</c:v>
                </c:pt>
                <c:pt idx="489">
                  <c:v>186.95225300000001</c:v>
                </c:pt>
                <c:pt idx="490">
                  <c:v>186.95225300000001</c:v>
                </c:pt>
                <c:pt idx="491">
                  <c:v>186.95225300000001</c:v>
                </c:pt>
                <c:pt idx="492">
                  <c:v>189.269845</c:v>
                </c:pt>
                <c:pt idx="493">
                  <c:v>189.269845</c:v>
                </c:pt>
                <c:pt idx="494">
                  <c:v>189.269845</c:v>
                </c:pt>
                <c:pt idx="495">
                  <c:v>189.269845</c:v>
                </c:pt>
                <c:pt idx="496">
                  <c:v>189.269845</c:v>
                </c:pt>
                <c:pt idx="497">
                  <c:v>189.269845</c:v>
                </c:pt>
                <c:pt idx="498">
                  <c:v>189.269845</c:v>
                </c:pt>
                <c:pt idx="499">
                  <c:v>189.269845</c:v>
                </c:pt>
                <c:pt idx="500">
                  <c:v>189.269845</c:v>
                </c:pt>
                <c:pt idx="501">
                  <c:v>189.269845</c:v>
                </c:pt>
                <c:pt idx="502">
                  <c:v>189.269845</c:v>
                </c:pt>
                <c:pt idx="503">
                  <c:v>189.269845</c:v>
                </c:pt>
                <c:pt idx="504">
                  <c:v>191.47958600000001</c:v>
                </c:pt>
                <c:pt idx="505">
                  <c:v>191.47958600000001</c:v>
                </c:pt>
                <c:pt idx="506">
                  <c:v>191.47958600000001</c:v>
                </c:pt>
                <c:pt idx="507">
                  <c:v>191.47958600000001</c:v>
                </c:pt>
                <c:pt idx="508">
                  <c:v>191.47958600000001</c:v>
                </c:pt>
                <c:pt idx="509">
                  <c:v>191.47958600000001</c:v>
                </c:pt>
                <c:pt idx="510">
                  <c:v>191.47958600000001</c:v>
                </c:pt>
                <c:pt idx="511">
                  <c:v>191.47958600000001</c:v>
                </c:pt>
                <c:pt idx="512">
                  <c:v>191.47958600000001</c:v>
                </c:pt>
                <c:pt idx="513">
                  <c:v>191.47958600000001</c:v>
                </c:pt>
                <c:pt idx="514">
                  <c:v>191.47958600000001</c:v>
                </c:pt>
                <c:pt idx="515">
                  <c:v>191.47958600000001</c:v>
                </c:pt>
                <c:pt idx="516">
                  <c:v>193.58805699999999</c:v>
                </c:pt>
                <c:pt idx="517">
                  <c:v>193.58805699999999</c:v>
                </c:pt>
                <c:pt idx="518">
                  <c:v>193.58805699999999</c:v>
                </c:pt>
                <c:pt idx="519">
                  <c:v>193.58805699999999</c:v>
                </c:pt>
                <c:pt idx="520">
                  <c:v>193.58805699999999</c:v>
                </c:pt>
                <c:pt idx="521">
                  <c:v>193.58805699999999</c:v>
                </c:pt>
                <c:pt idx="522">
                  <c:v>193.58805699999999</c:v>
                </c:pt>
                <c:pt idx="523">
                  <c:v>193.58805699999999</c:v>
                </c:pt>
                <c:pt idx="524">
                  <c:v>193.58805699999999</c:v>
                </c:pt>
                <c:pt idx="525">
                  <c:v>193.58805699999999</c:v>
                </c:pt>
                <c:pt idx="526">
                  <c:v>193.58805699999999</c:v>
                </c:pt>
                <c:pt idx="527">
                  <c:v>193.58805699999999</c:v>
                </c:pt>
                <c:pt idx="528">
                  <c:v>195.827384</c:v>
                </c:pt>
                <c:pt idx="529">
                  <c:v>195.827384</c:v>
                </c:pt>
                <c:pt idx="530">
                  <c:v>195.827384</c:v>
                </c:pt>
                <c:pt idx="531">
                  <c:v>195.827384</c:v>
                </c:pt>
                <c:pt idx="532">
                  <c:v>195.827384</c:v>
                </c:pt>
                <c:pt idx="533">
                  <c:v>195.827384</c:v>
                </c:pt>
                <c:pt idx="534">
                  <c:v>195.827384</c:v>
                </c:pt>
                <c:pt idx="535">
                  <c:v>195.827384</c:v>
                </c:pt>
                <c:pt idx="536">
                  <c:v>195.827384</c:v>
                </c:pt>
                <c:pt idx="537">
                  <c:v>195.827384</c:v>
                </c:pt>
                <c:pt idx="538">
                  <c:v>195.827384</c:v>
                </c:pt>
                <c:pt idx="539">
                  <c:v>195.827384</c:v>
                </c:pt>
                <c:pt idx="540">
                  <c:v>198.08157</c:v>
                </c:pt>
                <c:pt idx="541">
                  <c:v>198.08157</c:v>
                </c:pt>
                <c:pt idx="542">
                  <c:v>198.08157</c:v>
                </c:pt>
                <c:pt idx="543">
                  <c:v>198.08157</c:v>
                </c:pt>
                <c:pt idx="544">
                  <c:v>198.08157</c:v>
                </c:pt>
                <c:pt idx="545">
                  <c:v>198.08157</c:v>
                </c:pt>
                <c:pt idx="546">
                  <c:v>198.08157</c:v>
                </c:pt>
                <c:pt idx="547">
                  <c:v>198.08157</c:v>
                </c:pt>
                <c:pt idx="548">
                  <c:v>198.08157</c:v>
                </c:pt>
                <c:pt idx="549">
                  <c:v>198.08157</c:v>
                </c:pt>
                <c:pt idx="550">
                  <c:v>198.08157</c:v>
                </c:pt>
                <c:pt idx="551">
                  <c:v>198.08157</c:v>
                </c:pt>
                <c:pt idx="552">
                  <c:v>200.38728499999999</c:v>
                </c:pt>
                <c:pt idx="553">
                  <c:v>200.38728499999999</c:v>
                </c:pt>
                <c:pt idx="554">
                  <c:v>200.38728499999999</c:v>
                </c:pt>
                <c:pt idx="555">
                  <c:v>200.38728499999999</c:v>
                </c:pt>
                <c:pt idx="556">
                  <c:v>200.38728499999999</c:v>
                </c:pt>
                <c:pt idx="557">
                  <c:v>200.38728499999999</c:v>
                </c:pt>
                <c:pt idx="558">
                  <c:v>200.38728499999999</c:v>
                </c:pt>
                <c:pt idx="559">
                  <c:v>200.38728499999999</c:v>
                </c:pt>
                <c:pt idx="560">
                  <c:v>200.38728499999999</c:v>
                </c:pt>
                <c:pt idx="561">
                  <c:v>200.38728499999999</c:v>
                </c:pt>
                <c:pt idx="562">
                  <c:v>200.38728499999999</c:v>
                </c:pt>
                <c:pt idx="563">
                  <c:v>200.38728499999999</c:v>
                </c:pt>
                <c:pt idx="564">
                  <c:v>202.508658</c:v>
                </c:pt>
                <c:pt idx="565">
                  <c:v>202.508658</c:v>
                </c:pt>
                <c:pt idx="566">
                  <c:v>202.508658</c:v>
                </c:pt>
                <c:pt idx="567">
                  <c:v>202.508658</c:v>
                </c:pt>
                <c:pt idx="568">
                  <c:v>202.508658</c:v>
                </c:pt>
                <c:pt idx="569">
                  <c:v>202.508658</c:v>
                </c:pt>
                <c:pt idx="570">
                  <c:v>202.508658</c:v>
                </c:pt>
                <c:pt idx="571">
                  <c:v>202.508658</c:v>
                </c:pt>
                <c:pt idx="572">
                  <c:v>202.508658</c:v>
                </c:pt>
                <c:pt idx="573">
                  <c:v>202.508658</c:v>
                </c:pt>
                <c:pt idx="574">
                  <c:v>202.508658</c:v>
                </c:pt>
                <c:pt idx="575">
                  <c:v>202.508658</c:v>
                </c:pt>
                <c:pt idx="576">
                  <c:v>204.33117100000001</c:v>
                </c:pt>
                <c:pt idx="577">
                  <c:v>204.33117100000001</c:v>
                </c:pt>
                <c:pt idx="578">
                  <c:v>204.33117100000001</c:v>
                </c:pt>
                <c:pt idx="579">
                  <c:v>204.33117100000001</c:v>
                </c:pt>
                <c:pt idx="580">
                  <c:v>204.33117100000001</c:v>
                </c:pt>
                <c:pt idx="581">
                  <c:v>204.33117100000001</c:v>
                </c:pt>
                <c:pt idx="582">
                  <c:v>204.33117100000001</c:v>
                </c:pt>
                <c:pt idx="583">
                  <c:v>204.33117100000001</c:v>
                </c:pt>
                <c:pt idx="584">
                  <c:v>204.33117100000001</c:v>
                </c:pt>
                <c:pt idx="585">
                  <c:v>204.33117100000001</c:v>
                </c:pt>
                <c:pt idx="586">
                  <c:v>204.33117100000001</c:v>
                </c:pt>
                <c:pt idx="587">
                  <c:v>204.33117100000001</c:v>
                </c:pt>
                <c:pt idx="588">
                  <c:v>205.95703900000001</c:v>
                </c:pt>
                <c:pt idx="589">
                  <c:v>205.95703900000001</c:v>
                </c:pt>
                <c:pt idx="590">
                  <c:v>205.95703900000001</c:v>
                </c:pt>
                <c:pt idx="591">
                  <c:v>205.95703900000001</c:v>
                </c:pt>
                <c:pt idx="592">
                  <c:v>205.95703900000001</c:v>
                </c:pt>
                <c:pt idx="593">
                  <c:v>205.95703900000001</c:v>
                </c:pt>
                <c:pt idx="594">
                  <c:v>205.95703900000001</c:v>
                </c:pt>
                <c:pt idx="595">
                  <c:v>205.95703900000001</c:v>
                </c:pt>
                <c:pt idx="596">
                  <c:v>205.95703900000001</c:v>
                </c:pt>
                <c:pt idx="597">
                  <c:v>205.95703900000001</c:v>
                </c:pt>
                <c:pt idx="598">
                  <c:v>205.95703900000001</c:v>
                </c:pt>
                <c:pt idx="599">
                  <c:v>205.95703900000001</c:v>
                </c:pt>
                <c:pt idx="600">
                  <c:v>207.57378</c:v>
                </c:pt>
                <c:pt idx="601">
                  <c:v>207.57378</c:v>
                </c:pt>
                <c:pt idx="602">
                  <c:v>207.57378</c:v>
                </c:pt>
                <c:pt idx="603">
                  <c:v>207.57378</c:v>
                </c:pt>
                <c:pt idx="604">
                  <c:v>207.57378</c:v>
                </c:pt>
                <c:pt idx="605">
                  <c:v>207.57378</c:v>
                </c:pt>
                <c:pt idx="606">
                  <c:v>207.57378</c:v>
                </c:pt>
                <c:pt idx="607">
                  <c:v>207.57378</c:v>
                </c:pt>
                <c:pt idx="608">
                  <c:v>207.57378</c:v>
                </c:pt>
                <c:pt idx="609">
                  <c:v>207.57378</c:v>
                </c:pt>
                <c:pt idx="610">
                  <c:v>207.57378</c:v>
                </c:pt>
                <c:pt idx="611">
                  <c:v>207.57378</c:v>
                </c:pt>
                <c:pt idx="612">
                  <c:v>208.71728300000001</c:v>
                </c:pt>
                <c:pt idx="613">
                  <c:v>208.71728300000001</c:v>
                </c:pt>
                <c:pt idx="614">
                  <c:v>208.71728300000001</c:v>
                </c:pt>
                <c:pt idx="615">
                  <c:v>208.71728300000001</c:v>
                </c:pt>
                <c:pt idx="616">
                  <c:v>208.71728300000001</c:v>
                </c:pt>
                <c:pt idx="617">
                  <c:v>208.71728300000001</c:v>
                </c:pt>
                <c:pt idx="618">
                  <c:v>208.71728300000001</c:v>
                </c:pt>
                <c:pt idx="619">
                  <c:v>208.71728300000001</c:v>
                </c:pt>
                <c:pt idx="620">
                  <c:v>208.71728300000001</c:v>
                </c:pt>
                <c:pt idx="621">
                  <c:v>208.71728300000001</c:v>
                </c:pt>
                <c:pt idx="622">
                  <c:v>208.71728300000001</c:v>
                </c:pt>
                <c:pt idx="623">
                  <c:v>208.71728300000001</c:v>
                </c:pt>
                <c:pt idx="624">
                  <c:v>209.586568</c:v>
                </c:pt>
                <c:pt idx="625">
                  <c:v>209.586568</c:v>
                </c:pt>
                <c:pt idx="626">
                  <c:v>209.586568</c:v>
                </c:pt>
                <c:pt idx="627">
                  <c:v>209.586568</c:v>
                </c:pt>
                <c:pt idx="628">
                  <c:v>209.586568</c:v>
                </c:pt>
                <c:pt idx="629">
                  <c:v>209.586568</c:v>
                </c:pt>
                <c:pt idx="630">
                  <c:v>209.586568</c:v>
                </c:pt>
                <c:pt idx="631">
                  <c:v>209.586568</c:v>
                </c:pt>
                <c:pt idx="632">
                  <c:v>209.586568</c:v>
                </c:pt>
                <c:pt idx="633">
                  <c:v>209.586568</c:v>
                </c:pt>
                <c:pt idx="634">
                  <c:v>209.586568</c:v>
                </c:pt>
                <c:pt idx="635">
                  <c:v>209.586568</c:v>
                </c:pt>
                <c:pt idx="636">
                  <c:v>210.407309</c:v>
                </c:pt>
                <c:pt idx="637">
                  <c:v>210.407309</c:v>
                </c:pt>
                <c:pt idx="638">
                  <c:v>210.407309</c:v>
                </c:pt>
                <c:pt idx="639">
                  <c:v>210.407309</c:v>
                </c:pt>
                <c:pt idx="640">
                  <c:v>210.407309</c:v>
                </c:pt>
                <c:pt idx="641">
                  <c:v>210.407309</c:v>
                </c:pt>
                <c:pt idx="642">
                  <c:v>210.407309</c:v>
                </c:pt>
                <c:pt idx="643">
                  <c:v>210.407309</c:v>
                </c:pt>
                <c:pt idx="644">
                  <c:v>210.407309</c:v>
                </c:pt>
                <c:pt idx="645">
                  <c:v>210.407309</c:v>
                </c:pt>
                <c:pt idx="646">
                  <c:v>210.407309</c:v>
                </c:pt>
                <c:pt idx="647">
                  <c:v>210.407309</c:v>
                </c:pt>
                <c:pt idx="648">
                  <c:v>211.53919300000001</c:v>
                </c:pt>
                <c:pt idx="649">
                  <c:v>211.53919300000001</c:v>
                </c:pt>
                <c:pt idx="650">
                  <c:v>211.53919300000001</c:v>
                </c:pt>
                <c:pt idx="651">
                  <c:v>211.53919300000001</c:v>
                </c:pt>
                <c:pt idx="652">
                  <c:v>211.53919300000001</c:v>
                </c:pt>
                <c:pt idx="653">
                  <c:v>211.53919300000001</c:v>
                </c:pt>
                <c:pt idx="654">
                  <c:v>211.53919300000001</c:v>
                </c:pt>
                <c:pt idx="655">
                  <c:v>211.53919300000001</c:v>
                </c:pt>
                <c:pt idx="656">
                  <c:v>211.53919300000001</c:v>
                </c:pt>
                <c:pt idx="657">
                  <c:v>211.53919300000001</c:v>
                </c:pt>
                <c:pt idx="658">
                  <c:v>211.53919300000001</c:v>
                </c:pt>
                <c:pt idx="659">
                  <c:v>211.53919300000001</c:v>
                </c:pt>
                <c:pt idx="660">
                  <c:v>212.890784</c:v>
                </c:pt>
                <c:pt idx="661">
                  <c:v>212.890784</c:v>
                </c:pt>
                <c:pt idx="662">
                  <c:v>212.890784</c:v>
                </c:pt>
                <c:pt idx="663">
                  <c:v>212.890784</c:v>
                </c:pt>
                <c:pt idx="664">
                  <c:v>212.890784</c:v>
                </c:pt>
                <c:pt idx="665">
                  <c:v>212.890784</c:v>
                </c:pt>
                <c:pt idx="666">
                  <c:v>212.890784</c:v>
                </c:pt>
                <c:pt idx="667">
                  <c:v>212.890784</c:v>
                </c:pt>
                <c:pt idx="668">
                  <c:v>212.890784</c:v>
                </c:pt>
                <c:pt idx="669">
                  <c:v>212.890784</c:v>
                </c:pt>
                <c:pt idx="670">
                  <c:v>212.890784</c:v>
                </c:pt>
                <c:pt idx="671">
                  <c:v>212.890784</c:v>
                </c:pt>
                <c:pt idx="672">
                  <c:v>213.72322</c:v>
                </c:pt>
                <c:pt idx="673">
                  <c:v>213.72322</c:v>
                </c:pt>
                <c:pt idx="674">
                  <c:v>213.72322</c:v>
                </c:pt>
                <c:pt idx="675">
                  <c:v>213.72322</c:v>
                </c:pt>
                <c:pt idx="676">
                  <c:v>213.72322</c:v>
                </c:pt>
                <c:pt idx="677">
                  <c:v>213.72322</c:v>
                </c:pt>
                <c:pt idx="678">
                  <c:v>213.72322</c:v>
                </c:pt>
                <c:pt idx="679">
                  <c:v>213.72322</c:v>
                </c:pt>
                <c:pt idx="680">
                  <c:v>213.72322</c:v>
                </c:pt>
                <c:pt idx="681">
                  <c:v>213.72322</c:v>
                </c:pt>
                <c:pt idx="682">
                  <c:v>213.72322</c:v>
                </c:pt>
                <c:pt idx="683">
                  <c:v>213.72322</c:v>
                </c:pt>
                <c:pt idx="684">
                  <c:v>214.18325899999999</c:v>
                </c:pt>
                <c:pt idx="685">
                  <c:v>214.18325899999999</c:v>
                </c:pt>
                <c:pt idx="686">
                  <c:v>214.18325899999999</c:v>
                </c:pt>
                <c:pt idx="687">
                  <c:v>214.18325899999999</c:v>
                </c:pt>
                <c:pt idx="688">
                  <c:v>214.18325899999999</c:v>
                </c:pt>
                <c:pt idx="689">
                  <c:v>214.18325899999999</c:v>
                </c:pt>
                <c:pt idx="690">
                  <c:v>214.18325899999999</c:v>
                </c:pt>
                <c:pt idx="691">
                  <c:v>214.18325899999999</c:v>
                </c:pt>
                <c:pt idx="692">
                  <c:v>214.18325899999999</c:v>
                </c:pt>
                <c:pt idx="693">
                  <c:v>214.18325899999999</c:v>
                </c:pt>
                <c:pt idx="694">
                  <c:v>214.18325899999999</c:v>
                </c:pt>
                <c:pt idx="695">
                  <c:v>214.18325899999999</c:v>
                </c:pt>
                <c:pt idx="696">
                  <c:v>214.70419899999999</c:v>
                </c:pt>
                <c:pt idx="697">
                  <c:v>214.70419899999999</c:v>
                </c:pt>
                <c:pt idx="698">
                  <c:v>214.70419899999999</c:v>
                </c:pt>
                <c:pt idx="699">
                  <c:v>214.70419899999999</c:v>
                </c:pt>
                <c:pt idx="700">
                  <c:v>214.70419899999999</c:v>
                </c:pt>
                <c:pt idx="701">
                  <c:v>214.70419899999999</c:v>
                </c:pt>
                <c:pt idx="702">
                  <c:v>214.70419899999999</c:v>
                </c:pt>
                <c:pt idx="703">
                  <c:v>214.70419899999999</c:v>
                </c:pt>
                <c:pt idx="704">
                  <c:v>214.70419899999999</c:v>
                </c:pt>
                <c:pt idx="705">
                  <c:v>214.70419899999999</c:v>
                </c:pt>
                <c:pt idx="706">
                  <c:v>214.70419899999999</c:v>
                </c:pt>
                <c:pt idx="707">
                  <c:v>214.70419899999999</c:v>
                </c:pt>
                <c:pt idx="708">
                  <c:v>214.965169</c:v>
                </c:pt>
                <c:pt idx="709">
                  <c:v>214.965169</c:v>
                </c:pt>
                <c:pt idx="710">
                  <c:v>214.965169</c:v>
                </c:pt>
                <c:pt idx="711">
                  <c:v>214.965169</c:v>
                </c:pt>
                <c:pt idx="712">
                  <c:v>214.965169</c:v>
                </c:pt>
                <c:pt idx="713">
                  <c:v>214.965169</c:v>
                </c:pt>
                <c:pt idx="714">
                  <c:v>214.965169</c:v>
                </c:pt>
                <c:pt idx="715">
                  <c:v>214.965169</c:v>
                </c:pt>
                <c:pt idx="716">
                  <c:v>214.965169</c:v>
                </c:pt>
                <c:pt idx="717">
                  <c:v>214.965169</c:v>
                </c:pt>
                <c:pt idx="718">
                  <c:v>214.965169</c:v>
                </c:pt>
                <c:pt idx="719">
                  <c:v>214.965169</c:v>
                </c:pt>
                <c:pt idx="720">
                  <c:v>216.35500999999999</c:v>
                </c:pt>
                <c:pt idx="721">
                  <c:v>216.35500999999999</c:v>
                </c:pt>
                <c:pt idx="722">
                  <c:v>216.35500999999999</c:v>
                </c:pt>
                <c:pt idx="723">
                  <c:v>216.35500999999999</c:v>
                </c:pt>
                <c:pt idx="724">
                  <c:v>216.35500999999999</c:v>
                </c:pt>
                <c:pt idx="725">
                  <c:v>216.35500999999999</c:v>
                </c:pt>
                <c:pt idx="726">
                  <c:v>216.35500999999999</c:v>
                </c:pt>
                <c:pt idx="727">
                  <c:v>216.35500999999999</c:v>
                </c:pt>
                <c:pt idx="728">
                  <c:v>216.35500999999999</c:v>
                </c:pt>
                <c:pt idx="729">
                  <c:v>216.35500999999999</c:v>
                </c:pt>
                <c:pt idx="730">
                  <c:v>216.35500999999999</c:v>
                </c:pt>
                <c:pt idx="731">
                  <c:v>216.35500999999999</c:v>
                </c:pt>
                <c:pt idx="732">
                  <c:v>215.99004300000001</c:v>
                </c:pt>
                <c:pt idx="733">
                  <c:v>215.99004300000001</c:v>
                </c:pt>
                <c:pt idx="734">
                  <c:v>215.99004300000001</c:v>
                </c:pt>
                <c:pt idx="735">
                  <c:v>215.99004300000001</c:v>
                </c:pt>
                <c:pt idx="736">
                  <c:v>215.99004300000001</c:v>
                </c:pt>
                <c:pt idx="737">
                  <c:v>215.99004300000001</c:v>
                </c:pt>
                <c:pt idx="738">
                  <c:v>215.99004300000001</c:v>
                </c:pt>
                <c:pt idx="739">
                  <c:v>215.99004300000001</c:v>
                </c:pt>
                <c:pt idx="740">
                  <c:v>215.99004300000001</c:v>
                </c:pt>
                <c:pt idx="741">
                  <c:v>215.99004300000001</c:v>
                </c:pt>
                <c:pt idx="742">
                  <c:v>215.99004300000001</c:v>
                </c:pt>
                <c:pt idx="743">
                  <c:v>215.99004300000001</c:v>
                </c:pt>
                <c:pt idx="744">
                  <c:v>216.40871100000001</c:v>
                </c:pt>
                <c:pt idx="745">
                  <c:v>216.40871100000001</c:v>
                </c:pt>
                <c:pt idx="746">
                  <c:v>216.40871100000001</c:v>
                </c:pt>
                <c:pt idx="747">
                  <c:v>216.40871100000001</c:v>
                </c:pt>
                <c:pt idx="748">
                  <c:v>216.40871100000001</c:v>
                </c:pt>
                <c:pt idx="749">
                  <c:v>216.40871100000001</c:v>
                </c:pt>
                <c:pt idx="750">
                  <c:v>216.40871100000001</c:v>
                </c:pt>
                <c:pt idx="751">
                  <c:v>216.40871100000001</c:v>
                </c:pt>
                <c:pt idx="752">
                  <c:v>216.40871100000001</c:v>
                </c:pt>
                <c:pt idx="753">
                  <c:v>216.40871100000001</c:v>
                </c:pt>
                <c:pt idx="754">
                  <c:v>216.40871100000001</c:v>
                </c:pt>
                <c:pt idx="755">
                  <c:v>216.40871100000001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C5C-4BDB-AF70-2C4B59954123}"/>
            </c:ext>
          </c:extLst>
        </c:ser>
        <c:ser>
          <c:idx val="8"/>
          <c:order val="6"/>
          <c:tx>
            <c:strRef>
              <c:f>USPOPWPRJ!$L$7</c:f>
              <c:strCache>
                <c:ptCount val="1"/>
                <c:pt idx="0">
                  <c:v>223.6</c:v>
                </c:pt>
              </c:strCache>
            </c:strRef>
          </c:tx>
          <c:marker>
            <c:symbol val="none"/>
          </c:marker>
          <c:cat>
            <c:numRef>
              <c:f>MEXPOPWPRJ!$A$9:$A$1119</c:f>
              <c:numCache>
                <c:formatCode>mmm\-yy</c:formatCode>
                <c:ptCount val="1111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41487</c:v>
                </c:pt>
                <c:pt idx="644">
                  <c:v>41518</c:v>
                </c:pt>
                <c:pt idx="645">
                  <c:v>41548</c:v>
                </c:pt>
                <c:pt idx="646">
                  <c:v>41579</c:v>
                </c:pt>
                <c:pt idx="647">
                  <c:v>41609</c:v>
                </c:pt>
                <c:pt idx="648">
                  <c:v>41640</c:v>
                </c:pt>
                <c:pt idx="649">
                  <c:v>41671</c:v>
                </c:pt>
                <c:pt idx="650">
                  <c:v>41699</c:v>
                </c:pt>
                <c:pt idx="651">
                  <c:v>41730</c:v>
                </c:pt>
                <c:pt idx="652">
                  <c:v>41760</c:v>
                </c:pt>
                <c:pt idx="653">
                  <c:v>41791</c:v>
                </c:pt>
                <c:pt idx="654">
                  <c:v>41821</c:v>
                </c:pt>
                <c:pt idx="655">
                  <c:v>41852</c:v>
                </c:pt>
                <c:pt idx="656">
                  <c:v>41883</c:v>
                </c:pt>
                <c:pt idx="657">
                  <c:v>41913</c:v>
                </c:pt>
                <c:pt idx="658">
                  <c:v>41944</c:v>
                </c:pt>
                <c:pt idx="659">
                  <c:v>41974</c:v>
                </c:pt>
                <c:pt idx="660">
                  <c:v>42005</c:v>
                </c:pt>
                <c:pt idx="661">
                  <c:v>42036</c:v>
                </c:pt>
                <c:pt idx="662">
                  <c:v>42064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42278</c:v>
                </c:pt>
                <c:pt idx="670">
                  <c:v>42309</c:v>
                </c:pt>
                <c:pt idx="671">
                  <c:v>42339</c:v>
                </c:pt>
                <c:pt idx="672">
                  <c:v>42370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  <c:pt idx="692">
                  <c:v>42979</c:v>
                </c:pt>
                <c:pt idx="693">
                  <c:v>43009</c:v>
                </c:pt>
                <c:pt idx="694">
                  <c:v>43040</c:v>
                </c:pt>
                <c:pt idx="695">
                  <c:v>43070</c:v>
                </c:pt>
                <c:pt idx="696">
                  <c:v>43101</c:v>
                </c:pt>
                <c:pt idx="697">
                  <c:v>43132</c:v>
                </c:pt>
                <c:pt idx="698">
                  <c:v>43160</c:v>
                </c:pt>
                <c:pt idx="699">
                  <c:v>43191</c:v>
                </c:pt>
                <c:pt idx="700">
                  <c:v>43221</c:v>
                </c:pt>
                <c:pt idx="701">
                  <c:v>43252</c:v>
                </c:pt>
                <c:pt idx="702">
                  <c:v>43282</c:v>
                </c:pt>
                <c:pt idx="703">
                  <c:v>43313</c:v>
                </c:pt>
                <c:pt idx="704">
                  <c:v>43344</c:v>
                </c:pt>
                <c:pt idx="705">
                  <c:v>43374</c:v>
                </c:pt>
                <c:pt idx="706">
                  <c:v>43405</c:v>
                </c:pt>
                <c:pt idx="707">
                  <c:v>43435</c:v>
                </c:pt>
                <c:pt idx="708">
                  <c:v>43466</c:v>
                </c:pt>
                <c:pt idx="709">
                  <c:v>43497</c:v>
                </c:pt>
                <c:pt idx="710">
                  <c:v>43525</c:v>
                </c:pt>
                <c:pt idx="711">
                  <c:v>43556</c:v>
                </c:pt>
                <c:pt idx="712">
                  <c:v>43586</c:v>
                </c:pt>
                <c:pt idx="713">
                  <c:v>43617</c:v>
                </c:pt>
                <c:pt idx="714">
                  <c:v>43647</c:v>
                </c:pt>
                <c:pt idx="715">
                  <c:v>43678</c:v>
                </c:pt>
                <c:pt idx="716">
                  <c:v>43709</c:v>
                </c:pt>
                <c:pt idx="717">
                  <c:v>43739</c:v>
                </c:pt>
                <c:pt idx="718">
                  <c:v>43770</c:v>
                </c:pt>
                <c:pt idx="719">
                  <c:v>43800</c:v>
                </c:pt>
                <c:pt idx="720">
                  <c:v>43831</c:v>
                </c:pt>
                <c:pt idx="721">
                  <c:v>43862</c:v>
                </c:pt>
                <c:pt idx="722">
                  <c:v>43891</c:v>
                </c:pt>
                <c:pt idx="723">
                  <c:v>43922</c:v>
                </c:pt>
                <c:pt idx="724">
                  <c:v>43952</c:v>
                </c:pt>
                <c:pt idx="725">
                  <c:v>43983</c:v>
                </c:pt>
                <c:pt idx="726">
                  <c:v>44013</c:v>
                </c:pt>
                <c:pt idx="727">
                  <c:v>44044</c:v>
                </c:pt>
                <c:pt idx="728">
                  <c:v>44075</c:v>
                </c:pt>
                <c:pt idx="729">
                  <c:v>44105</c:v>
                </c:pt>
                <c:pt idx="730">
                  <c:v>44136</c:v>
                </c:pt>
                <c:pt idx="731">
                  <c:v>44166</c:v>
                </c:pt>
                <c:pt idx="732">
                  <c:v>44197</c:v>
                </c:pt>
                <c:pt idx="733">
                  <c:v>44228</c:v>
                </c:pt>
                <c:pt idx="734">
                  <c:v>44256</c:v>
                </c:pt>
                <c:pt idx="735">
                  <c:v>44287</c:v>
                </c:pt>
                <c:pt idx="736">
                  <c:v>44317</c:v>
                </c:pt>
                <c:pt idx="737">
                  <c:v>44348</c:v>
                </c:pt>
                <c:pt idx="738">
                  <c:v>44378</c:v>
                </c:pt>
                <c:pt idx="739">
                  <c:v>44409</c:v>
                </c:pt>
                <c:pt idx="740">
                  <c:v>44440</c:v>
                </c:pt>
                <c:pt idx="741">
                  <c:v>44470</c:v>
                </c:pt>
                <c:pt idx="742">
                  <c:v>44501</c:v>
                </c:pt>
                <c:pt idx="743">
                  <c:v>44531</c:v>
                </c:pt>
                <c:pt idx="744">
                  <c:v>44562</c:v>
                </c:pt>
                <c:pt idx="745">
                  <c:v>44593</c:v>
                </c:pt>
                <c:pt idx="746">
                  <c:v>44621</c:v>
                </c:pt>
                <c:pt idx="747">
                  <c:v>44652</c:v>
                </c:pt>
                <c:pt idx="748">
                  <c:v>44682</c:v>
                </c:pt>
                <c:pt idx="749">
                  <c:v>44713</c:v>
                </c:pt>
                <c:pt idx="750">
                  <c:v>44743</c:v>
                </c:pt>
                <c:pt idx="751">
                  <c:v>44774</c:v>
                </c:pt>
                <c:pt idx="752">
                  <c:v>44805</c:v>
                </c:pt>
                <c:pt idx="753">
                  <c:v>44835</c:v>
                </c:pt>
                <c:pt idx="754">
                  <c:v>44866</c:v>
                </c:pt>
                <c:pt idx="755">
                  <c:v>44896</c:v>
                </c:pt>
                <c:pt idx="756">
                  <c:v>44927</c:v>
                </c:pt>
                <c:pt idx="757">
                  <c:v>44958</c:v>
                </c:pt>
                <c:pt idx="758">
                  <c:v>44986</c:v>
                </c:pt>
                <c:pt idx="759">
                  <c:v>45017</c:v>
                </c:pt>
                <c:pt idx="760">
                  <c:v>45047</c:v>
                </c:pt>
                <c:pt idx="761">
                  <c:v>45078</c:v>
                </c:pt>
                <c:pt idx="762">
                  <c:v>45108</c:v>
                </c:pt>
                <c:pt idx="763">
                  <c:v>45139</c:v>
                </c:pt>
                <c:pt idx="764">
                  <c:v>45170</c:v>
                </c:pt>
                <c:pt idx="765">
                  <c:v>45200</c:v>
                </c:pt>
                <c:pt idx="766">
                  <c:v>45231</c:v>
                </c:pt>
                <c:pt idx="767">
                  <c:v>45261</c:v>
                </c:pt>
                <c:pt idx="768">
                  <c:v>45292</c:v>
                </c:pt>
                <c:pt idx="769">
                  <c:v>45323</c:v>
                </c:pt>
                <c:pt idx="770">
                  <c:v>45352</c:v>
                </c:pt>
                <c:pt idx="771">
                  <c:v>45383</c:v>
                </c:pt>
                <c:pt idx="772">
                  <c:v>45413</c:v>
                </c:pt>
                <c:pt idx="773">
                  <c:v>45444</c:v>
                </c:pt>
                <c:pt idx="774">
                  <c:v>45474</c:v>
                </c:pt>
                <c:pt idx="775">
                  <c:v>45505</c:v>
                </c:pt>
                <c:pt idx="776">
                  <c:v>45536</c:v>
                </c:pt>
                <c:pt idx="777">
                  <c:v>45566</c:v>
                </c:pt>
                <c:pt idx="778">
                  <c:v>45597</c:v>
                </c:pt>
                <c:pt idx="779">
                  <c:v>45627</c:v>
                </c:pt>
                <c:pt idx="780">
                  <c:v>45658</c:v>
                </c:pt>
                <c:pt idx="781">
                  <c:v>45689</c:v>
                </c:pt>
                <c:pt idx="782">
                  <c:v>45717</c:v>
                </c:pt>
                <c:pt idx="783">
                  <c:v>45748</c:v>
                </c:pt>
                <c:pt idx="784">
                  <c:v>45778</c:v>
                </c:pt>
                <c:pt idx="785">
                  <c:v>45809</c:v>
                </c:pt>
                <c:pt idx="786">
                  <c:v>45839</c:v>
                </c:pt>
                <c:pt idx="787">
                  <c:v>45870</c:v>
                </c:pt>
                <c:pt idx="788">
                  <c:v>45901</c:v>
                </c:pt>
                <c:pt idx="789">
                  <c:v>45931</c:v>
                </c:pt>
                <c:pt idx="790">
                  <c:v>45962</c:v>
                </c:pt>
                <c:pt idx="791">
                  <c:v>45992</c:v>
                </c:pt>
                <c:pt idx="792">
                  <c:v>46023</c:v>
                </c:pt>
                <c:pt idx="793">
                  <c:v>46054</c:v>
                </c:pt>
                <c:pt idx="794">
                  <c:v>46082</c:v>
                </c:pt>
                <c:pt idx="795">
                  <c:v>46113</c:v>
                </c:pt>
                <c:pt idx="796">
                  <c:v>46143</c:v>
                </c:pt>
                <c:pt idx="797">
                  <c:v>46174</c:v>
                </c:pt>
                <c:pt idx="798">
                  <c:v>46204</c:v>
                </c:pt>
                <c:pt idx="799">
                  <c:v>46235</c:v>
                </c:pt>
                <c:pt idx="800">
                  <c:v>46266</c:v>
                </c:pt>
                <c:pt idx="801">
                  <c:v>46296</c:v>
                </c:pt>
                <c:pt idx="802">
                  <c:v>46327</c:v>
                </c:pt>
                <c:pt idx="803">
                  <c:v>46357</c:v>
                </c:pt>
                <c:pt idx="804">
                  <c:v>46388</c:v>
                </c:pt>
                <c:pt idx="805">
                  <c:v>46419</c:v>
                </c:pt>
                <c:pt idx="806">
                  <c:v>46447</c:v>
                </c:pt>
                <c:pt idx="807">
                  <c:v>46478</c:v>
                </c:pt>
                <c:pt idx="808">
                  <c:v>46508</c:v>
                </c:pt>
                <c:pt idx="809">
                  <c:v>46539</c:v>
                </c:pt>
                <c:pt idx="810">
                  <c:v>46569</c:v>
                </c:pt>
                <c:pt idx="811">
                  <c:v>46600</c:v>
                </c:pt>
                <c:pt idx="812">
                  <c:v>46631</c:v>
                </c:pt>
                <c:pt idx="813">
                  <c:v>46661</c:v>
                </c:pt>
                <c:pt idx="814">
                  <c:v>46692</c:v>
                </c:pt>
                <c:pt idx="815">
                  <c:v>46722</c:v>
                </c:pt>
                <c:pt idx="816">
                  <c:v>46753</c:v>
                </c:pt>
                <c:pt idx="817">
                  <c:v>46784</c:v>
                </c:pt>
                <c:pt idx="818">
                  <c:v>46813</c:v>
                </c:pt>
                <c:pt idx="819">
                  <c:v>46844</c:v>
                </c:pt>
                <c:pt idx="820">
                  <c:v>46874</c:v>
                </c:pt>
                <c:pt idx="821">
                  <c:v>46905</c:v>
                </c:pt>
                <c:pt idx="822">
                  <c:v>46935</c:v>
                </c:pt>
                <c:pt idx="823">
                  <c:v>46966</c:v>
                </c:pt>
                <c:pt idx="824">
                  <c:v>46997</c:v>
                </c:pt>
                <c:pt idx="825">
                  <c:v>47027</c:v>
                </c:pt>
                <c:pt idx="826">
                  <c:v>47058</c:v>
                </c:pt>
                <c:pt idx="827">
                  <c:v>47088</c:v>
                </c:pt>
                <c:pt idx="828">
                  <c:v>47119</c:v>
                </c:pt>
                <c:pt idx="829">
                  <c:v>47150</c:v>
                </c:pt>
                <c:pt idx="830">
                  <c:v>47178</c:v>
                </c:pt>
                <c:pt idx="831">
                  <c:v>47209</c:v>
                </c:pt>
                <c:pt idx="832">
                  <c:v>47239</c:v>
                </c:pt>
                <c:pt idx="833">
                  <c:v>47270</c:v>
                </c:pt>
                <c:pt idx="834">
                  <c:v>47300</c:v>
                </c:pt>
                <c:pt idx="835">
                  <c:v>47331</c:v>
                </c:pt>
                <c:pt idx="836">
                  <c:v>47362</c:v>
                </c:pt>
                <c:pt idx="837">
                  <c:v>47392</c:v>
                </c:pt>
                <c:pt idx="838">
                  <c:v>47423</c:v>
                </c:pt>
                <c:pt idx="839">
                  <c:v>47453</c:v>
                </c:pt>
                <c:pt idx="840">
                  <c:v>47484</c:v>
                </c:pt>
                <c:pt idx="841">
                  <c:v>47515</c:v>
                </c:pt>
                <c:pt idx="842">
                  <c:v>47543</c:v>
                </c:pt>
                <c:pt idx="843">
                  <c:v>47574</c:v>
                </c:pt>
                <c:pt idx="844">
                  <c:v>47604</c:v>
                </c:pt>
                <c:pt idx="845">
                  <c:v>47635</c:v>
                </c:pt>
                <c:pt idx="846">
                  <c:v>47665</c:v>
                </c:pt>
                <c:pt idx="847">
                  <c:v>47696</c:v>
                </c:pt>
                <c:pt idx="848">
                  <c:v>47727</c:v>
                </c:pt>
                <c:pt idx="849">
                  <c:v>47757</c:v>
                </c:pt>
                <c:pt idx="850">
                  <c:v>47788</c:v>
                </c:pt>
                <c:pt idx="851">
                  <c:v>47818</c:v>
                </c:pt>
                <c:pt idx="852">
                  <c:v>47849</c:v>
                </c:pt>
                <c:pt idx="853">
                  <c:v>47880</c:v>
                </c:pt>
                <c:pt idx="854">
                  <c:v>47908</c:v>
                </c:pt>
                <c:pt idx="855">
                  <c:v>47939</c:v>
                </c:pt>
                <c:pt idx="856">
                  <c:v>47969</c:v>
                </c:pt>
                <c:pt idx="857">
                  <c:v>48000</c:v>
                </c:pt>
                <c:pt idx="858">
                  <c:v>48030</c:v>
                </c:pt>
                <c:pt idx="859">
                  <c:v>48061</c:v>
                </c:pt>
                <c:pt idx="860">
                  <c:v>48092</c:v>
                </c:pt>
                <c:pt idx="861">
                  <c:v>48122</c:v>
                </c:pt>
                <c:pt idx="862">
                  <c:v>48153</c:v>
                </c:pt>
                <c:pt idx="863">
                  <c:v>48183</c:v>
                </c:pt>
                <c:pt idx="864">
                  <c:v>48214</c:v>
                </c:pt>
                <c:pt idx="865">
                  <c:v>48245</c:v>
                </c:pt>
                <c:pt idx="866">
                  <c:v>48274</c:v>
                </c:pt>
                <c:pt idx="867">
                  <c:v>48305</c:v>
                </c:pt>
                <c:pt idx="868">
                  <c:v>48335</c:v>
                </c:pt>
                <c:pt idx="869">
                  <c:v>48366</c:v>
                </c:pt>
                <c:pt idx="870">
                  <c:v>48396</c:v>
                </c:pt>
                <c:pt idx="871">
                  <c:v>48427</c:v>
                </c:pt>
                <c:pt idx="872">
                  <c:v>48458</c:v>
                </c:pt>
                <c:pt idx="873">
                  <c:v>48488</c:v>
                </c:pt>
                <c:pt idx="874">
                  <c:v>48519</c:v>
                </c:pt>
                <c:pt idx="875">
                  <c:v>48549</c:v>
                </c:pt>
                <c:pt idx="876">
                  <c:v>48580</c:v>
                </c:pt>
                <c:pt idx="877">
                  <c:v>48611</c:v>
                </c:pt>
                <c:pt idx="878">
                  <c:v>48639</c:v>
                </c:pt>
                <c:pt idx="879">
                  <c:v>48670</c:v>
                </c:pt>
                <c:pt idx="880">
                  <c:v>48700</c:v>
                </c:pt>
                <c:pt idx="881">
                  <c:v>48731</c:v>
                </c:pt>
                <c:pt idx="882">
                  <c:v>48761</c:v>
                </c:pt>
                <c:pt idx="883">
                  <c:v>48792</c:v>
                </c:pt>
                <c:pt idx="884">
                  <c:v>48823</c:v>
                </c:pt>
                <c:pt idx="885">
                  <c:v>48853</c:v>
                </c:pt>
                <c:pt idx="886">
                  <c:v>48884</c:v>
                </c:pt>
                <c:pt idx="887">
                  <c:v>48914</c:v>
                </c:pt>
                <c:pt idx="888">
                  <c:v>48945</c:v>
                </c:pt>
                <c:pt idx="889">
                  <c:v>48976</c:v>
                </c:pt>
                <c:pt idx="890">
                  <c:v>49004</c:v>
                </c:pt>
                <c:pt idx="891">
                  <c:v>49035</c:v>
                </c:pt>
                <c:pt idx="892">
                  <c:v>49065</c:v>
                </c:pt>
                <c:pt idx="893">
                  <c:v>49096</c:v>
                </c:pt>
                <c:pt idx="894">
                  <c:v>49126</c:v>
                </c:pt>
                <c:pt idx="895">
                  <c:v>49157</c:v>
                </c:pt>
                <c:pt idx="896">
                  <c:v>49188</c:v>
                </c:pt>
                <c:pt idx="897">
                  <c:v>49218</c:v>
                </c:pt>
                <c:pt idx="898">
                  <c:v>49249</c:v>
                </c:pt>
                <c:pt idx="899">
                  <c:v>49279</c:v>
                </c:pt>
                <c:pt idx="900">
                  <c:v>49310</c:v>
                </c:pt>
                <c:pt idx="901">
                  <c:v>49341</c:v>
                </c:pt>
                <c:pt idx="902">
                  <c:v>49369</c:v>
                </c:pt>
                <c:pt idx="903">
                  <c:v>49400</c:v>
                </c:pt>
                <c:pt idx="904">
                  <c:v>49430</c:v>
                </c:pt>
                <c:pt idx="905">
                  <c:v>49461</c:v>
                </c:pt>
                <c:pt idx="906">
                  <c:v>49491</c:v>
                </c:pt>
                <c:pt idx="907">
                  <c:v>49522</c:v>
                </c:pt>
                <c:pt idx="908">
                  <c:v>49553</c:v>
                </c:pt>
                <c:pt idx="909">
                  <c:v>49583</c:v>
                </c:pt>
                <c:pt idx="910">
                  <c:v>49614</c:v>
                </c:pt>
                <c:pt idx="911">
                  <c:v>49644</c:v>
                </c:pt>
                <c:pt idx="912">
                  <c:v>49675</c:v>
                </c:pt>
                <c:pt idx="913">
                  <c:v>49706</c:v>
                </c:pt>
                <c:pt idx="914">
                  <c:v>49735</c:v>
                </c:pt>
                <c:pt idx="915">
                  <c:v>49766</c:v>
                </c:pt>
                <c:pt idx="916">
                  <c:v>49796</c:v>
                </c:pt>
                <c:pt idx="917">
                  <c:v>49827</c:v>
                </c:pt>
                <c:pt idx="918">
                  <c:v>49857</c:v>
                </c:pt>
                <c:pt idx="919">
                  <c:v>49888</c:v>
                </c:pt>
                <c:pt idx="920">
                  <c:v>49919</c:v>
                </c:pt>
                <c:pt idx="921">
                  <c:v>49949</c:v>
                </c:pt>
                <c:pt idx="922">
                  <c:v>49980</c:v>
                </c:pt>
                <c:pt idx="923">
                  <c:v>50010</c:v>
                </c:pt>
                <c:pt idx="924">
                  <c:v>50041</c:v>
                </c:pt>
                <c:pt idx="925">
                  <c:v>50072</c:v>
                </c:pt>
                <c:pt idx="926">
                  <c:v>50100</c:v>
                </c:pt>
                <c:pt idx="927">
                  <c:v>50131</c:v>
                </c:pt>
                <c:pt idx="928">
                  <c:v>50161</c:v>
                </c:pt>
                <c:pt idx="929">
                  <c:v>50192</c:v>
                </c:pt>
                <c:pt idx="930">
                  <c:v>50222</c:v>
                </c:pt>
                <c:pt idx="931">
                  <c:v>50253</c:v>
                </c:pt>
                <c:pt idx="932">
                  <c:v>50284</c:v>
                </c:pt>
                <c:pt idx="933">
                  <c:v>50314</c:v>
                </c:pt>
                <c:pt idx="934">
                  <c:v>50345</c:v>
                </c:pt>
                <c:pt idx="935">
                  <c:v>50375</c:v>
                </c:pt>
                <c:pt idx="936">
                  <c:v>50406</c:v>
                </c:pt>
                <c:pt idx="937">
                  <c:v>50437</c:v>
                </c:pt>
                <c:pt idx="938">
                  <c:v>50465</c:v>
                </c:pt>
                <c:pt idx="939">
                  <c:v>50496</c:v>
                </c:pt>
                <c:pt idx="940">
                  <c:v>50526</c:v>
                </c:pt>
                <c:pt idx="941">
                  <c:v>50557</c:v>
                </c:pt>
                <c:pt idx="942">
                  <c:v>50587</c:v>
                </c:pt>
                <c:pt idx="943">
                  <c:v>50618</c:v>
                </c:pt>
                <c:pt idx="944">
                  <c:v>50649</c:v>
                </c:pt>
                <c:pt idx="945">
                  <c:v>50679</c:v>
                </c:pt>
                <c:pt idx="946">
                  <c:v>50710</c:v>
                </c:pt>
                <c:pt idx="947">
                  <c:v>50740</c:v>
                </c:pt>
                <c:pt idx="948">
                  <c:v>50771</c:v>
                </c:pt>
                <c:pt idx="949">
                  <c:v>50802</c:v>
                </c:pt>
                <c:pt idx="950">
                  <c:v>50830</c:v>
                </c:pt>
                <c:pt idx="951">
                  <c:v>50861</c:v>
                </c:pt>
                <c:pt idx="952">
                  <c:v>50891</c:v>
                </c:pt>
                <c:pt idx="953">
                  <c:v>50922</c:v>
                </c:pt>
                <c:pt idx="954">
                  <c:v>50952</c:v>
                </c:pt>
                <c:pt idx="955">
                  <c:v>50983</c:v>
                </c:pt>
                <c:pt idx="956">
                  <c:v>51014</c:v>
                </c:pt>
                <c:pt idx="957">
                  <c:v>51044</c:v>
                </c:pt>
                <c:pt idx="958">
                  <c:v>51075</c:v>
                </c:pt>
                <c:pt idx="959">
                  <c:v>51105</c:v>
                </c:pt>
                <c:pt idx="960">
                  <c:v>51136</c:v>
                </c:pt>
                <c:pt idx="961">
                  <c:v>51167</c:v>
                </c:pt>
                <c:pt idx="962">
                  <c:v>51196</c:v>
                </c:pt>
                <c:pt idx="963">
                  <c:v>51227</c:v>
                </c:pt>
                <c:pt idx="964">
                  <c:v>51257</c:v>
                </c:pt>
                <c:pt idx="965">
                  <c:v>51288</c:v>
                </c:pt>
                <c:pt idx="966">
                  <c:v>51318</c:v>
                </c:pt>
                <c:pt idx="967">
                  <c:v>51349</c:v>
                </c:pt>
                <c:pt idx="968">
                  <c:v>51380</c:v>
                </c:pt>
                <c:pt idx="969">
                  <c:v>51410</c:v>
                </c:pt>
                <c:pt idx="970">
                  <c:v>51441</c:v>
                </c:pt>
                <c:pt idx="971">
                  <c:v>51471</c:v>
                </c:pt>
                <c:pt idx="972">
                  <c:v>51502</c:v>
                </c:pt>
                <c:pt idx="973">
                  <c:v>51533</c:v>
                </c:pt>
                <c:pt idx="974">
                  <c:v>51561</c:v>
                </c:pt>
                <c:pt idx="975">
                  <c:v>51592</c:v>
                </c:pt>
                <c:pt idx="976">
                  <c:v>51622</c:v>
                </c:pt>
                <c:pt idx="977">
                  <c:v>51653</c:v>
                </c:pt>
                <c:pt idx="978">
                  <c:v>51683</c:v>
                </c:pt>
                <c:pt idx="979">
                  <c:v>51714</c:v>
                </c:pt>
                <c:pt idx="980">
                  <c:v>51745</c:v>
                </c:pt>
                <c:pt idx="981">
                  <c:v>51775</c:v>
                </c:pt>
                <c:pt idx="982">
                  <c:v>51806</c:v>
                </c:pt>
                <c:pt idx="983">
                  <c:v>51836</c:v>
                </c:pt>
                <c:pt idx="984">
                  <c:v>51867</c:v>
                </c:pt>
                <c:pt idx="985">
                  <c:v>51898</c:v>
                </c:pt>
                <c:pt idx="986">
                  <c:v>51926</c:v>
                </c:pt>
                <c:pt idx="987">
                  <c:v>51957</c:v>
                </c:pt>
                <c:pt idx="988">
                  <c:v>51987</c:v>
                </c:pt>
                <c:pt idx="989">
                  <c:v>52018</c:v>
                </c:pt>
                <c:pt idx="990">
                  <c:v>52048</c:v>
                </c:pt>
                <c:pt idx="991">
                  <c:v>52079</c:v>
                </c:pt>
                <c:pt idx="992">
                  <c:v>52110</c:v>
                </c:pt>
                <c:pt idx="993">
                  <c:v>52140</c:v>
                </c:pt>
                <c:pt idx="994">
                  <c:v>52171</c:v>
                </c:pt>
                <c:pt idx="995">
                  <c:v>52201</c:v>
                </c:pt>
                <c:pt idx="996">
                  <c:v>52232</c:v>
                </c:pt>
                <c:pt idx="997">
                  <c:v>52263</c:v>
                </c:pt>
                <c:pt idx="998">
                  <c:v>52291</c:v>
                </c:pt>
                <c:pt idx="999">
                  <c:v>52322</c:v>
                </c:pt>
                <c:pt idx="1000">
                  <c:v>52352</c:v>
                </c:pt>
                <c:pt idx="1001">
                  <c:v>52383</c:v>
                </c:pt>
                <c:pt idx="1002">
                  <c:v>52413</c:v>
                </c:pt>
                <c:pt idx="1003">
                  <c:v>52444</c:v>
                </c:pt>
                <c:pt idx="1004">
                  <c:v>52475</c:v>
                </c:pt>
                <c:pt idx="1005">
                  <c:v>52505</c:v>
                </c:pt>
                <c:pt idx="1006">
                  <c:v>52536</c:v>
                </c:pt>
                <c:pt idx="1007">
                  <c:v>52566</c:v>
                </c:pt>
                <c:pt idx="1008">
                  <c:v>52597</c:v>
                </c:pt>
                <c:pt idx="1009">
                  <c:v>52628</c:v>
                </c:pt>
                <c:pt idx="1010">
                  <c:v>52657</c:v>
                </c:pt>
                <c:pt idx="1011">
                  <c:v>52688</c:v>
                </c:pt>
                <c:pt idx="1012">
                  <c:v>52718</c:v>
                </c:pt>
                <c:pt idx="1013">
                  <c:v>52749</c:v>
                </c:pt>
                <c:pt idx="1014">
                  <c:v>52779</c:v>
                </c:pt>
                <c:pt idx="1015">
                  <c:v>52810</c:v>
                </c:pt>
                <c:pt idx="1016">
                  <c:v>52841</c:v>
                </c:pt>
                <c:pt idx="1017">
                  <c:v>52871</c:v>
                </c:pt>
                <c:pt idx="1018">
                  <c:v>52902</c:v>
                </c:pt>
                <c:pt idx="1019">
                  <c:v>52932</c:v>
                </c:pt>
                <c:pt idx="1020">
                  <c:v>52963</c:v>
                </c:pt>
                <c:pt idx="1021">
                  <c:v>52994</c:v>
                </c:pt>
                <c:pt idx="1022">
                  <c:v>53022</c:v>
                </c:pt>
                <c:pt idx="1023">
                  <c:v>53053</c:v>
                </c:pt>
                <c:pt idx="1024">
                  <c:v>53083</c:v>
                </c:pt>
                <c:pt idx="1025">
                  <c:v>53114</c:v>
                </c:pt>
                <c:pt idx="1026">
                  <c:v>53144</c:v>
                </c:pt>
                <c:pt idx="1027">
                  <c:v>53175</c:v>
                </c:pt>
                <c:pt idx="1028">
                  <c:v>53206</c:v>
                </c:pt>
                <c:pt idx="1029">
                  <c:v>53236</c:v>
                </c:pt>
                <c:pt idx="1030">
                  <c:v>53267</c:v>
                </c:pt>
                <c:pt idx="1031">
                  <c:v>53297</c:v>
                </c:pt>
                <c:pt idx="1032">
                  <c:v>53328</c:v>
                </c:pt>
                <c:pt idx="1033">
                  <c:v>53359</c:v>
                </c:pt>
                <c:pt idx="1034">
                  <c:v>53387</c:v>
                </c:pt>
                <c:pt idx="1035">
                  <c:v>53418</c:v>
                </c:pt>
                <c:pt idx="1036">
                  <c:v>53448</c:v>
                </c:pt>
                <c:pt idx="1037">
                  <c:v>53479</c:v>
                </c:pt>
                <c:pt idx="1038">
                  <c:v>53509</c:v>
                </c:pt>
                <c:pt idx="1039">
                  <c:v>53540</c:v>
                </c:pt>
                <c:pt idx="1040">
                  <c:v>53571</c:v>
                </c:pt>
                <c:pt idx="1041">
                  <c:v>53601</c:v>
                </c:pt>
                <c:pt idx="1042">
                  <c:v>53632</c:v>
                </c:pt>
                <c:pt idx="1043">
                  <c:v>53662</c:v>
                </c:pt>
                <c:pt idx="1044">
                  <c:v>53693</c:v>
                </c:pt>
                <c:pt idx="1045">
                  <c:v>53724</c:v>
                </c:pt>
                <c:pt idx="1046">
                  <c:v>53752</c:v>
                </c:pt>
                <c:pt idx="1047">
                  <c:v>53783</c:v>
                </c:pt>
                <c:pt idx="1048">
                  <c:v>53813</c:v>
                </c:pt>
                <c:pt idx="1049">
                  <c:v>53844</c:v>
                </c:pt>
                <c:pt idx="1050">
                  <c:v>53874</c:v>
                </c:pt>
                <c:pt idx="1051">
                  <c:v>53905</c:v>
                </c:pt>
                <c:pt idx="1052">
                  <c:v>53936</c:v>
                </c:pt>
                <c:pt idx="1053">
                  <c:v>53966</c:v>
                </c:pt>
                <c:pt idx="1054">
                  <c:v>53997</c:v>
                </c:pt>
                <c:pt idx="1055">
                  <c:v>54027</c:v>
                </c:pt>
                <c:pt idx="1056">
                  <c:v>54058</c:v>
                </c:pt>
                <c:pt idx="1057">
                  <c:v>54089</c:v>
                </c:pt>
                <c:pt idx="1058">
                  <c:v>54118</c:v>
                </c:pt>
                <c:pt idx="1059">
                  <c:v>54149</c:v>
                </c:pt>
                <c:pt idx="1060">
                  <c:v>54179</c:v>
                </c:pt>
                <c:pt idx="1061">
                  <c:v>54210</c:v>
                </c:pt>
                <c:pt idx="1062">
                  <c:v>54240</c:v>
                </c:pt>
                <c:pt idx="1063">
                  <c:v>54271</c:v>
                </c:pt>
                <c:pt idx="1064">
                  <c:v>54302</c:v>
                </c:pt>
                <c:pt idx="1065">
                  <c:v>54332</c:v>
                </c:pt>
                <c:pt idx="1066">
                  <c:v>54363</c:v>
                </c:pt>
                <c:pt idx="1067">
                  <c:v>54393</c:v>
                </c:pt>
                <c:pt idx="1068">
                  <c:v>54424</c:v>
                </c:pt>
                <c:pt idx="1069">
                  <c:v>54455</c:v>
                </c:pt>
                <c:pt idx="1070">
                  <c:v>54483</c:v>
                </c:pt>
                <c:pt idx="1071">
                  <c:v>54514</c:v>
                </c:pt>
                <c:pt idx="1072">
                  <c:v>54544</c:v>
                </c:pt>
                <c:pt idx="1073">
                  <c:v>54575</c:v>
                </c:pt>
                <c:pt idx="1074">
                  <c:v>54605</c:v>
                </c:pt>
                <c:pt idx="1075">
                  <c:v>54636</c:v>
                </c:pt>
                <c:pt idx="1076">
                  <c:v>54667</c:v>
                </c:pt>
                <c:pt idx="1077">
                  <c:v>54697</c:v>
                </c:pt>
                <c:pt idx="1078">
                  <c:v>54728</c:v>
                </c:pt>
                <c:pt idx="1079">
                  <c:v>54758</c:v>
                </c:pt>
                <c:pt idx="1080">
                  <c:v>54789</c:v>
                </c:pt>
                <c:pt idx="1081">
                  <c:v>54820</c:v>
                </c:pt>
                <c:pt idx="1082">
                  <c:v>54848</c:v>
                </c:pt>
                <c:pt idx="1083">
                  <c:v>54879</c:v>
                </c:pt>
                <c:pt idx="1084">
                  <c:v>54909</c:v>
                </c:pt>
                <c:pt idx="1085">
                  <c:v>54940</c:v>
                </c:pt>
                <c:pt idx="1086">
                  <c:v>54970</c:v>
                </c:pt>
                <c:pt idx="1087">
                  <c:v>55001</c:v>
                </c:pt>
                <c:pt idx="1088">
                  <c:v>55032</c:v>
                </c:pt>
                <c:pt idx="1089">
                  <c:v>55062</c:v>
                </c:pt>
                <c:pt idx="1090">
                  <c:v>55093</c:v>
                </c:pt>
                <c:pt idx="1091">
                  <c:v>55123</c:v>
                </c:pt>
                <c:pt idx="1092">
                  <c:v>55154</c:v>
                </c:pt>
                <c:pt idx="1093">
                  <c:v>55185</c:v>
                </c:pt>
                <c:pt idx="1094">
                  <c:v>55213</c:v>
                </c:pt>
                <c:pt idx="1095">
                  <c:v>55244</c:v>
                </c:pt>
                <c:pt idx="1096">
                  <c:v>55274</c:v>
                </c:pt>
                <c:pt idx="1097">
                  <c:v>55305</c:v>
                </c:pt>
                <c:pt idx="1098">
                  <c:v>55335</c:v>
                </c:pt>
                <c:pt idx="1099">
                  <c:v>55366</c:v>
                </c:pt>
                <c:pt idx="1100">
                  <c:v>55397</c:v>
                </c:pt>
                <c:pt idx="1101">
                  <c:v>55427</c:v>
                </c:pt>
                <c:pt idx="1102">
                  <c:v>55458</c:v>
                </c:pt>
                <c:pt idx="1103">
                  <c:v>55488</c:v>
                </c:pt>
                <c:pt idx="1104">
                  <c:v>55519</c:v>
                </c:pt>
                <c:pt idx="1105">
                  <c:v>55550</c:v>
                </c:pt>
                <c:pt idx="1106">
                  <c:v>55579</c:v>
                </c:pt>
                <c:pt idx="1107">
                  <c:v>55610</c:v>
                </c:pt>
                <c:pt idx="1108">
                  <c:v>55640</c:v>
                </c:pt>
                <c:pt idx="1109">
                  <c:v>55671</c:v>
                </c:pt>
                <c:pt idx="1110">
                  <c:v>55701</c:v>
                </c:pt>
              </c:numCache>
            </c:numRef>
          </c:cat>
          <c:val>
            <c:numRef>
              <c:f>USPOPWPRJ!$L$9:$L$1119</c:f>
              <c:numCache>
                <c:formatCode>General</c:formatCode>
                <c:ptCount val="1111"/>
                <c:pt idx="0" formatCode="0.0">
                  <c:v>#N/A</c:v>
                </c:pt>
                <c:pt idx="1091" formatCode="0.0">
                  <c:v>223.57628700000001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C5C-4BDB-AF70-2C4B59954123}"/>
            </c:ext>
          </c:extLst>
        </c:ser>
        <c:ser>
          <c:idx val="9"/>
          <c:order val="7"/>
          <c:tx>
            <c:v>Canada</c:v>
          </c:tx>
          <c:spPr>
            <a:ln w="57150">
              <a:solidFill>
                <a:srgbClr val="D80621"/>
              </a:solidFill>
            </a:ln>
          </c:spPr>
          <c:marker>
            <c:symbol val="none"/>
          </c:marker>
          <c:cat>
            <c:numRef>
              <c:f>MEXPOPWPRJ!$A$9:$A$1119</c:f>
              <c:numCache>
                <c:formatCode>mmm\-yy</c:formatCode>
                <c:ptCount val="1111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41487</c:v>
                </c:pt>
                <c:pt idx="644">
                  <c:v>41518</c:v>
                </c:pt>
                <c:pt idx="645">
                  <c:v>41548</c:v>
                </c:pt>
                <c:pt idx="646">
                  <c:v>41579</c:v>
                </c:pt>
                <c:pt idx="647">
                  <c:v>41609</c:v>
                </c:pt>
                <c:pt idx="648">
                  <c:v>41640</c:v>
                </c:pt>
                <c:pt idx="649">
                  <c:v>41671</c:v>
                </c:pt>
                <c:pt idx="650">
                  <c:v>41699</c:v>
                </c:pt>
                <c:pt idx="651">
                  <c:v>41730</c:v>
                </c:pt>
                <c:pt idx="652">
                  <c:v>41760</c:v>
                </c:pt>
                <c:pt idx="653">
                  <c:v>41791</c:v>
                </c:pt>
                <c:pt idx="654">
                  <c:v>41821</c:v>
                </c:pt>
                <c:pt idx="655">
                  <c:v>41852</c:v>
                </c:pt>
                <c:pt idx="656">
                  <c:v>41883</c:v>
                </c:pt>
                <c:pt idx="657">
                  <c:v>41913</c:v>
                </c:pt>
                <c:pt idx="658">
                  <c:v>41944</c:v>
                </c:pt>
                <c:pt idx="659">
                  <c:v>41974</c:v>
                </c:pt>
                <c:pt idx="660">
                  <c:v>42005</c:v>
                </c:pt>
                <c:pt idx="661">
                  <c:v>42036</c:v>
                </c:pt>
                <c:pt idx="662">
                  <c:v>42064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42278</c:v>
                </c:pt>
                <c:pt idx="670">
                  <c:v>42309</c:v>
                </c:pt>
                <c:pt idx="671">
                  <c:v>42339</c:v>
                </c:pt>
                <c:pt idx="672">
                  <c:v>42370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  <c:pt idx="692">
                  <c:v>42979</c:v>
                </c:pt>
                <c:pt idx="693">
                  <c:v>43009</c:v>
                </c:pt>
                <c:pt idx="694">
                  <c:v>43040</c:v>
                </c:pt>
                <c:pt idx="695">
                  <c:v>43070</c:v>
                </c:pt>
                <c:pt idx="696">
                  <c:v>43101</c:v>
                </c:pt>
                <c:pt idx="697">
                  <c:v>43132</c:v>
                </c:pt>
                <c:pt idx="698">
                  <c:v>43160</c:v>
                </c:pt>
                <c:pt idx="699">
                  <c:v>43191</c:v>
                </c:pt>
                <c:pt idx="700">
                  <c:v>43221</c:v>
                </c:pt>
                <c:pt idx="701">
                  <c:v>43252</c:v>
                </c:pt>
                <c:pt idx="702">
                  <c:v>43282</c:v>
                </c:pt>
                <c:pt idx="703">
                  <c:v>43313</c:v>
                </c:pt>
                <c:pt idx="704">
                  <c:v>43344</c:v>
                </c:pt>
                <c:pt idx="705">
                  <c:v>43374</c:v>
                </c:pt>
                <c:pt idx="706">
                  <c:v>43405</c:v>
                </c:pt>
                <c:pt idx="707">
                  <c:v>43435</c:v>
                </c:pt>
                <c:pt idx="708">
                  <c:v>43466</c:v>
                </c:pt>
                <c:pt idx="709">
                  <c:v>43497</c:v>
                </c:pt>
                <c:pt idx="710">
                  <c:v>43525</c:v>
                </c:pt>
                <c:pt idx="711">
                  <c:v>43556</c:v>
                </c:pt>
                <c:pt idx="712">
                  <c:v>43586</c:v>
                </c:pt>
                <c:pt idx="713">
                  <c:v>43617</c:v>
                </c:pt>
                <c:pt idx="714">
                  <c:v>43647</c:v>
                </c:pt>
                <c:pt idx="715">
                  <c:v>43678</c:v>
                </c:pt>
                <c:pt idx="716">
                  <c:v>43709</c:v>
                </c:pt>
                <c:pt idx="717">
                  <c:v>43739</c:v>
                </c:pt>
                <c:pt idx="718">
                  <c:v>43770</c:v>
                </c:pt>
                <c:pt idx="719">
                  <c:v>43800</c:v>
                </c:pt>
                <c:pt idx="720">
                  <c:v>43831</c:v>
                </c:pt>
                <c:pt idx="721">
                  <c:v>43862</c:v>
                </c:pt>
                <c:pt idx="722">
                  <c:v>43891</c:v>
                </c:pt>
                <c:pt idx="723">
                  <c:v>43922</c:v>
                </c:pt>
                <c:pt idx="724">
                  <c:v>43952</c:v>
                </c:pt>
                <c:pt idx="725">
                  <c:v>43983</c:v>
                </c:pt>
                <c:pt idx="726">
                  <c:v>44013</c:v>
                </c:pt>
                <c:pt idx="727">
                  <c:v>44044</c:v>
                </c:pt>
                <c:pt idx="728">
                  <c:v>44075</c:v>
                </c:pt>
                <c:pt idx="729">
                  <c:v>44105</c:v>
                </c:pt>
                <c:pt idx="730">
                  <c:v>44136</c:v>
                </c:pt>
                <c:pt idx="731">
                  <c:v>44166</c:v>
                </c:pt>
                <c:pt idx="732">
                  <c:v>44197</c:v>
                </c:pt>
                <c:pt idx="733">
                  <c:v>44228</c:v>
                </c:pt>
                <c:pt idx="734">
                  <c:v>44256</c:v>
                </c:pt>
                <c:pt idx="735">
                  <c:v>44287</c:v>
                </c:pt>
                <c:pt idx="736">
                  <c:v>44317</c:v>
                </c:pt>
                <c:pt idx="737">
                  <c:v>44348</c:v>
                </c:pt>
                <c:pt idx="738">
                  <c:v>44378</c:v>
                </c:pt>
                <c:pt idx="739">
                  <c:v>44409</c:v>
                </c:pt>
                <c:pt idx="740">
                  <c:v>44440</c:v>
                </c:pt>
                <c:pt idx="741">
                  <c:v>44470</c:v>
                </c:pt>
                <c:pt idx="742">
                  <c:v>44501</c:v>
                </c:pt>
                <c:pt idx="743">
                  <c:v>44531</c:v>
                </c:pt>
                <c:pt idx="744">
                  <c:v>44562</c:v>
                </c:pt>
                <c:pt idx="745">
                  <c:v>44593</c:v>
                </c:pt>
                <c:pt idx="746">
                  <c:v>44621</c:v>
                </c:pt>
                <c:pt idx="747">
                  <c:v>44652</c:v>
                </c:pt>
                <c:pt idx="748">
                  <c:v>44682</c:v>
                </c:pt>
                <c:pt idx="749">
                  <c:v>44713</c:v>
                </c:pt>
                <c:pt idx="750">
                  <c:v>44743</c:v>
                </c:pt>
                <c:pt idx="751">
                  <c:v>44774</c:v>
                </c:pt>
                <c:pt idx="752">
                  <c:v>44805</c:v>
                </c:pt>
                <c:pt idx="753">
                  <c:v>44835</c:v>
                </c:pt>
                <c:pt idx="754">
                  <c:v>44866</c:v>
                </c:pt>
                <c:pt idx="755">
                  <c:v>44896</c:v>
                </c:pt>
                <c:pt idx="756">
                  <c:v>44927</c:v>
                </c:pt>
                <c:pt idx="757">
                  <c:v>44958</c:v>
                </c:pt>
                <c:pt idx="758">
                  <c:v>44986</c:v>
                </c:pt>
                <c:pt idx="759">
                  <c:v>45017</c:v>
                </c:pt>
                <c:pt idx="760">
                  <c:v>45047</c:v>
                </c:pt>
                <c:pt idx="761">
                  <c:v>45078</c:v>
                </c:pt>
                <c:pt idx="762">
                  <c:v>45108</c:v>
                </c:pt>
                <c:pt idx="763">
                  <c:v>45139</c:v>
                </c:pt>
                <c:pt idx="764">
                  <c:v>45170</c:v>
                </c:pt>
                <c:pt idx="765">
                  <c:v>45200</c:v>
                </c:pt>
                <c:pt idx="766">
                  <c:v>45231</c:v>
                </c:pt>
                <c:pt idx="767">
                  <c:v>45261</c:v>
                </c:pt>
                <c:pt idx="768">
                  <c:v>45292</c:v>
                </c:pt>
                <c:pt idx="769">
                  <c:v>45323</c:v>
                </c:pt>
                <c:pt idx="770">
                  <c:v>45352</c:v>
                </c:pt>
                <c:pt idx="771">
                  <c:v>45383</c:v>
                </c:pt>
                <c:pt idx="772">
                  <c:v>45413</c:v>
                </c:pt>
                <c:pt idx="773">
                  <c:v>45444</c:v>
                </c:pt>
                <c:pt idx="774">
                  <c:v>45474</c:v>
                </c:pt>
                <c:pt idx="775">
                  <c:v>45505</c:v>
                </c:pt>
                <c:pt idx="776">
                  <c:v>45536</c:v>
                </c:pt>
                <c:pt idx="777">
                  <c:v>45566</c:v>
                </c:pt>
                <c:pt idx="778">
                  <c:v>45597</c:v>
                </c:pt>
                <c:pt idx="779">
                  <c:v>45627</c:v>
                </c:pt>
                <c:pt idx="780">
                  <c:v>45658</c:v>
                </c:pt>
                <c:pt idx="781">
                  <c:v>45689</c:v>
                </c:pt>
                <c:pt idx="782">
                  <c:v>45717</c:v>
                </c:pt>
                <c:pt idx="783">
                  <c:v>45748</c:v>
                </c:pt>
                <c:pt idx="784">
                  <c:v>45778</c:v>
                </c:pt>
                <c:pt idx="785">
                  <c:v>45809</c:v>
                </c:pt>
                <c:pt idx="786">
                  <c:v>45839</c:v>
                </c:pt>
                <c:pt idx="787">
                  <c:v>45870</c:v>
                </c:pt>
                <c:pt idx="788">
                  <c:v>45901</c:v>
                </c:pt>
                <c:pt idx="789">
                  <c:v>45931</c:v>
                </c:pt>
                <c:pt idx="790">
                  <c:v>45962</c:v>
                </c:pt>
                <c:pt idx="791">
                  <c:v>45992</c:v>
                </c:pt>
                <c:pt idx="792">
                  <c:v>46023</c:v>
                </c:pt>
                <c:pt idx="793">
                  <c:v>46054</c:v>
                </c:pt>
                <c:pt idx="794">
                  <c:v>46082</c:v>
                </c:pt>
                <c:pt idx="795">
                  <c:v>46113</c:v>
                </c:pt>
                <c:pt idx="796">
                  <c:v>46143</c:v>
                </c:pt>
                <c:pt idx="797">
                  <c:v>46174</c:v>
                </c:pt>
                <c:pt idx="798">
                  <c:v>46204</c:v>
                </c:pt>
                <c:pt idx="799">
                  <c:v>46235</c:v>
                </c:pt>
                <c:pt idx="800">
                  <c:v>46266</c:v>
                </c:pt>
                <c:pt idx="801">
                  <c:v>46296</c:v>
                </c:pt>
                <c:pt idx="802">
                  <c:v>46327</c:v>
                </c:pt>
                <c:pt idx="803">
                  <c:v>46357</c:v>
                </c:pt>
                <c:pt idx="804">
                  <c:v>46388</c:v>
                </c:pt>
                <c:pt idx="805">
                  <c:v>46419</c:v>
                </c:pt>
                <c:pt idx="806">
                  <c:v>46447</c:v>
                </c:pt>
                <c:pt idx="807">
                  <c:v>46478</c:v>
                </c:pt>
                <c:pt idx="808">
                  <c:v>46508</c:v>
                </c:pt>
                <c:pt idx="809">
                  <c:v>46539</c:v>
                </c:pt>
                <c:pt idx="810">
                  <c:v>46569</c:v>
                </c:pt>
                <c:pt idx="811">
                  <c:v>46600</c:v>
                </c:pt>
                <c:pt idx="812">
                  <c:v>46631</c:v>
                </c:pt>
                <c:pt idx="813">
                  <c:v>46661</c:v>
                </c:pt>
                <c:pt idx="814">
                  <c:v>46692</c:v>
                </c:pt>
                <c:pt idx="815">
                  <c:v>46722</c:v>
                </c:pt>
                <c:pt idx="816">
                  <c:v>46753</c:v>
                </c:pt>
                <c:pt idx="817">
                  <c:v>46784</c:v>
                </c:pt>
                <c:pt idx="818">
                  <c:v>46813</c:v>
                </c:pt>
                <c:pt idx="819">
                  <c:v>46844</c:v>
                </c:pt>
                <c:pt idx="820">
                  <c:v>46874</c:v>
                </c:pt>
                <c:pt idx="821">
                  <c:v>46905</c:v>
                </c:pt>
                <c:pt idx="822">
                  <c:v>46935</c:v>
                </c:pt>
                <c:pt idx="823">
                  <c:v>46966</c:v>
                </c:pt>
                <c:pt idx="824">
                  <c:v>46997</c:v>
                </c:pt>
                <c:pt idx="825">
                  <c:v>47027</c:v>
                </c:pt>
                <c:pt idx="826">
                  <c:v>47058</c:v>
                </c:pt>
                <c:pt idx="827">
                  <c:v>47088</c:v>
                </c:pt>
                <c:pt idx="828">
                  <c:v>47119</c:v>
                </c:pt>
                <c:pt idx="829">
                  <c:v>47150</c:v>
                </c:pt>
                <c:pt idx="830">
                  <c:v>47178</c:v>
                </c:pt>
                <c:pt idx="831">
                  <c:v>47209</c:v>
                </c:pt>
                <c:pt idx="832">
                  <c:v>47239</c:v>
                </c:pt>
                <c:pt idx="833">
                  <c:v>47270</c:v>
                </c:pt>
                <c:pt idx="834">
                  <c:v>47300</c:v>
                </c:pt>
                <c:pt idx="835">
                  <c:v>47331</c:v>
                </c:pt>
                <c:pt idx="836">
                  <c:v>47362</c:v>
                </c:pt>
                <c:pt idx="837">
                  <c:v>47392</c:v>
                </c:pt>
                <c:pt idx="838">
                  <c:v>47423</c:v>
                </c:pt>
                <c:pt idx="839">
                  <c:v>47453</c:v>
                </c:pt>
                <c:pt idx="840">
                  <c:v>47484</c:v>
                </c:pt>
                <c:pt idx="841">
                  <c:v>47515</c:v>
                </c:pt>
                <c:pt idx="842">
                  <c:v>47543</c:v>
                </c:pt>
                <c:pt idx="843">
                  <c:v>47574</c:v>
                </c:pt>
                <c:pt idx="844">
                  <c:v>47604</c:v>
                </c:pt>
                <c:pt idx="845">
                  <c:v>47635</c:v>
                </c:pt>
                <c:pt idx="846">
                  <c:v>47665</c:v>
                </c:pt>
                <c:pt idx="847">
                  <c:v>47696</c:v>
                </c:pt>
                <c:pt idx="848">
                  <c:v>47727</c:v>
                </c:pt>
                <c:pt idx="849">
                  <c:v>47757</c:v>
                </c:pt>
                <c:pt idx="850">
                  <c:v>47788</c:v>
                </c:pt>
                <c:pt idx="851">
                  <c:v>47818</c:v>
                </c:pt>
                <c:pt idx="852">
                  <c:v>47849</c:v>
                </c:pt>
                <c:pt idx="853">
                  <c:v>47880</c:v>
                </c:pt>
                <c:pt idx="854">
                  <c:v>47908</c:v>
                </c:pt>
                <c:pt idx="855">
                  <c:v>47939</c:v>
                </c:pt>
                <c:pt idx="856">
                  <c:v>47969</c:v>
                </c:pt>
                <c:pt idx="857">
                  <c:v>48000</c:v>
                </c:pt>
                <c:pt idx="858">
                  <c:v>48030</c:v>
                </c:pt>
                <c:pt idx="859">
                  <c:v>48061</c:v>
                </c:pt>
                <c:pt idx="860">
                  <c:v>48092</c:v>
                </c:pt>
                <c:pt idx="861">
                  <c:v>48122</c:v>
                </c:pt>
                <c:pt idx="862">
                  <c:v>48153</c:v>
                </c:pt>
                <c:pt idx="863">
                  <c:v>48183</c:v>
                </c:pt>
                <c:pt idx="864">
                  <c:v>48214</c:v>
                </c:pt>
                <c:pt idx="865">
                  <c:v>48245</c:v>
                </c:pt>
                <c:pt idx="866">
                  <c:v>48274</c:v>
                </c:pt>
                <c:pt idx="867">
                  <c:v>48305</c:v>
                </c:pt>
                <c:pt idx="868">
                  <c:v>48335</c:v>
                </c:pt>
                <c:pt idx="869">
                  <c:v>48366</c:v>
                </c:pt>
                <c:pt idx="870">
                  <c:v>48396</c:v>
                </c:pt>
                <c:pt idx="871">
                  <c:v>48427</c:v>
                </c:pt>
                <c:pt idx="872">
                  <c:v>48458</c:v>
                </c:pt>
                <c:pt idx="873">
                  <c:v>48488</c:v>
                </c:pt>
                <c:pt idx="874">
                  <c:v>48519</c:v>
                </c:pt>
                <c:pt idx="875">
                  <c:v>48549</c:v>
                </c:pt>
                <c:pt idx="876">
                  <c:v>48580</c:v>
                </c:pt>
                <c:pt idx="877">
                  <c:v>48611</c:v>
                </c:pt>
                <c:pt idx="878">
                  <c:v>48639</c:v>
                </c:pt>
                <c:pt idx="879">
                  <c:v>48670</c:v>
                </c:pt>
                <c:pt idx="880">
                  <c:v>48700</c:v>
                </c:pt>
                <c:pt idx="881">
                  <c:v>48731</c:v>
                </c:pt>
                <c:pt idx="882">
                  <c:v>48761</c:v>
                </c:pt>
                <c:pt idx="883">
                  <c:v>48792</c:v>
                </c:pt>
                <c:pt idx="884">
                  <c:v>48823</c:v>
                </c:pt>
                <c:pt idx="885">
                  <c:v>48853</c:v>
                </c:pt>
                <c:pt idx="886">
                  <c:v>48884</c:v>
                </c:pt>
                <c:pt idx="887">
                  <c:v>48914</c:v>
                </c:pt>
                <c:pt idx="888">
                  <c:v>48945</c:v>
                </c:pt>
                <c:pt idx="889">
                  <c:v>48976</c:v>
                </c:pt>
                <c:pt idx="890">
                  <c:v>49004</c:v>
                </c:pt>
                <c:pt idx="891">
                  <c:v>49035</c:v>
                </c:pt>
                <c:pt idx="892">
                  <c:v>49065</c:v>
                </c:pt>
                <c:pt idx="893">
                  <c:v>49096</c:v>
                </c:pt>
                <c:pt idx="894">
                  <c:v>49126</c:v>
                </c:pt>
                <c:pt idx="895">
                  <c:v>49157</c:v>
                </c:pt>
                <c:pt idx="896">
                  <c:v>49188</c:v>
                </c:pt>
                <c:pt idx="897">
                  <c:v>49218</c:v>
                </c:pt>
                <c:pt idx="898">
                  <c:v>49249</c:v>
                </c:pt>
                <c:pt idx="899">
                  <c:v>49279</c:v>
                </c:pt>
                <c:pt idx="900">
                  <c:v>49310</c:v>
                </c:pt>
                <c:pt idx="901">
                  <c:v>49341</c:v>
                </c:pt>
                <c:pt idx="902">
                  <c:v>49369</c:v>
                </c:pt>
                <c:pt idx="903">
                  <c:v>49400</c:v>
                </c:pt>
                <c:pt idx="904">
                  <c:v>49430</c:v>
                </c:pt>
                <c:pt idx="905">
                  <c:v>49461</c:v>
                </c:pt>
                <c:pt idx="906">
                  <c:v>49491</c:v>
                </c:pt>
                <c:pt idx="907">
                  <c:v>49522</c:v>
                </c:pt>
                <c:pt idx="908">
                  <c:v>49553</c:v>
                </c:pt>
                <c:pt idx="909">
                  <c:v>49583</c:v>
                </c:pt>
                <c:pt idx="910">
                  <c:v>49614</c:v>
                </c:pt>
                <c:pt idx="911">
                  <c:v>49644</c:v>
                </c:pt>
                <c:pt idx="912">
                  <c:v>49675</c:v>
                </c:pt>
                <c:pt idx="913">
                  <c:v>49706</c:v>
                </c:pt>
                <c:pt idx="914">
                  <c:v>49735</c:v>
                </c:pt>
                <c:pt idx="915">
                  <c:v>49766</c:v>
                </c:pt>
                <c:pt idx="916">
                  <c:v>49796</c:v>
                </c:pt>
                <c:pt idx="917">
                  <c:v>49827</c:v>
                </c:pt>
                <c:pt idx="918">
                  <c:v>49857</c:v>
                </c:pt>
                <c:pt idx="919">
                  <c:v>49888</c:v>
                </c:pt>
                <c:pt idx="920">
                  <c:v>49919</c:v>
                </c:pt>
                <c:pt idx="921">
                  <c:v>49949</c:v>
                </c:pt>
                <c:pt idx="922">
                  <c:v>49980</c:v>
                </c:pt>
                <c:pt idx="923">
                  <c:v>50010</c:v>
                </c:pt>
                <c:pt idx="924">
                  <c:v>50041</c:v>
                </c:pt>
                <c:pt idx="925">
                  <c:v>50072</c:v>
                </c:pt>
                <c:pt idx="926">
                  <c:v>50100</c:v>
                </c:pt>
                <c:pt idx="927">
                  <c:v>50131</c:v>
                </c:pt>
                <c:pt idx="928">
                  <c:v>50161</c:v>
                </c:pt>
                <c:pt idx="929">
                  <c:v>50192</c:v>
                </c:pt>
                <c:pt idx="930">
                  <c:v>50222</c:v>
                </c:pt>
                <c:pt idx="931">
                  <c:v>50253</c:v>
                </c:pt>
                <c:pt idx="932">
                  <c:v>50284</c:v>
                </c:pt>
                <c:pt idx="933">
                  <c:v>50314</c:v>
                </c:pt>
                <c:pt idx="934">
                  <c:v>50345</c:v>
                </c:pt>
                <c:pt idx="935">
                  <c:v>50375</c:v>
                </c:pt>
                <c:pt idx="936">
                  <c:v>50406</c:v>
                </c:pt>
                <c:pt idx="937">
                  <c:v>50437</c:v>
                </c:pt>
                <c:pt idx="938">
                  <c:v>50465</c:v>
                </c:pt>
                <c:pt idx="939">
                  <c:v>50496</c:v>
                </c:pt>
                <c:pt idx="940">
                  <c:v>50526</c:v>
                </c:pt>
                <c:pt idx="941">
                  <c:v>50557</c:v>
                </c:pt>
                <c:pt idx="942">
                  <c:v>50587</c:v>
                </c:pt>
                <c:pt idx="943">
                  <c:v>50618</c:v>
                </c:pt>
                <c:pt idx="944">
                  <c:v>50649</c:v>
                </c:pt>
                <c:pt idx="945">
                  <c:v>50679</c:v>
                </c:pt>
                <c:pt idx="946">
                  <c:v>50710</c:v>
                </c:pt>
                <c:pt idx="947">
                  <c:v>50740</c:v>
                </c:pt>
                <c:pt idx="948">
                  <c:v>50771</c:v>
                </c:pt>
                <c:pt idx="949">
                  <c:v>50802</c:v>
                </c:pt>
                <c:pt idx="950">
                  <c:v>50830</c:v>
                </c:pt>
                <c:pt idx="951">
                  <c:v>50861</c:v>
                </c:pt>
                <c:pt idx="952">
                  <c:v>50891</c:v>
                </c:pt>
                <c:pt idx="953">
                  <c:v>50922</c:v>
                </c:pt>
                <c:pt idx="954">
                  <c:v>50952</c:v>
                </c:pt>
                <c:pt idx="955">
                  <c:v>50983</c:v>
                </c:pt>
                <c:pt idx="956">
                  <c:v>51014</c:v>
                </c:pt>
                <c:pt idx="957">
                  <c:v>51044</c:v>
                </c:pt>
                <c:pt idx="958">
                  <c:v>51075</c:v>
                </c:pt>
                <c:pt idx="959">
                  <c:v>51105</c:v>
                </c:pt>
                <c:pt idx="960">
                  <c:v>51136</c:v>
                </c:pt>
                <c:pt idx="961">
                  <c:v>51167</c:v>
                </c:pt>
                <c:pt idx="962">
                  <c:v>51196</c:v>
                </c:pt>
                <c:pt idx="963">
                  <c:v>51227</c:v>
                </c:pt>
                <c:pt idx="964">
                  <c:v>51257</c:v>
                </c:pt>
                <c:pt idx="965">
                  <c:v>51288</c:v>
                </c:pt>
                <c:pt idx="966">
                  <c:v>51318</c:v>
                </c:pt>
                <c:pt idx="967">
                  <c:v>51349</c:v>
                </c:pt>
                <c:pt idx="968">
                  <c:v>51380</c:v>
                </c:pt>
                <c:pt idx="969">
                  <c:v>51410</c:v>
                </c:pt>
                <c:pt idx="970">
                  <c:v>51441</c:v>
                </c:pt>
                <c:pt idx="971">
                  <c:v>51471</c:v>
                </c:pt>
                <c:pt idx="972">
                  <c:v>51502</c:v>
                </c:pt>
                <c:pt idx="973">
                  <c:v>51533</c:v>
                </c:pt>
                <c:pt idx="974">
                  <c:v>51561</c:v>
                </c:pt>
                <c:pt idx="975">
                  <c:v>51592</c:v>
                </c:pt>
                <c:pt idx="976">
                  <c:v>51622</c:v>
                </c:pt>
                <c:pt idx="977">
                  <c:v>51653</c:v>
                </c:pt>
                <c:pt idx="978">
                  <c:v>51683</c:v>
                </c:pt>
                <c:pt idx="979">
                  <c:v>51714</c:v>
                </c:pt>
                <c:pt idx="980">
                  <c:v>51745</c:v>
                </c:pt>
                <c:pt idx="981">
                  <c:v>51775</c:v>
                </c:pt>
                <c:pt idx="982">
                  <c:v>51806</c:v>
                </c:pt>
                <c:pt idx="983">
                  <c:v>51836</c:v>
                </c:pt>
                <c:pt idx="984">
                  <c:v>51867</c:v>
                </c:pt>
                <c:pt idx="985">
                  <c:v>51898</c:v>
                </c:pt>
                <c:pt idx="986">
                  <c:v>51926</c:v>
                </c:pt>
                <c:pt idx="987">
                  <c:v>51957</c:v>
                </c:pt>
                <c:pt idx="988">
                  <c:v>51987</c:v>
                </c:pt>
                <c:pt idx="989">
                  <c:v>52018</c:v>
                </c:pt>
                <c:pt idx="990">
                  <c:v>52048</c:v>
                </c:pt>
                <c:pt idx="991">
                  <c:v>52079</c:v>
                </c:pt>
                <c:pt idx="992">
                  <c:v>52110</c:v>
                </c:pt>
                <c:pt idx="993">
                  <c:v>52140</c:v>
                </c:pt>
                <c:pt idx="994">
                  <c:v>52171</c:v>
                </c:pt>
                <c:pt idx="995">
                  <c:v>52201</c:v>
                </c:pt>
                <c:pt idx="996">
                  <c:v>52232</c:v>
                </c:pt>
                <c:pt idx="997">
                  <c:v>52263</c:v>
                </c:pt>
                <c:pt idx="998">
                  <c:v>52291</c:v>
                </c:pt>
                <c:pt idx="999">
                  <c:v>52322</c:v>
                </c:pt>
                <c:pt idx="1000">
                  <c:v>52352</c:v>
                </c:pt>
                <c:pt idx="1001">
                  <c:v>52383</c:v>
                </c:pt>
                <c:pt idx="1002">
                  <c:v>52413</c:v>
                </c:pt>
                <c:pt idx="1003">
                  <c:v>52444</c:v>
                </c:pt>
                <c:pt idx="1004">
                  <c:v>52475</c:v>
                </c:pt>
                <c:pt idx="1005">
                  <c:v>52505</c:v>
                </c:pt>
                <c:pt idx="1006">
                  <c:v>52536</c:v>
                </c:pt>
                <c:pt idx="1007">
                  <c:v>52566</c:v>
                </c:pt>
                <c:pt idx="1008">
                  <c:v>52597</c:v>
                </c:pt>
                <c:pt idx="1009">
                  <c:v>52628</c:v>
                </c:pt>
                <c:pt idx="1010">
                  <c:v>52657</c:v>
                </c:pt>
                <c:pt idx="1011">
                  <c:v>52688</c:v>
                </c:pt>
                <c:pt idx="1012">
                  <c:v>52718</c:v>
                </c:pt>
                <c:pt idx="1013">
                  <c:v>52749</c:v>
                </c:pt>
                <c:pt idx="1014">
                  <c:v>52779</c:v>
                </c:pt>
                <c:pt idx="1015">
                  <c:v>52810</c:v>
                </c:pt>
                <c:pt idx="1016">
                  <c:v>52841</c:v>
                </c:pt>
                <c:pt idx="1017">
                  <c:v>52871</c:v>
                </c:pt>
                <c:pt idx="1018">
                  <c:v>52902</c:v>
                </c:pt>
                <c:pt idx="1019">
                  <c:v>52932</c:v>
                </c:pt>
                <c:pt idx="1020">
                  <c:v>52963</c:v>
                </c:pt>
                <c:pt idx="1021">
                  <c:v>52994</c:v>
                </c:pt>
                <c:pt idx="1022">
                  <c:v>53022</c:v>
                </c:pt>
                <c:pt idx="1023">
                  <c:v>53053</c:v>
                </c:pt>
                <c:pt idx="1024">
                  <c:v>53083</c:v>
                </c:pt>
                <c:pt idx="1025">
                  <c:v>53114</c:v>
                </c:pt>
                <c:pt idx="1026">
                  <c:v>53144</c:v>
                </c:pt>
                <c:pt idx="1027">
                  <c:v>53175</c:v>
                </c:pt>
                <c:pt idx="1028">
                  <c:v>53206</c:v>
                </c:pt>
                <c:pt idx="1029">
                  <c:v>53236</c:v>
                </c:pt>
                <c:pt idx="1030">
                  <c:v>53267</c:v>
                </c:pt>
                <c:pt idx="1031">
                  <c:v>53297</c:v>
                </c:pt>
                <c:pt idx="1032">
                  <c:v>53328</c:v>
                </c:pt>
                <c:pt idx="1033">
                  <c:v>53359</c:v>
                </c:pt>
                <c:pt idx="1034">
                  <c:v>53387</c:v>
                </c:pt>
                <c:pt idx="1035">
                  <c:v>53418</c:v>
                </c:pt>
                <c:pt idx="1036">
                  <c:v>53448</c:v>
                </c:pt>
                <c:pt idx="1037">
                  <c:v>53479</c:v>
                </c:pt>
                <c:pt idx="1038">
                  <c:v>53509</c:v>
                </c:pt>
                <c:pt idx="1039">
                  <c:v>53540</c:v>
                </c:pt>
                <c:pt idx="1040">
                  <c:v>53571</c:v>
                </c:pt>
                <c:pt idx="1041">
                  <c:v>53601</c:v>
                </c:pt>
                <c:pt idx="1042">
                  <c:v>53632</c:v>
                </c:pt>
                <c:pt idx="1043">
                  <c:v>53662</c:v>
                </c:pt>
                <c:pt idx="1044">
                  <c:v>53693</c:v>
                </c:pt>
                <c:pt idx="1045">
                  <c:v>53724</c:v>
                </c:pt>
                <c:pt idx="1046">
                  <c:v>53752</c:v>
                </c:pt>
                <c:pt idx="1047">
                  <c:v>53783</c:v>
                </c:pt>
                <c:pt idx="1048">
                  <c:v>53813</c:v>
                </c:pt>
                <c:pt idx="1049">
                  <c:v>53844</c:v>
                </c:pt>
                <c:pt idx="1050">
                  <c:v>53874</c:v>
                </c:pt>
                <c:pt idx="1051">
                  <c:v>53905</c:v>
                </c:pt>
                <c:pt idx="1052">
                  <c:v>53936</c:v>
                </c:pt>
                <c:pt idx="1053">
                  <c:v>53966</c:v>
                </c:pt>
                <c:pt idx="1054">
                  <c:v>53997</c:v>
                </c:pt>
                <c:pt idx="1055">
                  <c:v>54027</c:v>
                </c:pt>
                <c:pt idx="1056">
                  <c:v>54058</c:v>
                </c:pt>
                <c:pt idx="1057">
                  <c:v>54089</c:v>
                </c:pt>
                <c:pt idx="1058">
                  <c:v>54118</c:v>
                </c:pt>
                <c:pt idx="1059">
                  <c:v>54149</c:v>
                </c:pt>
                <c:pt idx="1060">
                  <c:v>54179</c:v>
                </c:pt>
                <c:pt idx="1061">
                  <c:v>54210</c:v>
                </c:pt>
                <c:pt idx="1062">
                  <c:v>54240</c:v>
                </c:pt>
                <c:pt idx="1063">
                  <c:v>54271</c:v>
                </c:pt>
                <c:pt idx="1064">
                  <c:v>54302</c:v>
                </c:pt>
                <c:pt idx="1065">
                  <c:v>54332</c:v>
                </c:pt>
                <c:pt idx="1066">
                  <c:v>54363</c:v>
                </c:pt>
                <c:pt idx="1067">
                  <c:v>54393</c:v>
                </c:pt>
                <c:pt idx="1068">
                  <c:v>54424</c:v>
                </c:pt>
                <c:pt idx="1069">
                  <c:v>54455</c:v>
                </c:pt>
                <c:pt idx="1070">
                  <c:v>54483</c:v>
                </c:pt>
                <c:pt idx="1071">
                  <c:v>54514</c:v>
                </c:pt>
                <c:pt idx="1072">
                  <c:v>54544</c:v>
                </c:pt>
                <c:pt idx="1073">
                  <c:v>54575</c:v>
                </c:pt>
                <c:pt idx="1074">
                  <c:v>54605</c:v>
                </c:pt>
                <c:pt idx="1075">
                  <c:v>54636</c:v>
                </c:pt>
                <c:pt idx="1076">
                  <c:v>54667</c:v>
                </c:pt>
                <c:pt idx="1077">
                  <c:v>54697</c:v>
                </c:pt>
                <c:pt idx="1078">
                  <c:v>54728</c:v>
                </c:pt>
                <c:pt idx="1079">
                  <c:v>54758</c:v>
                </c:pt>
                <c:pt idx="1080">
                  <c:v>54789</c:v>
                </c:pt>
                <c:pt idx="1081">
                  <c:v>54820</c:v>
                </c:pt>
                <c:pt idx="1082">
                  <c:v>54848</c:v>
                </c:pt>
                <c:pt idx="1083">
                  <c:v>54879</c:v>
                </c:pt>
                <c:pt idx="1084">
                  <c:v>54909</c:v>
                </c:pt>
                <c:pt idx="1085">
                  <c:v>54940</c:v>
                </c:pt>
                <c:pt idx="1086">
                  <c:v>54970</c:v>
                </c:pt>
                <c:pt idx="1087">
                  <c:v>55001</c:v>
                </c:pt>
                <c:pt idx="1088">
                  <c:v>55032</c:v>
                </c:pt>
                <c:pt idx="1089">
                  <c:v>55062</c:v>
                </c:pt>
                <c:pt idx="1090">
                  <c:v>55093</c:v>
                </c:pt>
                <c:pt idx="1091">
                  <c:v>55123</c:v>
                </c:pt>
                <c:pt idx="1092">
                  <c:v>55154</c:v>
                </c:pt>
                <c:pt idx="1093">
                  <c:v>55185</c:v>
                </c:pt>
                <c:pt idx="1094">
                  <c:v>55213</c:v>
                </c:pt>
                <c:pt idx="1095">
                  <c:v>55244</c:v>
                </c:pt>
                <c:pt idx="1096">
                  <c:v>55274</c:v>
                </c:pt>
                <c:pt idx="1097">
                  <c:v>55305</c:v>
                </c:pt>
                <c:pt idx="1098">
                  <c:v>55335</c:v>
                </c:pt>
                <c:pt idx="1099">
                  <c:v>55366</c:v>
                </c:pt>
                <c:pt idx="1100">
                  <c:v>55397</c:v>
                </c:pt>
                <c:pt idx="1101">
                  <c:v>55427</c:v>
                </c:pt>
                <c:pt idx="1102">
                  <c:v>55458</c:v>
                </c:pt>
                <c:pt idx="1103">
                  <c:v>55488</c:v>
                </c:pt>
                <c:pt idx="1104">
                  <c:v>55519</c:v>
                </c:pt>
                <c:pt idx="1105">
                  <c:v>55550</c:v>
                </c:pt>
                <c:pt idx="1106">
                  <c:v>55579</c:v>
                </c:pt>
                <c:pt idx="1107">
                  <c:v>55610</c:v>
                </c:pt>
                <c:pt idx="1108">
                  <c:v>55640</c:v>
                </c:pt>
                <c:pt idx="1109">
                  <c:v>55671</c:v>
                </c:pt>
                <c:pt idx="1110">
                  <c:v>55701</c:v>
                </c:pt>
              </c:numCache>
            </c:numRef>
          </c:cat>
          <c:val>
            <c:numRef>
              <c:f>CANPOPWPRJ!$D$9:$D$764</c:f>
              <c:numCache>
                <c:formatCode>0.0</c:formatCode>
                <c:ptCount val="756"/>
                <c:pt idx="0">
                  <c:v>10.494001000000001</c:v>
                </c:pt>
                <c:pt idx="1">
                  <c:v>10.494001000000001</c:v>
                </c:pt>
                <c:pt idx="2">
                  <c:v>10.494001000000001</c:v>
                </c:pt>
                <c:pt idx="3">
                  <c:v>10.494001000000001</c:v>
                </c:pt>
                <c:pt idx="4">
                  <c:v>10.494001000000001</c:v>
                </c:pt>
                <c:pt idx="5">
                  <c:v>10.494001000000001</c:v>
                </c:pt>
                <c:pt idx="6">
                  <c:v>10.494001000000001</c:v>
                </c:pt>
                <c:pt idx="7">
                  <c:v>10.494001000000001</c:v>
                </c:pt>
                <c:pt idx="8">
                  <c:v>10.494001000000001</c:v>
                </c:pt>
                <c:pt idx="9">
                  <c:v>10.494001000000001</c:v>
                </c:pt>
                <c:pt idx="10">
                  <c:v>10.494001000000001</c:v>
                </c:pt>
                <c:pt idx="11">
                  <c:v>10.494001000000001</c:v>
                </c:pt>
                <c:pt idx="12">
                  <c:v>10.675681000000001</c:v>
                </c:pt>
                <c:pt idx="13">
                  <c:v>10.675681000000001</c:v>
                </c:pt>
                <c:pt idx="14">
                  <c:v>10.675681000000001</c:v>
                </c:pt>
                <c:pt idx="15">
                  <c:v>10.675681000000001</c:v>
                </c:pt>
                <c:pt idx="16">
                  <c:v>10.675681000000001</c:v>
                </c:pt>
                <c:pt idx="17">
                  <c:v>10.675681000000001</c:v>
                </c:pt>
                <c:pt idx="18">
                  <c:v>10.675681000000001</c:v>
                </c:pt>
                <c:pt idx="19">
                  <c:v>10.675681000000001</c:v>
                </c:pt>
                <c:pt idx="20">
                  <c:v>10.675681000000001</c:v>
                </c:pt>
                <c:pt idx="21">
                  <c:v>10.675681000000001</c:v>
                </c:pt>
                <c:pt idx="22">
                  <c:v>10.675681000000001</c:v>
                </c:pt>
                <c:pt idx="23">
                  <c:v>10.675681000000001</c:v>
                </c:pt>
                <c:pt idx="24">
                  <c:v>10.869370999999999</c:v>
                </c:pt>
                <c:pt idx="25">
                  <c:v>10.869370999999999</c:v>
                </c:pt>
                <c:pt idx="26">
                  <c:v>10.869370999999999</c:v>
                </c:pt>
                <c:pt idx="27">
                  <c:v>10.869370999999999</c:v>
                </c:pt>
                <c:pt idx="28">
                  <c:v>10.869370999999999</c:v>
                </c:pt>
                <c:pt idx="29">
                  <c:v>10.869370999999999</c:v>
                </c:pt>
                <c:pt idx="30">
                  <c:v>10.869370999999999</c:v>
                </c:pt>
                <c:pt idx="31">
                  <c:v>10.869370999999999</c:v>
                </c:pt>
                <c:pt idx="32">
                  <c:v>10.869370999999999</c:v>
                </c:pt>
                <c:pt idx="33">
                  <c:v>10.869370999999999</c:v>
                </c:pt>
                <c:pt idx="34">
                  <c:v>10.869370999999999</c:v>
                </c:pt>
                <c:pt idx="35">
                  <c:v>10.869370999999999</c:v>
                </c:pt>
                <c:pt idx="36">
                  <c:v>11.089817</c:v>
                </c:pt>
                <c:pt idx="37">
                  <c:v>11.089817</c:v>
                </c:pt>
                <c:pt idx="38">
                  <c:v>11.089817</c:v>
                </c:pt>
                <c:pt idx="39">
                  <c:v>11.089817</c:v>
                </c:pt>
                <c:pt idx="40">
                  <c:v>11.089817</c:v>
                </c:pt>
                <c:pt idx="41">
                  <c:v>11.089817</c:v>
                </c:pt>
                <c:pt idx="42">
                  <c:v>11.089817</c:v>
                </c:pt>
                <c:pt idx="43">
                  <c:v>11.089817</c:v>
                </c:pt>
                <c:pt idx="44">
                  <c:v>11.089817</c:v>
                </c:pt>
                <c:pt idx="45">
                  <c:v>11.089817</c:v>
                </c:pt>
                <c:pt idx="46">
                  <c:v>11.089817</c:v>
                </c:pt>
                <c:pt idx="47">
                  <c:v>11.089817</c:v>
                </c:pt>
                <c:pt idx="48">
                  <c:v>11.339648</c:v>
                </c:pt>
                <c:pt idx="49">
                  <c:v>11.339648</c:v>
                </c:pt>
                <c:pt idx="50">
                  <c:v>11.339648</c:v>
                </c:pt>
                <c:pt idx="51">
                  <c:v>11.339648</c:v>
                </c:pt>
                <c:pt idx="52">
                  <c:v>11.339648</c:v>
                </c:pt>
                <c:pt idx="53">
                  <c:v>11.339648</c:v>
                </c:pt>
                <c:pt idx="54">
                  <c:v>11.339648</c:v>
                </c:pt>
                <c:pt idx="55">
                  <c:v>11.339648</c:v>
                </c:pt>
                <c:pt idx="56">
                  <c:v>11.339648</c:v>
                </c:pt>
                <c:pt idx="57">
                  <c:v>11.339648</c:v>
                </c:pt>
                <c:pt idx="58">
                  <c:v>11.339648</c:v>
                </c:pt>
                <c:pt idx="59">
                  <c:v>11.339648</c:v>
                </c:pt>
                <c:pt idx="60">
                  <c:v>11.607495</c:v>
                </c:pt>
                <c:pt idx="61">
                  <c:v>11.607495</c:v>
                </c:pt>
                <c:pt idx="62">
                  <c:v>11.607495</c:v>
                </c:pt>
                <c:pt idx="63">
                  <c:v>11.607495</c:v>
                </c:pt>
                <c:pt idx="64">
                  <c:v>11.607495</c:v>
                </c:pt>
                <c:pt idx="65">
                  <c:v>11.607495</c:v>
                </c:pt>
                <c:pt idx="66">
                  <c:v>11.607495</c:v>
                </c:pt>
                <c:pt idx="67">
                  <c:v>11.607495</c:v>
                </c:pt>
                <c:pt idx="68">
                  <c:v>11.607495</c:v>
                </c:pt>
                <c:pt idx="69">
                  <c:v>11.607495</c:v>
                </c:pt>
                <c:pt idx="70">
                  <c:v>11.607495</c:v>
                </c:pt>
                <c:pt idx="71">
                  <c:v>11.607495</c:v>
                </c:pt>
                <c:pt idx="72">
                  <c:v>11.913271999999999</c:v>
                </c:pt>
                <c:pt idx="73">
                  <c:v>11.913271999999999</c:v>
                </c:pt>
                <c:pt idx="74">
                  <c:v>11.913271999999999</c:v>
                </c:pt>
                <c:pt idx="75">
                  <c:v>11.913271999999999</c:v>
                </c:pt>
                <c:pt idx="76">
                  <c:v>11.913271999999999</c:v>
                </c:pt>
                <c:pt idx="77">
                  <c:v>11.913271999999999</c:v>
                </c:pt>
                <c:pt idx="78">
                  <c:v>11.913271999999999</c:v>
                </c:pt>
                <c:pt idx="79">
                  <c:v>11.913271999999999</c:v>
                </c:pt>
                <c:pt idx="80">
                  <c:v>11.913271999999999</c:v>
                </c:pt>
                <c:pt idx="81">
                  <c:v>11.913271999999999</c:v>
                </c:pt>
                <c:pt idx="82">
                  <c:v>11.913271999999999</c:v>
                </c:pt>
                <c:pt idx="83">
                  <c:v>11.913271999999999</c:v>
                </c:pt>
                <c:pt idx="84">
                  <c:v>12.241477</c:v>
                </c:pt>
                <c:pt idx="85">
                  <c:v>12.241477</c:v>
                </c:pt>
                <c:pt idx="86">
                  <c:v>12.241477</c:v>
                </c:pt>
                <c:pt idx="87">
                  <c:v>12.241477</c:v>
                </c:pt>
                <c:pt idx="88">
                  <c:v>12.241477</c:v>
                </c:pt>
                <c:pt idx="89">
                  <c:v>12.241477</c:v>
                </c:pt>
                <c:pt idx="90">
                  <c:v>12.241477</c:v>
                </c:pt>
                <c:pt idx="91">
                  <c:v>12.241477</c:v>
                </c:pt>
                <c:pt idx="92">
                  <c:v>12.241477</c:v>
                </c:pt>
                <c:pt idx="93">
                  <c:v>12.241477</c:v>
                </c:pt>
                <c:pt idx="94">
                  <c:v>12.241477</c:v>
                </c:pt>
                <c:pt idx="95">
                  <c:v>12.241477</c:v>
                </c:pt>
                <c:pt idx="96">
                  <c:v>12.56269</c:v>
                </c:pt>
                <c:pt idx="97">
                  <c:v>12.56269</c:v>
                </c:pt>
                <c:pt idx="98">
                  <c:v>12.56269</c:v>
                </c:pt>
                <c:pt idx="99">
                  <c:v>12.56269</c:v>
                </c:pt>
                <c:pt idx="100">
                  <c:v>12.56269</c:v>
                </c:pt>
                <c:pt idx="101">
                  <c:v>12.56269</c:v>
                </c:pt>
                <c:pt idx="102">
                  <c:v>12.56269</c:v>
                </c:pt>
                <c:pt idx="103">
                  <c:v>12.56269</c:v>
                </c:pt>
                <c:pt idx="104">
                  <c:v>12.56269</c:v>
                </c:pt>
                <c:pt idx="105">
                  <c:v>12.56269</c:v>
                </c:pt>
                <c:pt idx="106">
                  <c:v>12.56269</c:v>
                </c:pt>
                <c:pt idx="107">
                  <c:v>12.56269</c:v>
                </c:pt>
                <c:pt idx="108">
                  <c:v>12.860518000000001</c:v>
                </c:pt>
                <c:pt idx="109">
                  <c:v>12.860518000000001</c:v>
                </c:pt>
                <c:pt idx="110">
                  <c:v>12.860518000000001</c:v>
                </c:pt>
                <c:pt idx="111">
                  <c:v>12.860518000000001</c:v>
                </c:pt>
                <c:pt idx="112">
                  <c:v>12.860518000000001</c:v>
                </c:pt>
                <c:pt idx="113">
                  <c:v>12.860518000000001</c:v>
                </c:pt>
                <c:pt idx="114">
                  <c:v>12.860518000000001</c:v>
                </c:pt>
                <c:pt idx="115">
                  <c:v>12.860518000000001</c:v>
                </c:pt>
                <c:pt idx="116">
                  <c:v>12.860518000000001</c:v>
                </c:pt>
                <c:pt idx="117">
                  <c:v>12.860518000000001</c:v>
                </c:pt>
                <c:pt idx="118">
                  <c:v>12.860518000000001</c:v>
                </c:pt>
                <c:pt idx="119">
                  <c:v>12.860518000000001</c:v>
                </c:pt>
                <c:pt idx="120">
                  <c:v>13.195024999999999</c:v>
                </c:pt>
                <c:pt idx="121">
                  <c:v>13.195024999999999</c:v>
                </c:pt>
                <c:pt idx="122">
                  <c:v>13.195024999999999</c:v>
                </c:pt>
                <c:pt idx="123">
                  <c:v>13.195024999999999</c:v>
                </c:pt>
                <c:pt idx="124">
                  <c:v>13.195024999999999</c:v>
                </c:pt>
                <c:pt idx="125">
                  <c:v>13.195024999999999</c:v>
                </c:pt>
                <c:pt idx="126">
                  <c:v>13.195024999999999</c:v>
                </c:pt>
                <c:pt idx="127">
                  <c:v>13.195024999999999</c:v>
                </c:pt>
                <c:pt idx="128">
                  <c:v>13.195024999999999</c:v>
                </c:pt>
                <c:pt idx="129">
                  <c:v>13.195024999999999</c:v>
                </c:pt>
                <c:pt idx="130">
                  <c:v>13.195024999999999</c:v>
                </c:pt>
                <c:pt idx="131">
                  <c:v>13.195024999999999</c:v>
                </c:pt>
                <c:pt idx="132">
                  <c:v>13.760122000000001</c:v>
                </c:pt>
                <c:pt idx="133">
                  <c:v>13.760122000000001</c:v>
                </c:pt>
                <c:pt idx="134">
                  <c:v>13.760122000000001</c:v>
                </c:pt>
                <c:pt idx="135">
                  <c:v>13.760122000000001</c:v>
                </c:pt>
                <c:pt idx="136">
                  <c:v>13.760122000000001</c:v>
                </c:pt>
                <c:pt idx="137">
                  <c:v>13.760122000000001</c:v>
                </c:pt>
                <c:pt idx="138">
                  <c:v>13.760122000000001</c:v>
                </c:pt>
                <c:pt idx="139">
                  <c:v>13.760122000000001</c:v>
                </c:pt>
                <c:pt idx="140">
                  <c:v>13.760122000000001</c:v>
                </c:pt>
                <c:pt idx="141">
                  <c:v>13.760122000000001</c:v>
                </c:pt>
                <c:pt idx="142">
                  <c:v>13.760122000000001</c:v>
                </c:pt>
                <c:pt idx="143">
                  <c:v>13.760122000000001</c:v>
                </c:pt>
                <c:pt idx="144">
                  <c:v>14.075044</c:v>
                </c:pt>
                <c:pt idx="145">
                  <c:v>14.075044</c:v>
                </c:pt>
                <c:pt idx="146">
                  <c:v>14.075044</c:v>
                </c:pt>
                <c:pt idx="147">
                  <c:v>14.075044</c:v>
                </c:pt>
                <c:pt idx="148">
                  <c:v>14.075044</c:v>
                </c:pt>
                <c:pt idx="149">
                  <c:v>14.075044</c:v>
                </c:pt>
                <c:pt idx="150">
                  <c:v>14.075044</c:v>
                </c:pt>
                <c:pt idx="151">
                  <c:v>14.075044</c:v>
                </c:pt>
                <c:pt idx="152">
                  <c:v>14.075044</c:v>
                </c:pt>
                <c:pt idx="153">
                  <c:v>14.075044</c:v>
                </c:pt>
                <c:pt idx="154">
                  <c:v>14.075044</c:v>
                </c:pt>
                <c:pt idx="155">
                  <c:v>14.075044</c:v>
                </c:pt>
                <c:pt idx="156">
                  <c:v>14.400708</c:v>
                </c:pt>
                <c:pt idx="157">
                  <c:v>14.400708</c:v>
                </c:pt>
                <c:pt idx="158">
                  <c:v>14.400708</c:v>
                </c:pt>
                <c:pt idx="159">
                  <c:v>14.400708</c:v>
                </c:pt>
                <c:pt idx="160">
                  <c:v>14.400708</c:v>
                </c:pt>
                <c:pt idx="161">
                  <c:v>14.400708</c:v>
                </c:pt>
                <c:pt idx="162">
                  <c:v>14.400708</c:v>
                </c:pt>
                <c:pt idx="163">
                  <c:v>14.400708</c:v>
                </c:pt>
                <c:pt idx="164">
                  <c:v>14.400708</c:v>
                </c:pt>
                <c:pt idx="165">
                  <c:v>14.400708</c:v>
                </c:pt>
                <c:pt idx="166">
                  <c:v>14.400708</c:v>
                </c:pt>
                <c:pt idx="167">
                  <c:v>14.400708</c:v>
                </c:pt>
                <c:pt idx="168">
                  <c:v>14.758665000000001</c:v>
                </c:pt>
                <c:pt idx="169">
                  <c:v>14.758665000000001</c:v>
                </c:pt>
                <c:pt idx="170">
                  <c:v>14.758665000000001</c:v>
                </c:pt>
                <c:pt idx="171">
                  <c:v>14.758665000000001</c:v>
                </c:pt>
                <c:pt idx="172">
                  <c:v>14.758665000000001</c:v>
                </c:pt>
                <c:pt idx="173">
                  <c:v>14.758665000000001</c:v>
                </c:pt>
                <c:pt idx="174">
                  <c:v>14.758665000000001</c:v>
                </c:pt>
                <c:pt idx="175">
                  <c:v>14.758665000000001</c:v>
                </c:pt>
                <c:pt idx="176">
                  <c:v>14.758665000000001</c:v>
                </c:pt>
                <c:pt idx="177">
                  <c:v>14.758665000000001</c:v>
                </c:pt>
                <c:pt idx="178">
                  <c:v>14.758665000000001</c:v>
                </c:pt>
                <c:pt idx="179">
                  <c:v>14.758665000000001</c:v>
                </c:pt>
                <c:pt idx="180">
                  <c:v>15.12494</c:v>
                </c:pt>
                <c:pt idx="181">
                  <c:v>15.12494</c:v>
                </c:pt>
                <c:pt idx="182">
                  <c:v>15.12494</c:v>
                </c:pt>
                <c:pt idx="183">
                  <c:v>15.12494</c:v>
                </c:pt>
                <c:pt idx="184">
                  <c:v>15.12494</c:v>
                </c:pt>
                <c:pt idx="185">
                  <c:v>15.12494</c:v>
                </c:pt>
                <c:pt idx="186">
                  <c:v>15.12494</c:v>
                </c:pt>
                <c:pt idx="187">
                  <c:v>15.12494</c:v>
                </c:pt>
                <c:pt idx="188">
                  <c:v>15.12494</c:v>
                </c:pt>
                <c:pt idx="189">
                  <c:v>15.12494</c:v>
                </c:pt>
                <c:pt idx="190">
                  <c:v>15.12494</c:v>
                </c:pt>
                <c:pt idx="191">
                  <c:v>15.12494</c:v>
                </c:pt>
                <c:pt idx="192">
                  <c:v>15.462972000000001</c:v>
                </c:pt>
                <c:pt idx="193">
                  <c:v>15.462972000000001</c:v>
                </c:pt>
                <c:pt idx="194">
                  <c:v>15.462972000000001</c:v>
                </c:pt>
                <c:pt idx="195">
                  <c:v>15.462972000000001</c:v>
                </c:pt>
                <c:pt idx="196">
                  <c:v>15.462972000000001</c:v>
                </c:pt>
                <c:pt idx="197">
                  <c:v>15.462972000000001</c:v>
                </c:pt>
                <c:pt idx="198">
                  <c:v>15.462972000000001</c:v>
                </c:pt>
                <c:pt idx="199">
                  <c:v>15.462972000000001</c:v>
                </c:pt>
                <c:pt idx="200">
                  <c:v>15.462972000000001</c:v>
                </c:pt>
                <c:pt idx="201">
                  <c:v>15.462972000000001</c:v>
                </c:pt>
                <c:pt idx="202">
                  <c:v>15.462972000000001</c:v>
                </c:pt>
                <c:pt idx="203">
                  <c:v>15.462972000000001</c:v>
                </c:pt>
                <c:pt idx="204">
                  <c:v>15.772615999999999</c:v>
                </c:pt>
                <c:pt idx="205">
                  <c:v>15.772615999999999</c:v>
                </c:pt>
                <c:pt idx="206">
                  <c:v>15.772615999999999</c:v>
                </c:pt>
                <c:pt idx="207">
                  <c:v>15.772615999999999</c:v>
                </c:pt>
                <c:pt idx="208">
                  <c:v>15.772615999999999</c:v>
                </c:pt>
                <c:pt idx="209">
                  <c:v>15.772615999999999</c:v>
                </c:pt>
                <c:pt idx="210">
                  <c:v>15.772615999999999</c:v>
                </c:pt>
                <c:pt idx="211">
                  <c:v>15.772615999999999</c:v>
                </c:pt>
                <c:pt idx="212">
                  <c:v>15.772615999999999</c:v>
                </c:pt>
                <c:pt idx="213">
                  <c:v>15.772615999999999</c:v>
                </c:pt>
                <c:pt idx="214">
                  <c:v>15.772615999999999</c:v>
                </c:pt>
                <c:pt idx="215">
                  <c:v>15.772615999999999</c:v>
                </c:pt>
                <c:pt idx="216">
                  <c:v>16.051583000000001</c:v>
                </c:pt>
                <c:pt idx="217">
                  <c:v>16.051583000000001</c:v>
                </c:pt>
                <c:pt idx="218">
                  <c:v>16.051583000000001</c:v>
                </c:pt>
                <c:pt idx="219">
                  <c:v>16.051583000000001</c:v>
                </c:pt>
                <c:pt idx="220">
                  <c:v>16.051583000000001</c:v>
                </c:pt>
                <c:pt idx="221">
                  <c:v>16.051583000000001</c:v>
                </c:pt>
                <c:pt idx="222">
                  <c:v>16.051583000000001</c:v>
                </c:pt>
                <c:pt idx="223">
                  <c:v>16.051583000000001</c:v>
                </c:pt>
                <c:pt idx="224">
                  <c:v>16.051583000000001</c:v>
                </c:pt>
                <c:pt idx="225">
                  <c:v>16.051583000000001</c:v>
                </c:pt>
                <c:pt idx="226">
                  <c:v>16.051583000000001</c:v>
                </c:pt>
                <c:pt idx="227">
                  <c:v>16.051583000000001</c:v>
                </c:pt>
                <c:pt idx="228">
                  <c:v>16.324134999999998</c:v>
                </c:pt>
                <c:pt idx="229">
                  <c:v>16.324134999999998</c:v>
                </c:pt>
                <c:pt idx="230">
                  <c:v>16.324134999999998</c:v>
                </c:pt>
                <c:pt idx="231">
                  <c:v>16.324134999999998</c:v>
                </c:pt>
                <c:pt idx="232">
                  <c:v>16.324134999999998</c:v>
                </c:pt>
                <c:pt idx="233">
                  <c:v>16.324134999999998</c:v>
                </c:pt>
                <c:pt idx="234">
                  <c:v>16.324134999999998</c:v>
                </c:pt>
                <c:pt idx="235">
                  <c:v>16.324134999999998</c:v>
                </c:pt>
                <c:pt idx="236">
                  <c:v>16.324134999999998</c:v>
                </c:pt>
                <c:pt idx="237">
                  <c:v>16.324134999999998</c:v>
                </c:pt>
                <c:pt idx="238">
                  <c:v>16.324134999999998</c:v>
                </c:pt>
                <c:pt idx="239">
                  <c:v>16.324134999999998</c:v>
                </c:pt>
                <c:pt idx="240">
                  <c:v>16.63072</c:v>
                </c:pt>
                <c:pt idx="241">
                  <c:v>16.63072</c:v>
                </c:pt>
                <c:pt idx="242">
                  <c:v>16.63072</c:v>
                </c:pt>
                <c:pt idx="243">
                  <c:v>16.63072</c:v>
                </c:pt>
                <c:pt idx="244">
                  <c:v>16.63072</c:v>
                </c:pt>
                <c:pt idx="245">
                  <c:v>16.63072</c:v>
                </c:pt>
                <c:pt idx="246">
                  <c:v>16.63072</c:v>
                </c:pt>
                <c:pt idx="247">
                  <c:v>16.63072</c:v>
                </c:pt>
                <c:pt idx="248">
                  <c:v>16.63072</c:v>
                </c:pt>
                <c:pt idx="249">
                  <c:v>16.63072</c:v>
                </c:pt>
                <c:pt idx="250">
                  <c:v>16.63072</c:v>
                </c:pt>
                <c:pt idx="251">
                  <c:v>16.63072</c:v>
                </c:pt>
                <c:pt idx="252">
                  <c:v>16.904979000000001</c:v>
                </c:pt>
                <c:pt idx="253">
                  <c:v>16.904979000000001</c:v>
                </c:pt>
                <c:pt idx="254">
                  <c:v>16.904979000000001</c:v>
                </c:pt>
                <c:pt idx="255">
                  <c:v>16.904979000000001</c:v>
                </c:pt>
                <c:pt idx="256">
                  <c:v>16.904979000000001</c:v>
                </c:pt>
                <c:pt idx="257">
                  <c:v>16.904979000000001</c:v>
                </c:pt>
                <c:pt idx="258">
                  <c:v>16.904979000000001</c:v>
                </c:pt>
                <c:pt idx="259">
                  <c:v>16.904979000000001</c:v>
                </c:pt>
                <c:pt idx="260">
                  <c:v>16.904979000000001</c:v>
                </c:pt>
                <c:pt idx="261">
                  <c:v>16.904979000000001</c:v>
                </c:pt>
                <c:pt idx="262">
                  <c:v>16.904979000000001</c:v>
                </c:pt>
                <c:pt idx="263">
                  <c:v>16.904979000000001</c:v>
                </c:pt>
                <c:pt idx="264">
                  <c:v>17.149439000000001</c:v>
                </c:pt>
                <c:pt idx="265">
                  <c:v>17.149439000000001</c:v>
                </c:pt>
                <c:pt idx="266">
                  <c:v>17.149439000000001</c:v>
                </c:pt>
                <c:pt idx="267">
                  <c:v>17.149439000000001</c:v>
                </c:pt>
                <c:pt idx="268">
                  <c:v>17.149439000000001</c:v>
                </c:pt>
                <c:pt idx="269">
                  <c:v>17.149439000000001</c:v>
                </c:pt>
                <c:pt idx="270">
                  <c:v>17.149439000000001</c:v>
                </c:pt>
                <c:pt idx="271">
                  <c:v>17.149439000000001</c:v>
                </c:pt>
                <c:pt idx="272">
                  <c:v>17.149439000000001</c:v>
                </c:pt>
                <c:pt idx="273">
                  <c:v>17.149439000000001</c:v>
                </c:pt>
                <c:pt idx="274">
                  <c:v>17.149439000000001</c:v>
                </c:pt>
                <c:pt idx="275">
                  <c:v>17.149439000000001</c:v>
                </c:pt>
                <c:pt idx="276">
                  <c:v>17.345144000000001</c:v>
                </c:pt>
                <c:pt idx="277">
                  <c:v>17.345144000000001</c:v>
                </c:pt>
                <c:pt idx="278">
                  <c:v>17.345144000000001</c:v>
                </c:pt>
                <c:pt idx="279">
                  <c:v>17.345144000000001</c:v>
                </c:pt>
                <c:pt idx="280">
                  <c:v>17.345144000000001</c:v>
                </c:pt>
                <c:pt idx="281">
                  <c:v>17.345144000000001</c:v>
                </c:pt>
                <c:pt idx="282">
                  <c:v>17.345144000000001</c:v>
                </c:pt>
                <c:pt idx="283">
                  <c:v>17.345144000000001</c:v>
                </c:pt>
                <c:pt idx="284">
                  <c:v>17.345144000000001</c:v>
                </c:pt>
                <c:pt idx="285">
                  <c:v>17.345144000000001</c:v>
                </c:pt>
                <c:pt idx="286">
                  <c:v>17.345144000000001</c:v>
                </c:pt>
                <c:pt idx="287">
                  <c:v>17.345144000000001</c:v>
                </c:pt>
                <c:pt idx="288">
                  <c:v>17.524588000000001</c:v>
                </c:pt>
                <c:pt idx="289">
                  <c:v>17.524588000000001</c:v>
                </c:pt>
                <c:pt idx="290">
                  <c:v>17.524588000000001</c:v>
                </c:pt>
                <c:pt idx="291">
                  <c:v>17.524588000000001</c:v>
                </c:pt>
                <c:pt idx="292">
                  <c:v>17.524588000000001</c:v>
                </c:pt>
                <c:pt idx="293">
                  <c:v>17.524588000000001</c:v>
                </c:pt>
                <c:pt idx="294">
                  <c:v>17.524588000000001</c:v>
                </c:pt>
                <c:pt idx="295">
                  <c:v>17.524588000000001</c:v>
                </c:pt>
                <c:pt idx="296">
                  <c:v>17.524588000000001</c:v>
                </c:pt>
                <c:pt idx="297">
                  <c:v>17.524588000000001</c:v>
                </c:pt>
                <c:pt idx="298">
                  <c:v>17.524588000000001</c:v>
                </c:pt>
                <c:pt idx="299">
                  <c:v>17.524588000000001</c:v>
                </c:pt>
                <c:pt idx="300">
                  <c:v>17.694334999999999</c:v>
                </c:pt>
                <c:pt idx="301">
                  <c:v>17.694334999999999</c:v>
                </c:pt>
                <c:pt idx="302">
                  <c:v>17.694334999999999</c:v>
                </c:pt>
                <c:pt idx="303">
                  <c:v>17.694334999999999</c:v>
                </c:pt>
                <c:pt idx="304">
                  <c:v>17.694334999999999</c:v>
                </c:pt>
                <c:pt idx="305">
                  <c:v>17.694334999999999</c:v>
                </c:pt>
                <c:pt idx="306">
                  <c:v>17.694334999999999</c:v>
                </c:pt>
                <c:pt idx="307">
                  <c:v>17.694334999999999</c:v>
                </c:pt>
                <c:pt idx="308">
                  <c:v>17.694334999999999</c:v>
                </c:pt>
                <c:pt idx="309">
                  <c:v>17.694334999999999</c:v>
                </c:pt>
                <c:pt idx="310">
                  <c:v>17.694334999999999</c:v>
                </c:pt>
                <c:pt idx="311">
                  <c:v>17.694334999999999</c:v>
                </c:pt>
                <c:pt idx="312">
                  <c:v>17.871251999999998</c:v>
                </c:pt>
                <c:pt idx="313">
                  <c:v>17.871251999999998</c:v>
                </c:pt>
                <c:pt idx="314">
                  <c:v>17.871251999999998</c:v>
                </c:pt>
                <c:pt idx="315">
                  <c:v>17.871251999999998</c:v>
                </c:pt>
                <c:pt idx="316">
                  <c:v>17.871251999999998</c:v>
                </c:pt>
                <c:pt idx="317">
                  <c:v>17.871251999999998</c:v>
                </c:pt>
                <c:pt idx="318">
                  <c:v>17.871251999999998</c:v>
                </c:pt>
                <c:pt idx="319">
                  <c:v>17.871251999999998</c:v>
                </c:pt>
                <c:pt idx="320">
                  <c:v>17.871251999999998</c:v>
                </c:pt>
                <c:pt idx="321">
                  <c:v>17.871251999999998</c:v>
                </c:pt>
                <c:pt idx="322">
                  <c:v>17.871251999999998</c:v>
                </c:pt>
                <c:pt idx="323">
                  <c:v>17.871251999999998</c:v>
                </c:pt>
                <c:pt idx="324">
                  <c:v>18.089500999999998</c:v>
                </c:pt>
                <c:pt idx="325">
                  <c:v>18.089500999999998</c:v>
                </c:pt>
                <c:pt idx="326">
                  <c:v>18.089500999999998</c:v>
                </c:pt>
                <c:pt idx="327">
                  <c:v>18.089500999999998</c:v>
                </c:pt>
                <c:pt idx="328">
                  <c:v>18.089500999999998</c:v>
                </c:pt>
                <c:pt idx="329">
                  <c:v>18.089500999999998</c:v>
                </c:pt>
                <c:pt idx="330">
                  <c:v>18.089500999999998</c:v>
                </c:pt>
                <c:pt idx="331">
                  <c:v>18.089500999999998</c:v>
                </c:pt>
                <c:pt idx="332">
                  <c:v>18.089500999999998</c:v>
                </c:pt>
                <c:pt idx="333">
                  <c:v>18.089500999999998</c:v>
                </c:pt>
                <c:pt idx="334">
                  <c:v>18.089500999999998</c:v>
                </c:pt>
                <c:pt idx="335">
                  <c:v>18.089500999999998</c:v>
                </c:pt>
                <c:pt idx="336">
                  <c:v>18.297611</c:v>
                </c:pt>
                <c:pt idx="337">
                  <c:v>18.297611</c:v>
                </c:pt>
                <c:pt idx="338">
                  <c:v>18.297611</c:v>
                </c:pt>
                <c:pt idx="339">
                  <c:v>18.297611</c:v>
                </c:pt>
                <c:pt idx="340">
                  <c:v>18.297611</c:v>
                </c:pt>
                <c:pt idx="341">
                  <c:v>18.297611</c:v>
                </c:pt>
                <c:pt idx="342">
                  <c:v>18.297611</c:v>
                </c:pt>
                <c:pt idx="343">
                  <c:v>18.297611</c:v>
                </c:pt>
                <c:pt idx="344">
                  <c:v>18.297611</c:v>
                </c:pt>
                <c:pt idx="345">
                  <c:v>18.297611</c:v>
                </c:pt>
                <c:pt idx="346">
                  <c:v>18.297611</c:v>
                </c:pt>
                <c:pt idx="347">
                  <c:v>18.297611</c:v>
                </c:pt>
                <c:pt idx="348">
                  <c:v>18.600984</c:v>
                </c:pt>
                <c:pt idx="349">
                  <c:v>18.600984</c:v>
                </c:pt>
                <c:pt idx="350">
                  <c:v>18.600984</c:v>
                </c:pt>
                <c:pt idx="351">
                  <c:v>18.600984</c:v>
                </c:pt>
                <c:pt idx="352">
                  <c:v>18.600984</c:v>
                </c:pt>
                <c:pt idx="353">
                  <c:v>18.600984</c:v>
                </c:pt>
                <c:pt idx="354">
                  <c:v>18.600984</c:v>
                </c:pt>
                <c:pt idx="355">
                  <c:v>18.600984</c:v>
                </c:pt>
                <c:pt idx="356">
                  <c:v>18.600984</c:v>
                </c:pt>
                <c:pt idx="357">
                  <c:v>18.600984</c:v>
                </c:pt>
                <c:pt idx="358">
                  <c:v>18.600984</c:v>
                </c:pt>
                <c:pt idx="359">
                  <c:v>18.600984</c:v>
                </c:pt>
                <c:pt idx="360">
                  <c:v>18.847999000000002</c:v>
                </c:pt>
                <c:pt idx="361">
                  <c:v>18.847999000000002</c:v>
                </c:pt>
                <c:pt idx="362">
                  <c:v>18.847999000000002</c:v>
                </c:pt>
                <c:pt idx="363">
                  <c:v>18.847999000000002</c:v>
                </c:pt>
                <c:pt idx="364">
                  <c:v>18.847999000000002</c:v>
                </c:pt>
                <c:pt idx="365">
                  <c:v>18.847999000000002</c:v>
                </c:pt>
                <c:pt idx="366">
                  <c:v>18.847999000000002</c:v>
                </c:pt>
                <c:pt idx="367">
                  <c:v>18.847999000000002</c:v>
                </c:pt>
                <c:pt idx="368">
                  <c:v>18.847999000000002</c:v>
                </c:pt>
                <c:pt idx="369">
                  <c:v>18.847999000000002</c:v>
                </c:pt>
                <c:pt idx="370">
                  <c:v>18.847999000000002</c:v>
                </c:pt>
                <c:pt idx="371">
                  <c:v>18.847999000000002</c:v>
                </c:pt>
                <c:pt idx="372">
                  <c:v>19.040955</c:v>
                </c:pt>
                <c:pt idx="373">
                  <c:v>19.040955</c:v>
                </c:pt>
                <c:pt idx="374">
                  <c:v>19.040955</c:v>
                </c:pt>
                <c:pt idx="375">
                  <c:v>19.040955</c:v>
                </c:pt>
                <c:pt idx="376">
                  <c:v>19.040955</c:v>
                </c:pt>
                <c:pt idx="377">
                  <c:v>19.040955</c:v>
                </c:pt>
                <c:pt idx="378">
                  <c:v>19.040955</c:v>
                </c:pt>
                <c:pt idx="379">
                  <c:v>19.040955</c:v>
                </c:pt>
                <c:pt idx="380">
                  <c:v>19.040955</c:v>
                </c:pt>
                <c:pt idx="381">
                  <c:v>19.040955</c:v>
                </c:pt>
                <c:pt idx="382">
                  <c:v>19.040955</c:v>
                </c:pt>
                <c:pt idx="383">
                  <c:v>19.040955</c:v>
                </c:pt>
                <c:pt idx="384">
                  <c:v>19.225645</c:v>
                </c:pt>
                <c:pt idx="385">
                  <c:v>19.225645</c:v>
                </c:pt>
                <c:pt idx="386">
                  <c:v>19.225645</c:v>
                </c:pt>
                <c:pt idx="387">
                  <c:v>19.225645</c:v>
                </c:pt>
                <c:pt idx="388">
                  <c:v>19.225645</c:v>
                </c:pt>
                <c:pt idx="389">
                  <c:v>19.225645</c:v>
                </c:pt>
                <c:pt idx="390">
                  <c:v>19.225645</c:v>
                </c:pt>
                <c:pt idx="391">
                  <c:v>19.225645</c:v>
                </c:pt>
                <c:pt idx="392">
                  <c:v>19.225645</c:v>
                </c:pt>
                <c:pt idx="393">
                  <c:v>19.225645</c:v>
                </c:pt>
                <c:pt idx="394">
                  <c:v>19.225645</c:v>
                </c:pt>
                <c:pt idx="395">
                  <c:v>19.225645</c:v>
                </c:pt>
                <c:pt idx="396">
                  <c:v>19.411102</c:v>
                </c:pt>
                <c:pt idx="397">
                  <c:v>19.411102</c:v>
                </c:pt>
                <c:pt idx="398">
                  <c:v>19.411102</c:v>
                </c:pt>
                <c:pt idx="399">
                  <c:v>19.411102</c:v>
                </c:pt>
                <c:pt idx="400">
                  <c:v>19.411102</c:v>
                </c:pt>
                <c:pt idx="401">
                  <c:v>19.411102</c:v>
                </c:pt>
                <c:pt idx="402">
                  <c:v>19.411102</c:v>
                </c:pt>
                <c:pt idx="403">
                  <c:v>19.411102</c:v>
                </c:pt>
                <c:pt idx="404">
                  <c:v>19.411102</c:v>
                </c:pt>
                <c:pt idx="405">
                  <c:v>19.411102</c:v>
                </c:pt>
                <c:pt idx="406">
                  <c:v>19.411102</c:v>
                </c:pt>
                <c:pt idx="407">
                  <c:v>19.411102</c:v>
                </c:pt>
                <c:pt idx="408">
                  <c:v>19.619681</c:v>
                </c:pt>
                <c:pt idx="409">
                  <c:v>19.619681</c:v>
                </c:pt>
                <c:pt idx="410">
                  <c:v>19.619681</c:v>
                </c:pt>
                <c:pt idx="411">
                  <c:v>19.619681</c:v>
                </c:pt>
                <c:pt idx="412">
                  <c:v>19.619681</c:v>
                </c:pt>
                <c:pt idx="413">
                  <c:v>19.619681</c:v>
                </c:pt>
                <c:pt idx="414">
                  <c:v>19.619681</c:v>
                </c:pt>
                <c:pt idx="415">
                  <c:v>19.619681</c:v>
                </c:pt>
                <c:pt idx="416">
                  <c:v>19.619681</c:v>
                </c:pt>
                <c:pt idx="417">
                  <c:v>19.619681</c:v>
                </c:pt>
                <c:pt idx="418">
                  <c:v>19.619681</c:v>
                </c:pt>
                <c:pt idx="419">
                  <c:v>19.619681</c:v>
                </c:pt>
                <c:pt idx="420">
                  <c:v>19.832495000000002</c:v>
                </c:pt>
                <c:pt idx="421">
                  <c:v>19.832495000000002</c:v>
                </c:pt>
                <c:pt idx="422">
                  <c:v>19.832495000000002</c:v>
                </c:pt>
                <c:pt idx="423">
                  <c:v>19.832495000000002</c:v>
                </c:pt>
                <c:pt idx="424">
                  <c:v>19.832495000000002</c:v>
                </c:pt>
                <c:pt idx="425">
                  <c:v>19.832495000000002</c:v>
                </c:pt>
                <c:pt idx="426">
                  <c:v>19.832495000000002</c:v>
                </c:pt>
                <c:pt idx="427">
                  <c:v>19.832495000000002</c:v>
                </c:pt>
                <c:pt idx="428">
                  <c:v>19.832495000000002</c:v>
                </c:pt>
                <c:pt idx="429">
                  <c:v>19.832495000000002</c:v>
                </c:pt>
                <c:pt idx="430">
                  <c:v>19.832495000000002</c:v>
                </c:pt>
                <c:pt idx="431">
                  <c:v>19.832495000000002</c:v>
                </c:pt>
                <c:pt idx="432">
                  <c:v>20.058467</c:v>
                </c:pt>
                <c:pt idx="433">
                  <c:v>20.058467</c:v>
                </c:pt>
                <c:pt idx="434">
                  <c:v>20.058467</c:v>
                </c:pt>
                <c:pt idx="435">
                  <c:v>20.058467</c:v>
                </c:pt>
                <c:pt idx="436">
                  <c:v>20.058467</c:v>
                </c:pt>
                <c:pt idx="437">
                  <c:v>20.058467</c:v>
                </c:pt>
                <c:pt idx="438">
                  <c:v>20.058467</c:v>
                </c:pt>
                <c:pt idx="439">
                  <c:v>20.058467</c:v>
                </c:pt>
                <c:pt idx="440">
                  <c:v>20.058467</c:v>
                </c:pt>
                <c:pt idx="441">
                  <c:v>20.058467</c:v>
                </c:pt>
                <c:pt idx="442">
                  <c:v>20.058467</c:v>
                </c:pt>
                <c:pt idx="443">
                  <c:v>20.058467</c:v>
                </c:pt>
                <c:pt idx="444">
                  <c:v>20.284244000000001</c:v>
                </c:pt>
                <c:pt idx="445">
                  <c:v>20.284244000000001</c:v>
                </c:pt>
                <c:pt idx="446">
                  <c:v>20.284244000000001</c:v>
                </c:pt>
                <c:pt idx="447">
                  <c:v>20.284244000000001</c:v>
                </c:pt>
                <c:pt idx="448">
                  <c:v>20.284244000000001</c:v>
                </c:pt>
                <c:pt idx="449">
                  <c:v>20.284244000000001</c:v>
                </c:pt>
                <c:pt idx="450">
                  <c:v>20.284244000000001</c:v>
                </c:pt>
                <c:pt idx="451">
                  <c:v>20.284244000000001</c:v>
                </c:pt>
                <c:pt idx="452">
                  <c:v>20.284244000000001</c:v>
                </c:pt>
                <c:pt idx="453">
                  <c:v>20.284244000000001</c:v>
                </c:pt>
                <c:pt idx="454">
                  <c:v>20.284244000000001</c:v>
                </c:pt>
                <c:pt idx="455">
                  <c:v>20.284244000000001</c:v>
                </c:pt>
                <c:pt idx="456">
                  <c:v>20.489628</c:v>
                </c:pt>
                <c:pt idx="457">
                  <c:v>20.489628</c:v>
                </c:pt>
                <c:pt idx="458">
                  <c:v>20.489628</c:v>
                </c:pt>
                <c:pt idx="459">
                  <c:v>20.489628</c:v>
                </c:pt>
                <c:pt idx="460">
                  <c:v>20.489628</c:v>
                </c:pt>
                <c:pt idx="461">
                  <c:v>20.489628</c:v>
                </c:pt>
                <c:pt idx="462">
                  <c:v>20.489628</c:v>
                </c:pt>
                <c:pt idx="463">
                  <c:v>20.489628</c:v>
                </c:pt>
                <c:pt idx="464">
                  <c:v>20.489628</c:v>
                </c:pt>
                <c:pt idx="465">
                  <c:v>20.489628</c:v>
                </c:pt>
                <c:pt idx="466">
                  <c:v>20.489628</c:v>
                </c:pt>
                <c:pt idx="467">
                  <c:v>20.489628</c:v>
                </c:pt>
                <c:pt idx="468">
                  <c:v>20.710473</c:v>
                </c:pt>
                <c:pt idx="469">
                  <c:v>20.710473</c:v>
                </c:pt>
                <c:pt idx="470">
                  <c:v>20.710473</c:v>
                </c:pt>
                <c:pt idx="471">
                  <c:v>20.710473</c:v>
                </c:pt>
                <c:pt idx="472">
                  <c:v>20.710473</c:v>
                </c:pt>
                <c:pt idx="473">
                  <c:v>20.710473</c:v>
                </c:pt>
                <c:pt idx="474">
                  <c:v>20.710473</c:v>
                </c:pt>
                <c:pt idx="475">
                  <c:v>20.710473</c:v>
                </c:pt>
                <c:pt idx="476">
                  <c:v>20.710473</c:v>
                </c:pt>
                <c:pt idx="477">
                  <c:v>20.710473</c:v>
                </c:pt>
                <c:pt idx="478">
                  <c:v>20.710473</c:v>
                </c:pt>
                <c:pt idx="479">
                  <c:v>20.710473</c:v>
                </c:pt>
                <c:pt idx="480">
                  <c:v>20.968129000000001</c:v>
                </c:pt>
                <c:pt idx="481">
                  <c:v>20.968129000000001</c:v>
                </c:pt>
                <c:pt idx="482">
                  <c:v>20.968129000000001</c:v>
                </c:pt>
                <c:pt idx="483">
                  <c:v>20.968129000000001</c:v>
                </c:pt>
                <c:pt idx="484">
                  <c:v>20.968129000000001</c:v>
                </c:pt>
                <c:pt idx="485">
                  <c:v>20.968129000000001</c:v>
                </c:pt>
                <c:pt idx="486">
                  <c:v>20.968129000000001</c:v>
                </c:pt>
                <c:pt idx="487">
                  <c:v>20.968129000000001</c:v>
                </c:pt>
                <c:pt idx="488">
                  <c:v>20.968129000000001</c:v>
                </c:pt>
                <c:pt idx="489">
                  <c:v>20.968129000000001</c:v>
                </c:pt>
                <c:pt idx="490">
                  <c:v>20.968129000000001</c:v>
                </c:pt>
                <c:pt idx="491">
                  <c:v>20.968129000000001</c:v>
                </c:pt>
                <c:pt idx="492">
                  <c:v>21.262291999999999</c:v>
                </c:pt>
                <c:pt idx="493">
                  <c:v>21.262291999999999</c:v>
                </c:pt>
                <c:pt idx="494">
                  <c:v>21.262291999999999</c:v>
                </c:pt>
                <c:pt idx="495">
                  <c:v>21.262291999999999</c:v>
                </c:pt>
                <c:pt idx="496">
                  <c:v>21.262291999999999</c:v>
                </c:pt>
                <c:pt idx="497">
                  <c:v>21.262291999999999</c:v>
                </c:pt>
                <c:pt idx="498">
                  <c:v>21.262291999999999</c:v>
                </c:pt>
                <c:pt idx="499">
                  <c:v>21.262291999999999</c:v>
                </c:pt>
                <c:pt idx="500">
                  <c:v>21.262291999999999</c:v>
                </c:pt>
                <c:pt idx="501">
                  <c:v>21.262291999999999</c:v>
                </c:pt>
                <c:pt idx="502">
                  <c:v>21.262291999999999</c:v>
                </c:pt>
                <c:pt idx="503">
                  <c:v>21.262291999999999</c:v>
                </c:pt>
                <c:pt idx="504">
                  <c:v>21.558268000000002</c:v>
                </c:pt>
                <c:pt idx="505">
                  <c:v>21.558268000000002</c:v>
                </c:pt>
                <c:pt idx="506">
                  <c:v>21.558268000000002</c:v>
                </c:pt>
                <c:pt idx="507">
                  <c:v>21.558268000000002</c:v>
                </c:pt>
                <c:pt idx="508">
                  <c:v>21.558268000000002</c:v>
                </c:pt>
                <c:pt idx="509">
                  <c:v>21.558268000000002</c:v>
                </c:pt>
                <c:pt idx="510">
                  <c:v>21.558268000000002</c:v>
                </c:pt>
                <c:pt idx="511">
                  <c:v>21.558268000000002</c:v>
                </c:pt>
                <c:pt idx="512">
                  <c:v>21.558268000000002</c:v>
                </c:pt>
                <c:pt idx="513">
                  <c:v>21.558268000000002</c:v>
                </c:pt>
                <c:pt idx="514">
                  <c:v>21.558268000000002</c:v>
                </c:pt>
                <c:pt idx="515">
                  <c:v>21.558268000000002</c:v>
                </c:pt>
                <c:pt idx="516">
                  <c:v>21.812234</c:v>
                </c:pt>
                <c:pt idx="517">
                  <c:v>21.812234</c:v>
                </c:pt>
                <c:pt idx="518">
                  <c:v>21.812234</c:v>
                </c:pt>
                <c:pt idx="519">
                  <c:v>21.812234</c:v>
                </c:pt>
                <c:pt idx="520">
                  <c:v>21.812234</c:v>
                </c:pt>
                <c:pt idx="521">
                  <c:v>21.812234</c:v>
                </c:pt>
                <c:pt idx="522">
                  <c:v>21.812234</c:v>
                </c:pt>
                <c:pt idx="523">
                  <c:v>21.812234</c:v>
                </c:pt>
                <c:pt idx="524">
                  <c:v>21.812234</c:v>
                </c:pt>
                <c:pt idx="525">
                  <c:v>21.812234</c:v>
                </c:pt>
                <c:pt idx="526">
                  <c:v>21.812234</c:v>
                </c:pt>
                <c:pt idx="527">
                  <c:v>21.812234</c:v>
                </c:pt>
                <c:pt idx="528">
                  <c:v>22.077714</c:v>
                </c:pt>
                <c:pt idx="529">
                  <c:v>22.077714</c:v>
                </c:pt>
                <c:pt idx="530">
                  <c:v>22.077714</c:v>
                </c:pt>
                <c:pt idx="531">
                  <c:v>22.077714</c:v>
                </c:pt>
                <c:pt idx="532">
                  <c:v>22.077714</c:v>
                </c:pt>
                <c:pt idx="533">
                  <c:v>22.077714</c:v>
                </c:pt>
                <c:pt idx="534">
                  <c:v>22.077714</c:v>
                </c:pt>
                <c:pt idx="535">
                  <c:v>22.077714</c:v>
                </c:pt>
                <c:pt idx="536">
                  <c:v>22.077714</c:v>
                </c:pt>
                <c:pt idx="537">
                  <c:v>22.077714</c:v>
                </c:pt>
                <c:pt idx="538">
                  <c:v>22.077714</c:v>
                </c:pt>
                <c:pt idx="539">
                  <c:v>22.077714</c:v>
                </c:pt>
                <c:pt idx="540">
                  <c:v>22.350145999999999</c:v>
                </c:pt>
                <c:pt idx="541">
                  <c:v>22.350145999999999</c:v>
                </c:pt>
                <c:pt idx="542">
                  <c:v>22.350145999999999</c:v>
                </c:pt>
                <c:pt idx="543">
                  <c:v>22.350145999999999</c:v>
                </c:pt>
                <c:pt idx="544">
                  <c:v>22.350145999999999</c:v>
                </c:pt>
                <c:pt idx="545">
                  <c:v>22.350145999999999</c:v>
                </c:pt>
                <c:pt idx="546">
                  <c:v>22.350145999999999</c:v>
                </c:pt>
                <c:pt idx="547">
                  <c:v>22.350145999999999</c:v>
                </c:pt>
                <c:pt idx="548">
                  <c:v>22.350145999999999</c:v>
                </c:pt>
                <c:pt idx="549">
                  <c:v>22.350145999999999</c:v>
                </c:pt>
                <c:pt idx="550">
                  <c:v>22.350145999999999</c:v>
                </c:pt>
                <c:pt idx="551">
                  <c:v>22.350145999999999</c:v>
                </c:pt>
                <c:pt idx="552">
                  <c:v>22.624573999999999</c:v>
                </c:pt>
                <c:pt idx="553">
                  <c:v>22.624573999999999</c:v>
                </c:pt>
                <c:pt idx="554">
                  <c:v>22.624573999999999</c:v>
                </c:pt>
                <c:pt idx="555">
                  <c:v>22.624573999999999</c:v>
                </c:pt>
                <c:pt idx="556">
                  <c:v>22.624573999999999</c:v>
                </c:pt>
                <c:pt idx="557">
                  <c:v>22.624573999999999</c:v>
                </c:pt>
                <c:pt idx="558">
                  <c:v>22.624573999999999</c:v>
                </c:pt>
                <c:pt idx="559">
                  <c:v>22.624573999999999</c:v>
                </c:pt>
                <c:pt idx="560">
                  <c:v>22.624573999999999</c:v>
                </c:pt>
                <c:pt idx="561">
                  <c:v>22.624573999999999</c:v>
                </c:pt>
                <c:pt idx="562">
                  <c:v>22.624573999999999</c:v>
                </c:pt>
                <c:pt idx="563">
                  <c:v>22.624573999999999</c:v>
                </c:pt>
                <c:pt idx="564">
                  <c:v>22.865622999999999</c:v>
                </c:pt>
                <c:pt idx="565">
                  <c:v>22.865622999999999</c:v>
                </c:pt>
                <c:pt idx="566">
                  <c:v>22.865622999999999</c:v>
                </c:pt>
                <c:pt idx="567">
                  <c:v>22.865622999999999</c:v>
                </c:pt>
                <c:pt idx="568">
                  <c:v>22.865622999999999</c:v>
                </c:pt>
                <c:pt idx="569">
                  <c:v>22.865622999999999</c:v>
                </c:pt>
                <c:pt idx="570">
                  <c:v>22.865622999999999</c:v>
                </c:pt>
                <c:pt idx="571">
                  <c:v>22.865622999999999</c:v>
                </c:pt>
                <c:pt idx="572">
                  <c:v>22.865622999999999</c:v>
                </c:pt>
                <c:pt idx="573">
                  <c:v>22.865622999999999</c:v>
                </c:pt>
                <c:pt idx="574">
                  <c:v>22.865622999999999</c:v>
                </c:pt>
                <c:pt idx="575">
                  <c:v>22.865622999999999</c:v>
                </c:pt>
                <c:pt idx="576">
                  <c:v>23.111668000000002</c:v>
                </c:pt>
                <c:pt idx="577">
                  <c:v>23.111668000000002</c:v>
                </c:pt>
                <c:pt idx="578">
                  <c:v>23.111668000000002</c:v>
                </c:pt>
                <c:pt idx="579">
                  <c:v>23.111668000000002</c:v>
                </c:pt>
                <c:pt idx="580">
                  <c:v>23.111668000000002</c:v>
                </c:pt>
                <c:pt idx="581">
                  <c:v>23.111668000000002</c:v>
                </c:pt>
                <c:pt idx="582">
                  <c:v>23.111668000000002</c:v>
                </c:pt>
                <c:pt idx="583">
                  <c:v>23.111668000000002</c:v>
                </c:pt>
                <c:pt idx="584">
                  <c:v>23.111668000000002</c:v>
                </c:pt>
                <c:pt idx="585">
                  <c:v>23.111668000000002</c:v>
                </c:pt>
                <c:pt idx="586">
                  <c:v>23.111668000000002</c:v>
                </c:pt>
                <c:pt idx="587">
                  <c:v>23.111668000000002</c:v>
                </c:pt>
                <c:pt idx="588">
                  <c:v>23.361612999999998</c:v>
                </c:pt>
                <c:pt idx="589">
                  <c:v>23.361612999999998</c:v>
                </c:pt>
                <c:pt idx="590">
                  <c:v>23.361612999999998</c:v>
                </c:pt>
                <c:pt idx="591">
                  <c:v>23.361612999999998</c:v>
                </c:pt>
                <c:pt idx="592">
                  <c:v>23.361612999999998</c:v>
                </c:pt>
                <c:pt idx="593">
                  <c:v>23.361612999999998</c:v>
                </c:pt>
                <c:pt idx="594">
                  <c:v>23.361612999999998</c:v>
                </c:pt>
                <c:pt idx="595">
                  <c:v>23.361612999999998</c:v>
                </c:pt>
                <c:pt idx="596">
                  <c:v>23.361612999999998</c:v>
                </c:pt>
                <c:pt idx="597">
                  <c:v>23.361612999999998</c:v>
                </c:pt>
                <c:pt idx="598">
                  <c:v>23.361612999999998</c:v>
                </c:pt>
                <c:pt idx="599">
                  <c:v>23.361612999999998</c:v>
                </c:pt>
                <c:pt idx="600">
                  <c:v>23.592244999999998</c:v>
                </c:pt>
                <c:pt idx="601">
                  <c:v>23.592244999999998</c:v>
                </c:pt>
                <c:pt idx="602">
                  <c:v>23.592244999999998</c:v>
                </c:pt>
                <c:pt idx="603">
                  <c:v>23.592244999999998</c:v>
                </c:pt>
                <c:pt idx="604">
                  <c:v>23.592244999999998</c:v>
                </c:pt>
                <c:pt idx="605">
                  <c:v>23.592244999999998</c:v>
                </c:pt>
                <c:pt idx="606">
                  <c:v>23.592244999999998</c:v>
                </c:pt>
                <c:pt idx="607">
                  <c:v>23.592244999999998</c:v>
                </c:pt>
                <c:pt idx="608">
                  <c:v>23.592244999999998</c:v>
                </c:pt>
                <c:pt idx="609">
                  <c:v>23.592244999999998</c:v>
                </c:pt>
                <c:pt idx="610">
                  <c:v>23.592244999999998</c:v>
                </c:pt>
                <c:pt idx="611">
                  <c:v>23.592244999999998</c:v>
                </c:pt>
                <c:pt idx="612">
                  <c:v>23.758358000000001</c:v>
                </c:pt>
                <c:pt idx="613">
                  <c:v>23.758358000000001</c:v>
                </c:pt>
                <c:pt idx="614">
                  <c:v>23.758358000000001</c:v>
                </c:pt>
                <c:pt idx="615">
                  <c:v>23.758358000000001</c:v>
                </c:pt>
                <c:pt idx="616">
                  <c:v>23.758358000000001</c:v>
                </c:pt>
                <c:pt idx="617">
                  <c:v>23.758358000000001</c:v>
                </c:pt>
                <c:pt idx="618">
                  <c:v>23.758358000000001</c:v>
                </c:pt>
                <c:pt idx="619">
                  <c:v>23.758358000000001</c:v>
                </c:pt>
                <c:pt idx="620">
                  <c:v>23.758358000000001</c:v>
                </c:pt>
                <c:pt idx="621">
                  <c:v>23.758358000000001</c:v>
                </c:pt>
                <c:pt idx="622">
                  <c:v>23.758358000000001</c:v>
                </c:pt>
                <c:pt idx="623">
                  <c:v>23.758358000000001</c:v>
                </c:pt>
                <c:pt idx="624">
                  <c:v>23.910513000000002</c:v>
                </c:pt>
                <c:pt idx="625">
                  <c:v>23.910513000000002</c:v>
                </c:pt>
                <c:pt idx="626">
                  <c:v>23.910513000000002</c:v>
                </c:pt>
                <c:pt idx="627">
                  <c:v>23.910513000000002</c:v>
                </c:pt>
                <c:pt idx="628">
                  <c:v>23.910513000000002</c:v>
                </c:pt>
                <c:pt idx="629">
                  <c:v>23.910513000000002</c:v>
                </c:pt>
                <c:pt idx="630">
                  <c:v>23.910513000000002</c:v>
                </c:pt>
                <c:pt idx="631">
                  <c:v>23.910513000000002</c:v>
                </c:pt>
                <c:pt idx="632">
                  <c:v>23.910513000000002</c:v>
                </c:pt>
                <c:pt idx="633">
                  <c:v>23.910513000000002</c:v>
                </c:pt>
                <c:pt idx="634">
                  <c:v>23.910513000000002</c:v>
                </c:pt>
                <c:pt idx="635">
                  <c:v>23.910513000000002</c:v>
                </c:pt>
                <c:pt idx="636">
                  <c:v>24.036987</c:v>
                </c:pt>
                <c:pt idx="637">
                  <c:v>24.036987</c:v>
                </c:pt>
                <c:pt idx="638">
                  <c:v>24.036987</c:v>
                </c:pt>
                <c:pt idx="639">
                  <c:v>24.036987</c:v>
                </c:pt>
                <c:pt idx="640">
                  <c:v>24.036987</c:v>
                </c:pt>
                <c:pt idx="641">
                  <c:v>24.036987</c:v>
                </c:pt>
                <c:pt idx="642">
                  <c:v>24.036987</c:v>
                </c:pt>
                <c:pt idx="643">
                  <c:v>24.036987</c:v>
                </c:pt>
                <c:pt idx="644">
                  <c:v>24.036987</c:v>
                </c:pt>
                <c:pt idx="645">
                  <c:v>24.036987</c:v>
                </c:pt>
                <c:pt idx="646">
                  <c:v>24.036987</c:v>
                </c:pt>
                <c:pt idx="647">
                  <c:v>24.036987</c:v>
                </c:pt>
                <c:pt idx="648">
                  <c:v>24.147355000000001</c:v>
                </c:pt>
                <c:pt idx="649">
                  <c:v>24.147355000000001</c:v>
                </c:pt>
                <c:pt idx="650">
                  <c:v>24.147355000000001</c:v>
                </c:pt>
                <c:pt idx="651">
                  <c:v>24.147355000000001</c:v>
                </c:pt>
                <c:pt idx="652">
                  <c:v>24.147355000000001</c:v>
                </c:pt>
                <c:pt idx="653">
                  <c:v>24.147355000000001</c:v>
                </c:pt>
                <c:pt idx="654">
                  <c:v>24.147355000000001</c:v>
                </c:pt>
                <c:pt idx="655">
                  <c:v>24.147355000000001</c:v>
                </c:pt>
                <c:pt idx="656">
                  <c:v>24.147355000000001</c:v>
                </c:pt>
                <c:pt idx="657">
                  <c:v>24.147355000000001</c:v>
                </c:pt>
                <c:pt idx="658">
                  <c:v>24.147355000000001</c:v>
                </c:pt>
                <c:pt idx="659">
                  <c:v>24.147355000000001</c:v>
                </c:pt>
                <c:pt idx="660">
                  <c:v>24.190332000000001</c:v>
                </c:pt>
                <c:pt idx="661">
                  <c:v>24.190332000000001</c:v>
                </c:pt>
                <c:pt idx="662">
                  <c:v>24.190332000000001</c:v>
                </c:pt>
                <c:pt idx="663">
                  <c:v>24.190332000000001</c:v>
                </c:pt>
                <c:pt idx="664">
                  <c:v>24.190332000000001</c:v>
                </c:pt>
                <c:pt idx="665">
                  <c:v>24.190332000000001</c:v>
                </c:pt>
                <c:pt idx="666">
                  <c:v>24.190332000000001</c:v>
                </c:pt>
                <c:pt idx="667">
                  <c:v>24.190332000000001</c:v>
                </c:pt>
                <c:pt idx="668">
                  <c:v>24.190332000000001</c:v>
                </c:pt>
                <c:pt idx="669">
                  <c:v>24.190332000000001</c:v>
                </c:pt>
                <c:pt idx="670">
                  <c:v>24.190332000000001</c:v>
                </c:pt>
                <c:pt idx="671">
                  <c:v>24.190332000000001</c:v>
                </c:pt>
                <c:pt idx="672">
                  <c:v>24.330226</c:v>
                </c:pt>
                <c:pt idx="673">
                  <c:v>24.330226</c:v>
                </c:pt>
                <c:pt idx="674">
                  <c:v>24.330226</c:v>
                </c:pt>
                <c:pt idx="675">
                  <c:v>24.330226</c:v>
                </c:pt>
                <c:pt idx="676">
                  <c:v>24.330226</c:v>
                </c:pt>
                <c:pt idx="677">
                  <c:v>24.330226</c:v>
                </c:pt>
                <c:pt idx="678">
                  <c:v>24.330226</c:v>
                </c:pt>
                <c:pt idx="679">
                  <c:v>24.330226</c:v>
                </c:pt>
                <c:pt idx="680">
                  <c:v>24.330226</c:v>
                </c:pt>
                <c:pt idx="681">
                  <c:v>24.330226</c:v>
                </c:pt>
                <c:pt idx="682">
                  <c:v>24.330226</c:v>
                </c:pt>
                <c:pt idx="683">
                  <c:v>24.330226</c:v>
                </c:pt>
                <c:pt idx="684">
                  <c:v>24.502656000000002</c:v>
                </c:pt>
                <c:pt idx="685">
                  <c:v>24.502656000000002</c:v>
                </c:pt>
                <c:pt idx="686">
                  <c:v>24.502656000000002</c:v>
                </c:pt>
                <c:pt idx="687">
                  <c:v>24.502656000000002</c:v>
                </c:pt>
                <c:pt idx="688">
                  <c:v>24.502656000000002</c:v>
                </c:pt>
                <c:pt idx="689">
                  <c:v>24.502656000000002</c:v>
                </c:pt>
                <c:pt idx="690">
                  <c:v>24.502656000000002</c:v>
                </c:pt>
                <c:pt idx="691">
                  <c:v>24.502656000000002</c:v>
                </c:pt>
                <c:pt idx="692">
                  <c:v>24.502656000000002</c:v>
                </c:pt>
                <c:pt idx="693">
                  <c:v>24.502656000000002</c:v>
                </c:pt>
                <c:pt idx="694">
                  <c:v>24.502656000000002</c:v>
                </c:pt>
                <c:pt idx="695">
                  <c:v>24.502656000000002</c:v>
                </c:pt>
                <c:pt idx="696">
                  <c:v>24.742773</c:v>
                </c:pt>
                <c:pt idx="697">
                  <c:v>24.742773</c:v>
                </c:pt>
                <c:pt idx="698">
                  <c:v>24.742773</c:v>
                </c:pt>
                <c:pt idx="699">
                  <c:v>24.742773</c:v>
                </c:pt>
                <c:pt idx="700">
                  <c:v>24.742773</c:v>
                </c:pt>
                <c:pt idx="701">
                  <c:v>24.742773</c:v>
                </c:pt>
                <c:pt idx="702">
                  <c:v>24.742773</c:v>
                </c:pt>
                <c:pt idx="703">
                  <c:v>24.742773</c:v>
                </c:pt>
                <c:pt idx="704">
                  <c:v>24.742773</c:v>
                </c:pt>
                <c:pt idx="705">
                  <c:v>24.742773</c:v>
                </c:pt>
                <c:pt idx="706">
                  <c:v>24.742773</c:v>
                </c:pt>
                <c:pt idx="707">
                  <c:v>24.742773</c:v>
                </c:pt>
                <c:pt idx="708">
                  <c:v>24.987960000000001</c:v>
                </c:pt>
                <c:pt idx="709">
                  <c:v>24.987960000000001</c:v>
                </c:pt>
                <c:pt idx="710">
                  <c:v>24.987960000000001</c:v>
                </c:pt>
                <c:pt idx="711">
                  <c:v>24.987960000000001</c:v>
                </c:pt>
                <c:pt idx="712">
                  <c:v>24.987960000000001</c:v>
                </c:pt>
                <c:pt idx="713">
                  <c:v>24.987960000000001</c:v>
                </c:pt>
                <c:pt idx="714">
                  <c:v>24.987960000000001</c:v>
                </c:pt>
                <c:pt idx="715">
                  <c:v>24.987960000000001</c:v>
                </c:pt>
                <c:pt idx="716">
                  <c:v>24.987960000000001</c:v>
                </c:pt>
                <c:pt idx="717">
                  <c:v>24.987960000000001</c:v>
                </c:pt>
                <c:pt idx="718">
                  <c:v>24.987960000000001</c:v>
                </c:pt>
                <c:pt idx="719">
                  <c:v>24.987960000000001</c:v>
                </c:pt>
                <c:pt idx="720">
                  <c:v>25.147617</c:v>
                </c:pt>
                <c:pt idx="721">
                  <c:v>25.147617</c:v>
                </c:pt>
                <c:pt idx="722">
                  <c:v>25.147617</c:v>
                </c:pt>
                <c:pt idx="723">
                  <c:v>25.147617</c:v>
                </c:pt>
                <c:pt idx="724">
                  <c:v>25.147617</c:v>
                </c:pt>
                <c:pt idx="725">
                  <c:v>25.147617</c:v>
                </c:pt>
                <c:pt idx="726">
                  <c:v>25.147617</c:v>
                </c:pt>
                <c:pt idx="727">
                  <c:v>25.147617</c:v>
                </c:pt>
                <c:pt idx="728">
                  <c:v>25.147617</c:v>
                </c:pt>
                <c:pt idx="729">
                  <c:v>25.147617</c:v>
                </c:pt>
                <c:pt idx="730">
                  <c:v>25.147617</c:v>
                </c:pt>
                <c:pt idx="731">
                  <c:v>25.147617</c:v>
                </c:pt>
                <c:pt idx="732">
                  <c:v>25.145036999999999</c:v>
                </c:pt>
                <c:pt idx="733">
                  <c:v>25.145036999999999</c:v>
                </c:pt>
                <c:pt idx="734">
                  <c:v>25.145036999999999</c:v>
                </c:pt>
                <c:pt idx="735">
                  <c:v>25.145036999999999</c:v>
                </c:pt>
                <c:pt idx="736">
                  <c:v>25.145036999999999</c:v>
                </c:pt>
                <c:pt idx="737">
                  <c:v>25.145036999999999</c:v>
                </c:pt>
                <c:pt idx="738">
                  <c:v>25.145036999999999</c:v>
                </c:pt>
                <c:pt idx="739">
                  <c:v>25.145036999999999</c:v>
                </c:pt>
                <c:pt idx="740">
                  <c:v>25.145036999999999</c:v>
                </c:pt>
                <c:pt idx="741">
                  <c:v>25.145036999999999</c:v>
                </c:pt>
                <c:pt idx="742">
                  <c:v>25.145036999999999</c:v>
                </c:pt>
                <c:pt idx="743">
                  <c:v>25.145036999999999</c:v>
                </c:pt>
                <c:pt idx="744">
                  <c:v>25.214804000000001</c:v>
                </c:pt>
                <c:pt idx="745">
                  <c:v>25.214804000000001</c:v>
                </c:pt>
                <c:pt idx="746">
                  <c:v>25.214804000000001</c:v>
                </c:pt>
                <c:pt idx="747">
                  <c:v>25.214804000000001</c:v>
                </c:pt>
                <c:pt idx="748">
                  <c:v>25.214804000000001</c:v>
                </c:pt>
                <c:pt idx="749">
                  <c:v>25.214804000000001</c:v>
                </c:pt>
                <c:pt idx="750">
                  <c:v>25.214804000000001</c:v>
                </c:pt>
                <c:pt idx="751">
                  <c:v>25.214804000000001</c:v>
                </c:pt>
                <c:pt idx="752">
                  <c:v>25.214804000000001</c:v>
                </c:pt>
                <c:pt idx="753">
                  <c:v>25.214804000000001</c:v>
                </c:pt>
                <c:pt idx="754">
                  <c:v>25.214804000000001</c:v>
                </c:pt>
                <c:pt idx="755">
                  <c:v>25.214804000000001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C5C-4BDB-AF70-2C4B59954123}"/>
            </c:ext>
          </c:extLst>
        </c:ser>
        <c:ser>
          <c:idx val="10"/>
          <c:order val="9"/>
          <c:tx>
            <c:strRef>
              <c:f>CANPOPWPRJ!$L$7</c:f>
              <c:strCache>
                <c:ptCount val="1"/>
                <c:pt idx="0">
                  <c:v>27.6</c:v>
                </c:pt>
              </c:strCache>
            </c:strRef>
          </c:tx>
          <c:marker>
            <c:symbol val="none"/>
          </c:marker>
          <c:cat>
            <c:numRef>
              <c:f>MEXPOPWPRJ!$A$9:$A$1119</c:f>
              <c:numCache>
                <c:formatCode>mmm\-yy</c:formatCode>
                <c:ptCount val="1111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41487</c:v>
                </c:pt>
                <c:pt idx="644">
                  <c:v>41518</c:v>
                </c:pt>
                <c:pt idx="645">
                  <c:v>41548</c:v>
                </c:pt>
                <c:pt idx="646">
                  <c:v>41579</c:v>
                </c:pt>
                <c:pt idx="647">
                  <c:v>41609</c:v>
                </c:pt>
                <c:pt idx="648">
                  <c:v>41640</c:v>
                </c:pt>
                <c:pt idx="649">
                  <c:v>41671</c:v>
                </c:pt>
                <c:pt idx="650">
                  <c:v>41699</c:v>
                </c:pt>
                <c:pt idx="651">
                  <c:v>41730</c:v>
                </c:pt>
                <c:pt idx="652">
                  <c:v>41760</c:v>
                </c:pt>
                <c:pt idx="653">
                  <c:v>41791</c:v>
                </c:pt>
                <c:pt idx="654">
                  <c:v>41821</c:v>
                </c:pt>
                <c:pt idx="655">
                  <c:v>41852</c:v>
                </c:pt>
                <c:pt idx="656">
                  <c:v>41883</c:v>
                </c:pt>
                <c:pt idx="657">
                  <c:v>41913</c:v>
                </c:pt>
                <c:pt idx="658">
                  <c:v>41944</c:v>
                </c:pt>
                <c:pt idx="659">
                  <c:v>41974</c:v>
                </c:pt>
                <c:pt idx="660">
                  <c:v>42005</c:v>
                </c:pt>
                <c:pt idx="661">
                  <c:v>42036</c:v>
                </c:pt>
                <c:pt idx="662">
                  <c:v>42064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42278</c:v>
                </c:pt>
                <c:pt idx="670">
                  <c:v>42309</c:v>
                </c:pt>
                <c:pt idx="671">
                  <c:v>42339</c:v>
                </c:pt>
                <c:pt idx="672">
                  <c:v>42370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  <c:pt idx="692">
                  <c:v>42979</c:v>
                </c:pt>
                <c:pt idx="693">
                  <c:v>43009</c:v>
                </c:pt>
                <c:pt idx="694">
                  <c:v>43040</c:v>
                </c:pt>
                <c:pt idx="695">
                  <c:v>43070</c:v>
                </c:pt>
                <c:pt idx="696">
                  <c:v>43101</c:v>
                </c:pt>
                <c:pt idx="697">
                  <c:v>43132</c:v>
                </c:pt>
                <c:pt idx="698">
                  <c:v>43160</c:v>
                </c:pt>
                <c:pt idx="699">
                  <c:v>43191</c:v>
                </c:pt>
                <c:pt idx="700">
                  <c:v>43221</c:v>
                </c:pt>
                <c:pt idx="701">
                  <c:v>43252</c:v>
                </c:pt>
                <c:pt idx="702">
                  <c:v>43282</c:v>
                </c:pt>
                <c:pt idx="703">
                  <c:v>43313</c:v>
                </c:pt>
                <c:pt idx="704">
                  <c:v>43344</c:v>
                </c:pt>
                <c:pt idx="705">
                  <c:v>43374</c:v>
                </c:pt>
                <c:pt idx="706">
                  <c:v>43405</c:v>
                </c:pt>
                <c:pt idx="707">
                  <c:v>43435</c:v>
                </c:pt>
                <c:pt idx="708">
                  <c:v>43466</c:v>
                </c:pt>
                <c:pt idx="709">
                  <c:v>43497</c:v>
                </c:pt>
                <c:pt idx="710">
                  <c:v>43525</c:v>
                </c:pt>
                <c:pt idx="711">
                  <c:v>43556</c:v>
                </c:pt>
                <c:pt idx="712">
                  <c:v>43586</c:v>
                </c:pt>
                <c:pt idx="713">
                  <c:v>43617</c:v>
                </c:pt>
                <c:pt idx="714">
                  <c:v>43647</c:v>
                </c:pt>
                <c:pt idx="715">
                  <c:v>43678</c:v>
                </c:pt>
                <c:pt idx="716">
                  <c:v>43709</c:v>
                </c:pt>
                <c:pt idx="717">
                  <c:v>43739</c:v>
                </c:pt>
                <c:pt idx="718">
                  <c:v>43770</c:v>
                </c:pt>
                <c:pt idx="719">
                  <c:v>43800</c:v>
                </c:pt>
                <c:pt idx="720">
                  <c:v>43831</c:v>
                </c:pt>
                <c:pt idx="721">
                  <c:v>43862</c:v>
                </c:pt>
                <c:pt idx="722">
                  <c:v>43891</c:v>
                </c:pt>
                <c:pt idx="723">
                  <c:v>43922</c:v>
                </c:pt>
                <c:pt idx="724">
                  <c:v>43952</c:v>
                </c:pt>
                <c:pt idx="725">
                  <c:v>43983</c:v>
                </c:pt>
                <c:pt idx="726">
                  <c:v>44013</c:v>
                </c:pt>
                <c:pt idx="727">
                  <c:v>44044</c:v>
                </c:pt>
                <c:pt idx="728">
                  <c:v>44075</c:v>
                </c:pt>
                <c:pt idx="729">
                  <c:v>44105</c:v>
                </c:pt>
                <c:pt idx="730">
                  <c:v>44136</c:v>
                </c:pt>
                <c:pt idx="731">
                  <c:v>44166</c:v>
                </c:pt>
                <c:pt idx="732">
                  <c:v>44197</c:v>
                </c:pt>
                <c:pt idx="733">
                  <c:v>44228</c:v>
                </c:pt>
                <c:pt idx="734">
                  <c:v>44256</c:v>
                </c:pt>
                <c:pt idx="735">
                  <c:v>44287</c:v>
                </c:pt>
                <c:pt idx="736">
                  <c:v>44317</c:v>
                </c:pt>
                <c:pt idx="737">
                  <c:v>44348</c:v>
                </c:pt>
                <c:pt idx="738">
                  <c:v>44378</c:v>
                </c:pt>
                <c:pt idx="739">
                  <c:v>44409</c:v>
                </c:pt>
                <c:pt idx="740">
                  <c:v>44440</c:v>
                </c:pt>
                <c:pt idx="741">
                  <c:v>44470</c:v>
                </c:pt>
                <c:pt idx="742">
                  <c:v>44501</c:v>
                </c:pt>
                <c:pt idx="743">
                  <c:v>44531</c:v>
                </c:pt>
                <c:pt idx="744">
                  <c:v>44562</c:v>
                </c:pt>
                <c:pt idx="745">
                  <c:v>44593</c:v>
                </c:pt>
                <c:pt idx="746">
                  <c:v>44621</c:v>
                </c:pt>
                <c:pt idx="747">
                  <c:v>44652</c:v>
                </c:pt>
                <c:pt idx="748">
                  <c:v>44682</c:v>
                </c:pt>
                <c:pt idx="749">
                  <c:v>44713</c:v>
                </c:pt>
                <c:pt idx="750">
                  <c:v>44743</c:v>
                </c:pt>
                <c:pt idx="751">
                  <c:v>44774</c:v>
                </c:pt>
                <c:pt idx="752">
                  <c:v>44805</c:v>
                </c:pt>
                <c:pt idx="753">
                  <c:v>44835</c:v>
                </c:pt>
                <c:pt idx="754">
                  <c:v>44866</c:v>
                </c:pt>
                <c:pt idx="755">
                  <c:v>44896</c:v>
                </c:pt>
                <c:pt idx="756">
                  <c:v>44927</c:v>
                </c:pt>
                <c:pt idx="757">
                  <c:v>44958</c:v>
                </c:pt>
                <c:pt idx="758">
                  <c:v>44986</c:v>
                </c:pt>
                <c:pt idx="759">
                  <c:v>45017</c:v>
                </c:pt>
                <c:pt idx="760">
                  <c:v>45047</c:v>
                </c:pt>
                <c:pt idx="761">
                  <c:v>45078</c:v>
                </c:pt>
                <c:pt idx="762">
                  <c:v>45108</c:v>
                </c:pt>
                <c:pt idx="763">
                  <c:v>45139</c:v>
                </c:pt>
                <c:pt idx="764">
                  <c:v>45170</c:v>
                </c:pt>
                <c:pt idx="765">
                  <c:v>45200</c:v>
                </c:pt>
                <c:pt idx="766">
                  <c:v>45231</c:v>
                </c:pt>
                <c:pt idx="767">
                  <c:v>45261</c:v>
                </c:pt>
                <c:pt idx="768">
                  <c:v>45292</c:v>
                </c:pt>
                <c:pt idx="769">
                  <c:v>45323</c:v>
                </c:pt>
                <c:pt idx="770">
                  <c:v>45352</c:v>
                </c:pt>
                <c:pt idx="771">
                  <c:v>45383</c:v>
                </c:pt>
                <c:pt idx="772">
                  <c:v>45413</c:v>
                </c:pt>
                <c:pt idx="773">
                  <c:v>45444</c:v>
                </c:pt>
                <c:pt idx="774">
                  <c:v>45474</c:v>
                </c:pt>
                <c:pt idx="775">
                  <c:v>45505</c:v>
                </c:pt>
                <c:pt idx="776">
                  <c:v>45536</c:v>
                </c:pt>
                <c:pt idx="777">
                  <c:v>45566</c:v>
                </c:pt>
                <c:pt idx="778">
                  <c:v>45597</c:v>
                </c:pt>
                <c:pt idx="779">
                  <c:v>45627</c:v>
                </c:pt>
                <c:pt idx="780">
                  <c:v>45658</c:v>
                </c:pt>
                <c:pt idx="781">
                  <c:v>45689</c:v>
                </c:pt>
                <c:pt idx="782">
                  <c:v>45717</c:v>
                </c:pt>
                <c:pt idx="783">
                  <c:v>45748</c:v>
                </c:pt>
                <c:pt idx="784">
                  <c:v>45778</c:v>
                </c:pt>
                <c:pt idx="785">
                  <c:v>45809</c:v>
                </c:pt>
                <c:pt idx="786">
                  <c:v>45839</c:v>
                </c:pt>
                <c:pt idx="787">
                  <c:v>45870</c:v>
                </c:pt>
                <c:pt idx="788">
                  <c:v>45901</c:v>
                </c:pt>
                <c:pt idx="789">
                  <c:v>45931</c:v>
                </c:pt>
                <c:pt idx="790">
                  <c:v>45962</c:v>
                </c:pt>
                <c:pt idx="791">
                  <c:v>45992</c:v>
                </c:pt>
                <c:pt idx="792">
                  <c:v>46023</c:v>
                </c:pt>
                <c:pt idx="793">
                  <c:v>46054</c:v>
                </c:pt>
                <c:pt idx="794">
                  <c:v>46082</c:v>
                </c:pt>
                <c:pt idx="795">
                  <c:v>46113</c:v>
                </c:pt>
                <c:pt idx="796">
                  <c:v>46143</c:v>
                </c:pt>
                <c:pt idx="797">
                  <c:v>46174</c:v>
                </c:pt>
                <c:pt idx="798">
                  <c:v>46204</c:v>
                </c:pt>
                <c:pt idx="799">
                  <c:v>46235</c:v>
                </c:pt>
                <c:pt idx="800">
                  <c:v>46266</c:v>
                </c:pt>
                <c:pt idx="801">
                  <c:v>46296</c:v>
                </c:pt>
                <c:pt idx="802">
                  <c:v>46327</c:v>
                </c:pt>
                <c:pt idx="803">
                  <c:v>46357</c:v>
                </c:pt>
                <c:pt idx="804">
                  <c:v>46388</c:v>
                </c:pt>
                <c:pt idx="805">
                  <c:v>46419</c:v>
                </c:pt>
                <c:pt idx="806">
                  <c:v>46447</c:v>
                </c:pt>
                <c:pt idx="807">
                  <c:v>46478</c:v>
                </c:pt>
                <c:pt idx="808">
                  <c:v>46508</c:v>
                </c:pt>
                <c:pt idx="809">
                  <c:v>46539</c:v>
                </c:pt>
                <c:pt idx="810">
                  <c:v>46569</c:v>
                </c:pt>
                <c:pt idx="811">
                  <c:v>46600</c:v>
                </c:pt>
                <c:pt idx="812">
                  <c:v>46631</c:v>
                </c:pt>
                <c:pt idx="813">
                  <c:v>46661</c:v>
                </c:pt>
                <c:pt idx="814">
                  <c:v>46692</c:v>
                </c:pt>
                <c:pt idx="815">
                  <c:v>46722</c:v>
                </c:pt>
                <c:pt idx="816">
                  <c:v>46753</c:v>
                </c:pt>
                <c:pt idx="817">
                  <c:v>46784</c:v>
                </c:pt>
                <c:pt idx="818">
                  <c:v>46813</c:v>
                </c:pt>
                <c:pt idx="819">
                  <c:v>46844</c:v>
                </c:pt>
                <c:pt idx="820">
                  <c:v>46874</c:v>
                </c:pt>
                <c:pt idx="821">
                  <c:v>46905</c:v>
                </c:pt>
                <c:pt idx="822">
                  <c:v>46935</c:v>
                </c:pt>
                <c:pt idx="823">
                  <c:v>46966</c:v>
                </c:pt>
                <c:pt idx="824">
                  <c:v>46997</c:v>
                </c:pt>
                <c:pt idx="825">
                  <c:v>47027</c:v>
                </c:pt>
                <c:pt idx="826">
                  <c:v>47058</c:v>
                </c:pt>
                <c:pt idx="827">
                  <c:v>47088</c:v>
                </c:pt>
                <c:pt idx="828">
                  <c:v>47119</c:v>
                </c:pt>
                <c:pt idx="829">
                  <c:v>47150</c:v>
                </c:pt>
                <c:pt idx="830">
                  <c:v>47178</c:v>
                </c:pt>
                <c:pt idx="831">
                  <c:v>47209</c:v>
                </c:pt>
                <c:pt idx="832">
                  <c:v>47239</c:v>
                </c:pt>
                <c:pt idx="833">
                  <c:v>47270</c:v>
                </c:pt>
                <c:pt idx="834">
                  <c:v>47300</c:v>
                </c:pt>
                <c:pt idx="835">
                  <c:v>47331</c:v>
                </c:pt>
                <c:pt idx="836">
                  <c:v>47362</c:v>
                </c:pt>
                <c:pt idx="837">
                  <c:v>47392</c:v>
                </c:pt>
                <c:pt idx="838">
                  <c:v>47423</c:v>
                </c:pt>
                <c:pt idx="839">
                  <c:v>47453</c:v>
                </c:pt>
                <c:pt idx="840">
                  <c:v>47484</c:v>
                </c:pt>
                <c:pt idx="841">
                  <c:v>47515</c:v>
                </c:pt>
                <c:pt idx="842">
                  <c:v>47543</c:v>
                </c:pt>
                <c:pt idx="843">
                  <c:v>47574</c:v>
                </c:pt>
                <c:pt idx="844">
                  <c:v>47604</c:v>
                </c:pt>
                <c:pt idx="845">
                  <c:v>47635</c:v>
                </c:pt>
                <c:pt idx="846">
                  <c:v>47665</c:v>
                </c:pt>
                <c:pt idx="847">
                  <c:v>47696</c:v>
                </c:pt>
                <c:pt idx="848">
                  <c:v>47727</c:v>
                </c:pt>
                <c:pt idx="849">
                  <c:v>47757</c:v>
                </c:pt>
                <c:pt idx="850">
                  <c:v>47788</c:v>
                </c:pt>
                <c:pt idx="851">
                  <c:v>47818</c:v>
                </c:pt>
                <c:pt idx="852">
                  <c:v>47849</c:v>
                </c:pt>
                <c:pt idx="853">
                  <c:v>47880</c:v>
                </c:pt>
                <c:pt idx="854">
                  <c:v>47908</c:v>
                </c:pt>
                <c:pt idx="855">
                  <c:v>47939</c:v>
                </c:pt>
                <c:pt idx="856">
                  <c:v>47969</c:v>
                </c:pt>
                <c:pt idx="857">
                  <c:v>48000</c:v>
                </c:pt>
                <c:pt idx="858">
                  <c:v>48030</c:v>
                </c:pt>
                <c:pt idx="859">
                  <c:v>48061</c:v>
                </c:pt>
                <c:pt idx="860">
                  <c:v>48092</c:v>
                </c:pt>
                <c:pt idx="861">
                  <c:v>48122</c:v>
                </c:pt>
                <c:pt idx="862">
                  <c:v>48153</c:v>
                </c:pt>
                <c:pt idx="863">
                  <c:v>48183</c:v>
                </c:pt>
                <c:pt idx="864">
                  <c:v>48214</c:v>
                </c:pt>
                <c:pt idx="865">
                  <c:v>48245</c:v>
                </c:pt>
                <c:pt idx="866">
                  <c:v>48274</c:v>
                </c:pt>
                <c:pt idx="867">
                  <c:v>48305</c:v>
                </c:pt>
                <c:pt idx="868">
                  <c:v>48335</c:v>
                </c:pt>
                <c:pt idx="869">
                  <c:v>48366</c:v>
                </c:pt>
                <c:pt idx="870">
                  <c:v>48396</c:v>
                </c:pt>
                <c:pt idx="871">
                  <c:v>48427</c:v>
                </c:pt>
                <c:pt idx="872">
                  <c:v>48458</c:v>
                </c:pt>
                <c:pt idx="873">
                  <c:v>48488</c:v>
                </c:pt>
                <c:pt idx="874">
                  <c:v>48519</c:v>
                </c:pt>
                <c:pt idx="875">
                  <c:v>48549</c:v>
                </c:pt>
                <c:pt idx="876">
                  <c:v>48580</c:v>
                </c:pt>
                <c:pt idx="877">
                  <c:v>48611</c:v>
                </c:pt>
                <c:pt idx="878">
                  <c:v>48639</c:v>
                </c:pt>
                <c:pt idx="879">
                  <c:v>48670</c:v>
                </c:pt>
                <c:pt idx="880">
                  <c:v>48700</c:v>
                </c:pt>
                <c:pt idx="881">
                  <c:v>48731</c:v>
                </c:pt>
                <c:pt idx="882">
                  <c:v>48761</c:v>
                </c:pt>
                <c:pt idx="883">
                  <c:v>48792</c:v>
                </c:pt>
                <c:pt idx="884">
                  <c:v>48823</c:v>
                </c:pt>
                <c:pt idx="885">
                  <c:v>48853</c:v>
                </c:pt>
                <c:pt idx="886">
                  <c:v>48884</c:v>
                </c:pt>
                <c:pt idx="887">
                  <c:v>48914</c:v>
                </c:pt>
                <c:pt idx="888">
                  <c:v>48945</c:v>
                </c:pt>
                <c:pt idx="889">
                  <c:v>48976</c:v>
                </c:pt>
                <c:pt idx="890">
                  <c:v>49004</c:v>
                </c:pt>
                <c:pt idx="891">
                  <c:v>49035</c:v>
                </c:pt>
                <c:pt idx="892">
                  <c:v>49065</c:v>
                </c:pt>
                <c:pt idx="893">
                  <c:v>49096</c:v>
                </c:pt>
                <c:pt idx="894">
                  <c:v>49126</c:v>
                </c:pt>
                <c:pt idx="895">
                  <c:v>49157</c:v>
                </c:pt>
                <c:pt idx="896">
                  <c:v>49188</c:v>
                </c:pt>
                <c:pt idx="897">
                  <c:v>49218</c:v>
                </c:pt>
                <c:pt idx="898">
                  <c:v>49249</c:v>
                </c:pt>
                <c:pt idx="899">
                  <c:v>49279</c:v>
                </c:pt>
                <c:pt idx="900">
                  <c:v>49310</c:v>
                </c:pt>
                <c:pt idx="901">
                  <c:v>49341</c:v>
                </c:pt>
                <c:pt idx="902">
                  <c:v>49369</c:v>
                </c:pt>
                <c:pt idx="903">
                  <c:v>49400</c:v>
                </c:pt>
                <c:pt idx="904">
                  <c:v>49430</c:v>
                </c:pt>
                <c:pt idx="905">
                  <c:v>49461</c:v>
                </c:pt>
                <c:pt idx="906">
                  <c:v>49491</c:v>
                </c:pt>
                <c:pt idx="907">
                  <c:v>49522</c:v>
                </c:pt>
                <c:pt idx="908">
                  <c:v>49553</c:v>
                </c:pt>
                <c:pt idx="909">
                  <c:v>49583</c:v>
                </c:pt>
                <c:pt idx="910">
                  <c:v>49614</c:v>
                </c:pt>
                <c:pt idx="911">
                  <c:v>49644</c:v>
                </c:pt>
                <c:pt idx="912">
                  <c:v>49675</c:v>
                </c:pt>
                <c:pt idx="913">
                  <c:v>49706</c:v>
                </c:pt>
                <c:pt idx="914">
                  <c:v>49735</c:v>
                </c:pt>
                <c:pt idx="915">
                  <c:v>49766</c:v>
                </c:pt>
                <c:pt idx="916">
                  <c:v>49796</c:v>
                </c:pt>
                <c:pt idx="917">
                  <c:v>49827</c:v>
                </c:pt>
                <c:pt idx="918">
                  <c:v>49857</c:v>
                </c:pt>
                <c:pt idx="919">
                  <c:v>49888</c:v>
                </c:pt>
                <c:pt idx="920">
                  <c:v>49919</c:v>
                </c:pt>
                <c:pt idx="921">
                  <c:v>49949</c:v>
                </c:pt>
                <c:pt idx="922">
                  <c:v>49980</c:v>
                </c:pt>
                <c:pt idx="923">
                  <c:v>50010</c:v>
                </c:pt>
                <c:pt idx="924">
                  <c:v>50041</c:v>
                </c:pt>
                <c:pt idx="925">
                  <c:v>50072</c:v>
                </c:pt>
                <c:pt idx="926">
                  <c:v>50100</c:v>
                </c:pt>
                <c:pt idx="927">
                  <c:v>50131</c:v>
                </c:pt>
                <c:pt idx="928">
                  <c:v>50161</c:v>
                </c:pt>
                <c:pt idx="929">
                  <c:v>50192</c:v>
                </c:pt>
                <c:pt idx="930">
                  <c:v>50222</c:v>
                </c:pt>
                <c:pt idx="931">
                  <c:v>50253</c:v>
                </c:pt>
                <c:pt idx="932">
                  <c:v>50284</c:v>
                </c:pt>
                <c:pt idx="933">
                  <c:v>50314</c:v>
                </c:pt>
                <c:pt idx="934">
                  <c:v>50345</c:v>
                </c:pt>
                <c:pt idx="935">
                  <c:v>50375</c:v>
                </c:pt>
                <c:pt idx="936">
                  <c:v>50406</c:v>
                </c:pt>
                <c:pt idx="937">
                  <c:v>50437</c:v>
                </c:pt>
                <c:pt idx="938">
                  <c:v>50465</c:v>
                </c:pt>
                <c:pt idx="939">
                  <c:v>50496</c:v>
                </c:pt>
                <c:pt idx="940">
                  <c:v>50526</c:v>
                </c:pt>
                <c:pt idx="941">
                  <c:v>50557</c:v>
                </c:pt>
                <c:pt idx="942">
                  <c:v>50587</c:v>
                </c:pt>
                <c:pt idx="943">
                  <c:v>50618</c:v>
                </c:pt>
                <c:pt idx="944">
                  <c:v>50649</c:v>
                </c:pt>
                <c:pt idx="945">
                  <c:v>50679</c:v>
                </c:pt>
                <c:pt idx="946">
                  <c:v>50710</c:v>
                </c:pt>
                <c:pt idx="947">
                  <c:v>50740</c:v>
                </c:pt>
                <c:pt idx="948">
                  <c:v>50771</c:v>
                </c:pt>
                <c:pt idx="949">
                  <c:v>50802</c:v>
                </c:pt>
                <c:pt idx="950">
                  <c:v>50830</c:v>
                </c:pt>
                <c:pt idx="951">
                  <c:v>50861</c:v>
                </c:pt>
                <c:pt idx="952">
                  <c:v>50891</c:v>
                </c:pt>
                <c:pt idx="953">
                  <c:v>50922</c:v>
                </c:pt>
                <c:pt idx="954">
                  <c:v>50952</c:v>
                </c:pt>
                <c:pt idx="955">
                  <c:v>50983</c:v>
                </c:pt>
                <c:pt idx="956">
                  <c:v>51014</c:v>
                </c:pt>
                <c:pt idx="957">
                  <c:v>51044</c:v>
                </c:pt>
                <c:pt idx="958">
                  <c:v>51075</c:v>
                </c:pt>
                <c:pt idx="959">
                  <c:v>51105</c:v>
                </c:pt>
                <c:pt idx="960">
                  <c:v>51136</c:v>
                </c:pt>
                <c:pt idx="961">
                  <c:v>51167</c:v>
                </c:pt>
                <c:pt idx="962">
                  <c:v>51196</c:v>
                </c:pt>
                <c:pt idx="963">
                  <c:v>51227</c:v>
                </c:pt>
                <c:pt idx="964">
                  <c:v>51257</c:v>
                </c:pt>
                <c:pt idx="965">
                  <c:v>51288</c:v>
                </c:pt>
                <c:pt idx="966">
                  <c:v>51318</c:v>
                </c:pt>
                <c:pt idx="967">
                  <c:v>51349</c:v>
                </c:pt>
                <c:pt idx="968">
                  <c:v>51380</c:v>
                </c:pt>
                <c:pt idx="969">
                  <c:v>51410</c:v>
                </c:pt>
                <c:pt idx="970">
                  <c:v>51441</c:v>
                </c:pt>
                <c:pt idx="971">
                  <c:v>51471</c:v>
                </c:pt>
                <c:pt idx="972">
                  <c:v>51502</c:v>
                </c:pt>
                <c:pt idx="973">
                  <c:v>51533</c:v>
                </c:pt>
                <c:pt idx="974">
                  <c:v>51561</c:v>
                </c:pt>
                <c:pt idx="975">
                  <c:v>51592</c:v>
                </c:pt>
                <c:pt idx="976">
                  <c:v>51622</c:v>
                </c:pt>
                <c:pt idx="977">
                  <c:v>51653</c:v>
                </c:pt>
                <c:pt idx="978">
                  <c:v>51683</c:v>
                </c:pt>
                <c:pt idx="979">
                  <c:v>51714</c:v>
                </c:pt>
                <c:pt idx="980">
                  <c:v>51745</c:v>
                </c:pt>
                <c:pt idx="981">
                  <c:v>51775</c:v>
                </c:pt>
                <c:pt idx="982">
                  <c:v>51806</c:v>
                </c:pt>
                <c:pt idx="983">
                  <c:v>51836</c:v>
                </c:pt>
                <c:pt idx="984">
                  <c:v>51867</c:v>
                </c:pt>
                <c:pt idx="985">
                  <c:v>51898</c:v>
                </c:pt>
                <c:pt idx="986">
                  <c:v>51926</c:v>
                </c:pt>
                <c:pt idx="987">
                  <c:v>51957</c:v>
                </c:pt>
                <c:pt idx="988">
                  <c:v>51987</c:v>
                </c:pt>
                <c:pt idx="989">
                  <c:v>52018</c:v>
                </c:pt>
                <c:pt idx="990">
                  <c:v>52048</c:v>
                </c:pt>
                <c:pt idx="991">
                  <c:v>52079</c:v>
                </c:pt>
                <c:pt idx="992">
                  <c:v>52110</c:v>
                </c:pt>
                <c:pt idx="993">
                  <c:v>52140</c:v>
                </c:pt>
                <c:pt idx="994">
                  <c:v>52171</c:v>
                </c:pt>
                <c:pt idx="995">
                  <c:v>52201</c:v>
                </c:pt>
                <c:pt idx="996">
                  <c:v>52232</c:v>
                </c:pt>
                <c:pt idx="997">
                  <c:v>52263</c:v>
                </c:pt>
                <c:pt idx="998">
                  <c:v>52291</c:v>
                </c:pt>
                <c:pt idx="999">
                  <c:v>52322</c:v>
                </c:pt>
                <c:pt idx="1000">
                  <c:v>52352</c:v>
                </c:pt>
                <c:pt idx="1001">
                  <c:v>52383</c:v>
                </c:pt>
                <c:pt idx="1002">
                  <c:v>52413</c:v>
                </c:pt>
                <c:pt idx="1003">
                  <c:v>52444</c:v>
                </c:pt>
                <c:pt idx="1004">
                  <c:v>52475</c:v>
                </c:pt>
                <c:pt idx="1005">
                  <c:v>52505</c:v>
                </c:pt>
                <c:pt idx="1006">
                  <c:v>52536</c:v>
                </c:pt>
                <c:pt idx="1007">
                  <c:v>52566</c:v>
                </c:pt>
                <c:pt idx="1008">
                  <c:v>52597</c:v>
                </c:pt>
                <c:pt idx="1009">
                  <c:v>52628</c:v>
                </c:pt>
                <c:pt idx="1010">
                  <c:v>52657</c:v>
                </c:pt>
                <c:pt idx="1011">
                  <c:v>52688</c:v>
                </c:pt>
                <c:pt idx="1012">
                  <c:v>52718</c:v>
                </c:pt>
                <c:pt idx="1013">
                  <c:v>52749</c:v>
                </c:pt>
                <c:pt idx="1014">
                  <c:v>52779</c:v>
                </c:pt>
                <c:pt idx="1015">
                  <c:v>52810</c:v>
                </c:pt>
                <c:pt idx="1016">
                  <c:v>52841</c:v>
                </c:pt>
                <c:pt idx="1017">
                  <c:v>52871</c:v>
                </c:pt>
                <c:pt idx="1018">
                  <c:v>52902</c:v>
                </c:pt>
                <c:pt idx="1019">
                  <c:v>52932</c:v>
                </c:pt>
                <c:pt idx="1020">
                  <c:v>52963</c:v>
                </c:pt>
                <c:pt idx="1021">
                  <c:v>52994</c:v>
                </c:pt>
                <c:pt idx="1022">
                  <c:v>53022</c:v>
                </c:pt>
                <c:pt idx="1023">
                  <c:v>53053</c:v>
                </c:pt>
                <c:pt idx="1024">
                  <c:v>53083</c:v>
                </c:pt>
                <c:pt idx="1025">
                  <c:v>53114</c:v>
                </c:pt>
                <c:pt idx="1026">
                  <c:v>53144</c:v>
                </c:pt>
                <c:pt idx="1027">
                  <c:v>53175</c:v>
                </c:pt>
                <c:pt idx="1028">
                  <c:v>53206</c:v>
                </c:pt>
                <c:pt idx="1029">
                  <c:v>53236</c:v>
                </c:pt>
                <c:pt idx="1030">
                  <c:v>53267</c:v>
                </c:pt>
                <c:pt idx="1031">
                  <c:v>53297</c:v>
                </c:pt>
                <c:pt idx="1032">
                  <c:v>53328</c:v>
                </c:pt>
                <c:pt idx="1033">
                  <c:v>53359</c:v>
                </c:pt>
                <c:pt idx="1034">
                  <c:v>53387</c:v>
                </c:pt>
                <c:pt idx="1035">
                  <c:v>53418</c:v>
                </c:pt>
                <c:pt idx="1036">
                  <c:v>53448</c:v>
                </c:pt>
                <c:pt idx="1037">
                  <c:v>53479</c:v>
                </c:pt>
                <c:pt idx="1038">
                  <c:v>53509</c:v>
                </c:pt>
                <c:pt idx="1039">
                  <c:v>53540</c:v>
                </c:pt>
                <c:pt idx="1040">
                  <c:v>53571</c:v>
                </c:pt>
                <c:pt idx="1041">
                  <c:v>53601</c:v>
                </c:pt>
                <c:pt idx="1042">
                  <c:v>53632</c:v>
                </c:pt>
                <c:pt idx="1043">
                  <c:v>53662</c:v>
                </c:pt>
                <c:pt idx="1044">
                  <c:v>53693</c:v>
                </c:pt>
                <c:pt idx="1045">
                  <c:v>53724</c:v>
                </c:pt>
                <c:pt idx="1046">
                  <c:v>53752</c:v>
                </c:pt>
                <c:pt idx="1047">
                  <c:v>53783</c:v>
                </c:pt>
                <c:pt idx="1048">
                  <c:v>53813</c:v>
                </c:pt>
                <c:pt idx="1049">
                  <c:v>53844</c:v>
                </c:pt>
                <c:pt idx="1050">
                  <c:v>53874</c:v>
                </c:pt>
                <c:pt idx="1051">
                  <c:v>53905</c:v>
                </c:pt>
                <c:pt idx="1052">
                  <c:v>53936</c:v>
                </c:pt>
                <c:pt idx="1053">
                  <c:v>53966</c:v>
                </c:pt>
                <c:pt idx="1054">
                  <c:v>53997</c:v>
                </c:pt>
                <c:pt idx="1055">
                  <c:v>54027</c:v>
                </c:pt>
                <c:pt idx="1056">
                  <c:v>54058</c:v>
                </c:pt>
                <c:pt idx="1057">
                  <c:v>54089</c:v>
                </c:pt>
                <c:pt idx="1058">
                  <c:v>54118</c:v>
                </c:pt>
                <c:pt idx="1059">
                  <c:v>54149</c:v>
                </c:pt>
                <c:pt idx="1060">
                  <c:v>54179</c:v>
                </c:pt>
                <c:pt idx="1061">
                  <c:v>54210</c:v>
                </c:pt>
                <c:pt idx="1062">
                  <c:v>54240</c:v>
                </c:pt>
                <c:pt idx="1063">
                  <c:v>54271</c:v>
                </c:pt>
                <c:pt idx="1064">
                  <c:v>54302</c:v>
                </c:pt>
                <c:pt idx="1065">
                  <c:v>54332</c:v>
                </c:pt>
                <c:pt idx="1066">
                  <c:v>54363</c:v>
                </c:pt>
                <c:pt idx="1067">
                  <c:v>54393</c:v>
                </c:pt>
                <c:pt idx="1068">
                  <c:v>54424</c:v>
                </c:pt>
                <c:pt idx="1069">
                  <c:v>54455</c:v>
                </c:pt>
                <c:pt idx="1070">
                  <c:v>54483</c:v>
                </c:pt>
                <c:pt idx="1071">
                  <c:v>54514</c:v>
                </c:pt>
                <c:pt idx="1072">
                  <c:v>54544</c:v>
                </c:pt>
                <c:pt idx="1073">
                  <c:v>54575</c:v>
                </c:pt>
                <c:pt idx="1074">
                  <c:v>54605</c:v>
                </c:pt>
                <c:pt idx="1075">
                  <c:v>54636</c:v>
                </c:pt>
                <c:pt idx="1076">
                  <c:v>54667</c:v>
                </c:pt>
                <c:pt idx="1077">
                  <c:v>54697</c:v>
                </c:pt>
                <c:pt idx="1078">
                  <c:v>54728</c:v>
                </c:pt>
                <c:pt idx="1079">
                  <c:v>54758</c:v>
                </c:pt>
                <c:pt idx="1080">
                  <c:v>54789</c:v>
                </c:pt>
                <c:pt idx="1081">
                  <c:v>54820</c:v>
                </c:pt>
                <c:pt idx="1082">
                  <c:v>54848</c:v>
                </c:pt>
                <c:pt idx="1083">
                  <c:v>54879</c:v>
                </c:pt>
                <c:pt idx="1084">
                  <c:v>54909</c:v>
                </c:pt>
                <c:pt idx="1085">
                  <c:v>54940</c:v>
                </c:pt>
                <c:pt idx="1086">
                  <c:v>54970</c:v>
                </c:pt>
                <c:pt idx="1087">
                  <c:v>55001</c:v>
                </c:pt>
                <c:pt idx="1088">
                  <c:v>55032</c:v>
                </c:pt>
                <c:pt idx="1089">
                  <c:v>55062</c:v>
                </c:pt>
                <c:pt idx="1090">
                  <c:v>55093</c:v>
                </c:pt>
                <c:pt idx="1091">
                  <c:v>55123</c:v>
                </c:pt>
                <c:pt idx="1092">
                  <c:v>55154</c:v>
                </c:pt>
                <c:pt idx="1093">
                  <c:v>55185</c:v>
                </c:pt>
                <c:pt idx="1094">
                  <c:v>55213</c:v>
                </c:pt>
                <c:pt idx="1095">
                  <c:v>55244</c:v>
                </c:pt>
                <c:pt idx="1096">
                  <c:v>55274</c:v>
                </c:pt>
                <c:pt idx="1097">
                  <c:v>55305</c:v>
                </c:pt>
                <c:pt idx="1098">
                  <c:v>55335</c:v>
                </c:pt>
                <c:pt idx="1099">
                  <c:v>55366</c:v>
                </c:pt>
                <c:pt idx="1100">
                  <c:v>55397</c:v>
                </c:pt>
                <c:pt idx="1101">
                  <c:v>55427</c:v>
                </c:pt>
                <c:pt idx="1102">
                  <c:v>55458</c:v>
                </c:pt>
                <c:pt idx="1103">
                  <c:v>55488</c:v>
                </c:pt>
                <c:pt idx="1104">
                  <c:v>55519</c:v>
                </c:pt>
                <c:pt idx="1105">
                  <c:v>55550</c:v>
                </c:pt>
                <c:pt idx="1106">
                  <c:v>55579</c:v>
                </c:pt>
                <c:pt idx="1107">
                  <c:v>55610</c:v>
                </c:pt>
                <c:pt idx="1108">
                  <c:v>55640</c:v>
                </c:pt>
                <c:pt idx="1109">
                  <c:v>55671</c:v>
                </c:pt>
                <c:pt idx="1110">
                  <c:v>55701</c:v>
                </c:pt>
              </c:numCache>
            </c:numRef>
          </c:cat>
          <c:val>
            <c:numRef>
              <c:f>CANPOPWPRJ!$L$9:$L$1119</c:f>
              <c:numCache>
                <c:formatCode>General</c:formatCode>
                <c:ptCount val="1111"/>
                <c:pt idx="1091" formatCode="0.0">
                  <c:v>27.618258000000001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CC5C-4BDB-AF70-2C4B59954123}"/>
            </c:ext>
          </c:extLst>
        </c:ser>
        <c:ser>
          <c:idx val="11"/>
          <c:order val="10"/>
          <c:tx>
            <c:v>Brazil</c:v>
          </c:tx>
          <c:spPr>
            <a:ln w="57150">
              <a:solidFill>
                <a:srgbClr val="FEDD00"/>
              </a:solidFill>
            </a:ln>
          </c:spPr>
          <c:marker>
            <c:symbol val="none"/>
          </c:marker>
          <c:cat>
            <c:numRef>
              <c:f>MEXPOPWPRJ!$A$9:$A$1119</c:f>
              <c:numCache>
                <c:formatCode>mmm\-yy</c:formatCode>
                <c:ptCount val="1111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41487</c:v>
                </c:pt>
                <c:pt idx="644">
                  <c:v>41518</c:v>
                </c:pt>
                <c:pt idx="645">
                  <c:v>41548</c:v>
                </c:pt>
                <c:pt idx="646">
                  <c:v>41579</c:v>
                </c:pt>
                <c:pt idx="647">
                  <c:v>41609</c:v>
                </c:pt>
                <c:pt idx="648">
                  <c:v>41640</c:v>
                </c:pt>
                <c:pt idx="649">
                  <c:v>41671</c:v>
                </c:pt>
                <c:pt idx="650">
                  <c:v>41699</c:v>
                </c:pt>
                <c:pt idx="651">
                  <c:v>41730</c:v>
                </c:pt>
                <c:pt idx="652">
                  <c:v>41760</c:v>
                </c:pt>
                <c:pt idx="653">
                  <c:v>41791</c:v>
                </c:pt>
                <c:pt idx="654">
                  <c:v>41821</c:v>
                </c:pt>
                <c:pt idx="655">
                  <c:v>41852</c:v>
                </c:pt>
                <c:pt idx="656">
                  <c:v>41883</c:v>
                </c:pt>
                <c:pt idx="657">
                  <c:v>41913</c:v>
                </c:pt>
                <c:pt idx="658">
                  <c:v>41944</c:v>
                </c:pt>
                <c:pt idx="659">
                  <c:v>41974</c:v>
                </c:pt>
                <c:pt idx="660">
                  <c:v>42005</c:v>
                </c:pt>
                <c:pt idx="661">
                  <c:v>42036</c:v>
                </c:pt>
                <c:pt idx="662">
                  <c:v>42064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42278</c:v>
                </c:pt>
                <c:pt idx="670">
                  <c:v>42309</c:v>
                </c:pt>
                <c:pt idx="671">
                  <c:v>42339</c:v>
                </c:pt>
                <c:pt idx="672">
                  <c:v>42370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  <c:pt idx="692">
                  <c:v>42979</c:v>
                </c:pt>
                <c:pt idx="693">
                  <c:v>43009</c:v>
                </c:pt>
                <c:pt idx="694">
                  <c:v>43040</c:v>
                </c:pt>
                <c:pt idx="695">
                  <c:v>43070</c:v>
                </c:pt>
                <c:pt idx="696">
                  <c:v>43101</c:v>
                </c:pt>
                <c:pt idx="697">
                  <c:v>43132</c:v>
                </c:pt>
                <c:pt idx="698">
                  <c:v>43160</c:v>
                </c:pt>
                <c:pt idx="699">
                  <c:v>43191</c:v>
                </c:pt>
                <c:pt idx="700">
                  <c:v>43221</c:v>
                </c:pt>
                <c:pt idx="701">
                  <c:v>43252</c:v>
                </c:pt>
                <c:pt idx="702">
                  <c:v>43282</c:v>
                </c:pt>
                <c:pt idx="703">
                  <c:v>43313</c:v>
                </c:pt>
                <c:pt idx="704">
                  <c:v>43344</c:v>
                </c:pt>
                <c:pt idx="705">
                  <c:v>43374</c:v>
                </c:pt>
                <c:pt idx="706">
                  <c:v>43405</c:v>
                </c:pt>
                <c:pt idx="707">
                  <c:v>43435</c:v>
                </c:pt>
                <c:pt idx="708">
                  <c:v>43466</c:v>
                </c:pt>
                <c:pt idx="709">
                  <c:v>43497</c:v>
                </c:pt>
                <c:pt idx="710">
                  <c:v>43525</c:v>
                </c:pt>
                <c:pt idx="711">
                  <c:v>43556</c:v>
                </c:pt>
                <c:pt idx="712">
                  <c:v>43586</c:v>
                </c:pt>
                <c:pt idx="713">
                  <c:v>43617</c:v>
                </c:pt>
                <c:pt idx="714">
                  <c:v>43647</c:v>
                </c:pt>
                <c:pt idx="715">
                  <c:v>43678</c:v>
                </c:pt>
                <c:pt idx="716">
                  <c:v>43709</c:v>
                </c:pt>
                <c:pt idx="717">
                  <c:v>43739</c:v>
                </c:pt>
                <c:pt idx="718">
                  <c:v>43770</c:v>
                </c:pt>
                <c:pt idx="719">
                  <c:v>43800</c:v>
                </c:pt>
                <c:pt idx="720">
                  <c:v>43831</c:v>
                </c:pt>
                <c:pt idx="721">
                  <c:v>43862</c:v>
                </c:pt>
                <c:pt idx="722">
                  <c:v>43891</c:v>
                </c:pt>
                <c:pt idx="723">
                  <c:v>43922</c:v>
                </c:pt>
                <c:pt idx="724">
                  <c:v>43952</c:v>
                </c:pt>
                <c:pt idx="725">
                  <c:v>43983</c:v>
                </c:pt>
                <c:pt idx="726">
                  <c:v>44013</c:v>
                </c:pt>
                <c:pt idx="727">
                  <c:v>44044</c:v>
                </c:pt>
                <c:pt idx="728">
                  <c:v>44075</c:v>
                </c:pt>
                <c:pt idx="729">
                  <c:v>44105</c:v>
                </c:pt>
                <c:pt idx="730">
                  <c:v>44136</c:v>
                </c:pt>
                <c:pt idx="731">
                  <c:v>44166</c:v>
                </c:pt>
                <c:pt idx="732">
                  <c:v>44197</c:v>
                </c:pt>
                <c:pt idx="733">
                  <c:v>44228</c:v>
                </c:pt>
                <c:pt idx="734">
                  <c:v>44256</c:v>
                </c:pt>
                <c:pt idx="735">
                  <c:v>44287</c:v>
                </c:pt>
                <c:pt idx="736">
                  <c:v>44317</c:v>
                </c:pt>
                <c:pt idx="737">
                  <c:v>44348</c:v>
                </c:pt>
                <c:pt idx="738">
                  <c:v>44378</c:v>
                </c:pt>
                <c:pt idx="739">
                  <c:v>44409</c:v>
                </c:pt>
                <c:pt idx="740">
                  <c:v>44440</c:v>
                </c:pt>
                <c:pt idx="741">
                  <c:v>44470</c:v>
                </c:pt>
                <c:pt idx="742">
                  <c:v>44501</c:v>
                </c:pt>
                <c:pt idx="743">
                  <c:v>44531</c:v>
                </c:pt>
                <c:pt idx="744">
                  <c:v>44562</c:v>
                </c:pt>
                <c:pt idx="745">
                  <c:v>44593</c:v>
                </c:pt>
                <c:pt idx="746">
                  <c:v>44621</c:v>
                </c:pt>
                <c:pt idx="747">
                  <c:v>44652</c:v>
                </c:pt>
                <c:pt idx="748">
                  <c:v>44682</c:v>
                </c:pt>
                <c:pt idx="749">
                  <c:v>44713</c:v>
                </c:pt>
                <c:pt idx="750">
                  <c:v>44743</c:v>
                </c:pt>
                <c:pt idx="751">
                  <c:v>44774</c:v>
                </c:pt>
                <c:pt idx="752">
                  <c:v>44805</c:v>
                </c:pt>
                <c:pt idx="753">
                  <c:v>44835</c:v>
                </c:pt>
                <c:pt idx="754">
                  <c:v>44866</c:v>
                </c:pt>
                <c:pt idx="755">
                  <c:v>44896</c:v>
                </c:pt>
                <c:pt idx="756">
                  <c:v>44927</c:v>
                </c:pt>
                <c:pt idx="757">
                  <c:v>44958</c:v>
                </c:pt>
                <c:pt idx="758">
                  <c:v>44986</c:v>
                </c:pt>
                <c:pt idx="759">
                  <c:v>45017</c:v>
                </c:pt>
                <c:pt idx="760">
                  <c:v>45047</c:v>
                </c:pt>
                <c:pt idx="761">
                  <c:v>45078</c:v>
                </c:pt>
                <c:pt idx="762">
                  <c:v>45108</c:v>
                </c:pt>
                <c:pt idx="763">
                  <c:v>45139</c:v>
                </c:pt>
                <c:pt idx="764">
                  <c:v>45170</c:v>
                </c:pt>
                <c:pt idx="765">
                  <c:v>45200</c:v>
                </c:pt>
                <c:pt idx="766">
                  <c:v>45231</c:v>
                </c:pt>
                <c:pt idx="767">
                  <c:v>45261</c:v>
                </c:pt>
                <c:pt idx="768">
                  <c:v>45292</c:v>
                </c:pt>
                <c:pt idx="769">
                  <c:v>45323</c:v>
                </c:pt>
                <c:pt idx="770">
                  <c:v>45352</c:v>
                </c:pt>
                <c:pt idx="771">
                  <c:v>45383</c:v>
                </c:pt>
                <c:pt idx="772">
                  <c:v>45413</c:v>
                </c:pt>
                <c:pt idx="773">
                  <c:v>45444</c:v>
                </c:pt>
                <c:pt idx="774">
                  <c:v>45474</c:v>
                </c:pt>
                <c:pt idx="775">
                  <c:v>45505</c:v>
                </c:pt>
                <c:pt idx="776">
                  <c:v>45536</c:v>
                </c:pt>
                <c:pt idx="777">
                  <c:v>45566</c:v>
                </c:pt>
                <c:pt idx="778">
                  <c:v>45597</c:v>
                </c:pt>
                <c:pt idx="779">
                  <c:v>45627</c:v>
                </c:pt>
                <c:pt idx="780">
                  <c:v>45658</c:v>
                </c:pt>
                <c:pt idx="781">
                  <c:v>45689</c:v>
                </c:pt>
                <c:pt idx="782">
                  <c:v>45717</c:v>
                </c:pt>
                <c:pt idx="783">
                  <c:v>45748</c:v>
                </c:pt>
                <c:pt idx="784">
                  <c:v>45778</c:v>
                </c:pt>
                <c:pt idx="785">
                  <c:v>45809</c:v>
                </c:pt>
                <c:pt idx="786">
                  <c:v>45839</c:v>
                </c:pt>
                <c:pt idx="787">
                  <c:v>45870</c:v>
                </c:pt>
                <c:pt idx="788">
                  <c:v>45901</c:v>
                </c:pt>
                <c:pt idx="789">
                  <c:v>45931</c:v>
                </c:pt>
                <c:pt idx="790">
                  <c:v>45962</c:v>
                </c:pt>
                <c:pt idx="791">
                  <c:v>45992</c:v>
                </c:pt>
                <c:pt idx="792">
                  <c:v>46023</c:v>
                </c:pt>
                <c:pt idx="793">
                  <c:v>46054</c:v>
                </c:pt>
                <c:pt idx="794">
                  <c:v>46082</c:v>
                </c:pt>
                <c:pt idx="795">
                  <c:v>46113</c:v>
                </c:pt>
                <c:pt idx="796">
                  <c:v>46143</c:v>
                </c:pt>
                <c:pt idx="797">
                  <c:v>46174</c:v>
                </c:pt>
                <c:pt idx="798">
                  <c:v>46204</c:v>
                </c:pt>
                <c:pt idx="799">
                  <c:v>46235</c:v>
                </c:pt>
                <c:pt idx="800">
                  <c:v>46266</c:v>
                </c:pt>
                <c:pt idx="801">
                  <c:v>46296</c:v>
                </c:pt>
                <c:pt idx="802">
                  <c:v>46327</c:v>
                </c:pt>
                <c:pt idx="803">
                  <c:v>46357</c:v>
                </c:pt>
                <c:pt idx="804">
                  <c:v>46388</c:v>
                </c:pt>
                <c:pt idx="805">
                  <c:v>46419</c:v>
                </c:pt>
                <c:pt idx="806">
                  <c:v>46447</c:v>
                </c:pt>
                <c:pt idx="807">
                  <c:v>46478</c:v>
                </c:pt>
                <c:pt idx="808">
                  <c:v>46508</c:v>
                </c:pt>
                <c:pt idx="809">
                  <c:v>46539</c:v>
                </c:pt>
                <c:pt idx="810">
                  <c:v>46569</c:v>
                </c:pt>
                <c:pt idx="811">
                  <c:v>46600</c:v>
                </c:pt>
                <c:pt idx="812">
                  <c:v>46631</c:v>
                </c:pt>
                <c:pt idx="813">
                  <c:v>46661</c:v>
                </c:pt>
                <c:pt idx="814">
                  <c:v>46692</c:v>
                </c:pt>
                <c:pt idx="815">
                  <c:v>46722</c:v>
                </c:pt>
                <c:pt idx="816">
                  <c:v>46753</c:v>
                </c:pt>
                <c:pt idx="817">
                  <c:v>46784</c:v>
                </c:pt>
                <c:pt idx="818">
                  <c:v>46813</c:v>
                </c:pt>
                <c:pt idx="819">
                  <c:v>46844</c:v>
                </c:pt>
                <c:pt idx="820">
                  <c:v>46874</c:v>
                </c:pt>
                <c:pt idx="821">
                  <c:v>46905</c:v>
                </c:pt>
                <c:pt idx="822">
                  <c:v>46935</c:v>
                </c:pt>
                <c:pt idx="823">
                  <c:v>46966</c:v>
                </c:pt>
                <c:pt idx="824">
                  <c:v>46997</c:v>
                </c:pt>
                <c:pt idx="825">
                  <c:v>47027</c:v>
                </c:pt>
                <c:pt idx="826">
                  <c:v>47058</c:v>
                </c:pt>
                <c:pt idx="827">
                  <c:v>47088</c:v>
                </c:pt>
                <c:pt idx="828">
                  <c:v>47119</c:v>
                </c:pt>
                <c:pt idx="829">
                  <c:v>47150</c:v>
                </c:pt>
                <c:pt idx="830">
                  <c:v>47178</c:v>
                </c:pt>
                <c:pt idx="831">
                  <c:v>47209</c:v>
                </c:pt>
                <c:pt idx="832">
                  <c:v>47239</c:v>
                </c:pt>
                <c:pt idx="833">
                  <c:v>47270</c:v>
                </c:pt>
                <c:pt idx="834">
                  <c:v>47300</c:v>
                </c:pt>
                <c:pt idx="835">
                  <c:v>47331</c:v>
                </c:pt>
                <c:pt idx="836">
                  <c:v>47362</c:v>
                </c:pt>
                <c:pt idx="837">
                  <c:v>47392</c:v>
                </c:pt>
                <c:pt idx="838">
                  <c:v>47423</c:v>
                </c:pt>
                <c:pt idx="839">
                  <c:v>47453</c:v>
                </c:pt>
                <c:pt idx="840">
                  <c:v>47484</c:v>
                </c:pt>
                <c:pt idx="841">
                  <c:v>47515</c:v>
                </c:pt>
                <c:pt idx="842">
                  <c:v>47543</c:v>
                </c:pt>
                <c:pt idx="843">
                  <c:v>47574</c:v>
                </c:pt>
                <c:pt idx="844">
                  <c:v>47604</c:v>
                </c:pt>
                <c:pt idx="845">
                  <c:v>47635</c:v>
                </c:pt>
                <c:pt idx="846">
                  <c:v>47665</c:v>
                </c:pt>
                <c:pt idx="847">
                  <c:v>47696</c:v>
                </c:pt>
                <c:pt idx="848">
                  <c:v>47727</c:v>
                </c:pt>
                <c:pt idx="849">
                  <c:v>47757</c:v>
                </c:pt>
                <c:pt idx="850">
                  <c:v>47788</c:v>
                </c:pt>
                <c:pt idx="851">
                  <c:v>47818</c:v>
                </c:pt>
                <c:pt idx="852">
                  <c:v>47849</c:v>
                </c:pt>
                <c:pt idx="853">
                  <c:v>47880</c:v>
                </c:pt>
                <c:pt idx="854">
                  <c:v>47908</c:v>
                </c:pt>
                <c:pt idx="855">
                  <c:v>47939</c:v>
                </c:pt>
                <c:pt idx="856">
                  <c:v>47969</c:v>
                </c:pt>
                <c:pt idx="857">
                  <c:v>48000</c:v>
                </c:pt>
                <c:pt idx="858">
                  <c:v>48030</c:v>
                </c:pt>
                <c:pt idx="859">
                  <c:v>48061</c:v>
                </c:pt>
                <c:pt idx="860">
                  <c:v>48092</c:v>
                </c:pt>
                <c:pt idx="861">
                  <c:v>48122</c:v>
                </c:pt>
                <c:pt idx="862">
                  <c:v>48153</c:v>
                </c:pt>
                <c:pt idx="863">
                  <c:v>48183</c:v>
                </c:pt>
                <c:pt idx="864">
                  <c:v>48214</c:v>
                </c:pt>
                <c:pt idx="865">
                  <c:v>48245</c:v>
                </c:pt>
                <c:pt idx="866">
                  <c:v>48274</c:v>
                </c:pt>
                <c:pt idx="867">
                  <c:v>48305</c:v>
                </c:pt>
                <c:pt idx="868">
                  <c:v>48335</c:v>
                </c:pt>
                <c:pt idx="869">
                  <c:v>48366</c:v>
                </c:pt>
                <c:pt idx="870">
                  <c:v>48396</c:v>
                </c:pt>
                <c:pt idx="871">
                  <c:v>48427</c:v>
                </c:pt>
                <c:pt idx="872">
                  <c:v>48458</c:v>
                </c:pt>
                <c:pt idx="873">
                  <c:v>48488</c:v>
                </c:pt>
                <c:pt idx="874">
                  <c:v>48519</c:v>
                </c:pt>
                <c:pt idx="875">
                  <c:v>48549</c:v>
                </c:pt>
                <c:pt idx="876">
                  <c:v>48580</c:v>
                </c:pt>
                <c:pt idx="877">
                  <c:v>48611</c:v>
                </c:pt>
                <c:pt idx="878">
                  <c:v>48639</c:v>
                </c:pt>
                <c:pt idx="879">
                  <c:v>48670</c:v>
                </c:pt>
                <c:pt idx="880">
                  <c:v>48700</c:v>
                </c:pt>
                <c:pt idx="881">
                  <c:v>48731</c:v>
                </c:pt>
                <c:pt idx="882">
                  <c:v>48761</c:v>
                </c:pt>
                <c:pt idx="883">
                  <c:v>48792</c:v>
                </c:pt>
                <c:pt idx="884">
                  <c:v>48823</c:v>
                </c:pt>
                <c:pt idx="885">
                  <c:v>48853</c:v>
                </c:pt>
                <c:pt idx="886">
                  <c:v>48884</c:v>
                </c:pt>
                <c:pt idx="887">
                  <c:v>48914</c:v>
                </c:pt>
                <c:pt idx="888">
                  <c:v>48945</c:v>
                </c:pt>
                <c:pt idx="889">
                  <c:v>48976</c:v>
                </c:pt>
                <c:pt idx="890">
                  <c:v>49004</c:v>
                </c:pt>
                <c:pt idx="891">
                  <c:v>49035</c:v>
                </c:pt>
                <c:pt idx="892">
                  <c:v>49065</c:v>
                </c:pt>
                <c:pt idx="893">
                  <c:v>49096</c:v>
                </c:pt>
                <c:pt idx="894">
                  <c:v>49126</c:v>
                </c:pt>
                <c:pt idx="895">
                  <c:v>49157</c:v>
                </c:pt>
                <c:pt idx="896">
                  <c:v>49188</c:v>
                </c:pt>
                <c:pt idx="897">
                  <c:v>49218</c:v>
                </c:pt>
                <c:pt idx="898">
                  <c:v>49249</c:v>
                </c:pt>
                <c:pt idx="899">
                  <c:v>49279</c:v>
                </c:pt>
                <c:pt idx="900">
                  <c:v>49310</c:v>
                </c:pt>
                <c:pt idx="901">
                  <c:v>49341</c:v>
                </c:pt>
                <c:pt idx="902">
                  <c:v>49369</c:v>
                </c:pt>
                <c:pt idx="903">
                  <c:v>49400</c:v>
                </c:pt>
                <c:pt idx="904">
                  <c:v>49430</c:v>
                </c:pt>
                <c:pt idx="905">
                  <c:v>49461</c:v>
                </c:pt>
                <c:pt idx="906">
                  <c:v>49491</c:v>
                </c:pt>
                <c:pt idx="907">
                  <c:v>49522</c:v>
                </c:pt>
                <c:pt idx="908">
                  <c:v>49553</c:v>
                </c:pt>
                <c:pt idx="909">
                  <c:v>49583</c:v>
                </c:pt>
                <c:pt idx="910">
                  <c:v>49614</c:v>
                </c:pt>
                <c:pt idx="911">
                  <c:v>49644</c:v>
                </c:pt>
                <c:pt idx="912">
                  <c:v>49675</c:v>
                </c:pt>
                <c:pt idx="913">
                  <c:v>49706</c:v>
                </c:pt>
                <c:pt idx="914">
                  <c:v>49735</c:v>
                </c:pt>
                <c:pt idx="915">
                  <c:v>49766</c:v>
                </c:pt>
                <c:pt idx="916">
                  <c:v>49796</c:v>
                </c:pt>
                <c:pt idx="917">
                  <c:v>49827</c:v>
                </c:pt>
                <c:pt idx="918">
                  <c:v>49857</c:v>
                </c:pt>
                <c:pt idx="919">
                  <c:v>49888</c:v>
                </c:pt>
                <c:pt idx="920">
                  <c:v>49919</c:v>
                </c:pt>
                <c:pt idx="921">
                  <c:v>49949</c:v>
                </c:pt>
                <c:pt idx="922">
                  <c:v>49980</c:v>
                </c:pt>
                <c:pt idx="923">
                  <c:v>50010</c:v>
                </c:pt>
                <c:pt idx="924">
                  <c:v>50041</c:v>
                </c:pt>
                <c:pt idx="925">
                  <c:v>50072</c:v>
                </c:pt>
                <c:pt idx="926">
                  <c:v>50100</c:v>
                </c:pt>
                <c:pt idx="927">
                  <c:v>50131</c:v>
                </c:pt>
                <c:pt idx="928">
                  <c:v>50161</c:v>
                </c:pt>
                <c:pt idx="929">
                  <c:v>50192</c:v>
                </c:pt>
                <c:pt idx="930">
                  <c:v>50222</c:v>
                </c:pt>
                <c:pt idx="931">
                  <c:v>50253</c:v>
                </c:pt>
                <c:pt idx="932">
                  <c:v>50284</c:v>
                </c:pt>
                <c:pt idx="933">
                  <c:v>50314</c:v>
                </c:pt>
                <c:pt idx="934">
                  <c:v>50345</c:v>
                </c:pt>
                <c:pt idx="935">
                  <c:v>50375</c:v>
                </c:pt>
                <c:pt idx="936">
                  <c:v>50406</c:v>
                </c:pt>
                <c:pt idx="937">
                  <c:v>50437</c:v>
                </c:pt>
                <c:pt idx="938">
                  <c:v>50465</c:v>
                </c:pt>
                <c:pt idx="939">
                  <c:v>50496</c:v>
                </c:pt>
                <c:pt idx="940">
                  <c:v>50526</c:v>
                </c:pt>
                <c:pt idx="941">
                  <c:v>50557</c:v>
                </c:pt>
                <c:pt idx="942">
                  <c:v>50587</c:v>
                </c:pt>
                <c:pt idx="943">
                  <c:v>50618</c:v>
                </c:pt>
                <c:pt idx="944">
                  <c:v>50649</c:v>
                </c:pt>
                <c:pt idx="945">
                  <c:v>50679</c:v>
                </c:pt>
                <c:pt idx="946">
                  <c:v>50710</c:v>
                </c:pt>
                <c:pt idx="947">
                  <c:v>50740</c:v>
                </c:pt>
                <c:pt idx="948">
                  <c:v>50771</c:v>
                </c:pt>
                <c:pt idx="949">
                  <c:v>50802</c:v>
                </c:pt>
                <c:pt idx="950">
                  <c:v>50830</c:v>
                </c:pt>
                <c:pt idx="951">
                  <c:v>50861</c:v>
                </c:pt>
                <c:pt idx="952">
                  <c:v>50891</c:v>
                </c:pt>
                <c:pt idx="953">
                  <c:v>50922</c:v>
                </c:pt>
                <c:pt idx="954">
                  <c:v>50952</c:v>
                </c:pt>
                <c:pt idx="955">
                  <c:v>50983</c:v>
                </c:pt>
                <c:pt idx="956">
                  <c:v>51014</c:v>
                </c:pt>
                <c:pt idx="957">
                  <c:v>51044</c:v>
                </c:pt>
                <c:pt idx="958">
                  <c:v>51075</c:v>
                </c:pt>
                <c:pt idx="959">
                  <c:v>51105</c:v>
                </c:pt>
                <c:pt idx="960">
                  <c:v>51136</c:v>
                </c:pt>
                <c:pt idx="961">
                  <c:v>51167</c:v>
                </c:pt>
                <c:pt idx="962">
                  <c:v>51196</c:v>
                </c:pt>
                <c:pt idx="963">
                  <c:v>51227</c:v>
                </c:pt>
                <c:pt idx="964">
                  <c:v>51257</c:v>
                </c:pt>
                <c:pt idx="965">
                  <c:v>51288</c:v>
                </c:pt>
                <c:pt idx="966">
                  <c:v>51318</c:v>
                </c:pt>
                <c:pt idx="967">
                  <c:v>51349</c:v>
                </c:pt>
                <c:pt idx="968">
                  <c:v>51380</c:v>
                </c:pt>
                <c:pt idx="969">
                  <c:v>51410</c:v>
                </c:pt>
                <c:pt idx="970">
                  <c:v>51441</c:v>
                </c:pt>
                <c:pt idx="971">
                  <c:v>51471</c:v>
                </c:pt>
                <c:pt idx="972">
                  <c:v>51502</c:v>
                </c:pt>
                <c:pt idx="973">
                  <c:v>51533</c:v>
                </c:pt>
                <c:pt idx="974">
                  <c:v>51561</c:v>
                </c:pt>
                <c:pt idx="975">
                  <c:v>51592</c:v>
                </c:pt>
                <c:pt idx="976">
                  <c:v>51622</c:v>
                </c:pt>
                <c:pt idx="977">
                  <c:v>51653</c:v>
                </c:pt>
                <c:pt idx="978">
                  <c:v>51683</c:v>
                </c:pt>
                <c:pt idx="979">
                  <c:v>51714</c:v>
                </c:pt>
                <c:pt idx="980">
                  <c:v>51745</c:v>
                </c:pt>
                <c:pt idx="981">
                  <c:v>51775</c:v>
                </c:pt>
                <c:pt idx="982">
                  <c:v>51806</c:v>
                </c:pt>
                <c:pt idx="983">
                  <c:v>51836</c:v>
                </c:pt>
                <c:pt idx="984">
                  <c:v>51867</c:v>
                </c:pt>
                <c:pt idx="985">
                  <c:v>51898</c:v>
                </c:pt>
                <c:pt idx="986">
                  <c:v>51926</c:v>
                </c:pt>
                <c:pt idx="987">
                  <c:v>51957</c:v>
                </c:pt>
                <c:pt idx="988">
                  <c:v>51987</c:v>
                </c:pt>
                <c:pt idx="989">
                  <c:v>52018</c:v>
                </c:pt>
                <c:pt idx="990">
                  <c:v>52048</c:v>
                </c:pt>
                <c:pt idx="991">
                  <c:v>52079</c:v>
                </c:pt>
                <c:pt idx="992">
                  <c:v>52110</c:v>
                </c:pt>
                <c:pt idx="993">
                  <c:v>52140</c:v>
                </c:pt>
                <c:pt idx="994">
                  <c:v>52171</c:v>
                </c:pt>
                <c:pt idx="995">
                  <c:v>52201</c:v>
                </c:pt>
                <c:pt idx="996">
                  <c:v>52232</c:v>
                </c:pt>
                <c:pt idx="997">
                  <c:v>52263</c:v>
                </c:pt>
                <c:pt idx="998">
                  <c:v>52291</c:v>
                </c:pt>
                <c:pt idx="999">
                  <c:v>52322</c:v>
                </c:pt>
                <c:pt idx="1000">
                  <c:v>52352</c:v>
                </c:pt>
                <c:pt idx="1001">
                  <c:v>52383</c:v>
                </c:pt>
                <c:pt idx="1002">
                  <c:v>52413</c:v>
                </c:pt>
                <c:pt idx="1003">
                  <c:v>52444</c:v>
                </c:pt>
                <c:pt idx="1004">
                  <c:v>52475</c:v>
                </c:pt>
                <c:pt idx="1005">
                  <c:v>52505</c:v>
                </c:pt>
                <c:pt idx="1006">
                  <c:v>52536</c:v>
                </c:pt>
                <c:pt idx="1007">
                  <c:v>52566</c:v>
                </c:pt>
                <c:pt idx="1008">
                  <c:v>52597</c:v>
                </c:pt>
                <c:pt idx="1009">
                  <c:v>52628</c:v>
                </c:pt>
                <c:pt idx="1010">
                  <c:v>52657</c:v>
                </c:pt>
                <c:pt idx="1011">
                  <c:v>52688</c:v>
                </c:pt>
                <c:pt idx="1012">
                  <c:v>52718</c:v>
                </c:pt>
                <c:pt idx="1013">
                  <c:v>52749</c:v>
                </c:pt>
                <c:pt idx="1014">
                  <c:v>52779</c:v>
                </c:pt>
                <c:pt idx="1015">
                  <c:v>52810</c:v>
                </c:pt>
                <c:pt idx="1016">
                  <c:v>52841</c:v>
                </c:pt>
                <c:pt idx="1017">
                  <c:v>52871</c:v>
                </c:pt>
                <c:pt idx="1018">
                  <c:v>52902</c:v>
                </c:pt>
                <c:pt idx="1019">
                  <c:v>52932</c:v>
                </c:pt>
                <c:pt idx="1020">
                  <c:v>52963</c:v>
                </c:pt>
                <c:pt idx="1021">
                  <c:v>52994</c:v>
                </c:pt>
                <c:pt idx="1022">
                  <c:v>53022</c:v>
                </c:pt>
                <c:pt idx="1023">
                  <c:v>53053</c:v>
                </c:pt>
                <c:pt idx="1024">
                  <c:v>53083</c:v>
                </c:pt>
                <c:pt idx="1025">
                  <c:v>53114</c:v>
                </c:pt>
                <c:pt idx="1026">
                  <c:v>53144</c:v>
                </c:pt>
                <c:pt idx="1027">
                  <c:v>53175</c:v>
                </c:pt>
                <c:pt idx="1028">
                  <c:v>53206</c:v>
                </c:pt>
                <c:pt idx="1029">
                  <c:v>53236</c:v>
                </c:pt>
                <c:pt idx="1030">
                  <c:v>53267</c:v>
                </c:pt>
                <c:pt idx="1031">
                  <c:v>53297</c:v>
                </c:pt>
                <c:pt idx="1032">
                  <c:v>53328</c:v>
                </c:pt>
                <c:pt idx="1033">
                  <c:v>53359</c:v>
                </c:pt>
                <c:pt idx="1034">
                  <c:v>53387</c:v>
                </c:pt>
                <c:pt idx="1035">
                  <c:v>53418</c:v>
                </c:pt>
                <c:pt idx="1036">
                  <c:v>53448</c:v>
                </c:pt>
                <c:pt idx="1037">
                  <c:v>53479</c:v>
                </c:pt>
                <c:pt idx="1038">
                  <c:v>53509</c:v>
                </c:pt>
                <c:pt idx="1039">
                  <c:v>53540</c:v>
                </c:pt>
                <c:pt idx="1040">
                  <c:v>53571</c:v>
                </c:pt>
                <c:pt idx="1041">
                  <c:v>53601</c:v>
                </c:pt>
                <c:pt idx="1042">
                  <c:v>53632</c:v>
                </c:pt>
                <c:pt idx="1043">
                  <c:v>53662</c:v>
                </c:pt>
                <c:pt idx="1044">
                  <c:v>53693</c:v>
                </c:pt>
                <c:pt idx="1045">
                  <c:v>53724</c:v>
                </c:pt>
                <c:pt idx="1046">
                  <c:v>53752</c:v>
                </c:pt>
                <c:pt idx="1047">
                  <c:v>53783</c:v>
                </c:pt>
                <c:pt idx="1048">
                  <c:v>53813</c:v>
                </c:pt>
                <c:pt idx="1049">
                  <c:v>53844</c:v>
                </c:pt>
                <c:pt idx="1050">
                  <c:v>53874</c:v>
                </c:pt>
                <c:pt idx="1051">
                  <c:v>53905</c:v>
                </c:pt>
                <c:pt idx="1052">
                  <c:v>53936</c:v>
                </c:pt>
                <c:pt idx="1053">
                  <c:v>53966</c:v>
                </c:pt>
                <c:pt idx="1054">
                  <c:v>53997</c:v>
                </c:pt>
                <c:pt idx="1055">
                  <c:v>54027</c:v>
                </c:pt>
                <c:pt idx="1056">
                  <c:v>54058</c:v>
                </c:pt>
                <c:pt idx="1057">
                  <c:v>54089</c:v>
                </c:pt>
                <c:pt idx="1058">
                  <c:v>54118</c:v>
                </c:pt>
                <c:pt idx="1059">
                  <c:v>54149</c:v>
                </c:pt>
                <c:pt idx="1060">
                  <c:v>54179</c:v>
                </c:pt>
                <c:pt idx="1061">
                  <c:v>54210</c:v>
                </c:pt>
                <c:pt idx="1062">
                  <c:v>54240</c:v>
                </c:pt>
                <c:pt idx="1063">
                  <c:v>54271</c:v>
                </c:pt>
                <c:pt idx="1064">
                  <c:v>54302</c:v>
                </c:pt>
                <c:pt idx="1065">
                  <c:v>54332</c:v>
                </c:pt>
                <c:pt idx="1066">
                  <c:v>54363</c:v>
                </c:pt>
                <c:pt idx="1067">
                  <c:v>54393</c:v>
                </c:pt>
                <c:pt idx="1068">
                  <c:v>54424</c:v>
                </c:pt>
                <c:pt idx="1069">
                  <c:v>54455</c:v>
                </c:pt>
                <c:pt idx="1070">
                  <c:v>54483</c:v>
                </c:pt>
                <c:pt idx="1071">
                  <c:v>54514</c:v>
                </c:pt>
                <c:pt idx="1072">
                  <c:v>54544</c:v>
                </c:pt>
                <c:pt idx="1073">
                  <c:v>54575</c:v>
                </c:pt>
                <c:pt idx="1074">
                  <c:v>54605</c:v>
                </c:pt>
                <c:pt idx="1075">
                  <c:v>54636</c:v>
                </c:pt>
                <c:pt idx="1076">
                  <c:v>54667</c:v>
                </c:pt>
                <c:pt idx="1077">
                  <c:v>54697</c:v>
                </c:pt>
                <c:pt idx="1078">
                  <c:v>54728</c:v>
                </c:pt>
                <c:pt idx="1079">
                  <c:v>54758</c:v>
                </c:pt>
                <c:pt idx="1080">
                  <c:v>54789</c:v>
                </c:pt>
                <c:pt idx="1081">
                  <c:v>54820</c:v>
                </c:pt>
                <c:pt idx="1082">
                  <c:v>54848</c:v>
                </c:pt>
                <c:pt idx="1083">
                  <c:v>54879</c:v>
                </c:pt>
                <c:pt idx="1084">
                  <c:v>54909</c:v>
                </c:pt>
                <c:pt idx="1085">
                  <c:v>54940</c:v>
                </c:pt>
                <c:pt idx="1086">
                  <c:v>54970</c:v>
                </c:pt>
                <c:pt idx="1087">
                  <c:v>55001</c:v>
                </c:pt>
                <c:pt idx="1088">
                  <c:v>55032</c:v>
                </c:pt>
                <c:pt idx="1089">
                  <c:v>55062</c:v>
                </c:pt>
                <c:pt idx="1090">
                  <c:v>55093</c:v>
                </c:pt>
                <c:pt idx="1091">
                  <c:v>55123</c:v>
                </c:pt>
                <c:pt idx="1092">
                  <c:v>55154</c:v>
                </c:pt>
                <c:pt idx="1093">
                  <c:v>55185</c:v>
                </c:pt>
                <c:pt idx="1094">
                  <c:v>55213</c:v>
                </c:pt>
                <c:pt idx="1095">
                  <c:v>55244</c:v>
                </c:pt>
                <c:pt idx="1096">
                  <c:v>55274</c:v>
                </c:pt>
                <c:pt idx="1097">
                  <c:v>55305</c:v>
                </c:pt>
                <c:pt idx="1098">
                  <c:v>55335</c:v>
                </c:pt>
                <c:pt idx="1099">
                  <c:v>55366</c:v>
                </c:pt>
                <c:pt idx="1100">
                  <c:v>55397</c:v>
                </c:pt>
                <c:pt idx="1101">
                  <c:v>55427</c:v>
                </c:pt>
                <c:pt idx="1102">
                  <c:v>55458</c:v>
                </c:pt>
                <c:pt idx="1103">
                  <c:v>55488</c:v>
                </c:pt>
                <c:pt idx="1104">
                  <c:v>55519</c:v>
                </c:pt>
                <c:pt idx="1105">
                  <c:v>55550</c:v>
                </c:pt>
                <c:pt idx="1106">
                  <c:v>55579</c:v>
                </c:pt>
                <c:pt idx="1107">
                  <c:v>55610</c:v>
                </c:pt>
                <c:pt idx="1108">
                  <c:v>55640</c:v>
                </c:pt>
                <c:pt idx="1109">
                  <c:v>55671</c:v>
                </c:pt>
                <c:pt idx="1110">
                  <c:v>55701</c:v>
                </c:pt>
              </c:numCache>
            </c:numRef>
          </c:cat>
          <c:val>
            <c:numRef>
              <c:f>BRZPOPWPRJ!$D$9:$D$764</c:f>
              <c:numCache>
                <c:formatCode>0.0</c:formatCode>
                <c:ptCount val="756"/>
                <c:pt idx="0">
                  <c:v>38.946429999999999</c:v>
                </c:pt>
                <c:pt idx="1">
                  <c:v>38.946429999999999</c:v>
                </c:pt>
                <c:pt idx="2">
                  <c:v>38.946429999999999</c:v>
                </c:pt>
                <c:pt idx="3">
                  <c:v>38.946429999999999</c:v>
                </c:pt>
                <c:pt idx="4">
                  <c:v>38.946429999999999</c:v>
                </c:pt>
                <c:pt idx="5">
                  <c:v>38.946429999999999</c:v>
                </c:pt>
                <c:pt idx="6">
                  <c:v>38.946429999999999</c:v>
                </c:pt>
                <c:pt idx="7">
                  <c:v>38.946429999999999</c:v>
                </c:pt>
                <c:pt idx="8">
                  <c:v>38.946429999999999</c:v>
                </c:pt>
                <c:pt idx="9">
                  <c:v>38.946429999999999</c:v>
                </c:pt>
                <c:pt idx="10">
                  <c:v>38.946429999999999</c:v>
                </c:pt>
                <c:pt idx="11">
                  <c:v>38.946429999999999</c:v>
                </c:pt>
                <c:pt idx="12">
                  <c:v>39.999791000000002</c:v>
                </c:pt>
                <c:pt idx="13">
                  <c:v>39.999791000000002</c:v>
                </c:pt>
                <c:pt idx="14">
                  <c:v>39.999791000000002</c:v>
                </c:pt>
                <c:pt idx="15">
                  <c:v>39.999791000000002</c:v>
                </c:pt>
                <c:pt idx="16">
                  <c:v>39.999791000000002</c:v>
                </c:pt>
                <c:pt idx="17">
                  <c:v>39.999791000000002</c:v>
                </c:pt>
                <c:pt idx="18">
                  <c:v>39.999791000000002</c:v>
                </c:pt>
                <c:pt idx="19">
                  <c:v>39.999791000000002</c:v>
                </c:pt>
                <c:pt idx="20">
                  <c:v>39.999791000000002</c:v>
                </c:pt>
                <c:pt idx="21">
                  <c:v>39.999791000000002</c:v>
                </c:pt>
                <c:pt idx="22">
                  <c:v>39.999791000000002</c:v>
                </c:pt>
                <c:pt idx="23">
                  <c:v>39.999791000000002</c:v>
                </c:pt>
                <c:pt idx="24">
                  <c:v>41.096496000000002</c:v>
                </c:pt>
                <c:pt idx="25">
                  <c:v>41.096496000000002</c:v>
                </c:pt>
                <c:pt idx="26">
                  <c:v>41.096496000000002</c:v>
                </c:pt>
                <c:pt idx="27">
                  <c:v>41.096496000000002</c:v>
                </c:pt>
                <c:pt idx="28">
                  <c:v>41.096496000000002</c:v>
                </c:pt>
                <c:pt idx="29">
                  <c:v>41.096496000000002</c:v>
                </c:pt>
                <c:pt idx="30">
                  <c:v>41.096496000000002</c:v>
                </c:pt>
                <c:pt idx="31">
                  <c:v>41.096496000000002</c:v>
                </c:pt>
                <c:pt idx="32">
                  <c:v>41.096496000000002</c:v>
                </c:pt>
                <c:pt idx="33">
                  <c:v>41.096496000000002</c:v>
                </c:pt>
                <c:pt idx="34">
                  <c:v>41.096496000000002</c:v>
                </c:pt>
                <c:pt idx="35">
                  <c:v>41.096496000000002</c:v>
                </c:pt>
                <c:pt idx="36">
                  <c:v>42.267023999999999</c:v>
                </c:pt>
                <c:pt idx="37">
                  <c:v>42.267023999999999</c:v>
                </c:pt>
                <c:pt idx="38">
                  <c:v>42.267023999999999</c:v>
                </c:pt>
                <c:pt idx="39">
                  <c:v>42.267023999999999</c:v>
                </c:pt>
                <c:pt idx="40">
                  <c:v>42.267023999999999</c:v>
                </c:pt>
                <c:pt idx="41">
                  <c:v>42.267023999999999</c:v>
                </c:pt>
                <c:pt idx="42">
                  <c:v>42.267023999999999</c:v>
                </c:pt>
                <c:pt idx="43">
                  <c:v>42.267023999999999</c:v>
                </c:pt>
                <c:pt idx="44">
                  <c:v>42.267023999999999</c:v>
                </c:pt>
                <c:pt idx="45">
                  <c:v>42.267023999999999</c:v>
                </c:pt>
                <c:pt idx="46">
                  <c:v>42.267023999999999</c:v>
                </c:pt>
                <c:pt idx="47">
                  <c:v>42.267023999999999</c:v>
                </c:pt>
                <c:pt idx="48">
                  <c:v>43.533178999999997</c:v>
                </c:pt>
                <c:pt idx="49">
                  <c:v>43.533178999999997</c:v>
                </c:pt>
                <c:pt idx="50">
                  <c:v>43.533178999999997</c:v>
                </c:pt>
                <c:pt idx="51">
                  <c:v>43.533178999999997</c:v>
                </c:pt>
                <c:pt idx="52">
                  <c:v>43.533178999999997</c:v>
                </c:pt>
                <c:pt idx="53">
                  <c:v>43.533178999999997</c:v>
                </c:pt>
                <c:pt idx="54">
                  <c:v>43.533178999999997</c:v>
                </c:pt>
                <c:pt idx="55">
                  <c:v>43.533178999999997</c:v>
                </c:pt>
                <c:pt idx="56">
                  <c:v>43.533178999999997</c:v>
                </c:pt>
                <c:pt idx="57">
                  <c:v>43.533178999999997</c:v>
                </c:pt>
                <c:pt idx="58">
                  <c:v>43.533178999999997</c:v>
                </c:pt>
                <c:pt idx="59">
                  <c:v>43.533178999999997</c:v>
                </c:pt>
                <c:pt idx="60">
                  <c:v>44.873615000000001</c:v>
                </c:pt>
                <c:pt idx="61">
                  <c:v>44.873615000000001</c:v>
                </c:pt>
                <c:pt idx="62">
                  <c:v>44.873615000000001</c:v>
                </c:pt>
                <c:pt idx="63">
                  <c:v>44.873615000000001</c:v>
                </c:pt>
                <c:pt idx="64">
                  <c:v>44.873615000000001</c:v>
                </c:pt>
                <c:pt idx="65">
                  <c:v>44.873615000000001</c:v>
                </c:pt>
                <c:pt idx="66">
                  <c:v>44.873615000000001</c:v>
                </c:pt>
                <c:pt idx="67">
                  <c:v>44.873615000000001</c:v>
                </c:pt>
                <c:pt idx="68">
                  <c:v>44.873615000000001</c:v>
                </c:pt>
                <c:pt idx="69">
                  <c:v>44.873615000000001</c:v>
                </c:pt>
                <c:pt idx="70">
                  <c:v>44.873615000000001</c:v>
                </c:pt>
                <c:pt idx="71">
                  <c:v>44.873615000000001</c:v>
                </c:pt>
                <c:pt idx="72">
                  <c:v>46.247968</c:v>
                </c:pt>
                <c:pt idx="73">
                  <c:v>46.247968</c:v>
                </c:pt>
                <c:pt idx="74">
                  <c:v>46.247968</c:v>
                </c:pt>
                <c:pt idx="75">
                  <c:v>46.247968</c:v>
                </c:pt>
                <c:pt idx="76">
                  <c:v>46.247968</c:v>
                </c:pt>
                <c:pt idx="77">
                  <c:v>46.247968</c:v>
                </c:pt>
                <c:pt idx="78">
                  <c:v>46.247968</c:v>
                </c:pt>
                <c:pt idx="79">
                  <c:v>46.247968</c:v>
                </c:pt>
                <c:pt idx="80">
                  <c:v>46.247968</c:v>
                </c:pt>
                <c:pt idx="81">
                  <c:v>46.247968</c:v>
                </c:pt>
                <c:pt idx="82">
                  <c:v>46.247968</c:v>
                </c:pt>
                <c:pt idx="83">
                  <c:v>46.247968</c:v>
                </c:pt>
                <c:pt idx="84">
                  <c:v>47.662049000000003</c:v>
                </c:pt>
                <c:pt idx="85">
                  <c:v>47.662049000000003</c:v>
                </c:pt>
                <c:pt idx="86">
                  <c:v>47.662049000000003</c:v>
                </c:pt>
                <c:pt idx="87">
                  <c:v>47.662049000000003</c:v>
                </c:pt>
                <c:pt idx="88">
                  <c:v>47.662049000000003</c:v>
                </c:pt>
                <c:pt idx="89">
                  <c:v>47.662049000000003</c:v>
                </c:pt>
                <c:pt idx="90">
                  <c:v>47.662049000000003</c:v>
                </c:pt>
                <c:pt idx="91">
                  <c:v>47.662049000000003</c:v>
                </c:pt>
                <c:pt idx="92">
                  <c:v>47.662049000000003</c:v>
                </c:pt>
                <c:pt idx="93">
                  <c:v>47.662049000000003</c:v>
                </c:pt>
                <c:pt idx="94">
                  <c:v>47.662049000000003</c:v>
                </c:pt>
                <c:pt idx="95">
                  <c:v>47.662049000000003</c:v>
                </c:pt>
                <c:pt idx="96">
                  <c:v>49.122574</c:v>
                </c:pt>
                <c:pt idx="97">
                  <c:v>49.122574</c:v>
                </c:pt>
                <c:pt idx="98">
                  <c:v>49.122574</c:v>
                </c:pt>
                <c:pt idx="99">
                  <c:v>49.122574</c:v>
                </c:pt>
                <c:pt idx="100">
                  <c:v>49.122574</c:v>
                </c:pt>
                <c:pt idx="101">
                  <c:v>49.122574</c:v>
                </c:pt>
                <c:pt idx="102">
                  <c:v>49.122574</c:v>
                </c:pt>
                <c:pt idx="103">
                  <c:v>49.122574</c:v>
                </c:pt>
                <c:pt idx="104">
                  <c:v>49.122574</c:v>
                </c:pt>
                <c:pt idx="105">
                  <c:v>49.122574</c:v>
                </c:pt>
                <c:pt idx="106">
                  <c:v>49.122574</c:v>
                </c:pt>
                <c:pt idx="107">
                  <c:v>49.122574</c:v>
                </c:pt>
                <c:pt idx="108">
                  <c:v>50.632852999999997</c:v>
                </c:pt>
                <c:pt idx="109">
                  <c:v>50.632852999999997</c:v>
                </c:pt>
                <c:pt idx="110">
                  <c:v>50.632852999999997</c:v>
                </c:pt>
                <c:pt idx="111">
                  <c:v>50.632852999999997</c:v>
                </c:pt>
                <c:pt idx="112">
                  <c:v>50.632852999999997</c:v>
                </c:pt>
                <c:pt idx="113">
                  <c:v>50.632852999999997</c:v>
                </c:pt>
                <c:pt idx="114">
                  <c:v>50.632852999999997</c:v>
                </c:pt>
                <c:pt idx="115">
                  <c:v>50.632852999999997</c:v>
                </c:pt>
                <c:pt idx="116">
                  <c:v>50.632852999999997</c:v>
                </c:pt>
                <c:pt idx="117">
                  <c:v>50.632852999999997</c:v>
                </c:pt>
                <c:pt idx="118">
                  <c:v>50.632852999999997</c:v>
                </c:pt>
                <c:pt idx="119">
                  <c:v>50.632852999999997</c:v>
                </c:pt>
                <c:pt idx="120">
                  <c:v>52.199084999999997</c:v>
                </c:pt>
                <c:pt idx="121">
                  <c:v>52.199084999999997</c:v>
                </c:pt>
                <c:pt idx="122">
                  <c:v>52.199084999999997</c:v>
                </c:pt>
                <c:pt idx="123">
                  <c:v>52.199084999999997</c:v>
                </c:pt>
                <c:pt idx="124">
                  <c:v>52.199084999999997</c:v>
                </c:pt>
                <c:pt idx="125">
                  <c:v>52.199084999999997</c:v>
                </c:pt>
                <c:pt idx="126">
                  <c:v>52.199084999999997</c:v>
                </c:pt>
                <c:pt idx="127">
                  <c:v>52.199084999999997</c:v>
                </c:pt>
                <c:pt idx="128">
                  <c:v>52.199084999999997</c:v>
                </c:pt>
                <c:pt idx="129">
                  <c:v>52.199084999999997</c:v>
                </c:pt>
                <c:pt idx="130">
                  <c:v>52.199084999999997</c:v>
                </c:pt>
                <c:pt idx="131">
                  <c:v>52.199084999999997</c:v>
                </c:pt>
                <c:pt idx="132">
                  <c:v>53.815928</c:v>
                </c:pt>
                <c:pt idx="133">
                  <c:v>53.815928</c:v>
                </c:pt>
                <c:pt idx="134">
                  <c:v>53.815928</c:v>
                </c:pt>
                <c:pt idx="135">
                  <c:v>53.815928</c:v>
                </c:pt>
                <c:pt idx="136">
                  <c:v>53.815928</c:v>
                </c:pt>
                <c:pt idx="137">
                  <c:v>53.815928</c:v>
                </c:pt>
                <c:pt idx="138">
                  <c:v>53.815928</c:v>
                </c:pt>
                <c:pt idx="139">
                  <c:v>53.815928</c:v>
                </c:pt>
                <c:pt idx="140">
                  <c:v>53.815928</c:v>
                </c:pt>
                <c:pt idx="141">
                  <c:v>53.815928</c:v>
                </c:pt>
                <c:pt idx="142">
                  <c:v>53.815928</c:v>
                </c:pt>
                <c:pt idx="143">
                  <c:v>53.815928</c:v>
                </c:pt>
                <c:pt idx="144">
                  <c:v>55.486868000000001</c:v>
                </c:pt>
                <c:pt idx="145">
                  <c:v>55.486868000000001</c:v>
                </c:pt>
                <c:pt idx="146">
                  <c:v>55.486868000000001</c:v>
                </c:pt>
                <c:pt idx="147">
                  <c:v>55.486868000000001</c:v>
                </c:pt>
                <c:pt idx="148">
                  <c:v>55.486868000000001</c:v>
                </c:pt>
                <c:pt idx="149">
                  <c:v>55.486868000000001</c:v>
                </c:pt>
                <c:pt idx="150">
                  <c:v>55.486868000000001</c:v>
                </c:pt>
                <c:pt idx="151">
                  <c:v>55.486868000000001</c:v>
                </c:pt>
                <c:pt idx="152">
                  <c:v>55.486868000000001</c:v>
                </c:pt>
                <c:pt idx="153">
                  <c:v>55.486868000000001</c:v>
                </c:pt>
                <c:pt idx="154">
                  <c:v>55.486868000000001</c:v>
                </c:pt>
                <c:pt idx="155">
                  <c:v>55.486868000000001</c:v>
                </c:pt>
                <c:pt idx="156">
                  <c:v>57.217188999999998</c:v>
                </c:pt>
                <c:pt idx="157">
                  <c:v>57.217188999999998</c:v>
                </c:pt>
                <c:pt idx="158">
                  <c:v>57.217188999999998</c:v>
                </c:pt>
                <c:pt idx="159">
                  <c:v>57.217188999999998</c:v>
                </c:pt>
                <c:pt idx="160">
                  <c:v>57.217188999999998</c:v>
                </c:pt>
                <c:pt idx="161">
                  <c:v>57.217188999999998</c:v>
                </c:pt>
                <c:pt idx="162">
                  <c:v>57.217188999999998</c:v>
                </c:pt>
                <c:pt idx="163">
                  <c:v>57.217188999999998</c:v>
                </c:pt>
                <c:pt idx="164">
                  <c:v>57.217188999999998</c:v>
                </c:pt>
                <c:pt idx="165">
                  <c:v>57.217188999999998</c:v>
                </c:pt>
                <c:pt idx="166">
                  <c:v>57.217188999999998</c:v>
                </c:pt>
                <c:pt idx="167">
                  <c:v>57.217188999999998</c:v>
                </c:pt>
                <c:pt idx="168">
                  <c:v>59.000526000000001</c:v>
                </c:pt>
                <c:pt idx="169">
                  <c:v>59.000526000000001</c:v>
                </c:pt>
                <c:pt idx="170">
                  <c:v>59.000526000000001</c:v>
                </c:pt>
                <c:pt idx="171">
                  <c:v>59.000526000000001</c:v>
                </c:pt>
                <c:pt idx="172">
                  <c:v>59.000526000000001</c:v>
                </c:pt>
                <c:pt idx="173">
                  <c:v>59.000526000000001</c:v>
                </c:pt>
                <c:pt idx="174">
                  <c:v>59.000526000000001</c:v>
                </c:pt>
                <c:pt idx="175">
                  <c:v>59.000526000000001</c:v>
                </c:pt>
                <c:pt idx="176">
                  <c:v>59.000526000000001</c:v>
                </c:pt>
                <c:pt idx="177">
                  <c:v>59.000526000000001</c:v>
                </c:pt>
                <c:pt idx="178">
                  <c:v>59.000526000000001</c:v>
                </c:pt>
                <c:pt idx="179">
                  <c:v>59.000526000000001</c:v>
                </c:pt>
                <c:pt idx="180">
                  <c:v>60.833432999999999</c:v>
                </c:pt>
                <c:pt idx="181">
                  <c:v>60.833432999999999</c:v>
                </c:pt>
                <c:pt idx="182">
                  <c:v>60.833432999999999</c:v>
                </c:pt>
                <c:pt idx="183">
                  <c:v>60.833432999999999</c:v>
                </c:pt>
                <c:pt idx="184">
                  <c:v>60.833432999999999</c:v>
                </c:pt>
                <c:pt idx="185">
                  <c:v>60.833432999999999</c:v>
                </c:pt>
                <c:pt idx="186">
                  <c:v>60.833432999999999</c:v>
                </c:pt>
                <c:pt idx="187">
                  <c:v>60.833432999999999</c:v>
                </c:pt>
                <c:pt idx="188">
                  <c:v>60.833432999999999</c:v>
                </c:pt>
                <c:pt idx="189">
                  <c:v>60.833432999999999</c:v>
                </c:pt>
                <c:pt idx="190">
                  <c:v>60.833432999999999</c:v>
                </c:pt>
                <c:pt idx="191">
                  <c:v>60.833432999999999</c:v>
                </c:pt>
                <c:pt idx="192">
                  <c:v>62.714084</c:v>
                </c:pt>
                <c:pt idx="193">
                  <c:v>62.714084</c:v>
                </c:pt>
                <c:pt idx="194">
                  <c:v>62.714084</c:v>
                </c:pt>
                <c:pt idx="195">
                  <c:v>62.714084</c:v>
                </c:pt>
                <c:pt idx="196">
                  <c:v>62.714084</c:v>
                </c:pt>
                <c:pt idx="197">
                  <c:v>62.714084</c:v>
                </c:pt>
                <c:pt idx="198">
                  <c:v>62.714084</c:v>
                </c:pt>
                <c:pt idx="199">
                  <c:v>62.714084</c:v>
                </c:pt>
                <c:pt idx="200">
                  <c:v>62.714084</c:v>
                </c:pt>
                <c:pt idx="201">
                  <c:v>62.714084</c:v>
                </c:pt>
                <c:pt idx="202">
                  <c:v>62.714084</c:v>
                </c:pt>
                <c:pt idx="203">
                  <c:v>62.714084</c:v>
                </c:pt>
                <c:pt idx="204">
                  <c:v>64.649786000000006</c:v>
                </c:pt>
                <c:pt idx="205">
                  <c:v>64.649786000000006</c:v>
                </c:pt>
                <c:pt idx="206">
                  <c:v>64.649786000000006</c:v>
                </c:pt>
                <c:pt idx="207">
                  <c:v>64.649786000000006</c:v>
                </c:pt>
                <c:pt idx="208">
                  <c:v>64.649786000000006</c:v>
                </c:pt>
                <c:pt idx="209">
                  <c:v>64.649786000000006</c:v>
                </c:pt>
                <c:pt idx="210">
                  <c:v>64.649786000000006</c:v>
                </c:pt>
                <c:pt idx="211">
                  <c:v>64.649786000000006</c:v>
                </c:pt>
                <c:pt idx="212">
                  <c:v>64.649786000000006</c:v>
                </c:pt>
                <c:pt idx="213">
                  <c:v>64.649786000000006</c:v>
                </c:pt>
                <c:pt idx="214">
                  <c:v>64.649786000000006</c:v>
                </c:pt>
                <c:pt idx="215">
                  <c:v>64.649786000000006</c:v>
                </c:pt>
                <c:pt idx="216">
                  <c:v>66.634721999999996</c:v>
                </c:pt>
                <c:pt idx="217">
                  <c:v>66.634721999999996</c:v>
                </c:pt>
                <c:pt idx="218">
                  <c:v>66.634721999999996</c:v>
                </c:pt>
                <c:pt idx="219">
                  <c:v>66.634721999999996</c:v>
                </c:pt>
                <c:pt idx="220">
                  <c:v>66.634721999999996</c:v>
                </c:pt>
                <c:pt idx="221">
                  <c:v>66.634721999999996</c:v>
                </c:pt>
                <c:pt idx="222">
                  <c:v>66.634721999999996</c:v>
                </c:pt>
                <c:pt idx="223">
                  <c:v>66.634721999999996</c:v>
                </c:pt>
                <c:pt idx="224">
                  <c:v>66.634721999999996</c:v>
                </c:pt>
                <c:pt idx="225">
                  <c:v>66.634721999999996</c:v>
                </c:pt>
                <c:pt idx="226">
                  <c:v>66.634721999999996</c:v>
                </c:pt>
                <c:pt idx="227">
                  <c:v>66.634721999999996</c:v>
                </c:pt>
                <c:pt idx="228">
                  <c:v>68.645122000000001</c:v>
                </c:pt>
                <c:pt idx="229">
                  <c:v>68.645122000000001</c:v>
                </c:pt>
                <c:pt idx="230">
                  <c:v>68.645122000000001</c:v>
                </c:pt>
                <c:pt idx="231">
                  <c:v>68.645122000000001</c:v>
                </c:pt>
                <c:pt idx="232">
                  <c:v>68.645122000000001</c:v>
                </c:pt>
                <c:pt idx="233">
                  <c:v>68.645122000000001</c:v>
                </c:pt>
                <c:pt idx="234">
                  <c:v>68.645122000000001</c:v>
                </c:pt>
                <c:pt idx="235">
                  <c:v>68.645122000000001</c:v>
                </c:pt>
                <c:pt idx="236">
                  <c:v>68.645122000000001</c:v>
                </c:pt>
                <c:pt idx="237">
                  <c:v>68.645122000000001</c:v>
                </c:pt>
                <c:pt idx="238">
                  <c:v>68.645122000000001</c:v>
                </c:pt>
                <c:pt idx="239">
                  <c:v>68.645122000000001</c:v>
                </c:pt>
                <c:pt idx="240">
                  <c:v>70.665644999999998</c:v>
                </c:pt>
                <c:pt idx="241">
                  <c:v>70.665644999999998</c:v>
                </c:pt>
                <c:pt idx="242">
                  <c:v>70.665644999999998</c:v>
                </c:pt>
                <c:pt idx="243">
                  <c:v>70.665644999999998</c:v>
                </c:pt>
                <c:pt idx="244">
                  <c:v>70.665644999999998</c:v>
                </c:pt>
                <c:pt idx="245">
                  <c:v>70.665644999999998</c:v>
                </c:pt>
                <c:pt idx="246">
                  <c:v>70.665644999999998</c:v>
                </c:pt>
                <c:pt idx="247">
                  <c:v>70.665644999999998</c:v>
                </c:pt>
                <c:pt idx="248">
                  <c:v>70.665644999999998</c:v>
                </c:pt>
                <c:pt idx="249">
                  <c:v>70.665644999999998</c:v>
                </c:pt>
                <c:pt idx="250">
                  <c:v>70.665644999999998</c:v>
                </c:pt>
                <c:pt idx="251">
                  <c:v>70.665644999999998</c:v>
                </c:pt>
                <c:pt idx="252">
                  <c:v>72.676385999999994</c:v>
                </c:pt>
                <c:pt idx="253">
                  <c:v>72.676385999999994</c:v>
                </c:pt>
                <c:pt idx="254">
                  <c:v>72.676385999999994</c:v>
                </c:pt>
                <c:pt idx="255">
                  <c:v>72.676385999999994</c:v>
                </c:pt>
                <c:pt idx="256">
                  <c:v>72.676385999999994</c:v>
                </c:pt>
                <c:pt idx="257">
                  <c:v>72.676385999999994</c:v>
                </c:pt>
                <c:pt idx="258">
                  <c:v>72.676385999999994</c:v>
                </c:pt>
                <c:pt idx="259">
                  <c:v>72.676385999999994</c:v>
                </c:pt>
                <c:pt idx="260">
                  <c:v>72.676385999999994</c:v>
                </c:pt>
                <c:pt idx="261">
                  <c:v>72.676385999999994</c:v>
                </c:pt>
                <c:pt idx="262">
                  <c:v>72.676385999999994</c:v>
                </c:pt>
                <c:pt idx="263">
                  <c:v>72.676385999999994</c:v>
                </c:pt>
                <c:pt idx="264">
                  <c:v>74.665854999999993</c:v>
                </c:pt>
                <c:pt idx="265">
                  <c:v>74.665854999999993</c:v>
                </c:pt>
                <c:pt idx="266">
                  <c:v>74.665854999999993</c:v>
                </c:pt>
                <c:pt idx="267">
                  <c:v>74.665854999999993</c:v>
                </c:pt>
                <c:pt idx="268">
                  <c:v>74.665854999999993</c:v>
                </c:pt>
                <c:pt idx="269">
                  <c:v>74.665854999999993</c:v>
                </c:pt>
                <c:pt idx="270">
                  <c:v>74.665854999999993</c:v>
                </c:pt>
                <c:pt idx="271">
                  <c:v>74.665854999999993</c:v>
                </c:pt>
                <c:pt idx="272">
                  <c:v>74.665854999999993</c:v>
                </c:pt>
                <c:pt idx="273">
                  <c:v>74.665854999999993</c:v>
                </c:pt>
                <c:pt idx="274">
                  <c:v>74.665854999999993</c:v>
                </c:pt>
                <c:pt idx="275">
                  <c:v>74.665854999999993</c:v>
                </c:pt>
                <c:pt idx="276">
                  <c:v>76.641897</c:v>
                </c:pt>
                <c:pt idx="277">
                  <c:v>76.641897</c:v>
                </c:pt>
                <c:pt idx="278">
                  <c:v>76.641897</c:v>
                </c:pt>
                <c:pt idx="279">
                  <c:v>76.641897</c:v>
                </c:pt>
                <c:pt idx="280">
                  <c:v>76.641897</c:v>
                </c:pt>
                <c:pt idx="281">
                  <c:v>76.641897</c:v>
                </c:pt>
                <c:pt idx="282">
                  <c:v>76.641897</c:v>
                </c:pt>
                <c:pt idx="283">
                  <c:v>76.641897</c:v>
                </c:pt>
                <c:pt idx="284">
                  <c:v>76.641897</c:v>
                </c:pt>
                <c:pt idx="285">
                  <c:v>76.641897</c:v>
                </c:pt>
                <c:pt idx="286">
                  <c:v>76.641897</c:v>
                </c:pt>
                <c:pt idx="287">
                  <c:v>76.641897</c:v>
                </c:pt>
                <c:pt idx="288">
                  <c:v>78.618044999999995</c:v>
                </c:pt>
                <c:pt idx="289">
                  <c:v>78.618044999999995</c:v>
                </c:pt>
                <c:pt idx="290">
                  <c:v>78.618044999999995</c:v>
                </c:pt>
                <c:pt idx="291">
                  <c:v>78.618044999999995</c:v>
                </c:pt>
                <c:pt idx="292">
                  <c:v>78.618044999999995</c:v>
                </c:pt>
                <c:pt idx="293">
                  <c:v>78.618044999999995</c:v>
                </c:pt>
                <c:pt idx="294">
                  <c:v>78.618044999999995</c:v>
                </c:pt>
                <c:pt idx="295">
                  <c:v>78.618044999999995</c:v>
                </c:pt>
                <c:pt idx="296">
                  <c:v>78.618044999999995</c:v>
                </c:pt>
                <c:pt idx="297">
                  <c:v>78.618044999999995</c:v>
                </c:pt>
                <c:pt idx="298">
                  <c:v>78.618044999999995</c:v>
                </c:pt>
                <c:pt idx="299">
                  <c:v>78.618044999999995</c:v>
                </c:pt>
                <c:pt idx="300">
                  <c:v>80.611683999999997</c:v>
                </c:pt>
                <c:pt idx="301">
                  <c:v>80.611683999999997</c:v>
                </c:pt>
                <c:pt idx="302">
                  <c:v>80.611683999999997</c:v>
                </c:pt>
                <c:pt idx="303">
                  <c:v>80.611683999999997</c:v>
                </c:pt>
                <c:pt idx="304">
                  <c:v>80.611683999999997</c:v>
                </c:pt>
                <c:pt idx="305">
                  <c:v>80.611683999999997</c:v>
                </c:pt>
                <c:pt idx="306">
                  <c:v>80.611683999999997</c:v>
                </c:pt>
                <c:pt idx="307">
                  <c:v>80.611683999999997</c:v>
                </c:pt>
                <c:pt idx="308">
                  <c:v>80.611683999999997</c:v>
                </c:pt>
                <c:pt idx="309">
                  <c:v>80.611683999999997</c:v>
                </c:pt>
                <c:pt idx="310">
                  <c:v>80.611683999999997</c:v>
                </c:pt>
                <c:pt idx="311">
                  <c:v>80.611683999999997</c:v>
                </c:pt>
                <c:pt idx="312">
                  <c:v>82.622303000000002</c:v>
                </c:pt>
                <c:pt idx="313">
                  <c:v>82.622303000000002</c:v>
                </c:pt>
                <c:pt idx="314">
                  <c:v>82.622303000000002</c:v>
                </c:pt>
                <c:pt idx="315">
                  <c:v>82.622303000000002</c:v>
                </c:pt>
                <c:pt idx="316">
                  <c:v>82.622303000000002</c:v>
                </c:pt>
                <c:pt idx="317">
                  <c:v>82.622303000000002</c:v>
                </c:pt>
                <c:pt idx="318">
                  <c:v>82.622303000000002</c:v>
                </c:pt>
                <c:pt idx="319">
                  <c:v>82.622303000000002</c:v>
                </c:pt>
                <c:pt idx="320">
                  <c:v>82.622303000000002</c:v>
                </c:pt>
                <c:pt idx="321">
                  <c:v>82.622303000000002</c:v>
                </c:pt>
                <c:pt idx="322">
                  <c:v>82.622303000000002</c:v>
                </c:pt>
                <c:pt idx="323">
                  <c:v>82.622303000000002</c:v>
                </c:pt>
                <c:pt idx="324">
                  <c:v>84.646705999999995</c:v>
                </c:pt>
                <c:pt idx="325">
                  <c:v>84.646705999999995</c:v>
                </c:pt>
                <c:pt idx="326">
                  <c:v>84.646705999999995</c:v>
                </c:pt>
                <c:pt idx="327">
                  <c:v>84.646705999999995</c:v>
                </c:pt>
                <c:pt idx="328">
                  <c:v>84.646705999999995</c:v>
                </c:pt>
                <c:pt idx="329">
                  <c:v>84.646705999999995</c:v>
                </c:pt>
                <c:pt idx="330">
                  <c:v>84.646705999999995</c:v>
                </c:pt>
                <c:pt idx="331">
                  <c:v>84.646705999999995</c:v>
                </c:pt>
                <c:pt idx="332">
                  <c:v>84.646705999999995</c:v>
                </c:pt>
                <c:pt idx="333">
                  <c:v>84.646705999999995</c:v>
                </c:pt>
                <c:pt idx="334">
                  <c:v>84.646705999999995</c:v>
                </c:pt>
                <c:pt idx="335">
                  <c:v>84.646705999999995</c:v>
                </c:pt>
                <c:pt idx="336">
                  <c:v>86.697760000000002</c:v>
                </c:pt>
                <c:pt idx="337">
                  <c:v>86.697760000000002</c:v>
                </c:pt>
                <c:pt idx="338">
                  <c:v>86.697760000000002</c:v>
                </c:pt>
                <c:pt idx="339">
                  <c:v>86.697760000000002</c:v>
                </c:pt>
                <c:pt idx="340">
                  <c:v>86.697760000000002</c:v>
                </c:pt>
                <c:pt idx="341">
                  <c:v>86.697760000000002</c:v>
                </c:pt>
                <c:pt idx="342">
                  <c:v>86.697760000000002</c:v>
                </c:pt>
                <c:pt idx="343">
                  <c:v>86.697760000000002</c:v>
                </c:pt>
                <c:pt idx="344">
                  <c:v>86.697760000000002</c:v>
                </c:pt>
                <c:pt idx="345">
                  <c:v>86.697760000000002</c:v>
                </c:pt>
                <c:pt idx="346">
                  <c:v>86.697760000000002</c:v>
                </c:pt>
                <c:pt idx="347">
                  <c:v>86.697760000000002</c:v>
                </c:pt>
                <c:pt idx="348">
                  <c:v>88.770384000000007</c:v>
                </c:pt>
                <c:pt idx="349">
                  <c:v>88.770384000000007</c:v>
                </c:pt>
                <c:pt idx="350">
                  <c:v>88.770384000000007</c:v>
                </c:pt>
                <c:pt idx="351">
                  <c:v>88.770384000000007</c:v>
                </c:pt>
                <c:pt idx="352">
                  <c:v>88.770384000000007</c:v>
                </c:pt>
                <c:pt idx="353">
                  <c:v>88.770384000000007</c:v>
                </c:pt>
                <c:pt idx="354">
                  <c:v>88.770384000000007</c:v>
                </c:pt>
                <c:pt idx="355">
                  <c:v>88.770384000000007</c:v>
                </c:pt>
                <c:pt idx="356">
                  <c:v>88.770384000000007</c:v>
                </c:pt>
                <c:pt idx="357">
                  <c:v>88.770384000000007</c:v>
                </c:pt>
                <c:pt idx="358">
                  <c:v>88.770384000000007</c:v>
                </c:pt>
                <c:pt idx="359">
                  <c:v>88.770384000000007</c:v>
                </c:pt>
                <c:pt idx="360">
                  <c:v>90.868426999999997</c:v>
                </c:pt>
                <c:pt idx="361">
                  <c:v>90.868426999999997</c:v>
                </c:pt>
                <c:pt idx="362">
                  <c:v>90.868426999999997</c:v>
                </c:pt>
                <c:pt idx="363">
                  <c:v>90.868426999999997</c:v>
                </c:pt>
                <c:pt idx="364">
                  <c:v>90.868426999999997</c:v>
                </c:pt>
                <c:pt idx="365">
                  <c:v>90.868426999999997</c:v>
                </c:pt>
                <c:pt idx="366">
                  <c:v>90.868426999999997</c:v>
                </c:pt>
                <c:pt idx="367">
                  <c:v>90.868426999999997</c:v>
                </c:pt>
                <c:pt idx="368">
                  <c:v>90.868426999999997</c:v>
                </c:pt>
                <c:pt idx="369">
                  <c:v>90.868426999999997</c:v>
                </c:pt>
                <c:pt idx="370">
                  <c:v>90.868426999999997</c:v>
                </c:pt>
                <c:pt idx="371">
                  <c:v>90.868426999999997</c:v>
                </c:pt>
                <c:pt idx="372">
                  <c:v>92.992527999999993</c:v>
                </c:pt>
                <c:pt idx="373">
                  <c:v>92.992527999999993</c:v>
                </c:pt>
                <c:pt idx="374">
                  <c:v>92.992527999999993</c:v>
                </c:pt>
                <c:pt idx="375">
                  <c:v>92.992527999999993</c:v>
                </c:pt>
                <c:pt idx="376">
                  <c:v>92.992527999999993</c:v>
                </c:pt>
                <c:pt idx="377">
                  <c:v>92.992527999999993</c:v>
                </c:pt>
                <c:pt idx="378">
                  <c:v>92.992527999999993</c:v>
                </c:pt>
                <c:pt idx="379">
                  <c:v>92.992527999999993</c:v>
                </c:pt>
                <c:pt idx="380">
                  <c:v>92.992527999999993</c:v>
                </c:pt>
                <c:pt idx="381">
                  <c:v>92.992527999999993</c:v>
                </c:pt>
                <c:pt idx="382">
                  <c:v>92.992527999999993</c:v>
                </c:pt>
                <c:pt idx="383">
                  <c:v>92.992527999999993</c:v>
                </c:pt>
                <c:pt idx="384">
                  <c:v>95.149326000000002</c:v>
                </c:pt>
                <c:pt idx="385">
                  <c:v>95.149326000000002</c:v>
                </c:pt>
                <c:pt idx="386">
                  <c:v>95.149326000000002</c:v>
                </c:pt>
                <c:pt idx="387">
                  <c:v>95.149326000000002</c:v>
                </c:pt>
                <c:pt idx="388">
                  <c:v>95.149326000000002</c:v>
                </c:pt>
                <c:pt idx="389">
                  <c:v>95.149326000000002</c:v>
                </c:pt>
                <c:pt idx="390">
                  <c:v>95.149326000000002</c:v>
                </c:pt>
                <c:pt idx="391">
                  <c:v>95.149326000000002</c:v>
                </c:pt>
                <c:pt idx="392">
                  <c:v>95.149326000000002</c:v>
                </c:pt>
                <c:pt idx="393">
                  <c:v>95.149326000000002</c:v>
                </c:pt>
                <c:pt idx="394">
                  <c:v>95.149326000000002</c:v>
                </c:pt>
                <c:pt idx="395">
                  <c:v>95.149326000000002</c:v>
                </c:pt>
                <c:pt idx="396">
                  <c:v>97.355941000000001</c:v>
                </c:pt>
                <c:pt idx="397">
                  <c:v>97.355941000000001</c:v>
                </c:pt>
                <c:pt idx="398">
                  <c:v>97.355941000000001</c:v>
                </c:pt>
                <c:pt idx="399">
                  <c:v>97.355941000000001</c:v>
                </c:pt>
                <c:pt idx="400">
                  <c:v>97.355941000000001</c:v>
                </c:pt>
                <c:pt idx="401">
                  <c:v>97.355941000000001</c:v>
                </c:pt>
                <c:pt idx="402">
                  <c:v>97.355941000000001</c:v>
                </c:pt>
                <c:pt idx="403">
                  <c:v>97.355941000000001</c:v>
                </c:pt>
                <c:pt idx="404">
                  <c:v>97.355941000000001</c:v>
                </c:pt>
                <c:pt idx="405">
                  <c:v>97.355941000000001</c:v>
                </c:pt>
                <c:pt idx="406">
                  <c:v>97.355941000000001</c:v>
                </c:pt>
                <c:pt idx="407">
                  <c:v>97.355941000000001</c:v>
                </c:pt>
                <c:pt idx="408">
                  <c:v>99.614642000000003</c:v>
                </c:pt>
                <c:pt idx="409">
                  <c:v>99.614642000000003</c:v>
                </c:pt>
                <c:pt idx="410">
                  <c:v>99.614642000000003</c:v>
                </c:pt>
                <c:pt idx="411">
                  <c:v>99.614642000000003</c:v>
                </c:pt>
                <c:pt idx="412">
                  <c:v>99.614642000000003</c:v>
                </c:pt>
                <c:pt idx="413">
                  <c:v>99.614642000000003</c:v>
                </c:pt>
                <c:pt idx="414">
                  <c:v>99.614642000000003</c:v>
                </c:pt>
                <c:pt idx="415">
                  <c:v>99.614642000000003</c:v>
                </c:pt>
                <c:pt idx="416">
                  <c:v>99.614642000000003</c:v>
                </c:pt>
                <c:pt idx="417">
                  <c:v>99.614642000000003</c:v>
                </c:pt>
                <c:pt idx="418">
                  <c:v>99.614642000000003</c:v>
                </c:pt>
                <c:pt idx="419">
                  <c:v>99.614642000000003</c:v>
                </c:pt>
                <c:pt idx="420">
                  <c:v>101.91839299999999</c:v>
                </c:pt>
                <c:pt idx="421">
                  <c:v>101.91839299999999</c:v>
                </c:pt>
                <c:pt idx="422">
                  <c:v>101.91839299999999</c:v>
                </c:pt>
                <c:pt idx="423">
                  <c:v>101.91839299999999</c:v>
                </c:pt>
                <c:pt idx="424">
                  <c:v>101.91839299999999</c:v>
                </c:pt>
                <c:pt idx="425">
                  <c:v>101.91839299999999</c:v>
                </c:pt>
                <c:pt idx="426">
                  <c:v>101.91839299999999</c:v>
                </c:pt>
                <c:pt idx="427">
                  <c:v>101.91839299999999</c:v>
                </c:pt>
                <c:pt idx="428">
                  <c:v>101.91839299999999</c:v>
                </c:pt>
                <c:pt idx="429">
                  <c:v>101.91839299999999</c:v>
                </c:pt>
                <c:pt idx="430">
                  <c:v>101.91839299999999</c:v>
                </c:pt>
                <c:pt idx="431">
                  <c:v>101.91839299999999</c:v>
                </c:pt>
                <c:pt idx="432">
                  <c:v>104.257762</c:v>
                </c:pt>
                <c:pt idx="433">
                  <c:v>104.257762</c:v>
                </c:pt>
                <c:pt idx="434">
                  <c:v>104.257762</c:v>
                </c:pt>
                <c:pt idx="435">
                  <c:v>104.257762</c:v>
                </c:pt>
                <c:pt idx="436">
                  <c:v>104.257762</c:v>
                </c:pt>
                <c:pt idx="437">
                  <c:v>104.257762</c:v>
                </c:pt>
                <c:pt idx="438">
                  <c:v>104.257762</c:v>
                </c:pt>
                <c:pt idx="439">
                  <c:v>104.257762</c:v>
                </c:pt>
                <c:pt idx="440">
                  <c:v>104.257762</c:v>
                </c:pt>
                <c:pt idx="441">
                  <c:v>104.257762</c:v>
                </c:pt>
                <c:pt idx="442">
                  <c:v>104.257762</c:v>
                </c:pt>
                <c:pt idx="443">
                  <c:v>104.257762</c:v>
                </c:pt>
                <c:pt idx="444">
                  <c:v>106.627027</c:v>
                </c:pt>
                <c:pt idx="445">
                  <c:v>106.627027</c:v>
                </c:pt>
                <c:pt idx="446">
                  <c:v>106.627027</c:v>
                </c:pt>
                <c:pt idx="447">
                  <c:v>106.627027</c:v>
                </c:pt>
                <c:pt idx="448">
                  <c:v>106.627027</c:v>
                </c:pt>
                <c:pt idx="449">
                  <c:v>106.627027</c:v>
                </c:pt>
                <c:pt idx="450">
                  <c:v>106.627027</c:v>
                </c:pt>
                <c:pt idx="451">
                  <c:v>106.627027</c:v>
                </c:pt>
                <c:pt idx="452">
                  <c:v>106.627027</c:v>
                </c:pt>
                <c:pt idx="453">
                  <c:v>106.627027</c:v>
                </c:pt>
                <c:pt idx="454">
                  <c:v>106.627027</c:v>
                </c:pt>
                <c:pt idx="455">
                  <c:v>106.627027</c:v>
                </c:pt>
                <c:pt idx="456">
                  <c:v>109.00675</c:v>
                </c:pt>
                <c:pt idx="457">
                  <c:v>109.00675</c:v>
                </c:pt>
                <c:pt idx="458">
                  <c:v>109.00675</c:v>
                </c:pt>
                <c:pt idx="459">
                  <c:v>109.00675</c:v>
                </c:pt>
                <c:pt idx="460">
                  <c:v>109.00675</c:v>
                </c:pt>
                <c:pt idx="461">
                  <c:v>109.00675</c:v>
                </c:pt>
                <c:pt idx="462">
                  <c:v>109.00675</c:v>
                </c:pt>
                <c:pt idx="463">
                  <c:v>109.00675</c:v>
                </c:pt>
                <c:pt idx="464">
                  <c:v>109.00675</c:v>
                </c:pt>
                <c:pt idx="465">
                  <c:v>109.00675</c:v>
                </c:pt>
                <c:pt idx="466">
                  <c:v>109.00675</c:v>
                </c:pt>
                <c:pt idx="467">
                  <c:v>109.00675</c:v>
                </c:pt>
                <c:pt idx="468">
                  <c:v>111.375254</c:v>
                </c:pt>
                <c:pt idx="469">
                  <c:v>111.375254</c:v>
                </c:pt>
                <c:pt idx="470">
                  <c:v>111.375254</c:v>
                </c:pt>
                <c:pt idx="471">
                  <c:v>111.375254</c:v>
                </c:pt>
                <c:pt idx="472">
                  <c:v>111.375254</c:v>
                </c:pt>
                <c:pt idx="473">
                  <c:v>111.375254</c:v>
                </c:pt>
                <c:pt idx="474">
                  <c:v>111.375254</c:v>
                </c:pt>
                <c:pt idx="475">
                  <c:v>111.375254</c:v>
                </c:pt>
                <c:pt idx="476">
                  <c:v>111.375254</c:v>
                </c:pt>
                <c:pt idx="477">
                  <c:v>111.375254</c:v>
                </c:pt>
                <c:pt idx="478">
                  <c:v>111.375254</c:v>
                </c:pt>
                <c:pt idx="479">
                  <c:v>111.375254</c:v>
                </c:pt>
                <c:pt idx="480">
                  <c:v>113.723821</c:v>
                </c:pt>
                <c:pt idx="481">
                  <c:v>113.723821</c:v>
                </c:pt>
                <c:pt idx="482">
                  <c:v>113.723821</c:v>
                </c:pt>
                <c:pt idx="483">
                  <c:v>113.723821</c:v>
                </c:pt>
                <c:pt idx="484">
                  <c:v>113.723821</c:v>
                </c:pt>
                <c:pt idx="485">
                  <c:v>113.723821</c:v>
                </c:pt>
                <c:pt idx="486">
                  <c:v>113.723821</c:v>
                </c:pt>
                <c:pt idx="487">
                  <c:v>113.723821</c:v>
                </c:pt>
                <c:pt idx="488">
                  <c:v>113.723821</c:v>
                </c:pt>
                <c:pt idx="489">
                  <c:v>113.723821</c:v>
                </c:pt>
                <c:pt idx="490">
                  <c:v>113.723821</c:v>
                </c:pt>
                <c:pt idx="491">
                  <c:v>113.723821</c:v>
                </c:pt>
                <c:pt idx="492">
                  <c:v>116.03645299999999</c:v>
                </c:pt>
                <c:pt idx="493">
                  <c:v>116.03645299999999</c:v>
                </c:pt>
                <c:pt idx="494">
                  <c:v>116.03645299999999</c:v>
                </c:pt>
                <c:pt idx="495">
                  <c:v>116.03645299999999</c:v>
                </c:pt>
                <c:pt idx="496">
                  <c:v>116.03645299999999</c:v>
                </c:pt>
                <c:pt idx="497">
                  <c:v>116.03645299999999</c:v>
                </c:pt>
                <c:pt idx="498">
                  <c:v>116.03645299999999</c:v>
                </c:pt>
                <c:pt idx="499">
                  <c:v>116.03645299999999</c:v>
                </c:pt>
                <c:pt idx="500">
                  <c:v>116.03645299999999</c:v>
                </c:pt>
                <c:pt idx="501">
                  <c:v>116.03645299999999</c:v>
                </c:pt>
                <c:pt idx="502">
                  <c:v>116.03645299999999</c:v>
                </c:pt>
                <c:pt idx="503">
                  <c:v>116.03645299999999</c:v>
                </c:pt>
                <c:pt idx="504">
                  <c:v>118.297028</c:v>
                </c:pt>
                <c:pt idx="505">
                  <c:v>118.297028</c:v>
                </c:pt>
                <c:pt idx="506">
                  <c:v>118.297028</c:v>
                </c:pt>
                <c:pt idx="507">
                  <c:v>118.297028</c:v>
                </c:pt>
                <c:pt idx="508">
                  <c:v>118.297028</c:v>
                </c:pt>
                <c:pt idx="509">
                  <c:v>118.297028</c:v>
                </c:pt>
                <c:pt idx="510">
                  <c:v>118.297028</c:v>
                </c:pt>
                <c:pt idx="511">
                  <c:v>118.297028</c:v>
                </c:pt>
                <c:pt idx="512">
                  <c:v>118.297028</c:v>
                </c:pt>
                <c:pt idx="513">
                  <c:v>118.297028</c:v>
                </c:pt>
                <c:pt idx="514">
                  <c:v>118.297028</c:v>
                </c:pt>
                <c:pt idx="515">
                  <c:v>118.297028</c:v>
                </c:pt>
                <c:pt idx="516">
                  <c:v>120.484166</c:v>
                </c:pt>
                <c:pt idx="517">
                  <c:v>120.484166</c:v>
                </c:pt>
                <c:pt idx="518">
                  <c:v>120.484166</c:v>
                </c:pt>
                <c:pt idx="519">
                  <c:v>120.484166</c:v>
                </c:pt>
                <c:pt idx="520">
                  <c:v>120.484166</c:v>
                </c:pt>
                <c:pt idx="521">
                  <c:v>120.484166</c:v>
                </c:pt>
                <c:pt idx="522">
                  <c:v>120.484166</c:v>
                </c:pt>
                <c:pt idx="523">
                  <c:v>120.484166</c:v>
                </c:pt>
                <c:pt idx="524">
                  <c:v>120.484166</c:v>
                </c:pt>
                <c:pt idx="525">
                  <c:v>120.484166</c:v>
                </c:pt>
                <c:pt idx="526">
                  <c:v>120.484166</c:v>
                </c:pt>
                <c:pt idx="527">
                  <c:v>120.484166</c:v>
                </c:pt>
                <c:pt idx="528">
                  <c:v>122.599349</c:v>
                </c:pt>
                <c:pt idx="529">
                  <c:v>122.599349</c:v>
                </c:pt>
                <c:pt idx="530">
                  <c:v>122.599349</c:v>
                </c:pt>
                <c:pt idx="531">
                  <c:v>122.599349</c:v>
                </c:pt>
                <c:pt idx="532">
                  <c:v>122.599349</c:v>
                </c:pt>
                <c:pt idx="533">
                  <c:v>122.599349</c:v>
                </c:pt>
                <c:pt idx="534">
                  <c:v>122.599349</c:v>
                </c:pt>
                <c:pt idx="535">
                  <c:v>122.599349</c:v>
                </c:pt>
                <c:pt idx="536">
                  <c:v>122.599349</c:v>
                </c:pt>
                <c:pt idx="537">
                  <c:v>122.599349</c:v>
                </c:pt>
                <c:pt idx="538">
                  <c:v>122.599349</c:v>
                </c:pt>
                <c:pt idx="539">
                  <c:v>122.599349</c:v>
                </c:pt>
                <c:pt idx="540">
                  <c:v>124.64942600000001</c:v>
                </c:pt>
                <c:pt idx="541">
                  <c:v>124.64942600000001</c:v>
                </c:pt>
                <c:pt idx="542">
                  <c:v>124.64942600000001</c:v>
                </c:pt>
                <c:pt idx="543">
                  <c:v>124.64942600000001</c:v>
                </c:pt>
                <c:pt idx="544">
                  <c:v>124.64942600000001</c:v>
                </c:pt>
                <c:pt idx="545">
                  <c:v>124.64942600000001</c:v>
                </c:pt>
                <c:pt idx="546">
                  <c:v>124.64942600000001</c:v>
                </c:pt>
                <c:pt idx="547">
                  <c:v>124.64942600000001</c:v>
                </c:pt>
                <c:pt idx="548">
                  <c:v>124.64942600000001</c:v>
                </c:pt>
                <c:pt idx="549">
                  <c:v>124.64942600000001</c:v>
                </c:pt>
                <c:pt idx="550">
                  <c:v>124.64942600000001</c:v>
                </c:pt>
                <c:pt idx="551">
                  <c:v>124.64942600000001</c:v>
                </c:pt>
                <c:pt idx="552">
                  <c:v>126.63153699999999</c:v>
                </c:pt>
                <c:pt idx="553">
                  <c:v>126.63153699999999</c:v>
                </c:pt>
                <c:pt idx="554">
                  <c:v>126.63153699999999</c:v>
                </c:pt>
                <c:pt idx="555">
                  <c:v>126.63153699999999</c:v>
                </c:pt>
                <c:pt idx="556">
                  <c:v>126.63153699999999</c:v>
                </c:pt>
                <c:pt idx="557">
                  <c:v>126.63153699999999</c:v>
                </c:pt>
                <c:pt idx="558">
                  <c:v>126.63153699999999</c:v>
                </c:pt>
                <c:pt idx="559">
                  <c:v>126.63153699999999</c:v>
                </c:pt>
                <c:pt idx="560">
                  <c:v>126.63153699999999</c:v>
                </c:pt>
                <c:pt idx="561">
                  <c:v>126.63153699999999</c:v>
                </c:pt>
                <c:pt idx="562">
                  <c:v>126.63153699999999</c:v>
                </c:pt>
                <c:pt idx="563">
                  <c:v>126.63153699999999</c:v>
                </c:pt>
                <c:pt idx="564">
                  <c:v>128.555114</c:v>
                </c:pt>
                <c:pt idx="565">
                  <c:v>128.555114</c:v>
                </c:pt>
                <c:pt idx="566">
                  <c:v>128.555114</c:v>
                </c:pt>
                <c:pt idx="567">
                  <c:v>128.555114</c:v>
                </c:pt>
                <c:pt idx="568">
                  <c:v>128.555114</c:v>
                </c:pt>
                <c:pt idx="569">
                  <c:v>128.555114</c:v>
                </c:pt>
                <c:pt idx="570">
                  <c:v>128.555114</c:v>
                </c:pt>
                <c:pt idx="571">
                  <c:v>128.555114</c:v>
                </c:pt>
                <c:pt idx="572">
                  <c:v>128.555114</c:v>
                </c:pt>
                <c:pt idx="573">
                  <c:v>128.555114</c:v>
                </c:pt>
                <c:pt idx="574">
                  <c:v>128.555114</c:v>
                </c:pt>
                <c:pt idx="575">
                  <c:v>128.555114</c:v>
                </c:pt>
                <c:pt idx="576">
                  <c:v>130.44099800000001</c:v>
                </c:pt>
                <c:pt idx="577">
                  <c:v>130.44099800000001</c:v>
                </c:pt>
                <c:pt idx="578">
                  <c:v>130.44099800000001</c:v>
                </c:pt>
                <c:pt idx="579">
                  <c:v>130.44099800000001</c:v>
                </c:pt>
                <c:pt idx="580">
                  <c:v>130.44099800000001</c:v>
                </c:pt>
                <c:pt idx="581">
                  <c:v>130.44099800000001</c:v>
                </c:pt>
                <c:pt idx="582">
                  <c:v>130.44099800000001</c:v>
                </c:pt>
                <c:pt idx="583">
                  <c:v>130.44099800000001</c:v>
                </c:pt>
                <c:pt idx="584">
                  <c:v>130.44099800000001</c:v>
                </c:pt>
                <c:pt idx="585">
                  <c:v>130.44099800000001</c:v>
                </c:pt>
                <c:pt idx="586">
                  <c:v>130.44099800000001</c:v>
                </c:pt>
                <c:pt idx="587">
                  <c:v>130.44099800000001</c:v>
                </c:pt>
                <c:pt idx="588">
                  <c:v>132.309102</c:v>
                </c:pt>
                <c:pt idx="589">
                  <c:v>132.309102</c:v>
                </c:pt>
                <c:pt idx="590">
                  <c:v>132.309102</c:v>
                </c:pt>
                <c:pt idx="591">
                  <c:v>132.309102</c:v>
                </c:pt>
                <c:pt idx="592">
                  <c:v>132.309102</c:v>
                </c:pt>
                <c:pt idx="593">
                  <c:v>132.309102</c:v>
                </c:pt>
                <c:pt idx="594">
                  <c:v>132.309102</c:v>
                </c:pt>
                <c:pt idx="595">
                  <c:v>132.309102</c:v>
                </c:pt>
                <c:pt idx="596">
                  <c:v>132.309102</c:v>
                </c:pt>
                <c:pt idx="597">
                  <c:v>132.309102</c:v>
                </c:pt>
                <c:pt idx="598">
                  <c:v>132.309102</c:v>
                </c:pt>
                <c:pt idx="599">
                  <c:v>132.309102</c:v>
                </c:pt>
                <c:pt idx="600">
                  <c:v>134.18278000000001</c:v>
                </c:pt>
                <c:pt idx="601">
                  <c:v>134.18278000000001</c:v>
                </c:pt>
                <c:pt idx="602">
                  <c:v>134.18278000000001</c:v>
                </c:pt>
                <c:pt idx="603">
                  <c:v>134.18278000000001</c:v>
                </c:pt>
                <c:pt idx="604">
                  <c:v>134.18278000000001</c:v>
                </c:pt>
                <c:pt idx="605">
                  <c:v>134.18278000000001</c:v>
                </c:pt>
                <c:pt idx="606">
                  <c:v>134.18278000000001</c:v>
                </c:pt>
                <c:pt idx="607">
                  <c:v>134.18278000000001</c:v>
                </c:pt>
                <c:pt idx="608">
                  <c:v>134.18278000000001</c:v>
                </c:pt>
                <c:pt idx="609">
                  <c:v>134.18278000000001</c:v>
                </c:pt>
                <c:pt idx="610">
                  <c:v>134.18278000000001</c:v>
                </c:pt>
                <c:pt idx="611">
                  <c:v>134.18278000000001</c:v>
                </c:pt>
                <c:pt idx="612">
                  <c:v>136.055226</c:v>
                </c:pt>
                <c:pt idx="613">
                  <c:v>136.055226</c:v>
                </c:pt>
                <c:pt idx="614">
                  <c:v>136.055226</c:v>
                </c:pt>
                <c:pt idx="615">
                  <c:v>136.055226</c:v>
                </c:pt>
                <c:pt idx="616">
                  <c:v>136.055226</c:v>
                </c:pt>
                <c:pt idx="617">
                  <c:v>136.055226</c:v>
                </c:pt>
                <c:pt idx="618">
                  <c:v>136.055226</c:v>
                </c:pt>
                <c:pt idx="619">
                  <c:v>136.055226</c:v>
                </c:pt>
                <c:pt idx="620">
                  <c:v>136.055226</c:v>
                </c:pt>
                <c:pt idx="621">
                  <c:v>136.055226</c:v>
                </c:pt>
                <c:pt idx="622">
                  <c:v>136.055226</c:v>
                </c:pt>
                <c:pt idx="623">
                  <c:v>136.055226</c:v>
                </c:pt>
                <c:pt idx="624">
                  <c:v>137.88232300000001</c:v>
                </c:pt>
                <c:pt idx="625">
                  <c:v>137.88232300000001</c:v>
                </c:pt>
                <c:pt idx="626">
                  <c:v>137.88232300000001</c:v>
                </c:pt>
                <c:pt idx="627">
                  <c:v>137.88232300000001</c:v>
                </c:pt>
                <c:pt idx="628">
                  <c:v>137.88232300000001</c:v>
                </c:pt>
                <c:pt idx="629">
                  <c:v>137.88232300000001</c:v>
                </c:pt>
                <c:pt idx="630">
                  <c:v>137.88232300000001</c:v>
                </c:pt>
                <c:pt idx="631">
                  <c:v>137.88232300000001</c:v>
                </c:pt>
                <c:pt idx="632">
                  <c:v>137.88232300000001</c:v>
                </c:pt>
                <c:pt idx="633">
                  <c:v>137.88232300000001</c:v>
                </c:pt>
                <c:pt idx="634">
                  <c:v>137.88232300000001</c:v>
                </c:pt>
                <c:pt idx="635">
                  <c:v>137.88232300000001</c:v>
                </c:pt>
                <c:pt idx="636">
                  <c:v>139.64383100000001</c:v>
                </c:pt>
                <c:pt idx="637">
                  <c:v>139.64383100000001</c:v>
                </c:pt>
                <c:pt idx="638">
                  <c:v>139.64383100000001</c:v>
                </c:pt>
                <c:pt idx="639">
                  <c:v>139.64383100000001</c:v>
                </c:pt>
                <c:pt idx="640">
                  <c:v>139.64383100000001</c:v>
                </c:pt>
                <c:pt idx="641">
                  <c:v>139.64383100000001</c:v>
                </c:pt>
                <c:pt idx="642">
                  <c:v>139.64383100000001</c:v>
                </c:pt>
                <c:pt idx="643">
                  <c:v>139.64383100000001</c:v>
                </c:pt>
                <c:pt idx="644">
                  <c:v>139.64383100000001</c:v>
                </c:pt>
                <c:pt idx="645">
                  <c:v>139.64383100000001</c:v>
                </c:pt>
                <c:pt idx="646">
                  <c:v>139.64383100000001</c:v>
                </c:pt>
                <c:pt idx="647">
                  <c:v>139.64383100000001</c:v>
                </c:pt>
                <c:pt idx="648">
                  <c:v>141.29146700000001</c:v>
                </c:pt>
                <c:pt idx="649">
                  <c:v>141.29146700000001</c:v>
                </c:pt>
                <c:pt idx="650">
                  <c:v>141.29146700000001</c:v>
                </c:pt>
                <c:pt idx="651">
                  <c:v>141.29146700000001</c:v>
                </c:pt>
                <c:pt idx="652">
                  <c:v>141.29146700000001</c:v>
                </c:pt>
                <c:pt idx="653">
                  <c:v>141.29146700000001</c:v>
                </c:pt>
                <c:pt idx="654">
                  <c:v>141.29146700000001</c:v>
                </c:pt>
                <c:pt idx="655">
                  <c:v>141.29146700000001</c:v>
                </c:pt>
                <c:pt idx="656">
                  <c:v>141.29146700000001</c:v>
                </c:pt>
                <c:pt idx="657">
                  <c:v>141.29146700000001</c:v>
                </c:pt>
                <c:pt idx="658">
                  <c:v>141.29146700000001</c:v>
                </c:pt>
                <c:pt idx="659">
                  <c:v>141.29146700000001</c:v>
                </c:pt>
                <c:pt idx="660">
                  <c:v>142.80280200000001</c:v>
                </c:pt>
                <c:pt idx="661">
                  <c:v>142.80280200000001</c:v>
                </c:pt>
                <c:pt idx="662">
                  <c:v>142.80280200000001</c:v>
                </c:pt>
                <c:pt idx="663">
                  <c:v>142.80280200000001</c:v>
                </c:pt>
                <c:pt idx="664">
                  <c:v>142.80280200000001</c:v>
                </c:pt>
                <c:pt idx="665">
                  <c:v>142.80280200000001</c:v>
                </c:pt>
                <c:pt idx="666">
                  <c:v>142.80280200000001</c:v>
                </c:pt>
                <c:pt idx="667">
                  <c:v>142.80280200000001</c:v>
                </c:pt>
                <c:pt idx="668">
                  <c:v>142.80280200000001</c:v>
                </c:pt>
                <c:pt idx="669">
                  <c:v>142.80280200000001</c:v>
                </c:pt>
                <c:pt idx="670">
                  <c:v>142.80280200000001</c:v>
                </c:pt>
                <c:pt idx="671">
                  <c:v>142.80280200000001</c:v>
                </c:pt>
                <c:pt idx="672">
                  <c:v>144.23604700000001</c:v>
                </c:pt>
                <c:pt idx="673">
                  <c:v>144.23604700000001</c:v>
                </c:pt>
                <c:pt idx="674">
                  <c:v>144.23604700000001</c:v>
                </c:pt>
                <c:pt idx="675">
                  <c:v>144.23604700000001</c:v>
                </c:pt>
                <c:pt idx="676">
                  <c:v>144.23604700000001</c:v>
                </c:pt>
                <c:pt idx="677">
                  <c:v>144.23604700000001</c:v>
                </c:pt>
                <c:pt idx="678">
                  <c:v>144.23604700000001</c:v>
                </c:pt>
                <c:pt idx="679">
                  <c:v>144.23604700000001</c:v>
                </c:pt>
                <c:pt idx="680">
                  <c:v>144.23604700000001</c:v>
                </c:pt>
                <c:pt idx="681">
                  <c:v>144.23604700000001</c:v>
                </c:pt>
                <c:pt idx="682">
                  <c:v>144.23604700000001</c:v>
                </c:pt>
                <c:pt idx="683">
                  <c:v>144.23604700000001</c:v>
                </c:pt>
                <c:pt idx="684">
                  <c:v>145.58670599999999</c:v>
                </c:pt>
                <c:pt idx="685">
                  <c:v>145.58670599999999</c:v>
                </c:pt>
                <c:pt idx="686">
                  <c:v>145.58670599999999</c:v>
                </c:pt>
                <c:pt idx="687">
                  <c:v>145.58670599999999</c:v>
                </c:pt>
                <c:pt idx="688">
                  <c:v>145.58670599999999</c:v>
                </c:pt>
                <c:pt idx="689">
                  <c:v>145.58670599999999</c:v>
                </c:pt>
                <c:pt idx="690">
                  <c:v>145.58670599999999</c:v>
                </c:pt>
                <c:pt idx="691">
                  <c:v>145.58670599999999</c:v>
                </c:pt>
                <c:pt idx="692">
                  <c:v>145.58670599999999</c:v>
                </c:pt>
                <c:pt idx="693">
                  <c:v>145.58670599999999</c:v>
                </c:pt>
                <c:pt idx="694">
                  <c:v>145.58670599999999</c:v>
                </c:pt>
                <c:pt idx="695">
                  <c:v>145.58670599999999</c:v>
                </c:pt>
                <c:pt idx="696">
                  <c:v>146.810991</c:v>
                </c:pt>
                <c:pt idx="697">
                  <c:v>146.810991</c:v>
                </c:pt>
                <c:pt idx="698">
                  <c:v>146.810991</c:v>
                </c:pt>
                <c:pt idx="699">
                  <c:v>146.810991</c:v>
                </c:pt>
                <c:pt idx="700">
                  <c:v>146.810991</c:v>
                </c:pt>
                <c:pt idx="701">
                  <c:v>146.810991</c:v>
                </c:pt>
                <c:pt idx="702">
                  <c:v>146.810991</c:v>
                </c:pt>
                <c:pt idx="703">
                  <c:v>146.810991</c:v>
                </c:pt>
                <c:pt idx="704">
                  <c:v>146.810991</c:v>
                </c:pt>
                <c:pt idx="705">
                  <c:v>146.810991</c:v>
                </c:pt>
                <c:pt idx="706">
                  <c:v>146.810991</c:v>
                </c:pt>
                <c:pt idx="707">
                  <c:v>146.810991</c:v>
                </c:pt>
                <c:pt idx="708">
                  <c:v>147.95038199999999</c:v>
                </c:pt>
                <c:pt idx="709">
                  <c:v>147.95038199999999</c:v>
                </c:pt>
                <c:pt idx="710">
                  <c:v>147.95038199999999</c:v>
                </c:pt>
                <c:pt idx="711">
                  <c:v>147.95038199999999</c:v>
                </c:pt>
                <c:pt idx="712">
                  <c:v>147.95038199999999</c:v>
                </c:pt>
                <c:pt idx="713">
                  <c:v>147.95038199999999</c:v>
                </c:pt>
                <c:pt idx="714">
                  <c:v>147.95038199999999</c:v>
                </c:pt>
                <c:pt idx="715">
                  <c:v>147.95038199999999</c:v>
                </c:pt>
                <c:pt idx="716">
                  <c:v>147.95038199999999</c:v>
                </c:pt>
                <c:pt idx="717">
                  <c:v>147.95038199999999</c:v>
                </c:pt>
                <c:pt idx="718">
                  <c:v>147.95038199999999</c:v>
                </c:pt>
                <c:pt idx="719">
                  <c:v>147.95038199999999</c:v>
                </c:pt>
                <c:pt idx="720">
                  <c:v>148.969796</c:v>
                </c:pt>
                <c:pt idx="721">
                  <c:v>148.969796</c:v>
                </c:pt>
                <c:pt idx="722">
                  <c:v>148.969796</c:v>
                </c:pt>
                <c:pt idx="723">
                  <c:v>148.969796</c:v>
                </c:pt>
                <c:pt idx="724">
                  <c:v>148.969796</c:v>
                </c:pt>
                <c:pt idx="725">
                  <c:v>148.969796</c:v>
                </c:pt>
                <c:pt idx="726">
                  <c:v>148.969796</c:v>
                </c:pt>
                <c:pt idx="727">
                  <c:v>148.969796</c:v>
                </c:pt>
                <c:pt idx="728">
                  <c:v>148.969796</c:v>
                </c:pt>
                <c:pt idx="729">
                  <c:v>148.969796</c:v>
                </c:pt>
                <c:pt idx="730">
                  <c:v>148.969796</c:v>
                </c:pt>
                <c:pt idx="731">
                  <c:v>148.969796</c:v>
                </c:pt>
                <c:pt idx="732">
                  <c:v>149.76745099999999</c:v>
                </c:pt>
                <c:pt idx="733">
                  <c:v>149.76745099999999</c:v>
                </c:pt>
                <c:pt idx="734">
                  <c:v>149.76745099999999</c:v>
                </c:pt>
                <c:pt idx="735">
                  <c:v>149.76745099999999</c:v>
                </c:pt>
                <c:pt idx="736">
                  <c:v>149.76745099999999</c:v>
                </c:pt>
                <c:pt idx="737">
                  <c:v>149.76745099999999</c:v>
                </c:pt>
                <c:pt idx="738">
                  <c:v>149.76745099999999</c:v>
                </c:pt>
                <c:pt idx="739">
                  <c:v>149.76745099999999</c:v>
                </c:pt>
                <c:pt idx="740">
                  <c:v>149.76745099999999</c:v>
                </c:pt>
                <c:pt idx="741">
                  <c:v>149.76745099999999</c:v>
                </c:pt>
                <c:pt idx="742">
                  <c:v>149.76745099999999</c:v>
                </c:pt>
                <c:pt idx="743">
                  <c:v>149.76745099999999</c:v>
                </c:pt>
                <c:pt idx="744">
                  <c:v>150.400744</c:v>
                </c:pt>
                <c:pt idx="745">
                  <c:v>150.400744</c:v>
                </c:pt>
                <c:pt idx="746">
                  <c:v>150.400744</c:v>
                </c:pt>
                <c:pt idx="747">
                  <c:v>150.400744</c:v>
                </c:pt>
                <c:pt idx="748">
                  <c:v>150.400744</c:v>
                </c:pt>
                <c:pt idx="749">
                  <c:v>150.400744</c:v>
                </c:pt>
                <c:pt idx="750">
                  <c:v>150.400744</c:v>
                </c:pt>
                <c:pt idx="751">
                  <c:v>150.400744</c:v>
                </c:pt>
                <c:pt idx="752">
                  <c:v>150.400744</c:v>
                </c:pt>
                <c:pt idx="753">
                  <c:v>150.400744</c:v>
                </c:pt>
                <c:pt idx="754">
                  <c:v>150.400744</c:v>
                </c:pt>
                <c:pt idx="755">
                  <c:v>150.400744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CC5C-4BDB-AF70-2C4B59954123}"/>
            </c:ext>
          </c:extLst>
        </c:ser>
        <c:ser>
          <c:idx val="12"/>
          <c:order val="12"/>
          <c:tx>
            <c:strRef>
              <c:f>BRZPOPWPRJ!$L$7</c:f>
              <c:strCache>
                <c:ptCount val="1"/>
                <c:pt idx="0">
                  <c:v>145.9</c:v>
                </c:pt>
              </c:strCache>
            </c:strRef>
          </c:tx>
          <c:marker>
            <c:symbol val="none"/>
          </c:marker>
          <c:cat>
            <c:numRef>
              <c:f>MEXPOPWPRJ!$A$9:$A$1119</c:f>
              <c:numCache>
                <c:formatCode>mmm\-yy</c:formatCode>
                <c:ptCount val="1111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41487</c:v>
                </c:pt>
                <c:pt idx="644">
                  <c:v>41518</c:v>
                </c:pt>
                <c:pt idx="645">
                  <c:v>41548</c:v>
                </c:pt>
                <c:pt idx="646">
                  <c:v>41579</c:v>
                </c:pt>
                <c:pt idx="647">
                  <c:v>41609</c:v>
                </c:pt>
                <c:pt idx="648">
                  <c:v>41640</c:v>
                </c:pt>
                <c:pt idx="649">
                  <c:v>41671</c:v>
                </c:pt>
                <c:pt idx="650">
                  <c:v>41699</c:v>
                </c:pt>
                <c:pt idx="651">
                  <c:v>41730</c:v>
                </c:pt>
                <c:pt idx="652">
                  <c:v>41760</c:v>
                </c:pt>
                <c:pt idx="653">
                  <c:v>41791</c:v>
                </c:pt>
                <c:pt idx="654">
                  <c:v>41821</c:v>
                </c:pt>
                <c:pt idx="655">
                  <c:v>41852</c:v>
                </c:pt>
                <c:pt idx="656">
                  <c:v>41883</c:v>
                </c:pt>
                <c:pt idx="657">
                  <c:v>41913</c:v>
                </c:pt>
                <c:pt idx="658">
                  <c:v>41944</c:v>
                </c:pt>
                <c:pt idx="659">
                  <c:v>41974</c:v>
                </c:pt>
                <c:pt idx="660">
                  <c:v>42005</c:v>
                </c:pt>
                <c:pt idx="661">
                  <c:v>42036</c:v>
                </c:pt>
                <c:pt idx="662">
                  <c:v>42064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42278</c:v>
                </c:pt>
                <c:pt idx="670">
                  <c:v>42309</c:v>
                </c:pt>
                <c:pt idx="671">
                  <c:v>42339</c:v>
                </c:pt>
                <c:pt idx="672">
                  <c:v>42370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  <c:pt idx="692">
                  <c:v>42979</c:v>
                </c:pt>
                <c:pt idx="693">
                  <c:v>43009</c:v>
                </c:pt>
                <c:pt idx="694">
                  <c:v>43040</c:v>
                </c:pt>
                <c:pt idx="695">
                  <c:v>43070</c:v>
                </c:pt>
                <c:pt idx="696">
                  <c:v>43101</c:v>
                </c:pt>
                <c:pt idx="697">
                  <c:v>43132</c:v>
                </c:pt>
                <c:pt idx="698">
                  <c:v>43160</c:v>
                </c:pt>
                <c:pt idx="699">
                  <c:v>43191</c:v>
                </c:pt>
                <c:pt idx="700">
                  <c:v>43221</c:v>
                </c:pt>
                <c:pt idx="701">
                  <c:v>43252</c:v>
                </c:pt>
                <c:pt idx="702">
                  <c:v>43282</c:v>
                </c:pt>
                <c:pt idx="703">
                  <c:v>43313</c:v>
                </c:pt>
                <c:pt idx="704">
                  <c:v>43344</c:v>
                </c:pt>
                <c:pt idx="705">
                  <c:v>43374</c:v>
                </c:pt>
                <c:pt idx="706">
                  <c:v>43405</c:v>
                </c:pt>
                <c:pt idx="707">
                  <c:v>43435</c:v>
                </c:pt>
                <c:pt idx="708">
                  <c:v>43466</c:v>
                </c:pt>
                <c:pt idx="709">
                  <c:v>43497</c:v>
                </c:pt>
                <c:pt idx="710">
                  <c:v>43525</c:v>
                </c:pt>
                <c:pt idx="711">
                  <c:v>43556</c:v>
                </c:pt>
                <c:pt idx="712">
                  <c:v>43586</c:v>
                </c:pt>
                <c:pt idx="713">
                  <c:v>43617</c:v>
                </c:pt>
                <c:pt idx="714">
                  <c:v>43647</c:v>
                </c:pt>
                <c:pt idx="715">
                  <c:v>43678</c:v>
                </c:pt>
                <c:pt idx="716">
                  <c:v>43709</c:v>
                </c:pt>
                <c:pt idx="717">
                  <c:v>43739</c:v>
                </c:pt>
                <c:pt idx="718">
                  <c:v>43770</c:v>
                </c:pt>
                <c:pt idx="719">
                  <c:v>43800</c:v>
                </c:pt>
                <c:pt idx="720">
                  <c:v>43831</c:v>
                </c:pt>
                <c:pt idx="721">
                  <c:v>43862</c:v>
                </c:pt>
                <c:pt idx="722">
                  <c:v>43891</c:v>
                </c:pt>
                <c:pt idx="723">
                  <c:v>43922</c:v>
                </c:pt>
                <c:pt idx="724">
                  <c:v>43952</c:v>
                </c:pt>
                <c:pt idx="725">
                  <c:v>43983</c:v>
                </c:pt>
                <c:pt idx="726">
                  <c:v>44013</c:v>
                </c:pt>
                <c:pt idx="727">
                  <c:v>44044</c:v>
                </c:pt>
                <c:pt idx="728">
                  <c:v>44075</c:v>
                </c:pt>
                <c:pt idx="729">
                  <c:v>44105</c:v>
                </c:pt>
                <c:pt idx="730">
                  <c:v>44136</c:v>
                </c:pt>
                <c:pt idx="731">
                  <c:v>44166</c:v>
                </c:pt>
                <c:pt idx="732">
                  <c:v>44197</c:v>
                </c:pt>
                <c:pt idx="733">
                  <c:v>44228</c:v>
                </c:pt>
                <c:pt idx="734">
                  <c:v>44256</c:v>
                </c:pt>
                <c:pt idx="735">
                  <c:v>44287</c:v>
                </c:pt>
                <c:pt idx="736">
                  <c:v>44317</c:v>
                </c:pt>
                <c:pt idx="737">
                  <c:v>44348</c:v>
                </c:pt>
                <c:pt idx="738">
                  <c:v>44378</c:v>
                </c:pt>
                <c:pt idx="739">
                  <c:v>44409</c:v>
                </c:pt>
                <c:pt idx="740">
                  <c:v>44440</c:v>
                </c:pt>
                <c:pt idx="741">
                  <c:v>44470</c:v>
                </c:pt>
                <c:pt idx="742">
                  <c:v>44501</c:v>
                </c:pt>
                <c:pt idx="743">
                  <c:v>44531</c:v>
                </c:pt>
                <c:pt idx="744">
                  <c:v>44562</c:v>
                </c:pt>
                <c:pt idx="745">
                  <c:v>44593</c:v>
                </c:pt>
                <c:pt idx="746">
                  <c:v>44621</c:v>
                </c:pt>
                <c:pt idx="747">
                  <c:v>44652</c:v>
                </c:pt>
                <c:pt idx="748">
                  <c:v>44682</c:v>
                </c:pt>
                <c:pt idx="749">
                  <c:v>44713</c:v>
                </c:pt>
                <c:pt idx="750">
                  <c:v>44743</c:v>
                </c:pt>
                <c:pt idx="751">
                  <c:v>44774</c:v>
                </c:pt>
                <c:pt idx="752">
                  <c:v>44805</c:v>
                </c:pt>
                <c:pt idx="753">
                  <c:v>44835</c:v>
                </c:pt>
                <c:pt idx="754">
                  <c:v>44866</c:v>
                </c:pt>
                <c:pt idx="755">
                  <c:v>44896</c:v>
                </c:pt>
                <c:pt idx="756">
                  <c:v>44927</c:v>
                </c:pt>
                <c:pt idx="757">
                  <c:v>44958</c:v>
                </c:pt>
                <c:pt idx="758">
                  <c:v>44986</c:v>
                </c:pt>
                <c:pt idx="759">
                  <c:v>45017</c:v>
                </c:pt>
                <c:pt idx="760">
                  <c:v>45047</c:v>
                </c:pt>
                <c:pt idx="761">
                  <c:v>45078</c:v>
                </c:pt>
                <c:pt idx="762">
                  <c:v>45108</c:v>
                </c:pt>
                <c:pt idx="763">
                  <c:v>45139</c:v>
                </c:pt>
                <c:pt idx="764">
                  <c:v>45170</c:v>
                </c:pt>
                <c:pt idx="765">
                  <c:v>45200</c:v>
                </c:pt>
                <c:pt idx="766">
                  <c:v>45231</c:v>
                </c:pt>
                <c:pt idx="767">
                  <c:v>45261</c:v>
                </c:pt>
                <c:pt idx="768">
                  <c:v>45292</c:v>
                </c:pt>
                <c:pt idx="769">
                  <c:v>45323</c:v>
                </c:pt>
                <c:pt idx="770">
                  <c:v>45352</c:v>
                </c:pt>
                <c:pt idx="771">
                  <c:v>45383</c:v>
                </c:pt>
                <c:pt idx="772">
                  <c:v>45413</c:v>
                </c:pt>
                <c:pt idx="773">
                  <c:v>45444</c:v>
                </c:pt>
                <c:pt idx="774">
                  <c:v>45474</c:v>
                </c:pt>
                <c:pt idx="775">
                  <c:v>45505</c:v>
                </c:pt>
                <c:pt idx="776">
                  <c:v>45536</c:v>
                </c:pt>
                <c:pt idx="777">
                  <c:v>45566</c:v>
                </c:pt>
                <c:pt idx="778">
                  <c:v>45597</c:v>
                </c:pt>
                <c:pt idx="779">
                  <c:v>45627</c:v>
                </c:pt>
                <c:pt idx="780">
                  <c:v>45658</c:v>
                </c:pt>
                <c:pt idx="781">
                  <c:v>45689</c:v>
                </c:pt>
                <c:pt idx="782">
                  <c:v>45717</c:v>
                </c:pt>
                <c:pt idx="783">
                  <c:v>45748</c:v>
                </c:pt>
                <c:pt idx="784">
                  <c:v>45778</c:v>
                </c:pt>
                <c:pt idx="785">
                  <c:v>45809</c:v>
                </c:pt>
                <c:pt idx="786">
                  <c:v>45839</c:v>
                </c:pt>
                <c:pt idx="787">
                  <c:v>45870</c:v>
                </c:pt>
                <c:pt idx="788">
                  <c:v>45901</c:v>
                </c:pt>
                <c:pt idx="789">
                  <c:v>45931</c:v>
                </c:pt>
                <c:pt idx="790">
                  <c:v>45962</c:v>
                </c:pt>
                <c:pt idx="791">
                  <c:v>45992</c:v>
                </c:pt>
                <c:pt idx="792">
                  <c:v>46023</c:v>
                </c:pt>
                <c:pt idx="793">
                  <c:v>46054</c:v>
                </c:pt>
                <c:pt idx="794">
                  <c:v>46082</c:v>
                </c:pt>
                <c:pt idx="795">
                  <c:v>46113</c:v>
                </c:pt>
                <c:pt idx="796">
                  <c:v>46143</c:v>
                </c:pt>
                <c:pt idx="797">
                  <c:v>46174</c:v>
                </c:pt>
                <c:pt idx="798">
                  <c:v>46204</c:v>
                </c:pt>
                <c:pt idx="799">
                  <c:v>46235</c:v>
                </c:pt>
                <c:pt idx="800">
                  <c:v>46266</c:v>
                </c:pt>
                <c:pt idx="801">
                  <c:v>46296</c:v>
                </c:pt>
                <c:pt idx="802">
                  <c:v>46327</c:v>
                </c:pt>
                <c:pt idx="803">
                  <c:v>46357</c:v>
                </c:pt>
                <c:pt idx="804">
                  <c:v>46388</c:v>
                </c:pt>
                <c:pt idx="805">
                  <c:v>46419</c:v>
                </c:pt>
                <c:pt idx="806">
                  <c:v>46447</c:v>
                </c:pt>
                <c:pt idx="807">
                  <c:v>46478</c:v>
                </c:pt>
                <c:pt idx="808">
                  <c:v>46508</c:v>
                </c:pt>
                <c:pt idx="809">
                  <c:v>46539</c:v>
                </c:pt>
                <c:pt idx="810">
                  <c:v>46569</c:v>
                </c:pt>
                <c:pt idx="811">
                  <c:v>46600</c:v>
                </c:pt>
                <c:pt idx="812">
                  <c:v>46631</c:v>
                </c:pt>
                <c:pt idx="813">
                  <c:v>46661</c:v>
                </c:pt>
                <c:pt idx="814">
                  <c:v>46692</c:v>
                </c:pt>
                <c:pt idx="815">
                  <c:v>46722</c:v>
                </c:pt>
                <c:pt idx="816">
                  <c:v>46753</c:v>
                </c:pt>
                <c:pt idx="817">
                  <c:v>46784</c:v>
                </c:pt>
                <c:pt idx="818">
                  <c:v>46813</c:v>
                </c:pt>
                <c:pt idx="819">
                  <c:v>46844</c:v>
                </c:pt>
                <c:pt idx="820">
                  <c:v>46874</c:v>
                </c:pt>
                <c:pt idx="821">
                  <c:v>46905</c:v>
                </c:pt>
                <c:pt idx="822">
                  <c:v>46935</c:v>
                </c:pt>
                <c:pt idx="823">
                  <c:v>46966</c:v>
                </c:pt>
                <c:pt idx="824">
                  <c:v>46997</c:v>
                </c:pt>
                <c:pt idx="825">
                  <c:v>47027</c:v>
                </c:pt>
                <c:pt idx="826">
                  <c:v>47058</c:v>
                </c:pt>
                <c:pt idx="827">
                  <c:v>47088</c:v>
                </c:pt>
                <c:pt idx="828">
                  <c:v>47119</c:v>
                </c:pt>
                <c:pt idx="829">
                  <c:v>47150</c:v>
                </c:pt>
                <c:pt idx="830">
                  <c:v>47178</c:v>
                </c:pt>
                <c:pt idx="831">
                  <c:v>47209</c:v>
                </c:pt>
                <c:pt idx="832">
                  <c:v>47239</c:v>
                </c:pt>
                <c:pt idx="833">
                  <c:v>47270</c:v>
                </c:pt>
                <c:pt idx="834">
                  <c:v>47300</c:v>
                </c:pt>
                <c:pt idx="835">
                  <c:v>47331</c:v>
                </c:pt>
                <c:pt idx="836">
                  <c:v>47362</c:v>
                </c:pt>
                <c:pt idx="837">
                  <c:v>47392</c:v>
                </c:pt>
                <c:pt idx="838">
                  <c:v>47423</c:v>
                </c:pt>
                <c:pt idx="839">
                  <c:v>47453</c:v>
                </c:pt>
                <c:pt idx="840">
                  <c:v>47484</c:v>
                </c:pt>
                <c:pt idx="841">
                  <c:v>47515</c:v>
                </c:pt>
                <c:pt idx="842">
                  <c:v>47543</c:v>
                </c:pt>
                <c:pt idx="843">
                  <c:v>47574</c:v>
                </c:pt>
                <c:pt idx="844">
                  <c:v>47604</c:v>
                </c:pt>
                <c:pt idx="845">
                  <c:v>47635</c:v>
                </c:pt>
                <c:pt idx="846">
                  <c:v>47665</c:v>
                </c:pt>
                <c:pt idx="847">
                  <c:v>47696</c:v>
                </c:pt>
                <c:pt idx="848">
                  <c:v>47727</c:v>
                </c:pt>
                <c:pt idx="849">
                  <c:v>47757</c:v>
                </c:pt>
                <c:pt idx="850">
                  <c:v>47788</c:v>
                </c:pt>
                <c:pt idx="851">
                  <c:v>47818</c:v>
                </c:pt>
                <c:pt idx="852">
                  <c:v>47849</c:v>
                </c:pt>
                <c:pt idx="853">
                  <c:v>47880</c:v>
                </c:pt>
                <c:pt idx="854">
                  <c:v>47908</c:v>
                </c:pt>
                <c:pt idx="855">
                  <c:v>47939</c:v>
                </c:pt>
                <c:pt idx="856">
                  <c:v>47969</c:v>
                </c:pt>
                <c:pt idx="857">
                  <c:v>48000</c:v>
                </c:pt>
                <c:pt idx="858">
                  <c:v>48030</c:v>
                </c:pt>
                <c:pt idx="859">
                  <c:v>48061</c:v>
                </c:pt>
                <c:pt idx="860">
                  <c:v>48092</c:v>
                </c:pt>
                <c:pt idx="861">
                  <c:v>48122</c:v>
                </c:pt>
                <c:pt idx="862">
                  <c:v>48153</c:v>
                </c:pt>
                <c:pt idx="863">
                  <c:v>48183</c:v>
                </c:pt>
                <c:pt idx="864">
                  <c:v>48214</c:v>
                </c:pt>
                <c:pt idx="865">
                  <c:v>48245</c:v>
                </c:pt>
                <c:pt idx="866">
                  <c:v>48274</c:v>
                </c:pt>
                <c:pt idx="867">
                  <c:v>48305</c:v>
                </c:pt>
                <c:pt idx="868">
                  <c:v>48335</c:v>
                </c:pt>
                <c:pt idx="869">
                  <c:v>48366</c:v>
                </c:pt>
                <c:pt idx="870">
                  <c:v>48396</c:v>
                </c:pt>
                <c:pt idx="871">
                  <c:v>48427</c:v>
                </c:pt>
                <c:pt idx="872">
                  <c:v>48458</c:v>
                </c:pt>
                <c:pt idx="873">
                  <c:v>48488</c:v>
                </c:pt>
                <c:pt idx="874">
                  <c:v>48519</c:v>
                </c:pt>
                <c:pt idx="875">
                  <c:v>48549</c:v>
                </c:pt>
                <c:pt idx="876">
                  <c:v>48580</c:v>
                </c:pt>
                <c:pt idx="877">
                  <c:v>48611</c:v>
                </c:pt>
                <c:pt idx="878">
                  <c:v>48639</c:v>
                </c:pt>
                <c:pt idx="879">
                  <c:v>48670</c:v>
                </c:pt>
                <c:pt idx="880">
                  <c:v>48700</c:v>
                </c:pt>
                <c:pt idx="881">
                  <c:v>48731</c:v>
                </c:pt>
                <c:pt idx="882">
                  <c:v>48761</c:v>
                </c:pt>
                <c:pt idx="883">
                  <c:v>48792</c:v>
                </c:pt>
                <c:pt idx="884">
                  <c:v>48823</c:v>
                </c:pt>
                <c:pt idx="885">
                  <c:v>48853</c:v>
                </c:pt>
                <c:pt idx="886">
                  <c:v>48884</c:v>
                </c:pt>
                <c:pt idx="887">
                  <c:v>48914</c:v>
                </c:pt>
                <c:pt idx="888">
                  <c:v>48945</c:v>
                </c:pt>
                <c:pt idx="889">
                  <c:v>48976</c:v>
                </c:pt>
                <c:pt idx="890">
                  <c:v>49004</c:v>
                </c:pt>
                <c:pt idx="891">
                  <c:v>49035</c:v>
                </c:pt>
                <c:pt idx="892">
                  <c:v>49065</c:v>
                </c:pt>
                <c:pt idx="893">
                  <c:v>49096</c:v>
                </c:pt>
                <c:pt idx="894">
                  <c:v>49126</c:v>
                </c:pt>
                <c:pt idx="895">
                  <c:v>49157</c:v>
                </c:pt>
                <c:pt idx="896">
                  <c:v>49188</c:v>
                </c:pt>
                <c:pt idx="897">
                  <c:v>49218</c:v>
                </c:pt>
                <c:pt idx="898">
                  <c:v>49249</c:v>
                </c:pt>
                <c:pt idx="899">
                  <c:v>49279</c:v>
                </c:pt>
                <c:pt idx="900">
                  <c:v>49310</c:v>
                </c:pt>
                <c:pt idx="901">
                  <c:v>49341</c:v>
                </c:pt>
                <c:pt idx="902">
                  <c:v>49369</c:v>
                </c:pt>
                <c:pt idx="903">
                  <c:v>49400</c:v>
                </c:pt>
                <c:pt idx="904">
                  <c:v>49430</c:v>
                </c:pt>
                <c:pt idx="905">
                  <c:v>49461</c:v>
                </c:pt>
                <c:pt idx="906">
                  <c:v>49491</c:v>
                </c:pt>
                <c:pt idx="907">
                  <c:v>49522</c:v>
                </c:pt>
                <c:pt idx="908">
                  <c:v>49553</c:v>
                </c:pt>
                <c:pt idx="909">
                  <c:v>49583</c:v>
                </c:pt>
                <c:pt idx="910">
                  <c:v>49614</c:v>
                </c:pt>
                <c:pt idx="911">
                  <c:v>49644</c:v>
                </c:pt>
                <c:pt idx="912">
                  <c:v>49675</c:v>
                </c:pt>
                <c:pt idx="913">
                  <c:v>49706</c:v>
                </c:pt>
                <c:pt idx="914">
                  <c:v>49735</c:v>
                </c:pt>
                <c:pt idx="915">
                  <c:v>49766</c:v>
                </c:pt>
                <c:pt idx="916">
                  <c:v>49796</c:v>
                </c:pt>
                <c:pt idx="917">
                  <c:v>49827</c:v>
                </c:pt>
                <c:pt idx="918">
                  <c:v>49857</c:v>
                </c:pt>
                <c:pt idx="919">
                  <c:v>49888</c:v>
                </c:pt>
                <c:pt idx="920">
                  <c:v>49919</c:v>
                </c:pt>
                <c:pt idx="921">
                  <c:v>49949</c:v>
                </c:pt>
                <c:pt idx="922">
                  <c:v>49980</c:v>
                </c:pt>
                <c:pt idx="923">
                  <c:v>50010</c:v>
                </c:pt>
                <c:pt idx="924">
                  <c:v>50041</c:v>
                </c:pt>
                <c:pt idx="925">
                  <c:v>50072</c:v>
                </c:pt>
                <c:pt idx="926">
                  <c:v>50100</c:v>
                </c:pt>
                <c:pt idx="927">
                  <c:v>50131</c:v>
                </c:pt>
                <c:pt idx="928">
                  <c:v>50161</c:v>
                </c:pt>
                <c:pt idx="929">
                  <c:v>50192</c:v>
                </c:pt>
                <c:pt idx="930">
                  <c:v>50222</c:v>
                </c:pt>
                <c:pt idx="931">
                  <c:v>50253</c:v>
                </c:pt>
                <c:pt idx="932">
                  <c:v>50284</c:v>
                </c:pt>
                <c:pt idx="933">
                  <c:v>50314</c:v>
                </c:pt>
                <c:pt idx="934">
                  <c:v>50345</c:v>
                </c:pt>
                <c:pt idx="935">
                  <c:v>50375</c:v>
                </c:pt>
                <c:pt idx="936">
                  <c:v>50406</c:v>
                </c:pt>
                <c:pt idx="937">
                  <c:v>50437</c:v>
                </c:pt>
                <c:pt idx="938">
                  <c:v>50465</c:v>
                </c:pt>
                <c:pt idx="939">
                  <c:v>50496</c:v>
                </c:pt>
                <c:pt idx="940">
                  <c:v>50526</c:v>
                </c:pt>
                <c:pt idx="941">
                  <c:v>50557</c:v>
                </c:pt>
                <c:pt idx="942">
                  <c:v>50587</c:v>
                </c:pt>
                <c:pt idx="943">
                  <c:v>50618</c:v>
                </c:pt>
                <c:pt idx="944">
                  <c:v>50649</c:v>
                </c:pt>
                <c:pt idx="945">
                  <c:v>50679</c:v>
                </c:pt>
                <c:pt idx="946">
                  <c:v>50710</c:v>
                </c:pt>
                <c:pt idx="947">
                  <c:v>50740</c:v>
                </c:pt>
                <c:pt idx="948">
                  <c:v>50771</c:v>
                </c:pt>
                <c:pt idx="949">
                  <c:v>50802</c:v>
                </c:pt>
                <c:pt idx="950">
                  <c:v>50830</c:v>
                </c:pt>
                <c:pt idx="951">
                  <c:v>50861</c:v>
                </c:pt>
                <c:pt idx="952">
                  <c:v>50891</c:v>
                </c:pt>
                <c:pt idx="953">
                  <c:v>50922</c:v>
                </c:pt>
                <c:pt idx="954">
                  <c:v>50952</c:v>
                </c:pt>
                <c:pt idx="955">
                  <c:v>50983</c:v>
                </c:pt>
                <c:pt idx="956">
                  <c:v>51014</c:v>
                </c:pt>
                <c:pt idx="957">
                  <c:v>51044</c:v>
                </c:pt>
                <c:pt idx="958">
                  <c:v>51075</c:v>
                </c:pt>
                <c:pt idx="959">
                  <c:v>51105</c:v>
                </c:pt>
                <c:pt idx="960">
                  <c:v>51136</c:v>
                </c:pt>
                <c:pt idx="961">
                  <c:v>51167</c:v>
                </c:pt>
                <c:pt idx="962">
                  <c:v>51196</c:v>
                </c:pt>
                <c:pt idx="963">
                  <c:v>51227</c:v>
                </c:pt>
                <c:pt idx="964">
                  <c:v>51257</c:v>
                </c:pt>
                <c:pt idx="965">
                  <c:v>51288</c:v>
                </c:pt>
                <c:pt idx="966">
                  <c:v>51318</c:v>
                </c:pt>
                <c:pt idx="967">
                  <c:v>51349</c:v>
                </c:pt>
                <c:pt idx="968">
                  <c:v>51380</c:v>
                </c:pt>
                <c:pt idx="969">
                  <c:v>51410</c:v>
                </c:pt>
                <c:pt idx="970">
                  <c:v>51441</c:v>
                </c:pt>
                <c:pt idx="971">
                  <c:v>51471</c:v>
                </c:pt>
                <c:pt idx="972">
                  <c:v>51502</c:v>
                </c:pt>
                <c:pt idx="973">
                  <c:v>51533</c:v>
                </c:pt>
                <c:pt idx="974">
                  <c:v>51561</c:v>
                </c:pt>
                <c:pt idx="975">
                  <c:v>51592</c:v>
                </c:pt>
                <c:pt idx="976">
                  <c:v>51622</c:v>
                </c:pt>
                <c:pt idx="977">
                  <c:v>51653</c:v>
                </c:pt>
                <c:pt idx="978">
                  <c:v>51683</c:v>
                </c:pt>
                <c:pt idx="979">
                  <c:v>51714</c:v>
                </c:pt>
                <c:pt idx="980">
                  <c:v>51745</c:v>
                </c:pt>
                <c:pt idx="981">
                  <c:v>51775</c:v>
                </c:pt>
                <c:pt idx="982">
                  <c:v>51806</c:v>
                </c:pt>
                <c:pt idx="983">
                  <c:v>51836</c:v>
                </c:pt>
                <c:pt idx="984">
                  <c:v>51867</c:v>
                </c:pt>
                <c:pt idx="985">
                  <c:v>51898</c:v>
                </c:pt>
                <c:pt idx="986">
                  <c:v>51926</c:v>
                </c:pt>
                <c:pt idx="987">
                  <c:v>51957</c:v>
                </c:pt>
                <c:pt idx="988">
                  <c:v>51987</c:v>
                </c:pt>
                <c:pt idx="989">
                  <c:v>52018</c:v>
                </c:pt>
                <c:pt idx="990">
                  <c:v>52048</c:v>
                </c:pt>
                <c:pt idx="991">
                  <c:v>52079</c:v>
                </c:pt>
                <c:pt idx="992">
                  <c:v>52110</c:v>
                </c:pt>
                <c:pt idx="993">
                  <c:v>52140</c:v>
                </c:pt>
                <c:pt idx="994">
                  <c:v>52171</c:v>
                </c:pt>
                <c:pt idx="995">
                  <c:v>52201</c:v>
                </c:pt>
                <c:pt idx="996">
                  <c:v>52232</c:v>
                </c:pt>
                <c:pt idx="997">
                  <c:v>52263</c:v>
                </c:pt>
                <c:pt idx="998">
                  <c:v>52291</c:v>
                </c:pt>
                <c:pt idx="999">
                  <c:v>52322</c:v>
                </c:pt>
                <c:pt idx="1000">
                  <c:v>52352</c:v>
                </c:pt>
                <c:pt idx="1001">
                  <c:v>52383</c:v>
                </c:pt>
                <c:pt idx="1002">
                  <c:v>52413</c:v>
                </c:pt>
                <c:pt idx="1003">
                  <c:v>52444</c:v>
                </c:pt>
                <c:pt idx="1004">
                  <c:v>52475</c:v>
                </c:pt>
                <c:pt idx="1005">
                  <c:v>52505</c:v>
                </c:pt>
                <c:pt idx="1006">
                  <c:v>52536</c:v>
                </c:pt>
                <c:pt idx="1007">
                  <c:v>52566</c:v>
                </c:pt>
                <c:pt idx="1008">
                  <c:v>52597</c:v>
                </c:pt>
                <c:pt idx="1009">
                  <c:v>52628</c:v>
                </c:pt>
                <c:pt idx="1010">
                  <c:v>52657</c:v>
                </c:pt>
                <c:pt idx="1011">
                  <c:v>52688</c:v>
                </c:pt>
                <c:pt idx="1012">
                  <c:v>52718</c:v>
                </c:pt>
                <c:pt idx="1013">
                  <c:v>52749</c:v>
                </c:pt>
                <c:pt idx="1014">
                  <c:v>52779</c:v>
                </c:pt>
                <c:pt idx="1015">
                  <c:v>52810</c:v>
                </c:pt>
                <c:pt idx="1016">
                  <c:v>52841</c:v>
                </c:pt>
                <c:pt idx="1017">
                  <c:v>52871</c:v>
                </c:pt>
                <c:pt idx="1018">
                  <c:v>52902</c:v>
                </c:pt>
                <c:pt idx="1019">
                  <c:v>52932</c:v>
                </c:pt>
                <c:pt idx="1020">
                  <c:v>52963</c:v>
                </c:pt>
                <c:pt idx="1021">
                  <c:v>52994</c:v>
                </c:pt>
                <c:pt idx="1022">
                  <c:v>53022</c:v>
                </c:pt>
                <c:pt idx="1023">
                  <c:v>53053</c:v>
                </c:pt>
                <c:pt idx="1024">
                  <c:v>53083</c:v>
                </c:pt>
                <c:pt idx="1025">
                  <c:v>53114</c:v>
                </c:pt>
                <c:pt idx="1026">
                  <c:v>53144</c:v>
                </c:pt>
                <c:pt idx="1027">
                  <c:v>53175</c:v>
                </c:pt>
                <c:pt idx="1028">
                  <c:v>53206</c:v>
                </c:pt>
                <c:pt idx="1029">
                  <c:v>53236</c:v>
                </c:pt>
                <c:pt idx="1030">
                  <c:v>53267</c:v>
                </c:pt>
                <c:pt idx="1031">
                  <c:v>53297</c:v>
                </c:pt>
                <c:pt idx="1032">
                  <c:v>53328</c:v>
                </c:pt>
                <c:pt idx="1033">
                  <c:v>53359</c:v>
                </c:pt>
                <c:pt idx="1034">
                  <c:v>53387</c:v>
                </c:pt>
                <c:pt idx="1035">
                  <c:v>53418</c:v>
                </c:pt>
                <c:pt idx="1036">
                  <c:v>53448</c:v>
                </c:pt>
                <c:pt idx="1037">
                  <c:v>53479</c:v>
                </c:pt>
                <c:pt idx="1038">
                  <c:v>53509</c:v>
                </c:pt>
                <c:pt idx="1039">
                  <c:v>53540</c:v>
                </c:pt>
                <c:pt idx="1040">
                  <c:v>53571</c:v>
                </c:pt>
                <c:pt idx="1041">
                  <c:v>53601</c:v>
                </c:pt>
                <c:pt idx="1042">
                  <c:v>53632</c:v>
                </c:pt>
                <c:pt idx="1043">
                  <c:v>53662</c:v>
                </c:pt>
                <c:pt idx="1044">
                  <c:v>53693</c:v>
                </c:pt>
                <c:pt idx="1045">
                  <c:v>53724</c:v>
                </c:pt>
                <c:pt idx="1046">
                  <c:v>53752</c:v>
                </c:pt>
                <c:pt idx="1047">
                  <c:v>53783</c:v>
                </c:pt>
                <c:pt idx="1048">
                  <c:v>53813</c:v>
                </c:pt>
                <c:pt idx="1049">
                  <c:v>53844</c:v>
                </c:pt>
                <c:pt idx="1050">
                  <c:v>53874</c:v>
                </c:pt>
                <c:pt idx="1051">
                  <c:v>53905</c:v>
                </c:pt>
                <c:pt idx="1052">
                  <c:v>53936</c:v>
                </c:pt>
                <c:pt idx="1053">
                  <c:v>53966</c:v>
                </c:pt>
                <c:pt idx="1054">
                  <c:v>53997</c:v>
                </c:pt>
                <c:pt idx="1055">
                  <c:v>54027</c:v>
                </c:pt>
                <c:pt idx="1056">
                  <c:v>54058</c:v>
                </c:pt>
                <c:pt idx="1057">
                  <c:v>54089</c:v>
                </c:pt>
                <c:pt idx="1058">
                  <c:v>54118</c:v>
                </c:pt>
                <c:pt idx="1059">
                  <c:v>54149</c:v>
                </c:pt>
                <c:pt idx="1060">
                  <c:v>54179</c:v>
                </c:pt>
                <c:pt idx="1061">
                  <c:v>54210</c:v>
                </c:pt>
                <c:pt idx="1062">
                  <c:v>54240</c:v>
                </c:pt>
                <c:pt idx="1063">
                  <c:v>54271</c:v>
                </c:pt>
                <c:pt idx="1064">
                  <c:v>54302</c:v>
                </c:pt>
                <c:pt idx="1065">
                  <c:v>54332</c:v>
                </c:pt>
                <c:pt idx="1066">
                  <c:v>54363</c:v>
                </c:pt>
                <c:pt idx="1067">
                  <c:v>54393</c:v>
                </c:pt>
                <c:pt idx="1068">
                  <c:v>54424</c:v>
                </c:pt>
                <c:pt idx="1069">
                  <c:v>54455</c:v>
                </c:pt>
                <c:pt idx="1070">
                  <c:v>54483</c:v>
                </c:pt>
                <c:pt idx="1071">
                  <c:v>54514</c:v>
                </c:pt>
                <c:pt idx="1072">
                  <c:v>54544</c:v>
                </c:pt>
                <c:pt idx="1073">
                  <c:v>54575</c:v>
                </c:pt>
                <c:pt idx="1074">
                  <c:v>54605</c:v>
                </c:pt>
                <c:pt idx="1075">
                  <c:v>54636</c:v>
                </c:pt>
                <c:pt idx="1076">
                  <c:v>54667</c:v>
                </c:pt>
                <c:pt idx="1077">
                  <c:v>54697</c:v>
                </c:pt>
                <c:pt idx="1078">
                  <c:v>54728</c:v>
                </c:pt>
                <c:pt idx="1079">
                  <c:v>54758</c:v>
                </c:pt>
                <c:pt idx="1080">
                  <c:v>54789</c:v>
                </c:pt>
                <c:pt idx="1081">
                  <c:v>54820</c:v>
                </c:pt>
                <c:pt idx="1082">
                  <c:v>54848</c:v>
                </c:pt>
                <c:pt idx="1083">
                  <c:v>54879</c:v>
                </c:pt>
                <c:pt idx="1084">
                  <c:v>54909</c:v>
                </c:pt>
                <c:pt idx="1085">
                  <c:v>54940</c:v>
                </c:pt>
                <c:pt idx="1086">
                  <c:v>54970</c:v>
                </c:pt>
                <c:pt idx="1087">
                  <c:v>55001</c:v>
                </c:pt>
                <c:pt idx="1088">
                  <c:v>55032</c:v>
                </c:pt>
                <c:pt idx="1089">
                  <c:v>55062</c:v>
                </c:pt>
                <c:pt idx="1090">
                  <c:v>55093</c:v>
                </c:pt>
                <c:pt idx="1091">
                  <c:v>55123</c:v>
                </c:pt>
                <c:pt idx="1092">
                  <c:v>55154</c:v>
                </c:pt>
                <c:pt idx="1093">
                  <c:v>55185</c:v>
                </c:pt>
                <c:pt idx="1094">
                  <c:v>55213</c:v>
                </c:pt>
                <c:pt idx="1095">
                  <c:v>55244</c:v>
                </c:pt>
                <c:pt idx="1096">
                  <c:v>55274</c:v>
                </c:pt>
                <c:pt idx="1097">
                  <c:v>55305</c:v>
                </c:pt>
                <c:pt idx="1098">
                  <c:v>55335</c:v>
                </c:pt>
                <c:pt idx="1099">
                  <c:v>55366</c:v>
                </c:pt>
                <c:pt idx="1100">
                  <c:v>55397</c:v>
                </c:pt>
                <c:pt idx="1101">
                  <c:v>55427</c:v>
                </c:pt>
                <c:pt idx="1102">
                  <c:v>55458</c:v>
                </c:pt>
                <c:pt idx="1103">
                  <c:v>55488</c:v>
                </c:pt>
                <c:pt idx="1104">
                  <c:v>55519</c:v>
                </c:pt>
                <c:pt idx="1105">
                  <c:v>55550</c:v>
                </c:pt>
                <c:pt idx="1106">
                  <c:v>55579</c:v>
                </c:pt>
                <c:pt idx="1107">
                  <c:v>55610</c:v>
                </c:pt>
                <c:pt idx="1108">
                  <c:v>55640</c:v>
                </c:pt>
                <c:pt idx="1109">
                  <c:v>55671</c:v>
                </c:pt>
                <c:pt idx="1110">
                  <c:v>55701</c:v>
                </c:pt>
              </c:numCache>
            </c:numRef>
          </c:cat>
          <c:val>
            <c:numRef>
              <c:f>BRZPOPWPRJ!$L$9:$L$1119</c:f>
              <c:numCache>
                <c:formatCode>General</c:formatCode>
                <c:ptCount val="1111"/>
                <c:pt idx="1091" formatCode="0.0">
                  <c:v>145.85230000000001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CC5C-4BDB-AF70-2C4B599541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5926527"/>
        <c:axId val="415924863"/>
      </c:lineChart>
      <c:dateAx>
        <c:axId val="1385417216"/>
        <c:scaling>
          <c:orientation val="minMax"/>
          <c:max val="58776"/>
          <c:min val="21916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10"/>
        <c:majorTimeUnit val="years"/>
        <c:minorUnit val="1"/>
        <c:minorTimeUnit val="years"/>
      </c:dateAx>
      <c:valAx>
        <c:axId val="1106967296"/>
        <c:scaling>
          <c:orientation val="minMax"/>
          <c:max val="250"/>
          <c:min val="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50"/>
      </c:valAx>
      <c:valAx>
        <c:axId val="415924863"/>
        <c:scaling>
          <c:orientation val="minMax"/>
          <c:max val="25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 algn="ctr">
              <a:defRPr lang="en-US" sz="1200" b="1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15926527"/>
        <c:crosses val="max"/>
        <c:crossBetween val="between"/>
        <c:majorUnit val="50"/>
      </c:valAx>
      <c:catAx>
        <c:axId val="415926527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415924863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l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8"/>
        <c:delete val="1"/>
      </c:legendEntry>
      <c:legendEntry>
        <c:idx val="10"/>
        <c:delete val="1"/>
      </c:legendEntry>
      <c:legendEntry>
        <c:idx val="12"/>
        <c:delete val="1"/>
      </c:legendEntry>
      <c:layout>
        <c:manualLayout>
          <c:xMode val="edge"/>
          <c:yMode val="edge"/>
          <c:x val="5.3142594507641035E-2"/>
          <c:y val="7.7267965607169919E-2"/>
          <c:w val="0.13649051689117969"/>
          <c:h val="0.3610294825586993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 w="12700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1265265948899239E-2"/>
          <c:y val="2.6958468426740771E-2"/>
          <c:w val="0.91359325605900943"/>
          <c:h val="0.89084092429622752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8575">
              <a:noFill/>
            </a:ln>
          </c:spPr>
          <c:marker>
            <c:symbol val="none"/>
          </c:marker>
          <c:cat>
            <c:numRef>
              <c:f>GDPCON!$A$9:$A$1136</c:f>
              <c:numCache>
                <c:formatCode>mmm\-yy</c:formatCode>
                <c:ptCount val="1128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  <c:pt idx="504">
                  <c:v>32509</c:v>
                </c:pt>
                <c:pt idx="505">
                  <c:v>32540</c:v>
                </c:pt>
                <c:pt idx="506">
                  <c:v>32568</c:v>
                </c:pt>
                <c:pt idx="507">
                  <c:v>32599</c:v>
                </c:pt>
                <c:pt idx="508">
                  <c:v>32629</c:v>
                </c:pt>
                <c:pt idx="509">
                  <c:v>32660</c:v>
                </c:pt>
                <c:pt idx="510">
                  <c:v>32690</c:v>
                </c:pt>
                <c:pt idx="511">
                  <c:v>32721</c:v>
                </c:pt>
                <c:pt idx="512">
                  <c:v>32752</c:v>
                </c:pt>
                <c:pt idx="513">
                  <c:v>32782</c:v>
                </c:pt>
                <c:pt idx="514">
                  <c:v>32813</c:v>
                </c:pt>
                <c:pt idx="515">
                  <c:v>32843</c:v>
                </c:pt>
                <c:pt idx="516">
                  <c:v>32874</c:v>
                </c:pt>
                <c:pt idx="517">
                  <c:v>32905</c:v>
                </c:pt>
                <c:pt idx="518">
                  <c:v>32933</c:v>
                </c:pt>
                <c:pt idx="519">
                  <c:v>32964</c:v>
                </c:pt>
                <c:pt idx="520">
                  <c:v>32994</c:v>
                </c:pt>
                <c:pt idx="521">
                  <c:v>33025</c:v>
                </c:pt>
                <c:pt idx="522">
                  <c:v>33055</c:v>
                </c:pt>
                <c:pt idx="523">
                  <c:v>33086</c:v>
                </c:pt>
                <c:pt idx="524">
                  <c:v>33117</c:v>
                </c:pt>
                <c:pt idx="525">
                  <c:v>33147</c:v>
                </c:pt>
                <c:pt idx="526">
                  <c:v>33178</c:v>
                </c:pt>
                <c:pt idx="527">
                  <c:v>33208</c:v>
                </c:pt>
                <c:pt idx="528">
                  <c:v>33239</c:v>
                </c:pt>
                <c:pt idx="529">
                  <c:v>33270</c:v>
                </c:pt>
                <c:pt idx="530">
                  <c:v>33298</c:v>
                </c:pt>
                <c:pt idx="531">
                  <c:v>33329</c:v>
                </c:pt>
                <c:pt idx="532">
                  <c:v>33359</c:v>
                </c:pt>
                <c:pt idx="533">
                  <c:v>33390</c:v>
                </c:pt>
                <c:pt idx="534">
                  <c:v>33420</c:v>
                </c:pt>
                <c:pt idx="535">
                  <c:v>33451</c:v>
                </c:pt>
                <c:pt idx="536">
                  <c:v>33482</c:v>
                </c:pt>
                <c:pt idx="537">
                  <c:v>33512</c:v>
                </c:pt>
                <c:pt idx="538">
                  <c:v>33543</c:v>
                </c:pt>
                <c:pt idx="539">
                  <c:v>33573</c:v>
                </c:pt>
                <c:pt idx="540">
                  <c:v>33604</c:v>
                </c:pt>
                <c:pt idx="541">
                  <c:v>33635</c:v>
                </c:pt>
                <c:pt idx="542">
                  <c:v>33664</c:v>
                </c:pt>
                <c:pt idx="543">
                  <c:v>33695</c:v>
                </c:pt>
                <c:pt idx="544">
                  <c:v>33725</c:v>
                </c:pt>
                <c:pt idx="545">
                  <c:v>33756</c:v>
                </c:pt>
                <c:pt idx="546">
                  <c:v>33786</c:v>
                </c:pt>
                <c:pt idx="547">
                  <c:v>33817</c:v>
                </c:pt>
                <c:pt idx="548">
                  <c:v>33848</c:v>
                </c:pt>
                <c:pt idx="549">
                  <c:v>33878</c:v>
                </c:pt>
                <c:pt idx="550">
                  <c:v>33909</c:v>
                </c:pt>
                <c:pt idx="551">
                  <c:v>33939</c:v>
                </c:pt>
                <c:pt idx="552">
                  <c:v>33970</c:v>
                </c:pt>
                <c:pt idx="553">
                  <c:v>34001</c:v>
                </c:pt>
                <c:pt idx="554">
                  <c:v>34029</c:v>
                </c:pt>
                <c:pt idx="555">
                  <c:v>34060</c:v>
                </c:pt>
                <c:pt idx="556">
                  <c:v>34090</c:v>
                </c:pt>
                <c:pt idx="557">
                  <c:v>34121</c:v>
                </c:pt>
                <c:pt idx="558">
                  <c:v>34151</c:v>
                </c:pt>
                <c:pt idx="559">
                  <c:v>34182</c:v>
                </c:pt>
                <c:pt idx="560">
                  <c:v>34213</c:v>
                </c:pt>
                <c:pt idx="561">
                  <c:v>34243</c:v>
                </c:pt>
                <c:pt idx="562">
                  <c:v>34274</c:v>
                </c:pt>
                <c:pt idx="563">
                  <c:v>34304</c:v>
                </c:pt>
                <c:pt idx="564">
                  <c:v>34335</c:v>
                </c:pt>
                <c:pt idx="565">
                  <c:v>34366</c:v>
                </c:pt>
                <c:pt idx="566">
                  <c:v>34394</c:v>
                </c:pt>
                <c:pt idx="567">
                  <c:v>34425</c:v>
                </c:pt>
                <c:pt idx="568">
                  <c:v>34455</c:v>
                </c:pt>
                <c:pt idx="569">
                  <c:v>34486</c:v>
                </c:pt>
                <c:pt idx="570">
                  <c:v>34516</c:v>
                </c:pt>
                <c:pt idx="571">
                  <c:v>34547</c:v>
                </c:pt>
                <c:pt idx="572">
                  <c:v>34578</c:v>
                </c:pt>
                <c:pt idx="573">
                  <c:v>34608</c:v>
                </c:pt>
                <c:pt idx="574">
                  <c:v>34639</c:v>
                </c:pt>
                <c:pt idx="575">
                  <c:v>34669</c:v>
                </c:pt>
                <c:pt idx="576">
                  <c:v>34700</c:v>
                </c:pt>
                <c:pt idx="577">
                  <c:v>34731</c:v>
                </c:pt>
                <c:pt idx="578">
                  <c:v>34759</c:v>
                </c:pt>
                <c:pt idx="579">
                  <c:v>34790</c:v>
                </c:pt>
                <c:pt idx="580">
                  <c:v>34820</c:v>
                </c:pt>
                <c:pt idx="581">
                  <c:v>34851</c:v>
                </c:pt>
                <c:pt idx="582">
                  <c:v>34881</c:v>
                </c:pt>
                <c:pt idx="583">
                  <c:v>34912</c:v>
                </c:pt>
                <c:pt idx="584">
                  <c:v>34943</c:v>
                </c:pt>
                <c:pt idx="585">
                  <c:v>34973</c:v>
                </c:pt>
                <c:pt idx="586">
                  <c:v>35004</c:v>
                </c:pt>
                <c:pt idx="587">
                  <c:v>35034</c:v>
                </c:pt>
                <c:pt idx="588">
                  <c:v>35065</c:v>
                </c:pt>
                <c:pt idx="589">
                  <c:v>35096</c:v>
                </c:pt>
                <c:pt idx="590">
                  <c:v>35125</c:v>
                </c:pt>
                <c:pt idx="591">
                  <c:v>35156</c:v>
                </c:pt>
                <c:pt idx="592">
                  <c:v>35186</c:v>
                </c:pt>
                <c:pt idx="593">
                  <c:v>35217</c:v>
                </c:pt>
                <c:pt idx="594">
                  <c:v>35247</c:v>
                </c:pt>
                <c:pt idx="595">
                  <c:v>35278</c:v>
                </c:pt>
                <c:pt idx="596">
                  <c:v>35309</c:v>
                </c:pt>
                <c:pt idx="597">
                  <c:v>35339</c:v>
                </c:pt>
                <c:pt idx="598">
                  <c:v>35370</c:v>
                </c:pt>
                <c:pt idx="599">
                  <c:v>35400</c:v>
                </c:pt>
                <c:pt idx="600">
                  <c:v>35431</c:v>
                </c:pt>
                <c:pt idx="601">
                  <c:v>35462</c:v>
                </c:pt>
                <c:pt idx="602">
                  <c:v>35490</c:v>
                </c:pt>
                <c:pt idx="603">
                  <c:v>35521</c:v>
                </c:pt>
                <c:pt idx="604">
                  <c:v>35551</c:v>
                </c:pt>
                <c:pt idx="605">
                  <c:v>35582</c:v>
                </c:pt>
                <c:pt idx="606">
                  <c:v>35612</c:v>
                </c:pt>
                <c:pt idx="607">
                  <c:v>35643</c:v>
                </c:pt>
                <c:pt idx="608">
                  <c:v>35674</c:v>
                </c:pt>
                <c:pt idx="609">
                  <c:v>35704</c:v>
                </c:pt>
                <c:pt idx="610">
                  <c:v>35735</c:v>
                </c:pt>
                <c:pt idx="611">
                  <c:v>35765</c:v>
                </c:pt>
                <c:pt idx="612">
                  <c:v>35796</c:v>
                </c:pt>
                <c:pt idx="613">
                  <c:v>35827</c:v>
                </c:pt>
                <c:pt idx="614">
                  <c:v>35855</c:v>
                </c:pt>
                <c:pt idx="615">
                  <c:v>35886</c:v>
                </c:pt>
                <c:pt idx="616">
                  <c:v>35916</c:v>
                </c:pt>
                <c:pt idx="617">
                  <c:v>35947</c:v>
                </c:pt>
                <c:pt idx="618">
                  <c:v>35977</c:v>
                </c:pt>
                <c:pt idx="619">
                  <c:v>36008</c:v>
                </c:pt>
                <c:pt idx="620">
                  <c:v>36039</c:v>
                </c:pt>
                <c:pt idx="621">
                  <c:v>36069</c:v>
                </c:pt>
                <c:pt idx="622">
                  <c:v>36100</c:v>
                </c:pt>
                <c:pt idx="623">
                  <c:v>36130</c:v>
                </c:pt>
                <c:pt idx="624">
                  <c:v>36161</c:v>
                </c:pt>
                <c:pt idx="625">
                  <c:v>36192</c:v>
                </c:pt>
                <c:pt idx="626">
                  <c:v>36220</c:v>
                </c:pt>
                <c:pt idx="627">
                  <c:v>36251</c:v>
                </c:pt>
                <c:pt idx="628">
                  <c:v>36281</c:v>
                </c:pt>
                <c:pt idx="629">
                  <c:v>36312</c:v>
                </c:pt>
                <c:pt idx="630">
                  <c:v>36342</c:v>
                </c:pt>
                <c:pt idx="631">
                  <c:v>36373</c:v>
                </c:pt>
                <c:pt idx="632">
                  <c:v>36404</c:v>
                </c:pt>
                <c:pt idx="633">
                  <c:v>36434</c:v>
                </c:pt>
                <c:pt idx="634">
                  <c:v>36465</c:v>
                </c:pt>
                <c:pt idx="635">
                  <c:v>36495</c:v>
                </c:pt>
                <c:pt idx="636">
                  <c:v>36526</c:v>
                </c:pt>
                <c:pt idx="637">
                  <c:v>36557</c:v>
                </c:pt>
                <c:pt idx="638">
                  <c:v>36586</c:v>
                </c:pt>
                <c:pt idx="639">
                  <c:v>36617</c:v>
                </c:pt>
                <c:pt idx="640">
                  <c:v>36647</c:v>
                </c:pt>
                <c:pt idx="641">
                  <c:v>36678</c:v>
                </c:pt>
                <c:pt idx="642">
                  <c:v>36708</c:v>
                </c:pt>
                <c:pt idx="643">
                  <c:v>36739</c:v>
                </c:pt>
                <c:pt idx="644">
                  <c:v>36770</c:v>
                </c:pt>
                <c:pt idx="645">
                  <c:v>36800</c:v>
                </c:pt>
                <c:pt idx="646">
                  <c:v>36831</c:v>
                </c:pt>
                <c:pt idx="647">
                  <c:v>36861</c:v>
                </c:pt>
                <c:pt idx="648">
                  <c:v>36892</c:v>
                </c:pt>
                <c:pt idx="649">
                  <c:v>36923</c:v>
                </c:pt>
                <c:pt idx="650">
                  <c:v>36951</c:v>
                </c:pt>
                <c:pt idx="651">
                  <c:v>36982</c:v>
                </c:pt>
                <c:pt idx="652">
                  <c:v>37012</c:v>
                </c:pt>
                <c:pt idx="653">
                  <c:v>37043</c:v>
                </c:pt>
                <c:pt idx="654">
                  <c:v>37073</c:v>
                </c:pt>
                <c:pt idx="655">
                  <c:v>37104</c:v>
                </c:pt>
                <c:pt idx="656">
                  <c:v>37135</c:v>
                </c:pt>
                <c:pt idx="657">
                  <c:v>37165</c:v>
                </c:pt>
                <c:pt idx="658">
                  <c:v>37196</c:v>
                </c:pt>
                <c:pt idx="659">
                  <c:v>37226</c:v>
                </c:pt>
                <c:pt idx="660">
                  <c:v>37257</c:v>
                </c:pt>
                <c:pt idx="661">
                  <c:v>37288</c:v>
                </c:pt>
                <c:pt idx="662">
                  <c:v>37316</c:v>
                </c:pt>
                <c:pt idx="663">
                  <c:v>37347</c:v>
                </c:pt>
                <c:pt idx="664">
                  <c:v>37377</c:v>
                </c:pt>
                <c:pt idx="665">
                  <c:v>37408</c:v>
                </c:pt>
                <c:pt idx="666">
                  <c:v>37438</c:v>
                </c:pt>
                <c:pt idx="667">
                  <c:v>37469</c:v>
                </c:pt>
                <c:pt idx="668">
                  <c:v>37500</c:v>
                </c:pt>
                <c:pt idx="669">
                  <c:v>37530</c:v>
                </c:pt>
                <c:pt idx="670">
                  <c:v>37561</c:v>
                </c:pt>
                <c:pt idx="671">
                  <c:v>37591</c:v>
                </c:pt>
                <c:pt idx="672">
                  <c:v>37622</c:v>
                </c:pt>
                <c:pt idx="673">
                  <c:v>37653</c:v>
                </c:pt>
                <c:pt idx="674">
                  <c:v>37681</c:v>
                </c:pt>
                <c:pt idx="675">
                  <c:v>37712</c:v>
                </c:pt>
                <c:pt idx="676">
                  <c:v>37742</c:v>
                </c:pt>
                <c:pt idx="677">
                  <c:v>37773</c:v>
                </c:pt>
                <c:pt idx="678">
                  <c:v>37803</c:v>
                </c:pt>
                <c:pt idx="679">
                  <c:v>37834</c:v>
                </c:pt>
                <c:pt idx="680">
                  <c:v>37865</c:v>
                </c:pt>
                <c:pt idx="681">
                  <c:v>37895</c:v>
                </c:pt>
                <c:pt idx="682">
                  <c:v>37926</c:v>
                </c:pt>
                <c:pt idx="683">
                  <c:v>37956</c:v>
                </c:pt>
                <c:pt idx="684">
                  <c:v>37987</c:v>
                </c:pt>
                <c:pt idx="685">
                  <c:v>38018</c:v>
                </c:pt>
                <c:pt idx="686">
                  <c:v>38047</c:v>
                </c:pt>
                <c:pt idx="687">
                  <c:v>38078</c:v>
                </c:pt>
                <c:pt idx="688">
                  <c:v>38108</c:v>
                </c:pt>
                <c:pt idx="689">
                  <c:v>38139</c:v>
                </c:pt>
                <c:pt idx="690">
                  <c:v>38169</c:v>
                </c:pt>
                <c:pt idx="691">
                  <c:v>38200</c:v>
                </c:pt>
                <c:pt idx="692">
                  <c:v>38231</c:v>
                </c:pt>
                <c:pt idx="693">
                  <c:v>38261</c:v>
                </c:pt>
                <c:pt idx="694">
                  <c:v>38292</c:v>
                </c:pt>
                <c:pt idx="695">
                  <c:v>38322</c:v>
                </c:pt>
                <c:pt idx="696">
                  <c:v>38353</c:v>
                </c:pt>
                <c:pt idx="697">
                  <c:v>38384</c:v>
                </c:pt>
                <c:pt idx="698">
                  <c:v>38412</c:v>
                </c:pt>
                <c:pt idx="699">
                  <c:v>38443</c:v>
                </c:pt>
                <c:pt idx="700">
                  <c:v>38473</c:v>
                </c:pt>
                <c:pt idx="701">
                  <c:v>38504</c:v>
                </c:pt>
                <c:pt idx="702">
                  <c:v>38534</c:v>
                </c:pt>
                <c:pt idx="703">
                  <c:v>38565</c:v>
                </c:pt>
                <c:pt idx="704">
                  <c:v>38596</c:v>
                </c:pt>
                <c:pt idx="705">
                  <c:v>38626</c:v>
                </c:pt>
                <c:pt idx="706">
                  <c:v>38657</c:v>
                </c:pt>
                <c:pt idx="707">
                  <c:v>38687</c:v>
                </c:pt>
                <c:pt idx="708">
                  <c:v>38718</c:v>
                </c:pt>
                <c:pt idx="709">
                  <c:v>38749</c:v>
                </c:pt>
                <c:pt idx="710">
                  <c:v>38777</c:v>
                </c:pt>
                <c:pt idx="711">
                  <c:v>38808</c:v>
                </c:pt>
                <c:pt idx="712">
                  <c:v>38838</c:v>
                </c:pt>
                <c:pt idx="713">
                  <c:v>38869</c:v>
                </c:pt>
                <c:pt idx="714">
                  <c:v>38899</c:v>
                </c:pt>
                <c:pt idx="715">
                  <c:v>38930</c:v>
                </c:pt>
                <c:pt idx="716">
                  <c:v>38961</c:v>
                </c:pt>
                <c:pt idx="717">
                  <c:v>38991</c:v>
                </c:pt>
                <c:pt idx="718">
                  <c:v>39022</c:v>
                </c:pt>
                <c:pt idx="719">
                  <c:v>39052</c:v>
                </c:pt>
                <c:pt idx="720">
                  <c:v>39083</c:v>
                </c:pt>
                <c:pt idx="721">
                  <c:v>39114</c:v>
                </c:pt>
                <c:pt idx="722">
                  <c:v>39142</c:v>
                </c:pt>
                <c:pt idx="723">
                  <c:v>39173</c:v>
                </c:pt>
                <c:pt idx="724">
                  <c:v>39203</c:v>
                </c:pt>
                <c:pt idx="725">
                  <c:v>39234</c:v>
                </c:pt>
                <c:pt idx="726">
                  <c:v>39264</c:v>
                </c:pt>
                <c:pt idx="727">
                  <c:v>39295</c:v>
                </c:pt>
                <c:pt idx="728">
                  <c:v>39326</c:v>
                </c:pt>
                <c:pt idx="729">
                  <c:v>39356</c:v>
                </c:pt>
                <c:pt idx="730">
                  <c:v>39387</c:v>
                </c:pt>
                <c:pt idx="731">
                  <c:v>39417</c:v>
                </c:pt>
                <c:pt idx="732">
                  <c:v>39448</c:v>
                </c:pt>
                <c:pt idx="733">
                  <c:v>39479</c:v>
                </c:pt>
                <c:pt idx="734">
                  <c:v>39508</c:v>
                </c:pt>
                <c:pt idx="735">
                  <c:v>39539</c:v>
                </c:pt>
                <c:pt idx="736">
                  <c:v>39569</c:v>
                </c:pt>
                <c:pt idx="737">
                  <c:v>39600</c:v>
                </c:pt>
                <c:pt idx="738">
                  <c:v>39630</c:v>
                </c:pt>
                <c:pt idx="739">
                  <c:v>39661</c:v>
                </c:pt>
                <c:pt idx="740">
                  <c:v>39692</c:v>
                </c:pt>
                <c:pt idx="741">
                  <c:v>39722</c:v>
                </c:pt>
                <c:pt idx="742">
                  <c:v>39753</c:v>
                </c:pt>
                <c:pt idx="743">
                  <c:v>39783</c:v>
                </c:pt>
                <c:pt idx="744">
                  <c:v>39814</c:v>
                </c:pt>
                <c:pt idx="745">
                  <c:v>39845</c:v>
                </c:pt>
                <c:pt idx="746">
                  <c:v>39873</c:v>
                </c:pt>
                <c:pt idx="747">
                  <c:v>39904</c:v>
                </c:pt>
                <c:pt idx="748">
                  <c:v>39934</c:v>
                </c:pt>
                <c:pt idx="749">
                  <c:v>39965</c:v>
                </c:pt>
                <c:pt idx="750">
                  <c:v>39995</c:v>
                </c:pt>
                <c:pt idx="751">
                  <c:v>40026</c:v>
                </c:pt>
                <c:pt idx="752">
                  <c:v>40057</c:v>
                </c:pt>
                <c:pt idx="753">
                  <c:v>40087</c:v>
                </c:pt>
                <c:pt idx="754">
                  <c:v>40118</c:v>
                </c:pt>
                <c:pt idx="755">
                  <c:v>40148</c:v>
                </c:pt>
                <c:pt idx="756">
                  <c:v>40179</c:v>
                </c:pt>
                <c:pt idx="757">
                  <c:v>40210</c:v>
                </c:pt>
                <c:pt idx="758">
                  <c:v>40238</c:v>
                </c:pt>
                <c:pt idx="759">
                  <c:v>40269</c:v>
                </c:pt>
                <c:pt idx="760">
                  <c:v>40299</c:v>
                </c:pt>
                <c:pt idx="761">
                  <c:v>40330</c:v>
                </c:pt>
                <c:pt idx="762">
                  <c:v>40360</c:v>
                </c:pt>
                <c:pt idx="763">
                  <c:v>40391</c:v>
                </c:pt>
                <c:pt idx="764">
                  <c:v>40422</c:v>
                </c:pt>
                <c:pt idx="765">
                  <c:v>40452</c:v>
                </c:pt>
                <c:pt idx="766">
                  <c:v>40483</c:v>
                </c:pt>
                <c:pt idx="767">
                  <c:v>40513</c:v>
                </c:pt>
                <c:pt idx="768">
                  <c:v>40544</c:v>
                </c:pt>
                <c:pt idx="769">
                  <c:v>40575</c:v>
                </c:pt>
                <c:pt idx="770">
                  <c:v>40603</c:v>
                </c:pt>
                <c:pt idx="771">
                  <c:v>40634</c:v>
                </c:pt>
                <c:pt idx="772">
                  <c:v>40664</c:v>
                </c:pt>
                <c:pt idx="773">
                  <c:v>40695</c:v>
                </c:pt>
                <c:pt idx="774">
                  <c:v>40725</c:v>
                </c:pt>
                <c:pt idx="775">
                  <c:v>40756</c:v>
                </c:pt>
                <c:pt idx="776">
                  <c:v>40787</c:v>
                </c:pt>
                <c:pt idx="777">
                  <c:v>40817</c:v>
                </c:pt>
                <c:pt idx="778">
                  <c:v>40848</c:v>
                </c:pt>
                <c:pt idx="779">
                  <c:v>40878</c:v>
                </c:pt>
                <c:pt idx="780">
                  <c:v>40909</c:v>
                </c:pt>
                <c:pt idx="781">
                  <c:v>40940</c:v>
                </c:pt>
                <c:pt idx="782">
                  <c:v>40969</c:v>
                </c:pt>
                <c:pt idx="783">
                  <c:v>41000</c:v>
                </c:pt>
                <c:pt idx="784">
                  <c:v>41030</c:v>
                </c:pt>
                <c:pt idx="785">
                  <c:v>41061</c:v>
                </c:pt>
                <c:pt idx="786">
                  <c:v>41091</c:v>
                </c:pt>
                <c:pt idx="787">
                  <c:v>41122</c:v>
                </c:pt>
                <c:pt idx="788">
                  <c:v>41153</c:v>
                </c:pt>
                <c:pt idx="789">
                  <c:v>41183</c:v>
                </c:pt>
                <c:pt idx="790">
                  <c:v>41214</c:v>
                </c:pt>
                <c:pt idx="791">
                  <c:v>41244</c:v>
                </c:pt>
                <c:pt idx="792">
                  <c:v>41275</c:v>
                </c:pt>
                <c:pt idx="793">
                  <c:v>41306</c:v>
                </c:pt>
                <c:pt idx="794">
                  <c:v>41334</c:v>
                </c:pt>
                <c:pt idx="795">
                  <c:v>41365</c:v>
                </c:pt>
                <c:pt idx="796">
                  <c:v>41395</c:v>
                </c:pt>
                <c:pt idx="797">
                  <c:v>41426</c:v>
                </c:pt>
                <c:pt idx="798">
                  <c:v>41456</c:v>
                </c:pt>
                <c:pt idx="799">
                  <c:v>41487</c:v>
                </c:pt>
                <c:pt idx="800">
                  <c:v>41518</c:v>
                </c:pt>
                <c:pt idx="801">
                  <c:v>41548</c:v>
                </c:pt>
                <c:pt idx="802">
                  <c:v>41579</c:v>
                </c:pt>
                <c:pt idx="803">
                  <c:v>41609</c:v>
                </c:pt>
                <c:pt idx="804">
                  <c:v>41640</c:v>
                </c:pt>
                <c:pt idx="805">
                  <c:v>41671</c:v>
                </c:pt>
                <c:pt idx="806">
                  <c:v>41699</c:v>
                </c:pt>
                <c:pt idx="807">
                  <c:v>41730</c:v>
                </c:pt>
                <c:pt idx="808">
                  <c:v>41760</c:v>
                </c:pt>
                <c:pt idx="809">
                  <c:v>41791</c:v>
                </c:pt>
                <c:pt idx="810">
                  <c:v>41821</c:v>
                </c:pt>
                <c:pt idx="811">
                  <c:v>41852</c:v>
                </c:pt>
                <c:pt idx="812">
                  <c:v>41883</c:v>
                </c:pt>
                <c:pt idx="813">
                  <c:v>41913</c:v>
                </c:pt>
                <c:pt idx="814">
                  <c:v>41944</c:v>
                </c:pt>
                <c:pt idx="815">
                  <c:v>41974</c:v>
                </c:pt>
                <c:pt idx="816">
                  <c:v>42005</c:v>
                </c:pt>
                <c:pt idx="817">
                  <c:v>42036</c:v>
                </c:pt>
                <c:pt idx="818">
                  <c:v>42064</c:v>
                </c:pt>
                <c:pt idx="819">
                  <c:v>42095</c:v>
                </c:pt>
                <c:pt idx="820">
                  <c:v>42125</c:v>
                </c:pt>
                <c:pt idx="821">
                  <c:v>42156</c:v>
                </c:pt>
                <c:pt idx="822">
                  <c:v>42186</c:v>
                </c:pt>
                <c:pt idx="823">
                  <c:v>42217</c:v>
                </c:pt>
                <c:pt idx="824">
                  <c:v>42248</c:v>
                </c:pt>
                <c:pt idx="825">
                  <c:v>42278</c:v>
                </c:pt>
                <c:pt idx="826">
                  <c:v>42309</c:v>
                </c:pt>
                <c:pt idx="827">
                  <c:v>42339</c:v>
                </c:pt>
                <c:pt idx="828">
                  <c:v>42370</c:v>
                </c:pt>
                <c:pt idx="829">
                  <c:v>42401</c:v>
                </c:pt>
                <c:pt idx="830">
                  <c:v>42430</c:v>
                </c:pt>
                <c:pt idx="831">
                  <c:v>42461</c:v>
                </c:pt>
                <c:pt idx="832">
                  <c:v>42491</c:v>
                </c:pt>
                <c:pt idx="833">
                  <c:v>42522</c:v>
                </c:pt>
                <c:pt idx="834">
                  <c:v>42552</c:v>
                </c:pt>
                <c:pt idx="835">
                  <c:v>42583</c:v>
                </c:pt>
                <c:pt idx="836">
                  <c:v>42614</c:v>
                </c:pt>
                <c:pt idx="837">
                  <c:v>42644</c:v>
                </c:pt>
                <c:pt idx="838">
                  <c:v>42675</c:v>
                </c:pt>
                <c:pt idx="839">
                  <c:v>42705</c:v>
                </c:pt>
                <c:pt idx="840">
                  <c:v>42736</c:v>
                </c:pt>
                <c:pt idx="841">
                  <c:v>42767</c:v>
                </c:pt>
                <c:pt idx="842">
                  <c:v>42795</c:v>
                </c:pt>
                <c:pt idx="843">
                  <c:v>42826</c:v>
                </c:pt>
                <c:pt idx="844">
                  <c:v>42856</c:v>
                </c:pt>
                <c:pt idx="845">
                  <c:v>42887</c:v>
                </c:pt>
                <c:pt idx="846">
                  <c:v>42917</c:v>
                </c:pt>
                <c:pt idx="847">
                  <c:v>42948</c:v>
                </c:pt>
                <c:pt idx="848">
                  <c:v>42979</c:v>
                </c:pt>
                <c:pt idx="849">
                  <c:v>43009</c:v>
                </c:pt>
                <c:pt idx="850">
                  <c:v>43040</c:v>
                </c:pt>
                <c:pt idx="851">
                  <c:v>43070</c:v>
                </c:pt>
                <c:pt idx="852">
                  <c:v>43101</c:v>
                </c:pt>
                <c:pt idx="853">
                  <c:v>43132</c:v>
                </c:pt>
                <c:pt idx="854">
                  <c:v>43160</c:v>
                </c:pt>
                <c:pt idx="855">
                  <c:v>43191</c:v>
                </c:pt>
                <c:pt idx="856">
                  <c:v>43221</c:v>
                </c:pt>
                <c:pt idx="857">
                  <c:v>43252</c:v>
                </c:pt>
                <c:pt idx="858">
                  <c:v>43282</c:v>
                </c:pt>
                <c:pt idx="859">
                  <c:v>43313</c:v>
                </c:pt>
                <c:pt idx="860">
                  <c:v>43344</c:v>
                </c:pt>
                <c:pt idx="861">
                  <c:v>43374</c:v>
                </c:pt>
                <c:pt idx="862">
                  <c:v>43405</c:v>
                </c:pt>
                <c:pt idx="863">
                  <c:v>43435</c:v>
                </c:pt>
                <c:pt idx="864">
                  <c:v>43466</c:v>
                </c:pt>
                <c:pt idx="865">
                  <c:v>43497</c:v>
                </c:pt>
                <c:pt idx="866">
                  <c:v>43525</c:v>
                </c:pt>
                <c:pt idx="867">
                  <c:v>43556</c:v>
                </c:pt>
                <c:pt idx="868">
                  <c:v>43586</c:v>
                </c:pt>
                <c:pt idx="869">
                  <c:v>43617</c:v>
                </c:pt>
                <c:pt idx="870">
                  <c:v>43647</c:v>
                </c:pt>
                <c:pt idx="871">
                  <c:v>43678</c:v>
                </c:pt>
                <c:pt idx="872">
                  <c:v>43709</c:v>
                </c:pt>
                <c:pt idx="873">
                  <c:v>43739</c:v>
                </c:pt>
                <c:pt idx="874">
                  <c:v>43770</c:v>
                </c:pt>
                <c:pt idx="875">
                  <c:v>43800</c:v>
                </c:pt>
                <c:pt idx="876">
                  <c:v>43831</c:v>
                </c:pt>
                <c:pt idx="877">
                  <c:v>43862</c:v>
                </c:pt>
                <c:pt idx="878">
                  <c:v>43891</c:v>
                </c:pt>
                <c:pt idx="879">
                  <c:v>43922</c:v>
                </c:pt>
                <c:pt idx="880">
                  <c:v>43952</c:v>
                </c:pt>
                <c:pt idx="881">
                  <c:v>43983</c:v>
                </c:pt>
                <c:pt idx="882">
                  <c:v>44013</c:v>
                </c:pt>
                <c:pt idx="883">
                  <c:v>44044</c:v>
                </c:pt>
                <c:pt idx="884">
                  <c:v>44075</c:v>
                </c:pt>
                <c:pt idx="885">
                  <c:v>44105</c:v>
                </c:pt>
                <c:pt idx="886">
                  <c:v>44136</c:v>
                </c:pt>
                <c:pt idx="887">
                  <c:v>44166</c:v>
                </c:pt>
                <c:pt idx="888">
                  <c:v>44197</c:v>
                </c:pt>
                <c:pt idx="889">
                  <c:v>44228</c:v>
                </c:pt>
                <c:pt idx="890">
                  <c:v>44256</c:v>
                </c:pt>
                <c:pt idx="891">
                  <c:v>44287</c:v>
                </c:pt>
                <c:pt idx="892">
                  <c:v>44317</c:v>
                </c:pt>
                <c:pt idx="893">
                  <c:v>44348</c:v>
                </c:pt>
                <c:pt idx="894">
                  <c:v>44378</c:v>
                </c:pt>
                <c:pt idx="895">
                  <c:v>44409</c:v>
                </c:pt>
                <c:pt idx="896">
                  <c:v>44440</c:v>
                </c:pt>
                <c:pt idx="897">
                  <c:v>44470</c:v>
                </c:pt>
                <c:pt idx="898">
                  <c:v>44501</c:v>
                </c:pt>
                <c:pt idx="899">
                  <c:v>44531</c:v>
                </c:pt>
                <c:pt idx="900">
                  <c:v>44562</c:v>
                </c:pt>
                <c:pt idx="901">
                  <c:v>44593</c:v>
                </c:pt>
                <c:pt idx="902">
                  <c:v>44621</c:v>
                </c:pt>
                <c:pt idx="903">
                  <c:v>44652</c:v>
                </c:pt>
                <c:pt idx="904">
                  <c:v>44682</c:v>
                </c:pt>
                <c:pt idx="905">
                  <c:v>44713</c:v>
                </c:pt>
                <c:pt idx="906">
                  <c:v>44743</c:v>
                </c:pt>
                <c:pt idx="907">
                  <c:v>44774</c:v>
                </c:pt>
                <c:pt idx="908">
                  <c:v>44805</c:v>
                </c:pt>
                <c:pt idx="909">
                  <c:v>44835</c:v>
                </c:pt>
                <c:pt idx="910">
                  <c:v>44866</c:v>
                </c:pt>
                <c:pt idx="911">
                  <c:v>44896</c:v>
                </c:pt>
                <c:pt idx="912">
                  <c:v>44927</c:v>
                </c:pt>
                <c:pt idx="913">
                  <c:v>44958</c:v>
                </c:pt>
                <c:pt idx="914">
                  <c:v>44986</c:v>
                </c:pt>
                <c:pt idx="915">
                  <c:v>45017</c:v>
                </c:pt>
                <c:pt idx="916">
                  <c:v>45047</c:v>
                </c:pt>
                <c:pt idx="917">
                  <c:v>45078</c:v>
                </c:pt>
                <c:pt idx="918">
                  <c:v>45108</c:v>
                </c:pt>
                <c:pt idx="919">
                  <c:v>45139</c:v>
                </c:pt>
                <c:pt idx="920">
                  <c:v>45170</c:v>
                </c:pt>
                <c:pt idx="921">
                  <c:v>45200</c:v>
                </c:pt>
                <c:pt idx="922">
                  <c:v>45231</c:v>
                </c:pt>
                <c:pt idx="923">
                  <c:v>45261</c:v>
                </c:pt>
                <c:pt idx="924">
                  <c:v>45292</c:v>
                </c:pt>
                <c:pt idx="925">
                  <c:v>45323</c:v>
                </c:pt>
                <c:pt idx="926">
                  <c:v>45352</c:v>
                </c:pt>
                <c:pt idx="927">
                  <c:v>45383</c:v>
                </c:pt>
                <c:pt idx="928">
                  <c:v>45413</c:v>
                </c:pt>
                <c:pt idx="929">
                  <c:v>45444</c:v>
                </c:pt>
                <c:pt idx="930">
                  <c:v>45474</c:v>
                </c:pt>
                <c:pt idx="931">
                  <c:v>45505</c:v>
                </c:pt>
                <c:pt idx="932">
                  <c:v>45536</c:v>
                </c:pt>
                <c:pt idx="933">
                  <c:v>45566</c:v>
                </c:pt>
                <c:pt idx="934">
                  <c:v>45597</c:v>
                </c:pt>
                <c:pt idx="935">
                  <c:v>45627</c:v>
                </c:pt>
                <c:pt idx="936">
                  <c:v>45658</c:v>
                </c:pt>
                <c:pt idx="937">
                  <c:v>45689</c:v>
                </c:pt>
                <c:pt idx="938">
                  <c:v>45717</c:v>
                </c:pt>
                <c:pt idx="939">
                  <c:v>45748</c:v>
                </c:pt>
                <c:pt idx="940">
                  <c:v>45778</c:v>
                </c:pt>
                <c:pt idx="941">
                  <c:v>45809</c:v>
                </c:pt>
                <c:pt idx="942">
                  <c:v>45839</c:v>
                </c:pt>
                <c:pt idx="943">
                  <c:v>45870</c:v>
                </c:pt>
                <c:pt idx="944">
                  <c:v>45901</c:v>
                </c:pt>
                <c:pt idx="945">
                  <c:v>45931</c:v>
                </c:pt>
                <c:pt idx="946">
                  <c:v>45962</c:v>
                </c:pt>
                <c:pt idx="947">
                  <c:v>45992</c:v>
                </c:pt>
                <c:pt idx="948">
                  <c:v>46023</c:v>
                </c:pt>
                <c:pt idx="949">
                  <c:v>46054</c:v>
                </c:pt>
                <c:pt idx="950">
                  <c:v>46082</c:v>
                </c:pt>
                <c:pt idx="951">
                  <c:v>46113</c:v>
                </c:pt>
                <c:pt idx="952">
                  <c:v>46143</c:v>
                </c:pt>
                <c:pt idx="953">
                  <c:v>46174</c:v>
                </c:pt>
                <c:pt idx="954">
                  <c:v>46204</c:v>
                </c:pt>
                <c:pt idx="955">
                  <c:v>46235</c:v>
                </c:pt>
                <c:pt idx="956">
                  <c:v>46266</c:v>
                </c:pt>
                <c:pt idx="957">
                  <c:v>46296</c:v>
                </c:pt>
                <c:pt idx="958">
                  <c:v>46327</c:v>
                </c:pt>
                <c:pt idx="959">
                  <c:v>46357</c:v>
                </c:pt>
                <c:pt idx="960">
                  <c:v>46388</c:v>
                </c:pt>
                <c:pt idx="961">
                  <c:v>46419</c:v>
                </c:pt>
                <c:pt idx="962">
                  <c:v>46447</c:v>
                </c:pt>
                <c:pt idx="963">
                  <c:v>46478</c:v>
                </c:pt>
                <c:pt idx="964">
                  <c:v>46508</c:v>
                </c:pt>
                <c:pt idx="965">
                  <c:v>46539</c:v>
                </c:pt>
                <c:pt idx="966">
                  <c:v>46569</c:v>
                </c:pt>
                <c:pt idx="967">
                  <c:v>46600</c:v>
                </c:pt>
                <c:pt idx="968">
                  <c:v>46631</c:v>
                </c:pt>
                <c:pt idx="969">
                  <c:v>46661</c:v>
                </c:pt>
                <c:pt idx="970">
                  <c:v>46692</c:v>
                </c:pt>
                <c:pt idx="971">
                  <c:v>46722</c:v>
                </c:pt>
                <c:pt idx="972">
                  <c:v>46753</c:v>
                </c:pt>
                <c:pt idx="973">
                  <c:v>46784</c:v>
                </c:pt>
                <c:pt idx="974">
                  <c:v>46813</c:v>
                </c:pt>
                <c:pt idx="975">
                  <c:v>46844</c:v>
                </c:pt>
                <c:pt idx="976">
                  <c:v>46874</c:v>
                </c:pt>
                <c:pt idx="977">
                  <c:v>46905</c:v>
                </c:pt>
                <c:pt idx="978">
                  <c:v>46935</c:v>
                </c:pt>
                <c:pt idx="979">
                  <c:v>46966</c:v>
                </c:pt>
                <c:pt idx="980">
                  <c:v>46997</c:v>
                </c:pt>
                <c:pt idx="981">
                  <c:v>47027</c:v>
                </c:pt>
                <c:pt idx="982">
                  <c:v>47058</c:v>
                </c:pt>
                <c:pt idx="983">
                  <c:v>47088</c:v>
                </c:pt>
                <c:pt idx="984">
                  <c:v>47119</c:v>
                </c:pt>
                <c:pt idx="985">
                  <c:v>47150</c:v>
                </c:pt>
                <c:pt idx="986">
                  <c:v>47178</c:v>
                </c:pt>
                <c:pt idx="987">
                  <c:v>47209</c:v>
                </c:pt>
                <c:pt idx="988">
                  <c:v>47239</c:v>
                </c:pt>
                <c:pt idx="989">
                  <c:v>47270</c:v>
                </c:pt>
                <c:pt idx="990">
                  <c:v>47300</c:v>
                </c:pt>
                <c:pt idx="991">
                  <c:v>47331</c:v>
                </c:pt>
                <c:pt idx="992">
                  <c:v>47362</c:v>
                </c:pt>
                <c:pt idx="993">
                  <c:v>47392</c:v>
                </c:pt>
                <c:pt idx="994">
                  <c:v>47423</c:v>
                </c:pt>
                <c:pt idx="995">
                  <c:v>47453</c:v>
                </c:pt>
                <c:pt idx="996">
                  <c:v>47484</c:v>
                </c:pt>
                <c:pt idx="997">
                  <c:v>47515</c:v>
                </c:pt>
                <c:pt idx="998">
                  <c:v>47543</c:v>
                </c:pt>
                <c:pt idx="999">
                  <c:v>47574</c:v>
                </c:pt>
                <c:pt idx="1000">
                  <c:v>47604</c:v>
                </c:pt>
                <c:pt idx="1001">
                  <c:v>47635</c:v>
                </c:pt>
                <c:pt idx="1002">
                  <c:v>47665</c:v>
                </c:pt>
                <c:pt idx="1003">
                  <c:v>47696</c:v>
                </c:pt>
                <c:pt idx="1004">
                  <c:v>47727</c:v>
                </c:pt>
                <c:pt idx="1005">
                  <c:v>47757</c:v>
                </c:pt>
                <c:pt idx="1006">
                  <c:v>47788</c:v>
                </c:pt>
                <c:pt idx="1007">
                  <c:v>47818</c:v>
                </c:pt>
                <c:pt idx="1008">
                  <c:v>47849</c:v>
                </c:pt>
                <c:pt idx="1009">
                  <c:v>47880</c:v>
                </c:pt>
                <c:pt idx="1010">
                  <c:v>47908</c:v>
                </c:pt>
                <c:pt idx="1011">
                  <c:v>47939</c:v>
                </c:pt>
                <c:pt idx="1012">
                  <c:v>47969</c:v>
                </c:pt>
                <c:pt idx="1013">
                  <c:v>48000</c:v>
                </c:pt>
                <c:pt idx="1014">
                  <c:v>48030</c:v>
                </c:pt>
                <c:pt idx="1015">
                  <c:v>48061</c:v>
                </c:pt>
                <c:pt idx="1016">
                  <c:v>48092</c:v>
                </c:pt>
                <c:pt idx="1017">
                  <c:v>48122</c:v>
                </c:pt>
                <c:pt idx="1018">
                  <c:v>48153</c:v>
                </c:pt>
                <c:pt idx="1019">
                  <c:v>48183</c:v>
                </c:pt>
                <c:pt idx="1020">
                  <c:v>48214</c:v>
                </c:pt>
                <c:pt idx="1021">
                  <c:v>48245</c:v>
                </c:pt>
                <c:pt idx="1022">
                  <c:v>48274</c:v>
                </c:pt>
                <c:pt idx="1023">
                  <c:v>48305</c:v>
                </c:pt>
                <c:pt idx="1024">
                  <c:v>48335</c:v>
                </c:pt>
                <c:pt idx="1025">
                  <c:v>48366</c:v>
                </c:pt>
                <c:pt idx="1026">
                  <c:v>48396</c:v>
                </c:pt>
                <c:pt idx="1027">
                  <c:v>48427</c:v>
                </c:pt>
                <c:pt idx="1028">
                  <c:v>48458</c:v>
                </c:pt>
                <c:pt idx="1029">
                  <c:v>48488</c:v>
                </c:pt>
                <c:pt idx="1030">
                  <c:v>48519</c:v>
                </c:pt>
                <c:pt idx="1031">
                  <c:v>48549</c:v>
                </c:pt>
                <c:pt idx="1032">
                  <c:v>48580</c:v>
                </c:pt>
                <c:pt idx="1033">
                  <c:v>48611</c:v>
                </c:pt>
                <c:pt idx="1034">
                  <c:v>48639</c:v>
                </c:pt>
                <c:pt idx="1035">
                  <c:v>48670</c:v>
                </c:pt>
                <c:pt idx="1036">
                  <c:v>48700</c:v>
                </c:pt>
                <c:pt idx="1037">
                  <c:v>48731</c:v>
                </c:pt>
                <c:pt idx="1038">
                  <c:v>48761</c:v>
                </c:pt>
                <c:pt idx="1039">
                  <c:v>48792</c:v>
                </c:pt>
                <c:pt idx="1040">
                  <c:v>48823</c:v>
                </c:pt>
                <c:pt idx="1041">
                  <c:v>48853</c:v>
                </c:pt>
                <c:pt idx="1042">
                  <c:v>48884</c:v>
                </c:pt>
                <c:pt idx="1043">
                  <c:v>48914</c:v>
                </c:pt>
                <c:pt idx="1044">
                  <c:v>48945</c:v>
                </c:pt>
                <c:pt idx="1045">
                  <c:v>48976</c:v>
                </c:pt>
                <c:pt idx="1046">
                  <c:v>49004</c:v>
                </c:pt>
                <c:pt idx="1047">
                  <c:v>49035</c:v>
                </c:pt>
                <c:pt idx="1048">
                  <c:v>49065</c:v>
                </c:pt>
                <c:pt idx="1049">
                  <c:v>49096</c:v>
                </c:pt>
                <c:pt idx="1050">
                  <c:v>49126</c:v>
                </c:pt>
                <c:pt idx="1051">
                  <c:v>49157</c:v>
                </c:pt>
                <c:pt idx="1052">
                  <c:v>49188</c:v>
                </c:pt>
                <c:pt idx="1053">
                  <c:v>49218</c:v>
                </c:pt>
                <c:pt idx="1054">
                  <c:v>49249</c:v>
                </c:pt>
                <c:pt idx="1055">
                  <c:v>49279</c:v>
                </c:pt>
                <c:pt idx="1056">
                  <c:v>49310</c:v>
                </c:pt>
                <c:pt idx="1057">
                  <c:v>49341</c:v>
                </c:pt>
                <c:pt idx="1058">
                  <c:v>49369</c:v>
                </c:pt>
                <c:pt idx="1059">
                  <c:v>49400</c:v>
                </c:pt>
                <c:pt idx="1060">
                  <c:v>49430</c:v>
                </c:pt>
                <c:pt idx="1061">
                  <c:v>49461</c:v>
                </c:pt>
                <c:pt idx="1062">
                  <c:v>49491</c:v>
                </c:pt>
                <c:pt idx="1063">
                  <c:v>49522</c:v>
                </c:pt>
                <c:pt idx="1064">
                  <c:v>49553</c:v>
                </c:pt>
                <c:pt idx="1065">
                  <c:v>49583</c:v>
                </c:pt>
                <c:pt idx="1066">
                  <c:v>49614</c:v>
                </c:pt>
                <c:pt idx="1067">
                  <c:v>49644</c:v>
                </c:pt>
                <c:pt idx="1068">
                  <c:v>49675</c:v>
                </c:pt>
                <c:pt idx="1069">
                  <c:v>49706</c:v>
                </c:pt>
                <c:pt idx="1070">
                  <c:v>49735</c:v>
                </c:pt>
                <c:pt idx="1071">
                  <c:v>49766</c:v>
                </c:pt>
                <c:pt idx="1072">
                  <c:v>49796</c:v>
                </c:pt>
                <c:pt idx="1073">
                  <c:v>49827</c:v>
                </c:pt>
                <c:pt idx="1074">
                  <c:v>49857</c:v>
                </c:pt>
                <c:pt idx="1075">
                  <c:v>49888</c:v>
                </c:pt>
                <c:pt idx="1076">
                  <c:v>49919</c:v>
                </c:pt>
                <c:pt idx="1077">
                  <c:v>49949</c:v>
                </c:pt>
                <c:pt idx="1078">
                  <c:v>49980</c:v>
                </c:pt>
                <c:pt idx="1079">
                  <c:v>50010</c:v>
                </c:pt>
                <c:pt idx="1080">
                  <c:v>50041</c:v>
                </c:pt>
                <c:pt idx="1081">
                  <c:v>50072</c:v>
                </c:pt>
                <c:pt idx="1082">
                  <c:v>50100</c:v>
                </c:pt>
                <c:pt idx="1083">
                  <c:v>50131</c:v>
                </c:pt>
                <c:pt idx="1084">
                  <c:v>50161</c:v>
                </c:pt>
                <c:pt idx="1085">
                  <c:v>50192</c:v>
                </c:pt>
                <c:pt idx="1086">
                  <c:v>50222</c:v>
                </c:pt>
                <c:pt idx="1087">
                  <c:v>50253</c:v>
                </c:pt>
                <c:pt idx="1088">
                  <c:v>50284</c:v>
                </c:pt>
                <c:pt idx="1089">
                  <c:v>50314</c:v>
                </c:pt>
                <c:pt idx="1090">
                  <c:v>50345</c:v>
                </c:pt>
                <c:pt idx="1091">
                  <c:v>50375</c:v>
                </c:pt>
                <c:pt idx="1092">
                  <c:v>50406</c:v>
                </c:pt>
                <c:pt idx="1093">
                  <c:v>50437</c:v>
                </c:pt>
                <c:pt idx="1094">
                  <c:v>50465</c:v>
                </c:pt>
                <c:pt idx="1095">
                  <c:v>50496</c:v>
                </c:pt>
                <c:pt idx="1096">
                  <c:v>50526</c:v>
                </c:pt>
                <c:pt idx="1097">
                  <c:v>50557</c:v>
                </c:pt>
                <c:pt idx="1098">
                  <c:v>50587</c:v>
                </c:pt>
                <c:pt idx="1099">
                  <c:v>50618</c:v>
                </c:pt>
                <c:pt idx="1100">
                  <c:v>50649</c:v>
                </c:pt>
                <c:pt idx="1101">
                  <c:v>50679</c:v>
                </c:pt>
                <c:pt idx="1102">
                  <c:v>50710</c:v>
                </c:pt>
                <c:pt idx="1103">
                  <c:v>50740</c:v>
                </c:pt>
                <c:pt idx="1104">
                  <c:v>50771</c:v>
                </c:pt>
                <c:pt idx="1105">
                  <c:v>50802</c:v>
                </c:pt>
                <c:pt idx="1106">
                  <c:v>50830</c:v>
                </c:pt>
                <c:pt idx="1107">
                  <c:v>50861</c:v>
                </c:pt>
                <c:pt idx="1108">
                  <c:v>50891</c:v>
                </c:pt>
                <c:pt idx="1109">
                  <c:v>50922</c:v>
                </c:pt>
                <c:pt idx="1110">
                  <c:v>50952</c:v>
                </c:pt>
                <c:pt idx="1111">
                  <c:v>50983</c:v>
                </c:pt>
                <c:pt idx="1112">
                  <c:v>51014</c:v>
                </c:pt>
                <c:pt idx="1113">
                  <c:v>51044</c:v>
                </c:pt>
                <c:pt idx="1114">
                  <c:v>51075</c:v>
                </c:pt>
                <c:pt idx="1115">
                  <c:v>51105</c:v>
                </c:pt>
                <c:pt idx="1116">
                  <c:v>51136</c:v>
                </c:pt>
                <c:pt idx="1117">
                  <c:v>51167</c:v>
                </c:pt>
                <c:pt idx="1118">
                  <c:v>51196</c:v>
                </c:pt>
                <c:pt idx="1119">
                  <c:v>51227</c:v>
                </c:pt>
                <c:pt idx="1120">
                  <c:v>51257</c:v>
                </c:pt>
                <c:pt idx="1121">
                  <c:v>51288</c:v>
                </c:pt>
                <c:pt idx="1122">
                  <c:v>51318</c:v>
                </c:pt>
                <c:pt idx="1123">
                  <c:v>51349</c:v>
                </c:pt>
                <c:pt idx="1124">
                  <c:v>51380</c:v>
                </c:pt>
                <c:pt idx="1125">
                  <c:v>51410</c:v>
                </c:pt>
                <c:pt idx="1126">
                  <c:v>51441</c:v>
                </c:pt>
                <c:pt idx="1127">
                  <c:v>51471</c:v>
                </c:pt>
              </c:numCache>
            </c:numRef>
          </c:cat>
          <c:val>
            <c:numRef>
              <c:f>GDPCON!$B$9:$B$1136</c:f>
              <c:numCache>
                <c:formatCode>General</c:formatCode>
                <c:ptCount val="112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2D-4129-BE28-B338117FD827}"/>
            </c:ext>
          </c:extLst>
        </c:ser>
        <c:ser>
          <c:idx val="3"/>
          <c:order val="1"/>
          <c:tx>
            <c:v>GDP</c:v>
          </c:tx>
          <c:spPr>
            <a:ln w="57150">
              <a:solidFill>
                <a:schemeClr val="accent6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cat>
            <c:numRef>
              <c:f>GDPCON!$A$9:$A$1136</c:f>
              <c:numCache>
                <c:formatCode>mmm\-yy</c:formatCode>
                <c:ptCount val="1128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  <c:pt idx="504">
                  <c:v>32509</c:v>
                </c:pt>
                <c:pt idx="505">
                  <c:v>32540</c:v>
                </c:pt>
                <c:pt idx="506">
                  <c:v>32568</c:v>
                </c:pt>
                <c:pt idx="507">
                  <c:v>32599</c:v>
                </c:pt>
                <c:pt idx="508">
                  <c:v>32629</c:v>
                </c:pt>
                <c:pt idx="509">
                  <c:v>32660</c:v>
                </c:pt>
                <c:pt idx="510">
                  <c:v>32690</c:v>
                </c:pt>
                <c:pt idx="511">
                  <c:v>32721</c:v>
                </c:pt>
                <c:pt idx="512">
                  <c:v>32752</c:v>
                </c:pt>
                <c:pt idx="513">
                  <c:v>32782</c:v>
                </c:pt>
                <c:pt idx="514">
                  <c:v>32813</c:v>
                </c:pt>
                <c:pt idx="515">
                  <c:v>32843</c:v>
                </c:pt>
                <c:pt idx="516">
                  <c:v>32874</c:v>
                </c:pt>
                <c:pt idx="517">
                  <c:v>32905</c:v>
                </c:pt>
                <c:pt idx="518">
                  <c:v>32933</c:v>
                </c:pt>
                <c:pt idx="519">
                  <c:v>32964</c:v>
                </c:pt>
                <c:pt idx="520">
                  <c:v>32994</c:v>
                </c:pt>
                <c:pt idx="521">
                  <c:v>33025</c:v>
                </c:pt>
                <c:pt idx="522">
                  <c:v>33055</c:v>
                </c:pt>
                <c:pt idx="523">
                  <c:v>33086</c:v>
                </c:pt>
                <c:pt idx="524">
                  <c:v>33117</c:v>
                </c:pt>
                <c:pt idx="525">
                  <c:v>33147</c:v>
                </c:pt>
                <c:pt idx="526">
                  <c:v>33178</c:v>
                </c:pt>
                <c:pt idx="527">
                  <c:v>33208</c:v>
                </c:pt>
                <c:pt idx="528">
                  <c:v>33239</c:v>
                </c:pt>
                <c:pt idx="529">
                  <c:v>33270</c:v>
                </c:pt>
                <c:pt idx="530">
                  <c:v>33298</c:v>
                </c:pt>
                <c:pt idx="531">
                  <c:v>33329</c:v>
                </c:pt>
                <c:pt idx="532">
                  <c:v>33359</c:v>
                </c:pt>
                <c:pt idx="533">
                  <c:v>33390</c:v>
                </c:pt>
                <c:pt idx="534">
                  <c:v>33420</c:v>
                </c:pt>
                <c:pt idx="535">
                  <c:v>33451</c:v>
                </c:pt>
                <c:pt idx="536">
                  <c:v>33482</c:v>
                </c:pt>
                <c:pt idx="537">
                  <c:v>33512</c:v>
                </c:pt>
                <c:pt idx="538">
                  <c:v>33543</c:v>
                </c:pt>
                <c:pt idx="539">
                  <c:v>33573</c:v>
                </c:pt>
                <c:pt idx="540">
                  <c:v>33604</c:v>
                </c:pt>
                <c:pt idx="541">
                  <c:v>33635</c:v>
                </c:pt>
                <c:pt idx="542">
                  <c:v>33664</c:v>
                </c:pt>
                <c:pt idx="543">
                  <c:v>33695</c:v>
                </c:pt>
                <c:pt idx="544">
                  <c:v>33725</c:v>
                </c:pt>
                <c:pt idx="545">
                  <c:v>33756</c:v>
                </c:pt>
                <c:pt idx="546">
                  <c:v>33786</c:v>
                </c:pt>
                <c:pt idx="547">
                  <c:v>33817</c:v>
                </c:pt>
                <c:pt idx="548">
                  <c:v>33848</c:v>
                </c:pt>
                <c:pt idx="549">
                  <c:v>33878</c:v>
                </c:pt>
                <c:pt idx="550">
                  <c:v>33909</c:v>
                </c:pt>
                <c:pt idx="551">
                  <c:v>33939</c:v>
                </c:pt>
                <c:pt idx="552">
                  <c:v>33970</c:v>
                </c:pt>
                <c:pt idx="553">
                  <c:v>34001</c:v>
                </c:pt>
                <c:pt idx="554">
                  <c:v>34029</c:v>
                </c:pt>
                <c:pt idx="555">
                  <c:v>34060</c:v>
                </c:pt>
                <c:pt idx="556">
                  <c:v>34090</c:v>
                </c:pt>
                <c:pt idx="557">
                  <c:v>34121</c:v>
                </c:pt>
                <c:pt idx="558">
                  <c:v>34151</c:v>
                </c:pt>
                <c:pt idx="559">
                  <c:v>34182</c:v>
                </c:pt>
                <c:pt idx="560">
                  <c:v>34213</c:v>
                </c:pt>
                <c:pt idx="561">
                  <c:v>34243</c:v>
                </c:pt>
                <c:pt idx="562">
                  <c:v>34274</c:v>
                </c:pt>
                <c:pt idx="563">
                  <c:v>34304</c:v>
                </c:pt>
                <c:pt idx="564">
                  <c:v>34335</c:v>
                </c:pt>
                <c:pt idx="565">
                  <c:v>34366</c:v>
                </c:pt>
                <c:pt idx="566">
                  <c:v>34394</c:v>
                </c:pt>
                <c:pt idx="567">
                  <c:v>34425</c:v>
                </c:pt>
                <c:pt idx="568">
                  <c:v>34455</c:v>
                </c:pt>
                <c:pt idx="569">
                  <c:v>34486</c:v>
                </c:pt>
                <c:pt idx="570">
                  <c:v>34516</c:v>
                </c:pt>
                <c:pt idx="571">
                  <c:v>34547</c:v>
                </c:pt>
                <c:pt idx="572">
                  <c:v>34578</c:v>
                </c:pt>
                <c:pt idx="573">
                  <c:v>34608</c:v>
                </c:pt>
                <c:pt idx="574">
                  <c:v>34639</c:v>
                </c:pt>
                <c:pt idx="575">
                  <c:v>34669</c:v>
                </c:pt>
                <c:pt idx="576">
                  <c:v>34700</c:v>
                </c:pt>
                <c:pt idx="577">
                  <c:v>34731</c:v>
                </c:pt>
                <c:pt idx="578">
                  <c:v>34759</c:v>
                </c:pt>
                <c:pt idx="579">
                  <c:v>34790</c:v>
                </c:pt>
                <c:pt idx="580">
                  <c:v>34820</c:v>
                </c:pt>
                <c:pt idx="581">
                  <c:v>34851</c:v>
                </c:pt>
                <c:pt idx="582">
                  <c:v>34881</c:v>
                </c:pt>
                <c:pt idx="583">
                  <c:v>34912</c:v>
                </c:pt>
                <c:pt idx="584">
                  <c:v>34943</c:v>
                </c:pt>
                <c:pt idx="585">
                  <c:v>34973</c:v>
                </c:pt>
                <c:pt idx="586">
                  <c:v>35004</c:v>
                </c:pt>
                <c:pt idx="587">
                  <c:v>35034</c:v>
                </c:pt>
                <c:pt idx="588">
                  <c:v>35065</c:v>
                </c:pt>
                <c:pt idx="589">
                  <c:v>35096</c:v>
                </c:pt>
                <c:pt idx="590">
                  <c:v>35125</c:v>
                </c:pt>
                <c:pt idx="591">
                  <c:v>35156</c:v>
                </c:pt>
                <c:pt idx="592">
                  <c:v>35186</c:v>
                </c:pt>
                <c:pt idx="593">
                  <c:v>35217</c:v>
                </c:pt>
                <c:pt idx="594">
                  <c:v>35247</c:v>
                </c:pt>
                <c:pt idx="595">
                  <c:v>35278</c:v>
                </c:pt>
                <c:pt idx="596">
                  <c:v>35309</c:v>
                </c:pt>
                <c:pt idx="597">
                  <c:v>35339</c:v>
                </c:pt>
                <c:pt idx="598">
                  <c:v>35370</c:v>
                </c:pt>
                <c:pt idx="599">
                  <c:v>35400</c:v>
                </c:pt>
                <c:pt idx="600">
                  <c:v>35431</c:v>
                </c:pt>
                <c:pt idx="601">
                  <c:v>35462</c:v>
                </c:pt>
                <c:pt idx="602">
                  <c:v>35490</c:v>
                </c:pt>
                <c:pt idx="603">
                  <c:v>35521</c:v>
                </c:pt>
                <c:pt idx="604">
                  <c:v>35551</c:v>
                </c:pt>
                <c:pt idx="605">
                  <c:v>35582</c:v>
                </c:pt>
                <c:pt idx="606">
                  <c:v>35612</c:v>
                </c:pt>
                <c:pt idx="607">
                  <c:v>35643</c:v>
                </c:pt>
                <c:pt idx="608">
                  <c:v>35674</c:v>
                </c:pt>
                <c:pt idx="609">
                  <c:v>35704</c:v>
                </c:pt>
                <c:pt idx="610">
                  <c:v>35735</c:v>
                </c:pt>
                <c:pt idx="611">
                  <c:v>35765</c:v>
                </c:pt>
                <c:pt idx="612">
                  <c:v>35796</c:v>
                </c:pt>
                <c:pt idx="613">
                  <c:v>35827</c:v>
                </c:pt>
                <c:pt idx="614">
                  <c:v>35855</c:v>
                </c:pt>
                <c:pt idx="615">
                  <c:v>35886</c:v>
                </c:pt>
                <c:pt idx="616">
                  <c:v>35916</c:v>
                </c:pt>
                <c:pt idx="617">
                  <c:v>35947</c:v>
                </c:pt>
                <c:pt idx="618">
                  <c:v>35977</c:v>
                </c:pt>
                <c:pt idx="619">
                  <c:v>36008</c:v>
                </c:pt>
                <c:pt idx="620">
                  <c:v>36039</c:v>
                </c:pt>
                <c:pt idx="621">
                  <c:v>36069</c:v>
                </c:pt>
                <c:pt idx="622">
                  <c:v>36100</c:v>
                </c:pt>
                <c:pt idx="623">
                  <c:v>36130</c:v>
                </c:pt>
                <c:pt idx="624">
                  <c:v>36161</c:v>
                </c:pt>
                <c:pt idx="625">
                  <c:v>36192</c:v>
                </c:pt>
                <c:pt idx="626">
                  <c:v>36220</c:v>
                </c:pt>
                <c:pt idx="627">
                  <c:v>36251</c:v>
                </c:pt>
                <c:pt idx="628">
                  <c:v>36281</c:v>
                </c:pt>
                <c:pt idx="629">
                  <c:v>36312</c:v>
                </c:pt>
                <c:pt idx="630">
                  <c:v>36342</c:v>
                </c:pt>
                <c:pt idx="631">
                  <c:v>36373</c:v>
                </c:pt>
                <c:pt idx="632">
                  <c:v>36404</c:v>
                </c:pt>
                <c:pt idx="633">
                  <c:v>36434</c:v>
                </c:pt>
                <c:pt idx="634">
                  <c:v>36465</c:v>
                </c:pt>
                <c:pt idx="635">
                  <c:v>36495</c:v>
                </c:pt>
                <c:pt idx="636">
                  <c:v>36526</c:v>
                </c:pt>
                <c:pt idx="637">
                  <c:v>36557</c:v>
                </c:pt>
                <c:pt idx="638">
                  <c:v>36586</c:v>
                </c:pt>
                <c:pt idx="639">
                  <c:v>36617</c:v>
                </c:pt>
                <c:pt idx="640">
                  <c:v>36647</c:v>
                </c:pt>
                <c:pt idx="641">
                  <c:v>36678</c:v>
                </c:pt>
                <c:pt idx="642">
                  <c:v>36708</c:v>
                </c:pt>
                <c:pt idx="643">
                  <c:v>36739</c:v>
                </c:pt>
                <c:pt idx="644">
                  <c:v>36770</c:v>
                </c:pt>
                <c:pt idx="645">
                  <c:v>36800</c:v>
                </c:pt>
                <c:pt idx="646">
                  <c:v>36831</c:v>
                </c:pt>
                <c:pt idx="647">
                  <c:v>36861</c:v>
                </c:pt>
                <c:pt idx="648">
                  <c:v>36892</c:v>
                </c:pt>
                <c:pt idx="649">
                  <c:v>36923</c:v>
                </c:pt>
                <c:pt idx="650">
                  <c:v>36951</c:v>
                </c:pt>
                <c:pt idx="651">
                  <c:v>36982</c:v>
                </c:pt>
                <c:pt idx="652">
                  <c:v>37012</c:v>
                </c:pt>
                <c:pt idx="653">
                  <c:v>37043</c:v>
                </c:pt>
                <c:pt idx="654">
                  <c:v>37073</c:v>
                </c:pt>
                <c:pt idx="655">
                  <c:v>37104</c:v>
                </c:pt>
                <c:pt idx="656">
                  <c:v>37135</c:v>
                </c:pt>
                <c:pt idx="657">
                  <c:v>37165</c:v>
                </c:pt>
                <c:pt idx="658">
                  <c:v>37196</c:v>
                </c:pt>
                <c:pt idx="659">
                  <c:v>37226</c:v>
                </c:pt>
                <c:pt idx="660">
                  <c:v>37257</c:v>
                </c:pt>
                <c:pt idx="661">
                  <c:v>37288</c:v>
                </c:pt>
                <c:pt idx="662">
                  <c:v>37316</c:v>
                </c:pt>
                <c:pt idx="663">
                  <c:v>37347</c:v>
                </c:pt>
                <c:pt idx="664">
                  <c:v>37377</c:v>
                </c:pt>
                <c:pt idx="665">
                  <c:v>37408</c:v>
                </c:pt>
                <c:pt idx="666">
                  <c:v>37438</c:v>
                </c:pt>
                <c:pt idx="667">
                  <c:v>37469</c:v>
                </c:pt>
                <c:pt idx="668">
                  <c:v>37500</c:v>
                </c:pt>
                <c:pt idx="669">
                  <c:v>37530</c:v>
                </c:pt>
                <c:pt idx="670">
                  <c:v>37561</c:v>
                </c:pt>
                <c:pt idx="671">
                  <c:v>37591</c:v>
                </c:pt>
                <c:pt idx="672">
                  <c:v>37622</c:v>
                </c:pt>
                <c:pt idx="673">
                  <c:v>37653</c:v>
                </c:pt>
                <c:pt idx="674">
                  <c:v>37681</c:v>
                </c:pt>
                <c:pt idx="675">
                  <c:v>37712</c:v>
                </c:pt>
                <c:pt idx="676">
                  <c:v>37742</c:v>
                </c:pt>
                <c:pt idx="677">
                  <c:v>37773</c:v>
                </c:pt>
                <c:pt idx="678">
                  <c:v>37803</c:v>
                </c:pt>
                <c:pt idx="679">
                  <c:v>37834</c:v>
                </c:pt>
                <c:pt idx="680">
                  <c:v>37865</c:v>
                </c:pt>
                <c:pt idx="681">
                  <c:v>37895</c:v>
                </c:pt>
                <c:pt idx="682">
                  <c:v>37926</c:v>
                </c:pt>
                <c:pt idx="683">
                  <c:v>37956</c:v>
                </c:pt>
                <c:pt idx="684">
                  <c:v>37987</c:v>
                </c:pt>
                <c:pt idx="685">
                  <c:v>38018</c:v>
                </c:pt>
                <c:pt idx="686">
                  <c:v>38047</c:v>
                </c:pt>
                <c:pt idx="687">
                  <c:v>38078</c:v>
                </c:pt>
                <c:pt idx="688">
                  <c:v>38108</c:v>
                </c:pt>
                <c:pt idx="689">
                  <c:v>38139</c:v>
                </c:pt>
                <c:pt idx="690">
                  <c:v>38169</c:v>
                </c:pt>
                <c:pt idx="691">
                  <c:v>38200</c:v>
                </c:pt>
                <c:pt idx="692">
                  <c:v>38231</c:v>
                </c:pt>
                <c:pt idx="693">
                  <c:v>38261</c:v>
                </c:pt>
                <c:pt idx="694">
                  <c:v>38292</c:v>
                </c:pt>
                <c:pt idx="695">
                  <c:v>38322</c:v>
                </c:pt>
                <c:pt idx="696">
                  <c:v>38353</c:v>
                </c:pt>
                <c:pt idx="697">
                  <c:v>38384</c:v>
                </c:pt>
                <c:pt idx="698">
                  <c:v>38412</c:v>
                </c:pt>
                <c:pt idx="699">
                  <c:v>38443</c:v>
                </c:pt>
                <c:pt idx="700">
                  <c:v>38473</c:v>
                </c:pt>
                <c:pt idx="701">
                  <c:v>38504</c:v>
                </c:pt>
                <c:pt idx="702">
                  <c:v>38534</c:v>
                </c:pt>
                <c:pt idx="703">
                  <c:v>38565</c:v>
                </c:pt>
                <c:pt idx="704">
                  <c:v>38596</c:v>
                </c:pt>
                <c:pt idx="705">
                  <c:v>38626</c:v>
                </c:pt>
                <c:pt idx="706">
                  <c:v>38657</c:v>
                </c:pt>
                <c:pt idx="707">
                  <c:v>38687</c:v>
                </c:pt>
                <c:pt idx="708">
                  <c:v>38718</c:v>
                </c:pt>
                <c:pt idx="709">
                  <c:v>38749</c:v>
                </c:pt>
                <c:pt idx="710">
                  <c:v>38777</c:v>
                </c:pt>
                <c:pt idx="711">
                  <c:v>38808</c:v>
                </c:pt>
                <c:pt idx="712">
                  <c:v>38838</c:v>
                </c:pt>
                <c:pt idx="713">
                  <c:v>38869</c:v>
                </c:pt>
                <c:pt idx="714">
                  <c:v>38899</c:v>
                </c:pt>
                <c:pt idx="715">
                  <c:v>38930</c:v>
                </c:pt>
                <c:pt idx="716">
                  <c:v>38961</c:v>
                </c:pt>
                <c:pt idx="717">
                  <c:v>38991</c:v>
                </c:pt>
                <c:pt idx="718">
                  <c:v>39022</c:v>
                </c:pt>
                <c:pt idx="719">
                  <c:v>39052</c:v>
                </c:pt>
                <c:pt idx="720">
                  <c:v>39083</c:v>
                </c:pt>
                <c:pt idx="721">
                  <c:v>39114</c:v>
                </c:pt>
                <c:pt idx="722">
                  <c:v>39142</c:v>
                </c:pt>
                <c:pt idx="723">
                  <c:v>39173</c:v>
                </c:pt>
                <c:pt idx="724">
                  <c:v>39203</c:v>
                </c:pt>
                <c:pt idx="725">
                  <c:v>39234</c:v>
                </c:pt>
                <c:pt idx="726">
                  <c:v>39264</c:v>
                </c:pt>
                <c:pt idx="727">
                  <c:v>39295</c:v>
                </c:pt>
                <c:pt idx="728">
                  <c:v>39326</c:v>
                </c:pt>
                <c:pt idx="729">
                  <c:v>39356</c:v>
                </c:pt>
                <c:pt idx="730">
                  <c:v>39387</c:v>
                </c:pt>
                <c:pt idx="731">
                  <c:v>39417</c:v>
                </c:pt>
                <c:pt idx="732">
                  <c:v>39448</c:v>
                </c:pt>
                <c:pt idx="733">
                  <c:v>39479</c:v>
                </c:pt>
                <c:pt idx="734">
                  <c:v>39508</c:v>
                </c:pt>
                <c:pt idx="735">
                  <c:v>39539</c:v>
                </c:pt>
                <c:pt idx="736">
                  <c:v>39569</c:v>
                </c:pt>
                <c:pt idx="737">
                  <c:v>39600</c:v>
                </c:pt>
                <c:pt idx="738">
                  <c:v>39630</c:v>
                </c:pt>
                <c:pt idx="739">
                  <c:v>39661</c:v>
                </c:pt>
                <c:pt idx="740">
                  <c:v>39692</c:v>
                </c:pt>
                <c:pt idx="741">
                  <c:v>39722</c:v>
                </c:pt>
                <c:pt idx="742">
                  <c:v>39753</c:v>
                </c:pt>
                <c:pt idx="743">
                  <c:v>39783</c:v>
                </c:pt>
                <c:pt idx="744">
                  <c:v>39814</c:v>
                </c:pt>
                <c:pt idx="745">
                  <c:v>39845</c:v>
                </c:pt>
                <c:pt idx="746">
                  <c:v>39873</c:v>
                </c:pt>
                <c:pt idx="747">
                  <c:v>39904</c:v>
                </c:pt>
                <c:pt idx="748">
                  <c:v>39934</c:v>
                </c:pt>
                <c:pt idx="749">
                  <c:v>39965</c:v>
                </c:pt>
                <c:pt idx="750">
                  <c:v>39995</c:v>
                </c:pt>
                <c:pt idx="751">
                  <c:v>40026</c:v>
                </c:pt>
                <c:pt idx="752">
                  <c:v>40057</c:v>
                </c:pt>
                <c:pt idx="753">
                  <c:v>40087</c:v>
                </c:pt>
                <c:pt idx="754">
                  <c:v>40118</c:v>
                </c:pt>
                <c:pt idx="755">
                  <c:v>40148</c:v>
                </c:pt>
                <c:pt idx="756">
                  <c:v>40179</c:v>
                </c:pt>
                <c:pt idx="757">
                  <c:v>40210</c:v>
                </c:pt>
                <c:pt idx="758">
                  <c:v>40238</c:v>
                </c:pt>
                <c:pt idx="759">
                  <c:v>40269</c:v>
                </c:pt>
                <c:pt idx="760">
                  <c:v>40299</c:v>
                </c:pt>
                <c:pt idx="761">
                  <c:v>40330</c:v>
                </c:pt>
                <c:pt idx="762">
                  <c:v>40360</c:v>
                </c:pt>
                <c:pt idx="763">
                  <c:v>40391</c:v>
                </c:pt>
                <c:pt idx="764">
                  <c:v>40422</c:v>
                </c:pt>
                <c:pt idx="765">
                  <c:v>40452</c:v>
                </c:pt>
                <c:pt idx="766">
                  <c:v>40483</c:v>
                </c:pt>
                <c:pt idx="767">
                  <c:v>40513</c:v>
                </c:pt>
                <c:pt idx="768">
                  <c:v>40544</c:v>
                </c:pt>
                <c:pt idx="769">
                  <c:v>40575</c:v>
                </c:pt>
                <c:pt idx="770">
                  <c:v>40603</c:v>
                </c:pt>
                <c:pt idx="771">
                  <c:v>40634</c:v>
                </c:pt>
                <c:pt idx="772">
                  <c:v>40664</c:v>
                </c:pt>
                <c:pt idx="773">
                  <c:v>40695</c:v>
                </c:pt>
                <c:pt idx="774">
                  <c:v>40725</c:v>
                </c:pt>
                <c:pt idx="775">
                  <c:v>40756</c:v>
                </c:pt>
                <c:pt idx="776">
                  <c:v>40787</c:v>
                </c:pt>
                <c:pt idx="777">
                  <c:v>40817</c:v>
                </c:pt>
                <c:pt idx="778">
                  <c:v>40848</c:v>
                </c:pt>
                <c:pt idx="779">
                  <c:v>40878</c:v>
                </c:pt>
                <c:pt idx="780">
                  <c:v>40909</c:v>
                </c:pt>
                <c:pt idx="781">
                  <c:v>40940</c:v>
                </c:pt>
                <c:pt idx="782">
                  <c:v>40969</c:v>
                </c:pt>
                <c:pt idx="783">
                  <c:v>41000</c:v>
                </c:pt>
                <c:pt idx="784">
                  <c:v>41030</c:v>
                </c:pt>
                <c:pt idx="785">
                  <c:v>41061</c:v>
                </c:pt>
                <c:pt idx="786">
                  <c:v>41091</c:v>
                </c:pt>
                <c:pt idx="787">
                  <c:v>41122</c:v>
                </c:pt>
                <c:pt idx="788">
                  <c:v>41153</c:v>
                </c:pt>
                <c:pt idx="789">
                  <c:v>41183</c:v>
                </c:pt>
                <c:pt idx="790">
                  <c:v>41214</c:v>
                </c:pt>
                <c:pt idx="791">
                  <c:v>41244</c:v>
                </c:pt>
                <c:pt idx="792">
                  <c:v>41275</c:v>
                </c:pt>
                <c:pt idx="793">
                  <c:v>41306</c:v>
                </c:pt>
                <c:pt idx="794">
                  <c:v>41334</c:v>
                </c:pt>
                <c:pt idx="795">
                  <c:v>41365</c:v>
                </c:pt>
                <c:pt idx="796">
                  <c:v>41395</c:v>
                </c:pt>
                <c:pt idx="797">
                  <c:v>41426</c:v>
                </c:pt>
                <c:pt idx="798">
                  <c:v>41456</c:v>
                </c:pt>
                <c:pt idx="799">
                  <c:v>41487</c:v>
                </c:pt>
                <c:pt idx="800">
                  <c:v>41518</c:v>
                </c:pt>
                <c:pt idx="801">
                  <c:v>41548</c:v>
                </c:pt>
                <c:pt idx="802">
                  <c:v>41579</c:v>
                </c:pt>
                <c:pt idx="803">
                  <c:v>41609</c:v>
                </c:pt>
                <c:pt idx="804">
                  <c:v>41640</c:v>
                </c:pt>
                <c:pt idx="805">
                  <c:v>41671</c:v>
                </c:pt>
                <c:pt idx="806">
                  <c:v>41699</c:v>
                </c:pt>
                <c:pt idx="807">
                  <c:v>41730</c:v>
                </c:pt>
                <c:pt idx="808">
                  <c:v>41760</c:v>
                </c:pt>
                <c:pt idx="809">
                  <c:v>41791</c:v>
                </c:pt>
                <c:pt idx="810">
                  <c:v>41821</c:v>
                </c:pt>
                <c:pt idx="811">
                  <c:v>41852</c:v>
                </c:pt>
                <c:pt idx="812">
                  <c:v>41883</c:v>
                </c:pt>
                <c:pt idx="813">
                  <c:v>41913</c:v>
                </c:pt>
                <c:pt idx="814">
                  <c:v>41944</c:v>
                </c:pt>
                <c:pt idx="815">
                  <c:v>41974</c:v>
                </c:pt>
                <c:pt idx="816">
                  <c:v>42005</c:v>
                </c:pt>
                <c:pt idx="817">
                  <c:v>42036</c:v>
                </c:pt>
                <c:pt idx="818">
                  <c:v>42064</c:v>
                </c:pt>
                <c:pt idx="819">
                  <c:v>42095</c:v>
                </c:pt>
                <c:pt idx="820">
                  <c:v>42125</c:v>
                </c:pt>
                <c:pt idx="821">
                  <c:v>42156</c:v>
                </c:pt>
                <c:pt idx="822">
                  <c:v>42186</c:v>
                </c:pt>
                <c:pt idx="823">
                  <c:v>42217</c:v>
                </c:pt>
                <c:pt idx="824">
                  <c:v>42248</c:v>
                </c:pt>
                <c:pt idx="825">
                  <c:v>42278</c:v>
                </c:pt>
                <c:pt idx="826">
                  <c:v>42309</c:v>
                </c:pt>
                <c:pt idx="827">
                  <c:v>42339</c:v>
                </c:pt>
                <c:pt idx="828">
                  <c:v>42370</c:v>
                </c:pt>
                <c:pt idx="829">
                  <c:v>42401</c:v>
                </c:pt>
                <c:pt idx="830">
                  <c:v>42430</c:v>
                </c:pt>
                <c:pt idx="831">
                  <c:v>42461</c:v>
                </c:pt>
                <c:pt idx="832">
                  <c:v>42491</c:v>
                </c:pt>
                <c:pt idx="833">
                  <c:v>42522</c:v>
                </c:pt>
                <c:pt idx="834">
                  <c:v>42552</c:v>
                </c:pt>
                <c:pt idx="835">
                  <c:v>42583</c:v>
                </c:pt>
                <c:pt idx="836">
                  <c:v>42614</c:v>
                </c:pt>
                <c:pt idx="837">
                  <c:v>42644</c:v>
                </c:pt>
                <c:pt idx="838">
                  <c:v>42675</c:v>
                </c:pt>
                <c:pt idx="839">
                  <c:v>42705</c:v>
                </c:pt>
                <c:pt idx="840">
                  <c:v>42736</c:v>
                </c:pt>
                <c:pt idx="841">
                  <c:v>42767</c:v>
                </c:pt>
                <c:pt idx="842">
                  <c:v>42795</c:v>
                </c:pt>
                <c:pt idx="843">
                  <c:v>42826</c:v>
                </c:pt>
                <c:pt idx="844">
                  <c:v>42856</c:v>
                </c:pt>
                <c:pt idx="845">
                  <c:v>42887</c:v>
                </c:pt>
                <c:pt idx="846">
                  <c:v>42917</c:v>
                </c:pt>
                <c:pt idx="847">
                  <c:v>42948</c:v>
                </c:pt>
                <c:pt idx="848">
                  <c:v>42979</c:v>
                </c:pt>
                <c:pt idx="849">
                  <c:v>43009</c:v>
                </c:pt>
                <c:pt idx="850">
                  <c:v>43040</c:v>
                </c:pt>
                <c:pt idx="851">
                  <c:v>43070</c:v>
                </c:pt>
                <c:pt idx="852">
                  <c:v>43101</c:v>
                </c:pt>
                <c:pt idx="853">
                  <c:v>43132</c:v>
                </c:pt>
                <c:pt idx="854">
                  <c:v>43160</c:v>
                </c:pt>
                <c:pt idx="855">
                  <c:v>43191</c:v>
                </c:pt>
                <c:pt idx="856">
                  <c:v>43221</c:v>
                </c:pt>
                <c:pt idx="857">
                  <c:v>43252</c:v>
                </c:pt>
                <c:pt idx="858">
                  <c:v>43282</c:v>
                </c:pt>
                <c:pt idx="859">
                  <c:v>43313</c:v>
                </c:pt>
                <c:pt idx="860">
                  <c:v>43344</c:v>
                </c:pt>
                <c:pt idx="861">
                  <c:v>43374</c:v>
                </c:pt>
                <c:pt idx="862">
                  <c:v>43405</c:v>
                </c:pt>
                <c:pt idx="863">
                  <c:v>43435</c:v>
                </c:pt>
                <c:pt idx="864">
                  <c:v>43466</c:v>
                </c:pt>
                <c:pt idx="865">
                  <c:v>43497</c:v>
                </c:pt>
                <c:pt idx="866">
                  <c:v>43525</c:v>
                </c:pt>
                <c:pt idx="867">
                  <c:v>43556</c:v>
                </c:pt>
                <c:pt idx="868">
                  <c:v>43586</c:v>
                </c:pt>
                <c:pt idx="869">
                  <c:v>43617</c:v>
                </c:pt>
                <c:pt idx="870">
                  <c:v>43647</c:v>
                </c:pt>
                <c:pt idx="871">
                  <c:v>43678</c:v>
                </c:pt>
                <c:pt idx="872">
                  <c:v>43709</c:v>
                </c:pt>
                <c:pt idx="873">
                  <c:v>43739</c:v>
                </c:pt>
                <c:pt idx="874">
                  <c:v>43770</c:v>
                </c:pt>
                <c:pt idx="875">
                  <c:v>43800</c:v>
                </c:pt>
                <c:pt idx="876">
                  <c:v>43831</c:v>
                </c:pt>
                <c:pt idx="877">
                  <c:v>43862</c:v>
                </c:pt>
                <c:pt idx="878">
                  <c:v>43891</c:v>
                </c:pt>
                <c:pt idx="879">
                  <c:v>43922</c:v>
                </c:pt>
                <c:pt idx="880">
                  <c:v>43952</c:v>
                </c:pt>
                <c:pt idx="881">
                  <c:v>43983</c:v>
                </c:pt>
                <c:pt idx="882">
                  <c:v>44013</c:v>
                </c:pt>
                <c:pt idx="883">
                  <c:v>44044</c:v>
                </c:pt>
                <c:pt idx="884">
                  <c:v>44075</c:v>
                </c:pt>
                <c:pt idx="885">
                  <c:v>44105</c:v>
                </c:pt>
                <c:pt idx="886">
                  <c:v>44136</c:v>
                </c:pt>
                <c:pt idx="887">
                  <c:v>44166</c:v>
                </c:pt>
                <c:pt idx="888">
                  <c:v>44197</c:v>
                </c:pt>
                <c:pt idx="889">
                  <c:v>44228</c:v>
                </c:pt>
                <c:pt idx="890">
                  <c:v>44256</c:v>
                </c:pt>
                <c:pt idx="891">
                  <c:v>44287</c:v>
                </c:pt>
                <c:pt idx="892">
                  <c:v>44317</c:v>
                </c:pt>
                <c:pt idx="893">
                  <c:v>44348</c:v>
                </c:pt>
                <c:pt idx="894">
                  <c:v>44378</c:v>
                </c:pt>
                <c:pt idx="895">
                  <c:v>44409</c:v>
                </c:pt>
                <c:pt idx="896">
                  <c:v>44440</c:v>
                </c:pt>
                <c:pt idx="897">
                  <c:v>44470</c:v>
                </c:pt>
                <c:pt idx="898">
                  <c:v>44501</c:v>
                </c:pt>
                <c:pt idx="899">
                  <c:v>44531</c:v>
                </c:pt>
                <c:pt idx="900">
                  <c:v>44562</c:v>
                </c:pt>
                <c:pt idx="901">
                  <c:v>44593</c:v>
                </c:pt>
                <c:pt idx="902">
                  <c:v>44621</c:v>
                </c:pt>
                <c:pt idx="903">
                  <c:v>44652</c:v>
                </c:pt>
                <c:pt idx="904">
                  <c:v>44682</c:v>
                </c:pt>
                <c:pt idx="905">
                  <c:v>44713</c:v>
                </c:pt>
                <c:pt idx="906">
                  <c:v>44743</c:v>
                </c:pt>
                <c:pt idx="907">
                  <c:v>44774</c:v>
                </c:pt>
                <c:pt idx="908">
                  <c:v>44805</c:v>
                </c:pt>
                <c:pt idx="909">
                  <c:v>44835</c:v>
                </c:pt>
                <c:pt idx="910">
                  <c:v>44866</c:v>
                </c:pt>
                <c:pt idx="911">
                  <c:v>44896</c:v>
                </c:pt>
                <c:pt idx="912">
                  <c:v>44927</c:v>
                </c:pt>
                <c:pt idx="913">
                  <c:v>44958</c:v>
                </c:pt>
                <c:pt idx="914">
                  <c:v>44986</c:v>
                </c:pt>
                <c:pt idx="915">
                  <c:v>45017</c:v>
                </c:pt>
                <c:pt idx="916">
                  <c:v>45047</c:v>
                </c:pt>
                <c:pt idx="917">
                  <c:v>45078</c:v>
                </c:pt>
                <c:pt idx="918">
                  <c:v>45108</c:v>
                </c:pt>
                <c:pt idx="919">
                  <c:v>45139</c:v>
                </c:pt>
                <c:pt idx="920">
                  <c:v>45170</c:v>
                </c:pt>
                <c:pt idx="921">
                  <c:v>45200</c:v>
                </c:pt>
                <c:pt idx="922">
                  <c:v>45231</c:v>
                </c:pt>
                <c:pt idx="923">
                  <c:v>45261</c:v>
                </c:pt>
                <c:pt idx="924">
                  <c:v>45292</c:v>
                </c:pt>
                <c:pt idx="925">
                  <c:v>45323</c:v>
                </c:pt>
                <c:pt idx="926">
                  <c:v>45352</c:v>
                </c:pt>
                <c:pt idx="927">
                  <c:v>45383</c:v>
                </c:pt>
                <c:pt idx="928">
                  <c:v>45413</c:v>
                </c:pt>
                <c:pt idx="929">
                  <c:v>45444</c:v>
                </c:pt>
                <c:pt idx="930">
                  <c:v>45474</c:v>
                </c:pt>
                <c:pt idx="931">
                  <c:v>45505</c:v>
                </c:pt>
                <c:pt idx="932">
                  <c:v>45536</c:v>
                </c:pt>
                <c:pt idx="933">
                  <c:v>45566</c:v>
                </c:pt>
                <c:pt idx="934">
                  <c:v>45597</c:v>
                </c:pt>
                <c:pt idx="935">
                  <c:v>45627</c:v>
                </c:pt>
                <c:pt idx="936">
                  <c:v>45658</c:v>
                </c:pt>
                <c:pt idx="937">
                  <c:v>45689</c:v>
                </c:pt>
                <c:pt idx="938">
                  <c:v>45717</c:v>
                </c:pt>
                <c:pt idx="939">
                  <c:v>45748</c:v>
                </c:pt>
                <c:pt idx="940">
                  <c:v>45778</c:v>
                </c:pt>
                <c:pt idx="941">
                  <c:v>45809</c:v>
                </c:pt>
                <c:pt idx="942">
                  <c:v>45839</c:v>
                </c:pt>
                <c:pt idx="943">
                  <c:v>45870</c:v>
                </c:pt>
                <c:pt idx="944">
                  <c:v>45901</c:v>
                </c:pt>
                <c:pt idx="945">
                  <c:v>45931</c:v>
                </c:pt>
                <c:pt idx="946">
                  <c:v>45962</c:v>
                </c:pt>
                <c:pt idx="947">
                  <c:v>45992</c:v>
                </c:pt>
                <c:pt idx="948">
                  <c:v>46023</c:v>
                </c:pt>
                <c:pt idx="949">
                  <c:v>46054</c:v>
                </c:pt>
                <c:pt idx="950">
                  <c:v>46082</c:v>
                </c:pt>
                <c:pt idx="951">
                  <c:v>46113</c:v>
                </c:pt>
                <c:pt idx="952">
                  <c:v>46143</c:v>
                </c:pt>
                <c:pt idx="953">
                  <c:v>46174</c:v>
                </c:pt>
                <c:pt idx="954">
                  <c:v>46204</c:v>
                </c:pt>
                <c:pt idx="955">
                  <c:v>46235</c:v>
                </c:pt>
                <c:pt idx="956">
                  <c:v>46266</c:v>
                </c:pt>
                <c:pt idx="957">
                  <c:v>46296</c:v>
                </c:pt>
                <c:pt idx="958">
                  <c:v>46327</c:v>
                </c:pt>
                <c:pt idx="959">
                  <c:v>46357</c:v>
                </c:pt>
                <c:pt idx="960">
                  <c:v>46388</c:v>
                </c:pt>
                <c:pt idx="961">
                  <c:v>46419</c:v>
                </c:pt>
                <c:pt idx="962">
                  <c:v>46447</c:v>
                </c:pt>
                <c:pt idx="963">
                  <c:v>46478</c:v>
                </c:pt>
                <c:pt idx="964">
                  <c:v>46508</c:v>
                </c:pt>
                <c:pt idx="965">
                  <c:v>46539</c:v>
                </c:pt>
                <c:pt idx="966">
                  <c:v>46569</c:v>
                </c:pt>
                <c:pt idx="967">
                  <c:v>46600</c:v>
                </c:pt>
                <c:pt idx="968">
                  <c:v>46631</c:v>
                </c:pt>
                <c:pt idx="969">
                  <c:v>46661</c:v>
                </c:pt>
                <c:pt idx="970">
                  <c:v>46692</c:v>
                </c:pt>
                <c:pt idx="971">
                  <c:v>46722</c:v>
                </c:pt>
                <c:pt idx="972">
                  <c:v>46753</c:v>
                </c:pt>
                <c:pt idx="973">
                  <c:v>46784</c:v>
                </c:pt>
                <c:pt idx="974">
                  <c:v>46813</c:v>
                </c:pt>
                <c:pt idx="975">
                  <c:v>46844</c:v>
                </c:pt>
                <c:pt idx="976">
                  <c:v>46874</c:v>
                </c:pt>
                <c:pt idx="977">
                  <c:v>46905</c:v>
                </c:pt>
                <c:pt idx="978">
                  <c:v>46935</c:v>
                </c:pt>
                <c:pt idx="979">
                  <c:v>46966</c:v>
                </c:pt>
                <c:pt idx="980">
                  <c:v>46997</c:v>
                </c:pt>
                <c:pt idx="981">
                  <c:v>47027</c:v>
                </c:pt>
                <c:pt idx="982">
                  <c:v>47058</c:v>
                </c:pt>
                <c:pt idx="983">
                  <c:v>47088</c:v>
                </c:pt>
                <c:pt idx="984">
                  <c:v>47119</c:v>
                </c:pt>
                <c:pt idx="985">
                  <c:v>47150</c:v>
                </c:pt>
                <c:pt idx="986">
                  <c:v>47178</c:v>
                </c:pt>
                <c:pt idx="987">
                  <c:v>47209</c:v>
                </c:pt>
                <c:pt idx="988">
                  <c:v>47239</c:v>
                </c:pt>
                <c:pt idx="989">
                  <c:v>47270</c:v>
                </c:pt>
                <c:pt idx="990">
                  <c:v>47300</c:v>
                </c:pt>
                <c:pt idx="991">
                  <c:v>47331</c:v>
                </c:pt>
                <c:pt idx="992">
                  <c:v>47362</c:v>
                </c:pt>
                <c:pt idx="993">
                  <c:v>47392</c:v>
                </c:pt>
                <c:pt idx="994">
                  <c:v>47423</c:v>
                </c:pt>
                <c:pt idx="995">
                  <c:v>47453</c:v>
                </c:pt>
                <c:pt idx="996">
                  <c:v>47484</c:v>
                </c:pt>
                <c:pt idx="997">
                  <c:v>47515</c:v>
                </c:pt>
                <c:pt idx="998">
                  <c:v>47543</c:v>
                </c:pt>
                <c:pt idx="999">
                  <c:v>47574</c:v>
                </c:pt>
                <c:pt idx="1000">
                  <c:v>47604</c:v>
                </c:pt>
                <c:pt idx="1001">
                  <c:v>47635</c:v>
                </c:pt>
                <c:pt idx="1002">
                  <c:v>47665</c:v>
                </c:pt>
                <c:pt idx="1003">
                  <c:v>47696</c:v>
                </c:pt>
                <c:pt idx="1004">
                  <c:v>47727</c:v>
                </c:pt>
                <c:pt idx="1005">
                  <c:v>47757</c:v>
                </c:pt>
                <c:pt idx="1006">
                  <c:v>47788</c:v>
                </c:pt>
                <c:pt idx="1007">
                  <c:v>47818</c:v>
                </c:pt>
                <c:pt idx="1008">
                  <c:v>47849</c:v>
                </c:pt>
                <c:pt idx="1009">
                  <c:v>47880</c:v>
                </c:pt>
                <c:pt idx="1010">
                  <c:v>47908</c:v>
                </c:pt>
                <c:pt idx="1011">
                  <c:v>47939</c:v>
                </c:pt>
                <c:pt idx="1012">
                  <c:v>47969</c:v>
                </c:pt>
                <c:pt idx="1013">
                  <c:v>48000</c:v>
                </c:pt>
                <c:pt idx="1014">
                  <c:v>48030</c:v>
                </c:pt>
                <c:pt idx="1015">
                  <c:v>48061</c:v>
                </c:pt>
                <c:pt idx="1016">
                  <c:v>48092</c:v>
                </c:pt>
                <c:pt idx="1017">
                  <c:v>48122</c:v>
                </c:pt>
                <c:pt idx="1018">
                  <c:v>48153</c:v>
                </c:pt>
                <c:pt idx="1019">
                  <c:v>48183</c:v>
                </c:pt>
                <c:pt idx="1020">
                  <c:v>48214</c:v>
                </c:pt>
                <c:pt idx="1021">
                  <c:v>48245</c:v>
                </c:pt>
                <c:pt idx="1022">
                  <c:v>48274</c:v>
                </c:pt>
                <c:pt idx="1023">
                  <c:v>48305</c:v>
                </c:pt>
                <c:pt idx="1024">
                  <c:v>48335</c:v>
                </c:pt>
                <c:pt idx="1025">
                  <c:v>48366</c:v>
                </c:pt>
                <c:pt idx="1026">
                  <c:v>48396</c:v>
                </c:pt>
                <c:pt idx="1027">
                  <c:v>48427</c:v>
                </c:pt>
                <c:pt idx="1028">
                  <c:v>48458</c:v>
                </c:pt>
                <c:pt idx="1029">
                  <c:v>48488</c:v>
                </c:pt>
                <c:pt idx="1030">
                  <c:v>48519</c:v>
                </c:pt>
                <c:pt idx="1031">
                  <c:v>48549</c:v>
                </c:pt>
                <c:pt idx="1032">
                  <c:v>48580</c:v>
                </c:pt>
                <c:pt idx="1033">
                  <c:v>48611</c:v>
                </c:pt>
                <c:pt idx="1034">
                  <c:v>48639</c:v>
                </c:pt>
                <c:pt idx="1035">
                  <c:v>48670</c:v>
                </c:pt>
                <c:pt idx="1036">
                  <c:v>48700</c:v>
                </c:pt>
                <c:pt idx="1037">
                  <c:v>48731</c:v>
                </c:pt>
                <c:pt idx="1038">
                  <c:v>48761</c:v>
                </c:pt>
                <c:pt idx="1039">
                  <c:v>48792</c:v>
                </c:pt>
                <c:pt idx="1040">
                  <c:v>48823</c:v>
                </c:pt>
                <c:pt idx="1041">
                  <c:v>48853</c:v>
                </c:pt>
                <c:pt idx="1042">
                  <c:v>48884</c:v>
                </c:pt>
                <c:pt idx="1043">
                  <c:v>48914</c:v>
                </c:pt>
                <c:pt idx="1044">
                  <c:v>48945</c:v>
                </c:pt>
                <c:pt idx="1045">
                  <c:v>48976</c:v>
                </c:pt>
                <c:pt idx="1046">
                  <c:v>49004</c:v>
                </c:pt>
                <c:pt idx="1047">
                  <c:v>49035</c:v>
                </c:pt>
                <c:pt idx="1048">
                  <c:v>49065</c:v>
                </c:pt>
                <c:pt idx="1049">
                  <c:v>49096</c:v>
                </c:pt>
                <c:pt idx="1050">
                  <c:v>49126</c:v>
                </c:pt>
                <c:pt idx="1051">
                  <c:v>49157</c:v>
                </c:pt>
                <c:pt idx="1052">
                  <c:v>49188</c:v>
                </c:pt>
                <c:pt idx="1053">
                  <c:v>49218</c:v>
                </c:pt>
                <c:pt idx="1054">
                  <c:v>49249</c:v>
                </c:pt>
                <c:pt idx="1055">
                  <c:v>49279</c:v>
                </c:pt>
                <c:pt idx="1056">
                  <c:v>49310</c:v>
                </c:pt>
                <c:pt idx="1057">
                  <c:v>49341</c:v>
                </c:pt>
                <c:pt idx="1058">
                  <c:v>49369</c:v>
                </c:pt>
                <c:pt idx="1059">
                  <c:v>49400</c:v>
                </c:pt>
                <c:pt idx="1060">
                  <c:v>49430</c:v>
                </c:pt>
                <c:pt idx="1061">
                  <c:v>49461</c:v>
                </c:pt>
                <c:pt idx="1062">
                  <c:v>49491</c:v>
                </c:pt>
                <c:pt idx="1063">
                  <c:v>49522</c:v>
                </c:pt>
                <c:pt idx="1064">
                  <c:v>49553</c:v>
                </c:pt>
                <c:pt idx="1065">
                  <c:v>49583</c:v>
                </c:pt>
                <c:pt idx="1066">
                  <c:v>49614</c:v>
                </c:pt>
                <c:pt idx="1067">
                  <c:v>49644</c:v>
                </c:pt>
                <c:pt idx="1068">
                  <c:v>49675</c:v>
                </c:pt>
                <c:pt idx="1069">
                  <c:v>49706</c:v>
                </c:pt>
                <c:pt idx="1070">
                  <c:v>49735</c:v>
                </c:pt>
                <c:pt idx="1071">
                  <c:v>49766</c:v>
                </c:pt>
                <c:pt idx="1072">
                  <c:v>49796</c:v>
                </c:pt>
                <c:pt idx="1073">
                  <c:v>49827</c:v>
                </c:pt>
                <c:pt idx="1074">
                  <c:v>49857</c:v>
                </c:pt>
                <c:pt idx="1075">
                  <c:v>49888</c:v>
                </c:pt>
                <c:pt idx="1076">
                  <c:v>49919</c:v>
                </c:pt>
                <c:pt idx="1077">
                  <c:v>49949</c:v>
                </c:pt>
                <c:pt idx="1078">
                  <c:v>49980</c:v>
                </c:pt>
                <c:pt idx="1079">
                  <c:v>50010</c:v>
                </c:pt>
                <c:pt idx="1080">
                  <c:v>50041</c:v>
                </c:pt>
                <c:pt idx="1081">
                  <c:v>50072</c:v>
                </c:pt>
                <c:pt idx="1082">
                  <c:v>50100</c:v>
                </c:pt>
                <c:pt idx="1083">
                  <c:v>50131</c:v>
                </c:pt>
                <c:pt idx="1084">
                  <c:v>50161</c:v>
                </c:pt>
                <c:pt idx="1085">
                  <c:v>50192</c:v>
                </c:pt>
                <c:pt idx="1086">
                  <c:v>50222</c:v>
                </c:pt>
                <c:pt idx="1087">
                  <c:v>50253</c:v>
                </c:pt>
                <c:pt idx="1088">
                  <c:v>50284</c:v>
                </c:pt>
                <c:pt idx="1089">
                  <c:v>50314</c:v>
                </c:pt>
                <c:pt idx="1090">
                  <c:v>50345</c:v>
                </c:pt>
                <c:pt idx="1091">
                  <c:v>50375</c:v>
                </c:pt>
                <c:pt idx="1092">
                  <c:v>50406</c:v>
                </c:pt>
                <c:pt idx="1093">
                  <c:v>50437</c:v>
                </c:pt>
                <c:pt idx="1094">
                  <c:v>50465</c:v>
                </c:pt>
                <c:pt idx="1095">
                  <c:v>50496</c:v>
                </c:pt>
                <c:pt idx="1096">
                  <c:v>50526</c:v>
                </c:pt>
                <c:pt idx="1097">
                  <c:v>50557</c:v>
                </c:pt>
                <c:pt idx="1098">
                  <c:v>50587</c:v>
                </c:pt>
                <c:pt idx="1099">
                  <c:v>50618</c:v>
                </c:pt>
                <c:pt idx="1100">
                  <c:v>50649</c:v>
                </c:pt>
                <c:pt idx="1101">
                  <c:v>50679</c:v>
                </c:pt>
                <c:pt idx="1102">
                  <c:v>50710</c:v>
                </c:pt>
                <c:pt idx="1103">
                  <c:v>50740</c:v>
                </c:pt>
                <c:pt idx="1104">
                  <c:v>50771</c:v>
                </c:pt>
                <c:pt idx="1105">
                  <c:v>50802</c:v>
                </c:pt>
                <c:pt idx="1106">
                  <c:v>50830</c:v>
                </c:pt>
                <c:pt idx="1107">
                  <c:v>50861</c:v>
                </c:pt>
                <c:pt idx="1108">
                  <c:v>50891</c:v>
                </c:pt>
                <c:pt idx="1109">
                  <c:v>50922</c:v>
                </c:pt>
                <c:pt idx="1110">
                  <c:v>50952</c:v>
                </c:pt>
                <c:pt idx="1111">
                  <c:v>50983</c:v>
                </c:pt>
                <c:pt idx="1112">
                  <c:v>51014</c:v>
                </c:pt>
                <c:pt idx="1113">
                  <c:v>51044</c:v>
                </c:pt>
                <c:pt idx="1114">
                  <c:v>51075</c:v>
                </c:pt>
                <c:pt idx="1115">
                  <c:v>51105</c:v>
                </c:pt>
                <c:pt idx="1116">
                  <c:v>51136</c:v>
                </c:pt>
                <c:pt idx="1117">
                  <c:v>51167</c:v>
                </c:pt>
                <c:pt idx="1118">
                  <c:v>51196</c:v>
                </c:pt>
                <c:pt idx="1119">
                  <c:v>51227</c:v>
                </c:pt>
                <c:pt idx="1120">
                  <c:v>51257</c:v>
                </c:pt>
                <c:pt idx="1121">
                  <c:v>51288</c:v>
                </c:pt>
                <c:pt idx="1122">
                  <c:v>51318</c:v>
                </c:pt>
                <c:pt idx="1123">
                  <c:v>51349</c:v>
                </c:pt>
                <c:pt idx="1124">
                  <c:v>51380</c:v>
                </c:pt>
                <c:pt idx="1125">
                  <c:v>51410</c:v>
                </c:pt>
                <c:pt idx="1126">
                  <c:v>51441</c:v>
                </c:pt>
                <c:pt idx="1127">
                  <c:v>51471</c:v>
                </c:pt>
              </c:numCache>
            </c:numRef>
          </c:cat>
          <c:val>
            <c:numRef>
              <c:f>GDPCON!$F$9:$F$1136</c:f>
              <c:numCache>
                <c:formatCode>General</c:formatCode>
                <c:ptCount val="1128"/>
                <c:pt idx="0" formatCode="0.0">
                  <c:v>0</c:v>
                </c:pt>
                <c:pt idx="2" formatCode="0.0">
                  <c:v>2.0344500000000001</c:v>
                </c:pt>
                <c:pt idx="3" formatCode="0.0">
                  <c:v>2.0326413333</c:v>
                </c:pt>
                <c:pt idx="4" formatCode="0.0">
                  <c:v>2.0308326665999998</c:v>
                </c:pt>
                <c:pt idx="5" formatCode="0.0">
                  <c:v>2.0290240000000002</c:v>
                </c:pt>
                <c:pt idx="6" formatCode="0.0">
                  <c:v>2.0276273332999999</c:v>
                </c:pt>
                <c:pt idx="7" formatCode="0.0">
                  <c:v>2.0262306666000001</c:v>
                </c:pt>
                <c:pt idx="8" formatCode="0.0">
                  <c:v>2.0248339999999998</c:v>
                </c:pt>
                <c:pt idx="9" formatCode="0.0">
                  <c:v>2.0353919999999999</c:v>
                </c:pt>
                <c:pt idx="10" formatCode="0.0">
                  <c:v>2.0459499999999999</c:v>
                </c:pt>
                <c:pt idx="11" formatCode="0.0">
                  <c:v>2.056508</c:v>
                </c:pt>
                <c:pt idx="12" formatCode="0.0">
                  <c:v>2.0668193332999998</c:v>
                </c:pt>
                <c:pt idx="13" formatCode="0.0">
                  <c:v>2.0771306666</c:v>
                </c:pt>
                <c:pt idx="14" formatCode="0.0">
                  <c:v>2.0874419999999998</c:v>
                </c:pt>
                <c:pt idx="15" formatCode="0.0">
                  <c:v>2.0989276665999999</c:v>
                </c:pt>
                <c:pt idx="16" formatCode="0.0">
                  <c:v>2.1104133332999999</c:v>
                </c:pt>
                <c:pt idx="17" formatCode="0.0">
                  <c:v>2.121899</c:v>
                </c:pt>
                <c:pt idx="18" formatCode="0.0">
                  <c:v>2.1259513333000002</c:v>
                </c:pt>
                <c:pt idx="19" formatCode="0.0">
                  <c:v>2.1300036666</c:v>
                </c:pt>
                <c:pt idx="20" formatCode="0.0">
                  <c:v>2.1340560000000002</c:v>
                </c:pt>
                <c:pt idx="21" formatCode="0.0">
                  <c:v>2.1348506665999998</c:v>
                </c:pt>
                <c:pt idx="22" formatCode="0.0">
                  <c:v>2.1356453332999998</c:v>
                </c:pt>
                <c:pt idx="23" formatCode="0.0">
                  <c:v>2.1364399999999999</c:v>
                </c:pt>
                <c:pt idx="24" formatCode="0.0">
                  <c:v>2.126627</c:v>
                </c:pt>
                <c:pt idx="25" formatCode="0.0">
                  <c:v>2.1168140000000002</c:v>
                </c:pt>
                <c:pt idx="26" formatCode="0.0">
                  <c:v>2.1070009999999999</c:v>
                </c:pt>
                <c:pt idx="27" formatCode="0.0">
                  <c:v>2.1046053332999999</c:v>
                </c:pt>
                <c:pt idx="28" formatCode="0.0">
                  <c:v>2.1022096665999999</c:v>
                </c:pt>
                <c:pt idx="29" formatCode="0.0">
                  <c:v>2.0998139999999998</c:v>
                </c:pt>
                <c:pt idx="30" formatCode="0.0">
                  <c:v>2.1070403333000001</c:v>
                </c:pt>
                <c:pt idx="31" formatCode="0.0">
                  <c:v>2.1142666665999998</c:v>
                </c:pt>
                <c:pt idx="32" formatCode="0.0">
                  <c:v>2.1214930000000001</c:v>
                </c:pt>
                <c:pt idx="33" formatCode="0.0">
                  <c:v>2.115558</c:v>
                </c:pt>
                <c:pt idx="34" formatCode="0.0">
                  <c:v>2.109623</c:v>
                </c:pt>
                <c:pt idx="35" formatCode="0.0">
                  <c:v>2.103688</c:v>
                </c:pt>
                <c:pt idx="36" formatCode="0.0">
                  <c:v>2.1312470000000001</c:v>
                </c:pt>
                <c:pt idx="37" formatCode="0.0">
                  <c:v>2.1588059999999998</c:v>
                </c:pt>
                <c:pt idx="38" formatCode="0.0">
                  <c:v>2.1863649999999999</c:v>
                </c:pt>
                <c:pt idx="39" formatCode="0.0">
                  <c:v>2.2085916665999998</c:v>
                </c:pt>
                <c:pt idx="40" formatCode="0.0">
                  <c:v>2.2308183332999998</c:v>
                </c:pt>
                <c:pt idx="41" formatCode="0.0">
                  <c:v>2.2530450000000002</c:v>
                </c:pt>
                <c:pt idx="42" formatCode="0.0">
                  <c:v>2.2820673333000001</c:v>
                </c:pt>
                <c:pt idx="43" formatCode="0.0">
                  <c:v>2.3110896666</c:v>
                </c:pt>
                <c:pt idx="44" formatCode="0.0">
                  <c:v>2.340112</c:v>
                </c:pt>
                <c:pt idx="45" formatCode="0.0">
                  <c:v>2.355048</c:v>
                </c:pt>
                <c:pt idx="46" formatCode="0.0">
                  <c:v>2.3699840000000001</c:v>
                </c:pt>
                <c:pt idx="47" formatCode="0.0">
                  <c:v>2.3849200000000002</c:v>
                </c:pt>
                <c:pt idx="48" formatCode="0.0">
                  <c:v>2.3957169999999999</c:v>
                </c:pt>
                <c:pt idx="49" formatCode="0.0">
                  <c:v>2.406514</c:v>
                </c:pt>
                <c:pt idx="50" formatCode="0.0">
                  <c:v>2.4173110000000002</c:v>
                </c:pt>
                <c:pt idx="51" formatCode="0.0">
                  <c:v>2.4312726666</c:v>
                </c:pt>
                <c:pt idx="52" formatCode="0.0">
                  <c:v>2.4452343333000002</c:v>
                </c:pt>
                <c:pt idx="53" formatCode="0.0">
                  <c:v>2.4591959999999999</c:v>
                </c:pt>
                <c:pt idx="54" formatCode="0.0">
                  <c:v>2.4760906666000002</c:v>
                </c:pt>
                <c:pt idx="55" formatCode="0.0">
                  <c:v>2.4929853333000001</c:v>
                </c:pt>
                <c:pt idx="56" formatCode="0.0">
                  <c:v>2.5098799999999999</c:v>
                </c:pt>
                <c:pt idx="57" formatCode="0.0">
                  <c:v>2.5117226665999999</c:v>
                </c:pt>
                <c:pt idx="58" formatCode="0.0">
                  <c:v>2.5135653332999999</c:v>
                </c:pt>
                <c:pt idx="59" formatCode="0.0">
                  <c:v>2.5154079999999999</c:v>
                </c:pt>
                <c:pt idx="60" formatCode="0.0">
                  <c:v>2.5243673332999998</c:v>
                </c:pt>
                <c:pt idx="61" formatCode="0.0">
                  <c:v>2.5333266665999998</c:v>
                </c:pt>
                <c:pt idx="62" formatCode="0.0">
                  <c:v>2.5422859999999998</c:v>
                </c:pt>
                <c:pt idx="63" formatCode="0.0">
                  <c:v>2.5441113333000001</c:v>
                </c:pt>
                <c:pt idx="64" formatCode="0.0">
                  <c:v>2.5459366665999998</c:v>
                </c:pt>
                <c:pt idx="65" formatCode="0.0">
                  <c:v>2.5477620000000001</c:v>
                </c:pt>
                <c:pt idx="66" formatCode="0.0">
                  <c:v>2.5538923332999999</c:v>
                </c:pt>
                <c:pt idx="67" formatCode="0.0">
                  <c:v>2.5600226666000001</c:v>
                </c:pt>
                <c:pt idx="68" formatCode="0.0">
                  <c:v>2.5661529999999999</c:v>
                </c:pt>
                <c:pt idx="69" formatCode="0.0">
                  <c:v>2.5942456666</c:v>
                </c:pt>
                <c:pt idx="70" formatCode="0.0">
                  <c:v>2.6223383333000001</c:v>
                </c:pt>
                <c:pt idx="71" formatCode="0.0">
                  <c:v>2.6504310000000002</c:v>
                </c:pt>
                <c:pt idx="72" formatCode="0.0">
                  <c:v>2.6668536665999998</c:v>
                </c:pt>
                <c:pt idx="73" formatCode="0.0">
                  <c:v>2.6832763332999998</c:v>
                </c:pt>
                <c:pt idx="74" formatCode="0.0">
                  <c:v>2.6996989999999998</c:v>
                </c:pt>
                <c:pt idx="75" formatCode="0.0">
                  <c:v>2.7066546666</c:v>
                </c:pt>
                <c:pt idx="76" formatCode="0.0">
                  <c:v>2.7136103333000001</c:v>
                </c:pt>
                <c:pt idx="77" formatCode="0.0">
                  <c:v>2.7205659999999998</c:v>
                </c:pt>
                <c:pt idx="78" formatCode="0.0">
                  <c:v>2.7154633332999998</c:v>
                </c:pt>
                <c:pt idx="79" formatCode="0.0">
                  <c:v>2.7103606666000002</c:v>
                </c:pt>
                <c:pt idx="80" formatCode="0.0">
                  <c:v>2.7052580000000002</c:v>
                </c:pt>
                <c:pt idx="81" formatCode="0.0">
                  <c:v>2.6916060000000002</c:v>
                </c:pt>
                <c:pt idx="82" formatCode="0.0">
                  <c:v>2.6779540000000002</c:v>
                </c:pt>
                <c:pt idx="83" formatCode="0.0">
                  <c:v>2.6643020000000002</c:v>
                </c:pt>
                <c:pt idx="84" formatCode="0.0">
                  <c:v>2.6600566666000001</c:v>
                </c:pt>
                <c:pt idx="85" formatCode="0.0">
                  <c:v>2.6558113333</c:v>
                </c:pt>
                <c:pt idx="86" formatCode="0.0">
                  <c:v>2.6515659999999999</c:v>
                </c:pt>
                <c:pt idx="87" formatCode="0.0">
                  <c:v>2.6525293333</c:v>
                </c:pt>
                <c:pt idx="88" formatCode="0.0">
                  <c:v>2.6534926666</c:v>
                </c:pt>
                <c:pt idx="89" formatCode="0.0">
                  <c:v>2.6544560000000001</c:v>
                </c:pt>
                <c:pt idx="90" formatCode="0.0">
                  <c:v>2.6644486665999998</c:v>
                </c:pt>
                <c:pt idx="91" formatCode="0.0">
                  <c:v>2.6744413332999999</c:v>
                </c:pt>
                <c:pt idx="92" formatCode="0.0">
                  <c:v>2.684434</c:v>
                </c:pt>
                <c:pt idx="93" formatCode="0.0">
                  <c:v>2.7019426665999999</c:v>
                </c:pt>
                <c:pt idx="94" formatCode="0.0">
                  <c:v>2.7194513332999999</c:v>
                </c:pt>
                <c:pt idx="95" formatCode="0.0">
                  <c:v>2.7369599999999998</c:v>
                </c:pt>
                <c:pt idx="96" formatCode="0.0">
                  <c:v>2.7630180000000002</c:v>
                </c:pt>
                <c:pt idx="97" formatCode="0.0">
                  <c:v>2.7890760000000001</c:v>
                </c:pt>
                <c:pt idx="98" formatCode="0.0">
                  <c:v>2.815134</c:v>
                </c:pt>
                <c:pt idx="99" formatCode="0.0">
                  <c:v>2.8304033333</c:v>
                </c:pt>
                <c:pt idx="100" formatCode="0.0">
                  <c:v>2.8456726666000001</c:v>
                </c:pt>
                <c:pt idx="101" formatCode="0.0">
                  <c:v>2.8609420000000001</c:v>
                </c:pt>
                <c:pt idx="102" formatCode="0.0">
                  <c:v>2.8738206665999999</c:v>
                </c:pt>
                <c:pt idx="103" formatCode="0.0">
                  <c:v>2.8866993333000002</c:v>
                </c:pt>
                <c:pt idx="104" formatCode="0.0">
                  <c:v>2.899578</c:v>
                </c:pt>
                <c:pt idx="105" formatCode="0.0">
                  <c:v>2.9053803333000001</c:v>
                </c:pt>
                <c:pt idx="106" formatCode="0.0">
                  <c:v>2.9111826665999998</c:v>
                </c:pt>
                <c:pt idx="107" formatCode="0.0">
                  <c:v>2.9169849999999999</c:v>
                </c:pt>
                <c:pt idx="108" formatCode="0.0">
                  <c:v>2.9132086666000001</c:v>
                </c:pt>
                <c:pt idx="109" formatCode="0.0">
                  <c:v>2.9094323332999998</c:v>
                </c:pt>
                <c:pt idx="110" formatCode="0.0">
                  <c:v>2.905656</c:v>
                </c:pt>
                <c:pt idx="111" formatCode="0.0">
                  <c:v>2.9136593333</c:v>
                </c:pt>
                <c:pt idx="112" formatCode="0.0">
                  <c:v>2.9216626666000001</c:v>
                </c:pt>
                <c:pt idx="113" formatCode="0.0">
                  <c:v>2.9296660000000001</c:v>
                </c:pt>
                <c:pt idx="114" formatCode="0.0">
                  <c:v>2.9287886666</c:v>
                </c:pt>
                <c:pt idx="115" formatCode="0.0">
                  <c:v>2.9279113333</c:v>
                </c:pt>
                <c:pt idx="116" formatCode="0.0">
                  <c:v>2.9270339999999999</c:v>
                </c:pt>
                <c:pt idx="117" formatCode="0.0">
                  <c:v>2.9430923333000001</c:v>
                </c:pt>
                <c:pt idx="118" formatCode="0.0">
                  <c:v>2.9591506665999998</c:v>
                </c:pt>
                <c:pt idx="119" formatCode="0.0">
                  <c:v>2.975209</c:v>
                </c:pt>
                <c:pt idx="120" formatCode="0.0">
                  <c:v>2.9815589999999998</c:v>
                </c:pt>
                <c:pt idx="121" formatCode="0.0">
                  <c:v>2.9879090000000001</c:v>
                </c:pt>
                <c:pt idx="122" formatCode="0.0">
                  <c:v>2.994259</c:v>
                </c:pt>
                <c:pt idx="123" formatCode="0.0">
                  <c:v>2.9920723332999999</c:v>
                </c:pt>
                <c:pt idx="124" formatCode="0.0">
                  <c:v>2.9898856666000002</c:v>
                </c:pt>
                <c:pt idx="125" formatCode="0.0">
                  <c:v>2.9876990000000001</c:v>
                </c:pt>
                <c:pt idx="126" formatCode="0.0">
                  <c:v>2.9974590000000001</c:v>
                </c:pt>
                <c:pt idx="127" formatCode="0.0">
                  <c:v>3.0072190000000001</c:v>
                </c:pt>
                <c:pt idx="128" formatCode="0.0">
                  <c:v>3.0169790000000001</c:v>
                </c:pt>
                <c:pt idx="129" formatCode="0.0">
                  <c:v>3.0065776666000001</c:v>
                </c:pt>
                <c:pt idx="130" formatCode="0.0">
                  <c:v>2.9961763333000002</c:v>
                </c:pt>
                <c:pt idx="131" formatCode="0.0">
                  <c:v>2.9857749999999998</c:v>
                </c:pt>
                <c:pt idx="132" formatCode="0.0">
                  <c:v>2.9599436666000001</c:v>
                </c:pt>
                <c:pt idx="133" formatCode="0.0">
                  <c:v>2.9341123332999999</c:v>
                </c:pt>
                <c:pt idx="134" formatCode="0.0">
                  <c:v>2.9082810000000001</c:v>
                </c:pt>
                <c:pt idx="135" formatCode="0.0">
                  <c:v>2.9146523332999998</c:v>
                </c:pt>
                <c:pt idx="136" formatCode="0.0">
                  <c:v>2.9210236666</c:v>
                </c:pt>
                <c:pt idx="137" formatCode="0.0">
                  <c:v>2.9273950000000002</c:v>
                </c:pt>
                <c:pt idx="138" formatCode="0.0">
                  <c:v>2.9499673333</c:v>
                </c:pt>
                <c:pt idx="139" formatCode="0.0">
                  <c:v>2.9725396665999999</c:v>
                </c:pt>
                <c:pt idx="140" formatCode="0.0">
                  <c:v>2.9951120000000002</c:v>
                </c:pt>
                <c:pt idx="141" formatCode="0.0">
                  <c:v>3.0184549999999999</c:v>
                </c:pt>
                <c:pt idx="142" formatCode="0.0">
                  <c:v>3.041798</c:v>
                </c:pt>
                <c:pt idx="143" formatCode="0.0">
                  <c:v>3.0651410000000001</c:v>
                </c:pt>
                <c:pt idx="144" formatCode="0.0">
                  <c:v>3.0847533333000001</c:v>
                </c:pt>
                <c:pt idx="145" formatCode="0.0">
                  <c:v>3.1043656666000001</c:v>
                </c:pt>
                <c:pt idx="146" formatCode="0.0">
                  <c:v>3.1239780000000001</c:v>
                </c:pt>
                <c:pt idx="147" formatCode="0.0">
                  <c:v>3.1474616665999999</c:v>
                </c:pt>
                <c:pt idx="148" formatCode="0.0">
                  <c:v>3.1709453333000002</c:v>
                </c:pt>
                <c:pt idx="149" formatCode="0.0">
                  <c:v>3.194429</c:v>
                </c:pt>
                <c:pt idx="150" formatCode="0.0">
                  <c:v>3.1951803333000002</c:v>
                </c:pt>
                <c:pt idx="151" formatCode="0.0">
                  <c:v>3.1959316665999999</c:v>
                </c:pt>
                <c:pt idx="152" formatCode="0.0">
                  <c:v>3.1966830000000002</c:v>
                </c:pt>
                <c:pt idx="153" formatCode="0.0">
                  <c:v>3.1997186665999999</c:v>
                </c:pt>
                <c:pt idx="154" formatCode="0.0">
                  <c:v>3.2027543333000001</c:v>
                </c:pt>
                <c:pt idx="155" formatCode="0.0">
                  <c:v>3.2057899999999999</c:v>
                </c:pt>
                <c:pt idx="156" formatCode="0.0">
                  <c:v>3.2298089999999999</c:v>
                </c:pt>
                <c:pt idx="157" formatCode="0.0">
                  <c:v>3.2538279999999999</c:v>
                </c:pt>
                <c:pt idx="158" formatCode="0.0">
                  <c:v>3.277847</c:v>
                </c:pt>
                <c:pt idx="159" formatCode="0.0">
                  <c:v>3.271957</c:v>
                </c:pt>
                <c:pt idx="160" formatCode="0.0">
                  <c:v>3.2660670000000001</c:v>
                </c:pt>
                <c:pt idx="161" formatCode="0.0">
                  <c:v>3.2601770000000001</c:v>
                </c:pt>
                <c:pt idx="162" formatCode="0.0">
                  <c:v>3.2654956666000001</c:v>
                </c:pt>
                <c:pt idx="163" formatCode="0.0">
                  <c:v>3.2708143333000002</c:v>
                </c:pt>
                <c:pt idx="164" formatCode="0.0">
                  <c:v>3.2761330000000002</c:v>
                </c:pt>
                <c:pt idx="165" formatCode="0.0">
                  <c:v>3.2621176666</c:v>
                </c:pt>
                <c:pt idx="166" formatCode="0.0">
                  <c:v>3.2481023332999999</c:v>
                </c:pt>
                <c:pt idx="167" formatCode="0.0">
                  <c:v>3.2340870000000002</c:v>
                </c:pt>
                <c:pt idx="168" formatCode="0.0">
                  <c:v>3.2413626666000002</c:v>
                </c:pt>
                <c:pt idx="169" formatCode="0.0">
                  <c:v>3.2486383333000002</c:v>
                </c:pt>
                <c:pt idx="170" formatCode="0.0">
                  <c:v>3.2559140000000002</c:v>
                </c:pt>
                <c:pt idx="171" formatCode="0.0">
                  <c:v>3.2743363333</c:v>
                </c:pt>
                <c:pt idx="172" formatCode="0.0">
                  <c:v>3.2927586666000002</c:v>
                </c:pt>
                <c:pt idx="173" formatCode="0.0">
                  <c:v>3.3111809999999999</c:v>
                </c:pt>
                <c:pt idx="174" formatCode="0.0">
                  <c:v>3.3323680000000002</c:v>
                </c:pt>
                <c:pt idx="175" formatCode="0.0">
                  <c:v>3.3535550000000001</c:v>
                </c:pt>
                <c:pt idx="176" formatCode="0.0">
                  <c:v>3.3747419999999999</c:v>
                </c:pt>
                <c:pt idx="177" formatCode="0.0">
                  <c:v>3.3968026666000002</c:v>
                </c:pt>
                <c:pt idx="178" formatCode="0.0">
                  <c:v>3.4188633333</c:v>
                </c:pt>
                <c:pt idx="179" formatCode="0.0">
                  <c:v>3.4409239999999999</c:v>
                </c:pt>
                <c:pt idx="180" formatCode="0.0">
                  <c:v>3.461382</c:v>
                </c:pt>
                <c:pt idx="181" formatCode="0.0">
                  <c:v>3.48184</c:v>
                </c:pt>
                <c:pt idx="182" formatCode="0.0">
                  <c:v>3.5022980000000001</c:v>
                </c:pt>
                <c:pt idx="183" formatCode="0.0">
                  <c:v>3.5128476665999999</c:v>
                </c:pt>
                <c:pt idx="184" formatCode="0.0">
                  <c:v>3.5233973333000002</c:v>
                </c:pt>
                <c:pt idx="185" formatCode="0.0">
                  <c:v>3.5339469999999999</c:v>
                </c:pt>
                <c:pt idx="186" formatCode="0.0">
                  <c:v>3.5484186665999999</c:v>
                </c:pt>
                <c:pt idx="187" formatCode="0.0">
                  <c:v>3.5628903332999999</c:v>
                </c:pt>
                <c:pt idx="188" formatCode="0.0">
                  <c:v>3.5773619999999999</c:v>
                </c:pt>
                <c:pt idx="189" formatCode="0.0">
                  <c:v>3.5812840000000001</c:v>
                </c:pt>
                <c:pt idx="190" formatCode="0.0">
                  <c:v>3.5852059999999999</c:v>
                </c:pt>
                <c:pt idx="191" formatCode="0.0">
                  <c:v>3.5891280000000001</c:v>
                </c:pt>
                <c:pt idx="192" formatCode="0.0">
                  <c:v>3.6021873332999998</c:v>
                </c:pt>
                <c:pt idx="193" formatCode="0.0">
                  <c:v>3.6152466666</c:v>
                </c:pt>
                <c:pt idx="194" formatCode="0.0">
                  <c:v>3.6283059999999998</c:v>
                </c:pt>
                <c:pt idx="195" formatCode="0.0">
                  <c:v>3.6418773333000001</c:v>
                </c:pt>
                <c:pt idx="196" formatCode="0.0">
                  <c:v>3.6554486665999999</c:v>
                </c:pt>
                <c:pt idx="197" formatCode="0.0">
                  <c:v>3.6690200000000002</c:v>
                </c:pt>
                <c:pt idx="198" formatCode="0.0">
                  <c:v>3.6959070000000001</c:v>
                </c:pt>
                <c:pt idx="199" formatCode="0.0">
                  <c:v>3.7227939999999999</c:v>
                </c:pt>
                <c:pt idx="200" formatCode="0.0">
                  <c:v>3.7496809999999998</c:v>
                </c:pt>
                <c:pt idx="201" formatCode="0.0">
                  <c:v>3.7578753332999999</c:v>
                </c:pt>
                <c:pt idx="202" formatCode="0.0">
                  <c:v>3.7660696666</c:v>
                </c:pt>
                <c:pt idx="203" formatCode="0.0">
                  <c:v>3.7742640000000001</c:v>
                </c:pt>
                <c:pt idx="204" formatCode="0.0">
                  <c:v>3.8007876665999998</c:v>
                </c:pt>
                <c:pt idx="205" formatCode="0.0">
                  <c:v>3.8273113333</c:v>
                </c:pt>
                <c:pt idx="206" formatCode="0.0">
                  <c:v>3.8538350000000001</c:v>
                </c:pt>
                <c:pt idx="207" formatCode="0.0">
                  <c:v>3.8678210000000002</c:v>
                </c:pt>
                <c:pt idx="208" formatCode="0.0">
                  <c:v>3.8818069999999998</c:v>
                </c:pt>
                <c:pt idx="209" formatCode="0.0">
                  <c:v>3.8957929999999998</c:v>
                </c:pt>
                <c:pt idx="210" formatCode="0.0">
                  <c:v>3.9160810000000001</c:v>
                </c:pt>
                <c:pt idx="211" formatCode="0.0">
                  <c:v>3.936369</c:v>
                </c:pt>
                <c:pt idx="212" formatCode="0.0">
                  <c:v>3.9566569999999999</c:v>
                </c:pt>
                <c:pt idx="213" formatCode="0.0">
                  <c:v>3.9607306665999999</c:v>
                </c:pt>
                <c:pt idx="214" formatCode="0.0">
                  <c:v>3.9648043333</c:v>
                </c:pt>
                <c:pt idx="215" formatCode="0.0">
                  <c:v>3.9688780000000001</c:v>
                </c:pt>
                <c:pt idx="216" formatCode="0.0">
                  <c:v>4.0008903333000001</c:v>
                </c:pt>
                <c:pt idx="217" formatCode="0.0">
                  <c:v>4.0329026666000001</c:v>
                </c:pt>
                <c:pt idx="218" formatCode="0.0">
                  <c:v>4.0649150000000001</c:v>
                </c:pt>
                <c:pt idx="219" formatCode="0.0">
                  <c:v>4.0820323332999999</c:v>
                </c:pt>
                <c:pt idx="220" formatCode="0.0">
                  <c:v>4.0991496665999998</c:v>
                </c:pt>
                <c:pt idx="221" formatCode="0.0">
                  <c:v>4.1162669999999997</c:v>
                </c:pt>
                <c:pt idx="222" formatCode="0.0">
                  <c:v>4.1467720000000003</c:v>
                </c:pt>
                <c:pt idx="223" formatCode="0.0">
                  <c:v>4.1772770000000001</c:v>
                </c:pt>
                <c:pt idx="224" formatCode="0.0">
                  <c:v>4.2077819999999999</c:v>
                </c:pt>
                <c:pt idx="225" formatCode="0.0">
                  <c:v>4.2400983332999997</c:v>
                </c:pt>
                <c:pt idx="226" formatCode="0.0">
                  <c:v>4.2724146665999996</c:v>
                </c:pt>
                <c:pt idx="227" formatCode="0.0">
                  <c:v>4.3047310000000003</c:v>
                </c:pt>
                <c:pt idx="228" formatCode="0.0">
                  <c:v>4.3396600000000003</c:v>
                </c:pt>
                <c:pt idx="229" formatCode="0.0">
                  <c:v>4.3745890000000003</c:v>
                </c:pt>
                <c:pt idx="230" formatCode="0.0">
                  <c:v>4.4095180000000003</c:v>
                </c:pt>
                <c:pt idx="231" formatCode="0.0">
                  <c:v>4.4145390000000004</c:v>
                </c:pt>
                <c:pt idx="232" formatCode="0.0">
                  <c:v>4.4195599999999997</c:v>
                </c:pt>
                <c:pt idx="233" formatCode="0.0">
                  <c:v>4.4245809999999999</c:v>
                </c:pt>
                <c:pt idx="234" formatCode="0.0">
                  <c:v>4.4370716665999996</c:v>
                </c:pt>
                <c:pt idx="235" formatCode="0.0">
                  <c:v>4.4495623333000003</c:v>
                </c:pt>
                <c:pt idx="236" formatCode="0.0">
                  <c:v>4.462053</c:v>
                </c:pt>
                <c:pt idx="237" formatCode="0.0">
                  <c:v>4.4742553333000004</c:v>
                </c:pt>
                <c:pt idx="238" formatCode="0.0">
                  <c:v>4.4864576665999998</c:v>
                </c:pt>
                <c:pt idx="239" formatCode="0.0">
                  <c:v>4.4986600000000001</c:v>
                </c:pt>
                <c:pt idx="240" formatCode="0.0">
                  <c:v>4.5119393333</c:v>
                </c:pt>
                <c:pt idx="241" formatCode="0.0">
                  <c:v>4.5252186665999998</c:v>
                </c:pt>
                <c:pt idx="242" formatCode="0.0">
                  <c:v>4.5384979999999997</c:v>
                </c:pt>
                <c:pt idx="243" formatCode="0.0">
                  <c:v>4.5394253332999996</c:v>
                </c:pt>
                <c:pt idx="244" formatCode="0.0">
                  <c:v>4.5403526665999996</c:v>
                </c:pt>
                <c:pt idx="245" formatCode="0.0">
                  <c:v>4.5412800000000004</c:v>
                </c:pt>
                <c:pt idx="246" formatCode="0.0">
                  <c:v>4.5556020000000004</c:v>
                </c:pt>
                <c:pt idx="247" formatCode="0.0">
                  <c:v>4.5699240000000003</c:v>
                </c:pt>
                <c:pt idx="248" formatCode="0.0">
                  <c:v>4.5842460000000003</c:v>
                </c:pt>
                <c:pt idx="249" formatCode="0.0">
                  <c:v>4.5957679999999996</c:v>
                </c:pt>
                <c:pt idx="250" formatCode="0.0">
                  <c:v>4.6072899999999999</c:v>
                </c:pt>
                <c:pt idx="251" formatCode="0.0">
                  <c:v>4.6188120000000001</c:v>
                </c:pt>
                <c:pt idx="252" formatCode="0.0">
                  <c:v>4.6502123332999998</c:v>
                </c:pt>
                <c:pt idx="253" formatCode="0.0">
                  <c:v>4.6816126666000004</c:v>
                </c:pt>
                <c:pt idx="254" formatCode="0.0">
                  <c:v>4.7130130000000001</c:v>
                </c:pt>
                <c:pt idx="255" formatCode="0.0">
                  <c:v>4.7392613333</c:v>
                </c:pt>
                <c:pt idx="256" formatCode="0.0">
                  <c:v>4.7655096665999999</c:v>
                </c:pt>
                <c:pt idx="257" formatCode="0.0">
                  <c:v>4.7917579999999997</c:v>
                </c:pt>
                <c:pt idx="258" formatCode="0.0">
                  <c:v>4.8041359999999997</c:v>
                </c:pt>
                <c:pt idx="259" formatCode="0.0">
                  <c:v>4.8165139999999997</c:v>
                </c:pt>
                <c:pt idx="260" formatCode="0.0">
                  <c:v>4.8288919999999997</c:v>
                </c:pt>
                <c:pt idx="261" formatCode="0.0">
                  <c:v>4.835223</c:v>
                </c:pt>
                <c:pt idx="262" formatCode="0.0">
                  <c:v>4.8415540000000004</c:v>
                </c:pt>
                <c:pt idx="263" formatCode="0.0">
                  <c:v>4.8478849999999998</c:v>
                </c:pt>
                <c:pt idx="264" formatCode="0.0">
                  <c:v>4.8731766666</c:v>
                </c:pt>
                <c:pt idx="265" formatCode="0.0">
                  <c:v>4.8984683333000003</c:v>
                </c:pt>
                <c:pt idx="266" formatCode="0.0">
                  <c:v>4.9237599999999997</c:v>
                </c:pt>
                <c:pt idx="267" formatCode="0.0">
                  <c:v>4.9287493332999999</c:v>
                </c:pt>
                <c:pt idx="268" formatCode="0.0">
                  <c:v>4.9337386666</c:v>
                </c:pt>
                <c:pt idx="269" formatCode="0.0">
                  <c:v>4.9387280000000002</c:v>
                </c:pt>
                <c:pt idx="270" formatCode="0.0">
                  <c:v>4.9496016665999996</c:v>
                </c:pt>
                <c:pt idx="271" formatCode="0.0">
                  <c:v>4.9604753332999998</c:v>
                </c:pt>
                <c:pt idx="272" formatCode="0.0">
                  <c:v>4.971349</c:v>
                </c:pt>
                <c:pt idx="273" formatCode="0.0">
                  <c:v>4.9632673333000001</c:v>
                </c:pt>
                <c:pt idx="274" formatCode="0.0">
                  <c:v>4.9551856666000003</c:v>
                </c:pt>
                <c:pt idx="275" formatCode="0.0">
                  <c:v>4.9471040000000004</c:v>
                </c:pt>
                <c:pt idx="276" formatCode="0.0">
                  <c:v>4.9446556666000001</c:v>
                </c:pt>
                <c:pt idx="277" formatCode="0.0">
                  <c:v>4.9422073332999998</c:v>
                </c:pt>
                <c:pt idx="278" formatCode="0.0">
                  <c:v>4.9397589999999996</c:v>
                </c:pt>
                <c:pt idx="279" formatCode="0.0">
                  <c:v>4.9420960000000003</c:v>
                </c:pt>
                <c:pt idx="280" formatCode="0.0">
                  <c:v>4.9444330000000001</c:v>
                </c:pt>
                <c:pt idx="281" formatCode="0.0">
                  <c:v>4.9467699999999999</c:v>
                </c:pt>
                <c:pt idx="282" formatCode="0.0">
                  <c:v>4.9619656666000003</c:v>
                </c:pt>
                <c:pt idx="283" formatCode="0.0">
                  <c:v>4.9771613332999998</c:v>
                </c:pt>
                <c:pt idx="284" formatCode="0.0">
                  <c:v>4.9923570000000002</c:v>
                </c:pt>
                <c:pt idx="285" formatCode="0.0">
                  <c:v>4.9745236665999997</c:v>
                </c:pt>
                <c:pt idx="286" formatCode="0.0">
                  <c:v>4.9566903333000001</c:v>
                </c:pt>
                <c:pt idx="287" formatCode="0.0">
                  <c:v>4.9388569999999996</c:v>
                </c:pt>
                <c:pt idx="288" formatCode="0.0">
                  <c:v>4.9835700000000003</c:v>
                </c:pt>
                <c:pt idx="289" formatCode="0.0">
                  <c:v>5.0282830000000001</c:v>
                </c:pt>
                <c:pt idx="290" formatCode="0.0">
                  <c:v>5.0729959999999998</c:v>
                </c:pt>
                <c:pt idx="291" formatCode="0.0">
                  <c:v>5.0821463332999999</c:v>
                </c:pt>
                <c:pt idx="292" formatCode="0.0">
                  <c:v>5.0912966665999999</c:v>
                </c:pt>
                <c:pt idx="293" formatCode="0.0">
                  <c:v>5.100447</c:v>
                </c:pt>
                <c:pt idx="294" formatCode="0.0">
                  <c:v>5.1144386665999999</c:v>
                </c:pt>
                <c:pt idx="295" formatCode="0.0">
                  <c:v>5.1284303332999999</c:v>
                </c:pt>
                <c:pt idx="296" formatCode="0.0">
                  <c:v>5.1424219999999998</c:v>
                </c:pt>
                <c:pt idx="297" formatCode="0.0">
                  <c:v>5.1464636665999999</c:v>
                </c:pt>
                <c:pt idx="298" formatCode="0.0">
                  <c:v>5.1505053332999999</c:v>
                </c:pt>
                <c:pt idx="299" formatCode="0.0">
                  <c:v>5.154547</c:v>
                </c:pt>
                <c:pt idx="300" formatCode="0.0">
                  <c:v>5.1861436665999996</c:v>
                </c:pt>
                <c:pt idx="301" formatCode="0.0">
                  <c:v>5.2177403333000001</c:v>
                </c:pt>
                <c:pt idx="302" formatCode="0.0">
                  <c:v>5.2493369999999997</c:v>
                </c:pt>
                <c:pt idx="303" formatCode="0.0">
                  <c:v>5.289053</c:v>
                </c:pt>
                <c:pt idx="304" formatCode="0.0">
                  <c:v>5.3287690000000003</c:v>
                </c:pt>
                <c:pt idx="305" formatCode="0.0">
                  <c:v>5.3684849999999997</c:v>
                </c:pt>
                <c:pt idx="306" formatCode="0.0">
                  <c:v>5.3853846666000003</c:v>
                </c:pt>
                <c:pt idx="307" formatCode="0.0">
                  <c:v>5.4022843332999999</c:v>
                </c:pt>
                <c:pt idx="308" formatCode="0.0">
                  <c:v>5.4191839999999996</c:v>
                </c:pt>
                <c:pt idx="309" formatCode="0.0">
                  <c:v>5.4494313332999997</c:v>
                </c:pt>
                <c:pt idx="310" formatCode="0.0">
                  <c:v>5.4796786665999999</c:v>
                </c:pt>
                <c:pt idx="311" formatCode="0.0">
                  <c:v>5.5099260000000001</c:v>
                </c:pt>
                <c:pt idx="312" formatCode="0.0">
                  <c:v>5.5553793333000003</c:v>
                </c:pt>
                <c:pt idx="313" formatCode="0.0">
                  <c:v>5.6008326665999997</c:v>
                </c:pt>
                <c:pt idx="314" formatCode="0.0">
                  <c:v>5.6462859999999999</c:v>
                </c:pt>
                <c:pt idx="315" formatCode="0.0">
                  <c:v>5.6667756666000004</c:v>
                </c:pt>
                <c:pt idx="316" formatCode="0.0">
                  <c:v>5.6872653333000001</c:v>
                </c:pt>
                <c:pt idx="317" formatCode="0.0">
                  <c:v>5.7077549999999997</c:v>
                </c:pt>
                <c:pt idx="318" formatCode="0.0">
                  <c:v>5.6977493333</c:v>
                </c:pt>
                <c:pt idx="319" formatCode="0.0">
                  <c:v>5.6877436666000003</c:v>
                </c:pt>
                <c:pt idx="320" formatCode="0.0">
                  <c:v>5.6777379999999997</c:v>
                </c:pt>
                <c:pt idx="321" formatCode="0.0">
                  <c:v>5.6957026665999999</c:v>
                </c:pt>
                <c:pt idx="322" formatCode="0.0">
                  <c:v>5.7136673333000001</c:v>
                </c:pt>
                <c:pt idx="323" formatCode="0.0">
                  <c:v>5.7316320000000003</c:v>
                </c:pt>
                <c:pt idx="324" formatCode="0.0">
                  <c:v>5.7152056666000002</c:v>
                </c:pt>
                <c:pt idx="325" formatCode="0.0">
                  <c:v>5.6987793333000001</c:v>
                </c:pt>
                <c:pt idx="326" formatCode="0.0">
                  <c:v>5.682353</c:v>
                </c:pt>
                <c:pt idx="327" formatCode="0.0">
                  <c:v>5.6868550000000004</c:v>
                </c:pt>
                <c:pt idx="328" formatCode="0.0">
                  <c:v>5.691357</c:v>
                </c:pt>
                <c:pt idx="329" formatCode="0.0">
                  <c:v>5.6958589999999996</c:v>
                </c:pt>
                <c:pt idx="330" formatCode="0.0">
                  <c:v>5.6779143333000004</c:v>
                </c:pt>
                <c:pt idx="331" formatCode="0.0">
                  <c:v>5.6599696666000003</c:v>
                </c:pt>
                <c:pt idx="332" formatCode="0.0">
                  <c:v>5.6420250000000003</c:v>
                </c:pt>
                <c:pt idx="333" formatCode="0.0">
                  <c:v>5.6347253332999996</c:v>
                </c:pt>
                <c:pt idx="334" formatCode="0.0">
                  <c:v>5.6274256665999998</c:v>
                </c:pt>
                <c:pt idx="335" formatCode="0.0">
                  <c:v>5.620126</c:v>
                </c:pt>
                <c:pt idx="336" formatCode="0.0">
                  <c:v>5.5973216666000001</c:v>
                </c:pt>
                <c:pt idx="337" formatCode="0.0">
                  <c:v>5.5745173333000002</c:v>
                </c:pt>
                <c:pt idx="338" formatCode="0.0">
                  <c:v>5.5517130000000003</c:v>
                </c:pt>
                <c:pt idx="339" formatCode="0.0">
                  <c:v>5.5649360000000003</c:v>
                </c:pt>
                <c:pt idx="340" formatCode="0.0">
                  <c:v>5.5781590000000003</c:v>
                </c:pt>
                <c:pt idx="341" formatCode="0.0">
                  <c:v>5.5913820000000003</c:v>
                </c:pt>
                <c:pt idx="342" formatCode="0.0">
                  <c:v>5.6232836665999999</c:v>
                </c:pt>
                <c:pt idx="343" formatCode="0.0">
                  <c:v>5.6551853333000004</c:v>
                </c:pt>
                <c:pt idx="344" formatCode="0.0">
                  <c:v>5.687087</c:v>
                </c:pt>
                <c:pt idx="345" formatCode="0.0">
                  <c:v>5.7126130000000002</c:v>
                </c:pt>
                <c:pt idx="346" formatCode="0.0">
                  <c:v>5.7381390000000003</c:v>
                </c:pt>
                <c:pt idx="347" formatCode="0.0">
                  <c:v>5.7636649999999996</c:v>
                </c:pt>
                <c:pt idx="348" formatCode="0.0">
                  <c:v>5.8068686665999998</c:v>
                </c:pt>
                <c:pt idx="349" formatCode="0.0">
                  <c:v>5.8500723333</c:v>
                </c:pt>
                <c:pt idx="350" formatCode="0.0">
                  <c:v>5.8932760000000002</c:v>
                </c:pt>
                <c:pt idx="351" formatCode="0.0">
                  <c:v>5.9076890000000004</c:v>
                </c:pt>
                <c:pt idx="352" formatCode="0.0">
                  <c:v>5.9221019999999998</c:v>
                </c:pt>
                <c:pt idx="353" formatCode="0.0">
                  <c:v>5.936515</c:v>
                </c:pt>
                <c:pt idx="354" formatCode="0.0">
                  <c:v>5.9473729999999998</c:v>
                </c:pt>
                <c:pt idx="355" formatCode="0.0">
                  <c:v>5.9582309999999996</c:v>
                </c:pt>
                <c:pt idx="356" formatCode="0.0">
                  <c:v>5.9690890000000003</c:v>
                </c:pt>
                <c:pt idx="357" formatCode="0.0">
                  <c:v>5.9835113333000001</c:v>
                </c:pt>
                <c:pt idx="358" formatCode="0.0">
                  <c:v>5.9979336665999998</c:v>
                </c:pt>
                <c:pt idx="359" formatCode="0.0">
                  <c:v>6.0123559999999996</c:v>
                </c:pt>
                <c:pt idx="360" formatCode="0.0">
                  <c:v>6.0360343332999999</c:v>
                </c:pt>
                <c:pt idx="361" formatCode="0.0">
                  <c:v>6.0597126666000003</c:v>
                </c:pt>
                <c:pt idx="362" formatCode="0.0">
                  <c:v>6.0833909999999998</c:v>
                </c:pt>
                <c:pt idx="363" formatCode="0.0">
                  <c:v>6.1228136665999999</c:v>
                </c:pt>
                <c:pt idx="364" formatCode="0.0">
                  <c:v>6.1622363333000001</c:v>
                </c:pt>
                <c:pt idx="365" formatCode="0.0">
                  <c:v>6.2016590000000003</c:v>
                </c:pt>
                <c:pt idx="366" formatCode="0.0">
                  <c:v>6.2389590000000004</c:v>
                </c:pt>
                <c:pt idx="367" formatCode="0.0">
                  <c:v>6.2762589999999996</c:v>
                </c:pt>
                <c:pt idx="368" formatCode="0.0">
                  <c:v>6.3135589999999997</c:v>
                </c:pt>
                <c:pt idx="369" formatCode="0.0">
                  <c:v>6.3136049999999999</c:v>
                </c:pt>
                <c:pt idx="370" formatCode="0.0">
                  <c:v>6.3136510000000001</c:v>
                </c:pt>
                <c:pt idx="371" formatCode="0.0">
                  <c:v>6.3136970000000003</c:v>
                </c:pt>
                <c:pt idx="372" formatCode="0.0">
                  <c:v>6.3204140000000004</c:v>
                </c:pt>
                <c:pt idx="373" formatCode="0.0">
                  <c:v>6.3271309999999996</c:v>
                </c:pt>
                <c:pt idx="374" formatCode="0.0">
                  <c:v>6.3338479999999997</c:v>
                </c:pt>
                <c:pt idx="375" formatCode="0.0">
                  <c:v>6.4154336666000003</c:v>
                </c:pt>
                <c:pt idx="376" formatCode="0.0">
                  <c:v>6.4970193332999999</c:v>
                </c:pt>
                <c:pt idx="377" formatCode="0.0">
                  <c:v>6.5786049999999996</c:v>
                </c:pt>
                <c:pt idx="378" formatCode="0.0">
                  <c:v>6.6006546665999997</c:v>
                </c:pt>
                <c:pt idx="379" formatCode="0.0">
                  <c:v>6.6227043332999997</c:v>
                </c:pt>
                <c:pt idx="380" formatCode="0.0">
                  <c:v>6.6447539999999998</c:v>
                </c:pt>
                <c:pt idx="381" formatCode="0.0">
                  <c:v>6.6745256666000001</c:v>
                </c:pt>
                <c:pt idx="382" formatCode="0.0">
                  <c:v>6.7042973333000004</c:v>
                </c:pt>
                <c:pt idx="383" formatCode="0.0">
                  <c:v>6.7340689999999999</c:v>
                </c:pt>
                <c:pt idx="384" formatCode="0.0">
                  <c:v>6.7381046666</c:v>
                </c:pt>
                <c:pt idx="385" formatCode="0.0">
                  <c:v>6.7421403333000001</c:v>
                </c:pt>
                <c:pt idx="386" formatCode="0.0">
                  <c:v>6.7461760000000002</c:v>
                </c:pt>
                <c:pt idx="387" formatCode="0.0">
                  <c:v>6.7485803332999996</c:v>
                </c:pt>
                <c:pt idx="388" formatCode="0.0">
                  <c:v>6.7509846666</c:v>
                </c:pt>
                <c:pt idx="389" formatCode="0.0">
                  <c:v>6.7533890000000003</c:v>
                </c:pt>
                <c:pt idx="390" formatCode="0.0">
                  <c:v>6.7701120000000001</c:v>
                </c:pt>
                <c:pt idx="391" formatCode="0.0">
                  <c:v>6.786835</c:v>
                </c:pt>
                <c:pt idx="392" formatCode="0.0">
                  <c:v>6.8035579999999998</c:v>
                </c:pt>
                <c:pt idx="393" formatCode="0.0">
                  <c:v>6.8092293333000002</c:v>
                </c:pt>
                <c:pt idx="394" formatCode="0.0">
                  <c:v>6.8149006665999998</c:v>
                </c:pt>
                <c:pt idx="395" formatCode="0.0">
                  <c:v>6.8205720000000003</c:v>
                </c:pt>
                <c:pt idx="396" formatCode="0.0">
                  <c:v>6.8277226665999997</c:v>
                </c:pt>
                <c:pt idx="397" formatCode="0.0">
                  <c:v>6.8348733333</c:v>
                </c:pt>
                <c:pt idx="398" formatCode="0.0">
                  <c:v>6.8420240000000003</c:v>
                </c:pt>
                <c:pt idx="399" formatCode="0.0">
                  <c:v>6.7950313332999999</c:v>
                </c:pt>
                <c:pt idx="400" formatCode="0.0">
                  <c:v>6.7480386666000003</c:v>
                </c:pt>
                <c:pt idx="401" formatCode="0.0">
                  <c:v>6.7010459999999998</c:v>
                </c:pt>
                <c:pt idx="402" formatCode="0.0">
                  <c:v>6.6983913333</c:v>
                </c:pt>
                <c:pt idx="403" formatCode="0.0">
                  <c:v>6.6957366666000002</c:v>
                </c:pt>
                <c:pt idx="404" formatCode="0.0">
                  <c:v>6.6930820000000004</c:v>
                </c:pt>
                <c:pt idx="405" formatCode="0.0">
                  <c:v>6.7346890000000004</c:v>
                </c:pt>
                <c:pt idx="406" formatCode="0.0">
                  <c:v>6.7762960000000003</c:v>
                </c:pt>
                <c:pt idx="407" formatCode="0.0">
                  <c:v>6.8179030000000003</c:v>
                </c:pt>
                <c:pt idx="408" formatCode="0.0">
                  <c:v>6.8624336666000003</c:v>
                </c:pt>
                <c:pt idx="409" formatCode="0.0">
                  <c:v>6.9069643333000004</c:v>
                </c:pt>
                <c:pt idx="410" formatCode="0.0">
                  <c:v>6.9514950000000004</c:v>
                </c:pt>
                <c:pt idx="411" formatCode="0.0">
                  <c:v>6.9343233333000001</c:v>
                </c:pt>
                <c:pt idx="412" formatCode="0.0">
                  <c:v>6.9171516665999997</c:v>
                </c:pt>
                <c:pt idx="413" formatCode="0.0">
                  <c:v>6.8999800000000002</c:v>
                </c:pt>
                <c:pt idx="414" formatCode="0.0">
                  <c:v>6.9275229999999999</c:v>
                </c:pt>
                <c:pt idx="415" formatCode="0.0">
                  <c:v>6.9550660000000004</c:v>
                </c:pt>
                <c:pt idx="416" formatCode="0.0">
                  <c:v>6.9826090000000001</c:v>
                </c:pt>
                <c:pt idx="417" formatCode="0.0">
                  <c:v>6.957249</c:v>
                </c:pt>
                <c:pt idx="418" formatCode="0.0">
                  <c:v>6.931889</c:v>
                </c:pt>
                <c:pt idx="419" formatCode="0.0">
                  <c:v>6.9065289999999999</c:v>
                </c:pt>
                <c:pt idx="420" formatCode="0.0">
                  <c:v>6.8707636666000003</c:v>
                </c:pt>
                <c:pt idx="421" formatCode="0.0">
                  <c:v>6.8349983332999997</c:v>
                </c:pt>
                <c:pt idx="422" formatCode="0.0">
                  <c:v>6.7992330000000001</c:v>
                </c:pt>
                <c:pt idx="423" formatCode="0.0">
                  <c:v>6.8095723333000002</c:v>
                </c:pt>
                <c:pt idx="424" formatCode="0.0">
                  <c:v>6.8199116666000004</c:v>
                </c:pt>
                <c:pt idx="425" formatCode="0.0">
                  <c:v>6.8302509999999996</c:v>
                </c:pt>
                <c:pt idx="426" formatCode="0.0">
                  <c:v>6.8215469999999998</c:v>
                </c:pt>
                <c:pt idx="427" formatCode="0.0">
                  <c:v>6.812843</c:v>
                </c:pt>
                <c:pt idx="428" formatCode="0.0">
                  <c:v>6.8041390000000002</c:v>
                </c:pt>
                <c:pt idx="429" formatCode="0.0">
                  <c:v>6.8050449999999998</c:v>
                </c:pt>
                <c:pt idx="430" formatCode="0.0">
                  <c:v>6.8059510000000003</c:v>
                </c:pt>
                <c:pt idx="431" formatCode="0.0">
                  <c:v>6.8068569999999999</c:v>
                </c:pt>
                <c:pt idx="432" formatCode="0.0">
                  <c:v>6.8367583332999997</c:v>
                </c:pt>
                <c:pt idx="433" formatCode="0.0">
                  <c:v>6.8666596666000004</c:v>
                </c:pt>
                <c:pt idx="434" formatCode="0.0">
                  <c:v>6.8965610000000002</c:v>
                </c:pt>
                <c:pt idx="435" formatCode="0.0">
                  <c:v>6.948874</c:v>
                </c:pt>
                <c:pt idx="436" formatCode="0.0">
                  <c:v>7.0011869999999998</c:v>
                </c:pt>
                <c:pt idx="437" formatCode="0.0">
                  <c:v>7.0534999999999997</c:v>
                </c:pt>
                <c:pt idx="438" formatCode="0.0">
                  <c:v>7.1005013333000004</c:v>
                </c:pt>
                <c:pt idx="439" formatCode="0.0">
                  <c:v>7.1475026666000003</c:v>
                </c:pt>
                <c:pt idx="440" formatCode="0.0">
                  <c:v>7.1945040000000002</c:v>
                </c:pt>
                <c:pt idx="441" formatCode="0.0">
                  <c:v>7.2445349999999999</c:v>
                </c:pt>
                <c:pt idx="442" formatCode="0.0">
                  <c:v>7.2945659999999997</c:v>
                </c:pt>
                <c:pt idx="443" formatCode="0.0">
                  <c:v>7.3445970000000003</c:v>
                </c:pt>
                <c:pt idx="444" formatCode="0.0">
                  <c:v>7.3924536665999998</c:v>
                </c:pt>
                <c:pt idx="445" formatCode="0.0">
                  <c:v>7.4403103333000002</c:v>
                </c:pt>
                <c:pt idx="446" formatCode="0.0">
                  <c:v>7.4881669999999998</c:v>
                </c:pt>
                <c:pt idx="447" formatCode="0.0">
                  <c:v>7.5312936665999999</c:v>
                </c:pt>
                <c:pt idx="448" formatCode="0.0">
                  <c:v>7.5744203333</c:v>
                </c:pt>
                <c:pt idx="449" formatCode="0.0">
                  <c:v>7.6175470000000001</c:v>
                </c:pt>
                <c:pt idx="450" formatCode="0.0">
                  <c:v>7.6420263332999996</c:v>
                </c:pt>
                <c:pt idx="451" formatCode="0.0">
                  <c:v>7.6665056666</c:v>
                </c:pt>
                <c:pt idx="452" formatCode="0.0">
                  <c:v>7.6909850000000004</c:v>
                </c:pt>
                <c:pt idx="453" formatCode="0.0">
                  <c:v>7.7120290000000002</c:v>
                </c:pt>
                <c:pt idx="454" formatCode="0.0">
                  <c:v>7.7330730000000001</c:v>
                </c:pt>
                <c:pt idx="455" formatCode="0.0">
                  <c:v>7.7541169999999999</c:v>
                </c:pt>
                <c:pt idx="456" formatCode="0.0">
                  <c:v>7.7791646665999998</c:v>
                </c:pt>
                <c:pt idx="457" formatCode="0.0">
                  <c:v>7.8042123332999997</c:v>
                </c:pt>
                <c:pt idx="458" formatCode="0.0">
                  <c:v>7.8292599999999997</c:v>
                </c:pt>
                <c:pt idx="459" formatCode="0.0">
                  <c:v>7.8522379999999998</c:v>
                </c:pt>
                <c:pt idx="460" formatCode="0.0">
                  <c:v>7.875216</c:v>
                </c:pt>
                <c:pt idx="461" formatCode="0.0">
                  <c:v>7.8981940000000002</c:v>
                </c:pt>
                <c:pt idx="462" formatCode="0.0">
                  <c:v>7.9383990000000004</c:v>
                </c:pt>
                <c:pt idx="463" formatCode="0.0">
                  <c:v>7.9786039999999998</c:v>
                </c:pt>
                <c:pt idx="464" formatCode="0.0">
                  <c:v>8.0188089999999992</c:v>
                </c:pt>
                <c:pt idx="465" formatCode="0.0">
                  <c:v>8.0386776665999999</c:v>
                </c:pt>
                <c:pt idx="466" formatCode="0.0">
                  <c:v>8.0585463333000007</c:v>
                </c:pt>
                <c:pt idx="467" formatCode="0.0">
                  <c:v>8.0784149999999997</c:v>
                </c:pt>
                <c:pt idx="468" formatCode="0.0">
                  <c:v>8.1035529999999998</c:v>
                </c:pt>
                <c:pt idx="469" formatCode="0.0">
                  <c:v>8.1286909999999999</c:v>
                </c:pt>
                <c:pt idx="470" formatCode="0.0">
                  <c:v>8.153829</c:v>
                </c:pt>
                <c:pt idx="471" formatCode="0.0">
                  <c:v>8.1660699999999995</c:v>
                </c:pt>
                <c:pt idx="472" formatCode="0.0">
                  <c:v>8.1783110000000008</c:v>
                </c:pt>
                <c:pt idx="473" formatCode="0.0">
                  <c:v>8.1905520000000003</c:v>
                </c:pt>
                <c:pt idx="474" formatCode="0.0">
                  <c:v>8.2166796665999993</c:v>
                </c:pt>
                <c:pt idx="475" formatCode="0.0">
                  <c:v>8.2428073333</c:v>
                </c:pt>
                <c:pt idx="476" formatCode="0.0">
                  <c:v>8.2689350000000008</c:v>
                </c:pt>
                <c:pt idx="477" formatCode="0.0">
                  <c:v>8.2837359999999993</c:v>
                </c:pt>
                <c:pt idx="478" formatCode="0.0">
                  <c:v>8.2985369999999996</c:v>
                </c:pt>
                <c:pt idx="479" formatCode="0.0">
                  <c:v>8.3133379999999999</c:v>
                </c:pt>
                <c:pt idx="480" formatCode="0.0">
                  <c:v>8.3339833333000009</c:v>
                </c:pt>
                <c:pt idx="481" formatCode="0.0">
                  <c:v>8.3546286666</c:v>
                </c:pt>
                <c:pt idx="482" formatCode="0.0">
                  <c:v>8.3752739999999992</c:v>
                </c:pt>
                <c:pt idx="483" formatCode="0.0">
                  <c:v>8.4053926665999992</c:v>
                </c:pt>
                <c:pt idx="484" formatCode="0.0">
                  <c:v>8.4355113332999991</c:v>
                </c:pt>
                <c:pt idx="485" formatCode="0.0">
                  <c:v>8.4656300000000009</c:v>
                </c:pt>
                <c:pt idx="486" formatCode="0.0">
                  <c:v>8.4901116666000007</c:v>
                </c:pt>
                <c:pt idx="487" formatCode="0.0">
                  <c:v>8.5145933333000006</c:v>
                </c:pt>
                <c:pt idx="488" formatCode="0.0">
                  <c:v>8.5390750000000004</c:v>
                </c:pt>
                <c:pt idx="489" formatCode="0.0">
                  <c:v>8.5879480000000008</c:v>
                </c:pt>
                <c:pt idx="490" formatCode="0.0">
                  <c:v>8.6368209999999994</c:v>
                </c:pt>
                <c:pt idx="491" formatCode="0.0">
                  <c:v>8.6856939999999998</c:v>
                </c:pt>
                <c:pt idx="492" formatCode="0.0">
                  <c:v>8.7006523333000008</c:v>
                </c:pt>
                <c:pt idx="493" formatCode="0.0">
                  <c:v>8.7156106665999999</c:v>
                </c:pt>
                <c:pt idx="494" formatCode="0.0">
                  <c:v>8.7305689999999991</c:v>
                </c:pt>
                <c:pt idx="495" formatCode="0.0">
                  <c:v>8.7688059999999997</c:v>
                </c:pt>
                <c:pt idx="496" formatCode="0.0">
                  <c:v>8.8070430000000002</c:v>
                </c:pt>
                <c:pt idx="497" formatCode="0.0">
                  <c:v>8.8452800000000007</c:v>
                </c:pt>
                <c:pt idx="498" formatCode="0.0">
                  <c:v>8.8625556666000005</c:v>
                </c:pt>
                <c:pt idx="499" formatCode="0.0">
                  <c:v>8.8798313333000003</c:v>
                </c:pt>
                <c:pt idx="500" formatCode="0.0">
                  <c:v>8.8971070000000001</c:v>
                </c:pt>
                <c:pt idx="501" formatCode="0.0">
                  <c:v>8.9366249999999994</c:v>
                </c:pt>
                <c:pt idx="502" formatCode="0.0">
                  <c:v>8.9761430000000004</c:v>
                </c:pt>
                <c:pt idx="503" formatCode="0.0">
                  <c:v>9.0156609999999997</c:v>
                </c:pt>
                <c:pt idx="504" formatCode="0.0">
                  <c:v>9.0462120000000006</c:v>
                </c:pt>
                <c:pt idx="505" formatCode="0.0">
                  <c:v>9.0767629999999997</c:v>
                </c:pt>
                <c:pt idx="506" formatCode="0.0">
                  <c:v>9.1073140000000006</c:v>
                </c:pt>
                <c:pt idx="507" formatCode="0.0">
                  <c:v>9.1304850000000002</c:v>
                </c:pt>
                <c:pt idx="508" formatCode="0.0">
                  <c:v>9.1536559999999998</c:v>
                </c:pt>
                <c:pt idx="509" formatCode="0.0">
                  <c:v>9.1768269999999994</c:v>
                </c:pt>
                <c:pt idx="510" formatCode="0.0">
                  <c:v>9.1994900000000008</c:v>
                </c:pt>
                <c:pt idx="511" formatCode="0.0">
                  <c:v>9.2221530000000005</c:v>
                </c:pt>
                <c:pt idx="512" formatCode="0.0">
                  <c:v>9.2448160000000001</c:v>
                </c:pt>
                <c:pt idx="513" formatCode="0.0">
                  <c:v>9.2508883333000007</c:v>
                </c:pt>
                <c:pt idx="514" formatCode="0.0">
                  <c:v>9.2569606665999995</c:v>
                </c:pt>
                <c:pt idx="515" formatCode="0.0">
                  <c:v>9.2630330000000001</c:v>
                </c:pt>
                <c:pt idx="516" formatCode="0.0">
                  <c:v>9.2967750000000002</c:v>
                </c:pt>
                <c:pt idx="517" formatCode="0.0">
                  <c:v>9.3305170000000004</c:v>
                </c:pt>
                <c:pt idx="518" formatCode="0.0">
                  <c:v>9.3642590000000006</c:v>
                </c:pt>
                <c:pt idx="519" formatCode="0.0">
                  <c:v>9.3755869999999994</c:v>
                </c:pt>
                <c:pt idx="520" formatCode="0.0">
                  <c:v>9.3869150000000001</c:v>
                </c:pt>
                <c:pt idx="521" formatCode="0.0">
                  <c:v>9.3982430000000008</c:v>
                </c:pt>
                <c:pt idx="522" formatCode="0.0">
                  <c:v>9.4003266665999998</c:v>
                </c:pt>
                <c:pt idx="523" formatCode="0.0">
                  <c:v>9.4024103333000006</c:v>
                </c:pt>
                <c:pt idx="524" formatCode="0.0">
                  <c:v>9.4044939999999997</c:v>
                </c:pt>
                <c:pt idx="525" formatCode="0.0">
                  <c:v>9.3759546666000002</c:v>
                </c:pt>
                <c:pt idx="526" formatCode="0.0">
                  <c:v>9.3474153333000007</c:v>
                </c:pt>
                <c:pt idx="527" formatCode="0.0">
                  <c:v>9.3188759999999995</c:v>
                </c:pt>
                <c:pt idx="528" formatCode="0.0">
                  <c:v>9.3043426666000002</c:v>
                </c:pt>
                <c:pt idx="529" formatCode="0.0">
                  <c:v>9.2898093332999991</c:v>
                </c:pt>
                <c:pt idx="530" formatCode="0.0">
                  <c:v>9.2752759999999999</c:v>
                </c:pt>
                <c:pt idx="531" formatCode="0.0">
                  <c:v>9.2993830000000006</c:v>
                </c:pt>
                <c:pt idx="532" formatCode="0.0">
                  <c:v>9.3234899999999996</c:v>
                </c:pt>
                <c:pt idx="533" formatCode="0.0">
                  <c:v>9.3475970000000004</c:v>
                </c:pt>
                <c:pt idx="534" formatCode="0.0">
                  <c:v>9.3633426665999995</c:v>
                </c:pt>
                <c:pt idx="535" formatCode="0.0">
                  <c:v>9.3790883333000004</c:v>
                </c:pt>
                <c:pt idx="536" formatCode="0.0">
                  <c:v>9.3948339999999995</c:v>
                </c:pt>
                <c:pt idx="537" formatCode="0.0">
                  <c:v>9.4057496666000002</c:v>
                </c:pt>
                <c:pt idx="538" formatCode="0.0">
                  <c:v>9.4166653332999992</c:v>
                </c:pt>
                <c:pt idx="539" formatCode="0.0">
                  <c:v>9.427581</c:v>
                </c:pt>
                <c:pt idx="540" formatCode="0.0">
                  <c:v>9.4652019999999997</c:v>
                </c:pt>
                <c:pt idx="541" formatCode="0.0">
                  <c:v>9.5028229999999994</c:v>
                </c:pt>
                <c:pt idx="542" formatCode="0.0">
                  <c:v>9.5404440000000008</c:v>
                </c:pt>
                <c:pt idx="543" formatCode="0.0">
                  <c:v>9.5749270000000006</c:v>
                </c:pt>
                <c:pt idx="544" formatCode="0.0">
                  <c:v>9.6094100000000005</c:v>
                </c:pt>
                <c:pt idx="545" formatCode="0.0">
                  <c:v>9.6438930000000003</c:v>
                </c:pt>
                <c:pt idx="546" formatCode="0.0">
                  <c:v>9.6756569999999993</c:v>
                </c:pt>
                <c:pt idx="547" formatCode="0.0">
                  <c:v>9.7074210000000001</c:v>
                </c:pt>
                <c:pt idx="548" formatCode="0.0">
                  <c:v>9.7391850000000009</c:v>
                </c:pt>
                <c:pt idx="549" formatCode="0.0">
                  <c:v>9.7730409999999992</c:v>
                </c:pt>
                <c:pt idx="550" formatCode="0.0">
                  <c:v>9.8068969999999993</c:v>
                </c:pt>
                <c:pt idx="551" formatCode="0.0">
                  <c:v>9.8407529999999994</c:v>
                </c:pt>
                <c:pt idx="552" formatCode="0.0">
                  <c:v>9.8462303332999994</c:v>
                </c:pt>
                <c:pt idx="553" formatCode="0.0">
                  <c:v>9.8517076665999994</c:v>
                </c:pt>
                <c:pt idx="554" formatCode="0.0">
                  <c:v>9.8571849999999994</c:v>
                </c:pt>
                <c:pt idx="555" formatCode="0.0">
                  <c:v>9.8763116665999995</c:v>
                </c:pt>
                <c:pt idx="556" formatCode="0.0">
                  <c:v>9.8954383332999996</c:v>
                </c:pt>
                <c:pt idx="557" formatCode="0.0">
                  <c:v>9.9145649999999996</c:v>
                </c:pt>
                <c:pt idx="558" formatCode="0.0">
                  <c:v>9.9303343332999994</c:v>
                </c:pt>
                <c:pt idx="559" formatCode="0.0">
                  <c:v>9.9461036665999991</c:v>
                </c:pt>
                <c:pt idx="560" formatCode="0.0">
                  <c:v>9.9618730000000006</c:v>
                </c:pt>
                <c:pt idx="561" formatCode="0.0">
                  <c:v>10.007035999999999</c:v>
                </c:pt>
                <c:pt idx="562" formatCode="0.0">
                  <c:v>10.052199</c:v>
                </c:pt>
                <c:pt idx="563" formatCode="0.0">
                  <c:v>10.097362</c:v>
                </c:pt>
                <c:pt idx="564" formatCode="0.0">
                  <c:v>10.1300206666</c:v>
                </c:pt>
                <c:pt idx="565" formatCode="0.0">
                  <c:v>10.1626793333</c:v>
                </c:pt>
                <c:pt idx="566" formatCode="0.0">
                  <c:v>10.195338</c:v>
                </c:pt>
                <c:pt idx="567" formatCode="0.0">
                  <c:v>10.2413903333</c:v>
                </c:pt>
                <c:pt idx="568" formatCode="0.0">
                  <c:v>10.287442666600001</c:v>
                </c:pt>
                <c:pt idx="569" formatCode="0.0">
                  <c:v>10.333494999999999</c:v>
                </c:pt>
                <c:pt idx="570" formatCode="0.0">
                  <c:v>10.353629333300001</c:v>
                </c:pt>
                <c:pt idx="571" formatCode="0.0">
                  <c:v>10.3737636666</c:v>
                </c:pt>
                <c:pt idx="572" formatCode="0.0">
                  <c:v>10.393898</c:v>
                </c:pt>
                <c:pt idx="573" formatCode="0.0">
                  <c:v>10.433586</c:v>
                </c:pt>
                <c:pt idx="574" formatCode="0.0">
                  <c:v>10.473274</c:v>
                </c:pt>
                <c:pt idx="575" formatCode="0.0">
                  <c:v>10.512962</c:v>
                </c:pt>
                <c:pt idx="576" formatCode="0.0">
                  <c:v>10.525391666599999</c:v>
                </c:pt>
                <c:pt idx="577" formatCode="0.0">
                  <c:v>10.5378213333</c:v>
                </c:pt>
                <c:pt idx="578" formatCode="0.0">
                  <c:v>10.550250999999999</c:v>
                </c:pt>
                <c:pt idx="579" formatCode="0.0">
                  <c:v>10.5607416666</c:v>
                </c:pt>
                <c:pt idx="580" formatCode="0.0">
                  <c:v>10.571232333299999</c:v>
                </c:pt>
                <c:pt idx="581" formatCode="0.0">
                  <c:v>10.581723</c:v>
                </c:pt>
                <c:pt idx="582" formatCode="0.0">
                  <c:v>10.611727999999999</c:v>
                </c:pt>
                <c:pt idx="583" formatCode="0.0">
                  <c:v>10.641733</c:v>
                </c:pt>
                <c:pt idx="584" formatCode="0.0">
                  <c:v>10.671738</c:v>
                </c:pt>
                <c:pt idx="585" formatCode="0.0">
                  <c:v>10.695893</c:v>
                </c:pt>
                <c:pt idx="586" formatCode="0.0">
                  <c:v>10.720048</c:v>
                </c:pt>
                <c:pt idx="587" formatCode="0.0">
                  <c:v>10.744203000000001</c:v>
                </c:pt>
                <c:pt idx="588" formatCode="0.0">
                  <c:v>10.771026666599999</c:v>
                </c:pt>
                <c:pt idx="589" formatCode="0.0">
                  <c:v>10.7978503333</c:v>
                </c:pt>
                <c:pt idx="590" formatCode="0.0">
                  <c:v>10.824674</c:v>
                </c:pt>
                <c:pt idx="591" formatCode="0.0">
                  <c:v>10.884855</c:v>
                </c:pt>
                <c:pt idx="592" formatCode="0.0">
                  <c:v>10.945036</c:v>
                </c:pt>
                <c:pt idx="593" formatCode="0.0">
                  <c:v>11.005217</c:v>
                </c:pt>
                <c:pt idx="594" formatCode="0.0">
                  <c:v>11.038123000000001</c:v>
                </c:pt>
                <c:pt idx="595" formatCode="0.0">
                  <c:v>11.071028999999999</c:v>
                </c:pt>
                <c:pt idx="596" formatCode="0.0">
                  <c:v>11.103935</c:v>
                </c:pt>
                <c:pt idx="597" formatCode="0.0">
                  <c:v>11.1423693333</c:v>
                </c:pt>
                <c:pt idx="598" formatCode="0.0">
                  <c:v>11.180803666599999</c:v>
                </c:pt>
                <c:pt idx="599" formatCode="0.0">
                  <c:v>11.219238000000001</c:v>
                </c:pt>
                <c:pt idx="600" formatCode="0.0">
                  <c:v>11.243380333299999</c:v>
                </c:pt>
                <c:pt idx="601" formatCode="0.0">
                  <c:v>11.2675226666</c:v>
                </c:pt>
                <c:pt idx="602" formatCode="0.0">
                  <c:v>11.291665</c:v>
                </c:pt>
                <c:pt idx="603" formatCode="0.0">
                  <c:v>11.35422</c:v>
                </c:pt>
                <c:pt idx="604" formatCode="0.0">
                  <c:v>11.416774999999999</c:v>
                </c:pt>
                <c:pt idx="605" formatCode="0.0">
                  <c:v>11.479329999999999</c:v>
                </c:pt>
                <c:pt idx="606" formatCode="0.0">
                  <c:v>11.5271903333</c:v>
                </c:pt>
                <c:pt idx="607" formatCode="0.0">
                  <c:v>11.575050666599999</c:v>
                </c:pt>
                <c:pt idx="608" formatCode="0.0">
                  <c:v>11.622911</c:v>
                </c:pt>
                <c:pt idx="609" formatCode="0.0">
                  <c:v>11.656181333299999</c:v>
                </c:pt>
                <c:pt idx="610" formatCode="0.0">
                  <c:v>11.6894516666</c:v>
                </c:pt>
                <c:pt idx="611" formatCode="0.0">
                  <c:v>11.722721999999999</c:v>
                </c:pt>
                <c:pt idx="612" formatCode="0.0">
                  <c:v>11.761773333300001</c:v>
                </c:pt>
                <c:pt idx="613" formatCode="0.0">
                  <c:v>11.800824666600001</c:v>
                </c:pt>
                <c:pt idx="614" formatCode="0.0">
                  <c:v>11.839876</c:v>
                </c:pt>
                <c:pt idx="615" formatCode="0.0">
                  <c:v>11.876414666600001</c:v>
                </c:pt>
                <c:pt idx="616" formatCode="0.0">
                  <c:v>11.912953333300001</c:v>
                </c:pt>
                <c:pt idx="617" formatCode="0.0">
                  <c:v>11.949491999999999</c:v>
                </c:pt>
                <c:pt idx="618" formatCode="0.0">
                  <c:v>11.999391666599999</c:v>
                </c:pt>
                <c:pt idx="619" formatCode="0.0">
                  <c:v>12.049291333299999</c:v>
                </c:pt>
                <c:pt idx="620" formatCode="0.0">
                  <c:v>12.099190999999999</c:v>
                </c:pt>
                <c:pt idx="621" formatCode="0.0">
                  <c:v>12.164372999999999</c:v>
                </c:pt>
                <c:pt idx="622" formatCode="0.0">
                  <c:v>12.229555</c:v>
                </c:pt>
                <c:pt idx="623" formatCode="0.0">
                  <c:v>12.294737</c:v>
                </c:pt>
                <c:pt idx="624" formatCode="0.0">
                  <c:v>12.3334173333</c:v>
                </c:pt>
                <c:pt idx="625" formatCode="0.0">
                  <c:v>12.3720976666</c:v>
                </c:pt>
                <c:pt idx="626" formatCode="0.0">
                  <c:v>12.410778000000001</c:v>
                </c:pt>
                <c:pt idx="627" formatCode="0.0">
                  <c:v>12.445321333300001</c:v>
                </c:pt>
                <c:pt idx="628" formatCode="0.0">
                  <c:v>12.479864666599999</c:v>
                </c:pt>
                <c:pt idx="629" formatCode="0.0">
                  <c:v>12.514408</c:v>
                </c:pt>
                <c:pt idx="630" formatCode="0.0">
                  <c:v>12.5695976666</c:v>
                </c:pt>
                <c:pt idx="631" formatCode="0.0">
                  <c:v>12.6247873333</c:v>
                </c:pt>
                <c:pt idx="632" formatCode="0.0">
                  <c:v>12.679976999999999</c:v>
                </c:pt>
                <c:pt idx="633" formatCode="0.0">
                  <c:v>12.7494116666</c:v>
                </c:pt>
                <c:pt idx="634" formatCode="0.0">
                  <c:v>12.8188463333</c:v>
                </c:pt>
                <c:pt idx="635" formatCode="0.0">
                  <c:v>12.888280999999999</c:v>
                </c:pt>
                <c:pt idx="636" formatCode="0.0">
                  <c:v>12.903938</c:v>
                </c:pt>
                <c:pt idx="637" formatCode="0.0">
                  <c:v>12.919594999999999</c:v>
                </c:pt>
                <c:pt idx="638" formatCode="0.0">
                  <c:v>12.935252</c:v>
                </c:pt>
                <c:pt idx="639" formatCode="0.0">
                  <c:v>13.013750999999999</c:v>
                </c:pt>
                <c:pt idx="640" formatCode="0.0">
                  <c:v>13.09225</c:v>
                </c:pt>
                <c:pt idx="641" formatCode="0.0">
                  <c:v>13.170749000000001</c:v>
                </c:pt>
                <c:pt idx="642" formatCode="0.0">
                  <c:v>13.175129333299999</c:v>
                </c:pt>
                <c:pt idx="643" formatCode="0.0">
                  <c:v>13.1795096666</c:v>
                </c:pt>
                <c:pt idx="644" formatCode="0.0">
                  <c:v>13.18389</c:v>
                </c:pt>
                <c:pt idx="645" formatCode="0.0">
                  <c:v>13.21001</c:v>
                </c:pt>
                <c:pt idx="646" formatCode="0.0">
                  <c:v>13.236129999999999</c:v>
                </c:pt>
                <c:pt idx="647" formatCode="0.0">
                  <c:v>13.26225</c:v>
                </c:pt>
                <c:pt idx="648" formatCode="0.0">
                  <c:v>13.247916999999999</c:v>
                </c:pt>
                <c:pt idx="649" formatCode="0.0">
                  <c:v>13.233584</c:v>
                </c:pt>
                <c:pt idx="650" formatCode="0.0">
                  <c:v>13.219251</c:v>
                </c:pt>
                <c:pt idx="651" formatCode="0.0">
                  <c:v>13.246632</c:v>
                </c:pt>
                <c:pt idx="652" formatCode="0.0">
                  <c:v>13.274013</c:v>
                </c:pt>
                <c:pt idx="653" formatCode="0.0">
                  <c:v>13.301394</c:v>
                </c:pt>
                <c:pt idx="654" formatCode="0.0">
                  <c:v>13.283643333300001</c:v>
                </c:pt>
                <c:pt idx="655" formatCode="0.0">
                  <c:v>13.265892666599999</c:v>
                </c:pt>
                <c:pt idx="656" formatCode="0.0">
                  <c:v>13.248142</c:v>
                </c:pt>
                <c:pt idx="657" formatCode="0.0">
                  <c:v>13.2603883333</c:v>
                </c:pt>
                <c:pt idx="658" formatCode="0.0">
                  <c:v>13.2726346666</c:v>
                </c:pt>
                <c:pt idx="659" formatCode="0.0">
                  <c:v>13.284881</c:v>
                </c:pt>
                <c:pt idx="660" formatCode="0.0">
                  <c:v>13.321557333299999</c:v>
                </c:pt>
                <c:pt idx="661" formatCode="0.0">
                  <c:v>13.3582336666</c:v>
                </c:pt>
                <c:pt idx="662" formatCode="0.0">
                  <c:v>13.394909999999999</c:v>
                </c:pt>
                <c:pt idx="663" formatCode="0.0">
                  <c:v>13.422392</c:v>
                </c:pt>
                <c:pt idx="664" formatCode="0.0">
                  <c:v>13.449873999999999</c:v>
                </c:pt>
                <c:pt idx="665" formatCode="0.0">
                  <c:v>13.477356</c:v>
                </c:pt>
                <c:pt idx="666" formatCode="0.0">
                  <c:v>13.4954843333</c:v>
                </c:pt>
                <c:pt idx="667" formatCode="0.0">
                  <c:v>13.5136126666</c:v>
                </c:pt>
                <c:pt idx="668" formatCode="0.0">
                  <c:v>13.531741</c:v>
                </c:pt>
                <c:pt idx="669" formatCode="0.0">
                  <c:v>13.5376343333</c:v>
                </c:pt>
                <c:pt idx="670" formatCode="0.0">
                  <c:v>13.543527666599999</c:v>
                </c:pt>
                <c:pt idx="671" formatCode="0.0">
                  <c:v>13.549421000000001</c:v>
                </c:pt>
                <c:pt idx="672" formatCode="0.0">
                  <c:v>13.5727586666</c:v>
                </c:pt>
                <c:pt idx="673" formatCode="0.0">
                  <c:v>13.5960963333</c:v>
                </c:pt>
                <c:pt idx="674" formatCode="0.0">
                  <c:v>13.619434</c:v>
                </c:pt>
                <c:pt idx="675" formatCode="0.0">
                  <c:v>13.6599916666</c:v>
                </c:pt>
                <c:pt idx="676" formatCode="0.0">
                  <c:v>13.7005493333</c:v>
                </c:pt>
                <c:pt idx="677" formatCode="0.0">
                  <c:v>13.741107</c:v>
                </c:pt>
                <c:pt idx="678" formatCode="0.0">
                  <c:v>13.817456999999999</c:v>
                </c:pt>
                <c:pt idx="679" formatCode="0.0">
                  <c:v>13.893807000000001</c:v>
                </c:pt>
                <c:pt idx="680" formatCode="0.0">
                  <c:v>13.970157</c:v>
                </c:pt>
                <c:pt idx="681" formatCode="0.0">
                  <c:v>14.0238976666</c:v>
                </c:pt>
                <c:pt idx="682" formatCode="0.0">
                  <c:v>14.077638333299999</c:v>
                </c:pt>
                <c:pt idx="683" formatCode="0.0">
                  <c:v>14.131379000000001</c:v>
                </c:pt>
                <c:pt idx="684" formatCode="0.0">
                  <c:v>14.158365999999999</c:v>
                </c:pt>
                <c:pt idx="685" formatCode="0.0">
                  <c:v>14.185352999999999</c:v>
                </c:pt>
                <c:pt idx="686" formatCode="0.0">
                  <c:v>14.212339999999999</c:v>
                </c:pt>
                <c:pt idx="687" formatCode="0.0">
                  <c:v>14.2492323333</c:v>
                </c:pt>
                <c:pt idx="688" formatCode="0.0">
                  <c:v>14.286124666599999</c:v>
                </c:pt>
                <c:pt idx="689" formatCode="0.0">
                  <c:v>14.323017</c:v>
                </c:pt>
                <c:pt idx="690" formatCode="0.0">
                  <c:v>14.367955333299999</c:v>
                </c:pt>
                <c:pt idx="691" formatCode="0.0">
                  <c:v>14.4128936666</c:v>
                </c:pt>
                <c:pt idx="692" formatCode="0.0">
                  <c:v>14.457832</c:v>
                </c:pt>
                <c:pt idx="693" formatCode="0.0">
                  <c:v>14.5070863333</c:v>
                </c:pt>
                <c:pt idx="694" formatCode="0.0">
                  <c:v>14.556340666600001</c:v>
                </c:pt>
                <c:pt idx="695" formatCode="0.0">
                  <c:v>14.605594999999999</c:v>
                </c:pt>
                <c:pt idx="696" formatCode="0.0">
                  <c:v>14.6596786666</c:v>
                </c:pt>
                <c:pt idx="697" formatCode="0.0">
                  <c:v>14.7137623333</c:v>
                </c:pt>
                <c:pt idx="698" formatCode="0.0">
                  <c:v>14.767846</c:v>
                </c:pt>
                <c:pt idx="699" formatCode="0.0">
                  <c:v>14.791799666599999</c:v>
                </c:pt>
                <c:pt idx="700" formatCode="0.0">
                  <c:v>14.8157533333</c:v>
                </c:pt>
                <c:pt idx="701" formatCode="0.0">
                  <c:v>14.839707000000001</c:v>
                </c:pt>
                <c:pt idx="702" formatCode="0.0">
                  <c:v>14.878568333300001</c:v>
                </c:pt>
                <c:pt idx="703" formatCode="0.0">
                  <c:v>14.9174296666</c:v>
                </c:pt>
                <c:pt idx="704" formatCode="0.0">
                  <c:v>14.956291</c:v>
                </c:pt>
                <c:pt idx="705" formatCode="0.0">
                  <c:v>14.984604666599999</c:v>
                </c:pt>
                <c:pt idx="706" formatCode="0.0">
                  <c:v>15.0129183333</c:v>
                </c:pt>
                <c:pt idx="707" formatCode="0.0">
                  <c:v>15.041232000000001</c:v>
                </c:pt>
                <c:pt idx="708" formatCode="0.0">
                  <c:v>15.1088506666</c:v>
                </c:pt>
                <c:pt idx="709" formatCode="0.0">
                  <c:v>15.1764693333</c:v>
                </c:pt>
                <c:pt idx="710" formatCode="0.0">
                  <c:v>15.244088</c:v>
                </c:pt>
                <c:pt idx="711" formatCode="0.0">
                  <c:v>15.256567</c:v>
                </c:pt>
                <c:pt idx="712" formatCode="0.0">
                  <c:v>15.269045999999999</c:v>
                </c:pt>
                <c:pt idx="713" formatCode="0.0">
                  <c:v>15.281525</c:v>
                </c:pt>
                <c:pt idx="714" formatCode="0.0">
                  <c:v>15.289189</c:v>
                </c:pt>
                <c:pt idx="715" formatCode="0.0">
                  <c:v>15.296853</c:v>
                </c:pt>
                <c:pt idx="716" formatCode="0.0">
                  <c:v>15.304517000000001</c:v>
                </c:pt>
                <c:pt idx="717" formatCode="0.0">
                  <c:v>15.347559</c:v>
                </c:pt>
                <c:pt idx="718" formatCode="0.0">
                  <c:v>15.390601</c:v>
                </c:pt>
                <c:pt idx="719" formatCode="0.0">
                  <c:v>15.433643</c:v>
                </c:pt>
                <c:pt idx="720" formatCode="0.0">
                  <c:v>15.4487473333</c:v>
                </c:pt>
                <c:pt idx="721" formatCode="0.0">
                  <c:v>15.4638516666</c:v>
                </c:pt>
                <c:pt idx="722" formatCode="0.0">
                  <c:v>15.478956</c:v>
                </c:pt>
                <c:pt idx="723" formatCode="0.0">
                  <c:v>15.511896999999999</c:v>
                </c:pt>
                <c:pt idx="724" formatCode="0.0">
                  <c:v>15.544838</c:v>
                </c:pt>
                <c:pt idx="725" formatCode="0.0">
                  <c:v>15.577779</c:v>
                </c:pt>
                <c:pt idx="726" formatCode="0.0">
                  <c:v>15.6090543333</c:v>
                </c:pt>
                <c:pt idx="727" formatCode="0.0">
                  <c:v>15.6403296666</c:v>
                </c:pt>
                <c:pt idx="728" formatCode="0.0">
                  <c:v>15.671605</c:v>
                </c:pt>
                <c:pt idx="729" formatCode="0.0">
                  <c:v>15.703452</c:v>
                </c:pt>
                <c:pt idx="730" formatCode="0.0">
                  <c:v>15.735298999999999</c:v>
                </c:pt>
                <c:pt idx="731" formatCode="0.0">
                  <c:v>15.767146</c:v>
                </c:pt>
                <c:pt idx="732" formatCode="0.0">
                  <c:v>15.7457326666</c:v>
                </c:pt>
                <c:pt idx="733" formatCode="0.0">
                  <c:v>15.7243193333</c:v>
                </c:pt>
                <c:pt idx="734" formatCode="0.0">
                  <c:v>15.702906</c:v>
                </c:pt>
                <c:pt idx="735" formatCode="0.0">
                  <c:v>15.7328616666</c:v>
                </c:pt>
                <c:pt idx="736" formatCode="0.0">
                  <c:v>15.762817333299999</c:v>
                </c:pt>
                <c:pt idx="737" formatCode="0.0">
                  <c:v>15.792773</c:v>
                </c:pt>
                <c:pt idx="738" formatCode="0.0">
                  <c:v>15.765036</c:v>
                </c:pt>
                <c:pt idx="739" formatCode="0.0">
                  <c:v>15.737299</c:v>
                </c:pt>
                <c:pt idx="740" formatCode="0.0">
                  <c:v>15.709562</c:v>
                </c:pt>
                <c:pt idx="741" formatCode="0.0">
                  <c:v>15.5952436666</c:v>
                </c:pt>
                <c:pt idx="742" formatCode="0.0">
                  <c:v>15.4809253333</c:v>
                </c:pt>
                <c:pt idx="743" formatCode="0.0">
                  <c:v>15.366607</c:v>
                </c:pt>
                <c:pt idx="744" formatCode="0.0">
                  <c:v>15.306896333299999</c:v>
                </c:pt>
                <c:pt idx="745" formatCode="0.0">
                  <c:v>15.2471856666</c:v>
                </c:pt>
                <c:pt idx="746" formatCode="0.0">
                  <c:v>15.187474999999999</c:v>
                </c:pt>
                <c:pt idx="747" formatCode="0.0">
                  <c:v>15.1789073333</c:v>
                </c:pt>
                <c:pt idx="748" formatCode="0.0">
                  <c:v>15.1703396666</c:v>
                </c:pt>
                <c:pt idx="749" formatCode="0.0">
                  <c:v>15.161771999999999</c:v>
                </c:pt>
                <c:pt idx="750" formatCode="0.0">
                  <c:v>15.180063666600001</c:v>
                </c:pt>
                <c:pt idx="751" formatCode="0.0">
                  <c:v>15.1983553333</c:v>
                </c:pt>
                <c:pt idx="752" formatCode="0.0">
                  <c:v>15.216647</c:v>
                </c:pt>
                <c:pt idx="753" formatCode="0.0">
                  <c:v>15.270816333300001</c:v>
                </c:pt>
                <c:pt idx="754" formatCode="0.0">
                  <c:v>15.3249856666</c:v>
                </c:pt>
                <c:pt idx="755" formatCode="0.0">
                  <c:v>15.379155000000001</c:v>
                </c:pt>
                <c:pt idx="756" formatCode="0.0">
                  <c:v>15.404789666599999</c:v>
                </c:pt>
                <c:pt idx="757" formatCode="0.0">
                  <c:v>15.4304243333</c:v>
                </c:pt>
                <c:pt idx="758" formatCode="0.0">
                  <c:v>15.456059</c:v>
                </c:pt>
                <c:pt idx="759" formatCode="0.0">
                  <c:v>15.505915333300001</c:v>
                </c:pt>
                <c:pt idx="760" formatCode="0.0">
                  <c:v>15.5557716666</c:v>
                </c:pt>
                <c:pt idx="761" formatCode="0.0">
                  <c:v>15.605627999999999</c:v>
                </c:pt>
                <c:pt idx="762" formatCode="0.0">
                  <c:v>15.645846000000001</c:v>
                </c:pt>
                <c:pt idx="763" formatCode="0.0">
                  <c:v>15.686064</c:v>
                </c:pt>
                <c:pt idx="764" formatCode="0.0">
                  <c:v>15.726281999999999</c:v>
                </c:pt>
                <c:pt idx="765" formatCode="0.0">
                  <c:v>15.753519666600001</c:v>
                </c:pt>
                <c:pt idx="766" formatCode="0.0">
                  <c:v>15.7807573333</c:v>
                </c:pt>
                <c:pt idx="767" formatCode="0.0">
                  <c:v>15.807995</c:v>
                </c:pt>
                <c:pt idx="768" formatCode="0.0">
                  <c:v>15.7953003333</c:v>
                </c:pt>
                <c:pt idx="769" formatCode="0.0">
                  <c:v>15.7826056666</c:v>
                </c:pt>
                <c:pt idx="770" formatCode="0.0">
                  <c:v>15.769911</c:v>
                </c:pt>
                <c:pt idx="771" formatCode="0.0">
                  <c:v>15.8055536666</c:v>
                </c:pt>
                <c:pt idx="772" formatCode="0.0">
                  <c:v>15.841196333299999</c:v>
                </c:pt>
                <c:pt idx="773" formatCode="0.0">
                  <c:v>15.876839</c:v>
                </c:pt>
                <c:pt idx="774" formatCode="0.0">
                  <c:v>15.8747873333</c:v>
                </c:pt>
                <c:pt idx="775" formatCode="0.0">
                  <c:v>15.872735666600001</c:v>
                </c:pt>
                <c:pt idx="776" formatCode="0.0">
                  <c:v>15.870684000000001</c:v>
                </c:pt>
                <c:pt idx="777" formatCode="0.0">
                  <c:v>15.930023333299999</c:v>
                </c:pt>
                <c:pt idx="778" formatCode="0.0">
                  <c:v>15.9893626666</c:v>
                </c:pt>
                <c:pt idx="779" formatCode="0.0">
                  <c:v>16.048701999999999</c:v>
                </c:pt>
                <c:pt idx="780" formatCode="0.0">
                  <c:v>16.0924573333</c:v>
                </c:pt>
                <c:pt idx="781" formatCode="0.0">
                  <c:v>16.136212666599999</c:v>
                </c:pt>
                <c:pt idx="782" formatCode="0.0">
                  <c:v>16.179967999999999</c:v>
                </c:pt>
                <c:pt idx="783" formatCode="0.0">
                  <c:v>16.204554000000002</c:v>
                </c:pt>
                <c:pt idx="784" formatCode="0.0">
                  <c:v>16.229140000000001</c:v>
                </c:pt>
                <c:pt idx="785" formatCode="0.0">
                  <c:v>16.253726</c:v>
                </c:pt>
                <c:pt idx="786" formatCode="0.0">
                  <c:v>16.263200999999999</c:v>
                </c:pt>
                <c:pt idx="787" formatCode="0.0">
                  <c:v>16.272676000000001</c:v>
                </c:pt>
                <c:pt idx="788" formatCode="0.0">
                  <c:v>16.282150999999999</c:v>
                </c:pt>
                <c:pt idx="789" formatCode="0.0">
                  <c:v>16.288112333299999</c:v>
                </c:pt>
                <c:pt idx="790" formatCode="0.0">
                  <c:v>16.294073666599999</c:v>
                </c:pt>
                <c:pt idx="791" formatCode="0.0">
                  <c:v>16.300035000000001</c:v>
                </c:pt>
                <c:pt idx="792" formatCode="0.0">
                  <c:v>16.347185</c:v>
                </c:pt>
                <c:pt idx="793" formatCode="0.0">
                  <c:v>16.394335000000002</c:v>
                </c:pt>
                <c:pt idx="794" formatCode="0.0">
                  <c:v>16.441485</c:v>
                </c:pt>
                <c:pt idx="795" formatCode="0.0">
                  <c:v>16.449124000000001</c:v>
                </c:pt>
                <c:pt idx="796" formatCode="0.0">
                  <c:v>16.456762999999999</c:v>
                </c:pt>
                <c:pt idx="797" formatCode="0.0">
                  <c:v>16.464402</c:v>
                </c:pt>
                <c:pt idx="798" formatCode="0.0">
                  <c:v>16.507849</c:v>
                </c:pt>
                <c:pt idx="799" formatCode="0.0">
                  <c:v>16.551296000000001</c:v>
                </c:pt>
                <c:pt idx="800" formatCode="0.0">
                  <c:v>16.594743000000001</c:v>
                </c:pt>
                <c:pt idx="801" formatCode="0.0">
                  <c:v>16.634081999999999</c:v>
                </c:pt>
                <c:pt idx="802" formatCode="0.0">
                  <c:v>16.673421000000001</c:v>
                </c:pt>
                <c:pt idx="803" formatCode="0.0">
                  <c:v>16.712759999999999</c:v>
                </c:pt>
                <c:pt idx="804" formatCode="0.0">
                  <c:v>16.693255666599999</c:v>
                </c:pt>
                <c:pt idx="805" formatCode="0.0">
                  <c:v>16.6737513333</c:v>
                </c:pt>
                <c:pt idx="806" formatCode="0.0">
                  <c:v>16.654247000000002</c:v>
                </c:pt>
                <c:pt idx="807" formatCode="0.0">
                  <c:v>16.725534333300001</c:v>
                </c:pt>
                <c:pt idx="808" formatCode="0.0">
                  <c:v>16.7968216666</c:v>
                </c:pt>
                <c:pt idx="809" formatCode="0.0">
                  <c:v>16.868109</c:v>
                </c:pt>
                <c:pt idx="810" formatCode="0.0">
                  <c:v>16.9336113333</c:v>
                </c:pt>
                <c:pt idx="811" formatCode="0.0">
                  <c:v>16.9991136666</c:v>
                </c:pt>
                <c:pt idx="812" formatCode="0.0">
                  <c:v>17.064616000000001</c:v>
                </c:pt>
                <c:pt idx="813" formatCode="0.0">
                  <c:v>17.090155666600001</c:v>
                </c:pt>
                <c:pt idx="814" formatCode="0.0">
                  <c:v>17.1156953333</c:v>
                </c:pt>
                <c:pt idx="815" formatCode="0.0">
                  <c:v>17.141235000000002</c:v>
                </c:pt>
                <c:pt idx="816" formatCode="0.0">
                  <c:v>17.187705666599999</c:v>
                </c:pt>
                <c:pt idx="817" formatCode="0.0">
                  <c:v>17.234176333299999</c:v>
                </c:pt>
                <c:pt idx="818" formatCode="0.0">
                  <c:v>17.280646999999998</c:v>
                </c:pt>
                <c:pt idx="819" formatCode="0.0">
                  <c:v>17.314056333300002</c:v>
                </c:pt>
                <c:pt idx="820" formatCode="0.0">
                  <c:v>17.347465666600002</c:v>
                </c:pt>
                <c:pt idx="821" formatCode="0.0">
                  <c:v>17.380875</c:v>
                </c:pt>
                <c:pt idx="822" formatCode="0.0">
                  <c:v>17.399609999999999</c:v>
                </c:pt>
                <c:pt idx="823" formatCode="0.0">
                  <c:v>17.418344999999999</c:v>
                </c:pt>
                <c:pt idx="824" formatCode="0.0">
                  <c:v>17.437080000000002</c:v>
                </c:pt>
                <c:pt idx="825" formatCode="0.0">
                  <c:v>17.4455796666</c:v>
                </c:pt>
                <c:pt idx="826" formatCode="0.0">
                  <c:v>17.454079333300001</c:v>
                </c:pt>
                <c:pt idx="827" formatCode="0.0">
                  <c:v>17.462579000000002</c:v>
                </c:pt>
                <c:pt idx="828" formatCode="0.0">
                  <c:v>17.496874333299999</c:v>
                </c:pt>
                <c:pt idx="829" formatCode="0.0">
                  <c:v>17.5311696666</c:v>
                </c:pt>
                <c:pt idx="830" formatCode="0.0">
                  <c:v>17.565465</c:v>
                </c:pt>
                <c:pt idx="831" formatCode="0.0">
                  <c:v>17.5831703333</c:v>
                </c:pt>
                <c:pt idx="832" formatCode="0.0">
                  <c:v>17.6008756666</c:v>
                </c:pt>
                <c:pt idx="833" formatCode="0.0">
                  <c:v>17.618580999999999</c:v>
                </c:pt>
                <c:pt idx="834" formatCode="0.0">
                  <c:v>17.653883666599999</c:v>
                </c:pt>
                <c:pt idx="835" formatCode="0.0">
                  <c:v>17.6891863333</c:v>
                </c:pt>
                <c:pt idx="836" formatCode="0.0">
                  <c:v>17.724488999999998</c:v>
                </c:pt>
                <c:pt idx="837" formatCode="0.0">
                  <c:v>17.753845999999999</c:v>
                </c:pt>
                <c:pt idx="838" formatCode="0.0">
                  <c:v>17.783203</c:v>
                </c:pt>
                <c:pt idx="839" formatCode="0.0">
                  <c:v>17.812560000000001</c:v>
                </c:pt>
                <c:pt idx="840" formatCode="0.0">
                  <c:v>17.8380713333</c:v>
                </c:pt>
                <c:pt idx="841" formatCode="0.0">
                  <c:v>17.863582666599999</c:v>
                </c:pt>
                <c:pt idx="842" formatCode="0.0">
                  <c:v>17.889094</c:v>
                </c:pt>
                <c:pt idx="843" formatCode="0.0">
                  <c:v>17.919135333300002</c:v>
                </c:pt>
                <c:pt idx="844" formatCode="0.0">
                  <c:v>17.9491766666</c:v>
                </c:pt>
                <c:pt idx="845" formatCode="0.0">
                  <c:v>17.979217999999999</c:v>
                </c:pt>
                <c:pt idx="846" formatCode="0.0">
                  <c:v>18.02881</c:v>
                </c:pt>
                <c:pt idx="847" formatCode="0.0">
                  <c:v>18.078402000000001</c:v>
                </c:pt>
                <c:pt idx="848" formatCode="0.0">
                  <c:v>18.127994000000001</c:v>
                </c:pt>
                <c:pt idx="849" formatCode="0.0">
                  <c:v>18.188762666599999</c:v>
                </c:pt>
                <c:pt idx="850" formatCode="0.0">
                  <c:v>18.249531333299998</c:v>
                </c:pt>
                <c:pt idx="851" formatCode="0.0">
                  <c:v>18.310300000000002</c:v>
                </c:pt>
                <c:pt idx="852" formatCode="0.0">
                  <c:v>18.3525756666</c:v>
                </c:pt>
                <c:pt idx="853" formatCode="0.0">
                  <c:v>18.3948513333</c:v>
                </c:pt>
                <c:pt idx="854" formatCode="0.0">
                  <c:v>18.437127</c:v>
                </c:pt>
                <c:pt idx="855" formatCode="0.0">
                  <c:v>18.479983666599999</c:v>
                </c:pt>
                <c:pt idx="856" formatCode="0.0">
                  <c:v>18.5228403333</c:v>
                </c:pt>
                <c:pt idx="857" formatCode="0.0">
                  <c:v>18.565697</c:v>
                </c:pt>
                <c:pt idx="858" formatCode="0.0">
                  <c:v>18.610380666600001</c:v>
                </c:pt>
                <c:pt idx="859" formatCode="0.0">
                  <c:v>18.6550643333</c:v>
                </c:pt>
                <c:pt idx="860" formatCode="0.0">
                  <c:v>18.699748</c:v>
                </c:pt>
                <c:pt idx="861" formatCode="0.0">
                  <c:v>18.711079000000002</c:v>
                </c:pt>
                <c:pt idx="862" formatCode="0.0">
                  <c:v>18.72241</c:v>
                </c:pt>
                <c:pt idx="863" formatCode="0.0">
                  <c:v>18.733740999999998</c:v>
                </c:pt>
                <c:pt idx="864" formatCode="0.0">
                  <c:v>18.767631000000002</c:v>
                </c:pt>
                <c:pt idx="865" formatCode="0.0">
                  <c:v>18.801521000000001</c:v>
                </c:pt>
                <c:pt idx="866" formatCode="0.0">
                  <c:v>18.835411000000001</c:v>
                </c:pt>
                <c:pt idx="867" formatCode="0.0">
                  <c:v>18.877665666599999</c:v>
                </c:pt>
                <c:pt idx="868" formatCode="0.0">
                  <c:v>18.919920333299999</c:v>
                </c:pt>
                <c:pt idx="869" formatCode="0.0">
                  <c:v>18.962174999999998</c:v>
                </c:pt>
                <c:pt idx="870" formatCode="0.0">
                  <c:v>19.0184273333</c:v>
                </c:pt>
                <c:pt idx="871" formatCode="0.0">
                  <c:v>19.074679666600002</c:v>
                </c:pt>
                <c:pt idx="872" formatCode="0.0">
                  <c:v>19.130932000000001</c:v>
                </c:pt>
                <c:pt idx="873" formatCode="0.0">
                  <c:v>19.159185000000001</c:v>
                </c:pt>
                <c:pt idx="874" formatCode="0.0">
                  <c:v>19.187438</c:v>
                </c:pt>
                <c:pt idx="875" formatCode="0.0">
                  <c:v>19.215691</c:v>
                </c:pt>
                <c:pt idx="876" formatCode="0.0">
                  <c:v>19.1404196666</c:v>
                </c:pt>
                <c:pt idx="877" formatCode="0.0">
                  <c:v>19.065148333300002</c:v>
                </c:pt>
                <c:pt idx="878" formatCode="0.0">
                  <c:v>18.989877</c:v>
                </c:pt>
                <c:pt idx="879" formatCode="0.0">
                  <c:v>18.452822000000001</c:v>
                </c:pt>
                <c:pt idx="880" formatCode="0.0">
                  <c:v>17.915766999999999</c:v>
                </c:pt>
                <c:pt idx="881" formatCode="0.0">
                  <c:v>17.378712</c:v>
                </c:pt>
                <c:pt idx="882" formatCode="0.0">
                  <c:v>17.833714666599999</c:v>
                </c:pt>
                <c:pt idx="883" formatCode="0.0">
                  <c:v>18.288717333299999</c:v>
                </c:pt>
                <c:pt idx="884" formatCode="0.0">
                  <c:v>18.74372</c:v>
                </c:pt>
                <c:pt idx="885" formatCode="0.0">
                  <c:v>18.803900666600001</c:v>
                </c:pt>
                <c:pt idx="886" formatCode="0.0">
                  <c:v>18.8640813333</c:v>
                </c:pt>
                <c:pt idx="887" formatCode="0.0">
                  <c:v>18.924261999999999</c:v>
                </c:pt>
                <c:pt idx="888" formatCode="0.0">
                  <c:v>19.021582666600001</c:v>
                </c:pt>
                <c:pt idx="889" formatCode="0.0">
                  <c:v>19.1189033333</c:v>
                </c:pt>
                <c:pt idx="890" formatCode="0.0">
                  <c:v>19.216224</c:v>
                </c:pt>
                <c:pt idx="891" formatCode="0.0">
                  <c:v>19.325565333299998</c:v>
                </c:pt>
                <c:pt idx="892" formatCode="0.0">
                  <c:v>19.4349066666</c:v>
                </c:pt>
                <c:pt idx="893" formatCode="0.0">
                  <c:v>19.544248</c:v>
                </c:pt>
                <c:pt idx="894" formatCode="0.0">
                  <c:v>19.587029999999999</c:v>
                </c:pt>
                <c:pt idx="895" formatCode="0.0">
                  <c:v>19.629812000000001</c:v>
                </c:pt>
                <c:pt idx="896" formatCode="0.0">
                  <c:v>19.672594</c:v>
                </c:pt>
                <c:pt idx="897" formatCode="0.0">
                  <c:v>19.783789666600001</c:v>
                </c:pt>
                <c:pt idx="898" formatCode="0.0">
                  <c:v>19.894985333299999</c:v>
                </c:pt>
                <c:pt idx="899" formatCode="0.0">
                  <c:v>20.006181000000002</c:v>
                </c:pt>
                <c:pt idx="900" formatCode="0.0">
                  <c:v>19.9788166666</c:v>
                </c:pt>
                <c:pt idx="901" formatCode="0.0">
                  <c:v>19.951452333300001</c:v>
                </c:pt>
                <c:pt idx="902" formatCode="0.0">
                  <c:v>19.924088000000001</c:v>
                </c:pt>
                <c:pt idx="903" formatCode="0.0">
                  <c:v>19.914482333300001</c:v>
                </c:pt>
                <c:pt idx="904" formatCode="0.0">
                  <c:v>19.9048766666</c:v>
                </c:pt>
                <c:pt idx="905" formatCode="0.0">
                  <c:v>19.895271000000001</c:v>
                </c:pt>
                <c:pt idx="906" formatCode="0.0">
                  <c:v>19.948401666599999</c:v>
                </c:pt>
                <c:pt idx="907" formatCode="0.0">
                  <c:v>20.001532333299998</c:v>
                </c:pt>
                <c:pt idx="908" formatCode="0.0">
                  <c:v>20.054663000000001</c:v>
                </c:pt>
                <c:pt idx="909" formatCode="0.0">
                  <c:v>20.097272333300001</c:v>
                </c:pt>
                <c:pt idx="910" formatCode="0.0">
                  <c:v>20.139881666600001</c:v>
                </c:pt>
                <c:pt idx="911" formatCode="0.0">
                  <c:v>20.182490999999999</c:v>
                </c:pt>
                <c:pt idx="912" formatCode="0.0">
                  <c:v>20.215914000000001</c:v>
                </c:pt>
                <c:pt idx="913" formatCode="0.0">
                  <c:v>20.249337000000001</c:v>
                </c:pt>
                <c:pt idx="914" formatCode="0.0">
                  <c:v>20.28276</c:v>
                </c:pt>
                <c:pt idx="915" formatCode="0.0">
                  <c:v>20.317329000000001</c:v>
                </c:pt>
                <c:pt idx="916" formatCode="0.0">
                  <c:v>20.351897999999998</c:v>
                </c:pt>
                <c:pt idx="917" formatCode="0.0">
                  <c:v>20.386467</c:v>
                </c:pt>
                <c:pt idx="1127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172D-4129-BE28-B338117FD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</c:lineChart>
      <c:lineChart>
        <c:grouping val="standard"/>
        <c:varyColors val="0"/>
        <c:ser>
          <c:idx val="1"/>
          <c:order val="2"/>
          <c:tx>
            <c:strRef>
              <c:f>GDPCON!$L$7</c:f>
              <c:strCache>
                <c:ptCount val="1"/>
                <c:pt idx="0">
                  <c:v>$20.4</c:v>
                </c:pt>
              </c:strCache>
            </c:strRef>
          </c:tx>
          <c:marker>
            <c:symbol val="none"/>
          </c:marker>
          <c:dLbls>
            <c:dLbl>
              <c:idx val="407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2D-4129-BE28-B338117FD827}"/>
                </c:ext>
              </c:extLst>
            </c:dLbl>
            <c:dLbl>
              <c:idx val="875"/>
              <c:layout>
                <c:manualLayout>
                  <c:x val="-2.5510204081632654E-2"/>
                  <c:y val="0.1699346405228758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72D-4129-BE28-B338117FD827}"/>
                </c:ext>
              </c:extLst>
            </c:dLbl>
            <c:dLbl>
              <c:idx val="899"/>
              <c:layout>
                <c:manualLayout>
                  <c:x val="-4.1099773242630387E-2"/>
                  <c:y val="0.1699346405228758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2D-4129-BE28-B338117FD827}"/>
                </c:ext>
              </c:extLst>
            </c:dLbl>
            <c:dLbl>
              <c:idx val="911"/>
              <c:layout>
                <c:manualLayout>
                  <c:x val="-3.9682539682539784E-2"/>
                  <c:y val="-7.8431372549019607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2D-4129-BE28-B338117FD827}"/>
                </c:ext>
              </c:extLst>
            </c:dLbl>
            <c:dLbl>
              <c:idx val="914"/>
              <c:layout>
                <c:manualLayout>
                  <c:x val="-3.8779174147217238E-2"/>
                  <c:y val="-7.8431372549019621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94-45E1-B0D7-4F74FB71EF21}"/>
                </c:ext>
              </c:extLst>
            </c:dLbl>
            <c:dLbl>
              <c:idx val="917"/>
              <c:layout>
                <c:manualLayout>
                  <c:x val="-8.6175942549372685E-3"/>
                  <c:y val="-7.1895424836601302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54F-4B2D-B7A0-7BC4E88EAB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accent6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cat>
            <c:numRef>
              <c:f>GDPCON!$A$9:$A$1136</c:f>
              <c:numCache>
                <c:formatCode>mmm\-yy</c:formatCode>
                <c:ptCount val="1128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  <c:pt idx="504">
                  <c:v>32509</c:v>
                </c:pt>
                <c:pt idx="505">
                  <c:v>32540</c:v>
                </c:pt>
                <c:pt idx="506">
                  <c:v>32568</c:v>
                </c:pt>
                <c:pt idx="507">
                  <c:v>32599</c:v>
                </c:pt>
                <c:pt idx="508">
                  <c:v>32629</c:v>
                </c:pt>
                <c:pt idx="509">
                  <c:v>32660</c:v>
                </c:pt>
                <c:pt idx="510">
                  <c:v>32690</c:v>
                </c:pt>
                <c:pt idx="511">
                  <c:v>32721</c:v>
                </c:pt>
                <c:pt idx="512">
                  <c:v>32752</c:v>
                </c:pt>
                <c:pt idx="513">
                  <c:v>32782</c:v>
                </c:pt>
                <c:pt idx="514">
                  <c:v>32813</c:v>
                </c:pt>
                <c:pt idx="515">
                  <c:v>32843</c:v>
                </c:pt>
                <c:pt idx="516">
                  <c:v>32874</c:v>
                </c:pt>
                <c:pt idx="517">
                  <c:v>32905</c:v>
                </c:pt>
                <c:pt idx="518">
                  <c:v>32933</c:v>
                </c:pt>
                <c:pt idx="519">
                  <c:v>32964</c:v>
                </c:pt>
                <c:pt idx="520">
                  <c:v>32994</c:v>
                </c:pt>
                <c:pt idx="521">
                  <c:v>33025</c:v>
                </c:pt>
                <c:pt idx="522">
                  <c:v>33055</c:v>
                </c:pt>
                <c:pt idx="523">
                  <c:v>33086</c:v>
                </c:pt>
                <c:pt idx="524">
                  <c:v>33117</c:v>
                </c:pt>
                <c:pt idx="525">
                  <c:v>33147</c:v>
                </c:pt>
                <c:pt idx="526">
                  <c:v>33178</c:v>
                </c:pt>
                <c:pt idx="527">
                  <c:v>33208</c:v>
                </c:pt>
                <c:pt idx="528">
                  <c:v>33239</c:v>
                </c:pt>
                <c:pt idx="529">
                  <c:v>33270</c:v>
                </c:pt>
                <c:pt idx="530">
                  <c:v>33298</c:v>
                </c:pt>
                <c:pt idx="531">
                  <c:v>33329</c:v>
                </c:pt>
                <c:pt idx="532">
                  <c:v>33359</c:v>
                </c:pt>
                <c:pt idx="533">
                  <c:v>33390</c:v>
                </c:pt>
                <c:pt idx="534">
                  <c:v>33420</c:v>
                </c:pt>
                <c:pt idx="535">
                  <c:v>33451</c:v>
                </c:pt>
                <c:pt idx="536">
                  <c:v>33482</c:v>
                </c:pt>
                <c:pt idx="537">
                  <c:v>33512</c:v>
                </c:pt>
                <c:pt idx="538">
                  <c:v>33543</c:v>
                </c:pt>
                <c:pt idx="539">
                  <c:v>33573</c:v>
                </c:pt>
                <c:pt idx="540">
                  <c:v>33604</c:v>
                </c:pt>
                <c:pt idx="541">
                  <c:v>33635</c:v>
                </c:pt>
                <c:pt idx="542">
                  <c:v>33664</c:v>
                </c:pt>
                <c:pt idx="543">
                  <c:v>33695</c:v>
                </c:pt>
                <c:pt idx="544">
                  <c:v>33725</c:v>
                </c:pt>
                <c:pt idx="545">
                  <c:v>33756</c:v>
                </c:pt>
                <c:pt idx="546">
                  <c:v>33786</c:v>
                </c:pt>
                <c:pt idx="547">
                  <c:v>33817</c:v>
                </c:pt>
                <c:pt idx="548">
                  <c:v>33848</c:v>
                </c:pt>
                <c:pt idx="549">
                  <c:v>33878</c:v>
                </c:pt>
                <c:pt idx="550">
                  <c:v>33909</c:v>
                </c:pt>
                <c:pt idx="551">
                  <c:v>33939</c:v>
                </c:pt>
                <c:pt idx="552">
                  <c:v>33970</c:v>
                </c:pt>
                <c:pt idx="553">
                  <c:v>34001</c:v>
                </c:pt>
                <c:pt idx="554">
                  <c:v>34029</c:v>
                </c:pt>
                <c:pt idx="555">
                  <c:v>34060</c:v>
                </c:pt>
                <c:pt idx="556">
                  <c:v>34090</c:v>
                </c:pt>
                <c:pt idx="557">
                  <c:v>34121</c:v>
                </c:pt>
                <c:pt idx="558">
                  <c:v>34151</c:v>
                </c:pt>
                <c:pt idx="559">
                  <c:v>34182</c:v>
                </c:pt>
                <c:pt idx="560">
                  <c:v>34213</c:v>
                </c:pt>
                <c:pt idx="561">
                  <c:v>34243</c:v>
                </c:pt>
                <c:pt idx="562">
                  <c:v>34274</c:v>
                </c:pt>
                <c:pt idx="563">
                  <c:v>34304</c:v>
                </c:pt>
                <c:pt idx="564">
                  <c:v>34335</c:v>
                </c:pt>
                <c:pt idx="565">
                  <c:v>34366</c:v>
                </c:pt>
                <c:pt idx="566">
                  <c:v>34394</c:v>
                </c:pt>
                <c:pt idx="567">
                  <c:v>34425</c:v>
                </c:pt>
                <c:pt idx="568">
                  <c:v>34455</c:v>
                </c:pt>
                <c:pt idx="569">
                  <c:v>34486</c:v>
                </c:pt>
                <c:pt idx="570">
                  <c:v>34516</c:v>
                </c:pt>
                <c:pt idx="571">
                  <c:v>34547</c:v>
                </c:pt>
                <c:pt idx="572">
                  <c:v>34578</c:v>
                </c:pt>
                <c:pt idx="573">
                  <c:v>34608</c:v>
                </c:pt>
                <c:pt idx="574">
                  <c:v>34639</c:v>
                </c:pt>
                <c:pt idx="575">
                  <c:v>34669</c:v>
                </c:pt>
                <c:pt idx="576">
                  <c:v>34700</c:v>
                </c:pt>
                <c:pt idx="577">
                  <c:v>34731</c:v>
                </c:pt>
                <c:pt idx="578">
                  <c:v>34759</c:v>
                </c:pt>
                <c:pt idx="579">
                  <c:v>34790</c:v>
                </c:pt>
                <c:pt idx="580">
                  <c:v>34820</c:v>
                </c:pt>
                <c:pt idx="581">
                  <c:v>34851</c:v>
                </c:pt>
                <c:pt idx="582">
                  <c:v>34881</c:v>
                </c:pt>
                <c:pt idx="583">
                  <c:v>34912</c:v>
                </c:pt>
                <c:pt idx="584">
                  <c:v>34943</c:v>
                </c:pt>
                <c:pt idx="585">
                  <c:v>34973</c:v>
                </c:pt>
                <c:pt idx="586">
                  <c:v>35004</c:v>
                </c:pt>
                <c:pt idx="587">
                  <c:v>35034</c:v>
                </c:pt>
                <c:pt idx="588">
                  <c:v>35065</c:v>
                </c:pt>
                <c:pt idx="589">
                  <c:v>35096</c:v>
                </c:pt>
                <c:pt idx="590">
                  <c:v>35125</c:v>
                </c:pt>
                <c:pt idx="591">
                  <c:v>35156</c:v>
                </c:pt>
                <c:pt idx="592">
                  <c:v>35186</c:v>
                </c:pt>
                <c:pt idx="593">
                  <c:v>35217</c:v>
                </c:pt>
                <c:pt idx="594">
                  <c:v>35247</c:v>
                </c:pt>
                <c:pt idx="595">
                  <c:v>35278</c:v>
                </c:pt>
                <c:pt idx="596">
                  <c:v>35309</c:v>
                </c:pt>
                <c:pt idx="597">
                  <c:v>35339</c:v>
                </c:pt>
                <c:pt idx="598">
                  <c:v>35370</c:v>
                </c:pt>
                <c:pt idx="599">
                  <c:v>35400</c:v>
                </c:pt>
                <c:pt idx="600">
                  <c:v>35431</c:v>
                </c:pt>
                <c:pt idx="601">
                  <c:v>35462</c:v>
                </c:pt>
                <c:pt idx="602">
                  <c:v>35490</c:v>
                </c:pt>
                <c:pt idx="603">
                  <c:v>35521</c:v>
                </c:pt>
                <c:pt idx="604">
                  <c:v>35551</c:v>
                </c:pt>
                <c:pt idx="605">
                  <c:v>35582</c:v>
                </c:pt>
                <c:pt idx="606">
                  <c:v>35612</c:v>
                </c:pt>
                <c:pt idx="607">
                  <c:v>35643</c:v>
                </c:pt>
                <c:pt idx="608">
                  <c:v>35674</c:v>
                </c:pt>
                <c:pt idx="609">
                  <c:v>35704</c:v>
                </c:pt>
                <c:pt idx="610">
                  <c:v>35735</c:v>
                </c:pt>
                <c:pt idx="611">
                  <c:v>35765</c:v>
                </c:pt>
                <c:pt idx="612">
                  <c:v>35796</c:v>
                </c:pt>
                <c:pt idx="613">
                  <c:v>35827</c:v>
                </c:pt>
                <c:pt idx="614">
                  <c:v>35855</c:v>
                </c:pt>
                <c:pt idx="615">
                  <c:v>35886</c:v>
                </c:pt>
                <c:pt idx="616">
                  <c:v>35916</c:v>
                </c:pt>
                <c:pt idx="617">
                  <c:v>35947</c:v>
                </c:pt>
                <c:pt idx="618">
                  <c:v>35977</c:v>
                </c:pt>
                <c:pt idx="619">
                  <c:v>36008</c:v>
                </c:pt>
                <c:pt idx="620">
                  <c:v>36039</c:v>
                </c:pt>
                <c:pt idx="621">
                  <c:v>36069</c:v>
                </c:pt>
                <c:pt idx="622">
                  <c:v>36100</c:v>
                </c:pt>
                <c:pt idx="623">
                  <c:v>36130</c:v>
                </c:pt>
                <c:pt idx="624">
                  <c:v>36161</c:v>
                </c:pt>
                <c:pt idx="625">
                  <c:v>36192</c:v>
                </c:pt>
                <c:pt idx="626">
                  <c:v>36220</c:v>
                </c:pt>
                <c:pt idx="627">
                  <c:v>36251</c:v>
                </c:pt>
                <c:pt idx="628">
                  <c:v>36281</c:v>
                </c:pt>
                <c:pt idx="629">
                  <c:v>36312</c:v>
                </c:pt>
                <c:pt idx="630">
                  <c:v>36342</c:v>
                </c:pt>
                <c:pt idx="631">
                  <c:v>36373</c:v>
                </c:pt>
                <c:pt idx="632">
                  <c:v>36404</c:v>
                </c:pt>
                <c:pt idx="633">
                  <c:v>36434</c:v>
                </c:pt>
                <c:pt idx="634">
                  <c:v>36465</c:v>
                </c:pt>
                <c:pt idx="635">
                  <c:v>36495</c:v>
                </c:pt>
                <c:pt idx="636">
                  <c:v>36526</c:v>
                </c:pt>
                <c:pt idx="637">
                  <c:v>36557</c:v>
                </c:pt>
                <c:pt idx="638">
                  <c:v>36586</c:v>
                </c:pt>
                <c:pt idx="639">
                  <c:v>36617</c:v>
                </c:pt>
                <c:pt idx="640">
                  <c:v>36647</c:v>
                </c:pt>
                <c:pt idx="641">
                  <c:v>36678</c:v>
                </c:pt>
                <c:pt idx="642">
                  <c:v>36708</c:v>
                </c:pt>
                <c:pt idx="643">
                  <c:v>36739</c:v>
                </c:pt>
                <c:pt idx="644">
                  <c:v>36770</c:v>
                </c:pt>
                <c:pt idx="645">
                  <c:v>36800</c:v>
                </c:pt>
                <c:pt idx="646">
                  <c:v>36831</c:v>
                </c:pt>
                <c:pt idx="647">
                  <c:v>36861</c:v>
                </c:pt>
                <c:pt idx="648">
                  <c:v>36892</c:v>
                </c:pt>
                <c:pt idx="649">
                  <c:v>36923</c:v>
                </c:pt>
                <c:pt idx="650">
                  <c:v>36951</c:v>
                </c:pt>
                <c:pt idx="651">
                  <c:v>36982</c:v>
                </c:pt>
                <c:pt idx="652">
                  <c:v>37012</c:v>
                </c:pt>
                <c:pt idx="653">
                  <c:v>37043</c:v>
                </c:pt>
                <c:pt idx="654">
                  <c:v>37073</c:v>
                </c:pt>
                <c:pt idx="655">
                  <c:v>37104</c:v>
                </c:pt>
                <c:pt idx="656">
                  <c:v>37135</c:v>
                </c:pt>
                <c:pt idx="657">
                  <c:v>37165</c:v>
                </c:pt>
                <c:pt idx="658">
                  <c:v>37196</c:v>
                </c:pt>
                <c:pt idx="659">
                  <c:v>37226</c:v>
                </c:pt>
                <c:pt idx="660">
                  <c:v>37257</c:v>
                </c:pt>
                <c:pt idx="661">
                  <c:v>37288</c:v>
                </c:pt>
                <c:pt idx="662">
                  <c:v>37316</c:v>
                </c:pt>
                <c:pt idx="663">
                  <c:v>37347</c:v>
                </c:pt>
                <c:pt idx="664">
                  <c:v>37377</c:v>
                </c:pt>
                <c:pt idx="665">
                  <c:v>37408</c:v>
                </c:pt>
                <c:pt idx="666">
                  <c:v>37438</c:v>
                </c:pt>
                <c:pt idx="667">
                  <c:v>37469</c:v>
                </c:pt>
                <c:pt idx="668">
                  <c:v>37500</c:v>
                </c:pt>
                <c:pt idx="669">
                  <c:v>37530</c:v>
                </c:pt>
                <c:pt idx="670">
                  <c:v>37561</c:v>
                </c:pt>
                <c:pt idx="671">
                  <c:v>37591</c:v>
                </c:pt>
                <c:pt idx="672">
                  <c:v>37622</c:v>
                </c:pt>
                <c:pt idx="673">
                  <c:v>37653</c:v>
                </c:pt>
                <c:pt idx="674">
                  <c:v>37681</c:v>
                </c:pt>
                <c:pt idx="675">
                  <c:v>37712</c:v>
                </c:pt>
                <c:pt idx="676">
                  <c:v>37742</c:v>
                </c:pt>
                <c:pt idx="677">
                  <c:v>37773</c:v>
                </c:pt>
                <c:pt idx="678">
                  <c:v>37803</c:v>
                </c:pt>
                <c:pt idx="679">
                  <c:v>37834</c:v>
                </c:pt>
                <c:pt idx="680">
                  <c:v>37865</c:v>
                </c:pt>
                <c:pt idx="681">
                  <c:v>37895</c:v>
                </c:pt>
                <c:pt idx="682">
                  <c:v>37926</c:v>
                </c:pt>
                <c:pt idx="683">
                  <c:v>37956</c:v>
                </c:pt>
                <c:pt idx="684">
                  <c:v>37987</c:v>
                </c:pt>
                <c:pt idx="685">
                  <c:v>38018</c:v>
                </c:pt>
                <c:pt idx="686">
                  <c:v>38047</c:v>
                </c:pt>
                <c:pt idx="687">
                  <c:v>38078</c:v>
                </c:pt>
                <c:pt idx="688">
                  <c:v>38108</c:v>
                </c:pt>
                <c:pt idx="689">
                  <c:v>38139</c:v>
                </c:pt>
                <c:pt idx="690">
                  <c:v>38169</c:v>
                </c:pt>
                <c:pt idx="691">
                  <c:v>38200</c:v>
                </c:pt>
                <c:pt idx="692">
                  <c:v>38231</c:v>
                </c:pt>
                <c:pt idx="693">
                  <c:v>38261</c:v>
                </c:pt>
                <c:pt idx="694">
                  <c:v>38292</c:v>
                </c:pt>
                <c:pt idx="695">
                  <c:v>38322</c:v>
                </c:pt>
                <c:pt idx="696">
                  <c:v>38353</c:v>
                </c:pt>
                <c:pt idx="697">
                  <c:v>38384</c:v>
                </c:pt>
                <c:pt idx="698">
                  <c:v>38412</c:v>
                </c:pt>
                <c:pt idx="699">
                  <c:v>38443</c:v>
                </c:pt>
                <c:pt idx="700">
                  <c:v>38473</c:v>
                </c:pt>
                <c:pt idx="701">
                  <c:v>38504</c:v>
                </c:pt>
                <c:pt idx="702">
                  <c:v>38534</c:v>
                </c:pt>
                <c:pt idx="703">
                  <c:v>38565</c:v>
                </c:pt>
                <c:pt idx="704">
                  <c:v>38596</c:v>
                </c:pt>
                <c:pt idx="705">
                  <c:v>38626</c:v>
                </c:pt>
                <c:pt idx="706">
                  <c:v>38657</c:v>
                </c:pt>
                <c:pt idx="707">
                  <c:v>38687</c:v>
                </c:pt>
                <c:pt idx="708">
                  <c:v>38718</c:v>
                </c:pt>
                <c:pt idx="709">
                  <c:v>38749</c:v>
                </c:pt>
                <c:pt idx="710">
                  <c:v>38777</c:v>
                </c:pt>
                <c:pt idx="711">
                  <c:v>38808</c:v>
                </c:pt>
                <c:pt idx="712">
                  <c:v>38838</c:v>
                </c:pt>
                <c:pt idx="713">
                  <c:v>38869</c:v>
                </c:pt>
                <c:pt idx="714">
                  <c:v>38899</c:v>
                </c:pt>
                <c:pt idx="715">
                  <c:v>38930</c:v>
                </c:pt>
                <c:pt idx="716">
                  <c:v>38961</c:v>
                </c:pt>
                <c:pt idx="717">
                  <c:v>38991</c:v>
                </c:pt>
                <c:pt idx="718">
                  <c:v>39022</c:v>
                </c:pt>
                <c:pt idx="719">
                  <c:v>39052</c:v>
                </c:pt>
                <c:pt idx="720">
                  <c:v>39083</c:v>
                </c:pt>
                <c:pt idx="721">
                  <c:v>39114</c:v>
                </c:pt>
                <c:pt idx="722">
                  <c:v>39142</c:v>
                </c:pt>
                <c:pt idx="723">
                  <c:v>39173</c:v>
                </c:pt>
                <c:pt idx="724">
                  <c:v>39203</c:v>
                </c:pt>
                <c:pt idx="725">
                  <c:v>39234</c:v>
                </c:pt>
                <c:pt idx="726">
                  <c:v>39264</c:v>
                </c:pt>
                <c:pt idx="727">
                  <c:v>39295</c:v>
                </c:pt>
                <c:pt idx="728">
                  <c:v>39326</c:v>
                </c:pt>
                <c:pt idx="729">
                  <c:v>39356</c:v>
                </c:pt>
                <c:pt idx="730">
                  <c:v>39387</c:v>
                </c:pt>
                <c:pt idx="731">
                  <c:v>39417</c:v>
                </c:pt>
                <c:pt idx="732">
                  <c:v>39448</c:v>
                </c:pt>
                <c:pt idx="733">
                  <c:v>39479</c:v>
                </c:pt>
                <c:pt idx="734">
                  <c:v>39508</c:v>
                </c:pt>
                <c:pt idx="735">
                  <c:v>39539</c:v>
                </c:pt>
                <c:pt idx="736">
                  <c:v>39569</c:v>
                </c:pt>
                <c:pt idx="737">
                  <c:v>39600</c:v>
                </c:pt>
                <c:pt idx="738">
                  <c:v>39630</c:v>
                </c:pt>
                <c:pt idx="739">
                  <c:v>39661</c:v>
                </c:pt>
                <c:pt idx="740">
                  <c:v>39692</c:v>
                </c:pt>
                <c:pt idx="741">
                  <c:v>39722</c:v>
                </c:pt>
                <c:pt idx="742">
                  <c:v>39753</c:v>
                </c:pt>
                <c:pt idx="743">
                  <c:v>39783</c:v>
                </c:pt>
                <c:pt idx="744">
                  <c:v>39814</c:v>
                </c:pt>
                <c:pt idx="745">
                  <c:v>39845</c:v>
                </c:pt>
                <c:pt idx="746">
                  <c:v>39873</c:v>
                </c:pt>
                <c:pt idx="747">
                  <c:v>39904</c:v>
                </c:pt>
                <c:pt idx="748">
                  <c:v>39934</c:v>
                </c:pt>
                <c:pt idx="749">
                  <c:v>39965</c:v>
                </c:pt>
                <c:pt idx="750">
                  <c:v>39995</c:v>
                </c:pt>
                <c:pt idx="751">
                  <c:v>40026</c:v>
                </c:pt>
                <c:pt idx="752">
                  <c:v>40057</c:v>
                </c:pt>
                <c:pt idx="753">
                  <c:v>40087</c:v>
                </c:pt>
                <c:pt idx="754">
                  <c:v>40118</c:v>
                </c:pt>
                <c:pt idx="755">
                  <c:v>40148</c:v>
                </c:pt>
                <c:pt idx="756">
                  <c:v>40179</c:v>
                </c:pt>
                <c:pt idx="757">
                  <c:v>40210</c:v>
                </c:pt>
                <c:pt idx="758">
                  <c:v>40238</c:v>
                </c:pt>
                <c:pt idx="759">
                  <c:v>40269</c:v>
                </c:pt>
                <c:pt idx="760">
                  <c:v>40299</c:v>
                </c:pt>
                <c:pt idx="761">
                  <c:v>40330</c:v>
                </c:pt>
                <c:pt idx="762">
                  <c:v>40360</c:v>
                </c:pt>
                <c:pt idx="763">
                  <c:v>40391</c:v>
                </c:pt>
                <c:pt idx="764">
                  <c:v>40422</c:v>
                </c:pt>
                <c:pt idx="765">
                  <c:v>40452</c:v>
                </c:pt>
                <c:pt idx="766">
                  <c:v>40483</c:v>
                </c:pt>
                <c:pt idx="767">
                  <c:v>40513</c:v>
                </c:pt>
                <c:pt idx="768">
                  <c:v>40544</c:v>
                </c:pt>
                <c:pt idx="769">
                  <c:v>40575</c:v>
                </c:pt>
                <c:pt idx="770">
                  <c:v>40603</c:v>
                </c:pt>
                <c:pt idx="771">
                  <c:v>40634</c:v>
                </c:pt>
                <c:pt idx="772">
                  <c:v>40664</c:v>
                </c:pt>
                <c:pt idx="773">
                  <c:v>40695</c:v>
                </c:pt>
                <c:pt idx="774">
                  <c:v>40725</c:v>
                </c:pt>
                <c:pt idx="775">
                  <c:v>40756</c:v>
                </c:pt>
                <c:pt idx="776">
                  <c:v>40787</c:v>
                </c:pt>
                <c:pt idx="777">
                  <c:v>40817</c:v>
                </c:pt>
                <c:pt idx="778">
                  <c:v>40848</c:v>
                </c:pt>
                <c:pt idx="779">
                  <c:v>40878</c:v>
                </c:pt>
                <c:pt idx="780">
                  <c:v>40909</c:v>
                </c:pt>
                <c:pt idx="781">
                  <c:v>40940</c:v>
                </c:pt>
                <c:pt idx="782">
                  <c:v>40969</c:v>
                </c:pt>
                <c:pt idx="783">
                  <c:v>41000</c:v>
                </c:pt>
                <c:pt idx="784">
                  <c:v>41030</c:v>
                </c:pt>
                <c:pt idx="785">
                  <c:v>41061</c:v>
                </c:pt>
                <c:pt idx="786">
                  <c:v>41091</c:v>
                </c:pt>
                <c:pt idx="787">
                  <c:v>41122</c:v>
                </c:pt>
                <c:pt idx="788">
                  <c:v>41153</c:v>
                </c:pt>
                <c:pt idx="789">
                  <c:v>41183</c:v>
                </c:pt>
                <c:pt idx="790">
                  <c:v>41214</c:v>
                </c:pt>
                <c:pt idx="791">
                  <c:v>41244</c:v>
                </c:pt>
                <c:pt idx="792">
                  <c:v>41275</c:v>
                </c:pt>
                <c:pt idx="793">
                  <c:v>41306</c:v>
                </c:pt>
                <c:pt idx="794">
                  <c:v>41334</c:v>
                </c:pt>
                <c:pt idx="795">
                  <c:v>41365</c:v>
                </c:pt>
                <c:pt idx="796">
                  <c:v>41395</c:v>
                </c:pt>
                <c:pt idx="797">
                  <c:v>41426</c:v>
                </c:pt>
                <c:pt idx="798">
                  <c:v>41456</c:v>
                </c:pt>
                <c:pt idx="799">
                  <c:v>41487</c:v>
                </c:pt>
                <c:pt idx="800">
                  <c:v>41518</c:v>
                </c:pt>
                <c:pt idx="801">
                  <c:v>41548</c:v>
                </c:pt>
                <c:pt idx="802">
                  <c:v>41579</c:v>
                </c:pt>
                <c:pt idx="803">
                  <c:v>41609</c:v>
                </c:pt>
                <c:pt idx="804">
                  <c:v>41640</c:v>
                </c:pt>
                <c:pt idx="805">
                  <c:v>41671</c:v>
                </c:pt>
                <c:pt idx="806">
                  <c:v>41699</c:v>
                </c:pt>
                <c:pt idx="807">
                  <c:v>41730</c:v>
                </c:pt>
                <c:pt idx="808">
                  <c:v>41760</c:v>
                </c:pt>
                <c:pt idx="809">
                  <c:v>41791</c:v>
                </c:pt>
                <c:pt idx="810">
                  <c:v>41821</c:v>
                </c:pt>
                <c:pt idx="811">
                  <c:v>41852</c:v>
                </c:pt>
                <c:pt idx="812">
                  <c:v>41883</c:v>
                </c:pt>
                <c:pt idx="813">
                  <c:v>41913</c:v>
                </c:pt>
                <c:pt idx="814">
                  <c:v>41944</c:v>
                </c:pt>
                <c:pt idx="815">
                  <c:v>41974</c:v>
                </c:pt>
                <c:pt idx="816">
                  <c:v>42005</c:v>
                </c:pt>
                <c:pt idx="817">
                  <c:v>42036</c:v>
                </c:pt>
                <c:pt idx="818">
                  <c:v>42064</c:v>
                </c:pt>
                <c:pt idx="819">
                  <c:v>42095</c:v>
                </c:pt>
                <c:pt idx="820">
                  <c:v>42125</c:v>
                </c:pt>
                <c:pt idx="821">
                  <c:v>42156</c:v>
                </c:pt>
                <c:pt idx="822">
                  <c:v>42186</c:v>
                </c:pt>
                <c:pt idx="823">
                  <c:v>42217</c:v>
                </c:pt>
                <c:pt idx="824">
                  <c:v>42248</c:v>
                </c:pt>
                <c:pt idx="825">
                  <c:v>42278</c:v>
                </c:pt>
                <c:pt idx="826">
                  <c:v>42309</c:v>
                </c:pt>
                <c:pt idx="827">
                  <c:v>42339</c:v>
                </c:pt>
                <c:pt idx="828">
                  <c:v>42370</c:v>
                </c:pt>
                <c:pt idx="829">
                  <c:v>42401</c:v>
                </c:pt>
                <c:pt idx="830">
                  <c:v>42430</c:v>
                </c:pt>
                <c:pt idx="831">
                  <c:v>42461</c:v>
                </c:pt>
                <c:pt idx="832">
                  <c:v>42491</c:v>
                </c:pt>
                <c:pt idx="833">
                  <c:v>42522</c:v>
                </c:pt>
                <c:pt idx="834">
                  <c:v>42552</c:v>
                </c:pt>
                <c:pt idx="835">
                  <c:v>42583</c:v>
                </c:pt>
                <c:pt idx="836">
                  <c:v>42614</c:v>
                </c:pt>
                <c:pt idx="837">
                  <c:v>42644</c:v>
                </c:pt>
                <c:pt idx="838">
                  <c:v>42675</c:v>
                </c:pt>
                <c:pt idx="839">
                  <c:v>42705</c:v>
                </c:pt>
                <c:pt idx="840">
                  <c:v>42736</c:v>
                </c:pt>
                <c:pt idx="841">
                  <c:v>42767</c:v>
                </c:pt>
                <c:pt idx="842">
                  <c:v>42795</c:v>
                </c:pt>
                <c:pt idx="843">
                  <c:v>42826</c:v>
                </c:pt>
                <c:pt idx="844">
                  <c:v>42856</c:v>
                </c:pt>
                <c:pt idx="845">
                  <c:v>42887</c:v>
                </c:pt>
                <c:pt idx="846">
                  <c:v>42917</c:v>
                </c:pt>
                <c:pt idx="847">
                  <c:v>42948</c:v>
                </c:pt>
                <c:pt idx="848">
                  <c:v>42979</c:v>
                </c:pt>
                <c:pt idx="849">
                  <c:v>43009</c:v>
                </c:pt>
                <c:pt idx="850">
                  <c:v>43040</c:v>
                </c:pt>
                <c:pt idx="851">
                  <c:v>43070</c:v>
                </c:pt>
                <c:pt idx="852">
                  <c:v>43101</c:v>
                </c:pt>
                <c:pt idx="853">
                  <c:v>43132</c:v>
                </c:pt>
                <c:pt idx="854">
                  <c:v>43160</c:v>
                </c:pt>
                <c:pt idx="855">
                  <c:v>43191</c:v>
                </c:pt>
                <c:pt idx="856">
                  <c:v>43221</c:v>
                </c:pt>
                <c:pt idx="857">
                  <c:v>43252</c:v>
                </c:pt>
                <c:pt idx="858">
                  <c:v>43282</c:v>
                </c:pt>
                <c:pt idx="859">
                  <c:v>43313</c:v>
                </c:pt>
                <c:pt idx="860">
                  <c:v>43344</c:v>
                </c:pt>
                <c:pt idx="861">
                  <c:v>43374</c:v>
                </c:pt>
                <c:pt idx="862">
                  <c:v>43405</c:v>
                </c:pt>
                <c:pt idx="863">
                  <c:v>43435</c:v>
                </c:pt>
                <c:pt idx="864">
                  <c:v>43466</c:v>
                </c:pt>
                <c:pt idx="865">
                  <c:v>43497</c:v>
                </c:pt>
                <c:pt idx="866">
                  <c:v>43525</c:v>
                </c:pt>
                <c:pt idx="867">
                  <c:v>43556</c:v>
                </c:pt>
                <c:pt idx="868">
                  <c:v>43586</c:v>
                </c:pt>
                <c:pt idx="869">
                  <c:v>43617</c:v>
                </c:pt>
                <c:pt idx="870">
                  <c:v>43647</c:v>
                </c:pt>
                <c:pt idx="871">
                  <c:v>43678</c:v>
                </c:pt>
                <c:pt idx="872">
                  <c:v>43709</c:v>
                </c:pt>
                <c:pt idx="873">
                  <c:v>43739</c:v>
                </c:pt>
                <c:pt idx="874">
                  <c:v>43770</c:v>
                </c:pt>
                <c:pt idx="875">
                  <c:v>43800</c:v>
                </c:pt>
                <c:pt idx="876">
                  <c:v>43831</c:v>
                </c:pt>
                <c:pt idx="877">
                  <c:v>43862</c:v>
                </c:pt>
                <c:pt idx="878">
                  <c:v>43891</c:v>
                </c:pt>
                <c:pt idx="879">
                  <c:v>43922</c:v>
                </c:pt>
                <c:pt idx="880">
                  <c:v>43952</c:v>
                </c:pt>
                <c:pt idx="881">
                  <c:v>43983</c:v>
                </c:pt>
                <c:pt idx="882">
                  <c:v>44013</c:v>
                </c:pt>
                <c:pt idx="883">
                  <c:v>44044</c:v>
                </c:pt>
                <c:pt idx="884">
                  <c:v>44075</c:v>
                </c:pt>
                <c:pt idx="885">
                  <c:v>44105</c:v>
                </c:pt>
                <c:pt idx="886">
                  <c:v>44136</c:v>
                </c:pt>
                <c:pt idx="887">
                  <c:v>44166</c:v>
                </c:pt>
                <c:pt idx="888">
                  <c:v>44197</c:v>
                </c:pt>
                <c:pt idx="889">
                  <c:v>44228</c:v>
                </c:pt>
                <c:pt idx="890">
                  <c:v>44256</c:v>
                </c:pt>
                <c:pt idx="891">
                  <c:v>44287</c:v>
                </c:pt>
                <c:pt idx="892">
                  <c:v>44317</c:v>
                </c:pt>
                <c:pt idx="893">
                  <c:v>44348</c:v>
                </c:pt>
                <c:pt idx="894">
                  <c:v>44378</c:v>
                </c:pt>
                <c:pt idx="895">
                  <c:v>44409</c:v>
                </c:pt>
                <c:pt idx="896">
                  <c:v>44440</c:v>
                </c:pt>
                <c:pt idx="897">
                  <c:v>44470</c:v>
                </c:pt>
                <c:pt idx="898">
                  <c:v>44501</c:v>
                </c:pt>
                <c:pt idx="899">
                  <c:v>44531</c:v>
                </c:pt>
                <c:pt idx="900">
                  <c:v>44562</c:v>
                </c:pt>
                <c:pt idx="901">
                  <c:v>44593</c:v>
                </c:pt>
                <c:pt idx="902">
                  <c:v>44621</c:v>
                </c:pt>
                <c:pt idx="903">
                  <c:v>44652</c:v>
                </c:pt>
                <c:pt idx="904">
                  <c:v>44682</c:v>
                </c:pt>
                <c:pt idx="905">
                  <c:v>44713</c:v>
                </c:pt>
                <c:pt idx="906">
                  <c:v>44743</c:v>
                </c:pt>
                <c:pt idx="907">
                  <c:v>44774</c:v>
                </c:pt>
                <c:pt idx="908">
                  <c:v>44805</c:v>
                </c:pt>
                <c:pt idx="909">
                  <c:v>44835</c:v>
                </c:pt>
                <c:pt idx="910">
                  <c:v>44866</c:v>
                </c:pt>
                <c:pt idx="911">
                  <c:v>44896</c:v>
                </c:pt>
                <c:pt idx="912">
                  <c:v>44927</c:v>
                </c:pt>
                <c:pt idx="913">
                  <c:v>44958</c:v>
                </c:pt>
                <c:pt idx="914">
                  <c:v>44986</c:v>
                </c:pt>
                <c:pt idx="915">
                  <c:v>45017</c:v>
                </c:pt>
                <c:pt idx="916">
                  <c:v>45047</c:v>
                </c:pt>
                <c:pt idx="917">
                  <c:v>45078</c:v>
                </c:pt>
                <c:pt idx="918">
                  <c:v>45108</c:v>
                </c:pt>
                <c:pt idx="919">
                  <c:v>45139</c:v>
                </c:pt>
                <c:pt idx="920">
                  <c:v>45170</c:v>
                </c:pt>
                <c:pt idx="921">
                  <c:v>45200</c:v>
                </c:pt>
                <c:pt idx="922">
                  <c:v>45231</c:v>
                </c:pt>
                <c:pt idx="923">
                  <c:v>45261</c:v>
                </c:pt>
                <c:pt idx="924">
                  <c:v>45292</c:v>
                </c:pt>
                <c:pt idx="925">
                  <c:v>45323</c:v>
                </c:pt>
                <c:pt idx="926">
                  <c:v>45352</c:v>
                </c:pt>
                <c:pt idx="927">
                  <c:v>45383</c:v>
                </c:pt>
                <c:pt idx="928">
                  <c:v>45413</c:v>
                </c:pt>
                <c:pt idx="929">
                  <c:v>45444</c:v>
                </c:pt>
                <c:pt idx="930">
                  <c:v>45474</c:v>
                </c:pt>
                <c:pt idx="931">
                  <c:v>45505</c:v>
                </c:pt>
                <c:pt idx="932">
                  <c:v>45536</c:v>
                </c:pt>
                <c:pt idx="933">
                  <c:v>45566</c:v>
                </c:pt>
                <c:pt idx="934">
                  <c:v>45597</c:v>
                </c:pt>
                <c:pt idx="935">
                  <c:v>45627</c:v>
                </c:pt>
                <c:pt idx="936">
                  <c:v>45658</c:v>
                </c:pt>
                <c:pt idx="937">
                  <c:v>45689</c:v>
                </c:pt>
                <c:pt idx="938">
                  <c:v>45717</c:v>
                </c:pt>
                <c:pt idx="939">
                  <c:v>45748</c:v>
                </c:pt>
                <c:pt idx="940">
                  <c:v>45778</c:v>
                </c:pt>
                <c:pt idx="941">
                  <c:v>45809</c:v>
                </c:pt>
                <c:pt idx="942">
                  <c:v>45839</c:v>
                </c:pt>
                <c:pt idx="943">
                  <c:v>45870</c:v>
                </c:pt>
                <c:pt idx="944">
                  <c:v>45901</c:v>
                </c:pt>
                <c:pt idx="945">
                  <c:v>45931</c:v>
                </c:pt>
                <c:pt idx="946">
                  <c:v>45962</c:v>
                </c:pt>
                <c:pt idx="947">
                  <c:v>45992</c:v>
                </c:pt>
                <c:pt idx="948">
                  <c:v>46023</c:v>
                </c:pt>
                <c:pt idx="949">
                  <c:v>46054</c:v>
                </c:pt>
                <c:pt idx="950">
                  <c:v>46082</c:v>
                </c:pt>
                <c:pt idx="951">
                  <c:v>46113</c:v>
                </c:pt>
                <c:pt idx="952">
                  <c:v>46143</c:v>
                </c:pt>
                <c:pt idx="953">
                  <c:v>46174</c:v>
                </c:pt>
                <c:pt idx="954">
                  <c:v>46204</c:v>
                </c:pt>
                <c:pt idx="955">
                  <c:v>46235</c:v>
                </c:pt>
                <c:pt idx="956">
                  <c:v>46266</c:v>
                </c:pt>
                <c:pt idx="957">
                  <c:v>46296</c:v>
                </c:pt>
                <c:pt idx="958">
                  <c:v>46327</c:v>
                </c:pt>
                <c:pt idx="959">
                  <c:v>46357</c:v>
                </c:pt>
                <c:pt idx="960">
                  <c:v>46388</c:v>
                </c:pt>
                <c:pt idx="961">
                  <c:v>46419</c:v>
                </c:pt>
                <c:pt idx="962">
                  <c:v>46447</c:v>
                </c:pt>
                <c:pt idx="963">
                  <c:v>46478</c:v>
                </c:pt>
                <c:pt idx="964">
                  <c:v>46508</c:v>
                </c:pt>
                <c:pt idx="965">
                  <c:v>46539</c:v>
                </c:pt>
                <c:pt idx="966">
                  <c:v>46569</c:v>
                </c:pt>
                <c:pt idx="967">
                  <c:v>46600</c:v>
                </c:pt>
                <c:pt idx="968">
                  <c:v>46631</c:v>
                </c:pt>
                <c:pt idx="969">
                  <c:v>46661</c:v>
                </c:pt>
                <c:pt idx="970">
                  <c:v>46692</c:v>
                </c:pt>
                <c:pt idx="971">
                  <c:v>46722</c:v>
                </c:pt>
                <c:pt idx="972">
                  <c:v>46753</c:v>
                </c:pt>
                <c:pt idx="973">
                  <c:v>46784</c:v>
                </c:pt>
                <c:pt idx="974">
                  <c:v>46813</c:v>
                </c:pt>
                <c:pt idx="975">
                  <c:v>46844</c:v>
                </c:pt>
                <c:pt idx="976">
                  <c:v>46874</c:v>
                </c:pt>
                <c:pt idx="977">
                  <c:v>46905</c:v>
                </c:pt>
                <c:pt idx="978">
                  <c:v>46935</c:v>
                </c:pt>
                <c:pt idx="979">
                  <c:v>46966</c:v>
                </c:pt>
                <c:pt idx="980">
                  <c:v>46997</c:v>
                </c:pt>
                <c:pt idx="981">
                  <c:v>47027</c:v>
                </c:pt>
                <c:pt idx="982">
                  <c:v>47058</c:v>
                </c:pt>
                <c:pt idx="983">
                  <c:v>47088</c:v>
                </c:pt>
                <c:pt idx="984">
                  <c:v>47119</c:v>
                </c:pt>
                <c:pt idx="985">
                  <c:v>47150</c:v>
                </c:pt>
                <c:pt idx="986">
                  <c:v>47178</c:v>
                </c:pt>
                <c:pt idx="987">
                  <c:v>47209</c:v>
                </c:pt>
                <c:pt idx="988">
                  <c:v>47239</c:v>
                </c:pt>
                <c:pt idx="989">
                  <c:v>47270</c:v>
                </c:pt>
                <c:pt idx="990">
                  <c:v>47300</c:v>
                </c:pt>
                <c:pt idx="991">
                  <c:v>47331</c:v>
                </c:pt>
                <c:pt idx="992">
                  <c:v>47362</c:v>
                </c:pt>
                <c:pt idx="993">
                  <c:v>47392</c:v>
                </c:pt>
                <c:pt idx="994">
                  <c:v>47423</c:v>
                </c:pt>
                <c:pt idx="995">
                  <c:v>47453</c:v>
                </c:pt>
                <c:pt idx="996">
                  <c:v>47484</c:v>
                </c:pt>
                <c:pt idx="997">
                  <c:v>47515</c:v>
                </c:pt>
                <c:pt idx="998">
                  <c:v>47543</c:v>
                </c:pt>
                <c:pt idx="999">
                  <c:v>47574</c:v>
                </c:pt>
                <c:pt idx="1000">
                  <c:v>47604</c:v>
                </c:pt>
                <c:pt idx="1001">
                  <c:v>47635</c:v>
                </c:pt>
                <c:pt idx="1002">
                  <c:v>47665</c:v>
                </c:pt>
                <c:pt idx="1003">
                  <c:v>47696</c:v>
                </c:pt>
                <c:pt idx="1004">
                  <c:v>47727</c:v>
                </c:pt>
                <c:pt idx="1005">
                  <c:v>47757</c:v>
                </c:pt>
                <c:pt idx="1006">
                  <c:v>47788</c:v>
                </c:pt>
                <c:pt idx="1007">
                  <c:v>47818</c:v>
                </c:pt>
                <c:pt idx="1008">
                  <c:v>47849</c:v>
                </c:pt>
                <c:pt idx="1009">
                  <c:v>47880</c:v>
                </c:pt>
                <c:pt idx="1010">
                  <c:v>47908</c:v>
                </c:pt>
                <c:pt idx="1011">
                  <c:v>47939</c:v>
                </c:pt>
                <c:pt idx="1012">
                  <c:v>47969</c:v>
                </c:pt>
                <c:pt idx="1013">
                  <c:v>48000</c:v>
                </c:pt>
                <c:pt idx="1014">
                  <c:v>48030</c:v>
                </c:pt>
                <c:pt idx="1015">
                  <c:v>48061</c:v>
                </c:pt>
                <c:pt idx="1016">
                  <c:v>48092</c:v>
                </c:pt>
                <c:pt idx="1017">
                  <c:v>48122</c:v>
                </c:pt>
                <c:pt idx="1018">
                  <c:v>48153</c:v>
                </c:pt>
                <c:pt idx="1019">
                  <c:v>48183</c:v>
                </c:pt>
                <c:pt idx="1020">
                  <c:v>48214</c:v>
                </c:pt>
                <c:pt idx="1021">
                  <c:v>48245</c:v>
                </c:pt>
                <c:pt idx="1022">
                  <c:v>48274</c:v>
                </c:pt>
                <c:pt idx="1023">
                  <c:v>48305</c:v>
                </c:pt>
                <c:pt idx="1024">
                  <c:v>48335</c:v>
                </c:pt>
                <c:pt idx="1025">
                  <c:v>48366</c:v>
                </c:pt>
                <c:pt idx="1026">
                  <c:v>48396</c:v>
                </c:pt>
                <c:pt idx="1027">
                  <c:v>48427</c:v>
                </c:pt>
                <c:pt idx="1028">
                  <c:v>48458</c:v>
                </c:pt>
                <c:pt idx="1029">
                  <c:v>48488</c:v>
                </c:pt>
                <c:pt idx="1030">
                  <c:v>48519</c:v>
                </c:pt>
                <c:pt idx="1031">
                  <c:v>48549</c:v>
                </c:pt>
                <c:pt idx="1032">
                  <c:v>48580</c:v>
                </c:pt>
                <c:pt idx="1033">
                  <c:v>48611</c:v>
                </c:pt>
                <c:pt idx="1034">
                  <c:v>48639</c:v>
                </c:pt>
                <c:pt idx="1035">
                  <c:v>48670</c:v>
                </c:pt>
                <c:pt idx="1036">
                  <c:v>48700</c:v>
                </c:pt>
                <c:pt idx="1037">
                  <c:v>48731</c:v>
                </c:pt>
                <c:pt idx="1038">
                  <c:v>48761</c:v>
                </c:pt>
                <c:pt idx="1039">
                  <c:v>48792</c:v>
                </c:pt>
                <c:pt idx="1040">
                  <c:v>48823</c:v>
                </c:pt>
                <c:pt idx="1041">
                  <c:v>48853</c:v>
                </c:pt>
                <c:pt idx="1042">
                  <c:v>48884</c:v>
                </c:pt>
                <c:pt idx="1043">
                  <c:v>48914</c:v>
                </c:pt>
                <c:pt idx="1044">
                  <c:v>48945</c:v>
                </c:pt>
                <c:pt idx="1045">
                  <c:v>48976</c:v>
                </c:pt>
                <c:pt idx="1046">
                  <c:v>49004</c:v>
                </c:pt>
                <c:pt idx="1047">
                  <c:v>49035</c:v>
                </c:pt>
                <c:pt idx="1048">
                  <c:v>49065</c:v>
                </c:pt>
                <c:pt idx="1049">
                  <c:v>49096</c:v>
                </c:pt>
                <c:pt idx="1050">
                  <c:v>49126</c:v>
                </c:pt>
                <c:pt idx="1051">
                  <c:v>49157</c:v>
                </c:pt>
                <c:pt idx="1052">
                  <c:v>49188</c:v>
                </c:pt>
                <c:pt idx="1053">
                  <c:v>49218</c:v>
                </c:pt>
                <c:pt idx="1054">
                  <c:v>49249</c:v>
                </c:pt>
                <c:pt idx="1055">
                  <c:v>49279</c:v>
                </c:pt>
                <c:pt idx="1056">
                  <c:v>49310</c:v>
                </c:pt>
                <c:pt idx="1057">
                  <c:v>49341</c:v>
                </c:pt>
                <c:pt idx="1058">
                  <c:v>49369</c:v>
                </c:pt>
                <c:pt idx="1059">
                  <c:v>49400</c:v>
                </c:pt>
                <c:pt idx="1060">
                  <c:v>49430</c:v>
                </c:pt>
                <c:pt idx="1061">
                  <c:v>49461</c:v>
                </c:pt>
                <c:pt idx="1062">
                  <c:v>49491</c:v>
                </c:pt>
                <c:pt idx="1063">
                  <c:v>49522</c:v>
                </c:pt>
                <c:pt idx="1064">
                  <c:v>49553</c:v>
                </c:pt>
                <c:pt idx="1065">
                  <c:v>49583</c:v>
                </c:pt>
                <c:pt idx="1066">
                  <c:v>49614</c:v>
                </c:pt>
                <c:pt idx="1067">
                  <c:v>49644</c:v>
                </c:pt>
                <c:pt idx="1068">
                  <c:v>49675</c:v>
                </c:pt>
                <c:pt idx="1069">
                  <c:v>49706</c:v>
                </c:pt>
                <c:pt idx="1070">
                  <c:v>49735</c:v>
                </c:pt>
                <c:pt idx="1071">
                  <c:v>49766</c:v>
                </c:pt>
                <c:pt idx="1072">
                  <c:v>49796</c:v>
                </c:pt>
                <c:pt idx="1073">
                  <c:v>49827</c:v>
                </c:pt>
                <c:pt idx="1074">
                  <c:v>49857</c:v>
                </c:pt>
                <c:pt idx="1075">
                  <c:v>49888</c:v>
                </c:pt>
                <c:pt idx="1076">
                  <c:v>49919</c:v>
                </c:pt>
                <c:pt idx="1077">
                  <c:v>49949</c:v>
                </c:pt>
                <c:pt idx="1078">
                  <c:v>49980</c:v>
                </c:pt>
                <c:pt idx="1079">
                  <c:v>50010</c:v>
                </c:pt>
                <c:pt idx="1080">
                  <c:v>50041</c:v>
                </c:pt>
                <c:pt idx="1081">
                  <c:v>50072</c:v>
                </c:pt>
                <c:pt idx="1082">
                  <c:v>50100</c:v>
                </c:pt>
                <c:pt idx="1083">
                  <c:v>50131</c:v>
                </c:pt>
                <c:pt idx="1084">
                  <c:v>50161</c:v>
                </c:pt>
                <c:pt idx="1085">
                  <c:v>50192</c:v>
                </c:pt>
                <c:pt idx="1086">
                  <c:v>50222</c:v>
                </c:pt>
                <c:pt idx="1087">
                  <c:v>50253</c:v>
                </c:pt>
                <c:pt idx="1088">
                  <c:v>50284</c:v>
                </c:pt>
                <c:pt idx="1089">
                  <c:v>50314</c:v>
                </c:pt>
                <c:pt idx="1090">
                  <c:v>50345</c:v>
                </c:pt>
                <c:pt idx="1091">
                  <c:v>50375</c:v>
                </c:pt>
                <c:pt idx="1092">
                  <c:v>50406</c:v>
                </c:pt>
                <c:pt idx="1093">
                  <c:v>50437</c:v>
                </c:pt>
                <c:pt idx="1094">
                  <c:v>50465</c:v>
                </c:pt>
                <c:pt idx="1095">
                  <c:v>50496</c:v>
                </c:pt>
                <c:pt idx="1096">
                  <c:v>50526</c:v>
                </c:pt>
                <c:pt idx="1097">
                  <c:v>50557</c:v>
                </c:pt>
                <c:pt idx="1098">
                  <c:v>50587</c:v>
                </c:pt>
                <c:pt idx="1099">
                  <c:v>50618</c:v>
                </c:pt>
                <c:pt idx="1100">
                  <c:v>50649</c:v>
                </c:pt>
                <c:pt idx="1101">
                  <c:v>50679</c:v>
                </c:pt>
                <c:pt idx="1102">
                  <c:v>50710</c:v>
                </c:pt>
                <c:pt idx="1103">
                  <c:v>50740</c:v>
                </c:pt>
                <c:pt idx="1104">
                  <c:v>50771</c:v>
                </c:pt>
                <c:pt idx="1105">
                  <c:v>50802</c:v>
                </c:pt>
                <c:pt idx="1106">
                  <c:v>50830</c:v>
                </c:pt>
                <c:pt idx="1107">
                  <c:v>50861</c:v>
                </c:pt>
                <c:pt idx="1108">
                  <c:v>50891</c:v>
                </c:pt>
                <c:pt idx="1109">
                  <c:v>50922</c:v>
                </c:pt>
                <c:pt idx="1110">
                  <c:v>50952</c:v>
                </c:pt>
                <c:pt idx="1111">
                  <c:v>50983</c:v>
                </c:pt>
                <c:pt idx="1112">
                  <c:v>51014</c:v>
                </c:pt>
                <c:pt idx="1113">
                  <c:v>51044</c:v>
                </c:pt>
                <c:pt idx="1114">
                  <c:v>51075</c:v>
                </c:pt>
                <c:pt idx="1115">
                  <c:v>51105</c:v>
                </c:pt>
                <c:pt idx="1116">
                  <c:v>51136</c:v>
                </c:pt>
                <c:pt idx="1117">
                  <c:v>51167</c:v>
                </c:pt>
                <c:pt idx="1118">
                  <c:v>51196</c:v>
                </c:pt>
                <c:pt idx="1119">
                  <c:v>51227</c:v>
                </c:pt>
                <c:pt idx="1120">
                  <c:v>51257</c:v>
                </c:pt>
                <c:pt idx="1121">
                  <c:v>51288</c:v>
                </c:pt>
                <c:pt idx="1122">
                  <c:v>51318</c:v>
                </c:pt>
                <c:pt idx="1123">
                  <c:v>51349</c:v>
                </c:pt>
                <c:pt idx="1124">
                  <c:v>51380</c:v>
                </c:pt>
                <c:pt idx="1125">
                  <c:v>51410</c:v>
                </c:pt>
                <c:pt idx="1126">
                  <c:v>51441</c:v>
                </c:pt>
                <c:pt idx="1127">
                  <c:v>51471</c:v>
                </c:pt>
              </c:numCache>
            </c:numRef>
          </c:cat>
          <c:val>
            <c:numRef>
              <c:f>GDPCON!$L$9:$L$1136</c:f>
              <c:numCache>
                <c:formatCode>General</c:formatCode>
                <c:ptCount val="1128"/>
                <c:pt idx="917" formatCode="0.0">
                  <c:v>20.386467</c:v>
                </c:pt>
                <c:pt idx="1127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72D-4129-BE28-B338117FD827}"/>
            </c:ext>
          </c:extLst>
        </c:ser>
        <c:ser>
          <c:idx val="2"/>
          <c:order val="3"/>
          <c:tx>
            <c:v>GDP Forecast</c:v>
          </c:tx>
          <c:spPr>
            <a:ln>
              <a:noFill/>
            </a:ln>
          </c:spPr>
          <c:marker>
            <c:symbol val="diamond"/>
            <c:size val="8"/>
            <c:spPr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cat>
            <c:numRef>
              <c:f>GDPCON!$A$9:$A$1136</c:f>
              <c:numCache>
                <c:formatCode>mmm\-yy</c:formatCode>
                <c:ptCount val="1128"/>
                <c:pt idx="0">
                  <c:v>17168</c:v>
                </c:pt>
                <c:pt idx="1">
                  <c:v>17199</c:v>
                </c:pt>
                <c:pt idx="2">
                  <c:v>17227</c:v>
                </c:pt>
                <c:pt idx="3">
                  <c:v>17258</c:v>
                </c:pt>
                <c:pt idx="4">
                  <c:v>17288</c:v>
                </c:pt>
                <c:pt idx="5">
                  <c:v>17319</c:v>
                </c:pt>
                <c:pt idx="6">
                  <c:v>17349</c:v>
                </c:pt>
                <c:pt idx="7">
                  <c:v>17380</c:v>
                </c:pt>
                <c:pt idx="8">
                  <c:v>17411</c:v>
                </c:pt>
                <c:pt idx="9">
                  <c:v>17441</c:v>
                </c:pt>
                <c:pt idx="10">
                  <c:v>17472</c:v>
                </c:pt>
                <c:pt idx="11">
                  <c:v>17502</c:v>
                </c:pt>
                <c:pt idx="12">
                  <c:v>17533</c:v>
                </c:pt>
                <c:pt idx="13">
                  <c:v>17564</c:v>
                </c:pt>
                <c:pt idx="14">
                  <c:v>17593</c:v>
                </c:pt>
                <c:pt idx="15">
                  <c:v>17624</c:v>
                </c:pt>
                <c:pt idx="16">
                  <c:v>17654</c:v>
                </c:pt>
                <c:pt idx="17">
                  <c:v>17685</c:v>
                </c:pt>
                <c:pt idx="18">
                  <c:v>17715</c:v>
                </c:pt>
                <c:pt idx="19">
                  <c:v>17746</c:v>
                </c:pt>
                <c:pt idx="20">
                  <c:v>17777</c:v>
                </c:pt>
                <c:pt idx="21">
                  <c:v>17807</c:v>
                </c:pt>
                <c:pt idx="22">
                  <c:v>17838</c:v>
                </c:pt>
                <c:pt idx="23">
                  <c:v>17868</c:v>
                </c:pt>
                <c:pt idx="24">
                  <c:v>17899</c:v>
                </c:pt>
                <c:pt idx="25">
                  <c:v>17930</c:v>
                </c:pt>
                <c:pt idx="26">
                  <c:v>17958</c:v>
                </c:pt>
                <c:pt idx="27">
                  <c:v>17989</c:v>
                </c:pt>
                <c:pt idx="28">
                  <c:v>18019</c:v>
                </c:pt>
                <c:pt idx="29">
                  <c:v>18050</c:v>
                </c:pt>
                <c:pt idx="30">
                  <c:v>18080</c:v>
                </c:pt>
                <c:pt idx="31">
                  <c:v>18111</c:v>
                </c:pt>
                <c:pt idx="32">
                  <c:v>18142</c:v>
                </c:pt>
                <c:pt idx="33">
                  <c:v>18172</c:v>
                </c:pt>
                <c:pt idx="34">
                  <c:v>18203</c:v>
                </c:pt>
                <c:pt idx="35">
                  <c:v>18233</c:v>
                </c:pt>
                <c:pt idx="36">
                  <c:v>18264</c:v>
                </c:pt>
                <c:pt idx="37">
                  <c:v>18295</c:v>
                </c:pt>
                <c:pt idx="38">
                  <c:v>18323</c:v>
                </c:pt>
                <c:pt idx="39">
                  <c:v>18354</c:v>
                </c:pt>
                <c:pt idx="40">
                  <c:v>18384</c:v>
                </c:pt>
                <c:pt idx="41">
                  <c:v>18415</c:v>
                </c:pt>
                <c:pt idx="42">
                  <c:v>18445</c:v>
                </c:pt>
                <c:pt idx="43">
                  <c:v>18476</c:v>
                </c:pt>
                <c:pt idx="44">
                  <c:v>18507</c:v>
                </c:pt>
                <c:pt idx="45">
                  <c:v>18537</c:v>
                </c:pt>
                <c:pt idx="46">
                  <c:v>18568</c:v>
                </c:pt>
                <c:pt idx="47">
                  <c:v>18598</c:v>
                </c:pt>
                <c:pt idx="48">
                  <c:v>18629</c:v>
                </c:pt>
                <c:pt idx="49">
                  <c:v>18660</c:v>
                </c:pt>
                <c:pt idx="50">
                  <c:v>18688</c:v>
                </c:pt>
                <c:pt idx="51">
                  <c:v>18719</c:v>
                </c:pt>
                <c:pt idx="52">
                  <c:v>18749</c:v>
                </c:pt>
                <c:pt idx="53">
                  <c:v>18780</c:v>
                </c:pt>
                <c:pt idx="54">
                  <c:v>18810</c:v>
                </c:pt>
                <c:pt idx="55">
                  <c:v>18841</c:v>
                </c:pt>
                <c:pt idx="56">
                  <c:v>18872</c:v>
                </c:pt>
                <c:pt idx="57">
                  <c:v>18902</c:v>
                </c:pt>
                <c:pt idx="58">
                  <c:v>18933</c:v>
                </c:pt>
                <c:pt idx="59">
                  <c:v>18963</c:v>
                </c:pt>
                <c:pt idx="60">
                  <c:v>18994</c:v>
                </c:pt>
                <c:pt idx="61">
                  <c:v>19025</c:v>
                </c:pt>
                <c:pt idx="62">
                  <c:v>19054</c:v>
                </c:pt>
                <c:pt idx="63">
                  <c:v>19085</c:v>
                </c:pt>
                <c:pt idx="64">
                  <c:v>19115</c:v>
                </c:pt>
                <c:pt idx="65">
                  <c:v>19146</c:v>
                </c:pt>
                <c:pt idx="66">
                  <c:v>19176</c:v>
                </c:pt>
                <c:pt idx="67">
                  <c:v>19207</c:v>
                </c:pt>
                <c:pt idx="68">
                  <c:v>19238</c:v>
                </c:pt>
                <c:pt idx="69">
                  <c:v>19268</c:v>
                </c:pt>
                <c:pt idx="70">
                  <c:v>19299</c:v>
                </c:pt>
                <c:pt idx="71">
                  <c:v>19329</c:v>
                </c:pt>
                <c:pt idx="72">
                  <c:v>19360</c:v>
                </c:pt>
                <c:pt idx="73">
                  <c:v>19391</c:v>
                </c:pt>
                <c:pt idx="74">
                  <c:v>19419</c:v>
                </c:pt>
                <c:pt idx="75">
                  <c:v>19450</c:v>
                </c:pt>
                <c:pt idx="76">
                  <c:v>19480</c:v>
                </c:pt>
                <c:pt idx="77">
                  <c:v>19511</c:v>
                </c:pt>
                <c:pt idx="78">
                  <c:v>19541</c:v>
                </c:pt>
                <c:pt idx="79">
                  <c:v>19572</c:v>
                </c:pt>
                <c:pt idx="80">
                  <c:v>19603</c:v>
                </c:pt>
                <c:pt idx="81">
                  <c:v>19633</c:v>
                </c:pt>
                <c:pt idx="82">
                  <c:v>19664</c:v>
                </c:pt>
                <c:pt idx="83">
                  <c:v>19694</c:v>
                </c:pt>
                <c:pt idx="84">
                  <c:v>19725</c:v>
                </c:pt>
                <c:pt idx="85">
                  <c:v>19756</c:v>
                </c:pt>
                <c:pt idx="86">
                  <c:v>19784</c:v>
                </c:pt>
                <c:pt idx="87">
                  <c:v>19815</c:v>
                </c:pt>
                <c:pt idx="88">
                  <c:v>19845</c:v>
                </c:pt>
                <c:pt idx="89">
                  <c:v>19876</c:v>
                </c:pt>
                <c:pt idx="90">
                  <c:v>19906</c:v>
                </c:pt>
                <c:pt idx="91">
                  <c:v>19937</c:v>
                </c:pt>
                <c:pt idx="92">
                  <c:v>19968</c:v>
                </c:pt>
                <c:pt idx="93">
                  <c:v>19998</c:v>
                </c:pt>
                <c:pt idx="94">
                  <c:v>20029</c:v>
                </c:pt>
                <c:pt idx="95">
                  <c:v>20059</c:v>
                </c:pt>
                <c:pt idx="96">
                  <c:v>20090</c:v>
                </c:pt>
                <c:pt idx="97">
                  <c:v>20121</c:v>
                </c:pt>
                <c:pt idx="98">
                  <c:v>20149</c:v>
                </c:pt>
                <c:pt idx="99">
                  <c:v>20180</c:v>
                </c:pt>
                <c:pt idx="100">
                  <c:v>20210</c:v>
                </c:pt>
                <c:pt idx="101">
                  <c:v>20241</c:v>
                </c:pt>
                <c:pt idx="102">
                  <c:v>20271</c:v>
                </c:pt>
                <c:pt idx="103">
                  <c:v>20302</c:v>
                </c:pt>
                <c:pt idx="104">
                  <c:v>20333</c:v>
                </c:pt>
                <c:pt idx="105">
                  <c:v>20363</c:v>
                </c:pt>
                <c:pt idx="106">
                  <c:v>20394</c:v>
                </c:pt>
                <c:pt idx="107">
                  <c:v>20424</c:v>
                </c:pt>
                <c:pt idx="108">
                  <c:v>20455</c:v>
                </c:pt>
                <c:pt idx="109">
                  <c:v>20486</c:v>
                </c:pt>
                <c:pt idx="110">
                  <c:v>20515</c:v>
                </c:pt>
                <c:pt idx="111">
                  <c:v>20546</c:v>
                </c:pt>
                <c:pt idx="112">
                  <c:v>20576</c:v>
                </c:pt>
                <c:pt idx="113">
                  <c:v>20607</c:v>
                </c:pt>
                <c:pt idx="114">
                  <c:v>20637</c:v>
                </c:pt>
                <c:pt idx="115">
                  <c:v>20668</c:v>
                </c:pt>
                <c:pt idx="116">
                  <c:v>20699</c:v>
                </c:pt>
                <c:pt idx="117">
                  <c:v>20729</c:v>
                </c:pt>
                <c:pt idx="118">
                  <c:v>20760</c:v>
                </c:pt>
                <c:pt idx="119">
                  <c:v>20790</c:v>
                </c:pt>
                <c:pt idx="120">
                  <c:v>20821</c:v>
                </c:pt>
                <c:pt idx="121">
                  <c:v>20852</c:v>
                </c:pt>
                <c:pt idx="122">
                  <c:v>20880</c:v>
                </c:pt>
                <c:pt idx="123">
                  <c:v>20911</c:v>
                </c:pt>
                <c:pt idx="124">
                  <c:v>20941</c:v>
                </c:pt>
                <c:pt idx="125">
                  <c:v>20972</c:v>
                </c:pt>
                <c:pt idx="126">
                  <c:v>21002</c:v>
                </c:pt>
                <c:pt idx="127">
                  <c:v>21033</c:v>
                </c:pt>
                <c:pt idx="128">
                  <c:v>21064</c:v>
                </c:pt>
                <c:pt idx="129">
                  <c:v>21094</c:v>
                </c:pt>
                <c:pt idx="130">
                  <c:v>21125</c:v>
                </c:pt>
                <c:pt idx="131">
                  <c:v>21155</c:v>
                </c:pt>
                <c:pt idx="132">
                  <c:v>21186</c:v>
                </c:pt>
                <c:pt idx="133">
                  <c:v>21217</c:v>
                </c:pt>
                <c:pt idx="134">
                  <c:v>21245</c:v>
                </c:pt>
                <c:pt idx="135">
                  <c:v>21276</c:v>
                </c:pt>
                <c:pt idx="136">
                  <c:v>21306</c:v>
                </c:pt>
                <c:pt idx="137">
                  <c:v>21337</c:v>
                </c:pt>
                <c:pt idx="138">
                  <c:v>21367</c:v>
                </c:pt>
                <c:pt idx="139">
                  <c:v>21398</c:v>
                </c:pt>
                <c:pt idx="140">
                  <c:v>21429</c:v>
                </c:pt>
                <c:pt idx="141">
                  <c:v>21459</c:v>
                </c:pt>
                <c:pt idx="142">
                  <c:v>21490</c:v>
                </c:pt>
                <c:pt idx="143">
                  <c:v>21520</c:v>
                </c:pt>
                <c:pt idx="144">
                  <c:v>21551</c:v>
                </c:pt>
                <c:pt idx="145">
                  <c:v>21582</c:v>
                </c:pt>
                <c:pt idx="146">
                  <c:v>21610</c:v>
                </c:pt>
                <c:pt idx="147">
                  <c:v>21641</c:v>
                </c:pt>
                <c:pt idx="148">
                  <c:v>21671</c:v>
                </c:pt>
                <c:pt idx="149">
                  <c:v>21702</c:v>
                </c:pt>
                <c:pt idx="150">
                  <c:v>21732</c:v>
                </c:pt>
                <c:pt idx="151">
                  <c:v>21763</c:v>
                </c:pt>
                <c:pt idx="152">
                  <c:v>21794</c:v>
                </c:pt>
                <c:pt idx="153">
                  <c:v>21824</c:v>
                </c:pt>
                <c:pt idx="154">
                  <c:v>21855</c:v>
                </c:pt>
                <c:pt idx="155">
                  <c:v>21885</c:v>
                </c:pt>
                <c:pt idx="156">
                  <c:v>21916</c:v>
                </c:pt>
                <c:pt idx="157">
                  <c:v>21947</c:v>
                </c:pt>
                <c:pt idx="158">
                  <c:v>21976</c:v>
                </c:pt>
                <c:pt idx="159">
                  <c:v>22007</c:v>
                </c:pt>
                <c:pt idx="160">
                  <c:v>22037</c:v>
                </c:pt>
                <c:pt idx="161">
                  <c:v>22068</c:v>
                </c:pt>
                <c:pt idx="162">
                  <c:v>22098</c:v>
                </c:pt>
                <c:pt idx="163">
                  <c:v>22129</c:v>
                </c:pt>
                <c:pt idx="164">
                  <c:v>22160</c:v>
                </c:pt>
                <c:pt idx="165">
                  <c:v>22190</c:v>
                </c:pt>
                <c:pt idx="166">
                  <c:v>22221</c:v>
                </c:pt>
                <c:pt idx="167">
                  <c:v>22251</c:v>
                </c:pt>
                <c:pt idx="168">
                  <c:v>22282</c:v>
                </c:pt>
                <c:pt idx="169">
                  <c:v>22313</c:v>
                </c:pt>
                <c:pt idx="170">
                  <c:v>22341</c:v>
                </c:pt>
                <c:pt idx="171">
                  <c:v>22372</c:v>
                </c:pt>
                <c:pt idx="172">
                  <c:v>22402</c:v>
                </c:pt>
                <c:pt idx="173">
                  <c:v>22433</c:v>
                </c:pt>
                <c:pt idx="174">
                  <c:v>22463</c:v>
                </c:pt>
                <c:pt idx="175">
                  <c:v>22494</c:v>
                </c:pt>
                <c:pt idx="176">
                  <c:v>22525</c:v>
                </c:pt>
                <c:pt idx="177">
                  <c:v>22555</c:v>
                </c:pt>
                <c:pt idx="178">
                  <c:v>22586</c:v>
                </c:pt>
                <c:pt idx="179">
                  <c:v>22616</c:v>
                </c:pt>
                <c:pt idx="180">
                  <c:v>22647</c:v>
                </c:pt>
                <c:pt idx="181">
                  <c:v>22678</c:v>
                </c:pt>
                <c:pt idx="182">
                  <c:v>22706</c:v>
                </c:pt>
                <c:pt idx="183">
                  <c:v>22737</c:v>
                </c:pt>
                <c:pt idx="184">
                  <c:v>22767</c:v>
                </c:pt>
                <c:pt idx="185">
                  <c:v>22798</c:v>
                </c:pt>
                <c:pt idx="186">
                  <c:v>22828</c:v>
                </c:pt>
                <c:pt idx="187">
                  <c:v>22859</c:v>
                </c:pt>
                <c:pt idx="188">
                  <c:v>22890</c:v>
                </c:pt>
                <c:pt idx="189">
                  <c:v>22920</c:v>
                </c:pt>
                <c:pt idx="190">
                  <c:v>22951</c:v>
                </c:pt>
                <c:pt idx="191">
                  <c:v>22981</c:v>
                </c:pt>
                <c:pt idx="192">
                  <c:v>23012</c:v>
                </c:pt>
                <c:pt idx="193">
                  <c:v>23043</c:v>
                </c:pt>
                <c:pt idx="194">
                  <c:v>23071</c:v>
                </c:pt>
                <c:pt idx="195">
                  <c:v>23102</c:v>
                </c:pt>
                <c:pt idx="196">
                  <c:v>23132</c:v>
                </c:pt>
                <c:pt idx="197">
                  <c:v>23163</c:v>
                </c:pt>
                <c:pt idx="198">
                  <c:v>23193</c:v>
                </c:pt>
                <c:pt idx="199">
                  <c:v>23224</c:v>
                </c:pt>
                <c:pt idx="200">
                  <c:v>23255</c:v>
                </c:pt>
                <c:pt idx="201">
                  <c:v>23285</c:v>
                </c:pt>
                <c:pt idx="202">
                  <c:v>23316</c:v>
                </c:pt>
                <c:pt idx="203">
                  <c:v>23346</c:v>
                </c:pt>
                <c:pt idx="204">
                  <c:v>23377</c:v>
                </c:pt>
                <c:pt idx="205">
                  <c:v>23408</c:v>
                </c:pt>
                <c:pt idx="206">
                  <c:v>23437</c:v>
                </c:pt>
                <c:pt idx="207">
                  <c:v>23468</c:v>
                </c:pt>
                <c:pt idx="208">
                  <c:v>23498</c:v>
                </c:pt>
                <c:pt idx="209">
                  <c:v>23529</c:v>
                </c:pt>
                <c:pt idx="210">
                  <c:v>23559</c:v>
                </c:pt>
                <c:pt idx="211">
                  <c:v>23590</c:v>
                </c:pt>
                <c:pt idx="212">
                  <c:v>23621</c:v>
                </c:pt>
                <c:pt idx="213">
                  <c:v>23651</c:v>
                </c:pt>
                <c:pt idx="214">
                  <c:v>23682</c:v>
                </c:pt>
                <c:pt idx="215">
                  <c:v>23712</c:v>
                </c:pt>
                <c:pt idx="216">
                  <c:v>23743</c:v>
                </c:pt>
                <c:pt idx="217">
                  <c:v>23774</c:v>
                </c:pt>
                <c:pt idx="218">
                  <c:v>23802</c:v>
                </c:pt>
                <c:pt idx="219">
                  <c:v>23833</c:v>
                </c:pt>
                <c:pt idx="220">
                  <c:v>23863</c:v>
                </c:pt>
                <c:pt idx="221">
                  <c:v>23894</c:v>
                </c:pt>
                <c:pt idx="222">
                  <c:v>23924</c:v>
                </c:pt>
                <c:pt idx="223">
                  <c:v>23955</c:v>
                </c:pt>
                <c:pt idx="224">
                  <c:v>23986</c:v>
                </c:pt>
                <c:pt idx="225">
                  <c:v>24016</c:v>
                </c:pt>
                <c:pt idx="226">
                  <c:v>24047</c:v>
                </c:pt>
                <c:pt idx="227">
                  <c:v>24077</c:v>
                </c:pt>
                <c:pt idx="228">
                  <c:v>24108</c:v>
                </c:pt>
                <c:pt idx="229">
                  <c:v>24139</c:v>
                </c:pt>
                <c:pt idx="230">
                  <c:v>24167</c:v>
                </c:pt>
                <c:pt idx="231">
                  <c:v>24198</c:v>
                </c:pt>
                <c:pt idx="232">
                  <c:v>24228</c:v>
                </c:pt>
                <c:pt idx="233">
                  <c:v>24259</c:v>
                </c:pt>
                <c:pt idx="234">
                  <c:v>24289</c:v>
                </c:pt>
                <c:pt idx="235">
                  <c:v>24320</c:v>
                </c:pt>
                <c:pt idx="236">
                  <c:v>24351</c:v>
                </c:pt>
                <c:pt idx="237">
                  <c:v>24381</c:v>
                </c:pt>
                <c:pt idx="238">
                  <c:v>24412</c:v>
                </c:pt>
                <c:pt idx="239">
                  <c:v>24442</c:v>
                </c:pt>
                <c:pt idx="240">
                  <c:v>24473</c:v>
                </c:pt>
                <c:pt idx="241">
                  <c:v>24504</c:v>
                </c:pt>
                <c:pt idx="242">
                  <c:v>24532</c:v>
                </c:pt>
                <c:pt idx="243">
                  <c:v>24563</c:v>
                </c:pt>
                <c:pt idx="244">
                  <c:v>24593</c:v>
                </c:pt>
                <c:pt idx="245">
                  <c:v>24624</c:v>
                </c:pt>
                <c:pt idx="246">
                  <c:v>24654</c:v>
                </c:pt>
                <c:pt idx="247">
                  <c:v>24685</c:v>
                </c:pt>
                <c:pt idx="248">
                  <c:v>24716</c:v>
                </c:pt>
                <c:pt idx="249">
                  <c:v>24746</c:v>
                </c:pt>
                <c:pt idx="250">
                  <c:v>24777</c:v>
                </c:pt>
                <c:pt idx="251">
                  <c:v>24807</c:v>
                </c:pt>
                <c:pt idx="252">
                  <c:v>24838</c:v>
                </c:pt>
                <c:pt idx="253">
                  <c:v>24869</c:v>
                </c:pt>
                <c:pt idx="254">
                  <c:v>24898</c:v>
                </c:pt>
                <c:pt idx="255">
                  <c:v>24929</c:v>
                </c:pt>
                <c:pt idx="256">
                  <c:v>24959</c:v>
                </c:pt>
                <c:pt idx="257">
                  <c:v>24990</c:v>
                </c:pt>
                <c:pt idx="258">
                  <c:v>25020</c:v>
                </c:pt>
                <c:pt idx="259">
                  <c:v>25051</c:v>
                </c:pt>
                <c:pt idx="260">
                  <c:v>25082</c:v>
                </c:pt>
                <c:pt idx="261">
                  <c:v>25112</c:v>
                </c:pt>
                <c:pt idx="262">
                  <c:v>25143</c:v>
                </c:pt>
                <c:pt idx="263">
                  <c:v>25173</c:v>
                </c:pt>
                <c:pt idx="264">
                  <c:v>25204</c:v>
                </c:pt>
                <c:pt idx="265">
                  <c:v>25235</c:v>
                </c:pt>
                <c:pt idx="266">
                  <c:v>25263</c:v>
                </c:pt>
                <c:pt idx="267">
                  <c:v>25294</c:v>
                </c:pt>
                <c:pt idx="268">
                  <c:v>25324</c:v>
                </c:pt>
                <c:pt idx="269">
                  <c:v>25355</c:v>
                </c:pt>
                <c:pt idx="270">
                  <c:v>25385</c:v>
                </c:pt>
                <c:pt idx="271">
                  <c:v>25416</c:v>
                </c:pt>
                <c:pt idx="272">
                  <c:v>25447</c:v>
                </c:pt>
                <c:pt idx="273">
                  <c:v>25477</c:v>
                </c:pt>
                <c:pt idx="274">
                  <c:v>25508</c:v>
                </c:pt>
                <c:pt idx="275">
                  <c:v>25538</c:v>
                </c:pt>
                <c:pt idx="276">
                  <c:v>25569</c:v>
                </c:pt>
                <c:pt idx="277">
                  <c:v>25600</c:v>
                </c:pt>
                <c:pt idx="278">
                  <c:v>25628</c:v>
                </c:pt>
                <c:pt idx="279">
                  <c:v>25659</c:v>
                </c:pt>
                <c:pt idx="280">
                  <c:v>25689</c:v>
                </c:pt>
                <c:pt idx="281">
                  <c:v>25720</c:v>
                </c:pt>
                <c:pt idx="282">
                  <c:v>25750</c:v>
                </c:pt>
                <c:pt idx="283">
                  <c:v>25781</c:v>
                </c:pt>
                <c:pt idx="284">
                  <c:v>25812</c:v>
                </c:pt>
                <c:pt idx="285">
                  <c:v>25842</c:v>
                </c:pt>
                <c:pt idx="286">
                  <c:v>25873</c:v>
                </c:pt>
                <c:pt idx="287">
                  <c:v>25903</c:v>
                </c:pt>
                <c:pt idx="288">
                  <c:v>25934</c:v>
                </c:pt>
                <c:pt idx="289">
                  <c:v>25965</c:v>
                </c:pt>
                <c:pt idx="290">
                  <c:v>25993</c:v>
                </c:pt>
                <c:pt idx="291">
                  <c:v>26024</c:v>
                </c:pt>
                <c:pt idx="292">
                  <c:v>26054</c:v>
                </c:pt>
                <c:pt idx="293">
                  <c:v>26085</c:v>
                </c:pt>
                <c:pt idx="294">
                  <c:v>26115</c:v>
                </c:pt>
                <c:pt idx="295">
                  <c:v>26146</c:v>
                </c:pt>
                <c:pt idx="296">
                  <c:v>26177</c:v>
                </c:pt>
                <c:pt idx="297">
                  <c:v>26207</c:v>
                </c:pt>
                <c:pt idx="298">
                  <c:v>26238</c:v>
                </c:pt>
                <c:pt idx="299">
                  <c:v>26268</c:v>
                </c:pt>
                <c:pt idx="300">
                  <c:v>26299</c:v>
                </c:pt>
                <c:pt idx="301">
                  <c:v>26330</c:v>
                </c:pt>
                <c:pt idx="302">
                  <c:v>26359</c:v>
                </c:pt>
                <c:pt idx="303">
                  <c:v>26390</c:v>
                </c:pt>
                <c:pt idx="304">
                  <c:v>26420</c:v>
                </c:pt>
                <c:pt idx="305">
                  <c:v>26451</c:v>
                </c:pt>
                <c:pt idx="306">
                  <c:v>26481</c:v>
                </c:pt>
                <c:pt idx="307">
                  <c:v>26512</c:v>
                </c:pt>
                <c:pt idx="308">
                  <c:v>26543</c:v>
                </c:pt>
                <c:pt idx="309">
                  <c:v>26573</c:v>
                </c:pt>
                <c:pt idx="310">
                  <c:v>26604</c:v>
                </c:pt>
                <c:pt idx="311">
                  <c:v>26634</c:v>
                </c:pt>
                <c:pt idx="312">
                  <c:v>26665</c:v>
                </c:pt>
                <c:pt idx="313">
                  <c:v>26696</c:v>
                </c:pt>
                <c:pt idx="314">
                  <c:v>26724</c:v>
                </c:pt>
                <c:pt idx="315">
                  <c:v>26755</c:v>
                </c:pt>
                <c:pt idx="316">
                  <c:v>26785</c:v>
                </c:pt>
                <c:pt idx="317">
                  <c:v>26816</c:v>
                </c:pt>
                <c:pt idx="318">
                  <c:v>26846</c:v>
                </c:pt>
                <c:pt idx="319">
                  <c:v>26877</c:v>
                </c:pt>
                <c:pt idx="320">
                  <c:v>26908</c:v>
                </c:pt>
                <c:pt idx="321">
                  <c:v>26938</c:v>
                </c:pt>
                <c:pt idx="322">
                  <c:v>26969</c:v>
                </c:pt>
                <c:pt idx="323">
                  <c:v>26999</c:v>
                </c:pt>
                <c:pt idx="324">
                  <c:v>27030</c:v>
                </c:pt>
                <c:pt idx="325">
                  <c:v>27061</c:v>
                </c:pt>
                <c:pt idx="326">
                  <c:v>27089</c:v>
                </c:pt>
                <c:pt idx="327">
                  <c:v>27120</c:v>
                </c:pt>
                <c:pt idx="328">
                  <c:v>27150</c:v>
                </c:pt>
                <c:pt idx="329">
                  <c:v>27181</c:v>
                </c:pt>
                <c:pt idx="330">
                  <c:v>27211</c:v>
                </c:pt>
                <c:pt idx="331">
                  <c:v>27242</c:v>
                </c:pt>
                <c:pt idx="332">
                  <c:v>27273</c:v>
                </c:pt>
                <c:pt idx="333">
                  <c:v>27303</c:v>
                </c:pt>
                <c:pt idx="334">
                  <c:v>27334</c:v>
                </c:pt>
                <c:pt idx="335">
                  <c:v>27364</c:v>
                </c:pt>
                <c:pt idx="336">
                  <c:v>27395</c:v>
                </c:pt>
                <c:pt idx="337">
                  <c:v>27426</c:v>
                </c:pt>
                <c:pt idx="338">
                  <c:v>27454</c:v>
                </c:pt>
                <c:pt idx="339">
                  <c:v>27485</c:v>
                </c:pt>
                <c:pt idx="340">
                  <c:v>27515</c:v>
                </c:pt>
                <c:pt idx="341">
                  <c:v>27546</c:v>
                </c:pt>
                <c:pt idx="342">
                  <c:v>27576</c:v>
                </c:pt>
                <c:pt idx="343">
                  <c:v>27607</c:v>
                </c:pt>
                <c:pt idx="344">
                  <c:v>27638</c:v>
                </c:pt>
                <c:pt idx="345">
                  <c:v>27668</c:v>
                </c:pt>
                <c:pt idx="346">
                  <c:v>27699</c:v>
                </c:pt>
                <c:pt idx="347">
                  <c:v>27729</c:v>
                </c:pt>
                <c:pt idx="348">
                  <c:v>27760</c:v>
                </c:pt>
                <c:pt idx="349">
                  <c:v>27791</c:v>
                </c:pt>
                <c:pt idx="350">
                  <c:v>27820</c:v>
                </c:pt>
                <c:pt idx="351">
                  <c:v>27851</c:v>
                </c:pt>
                <c:pt idx="352">
                  <c:v>27881</c:v>
                </c:pt>
                <c:pt idx="353">
                  <c:v>27912</c:v>
                </c:pt>
                <c:pt idx="354">
                  <c:v>27942</c:v>
                </c:pt>
                <c:pt idx="355">
                  <c:v>27973</c:v>
                </c:pt>
                <c:pt idx="356">
                  <c:v>28004</c:v>
                </c:pt>
                <c:pt idx="357">
                  <c:v>28034</c:v>
                </c:pt>
                <c:pt idx="358">
                  <c:v>28065</c:v>
                </c:pt>
                <c:pt idx="359">
                  <c:v>28095</c:v>
                </c:pt>
                <c:pt idx="360">
                  <c:v>28126</c:v>
                </c:pt>
                <c:pt idx="361">
                  <c:v>28157</c:v>
                </c:pt>
                <c:pt idx="362">
                  <c:v>28185</c:v>
                </c:pt>
                <c:pt idx="363">
                  <c:v>28216</c:v>
                </c:pt>
                <c:pt idx="364">
                  <c:v>28246</c:v>
                </c:pt>
                <c:pt idx="365">
                  <c:v>28277</c:v>
                </c:pt>
                <c:pt idx="366">
                  <c:v>28307</c:v>
                </c:pt>
                <c:pt idx="367">
                  <c:v>28338</c:v>
                </c:pt>
                <c:pt idx="368">
                  <c:v>28369</c:v>
                </c:pt>
                <c:pt idx="369">
                  <c:v>28399</c:v>
                </c:pt>
                <c:pt idx="370">
                  <c:v>28430</c:v>
                </c:pt>
                <c:pt idx="371">
                  <c:v>28460</c:v>
                </c:pt>
                <c:pt idx="372">
                  <c:v>28491</c:v>
                </c:pt>
                <c:pt idx="373">
                  <c:v>28522</c:v>
                </c:pt>
                <c:pt idx="374">
                  <c:v>28550</c:v>
                </c:pt>
                <c:pt idx="375">
                  <c:v>28581</c:v>
                </c:pt>
                <c:pt idx="376">
                  <c:v>28611</c:v>
                </c:pt>
                <c:pt idx="377">
                  <c:v>28642</c:v>
                </c:pt>
                <c:pt idx="378">
                  <c:v>28672</c:v>
                </c:pt>
                <c:pt idx="379">
                  <c:v>28703</c:v>
                </c:pt>
                <c:pt idx="380">
                  <c:v>28734</c:v>
                </c:pt>
                <c:pt idx="381">
                  <c:v>28764</c:v>
                </c:pt>
                <c:pt idx="382">
                  <c:v>28795</c:v>
                </c:pt>
                <c:pt idx="383">
                  <c:v>28825</c:v>
                </c:pt>
                <c:pt idx="384">
                  <c:v>28856</c:v>
                </c:pt>
                <c:pt idx="385">
                  <c:v>28887</c:v>
                </c:pt>
                <c:pt idx="386">
                  <c:v>28915</c:v>
                </c:pt>
                <c:pt idx="387">
                  <c:v>28946</c:v>
                </c:pt>
                <c:pt idx="388">
                  <c:v>28976</c:v>
                </c:pt>
                <c:pt idx="389">
                  <c:v>29007</c:v>
                </c:pt>
                <c:pt idx="390">
                  <c:v>29037</c:v>
                </c:pt>
                <c:pt idx="391">
                  <c:v>29068</c:v>
                </c:pt>
                <c:pt idx="392">
                  <c:v>29099</c:v>
                </c:pt>
                <c:pt idx="393">
                  <c:v>29129</c:v>
                </c:pt>
                <c:pt idx="394">
                  <c:v>29160</c:v>
                </c:pt>
                <c:pt idx="395">
                  <c:v>29190</c:v>
                </c:pt>
                <c:pt idx="396">
                  <c:v>29221</c:v>
                </c:pt>
                <c:pt idx="397">
                  <c:v>29252</c:v>
                </c:pt>
                <c:pt idx="398">
                  <c:v>29281</c:v>
                </c:pt>
                <c:pt idx="399">
                  <c:v>29312</c:v>
                </c:pt>
                <c:pt idx="400">
                  <c:v>29342</c:v>
                </c:pt>
                <c:pt idx="401">
                  <c:v>29373</c:v>
                </c:pt>
                <c:pt idx="402">
                  <c:v>29403</c:v>
                </c:pt>
                <c:pt idx="403">
                  <c:v>29434</c:v>
                </c:pt>
                <c:pt idx="404">
                  <c:v>29465</c:v>
                </c:pt>
                <c:pt idx="405">
                  <c:v>29495</c:v>
                </c:pt>
                <c:pt idx="406">
                  <c:v>29526</c:v>
                </c:pt>
                <c:pt idx="407">
                  <c:v>29556</c:v>
                </c:pt>
                <c:pt idx="408">
                  <c:v>29587</c:v>
                </c:pt>
                <c:pt idx="409">
                  <c:v>29618</c:v>
                </c:pt>
                <c:pt idx="410">
                  <c:v>29646</c:v>
                </c:pt>
                <c:pt idx="411">
                  <c:v>29677</c:v>
                </c:pt>
                <c:pt idx="412">
                  <c:v>29707</c:v>
                </c:pt>
                <c:pt idx="413">
                  <c:v>29738</c:v>
                </c:pt>
                <c:pt idx="414">
                  <c:v>29768</c:v>
                </c:pt>
                <c:pt idx="415">
                  <c:v>29799</c:v>
                </c:pt>
                <c:pt idx="416">
                  <c:v>29830</c:v>
                </c:pt>
                <c:pt idx="417">
                  <c:v>29860</c:v>
                </c:pt>
                <c:pt idx="418">
                  <c:v>29891</c:v>
                </c:pt>
                <c:pt idx="419">
                  <c:v>29921</c:v>
                </c:pt>
                <c:pt idx="420">
                  <c:v>29952</c:v>
                </c:pt>
                <c:pt idx="421">
                  <c:v>29983</c:v>
                </c:pt>
                <c:pt idx="422">
                  <c:v>30011</c:v>
                </c:pt>
                <c:pt idx="423">
                  <c:v>30042</c:v>
                </c:pt>
                <c:pt idx="424">
                  <c:v>30072</c:v>
                </c:pt>
                <c:pt idx="425">
                  <c:v>30103</c:v>
                </c:pt>
                <c:pt idx="426">
                  <c:v>30133</c:v>
                </c:pt>
                <c:pt idx="427">
                  <c:v>30164</c:v>
                </c:pt>
                <c:pt idx="428">
                  <c:v>30195</c:v>
                </c:pt>
                <c:pt idx="429">
                  <c:v>30225</c:v>
                </c:pt>
                <c:pt idx="430">
                  <c:v>30256</c:v>
                </c:pt>
                <c:pt idx="431">
                  <c:v>30286</c:v>
                </c:pt>
                <c:pt idx="432">
                  <c:v>30317</c:v>
                </c:pt>
                <c:pt idx="433">
                  <c:v>30348</c:v>
                </c:pt>
                <c:pt idx="434">
                  <c:v>30376</c:v>
                </c:pt>
                <c:pt idx="435">
                  <c:v>30407</c:v>
                </c:pt>
                <c:pt idx="436">
                  <c:v>30437</c:v>
                </c:pt>
                <c:pt idx="437">
                  <c:v>30468</c:v>
                </c:pt>
                <c:pt idx="438">
                  <c:v>30498</c:v>
                </c:pt>
                <c:pt idx="439">
                  <c:v>30529</c:v>
                </c:pt>
                <c:pt idx="440">
                  <c:v>30560</c:v>
                </c:pt>
                <c:pt idx="441">
                  <c:v>30590</c:v>
                </c:pt>
                <c:pt idx="442">
                  <c:v>30621</c:v>
                </c:pt>
                <c:pt idx="443">
                  <c:v>30651</c:v>
                </c:pt>
                <c:pt idx="444">
                  <c:v>30682</c:v>
                </c:pt>
                <c:pt idx="445">
                  <c:v>30713</c:v>
                </c:pt>
                <c:pt idx="446">
                  <c:v>30742</c:v>
                </c:pt>
                <c:pt idx="447">
                  <c:v>30773</c:v>
                </c:pt>
                <c:pt idx="448">
                  <c:v>30803</c:v>
                </c:pt>
                <c:pt idx="449">
                  <c:v>30834</c:v>
                </c:pt>
                <c:pt idx="450">
                  <c:v>30864</c:v>
                </c:pt>
                <c:pt idx="451">
                  <c:v>30895</c:v>
                </c:pt>
                <c:pt idx="452">
                  <c:v>30926</c:v>
                </c:pt>
                <c:pt idx="453">
                  <c:v>30956</c:v>
                </c:pt>
                <c:pt idx="454">
                  <c:v>30987</c:v>
                </c:pt>
                <c:pt idx="455">
                  <c:v>31017</c:v>
                </c:pt>
                <c:pt idx="456">
                  <c:v>31048</c:v>
                </c:pt>
                <c:pt idx="457">
                  <c:v>31079</c:v>
                </c:pt>
                <c:pt idx="458">
                  <c:v>31107</c:v>
                </c:pt>
                <c:pt idx="459">
                  <c:v>31138</c:v>
                </c:pt>
                <c:pt idx="460">
                  <c:v>31168</c:v>
                </c:pt>
                <c:pt idx="461">
                  <c:v>31199</c:v>
                </c:pt>
                <c:pt idx="462">
                  <c:v>31229</c:v>
                </c:pt>
                <c:pt idx="463">
                  <c:v>31260</c:v>
                </c:pt>
                <c:pt idx="464">
                  <c:v>31291</c:v>
                </c:pt>
                <c:pt idx="465">
                  <c:v>31321</c:v>
                </c:pt>
                <c:pt idx="466">
                  <c:v>31352</c:v>
                </c:pt>
                <c:pt idx="467">
                  <c:v>31382</c:v>
                </c:pt>
                <c:pt idx="468">
                  <c:v>31413</c:v>
                </c:pt>
                <c:pt idx="469">
                  <c:v>31444</c:v>
                </c:pt>
                <c:pt idx="470">
                  <c:v>31472</c:v>
                </c:pt>
                <c:pt idx="471">
                  <c:v>31503</c:v>
                </c:pt>
                <c:pt idx="472">
                  <c:v>31533</c:v>
                </c:pt>
                <c:pt idx="473">
                  <c:v>31564</c:v>
                </c:pt>
                <c:pt idx="474">
                  <c:v>31594</c:v>
                </c:pt>
                <c:pt idx="475">
                  <c:v>31625</c:v>
                </c:pt>
                <c:pt idx="476">
                  <c:v>31656</c:v>
                </c:pt>
                <c:pt idx="477">
                  <c:v>31686</c:v>
                </c:pt>
                <c:pt idx="478">
                  <c:v>31717</c:v>
                </c:pt>
                <c:pt idx="479">
                  <c:v>31747</c:v>
                </c:pt>
                <c:pt idx="480">
                  <c:v>31778</c:v>
                </c:pt>
                <c:pt idx="481">
                  <c:v>31809</c:v>
                </c:pt>
                <c:pt idx="482">
                  <c:v>31837</c:v>
                </c:pt>
                <c:pt idx="483">
                  <c:v>31868</c:v>
                </c:pt>
                <c:pt idx="484">
                  <c:v>31898</c:v>
                </c:pt>
                <c:pt idx="485">
                  <c:v>31929</c:v>
                </c:pt>
                <c:pt idx="486">
                  <c:v>31959</c:v>
                </c:pt>
                <c:pt idx="487">
                  <c:v>31990</c:v>
                </c:pt>
                <c:pt idx="488">
                  <c:v>32021</c:v>
                </c:pt>
                <c:pt idx="489">
                  <c:v>32051</c:v>
                </c:pt>
                <c:pt idx="490">
                  <c:v>32082</c:v>
                </c:pt>
                <c:pt idx="491">
                  <c:v>32112</c:v>
                </c:pt>
                <c:pt idx="492">
                  <c:v>32143</c:v>
                </c:pt>
                <c:pt idx="493">
                  <c:v>32174</c:v>
                </c:pt>
                <c:pt idx="494">
                  <c:v>32203</c:v>
                </c:pt>
                <c:pt idx="495">
                  <c:v>32234</c:v>
                </c:pt>
                <c:pt idx="496">
                  <c:v>32264</c:v>
                </c:pt>
                <c:pt idx="497">
                  <c:v>32295</c:v>
                </c:pt>
                <c:pt idx="498">
                  <c:v>32325</c:v>
                </c:pt>
                <c:pt idx="499">
                  <c:v>32356</c:v>
                </c:pt>
                <c:pt idx="500">
                  <c:v>32387</c:v>
                </c:pt>
                <c:pt idx="501">
                  <c:v>32417</c:v>
                </c:pt>
                <c:pt idx="502">
                  <c:v>32448</c:v>
                </c:pt>
                <c:pt idx="503">
                  <c:v>32478</c:v>
                </c:pt>
                <c:pt idx="504">
                  <c:v>32509</c:v>
                </c:pt>
                <c:pt idx="505">
                  <c:v>32540</c:v>
                </c:pt>
                <c:pt idx="506">
                  <c:v>32568</c:v>
                </c:pt>
                <c:pt idx="507">
                  <c:v>32599</c:v>
                </c:pt>
                <c:pt idx="508">
                  <c:v>32629</c:v>
                </c:pt>
                <c:pt idx="509">
                  <c:v>32660</c:v>
                </c:pt>
                <c:pt idx="510">
                  <c:v>32690</c:v>
                </c:pt>
                <c:pt idx="511">
                  <c:v>32721</c:v>
                </c:pt>
                <c:pt idx="512">
                  <c:v>32752</c:v>
                </c:pt>
                <c:pt idx="513">
                  <c:v>32782</c:v>
                </c:pt>
                <c:pt idx="514">
                  <c:v>32813</c:v>
                </c:pt>
                <c:pt idx="515">
                  <c:v>32843</c:v>
                </c:pt>
                <c:pt idx="516">
                  <c:v>32874</c:v>
                </c:pt>
                <c:pt idx="517">
                  <c:v>32905</c:v>
                </c:pt>
                <c:pt idx="518">
                  <c:v>32933</c:v>
                </c:pt>
                <c:pt idx="519">
                  <c:v>32964</c:v>
                </c:pt>
                <c:pt idx="520">
                  <c:v>32994</c:v>
                </c:pt>
                <c:pt idx="521">
                  <c:v>33025</c:v>
                </c:pt>
                <c:pt idx="522">
                  <c:v>33055</c:v>
                </c:pt>
                <c:pt idx="523">
                  <c:v>33086</c:v>
                </c:pt>
                <c:pt idx="524">
                  <c:v>33117</c:v>
                </c:pt>
                <c:pt idx="525">
                  <c:v>33147</c:v>
                </c:pt>
                <c:pt idx="526">
                  <c:v>33178</c:v>
                </c:pt>
                <c:pt idx="527">
                  <c:v>33208</c:v>
                </c:pt>
                <c:pt idx="528">
                  <c:v>33239</c:v>
                </c:pt>
                <c:pt idx="529">
                  <c:v>33270</c:v>
                </c:pt>
                <c:pt idx="530">
                  <c:v>33298</c:v>
                </c:pt>
                <c:pt idx="531">
                  <c:v>33329</c:v>
                </c:pt>
                <c:pt idx="532">
                  <c:v>33359</c:v>
                </c:pt>
                <c:pt idx="533">
                  <c:v>33390</c:v>
                </c:pt>
                <c:pt idx="534">
                  <c:v>33420</c:v>
                </c:pt>
                <c:pt idx="535">
                  <c:v>33451</c:v>
                </c:pt>
                <c:pt idx="536">
                  <c:v>33482</c:v>
                </c:pt>
                <c:pt idx="537">
                  <c:v>33512</c:v>
                </c:pt>
                <c:pt idx="538">
                  <c:v>33543</c:v>
                </c:pt>
                <c:pt idx="539">
                  <c:v>33573</c:v>
                </c:pt>
                <c:pt idx="540">
                  <c:v>33604</c:v>
                </c:pt>
                <c:pt idx="541">
                  <c:v>33635</c:v>
                </c:pt>
                <c:pt idx="542">
                  <c:v>33664</c:v>
                </c:pt>
                <c:pt idx="543">
                  <c:v>33695</c:v>
                </c:pt>
                <c:pt idx="544">
                  <c:v>33725</c:v>
                </c:pt>
                <c:pt idx="545">
                  <c:v>33756</c:v>
                </c:pt>
                <c:pt idx="546">
                  <c:v>33786</c:v>
                </c:pt>
                <c:pt idx="547">
                  <c:v>33817</c:v>
                </c:pt>
                <c:pt idx="548">
                  <c:v>33848</c:v>
                </c:pt>
                <c:pt idx="549">
                  <c:v>33878</c:v>
                </c:pt>
                <c:pt idx="550">
                  <c:v>33909</c:v>
                </c:pt>
                <c:pt idx="551">
                  <c:v>33939</c:v>
                </c:pt>
                <c:pt idx="552">
                  <c:v>33970</c:v>
                </c:pt>
                <c:pt idx="553">
                  <c:v>34001</c:v>
                </c:pt>
                <c:pt idx="554">
                  <c:v>34029</c:v>
                </c:pt>
                <c:pt idx="555">
                  <c:v>34060</c:v>
                </c:pt>
                <c:pt idx="556">
                  <c:v>34090</c:v>
                </c:pt>
                <c:pt idx="557">
                  <c:v>34121</c:v>
                </c:pt>
                <c:pt idx="558">
                  <c:v>34151</c:v>
                </c:pt>
                <c:pt idx="559">
                  <c:v>34182</c:v>
                </c:pt>
                <c:pt idx="560">
                  <c:v>34213</c:v>
                </c:pt>
                <c:pt idx="561">
                  <c:v>34243</c:v>
                </c:pt>
                <c:pt idx="562">
                  <c:v>34274</c:v>
                </c:pt>
                <c:pt idx="563">
                  <c:v>34304</c:v>
                </c:pt>
                <c:pt idx="564">
                  <c:v>34335</c:v>
                </c:pt>
                <c:pt idx="565">
                  <c:v>34366</c:v>
                </c:pt>
                <c:pt idx="566">
                  <c:v>34394</c:v>
                </c:pt>
                <c:pt idx="567">
                  <c:v>34425</c:v>
                </c:pt>
                <c:pt idx="568">
                  <c:v>34455</c:v>
                </c:pt>
                <c:pt idx="569">
                  <c:v>34486</c:v>
                </c:pt>
                <c:pt idx="570">
                  <c:v>34516</c:v>
                </c:pt>
                <c:pt idx="571">
                  <c:v>34547</c:v>
                </c:pt>
                <c:pt idx="572">
                  <c:v>34578</c:v>
                </c:pt>
                <c:pt idx="573">
                  <c:v>34608</c:v>
                </c:pt>
                <c:pt idx="574">
                  <c:v>34639</c:v>
                </c:pt>
                <c:pt idx="575">
                  <c:v>34669</c:v>
                </c:pt>
                <c:pt idx="576">
                  <c:v>34700</c:v>
                </c:pt>
                <c:pt idx="577">
                  <c:v>34731</c:v>
                </c:pt>
                <c:pt idx="578">
                  <c:v>34759</c:v>
                </c:pt>
                <c:pt idx="579">
                  <c:v>34790</c:v>
                </c:pt>
                <c:pt idx="580">
                  <c:v>34820</c:v>
                </c:pt>
                <c:pt idx="581">
                  <c:v>34851</c:v>
                </c:pt>
                <c:pt idx="582">
                  <c:v>34881</c:v>
                </c:pt>
                <c:pt idx="583">
                  <c:v>34912</c:v>
                </c:pt>
                <c:pt idx="584">
                  <c:v>34943</c:v>
                </c:pt>
                <c:pt idx="585">
                  <c:v>34973</c:v>
                </c:pt>
                <c:pt idx="586">
                  <c:v>35004</c:v>
                </c:pt>
                <c:pt idx="587">
                  <c:v>35034</c:v>
                </c:pt>
                <c:pt idx="588">
                  <c:v>35065</c:v>
                </c:pt>
                <c:pt idx="589">
                  <c:v>35096</c:v>
                </c:pt>
                <c:pt idx="590">
                  <c:v>35125</c:v>
                </c:pt>
                <c:pt idx="591">
                  <c:v>35156</c:v>
                </c:pt>
                <c:pt idx="592">
                  <c:v>35186</c:v>
                </c:pt>
                <c:pt idx="593">
                  <c:v>35217</c:v>
                </c:pt>
                <c:pt idx="594">
                  <c:v>35247</c:v>
                </c:pt>
                <c:pt idx="595">
                  <c:v>35278</c:v>
                </c:pt>
                <c:pt idx="596">
                  <c:v>35309</c:v>
                </c:pt>
                <c:pt idx="597">
                  <c:v>35339</c:v>
                </c:pt>
                <c:pt idx="598">
                  <c:v>35370</c:v>
                </c:pt>
                <c:pt idx="599">
                  <c:v>35400</c:v>
                </c:pt>
                <c:pt idx="600">
                  <c:v>35431</c:v>
                </c:pt>
                <c:pt idx="601">
                  <c:v>35462</c:v>
                </c:pt>
                <c:pt idx="602">
                  <c:v>35490</c:v>
                </c:pt>
                <c:pt idx="603">
                  <c:v>35521</c:v>
                </c:pt>
                <c:pt idx="604">
                  <c:v>35551</c:v>
                </c:pt>
                <c:pt idx="605">
                  <c:v>35582</c:v>
                </c:pt>
                <c:pt idx="606">
                  <c:v>35612</c:v>
                </c:pt>
                <c:pt idx="607">
                  <c:v>35643</c:v>
                </c:pt>
                <c:pt idx="608">
                  <c:v>35674</c:v>
                </c:pt>
                <c:pt idx="609">
                  <c:v>35704</c:v>
                </c:pt>
                <c:pt idx="610">
                  <c:v>35735</c:v>
                </c:pt>
                <c:pt idx="611">
                  <c:v>35765</c:v>
                </c:pt>
                <c:pt idx="612">
                  <c:v>35796</c:v>
                </c:pt>
                <c:pt idx="613">
                  <c:v>35827</c:v>
                </c:pt>
                <c:pt idx="614">
                  <c:v>35855</c:v>
                </c:pt>
                <c:pt idx="615">
                  <c:v>35886</c:v>
                </c:pt>
                <c:pt idx="616">
                  <c:v>35916</c:v>
                </c:pt>
                <c:pt idx="617">
                  <c:v>35947</c:v>
                </c:pt>
                <c:pt idx="618">
                  <c:v>35977</c:v>
                </c:pt>
                <c:pt idx="619">
                  <c:v>36008</c:v>
                </c:pt>
                <c:pt idx="620">
                  <c:v>36039</c:v>
                </c:pt>
                <c:pt idx="621">
                  <c:v>36069</c:v>
                </c:pt>
                <c:pt idx="622">
                  <c:v>36100</c:v>
                </c:pt>
                <c:pt idx="623">
                  <c:v>36130</c:v>
                </c:pt>
                <c:pt idx="624">
                  <c:v>36161</c:v>
                </c:pt>
                <c:pt idx="625">
                  <c:v>36192</c:v>
                </c:pt>
                <c:pt idx="626">
                  <c:v>36220</c:v>
                </c:pt>
                <c:pt idx="627">
                  <c:v>36251</c:v>
                </c:pt>
                <c:pt idx="628">
                  <c:v>36281</c:v>
                </c:pt>
                <c:pt idx="629">
                  <c:v>36312</c:v>
                </c:pt>
                <c:pt idx="630">
                  <c:v>36342</c:v>
                </c:pt>
                <c:pt idx="631">
                  <c:v>36373</c:v>
                </c:pt>
                <c:pt idx="632">
                  <c:v>36404</c:v>
                </c:pt>
                <c:pt idx="633">
                  <c:v>36434</c:v>
                </c:pt>
                <c:pt idx="634">
                  <c:v>36465</c:v>
                </c:pt>
                <c:pt idx="635">
                  <c:v>36495</c:v>
                </c:pt>
                <c:pt idx="636">
                  <c:v>36526</c:v>
                </c:pt>
                <c:pt idx="637">
                  <c:v>36557</c:v>
                </c:pt>
                <c:pt idx="638">
                  <c:v>36586</c:v>
                </c:pt>
                <c:pt idx="639">
                  <c:v>36617</c:v>
                </c:pt>
                <c:pt idx="640">
                  <c:v>36647</c:v>
                </c:pt>
                <c:pt idx="641">
                  <c:v>36678</c:v>
                </c:pt>
                <c:pt idx="642">
                  <c:v>36708</c:v>
                </c:pt>
                <c:pt idx="643">
                  <c:v>36739</c:v>
                </c:pt>
                <c:pt idx="644">
                  <c:v>36770</c:v>
                </c:pt>
                <c:pt idx="645">
                  <c:v>36800</c:v>
                </c:pt>
                <c:pt idx="646">
                  <c:v>36831</c:v>
                </c:pt>
                <c:pt idx="647">
                  <c:v>36861</c:v>
                </c:pt>
                <c:pt idx="648">
                  <c:v>36892</c:v>
                </c:pt>
                <c:pt idx="649">
                  <c:v>36923</c:v>
                </c:pt>
                <c:pt idx="650">
                  <c:v>36951</c:v>
                </c:pt>
                <c:pt idx="651">
                  <c:v>36982</c:v>
                </c:pt>
                <c:pt idx="652">
                  <c:v>37012</c:v>
                </c:pt>
                <c:pt idx="653">
                  <c:v>37043</c:v>
                </c:pt>
                <c:pt idx="654">
                  <c:v>37073</c:v>
                </c:pt>
                <c:pt idx="655">
                  <c:v>37104</c:v>
                </c:pt>
                <c:pt idx="656">
                  <c:v>37135</c:v>
                </c:pt>
                <c:pt idx="657">
                  <c:v>37165</c:v>
                </c:pt>
                <c:pt idx="658">
                  <c:v>37196</c:v>
                </c:pt>
                <c:pt idx="659">
                  <c:v>37226</c:v>
                </c:pt>
                <c:pt idx="660">
                  <c:v>37257</c:v>
                </c:pt>
                <c:pt idx="661">
                  <c:v>37288</c:v>
                </c:pt>
                <c:pt idx="662">
                  <c:v>37316</c:v>
                </c:pt>
                <c:pt idx="663">
                  <c:v>37347</c:v>
                </c:pt>
                <c:pt idx="664">
                  <c:v>37377</c:v>
                </c:pt>
                <c:pt idx="665">
                  <c:v>37408</c:v>
                </c:pt>
                <c:pt idx="666">
                  <c:v>37438</c:v>
                </c:pt>
                <c:pt idx="667">
                  <c:v>37469</c:v>
                </c:pt>
                <c:pt idx="668">
                  <c:v>37500</c:v>
                </c:pt>
                <c:pt idx="669">
                  <c:v>37530</c:v>
                </c:pt>
                <c:pt idx="670">
                  <c:v>37561</c:v>
                </c:pt>
                <c:pt idx="671">
                  <c:v>37591</c:v>
                </c:pt>
                <c:pt idx="672">
                  <c:v>37622</c:v>
                </c:pt>
                <c:pt idx="673">
                  <c:v>37653</c:v>
                </c:pt>
                <c:pt idx="674">
                  <c:v>37681</c:v>
                </c:pt>
                <c:pt idx="675">
                  <c:v>37712</c:v>
                </c:pt>
                <c:pt idx="676">
                  <c:v>37742</c:v>
                </c:pt>
                <c:pt idx="677">
                  <c:v>37773</c:v>
                </c:pt>
                <c:pt idx="678">
                  <c:v>37803</c:v>
                </c:pt>
                <c:pt idx="679">
                  <c:v>37834</c:v>
                </c:pt>
                <c:pt idx="680">
                  <c:v>37865</c:v>
                </c:pt>
                <c:pt idx="681">
                  <c:v>37895</c:v>
                </c:pt>
                <c:pt idx="682">
                  <c:v>37926</c:v>
                </c:pt>
                <c:pt idx="683">
                  <c:v>37956</c:v>
                </c:pt>
                <c:pt idx="684">
                  <c:v>37987</c:v>
                </c:pt>
                <c:pt idx="685">
                  <c:v>38018</c:v>
                </c:pt>
                <c:pt idx="686">
                  <c:v>38047</c:v>
                </c:pt>
                <c:pt idx="687">
                  <c:v>38078</c:v>
                </c:pt>
                <c:pt idx="688">
                  <c:v>38108</c:v>
                </c:pt>
                <c:pt idx="689">
                  <c:v>38139</c:v>
                </c:pt>
                <c:pt idx="690">
                  <c:v>38169</c:v>
                </c:pt>
                <c:pt idx="691">
                  <c:v>38200</c:v>
                </c:pt>
                <c:pt idx="692">
                  <c:v>38231</c:v>
                </c:pt>
                <c:pt idx="693">
                  <c:v>38261</c:v>
                </c:pt>
                <c:pt idx="694">
                  <c:v>38292</c:v>
                </c:pt>
                <c:pt idx="695">
                  <c:v>38322</c:v>
                </c:pt>
                <c:pt idx="696">
                  <c:v>38353</c:v>
                </c:pt>
                <c:pt idx="697">
                  <c:v>38384</c:v>
                </c:pt>
                <c:pt idx="698">
                  <c:v>38412</c:v>
                </c:pt>
                <c:pt idx="699">
                  <c:v>38443</c:v>
                </c:pt>
                <c:pt idx="700">
                  <c:v>38473</c:v>
                </c:pt>
                <c:pt idx="701">
                  <c:v>38504</c:v>
                </c:pt>
                <c:pt idx="702">
                  <c:v>38534</c:v>
                </c:pt>
                <c:pt idx="703">
                  <c:v>38565</c:v>
                </c:pt>
                <c:pt idx="704">
                  <c:v>38596</c:v>
                </c:pt>
                <c:pt idx="705">
                  <c:v>38626</c:v>
                </c:pt>
                <c:pt idx="706">
                  <c:v>38657</c:v>
                </c:pt>
                <c:pt idx="707">
                  <c:v>38687</c:v>
                </c:pt>
                <c:pt idx="708">
                  <c:v>38718</c:v>
                </c:pt>
                <c:pt idx="709">
                  <c:v>38749</c:v>
                </c:pt>
                <c:pt idx="710">
                  <c:v>38777</c:v>
                </c:pt>
                <c:pt idx="711">
                  <c:v>38808</c:v>
                </c:pt>
                <c:pt idx="712">
                  <c:v>38838</c:v>
                </c:pt>
                <c:pt idx="713">
                  <c:v>38869</c:v>
                </c:pt>
                <c:pt idx="714">
                  <c:v>38899</c:v>
                </c:pt>
                <c:pt idx="715">
                  <c:v>38930</c:v>
                </c:pt>
                <c:pt idx="716">
                  <c:v>38961</c:v>
                </c:pt>
                <c:pt idx="717">
                  <c:v>38991</c:v>
                </c:pt>
                <c:pt idx="718">
                  <c:v>39022</c:v>
                </c:pt>
                <c:pt idx="719">
                  <c:v>39052</c:v>
                </c:pt>
                <c:pt idx="720">
                  <c:v>39083</c:v>
                </c:pt>
                <c:pt idx="721">
                  <c:v>39114</c:v>
                </c:pt>
                <c:pt idx="722">
                  <c:v>39142</c:v>
                </c:pt>
                <c:pt idx="723">
                  <c:v>39173</c:v>
                </c:pt>
                <c:pt idx="724">
                  <c:v>39203</c:v>
                </c:pt>
                <c:pt idx="725">
                  <c:v>39234</c:v>
                </c:pt>
                <c:pt idx="726">
                  <c:v>39264</c:v>
                </c:pt>
                <c:pt idx="727">
                  <c:v>39295</c:v>
                </c:pt>
                <c:pt idx="728">
                  <c:v>39326</c:v>
                </c:pt>
                <c:pt idx="729">
                  <c:v>39356</c:v>
                </c:pt>
                <c:pt idx="730">
                  <c:v>39387</c:v>
                </c:pt>
                <c:pt idx="731">
                  <c:v>39417</c:v>
                </c:pt>
                <c:pt idx="732">
                  <c:v>39448</c:v>
                </c:pt>
                <c:pt idx="733">
                  <c:v>39479</c:v>
                </c:pt>
                <c:pt idx="734">
                  <c:v>39508</c:v>
                </c:pt>
                <c:pt idx="735">
                  <c:v>39539</c:v>
                </c:pt>
                <c:pt idx="736">
                  <c:v>39569</c:v>
                </c:pt>
                <c:pt idx="737">
                  <c:v>39600</c:v>
                </c:pt>
                <c:pt idx="738">
                  <c:v>39630</c:v>
                </c:pt>
                <c:pt idx="739">
                  <c:v>39661</c:v>
                </c:pt>
                <c:pt idx="740">
                  <c:v>39692</c:v>
                </c:pt>
                <c:pt idx="741">
                  <c:v>39722</c:v>
                </c:pt>
                <c:pt idx="742">
                  <c:v>39753</c:v>
                </c:pt>
                <c:pt idx="743">
                  <c:v>39783</c:v>
                </c:pt>
                <c:pt idx="744">
                  <c:v>39814</c:v>
                </c:pt>
                <c:pt idx="745">
                  <c:v>39845</c:v>
                </c:pt>
                <c:pt idx="746">
                  <c:v>39873</c:v>
                </c:pt>
                <c:pt idx="747">
                  <c:v>39904</c:v>
                </c:pt>
                <c:pt idx="748">
                  <c:v>39934</c:v>
                </c:pt>
                <c:pt idx="749">
                  <c:v>39965</c:v>
                </c:pt>
                <c:pt idx="750">
                  <c:v>39995</c:v>
                </c:pt>
                <c:pt idx="751">
                  <c:v>40026</c:v>
                </c:pt>
                <c:pt idx="752">
                  <c:v>40057</c:v>
                </c:pt>
                <c:pt idx="753">
                  <c:v>40087</c:v>
                </c:pt>
                <c:pt idx="754">
                  <c:v>40118</c:v>
                </c:pt>
                <c:pt idx="755">
                  <c:v>40148</c:v>
                </c:pt>
                <c:pt idx="756">
                  <c:v>40179</c:v>
                </c:pt>
                <c:pt idx="757">
                  <c:v>40210</c:v>
                </c:pt>
                <c:pt idx="758">
                  <c:v>40238</c:v>
                </c:pt>
                <c:pt idx="759">
                  <c:v>40269</c:v>
                </c:pt>
                <c:pt idx="760">
                  <c:v>40299</c:v>
                </c:pt>
                <c:pt idx="761">
                  <c:v>40330</c:v>
                </c:pt>
                <c:pt idx="762">
                  <c:v>40360</c:v>
                </c:pt>
                <c:pt idx="763">
                  <c:v>40391</c:v>
                </c:pt>
                <c:pt idx="764">
                  <c:v>40422</c:v>
                </c:pt>
                <c:pt idx="765">
                  <c:v>40452</c:v>
                </c:pt>
                <c:pt idx="766">
                  <c:v>40483</c:v>
                </c:pt>
                <c:pt idx="767">
                  <c:v>40513</c:v>
                </c:pt>
                <c:pt idx="768">
                  <c:v>40544</c:v>
                </c:pt>
                <c:pt idx="769">
                  <c:v>40575</c:v>
                </c:pt>
                <c:pt idx="770">
                  <c:v>40603</c:v>
                </c:pt>
                <c:pt idx="771">
                  <c:v>40634</c:v>
                </c:pt>
                <c:pt idx="772">
                  <c:v>40664</c:v>
                </c:pt>
                <c:pt idx="773">
                  <c:v>40695</c:v>
                </c:pt>
                <c:pt idx="774">
                  <c:v>40725</c:v>
                </c:pt>
                <c:pt idx="775">
                  <c:v>40756</c:v>
                </c:pt>
                <c:pt idx="776">
                  <c:v>40787</c:v>
                </c:pt>
                <c:pt idx="777">
                  <c:v>40817</c:v>
                </c:pt>
                <c:pt idx="778">
                  <c:v>40848</c:v>
                </c:pt>
                <c:pt idx="779">
                  <c:v>40878</c:v>
                </c:pt>
                <c:pt idx="780">
                  <c:v>40909</c:v>
                </c:pt>
                <c:pt idx="781">
                  <c:v>40940</c:v>
                </c:pt>
                <c:pt idx="782">
                  <c:v>40969</c:v>
                </c:pt>
                <c:pt idx="783">
                  <c:v>41000</c:v>
                </c:pt>
                <c:pt idx="784">
                  <c:v>41030</c:v>
                </c:pt>
                <c:pt idx="785">
                  <c:v>41061</c:v>
                </c:pt>
                <c:pt idx="786">
                  <c:v>41091</c:v>
                </c:pt>
                <c:pt idx="787">
                  <c:v>41122</c:v>
                </c:pt>
                <c:pt idx="788">
                  <c:v>41153</c:v>
                </c:pt>
                <c:pt idx="789">
                  <c:v>41183</c:v>
                </c:pt>
                <c:pt idx="790">
                  <c:v>41214</c:v>
                </c:pt>
                <c:pt idx="791">
                  <c:v>41244</c:v>
                </c:pt>
                <c:pt idx="792">
                  <c:v>41275</c:v>
                </c:pt>
                <c:pt idx="793">
                  <c:v>41306</c:v>
                </c:pt>
                <c:pt idx="794">
                  <c:v>41334</c:v>
                </c:pt>
                <c:pt idx="795">
                  <c:v>41365</c:v>
                </c:pt>
                <c:pt idx="796">
                  <c:v>41395</c:v>
                </c:pt>
                <c:pt idx="797">
                  <c:v>41426</c:v>
                </c:pt>
                <c:pt idx="798">
                  <c:v>41456</c:v>
                </c:pt>
                <c:pt idx="799">
                  <c:v>41487</c:v>
                </c:pt>
                <c:pt idx="800">
                  <c:v>41518</c:v>
                </c:pt>
                <c:pt idx="801">
                  <c:v>41548</c:v>
                </c:pt>
                <c:pt idx="802">
                  <c:v>41579</c:v>
                </c:pt>
                <c:pt idx="803">
                  <c:v>41609</c:v>
                </c:pt>
                <c:pt idx="804">
                  <c:v>41640</c:v>
                </c:pt>
                <c:pt idx="805">
                  <c:v>41671</c:v>
                </c:pt>
                <c:pt idx="806">
                  <c:v>41699</c:v>
                </c:pt>
                <c:pt idx="807">
                  <c:v>41730</c:v>
                </c:pt>
                <c:pt idx="808">
                  <c:v>41760</c:v>
                </c:pt>
                <c:pt idx="809">
                  <c:v>41791</c:v>
                </c:pt>
                <c:pt idx="810">
                  <c:v>41821</c:v>
                </c:pt>
                <c:pt idx="811">
                  <c:v>41852</c:v>
                </c:pt>
                <c:pt idx="812">
                  <c:v>41883</c:v>
                </c:pt>
                <c:pt idx="813">
                  <c:v>41913</c:v>
                </c:pt>
                <c:pt idx="814">
                  <c:v>41944</c:v>
                </c:pt>
                <c:pt idx="815">
                  <c:v>41974</c:v>
                </c:pt>
                <c:pt idx="816">
                  <c:v>42005</c:v>
                </c:pt>
                <c:pt idx="817">
                  <c:v>42036</c:v>
                </c:pt>
                <c:pt idx="818">
                  <c:v>42064</c:v>
                </c:pt>
                <c:pt idx="819">
                  <c:v>42095</c:v>
                </c:pt>
                <c:pt idx="820">
                  <c:v>42125</c:v>
                </c:pt>
                <c:pt idx="821">
                  <c:v>42156</c:v>
                </c:pt>
                <c:pt idx="822">
                  <c:v>42186</c:v>
                </c:pt>
                <c:pt idx="823">
                  <c:v>42217</c:v>
                </c:pt>
                <c:pt idx="824">
                  <c:v>42248</c:v>
                </c:pt>
                <c:pt idx="825">
                  <c:v>42278</c:v>
                </c:pt>
                <c:pt idx="826">
                  <c:v>42309</c:v>
                </c:pt>
                <c:pt idx="827">
                  <c:v>42339</c:v>
                </c:pt>
                <c:pt idx="828">
                  <c:v>42370</c:v>
                </c:pt>
                <c:pt idx="829">
                  <c:v>42401</c:v>
                </c:pt>
                <c:pt idx="830">
                  <c:v>42430</c:v>
                </c:pt>
                <c:pt idx="831">
                  <c:v>42461</c:v>
                </c:pt>
                <c:pt idx="832">
                  <c:v>42491</c:v>
                </c:pt>
                <c:pt idx="833">
                  <c:v>42522</c:v>
                </c:pt>
                <c:pt idx="834">
                  <c:v>42552</c:v>
                </c:pt>
                <c:pt idx="835">
                  <c:v>42583</c:v>
                </c:pt>
                <c:pt idx="836">
                  <c:v>42614</c:v>
                </c:pt>
                <c:pt idx="837">
                  <c:v>42644</c:v>
                </c:pt>
                <c:pt idx="838">
                  <c:v>42675</c:v>
                </c:pt>
                <c:pt idx="839">
                  <c:v>42705</c:v>
                </c:pt>
                <c:pt idx="840">
                  <c:v>42736</c:v>
                </c:pt>
                <c:pt idx="841">
                  <c:v>42767</c:v>
                </c:pt>
                <c:pt idx="842">
                  <c:v>42795</c:v>
                </c:pt>
                <c:pt idx="843">
                  <c:v>42826</c:v>
                </c:pt>
                <c:pt idx="844">
                  <c:v>42856</c:v>
                </c:pt>
                <c:pt idx="845">
                  <c:v>42887</c:v>
                </c:pt>
                <c:pt idx="846">
                  <c:v>42917</c:v>
                </c:pt>
                <c:pt idx="847">
                  <c:v>42948</c:v>
                </c:pt>
                <c:pt idx="848">
                  <c:v>42979</c:v>
                </c:pt>
                <c:pt idx="849">
                  <c:v>43009</c:v>
                </c:pt>
                <c:pt idx="850">
                  <c:v>43040</c:v>
                </c:pt>
                <c:pt idx="851">
                  <c:v>43070</c:v>
                </c:pt>
                <c:pt idx="852">
                  <c:v>43101</c:v>
                </c:pt>
                <c:pt idx="853">
                  <c:v>43132</c:v>
                </c:pt>
                <c:pt idx="854">
                  <c:v>43160</c:v>
                </c:pt>
                <c:pt idx="855">
                  <c:v>43191</c:v>
                </c:pt>
                <c:pt idx="856">
                  <c:v>43221</c:v>
                </c:pt>
                <c:pt idx="857">
                  <c:v>43252</c:v>
                </c:pt>
                <c:pt idx="858">
                  <c:v>43282</c:v>
                </c:pt>
                <c:pt idx="859">
                  <c:v>43313</c:v>
                </c:pt>
                <c:pt idx="860">
                  <c:v>43344</c:v>
                </c:pt>
                <c:pt idx="861">
                  <c:v>43374</c:v>
                </c:pt>
                <c:pt idx="862">
                  <c:v>43405</c:v>
                </c:pt>
                <c:pt idx="863">
                  <c:v>43435</c:v>
                </c:pt>
                <c:pt idx="864">
                  <c:v>43466</c:v>
                </c:pt>
                <c:pt idx="865">
                  <c:v>43497</c:v>
                </c:pt>
                <c:pt idx="866">
                  <c:v>43525</c:v>
                </c:pt>
                <c:pt idx="867">
                  <c:v>43556</c:v>
                </c:pt>
                <c:pt idx="868">
                  <c:v>43586</c:v>
                </c:pt>
                <c:pt idx="869">
                  <c:v>43617</c:v>
                </c:pt>
                <c:pt idx="870">
                  <c:v>43647</c:v>
                </c:pt>
                <c:pt idx="871">
                  <c:v>43678</c:v>
                </c:pt>
                <c:pt idx="872">
                  <c:v>43709</c:v>
                </c:pt>
                <c:pt idx="873">
                  <c:v>43739</c:v>
                </c:pt>
                <c:pt idx="874">
                  <c:v>43770</c:v>
                </c:pt>
                <c:pt idx="875">
                  <c:v>43800</c:v>
                </c:pt>
                <c:pt idx="876">
                  <c:v>43831</c:v>
                </c:pt>
                <c:pt idx="877">
                  <c:v>43862</c:v>
                </c:pt>
                <c:pt idx="878">
                  <c:v>43891</c:v>
                </c:pt>
                <c:pt idx="879">
                  <c:v>43922</c:v>
                </c:pt>
                <c:pt idx="880">
                  <c:v>43952</c:v>
                </c:pt>
                <c:pt idx="881">
                  <c:v>43983</c:v>
                </c:pt>
                <c:pt idx="882">
                  <c:v>44013</c:v>
                </c:pt>
                <c:pt idx="883">
                  <c:v>44044</c:v>
                </c:pt>
                <c:pt idx="884">
                  <c:v>44075</c:v>
                </c:pt>
                <c:pt idx="885">
                  <c:v>44105</c:v>
                </c:pt>
                <c:pt idx="886">
                  <c:v>44136</c:v>
                </c:pt>
                <c:pt idx="887">
                  <c:v>44166</c:v>
                </c:pt>
                <c:pt idx="888">
                  <c:v>44197</c:v>
                </c:pt>
                <c:pt idx="889">
                  <c:v>44228</c:v>
                </c:pt>
                <c:pt idx="890">
                  <c:v>44256</c:v>
                </c:pt>
                <c:pt idx="891">
                  <c:v>44287</c:v>
                </c:pt>
                <c:pt idx="892">
                  <c:v>44317</c:v>
                </c:pt>
                <c:pt idx="893">
                  <c:v>44348</c:v>
                </c:pt>
                <c:pt idx="894">
                  <c:v>44378</c:v>
                </c:pt>
                <c:pt idx="895">
                  <c:v>44409</c:v>
                </c:pt>
                <c:pt idx="896">
                  <c:v>44440</c:v>
                </c:pt>
                <c:pt idx="897">
                  <c:v>44470</c:v>
                </c:pt>
                <c:pt idx="898">
                  <c:v>44501</c:v>
                </c:pt>
                <c:pt idx="899">
                  <c:v>44531</c:v>
                </c:pt>
                <c:pt idx="900">
                  <c:v>44562</c:v>
                </c:pt>
                <c:pt idx="901">
                  <c:v>44593</c:v>
                </c:pt>
                <c:pt idx="902">
                  <c:v>44621</c:v>
                </c:pt>
                <c:pt idx="903">
                  <c:v>44652</c:v>
                </c:pt>
                <c:pt idx="904">
                  <c:v>44682</c:v>
                </c:pt>
                <c:pt idx="905">
                  <c:v>44713</c:v>
                </c:pt>
                <c:pt idx="906">
                  <c:v>44743</c:v>
                </c:pt>
                <c:pt idx="907">
                  <c:v>44774</c:v>
                </c:pt>
                <c:pt idx="908">
                  <c:v>44805</c:v>
                </c:pt>
                <c:pt idx="909">
                  <c:v>44835</c:v>
                </c:pt>
                <c:pt idx="910">
                  <c:v>44866</c:v>
                </c:pt>
                <c:pt idx="911">
                  <c:v>44896</c:v>
                </c:pt>
                <c:pt idx="912">
                  <c:v>44927</c:v>
                </c:pt>
                <c:pt idx="913">
                  <c:v>44958</c:v>
                </c:pt>
                <c:pt idx="914">
                  <c:v>44986</c:v>
                </c:pt>
                <c:pt idx="915">
                  <c:v>45017</c:v>
                </c:pt>
                <c:pt idx="916">
                  <c:v>45047</c:v>
                </c:pt>
                <c:pt idx="917">
                  <c:v>45078</c:v>
                </c:pt>
                <c:pt idx="918">
                  <c:v>45108</c:v>
                </c:pt>
                <c:pt idx="919">
                  <c:v>45139</c:v>
                </c:pt>
                <c:pt idx="920">
                  <c:v>45170</c:v>
                </c:pt>
                <c:pt idx="921">
                  <c:v>45200</c:v>
                </c:pt>
                <c:pt idx="922">
                  <c:v>45231</c:v>
                </c:pt>
                <c:pt idx="923">
                  <c:v>45261</c:v>
                </c:pt>
                <c:pt idx="924">
                  <c:v>45292</c:v>
                </c:pt>
                <c:pt idx="925">
                  <c:v>45323</c:v>
                </c:pt>
                <c:pt idx="926">
                  <c:v>45352</c:v>
                </c:pt>
                <c:pt idx="927">
                  <c:v>45383</c:v>
                </c:pt>
                <c:pt idx="928">
                  <c:v>45413</c:v>
                </c:pt>
                <c:pt idx="929">
                  <c:v>45444</c:v>
                </c:pt>
                <c:pt idx="930">
                  <c:v>45474</c:v>
                </c:pt>
                <c:pt idx="931">
                  <c:v>45505</c:v>
                </c:pt>
                <c:pt idx="932">
                  <c:v>45536</c:v>
                </c:pt>
                <c:pt idx="933">
                  <c:v>45566</c:v>
                </c:pt>
                <c:pt idx="934">
                  <c:v>45597</c:v>
                </c:pt>
                <c:pt idx="935">
                  <c:v>45627</c:v>
                </c:pt>
                <c:pt idx="936">
                  <c:v>45658</c:v>
                </c:pt>
                <c:pt idx="937">
                  <c:v>45689</c:v>
                </c:pt>
                <c:pt idx="938">
                  <c:v>45717</c:v>
                </c:pt>
                <c:pt idx="939">
                  <c:v>45748</c:v>
                </c:pt>
                <c:pt idx="940">
                  <c:v>45778</c:v>
                </c:pt>
                <c:pt idx="941">
                  <c:v>45809</c:v>
                </c:pt>
                <c:pt idx="942">
                  <c:v>45839</c:v>
                </c:pt>
                <c:pt idx="943">
                  <c:v>45870</c:v>
                </c:pt>
                <c:pt idx="944">
                  <c:v>45901</c:v>
                </c:pt>
                <c:pt idx="945">
                  <c:v>45931</c:v>
                </c:pt>
                <c:pt idx="946">
                  <c:v>45962</c:v>
                </c:pt>
                <c:pt idx="947">
                  <c:v>45992</c:v>
                </c:pt>
                <c:pt idx="948">
                  <c:v>46023</c:v>
                </c:pt>
                <c:pt idx="949">
                  <c:v>46054</c:v>
                </c:pt>
                <c:pt idx="950">
                  <c:v>46082</c:v>
                </c:pt>
                <c:pt idx="951">
                  <c:v>46113</c:v>
                </c:pt>
                <c:pt idx="952">
                  <c:v>46143</c:v>
                </c:pt>
                <c:pt idx="953">
                  <c:v>46174</c:v>
                </c:pt>
                <c:pt idx="954">
                  <c:v>46204</c:v>
                </c:pt>
                <c:pt idx="955">
                  <c:v>46235</c:v>
                </c:pt>
                <c:pt idx="956">
                  <c:v>46266</c:v>
                </c:pt>
                <c:pt idx="957">
                  <c:v>46296</c:v>
                </c:pt>
                <c:pt idx="958">
                  <c:v>46327</c:v>
                </c:pt>
                <c:pt idx="959">
                  <c:v>46357</c:v>
                </c:pt>
                <c:pt idx="960">
                  <c:v>46388</c:v>
                </c:pt>
                <c:pt idx="961">
                  <c:v>46419</c:v>
                </c:pt>
                <c:pt idx="962">
                  <c:v>46447</c:v>
                </c:pt>
                <c:pt idx="963">
                  <c:v>46478</c:v>
                </c:pt>
                <c:pt idx="964">
                  <c:v>46508</c:v>
                </c:pt>
                <c:pt idx="965">
                  <c:v>46539</c:v>
                </c:pt>
                <c:pt idx="966">
                  <c:v>46569</c:v>
                </c:pt>
                <c:pt idx="967">
                  <c:v>46600</c:v>
                </c:pt>
                <c:pt idx="968">
                  <c:v>46631</c:v>
                </c:pt>
                <c:pt idx="969">
                  <c:v>46661</c:v>
                </c:pt>
                <c:pt idx="970">
                  <c:v>46692</c:v>
                </c:pt>
                <c:pt idx="971">
                  <c:v>46722</c:v>
                </c:pt>
                <c:pt idx="972">
                  <c:v>46753</c:v>
                </c:pt>
                <c:pt idx="973">
                  <c:v>46784</c:v>
                </c:pt>
                <c:pt idx="974">
                  <c:v>46813</c:v>
                </c:pt>
                <c:pt idx="975">
                  <c:v>46844</c:v>
                </c:pt>
                <c:pt idx="976">
                  <c:v>46874</c:v>
                </c:pt>
                <c:pt idx="977">
                  <c:v>46905</c:v>
                </c:pt>
                <c:pt idx="978">
                  <c:v>46935</c:v>
                </c:pt>
                <c:pt idx="979">
                  <c:v>46966</c:v>
                </c:pt>
                <c:pt idx="980">
                  <c:v>46997</c:v>
                </c:pt>
                <c:pt idx="981">
                  <c:v>47027</c:v>
                </c:pt>
                <c:pt idx="982">
                  <c:v>47058</c:v>
                </c:pt>
                <c:pt idx="983">
                  <c:v>47088</c:v>
                </c:pt>
                <c:pt idx="984">
                  <c:v>47119</c:v>
                </c:pt>
                <c:pt idx="985">
                  <c:v>47150</c:v>
                </c:pt>
                <c:pt idx="986">
                  <c:v>47178</c:v>
                </c:pt>
                <c:pt idx="987">
                  <c:v>47209</c:v>
                </c:pt>
                <c:pt idx="988">
                  <c:v>47239</c:v>
                </c:pt>
                <c:pt idx="989">
                  <c:v>47270</c:v>
                </c:pt>
                <c:pt idx="990">
                  <c:v>47300</c:v>
                </c:pt>
                <c:pt idx="991">
                  <c:v>47331</c:v>
                </c:pt>
                <c:pt idx="992">
                  <c:v>47362</c:v>
                </c:pt>
                <c:pt idx="993">
                  <c:v>47392</c:v>
                </c:pt>
                <c:pt idx="994">
                  <c:v>47423</c:v>
                </c:pt>
                <c:pt idx="995">
                  <c:v>47453</c:v>
                </c:pt>
                <c:pt idx="996">
                  <c:v>47484</c:v>
                </c:pt>
                <c:pt idx="997">
                  <c:v>47515</c:v>
                </c:pt>
                <c:pt idx="998">
                  <c:v>47543</c:v>
                </c:pt>
                <c:pt idx="999">
                  <c:v>47574</c:v>
                </c:pt>
                <c:pt idx="1000">
                  <c:v>47604</c:v>
                </c:pt>
                <c:pt idx="1001">
                  <c:v>47635</c:v>
                </c:pt>
                <c:pt idx="1002">
                  <c:v>47665</c:v>
                </c:pt>
                <c:pt idx="1003">
                  <c:v>47696</c:v>
                </c:pt>
                <c:pt idx="1004">
                  <c:v>47727</c:v>
                </c:pt>
                <c:pt idx="1005">
                  <c:v>47757</c:v>
                </c:pt>
                <c:pt idx="1006">
                  <c:v>47788</c:v>
                </c:pt>
                <c:pt idx="1007">
                  <c:v>47818</c:v>
                </c:pt>
                <c:pt idx="1008">
                  <c:v>47849</c:v>
                </c:pt>
                <c:pt idx="1009">
                  <c:v>47880</c:v>
                </c:pt>
                <c:pt idx="1010">
                  <c:v>47908</c:v>
                </c:pt>
                <c:pt idx="1011">
                  <c:v>47939</c:v>
                </c:pt>
                <c:pt idx="1012">
                  <c:v>47969</c:v>
                </c:pt>
                <c:pt idx="1013">
                  <c:v>48000</c:v>
                </c:pt>
                <c:pt idx="1014">
                  <c:v>48030</c:v>
                </c:pt>
                <c:pt idx="1015">
                  <c:v>48061</c:v>
                </c:pt>
                <c:pt idx="1016">
                  <c:v>48092</c:v>
                </c:pt>
                <c:pt idx="1017">
                  <c:v>48122</c:v>
                </c:pt>
                <c:pt idx="1018">
                  <c:v>48153</c:v>
                </c:pt>
                <c:pt idx="1019">
                  <c:v>48183</c:v>
                </c:pt>
                <c:pt idx="1020">
                  <c:v>48214</c:v>
                </c:pt>
                <c:pt idx="1021">
                  <c:v>48245</c:v>
                </c:pt>
                <c:pt idx="1022">
                  <c:v>48274</c:v>
                </c:pt>
                <c:pt idx="1023">
                  <c:v>48305</c:v>
                </c:pt>
                <c:pt idx="1024">
                  <c:v>48335</c:v>
                </c:pt>
                <c:pt idx="1025">
                  <c:v>48366</c:v>
                </c:pt>
                <c:pt idx="1026">
                  <c:v>48396</c:v>
                </c:pt>
                <c:pt idx="1027">
                  <c:v>48427</c:v>
                </c:pt>
                <c:pt idx="1028">
                  <c:v>48458</c:v>
                </c:pt>
                <c:pt idx="1029">
                  <c:v>48488</c:v>
                </c:pt>
                <c:pt idx="1030">
                  <c:v>48519</c:v>
                </c:pt>
                <c:pt idx="1031">
                  <c:v>48549</c:v>
                </c:pt>
                <c:pt idx="1032">
                  <c:v>48580</c:v>
                </c:pt>
                <c:pt idx="1033">
                  <c:v>48611</c:v>
                </c:pt>
                <c:pt idx="1034">
                  <c:v>48639</c:v>
                </c:pt>
                <c:pt idx="1035">
                  <c:v>48670</c:v>
                </c:pt>
                <c:pt idx="1036">
                  <c:v>48700</c:v>
                </c:pt>
                <c:pt idx="1037">
                  <c:v>48731</c:v>
                </c:pt>
                <c:pt idx="1038">
                  <c:v>48761</c:v>
                </c:pt>
                <c:pt idx="1039">
                  <c:v>48792</c:v>
                </c:pt>
                <c:pt idx="1040">
                  <c:v>48823</c:v>
                </c:pt>
                <c:pt idx="1041">
                  <c:v>48853</c:v>
                </c:pt>
                <c:pt idx="1042">
                  <c:v>48884</c:v>
                </c:pt>
                <c:pt idx="1043">
                  <c:v>48914</c:v>
                </c:pt>
                <c:pt idx="1044">
                  <c:v>48945</c:v>
                </c:pt>
                <c:pt idx="1045">
                  <c:v>48976</c:v>
                </c:pt>
                <c:pt idx="1046">
                  <c:v>49004</c:v>
                </c:pt>
                <c:pt idx="1047">
                  <c:v>49035</c:v>
                </c:pt>
                <c:pt idx="1048">
                  <c:v>49065</c:v>
                </c:pt>
                <c:pt idx="1049">
                  <c:v>49096</c:v>
                </c:pt>
                <c:pt idx="1050">
                  <c:v>49126</c:v>
                </c:pt>
                <c:pt idx="1051">
                  <c:v>49157</c:v>
                </c:pt>
                <c:pt idx="1052">
                  <c:v>49188</c:v>
                </c:pt>
                <c:pt idx="1053">
                  <c:v>49218</c:v>
                </c:pt>
                <c:pt idx="1054">
                  <c:v>49249</c:v>
                </c:pt>
                <c:pt idx="1055">
                  <c:v>49279</c:v>
                </c:pt>
                <c:pt idx="1056">
                  <c:v>49310</c:v>
                </c:pt>
                <c:pt idx="1057">
                  <c:v>49341</c:v>
                </c:pt>
                <c:pt idx="1058">
                  <c:v>49369</c:v>
                </c:pt>
                <c:pt idx="1059">
                  <c:v>49400</c:v>
                </c:pt>
                <c:pt idx="1060">
                  <c:v>49430</c:v>
                </c:pt>
                <c:pt idx="1061">
                  <c:v>49461</c:v>
                </c:pt>
                <c:pt idx="1062">
                  <c:v>49491</c:v>
                </c:pt>
                <c:pt idx="1063">
                  <c:v>49522</c:v>
                </c:pt>
                <c:pt idx="1064">
                  <c:v>49553</c:v>
                </c:pt>
                <c:pt idx="1065">
                  <c:v>49583</c:v>
                </c:pt>
                <c:pt idx="1066">
                  <c:v>49614</c:v>
                </c:pt>
                <c:pt idx="1067">
                  <c:v>49644</c:v>
                </c:pt>
                <c:pt idx="1068">
                  <c:v>49675</c:v>
                </c:pt>
                <c:pt idx="1069">
                  <c:v>49706</c:v>
                </c:pt>
                <c:pt idx="1070">
                  <c:v>49735</c:v>
                </c:pt>
                <c:pt idx="1071">
                  <c:v>49766</c:v>
                </c:pt>
                <c:pt idx="1072">
                  <c:v>49796</c:v>
                </c:pt>
                <c:pt idx="1073">
                  <c:v>49827</c:v>
                </c:pt>
                <c:pt idx="1074">
                  <c:v>49857</c:v>
                </c:pt>
                <c:pt idx="1075">
                  <c:v>49888</c:v>
                </c:pt>
                <c:pt idx="1076">
                  <c:v>49919</c:v>
                </c:pt>
                <c:pt idx="1077">
                  <c:v>49949</c:v>
                </c:pt>
                <c:pt idx="1078">
                  <c:v>49980</c:v>
                </c:pt>
                <c:pt idx="1079">
                  <c:v>50010</c:v>
                </c:pt>
                <c:pt idx="1080">
                  <c:v>50041</c:v>
                </c:pt>
                <c:pt idx="1081">
                  <c:v>50072</c:v>
                </c:pt>
                <c:pt idx="1082">
                  <c:v>50100</c:v>
                </c:pt>
                <c:pt idx="1083">
                  <c:v>50131</c:v>
                </c:pt>
                <c:pt idx="1084">
                  <c:v>50161</c:v>
                </c:pt>
                <c:pt idx="1085">
                  <c:v>50192</c:v>
                </c:pt>
                <c:pt idx="1086">
                  <c:v>50222</c:v>
                </c:pt>
                <c:pt idx="1087">
                  <c:v>50253</c:v>
                </c:pt>
                <c:pt idx="1088">
                  <c:v>50284</c:v>
                </c:pt>
                <c:pt idx="1089">
                  <c:v>50314</c:v>
                </c:pt>
                <c:pt idx="1090">
                  <c:v>50345</c:v>
                </c:pt>
                <c:pt idx="1091">
                  <c:v>50375</c:v>
                </c:pt>
                <c:pt idx="1092">
                  <c:v>50406</c:v>
                </c:pt>
                <c:pt idx="1093">
                  <c:v>50437</c:v>
                </c:pt>
                <c:pt idx="1094">
                  <c:v>50465</c:v>
                </c:pt>
                <c:pt idx="1095">
                  <c:v>50496</c:v>
                </c:pt>
                <c:pt idx="1096">
                  <c:v>50526</c:v>
                </c:pt>
                <c:pt idx="1097">
                  <c:v>50557</c:v>
                </c:pt>
                <c:pt idx="1098">
                  <c:v>50587</c:v>
                </c:pt>
                <c:pt idx="1099">
                  <c:v>50618</c:v>
                </c:pt>
                <c:pt idx="1100">
                  <c:v>50649</c:v>
                </c:pt>
                <c:pt idx="1101">
                  <c:v>50679</c:v>
                </c:pt>
                <c:pt idx="1102">
                  <c:v>50710</c:v>
                </c:pt>
                <c:pt idx="1103">
                  <c:v>50740</c:v>
                </c:pt>
                <c:pt idx="1104">
                  <c:v>50771</c:v>
                </c:pt>
                <c:pt idx="1105">
                  <c:v>50802</c:v>
                </c:pt>
                <c:pt idx="1106">
                  <c:v>50830</c:v>
                </c:pt>
                <c:pt idx="1107">
                  <c:v>50861</c:v>
                </c:pt>
                <c:pt idx="1108">
                  <c:v>50891</c:v>
                </c:pt>
                <c:pt idx="1109">
                  <c:v>50922</c:v>
                </c:pt>
                <c:pt idx="1110">
                  <c:v>50952</c:v>
                </c:pt>
                <c:pt idx="1111">
                  <c:v>50983</c:v>
                </c:pt>
                <c:pt idx="1112">
                  <c:v>51014</c:v>
                </c:pt>
                <c:pt idx="1113">
                  <c:v>51044</c:v>
                </c:pt>
                <c:pt idx="1114">
                  <c:v>51075</c:v>
                </c:pt>
                <c:pt idx="1115">
                  <c:v>51105</c:v>
                </c:pt>
                <c:pt idx="1116">
                  <c:v>51136</c:v>
                </c:pt>
                <c:pt idx="1117">
                  <c:v>51167</c:v>
                </c:pt>
                <c:pt idx="1118">
                  <c:v>51196</c:v>
                </c:pt>
                <c:pt idx="1119">
                  <c:v>51227</c:v>
                </c:pt>
                <c:pt idx="1120">
                  <c:v>51257</c:v>
                </c:pt>
                <c:pt idx="1121">
                  <c:v>51288</c:v>
                </c:pt>
                <c:pt idx="1122">
                  <c:v>51318</c:v>
                </c:pt>
                <c:pt idx="1123">
                  <c:v>51349</c:v>
                </c:pt>
                <c:pt idx="1124">
                  <c:v>51380</c:v>
                </c:pt>
                <c:pt idx="1125">
                  <c:v>51410</c:v>
                </c:pt>
                <c:pt idx="1126">
                  <c:v>51441</c:v>
                </c:pt>
                <c:pt idx="1127">
                  <c:v>51471</c:v>
                </c:pt>
              </c:numCache>
            </c:numRef>
          </c:cat>
          <c:val>
            <c:numRef>
              <c:f>GDPCON!$Q$9:$Q$1136</c:f>
              <c:numCache>
                <c:formatCode>General</c:formatCode>
                <c:ptCount val="1128"/>
                <c:pt idx="0" formatCode="0.0">
                  <c:v>0</c:v>
                </c:pt>
                <c:pt idx="920" formatCode="0.0">
                  <c:v>20.332222045999998</c:v>
                </c:pt>
                <c:pt idx="923" formatCode="0.0">
                  <c:v>20.334503185070002</c:v>
                </c:pt>
                <c:pt idx="926" formatCode="0.0">
                  <c:v>20.220212449245</c:v>
                </c:pt>
                <c:pt idx="929" formatCode="0.0">
                  <c:v>20.287016984405</c:v>
                </c:pt>
                <c:pt idx="932" formatCode="0.0">
                  <c:v>20.140124651090002</c:v>
                </c:pt>
                <c:pt idx="935" formatCode="0.0">
                  <c:v>20.275809724589699</c:v>
                </c:pt>
                <c:pt idx="938" formatCode="0.0">
                  <c:v>20.3526078089116</c:v>
                </c:pt>
                <c:pt idx="941" formatCode="0.0">
                  <c:v>20.486586434793299</c:v>
                </c:pt>
                <c:pt idx="944" formatCode="0.0">
                  <c:v>20.676671874213401</c:v>
                </c:pt>
                <c:pt idx="947" formatCode="0.0">
                  <c:v>20.782991476169901</c:v>
                </c:pt>
                <c:pt idx="1127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72D-4129-BE28-B338117FD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2842544"/>
        <c:axId val="705822416"/>
      </c:lineChart>
      <c:dateAx>
        <c:axId val="1385417216"/>
        <c:scaling>
          <c:orientation val="minMax"/>
          <c:max val="47818"/>
          <c:min val="29221"/>
        </c:scaling>
        <c:delete val="0"/>
        <c:axPos val="b"/>
        <c:numFmt formatCode="yy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5"/>
        <c:majorTimeUnit val="years"/>
        <c:minorUnit val="12"/>
        <c:minorTimeUnit val="months"/>
      </c:dateAx>
      <c:valAx>
        <c:axId val="1106967296"/>
        <c:scaling>
          <c:orientation val="minMax"/>
          <c:max val="24"/>
          <c:min val="6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3"/>
      </c:valAx>
      <c:valAx>
        <c:axId val="705822416"/>
        <c:scaling>
          <c:orientation val="minMax"/>
          <c:max val="24"/>
          <c:min val="6"/>
        </c:scaling>
        <c:delete val="0"/>
        <c:axPos val="r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222842544"/>
        <c:crosses val="max"/>
        <c:crossBetween val="between"/>
        <c:majorUnit val="3"/>
      </c:valAx>
      <c:catAx>
        <c:axId val="1222842544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705822416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78032154462835002"/>
          <c:y val="0.72013740929442638"/>
          <c:w val="0.16349965182923562"/>
          <c:h val="0.1750059183778498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5681365722141874E-2"/>
          <c:y val="2.1911893366270394E-2"/>
          <c:w val="0.93485178192011698"/>
          <c:h val="0.90569142092532551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19050">
              <a:noFill/>
            </a:ln>
          </c:spPr>
          <c:marker>
            <c:symbol val="none"/>
          </c:marker>
          <c:cat>
            <c:numRef>
              <c:f>GBOND!$A$9:$A$1100</c:f>
              <c:numCache>
                <c:formatCode>mmm\-yy</c:formatCode>
                <c:ptCount val="1092"/>
                <c:pt idx="0">
                  <c:v>18264</c:v>
                </c:pt>
                <c:pt idx="1">
                  <c:v>18295</c:v>
                </c:pt>
                <c:pt idx="2">
                  <c:v>18323</c:v>
                </c:pt>
                <c:pt idx="3">
                  <c:v>18354</c:v>
                </c:pt>
                <c:pt idx="4">
                  <c:v>18384</c:v>
                </c:pt>
                <c:pt idx="5">
                  <c:v>18415</c:v>
                </c:pt>
                <c:pt idx="6">
                  <c:v>18445</c:v>
                </c:pt>
                <c:pt idx="7">
                  <c:v>18476</c:v>
                </c:pt>
                <c:pt idx="8">
                  <c:v>18507</c:v>
                </c:pt>
                <c:pt idx="9">
                  <c:v>18537</c:v>
                </c:pt>
                <c:pt idx="10">
                  <c:v>18568</c:v>
                </c:pt>
                <c:pt idx="11">
                  <c:v>18598</c:v>
                </c:pt>
                <c:pt idx="12">
                  <c:v>18629</c:v>
                </c:pt>
                <c:pt idx="13">
                  <c:v>18660</c:v>
                </c:pt>
                <c:pt idx="14">
                  <c:v>18688</c:v>
                </c:pt>
                <c:pt idx="15">
                  <c:v>18719</c:v>
                </c:pt>
                <c:pt idx="16">
                  <c:v>18749</c:v>
                </c:pt>
                <c:pt idx="17">
                  <c:v>18780</c:v>
                </c:pt>
                <c:pt idx="18">
                  <c:v>18810</c:v>
                </c:pt>
                <c:pt idx="19">
                  <c:v>18841</c:v>
                </c:pt>
                <c:pt idx="20">
                  <c:v>18872</c:v>
                </c:pt>
                <c:pt idx="21">
                  <c:v>18902</c:v>
                </c:pt>
                <c:pt idx="22">
                  <c:v>18933</c:v>
                </c:pt>
                <c:pt idx="23">
                  <c:v>18963</c:v>
                </c:pt>
                <c:pt idx="24">
                  <c:v>18994</c:v>
                </c:pt>
                <c:pt idx="25">
                  <c:v>19025</c:v>
                </c:pt>
                <c:pt idx="26">
                  <c:v>19054</c:v>
                </c:pt>
                <c:pt idx="27">
                  <c:v>19085</c:v>
                </c:pt>
                <c:pt idx="28">
                  <c:v>19115</c:v>
                </c:pt>
                <c:pt idx="29">
                  <c:v>19146</c:v>
                </c:pt>
                <c:pt idx="30">
                  <c:v>19176</c:v>
                </c:pt>
                <c:pt idx="31">
                  <c:v>19207</c:v>
                </c:pt>
                <c:pt idx="32">
                  <c:v>19238</c:v>
                </c:pt>
                <c:pt idx="33">
                  <c:v>19268</c:v>
                </c:pt>
                <c:pt idx="34">
                  <c:v>19299</c:v>
                </c:pt>
                <c:pt idx="35">
                  <c:v>19329</c:v>
                </c:pt>
                <c:pt idx="36">
                  <c:v>19360</c:v>
                </c:pt>
                <c:pt idx="37">
                  <c:v>19391</c:v>
                </c:pt>
                <c:pt idx="38">
                  <c:v>19419</c:v>
                </c:pt>
                <c:pt idx="39">
                  <c:v>19450</c:v>
                </c:pt>
                <c:pt idx="40">
                  <c:v>19480</c:v>
                </c:pt>
                <c:pt idx="41">
                  <c:v>19511</c:v>
                </c:pt>
                <c:pt idx="42">
                  <c:v>19541</c:v>
                </c:pt>
                <c:pt idx="43">
                  <c:v>19572</c:v>
                </c:pt>
                <c:pt idx="44">
                  <c:v>19603</c:v>
                </c:pt>
                <c:pt idx="45">
                  <c:v>19633</c:v>
                </c:pt>
                <c:pt idx="46">
                  <c:v>19664</c:v>
                </c:pt>
                <c:pt idx="47">
                  <c:v>19694</c:v>
                </c:pt>
                <c:pt idx="48">
                  <c:v>19725</c:v>
                </c:pt>
                <c:pt idx="49">
                  <c:v>19756</c:v>
                </c:pt>
                <c:pt idx="50">
                  <c:v>19784</c:v>
                </c:pt>
                <c:pt idx="51">
                  <c:v>19815</c:v>
                </c:pt>
                <c:pt idx="52">
                  <c:v>19845</c:v>
                </c:pt>
                <c:pt idx="53">
                  <c:v>19876</c:v>
                </c:pt>
                <c:pt idx="54">
                  <c:v>19906</c:v>
                </c:pt>
                <c:pt idx="55">
                  <c:v>19937</c:v>
                </c:pt>
                <c:pt idx="56">
                  <c:v>19968</c:v>
                </c:pt>
                <c:pt idx="57">
                  <c:v>19998</c:v>
                </c:pt>
                <c:pt idx="58">
                  <c:v>20029</c:v>
                </c:pt>
                <c:pt idx="59">
                  <c:v>20059</c:v>
                </c:pt>
                <c:pt idx="60">
                  <c:v>20090</c:v>
                </c:pt>
                <c:pt idx="61">
                  <c:v>20121</c:v>
                </c:pt>
                <c:pt idx="62">
                  <c:v>20149</c:v>
                </c:pt>
                <c:pt idx="63">
                  <c:v>20180</c:v>
                </c:pt>
                <c:pt idx="64">
                  <c:v>20210</c:v>
                </c:pt>
                <c:pt idx="65">
                  <c:v>20241</c:v>
                </c:pt>
                <c:pt idx="66">
                  <c:v>20271</c:v>
                </c:pt>
                <c:pt idx="67">
                  <c:v>20302</c:v>
                </c:pt>
                <c:pt idx="68">
                  <c:v>20333</c:v>
                </c:pt>
                <c:pt idx="69">
                  <c:v>20363</c:v>
                </c:pt>
                <c:pt idx="70">
                  <c:v>20394</c:v>
                </c:pt>
                <c:pt idx="71">
                  <c:v>20424</c:v>
                </c:pt>
                <c:pt idx="72">
                  <c:v>20455</c:v>
                </c:pt>
                <c:pt idx="73">
                  <c:v>20486</c:v>
                </c:pt>
                <c:pt idx="74">
                  <c:v>20515</c:v>
                </c:pt>
                <c:pt idx="75">
                  <c:v>20546</c:v>
                </c:pt>
                <c:pt idx="76">
                  <c:v>20576</c:v>
                </c:pt>
                <c:pt idx="77">
                  <c:v>20607</c:v>
                </c:pt>
                <c:pt idx="78">
                  <c:v>20637</c:v>
                </c:pt>
                <c:pt idx="79">
                  <c:v>20668</c:v>
                </c:pt>
                <c:pt idx="80">
                  <c:v>20699</c:v>
                </c:pt>
                <c:pt idx="81">
                  <c:v>20729</c:v>
                </c:pt>
                <c:pt idx="82">
                  <c:v>20760</c:v>
                </c:pt>
                <c:pt idx="83">
                  <c:v>20790</c:v>
                </c:pt>
                <c:pt idx="84">
                  <c:v>20821</c:v>
                </c:pt>
                <c:pt idx="85">
                  <c:v>20852</c:v>
                </c:pt>
                <c:pt idx="86">
                  <c:v>20880</c:v>
                </c:pt>
                <c:pt idx="87">
                  <c:v>20911</c:v>
                </c:pt>
                <c:pt idx="88">
                  <c:v>20941</c:v>
                </c:pt>
                <c:pt idx="89">
                  <c:v>20972</c:v>
                </c:pt>
                <c:pt idx="90">
                  <c:v>21002</c:v>
                </c:pt>
                <c:pt idx="91">
                  <c:v>21033</c:v>
                </c:pt>
                <c:pt idx="92">
                  <c:v>21064</c:v>
                </c:pt>
                <c:pt idx="93">
                  <c:v>21094</c:v>
                </c:pt>
                <c:pt idx="94">
                  <c:v>21125</c:v>
                </c:pt>
                <c:pt idx="95">
                  <c:v>21155</c:v>
                </c:pt>
                <c:pt idx="96">
                  <c:v>21186</c:v>
                </c:pt>
                <c:pt idx="97">
                  <c:v>21217</c:v>
                </c:pt>
                <c:pt idx="98">
                  <c:v>21245</c:v>
                </c:pt>
                <c:pt idx="99">
                  <c:v>21276</c:v>
                </c:pt>
                <c:pt idx="100">
                  <c:v>21306</c:v>
                </c:pt>
                <c:pt idx="101">
                  <c:v>21337</c:v>
                </c:pt>
                <c:pt idx="102">
                  <c:v>21367</c:v>
                </c:pt>
                <c:pt idx="103">
                  <c:v>21398</c:v>
                </c:pt>
                <c:pt idx="104">
                  <c:v>21429</c:v>
                </c:pt>
                <c:pt idx="105">
                  <c:v>21459</c:v>
                </c:pt>
                <c:pt idx="106">
                  <c:v>21490</c:v>
                </c:pt>
                <c:pt idx="107">
                  <c:v>21520</c:v>
                </c:pt>
                <c:pt idx="108">
                  <c:v>21551</c:v>
                </c:pt>
                <c:pt idx="109">
                  <c:v>21582</c:v>
                </c:pt>
                <c:pt idx="110">
                  <c:v>21610</c:v>
                </c:pt>
                <c:pt idx="111">
                  <c:v>21641</c:v>
                </c:pt>
                <c:pt idx="112">
                  <c:v>21671</c:v>
                </c:pt>
                <c:pt idx="113">
                  <c:v>21702</c:v>
                </c:pt>
                <c:pt idx="114">
                  <c:v>21732</c:v>
                </c:pt>
                <c:pt idx="115">
                  <c:v>21763</c:v>
                </c:pt>
                <c:pt idx="116">
                  <c:v>21794</c:v>
                </c:pt>
                <c:pt idx="117">
                  <c:v>21824</c:v>
                </c:pt>
                <c:pt idx="118">
                  <c:v>21855</c:v>
                </c:pt>
                <c:pt idx="119">
                  <c:v>21885</c:v>
                </c:pt>
                <c:pt idx="120">
                  <c:v>21916</c:v>
                </c:pt>
                <c:pt idx="121">
                  <c:v>21947</c:v>
                </c:pt>
                <c:pt idx="122">
                  <c:v>21976</c:v>
                </c:pt>
                <c:pt idx="123">
                  <c:v>22007</c:v>
                </c:pt>
                <c:pt idx="124">
                  <c:v>22037</c:v>
                </c:pt>
                <c:pt idx="125">
                  <c:v>22068</c:v>
                </c:pt>
                <c:pt idx="126">
                  <c:v>22098</c:v>
                </c:pt>
                <c:pt idx="127">
                  <c:v>22129</c:v>
                </c:pt>
                <c:pt idx="128">
                  <c:v>22160</c:v>
                </c:pt>
                <c:pt idx="129">
                  <c:v>22190</c:v>
                </c:pt>
                <c:pt idx="130">
                  <c:v>22221</c:v>
                </c:pt>
                <c:pt idx="131">
                  <c:v>22251</c:v>
                </c:pt>
                <c:pt idx="132">
                  <c:v>22282</c:v>
                </c:pt>
                <c:pt idx="133">
                  <c:v>22313</c:v>
                </c:pt>
                <c:pt idx="134">
                  <c:v>22341</c:v>
                </c:pt>
                <c:pt idx="135">
                  <c:v>22372</c:v>
                </c:pt>
                <c:pt idx="136">
                  <c:v>22402</c:v>
                </c:pt>
                <c:pt idx="137">
                  <c:v>22433</c:v>
                </c:pt>
                <c:pt idx="138">
                  <c:v>22463</c:v>
                </c:pt>
                <c:pt idx="139">
                  <c:v>22494</c:v>
                </c:pt>
                <c:pt idx="140">
                  <c:v>22525</c:v>
                </c:pt>
                <c:pt idx="141">
                  <c:v>22555</c:v>
                </c:pt>
                <c:pt idx="142">
                  <c:v>22586</c:v>
                </c:pt>
                <c:pt idx="143">
                  <c:v>22616</c:v>
                </c:pt>
                <c:pt idx="144">
                  <c:v>22647</c:v>
                </c:pt>
                <c:pt idx="145">
                  <c:v>22678</c:v>
                </c:pt>
                <c:pt idx="146">
                  <c:v>22706</c:v>
                </c:pt>
                <c:pt idx="147">
                  <c:v>22737</c:v>
                </c:pt>
                <c:pt idx="148">
                  <c:v>22767</c:v>
                </c:pt>
                <c:pt idx="149">
                  <c:v>22798</c:v>
                </c:pt>
                <c:pt idx="150">
                  <c:v>22828</c:v>
                </c:pt>
                <c:pt idx="151">
                  <c:v>22859</c:v>
                </c:pt>
                <c:pt idx="152">
                  <c:v>22890</c:v>
                </c:pt>
                <c:pt idx="153">
                  <c:v>22920</c:v>
                </c:pt>
                <c:pt idx="154">
                  <c:v>22951</c:v>
                </c:pt>
                <c:pt idx="155">
                  <c:v>22981</c:v>
                </c:pt>
                <c:pt idx="156">
                  <c:v>23012</c:v>
                </c:pt>
                <c:pt idx="157">
                  <c:v>23043</c:v>
                </c:pt>
                <c:pt idx="158">
                  <c:v>23071</c:v>
                </c:pt>
                <c:pt idx="159">
                  <c:v>23102</c:v>
                </c:pt>
                <c:pt idx="160">
                  <c:v>23132</c:v>
                </c:pt>
                <c:pt idx="161">
                  <c:v>23163</c:v>
                </c:pt>
                <c:pt idx="162">
                  <c:v>23193</c:v>
                </c:pt>
                <c:pt idx="163">
                  <c:v>23224</c:v>
                </c:pt>
                <c:pt idx="164">
                  <c:v>23255</c:v>
                </c:pt>
                <c:pt idx="165">
                  <c:v>23285</c:v>
                </c:pt>
                <c:pt idx="166">
                  <c:v>23316</c:v>
                </c:pt>
                <c:pt idx="167">
                  <c:v>23346</c:v>
                </c:pt>
                <c:pt idx="168">
                  <c:v>23377</c:v>
                </c:pt>
                <c:pt idx="169">
                  <c:v>23408</c:v>
                </c:pt>
                <c:pt idx="170">
                  <c:v>23437</c:v>
                </c:pt>
                <c:pt idx="171">
                  <c:v>23468</c:v>
                </c:pt>
                <c:pt idx="172">
                  <c:v>23498</c:v>
                </c:pt>
                <c:pt idx="173">
                  <c:v>23529</c:v>
                </c:pt>
                <c:pt idx="174">
                  <c:v>23559</c:v>
                </c:pt>
                <c:pt idx="175">
                  <c:v>23590</c:v>
                </c:pt>
                <c:pt idx="176">
                  <c:v>23621</c:v>
                </c:pt>
                <c:pt idx="177">
                  <c:v>23651</c:v>
                </c:pt>
                <c:pt idx="178">
                  <c:v>23682</c:v>
                </c:pt>
                <c:pt idx="179">
                  <c:v>23712</c:v>
                </c:pt>
                <c:pt idx="180">
                  <c:v>23743</c:v>
                </c:pt>
                <c:pt idx="181">
                  <c:v>23774</c:v>
                </c:pt>
                <c:pt idx="182">
                  <c:v>23802</c:v>
                </c:pt>
                <c:pt idx="183">
                  <c:v>23833</c:v>
                </c:pt>
                <c:pt idx="184">
                  <c:v>23863</c:v>
                </c:pt>
                <c:pt idx="185">
                  <c:v>23894</c:v>
                </c:pt>
                <c:pt idx="186">
                  <c:v>23924</c:v>
                </c:pt>
                <c:pt idx="187">
                  <c:v>23955</c:v>
                </c:pt>
                <c:pt idx="188">
                  <c:v>23986</c:v>
                </c:pt>
                <c:pt idx="189">
                  <c:v>24016</c:v>
                </c:pt>
                <c:pt idx="190">
                  <c:v>24047</c:v>
                </c:pt>
                <c:pt idx="191">
                  <c:v>24077</c:v>
                </c:pt>
                <c:pt idx="192">
                  <c:v>24108</c:v>
                </c:pt>
                <c:pt idx="193">
                  <c:v>24139</c:v>
                </c:pt>
                <c:pt idx="194">
                  <c:v>24167</c:v>
                </c:pt>
                <c:pt idx="195">
                  <c:v>24198</c:v>
                </c:pt>
                <c:pt idx="196">
                  <c:v>24228</c:v>
                </c:pt>
                <c:pt idx="197">
                  <c:v>24259</c:v>
                </c:pt>
                <c:pt idx="198">
                  <c:v>24289</c:v>
                </c:pt>
                <c:pt idx="199">
                  <c:v>24320</c:v>
                </c:pt>
                <c:pt idx="200">
                  <c:v>24351</c:v>
                </c:pt>
                <c:pt idx="201">
                  <c:v>24381</c:v>
                </c:pt>
                <c:pt idx="202">
                  <c:v>24412</c:v>
                </c:pt>
                <c:pt idx="203">
                  <c:v>24442</c:v>
                </c:pt>
                <c:pt idx="204">
                  <c:v>24473</c:v>
                </c:pt>
                <c:pt idx="205">
                  <c:v>24504</c:v>
                </c:pt>
                <c:pt idx="206">
                  <c:v>24532</c:v>
                </c:pt>
                <c:pt idx="207">
                  <c:v>24563</c:v>
                </c:pt>
                <c:pt idx="208">
                  <c:v>24593</c:v>
                </c:pt>
                <c:pt idx="209">
                  <c:v>24624</c:v>
                </c:pt>
                <c:pt idx="210">
                  <c:v>24654</c:v>
                </c:pt>
                <c:pt idx="211">
                  <c:v>24685</c:v>
                </c:pt>
                <c:pt idx="212">
                  <c:v>24716</c:v>
                </c:pt>
                <c:pt idx="213">
                  <c:v>24746</c:v>
                </c:pt>
                <c:pt idx="214">
                  <c:v>24777</c:v>
                </c:pt>
                <c:pt idx="215">
                  <c:v>24807</c:v>
                </c:pt>
                <c:pt idx="216">
                  <c:v>24838</c:v>
                </c:pt>
                <c:pt idx="217">
                  <c:v>24869</c:v>
                </c:pt>
                <c:pt idx="218">
                  <c:v>24898</c:v>
                </c:pt>
                <c:pt idx="219">
                  <c:v>24929</c:v>
                </c:pt>
                <c:pt idx="220">
                  <c:v>24959</c:v>
                </c:pt>
                <c:pt idx="221">
                  <c:v>24990</c:v>
                </c:pt>
                <c:pt idx="222">
                  <c:v>25020</c:v>
                </c:pt>
                <c:pt idx="223">
                  <c:v>25051</c:v>
                </c:pt>
                <c:pt idx="224">
                  <c:v>25082</c:v>
                </c:pt>
                <c:pt idx="225">
                  <c:v>25112</c:v>
                </c:pt>
                <c:pt idx="226">
                  <c:v>25143</c:v>
                </c:pt>
                <c:pt idx="227">
                  <c:v>25173</c:v>
                </c:pt>
                <c:pt idx="228">
                  <c:v>25204</c:v>
                </c:pt>
                <c:pt idx="229">
                  <c:v>25235</c:v>
                </c:pt>
                <c:pt idx="230">
                  <c:v>25263</c:v>
                </c:pt>
                <c:pt idx="231">
                  <c:v>25294</c:v>
                </c:pt>
                <c:pt idx="232">
                  <c:v>25324</c:v>
                </c:pt>
                <c:pt idx="233">
                  <c:v>25355</c:v>
                </c:pt>
                <c:pt idx="234">
                  <c:v>25385</c:v>
                </c:pt>
                <c:pt idx="235">
                  <c:v>25416</c:v>
                </c:pt>
                <c:pt idx="236">
                  <c:v>25447</c:v>
                </c:pt>
                <c:pt idx="237">
                  <c:v>25477</c:v>
                </c:pt>
                <c:pt idx="238">
                  <c:v>25508</c:v>
                </c:pt>
                <c:pt idx="239">
                  <c:v>25538</c:v>
                </c:pt>
                <c:pt idx="240">
                  <c:v>25569</c:v>
                </c:pt>
                <c:pt idx="241">
                  <c:v>25600</c:v>
                </c:pt>
                <c:pt idx="242">
                  <c:v>25628</c:v>
                </c:pt>
                <c:pt idx="243">
                  <c:v>25659</c:v>
                </c:pt>
                <c:pt idx="244">
                  <c:v>25689</c:v>
                </c:pt>
                <c:pt idx="245">
                  <c:v>25720</c:v>
                </c:pt>
                <c:pt idx="246">
                  <c:v>25750</c:v>
                </c:pt>
                <c:pt idx="247">
                  <c:v>25781</c:v>
                </c:pt>
                <c:pt idx="248">
                  <c:v>25812</c:v>
                </c:pt>
                <c:pt idx="249">
                  <c:v>25842</c:v>
                </c:pt>
                <c:pt idx="250">
                  <c:v>25873</c:v>
                </c:pt>
                <c:pt idx="251">
                  <c:v>25903</c:v>
                </c:pt>
                <c:pt idx="252">
                  <c:v>25934</c:v>
                </c:pt>
                <c:pt idx="253">
                  <c:v>25965</c:v>
                </c:pt>
                <c:pt idx="254">
                  <c:v>25993</c:v>
                </c:pt>
                <c:pt idx="255">
                  <c:v>26024</c:v>
                </c:pt>
                <c:pt idx="256">
                  <c:v>26054</c:v>
                </c:pt>
                <c:pt idx="257">
                  <c:v>26085</c:v>
                </c:pt>
                <c:pt idx="258">
                  <c:v>26115</c:v>
                </c:pt>
                <c:pt idx="259">
                  <c:v>26146</c:v>
                </c:pt>
                <c:pt idx="260">
                  <c:v>26177</c:v>
                </c:pt>
                <c:pt idx="261">
                  <c:v>26207</c:v>
                </c:pt>
                <c:pt idx="262">
                  <c:v>26238</c:v>
                </c:pt>
                <c:pt idx="263">
                  <c:v>26268</c:v>
                </c:pt>
                <c:pt idx="264">
                  <c:v>26299</c:v>
                </c:pt>
                <c:pt idx="265">
                  <c:v>26330</c:v>
                </c:pt>
                <c:pt idx="266">
                  <c:v>26359</c:v>
                </c:pt>
                <c:pt idx="267">
                  <c:v>26390</c:v>
                </c:pt>
                <c:pt idx="268">
                  <c:v>26420</c:v>
                </c:pt>
                <c:pt idx="269">
                  <c:v>26451</c:v>
                </c:pt>
                <c:pt idx="270">
                  <c:v>26481</c:v>
                </c:pt>
                <c:pt idx="271">
                  <c:v>26512</c:v>
                </c:pt>
                <c:pt idx="272">
                  <c:v>26543</c:v>
                </c:pt>
                <c:pt idx="273">
                  <c:v>26573</c:v>
                </c:pt>
                <c:pt idx="274">
                  <c:v>26604</c:v>
                </c:pt>
                <c:pt idx="275">
                  <c:v>26634</c:v>
                </c:pt>
                <c:pt idx="276">
                  <c:v>26665</c:v>
                </c:pt>
                <c:pt idx="277">
                  <c:v>26696</c:v>
                </c:pt>
                <c:pt idx="278">
                  <c:v>26724</c:v>
                </c:pt>
                <c:pt idx="279">
                  <c:v>26755</c:v>
                </c:pt>
                <c:pt idx="280">
                  <c:v>26785</c:v>
                </c:pt>
                <c:pt idx="281">
                  <c:v>26816</c:v>
                </c:pt>
                <c:pt idx="282">
                  <c:v>26846</c:v>
                </c:pt>
                <c:pt idx="283">
                  <c:v>26877</c:v>
                </c:pt>
                <c:pt idx="284">
                  <c:v>26908</c:v>
                </c:pt>
                <c:pt idx="285">
                  <c:v>26938</c:v>
                </c:pt>
                <c:pt idx="286">
                  <c:v>26969</c:v>
                </c:pt>
                <c:pt idx="287">
                  <c:v>26999</c:v>
                </c:pt>
                <c:pt idx="288">
                  <c:v>27030</c:v>
                </c:pt>
                <c:pt idx="289">
                  <c:v>27061</c:v>
                </c:pt>
                <c:pt idx="290">
                  <c:v>27089</c:v>
                </c:pt>
                <c:pt idx="291">
                  <c:v>27120</c:v>
                </c:pt>
                <c:pt idx="292">
                  <c:v>27150</c:v>
                </c:pt>
                <c:pt idx="293">
                  <c:v>27181</c:v>
                </c:pt>
                <c:pt idx="294">
                  <c:v>27211</c:v>
                </c:pt>
                <c:pt idx="295">
                  <c:v>27242</c:v>
                </c:pt>
                <c:pt idx="296">
                  <c:v>27273</c:v>
                </c:pt>
                <c:pt idx="297">
                  <c:v>27303</c:v>
                </c:pt>
                <c:pt idx="298">
                  <c:v>27334</c:v>
                </c:pt>
                <c:pt idx="299">
                  <c:v>27364</c:v>
                </c:pt>
                <c:pt idx="300">
                  <c:v>27395</c:v>
                </c:pt>
                <c:pt idx="301">
                  <c:v>27426</c:v>
                </c:pt>
                <c:pt idx="302">
                  <c:v>27454</c:v>
                </c:pt>
                <c:pt idx="303">
                  <c:v>27485</c:v>
                </c:pt>
                <c:pt idx="304">
                  <c:v>27515</c:v>
                </c:pt>
                <c:pt idx="305">
                  <c:v>27546</c:v>
                </c:pt>
                <c:pt idx="306">
                  <c:v>27576</c:v>
                </c:pt>
                <c:pt idx="307">
                  <c:v>27607</c:v>
                </c:pt>
                <c:pt idx="308">
                  <c:v>27638</c:v>
                </c:pt>
                <c:pt idx="309">
                  <c:v>27668</c:v>
                </c:pt>
                <c:pt idx="310">
                  <c:v>27699</c:v>
                </c:pt>
                <c:pt idx="311">
                  <c:v>27729</c:v>
                </c:pt>
                <c:pt idx="312">
                  <c:v>27760</c:v>
                </c:pt>
                <c:pt idx="313">
                  <c:v>27791</c:v>
                </c:pt>
                <c:pt idx="314">
                  <c:v>27820</c:v>
                </c:pt>
                <c:pt idx="315">
                  <c:v>27851</c:v>
                </c:pt>
                <c:pt idx="316">
                  <c:v>27881</c:v>
                </c:pt>
                <c:pt idx="317">
                  <c:v>27912</c:v>
                </c:pt>
                <c:pt idx="318">
                  <c:v>27942</c:v>
                </c:pt>
                <c:pt idx="319">
                  <c:v>27973</c:v>
                </c:pt>
                <c:pt idx="320">
                  <c:v>28004</c:v>
                </c:pt>
                <c:pt idx="321">
                  <c:v>28034</c:v>
                </c:pt>
                <c:pt idx="322">
                  <c:v>28065</c:v>
                </c:pt>
                <c:pt idx="323">
                  <c:v>28095</c:v>
                </c:pt>
                <c:pt idx="324">
                  <c:v>28126</c:v>
                </c:pt>
                <c:pt idx="325">
                  <c:v>28157</c:v>
                </c:pt>
                <c:pt idx="326">
                  <c:v>28185</c:v>
                </c:pt>
                <c:pt idx="327">
                  <c:v>28216</c:v>
                </c:pt>
                <c:pt idx="328">
                  <c:v>28246</c:v>
                </c:pt>
                <c:pt idx="329">
                  <c:v>28277</c:v>
                </c:pt>
                <c:pt idx="330">
                  <c:v>28307</c:v>
                </c:pt>
                <c:pt idx="331">
                  <c:v>28338</c:v>
                </c:pt>
                <c:pt idx="332">
                  <c:v>28369</c:v>
                </c:pt>
                <c:pt idx="333">
                  <c:v>28399</c:v>
                </c:pt>
                <c:pt idx="334">
                  <c:v>28430</c:v>
                </c:pt>
                <c:pt idx="335">
                  <c:v>28460</c:v>
                </c:pt>
                <c:pt idx="336">
                  <c:v>28491</c:v>
                </c:pt>
                <c:pt idx="337">
                  <c:v>28522</c:v>
                </c:pt>
                <c:pt idx="338">
                  <c:v>28550</c:v>
                </c:pt>
                <c:pt idx="339">
                  <c:v>28581</c:v>
                </c:pt>
                <c:pt idx="340">
                  <c:v>28611</c:v>
                </c:pt>
                <c:pt idx="341">
                  <c:v>28642</c:v>
                </c:pt>
                <c:pt idx="342">
                  <c:v>28672</c:v>
                </c:pt>
                <c:pt idx="343">
                  <c:v>28703</c:v>
                </c:pt>
                <c:pt idx="344">
                  <c:v>28734</c:v>
                </c:pt>
                <c:pt idx="345">
                  <c:v>28764</c:v>
                </c:pt>
                <c:pt idx="346">
                  <c:v>28795</c:v>
                </c:pt>
                <c:pt idx="347">
                  <c:v>28825</c:v>
                </c:pt>
                <c:pt idx="348">
                  <c:v>28856</c:v>
                </c:pt>
                <c:pt idx="349">
                  <c:v>28887</c:v>
                </c:pt>
                <c:pt idx="350">
                  <c:v>28915</c:v>
                </c:pt>
                <c:pt idx="351">
                  <c:v>28946</c:v>
                </c:pt>
                <c:pt idx="352">
                  <c:v>28976</c:v>
                </c:pt>
                <c:pt idx="353">
                  <c:v>29007</c:v>
                </c:pt>
                <c:pt idx="354">
                  <c:v>29037</c:v>
                </c:pt>
                <c:pt idx="355">
                  <c:v>29068</c:v>
                </c:pt>
                <c:pt idx="356">
                  <c:v>29099</c:v>
                </c:pt>
                <c:pt idx="357">
                  <c:v>29129</c:v>
                </c:pt>
                <c:pt idx="358">
                  <c:v>29160</c:v>
                </c:pt>
                <c:pt idx="359">
                  <c:v>29190</c:v>
                </c:pt>
                <c:pt idx="360">
                  <c:v>29221</c:v>
                </c:pt>
                <c:pt idx="361">
                  <c:v>29252</c:v>
                </c:pt>
                <c:pt idx="362">
                  <c:v>29281</c:v>
                </c:pt>
                <c:pt idx="363">
                  <c:v>29312</c:v>
                </c:pt>
                <c:pt idx="364">
                  <c:v>29342</c:v>
                </c:pt>
                <c:pt idx="365">
                  <c:v>29373</c:v>
                </c:pt>
                <c:pt idx="366">
                  <c:v>29403</c:v>
                </c:pt>
                <c:pt idx="367">
                  <c:v>29434</c:v>
                </c:pt>
                <c:pt idx="368">
                  <c:v>29465</c:v>
                </c:pt>
                <c:pt idx="369">
                  <c:v>29495</c:v>
                </c:pt>
                <c:pt idx="370">
                  <c:v>29526</c:v>
                </c:pt>
                <c:pt idx="371">
                  <c:v>29556</c:v>
                </c:pt>
                <c:pt idx="372">
                  <c:v>29587</c:v>
                </c:pt>
                <c:pt idx="373">
                  <c:v>29618</c:v>
                </c:pt>
                <c:pt idx="374">
                  <c:v>29646</c:v>
                </c:pt>
                <c:pt idx="375">
                  <c:v>29677</c:v>
                </c:pt>
                <c:pt idx="376">
                  <c:v>29707</c:v>
                </c:pt>
                <c:pt idx="377">
                  <c:v>29738</c:v>
                </c:pt>
                <c:pt idx="378">
                  <c:v>29768</c:v>
                </c:pt>
                <c:pt idx="379">
                  <c:v>29799</c:v>
                </c:pt>
                <c:pt idx="380">
                  <c:v>29830</c:v>
                </c:pt>
                <c:pt idx="381">
                  <c:v>29860</c:v>
                </c:pt>
                <c:pt idx="382">
                  <c:v>29891</c:v>
                </c:pt>
                <c:pt idx="383">
                  <c:v>29921</c:v>
                </c:pt>
                <c:pt idx="384">
                  <c:v>29952</c:v>
                </c:pt>
                <c:pt idx="385">
                  <c:v>29983</c:v>
                </c:pt>
                <c:pt idx="386">
                  <c:v>30011</c:v>
                </c:pt>
                <c:pt idx="387">
                  <c:v>30042</c:v>
                </c:pt>
                <c:pt idx="388">
                  <c:v>30072</c:v>
                </c:pt>
                <c:pt idx="389">
                  <c:v>30103</c:v>
                </c:pt>
                <c:pt idx="390">
                  <c:v>30133</c:v>
                </c:pt>
                <c:pt idx="391">
                  <c:v>30164</c:v>
                </c:pt>
                <c:pt idx="392">
                  <c:v>30195</c:v>
                </c:pt>
                <c:pt idx="393">
                  <c:v>30225</c:v>
                </c:pt>
                <c:pt idx="394">
                  <c:v>30256</c:v>
                </c:pt>
                <c:pt idx="395">
                  <c:v>30286</c:v>
                </c:pt>
                <c:pt idx="396">
                  <c:v>30317</c:v>
                </c:pt>
                <c:pt idx="397">
                  <c:v>30348</c:v>
                </c:pt>
                <c:pt idx="398">
                  <c:v>30376</c:v>
                </c:pt>
                <c:pt idx="399">
                  <c:v>30407</c:v>
                </c:pt>
                <c:pt idx="400">
                  <c:v>30437</c:v>
                </c:pt>
                <c:pt idx="401">
                  <c:v>30468</c:v>
                </c:pt>
                <c:pt idx="402">
                  <c:v>30498</c:v>
                </c:pt>
                <c:pt idx="403">
                  <c:v>30529</c:v>
                </c:pt>
                <c:pt idx="404">
                  <c:v>30560</c:v>
                </c:pt>
                <c:pt idx="405">
                  <c:v>30590</c:v>
                </c:pt>
                <c:pt idx="406">
                  <c:v>30621</c:v>
                </c:pt>
                <c:pt idx="407">
                  <c:v>30651</c:v>
                </c:pt>
                <c:pt idx="408">
                  <c:v>30682</c:v>
                </c:pt>
                <c:pt idx="409">
                  <c:v>30713</c:v>
                </c:pt>
                <c:pt idx="410">
                  <c:v>30742</c:v>
                </c:pt>
                <c:pt idx="411">
                  <c:v>30773</c:v>
                </c:pt>
                <c:pt idx="412">
                  <c:v>30803</c:v>
                </c:pt>
                <c:pt idx="413">
                  <c:v>30834</c:v>
                </c:pt>
                <c:pt idx="414">
                  <c:v>30864</c:v>
                </c:pt>
                <c:pt idx="415">
                  <c:v>30895</c:v>
                </c:pt>
                <c:pt idx="416">
                  <c:v>30926</c:v>
                </c:pt>
                <c:pt idx="417">
                  <c:v>30956</c:v>
                </c:pt>
                <c:pt idx="418">
                  <c:v>30987</c:v>
                </c:pt>
                <c:pt idx="419">
                  <c:v>31017</c:v>
                </c:pt>
                <c:pt idx="420">
                  <c:v>31048</c:v>
                </c:pt>
                <c:pt idx="421">
                  <c:v>31079</c:v>
                </c:pt>
                <c:pt idx="422">
                  <c:v>31107</c:v>
                </c:pt>
                <c:pt idx="423">
                  <c:v>31138</c:v>
                </c:pt>
                <c:pt idx="424">
                  <c:v>31168</c:v>
                </c:pt>
                <c:pt idx="425">
                  <c:v>31199</c:v>
                </c:pt>
                <c:pt idx="426">
                  <c:v>31229</c:v>
                </c:pt>
                <c:pt idx="427">
                  <c:v>31260</c:v>
                </c:pt>
                <c:pt idx="428">
                  <c:v>31291</c:v>
                </c:pt>
                <c:pt idx="429">
                  <c:v>31321</c:v>
                </c:pt>
                <c:pt idx="430">
                  <c:v>31352</c:v>
                </c:pt>
                <c:pt idx="431">
                  <c:v>31382</c:v>
                </c:pt>
                <c:pt idx="432">
                  <c:v>31413</c:v>
                </c:pt>
                <c:pt idx="433">
                  <c:v>31444</c:v>
                </c:pt>
                <c:pt idx="434">
                  <c:v>31472</c:v>
                </c:pt>
                <c:pt idx="435">
                  <c:v>31503</c:v>
                </c:pt>
                <c:pt idx="436">
                  <c:v>31533</c:v>
                </c:pt>
                <c:pt idx="437">
                  <c:v>31564</c:v>
                </c:pt>
                <c:pt idx="438">
                  <c:v>31594</c:v>
                </c:pt>
                <c:pt idx="439">
                  <c:v>31625</c:v>
                </c:pt>
                <c:pt idx="440">
                  <c:v>31656</c:v>
                </c:pt>
                <c:pt idx="441">
                  <c:v>31686</c:v>
                </c:pt>
                <c:pt idx="442">
                  <c:v>31717</c:v>
                </c:pt>
                <c:pt idx="443">
                  <c:v>31747</c:v>
                </c:pt>
                <c:pt idx="444">
                  <c:v>31778</c:v>
                </c:pt>
                <c:pt idx="445">
                  <c:v>31809</c:v>
                </c:pt>
                <c:pt idx="446">
                  <c:v>31837</c:v>
                </c:pt>
                <c:pt idx="447">
                  <c:v>31868</c:v>
                </c:pt>
                <c:pt idx="448">
                  <c:v>31898</c:v>
                </c:pt>
                <c:pt idx="449">
                  <c:v>31929</c:v>
                </c:pt>
                <c:pt idx="450">
                  <c:v>31959</c:v>
                </c:pt>
                <c:pt idx="451">
                  <c:v>31990</c:v>
                </c:pt>
                <c:pt idx="452">
                  <c:v>32021</c:v>
                </c:pt>
                <c:pt idx="453">
                  <c:v>32051</c:v>
                </c:pt>
                <c:pt idx="454">
                  <c:v>32082</c:v>
                </c:pt>
                <c:pt idx="455">
                  <c:v>32112</c:v>
                </c:pt>
                <c:pt idx="456">
                  <c:v>32143</c:v>
                </c:pt>
                <c:pt idx="457">
                  <c:v>32174</c:v>
                </c:pt>
                <c:pt idx="458">
                  <c:v>32203</c:v>
                </c:pt>
                <c:pt idx="459">
                  <c:v>32234</c:v>
                </c:pt>
                <c:pt idx="460">
                  <c:v>32264</c:v>
                </c:pt>
                <c:pt idx="461">
                  <c:v>32295</c:v>
                </c:pt>
                <c:pt idx="462">
                  <c:v>32325</c:v>
                </c:pt>
                <c:pt idx="463">
                  <c:v>32356</c:v>
                </c:pt>
                <c:pt idx="464">
                  <c:v>32387</c:v>
                </c:pt>
                <c:pt idx="465">
                  <c:v>32417</c:v>
                </c:pt>
                <c:pt idx="466">
                  <c:v>32448</c:v>
                </c:pt>
                <c:pt idx="467">
                  <c:v>32478</c:v>
                </c:pt>
                <c:pt idx="468">
                  <c:v>32509</c:v>
                </c:pt>
                <c:pt idx="469">
                  <c:v>32540</c:v>
                </c:pt>
                <c:pt idx="470">
                  <c:v>32568</c:v>
                </c:pt>
                <c:pt idx="471">
                  <c:v>32599</c:v>
                </c:pt>
                <c:pt idx="472">
                  <c:v>32629</c:v>
                </c:pt>
                <c:pt idx="473">
                  <c:v>32660</c:v>
                </c:pt>
                <c:pt idx="474">
                  <c:v>32690</c:v>
                </c:pt>
                <c:pt idx="475">
                  <c:v>32721</c:v>
                </c:pt>
                <c:pt idx="476">
                  <c:v>32752</c:v>
                </c:pt>
                <c:pt idx="477">
                  <c:v>32782</c:v>
                </c:pt>
                <c:pt idx="478">
                  <c:v>32813</c:v>
                </c:pt>
                <c:pt idx="479">
                  <c:v>32843</c:v>
                </c:pt>
                <c:pt idx="480">
                  <c:v>32874</c:v>
                </c:pt>
                <c:pt idx="481">
                  <c:v>32905</c:v>
                </c:pt>
                <c:pt idx="482">
                  <c:v>32933</c:v>
                </c:pt>
                <c:pt idx="483">
                  <c:v>32964</c:v>
                </c:pt>
                <c:pt idx="484">
                  <c:v>32994</c:v>
                </c:pt>
                <c:pt idx="485">
                  <c:v>33025</c:v>
                </c:pt>
                <c:pt idx="486">
                  <c:v>33055</c:v>
                </c:pt>
                <c:pt idx="487">
                  <c:v>33086</c:v>
                </c:pt>
                <c:pt idx="488">
                  <c:v>33117</c:v>
                </c:pt>
                <c:pt idx="489">
                  <c:v>33147</c:v>
                </c:pt>
                <c:pt idx="490">
                  <c:v>33178</c:v>
                </c:pt>
                <c:pt idx="491">
                  <c:v>33208</c:v>
                </c:pt>
                <c:pt idx="492">
                  <c:v>33239</c:v>
                </c:pt>
                <c:pt idx="493">
                  <c:v>33270</c:v>
                </c:pt>
                <c:pt idx="494">
                  <c:v>33298</c:v>
                </c:pt>
                <c:pt idx="495">
                  <c:v>33329</c:v>
                </c:pt>
                <c:pt idx="496">
                  <c:v>33359</c:v>
                </c:pt>
                <c:pt idx="497">
                  <c:v>33390</c:v>
                </c:pt>
                <c:pt idx="498">
                  <c:v>33420</c:v>
                </c:pt>
                <c:pt idx="499">
                  <c:v>33451</c:v>
                </c:pt>
                <c:pt idx="500">
                  <c:v>33482</c:v>
                </c:pt>
                <c:pt idx="501">
                  <c:v>33512</c:v>
                </c:pt>
                <c:pt idx="502">
                  <c:v>33543</c:v>
                </c:pt>
                <c:pt idx="503">
                  <c:v>33573</c:v>
                </c:pt>
                <c:pt idx="504">
                  <c:v>33604</c:v>
                </c:pt>
                <c:pt idx="505">
                  <c:v>33635</c:v>
                </c:pt>
                <c:pt idx="506">
                  <c:v>33664</c:v>
                </c:pt>
                <c:pt idx="507">
                  <c:v>33695</c:v>
                </c:pt>
                <c:pt idx="508">
                  <c:v>33725</c:v>
                </c:pt>
                <c:pt idx="509">
                  <c:v>33756</c:v>
                </c:pt>
                <c:pt idx="510">
                  <c:v>33786</c:v>
                </c:pt>
                <c:pt idx="511">
                  <c:v>33817</c:v>
                </c:pt>
                <c:pt idx="512">
                  <c:v>33848</c:v>
                </c:pt>
                <c:pt idx="513">
                  <c:v>33878</c:v>
                </c:pt>
                <c:pt idx="514">
                  <c:v>33909</c:v>
                </c:pt>
                <c:pt idx="515">
                  <c:v>33939</c:v>
                </c:pt>
                <c:pt idx="516">
                  <c:v>33970</c:v>
                </c:pt>
                <c:pt idx="517">
                  <c:v>34001</c:v>
                </c:pt>
                <c:pt idx="518">
                  <c:v>34029</c:v>
                </c:pt>
                <c:pt idx="519">
                  <c:v>34060</c:v>
                </c:pt>
                <c:pt idx="520">
                  <c:v>34090</c:v>
                </c:pt>
                <c:pt idx="521">
                  <c:v>34121</c:v>
                </c:pt>
                <c:pt idx="522">
                  <c:v>34151</c:v>
                </c:pt>
                <c:pt idx="523">
                  <c:v>34182</c:v>
                </c:pt>
                <c:pt idx="524">
                  <c:v>34213</c:v>
                </c:pt>
                <c:pt idx="525">
                  <c:v>34243</c:v>
                </c:pt>
                <c:pt idx="526">
                  <c:v>34274</c:v>
                </c:pt>
                <c:pt idx="527">
                  <c:v>34304</c:v>
                </c:pt>
                <c:pt idx="528">
                  <c:v>34335</c:v>
                </c:pt>
                <c:pt idx="529">
                  <c:v>34366</c:v>
                </c:pt>
                <c:pt idx="530">
                  <c:v>34394</c:v>
                </c:pt>
                <c:pt idx="531">
                  <c:v>34425</c:v>
                </c:pt>
                <c:pt idx="532">
                  <c:v>34455</c:v>
                </c:pt>
                <c:pt idx="533">
                  <c:v>34486</c:v>
                </c:pt>
                <c:pt idx="534">
                  <c:v>34516</c:v>
                </c:pt>
                <c:pt idx="535">
                  <c:v>34547</c:v>
                </c:pt>
                <c:pt idx="536">
                  <c:v>34578</c:v>
                </c:pt>
                <c:pt idx="537">
                  <c:v>34608</c:v>
                </c:pt>
                <c:pt idx="538">
                  <c:v>34639</c:v>
                </c:pt>
                <c:pt idx="539">
                  <c:v>34669</c:v>
                </c:pt>
                <c:pt idx="540">
                  <c:v>34700</c:v>
                </c:pt>
                <c:pt idx="541">
                  <c:v>34731</c:v>
                </c:pt>
                <c:pt idx="542">
                  <c:v>34759</c:v>
                </c:pt>
                <c:pt idx="543">
                  <c:v>34790</c:v>
                </c:pt>
                <c:pt idx="544">
                  <c:v>34820</c:v>
                </c:pt>
                <c:pt idx="545">
                  <c:v>34851</c:v>
                </c:pt>
                <c:pt idx="546">
                  <c:v>34881</c:v>
                </c:pt>
                <c:pt idx="547">
                  <c:v>34912</c:v>
                </c:pt>
                <c:pt idx="548">
                  <c:v>34943</c:v>
                </c:pt>
                <c:pt idx="549">
                  <c:v>34973</c:v>
                </c:pt>
                <c:pt idx="550">
                  <c:v>35004</c:v>
                </c:pt>
                <c:pt idx="551">
                  <c:v>35034</c:v>
                </c:pt>
                <c:pt idx="552">
                  <c:v>35065</c:v>
                </c:pt>
                <c:pt idx="553">
                  <c:v>35096</c:v>
                </c:pt>
                <c:pt idx="554">
                  <c:v>35125</c:v>
                </c:pt>
                <c:pt idx="555">
                  <c:v>35156</c:v>
                </c:pt>
                <c:pt idx="556">
                  <c:v>35186</c:v>
                </c:pt>
                <c:pt idx="557">
                  <c:v>35217</c:v>
                </c:pt>
                <c:pt idx="558">
                  <c:v>35247</c:v>
                </c:pt>
                <c:pt idx="559">
                  <c:v>35278</c:v>
                </c:pt>
                <c:pt idx="560">
                  <c:v>35309</c:v>
                </c:pt>
                <c:pt idx="561">
                  <c:v>35339</c:v>
                </c:pt>
                <c:pt idx="562">
                  <c:v>35370</c:v>
                </c:pt>
                <c:pt idx="563">
                  <c:v>35400</c:v>
                </c:pt>
                <c:pt idx="564">
                  <c:v>35431</c:v>
                </c:pt>
                <c:pt idx="565">
                  <c:v>35462</c:v>
                </c:pt>
                <c:pt idx="566">
                  <c:v>35490</c:v>
                </c:pt>
                <c:pt idx="567">
                  <c:v>35521</c:v>
                </c:pt>
                <c:pt idx="568">
                  <c:v>35551</c:v>
                </c:pt>
                <c:pt idx="569">
                  <c:v>35582</c:v>
                </c:pt>
                <c:pt idx="570">
                  <c:v>35612</c:v>
                </c:pt>
                <c:pt idx="571">
                  <c:v>35643</c:v>
                </c:pt>
                <c:pt idx="572">
                  <c:v>35674</c:v>
                </c:pt>
                <c:pt idx="573">
                  <c:v>35704</c:v>
                </c:pt>
                <c:pt idx="574">
                  <c:v>35735</c:v>
                </c:pt>
                <c:pt idx="575">
                  <c:v>35765</c:v>
                </c:pt>
                <c:pt idx="576">
                  <c:v>35796</c:v>
                </c:pt>
                <c:pt idx="577">
                  <c:v>35827</c:v>
                </c:pt>
                <c:pt idx="578">
                  <c:v>35855</c:v>
                </c:pt>
                <c:pt idx="579">
                  <c:v>35886</c:v>
                </c:pt>
                <c:pt idx="580">
                  <c:v>35916</c:v>
                </c:pt>
                <c:pt idx="581">
                  <c:v>35947</c:v>
                </c:pt>
                <c:pt idx="582">
                  <c:v>35977</c:v>
                </c:pt>
                <c:pt idx="583">
                  <c:v>36008</c:v>
                </c:pt>
                <c:pt idx="584">
                  <c:v>36039</c:v>
                </c:pt>
                <c:pt idx="585">
                  <c:v>36069</c:v>
                </c:pt>
                <c:pt idx="586">
                  <c:v>36100</c:v>
                </c:pt>
                <c:pt idx="587">
                  <c:v>36130</c:v>
                </c:pt>
                <c:pt idx="588">
                  <c:v>36161</c:v>
                </c:pt>
                <c:pt idx="589">
                  <c:v>36192</c:v>
                </c:pt>
                <c:pt idx="590">
                  <c:v>36220</c:v>
                </c:pt>
                <c:pt idx="591">
                  <c:v>36251</c:v>
                </c:pt>
                <c:pt idx="592">
                  <c:v>36281</c:v>
                </c:pt>
                <c:pt idx="593">
                  <c:v>36312</c:v>
                </c:pt>
                <c:pt idx="594">
                  <c:v>36342</c:v>
                </c:pt>
                <c:pt idx="595">
                  <c:v>36373</c:v>
                </c:pt>
                <c:pt idx="596">
                  <c:v>36404</c:v>
                </c:pt>
                <c:pt idx="597">
                  <c:v>36434</c:v>
                </c:pt>
                <c:pt idx="598">
                  <c:v>36465</c:v>
                </c:pt>
                <c:pt idx="599">
                  <c:v>36495</c:v>
                </c:pt>
                <c:pt idx="600">
                  <c:v>36526</c:v>
                </c:pt>
                <c:pt idx="601">
                  <c:v>36557</c:v>
                </c:pt>
                <c:pt idx="602">
                  <c:v>36586</c:v>
                </c:pt>
                <c:pt idx="603">
                  <c:v>36617</c:v>
                </c:pt>
                <c:pt idx="604">
                  <c:v>36647</c:v>
                </c:pt>
                <c:pt idx="605">
                  <c:v>36678</c:v>
                </c:pt>
                <c:pt idx="606">
                  <c:v>36708</c:v>
                </c:pt>
                <c:pt idx="607">
                  <c:v>36739</c:v>
                </c:pt>
                <c:pt idx="608">
                  <c:v>36770</c:v>
                </c:pt>
                <c:pt idx="609">
                  <c:v>36800</c:v>
                </c:pt>
                <c:pt idx="610">
                  <c:v>36831</c:v>
                </c:pt>
                <c:pt idx="611">
                  <c:v>36861</c:v>
                </c:pt>
                <c:pt idx="612">
                  <c:v>36892</c:v>
                </c:pt>
                <c:pt idx="613">
                  <c:v>36923</c:v>
                </c:pt>
                <c:pt idx="614">
                  <c:v>36951</c:v>
                </c:pt>
                <c:pt idx="615">
                  <c:v>36982</c:v>
                </c:pt>
                <c:pt idx="616">
                  <c:v>37012</c:v>
                </c:pt>
                <c:pt idx="617">
                  <c:v>37043</c:v>
                </c:pt>
                <c:pt idx="618">
                  <c:v>37073</c:v>
                </c:pt>
                <c:pt idx="619">
                  <c:v>37104</c:v>
                </c:pt>
                <c:pt idx="620">
                  <c:v>37135</c:v>
                </c:pt>
                <c:pt idx="621">
                  <c:v>37165</c:v>
                </c:pt>
                <c:pt idx="622">
                  <c:v>37196</c:v>
                </c:pt>
                <c:pt idx="623">
                  <c:v>37226</c:v>
                </c:pt>
                <c:pt idx="624">
                  <c:v>37257</c:v>
                </c:pt>
                <c:pt idx="625">
                  <c:v>37288</c:v>
                </c:pt>
                <c:pt idx="626">
                  <c:v>37316</c:v>
                </c:pt>
                <c:pt idx="627">
                  <c:v>37347</c:v>
                </c:pt>
                <c:pt idx="628">
                  <c:v>37377</c:v>
                </c:pt>
                <c:pt idx="629">
                  <c:v>37408</c:v>
                </c:pt>
                <c:pt idx="630">
                  <c:v>37438</c:v>
                </c:pt>
                <c:pt idx="631">
                  <c:v>37469</c:v>
                </c:pt>
                <c:pt idx="632">
                  <c:v>37500</c:v>
                </c:pt>
                <c:pt idx="633">
                  <c:v>37530</c:v>
                </c:pt>
                <c:pt idx="634">
                  <c:v>37561</c:v>
                </c:pt>
                <c:pt idx="635">
                  <c:v>37591</c:v>
                </c:pt>
                <c:pt idx="636">
                  <c:v>37622</c:v>
                </c:pt>
                <c:pt idx="637">
                  <c:v>37653</c:v>
                </c:pt>
                <c:pt idx="638">
                  <c:v>37681</c:v>
                </c:pt>
                <c:pt idx="639">
                  <c:v>37712</c:v>
                </c:pt>
                <c:pt idx="640">
                  <c:v>37742</c:v>
                </c:pt>
                <c:pt idx="641">
                  <c:v>37773</c:v>
                </c:pt>
                <c:pt idx="642">
                  <c:v>37803</c:v>
                </c:pt>
                <c:pt idx="643">
                  <c:v>37834</c:v>
                </c:pt>
                <c:pt idx="644">
                  <c:v>37865</c:v>
                </c:pt>
                <c:pt idx="645">
                  <c:v>37895</c:v>
                </c:pt>
                <c:pt idx="646">
                  <c:v>37926</c:v>
                </c:pt>
                <c:pt idx="647">
                  <c:v>37956</c:v>
                </c:pt>
                <c:pt idx="648">
                  <c:v>37987</c:v>
                </c:pt>
                <c:pt idx="649">
                  <c:v>38018</c:v>
                </c:pt>
                <c:pt idx="650">
                  <c:v>38047</c:v>
                </c:pt>
                <c:pt idx="651">
                  <c:v>38078</c:v>
                </c:pt>
                <c:pt idx="652">
                  <c:v>38108</c:v>
                </c:pt>
                <c:pt idx="653">
                  <c:v>38139</c:v>
                </c:pt>
                <c:pt idx="654">
                  <c:v>38169</c:v>
                </c:pt>
                <c:pt idx="655">
                  <c:v>38200</c:v>
                </c:pt>
                <c:pt idx="656">
                  <c:v>38231</c:v>
                </c:pt>
                <c:pt idx="657">
                  <c:v>38261</c:v>
                </c:pt>
                <c:pt idx="658">
                  <c:v>38292</c:v>
                </c:pt>
                <c:pt idx="659">
                  <c:v>38322</c:v>
                </c:pt>
                <c:pt idx="660">
                  <c:v>38353</c:v>
                </c:pt>
                <c:pt idx="661">
                  <c:v>38384</c:v>
                </c:pt>
                <c:pt idx="662">
                  <c:v>38412</c:v>
                </c:pt>
                <c:pt idx="663">
                  <c:v>38443</c:v>
                </c:pt>
                <c:pt idx="664">
                  <c:v>38473</c:v>
                </c:pt>
                <c:pt idx="665">
                  <c:v>38504</c:v>
                </c:pt>
                <c:pt idx="666">
                  <c:v>38534</c:v>
                </c:pt>
                <c:pt idx="667">
                  <c:v>38565</c:v>
                </c:pt>
                <c:pt idx="668">
                  <c:v>38596</c:v>
                </c:pt>
                <c:pt idx="669">
                  <c:v>38626</c:v>
                </c:pt>
                <c:pt idx="670">
                  <c:v>38657</c:v>
                </c:pt>
                <c:pt idx="671">
                  <c:v>38687</c:v>
                </c:pt>
                <c:pt idx="672">
                  <c:v>38718</c:v>
                </c:pt>
                <c:pt idx="673">
                  <c:v>38749</c:v>
                </c:pt>
                <c:pt idx="674">
                  <c:v>38777</c:v>
                </c:pt>
                <c:pt idx="675">
                  <c:v>38808</c:v>
                </c:pt>
                <c:pt idx="676">
                  <c:v>38838</c:v>
                </c:pt>
                <c:pt idx="677">
                  <c:v>38869</c:v>
                </c:pt>
                <c:pt idx="678">
                  <c:v>38899</c:v>
                </c:pt>
                <c:pt idx="679">
                  <c:v>38930</c:v>
                </c:pt>
                <c:pt idx="680">
                  <c:v>38961</c:v>
                </c:pt>
                <c:pt idx="681">
                  <c:v>38991</c:v>
                </c:pt>
                <c:pt idx="682">
                  <c:v>39022</c:v>
                </c:pt>
                <c:pt idx="683">
                  <c:v>39052</c:v>
                </c:pt>
                <c:pt idx="684">
                  <c:v>39083</c:v>
                </c:pt>
                <c:pt idx="685">
                  <c:v>39114</c:v>
                </c:pt>
                <c:pt idx="686">
                  <c:v>39142</c:v>
                </c:pt>
                <c:pt idx="687">
                  <c:v>39173</c:v>
                </c:pt>
                <c:pt idx="688">
                  <c:v>39203</c:v>
                </c:pt>
                <c:pt idx="689">
                  <c:v>39234</c:v>
                </c:pt>
                <c:pt idx="690">
                  <c:v>39264</c:v>
                </c:pt>
                <c:pt idx="691">
                  <c:v>39295</c:v>
                </c:pt>
                <c:pt idx="692">
                  <c:v>39326</c:v>
                </c:pt>
                <c:pt idx="693">
                  <c:v>39356</c:v>
                </c:pt>
                <c:pt idx="694">
                  <c:v>39387</c:v>
                </c:pt>
                <c:pt idx="695">
                  <c:v>39417</c:v>
                </c:pt>
                <c:pt idx="696">
                  <c:v>39448</c:v>
                </c:pt>
                <c:pt idx="697">
                  <c:v>39479</c:v>
                </c:pt>
                <c:pt idx="698">
                  <c:v>39508</c:v>
                </c:pt>
                <c:pt idx="699">
                  <c:v>39539</c:v>
                </c:pt>
                <c:pt idx="700">
                  <c:v>39569</c:v>
                </c:pt>
                <c:pt idx="701">
                  <c:v>39600</c:v>
                </c:pt>
                <c:pt idx="702">
                  <c:v>39630</c:v>
                </c:pt>
                <c:pt idx="703">
                  <c:v>39661</c:v>
                </c:pt>
                <c:pt idx="704">
                  <c:v>39692</c:v>
                </c:pt>
                <c:pt idx="705">
                  <c:v>39722</c:v>
                </c:pt>
                <c:pt idx="706">
                  <c:v>39753</c:v>
                </c:pt>
                <c:pt idx="707">
                  <c:v>39783</c:v>
                </c:pt>
                <c:pt idx="708">
                  <c:v>39814</c:v>
                </c:pt>
                <c:pt idx="709">
                  <c:v>39845</c:v>
                </c:pt>
                <c:pt idx="710">
                  <c:v>39873</c:v>
                </c:pt>
                <c:pt idx="711">
                  <c:v>39904</c:v>
                </c:pt>
                <c:pt idx="712">
                  <c:v>39934</c:v>
                </c:pt>
                <c:pt idx="713">
                  <c:v>39965</c:v>
                </c:pt>
                <c:pt idx="714">
                  <c:v>39995</c:v>
                </c:pt>
                <c:pt idx="715">
                  <c:v>40026</c:v>
                </c:pt>
                <c:pt idx="716">
                  <c:v>40057</c:v>
                </c:pt>
                <c:pt idx="717">
                  <c:v>40087</c:v>
                </c:pt>
                <c:pt idx="718">
                  <c:v>40118</c:v>
                </c:pt>
                <c:pt idx="719">
                  <c:v>40148</c:v>
                </c:pt>
                <c:pt idx="720">
                  <c:v>40179</c:v>
                </c:pt>
                <c:pt idx="721">
                  <c:v>40210</c:v>
                </c:pt>
                <c:pt idx="722">
                  <c:v>40238</c:v>
                </c:pt>
                <c:pt idx="723">
                  <c:v>40269</c:v>
                </c:pt>
                <c:pt idx="724">
                  <c:v>40299</c:v>
                </c:pt>
                <c:pt idx="725">
                  <c:v>40330</c:v>
                </c:pt>
                <c:pt idx="726">
                  <c:v>40360</c:v>
                </c:pt>
                <c:pt idx="727">
                  <c:v>40391</c:v>
                </c:pt>
                <c:pt idx="728">
                  <c:v>40422</c:v>
                </c:pt>
                <c:pt idx="729">
                  <c:v>40452</c:v>
                </c:pt>
                <c:pt idx="730">
                  <c:v>40483</c:v>
                </c:pt>
                <c:pt idx="731">
                  <c:v>40513</c:v>
                </c:pt>
                <c:pt idx="732">
                  <c:v>40544</c:v>
                </c:pt>
                <c:pt idx="733">
                  <c:v>40575</c:v>
                </c:pt>
                <c:pt idx="734">
                  <c:v>40603</c:v>
                </c:pt>
                <c:pt idx="735">
                  <c:v>40634</c:v>
                </c:pt>
                <c:pt idx="736">
                  <c:v>40664</c:v>
                </c:pt>
                <c:pt idx="737">
                  <c:v>40695</c:v>
                </c:pt>
                <c:pt idx="738">
                  <c:v>40725</c:v>
                </c:pt>
                <c:pt idx="739">
                  <c:v>40756</c:v>
                </c:pt>
                <c:pt idx="740">
                  <c:v>40787</c:v>
                </c:pt>
                <c:pt idx="741">
                  <c:v>40817</c:v>
                </c:pt>
                <c:pt idx="742">
                  <c:v>40848</c:v>
                </c:pt>
                <c:pt idx="743">
                  <c:v>40878</c:v>
                </c:pt>
                <c:pt idx="744">
                  <c:v>40909</c:v>
                </c:pt>
                <c:pt idx="745">
                  <c:v>40940</c:v>
                </c:pt>
                <c:pt idx="746">
                  <c:v>40969</c:v>
                </c:pt>
                <c:pt idx="747">
                  <c:v>41000</c:v>
                </c:pt>
                <c:pt idx="748">
                  <c:v>41030</c:v>
                </c:pt>
                <c:pt idx="749">
                  <c:v>41061</c:v>
                </c:pt>
                <c:pt idx="750">
                  <c:v>41091</c:v>
                </c:pt>
                <c:pt idx="751">
                  <c:v>41122</c:v>
                </c:pt>
                <c:pt idx="752">
                  <c:v>41153</c:v>
                </c:pt>
                <c:pt idx="753">
                  <c:v>41183</c:v>
                </c:pt>
                <c:pt idx="754">
                  <c:v>41214</c:v>
                </c:pt>
                <c:pt idx="755">
                  <c:v>41244</c:v>
                </c:pt>
                <c:pt idx="756">
                  <c:v>41275</c:v>
                </c:pt>
                <c:pt idx="757">
                  <c:v>41306</c:v>
                </c:pt>
                <c:pt idx="758">
                  <c:v>41334</c:v>
                </c:pt>
                <c:pt idx="759">
                  <c:v>41365</c:v>
                </c:pt>
                <c:pt idx="760">
                  <c:v>41395</c:v>
                </c:pt>
                <c:pt idx="761">
                  <c:v>41426</c:v>
                </c:pt>
                <c:pt idx="762">
                  <c:v>41456</c:v>
                </c:pt>
                <c:pt idx="763">
                  <c:v>41487</c:v>
                </c:pt>
                <c:pt idx="764">
                  <c:v>41518</c:v>
                </c:pt>
                <c:pt idx="765">
                  <c:v>41548</c:v>
                </c:pt>
                <c:pt idx="766">
                  <c:v>41579</c:v>
                </c:pt>
                <c:pt idx="767">
                  <c:v>41609</c:v>
                </c:pt>
                <c:pt idx="768">
                  <c:v>41640</c:v>
                </c:pt>
                <c:pt idx="769">
                  <c:v>41671</c:v>
                </c:pt>
                <c:pt idx="770">
                  <c:v>41699</c:v>
                </c:pt>
                <c:pt idx="771">
                  <c:v>41730</c:v>
                </c:pt>
                <c:pt idx="772">
                  <c:v>41760</c:v>
                </c:pt>
                <c:pt idx="773">
                  <c:v>41791</c:v>
                </c:pt>
                <c:pt idx="774">
                  <c:v>41821</c:v>
                </c:pt>
                <c:pt idx="775">
                  <c:v>41852</c:v>
                </c:pt>
                <c:pt idx="776">
                  <c:v>41883</c:v>
                </c:pt>
                <c:pt idx="777">
                  <c:v>41913</c:v>
                </c:pt>
                <c:pt idx="778">
                  <c:v>41944</c:v>
                </c:pt>
                <c:pt idx="779">
                  <c:v>41974</c:v>
                </c:pt>
                <c:pt idx="780">
                  <c:v>42005</c:v>
                </c:pt>
                <c:pt idx="781">
                  <c:v>42036</c:v>
                </c:pt>
                <c:pt idx="782">
                  <c:v>42064</c:v>
                </c:pt>
                <c:pt idx="783">
                  <c:v>42095</c:v>
                </c:pt>
                <c:pt idx="784">
                  <c:v>42125</c:v>
                </c:pt>
                <c:pt idx="785">
                  <c:v>42156</c:v>
                </c:pt>
                <c:pt idx="786">
                  <c:v>42186</c:v>
                </c:pt>
                <c:pt idx="787">
                  <c:v>42217</c:v>
                </c:pt>
                <c:pt idx="788">
                  <c:v>42248</c:v>
                </c:pt>
                <c:pt idx="789">
                  <c:v>42278</c:v>
                </c:pt>
                <c:pt idx="790">
                  <c:v>42309</c:v>
                </c:pt>
                <c:pt idx="791">
                  <c:v>42339</c:v>
                </c:pt>
                <c:pt idx="792">
                  <c:v>42370</c:v>
                </c:pt>
                <c:pt idx="793">
                  <c:v>42401</c:v>
                </c:pt>
                <c:pt idx="794">
                  <c:v>42430</c:v>
                </c:pt>
                <c:pt idx="795">
                  <c:v>42461</c:v>
                </c:pt>
                <c:pt idx="796">
                  <c:v>42491</c:v>
                </c:pt>
                <c:pt idx="797">
                  <c:v>42522</c:v>
                </c:pt>
                <c:pt idx="798">
                  <c:v>42552</c:v>
                </c:pt>
                <c:pt idx="799">
                  <c:v>42583</c:v>
                </c:pt>
                <c:pt idx="800">
                  <c:v>42614</c:v>
                </c:pt>
                <c:pt idx="801">
                  <c:v>42644</c:v>
                </c:pt>
                <c:pt idx="802">
                  <c:v>42675</c:v>
                </c:pt>
                <c:pt idx="803">
                  <c:v>42705</c:v>
                </c:pt>
                <c:pt idx="804">
                  <c:v>42736</c:v>
                </c:pt>
                <c:pt idx="805">
                  <c:v>42767</c:v>
                </c:pt>
                <c:pt idx="806">
                  <c:v>42795</c:v>
                </c:pt>
                <c:pt idx="807">
                  <c:v>42826</c:v>
                </c:pt>
                <c:pt idx="808">
                  <c:v>42856</c:v>
                </c:pt>
                <c:pt idx="809">
                  <c:v>42887</c:v>
                </c:pt>
                <c:pt idx="810">
                  <c:v>42917</c:v>
                </c:pt>
                <c:pt idx="811">
                  <c:v>42948</c:v>
                </c:pt>
                <c:pt idx="812">
                  <c:v>42979</c:v>
                </c:pt>
                <c:pt idx="813">
                  <c:v>43009</c:v>
                </c:pt>
                <c:pt idx="814">
                  <c:v>43040</c:v>
                </c:pt>
                <c:pt idx="815">
                  <c:v>43070</c:v>
                </c:pt>
                <c:pt idx="816">
                  <c:v>43101</c:v>
                </c:pt>
                <c:pt idx="817">
                  <c:v>43132</c:v>
                </c:pt>
                <c:pt idx="818">
                  <c:v>43160</c:v>
                </c:pt>
                <c:pt idx="819">
                  <c:v>43191</c:v>
                </c:pt>
                <c:pt idx="820">
                  <c:v>43221</c:v>
                </c:pt>
                <c:pt idx="821">
                  <c:v>43252</c:v>
                </c:pt>
                <c:pt idx="822">
                  <c:v>43282</c:v>
                </c:pt>
                <c:pt idx="823">
                  <c:v>43313</c:v>
                </c:pt>
                <c:pt idx="824">
                  <c:v>43344</c:v>
                </c:pt>
                <c:pt idx="825">
                  <c:v>43374</c:v>
                </c:pt>
                <c:pt idx="826">
                  <c:v>43405</c:v>
                </c:pt>
                <c:pt idx="827">
                  <c:v>43435</c:v>
                </c:pt>
                <c:pt idx="828">
                  <c:v>43466</c:v>
                </c:pt>
                <c:pt idx="829">
                  <c:v>43497</c:v>
                </c:pt>
                <c:pt idx="830">
                  <c:v>43525</c:v>
                </c:pt>
                <c:pt idx="831">
                  <c:v>43556</c:v>
                </c:pt>
                <c:pt idx="832">
                  <c:v>43586</c:v>
                </c:pt>
                <c:pt idx="833">
                  <c:v>43617</c:v>
                </c:pt>
                <c:pt idx="834">
                  <c:v>43647</c:v>
                </c:pt>
                <c:pt idx="835">
                  <c:v>43678</c:v>
                </c:pt>
                <c:pt idx="836">
                  <c:v>43709</c:v>
                </c:pt>
                <c:pt idx="837">
                  <c:v>43739</c:v>
                </c:pt>
                <c:pt idx="838">
                  <c:v>43770</c:v>
                </c:pt>
                <c:pt idx="839">
                  <c:v>43800</c:v>
                </c:pt>
                <c:pt idx="840">
                  <c:v>43831</c:v>
                </c:pt>
                <c:pt idx="841">
                  <c:v>43862</c:v>
                </c:pt>
                <c:pt idx="842">
                  <c:v>43891</c:v>
                </c:pt>
                <c:pt idx="843">
                  <c:v>43922</c:v>
                </c:pt>
                <c:pt idx="844">
                  <c:v>43952</c:v>
                </c:pt>
                <c:pt idx="845">
                  <c:v>43983</c:v>
                </c:pt>
                <c:pt idx="846">
                  <c:v>44013</c:v>
                </c:pt>
                <c:pt idx="847">
                  <c:v>44044</c:v>
                </c:pt>
                <c:pt idx="848">
                  <c:v>44075</c:v>
                </c:pt>
                <c:pt idx="849">
                  <c:v>44105</c:v>
                </c:pt>
                <c:pt idx="850">
                  <c:v>44136</c:v>
                </c:pt>
                <c:pt idx="851">
                  <c:v>44166</c:v>
                </c:pt>
                <c:pt idx="852">
                  <c:v>44197</c:v>
                </c:pt>
                <c:pt idx="853">
                  <c:v>44228</c:v>
                </c:pt>
                <c:pt idx="854">
                  <c:v>44256</c:v>
                </c:pt>
                <c:pt idx="855">
                  <c:v>44287</c:v>
                </c:pt>
                <c:pt idx="856">
                  <c:v>44317</c:v>
                </c:pt>
                <c:pt idx="857">
                  <c:v>44348</c:v>
                </c:pt>
                <c:pt idx="858">
                  <c:v>44378</c:v>
                </c:pt>
                <c:pt idx="859">
                  <c:v>44409</c:v>
                </c:pt>
                <c:pt idx="860">
                  <c:v>44440</c:v>
                </c:pt>
                <c:pt idx="861">
                  <c:v>44470</c:v>
                </c:pt>
                <c:pt idx="862">
                  <c:v>44501</c:v>
                </c:pt>
                <c:pt idx="863">
                  <c:v>44531</c:v>
                </c:pt>
                <c:pt idx="864">
                  <c:v>44562</c:v>
                </c:pt>
                <c:pt idx="865">
                  <c:v>44593</c:v>
                </c:pt>
                <c:pt idx="866">
                  <c:v>44621</c:v>
                </c:pt>
                <c:pt idx="867">
                  <c:v>44652</c:v>
                </c:pt>
                <c:pt idx="868">
                  <c:v>44682</c:v>
                </c:pt>
                <c:pt idx="869">
                  <c:v>44713</c:v>
                </c:pt>
                <c:pt idx="870">
                  <c:v>44743</c:v>
                </c:pt>
                <c:pt idx="871">
                  <c:v>44774</c:v>
                </c:pt>
                <c:pt idx="872">
                  <c:v>44805</c:v>
                </c:pt>
                <c:pt idx="873">
                  <c:v>44835</c:v>
                </c:pt>
                <c:pt idx="874">
                  <c:v>44866</c:v>
                </c:pt>
                <c:pt idx="875">
                  <c:v>44896</c:v>
                </c:pt>
                <c:pt idx="876">
                  <c:v>44927</c:v>
                </c:pt>
                <c:pt idx="877">
                  <c:v>44958</c:v>
                </c:pt>
                <c:pt idx="878">
                  <c:v>44986</c:v>
                </c:pt>
                <c:pt idx="879">
                  <c:v>45017</c:v>
                </c:pt>
                <c:pt idx="880">
                  <c:v>45047</c:v>
                </c:pt>
                <c:pt idx="881">
                  <c:v>45078</c:v>
                </c:pt>
                <c:pt idx="882">
                  <c:v>45108</c:v>
                </c:pt>
                <c:pt idx="883">
                  <c:v>45139</c:v>
                </c:pt>
                <c:pt idx="884">
                  <c:v>45170</c:v>
                </c:pt>
                <c:pt idx="885">
                  <c:v>45200</c:v>
                </c:pt>
                <c:pt idx="886">
                  <c:v>45231</c:v>
                </c:pt>
                <c:pt idx="887">
                  <c:v>45261</c:v>
                </c:pt>
                <c:pt idx="888">
                  <c:v>45292</c:v>
                </c:pt>
                <c:pt idx="889">
                  <c:v>45323</c:v>
                </c:pt>
                <c:pt idx="890">
                  <c:v>45352</c:v>
                </c:pt>
                <c:pt idx="891">
                  <c:v>45383</c:v>
                </c:pt>
                <c:pt idx="892">
                  <c:v>45413</c:v>
                </c:pt>
                <c:pt idx="893">
                  <c:v>45444</c:v>
                </c:pt>
                <c:pt idx="894">
                  <c:v>45474</c:v>
                </c:pt>
                <c:pt idx="895">
                  <c:v>45505</c:v>
                </c:pt>
                <c:pt idx="896">
                  <c:v>45536</c:v>
                </c:pt>
                <c:pt idx="897">
                  <c:v>45566</c:v>
                </c:pt>
                <c:pt idx="898">
                  <c:v>45597</c:v>
                </c:pt>
                <c:pt idx="899">
                  <c:v>45627</c:v>
                </c:pt>
                <c:pt idx="900">
                  <c:v>45658</c:v>
                </c:pt>
                <c:pt idx="901">
                  <c:v>45689</c:v>
                </c:pt>
                <c:pt idx="902">
                  <c:v>45717</c:v>
                </c:pt>
                <c:pt idx="903">
                  <c:v>45748</c:v>
                </c:pt>
                <c:pt idx="904">
                  <c:v>45778</c:v>
                </c:pt>
                <c:pt idx="905">
                  <c:v>45809</c:v>
                </c:pt>
                <c:pt idx="906">
                  <c:v>45839</c:v>
                </c:pt>
                <c:pt idx="907">
                  <c:v>45870</c:v>
                </c:pt>
                <c:pt idx="908">
                  <c:v>45901</c:v>
                </c:pt>
                <c:pt idx="909">
                  <c:v>45931</c:v>
                </c:pt>
                <c:pt idx="910">
                  <c:v>45962</c:v>
                </c:pt>
                <c:pt idx="911">
                  <c:v>45992</c:v>
                </c:pt>
                <c:pt idx="912">
                  <c:v>46023</c:v>
                </c:pt>
                <c:pt idx="913">
                  <c:v>46054</c:v>
                </c:pt>
                <c:pt idx="914">
                  <c:v>46082</c:v>
                </c:pt>
                <c:pt idx="915">
                  <c:v>46113</c:v>
                </c:pt>
                <c:pt idx="916">
                  <c:v>46143</c:v>
                </c:pt>
                <c:pt idx="917">
                  <c:v>46174</c:v>
                </c:pt>
                <c:pt idx="918">
                  <c:v>46204</c:v>
                </c:pt>
                <c:pt idx="919">
                  <c:v>46235</c:v>
                </c:pt>
                <c:pt idx="920">
                  <c:v>46266</c:v>
                </c:pt>
                <c:pt idx="921">
                  <c:v>46296</c:v>
                </c:pt>
                <c:pt idx="922">
                  <c:v>46327</c:v>
                </c:pt>
                <c:pt idx="923">
                  <c:v>46357</c:v>
                </c:pt>
                <c:pt idx="924">
                  <c:v>46388</c:v>
                </c:pt>
                <c:pt idx="925">
                  <c:v>46419</c:v>
                </c:pt>
                <c:pt idx="926">
                  <c:v>46447</c:v>
                </c:pt>
                <c:pt idx="927">
                  <c:v>46478</c:v>
                </c:pt>
                <c:pt idx="928">
                  <c:v>46508</c:v>
                </c:pt>
                <c:pt idx="929">
                  <c:v>46539</c:v>
                </c:pt>
                <c:pt idx="930">
                  <c:v>46569</c:v>
                </c:pt>
                <c:pt idx="931">
                  <c:v>46600</c:v>
                </c:pt>
                <c:pt idx="932">
                  <c:v>46631</c:v>
                </c:pt>
                <c:pt idx="933">
                  <c:v>46661</c:v>
                </c:pt>
                <c:pt idx="934">
                  <c:v>46692</c:v>
                </c:pt>
                <c:pt idx="935">
                  <c:v>46722</c:v>
                </c:pt>
                <c:pt idx="936">
                  <c:v>46753</c:v>
                </c:pt>
                <c:pt idx="937">
                  <c:v>46784</c:v>
                </c:pt>
                <c:pt idx="938">
                  <c:v>46813</c:v>
                </c:pt>
                <c:pt idx="939">
                  <c:v>46844</c:v>
                </c:pt>
                <c:pt idx="940">
                  <c:v>46874</c:v>
                </c:pt>
                <c:pt idx="941">
                  <c:v>46905</c:v>
                </c:pt>
                <c:pt idx="942">
                  <c:v>46935</c:v>
                </c:pt>
                <c:pt idx="943">
                  <c:v>46966</c:v>
                </c:pt>
                <c:pt idx="944">
                  <c:v>46997</c:v>
                </c:pt>
                <c:pt idx="945">
                  <c:v>47027</c:v>
                </c:pt>
                <c:pt idx="946">
                  <c:v>47058</c:v>
                </c:pt>
                <c:pt idx="947">
                  <c:v>47088</c:v>
                </c:pt>
                <c:pt idx="948">
                  <c:v>47119</c:v>
                </c:pt>
                <c:pt idx="949">
                  <c:v>47150</c:v>
                </c:pt>
                <c:pt idx="950">
                  <c:v>47178</c:v>
                </c:pt>
                <c:pt idx="951">
                  <c:v>47209</c:v>
                </c:pt>
                <c:pt idx="952">
                  <c:v>47239</c:v>
                </c:pt>
                <c:pt idx="953">
                  <c:v>47270</c:v>
                </c:pt>
                <c:pt idx="954">
                  <c:v>47300</c:v>
                </c:pt>
                <c:pt idx="955">
                  <c:v>47331</c:v>
                </c:pt>
                <c:pt idx="956">
                  <c:v>47362</c:v>
                </c:pt>
                <c:pt idx="957">
                  <c:v>47392</c:v>
                </c:pt>
                <c:pt idx="958">
                  <c:v>47423</c:v>
                </c:pt>
                <c:pt idx="959">
                  <c:v>47453</c:v>
                </c:pt>
                <c:pt idx="960">
                  <c:v>47484</c:v>
                </c:pt>
                <c:pt idx="961">
                  <c:v>47515</c:v>
                </c:pt>
                <c:pt idx="962">
                  <c:v>47543</c:v>
                </c:pt>
                <c:pt idx="963">
                  <c:v>47574</c:v>
                </c:pt>
                <c:pt idx="964">
                  <c:v>47604</c:v>
                </c:pt>
                <c:pt idx="965">
                  <c:v>47635</c:v>
                </c:pt>
                <c:pt idx="966">
                  <c:v>47665</c:v>
                </c:pt>
                <c:pt idx="967">
                  <c:v>47696</c:v>
                </c:pt>
                <c:pt idx="968">
                  <c:v>47727</c:v>
                </c:pt>
                <c:pt idx="969">
                  <c:v>47757</c:v>
                </c:pt>
                <c:pt idx="970">
                  <c:v>47788</c:v>
                </c:pt>
                <c:pt idx="971">
                  <c:v>47818</c:v>
                </c:pt>
                <c:pt idx="972">
                  <c:v>47849</c:v>
                </c:pt>
                <c:pt idx="973">
                  <c:v>47880</c:v>
                </c:pt>
                <c:pt idx="974">
                  <c:v>47908</c:v>
                </c:pt>
                <c:pt idx="975">
                  <c:v>47939</c:v>
                </c:pt>
                <c:pt idx="976">
                  <c:v>47969</c:v>
                </c:pt>
                <c:pt idx="977">
                  <c:v>48000</c:v>
                </c:pt>
                <c:pt idx="978">
                  <c:v>48030</c:v>
                </c:pt>
                <c:pt idx="979">
                  <c:v>48061</c:v>
                </c:pt>
                <c:pt idx="980">
                  <c:v>48092</c:v>
                </c:pt>
                <c:pt idx="981">
                  <c:v>48122</c:v>
                </c:pt>
                <c:pt idx="982">
                  <c:v>48153</c:v>
                </c:pt>
                <c:pt idx="983">
                  <c:v>48183</c:v>
                </c:pt>
                <c:pt idx="984">
                  <c:v>48214</c:v>
                </c:pt>
                <c:pt idx="985">
                  <c:v>48245</c:v>
                </c:pt>
                <c:pt idx="986">
                  <c:v>48274</c:v>
                </c:pt>
                <c:pt idx="987">
                  <c:v>48305</c:v>
                </c:pt>
                <c:pt idx="988">
                  <c:v>48335</c:v>
                </c:pt>
                <c:pt idx="989">
                  <c:v>48366</c:v>
                </c:pt>
                <c:pt idx="990">
                  <c:v>48396</c:v>
                </c:pt>
                <c:pt idx="991">
                  <c:v>48427</c:v>
                </c:pt>
                <c:pt idx="992">
                  <c:v>48458</c:v>
                </c:pt>
                <c:pt idx="993">
                  <c:v>48488</c:v>
                </c:pt>
                <c:pt idx="994">
                  <c:v>48519</c:v>
                </c:pt>
                <c:pt idx="995">
                  <c:v>48549</c:v>
                </c:pt>
                <c:pt idx="996">
                  <c:v>48580</c:v>
                </c:pt>
                <c:pt idx="997">
                  <c:v>48611</c:v>
                </c:pt>
                <c:pt idx="998">
                  <c:v>48639</c:v>
                </c:pt>
                <c:pt idx="999">
                  <c:v>48670</c:v>
                </c:pt>
                <c:pt idx="1000">
                  <c:v>48700</c:v>
                </c:pt>
                <c:pt idx="1001">
                  <c:v>48731</c:v>
                </c:pt>
                <c:pt idx="1002">
                  <c:v>48761</c:v>
                </c:pt>
                <c:pt idx="1003">
                  <c:v>48792</c:v>
                </c:pt>
                <c:pt idx="1004">
                  <c:v>48823</c:v>
                </c:pt>
                <c:pt idx="1005">
                  <c:v>48853</c:v>
                </c:pt>
                <c:pt idx="1006">
                  <c:v>48884</c:v>
                </c:pt>
                <c:pt idx="1007">
                  <c:v>48914</c:v>
                </c:pt>
                <c:pt idx="1008">
                  <c:v>48945</c:v>
                </c:pt>
                <c:pt idx="1009">
                  <c:v>48976</c:v>
                </c:pt>
                <c:pt idx="1010">
                  <c:v>49004</c:v>
                </c:pt>
                <c:pt idx="1011">
                  <c:v>49035</c:v>
                </c:pt>
                <c:pt idx="1012">
                  <c:v>49065</c:v>
                </c:pt>
                <c:pt idx="1013">
                  <c:v>49096</c:v>
                </c:pt>
                <c:pt idx="1014">
                  <c:v>49126</c:v>
                </c:pt>
                <c:pt idx="1015">
                  <c:v>49157</c:v>
                </c:pt>
                <c:pt idx="1016">
                  <c:v>49188</c:v>
                </c:pt>
                <c:pt idx="1017">
                  <c:v>49218</c:v>
                </c:pt>
                <c:pt idx="1018">
                  <c:v>49249</c:v>
                </c:pt>
                <c:pt idx="1019">
                  <c:v>49279</c:v>
                </c:pt>
                <c:pt idx="1020">
                  <c:v>49310</c:v>
                </c:pt>
                <c:pt idx="1021">
                  <c:v>49341</c:v>
                </c:pt>
                <c:pt idx="1022">
                  <c:v>49369</c:v>
                </c:pt>
                <c:pt idx="1023">
                  <c:v>49400</c:v>
                </c:pt>
                <c:pt idx="1024">
                  <c:v>49430</c:v>
                </c:pt>
                <c:pt idx="1025">
                  <c:v>49461</c:v>
                </c:pt>
                <c:pt idx="1026">
                  <c:v>49491</c:v>
                </c:pt>
                <c:pt idx="1027">
                  <c:v>49522</c:v>
                </c:pt>
                <c:pt idx="1028">
                  <c:v>49553</c:v>
                </c:pt>
                <c:pt idx="1029">
                  <c:v>49583</c:v>
                </c:pt>
                <c:pt idx="1030">
                  <c:v>49614</c:v>
                </c:pt>
                <c:pt idx="1031">
                  <c:v>49644</c:v>
                </c:pt>
                <c:pt idx="1032">
                  <c:v>49675</c:v>
                </c:pt>
                <c:pt idx="1033">
                  <c:v>49706</c:v>
                </c:pt>
                <c:pt idx="1034">
                  <c:v>49735</c:v>
                </c:pt>
                <c:pt idx="1035">
                  <c:v>49766</c:v>
                </c:pt>
                <c:pt idx="1036">
                  <c:v>49796</c:v>
                </c:pt>
                <c:pt idx="1037">
                  <c:v>49827</c:v>
                </c:pt>
                <c:pt idx="1038">
                  <c:v>49857</c:v>
                </c:pt>
                <c:pt idx="1039">
                  <c:v>49888</c:v>
                </c:pt>
                <c:pt idx="1040">
                  <c:v>49919</c:v>
                </c:pt>
                <c:pt idx="1041">
                  <c:v>49949</c:v>
                </c:pt>
                <c:pt idx="1042">
                  <c:v>49980</c:v>
                </c:pt>
                <c:pt idx="1043">
                  <c:v>50010</c:v>
                </c:pt>
                <c:pt idx="1044">
                  <c:v>50041</c:v>
                </c:pt>
                <c:pt idx="1045">
                  <c:v>50072</c:v>
                </c:pt>
                <c:pt idx="1046">
                  <c:v>50100</c:v>
                </c:pt>
                <c:pt idx="1047">
                  <c:v>50131</c:v>
                </c:pt>
                <c:pt idx="1048">
                  <c:v>50161</c:v>
                </c:pt>
                <c:pt idx="1049">
                  <c:v>50192</c:v>
                </c:pt>
                <c:pt idx="1050">
                  <c:v>50222</c:v>
                </c:pt>
                <c:pt idx="1051">
                  <c:v>50253</c:v>
                </c:pt>
                <c:pt idx="1052">
                  <c:v>50284</c:v>
                </c:pt>
                <c:pt idx="1053">
                  <c:v>50314</c:v>
                </c:pt>
                <c:pt idx="1054">
                  <c:v>50345</c:v>
                </c:pt>
                <c:pt idx="1055">
                  <c:v>50375</c:v>
                </c:pt>
                <c:pt idx="1056">
                  <c:v>50406</c:v>
                </c:pt>
                <c:pt idx="1057">
                  <c:v>50437</c:v>
                </c:pt>
                <c:pt idx="1058">
                  <c:v>50465</c:v>
                </c:pt>
                <c:pt idx="1059">
                  <c:v>50496</c:v>
                </c:pt>
                <c:pt idx="1060">
                  <c:v>50526</c:v>
                </c:pt>
                <c:pt idx="1061">
                  <c:v>50557</c:v>
                </c:pt>
                <c:pt idx="1062">
                  <c:v>50587</c:v>
                </c:pt>
                <c:pt idx="1063">
                  <c:v>50618</c:v>
                </c:pt>
                <c:pt idx="1064">
                  <c:v>50649</c:v>
                </c:pt>
                <c:pt idx="1065">
                  <c:v>50679</c:v>
                </c:pt>
                <c:pt idx="1066">
                  <c:v>50710</c:v>
                </c:pt>
                <c:pt idx="1067">
                  <c:v>50740</c:v>
                </c:pt>
                <c:pt idx="1068">
                  <c:v>50771</c:v>
                </c:pt>
                <c:pt idx="1069">
                  <c:v>50802</c:v>
                </c:pt>
                <c:pt idx="1070">
                  <c:v>50830</c:v>
                </c:pt>
                <c:pt idx="1071">
                  <c:v>50861</c:v>
                </c:pt>
                <c:pt idx="1072">
                  <c:v>50891</c:v>
                </c:pt>
                <c:pt idx="1073">
                  <c:v>50922</c:v>
                </c:pt>
                <c:pt idx="1074">
                  <c:v>50952</c:v>
                </c:pt>
                <c:pt idx="1075">
                  <c:v>50983</c:v>
                </c:pt>
                <c:pt idx="1076">
                  <c:v>51014</c:v>
                </c:pt>
                <c:pt idx="1077">
                  <c:v>51044</c:v>
                </c:pt>
                <c:pt idx="1078">
                  <c:v>51075</c:v>
                </c:pt>
                <c:pt idx="1079">
                  <c:v>51105</c:v>
                </c:pt>
                <c:pt idx="1080">
                  <c:v>51136</c:v>
                </c:pt>
                <c:pt idx="1081">
                  <c:v>51167</c:v>
                </c:pt>
                <c:pt idx="1082">
                  <c:v>51196</c:v>
                </c:pt>
                <c:pt idx="1083">
                  <c:v>51227</c:v>
                </c:pt>
                <c:pt idx="1084">
                  <c:v>51257</c:v>
                </c:pt>
                <c:pt idx="1085">
                  <c:v>51288</c:v>
                </c:pt>
                <c:pt idx="1086">
                  <c:v>51318</c:v>
                </c:pt>
                <c:pt idx="1087">
                  <c:v>51349</c:v>
                </c:pt>
                <c:pt idx="1088">
                  <c:v>51380</c:v>
                </c:pt>
                <c:pt idx="1089">
                  <c:v>51410</c:v>
                </c:pt>
                <c:pt idx="1090">
                  <c:v>51441</c:v>
                </c:pt>
                <c:pt idx="1091">
                  <c:v>51471</c:v>
                </c:pt>
              </c:numCache>
            </c:numRef>
          </c:cat>
          <c:val>
            <c:numRef>
              <c:f>GBOND!$B$9:$B$1100</c:f>
              <c:numCache>
                <c:formatCode>General</c:formatCode>
                <c:ptCount val="109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39-4BEC-AD0E-46114F5C000D}"/>
            </c:ext>
          </c:extLst>
        </c:ser>
        <c:ser>
          <c:idx val="3"/>
          <c:order val="1"/>
          <c:tx>
            <c:v>10-Year Yield - Raw Data</c:v>
          </c:tx>
          <c:spPr>
            <a:ln w="38100">
              <a:solidFill>
                <a:srgbClr val="183961"/>
              </a:solidFill>
            </a:ln>
            <a:effectLst/>
          </c:spPr>
          <c:marker>
            <c:symbol val="none"/>
          </c:marker>
          <c:cat>
            <c:numRef>
              <c:f>GBOND!$A$9:$A$1100</c:f>
              <c:numCache>
                <c:formatCode>mmm\-yy</c:formatCode>
                <c:ptCount val="1092"/>
                <c:pt idx="0">
                  <c:v>18264</c:v>
                </c:pt>
                <c:pt idx="1">
                  <c:v>18295</c:v>
                </c:pt>
                <c:pt idx="2">
                  <c:v>18323</c:v>
                </c:pt>
                <c:pt idx="3">
                  <c:v>18354</c:v>
                </c:pt>
                <c:pt idx="4">
                  <c:v>18384</c:v>
                </c:pt>
                <c:pt idx="5">
                  <c:v>18415</c:v>
                </c:pt>
                <c:pt idx="6">
                  <c:v>18445</c:v>
                </c:pt>
                <c:pt idx="7">
                  <c:v>18476</c:v>
                </c:pt>
                <c:pt idx="8">
                  <c:v>18507</c:v>
                </c:pt>
                <c:pt idx="9">
                  <c:v>18537</c:v>
                </c:pt>
                <c:pt idx="10">
                  <c:v>18568</c:v>
                </c:pt>
                <c:pt idx="11">
                  <c:v>18598</c:v>
                </c:pt>
                <c:pt idx="12">
                  <c:v>18629</c:v>
                </c:pt>
                <c:pt idx="13">
                  <c:v>18660</c:v>
                </c:pt>
                <c:pt idx="14">
                  <c:v>18688</c:v>
                </c:pt>
                <c:pt idx="15">
                  <c:v>18719</c:v>
                </c:pt>
                <c:pt idx="16">
                  <c:v>18749</c:v>
                </c:pt>
                <c:pt idx="17">
                  <c:v>18780</c:v>
                </c:pt>
                <c:pt idx="18">
                  <c:v>18810</c:v>
                </c:pt>
                <c:pt idx="19">
                  <c:v>18841</c:v>
                </c:pt>
                <c:pt idx="20">
                  <c:v>18872</c:v>
                </c:pt>
                <c:pt idx="21">
                  <c:v>18902</c:v>
                </c:pt>
                <c:pt idx="22">
                  <c:v>18933</c:v>
                </c:pt>
                <c:pt idx="23">
                  <c:v>18963</c:v>
                </c:pt>
                <c:pt idx="24">
                  <c:v>18994</c:v>
                </c:pt>
                <c:pt idx="25">
                  <c:v>19025</c:v>
                </c:pt>
                <c:pt idx="26">
                  <c:v>19054</c:v>
                </c:pt>
                <c:pt idx="27">
                  <c:v>19085</c:v>
                </c:pt>
                <c:pt idx="28">
                  <c:v>19115</c:v>
                </c:pt>
                <c:pt idx="29">
                  <c:v>19146</c:v>
                </c:pt>
                <c:pt idx="30">
                  <c:v>19176</c:v>
                </c:pt>
                <c:pt idx="31">
                  <c:v>19207</c:v>
                </c:pt>
                <c:pt idx="32">
                  <c:v>19238</c:v>
                </c:pt>
                <c:pt idx="33">
                  <c:v>19268</c:v>
                </c:pt>
                <c:pt idx="34">
                  <c:v>19299</c:v>
                </c:pt>
                <c:pt idx="35">
                  <c:v>19329</c:v>
                </c:pt>
                <c:pt idx="36">
                  <c:v>19360</c:v>
                </c:pt>
                <c:pt idx="37">
                  <c:v>19391</c:v>
                </c:pt>
                <c:pt idx="38">
                  <c:v>19419</c:v>
                </c:pt>
                <c:pt idx="39">
                  <c:v>19450</c:v>
                </c:pt>
                <c:pt idx="40">
                  <c:v>19480</c:v>
                </c:pt>
                <c:pt idx="41">
                  <c:v>19511</c:v>
                </c:pt>
                <c:pt idx="42">
                  <c:v>19541</c:v>
                </c:pt>
                <c:pt idx="43">
                  <c:v>19572</c:v>
                </c:pt>
                <c:pt idx="44">
                  <c:v>19603</c:v>
                </c:pt>
                <c:pt idx="45">
                  <c:v>19633</c:v>
                </c:pt>
                <c:pt idx="46">
                  <c:v>19664</c:v>
                </c:pt>
                <c:pt idx="47">
                  <c:v>19694</c:v>
                </c:pt>
                <c:pt idx="48">
                  <c:v>19725</c:v>
                </c:pt>
                <c:pt idx="49">
                  <c:v>19756</c:v>
                </c:pt>
                <c:pt idx="50">
                  <c:v>19784</c:v>
                </c:pt>
                <c:pt idx="51">
                  <c:v>19815</c:v>
                </c:pt>
                <c:pt idx="52">
                  <c:v>19845</c:v>
                </c:pt>
                <c:pt idx="53">
                  <c:v>19876</c:v>
                </c:pt>
                <c:pt idx="54">
                  <c:v>19906</c:v>
                </c:pt>
                <c:pt idx="55">
                  <c:v>19937</c:v>
                </c:pt>
                <c:pt idx="56">
                  <c:v>19968</c:v>
                </c:pt>
                <c:pt idx="57">
                  <c:v>19998</c:v>
                </c:pt>
                <c:pt idx="58">
                  <c:v>20029</c:v>
                </c:pt>
                <c:pt idx="59">
                  <c:v>20059</c:v>
                </c:pt>
                <c:pt idx="60">
                  <c:v>20090</c:v>
                </c:pt>
                <c:pt idx="61">
                  <c:v>20121</c:v>
                </c:pt>
                <c:pt idx="62">
                  <c:v>20149</c:v>
                </c:pt>
                <c:pt idx="63">
                  <c:v>20180</c:v>
                </c:pt>
                <c:pt idx="64">
                  <c:v>20210</c:v>
                </c:pt>
                <c:pt idx="65">
                  <c:v>20241</c:v>
                </c:pt>
                <c:pt idx="66">
                  <c:v>20271</c:v>
                </c:pt>
                <c:pt idx="67">
                  <c:v>20302</c:v>
                </c:pt>
                <c:pt idx="68">
                  <c:v>20333</c:v>
                </c:pt>
                <c:pt idx="69">
                  <c:v>20363</c:v>
                </c:pt>
                <c:pt idx="70">
                  <c:v>20394</c:v>
                </c:pt>
                <c:pt idx="71">
                  <c:v>20424</c:v>
                </c:pt>
                <c:pt idx="72">
                  <c:v>20455</c:v>
                </c:pt>
                <c:pt idx="73">
                  <c:v>20486</c:v>
                </c:pt>
                <c:pt idx="74">
                  <c:v>20515</c:v>
                </c:pt>
                <c:pt idx="75">
                  <c:v>20546</c:v>
                </c:pt>
                <c:pt idx="76">
                  <c:v>20576</c:v>
                </c:pt>
                <c:pt idx="77">
                  <c:v>20607</c:v>
                </c:pt>
                <c:pt idx="78">
                  <c:v>20637</c:v>
                </c:pt>
                <c:pt idx="79">
                  <c:v>20668</c:v>
                </c:pt>
                <c:pt idx="80">
                  <c:v>20699</c:v>
                </c:pt>
                <c:pt idx="81">
                  <c:v>20729</c:v>
                </c:pt>
                <c:pt idx="82">
                  <c:v>20760</c:v>
                </c:pt>
                <c:pt idx="83">
                  <c:v>20790</c:v>
                </c:pt>
                <c:pt idx="84">
                  <c:v>20821</c:v>
                </c:pt>
                <c:pt idx="85">
                  <c:v>20852</c:v>
                </c:pt>
                <c:pt idx="86">
                  <c:v>20880</c:v>
                </c:pt>
                <c:pt idx="87">
                  <c:v>20911</c:v>
                </c:pt>
                <c:pt idx="88">
                  <c:v>20941</c:v>
                </c:pt>
                <c:pt idx="89">
                  <c:v>20972</c:v>
                </c:pt>
                <c:pt idx="90">
                  <c:v>21002</c:v>
                </c:pt>
                <c:pt idx="91">
                  <c:v>21033</c:v>
                </c:pt>
                <c:pt idx="92">
                  <c:v>21064</c:v>
                </c:pt>
                <c:pt idx="93">
                  <c:v>21094</c:v>
                </c:pt>
                <c:pt idx="94">
                  <c:v>21125</c:v>
                </c:pt>
                <c:pt idx="95">
                  <c:v>21155</c:v>
                </c:pt>
                <c:pt idx="96">
                  <c:v>21186</c:v>
                </c:pt>
                <c:pt idx="97">
                  <c:v>21217</c:v>
                </c:pt>
                <c:pt idx="98">
                  <c:v>21245</c:v>
                </c:pt>
                <c:pt idx="99">
                  <c:v>21276</c:v>
                </c:pt>
                <c:pt idx="100">
                  <c:v>21306</c:v>
                </c:pt>
                <c:pt idx="101">
                  <c:v>21337</c:v>
                </c:pt>
                <c:pt idx="102">
                  <c:v>21367</c:v>
                </c:pt>
                <c:pt idx="103">
                  <c:v>21398</c:v>
                </c:pt>
                <c:pt idx="104">
                  <c:v>21429</c:v>
                </c:pt>
                <c:pt idx="105">
                  <c:v>21459</c:v>
                </c:pt>
                <c:pt idx="106">
                  <c:v>21490</c:v>
                </c:pt>
                <c:pt idx="107">
                  <c:v>21520</c:v>
                </c:pt>
                <c:pt idx="108">
                  <c:v>21551</c:v>
                </c:pt>
                <c:pt idx="109">
                  <c:v>21582</c:v>
                </c:pt>
                <c:pt idx="110">
                  <c:v>21610</c:v>
                </c:pt>
                <c:pt idx="111">
                  <c:v>21641</c:v>
                </c:pt>
                <c:pt idx="112">
                  <c:v>21671</c:v>
                </c:pt>
                <c:pt idx="113">
                  <c:v>21702</c:v>
                </c:pt>
                <c:pt idx="114">
                  <c:v>21732</c:v>
                </c:pt>
                <c:pt idx="115">
                  <c:v>21763</c:v>
                </c:pt>
                <c:pt idx="116">
                  <c:v>21794</c:v>
                </c:pt>
                <c:pt idx="117">
                  <c:v>21824</c:v>
                </c:pt>
                <c:pt idx="118">
                  <c:v>21855</c:v>
                </c:pt>
                <c:pt idx="119">
                  <c:v>21885</c:v>
                </c:pt>
                <c:pt idx="120">
                  <c:v>21916</c:v>
                </c:pt>
                <c:pt idx="121">
                  <c:v>21947</c:v>
                </c:pt>
                <c:pt idx="122">
                  <c:v>21976</c:v>
                </c:pt>
                <c:pt idx="123">
                  <c:v>22007</c:v>
                </c:pt>
                <c:pt idx="124">
                  <c:v>22037</c:v>
                </c:pt>
                <c:pt idx="125">
                  <c:v>22068</c:v>
                </c:pt>
                <c:pt idx="126">
                  <c:v>22098</c:v>
                </c:pt>
                <c:pt idx="127">
                  <c:v>22129</c:v>
                </c:pt>
                <c:pt idx="128">
                  <c:v>22160</c:v>
                </c:pt>
                <c:pt idx="129">
                  <c:v>22190</c:v>
                </c:pt>
                <c:pt idx="130">
                  <c:v>22221</c:v>
                </c:pt>
                <c:pt idx="131">
                  <c:v>22251</c:v>
                </c:pt>
                <c:pt idx="132">
                  <c:v>22282</c:v>
                </c:pt>
                <c:pt idx="133">
                  <c:v>22313</c:v>
                </c:pt>
                <c:pt idx="134">
                  <c:v>22341</c:v>
                </c:pt>
                <c:pt idx="135">
                  <c:v>22372</c:v>
                </c:pt>
                <c:pt idx="136">
                  <c:v>22402</c:v>
                </c:pt>
                <c:pt idx="137">
                  <c:v>22433</c:v>
                </c:pt>
                <c:pt idx="138">
                  <c:v>22463</c:v>
                </c:pt>
                <c:pt idx="139">
                  <c:v>22494</c:v>
                </c:pt>
                <c:pt idx="140">
                  <c:v>22525</c:v>
                </c:pt>
                <c:pt idx="141">
                  <c:v>22555</c:v>
                </c:pt>
                <c:pt idx="142">
                  <c:v>22586</c:v>
                </c:pt>
                <c:pt idx="143">
                  <c:v>22616</c:v>
                </c:pt>
                <c:pt idx="144">
                  <c:v>22647</c:v>
                </c:pt>
                <c:pt idx="145">
                  <c:v>22678</c:v>
                </c:pt>
                <c:pt idx="146">
                  <c:v>22706</c:v>
                </c:pt>
                <c:pt idx="147">
                  <c:v>22737</c:v>
                </c:pt>
                <c:pt idx="148">
                  <c:v>22767</c:v>
                </c:pt>
                <c:pt idx="149">
                  <c:v>22798</c:v>
                </c:pt>
                <c:pt idx="150">
                  <c:v>22828</c:v>
                </c:pt>
                <c:pt idx="151">
                  <c:v>22859</c:v>
                </c:pt>
                <c:pt idx="152">
                  <c:v>22890</c:v>
                </c:pt>
                <c:pt idx="153">
                  <c:v>22920</c:v>
                </c:pt>
                <c:pt idx="154">
                  <c:v>22951</c:v>
                </c:pt>
                <c:pt idx="155">
                  <c:v>22981</c:v>
                </c:pt>
                <c:pt idx="156">
                  <c:v>23012</c:v>
                </c:pt>
                <c:pt idx="157">
                  <c:v>23043</c:v>
                </c:pt>
                <c:pt idx="158">
                  <c:v>23071</c:v>
                </c:pt>
                <c:pt idx="159">
                  <c:v>23102</c:v>
                </c:pt>
                <c:pt idx="160">
                  <c:v>23132</c:v>
                </c:pt>
                <c:pt idx="161">
                  <c:v>23163</c:v>
                </c:pt>
                <c:pt idx="162">
                  <c:v>23193</c:v>
                </c:pt>
                <c:pt idx="163">
                  <c:v>23224</c:v>
                </c:pt>
                <c:pt idx="164">
                  <c:v>23255</c:v>
                </c:pt>
                <c:pt idx="165">
                  <c:v>23285</c:v>
                </c:pt>
                <c:pt idx="166">
                  <c:v>23316</c:v>
                </c:pt>
                <c:pt idx="167">
                  <c:v>23346</c:v>
                </c:pt>
                <c:pt idx="168">
                  <c:v>23377</c:v>
                </c:pt>
                <c:pt idx="169">
                  <c:v>23408</c:v>
                </c:pt>
                <c:pt idx="170">
                  <c:v>23437</c:v>
                </c:pt>
                <c:pt idx="171">
                  <c:v>23468</c:v>
                </c:pt>
                <c:pt idx="172">
                  <c:v>23498</c:v>
                </c:pt>
                <c:pt idx="173">
                  <c:v>23529</c:v>
                </c:pt>
                <c:pt idx="174">
                  <c:v>23559</c:v>
                </c:pt>
                <c:pt idx="175">
                  <c:v>23590</c:v>
                </c:pt>
                <c:pt idx="176">
                  <c:v>23621</c:v>
                </c:pt>
                <c:pt idx="177">
                  <c:v>23651</c:v>
                </c:pt>
                <c:pt idx="178">
                  <c:v>23682</c:v>
                </c:pt>
                <c:pt idx="179">
                  <c:v>23712</c:v>
                </c:pt>
                <c:pt idx="180">
                  <c:v>23743</c:v>
                </c:pt>
                <c:pt idx="181">
                  <c:v>23774</c:v>
                </c:pt>
                <c:pt idx="182">
                  <c:v>23802</c:v>
                </c:pt>
                <c:pt idx="183">
                  <c:v>23833</c:v>
                </c:pt>
                <c:pt idx="184">
                  <c:v>23863</c:v>
                </c:pt>
                <c:pt idx="185">
                  <c:v>23894</c:v>
                </c:pt>
                <c:pt idx="186">
                  <c:v>23924</c:v>
                </c:pt>
                <c:pt idx="187">
                  <c:v>23955</c:v>
                </c:pt>
                <c:pt idx="188">
                  <c:v>23986</c:v>
                </c:pt>
                <c:pt idx="189">
                  <c:v>24016</c:v>
                </c:pt>
                <c:pt idx="190">
                  <c:v>24047</c:v>
                </c:pt>
                <c:pt idx="191">
                  <c:v>24077</c:v>
                </c:pt>
                <c:pt idx="192">
                  <c:v>24108</c:v>
                </c:pt>
                <c:pt idx="193">
                  <c:v>24139</c:v>
                </c:pt>
                <c:pt idx="194">
                  <c:v>24167</c:v>
                </c:pt>
                <c:pt idx="195">
                  <c:v>24198</c:v>
                </c:pt>
                <c:pt idx="196">
                  <c:v>24228</c:v>
                </c:pt>
                <c:pt idx="197">
                  <c:v>24259</c:v>
                </c:pt>
                <c:pt idx="198">
                  <c:v>24289</c:v>
                </c:pt>
                <c:pt idx="199">
                  <c:v>24320</c:v>
                </c:pt>
                <c:pt idx="200">
                  <c:v>24351</c:v>
                </c:pt>
                <c:pt idx="201">
                  <c:v>24381</c:v>
                </c:pt>
                <c:pt idx="202">
                  <c:v>24412</c:v>
                </c:pt>
                <c:pt idx="203">
                  <c:v>24442</c:v>
                </c:pt>
                <c:pt idx="204">
                  <c:v>24473</c:v>
                </c:pt>
                <c:pt idx="205">
                  <c:v>24504</c:v>
                </c:pt>
                <c:pt idx="206">
                  <c:v>24532</c:v>
                </c:pt>
                <c:pt idx="207">
                  <c:v>24563</c:v>
                </c:pt>
                <c:pt idx="208">
                  <c:v>24593</c:v>
                </c:pt>
                <c:pt idx="209">
                  <c:v>24624</c:v>
                </c:pt>
                <c:pt idx="210">
                  <c:v>24654</c:v>
                </c:pt>
                <c:pt idx="211">
                  <c:v>24685</c:v>
                </c:pt>
                <c:pt idx="212">
                  <c:v>24716</c:v>
                </c:pt>
                <c:pt idx="213">
                  <c:v>24746</c:v>
                </c:pt>
                <c:pt idx="214">
                  <c:v>24777</c:v>
                </c:pt>
                <c:pt idx="215">
                  <c:v>24807</c:v>
                </c:pt>
                <c:pt idx="216">
                  <c:v>24838</c:v>
                </c:pt>
                <c:pt idx="217">
                  <c:v>24869</c:v>
                </c:pt>
                <c:pt idx="218">
                  <c:v>24898</c:v>
                </c:pt>
                <c:pt idx="219">
                  <c:v>24929</c:v>
                </c:pt>
                <c:pt idx="220">
                  <c:v>24959</c:v>
                </c:pt>
                <c:pt idx="221">
                  <c:v>24990</c:v>
                </c:pt>
                <c:pt idx="222">
                  <c:v>25020</c:v>
                </c:pt>
                <c:pt idx="223">
                  <c:v>25051</c:v>
                </c:pt>
                <c:pt idx="224">
                  <c:v>25082</c:v>
                </c:pt>
                <c:pt idx="225">
                  <c:v>25112</c:v>
                </c:pt>
                <c:pt idx="226">
                  <c:v>25143</c:v>
                </c:pt>
                <c:pt idx="227">
                  <c:v>25173</c:v>
                </c:pt>
                <c:pt idx="228">
                  <c:v>25204</c:v>
                </c:pt>
                <c:pt idx="229">
                  <c:v>25235</c:v>
                </c:pt>
                <c:pt idx="230">
                  <c:v>25263</c:v>
                </c:pt>
                <c:pt idx="231">
                  <c:v>25294</c:v>
                </c:pt>
                <c:pt idx="232">
                  <c:v>25324</c:v>
                </c:pt>
                <c:pt idx="233">
                  <c:v>25355</c:v>
                </c:pt>
                <c:pt idx="234">
                  <c:v>25385</c:v>
                </c:pt>
                <c:pt idx="235">
                  <c:v>25416</c:v>
                </c:pt>
                <c:pt idx="236">
                  <c:v>25447</c:v>
                </c:pt>
                <c:pt idx="237">
                  <c:v>25477</c:v>
                </c:pt>
                <c:pt idx="238">
                  <c:v>25508</c:v>
                </c:pt>
                <c:pt idx="239">
                  <c:v>25538</c:v>
                </c:pt>
                <c:pt idx="240">
                  <c:v>25569</c:v>
                </c:pt>
                <c:pt idx="241">
                  <c:v>25600</c:v>
                </c:pt>
                <c:pt idx="242">
                  <c:v>25628</c:v>
                </c:pt>
                <c:pt idx="243">
                  <c:v>25659</c:v>
                </c:pt>
                <c:pt idx="244">
                  <c:v>25689</c:v>
                </c:pt>
                <c:pt idx="245">
                  <c:v>25720</c:v>
                </c:pt>
                <c:pt idx="246">
                  <c:v>25750</c:v>
                </c:pt>
                <c:pt idx="247">
                  <c:v>25781</c:v>
                </c:pt>
                <c:pt idx="248">
                  <c:v>25812</c:v>
                </c:pt>
                <c:pt idx="249">
                  <c:v>25842</c:v>
                </c:pt>
                <c:pt idx="250">
                  <c:v>25873</c:v>
                </c:pt>
                <c:pt idx="251">
                  <c:v>25903</c:v>
                </c:pt>
                <c:pt idx="252">
                  <c:v>25934</c:v>
                </c:pt>
                <c:pt idx="253">
                  <c:v>25965</c:v>
                </c:pt>
                <c:pt idx="254">
                  <c:v>25993</c:v>
                </c:pt>
                <c:pt idx="255">
                  <c:v>26024</c:v>
                </c:pt>
                <c:pt idx="256">
                  <c:v>26054</c:v>
                </c:pt>
                <c:pt idx="257">
                  <c:v>26085</c:v>
                </c:pt>
                <c:pt idx="258">
                  <c:v>26115</c:v>
                </c:pt>
                <c:pt idx="259">
                  <c:v>26146</c:v>
                </c:pt>
                <c:pt idx="260">
                  <c:v>26177</c:v>
                </c:pt>
                <c:pt idx="261">
                  <c:v>26207</c:v>
                </c:pt>
                <c:pt idx="262">
                  <c:v>26238</c:v>
                </c:pt>
                <c:pt idx="263">
                  <c:v>26268</c:v>
                </c:pt>
                <c:pt idx="264">
                  <c:v>26299</c:v>
                </c:pt>
                <c:pt idx="265">
                  <c:v>26330</c:v>
                </c:pt>
                <c:pt idx="266">
                  <c:v>26359</c:v>
                </c:pt>
                <c:pt idx="267">
                  <c:v>26390</c:v>
                </c:pt>
                <c:pt idx="268">
                  <c:v>26420</c:v>
                </c:pt>
                <c:pt idx="269">
                  <c:v>26451</c:v>
                </c:pt>
                <c:pt idx="270">
                  <c:v>26481</c:v>
                </c:pt>
                <c:pt idx="271">
                  <c:v>26512</c:v>
                </c:pt>
                <c:pt idx="272">
                  <c:v>26543</c:v>
                </c:pt>
                <c:pt idx="273">
                  <c:v>26573</c:v>
                </c:pt>
                <c:pt idx="274">
                  <c:v>26604</c:v>
                </c:pt>
                <c:pt idx="275">
                  <c:v>26634</c:v>
                </c:pt>
                <c:pt idx="276">
                  <c:v>26665</c:v>
                </c:pt>
                <c:pt idx="277">
                  <c:v>26696</c:v>
                </c:pt>
                <c:pt idx="278">
                  <c:v>26724</c:v>
                </c:pt>
                <c:pt idx="279">
                  <c:v>26755</c:v>
                </c:pt>
                <c:pt idx="280">
                  <c:v>26785</c:v>
                </c:pt>
                <c:pt idx="281">
                  <c:v>26816</c:v>
                </c:pt>
                <c:pt idx="282">
                  <c:v>26846</c:v>
                </c:pt>
                <c:pt idx="283">
                  <c:v>26877</c:v>
                </c:pt>
                <c:pt idx="284">
                  <c:v>26908</c:v>
                </c:pt>
                <c:pt idx="285">
                  <c:v>26938</c:v>
                </c:pt>
                <c:pt idx="286">
                  <c:v>26969</c:v>
                </c:pt>
                <c:pt idx="287">
                  <c:v>26999</c:v>
                </c:pt>
                <c:pt idx="288">
                  <c:v>27030</c:v>
                </c:pt>
                <c:pt idx="289">
                  <c:v>27061</c:v>
                </c:pt>
                <c:pt idx="290">
                  <c:v>27089</c:v>
                </c:pt>
                <c:pt idx="291">
                  <c:v>27120</c:v>
                </c:pt>
                <c:pt idx="292">
                  <c:v>27150</c:v>
                </c:pt>
                <c:pt idx="293">
                  <c:v>27181</c:v>
                </c:pt>
                <c:pt idx="294">
                  <c:v>27211</c:v>
                </c:pt>
                <c:pt idx="295">
                  <c:v>27242</c:v>
                </c:pt>
                <c:pt idx="296">
                  <c:v>27273</c:v>
                </c:pt>
                <c:pt idx="297">
                  <c:v>27303</c:v>
                </c:pt>
                <c:pt idx="298">
                  <c:v>27334</c:v>
                </c:pt>
                <c:pt idx="299">
                  <c:v>27364</c:v>
                </c:pt>
                <c:pt idx="300">
                  <c:v>27395</c:v>
                </c:pt>
                <c:pt idx="301">
                  <c:v>27426</c:v>
                </c:pt>
                <c:pt idx="302">
                  <c:v>27454</c:v>
                </c:pt>
                <c:pt idx="303">
                  <c:v>27485</c:v>
                </c:pt>
                <c:pt idx="304">
                  <c:v>27515</c:v>
                </c:pt>
                <c:pt idx="305">
                  <c:v>27546</c:v>
                </c:pt>
                <c:pt idx="306">
                  <c:v>27576</c:v>
                </c:pt>
                <c:pt idx="307">
                  <c:v>27607</c:v>
                </c:pt>
                <c:pt idx="308">
                  <c:v>27638</c:v>
                </c:pt>
                <c:pt idx="309">
                  <c:v>27668</c:v>
                </c:pt>
                <c:pt idx="310">
                  <c:v>27699</c:v>
                </c:pt>
                <c:pt idx="311">
                  <c:v>27729</c:v>
                </c:pt>
                <c:pt idx="312">
                  <c:v>27760</c:v>
                </c:pt>
                <c:pt idx="313">
                  <c:v>27791</c:v>
                </c:pt>
                <c:pt idx="314">
                  <c:v>27820</c:v>
                </c:pt>
                <c:pt idx="315">
                  <c:v>27851</c:v>
                </c:pt>
                <c:pt idx="316">
                  <c:v>27881</c:v>
                </c:pt>
                <c:pt idx="317">
                  <c:v>27912</c:v>
                </c:pt>
                <c:pt idx="318">
                  <c:v>27942</c:v>
                </c:pt>
                <c:pt idx="319">
                  <c:v>27973</c:v>
                </c:pt>
                <c:pt idx="320">
                  <c:v>28004</c:v>
                </c:pt>
                <c:pt idx="321">
                  <c:v>28034</c:v>
                </c:pt>
                <c:pt idx="322">
                  <c:v>28065</c:v>
                </c:pt>
                <c:pt idx="323">
                  <c:v>28095</c:v>
                </c:pt>
                <c:pt idx="324">
                  <c:v>28126</c:v>
                </c:pt>
                <c:pt idx="325">
                  <c:v>28157</c:v>
                </c:pt>
                <c:pt idx="326">
                  <c:v>28185</c:v>
                </c:pt>
                <c:pt idx="327">
                  <c:v>28216</c:v>
                </c:pt>
                <c:pt idx="328">
                  <c:v>28246</c:v>
                </c:pt>
                <c:pt idx="329">
                  <c:v>28277</c:v>
                </c:pt>
                <c:pt idx="330">
                  <c:v>28307</c:v>
                </c:pt>
                <c:pt idx="331">
                  <c:v>28338</c:v>
                </c:pt>
                <c:pt idx="332">
                  <c:v>28369</c:v>
                </c:pt>
                <c:pt idx="333">
                  <c:v>28399</c:v>
                </c:pt>
                <c:pt idx="334">
                  <c:v>28430</c:v>
                </c:pt>
                <c:pt idx="335">
                  <c:v>28460</c:v>
                </c:pt>
                <c:pt idx="336">
                  <c:v>28491</c:v>
                </c:pt>
                <c:pt idx="337">
                  <c:v>28522</c:v>
                </c:pt>
                <c:pt idx="338">
                  <c:v>28550</c:v>
                </c:pt>
                <c:pt idx="339">
                  <c:v>28581</c:v>
                </c:pt>
                <c:pt idx="340">
                  <c:v>28611</c:v>
                </c:pt>
                <c:pt idx="341">
                  <c:v>28642</c:v>
                </c:pt>
                <c:pt idx="342">
                  <c:v>28672</c:v>
                </c:pt>
                <c:pt idx="343">
                  <c:v>28703</c:v>
                </c:pt>
                <c:pt idx="344">
                  <c:v>28734</c:v>
                </c:pt>
                <c:pt idx="345">
                  <c:v>28764</c:v>
                </c:pt>
                <c:pt idx="346">
                  <c:v>28795</c:v>
                </c:pt>
                <c:pt idx="347">
                  <c:v>28825</c:v>
                </c:pt>
                <c:pt idx="348">
                  <c:v>28856</c:v>
                </c:pt>
                <c:pt idx="349">
                  <c:v>28887</c:v>
                </c:pt>
                <c:pt idx="350">
                  <c:v>28915</c:v>
                </c:pt>
                <c:pt idx="351">
                  <c:v>28946</c:v>
                </c:pt>
                <c:pt idx="352">
                  <c:v>28976</c:v>
                </c:pt>
                <c:pt idx="353">
                  <c:v>29007</c:v>
                </c:pt>
                <c:pt idx="354">
                  <c:v>29037</c:v>
                </c:pt>
                <c:pt idx="355">
                  <c:v>29068</c:v>
                </c:pt>
                <c:pt idx="356">
                  <c:v>29099</c:v>
                </c:pt>
                <c:pt idx="357">
                  <c:v>29129</c:v>
                </c:pt>
                <c:pt idx="358">
                  <c:v>29160</c:v>
                </c:pt>
                <c:pt idx="359">
                  <c:v>29190</c:v>
                </c:pt>
                <c:pt idx="360">
                  <c:v>29221</c:v>
                </c:pt>
                <c:pt idx="361">
                  <c:v>29252</c:v>
                </c:pt>
                <c:pt idx="362">
                  <c:v>29281</c:v>
                </c:pt>
                <c:pt idx="363">
                  <c:v>29312</c:v>
                </c:pt>
                <c:pt idx="364">
                  <c:v>29342</c:v>
                </c:pt>
                <c:pt idx="365">
                  <c:v>29373</c:v>
                </c:pt>
                <c:pt idx="366">
                  <c:v>29403</c:v>
                </c:pt>
                <c:pt idx="367">
                  <c:v>29434</c:v>
                </c:pt>
                <c:pt idx="368">
                  <c:v>29465</c:v>
                </c:pt>
                <c:pt idx="369">
                  <c:v>29495</c:v>
                </c:pt>
                <c:pt idx="370">
                  <c:v>29526</c:v>
                </c:pt>
                <c:pt idx="371">
                  <c:v>29556</c:v>
                </c:pt>
                <c:pt idx="372">
                  <c:v>29587</c:v>
                </c:pt>
                <c:pt idx="373">
                  <c:v>29618</c:v>
                </c:pt>
                <c:pt idx="374">
                  <c:v>29646</c:v>
                </c:pt>
                <c:pt idx="375">
                  <c:v>29677</c:v>
                </c:pt>
                <c:pt idx="376">
                  <c:v>29707</c:v>
                </c:pt>
                <c:pt idx="377">
                  <c:v>29738</c:v>
                </c:pt>
                <c:pt idx="378">
                  <c:v>29768</c:v>
                </c:pt>
                <c:pt idx="379">
                  <c:v>29799</c:v>
                </c:pt>
                <c:pt idx="380">
                  <c:v>29830</c:v>
                </c:pt>
                <c:pt idx="381">
                  <c:v>29860</c:v>
                </c:pt>
                <c:pt idx="382">
                  <c:v>29891</c:v>
                </c:pt>
                <c:pt idx="383">
                  <c:v>29921</c:v>
                </c:pt>
                <c:pt idx="384">
                  <c:v>29952</c:v>
                </c:pt>
                <c:pt idx="385">
                  <c:v>29983</c:v>
                </c:pt>
                <c:pt idx="386">
                  <c:v>30011</c:v>
                </c:pt>
                <c:pt idx="387">
                  <c:v>30042</c:v>
                </c:pt>
                <c:pt idx="388">
                  <c:v>30072</c:v>
                </c:pt>
                <c:pt idx="389">
                  <c:v>30103</c:v>
                </c:pt>
                <c:pt idx="390">
                  <c:v>30133</c:v>
                </c:pt>
                <c:pt idx="391">
                  <c:v>30164</c:v>
                </c:pt>
                <c:pt idx="392">
                  <c:v>30195</c:v>
                </c:pt>
                <c:pt idx="393">
                  <c:v>30225</c:v>
                </c:pt>
                <c:pt idx="394">
                  <c:v>30256</c:v>
                </c:pt>
                <c:pt idx="395">
                  <c:v>30286</c:v>
                </c:pt>
                <c:pt idx="396">
                  <c:v>30317</c:v>
                </c:pt>
                <c:pt idx="397">
                  <c:v>30348</c:v>
                </c:pt>
                <c:pt idx="398">
                  <c:v>30376</c:v>
                </c:pt>
                <c:pt idx="399">
                  <c:v>30407</c:v>
                </c:pt>
                <c:pt idx="400">
                  <c:v>30437</c:v>
                </c:pt>
                <c:pt idx="401">
                  <c:v>30468</c:v>
                </c:pt>
                <c:pt idx="402">
                  <c:v>30498</c:v>
                </c:pt>
                <c:pt idx="403">
                  <c:v>30529</c:v>
                </c:pt>
                <c:pt idx="404">
                  <c:v>30560</c:v>
                </c:pt>
                <c:pt idx="405">
                  <c:v>30590</c:v>
                </c:pt>
                <c:pt idx="406">
                  <c:v>30621</c:v>
                </c:pt>
                <c:pt idx="407">
                  <c:v>30651</c:v>
                </c:pt>
                <c:pt idx="408">
                  <c:v>30682</c:v>
                </c:pt>
                <c:pt idx="409">
                  <c:v>30713</c:v>
                </c:pt>
                <c:pt idx="410">
                  <c:v>30742</c:v>
                </c:pt>
                <c:pt idx="411">
                  <c:v>30773</c:v>
                </c:pt>
                <c:pt idx="412">
                  <c:v>30803</c:v>
                </c:pt>
                <c:pt idx="413">
                  <c:v>30834</c:v>
                </c:pt>
                <c:pt idx="414">
                  <c:v>30864</c:v>
                </c:pt>
                <c:pt idx="415">
                  <c:v>30895</c:v>
                </c:pt>
                <c:pt idx="416">
                  <c:v>30926</c:v>
                </c:pt>
                <c:pt idx="417">
                  <c:v>30956</c:v>
                </c:pt>
                <c:pt idx="418">
                  <c:v>30987</c:v>
                </c:pt>
                <c:pt idx="419">
                  <c:v>31017</c:v>
                </c:pt>
                <c:pt idx="420">
                  <c:v>31048</c:v>
                </c:pt>
                <c:pt idx="421">
                  <c:v>31079</c:v>
                </c:pt>
                <c:pt idx="422">
                  <c:v>31107</c:v>
                </c:pt>
                <c:pt idx="423">
                  <c:v>31138</c:v>
                </c:pt>
                <c:pt idx="424">
                  <c:v>31168</c:v>
                </c:pt>
                <c:pt idx="425">
                  <c:v>31199</c:v>
                </c:pt>
                <c:pt idx="426">
                  <c:v>31229</c:v>
                </c:pt>
                <c:pt idx="427">
                  <c:v>31260</c:v>
                </c:pt>
                <c:pt idx="428">
                  <c:v>31291</c:v>
                </c:pt>
                <c:pt idx="429">
                  <c:v>31321</c:v>
                </c:pt>
                <c:pt idx="430">
                  <c:v>31352</c:v>
                </c:pt>
                <c:pt idx="431">
                  <c:v>31382</c:v>
                </c:pt>
                <c:pt idx="432">
                  <c:v>31413</c:v>
                </c:pt>
                <c:pt idx="433">
                  <c:v>31444</c:v>
                </c:pt>
                <c:pt idx="434">
                  <c:v>31472</c:v>
                </c:pt>
                <c:pt idx="435">
                  <c:v>31503</c:v>
                </c:pt>
                <c:pt idx="436">
                  <c:v>31533</c:v>
                </c:pt>
                <c:pt idx="437">
                  <c:v>31564</c:v>
                </c:pt>
                <c:pt idx="438">
                  <c:v>31594</c:v>
                </c:pt>
                <c:pt idx="439">
                  <c:v>31625</c:v>
                </c:pt>
                <c:pt idx="440">
                  <c:v>31656</c:v>
                </c:pt>
                <c:pt idx="441">
                  <c:v>31686</c:v>
                </c:pt>
                <c:pt idx="442">
                  <c:v>31717</c:v>
                </c:pt>
                <c:pt idx="443">
                  <c:v>31747</c:v>
                </c:pt>
                <c:pt idx="444">
                  <c:v>31778</c:v>
                </c:pt>
                <c:pt idx="445">
                  <c:v>31809</c:v>
                </c:pt>
                <c:pt idx="446">
                  <c:v>31837</c:v>
                </c:pt>
                <c:pt idx="447">
                  <c:v>31868</c:v>
                </c:pt>
                <c:pt idx="448">
                  <c:v>31898</c:v>
                </c:pt>
                <c:pt idx="449">
                  <c:v>31929</c:v>
                </c:pt>
                <c:pt idx="450">
                  <c:v>31959</c:v>
                </c:pt>
                <c:pt idx="451">
                  <c:v>31990</c:v>
                </c:pt>
                <c:pt idx="452">
                  <c:v>32021</c:v>
                </c:pt>
                <c:pt idx="453">
                  <c:v>32051</c:v>
                </c:pt>
                <c:pt idx="454">
                  <c:v>32082</c:v>
                </c:pt>
                <c:pt idx="455">
                  <c:v>32112</c:v>
                </c:pt>
                <c:pt idx="456">
                  <c:v>32143</c:v>
                </c:pt>
                <c:pt idx="457">
                  <c:v>32174</c:v>
                </c:pt>
                <c:pt idx="458">
                  <c:v>32203</c:v>
                </c:pt>
                <c:pt idx="459">
                  <c:v>32234</c:v>
                </c:pt>
                <c:pt idx="460">
                  <c:v>32264</c:v>
                </c:pt>
                <c:pt idx="461">
                  <c:v>32295</c:v>
                </c:pt>
                <c:pt idx="462">
                  <c:v>32325</c:v>
                </c:pt>
                <c:pt idx="463">
                  <c:v>32356</c:v>
                </c:pt>
                <c:pt idx="464">
                  <c:v>32387</c:v>
                </c:pt>
                <c:pt idx="465">
                  <c:v>32417</c:v>
                </c:pt>
                <c:pt idx="466">
                  <c:v>32448</c:v>
                </c:pt>
                <c:pt idx="467">
                  <c:v>32478</c:v>
                </c:pt>
                <c:pt idx="468">
                  <c:v>32509</c:v>
                </c:pt>
                <c:pt idx="469">
                  <c:v>32540</c:v>
                </c:pt>
                <c:pt idx="470">
                  <c:v>32568</c:v>
                </c:pt>
                <c:pt idx="471">
                  <c:v>32599</c:v>
                </c:pt>
                <c:pt idx="472">
                  <c:v>32629</c:v>
                </c:pt>
                <c:pt idx="473">
                  <c:v>32660</c:v>
                </c:pt>
                <c:pt idx="474">
                  <c:v>32690</c:v>
                </c:pt>
                <c:pt idx="475">
                  <c:v>32721</c:v>
                </c:pt>
                <c:pt idx="476">
                  <c:v>32752</c:v>
                </c:pt>
                <c:pt idx="477">
                  <c:v>32782</c:v>
                </c:pt>
                <c:pt idx="478">
                  <c:v>32813</c:v>
                </c:pt>
                <c:pt idx="479">
                  <c:v>32843</c:v>
                </c:pt>
                <c:pt idx="480">
                  <c:v>32874</c:v>
                </c:pt>
                <c:pt idx="481">
                  <c:v>32905</c:v>
                </c:pt>
                <c:pt idx="482">
                  <c:v>32933</c:v>
                </c:pt>
                <c:pt idx="483">
                  <c:v>32964</c:v>
                </c:pt>
                <c:pt idx="484">
                  <c:v>32994</c:v>
                </c:pt>
                <c:pt idx="485">
                  <c:v>33025</c:v>
                </c:pt>
                <c:pt idx="486">
                  <c:v>33055</c:v>
                </c:pt>
                <c:pt idx="487">
                  <c:v>33086</c:v>
                </c:pt>
                <c:pt idx="488">
                  <c:v>33117</c:v>
                </c:pt>
                <c:pt idx="489">
                  <c:v>33147</c:v>
                </c:pt>
                <c:pt idx="490">
                  <c:v>33178</c:v>
                </c:pt>
                <c:pt idx="491">
                  <c:v>33208</c:v>
                </c:pt>
                <c:pt idx="492">
                  <c:v>33239</c:v>
                </c:pt>
                <c:pt idx="493">
                  <c:v>33270</c:v>
                </c:pt>
                <c:pt idx="494">
                  <c:v>33298</c:v>
                </c:pt>
                <c:pt idx="495">
                  <c:v>33329</c:v>
                </c:pt>
                <c:pt idx="496">
                  <c:v>33359</c:v>
                </c:pt>
                <c:pt idx="497">
                  <c:v>33390</c:v>
                </c:pt>
                <c:pt idx="498">
                  <c:v>33420</c:v>
                </c:pt>
                <c:pt idx="499">
                  <c:v>33451</c:v>
                </c:pt>
                <c:pt idx="500">
                  <c:v>33482</c:v>
                </c:pt>
                <c:pt idx="501">
                  <c:v>33512</c:v>
                </c:pt>
                <c:pt idx="502">
                  <c:v>33543</c:v>
                </c:pt>
                <c:pt idx="503">
                  <c:v>33573</c:v>
                </c:pt>
                <c:pt idx="504">
                  <c:v>33604</c:v>
                </c:pt>
                <c:pt idx="505">
                  <c:v>33635</c:v>
                </c:pt>
                <c:pt idx="506">
                  <c:v>33664</c:v>
                </c:pt>
                <c:pt idx="507">
                  <c:v>33695</c:v>
                </c:pt>
                <c:pt idx="508">
                  <c:v>33725</c:v>
                </c:pt>
                <c:pt idx="509">
                  <c:v>33756</c:v>
                </c:pt>
                <c:pt idx="510">
                  <c:v>33786</c:v>
                </c:pt>
                <c:pt idx="511">
                  <c:v>33817</c:v>
                </c:pt>
                <c:pt idx="512">
                  <c:v>33848</c:v>
                </c:pt>
                <c:pt idx="513">
                  <c:v>33878</c:v>
                </c:pt>
                <c:pt idx="514">
                  <c:v>33909</c:v>
                </c:pt>
                <c:pt idx="515">
                  <c:v>33939</c:v>
                </c:pt>
                <c:pt idx="516">
                  <c:v>33970</c:v>
                </c:pt>
                <c:pt idx="517">
                  <c:v>34001</c:v>
                </c:pt>
                <c:pt idx="518">
                  <c:v>34029</c:v>
                </c:pt>
                <c:pt idx="519">
                  <c:v>34060</c:v>
                </c:pt>
                <c:pt idx="520">
                  <c:v>34090</c:v>
                </c:pt>
                <c:pt idx="521">
                  <c:v>34121</c:v>
                </c:pt>
                <c:pt idx="522">
                  <c:v>34151</c:v>
                </c:pt>
                <c:pt idx="523">
                  <c:v>34182</c:v>
                </c:pt>
                <c:pt idx="524">
                  <c:v>34213</c:v>
                </c:pt>
                <c:pt idx="525">
                  <c:v>34243</c:v>
                </c:pt>
                <c:pt idx="526">
                  <c:v>34274</c:v>
                </c:pt>
                <c:pt idx="527">
                  <c:v>34304</c:v>
                </c:pt>
                <c:pt idx="528">
                  <c:v>34335</c:v>
                </c:pt>
                <c:pt idx="529">
                  <c:v>34366</c:v>
                </c:pt>
                <c:pt idx="530">
                  <c:v>34394</c:v>
                </c:pt>
                <c:pt idx="531">
                  <c:v>34425</c:v>
                </c:pt>
                <c:pt idx="532">
                  <c:v>34455</c:v>
                </c:pt>
                <c:pt idx="533">
                  <c:v>34486</c:v>
                </c:pt>
                <c:pt idx="534">
                  <c:v>34516</c:v>
                </c:pt>
                <c:pt idx="535">
                  <c:v>34547</c:v>
                </c:pt>
                <c:pt idx="536">
                  <c:v>34578</c:v>
                </c:pt>
                <c:pt idx="537">
                  <c:v>34608</c:v>
                </c:pt>
                <c:pt idx="538">
                  <c:v>34639</c:v>
                </c:pt>
                <c:pt idx="539">
                  <c:v>34669</c:v>
                </c:pt>
                <c:pt idx="540">
                  <c:v>34700</c:v>
                </c:pt>
                <c:pt idx="541">
                  <c:v>34731</c:v>
                </c:pt>
                <c:pt idx="542">
                  <c:v>34759</c:v>
                </c:pt>
                <c:pt idx="543">
                  <c:v>34790</c:v>
                </c:pt>
                <c:pt idx="544">
                  <c:v>34820</c:v>
                </c:pt>
                <c:pt idx="545">
                  <c:v>34851</c:v>
                </c:pt>
                <c:pt idx="546">
                  <c:v>34881</c:v>
                </c:pt>
                <c:pt idx="547">
                  <c:v>34912</c:v>
                </c:pt>
                <c:pt idx="548">
                  <c:v>34943</c:v>
                </c:pt>
                <c:pt idx="549">
                  <c:v>34973</c:v>
                </c:pt>
                <c:pt idx="550">
                  <c:v>35004</c:v>
                </c:pt>
                <c:pt idx="551">
                  <c:v>35034</c:v>
                </c:pt>
                <c:pt idx="552">
                  <c:v>35065</c:v>
                </c:pt>
                <c:pt idx="553">
                  <c:v>35096</c:v>
                </c:pt>
                <c:pt idx="554">
                  <c:v>35125</c:v>
                </c:pt>
                <c:pt idx="555">
                  <c:v>35156</c:v>
                </c:pt>
                <c:pt idx="556">
                  <c:v>35186</c:v>
                </c:pt>
                <c:pt idx="557">
                  <c:v>35217</c:v>
                </c:pt>
                <c:pt idx="558">
                  <c:v>35247</c:v>
                </c:pt>
                <c:pt idx="559">
                  <c:v>35278</c:v>
                </c:pt>
                <c:pt idx="560">
                  <c:v>35309</c:v>
                </c:pt>
                <c:pt idx="561">
                  <c:v>35339</c:v>
                </c:pt>
                <c:pt idx="562">
                  <c:v>35370</c:v>
                </c:pt>
                <c:pt idx="563">
                  <c:v>35400</c:v>
                </c:pt>
                <c:pt idx="564">
                  <c:v>35431</c:v>
                </c:pt>
                <c:pt idx="565">
                  <c:v>35462</c:v>
                </c:pt>
                <c:pt idx="566">
                  <c:v>35490</c:v>
                </c:pt>
                <c:pt idx="567">
                  <c:v>35521</c:v>
                </c:pt>
                <c:pt idx="568">
                  <c:v>35551</c:v>
                </c:pt>
                <c:pt idx="569">
                  <c:v>35582</c:v>
                </c:pt>
                <c:pt idx="570">
                  <c:v>35612</c:v>
                </c:pt>
                <c:pt idx="571">
                  <c:v>35643</c:v>
                </c:pt>
                <c:pt idx="572">
                  <c:v>35674</c:v>
                </c:pt>
                <c:pt idx="573">
                  <c:v>35704</c:v>
                </c:pt>
                <c:pt idx="574">
                  <c:v>35735</c:v>
                </c:pt>
                <c:pt idx="575">
                  <c:v>35765</c:v>
                </c:pt>
                <c:pt idx="576">
                  <c:v>35796</c:v>
                </c:pt>
                <c:pt idx="577">
                  <c:v>35827</c:v>
                </c:pt>
                <c:pt idx="578">
                  <c:v>35855</c:v>
                </c:pt>
                <c:pt idx="579">
                  <c:v>35886</c:v>
                </c:pt>
                <c:pt idx="580">
                  <c:v>35916</c:v>
                </c:pt>
                <c:pt idx="581">
                  <c:v>35947</c:v>
                </c:pt>
                <c:pt idx="582">
                  <c:v>35977</c:v>
                </c:pt>
                <c:pt idx="583">
                  <c:v>36008</c:v>
                </c:pt>
                <c:pt idx="584">
                  <c:v>36039</c:v>
                </c:pt>
                <c:pt idx="585">
                  <c:v>36069</c:v>
                </c:pt>
                <c:pt idx="586">
                  <c:v>36100</c:v>
                </c:pt>
                <c:pt idx="587">
                  <c:v>36130</c:v>
                </c:pt>
                <c:pt idx="588">
                  <c:v>36161</c:v>
                </c:pt>
                <c:pt idx="589">
                  <c:v>36192</c:v>
                </c:pt>
                <c:pt idx="590">
                  <c:v>36220</c:v>
                </c:pt>
                <c:pt idx="591">
                  <c:v>36251</c:v>
                </c:pt>
                <c:pt idx="592">
                  <c:v>36281</c:v>
                </c:pt>
                <c:pt idx="593">
                  <c:v>36312</c:v>
                </c:pt>
                <c:pt idx="594">
                  <c:v>36342</c:v>
                </c:pt>
                <c:pt idx="595">
                  <c:v>36373</c:v>
                </c:pt>
                <c:pt idx="596">
                  <c:v>36404</c:v>
                </c:pt>
                <c:pt idx="597">
                  <c:v>36434</c:v>
                </c:pt>
                <c:pt idx="598">
                  <c:v>36465</c:v>
                </c:pt>
                <c:pt idx="599">
                  <c:v>36495</c:v>
                </c:pt>
                <c:pt idx="600">
                  <c:v>36526</c:v>
                </c:pt>
                <c:pt idx="601">
                  <c:v>36557</c:v>
                </c:pt>
                <c:pt idx="602">
                  <c:v>36586</c:v>
                </c:pt>
                <c:pt idx="603">
                  <c:v>36617</c:v>
                </c:pt>
                <c:pt idx="604">
                  <c:v>36647</c:v>
                </c:pt>
                <c:pt idx="605">
                  <c:v>36678</c:v>
                </c:pt>
                <c:pt idx="606">
                  <c:v>36708</c:v>
                </c:pt>
                <c:pt idx="607">
                  <c:v>36739</c:v>
                </c:pt>
                <c:pt idx="608">
                  <c:v>36770</c:v>
                </c:pt>
                <c:pt idx="609">
                  <c:v>36800</c:v>
                </c:pt>
                <c:pt idx="610">
                  <c:v>36831</c:v>
                </c:pt>
                <c:pt idx="611">
                  <c:v>36861</c:v>
                </c:pt>
                <c:pt idx="612">
                  <c:v>36892</c:v>
                </c:pt>
                <c:pt idx="613">
                  <c:v>36923</c:v>
                </c:pt>
                <c:pt idx="614">
                  <c:v>36951</c:v>
                </c:pt>
                <c:pt idx="615">
                  <c:v>36982</c:v>
                </c:pt>
                <c:pt idx="616">
                  <c:v>37012</c:v>
                </c:pt>
                <c:pt idx="617">
                  <c:v>37043</c:v>
                </c:pt>
                <c:pt idx="618">
                  <c:v>37073</c:v>
                </c:pt>
                <c:pt idx="619">
                  <c:v>37104</c:v>
                </c:pt>
                <c:pt idx="620">
                  <c:v>37135</c:v>
                </c:pt>
                <c:pt idx="621">
                  <c:v>37165</c:v>
                </c:pt>
                <c:pt idx="622">
                  <c:v>37196</c:v>
                </c:pt>
                <c:pt idx="623">
                  <c:v>37226</c:v>
                </c:pt>
                <c:pt idx="624">
                  <c:v>37257</c:v>
                </c:pt>
                <c:pt idx="625">
                  <c:v>37288</c:v>
                </c:pt>
                <c:pt idx="626">
                  <c:v>37316</c:v>
                </c:pt>
                <c:pt idx="627">
                  <c:v>37347</c:v>
                </c:pt>
                <c:pt idx="628">
                  <c:v>37377</c:v>
                </c:pt>
                <c:pt idx="629">
                  <c:v>37408</c:v>
                </c:pt>
                <c:pt idx="630">
                  <c:v>37438</c:v>
                </c:pt>
                <c:pt idx="631">
                  <c:v>37469</c:v>
                </c:pt>
                <c:pt idx="632">
                  <c:v>37500</c:v>
                </c:pt>
                <c:pt idx="633">
                  <c:v>37530</c:v>
                </c:pt>
                <c:pt idx="634">
                  <c:v>37561</c:v>
                </c:pt>
                <c:pt idx="635">
                  <c:v>37591</c:v>
                </c:pt>
                <c:pt idx="636">
                  <c:v>37622</c:v>
                </c:pt>
                <c:pt idx="637">
                  <c:v>37653</c:v>
                </c:pt>
                <c:pt idx="638">
                  <c:v>37681</c:v>
                </c:pt>
                <c:pt idx="639">
                  <c:v>37712</c:v>
                </c:pt>
                <c:pt idx="640">
                  <c:v>37742</c:v>
                </c:pt>
                <c:pt idx="641">
                  <c:v>37773</c:v>
                </c:pt>
                <c:pt idx="642">
                  <c:v>37803</c:v>
                </c:pt>
                <c:pt idx="643">
                  <c:v>37834</c:v>
                </c:pt>
                <c:pt idx="644">
                  <c:v>37865</c:v>
                </c:pt>
                <c:pt idx="645">
                  <c:v>37895</c:v>
                </c:pt>
                <c:pt idx="646">
                  <c:v>37926</c:v>
                </c:pt>
                <c:pt idx="647">
                  <c:v>37956</c:v>
                </c:pt>
                <c:pt idx="648">
                  <c:v>37987</c:v>
                </c:pt>
                <c:pt idx="649">
                  <c:v>38018</c:v>
                </c:pt>
                <c:pt idx="650">
                  <c:v>38047</c:v>
                </c:pt>
                <c:pt idx="651">
                  <c:v>38078</c:v>
                </c:pt>
                <c:pt idx="652">
                  <c:v>38108</c:v>
                </c:pt>
                <c:pt idx="653">
                  <c:v>38139</c:v>
                </c:pt>
                <c:pt idx="654">
                  <c:v>38169</c:v>
                </c:pt>
                <c:pt idx="655">
                  <c:v>38200</c:v>
                </c:pt>
                <c:pt idx="656">
                  <c:v>38231</c:v>
                </c:pt>
                <c:pt idx="657">
                  <c:v>38261</c:v>
                </c:pt>
                <c:pt idx="658">
                  <c:v>38292</c:v>
                </c:pt>
                <c:pt idx="659">
                  <c:v>38322</c:v>
                </c:pt>
                <c:pt idx="660">
                  <c:v>38353</c:v>
                </c:pt>
                <c:pt idx="661">
                  <c:v>38384</c:v>
                </c:pt>
                <c:pt idx="662">
                  <c:v>38412</c:v>
                </c:pt>
                <c:pt idx="663">
                  <c:v>38443</c:v>
                </c:pt>
                <c:pt idx="664">
                  <c:v>38473</c:v>
                </c:pt>
                <c:pt idx="665">
                  <c:v>38504</c:v>
                </c:pt>
                <c:pt idx="666">
                  <c:v>38534</c:v>
                </c:pt>
                <c:pt idx="667">
                  <c:v>38565</c:v>
                </c:pt>
                <c:pt idx="668">
                  <c:v>38596</c:v>
                </c:pt>
                <c:pt idx="669">
                  <c:v>38626</c:v>
                </c:pt>
                <c:pt idx="670">
                  <c:v>38657</c:v>
                </c:pt>
                <c:pt idx="671">
                  <c:v>38687</c:v>
                </c:pt>
                <c:pt idx="672">
                  <c:v>38718</c:v>
                </c:pt>
                <c:pt idx="673">
                  <c:v>38749</c:v>
                </c:pt>
                <c:pt idx="674">
                  <c:v>38777</c:v>
                </c:pt>
                <c:pt idx="675">
                  <c:v>38808</c:v>
                </c:pt>
                <c:pt idx="676">
                  <c:v>38838</c:v>
                </c:pt>
                <c:pt idx="677">
                  <c:v>38869</c:v>
                </c:pt>
                <c:pt idx="678">
                  <c:v>38899</c:v>
                </c:pt>
                <c:pt idx="679">
                  <c:v>38930</c:v>
                </c:pt>
                <c:pt idx="680">
                  <c:v>38961</c:v>
                </c:pt>
                <c:pt idx="681">
                  <c:v>38991</c:v>
                </c:pt>
                <c:pt idx="682">
                  <c:v>39022</c:v>
                </c:pt>
                <c:pt idx="683">
                  <c:v>39052</c:v>
                </c:pt>
                <c:pt idx="684">
                  <c:v>39083</c:v>
                </c:pt>
                <c:pt idx="685">
                  <c:v>39114</c:v>
                </c:pt>
                <c:pt idx="686">
                  <c:v>39142</c:v>
                </c:pt>
                <c:pt idx="687">
                  <c:v>39173</c:v>
                </c:pt>
                <c:pt idx="688">
                  <c:v>39203</c:v>
                </c:pt>
                <c:pt idx="689">
                  <c:v>39234</c:v>
                </c:pt>
                <c:pt idx="690">
                  <c:v>39264</c:v>
                </c:pt>
                <c:pt idx="691">
                  <c:v>39295</c:v>
                </c:pt>
                <c:pt idx="692">
                  <c:v>39326</c:v>
                </c:pt>
                <c:pt idx="693">
                  <c:v>39356</c:v>
                </c:pt>
                <c:pt idx="694">
                  <c:v>39387</c:v>
                </c:pt>
                <c:pt idx="695">
                  <c:v>39417</c:v>
                </c:pt>
                <c:pt idx="696">
                  <c:v>39448</c:v>
                </c:pt>
                <c:pt idx="697">
                  <c:v>39479</c:v>
                </c:pt>
                <c:pt idx="698">
                  <c:v>39508</c:v>
                </c:pt>
                <c:pt idx="699">
                  <c:v>39539</c:v>
                </c:pt>
                <c:pt idx="700">
                  <c:v>39569</c:v>
                </c:pt>
                <c:pt idx="701">
                  <c:v>39600</c:v>
                </c:pt>
                <c:pt idx="702">
                  <c:v>39630</c:v>
                </c:pt>
                <c:pt idx="703">
                  <c:v>39661</c:v>
                </c:pt>
                <c:pt idx="704">
                  <c:v>39692</c:v>
                </c:pt>
                <c:pt idx="705">
                  <c:v>39722</c:v>
                </c:pt>
                <c:pt idx="706">
                  <c:v>39753</c:v>
                </c:pt>
                <c:pt idx="707">
                  <c:v>39783</c:v>
                </c:pt>
                <c:pt idx="708">
                  <c:v>39814</c:v>
                </c:pt>
                <c:pt idx="709">
                  <c:v>39845</c:v>
                </c:pt>
                <c:pt idx="710">
                  <c:v>39873</c:v>
                </c:pt>
                <c:pt idx="711">
                  <c:v>39904</c:v>
                </c:pt>
                <c:pt idx="712">
                  <c:v>39934</c:v>
                </c:pt>
                <c:pt idx="713">
                  <c:v>39965</c:v>
                </c:pt>
                <c:pt idx="714">
                  <c:v>39995</c:v>
                </c:pt>
                <c:pt idx="715">
                  <c:v>40026</c:v>
                </c:pt>
                <c:pt idx="716">
                  <c:v>40057</c:v>
                </c:pt>
                <c:pt idx="717">
                  <c:v>40087</c:v>
                </c:pt>
                <c:pt idx="718">
                  <c:v>40118</c:v>
                </c:pt>
                <c:pt idx="719">
                  <c:v>40148</c:v>
                </c:pt>
                <c:pt idx="720">
                  <c:v>40179</c:v>
                </c:pt>
                <c:pt idx="721">
                  <c:v>40210</c:v>
                </c:pt>
                <c:pt idx="722">
                  <c:v>40238</c:v>
                </c:pt>
                <c:pt idx="723">
                  <c:v>40269</c:v>
                </c:pt>
                <c:pt idx="724">
                  <c:v>40299</c:v>
                </c:pt>
                <c:pt idx="725">
                  <c:v>40330</c:v>
                </c:pt>
                <c:pt idx="726">
                  <c:v>40360</c:v>
                </c:pt>
                <c:pt idx="727">
                  <c:v>40391</c:v>
                </c:pt>
                <c:pt idx="728">
                  <c:v>40422</c:v>
                </c:pt>
                <c:pt idx="729">
                  <c:v>40452</c:v>
                </c:pt>
                <c:pt idx="730">
                  <c:v>40483</c:v>
                </c:pt>
                <c:pt idx="731">
                  <c:v>40513</c:v>
                </c:pt>
                <c:pt idx="732">
                  <c:v>40544</c:v>
                </c:pt>
                <c:pt idx="733">
                  <c:v>40575</c:v>
                </c:pt>
                <c:pt idx="734">
                  <c:v>40603</c:v>
                </c:pt>
                <c:pt idx="735">
                  <c:v>40634</c:v>
                </c:pt>
                <c:pt idx="736">
                  <c:v>40664</c:v>
                </c:pt>
                <c:pt idx="737">
                  <c:v>40695</c:v>
                </c:pt>
                <c:pt idx="738">
                  <c:v>40725</c:v>
                </c:pt>
                <c:pt idx="739">
                  <c:v>40756</c:v>
                </c:pt>
                <c:pt idx="740">
                  <c:v>40787</c:v>
                </c:pt>
                <c:pt idx="741">
                  <c:v>40817</c:v>
                </c:pt>
                <c:pt idx="742">
                  <c:v>40848</c:v>
                </c:pt>
                <c:pt idx="743">
                  <c:v>40878</c:v>
                </c:pt>
                <c:pt idx="744">
                  <c:v>40909</c:v>
                </c:pt>
                <c:pt idx="745">
                  <c:v>40940</c:v>
                </c:pt>
                <c:pt idx="746">
                  <c:v>40969</c:v>
                </c:pt>
                <c:pt idx="747">
                  <c:v>41000</c:v>
                </c:pt>
                <c:pt idx="748">
                  <c:v>41030</c:v>
                </c:pt>
                <c:pt idx="749">
                  <c:v>41061</c:v>
                </c:pt>
                <c:pt idx="750">
                  <c:v>41091</c:v>
                </c:pt>
                <c:pt idx="751">
                  <c:v>41122</c:v>
                </c:pt>
                <c:pt idx="752">
                  <c:v>41153</c:v>
                </c:pt>
                <c:pt idx="753">
                  <c:v>41183</c:v>
                </c:pt>
                <c:pt idx="754">
                  <c:v>41214</c:v>
                </c:pt>
                <c:pt idx="755">
                  <c:v>41244</c:v>
                </c:pt>
                <c:pt idx="756">
                  <c:v>41275</c:v>
                </c:pt>
                <c:pt idx="757">
                  <c:v>41306</c:v>
                </c:pt>
                <c:pt idx="758">
                  <c:v>41334</c:v>
                </c:pt>
                <c:pt idx="759">
                  <c:v>41365</c:v>
                </c:pt>
                <c:pt idx="760">
                  <c:v>41395</c:v>
                </c:pt>
                <c:pt idx="761">
                  <c:v>41426</c:v>
                </c:pt>
                <c:pt idx="762">
                  <c:v>41456</c:v>
                </c:pt>
                <c:pt idx="763">
                  <c:v>41487</c:v>
                </c:pt>
                <c:pt idx="764">
                  <c:v>41518</c:v>
                </c:pt>
                <c:pt idx="765">
                  <c:v>41548</c:v>
                </c:pt>
                <c:pt idx="766">
                  <c:v>41579</c:v>
                </c:pt>
                <c:pt idx="767">
                  <c:v>41609</c:v>
                </c:pt>
                <c:pt idx="768">
                  <c:v>41640</c:v>
                </c:pt>
                <c:pt idx="769">
                  <c:v>41671</c:v>
                </c:pt>
                <c:pt idx="770">
                  <c:v>41699</c:v>
                </c:pt>
                <c:pt idx="771">
                  <c:v>41730</c:v>
                </c:pt>
                <c:pt idx="772">
                  <c:v>41760</c:v>
                </c:pt>
                <c:pt idx="773">
                  <c:v>41791</c:v>
                </c:pt>
                <c:pt idx="774">
                  <c:v>41821</c:v>
                </c:pt>
                <c:pt idx="775">
                  <c:v>41852</c:v>
                </c:pt>
                <c:pt idx="776">
                  <c:v>41883</c:v>
                </c:pt>
                <c:pt idx="777">
                  <c:v>41913</c:v>
                </c:pt>
                <c:pt idx="778">
                  <c:v>41944</c:v>
                </c:pt>
                <c:pt idx="779">
                  <c:v>41974</c:v>
                </c:pt>
                <c:pt idx="780">
                  <c:v>42005</c:v>
                </c:pt>
                <c:pt idx="781">
                  <c:v>42036</c:v>
                </c:pt>
                <c:pt idx="782">
                  <c:v>42064</c:v>
                </c:pt>
                <c:pt idx="783">
                  <c:v>42095</c:v>
                </c:pt>
                <c:pt idx="784">
                  <c:v>42125</c:v>
                </c:pt>
                <c:pt idx="785">
                  <c:v>42156</c:v>
                </c:pt>
                <c:pt idx="786">
                  <c:v>42186</c:v>
                </c:pt>
                <c:pt idx="787">
                  <c:v>42217</c:v>
                </c:pt>
                <c:pt idx="788">
                  <c:v>42248</c:v>
                </c:pt>
                <c:pt idx="789">
                  <c:v>42278</c:v>
                </c:pt>
                <c:pt idx="790">
                  <c:v>42309</c:v>
                </c:pt>
                <c:pt idx="791">
                  <c:v>42339</c:v>
                </c:pt>
                <c:pt idx="792">
                  <c:v>42370</c:v>
                </c:pt>
                <c:pt idx="793">
                  <c:v>42401</c:v>
                </c:pt>
                <c:pt idx="794">
                  <c:v>42430</c:v>
                </c:pt>
                <c:pt idx="795">
                  <c:v>42461</c:v>
                </c:pt>
                <c:pt idx="796">
                  <c:v>42491</c:v>
                </c:pt>
                <c:pt idx="797">
                  <c:v>42522</c:v>
                </c:pt>
                <c:pt idx="798">
                  <c:v>42552</c:v>
                </c:pt>
                <c:pt idx="799">
                  <c:v>42583</c:v>
                </c:pt>
                <c:pt idx="800">
                  <c:v>42614</c:v>
                </c:pt>
                <c:pt idx="801">
                  <c:v>42644</c:v>
                </c:pt>
                <c:pt idx="802">
                  <c:v>42675</c:v>
                </c:pt>
                <c:pt idx="803">
                  <c:v>42705</c:v>
                </c:pt>
                <c:pt idx="804">
                  <c:v>42736</c:v>
                </c:pt>
                <c:pt idx="805">
                  <c:v>42767</c:v>
                </c:pt>
                <c:pt idx="806">
                  <c:v>42795</c:v>
                </c:pt>
                <c:pt idx="807">
                  <c:v>42826</c:v>
                </c:pt>
                <c:pt idx="808">
                  <c:v>42856</c:v>
                </c:pt>
                <c:pt idx="809">
                  <c:v>42887</c:v>
                </c:pt>
                <c:pt idx="810">
                  <c:v>42917</c:v>
                </c:pt>
                <c:pt idx="811">
                  <c:v>42948</c:v>
                </c:pt>
                <c:pt idx="812">
                  <c:v>42979</c:v>
                </c:pt>
                <c:pt idx="813">
                  <c:v>43009</c:v>
                </c:pt>
                <c:pt idx="814">
                  <c:v>43040</c:v>
                </c:pt>
                <c:pt idx="815">
                  <c:v>43070</c:v>
                </c:pt>
                <c:pt idx="816">
                  <c:v>43101</c:v>
                </c:pt>
                <c:pt idx="817">
                  <c:v>43132</c:v>
                </c:pt>
                <c:pt idx="818">
                  <c:v>43160</c:v>
                </c:pt>
                <c:pt idx="819">
                  <c:v>43191</c:v>
                </c:pt>
                <c:pt idx="820">
                  <c:v>43221</c:v>
                </c:pt>
                <c:pt idx="821">
                  <c:v>43252</c:v>
                </c:pt>
                <c:pt idx="822">
                  <c:v>43282</c:v>
                </c:pt>
                <c:pt idx="823">
                  <c:v>43313</c:v>
                </c:pt>
                <c:pt idx="824">
                  <c:v>43344</c:v>
                </c:pt>
                <c:pt idx="825">
                  <c:v>43374</c:v>
                </c:pt>
                <c:pt idx="826">
                  <c:v>43405</c:v>
                </c:pt>
                <c:pt idx="827">
                  <c:v>43435</c:v>
                </c:pt>
                <c:pt idx="828">
                  <c:v>43466</c:v>
                </c:pt>
                <c:pt idx="829">
                  <c:v>43497</c:v>
                </c:pt>
                <c:pt idx="830">
                  <c:v>43525</c:v>
                </c:pt>
                <c:pt idx="831">
                  <c:v>43556</c:v>
                </c:pt>
                <c:pt idx="832">
                  <c:v>43586</c:v>
                </c:pt>
                <c:pt idx="833">
                  <c:v>43617</c:v>
                </c:pt>
                <c:pt idx="834">
                  <c:v>43647</c:v>
                </c:pt>
                <c:pt idx="835">
                  <c:v>43678</c:v>
                </c:pt>
                <c:pt idx="836">
                  <c:v>43709</c:v>
                </c:pt>
                <c:pt idx="837">
                  <c:v>43739</c:v>
                </c:pt>
                <c:pt idx="838">
                  <c:v>43770</c:v>
                </c:pt>
                <c:pt idx="839">
                  <c:v>43800</c:v>
                </c:pt>
                <c:pt idx="840">
                  <c:v>43831</c:v>
                </c:pt>
                <c:pt idx="841">
                  <c:v>43862</c:v>
                </c:pt>
                <c:pt idx="842">
                  <c:v>43891</c:v>
                </c:pt>
                <c:pt idx="843">
                  <c:v>43922</c:v>
                </c:pt>
                <c:pt idx="844">
                  <c:v>43952</c:v>
                </c:pt>
                <c:pt idx="845">
                  <c:v>43983</c:v>
                </c:pt>
                <c:pt idx="846">
                  <c:v>44013</c:v>
                </c:pt>
                <c:pt idx="847">
                  <c:v>44044</c:v>
                </c:pt>
                <c:pt idx="848">
                  <c:v>44075</c:v>
                </c:pt>
                <c:pt idx="849">
                  <c:v>44105</c:v>
                </c:pt>
                <c:pt idx="850">
                  <c:v>44136</c:v>
                </c:pt>
                <c:pt idx="851">
                  <c:v>44166</c:v>
                </c:pt>
                <c:pt idx="852">
                  <c:v>44197</c:v>
                </c:pt>
                <c:pt idx="853">
                  <c:v>44228</c:v>
                </c:pt>
                <c:pt idx="854">
                  <c:v>44256</c:v>
                </c:pt>
                <c:pt idx="855">
                  <c:v>44287</c:v>
                </c:pt>
                <c:pt idx="856">
                  <c:v>44317</c:v>
                </c:pt>
                <c:pt idx="857">
                  <c:v>44348</c:v>
                </c:pt>
                <c:pt idx="858">
                  <c:v>44378</c:v>
                </c:pt>
                <c:pt idx="859">
                  <c:v>44409</c:v>
                </c:pt>
                <c:pt idx="860">
                  <c:v>44440</c:v>
                </c:pt>
                <c:pt idx="861">
                  <c:v>44470</c:v>
                </c:pt>
                <c:pt idx="862">
                  <c:v>44501</c:v>
                </c:pt>
                <c:pt idx="863">
                  <c:v>44531</c:v>
                </c:pt>
                <c:pt idx="864">
                  <c:v>44562</c:v>
                </c:pt>
                <c:pt idx="865">
                  <c:v>44593</c:v>
                </c:pt>
                <c:pt idx="866">
                  <c:v>44621</c:v>
                </c:pt>
                <c:pt idx="867">
                  <c:v>44652</c:v>
                </c:pt>
                <c:pt idx="868">
                  <c:v>44682</c:v>
                </c:pt>
                <c:pt idx="869">
                  <c:v>44713</c:v>
                </c:pt>
                <c:pt idx="870">
                  <c:v>44743</c:v>
                </c:pt>
                <c:pt idx="871">
                  <c:v>44774</c:v>
                </c:pt>
                <c:pt idx="872">
                  <c:v>44805</c:v>
                </c:pt>
                <c:pt idx="873">
                  <c:v>44835</c:v>
                </c:pt>
                <c:pt idx="874">
                  <c:v>44866</c:v>
                </c:pt>
                <c:pt idx="875">
                  <c:v>44896</c:v>
                </c:pt>
                <c:pt idx="876">
                  <c:v>44927</c:v>
                </c:pt>
                <c:pt idx="877">
                  <c:v>44958</c:v>
                </c:pt>
                <c:pt idx="878">
                  <c:v>44986</c:v>
                </c:pt>
                <c:pt idx="879">
                  <c:v>45017</c:v>
                </c:pt>
                <c:pt idx="880">
                  <c:v>45047</c:v>
                </c:pt>
                <c:pt idx="881">
                  <c:v>45078</c:v>
                </c:pt>
                <c:pt idx="882">
                  <c:v>45108</c:v>
                </c:pt>
                <c:pt idx="883">
                  <c:v>45139</c:v>
                </c:pt>
                <c:pt idx="884">
                  <c:v>45170</c:v>
                </c:pt>
                <c:pt idx="885">
                  <c:v>45200</c:v>
                </c:pt>
                <c:pt idx="886">
                  <c:v>45231</c:v>
                </c:pt>
                <c:pt idx="887">
                  <c:v>45261</c:v>
                </c:pt>
                <c:pt idx="888">
                  <c:v>45292</c:v>
                </c:pt>
                <c:pt idx="889">
                  <c:v>45323</c:v>
                </c:pt>
                <c:pt idx="890">
                  <c:v>45352</c:v>
                </c:pt>
                <c:pt idx="891">
                  <c:v>45383</c:v>
                </c:pt>
                <c:pt idx="892">
                  <c:v>45413</c:v>
                </c:pt>
                <c:pt idx="893">
                  <c:v>45444</c:v>
                </c:pt>
                <c:pt idx="894">
                  <c:v>45474</c:v>
                </c:pt>
                <c:pt idx="895">
                  <c:v>45505</c:v>
                </c:pt>
                <c:pt idx="896">
                  <c:v>45536</c:v>
                </c:pt>
                <c:pt idx="897">
                  <c:v>45566</c:v>
                </c:pt>
                <c:pt idx="898">
                  <c:v>45597</c:v>
                </c:pt>
                <c:pt idx="899">
                  <c:v>45627</c:v>
                </c:pt>
                <c:pt idx="900">
                  <c:v>45658</c:v>
                </c:pt>
                <c:pt idx="901">
                  <c:v>45689</c:v>
                </c:pt>
                <c:pt idx="902">
                  <c:v>45717</c:v>
                </c:pt>
                <c:pt idx="903">
                  <c:v>45748</c:v>
                </c:pt>
                <c:pt idx="904">
                  <c:v>45778</c:v>
                </c:pt>
                <c:pt idx="905">
                  <c:v>45809</c:v>
                </c:pt>
                <c:pt idx="906">
                  <c:v>45839</c:v>
                </c:pt>
                <c:pt idx="907">
                  <c:v>45870</c:v>
                </c:pt>
                <c:pt idx="908">
                  <c:v>45901</c:v>
                </c:pt>
                <c:pt idx="909">
                  <c:v>45931</c:v>
                </c:pt>
                <c:pt idx="910">
                  <c:v>45962</c:v>
                </c:pt>
                <c:pt idx="911">
                  <c:v>45992</c:v>
                </c:pt>
                <c:pt idx="912">
                  <c:v>46023</c:v>
                </c:pt>
                <c:pt idx="913">
                  <c:v>46054</c:v>
                </c:pt>
                <c:pt idx="914">
                  <c:v>46082</c:v>
                </c:pt>
                <c:pt idx="915">
                  <c:v>46113</c:v>
                </c:pt>
                <c:pt idx="916">
                  <c:v>46143</c:v>
                </c:pt>
                <c:pt idx="917">
                  <c:v>46174</c:v>
                </c:pt>
                <c:pt idx="918">
                  <c:v>46204</c:v>
                </c:pt>
                <c:pt idx="919">
                  <c:v>46235</c:v>
                </c:pt>
                <c:pt idx="920">
                  <c:v>46266</c:v>
                </c:pt>
                <c:pt idx="921">
                  <c:v>46296</c:v>
                </c:pt>
                <c:pt idx="922">
                  <c:v>46327</c:v>
                </c:pt>
                <c:pt idx="923">
                  <c:v>46357</c:v>
                </c:pt>
                <c:pt idx="924">
                  <c:v>46388</c:v>
                </c:pt>
                <c:pt idx="925">
                  <c:v>46419</c:v>
                </c:pt>
                <c:pt idx="926">
                  <c:v>46447</c:v>
                </c:pt>
                <c:pt idx="927">
                  <c:v>46478</c:v>
                </c:pt>
                <c:pt idx="928">
                  <c:v>46508</c:v>
                </c:pt>
                <c:pt idx="929">
                  <c:v>46539</c:v>
                </c:pt>
                <c:pt idx="930">
                  <c:v>46569</c:v>
                </c:pt>
                <c:pt idx="931">
                  <c:v>46600</c:v>
                </c:pt>
                <c:pt idx="932">
                  <c:v>46631</c:v>
                </c:pt>
                <c:pt idx="933">
                  <c:v>46661</c:v>
                </c:pt>
                <c:pt idx="934">
                  <c:v>46692</c:v>
                </c:pt>
                <c:pt idx="935">
                  <c:v>46722</c:v>
                </c:pt>
                <c:pt idx="936">
                  <c:v>46753</c:v>
                </c:pt>
                <c:pt idx="937">
                  <c:v>46784</c:v>
                </c:pt>
                <c:pt idx="938">
                  <c:v>46813</c:v>
                </c:pt>
                <c:pt idx="939">
                  <c:v>46844</c:v>
                </c:pt>
                <c:pt idx="940">
                  <c:v>46874</c:v>
                </c:pt>
                <c:pt idx="941">
                  <c:v>46905</c:v>
                </c:pt>
                <c:pt idx="942">
                  <c:v>46935</c:v>
                </c:pt>
                <c:pt idx="943">
                  <c:v>46966</c:v>
                </c:pt>
                <c:pt idx="944">
                  <c:v>46997</c:v>
                </c:pt>
                <c:pt idx="945">
                  <c:v>47027</c:v>
                </c:pt>
                <c:pt idx="946">
                  <c:v>47058</c:v>
                </c:pt>
                <c:pt idx="947">
                  <c:v>47088</c:v>
                </c:pt>
                <c:pt idx="948">
                  <c:v>47119</c:v>
                </c:pt>
                <c:pt idx="949">
                  <c:v>47150</c:v>
                </c:pt>
                <c:pt idx="950">
                  <c:v>47178</c:v>
                </c:pt>
                <c:pt idx="951">
                  <c:v>47209</c:v>
                </c:pt>
                <c:pt idx="952">
                  <c:v>47239</c:v>
                </c:pt>
                <c:pt idx="953">
                  <c:v>47270</c:v>
                </c:pt>
                <c:pt idx="954">
                  <c:v>47300</c:v>
                </c:pt>
                <c:pt idx="955">
                  <c:v>47331</c:v>
                </c:pt>
                <c:pt idx="956">
                  <c:v>47362</c:v>
                </c:pt>
                <c:pt idx="957">
                  <c:v>47392</c:v>
                </c:pt>
                <c:pt idx="958">
                  <c:v>47423</c:v>
                </c:pt>
                <c:pt idx="959">
                  <c:v>47453</c:v>
                </c:pt>
                <c:pt idx="960">
                  <c:v>47484</c:v>
                </c:pt>
                <c:pt idx="961">
                  <c:v>47515</c:v>
                </c:pt>
                <c:pt idx="962">
                  <c:v>47543</c:v>
                </c:pt>
                <c:pt idx="963">
                  <c:v>47574</c:v>
                </c:pt>
                <c:pt idx="964">
                  <c:v>47604</c:v>
                </c:pt>
                <c:pt idx="965">
                  <c:v>47635</c:v>
                </c:pt>
                <c:pt idx="966">
                  <c:v>47665</c:v>
                </c:pt>
                <c:pt idx="967">
                  <c:v>47696</c:v>
                </c:pt>
                <c:pt idx="968">
                  <c:v>47727</c:v>
                </c:pt>
                <c:pt idx="969">
                  <c:v>47757</c:v>
                </c:pt>
                <c:pt idx="970">
                  <c:v>47788</c:v>
                </c:pt>
                <c:pt idx="971">
                  <c:v>47818</c:v>
                </c:pt>
                <c:pt idx="972">
                  <c:v>47849</c:v>
                </c:pt>
                <c:pt idx="973">
                  <c:v>47880</c:v>
                </c:pt>
                <c:pt idx="974">
                  <c:v>47908</c:v>
                </c:pt>
                <c:pt idx="975">
                  <c:v>47939</c:v>
                </c:pt>
                <c:pt idx="976">
                  <c:v>47969</c:v>
                </c:pt>
                <c:pt idx="977">
                  <c:v>48000</c:v>
                </c:pt>
                <c:pt idx="978">
                  <c:v>48030</c:v>
                </c:pt>
                <c:pt idx="979">
                  <c:v>48061</c:v>
                </c:pt>
                <c:pt idx="980">
                  <c:v>48092</c:v>
                </c:pt>
                <c:pt idx="981">
                  <c:v>48122</c:v>
                </c:pt>
                <c:pt idx="982">
                  <c:v>48153</c:v>
                </c:pt>
                <c:pt idx="983">
                  <c:v>48183</c:v>
                </c:pt>
                <c:pt idx="984">
                  <c:v>48214</c:v>
                </c:pt>
                <c:pt idx="985">
                  <c:v>48245</c:v>
                </c:pt>
                <c:pt idx="986">
                  <c:v>48274</c:v>
                </c:pt>
                <c:pt idx="987">
                  <c:v>48305</c:v>
                </c:pt>
                <c:pt idx="988">
                  <c:v>48335</c:v>
                </c:pt>
                <c:pt idx="989">
                  <c:v>48366</c:v>
                </c:pt>
                <c:pt idx="990">
                  <c:v>48396</c:v>
                </c:pt>
                <c:pt idx="991">
                  <c:v>48427</c:v>
                </c:pt>
                <c:pt idx="992">
                  <c:v>48458</c:v>
                </c:pt>
                <c:pt idx="993">
                  <c:v>48488</c:v>
                </c:pt>
                <c:pt idx="994">
                  <c:v>48519</c:v>
                </c:pt>
                <c:pt idx="995">
                  <c:v>48549</c:v>
                </c:pt>
                <c:pt idx="996">
                  <c:v>48580</c:v>
                </c:pt>
                <c:pt idx="997">
                  <c:v>48611</c:v>
                </c:pt>
                <c:pt idx="998">
                  <c:v>48639</c:v>
                </c:pt>
                <c:pt idx="999">
                  <c:v>48670</c:v>
                </c:pt>
                <c:pt idx="1000">
                  <c:v>48700</c:v>
                </c:pt>
                <c:pt idx="1001">
                  <c:v>48731</c:v>
                </c:pt>
                <c:pt idx="1002">
                  <c:v>48761</c:v>
                </c:pt>
                <c:pt idx="1003">
                  <c:v>48792</c:v>
                </c:pt>
                <c:pt idx="1004">
                  <c:v>48823</c:v>
                </c:pt>
                <c:pt idx="1005">
                  <c:v>48853</c:v>
                </c:pt>
                <c:pt idx="1006">
                  <c:v>48884</c:v>
                </c:pt>
                <c:pt idx="1007">
                  <c:v>48914</c:v>
                </c:pt>
                <c:pt idx="1008">
                  <c:v>48945</c:v>
                </c:pt>
                <c:pt idx="1009">
                  <c:v>48976</c:v>
                </c:pt>
                <c:pt idx="1010">
                  <c:v>49004</c:v>
                </c:pt>
                <c:pt idx="1011">
                  <c:v>49035</c:v>
                </c:pt>
                <c:pt idx="1012">
                  <c:v>49065</c:v>
                </c:pt>
                <c:pt idx="1013">
                  <c:v>49096</c:v>
                </c:pt>
                <c:pt idx="1014">
                  <c:v>49126</c:v>
                </c:pt>
                <c:pt idx="1015">
                  <c:v>49157</c:v>
                </c:pt>
                <c:pt idx="1016">
                  <c:v>49188</c:v>
                </c:pt>
                <c:pt idx="1017">
                  <c:v>49218</c:v>
                </c:pt>
                <c:pt idx="1018">
                  <c:v>49249</c:v>
                </c:pt>
                <c:pt idx="1019">
                  <c:v>49279</c:v>
                </c:pt>
                <c:pt idx="1020">
                  <c:v>49310</c:v>
                </c:pt>
                <c:pt idx="1021">
                  <c:v>49341</c:v>
                </c:pt>
                <c:pt idx="1022">
                  <c:v>49369</c:v>
                </c:pt>
                <c:pt idx="1023">
                  <c:v>49400</c:v>
                </c:pt>
                <c:pt idx="1024">
                  <c:v>49430</c:v>
                </c:pt>
                <c:pt idx="1025">
                  <c:v>49461</c:v>
                </c:pt>
                <c:pt idx="1026">
                  <c:v>49491</c:v>
                </c:pt>
                <c:pt idx="1027">
                  <c:v>49522</c:v>
                </c:pt>
                <c:pt idx="1028">
                  <c:v>49553</c:v>
                </c:pt>
                <c:pt idx="1029">
                  <c:v>49583</c:v>
                </c:pt>
                <c:pt idx="1030">
                  <c:v>49614</c:v>
                </c:pt>
                <c:pt idx="1031">
                  <c:v>49644</c:v>
                </c:pt>
                <c:pt idx="1032">
                  <c:v>49675</c:v>
                </c:pt>
                <c:pt idx="1033">
                  <c:v>49706</c:v>
                </c:pt>
                <c:pt idx="1034">
                  <c:v>49735</c:v>
                </c:pt>
                <c:pt idx="1035">
                  <c:v>49766</c:v>
                </c:pt>
                <c:pt idx="1036">
                  <c:v>49796</c:v>
                </c:pt>
                <c:pt idx="1037">
                  <c:v>49827</c:v>
                </c:pt>
                <c:pt idx="1038">
                  <c:v>49857</c:v>
                </c:pt>
                <c:pt idx="1039">
                  <c:v>49888</c:v>
                </c:pt>
                <c:pt idx="1040">
                  <c:v>49919</c:v>
                </c:pt>
                <c:pt idx="1041">
                  <c:v>49949</c:v>
                </c:pt>
                <c:pt idx="1042">
                  <c:v>49980</c:v>
                </c:pt>
                <c:pt idx="1043">
                  <c:v>50010</c:v>
                </c:pt>
                <c:pt idx="1044">
                  <c:v>50041</c:v>
                </c:pt>
                <c:pt idx="1045">
                  <c:v>50072</c:v>
                </c:pt>
                <c:pt idx="1046">
                  <c:v>50100</c:v>
                </c:pt>
                <c:pt idx="1047">
                  <c:v>50131</c:v>
                </c:pt>
                <c:pt idx="1048">
                  <c:v>50161</c:v>
                </c:pt>
                <c:pt idx="1049">
                  <c:v>50192</c:v>
                </c:pt>
                <c:pt idx="1050">
                  <c:v>50222</c:v>
                </c:pt>
                <c:pt idx="1051">
                  <c:v>50253</c:v>
                </c:pt>
                <c:pt idx="1052">
                  <c:v>50284</c:v>
                </c:pt>
                <c:pt idx="1053">
                  <c:v>50314</c:v>
                </c:pt>
                <c:pt idx="1054">
                  <c:v>50345</c:v>
                </c:pt>
                <c:pt idx="1055">
                  <c:v>50375</c:v>
                </c:pt>
                <c:pt idx="1056">
                  <c:v>50406</c:v>
                </c:pt>
                <c:pt idx="1057">
                  <c:v>50437</c:v>
                </c:pt>
                <c:pt idx="1058">
                  <c:v>50465</c:v>
                </c:pt>
                <c:pt idx="1059">
                  <c:v>50496</c:v>
                </c:pt>
                <c:pt idx="1060">
                  <c:v>50526</c:v>
                </c:pt>
                <c:pt idx="1061">
                  <c:v>50557</c:v>
                </c:pt>
                <c:pt idx="1062">
                  <c:v>50587</c:v>
                </c:pt>
                <c:pt idx="1063">
                  <c:v>50618</c:v>
                </c:pt>
                <c:pt idx="1064">
                  <c:v>50649</c:v>
                </c:pt>
                <c:pt idx="1065">
                  <c:v>50679</c:v>
                </c:pt>
                <c:pt idx="1066">
                  <c:v>50710</c:v>
                </c:pt>
                <c:pt idx="1067">
                  <c:v>50740</c:v>
                </c:pt>
                <c:pt idx="1068">
                  <c:v>50771</c:v>
                </c:pt>
                <c:pt idx="1069">
                  <c:v>50802</c:v>
                </c:pt>
                <c:pt idx="1070">
                  <c:v>50830</c:v>
                </c:pt>
                <c:pt idx="1071">
                  <c:v>50861</c:v>
                </c:pt>
                <c:pt idx="1072">
                  <c:v>50891</c:v>
                </c:pt>
                <c:pt idx="1073">
                  <c:v>50922</c:v>
                </c:pt>
                <c:pt idx="1074">
                  <c:v>50952</c:v>
                </c:pt>
                <c:pt idx="1075">
                  <c:v>50983</c:v>
                </c:pt>
                <c:pt idx="1076">
                  <c:v>51014</c:v>
                </c:pt>
                <c:pt idx="1077">
                  <c:v>51044</c:v>
                </c:pt>
                <c:pt idx="1078">
                  <c:v>51075</c:v>
                </c:pt>
                <c:pt idx="1079">
                  <c:v>51105</c:v>
                </c:pt>
                <c:pt idx="1080">
                  <c:v>51136</c:v>
                </c:pt>
                <c:pt idx="1081">
                  <c:v>51167</c:v>
                </c:pt>
                <c:pt idx="1082">
                  <c:v>51196</c:v>
                </c:pt>
                <c:pt idx="1083">
                  <c:v>51227</c:v>
                </c:pt>
                <c:pt idx="1084">
                  <c:v>51257</c:v>
                </c:pt>
                <c:pt idx="1085">
                  <c:v>51288</c:v>
                </c:pt>
                <c:pt idx="1086">
                  <c:v>51318</c:v>
                </c:pt>
                <c:pt idx="1087">
                  <c:v>51349</c:v>
                </c:pt>
                <c:pt idx="1088">
                  <c:v>51380</c:v>
                </c:pt>
                <c:pt idx="1089">
                  <c:v>51410</c:v>
                </c:pt>
                <c:pt idx="1090">
                  <c:v>51441</c:v>
                </c:pt>
                <c:pt idx="1091">
                  <c:v>51471</c:v>
                </c:pt>
              </c:numCache>
            </c:numRef>
          </c:cat>
          <c:val>
            <c:numRef>
              <c:f>GBOND!$Y$9:$Y$1100</c:f>
              <c:numCache>
                <c:formatCode>General</c:formatCode>
                <c:ptCount val="1092"/>
                <c:pt idx="60">
                  <c:v>2.61</c:v>
                </c:pt>
                <c:pt idx="61">
                  <c:v>2.65</c:v>
                </c:pt>
                <c:pt idx="62">
                  <c:v>2.68</c:v>
                </c:pt>
                <c:pt idx="63">
                  <c:v>2.75</c:v>
                </c:pt>
                <c:pt idx="64">
                  <c:v>2.76</c:v>
                </c:pt>
                <c:pt idx="65">
                  <c:v>2.78</c:v>
                </c:pt>
                <c:pt idx="66">
                  <c:v>2.9</c:v>
                </c:pt>
                <c:pt idx="67">
                  <c:v>2.97</c:v>
                </c:pt>
                <c:pt idx="68">
                  <c:v>2.97</c:v>
                </c:pt>
                <c:pt idx="69">
                  <c:v>2.88</c:v>
                </c:pt>
                <c:pt idx="70">
                  <c:v>2.89</c:v>
                </c:pt>
                <c:pt idx="71">
                  <c:v>2.96</c:v>
                </c:pt>
                <c:pt idx="72">
                  <c:v>2.9</c:v>
                </c:pt>
                <c:pt idx="73">
                  <c:v>2.84</c:v>
                </c:pt>
                <c:pt idx="74">
                  <c:v>2.96</c:v>
                </c:pt>
                <c:pt idx="75">
                  <c:v>3.18</c:v>
                </c:pt>
                <c:pt idx="76">
                  <c:v>3.07</c:v>
                </c:pt>
                <c:pt idx="77">
                  <c:v>3</c:v>
                </c:pt>
                <c:pt idx="78">
                  <c:v>3.11</c:v>
                </c:pt>
                <c:pt idx="79">
                  <c:v>3.33</c:v>
                </c:pt>
                <c:pt idx="80">
                  <c:v>3.38</c:v>
                </c:pt>
                <c:pt idx="81">
                  <c:v>3.34</c:v>
                </c:pt>
                <c:pt idx="82">
                  <c:v>3.49</c:v>
                </c:pt>
                <c:pt idx="83">
                  <c:v>3.59</c:v>
                </c:pt>
                <c:pt idx="84">
                  <c:v>3.46</c:v>
                </c:pt>
                <c:pt idx="85">
                  <c:v>3.34</c:v>
                </c:pt>
                <c:pt idx="86">
                  <c:v>3.41</c:v>
                </c:pt>
                <c:pt idx="87">
                  <c:v>3.48</c:v>
                </c:pt>
                <c:pt idx="88">
                  <c:v>3.6</c:v>
                </c:pt>
                <c:pt idx="89">
                  <c:v>3.8</c:v>
                </c:pt>
                <c:pt idx="90">
                  <c:v>3.93</c:v>
                </c:pt>
                <c:pt idx="91">
                  <c:v>3.93</c:v>
                </c:pt>
                <c:pt idx="92">
                  <c:v>3.92</c:v>
                </c:pt>
                <c:pt idx="93">
                  <c:v>3.97</c:v>
                </c:pt>
                <c:pt idx="94">
                  <c:v>3.72</c:v>
                </c:pt>
                <c:pt idx="95">
                  <c:v>3.21</c:v>
                </c:pt>
                <c:pt idx="96">
                  <c:v>3.09</c:v>
                </c:pt>
                <c:pt idx="97">
                  <c:v>3.05</c:v>
                </c:pt>
                <c:pt idx="98">
                  <c:v>2.98</c:v>
                </c:pt>
                <c:pt idx="99">
                  <c:v>2.88</c:v>
                </c:pt>
                <c:pt idx="100">
                  <c:v>2.92</c:v>
                </c:pt>
                <c:pt idx="101">
                  <c:v>2.97</c:v>
                </c:pt>
                <c:pt idx="102">
                  <c:v>3.2</c:v>
                </c:pt>
                <c:pt idx="103">
                  <c:v>3.54</c:v>
                </c:pt>
                <c:pt idx="104">
                  <c:v>3.76</c:v>
                </c:pt>
                <c:pt idx="105">
                  <c:v>3.8</c:v>
                </c:pt>
                <c:pt idx="106">
                  <c:v>3.74</c:v>
                </c:pt>
                <c:pt idx="107">
                  <c:v>3.86</c:v>
                </c:pt>
                <c:pt idx="108">
                  <c:v>4.0199999999999996</c:v>
                </c:pt>
                <c:pt idx="109">
                  <c:v>3.96</c:v>
                </c:pt>
                <c:pt idx="110">
                  <c:v>3.99</c:v>
                </c:pt>
                <c:pt idx="111">
                  <c:v>4.12</c:v>
                </c:pt>
                <c:pt idx="112">
                  <c:v>4.3099999999999996</c:v>
                </c:pt>
                <c:pt idx="113">
                  <c:v>4.34</c:v>
                </c:pt>
                <c:pt idx="114">
                  <c:v>4.4000000000000004</c:v>
                </c:pt>
                <c:pt idx="115">
                  <c:v>4.43</c:v>
                </c:pt>
                <c:pt idx="116">
                  <c:v>4.68</c:v>
                </c:pt>
                <c:pt idx="117">
                  <c:v>4.53</c:v>
                </c:pt>
                <c:pt idx="118">
                  <c:v>4.53</c:v>
                </c:pt>
                <c:pt idx="119">
                  <c:v>4.6900000000000004</c:v>
                </c:pt>
                <c:pt idx="120">
                  <c:v>4.72</c:v>
                </c:pt>
                <c:pt idx="121">
                  <c:v>4.49</c:v>
                </c:pt>
                <c:pt idx="122">
                  <c:v>4.25</c:v>
                </c:pt>
                <c:pt idx="123">
                  <c:v>4.28</c:v>
                </c:pt>
                <c:pt idx="124">
                  <c:v>4.3499999999999996</c:v>
                </c:pt>
                <c:pt idx="125">
                  <c:v>4.1500000000000004</c:v>
                </c:pt>
                <c:pt idx="126">
                  <c:v>3.9</c:v>
                </c:pt>
                <c:pt idx="127">
                  <c:v>3.8</c:v>
                </c:pt>
                <c:pt idx="128">
                  <c:v>3.8</c:v>
                </c:pt>
                <c:pt idx="129">
                  <c:v>3.89</c:v>
                </c:pt>
                <c:pt idx="130">
                  <c:v>3.93</c:v>
                </c:pt>
                <c:pt idx="131">
                  <c:v>3.84</c:v>
                </c:pt>
                <c:pt idx="132">
                  <c:v>3.84</c:v>
                </c:pt>
                <c:pt idx="133">
                  <c:v>3.78</c:v>
                </c:pt>
                <c:pt idx="134">
                  <c:v>3.74</c:v>
                </c:pt>
                <c:pt idx="135">
                  <c:v>3.78</c:v>
                </c:pt>
                <c:pt idx="136">
                  <c:v>3.71</c:v>
                </c:pt>
                <c:pt idx="137">
                  <c:v>3.88</c:v>
                </c:pt>
                <c:pt idx="138">
                  <c:v>3.92</c:v>
                </c:pt>
                <c:pt idx="139">
                  <c:v>4.04</c:v>
                </c:pt>
                <c:pt idx="140">
                  <c:v>3.98</c:v>
                </c:pt>
                <c:pt idx="141">
                  <c:v>3.92</c:v>
                </c:pt>
                <c:pt idx="142">
                  <c:v>3.94</c:v>
                </c:pt>
                <c:pt idx="143">
                  <c:v>4.0599999999999996</c:v>
                </c:pt>
                <c:pt idx="144">
                  <c:v>4.0831819999999999</c:v>
                </c:pt>
                <c:pt idx="145">
                  <c:v>4.0394439999999996</c:v>
                </c:pt>
                <c:pt idx="146">
                  <c:v>3.9304549999999998</c:v>
                </c:pt>
                <c:pt idx="147">
                  <c:v>3.843</c:v>
                </c:pt>
                <c:pt idx="148">
                  <c:v>3.8736359999999999</c:v>
                </c:pt>
                <c:pt idx="149">
                  <c:v>3.9090479999999999</c:v>
                </c:pt>
                <c:pt idx="150">
                  <c:v>4.0142860000000002</c:v>
                </c:pt>
                <c:pt idx="151">
                  <c:v>3.9756520000000002</c:v>
                </c:pt>
                <c:pt idx="152">
                  <c:v>3.9789469999999998</c:v>
                </c:pt>
                <c:pt idx="153">
                  <c:v>3.9254549999999999</c:v>
                </c:pt>
                <c:pt idx="154">
                  <c:v>3.9157890000000002</c:v>
                </c:pt>
                <c:pt idx="155">
                  <c:v>3.8645</c:v>
                </c:pt>
                <c:pt idx="156">
                  <c:v>3.8336359999999998</c:v>
                </c:pt>
                <c:pt idx="157">
                  <c:v>3.9211109999999998</c:v>
                </c:pt>
                <c:pt idx="158">
                  <c:v>3.9285709999999998</c:v>
                </c:pt>
                <c:pt idx="159">
                  <c:v>3.970952</c:v>
                </c:pt>
                <c:pt idx="160">
                  <c:v>3.93</c:v>
                </c:pt>
                <c:pt idx="161">
                  <c:v>3.9929999999999999</c:v>
                </c:pt>
                <c:pt idx="162">
                  <c:v>4.0204550000000001</c:v>
                </c:pt>
                <c:pt idx="163">
                  <c:v>4.0022729999999997</c:v>
                </c:pt>
                <c:pt idx="164">
                  <c:v>4.0774999999999997</c:v>
                </c:pt>
                <c:pt idx="165">
                  <c:v>4.1060869999999996</c:v>
                </c:pt>
                <c:pt idx="166">
                  <c:v>4.1217649999999999</c:v>
                </c:pt>
                <c:pt idx="167">
                  <c:v>4.128571</c:v>
                </c:pt>
                <c:pt idx="168">
                  <c:v>4.1668180000000001</c:v>
                </c:pt>
                <c:pt idx="169">
                  <c:v>4.145556</c:v>
                </c:pt>
                <c:pt idx="170">
                  <c:v>4.2195239999999998</c:v>
                </c:pt>
                <c:pt idx="171">
                  <c:v>4.2322730000000002</c:v>
                </c:pt>
                <c:pt idx="172">
                  <c:v>4.2</c:v>
                </c:pt>
                <c:pt idx="173">
                  <c:v>4.17</c:v>
                </c:pt>
                <c:pt idx="174">
                  <c:v>4.1859089999999997</c:v>
                </c:pt>
                <c:pt idx="175">
                  <c:v>4.19381</c:v>
                </c:pt>
                <c:pt idx="176">
                  <c:v>4.2038099999999998</c:v>
                </c:pt>
                <c:pt idx="177">
                  <c:v>4.1880949999999997</c:v>
                </c:pt>
                <c:pt idx="178">
                  <c:v>4.1527779999999996</c:v>
                </c:pt>
                <c:pt idx="179">
                  <c:v>4.1795450000000001</c:v>
                </c:pt>
                <c:pt idx="180">
                  <c:v>4.1894999999999998</c:v>
                </c:pt>
                <c:pt idx="181">
                  <c:v>4.2111109999999998</c:v>
                </c:pt>
                <c:pt idx="182">
                  <c:v>4.2104350000000004</c:v>
                </c:pt>
                <c:pt idx="183">
                  <c:v>4.2038099999999998</c:v>
                </c:pt>
                <c:pt idx="184">
                  <c:v>4.2115</c:v>
                </c:pt>
                <c:pt idx="185">
                  <c:v>4.2131819999999998</c:v>
                </c:pt>
                <c:pt idx="186">
                  <c:v>4.2047619999999997</c:v>
                </c:pt>
                <c:pt idx="187">
                  <c:v>4.2522729999999997</c:v>
                </c:pt>
                <c:pt idx="188">
                  <c:v>4.290476</c:v>
                </c:pt>
                <c:pt idx="189">
                  <c:v>4.3494999999999999</c:v>
                </c:pt>
                <c:pt idx="190">
                  <c:v>4.4489470000000004</c:v>
                </c:pt>
                <c:pt idx="191">
                  <c:v>4.6154549999999999</c:v>
                </c:pt>
                <c:pt idx="192">
                  <c:v>4.6123810000000001</c:v>
                </c:pt>
                <c:pt idx="193">
                  <c:v>4.8321050000000003</c:v>
                </c:pt>
                <c:pt idx="194">
                  <c:v>4.8734780000000004</c:v>
                </c:pt>
                <c:pt idx="195">
                  <c:v>4.75</c:v>
                </c:pt>
                <c:pt idx="196">
                  <c:v>4.7785710000000003</c:v>
                </c:pt>
                <c:pt idx="197">
                  <c:v>4.8145449999999999</c:v>
                </c:pt>
                <c:pt idx="198">
                  <c:v>5.0179999999999998</c:v>
                </c:pt>
                <c:pt idx="199">
                  <c:v>5.224348</c:v>
                </c:pt>
                <c:pt idx="200">
                  <c:v>5.1823810000000003</c:v>
                </c:pt>
                <c:pt idx="201">
                  <c:v>5.0114999999999998</c:v>
                </c:pt>
                <c:pt idx="202">
                  <c:v>5.1552629999999997</c:v>
                </c:pt>
                <c:pt idx="203">
                  <c:v>4.8428570000000004</c:v>
                </c:pt>
                <c:pt idx="204">
                  <c:v>4.5790480000000002</c:v>
                </c:pt>
                <c:pt idx="205">
                  <c:v>4.6266670000000003</c:v>
                </c:pt>
                <c:pt idx="206">
                  <c:v>4.5418180000000001</c:v>
                </c:pt>
                <c:pt idx="207">
                  <c:v>4.5934999999999997</c:v>
                </c:pt>
                <c:pt idx="208">
                  <c:v>4.8477269999999999</c:v>
                </c:pt>
                <c:pt idx="209">
                  <c:v>5.0227269999999997</c:v>
                </c:pt>
                <c:pt idx="210">
                  <c:v>5.1589999999999998</c:v>
                </c:pt>
                <c:pt idx="211">
                  <c:v>5.275652</c:v>
                </c:pt>
                <c:pt idx="212">
                  <c:v>5.3019999999999996</c:v>
                </c:pt>
                <c:pt idx="213">
                  <c:v>5.4809520000000003</c:v>
                </c:pt>
                <c:pt idx="214">
                  <c:v>5.7534999999999998</c:v>
                </c:pt>
                <c:pt idx="215">
                  <c:v>5.6989999999999998</c:v>
                </c:pt>
                <c:pt idx="216">
                  <c:v>5.5286359999999997</c:v>
                </c:pt>
                <c:pt idx="217">
                  <c:v>5.5636840000000003</c:v>
                </c:pt>
                <c:pt idx="218">
                  <c:v>5.74</c:v>
                </c:pt>
                <c:pt idx="219">
                  <c:v>5.6384999999999996</c:v>
                </c:pt>
                <c:pt idx="220">
                  <c:v>5.8695449999999996</c:v>
                </c:pt>
                <c:pt idx="221">
                  <c:v>5.718</c:v>
                </c:pt>
                <c:pt idx="222">
                  <c:v>5.4954549999999998</c:v>
                </c:pt>
                <c:pt idx="223">
                  <c:v>5.4204549999999996</c:v>
                </c:pt>
                <c:pt idx="224">
                  <c:v>5.46</c:v>
                </c:pt>
                <c:pt idx="225">
                  <c:v>5.5826089999999997</c:v>
                </c:pt>
                <c:pt idx="226">
                  <c:v>5.6961110000000001</c:v>
                </c:pt>
                <c:pt idx="227">
                  <c:v>6.0319050000000001</c:v>
                </c:pt>
                <c:pt idx="228">
                  <c:v>6.0418180000000001</c:v>
                </c:pt>
                <c:pt idx="229">
                  <c:v>6.1889469999999998</c:v>
                </c:pt>
                <c:pt idx="230">
                  <c:v>6.2960000000000003</c:v>
                </c:pt>
                <c:pt idx="231">
                  <c:v>6.1733330000000004</c:v>
                </c:pt>
                <c:pt idx="232">
                  <c:v>6.3233329999999999</c:v>
                </c:pt>
                <c:pt idx="233">
                  <c:v>6.5742859999999999</c:v>
                </c:pt>
                <c:pt idx="234">
                  <c:v>6.7195239999999998</c:v>
                </c:pt>
                <c:pt idx="235">
                  <c:v>6.6914290000000003</c:v>
                </c:pt>
                <c:pt idx="236">
                  <c:v>7.1595240000000002</c:v>
                </c:pt>
                <c:pt idx="237">
                  <c:v>7.0954550000000003</c:v>
                </c:pt>
                <c:pt idx="238">
                  <c:v>7.1441179999999997</c:v>
                </c:pt>
                <c:pt idx="239">
                  <c:v>7.6540910000000002</c:v>
                </c:pt>
                <c:pt idx="240">
                  <c:v>7.7947620000000004</c:v>
                </c:pt>
                <c:pt idx="241">
                  <c:v>7.2383329999999999</c:v>
                </c:pt>
                <c:pt idx="242">
                  <c:v>7.0728569999999999</c:v>
                </c:pt>
                <c:pt idx="243">
                  <c:v>7.3909089999999997</c:v>
                </c:pt>
                <c:pt idx="244">
                  <c:v>7.9061899999999996</c:v>
                </c:pt>
                <c:pt idx="245">
                  <c:v>7.841818</c:v>
                </c:pt>
                <c:pt idx="246">
                  <c:v>7.4572729999999998</c:v>
                </c:pt>
                <c:pt idx="247">
                  <c:v>7.5271429999999997</c:v>
                </c:pt>
                <c:pt idx="248">
                  <c:v>7.3895239999999998</c:v>
                </c:pt>
                <c:pt idx="249">
                  <c:v>7.3266669999999996</c:v>
                </c:pt>
                <c:pt idx="250">
                  <c:v>6.8411109999999997</c:v>
                </c:pt>
                <c:pt idx="251">
                  <c:v>6.3913640000000003</c:v>
                </c:pt>
                <c:pt idx="252">
                  <c:v>6.2385000000000002</c:v>
                </c:pt>
                <c:pt idx="253">
                  <c:v>6.112222</c:v>
                </c:pt>
                <c:pt idx="254">
                  <c:v>5.7034779999999996</c:v>
                </c:pt>
                <c:pt idx="255">
                  <c:v>5.8338099999999997</c:v>
                </c:pt>
                <c:pt idx="256">
                  <c:v>6.3925000000000001</c:v>
                </c:pt>
                <c:pt idx="257">
                  <c:v>6.5222730000000002</c:v>
                </c:pt>
                <c:pt idx="258">
                  <c:v>6.7295239999999996</c:v>
                </c:pt>
                <c:pt idx="259">
                  <c:v>6.5827270000000002</c:v>
                </c:pt>
                <c:pt idx="260">
                  <c:v>6.1395239999999998</c:v>
                </c:pt>
                <c:pt idx="261">
                  <c:v>5.925789</c:v>
                </c:pt>
                <c:pt idx="262">
                  <c:v>5.81</c:v>
                </c:pt>
                <c:pt idx="263">
                  <c:v>5.9263640000000004</c:v>
                </c:pt>
                <c:pt idx="264">
                  <c:v>5.9476190000000004</c:v>
                </c:pt>
                <c:pt idx="265">
                  <c:v>6.0810000000000004</c:v>
                </c:pt>
                <c:pt idx="266">
                  <c:v>6.0686359999999997</c:v>
                </c:pt>
                <c:pt idx="267">
                  <c:v>6.1944999999999997</c:v>
                </c:pt>
                <c:pt idx="268">
                  <c:v>6.1263639999999997</c:v>
                </c:pt>
                <c:pt idx="269">
                  <c:v>6.1068179999999996</c:v>
                </c:pt>
                <c:pt idx="270">
                  <c:v>6.1130000000000004</c:v>
                </c:pt>
                <c:pt idx="271">
                  <c:v>6.2104350000000004</c:v>
                </c:pt>
                <c:pt idx="272">
                  <c:v>6.5495000000000001</c:v>
                </c:pt>
                <c:pt idx="273">
                  <c:v>6.4794999999999998</c:v>
                </c:pt>
                <c:pt idx="274">
                  <c:v>6.2805</c:v>
                </c:pt>
                <c:pt idx="275">
                  <c:v>6.3585000000000003</c:v>
                </c:pt>
                <c:pt idx="276">
                  <c:v>6.4645450000000002</c:v>
                </c:pt>
                <c:pt idx="277">
                  <c:v>6.6355560000000002</c:v>
                </c:pt>
                <c:pt idx="278">
                  <c:v>6.7090909999999999</c:v>
                </c:pt>
                <c:pt idx="279">
                  <c:v>6.6684999999999999</c:v>
                </c:pt>
                <c:pt idx="280">
                  <c:v>6.8472730000000004</c:v>
                </c:pt>
                <c:pt idx="281">
                  <c:v>6.9</c:v>
                </c:pt>
                <c:pt idx="282">
                  <c:v>7.1309519999999997</c:v>
                </c:pt>
                <c:pt idx="283">
                  <c:v>7.4047830000000001</c:v>
                </c:pt>
                <c:pt idx="284">
                  <c:v>7.0905259999999997</c:v>
                </c:pt>
                <c:pt idx="285">
                  <c:v>6.7942859999999996</c:v>
                </c:pt>
                <c:pt idx="286">
                  <c:v>6.7285000000000004</c:v>
                </c:pt>
                <c:pt idx="287">
                  <c:v>6.743684</c:v>
                </c:pt>
                <c:pt idx="288">
                  <c:v>6.9886359999999996</c:v>
                </c:pt>
                <c:pt idx="289">
                  <c:v>6.9572219999999998</c:v>
                </c:pt>
                <c:pt idx="290">
                  <c:v>7.2090480000000001</c:v>
                </c:pt>
                <c:pt idx="291">
                  <c:v>7.5123810000000004</c:v>
                </c:pt>
                <c:pt idx="292">
                  <c:v>7.5759090000000002</c:v>
                </c:pt>
                <c:pt idx="293">
                  <c:v>7.5354999999999999</c:v>
                </c:pt>
                <c:pt idx="294">
                  <c:v>7.8049999999999997</c:v>
                </c:pt>
                <c:pt idx="295">
                  <c:v>8.0440909999999999</c:v>
                </c:pt>
                <c:pt idx="296">
                  <c:v>8.0374999999999996</c:v>
                </c:pt>
                <c:pt idx="297">
                  <c:v>7.8968179999999997</c:v>
                </c:pt>
                <c:pt idx="298">
                  <c:v>7.6811109999999996</c:v>
                </c:pt>
                <c:pt idx="299">
                  <c:v>7.4338100000000003</c:v>
                </c:pt>
                <c:pt idx="300">
                  <c:v>7.5013639999999997</c:v>
                </c:pt>
                <c:pt idx="301">
                  <c:v>7.3922220000000003</c:v>
                </c:pt>
                <c:pt idx="302">
                  <c:v>7.7279999999999998</c:v>
                </c:pt>
                <c:pt idx="303">
                  <c:v>8.2268179999999997</c:v>
                </c:pt>
                <c:pt idx="304">
                  <c:v>8.0595239999999997</c:v>
                </c:pt>
                <c:pt idx="305">
                  <c:v>7.8609520000000002</c:v>
                </c:pt>
                <c:pt idx="306">
                  <c:v>8.0613639999999993</c:v>
                </c:pt>
                <c:pt idx="307">
                  <c:v>8.3976190000000006</c:v>
                </c:pt>
                <c:pt idx="308">
                  <c:v>8.4266670000000001</c:v>
                </c:pt>
                <c:pt idx="309">
                  <c:v>8.1377269999999999</c:v>
                </c:pt>
                <c:pt idx="310">
                  <c:v>8.0529410000000006</c:v>
                </c:pt>
                <c:pt idx="311">
                  <c:v>7.9968180000000002</c:v>
                </c:pt>
                <c:pt idx="312">
                  <c:v>7.742381</c:v>
                </c:pt>
                <c:pt idx="313">
                  <c:v>7.7927780000000002</c:v>
                </c:pt>
                <c:pt idx="314">
                  <c:v>7.7343479999999998</c:v>
                </c:pt>
                <c:pt idx="315">
                  <c:v>7.5642860000000001</c:v>
                </c:pt>
                <c:pt idx="316">
                  <c:v>7.8949999999999996</c:v>
                </c:pt>
                <c:pt idx="317">
                  <c:v>7.861364</c:v>
                </c:pt>
                <c:pt idx="318">
                  <c:v>7.8319049999999999</c:v>
                </c:pt>
                <c:pt idx="319">
                  <c:v>7.7686359999999999</c:v>
                </c:pt>
                <c:pt idx="320">
                  <c:v>7.5942860000000003</c:v>
                </c:pt>
                <c:pt idx="321">
                  <c:v>7.4109999999999996</c:v>
                </c:pt>
                <c:pt idx="322">
                  <c:v>7.2910529999999998</c:v>
                </c:pt>
                <c:pt idx="323">
                  <c:v>6.8690910000000001</c:v>
                </c:pt>
                <c:pt idx="324">
                  <c:v>7.2133330000000004</c:v>
                </c:pt>
                <c:pt idx="325">
                  <c:v>7.3910530000000003</c:v>
                </c:pt>
                <c:pt idx="326">
                  <c:v>7.46</c:v>
                </c:pt>
                <c:pt idx="327">
                  <c:v>7.3704999999999998</c:v>
                </c:pt>
                <c:pt idx="328">
                  <c:v>7.4566670000000004</c:v>
                </c:pt>
                <c:pt idx="329">
                  <c:v>7.275455</c:v>
                </c:pt>
                <c:pt idx="330">
                  <c:v>7.33</c:v>
                </c:pt>
                <c:pt idx="331">
                  <c:v>7.396522</c:v>
                </c:pt>
                <c:pt idx="332">
                  <c:v>7.3438100000000004</c:v>
                </c:pt>
                <c:pt idx="333">
                  <c:v>7.5235000000000003</c:v>
                </c:pt>
                <c:pt idx="334">
                  <c:v>7.5773679999999999</c:v>
                </c:pt>
                <c:pt idx="335">
                  <c:v>7.685238</c:v>
                </c:pt>
                <c:pt idx="336">
                  <c:v>7.9561900000000003</c:v>
                </c:pt>
                <c:pt idx="337">
                  <c:v>8.0333330000000007</c:v>
                </c:pt>
                <c:pt idx="338">
                  <c:v>8.0359090000000002</c:v>
                </c:pt>
                <c:pt idx="339">
                  <c:v>8.1539999999999999</c:v>
                </c:pt>
                <c:pt idx="340">
                  <c:v>8.3457139999999992</c:v>
                </c:pt>
                <c:pt idx="341">
                  <c:v>8.4622729999999997</c:v>
                </c:pt>
                <c:pt idx="342">
                  <c:v>8.64</c:v>
                </c:pt>
                <c:pt idx="343">
                  <c:v>8.4108699999999992</c:v>
                </c:pt>
                <c:pt idx="344">
                  <c:v>8.4164999999999992</c:v>
                </c:pt>
                <c:pt idx="345">
                  <c:v>8.6423810000000003</c:v>
                </c:pt>
                <c:pt idx="346">
                  <c:v>8.8049999999999997</c:v>
                </c:pt>
                <c:pt idx="347">
                  <c:v>9.0065000000000008</c:v>
                </c:pt>
                <c:pt idx="348">
                  <c:v>9.0995450000000009</c:v>
                </c:pt>
                <c:pt idx="349">
                  <c:v>9.0983330000000002</c:v>
                </c:pt>
                <c:pt idx="350">
                  <c:v>9.1172730000000008</c:v>
                </c:pt>
                <c:pt idx="351">
                  <c:v>9.1820000000000004</c:v>
                </c:pt>
                <c:pt idx="352">
                  <c:v>9.2523809999999997</c:v>
                </c:pt>
                <c:pt idx="353">
                  <c:v>8.9138099999999998</c:v>
                </c:pt>
                <c:pt idx="354">
                  <c:v>8.9499999999999993</c:v>
                </c:pt>
                <c:pt idx="355">
                  <c:v>9.0295649999999998</c:v>
                </c:pt>
                <c:pt idx="356">
                  <c:v>9.3347370000000005</c:v>
                </c:pt>
                <c:pt idx="357">
                  <c:v>10.299091000000001</c:v>
                </c:pt>
                <c:pt idx="358">
                  <c:v>10.653157999999999</c:v>
                </c:pt>
                <c:pt idx="359">
                  <c:v>10.385999999999999</c:v>
                </c:pt>
                <c:pt idx="360">
                  <c:v>10.802273</c:v>
                </c:pt>
                <c:pt idx="361">
                  <c:v>12.414737000000001</c:v>
                </c:pt>
                <c:pt idx="362">
                  <c:v>12.749048</c:v>
                </c:pt>
                <c:pt idx="363">
                  <c:v>11.473333</c:v>
                </c:pt>
                <c:pt idx="364">
                  <c:v>10.181429</c:v>
                </c:pt>
                <c:pt idx="365">
                  <c:v>9.7780950000000004</c:v>
                </c:pt>
                <c:pt idx="366">
                  <c:v>10.247726999999999</c:v>
                </c:pt>
                <c:pt idx="367">
                  <c:v>11.101905</c:v>
                </c:pt>
                <c:pt idx="368">
                  <c:v>11.508571</c:v>
                </c:pt>
                <c:pt idx="369">
                  <c:v>11.751364000000001</c:v>
                </c:pt>
                <c:pt idx="370">
                  <c:v>12.684706</c:v>
                </c:pt>
                <c:pt idx="371">
                  <c:v>12.844091000000001</c:v>
                </c:pt>
                <c:pt idx="372">
                  <c:v>12.568571</c:v>
                </c:pt>
                <c:pt idx="373">
                  <c:v>13.194444000000001</c:v>
                </c:pt>
                <c:pt idx="374">
                  <c:v>13.115909</c:v>
                </c:pt>
                <c:pt idx="375">
                  <c:v>13.679524000000001</c:v>
                </c:pt>
                <c:pt idx="376">
                  <c:v>14.099500000000001</c:v>
                </c:pt>
                <c:pt idx="377">
                  <c:v>13.472272999999999</c:v>
                </c:pt>
                <c:pt idx="378">
                  <c:v>14.280908999999999</c:v>
                </c:pt>
                <c:pt idx="379">
                  <c:v>14.937143000000001</c:v>
                </c:pt>
                <c:pt idx="380">
                  <c:v>15.32381</c:v>
                </c:pt>
                <c:pt idx="381">
                  <c:v>15.148095</c:v>
                </c:pt>
                <c:pt idx="382">
                  <c:v>13.392778</c:v>
                </c:pt>
                <c:pt idx="383">
                  <c:v>13.724545000000001</c:v>
                </c:pt>
                <c:pt idx="384">
                  <c:v>14.593999999999999</c:v>
                </c:pt>
                <c:pt idx="385">
                  <c:v>14.425556</c:v>
                </c:pt>
                <c:pt idx="386">
                  <c:v>13.861304000000001</c:v>
                </c:pt>
                <c:pt idx="387">
                  <c:v>13.871905</c:v>
                </c:pt>
                <c:pt idx="388">
                  <c:v>13.6225</c:v>
                </c:pt>
                <c:pt idx="389">
                  <c:v>14.299545</c:v>
                </c:pt>
                <c:pt idx="390">
                  <c:v>13.94619</c:v>
                </c:pt>
                <c:pt idx="391">
                  <c:v>13.055</c:v>
                </c:pt>
                <c:pt idx="392">
                  <c:v>12.339048</c:v>
                </c:pt>
                <c:pt idx="393">
                  <c:v>10.906499999999999</c:v>
                </c:pt>
                <c:pt idx="394">
                  <c:v>10.550526</c:v>
                </c:pt>
                <c:pt idx="395">
                  <c:v>10.54</c:v>
                </c:pt>
                <c:pt idx="396">
                  <c:v>10.457143</c:v>
                </c:pt>
                <c:pt idx="397">
                  <c:v>10.724736999999999</c:v>
                </c:pt>
                <c:pt idx="398">
                  <c:v>10.506522</c:v>
                </c:pt>
                <c:pt idx="399">
                  <c:v>10.4</c:v>
                </c:pt>
                <c:pt idx="400">
                  <c:v>10.38</c:v>
                </c:pt>
                <c:pt idx="401">
                  <c:v>10.848636000000001</c:v>
                </c:pt>
                <c:pt idx="402">
                  <c:v>11.377000000000001</c:v>
                </c:pt>
                <c:pt idx="403">
                  <c:v>11.846087000000001</c:v>
                </c:pt>
                <c:pt idx="404">
                  <c:v>11.65381</c:v>
                </c:pt>
                <c:pt idx="405">
                  <c:v>11.541</c:v>
                </c:pt>
                <c:pt idx="406">
                  <c:v>11.69</c:v>
                </c:pt>
                <c:pt idx="407">
                  <c:v>11.829523999999999</c:v>
                </c:pt>
                <c:pt idx="408">
                  <c:v>11.674286</c:v>
                </c:pt>
                <c:pt idx="409">
                  <c:v>11.842105</c:v>
                </c:pt>
                <c:pt idx="410">
                  <c:v>12.319091</c:v>
                </c:pt>
                <c:pt idx="411">
                  <c:v>12.6335</c:v>
                </c:pt>
                <c:pt idx="412">
                  <c:v>13.408636</c:v>
                </c:pt>
                <c:pt idx="413">
                  <c:v>13.562856999999999</c:v>
                </c:pt>
                <c:pt idx="414">
                  <c:v>13.362380999999999</c:v>
                </c:pt>
                <c:pt idx="415">
                  <c:v>12.716087</c:v>
                </c:pt>
                <c:pt idx="416">
                  <c:v>12.522632</c:v>
                </c:pt>
                <c:pt idx="417">
                  <c:v>12.160455000000001</c:v>
                </c:pt>
                <c:pt idx="418">
                  <c:v>11.572632</c:v>
                </c:pt>
                <c:pt idx="419">
                  <c:v>11.499499999999999</c:v>
                </c:pt>
                <c:pt idx="420">
                  <c:v>11.384285999999999</c:v>
                </c:pt>
                <c:pt idx="421">
                  <c:v>11.508889</c:v>
                </c:pt>
                <c:pt idx="422">
                  <c:v>11.855238</c:v>
                </c:pt>
                <c:pt idx="423">
                  <c:v>11.434761999999999</c:v>
                </c:pt>
                <c:pt idx="424">
                  <c:v>10.846818000000001</c:v>
                </c:pt>
                <c:pt idx="425">
                  <c:v>10.156000000000001</c:v>
                </c:pt>
                <c:pt idx="426">
                  <c:v>10.306818</c:v>
                </c:pt>
                <c:pt idx="427">
                  <c:v>10.331818</c:v>
                </c:pt>
                <c:pt idx="428">
                  <c:v>10.373158</c:v>
                </c:pt>
                <c:pt idx="429">
                  <c:v>10.236818</c:v>
                </c:pt>
                <c:pt idx="430">
                  <c:v>9.7815790000000007</c:v>
                </c:pt>
                <c:pt idx="431">
                  <c:v>9.2590479999999999</c:v>
                </c:pt>
                <c:pt idx="432">
                  <c:v>9.1938099999999991</c:v>
                </c:pt>
                <c:pt idx="433">
                  <c:v>8.7042110000000008</c:v>
                </c:pt>
                <c:pt idx="434">
                  <c:v>7.7785000000000002</c:v>
                </c:pt>
                <c:pt idx="435">
                  <c:v>7.2990909999999998</c:v>
                </c:pt>
                <c:pt idx="436">
                  <c:v>7.709524</c:v>
                </c:pt>
                <c:pt idx="437">
                  <c:v>7.7995239999999999</c:v>
                </c:pt>
                <c:pt idx="438">
                  <c:v>7.3031819999999996</c:v>
                </c:pt>
                <c:pt idx="439">
                  <c:v>7.1657140000000004</c:v>
                </c:pt>
                <c:pt idx="440">
                  <c:v>7.4476190000000004</c:v>
                </c:pt>
                <c:pt idx="441">
                  <c:v>7.4263640000000004</c:v>
                </c:pt>
                <c:pt idx="442">
                  <c:v>7.2505559999999996</c:v>
                </c:pt>
                <c:pt idx="443">
                  <c:v>7.1127269999999996</c:v>
                </c:pt>
                <c:pt idx="444">
                  <c:v>7.0845000000000002</c:v>
                </c:pt>
                <c:pt idx="445">
                  <c:v>7.2505259999999998</c:v>
                </c:pt>
                <c:pt idx="446">
                  <c:v>7.2486360000000003</c:v>
                </c:pt>
                <c:pt idx="447">
                  <c:v>8.0228570000000001</c:v>
                </c:pt>
                <c:pt idx="448">
                  <c:v>8.6129999999999995</c:v>
                </c:pt>
                <c:pt idx="449">
                  <c:v>8.4022729999999992</c:v>
                </c:pt>
                <c:pt idx="450">
                  <c:v>8.4468180000000004</c:v>
                </c:pt>
                <c:pt idx="451">
                  <c:v>8.7604760000000006</c:v>
                </c:pt>
                <c:pt idx="452">
                  <c:v>9.4219050000000006</c:v>
                </c:pt>
                <c:pt idx="453">
                  <c:v>9.52</c:v>
                </c:pt>
                <c:pt idx="454">
                  <c:v>8.8605260000000001</c:v>
                </c:pt>
                <c:pt idx="455">
                  <c:v>8.9877269999999996</c:v>
                </c:pt>
                <c:pt idx="456">
                  <c:v>8.6657890000000002</c:v>
                </c:pt>
                <c:pt idx="457">
                  <c:v>8.2119999999999997</c:v>
                </c:pt>
                <c:pt idx="458">
                  <c:v>8.3734780000000004</c:v>
                </c:pt>
                <c:pt idx="459">
                  <c:v>8.7185000000000006</c:v>
                </c:pt>
                <c:pt idx="460">
                  <c:v>9.089048</c:v>
                </c:pt>
                <c:pt idx="461">
                  <c:v>8.9213640000000005</c:v>
                </c:pt>
                <c:pt idx="462">
                  <c:v>9.0559999999999992</c:v>
                </c:pt>
                <c:pt idx="463">
                  <c:v>9.2604349999999993</c:v>
                </c:pt>
                <c:pt idx="464">
                  <c:v>8.9771429999999999</c:v>
                </c:pt>
                <c:pt idx="465">
                  <c:v>8.7955000000000005</c:v>
                </c:pt>
                <c:pt idx="466">
                  <c:v>8.9625000000000004</c:v>
                </c:pt>
                <c:pt idx="467">
                  <c:v>9.1057140000000008</c:v>
                </c:pt>
                <c:pt idx="468">
                  <c:v>9.0914999999999999</c:v>
                </c:pt>
                <c:pt idx="469">
                  <c:v>9.1689469999999993</c:v>
                </c:pt>
                <c:pt idx="470">
                  <c:v>9.3577270000000006</c:v>
                </c:pt>
                <c:pt idx="471">
                  <c:v>9.1754999999999995</c:v>
                </c:pt>
                <c:pt idx="472">
                  <c:v>8.8590909999999994</c:v>
                </c:pt>
                <c:pt idx="473">
                  <c:v>8.2772729999999992</c:v>
                </c:pt>
                <c:pt idx="474">
                  <c:v>8.0184999999999995</c:v>
                </c:pt>
                <c:pt idx="475">
                  <c:v>8.1126090000000008</c:v>
                </c:pt>
                <c:pt idx="476">
                  <c:v>8.1905000000000001</c:v>
                </c:pt>
                <c:pt idx="477">
                  <c:v>8.007619</c:v>
                </c:pt>
                <c:pt idx="478">
                  <c:v>7.8742859999999997</c:v>
                </c:pt>
                <c:pt idx="479">
                  <c:v>7.8360000000000003</c:v>
                </c:pt>
                <c:pt idx="480">
                  <c:v>8.2066669999999995</c:v>
                </c:pt>
                <c:pt idx="481">
                  <c:v>8.4731579999999997</c:v>
                </c:pt>
                <c:pt idx="482">
                  <c:v>8.5886359999999993</c:v>
                </c:pt>
                <c:pt idx="483">
                  <c:v>8.7855000000000008</c:v>
                </c:pt>
                <c:pt idx="484">
                  <c:v>8.7581819999999997</c:v>
                </c:pt>
                <c:pt idx="485">
                  <c:v>8.48</c:v>
                </c:pt>
                <c:pt idx="486">
                  <c:v>8.4714290000000005</c:v>
                </c:pt>
                <c:pt idx="487">
                  <c:v>8.7526089999999996</c:v>
                </c:pt>
                <c:pt idx="488">
                  <c:v>8.8931579999999997</c:v>
                </c:pt>
                <c:pt idx="489">
                  <c:v>8.7195450000000001</c:v>
                </c:pt>
                <c:pt idx="490">
                  <c:v>8.3919999999999995</c:v>
                </c:pt>
                <c:pt idx="491">
                  <c:v>8.0749999999999993</c:v>
                </c:pt>
                <c:pt idx="492">
                  <c:v>8.0928570000000004</c:v>
                </c:pt>
                <c:pt idx="493">
                  <c:v>7.8547370000000001</c:v>
                </c:pt>
                <c:pt idx="494">
                  <c:v>8.11</c:v>
                </c:pt>
                <c:pt idx="495">
                  <c:v>8.0390910000000009</c:v>
                </c:pt>
                <c:pt idx="496">
                  <c:v>8.0677269999999996</c:v>
                </c:pt>
                <c:pt idx="497">
                  <c:v>8.2840000000000007</c:v>
                </c:pt>
                <c:pt idx="498">
                  <c:v>8.2727269999999997</c:v>
                </c:pt>
                <c:pt idx="499">
                  <c:v>7.9</c:v>
                </c:pt>
                <c:pt idx="500">
                  <c:v>7.65</c:v>
                </c:pt>
                <c:pt idx="501">
                  <c:v>7.5272730000000001</c:v>
                </c:pt>
                <c:pt idx="502">
                  <c:v>7.4173679999999997</c:v>
                </c:pt>
                <c:pt idx="503">
                  <c:v>7.088571</c:v>
                </c:pt>
                <c:pt idx="504">
                  <c:v>7.032381</c:v>
                </c:pt>
                <c:pt idx="505">
                  <c:v>7.3378949999999996</c:v>
                </c:pt>
                <c:pt idx="506">
                  <c:v>7.5422729999999998</c:v>
                </c:pt>
                <c:pt idx="507">
                  <c:v>7.4804760000000003</c:v>
                </c:pt>
                <c:pt idx="508">
                  <c:v>7.3920000000000003</c:v>
                </c:pt>
                <c:pt idx="509">
                  <c:v>7.2618179999999999</c:v>
                </c:pt>
                <c:pt idx="510">
                  <c:v>6.8445450000000001</c:v>
                </c:pt>
                <c:pt idx="511">
                  <c:v>6.5857140000000003</c:v>
                </c:pt>
                <c:pt idx="512">
                  <c:v>6.4152380000000004</c:v>
                </c:pt>
                <c:pt idx="513">
                  <c:v>6.589048</c:v>
                </c:pt>
                <c:pt idx="514">
                  <c:v>6.8731580000000001</c:v>
                </c:pt>
                <c:pt idx="515">
                  <c:v>6.77</c:v>
                </c:pt>
                <c:pt idx="516">
                  <c:v>6.6</c:v>
                </c:pt>
                <c:pt idx="517">
                  <c:v>6.258947</c:v>
                </c:pt>
                <c:pt idx="518">
                  <c:v>5.9752169999999998</c:v>
                </c:pt>
                <c:pt idx="519">
                  <c:v>5.9695239999999998</c:v>
                </c:pt>
                <c:pt idx="520">
                  <c:v>6.0354999999999999</c:v>
                </c:pt>
                <c:pt idx="521">
                  <c:v>5.9627270000000001</c:v>
                </c:pt>
                <c:pt idx="522">
                  <c:v>5.8052380000000001</c:v>
                </c:pt>
                <c:pt idx="523">
                  <c:v>5.677727</c:v>
                </c:pt>
                <c:pt idx="524">
                  <c:v>5.36</c:v>
                </c:pt>
                <c:pt idx="525">
                  <c:v>5.3339999999999996</c:v>
                </c:pt>
                <c:pt idx="526">
                  <c:v>5.7240000000000002</c:v>
                </c:pt>
                <c:pt idx="527">
                  <c:v>5.7740910000000003</c:v>
                </c:pt>
                <c:pt idx="528">
                  <c:v>5.7504999999999997</c:v>
                </c:pt>
                <c:pt idx="529">
                  <c:v>5.9731579999999997</c:v>
                </c:pt>
                <c:pt idx="530">
                  <c:v>6.4826090000000001</c:v>
                </c:pt>
                <c:pt idx="531">
                  <c:v>6.972105</c:v>
                </c:pt>
                <c:pt idx="532">
                  <c:v>7.1833330000000002</c:v>
                </c:pt>
                <c:pt idx="533">
                  <c:v>7.1013640000000002</c:v>
                </c:pt>
                <c:pt idx="534">
                  <c:v>7.298</c:v>
                </c:pt>
                <c:pt idx="535">
                  <c:v>7.2360870000000004</c:v>
                </c:pt>
                <c:pt idx="536">
                  <c:v>7.4571430000000003</c:v>
                </c:pt>
                <c:pt idx="537">
                  <c:v>7.7439999999999998</c:v>
                </c:pt>
                <c:pt idx="538">
                  <c:v>7.9550000000000001</c:v>
                </c:pt>
                <c:pt idx="539">
                  <c:v>7.8138100000000001</c:v>
                </c:pt>
                <c:pt idx="540">
                  <c:v>7.7794999999999996</c:v>
                </c:pt>
                <c:pt idx="541">
                  <c:v>7.4694739999999999</c:v>
                </c:pt>
                <c:pt idx="542">
                  <c:v>7.2047829999999999</c:v>
                </c:pt>
                <c:pt idx="543">
                  <c:v>7.0626319999999998</c:v>
                </c:pt>
                <c:pt idx="544">
                  <c:v>6.632727</c:v>
                </c:pt>
                <c:pt idx="545">
                  <c:v>6.1681819999999998</c:v>
                </c:pt>
                <c:pt idx="546">
                  <c:v>6.2779999999999996</c:v>
                </c:pt>
                <c:pt idx="547">
                  <c:v>6.4882609999999996</c:v>
                </c:pt>
                <c:pt idx="548">
                  <c:v>6.1974999999999998</c:v>
                </c:pt>
                <c:pt idx="549">
                  <c:v>6.0447620000000004</c:v>
                </c:pt>
                <c:pt idx="550">
                  <c:v>5.9304759999999996</c:v>
                </c:pt>
                <c:pt idx="551">
                  <c:v>5.7115</c:v>
                </c:pt>
                <c:pt idx="552">
                  <c:v>5.6523810000000001</c:v>
                </c:pt>
                <c:pt idx="553">
                  <c:v>5.8055000000000003</c:v>
                </c:pt>
                <c:pt idx="554">
                  <c:v>6.2685709999999997</c:v>
                </c:pt>
                <c:pt idx="555">
                  <c:v>6.5113640000000004</c:v>
                </c:pt>
                <c:pt idx="556">
                  <c:v>6.7368180000000004</c:v>
                </c:pt>
                <c:pt idx="557">
                  <c:v>6.9119999999999999</c:v>
                </c:pt>
                <c:pt idx="558">
                  <c:v>6.8654549999999999</c:v>
                </c:pt>
                <c:pt idx="559">
                  <c:v>6.6354550000000003</c:v>
                </c:pt>
                <c:pt idx="560">
                  <c:v>6.8319999999999999</c:v>
                </c:pt>
                <c:pt idx="561">
                  <c:v>6.5336360000000004</c:v>
                </c:pt>
                <c:pt idx="562">
                  <c:v>6.203684</c:v>
                </c:pt>
                <c:pt idx="563">
                  <c:v>6.3023809999999996</c:v>
                </c:pt>
                <c:pt idx="564">
                  <c:v>6.5790480000000002</c:v>
                </c:pt>
                <c:pt idx="565">
                  <c:v>6.4194740000000001</c:v>
                </c:pt>
                <c:pt idx="566">
                  <c:v>6.6944999999999997</c:v>
                </c:pt>
                <c:pt idx="567">
                  <c:v>6.8854550000000003</c:v>
                </c:pt>
                <c:pt idx="568">
                  <c:v>6.7109519999999998</c:v>
                </c:pt>
                <c:pt idx="569">
                  <c:v>6.4938099999999999</c:v>
                </c:pt>
                <c:pt idx="570">
                  <c:v>6.2204550000000003</c:v>
                </c:pt>
                <c:pt idx="571">
                  <c:v>6.2985709999999999</c:v>
                </c:pt>
                <c:pt idx="572">
                  <c:v>6.2085710000000001</c:v>
                </c:pt>
                <c:pt idx="573">
                  <c:v>6.0295449999999997</c:v>
                </c:pt>
                <c:pt idx="574">
                  <c:v>5.875</c:v>
                </c:pt>
                <c:pt idx="575">
                  <c:v>5.8086359999999999</c:v>
                </c:pt>
                <c:pt idx="576">
                  <c:v>5.5445000000000002</c:v>
                </c:pt>
                <c:pt idx="577">
                  <c:v>5.5747369999999998</c:v>
                </c:pt>
                <c:pt idx="578">
                  <c:v>5.6472730000000002</c:v>
                </c:pt>
                <c:pt idx="579">
                  <c:v>5.6376189999999999</c:v>
                </c:pt>
                <c:pt idx="580">
                  <c:v>5.6524999999999999</c:v>
                </c:pt>
                <c:pt idx="581">
                  <c:v>5.4963639999999998</c:v>
                </c:pt>
                <c:pt idx="582">
                  <c:v>5.4613639999999997</c:v>
                </c:pt>
                <c:pt idx="583">
                  <c:v>5.3419049999999997</c:v>
                </c:pt>
                <c:pt idx="584">
                  <c:v>4.806667</c:v>
                </c:pt>
                <c:pt idx="585">
                  <c:v>4.53</c:v>
                </c:pt>
                <c:pt idx="586">
                  <c:v>4.8273679999999999</c:v>
                </c:pt>
                <c:pt idx="587">
                  <c:v>4.6449999999999996</c:v>
                </c:pt>
                <c:pt idx="588">
                  <c:v>4.722105</c:v>
                </c:pt>
                <c:pt idx="589">
                  <c:v>4.9989470000000003</c:v>
                </c:pt>
                <c:pt idx="590">
                  <c:v>5.2326090000000001</c:v>
                </c:pt>
                <c:pt idx="591">
                  <c:v>5.184545</c:v>
                </c:pt>
                <c:pt idx="592">
                  <c:v>5.5395000000000003</c:v>
                </c:pt>
                <c:pt idx="593">
                  <c:v>5.8995449999999998</c:v>
                </c:pt>
                <c:pt idx="594">
                  <c:v>5.7919049999999999</c:v>
                </c:pt>
                <c:pt idx="595">
                  <c:v>5.9390910000000003</c:v>
                </c:pt>
                <c:pt idx="596">
                  <c:v>5.9152380000000004</c:v>
                </c:pt>
                <c:pt idx="597">
                  <c:v>6.1120000000000001</c:v>
                </c:pt>
                <c:pt idx="598">
                  <c:v>6.0339999999999998</c:v>
                </c:pt>
                <c:pt idx="599">
                  <c:v>6.275455</c:v>
                </c:pt>
                <c:pt idx="600">
                  <c:v>6.6609999999999996</c:v>
                </c:pt>
                <c:pt idx="601">
                  <c:v>6.5194999999999999</c:v>
                </c:pt>
                <c:pt idx="602">
                  <c:v>6.2565220000000004</c:v>
                </c:pt>
                <c:pt idx="603">
                  <c:v>5.990526</c:v>
                </c:pt>
                <c:pt idx="604">
                  <c:v>6.440455</c:v>
                </c:pt>
                <c:pt idx="605">
                  <c:v>6.0972730000000004</c:v>
                </c:pt>
                <c:pt idx="606">
                  <c:v>6.0540000000000003</c:v>
                </c:pt>
                <c:pt idx="607">
                  <c:v>5.8260870000000002</c:v>
                </c:pt>
                <c:pt idx="608">
                  <c:v>5.7990000000000004</c:v>
                </c:pt>
                <c:pt idx="609">
                  <c:v>5.7385710000000003</c:v>
                </c:pt>
                <c:pt idx="610">
                  <c:v>5.7171430000000001</c:v>
                </c:pt>
                <c:pt idx="611">
                  <c:v>5.2404999999999999</c:v>
                </c:pt>
                <c:pt idx="612">
                  <c:v>5.160952</c:v>
                </c:pt>
                <c:pt idx="613">
                  <c:v>5.0989469999999999</c:v>
                </c:pt>
                <c:pt idx="614">
                  <c:v>4.8854550000000003</c:v>
                </c:pt>
                <c:pt idx="615">
                  <c:v>5.141</c:v>
                </c:pt>
                <c:pt idx="616">
                  <c:v>5.3913640000000003</c:v>
                </c:pt>
                <c:pt idx="617">
                  <c:v>5.2842859999999998</c:v>
                </c:pt>
                <c:pt idx="618">
                  <c:v>5.2361899999999997</c:v>
                </c:pt>
                <c:pt idx="619">
                  <c:v>4.9713039999999999</c:v>
                </c:pt>
                <c:pt idx="620">
                  <c:v>4.7317650000000002</c:v>
                </c:pt>
                <c:pt idx="621">
                  <c:v>4.5668179999999996</c:v>
                </c:pt>
                <c:pt idx="622">
                  <c:v>4.6515000000000004</c:v>
                </c:pt>
                <c:pt idx="623">
                  <c:v>5.0875000000000004</c:v>
                </c:pt>
                <c:pt idx="624">
                  <c:v>5.0357139999999996</c:v>
                </c:pt>
                <c:pt idx="625">
                  <c:v>4.9115789999999997</c:v>
                </c:pt>
                <c:pt idx="626">
                  <c:v>5.2839999999999998</c:v>
                </c:pt>
                <c:pt idx="627">
                  <c:v>5.210909</c:v>
                </c:pt>
                <c:pt idx="628">
                  <c:v>5.1645450000000004</c:v>
                </c:pt>
                <c:pt idx="629">
                  <c:v>4.9264999999999999</c:v>
                </c:pt>
                <c:pt idx="630">
                  <c:v>4.6531820000000002</c:v>
                </c:pt>
                <c:pt idx="631">
                  <c:v>4.2572729999999996</c:v>
                </c:pt>
                <c:pt idx="632">
                  <c:v>3.87</c:v>
                </c:pt>
                <c:pt idx="633">
                  <c:v>3.940909</c:v>
                </c:pt>
                <c:pt idx="634">
                  <c:v>4.0484210000000003</c:v>
                </c:pt>
                <c:pt idx="635">
                  <c:v>4.032381</c:v>
                </c:pt>
                <c:pt idx="636">
                  <c:v>4.0485709999999999</c:v>
                </c:pt>
                <c:pt idx="637">
                  <c:v>3.9026320000000001</c:v>
                </c:pt>
                <c:pt idx="638">
                  <c:v>3.8071429999999999</c:v>
                </c:pt>
                <c:pt idx="639">
                  <c:v>3.9585710000000001</c:v>
                </c:pt>
                <c:pt idx="640">
                  <c:v>3.569048</c:v>
                </c:pt>
                <c:pt idx="641">
                  <c:v>3.3342860000000001</c:v>
                </c:pt>
                <c:pt idx="642">
                  <c:v>3.9754550000000002</c:v>
                </c:pt>
                <c:pt idx="643">
                  <c:v>4.4452379999999998</c:v>
                </c:pt>
                <c:pt idx="644">
                  <c:v>4.274286</c:v>
                </c:pt>
                <c:pt idx="645">
                  <c:v>4.2904549999999997</c:v>
                </c:pt>
                <c:pt idx="646">
                  <c:v>4.3</c:v>
                </c:pt>
                <c:pt idx="647">
                  <c:v>4.2677269999999998</c:v>
                </c:pt>
                <c:pt idx="648">
                  <c:v>4.1505000000000001</c:v>
                </c:pt>
                <c:pt idx="649">
                  <c:v>4.0842109999999998</c:v>
                </c:pt>
                <c:pt idx="650">
                  <c:v>3.8265220000000002</c:v>
                </c:pt>
                <c:pt idx="651">
                  <c:v>4.3476189999999999</c:v>
                </c:pt>
                <c:pt idx="652">
                  <c:v>4.7154999999999996</c:v>
                </c:pt>
                <c:pt idx="653">
                  <c:v>4.7338100000000001</c:v>
                </c:pt>
                <c:pt idx="654">
                  <c:v>4.4980950000000002</c:v>
                </c:pt>
                <c:pt idx="655">
                  <c:v>4.2813639999999999</c:v>
                </c:pt>
                <c:pt idx="656">
                  <c:v>4.1257140000000003</c:v>
                </c:pt>
                <c:pt idx="657">
                  <c:v>4.0970000000000004</c:v>
                </c:pt>
                <c:pt idx="658">
                  <c:v>4.194</c:v>
                </c:pt>
                <c:pt idx="659">
                  <c:v>4.2309089999999996</c:v>
                </c:pt>
                <c:pt idx="660">
                  <c:v>4.2214999999999998</c:v>
                </c:pt>
                <c:pt idx="661">
                  <c:v>4.1652630000000004</c:v>
                </c:pt>
                <c:pt idx="662">
                  <c:v>4.4977270000000003</c:v>
                </c:pt>
                <c:pt idx="663">
                  <c:v>4.3409519999999997</c:v>
                </c:pt>
                <c:pt idx="664">
                  <c:v>4.1442860000000001</c:v>
                </c:pt>
                <c:pt idx="665">
                  <c:v>3.9981819999999999</c:v>
                </c:pt>
                <c:pt idx="666">
                  <c:v>4.1775000000000002</c:v>
                </c:pt>
                <c:pt idx="667">
                  <c:v>4.2626090000000003</c:v>
                </c:pt>
                <c:pt idx="668">
                  <c:v>4.1990480000000003</c:v>
                </c:pt>
                <c:pt idx="669">
                  <c:v>4.4634999999999998</c:v>
                </c:pt>
                <c:pt idx="670">
                  <c:v>4.5350000000000001</c:v>
                </c:pt>
                <c:pt idx="671">
                  <c:v>4.4671430000000001</c:v>
                </c:pt>
                <c:pt idx="672">
                  <c:v>4.4160000000000004</c:v>
                </c:pt>
                <c:pt idx="673">
                  <c:v>4.5689469999999996</c:v>
                </c:pt>
                <c:pt idx="674">
                  <c:v>4.7239129999999996</c:v>
                </c:pt>
                <c:pt idx="675">
                  <c:v>4.990526</c:v>
                </c:pt>
                <c:pt idx="676">
                  <c:v>5.1100000000000003</c:v>
                </c:pt>
                <c:pt idx="677">
                  <c:v>5.1063640000000001</c:v>
                </c:pt>
                <c:pt idx="678">
                  <c:v>5.0875000000000004</c:v>
                </c:pt>
                <c:pt idx="679">
                  <c:v>4.8765219999999996</c:v>
                </c:pt>
                <c:pt idx="680">
                  <c:v>4.7190000000000003</c:v>
                </c:pt>
                <c:pt idx="681">
                  <c:v>4.7290479999999997</c:v>
                </c:pt>
                <c:pt idx="682">
                  <c:v>4.5952380000000002</c:v>
                </c:pt>
                <c:pt idx="683">
                  <c:v>4.5644999999999998</c:v>
                </c:pt>
                <c:pt idx="684">
                  <c:v>4.7595239999999999</c:v>
                </c:pt>
                <c:pt idx="685">
                  <c:v>4.7226319999999999</c:v>
                </c:pt>
                <c:pt idx="686">
                  <c:v>4.5645449999999999</c:v>
                </c:pt>
                <c:pt idx="687">
                  <c:v>4.69381</c:v>
                </c:pt>
                <c:pt idx="688">
                  <c:v>4.7463639999999998</c:v>
                </c:pt>
                <c:pt idx="689">
                  <c:v>5.1028570000000002</c:v>
                </c:pt>
                <c:pt idx="690">
                  <c:v>5.0042859999999996</c:v>
                </c:pt>
                <c:pt idx="691">
                  <c:v>4.6747829999999997</c:v>
                </c:pt>
                <c:pt idx="692">
                  <c:v>4.521579</c:v>
                </c:pt>
                <c:pt idx="693">
                  <c:v>4.5277269999999996</c:v>
                </c:pt>
                <c:pt idx="694">
                  <c:v>4.1485000000000003</c:v>
                </c:pt>
                <c:pt idx="695">
                  <c:v>4.0975000000000001</c:v>
                </c:pt>
                <c:pt idx="696">
                  <c:v>3.7442859999999998</c:v>
                </c:pt>
                <c:pt idx="697">
                  <c:v>3.7374999999999998</c:v>
                </c:pt>
                <c:pt idx="698">
                  <c:v>3.51</c:v>
                </c:pt>
                <c:pt idx="699">
                  <c:v>3.6749999999999998</c:v>
                </c:pt>
                <c:pt idx="700">
                  <c:v>3.88</c:v>
                </c:pt>
                <c:pt idx="701">
                  <c:v>4.0995239999999997</c:v>
                </c:pt>
                <c:pt idx="702">
                  <c:v>4.007727</c:v>
                </c:pt>
                <c:pt idx="703">
                  <c:v>3.8857140000000001</c:v>
                </c:pt>
                <c:pt idx="704">
                  <c:v>3.6861899999999999</c:v>
                </c:pt>
                <c:pt idx="705">
                  <c:v>3.8140909999999999</c:v>
                </c:pt>
                <c:pt idx="706">
                  <c:v>3.5266670000000002</c:v>
                </c:pt>
                <c:pt idx="707">
                  <c:v>2.4163640000000002</c:v>
                </c:pt>
                <c:pt idx="708">
                  <c:v>2.5175000000000001</c:v>
                </c:pt>
                <c:pt idx="709">
                  <c:v>2.87</c:v>
                </c:pt>
                <c:pt idx="710">
                  <c:v>2.8195450000000002</c:v>
                </c:pt>
                <c:pt idx="711">
                  <c:v>2.9271430000000001</c:v>
                </c:pt>
                <c:pt idx="712">
                  <c:v>3.2930000000000001</c:v>
                </c:pt>
                <c:pt idx="713">
                  <c:v>3.7218179999999998</c:v>
                </c:pt>
                <c:pt idx="714">
                  <c:v>3.5622729999999998</c:v>
                </c:pt>
                <c:pt idx="715">
                  <c:v>3.5871430000000002</c:v>
                </c:pt>
                <c:pt idx="716">
                  <c:v>3.4019050000000002</c:v>
                </c:pt>
                <c:pt idx="717">
                  <c:v>3.3876189999999999</c:v>
                </c:pt>
                <c:pt idx="718">
                  <c:v>3.4026320000000001</c:v>
                </c:pt>
                <c:pt idx="719">
                  <c:v>3.59</c:v>
                </c:pt>
                <c:pt idx="720">
                  <c:v>3.733158</c:v>
                </c:pt>
                <c:pt idx="721">
                  <c:v>3.6863160000000001</c:v>
                </c:pt>
                <c:pt idx="722">
                  <c:v>3.724783</c:v>
                </c:pt>
                <c:pt idx="723">
                  <c:v>3.8468179999999998</c:v>
                </c:pt>
                <c:pt idx="724">
                  <c:v>3.4147620000000001</c:v>
                </c:pt>
                <c:pt idx="725">
                  <c:v>3.204091</c:v>
                </c:pt>
                <c:pt idx="726">
                  <c:v>3.01</c:v>
                </c:pt>
                <c:pt idx="727">
                  <c:v>2.698636</c:v>
                </c:pt>
                <c:pt idx="728">
                  <c:v>2.65</c:v>
                </c:pt>
                <c:pt idx="729">
                  <c:v>2.532381</c:v>
                </c:pt>
                <c:pt idx="730">
                  <c:v>2.7604549999999999</c:v>
                </c:pt>
                <c:pt idx="731">
                  <c:v>3.2952170000000001</c:v>
                </c:pt>
                <c:pt idx="732">
                  <c:v>3.390952</c:v>
                </c:pt>
                <c:pt idx="733">
                  <c:v>3.5764999999999998</c:v>
                </c:pt>
                <c:pt idx="734">
                  <c:v>3.4143479999999999</c:v>
                </c:pt>
                <c:pt idx="735">
                  <c:v>3.451905</c:v>
                </c:pt>
                <c:pt idx="736">
                  <c:v>3.1618179999999998</c:v>
                </c:pt>
                <c:pt idx="737">
                  <c:v>3.0022730000000002</c:v>
                </c:pt>
                <c:pt idx="738">
                  <c:v>3.0095239999999999</c:v>
                </c:pt>
                <c:pt idx="739">
                  <c:v>2.2978260000000001</c:v>
                </c:pt>
                <c:pt idx="740">
                  <c:v>1.974091</c:v>
                </c:pt>
                <c:pt idx="741">
                  <c:v>2.1447620000000001</c:v>
                </c:pt>
                <c:pt idx="742">
                  <c:v>2.0040909999999998</c:v>
                </c:pt>
                <c:pt idx="743">
                  <c:v>1.9786360000000001</c:v>
                </c:pt>
                <c:pt idx="744">
                  <c:v>1.9554549999999999</c:v>
                </c:pt>
                <c:pt idx="745">
                  <c:v>1.965714</c:v>
                </c:pt>
                <c:pt idx="746">
                  <c:v>2.171818</c:v>
                </c:pt>
                <c:pt idx="747">
                  <c:v>2.0495239999999999</c:v>
                </c:pt>
                <c:pt idx="748">
                  <c:v>1.797391</c:v>
                </c:pt>
                <c:pt idx="749">
                  <c:v>1.6219049999999999</c:v>
                </c:pt>
                <c:pt idx="750">
                  <c:v>1.5304549999999999</c:v>
                </c:pt>
                <c:pt idx="751">
                  <c:v>1.6760870000000001</c:v>
                </c:pt>
                <c:pt idx="752">
                  <c:v>1.7150000000000001</c:v>
                </c:pt>
                <c:pt idx="753">
                  <c:v>1.7426090000000001</c:v>
                </c:pt>
                <c:pt idx="754">
                  <c:v>1.6477269999999999</c:v>
                </c:pt>
                <c:pt idx="755">
                  <c:v>1.7195240000000001</c:v>
                </c:pt>
                <c:pt idx="756">
                  <c:v>1.902174</c:v>
                </c:pt>
                <c:pt idx="757">
                  <c:v>1.982</c:v>
                </c:pt>
                <c:pt idx="758">
                  <c:v>1.9528570000000001</c:v>
                </c:pt>
                <c:pt idx="759">
                  <c:v>1.757727</c:v>
                </c:pt>
                <c:pt idx="760">
                  <c:v>1.927826</c:v>
                </c:pt>
                <c:pt idx="761">
                  <c:v>2.2999999999999998</c:v>
                </c:pt>
                <c:pt idx="762">
                  <c:v>2.5782609999999999</c:v>
                </c:pt>
                <c:pt idx="763">
                  <c:v>2.7372730000000001</c:v>
                </c:pt>
                <c:pt idx="764">
                  <c:v>2.805714</c:v>
                </c:pt>
                <c:pt idx="765">
                  <c:v>2.617391</c:v>
                </c:pt>
                <c:pt idx="766">
                  <c:v>2.7185709999999998</c:v>
                </c:pt>
                <c:pt idx="767">
                  <c:v>2.9036360000000001</c:v>
                </c:pt>
                <c:pt idx="768">
                  <c:v>2.862174</c:v>
                </c:pt>
                <c:pt idx="769">
                  <c:v>2.71</c:v>
                </c:pt>
                <c:pt idx="770">
                  <c:v>2.7228569999999999</c:v>
                </c:pt>
                <c:pt idx="771">
                  <c:v>2.704091</c:v>
                </c:pt>
                <c:pt idx="772">
                  <c:v>2.5550000000000002</c:v>
                </c:pt>
                <c:pt idx="773">
                  <c:v>2.5976189999999999</c:v>
                </c:pt>
                <c:pt idx="774">
                  <c:v>2.545652</c:v>
                </c:pt>
                <c:pt idx="775">
                  <c:v>2.419524</c:v>
                </c:pt>
                <c:pt idx="776">
                  <c:v>2.5245449999999998</c:v>
                </c:pt>
                <c:pt idx="777">
                  <c:v>2.3030430000000002</c:v>
                </c:pt>
                <c:pt idx="778">
                  <c:v>2.3224999999999998</c:v>
                </c:pt>
                <c:pt idx="779">
                  <c:v>2.209565</c:v>
                </c:pt>
                <c:pt idx="780">
                  <c:v>1.891364</c:v>
                </c:pt>
                <c:pt idx="781">
                  <c:v>1.9775</c:v>
                </c:pt>
                <c:pt idx="782">
                  <c:v>2.0422729999999998</c:v>
                </c:pt>
                <c:pt idx="783">
                  <c:v>1.934545</c:v>
                </c:pt>
                <c:pt idx="784">
                  <c:v>2.197619</c:v>
                </c:pt>
                <c:pt idx="785">
                  <c:v>2.362727</c:v>
                </c:pt>
                <c:pt idx="786">
                  <c:v>2.327391</c:v>
                </c:pt>
                <c:pt idx="787">
                  <c:v>2.1666669999999999</c:v>
                </c:pt>
                <c:pt idx="788">
                  <c:v>2.170909</c:v>
                </c:pt>
                <c:pt idx="789">
                  <c:v>2.0709089999999999</c:v>
                </c:pt>
                <c:pt idx="790">
                  <c:v>2.2647620000000002</c:v>
                </c:pt>
                <c:pt idx="791">
                  <c:v>2.2426089999999999</c:v>
                </c:pt>
                <c:pt idx="792">
                  <c:v>2.0909520000000001</c:v>
                </c:pt>
                <c:pt idx="793">
                  <c:v>1.7776190000000001</c:v>
                </c:pt>
                <c:pt idx="794">
                  <c:v>1.88913</c:v>
                </c:pt>
                <c:pt idx="795">
                  <c:v>1.804762</c:v>
                </c:pt>
                <c:pt idx="796">
                  <c:v>1.8077270000000001</c:v>
                </c:pt>
                <c:pt idx="797">
                  <c:v>1.644091</c:v>
                </c:pt>
                <c:pt idx="798">
                  <c:v>1.501905</c:v>
                </c:pt>
                <c:pt idx="799">
                  <c:v>1.556087</c:v>
                </c:pt>
                <c:pt idx="800">
                  <c:v>1.628182</c:v>
                </c:pt>
                <c:pt idx="801">
                  <c:v>1.762381</c:v>
                </c:pt>
                <c:pt idx="802">
                  <c:v>2.150909</c:v>
                </c:pt>
                <c:pt idx="803">
                  <c:v>2.493182</c:v>
                </c:pt>
                <c:pt idx="804">
                  <c:v>2.4300000000000002</c:v>
                </c:pt>
                <c:pt idx="805">
                  <c:v>2.42</c:v>
                </c:pt>
                <c:pt idx="806">
                  <c:v>2.4813040000000002</c:v>
                </c:pt>
                <c:pt idx="807">
                  <c:v>2.2934999999999999</c:v>
                </c:pt>
                <c:pt idx="808">
                  <c:v>2.3004349999999998</c:v>
                </c:pt>
                <c:pt idx="809">
                  <c:v>2.1863640000000002</c:v>
                </c:pt>
                <c:pt idx="810">
                  <c:v>2.3185709999999999</c:v>
                </c:pt>
                <c:pt idx="811">
                  <c:v>2.20913</c:v>
                </c:pt>
                <c:pt idx="812">
                  <c:v>2.1990479999999999</c:v>
                </c:pt>
                <c:pt idx="813">
                  <c:v>2.3595449999999998</c:v>
                </c:pt>
                <c:pt idx="814">
                  <c:v>2.3522729999999998</c:v>
                </c:pt>
                <c:pt idx="815">
                  <c:v>2.407143</c:v>
                </c:pt>
                <c:pt idx="816">
                  <c:v>2.574783</c:v>
                </c:pt>
                <c:pt idx="817">
                  <c:v>2.8610000000000002</c:v>
                </c:pt>
                <c:pt idx="818">
                  <c:v>2.8377270000000001</c:v>
                </c:pt>
                <c:pt idx="819">
                  <c:v>2.8680949999999998</c:v>
                </c:pt>
                <c:pt idx="820">
                  <c:v>2.9760870000000001</c:v>
                </c:pt>
                <c:pt idx="821">
                  <c:v>2.9123809999999999</c:v>
                </c:pt>
                <c:pt idx="822">
                  <c:v>2.8868179999999999</c:v>
                </c:pt>
                <c:pt idx="823">
                  <c:v>2.8891300000000002</c:v>
                </c:pt>
                <c:pt idx="824">
                  <c:v>2.9965000000000002</c:v>
                </c:pt>
                <c:pt idx="825">
                  <c:v>3.1552169999999999</c:v>
                </c:pt>
                <c:pt idx="826">
                  <c:v>3.1177269999999999</c:v>
                </c:pt>
                <c:pt idx="827">
                  <c:v>2.8328570000000002</c:v>
                </c:pt>
                <c:pt idx="828">
                  <c:v>2.715652</c:v>
                </c:pt>
                <c:pt idx="829">
                  <c:v>2.6755</c:v>
                </c:pt>
                <c:pt idx="830">
                  <c:v>2.5709520000000001</c:v>
                </c:pt>
                <c:pt idx="831">
                  <c:v>2.533182</c:v>
                </c:pt>
                <c:pt idx="832">
                  <c:v>2.3921739999999998</c:v>
                </c:pt>
                <c:pt idx="833">
                  <c:v>2.0739999999999998</c:v>
                </c:pt>
                <c:pt idx="834">
                  <c:v>2.0543480000000001</c:v>
                </c:pt>
                <c:pt idx="835">
                  <c:v>1.6263639999999999</c:v>
                </c:pt>
                <c:pt idx="836">
                  <c:v>1.6995</c:v>
                </c:pt>
                <c:pt idx="837">
                  <c:v>1.7068179999999999</c:v>
                </c:pt>
                <c:pt idx="838">
                  <c:v>1.8121050000000001</c:v>
                </c:pt>
                <c:pt idx="839">
                  <c:v>1.862857</c:v>
                </c:pt>
                <c:pt idx="840">
                  <c:v>1.757619</c:v>
                </c:pt>
                <c:pt idx="841">
                  <c:v>1.504211</c:v>
                </c:pt>
                <c:pt idx="842">
                  <c:v>0.87</c:v>
                </c:pt>
                <c:pt idx="843">
                  <c:v>0.65761899999999995</c:v>
                </c:pt>
                <c:pt idx="844">
                  <c:v>0.67400000000000004</c:v>
                </c:pt>
                <c:pt idx="845">
                  <c:v>0.72863599999999995</c:v>
                </c:pt>
                <c:pt idx="846">
                  <c:v>0.62363599999999997</c:v>
                </c:pt>
                <c:pt idx="847">
                  <c:v>0.65</c:v>
                </c:pt>
                <c:pt idx="848">
                  <c:v>0.67952400000000002</c:v>
                </c:pt>
                <c:pt idx="849">
                  <c:v>0.78714300000000004</c:v>
                </c:pt>
                <c:pt idx="850">
                  <c:v>0.87</c:v>
                </c:pt>
                <c:pt idx="851">
                  <c:v>0.93363600000000002</c:v>
                </c:pt>
                <c:pt idx="852">
                  <c:v>1.081053</c:v>
                </c:pt>
                <c:pt idx="853">
                  <c:v>1.257895</c:v>
                </c:pt>
                <c:pt idx="854">
                  <c:v>1.61087</c:v>
                </c:pt>
                <c:pt idx="855">
                  <c:v>1.635</c:v>
                </c:pt>
                <c:pt idx="856">
                  <c:v>1.621</c:v>
                </c:pt>
                <c:pt idx="857">
                  <c:v>1.519091</c:v>
                </c:pt>
                <c:pt idx="858">
                  <c:v>1.3185709999999999</c:v>
                </c:pt>
                <c:pt idx="859">
                  <c:v>1.283182</c:v>
                </c:pt>
                <c:pt idx="860">
                  <c:v>1.374762</c:v>
                </c:pt>
                <c:pt idx="861">
                  <c:v>1.5825</c:v>
                </c:pt>
                <c:pt idx="862">
                  <c:v>1.5595000000000001</c:v>
                </c:pt>
                <c:pt idx="863">
                  <c:v>1.4650000000000001</c:v>
                </c:pt>
                <c:pt idx="864">
                  <c:v>1.764</c:v>
                </c:pt>
                <c:pt idx="865">
                  <c:v>1.9342109999999999</c:v>
                </c:pt>
                <c:pt idx="866">
                  <c:v>2.1278260000000002</c:v>
                </c:pt>
                <c:pt idx="867">
                  <c:v>2.7475000000000001</c:v>
                </c:pt>
                <c:pt idx="868">
                  <c:v>2.8980950000000001</c:v>
                </c:pt>
                <c:pt idx="869">
                  <c:v>3.1433330000000002</c:v>
                </c:pt>
                <c:pt idx="870">
                  <c:v>2.8959999999999999</c:v>
                </c:pt>
                <c:pt idx="871">
                  <c:v>2.8978259999999998</c:v>
                </c:pt>
                <c:pt idx="872">
                  <c:v>3.5190480000000002</c:v>
                </c:pt>
                <c:pt idx="873">
                  <c:v>3.9834999999999998</c:v>
                </c:pt>
                <c:pt idx="874">
                  <c:v>3.891</c:v>
                </c:pt>
                <c:pt idx="875">
                  <c:v>3.61619</c:v>
                </c:pt>
                <c:pt idx="876">
                  <c:v>3.5314999999999999</c:v>
                </c:pt>
                <c:pt idx="877">
                  <c:v>3.746842</c:v>
                </c:pt>
                <c:pt idx="878">
                  <c:v>3.663043</c:v>
                </c:pt>
                <c:pt idx="879">
                  <c:v>3.46</c:v>
                </c:pt>
                <c:pt idx="880">
                  <c:v>3.573636</c:v>
                </c:pt>
                <c:pt idx="881">
                  <c:v>3.7480950000000002</c:v>
                </c:pt>
                <c:pt idx="882">
                  <c:v>3.8995000000000002</c:v>
                </c:pt>
                <c:pt idx="883">
                  <c:v>4.1678259999999998</c:v>
                </c:pt>
                <c:pt idx="884">
                  <c:v>4.6100000000000003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C839-4BEC-AD0E-46114F5C00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</c:lineChart>
      <c:lineChart>
        <c:grouping val="standard"/>
        <c:varyColors val="0"/>
        <c:ser>
          <c:idx val="2"/>
          <c:order val="2"/>
          <c:tx>
            <c:strRef>
              <c:f>GBOND!$Z$6</c:f>
              <c:strCache>
                <c:ptCount val="1"/>
                <c:pt idx="0">
                  <c:v>4.61%</c:v>
                </c:pt>
              </c:strCache>
            </c:strRef>
          </c:tx>
          <c:spPr>
            <a:ln w="19050">
              <a:noFill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183961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GBOND!$Z$9:$Z$1100</c:f>
              <c:numCache>
                <c:formatCode>General</c:formatCode>
                <c:ptCount val="1092"/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4.6100000000000003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839-4BEC-AD0E-46114F5C000D}"/>
            </c:ext>
          </c:extLst>
        </c:ser>
        <c:ser>
          <c:idx val="1"/>
          <c:order val="3"/>
          <c:tx>
            <c:v>3-Month Yield - Raw Data</c:v>
          </c:tx>
          <c:spPr>
            <a:ln w="50800">
              <a:solidFill>
                <a:srgbClr val="33CCCC"/>
              </a:solidFill>
            </a:ln>
            <a:effectLst>
              <a:outerShdw blurRad="38100" dist="25400" dir="5400000" algn="ctr" rotWithShape="0">
                <a:srgbClr val="000000">
                  <a:alpha val="95000"/>
                </a:srgbClr>
              </a:outerShdw>
            </a:effectLst>
          </c:spPr>
          <c:marker>
            <c:symbol val="none"/>
          </c:marker>
          <c:val>
            <c:numRef>
              <c:f>'3MOTBOND'!$Y$9:$Y$1100</c:f>
              <c:numCache>
                <c:formatCode>General</c:formatCode>
                <c:ptCount val="1092"/>
                <c:pt idx="480">
                  <c:v>7.8980952379999998</c:v>
                </c:pt>
                <c:pt idx="481">
                  <c:v>8.0021052631000007</c:v>
                </c:pt>
                <c:pt idx="482">
                  <c:v>8.17</c:v>
                </c:pt>
                <c:pt idx="483">
                  <c:v>8.0404999999999998</c:v>
                </c:pt>
                <c:pt idx="484">
                  <c:v>8.0068181817999999</c:v>
                </c:pt>
                <c:pt idx="485">
                  <c:v>7.9866666665999997</c:v>
                </c:pt>
                <c:pt idx="486">
                  <c:v>7.8747619046999997</c:v>
                </c:pt>
                <c:pt idx="487">
                  <c:v>7.6943478259999996</c:v>
                </c:pt>
                <c:pt idx="488">
                  <c:v>7.5978947367999998</c:v>
                </c:pt>
                <c:pt idx="489">
                  <c:v>7.4</c:v>
                </c:pt>
                <c:pt idx="490">
                  <c:v>7.2904999999999998</c:v>
                </c:pt>
                <c:pt idx="491">
                  <c:v>6.9494999999999996</c:v>
                </c:pt>
                <c:pt idx="492">
                  <c:v>6.4104761903999998</c:v>
                </c:pt>
                <c:pt idx="493">
                  <c:v>6.1163157893999998</c:v>
                </c:pt>
                <c:pt idx="494">
                  <c:v>6.0934999999999997</c:v>
                </c:pt>
                <c:pt idx="495">
                  <c:v>5.8254545454000004</c:v>
                </c:pt>
                <c:pt idx="496">
                  <c:v>5.6336363636</c:v>
                </c:pt>
                <c:pt idx="497">
                  <c:v>5.7510000000000003</c:v>
                </c:pt>
                <c:pt idx="498">
                  <c:v>5.7509090908999996</c:v>
                </c:pt>
                <c:pt idx="499">
                  <c:v>5.4977272726999997</c:v>
                </c:pt>
                <c:pt idx="500">
                  <c:v>5.3734999999999999</c:v>
                </c:pt>
                <c:pt idx="501">
                  <c:v>5.144090909</c:v>
                </c:pt>
                <c:pt idx="502">
                  <c:v>4.6894736842000002</c:v>
                </c:pt>
                <c:pt idx="503">
                  <c:v>4.1842857141999996</c:v>
                </c:pt>
                <c:pt idx="504">
                  <c:v>3.9061904760999999</c:v>
                </c:pt>
                <c:pt idx="505">
                  <c:v>3.95</c:v>
                </c:pt>
                <c:pt idx="506">
                  <c:v>4.1386363635999999</c:v>
                </c:pt>
                <c:pt idx="507">
                  <c:v>3.839047619</c:v>
                </c:pt>
                <c:pt idx="508">
                  <c:v>3.7189999999999999</c:v>
                </c:pt>
                <c:pt idx="509">
                  <c:v>3.7450000000000001</c:v>
                </c:pt>
                <c:pt idx="510">
                  <c:v>3.2795454545</c:v>
                </c:pt>
                <c:pt idx="511">
                  <c:v>3.1990476189999999</c:v>
                </c:pt>
                <c:pt idx="512">
                  <c:v>2.9685714285000002</c:v>
                </c:pt>
                <c:pt idx="513">
                  <c:v>2.9328571428000001</c:v>
                </c:pt>
                <c:pt idx="514">
                  <c:v>3.2057894735999999</c:v>
                </c:pt>
                <c:pt idx="515">
                  <c:v>3.2913636362999998</c:v>
                </c:pt>
                <c:pt idx="516">
                  <c:v>3.0710526315000002</c:v>
                </c:pt>
                <c:pt idx="517">
                  <c:v>2.9926315789000002</c:v>
                </c:pt>
                <c:pt idx="518">
                  <c:v>3.0143478259999998</c:v>
                </c:pt>
                <c:pt idx="519">
                  <c:v>2.9304761903999998</c:v>
                </c:pt>
                <c:pt idx="520">
                  <c:v>3.0249999999999999</c:v>
                </c:pt>
                <c:pt idx="521">
                  <c:v>3.1445454544999998</c:v>
                </c:pt>
                <c:pt idx="522">
                  <c:v>3.1109523809000001</c:v>
                </c:pt>
                <c:pt idx="523">
                  <c:v>3.0904545454000001</c:v>
                </c:pt>
                <c:pt idx="524">
                  <c:v>3.0085714284999998</c:v>
                </c:pt>
                <c:pt idx="525">
                  <c:v>3.0920000000000001</c:v>
                </c:pt>
                <c:pt idx="526">
                  <c:v>3.1795</c:v>
                </c:pt>
                <c:pt idx="527">
                  <c:v>3.1277272727000001</c:v>
                </c:pt>
                <c:pt idx="528">
                  <c:v>3.0445000000000002</c:v>
                </c:pt>
                <c:pt idx="529">
                  <c:v>3.3305263156999998</c:v>
                </c:pt>
                <c:pt idx="530">
                  <c:v>3.5908695651999998</c:v>
                </c:pt>
                <c:pt idx="531">
                  <c:v>3.7805263157</c:v>
                </c:pt>
                <c:pt idx="532">
                  <c:v>4.2676190476000002</c:v>
                </c:pt>
                <c:pt idx="533">
                  <c:v>4.2490909090000004</c:v>
                </c:pt>
                <c:pt idx="534">
                  <c:v>4.4565000000000001</c:v>
                </c:pt>
                <c:pt idx="535">
                  <c:v>4.6117391304000002</c:v>
                </c:pt>
                <c:pt idx="536">
                  <c:v>4.7514285714</c:v>
                </c:pt>
                <c:pt idx="537">
                  <c:v>5.1020000000000003</c:v>
                </c:pt>
                <c:pt idx="538">
                  <c:v>5.4489999999999998</c:v>
                </c:pt>
                <c:pt idx="539">
                  <c:v>5.7647619047000003</c:v>
                </c:pt>
                <c:pt idx="540">
                  <c:v>5.9015000000000004</c:v>
                </c:pt>
                <c:pt idx="541">
                  <c:v>5.9394736842000002</c:v>
                </c:pt>
                <c:pt idx="542">
                  <c:v>5.9104347826000003</c:v>
                </c:pt>
                <c:pt idx="543">
                  <c:v>5.8378947368</c:v>
                </c:pt>
                <c:pt idx="544">
                  <c:v>5.8477272727000003</c:v>
                </c:pt>
                <c:pt idx="545">
                  <c:v>5.6390909090000001</c:v>
                </c:pt>
                <c:pt idx="546">
                  <c:v>5.593</c:v>
                </c:pt>
                <c:pt idx="547">
                  <c:v>5.5656521739000002</c:v>
                </c:pt>
                <c:pt idx="548">
                  <c:v>5.4340000000000002</c:v>
                </c:pt>
                <c:pt idx="549">
                  <c:v>5.4442857142000003</c:v>
                </c:pt>
                <c:pt idx="550">
                  <c:v>5.5180952379999999</c:v>
                </c:pt>
                <c:pt idx="551">
                  <c:v>5.2939999999999996</c:v>
                </c:pt>
                <c:pt idx="552">
                  <c:v>5.1504761904</c:v>
                </c:pt>
                <c:pt idx="553">
                  <c:v>4.9645000000000001</c:v>
                </c:pt>
                <c:pt idx="554">
                  <c:v>5.0976190476000003</c:v>
                </c:pt>
                <c:pt idx="555">
                  <c:v>5.0877272726999996</c:v>
                </c:pt>
                <c:pt idx="556">
                  <c:v>5.1536363636000004</c:v>
                </c:pt>
                <c:pt idx="557">
                  <c:v>5.2314999999999996</c:v>
                </c:pt>
                <c:pt idx="558">
                  <c:v>5.2981818180999998</c:v>
                </c:pt>
                <c:pt idx="559">
                  <c:v>5.1890909089999999</c:v>
                </c:pt>
                <c:pt idx="560">
                  <c:v>5.2374999999999998</c:v>
                </c:pt>
                <c:pt idx="561">
                  <c:v>5.1231818181</c:v>
                </c:pt>
                <c:pt idx="562">
                  <c:v>5.1694736841999998</c:v>
                </c:pt>
                <c:pt idx="563">
                  <c:v>5.0404761903999997</c:v>
                </c:pt>
                <c:pt idx="564">
                  <c:v>5.1657142857</c:v>
                </c:pt>
                <c:pt idx="565">
                  <c:v>5.1421052631000004</c:v>
                </c:pt>
                <c:pt idx="566">
                  <c:v>5.2845000000000004</c:v>
                </c:pt>
                <c:pt idx="567">
                  <c:v>5.3045454545000004</c:v>
                </c:pt>
                <c:pt idx="568">
                  <c:v>5.1966666665999997</c:v>
                </c:pt>
                <c:pt idx="569">
                  <c:v>5.0709523808999997</c:v>
                </c:pt>
                <c:pt idx="570">
                  <c:v>5.1945454545</c:v>
                </c:pt>
                <c:pt idx="571">
                  <c:v>5.2795238094999997</c:v>
                </c:pt>
                <c:pt idx="572">
                  <c:v>5.0847619046999997</c:v>
                </c:pt>
                <c:pt idx="573">
                  <c:v>5.1127272726999999</c:v>
                </c:pt>
                <c:pt idx="574">
                  <c:v>5.2811111111000004</c:v>
                </c:pt>
                <c:pt idx="575">
                  <c:v>5.3045454545000004</c:v>
                </c:pt>
                <c:pt idx="576">
                  <c:v>5.1790000000000003</c:v>
                </c:pt>
                <c:pt idx="577">
                  <c:v>5.23</c:v>
                </c:pt>
                <c:pt idx="578">
                  <c:v>5.1618181818000002</c:v>
                </c:pt>
                <c:pt idx="579">
                  <c:v>5.0828571428</c:v>
                </c:pt>
                <c:pt idx="580">
                  <c:v>5.14</c:v>
                </c:pt>
                <c:pt idx="581">
                  <c:v>5.1240909090000004</c:v>
                </c:pt>
                <c:pt idx="582">
                  <c:v>5.0945454545000004</c:v>
                </c:pt>
                <c:pt idx="583">
                  <c:v>5.0409523809000003</c:v>
                </c:pt>
                <c:pt idx="584">
                  <c:v>4.7390476189999999</c:v>
                </c:pt>
                <c:pt idx="585">
                  <c:v>4.0704761904</c:v>
                </c:pt>
                <c:pt idx="586">
                  <c:v>4.5310526314999997</c:v>
                </c:pt>
                <c:pt idx="587">
                  <c:v>4.4968181818000001</c:v>
                </c:pt>
                <c:pt idx="588">
                  <c:v>4.4463157893999998</c:v>
                </c:pt>
                <c:pt idx="589">
                  <c:v>4.5552631577999998</c:v>
                </c:pt>
                <c:pt idx="590">
                  <c:v>4.5665217390999997</c:v>
                </c:pt>
                <c:pt idx="591">
                  <c:v>4.4090909089999997</c:v>
                </c:pt>
                <c:pt idx="592">
                  <c:v>4.6310000000000002</c:v>
                </c:pt>
                <c:pt idx="593">
                  <c:v>4.7154545454000001</c:v>
                </c:pt>
                <c:pt idx="594">
                  <c:v>4.6857142856999996</c:v>
                </c:pt>
                <c:pt idx="595">
                  <c:v>4.8736363636000002</c:v>
                </c:pt>
                <c:pt idx="596">
                  <c:v>4.8223809522999996</c:v>
                </c:pt>
                <c:pt idx="597">
                  <c:v>5.0235000000000003</c:v>
                </c:pt>
                <c:pt idx="598">
                  <c:v>5.2275</c:v>
                </c:pt>
                <c:pt idx="599">
                  <c:v>5.3568181817999996</c:v>
                </c:pt>
                <c:pt idx="600">
                  <c:v>5.4989999999999997</c:v>
                </c:pt>
                <c:pt idx="601">
                  <c:v>5.7270000000000003</c:v>
                </c:pt>
                <c:pt idx="602">
                  <c:v>5.8639130434000002</c:v>
                </c:pt>
                <c:pt idx="603">
                  <c:v>5.8215789472999999</c:v>
                </c:pt>
                <c:pt idx="604">
                  <c:v>5.9945454544999999</c:v>
                </c:pt>
                <c:pt idx="605">
                  <c:v>5.8618181818000004</c:v>
                </c:pt>
                <c:pt idx="606">
                  <c:v>6.1425000000000001</c:v>
                </c:pt>
                <c:pt idx="607">
                  <c:v>6.2773913043</c:v>
                </c:pt>
                <c:pt idx="608">
                  <c:v>6.1749999999999998</c:v>
                </c:pt>
                <c:pt idx="609">
                  <c:v>6.2947619046999996</c:v>
                </c:pt>
                <c:pt idx="610">
                  <c:v>6.3561904761000001</c:v>
                </c:pt>
                <c:pt idx="611">
                  <c:v>5.9370000000000003</c:v>
                </c:pt>
                <c:pt idx="612">
                  <c:v>5.2852380952000004</c:v>
                </c:pt>
                <c:pt idx="613">
                  <c:v>5.0052631578</c:v>
                </c:pt>
                <c:pt idx="614">
                  <c:v>4.5354545454000004</c:v>
                </c:pt>
                <c:pt idx="615">
                  <c:v>3.9660000000000002</c:v>
                </c:pt>
                <c:pt idx="616">
                  <c:v>3.7031818181</c:v>
                </c:pt>
                <c:pt idx="617">
                  <c:v>3.5652380951999998</c:v>
                </c:pt>
                <c:pt idx="618">
                  <c:v>3.5933333332999999</c:v>
                </c:pt>
                <c:pt idx="619">
                  <c:v>3.4378260868999999</c:v>
                </c:pt>
                <c:pt idx="620">
                  <c:v>2.6923529410999998</c:v>
                </c:pt>
                <c:pt idx="621">
                  <c:v>2.1977272726999999</c:v>
                </c:pt>
                <c:pt idx="622">
                  <c:v>1.9065000000000001</c:v>
                </c:pt>
                <c:pt idx="623">
                  <c:v>1.72</c:v>
                </c:pt>
                <c:pt idx="624">
                  <c:v>1.6847619047</c:v>
                </c:pt>
                <c:pt idx="625">
                  <c:v>1.7568421052000001</c:v>
                </c:pt>
                <c:pt idx="626">
                  <c:v>1.825</c:v>
                </c:pt>
                <c:pt idx="627">
                  <c:v>1.7450000000000001</c:v>
                </c:pt>
                <c:pt idx="628">
                  <c:v>1.7604545454</c:v>
                </c:pt>
                <c:pt idx="629">
                  <c:v>1.732</c:v>
                </c:pt>
                <c:pt idx="630">
                  <c:v>1.7136363636</c:v>
                </c:pt>
                <c:pt idx="631">
                  <c:v>1.6472727272000001</c:v>
                </c:pt>
                <c:pt idx="632">
                  <c:v>1.659</c:v>
                </c:pt>
                <c:pt idx="633">
                  <c:v>1.61</c:v>
                </c:pt>
                <c:pt idx="634">
                  <c:v>1.2547368421</c:v>
                </c:pt>
                <c:pt idx="635">
                  <c:v>1.2109523809</c:v>
                </c:pt>
                <c:pt idx="636">
                  <c:v>1.1890476189999999</c:v>
                </c:pt>
                <c:pt idx="637">
                  <c:v>1.1852631577999999</c:v>
                </c:pt>
                <c:pt idx="638">
                  <c:v>1.1509523809</c:v>
                </c:pt>
                <c:pt idx="639">
                  <c:v>1.1523809522999999</c:v>
                </c:pt>
                <c:pt idx="640">
                  <c:v>1.088095238</c:v>
                </c:pt>
                <c:pt idx="641">
                  <c:v>0.93619047609999995</c:v>
                </c:pt>
                <c:pt idx="642">
                  <c:v>0.92045454540000005</c:v>
                </c:pt>
                <c:pt idx="643">
                  <c:v>0.96904761900000003</c:v>
                </c:pt>
                <c:pt idx="644">
                  <c:v>0.95523809520000003</c:v>
                </c:pt>
                <c:pt idx="645">
                  <c:v>0.94181818179999999</c:v>
                </c:pt>
                <c:pt idx="646">
                  <c:v>0.95222222219999997</c:v>
                </c:pt>
                <c:pt idx="647">
                  <c:v>0.91454545450000002</c:v>
                </c:pt>
                <c:pt idx="648">
                  <c:v>0.90049999999999997</c:v>
                </c:pt>
                <c:pt idx="649">
                  <c:v>0.94473684209999997</c:v>
                </c:pt>
                <c:pt idx="650">
                  <c:v>0.95347826079999998</c:v>
                </c:pt>
                <c:pt idx="651">
                  <c:v>0.95809523799999996</c:v>
                </c:pt>
                <c:pt idx="652">
                  <c:v>1.0395000000000001</c:v>
                </c:pt>
                <c:pt idx="653">
                  <c:v>1.2880952379999999</c:v>
                </c:pt>
                <c:pt idx="654">
                  <c:v>1.3576190476000001</c:v>
                </c:pt>
                <c:pt idx="655">
                  <c:v>1.5031818181000001</c:v>
                </c:pt>
                <c:pt idx="656">
                  <c:v>1.6814285713999999</c:v>
                </c:pt>
                <c:pt idx="657">
                  <c:v>1.7945</c:v>
                </c:pt>
                <c:pt idx="658">
                  <c:v>2.1074999999999999</c:v>
                </c:pt>
                <c:pt idx="659">
                  <c:v>2.2227272726999998</c:v>
                </c:pt>
                <c:pt idx="660">
                  <c:v>2.371</c:v>
                </c:pt>
                <c:pt idx="661">
                  <c:v>2.5794736841999999</c:v>
                </c:pt>
                <c:pt idx="662">
                  <c:v>2.7959090908999999</c:v>
                </c:pt>
                <c:pt idx="663">
                  <c:v>2.8366666666000002</c:v>
                </c:pt>
                <c:pt idx="664">
                  <c:v>2.9019047619</c:v>
                </c:pt>
                <c:pt idx="665">
                  <c:v>3.0363636362999999</c:v>
                </c:pt>
                <c:pt idx="666">
                  <c:v>3.2875000000000001</c:v>
                </c:pt>
                <c:pt idx="667">
                  <c:v>3.5182608695000002</c:v>
                </c:pt>
                <c:pt idx="668">
                  <c:v>3.4942857142000001</c:v>
                </c:pt>
                <c:pt idx="669">
                  <c:v>3.7925</c:v>
                </c:pt>
                <c:pt idx="670">
                  <c:v>3.9744999999999999</c:v>
                </c:pt>
                <c:pt idx="671">
                  <c:v>3.9709523809</c:v>
                </c:pt>
                <c:pt idx="672">
                  <c:v>4.3360000000000003</c:v>
                </c:pt>
                <c:pt idx="673">
                  <c:v>4.5394736841999999</c:v>
                </c:pt>
                <c:pt idx="674">
                  <c:v>4.6278260868999999</c:v>
                </c:pt>
                <c:pt idx="675">
                  <c:v>4.7215789473000003</c:v>
                </c:pt>
                <c:pt idx="676">
                  <c:v>4.8363636362999998</c:v>
                </c:pt>
                <c:pt idx="677">
                  <c:v>4.9177272726999997</c:v>
                </c:pt>
                <c:pt idx="678">
                  <c:v>5.0765000000000002</c:v>
                </c:pt>
                <c:pt idx="679">
                  <c:v>5.0904347826</c:v>
                </c:pt>
                <c:pt idx="680">
                  <c:v>4.93</c:v>
                </c:pt>
                <c:pt idx="681">
                  <c:v>5.0461904760999996</c:v>
                </c:pt>
                <c:pt idx="682">
                  <c:v>5.0733333332999999</c:v>
                </c:pt>
                <c:pt idx="683">
                  <c:v>4.9729999999999999</c:v>
                </c:pt>
                <c:pt idx="684">
                  <c:v>5.1052380951999998</c:v>
                </c:pt>
                <c:pt idx="685">
                  <c:v>5.1631578947000003</c:v>
                </c:pt>
                <c:pt idx="686">
                  <c:v>5.08</c:v>
                </c:pt>
                <c:pt idx="687">
                  <c:v>5.0066666666000001</c:v>
                </c:pt>
                <c:pt idx="688">
                  <c:v>4.8677272726999998</c:v>
                </c:pt>
                <c:pt idx="689">
                  <c:v>4.7419047618999999</c:v>
                </c:pt>
                <c:pt idx="690">
                  <c:v>4.9609523809000002</c:v>
                </c:pt>
                <c:pt idx="691">
                  <c:v>4.3169565216999999</c:v>
                </c:pt>
                <c:pt idx="692">
                  <c:v>3.9942105262999998</c:v>
                </c:pt>
                <c:pt idx="693">
                  <c:v>4.0027272726999996</c:v>
                </c:pt>
                <c:pt idx="694">
                  <c:v>3.3544999999999998</c:v>
                </c:pt>
                <c:pt idx="695">
                  <c:v>3.0665</c:v>
                </c:pt>
                <c:pt idx="696">
                  <c:v>2.82</c:v>
                </c:pt>
                <c:pt idx="697">
                  <c:v>2.1739999999999999</c:v>
                </c:pt>
                <c:pt idx="698">
                  <c:v>1.2835000000000001</c:v>
                </c:pt>
                <c:pt idx="699">
                  <c:v>1.3118181818000001</c:v>
                </c:pt>
                <c:pt idx="700">
                  <c:v>1.7642857141999999</c:v>
                </c:pt>
                <c:pt idx="701">
                  <c:v>1.8904761904</c:v>
                </c:pt>
                <c:pt idx="702">
                  <c:v>1.655</c:v>
                </c:pt>
                <c:pt idx="703">
                  <c:v>1.7528571427999999</c:v>
                </c:pt>
                <c:pt idx="704">
                  <c:v>1.1466666666000001</c:v>
                </c:pt>
                <c:pt idx="705">
                  <c:v>0.68590909089999996</c:v>
                </c:pt>
                <c:pt idx="706">
                  <c:v>0.19388888879999999</c:v>
                </c:pt>
                <c:pt idx="707">
                  <c:v>3.4090909000000003E-2</c:v>
                </c:pt>
                <c:pt idx="708">
                  <c:v>0.1295</c:v>
                </c:pt>
                <c:pt idx="709">
                  <c:v>0.29526315780000001</c:v>
                </c:pt>
                <c:pt idx="710">
                  <c:v>0.21590909089999999</c:v>
                </c:pt>
                <c:pt idx="711">
                  <c:v>0.158095238</c:v>
                </c:pt>
                <c:pt idx="712">
                  <c:v>0.17699999999999999</c:v>
                </c:pt>
                <c:pt idx="713">
                  <c:v>0.17863636359999999</c:v>
                </c:pt>
                <c:pt idx="714">
                  <c:v>0.18363636359999999</c:v>
                </c:pt>
                <c:pt idx="715">
                  <c:v>0.17190476190000001</c:v>
                </c:pt>
                <c:pt idx="716">
                  <c:v>0.1233333333</c:v>
                </c:pt>
                <c:pt idx="717">
                  <c:v>7.4285714200000005E-2</c:v>
                </c:pt>
                <c:pt idx="718">
                  <c:v>5.21052631E-2</c:v>
                </c:pt>
                <c:pt idx="719">
                  <c:v>5.45454545E-2</c:v>
                </c:pt>
                <c:pt idx="720">
                  <c:v>6.1578947299999999E-2</c:v>
                </c:pt>
                <c:pt idx="721">
                  <c:v>0.10894736839999999</c:v>
                </c:pt>
                <c:pt idx="722">
                  <c:v>0.15043478260000001</c:v>
                </c:pt>
                <c:pt idx="723">
                  <c:v>0.16227272719999999</c:v>
                </c:pt>
                <c:pt idx="724">
                  <c:v>0.16</c:v>
                </c:pt>
                <c:pt idx="725">
                  <c:v>0.12363636359999999</c:v>
                </c:pt>
                <c:pt idx="726">
                  <c:v>0.15761904760000001</c:v>
                </c:pt>
                <c:pt idx="727">
                  <c:v>0.155</c:v>
                </c:pt>
                <c:pt idx="728">
                  <c:v>0.15190476189999999</c:v>
                </c:pt>
                <c:pt idx="729">
                  <c:v>0.13450000000000001</c:v>
                </c:pt>
                <c:pt idx="730">
                  <c:v>0.14299999999999999</c:v>
                </c:pt>
                <c:pt idx="731">
                  <c:v>0.14090909090000001</c:v>
                </c:pt>
                <c:pt idx="732">
                  <c:v>0.152</c:v>
                </c:pt>
                <c:pt idx="733">
                  <c:v>0.13210526310000001</c:v>
                </c:pt>
                <c:pt idx="734">
                  <c:v>0.10043478259999999</c:v>
                </c:pt>
                <c:pt idx="735">
                  <c:v>5.8500000000000003E-2</c:v>
                </c:pt>
                <c:pt idx="736">
                  <c:v>4.0952380900000002E-2</c:v>
                </c:pt>
                <c:pt idx="737">
                  <c:v>3.7272727200000001E-2</c:v>
                </c:pt>
                <c:pt idx="738">
                  <c:v>3.7499999999999999E-2</c:v>
                </c:pt>
                <c:pt idx="739">
                  <c:v>2.4545454500000001E-2</c:v>
                </c:pt>
                <c:pt idx="740">
                  <c:v>1.35E-2</c:v>
                </c:pt>
                <c:pt idx="741">
                  <c:v>1.9473684200000001E-2</c:v>
                </c:pt>
                <c:pt idx="742">
                  <c:v>1.42105263E-2</c:v>
                </c:pt>
                <c:pt idx="743">
                  <c:v>1.14285714E-2</c:v>
                </c:pt>
                <c:pt idx="744">
                  <c:v>3.4500000000000003E-2</c:v>
                </c:pt>
                <c:pt idx="745">
                  <c:v>9.2631578899999997E-2</c:v>
                </c:pt>
                <c:pt idx="746">
                  <c:v>8.4090909000000005E-2</c:v>
                </c:pt>
                <c:pt idx="747">
                  <c:v>8.3000000000000004E-2</c:v>
                </c:pt>
                <c:pt idx="748">
                  <c:v>9.0476190400000003E-2</c:v>
                </c:pt>
                <c:pt idx="749">
                  <c:v>9.1428571400000005E-2</c:v>
                </c:pt>
                <c:pt idx="750">
                  <c:v>9.6500000000000002E-2</c:v>
                </c:pt>
                <c:pt idx="751">
                  <c:v>0.1031818181</c:v>
                </c:pt>
                <c:pt idx="752">
                  <c:v>0.10526315780000001</c:v>
                </c:pt>
                <c:pt idx="753">
                  <c:v>0.10476190470000001</c:v>
                </c:pt>
                <c:pt idx="754">
                  <c:v>9.42105263E-2</c:v>
                </c:pt>
                <c:pt idx="755">
                  <c:v>7.1052631500000005E-2</c:v>
                </c:pt>
                <c:pt idx="756">
                  <c:v>7.4499999999999997E-2</c:v>
                </c:pt>
                <c:pt idx="757">
                  <c:v>9.8333333300000006E-2</c:v>
                </c:pt>
                <c:pt idx="758">
                  <c:v>8.6999999999999994E-2</c:v>
                </c:pt>
                <c:pt idx="759">
                  <c:v>0.06</c:v>
                </c:pt>
                <c:pt idx="760">
                  <c:v>4.42857142E-2</c:v>
                </c:pt>
                <c:pt idx="761">
                  <c:v>5.0500000000000003E-2</c:v>
                </c:pt>
                <c:pt idx="762">
                  <c:v>3.52380952E-2</c:v>
                </c:pt>
                <c:pt idx="763">
                  <c:v>4.3636363599999999E-2</c:v>
                </c:pt>
                <c:pt idx="764">
                  <c:v>1.5789473599999999E-2</c:v>
                </c:pt>
                <c:pt idx="765">
                  <c:v>4.7272727200000003E-2</c:v>
                </c:pt>
                <c:pt idx="766">
                  <c:v>6.7894736799999994E-2</c:v>
                </c:pt>
                <c:pt idx="767">
                  <c:v>6.6666666599999994E-2</c:v>
                </c:pt>
                <c:pt idx="768">
                  <c:v>4.3333333299999999E-2</c:v>
                </c:pt>
                <c:pt idx="769">
                  <c:v>5.2631578900000003E-2</c:v>
                </c:pt>
                <c:pt idx="770">
                  <c:v>5.2380952299999999E-2</c:v>
                </c:pt>
                <c:pt idx="771">
                  <c:v>3.09523809E-2</c:v>
                </c:pt>
                <c:pt idx="772">
                  <c:v>3.2380952300000002E-2</c:v>
                </c:pt>
                <c:pt idx="773">
                  <c:v>3.5714285700000001E-2</c:v>
                </c:pt>
                <c:pt idx="774">
                  <c:v>2.63636363E-2</c:v>
                </c:pt>
                <c:pt idx="775">
                  <c:v>3.2857142800000003E-2</c:v>
                </c:pt>
                <c:pt idx="776">
                  <c:v>0.02</c:v>
                </c:pt>
                <c:pt idx="777">
                  <c:v>1.6818181799999998E-2</c:v>
                </c:pt>
                <c:pt idx="778">
                  <c:v>2.1666666599999999E-2</c:v>
                </c:pt>
                <c:pt idx="779">
                  <c:v>2.9090909000000002E-2</c:v>
                </c:pt>
                <c:pt idx="780">
                  <c:v>2.75E-2</c:v>
                </c:pt>
                <c:pt idx="781">
                  <c:v>1.77777777E-2</c:v>
                </c:pt>
                <c:pt idx="782">
                  <c:v>2.77272727E-2</c:v>
                </c:pt>
                <c:pt idx="783">
                  <c:v>2.3181818100000001E-2</c:v>
                </c:pt>
                <c:pt idx="784">
                  <c:v>1.6500000000000001E-2</c:v>
                </c:pt>
                <c:pt idx="785">
                  <c:v>1.4999999999999999E-2</c:v>
                </c:pt>
                <c:pt idx="786">
                  <c:v>3.2272727199999997E-2</c:v>
                </c:pt>
                <c:pt idx="787">
                  <c:v>7.1904761900000003E-2</c:v>
                </c:pt>
                <c:pt idx="788">
                  <c:v>2.4285714199999999E-2</c:v>
                </c:pt>
                <c:pt idx="789">
                  <c:v>1.6666666600000001E-2</c:v>
                </c:pt>
                <c:pt idx="790">
                  <c:v>0.12631578939999999</c:v>
                </c:pt>
                <c:pt idx="791">
                  <c:v>0.2286363636</c:v>
                </c:pt>
                <c:pt idx="792">
                  <c:v>0.25736842100000001</c:v>
                </c:pt>
                <c:pt idx="793">
                  <c:v>0.3145</c:v>
                </c:pt>
                <c:pt idx="794">
                  <c:v>0.29727272719999998</c:v>
                </c:pt>
                <c:pt idx="795">
                  <c:v>0.22809523800000001</c:v>
                </c:pt>
                <c:pt idx="796">
                  <c:v>0.2766666666</c:v>
                </c:pt>
                <c:pt idx="797">
                  <c:v>0.27272727270000002</c:v>
                </c:pt>
                <c:pt idx="798">
                  <c:v>0.30099999999999999</c:v>
                </c:pt>
                <c:pt idx="799">
                  <c:v>0.29956521730000002</c:v>
                </c:pt>
                <c:pt idx="800">
                  <c:v>0.29428571419999999</c:v>
                </c:pt>
                <c:pt idx="801">
                  <c:v>0.33150000000000002</c:v>
                </c:pt>
                <c:pt idx="802">
                  <c:v>0.45250000000000001</c:v>
                </c:pt>
                <c:pt idx="803">
                  <c:v>0.5119047619</c:v>
                </c:pt>
                <c:pt idx="804">
                  <c:v>0.51900000000000002</c:v>
                </c:pt>
                <c:pt idx="805">
                  <c:v>0.52631578940000001</c:v>
                </c:pt>
                <c:pt idx="806">
                  <c:v>0.74782608689999996</c:v>
                </c:pt>
                <c:pt idx="807">
                  <c:v>0.80842105259999997</c:v>
                </c:pt>
                <c:pt idx="808">
                  <c:v>0.90318181809999998</c:v>
                </c:pt>
                <c:pt idx="809">
                  <c:v>0.99909090899999997</c:v>
                </c:pt>
                <c:pt idx="810">
                  <c:v>1.0865</c:v>
                </c:pt>
                <c:pt idx="811">
                  <c:v>1.0321739130000001</c:v>
                </c:pt>
                <c:pt idx="812">
                  <c:v>1.0465</c:v>
                </c:pt>
                <c:pt idx="813">
                  <c:v>1.0933333332999999</c:v>
                </c:pt>
                <c:pt idx="814">
                  <c:v>1.2504761903999999</c:v>
                </c:pt>
                <c:pt idx="815">
                  <c:v>1.3414999999999999</c:v>
                </c:pt>
                <c:pt idx="816">
                  <c:v>1.4323809523</c:v>
                </c:pt>
                <c:pt idx="817">
                  <c:v>1.5878947368</c:v>
                </c:pt>
                <c:pt idx="818">
                  <c:v>1.7266666665999999</c:v>
                </c:pt>
                <c:pt idx="819">
                  <c:v>1.7880952379999999</c:v>
                </c:pt>
                <c:pt idx="820">
                  <c:v>1.8995454544999999</c:v>
                </c:pt>
                <c:pt idx="821">
                  <c:v>1.9352380951999999</c:v>
                </c:pt>
                <c:pt idx="822">
                  <c:v>1.9947619047</c:v>
                </c:pt>
                <c:pt idx="823">
                  <c:v>2.0726086956000001</c:v>
                </c:pt>
                <c:pt idx="824">
                  <c:v>2.1652631578000001</c:v>
                </c:pt>
                <c:pt idx="825">
                  <c:v>2.2931818180999999</c:v>
                </c:pt>
                <c:pt idx="826">
                  <c:v>2.3740000000000001</c:v>
                </c:pt>
                <c:pt idx="827">
                  <c:v>2.4121052631</c:v>
                </c:pt>
                <c:pt idx="828">
                  <c:v>2.4238095238000001</c:v>
                </c:pt>
                <c:pt idx="829">
                  <c:v>2.4378947368000001</c:v>
                </c:pt>
                <c:pt idx="830">
                  <c:v>2.4538095237999999</c:v>
                </c:pt>
                <c:pt idx="831">
                  <c:v>2.4328571428000001</c:v>
                </c:pt>
                <c:pt idx="832">
                  <c:v>2.4031818181000002</c:v>
                </c:pt>
                <c:pt idx="833">
                  <c:v>2.2195</c:v>
                </c:pt>
                <c:pt idx="834">
                  <c:v>2.145</c:v>
                </c:pt>
                <c:pt idx="835">
                  <c:v>1.9904545454</c:v>
                </c:pt>
                <c:pt idx="836">
                  <c:v>1.9345000000000001</c:v>
                </c:pt>
                <c:pt idx="837">
                  <c:v>1.6786363635999999</c:v>
                </c:pt>
                <c:pt idx="838">
                  <c:v>1.5721052631000001</c:v>
                </c:pt>
                <c:pt idx="839">
                  <c:v>1.5652380952</c:v>
                </c:pt>
                <c:pt idx="840">
                  <c:v>1.5523809523000001</c:v>
                </c:pt>
                <c:pt idx="841">
                  <c:v>1.5447368421000001</c:v>
                </c:pt>
                <c:pt idx="842">
                  <c:v>0.29545454539999999</c:v>
                </c:pt>
                <c:pt idx="843">
                  <c:v>0.13809523800000001</c:v>
                </c:pt>
                <c:pt idx="844">
                  <c:v>0.1275</c:v>
                </c:pt>
                <c:pt idx="845">
                  <c:v>0.15954545449999999</c:v>
                </c:pt>
                <c:pt idx="846">
                  <c:v>0.12681818180000001</c:v>
                </c:pt>
                <c:pt idx="847">
                  <c:v>0.1042857142</c:v>
                </c:pt>
                <c:pt idx="848">
                  <c:v>0.1085714285</c:v>
                </c:pt>
                <c:pt idx="849">
                  <c:v>0.1004761904</c:v>
                </c:pt>
                <c:pt idx="850">
                  <c:v>9.1052631499999995E-2</c:v>
                </c:pt>
                <c:pt idx="851">
                  <c:v>8.7272727199999997E-2</c:v>
                </c:pt>
                <c:pt idx="852">
                  <c:v>8.3684210499999995E-2</c:v>
                </c:pt>
                <c:pt idx="853">
                  <c:v>4.2631578900000001E-2</c:v>
                </c:pt>
                <c:pt idx="854">
                  <c:v>3.13043478E-2</c:v>
                </c:pt>
                <c:pt idx="855">
                  <c:v>2.09090909E-2</c:v>
                </c:pt>
                <c:pt idx="856">
                  <c:v>1.7999999999999999E-2</c:v>
                </c:pt>
                <c:pt idx="857">
                  <c:v>3.5909090900000003E-2</c:v>
                </c:pt>
                <c:pt idx="858">
                  <c:v>5.2380952299999999E-2</c:v>
                </c:pt>
                <c:pt idx="859">
                  <c:v>5.45454545E-2</c:v>
                </c:pt>
                <c:pt idx="860">
                  <c:v>4.1904761899999997E-2</c:v>
                </c:pt>
                <c:pt idx="861">
                  <c:v>5.1999999999999998E-2</c:v>
                </c:pt>
                <c:pt idx="862">
                  <c:v>5.1499999999999997E-2</c:v>
                </c:pt>
                <c:pt idx="863">
                  <c:v>5.8636363599999998E-2</c:v>
                </c:pt>
                <c:pt idx="864">
                  <c:v>0.14549999999999999</c:v>
                </c:pt>
                <c:pt idx="865">
                  <c:v>0.31578947359999998</c:v>
                </c:pt>
                <c:pt idx="866">
                  <c:v>0.44739130430000001</c:v>
                </c:pt>
                <c:pt idx="867">
                  <c:v>0.76349999999999996</c:v>
                </c:pt>
                <c:pt idx="868">
                  <c:v>0.99285714280000004</c:v>
                </c:pt>
                <c:pt idx="869">
                  <c:v>1.5385714285000001</c:v>
                </c:pt>
                <c:pt idx="870">
                  <c:v>2.298</c:v>
                </c:pt>
                <c:pt idx="871">
                  <c:v>2.7217391304</c:v>
                </c:pt>
                <c:pt idx="872">
                  <c:v>3.2219047618999999</c:v>
                </c:pt>
                <c:pt idx="873">
                  <c:v>3.8725000000000001</c:v>
                </c:pt>
                <c:pt idx="874">
                  <c:v>4.3230000000000004</c:v>
                </c:pt>
                <c:pt idx="875">
                  <c:v>4.3580952379999998</c:v>
                </c:pt>
                <c:pt idx="876">
                  <c:v>4.6875</c:v>
                </c:pt>
                <c:pt idx="877">
                  <c:v>4.7878947368000002</c:v>
                </c:pt>
                <c:pt idx="878">
                  <c:v>4.8586956520999998</c:v>
                </c:pt>
                <c:pt idx="879">
                  <c:v>5.0735000000000001</c:v>
                </c:pt>
                <c:pt idx="880">
                  <c:v>5.3081818180999996</c:v>
                </c:pt>
                <c:pt idx="881">
                  <c:v>5.4157142857</c:v>
                </c:pt>
                <c:pt idx="882">
                  <c:v>5.4885000000000002</c:v>
                </c:pt>
                <c:pt idx="883">
                  <c:v>5.5591304347000001</c:v>
                </c:pt>
                <c:pt idx="884">
                  <c:v>5.58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839-4BEC-AD0E-46114F5C000D}"/>
            </c:ext>
          </c:extLst>
        </c:ser>
        <c:ser>
          <c:idx val="4"/>
          <c:order val="4"/>
          <c:tx>
            <c:strRef>
              <c:f>'3MOTBOND'!$Z$6</c:f>
              <c:strCache>
                <c:ptCount val="1"/>
                <c:pt idx="0">
                  <c:v>5.58%</c:v>
                </c:pt>
              </c:strCache>
            </c:strRef>
          </c:tx>
          <c:spPr>
            <a:ln w="19050">
              <a:noFill/>
            </a:ln>
          </c:spPr>
          <c:marker>
            <c:symbol val="none"/>
          </c:marker>
          <c:dLbls>
            <c:dLbl>
              <c:idx val="307"/>
              <c:layout>
                <c:manualLayout>
                  <c:x val="-2.8344671201815099E-3"/>
                  <c:y val="6.209150326797385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839-4BEC-AD0E-46114F5C0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33CCCC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'3MOTBOND'!$Z$9:$Z$1100</c:f>
              <c:numCache>
                <c:formatCode>General</c:formatCode>
                <c:ptCount val="1092"/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5.58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839-4BEC-AD0E-46114F5C00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1984271"/>
        <c:axId val="2093427743"/>
      </c:lineChart>
      <c:dateAx>
        <c:axId val="1385417216"/>
        <c:scaling>
          <c:orientation val="minMax"/>
          <c:max val="47088"/>
          <c:min val="35796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7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2"/>
        <c:majorTimeUnit val="years"/>
        <c:minorUnit val="1"/>
        <c:minorTimeUnit val="years"/>
      </c:dateAx>
      <c:valAx>
        <c:axId val="1106967296"/>
        <c:scaling>
          <c:orientation val="minMax"/>
          <c:max val="9.9"/>
          <c:min val="-0.1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7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2"/>
      </c:valAx>
      <c:valAx>
        <c:axId val="2093427743"/>
        <c:scaling>
          <c:orientation val="minMax"/>
          <c:max val="9.9"/>
          <c:min val="-0.1"/>
        </c:scaling>
        <c:delete val="0"/>
        <c:axPos val="r"/>
        <c:numFmt formatCode="#,##0" sourceLinked="0"/>
        <c:majorTickMark val="out"/>
        <c:minorTickMark val="none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200" b="1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2071984271"/>
        <c:crosses val="max"/>
        <c:crossBetween val="between"/>
        <c:majorUnit val="2"/>
      </c:valAx>
      <c:catAx>
        <c:axId val="2071984271"/>
        <c:scaling>
          <c:orientation val="minMax"/>
        </c:scaling>
        <c:delete val="1"/>
        <c:axPos val="b"/>
        <c:majorTickMark val="out"/>
        <c:minorTickMark val="none"/>
        <c:tickLblPos val="nextTo"/>
        <c:crossAx val="2093427743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2"/>
        <c:delete val="1"/>
      </c:legendEntry>
      <c:legendEntry>
        <c:idx val="4"/>
        <c:delete val="1"/>
      </c:legendEntry>
      <c:layout>
        <c:manualLayout>
          <c:xMode val="edge"/>
          <c:yMode val="edge"/>
          <c:x val="5.3110771867802248E-2"/>
          <c:y val="4.7439143636457209E-2"/>
          <c:w val="0.25939023247094112"/>
          <c:h val="0.19878338737069631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717093399039406E-2"/>
          <c:y val="8.9049971694714625E-2"/>
          <c:w val="0.91359325605900943"/>
          <c:h val="0.8385533425968813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TIPRONSA!$A$9:$A$668</c:f>
              <c:numCache>
                <c:formatCode>mmm\-yy</c:formatCode>
                <c:ptCount val="660"/>
                <c:pt idx="0">
                  <c:v>31413</c:v>
                </c:pt>
                <c:pt idx="1">
                  <c:v>31444</c:v>
                </c:pt>
                <c:pt idx="2">
                  <c:v>31472</c:v>
                </c:pt>
                <c:pt idx="3">
                  <c:v>31503</c:v>
                </c:pt>
                <c:pt idx="4">
                  <c:v>31533</c:v>
                </c:pt>
                <c:pt idx="5">
                  <c:v>31564</c:v>
                </c:pt>
                <c:pt idx="6">
                  <c:v>31594</c:v>
                </c:pt>
                <c:pt idx="7">
                  <c:v>31625</c:v>
                </c:pt>
                <c:pt idx="8">
                  <c:v>31656</c:v>
                </c:pt>
                <c:pt idx="9">
                  <c:v>31686</c:v>
                </c:pt>
                <c:pt idx="10">
                  <c:v>31717</c:v>
                </c:pt>
                <c:pt idx="11">
                  <c:v>31747</c:v>
                </c:pt>
                <c:pt idx="12">
                  <c:v>31778</c:v>
                </c:pt>
                <c:pt idx="13">
                  <c:v>31809</c:v>
                </c:pt>
                <c:pt idx="14">
                  <c:v>31837</c:v>
                </c:pt>
                <c:pt idx="15">
                  <c:v>31868</c:v>
                </c:pt>
                <c:pt idx="16">
                  <c:v>31898</c:v>
                </c:pt>
                <c:pt idx="17">
                  <c:v>31929</c:v>
                </c:pt>
                <c:pt idx="18">
                  <c:v>31959</c:v>
                </c:pt>
                <c:pt idx="19">
                  <c:v>31990</c:v>
                </c:pt>
                <c:pt idx="20">
                  <c:v>32021</c:v>
                </c:pt>
                <c:pt idx="21">
                  <c:v>32051</c:v>
                </c:pt>
                <c:pt idx="22">
                  <c:v>32082</c:v>
                </c:pt>
                <c:pt idx="23">
                  <c:v>32112</c:v>
                </c:pt>
                <c:pt idx="24">
                  <c:v>32143</c:v>
                </c:pt>
                <c:pt idx="25">
                  <c:v>32174</c:v>
                </c:pt>
                <c:pt idx="26">
                  <c:v>32203</c:v>
                </c:pt>
                <c:pt idx="27">
                  <c:v>32234</c:v>
                </c:pt>
                <c:pt idx="28">
                  <c:v>32264</c:v>
                </c:pt>
                <c:pt idx="29">
                  <c:v>32295</c:v>
                </c:pt>
                <c:pt idx="30">
                  <c:v>32325</c:v>
                </c:pt>
                <c:pt idx="31">
                  <c:v>32356</c:v>
                </c:pt>
                <c:pt idx="32">
                  <c:v>32387</c:v>
                </c:pt>
                <c:pt idx="33">
                  <c:v>32417</c:v>
                </c:pt>
                <c:pt idx="34">
                  <c:v>32448</c:v>
                </c:pt>
                <c:pt idx="35">
                  <c:v>32478</c:v>
                </c:pt>
                <c:pt idx="36">
                  <c:v>32509</c:v>
                </c:pt>
                <c:pt idx="37">
                  <c:v>32540</c:v>
                </c:pt>
                <c:pt idx="38">
                  <c:v>32568</c:v>
                </c:pt>
                <c:pt idx="39">
                  <c:v>32599</c:v>
                </c:pt>
                <c:pt idx="40">
                  <c:v>32629</c:v>
                </c:pt>
                <c:pt idx="41">
                  <c:v>32660</c:v>
                </c:pt>
                <c:pt idx="42">
                  <c:v>32690</c:v>
                </c:pt>
                <c:pt idx="43">
                  <c:v>32721</c:v>
                </c:pt>
                <c:pt idx="44">
                  <c:v>32752</c:v>
                </c:pt>
                <c:pt idx="45">
                  <c:v>32782</c:v>
                </c:pt>
                <c:pt idx="46">
                  <c:v>32813</c:v>
                </c:pt>
                <c:pt idx="47">
                  <c:v>32843</c:v>
                </c:pt>
                <c:pt idx="48">
                  <c:v>32874</c:v>
                </c:pt>
                <c:pt idx="49">
                  <c:v>32905</c:v>
                </c:pt>
                <c:pt idx="50">
                  <c:v>32933</c:v>
                </c:pt>
                <c:pt idx="51">
                  <c:v>32964</c:v>
                </c:pt>
                <c:pt idx="52">
                  <c:v>32994</c:v>
                </c:pt>
                <c:pt idx="53">
                  <c:v>33025</c:v>
                </c:pt>
                <c:pt idx="54">
                  <c:v>33055</c:v>
                </c:pt>
                <c:pt idx="55">
                  <c:v>33086</c:v>
                </c:pt>
                <c:pt idx="56">
                  <c:v>33117</c:v>
                </c:pt>
                <c:pt idx="57">
                  <c:v>33147</c:v>
                </c:pt>
                <c:pt idx="58">
                  <c:v>33178</c:v>
                </c:pt>
                <c:pt idx="59">
                  <c:v>33208</c:v>
                </c:pt>
                <c:pt idx="60">
                  <c:v>33239</c:v>
                </c:pt>
                <c:pt idx="61">
                  <c:v>33270</c:v>
                </c:pt>
                <c:pt idx="62">
                  <c:v>33298</c:v>
                </c:pt>
                <c:pt idx="63">
                  <c:v>33329</c:v>
                </c:pt>
                <c:pt idx="64">
                  <c:v>33359</c:v>
                </c:pt>
                <c:pt idx="65">
                  <c:v>33390</c:v>
                </c:pt>
                <c:pt idx="66">
                  <c:v>33420</c:v>
                </c:pt>
                <c:pt idx="67">
                  <c:v>33451</c:v>
                </c:pt>
                <c:pt idx="68">
                  <c:v>33482</c:v>
                </c:pt>
                <c:pt idx="69">
                  <c:v>33512</c:v>
                </c:pt>
                <c:pt idx="70">
                  <c:v>33543</c:v>
                </c:pt>
                <c:pt idx="71">
                  <c:v>33573</c:v>
                </c:pt>
                <c:pt idx="72">
                  <c:v>33604</c:v>
                </c:pt>
                <c:pt idx="73">
                  <c:v>33635</c:v>
                </c:pt>
                <c:pt idx="74">
                  <c:v>33664</c:v>
                </c:pt>
                <c:pt idx="75">
                  <c:v>33695</c:v>
                </c:pt>
                <c:pt idx="76">
                  <c:v>33725</c:v>
                </c:pt>
                <c:pt idx="77">
                  <c:v>33756</c:v>
                </c:pt>
                <c:pt idx="78">
                  <c:v>33786</c:v>
                </c:pt>
                <c:pt idx="79">
                  <c:v>33817</c:v>
                </c:pt>
                <c:pt idx="80">
                  <c:v>33848</c:v>
                </c:pt>
                <c:pt idx="81">
                  <c:v>33878</c:v>
                </c:pt>
                <c:pt idx="82">
                  <c:v>33909</c:v>
                </c:pt>
                <c:pt idx="83">
                  <c:v>33939</c:v>
                </c:pt>
                <c:pt idx="84">
                  <c:v>33970</c:v>
                </c:pt>
                <c:pt idx="85">
                  <c:v>34001</c:v>
                </c:pt>
                <c:pt idx="86">
                  <c:v>34029</c:v>
                </c:pt>
                <c:pt idx="87">
                  <c:v>34060</c:v>
                </c:pt>
                <c:pt idx="88">
                  <c:v>34090</c:v>
                </c:pt>
                <c:pt idx="89">
                  <c:v>34121</c:v>
                </c:pt>
                <c:pt idx="90">
                  <c:v>34151</c:v>
                </c:pt>
                <c:pt idx="91">
                  <c:v>34182</c:v>
                </c:pt>
                <c:pt idx="92">
                  <c:v>34213</c:v>
                </c:pt>
                <c:pt idx="93">
                  <c:v>34243</c:v>
                </c:pt>
                <c:pt idx="94">
                  <c:v>34274</c:v>
                </c:pt>
                <c:pt idx="95">
                  <c:v>34304</c:v>
                </c:pt>
                <c:pt idx="96">
                  <c:v>34335</c:v>
                </c:pt>
                <c:pt idx="97">
                  <c:v>34366</c:v>
                </c:pt>
                <c:pt idx="98">
                  <c:v>34394</c:v>
                </c:pt>
                <c:pt idx="99">
                  <c:v>34425</c:v>
                </c:pt>
                <c:pt idx="100">
                  <c:v>34455</c:v>
                </c:pt>
                <c:pt idx="101">
                  <c:v>34486</c:v>
                </c:pt>
                <c:pt idx="102">
                  <c:v>34516</c:v>
                </c:pt>
                <c:pt idx="103">
                  <c:v>34547</c:v>
                </c:pt>
                <c:pt idx="104">
                  <c:v>34578</c:v>
                </c:pt>
                <c:pt idx="105">
                  <c:v>34608</c:v>
                </c:pt>
                <c:pt idx="106">
                  <c:v>34639</c:v>
                </c:pt>
                <c:pt idx="107">
                  <c:v>34669</c:v>
                </c:pt>
                <c:pt idx="108">
                  <c:v>34700</c:v>
                </c:pt>
                <c:pt idx="109">
                  <c:v>34731</c:v>
                </c:pt>
                <c:pt idx="110">
                  <c:v>34759</c:v>
                </c:pt>
                <c:pt idx="111">
                  <c:v>34790</c:v>
                </c:pt>
                <c:pt idx="112">
                  <c:v>34820</c:v>
                </c:pt>
                <c:pt idx="113">
                  <c:v>34851</c:v>
                </c:pt>
                <c:pt idx="114">
                  <c:v>34881</c:v>
                </c:pt>
                <c:pt idx="115">
                  <c:v>34912</c:v>
                </c:pt>
                <c:pt idx="116">
                  <c:v>34943</c:v>
                </c:pt>
                <c:pt idx="117">
                  <c:v>34973</c:v>
                </c:pt>
                <c:pt idx="118">
                  <c:v>35004</c:v>
                </c:pt>
                <c:pt idx="119">
                  <c:v>35034</c:v>
                </c:pt>
                <c:pt idx="120">
                  <c:v>35065</c:v>
                </c:pt>
                <c:pt idx="121">
                  <c:v>35096</c:v>
                </c:pt>
                <c:pt idx="122">
                  <c:v>35125</c:v>
                </c:pt>
                <c:pt idx="123">
                  <c:v>35156</c:v>
                </c:pt>
                <c:pt idx="124">
                  <c:v>35186</c:v>
                </c:pt>
                <c:pt idx="125">
                  <c:v>35217</c:v>
                </c:pt>
                <c:pt idx="126">
                  <c:v>35247</c:v>
                </c:pt>
                <c:pt idx="127">
                  <c:v>35278</c:v>
                </c:pt>
                <c:pt idx="128">
                  <c:v>35309</c:v>
                </c:pt>
                <c:pt idx="129">
                  <c:v>35339</c:v>
                </c:pt>
                <c:pt idx="130">
                  <c:v>35370</c:v>
                </c:pt>
                <c:pt idx="131">
                  <c:v>35400</c:v>
                </c:pt>
                <c:pt idx="132">
                  <c:v>35431</c:v>
                </c:pt>
                <c:pt idx="133">
                  <c:v>35462</c:v>
                </c:pt>
                <c:pt idx="134">
                  <c:v>35490</c:v>
                </c:pt>
                <c:pt idx="135">
                  <c:v>35521</c:v>
                </c:pt>
                <c:pt idx="136">
                  <c:v>35551</c:v>
                </c:pt>
                <c:pt idx="137">
                  <c:v>35582</c:v>
                </c:pt>
                <c:pt idx="138">
                  <c:v>35612</c:v>
                </c:pt>
                <c:pt idx="139">
                  <c:v>35643</c:v>
                </c:pt>
                <c:pt idx="140">
                  <c:v>35674</c:v>
                </c:pt>
                <c:pt idx="141">
                  <c:v>35704</c:v>
                </c:pt>
                <c:pt idx="142">
                  <c:v>35735</c:v>
                </c:pt>
                <c:pt idx="143">
                  <c:v>35765</c:v>
                </c:pt>
                <c:pt idx="144">
                  <c:v>35796</c:v>
                </c:pt>
                <c:pt idx="145">
                  <c:v>35827</c:v>
                </c:pt>
                <c:pt idx="146">
                  <c:v>35855</c:v>
                </c:pt>
                <c:pt idx="147">
                  <c:v>35886</c:v>
                </c:pt>
                <c:pt idx="148">
                  <c:v>35916</c:v>
                </c:pt>
                <c:pt idx="149">
                  <c:v>35947</c:v>
                </c:pt>
                <c:pt idx="150">
                  <c:v>35977</c:v>
                </c:pt>
                <c:pt idx="151">
                  <c:v>36008</c:v>
                </c:pt>
                <c:pt idx="152">
                  <c:v>36039</c:v>
                </c:pt>
                <c:pt idx="153">
                  <c:v>36069</c:v>
                </c:pt>
                <c:pt idx="154">
                  <c:v>36100</c:v>
                </c:pt>
                <c:pt idx="155">
                  <c:v>36130</c:v>
                </c:pt>
                <c:pt idx="156">
                  <c:v>36161</c:v>
                </c:pt>
                <c:pt idx="157">
                  <c:v>36192</c:v>
                </c:pt>
                <c:pt idx="158">
                  <c:v>36220</c:v>
                </c:pt>
                <c:pt idx="159">
                  <c:v>36251</c:v>
                </c:pt>
                <c:pt idx="160">
                  <c:v>36281</c:v>
                </c:pt>
                <c:pt idx="161">
                  <c:v>36312</c:v>
                </c:pt>
                <c:pt idx="162">
                  <c:v>36342</c:v>
                </c:pt>
                <c:pt idx="163">
                  <c:v>36373</c:v>
                </c:pt>
                <c:pt idx="164">
                  <c:v>36404</c:v>
                </c:pt>
                <c:pt idx="165">
                  <c:v>36434</c:v>
                </c:pt>
                <c:pt idx="166">
                  <c:v>36465</c:v>
                </c:pt>
                <c:pt idx="167">
                  <c:v>36495</c:v>
                </c:pt>
                <c:pt idx="168">
                  <c:v>36526</c:v>
                </c:pt>
                <c:pt idx="169">
                  <c:v>36557</c:v>
                </c:pt>
                <c:pt idx="170">
                  <c:v>36586</c:v>
                </c:pt>
                <c:pt idx="171">
                  <c:v>36617</c:v>
                </c:pt>
                <c:pt idx="172">
                  <c:v>36647</c:v>
                </c:pt>
                <c:pt idx="173">
                  <c:v>36678</c:v>
                </c:pt>
                <c:pt idx="174">
                  <c:v>36708</c:v>
                </c:pt>
                <c:pt idx="175">
                  <c:v>36739</c:v>
                </c:pt>
                <c:pt idx="176">
                  <c:v>36770</c:v>
                </c:pt>
                <c:pt idx="177">
                  <c:v>36800</c:v>
                </c:pt>
                <c:pt idx="178">
                  <c:v>36831</c:v>
                </c:pt>
                <c:pt idx="179">
                  <c:v>36861</c:v>
                </c:pt>
                <c:pt idx="180">
                  <c:v>36892</c:v>
                </c:pt>
                <c:pt idx="181">
                  <c:v>36923</c:v>
                </c:pt>
                <c:pt idx="182">
                  <c:v>36951</c:v>
                </c:pt>
                <c:pt idx="183">
                  <c:v>36982</c:v>
                </c:pt>
                <c:pt idx="184">
                  <c:v>37012</c:v>
                </c:pt>
                <c:pt idx="185">
                  <c:v>37043</c:v>
                </c:pt>
                <c:pt idx="186">
                  <c:v>37073</c:v>
                </c:pt>
                <c:pt idx="187">
                  <c:v>37104</c:v>
                </c:pt>
                <c:pt idx="188">
                  <c:v>37135</c:v>
                </c:pt>
                <c:pt idx="189">
                  <c:v>37165</c:v>
                </c:pt>
                <c:pt idx="190">
                  <c:v>37196</c:v>
                </c:pt>
                <c:pt idx="191">
                  <c:v>37226</c:v>
                </c:pt>
                <c:pt idx="192">
                  <c:v>37257</c:v>
                </c:pt>
                <c:pt idx="193">
                  <c:v>37288</c:v>
                </c:pt>
                <c:pt idx="194">
                  <c:v>37316</c:v>
                </c:pt>
                <c:pt idx="195">
                  <c:v>37347</c:v>
                </c:pt>
                <c:pt idx="196">
                  <c:v>37377</c:v>
                </c:pt>
                <c:pt idx="197">
                  <c:v>37408</c:v>
                </c:pt>
                <c:pt idx="198">
                  <c:v>37438</c:v>
                </c:pt>
                <c:pt idx="199">
                  <c:v>37469</c:v>
                </c:pt>
                <c:pt idx="200">
                  <c:v>37500</c:v>
                </c:pt>
                <c:pt idx="201">
                  <c:v>37530</c:v>
                </c:pt>
                <c:pt idx="202">
                  <c:v>37561</c:v>
                </c:pt>
                <c:pt idx="203">
                  <c:v>37591</c:v>
                </c:pt>
                <c:pt idx="204">
                  <c:v>37622</c:v>
                </c:pt>
                <c:pt idx="205">
                  <c:v>37653</c:v>
                </c:pt>
                <c:pt idx="206">
                  <c:v>37681</c:v>
                </c:pt>
                <c:pt idx="207">
                  <c:v>37712</c:v>
                </c:pt>
                <c:pt idx="208">
                  <c:v>37742</c:v>
                </c:pt>
                <c:pt idx="209">
                  <c:v>37773</c:v>
                </c:pt>
                <c:pt idx="210">
                  <c:v>37803</c:v>
                </c:pt>
                <c:pt idx="211">
                  <c:v>37834</c:v>
                </c:pt>
                <c:pt idx="212">
                  <c:v>37865</c:v>
                </c:pt>
                <c:pt idx="213">
                  <c:v>37895</c:v>
                </c:pt>
                <c:pt idx="214">
                  <c:v>37926</c:v>
                </c:pt>
                <c:pt idx="215">
                  <c:v>37956</c:v>
                </c:pt>
                <c:pt idx="216">
                  <c:v>37987</c:v>
                </c:pt>
                <c:pt idx="217">
                  <c:v>38018</c:v>
                </c:pt>
                <c:pt idx="218">
                  <c:v>38047</c:v>
                </c:pt>
                <c:pt idx="219">
                  <c:v>38078</c:v>
                </c:pt>
                <c:pt idx="220">
                  <c:v>38108</c:v>
                </c:pt>
                <c:pt idx="221">
                  <c:v>38139</c:v>
                </c:pt>
                <c:pt idx="222">
                  <c:v>38169</c:v>
                </c:pt>
                <c:pt idx="223">
                  <c:v>38200</c:v>
                </c:pt>
                <c:pt idx="224">
                  <c:v>38231</c:v>
                </c:pt>
                <c:pt idx="225">
                  <c:v>38261</c:v>
                </c:pt>
                <c:pt idx="226">
                  <c:v>38292</c:v>
                </c:pt>
                <c:pt idx="227">
                  <c:v>38322</c:v>
                </c:pt>
                <c:pt idx="228">
                  <c:v>38353</c:v>
                </c:pt>
                <c:pt idx="229">
                  <c:v>38384</c:v>
                </c:pt>
                <c:pt idx="230">
                  <c:v>38412</c:v>
                </c:pt>
                <c:pt idx="231">
                  <c:v>38443</c:v>
                </c:pt>
                <c:pt idx="232">
                  <c:v>38473</c:v>
                </c:pt>
                <c:pt idx="233">
                  <c:v>38504</c:v>
                </c:pt>
                <c:pt idx="234">
                  <c:v>38534</c:v>
                </c:pt>
                <c:pt idx="235">
                  <c:v>38565</c:v>
                </c:pt>
                <c:pt idx="236">
                  <c:v>38596</c:v>
                </c:pt>
                <c:pt idx="237">
                  <c:v>38626</c:v>
                </c:pt>
                <c:pt idx="238">
                  <c:v>38657</c:v>
                </c:pt>
                <c:pt idx="239">
                  <c:v>38687</c:v>
                </c:pt>
                <c:pt idx="240">
                  <c:v>38718</c:v>
                </c:pt>
                <c:pt idx="241">
                  <c:v>38749</c:v>
                </c:pt>
                <c:pt idx="242">
                  <c:v>38777</c:v>
                </c:pt>
                <c:pt idx="243">
                  <c:v>38808</c:v>
                </c:pt>
                <c:pt idx="244">
                  <c:v>38838</c:v>
                </c:pt>
                <c:pt idx="245">
                  <c:v>38869</c:v>
                </c:pt>
                <c:pt idx="246">
                  <c:v>38899</c:v>
                </c:pt>
                <c:pt idx="247">
                  <c:v>38930</c:v>
                </c:pt>
                <c:pt idx="248">
                  <c:v>38961</c:v>
                </c:pt>
                <c:pt idx="249">
                  <c:v>38991</c:v>
                </c:pt>
                <c:pt idx="250">
                  <c:v>39022</c:v>
                </c:pt>
                <c:pt idx="251">
                  <c:v>39052</c:v>
                </c:pt>
                <c:pt idx="252">
                  <c:v>39083</c:v>
                </c:pt>
                <c:pt idx="253">
                  <c:v>39114</c:v>
                </c:pt>
                <c:pt idx="254">
                  <c:v>39142</c:v>
                </c:pt>
                <c:pt idx="255">
                  <c:v>39173</c:v>
                </c:pt>
                <c:pt idx="256">
                  <c:v>39203</c:v>
                </c:pt>
                <c:pt idx="257">
                  <c:v>39234</c:v>
                </c:pt>
                <c:pt idx="258">
                  <c:v>39264</c:v>
                </c:pt>
                <c:pt idx="259">
                  <c:v>39295</c:v>
                </c:pt>
                <c:pt idx="260">
                  <c:v>39326</c:v>
                </c:pt>
                <c:pt idx="261">
                  <c:v>39356</c:v>
                </c:pt>
                <c:pt idx="262">
                  <c:v>39387</c:v>
                </c:pt>
                <c:pt idx="263">
                  <c:v>39417</c:v>
                </c:pt>
                <c:pt idx="264">
                  <c:v>39448</c:v>
                </c:pt>
                <c:pt idx="265">
                  <c:v>39479</c:v>
                </c:pt>
                <c:pt idx="266">
                  <c:v>39508</c:v>
                </c:pt>
                <c:pt idx="267">
                  <c:v>39539</c:v>
                </c:pt>
                <c:pt idx="268">
                  <c:v>39569</c:v>
                </c:pt>
                <c:pt idx="269">
                  <c:v>39600</c:v>
                </c:pt>
                <c:pt idx="270">
                  <c:v>39630</c:v>
                </c:pt>
                <c:pt idx="271">
                  <c:v>39661</c:v>
                </c:pt>
                <c:pt idx="272">
                  <c:v>39692</c:v>
                </c:pt>
                <c:pt idx="273">
                  <c:v>39722</c:v>
                </c:pt>
                <c:pt idx="274">
                  <c:v>39753</c:v>
                </c:pt>
                <c:pt idx="275">
                  <c:v>39783</c:v>
                </c:pt>
                <c:pt idx="276">
                  <c:v>39814</c:v>
                </c:pt>
                <c:pt idx="277">
                  <c:v>39845</c:v>
                </c:pt>
                <c:pt idx="278">
                  <c:v>39873</c:v>
                </c:pt>
                <c:pt idx="279">
                  <c:v>39904</c:v>
                </c:pt>
                <c:pt idx="280">
                  <c:v>39934</c:v>
                </c:pt>
                <c:pt idx="281">
                  <c:v>39965</c:v>
                </c:pt>
                <c:pt idx="282">
                  <c:v>39995</c:v>
                </c:pt>
                <c:pt idx="283">
                  <c:v>40026</c:v>
                </c:pt>
                <c:pt idx="284">
                  <c:v>40057</c:v>
                </c:pt>
                <c:pt idx="285">
                  <c:v>40087</c:v>
                </c:pt>
                <c:pt idx="286">
                  <c:v>40118</c:v>
                </c:pt>
                <c:pt idx="287">
                  <c:v>40148</c:v>
                </c:pt>
                <c:pt idx="288">
                  <c:v>40179</c:v>
                </c:pt>
                <c:pt idx="289">
                  <c:v>40210</c:v>
                </c:pt>
                <c:pt idx="290">
                  <c:v>40238</c:v>
                </c:pt>
                <c:pt idx="291">
                  <c:v>40269</c:v>
                </c:pt>
                <c:pt idx="292">
                  <c:v>40299</c:v>
                </c:pt>
                <c:pt idx="293">
                  <c:v>40330</c:v>
                </c:pt>
                <c:pt idx="294">
                  <c:v>40360</c:v>
                </c:pt>
                <c:pt idx="295">
                  <c:v>40391</c:v>
                </c:pt>
                <c:pt idx="296">
                  <c:v>40422</c:v>
                </c:pt>
                <c:pt idx="297">
                  <c:v>40452</c:v>
                </c:pt>
                <c:pt idx="298">
                  <c:v>40483</c:v>
                </c:pt>
                <c:pt idx="299">
                  <c:v>40513</c:v>
                </c:pt>
                <c:pt idx="300">
                  <c:v>40544</c:v>
                </c:pt>
                <c:pt idx="301">
                  <c:v>40575</c:v>
                </c:pt>
                <c:pt idx="302">
                  <c:v>40603</c:v>
                </c:pt>
                <c:pt idx="303">
                  <c:v>40634</c:v>
                </c:pt>
                <c:pt idx="304">
                  <c:v>40664</c:v>
                </c:pt>
                <c:pt idx="305">
                  <c:v>40695</c:v>
                </c:pt>
                <c:pt idx="306">
                  <c:v>40725</c:v>
                </c:pt>
                <c:pt idx="307">
                  <c:v>40756</c:v>
                </c:pt>
                <c:pt idx="308">
                  <c:v>40787</c:v>
                </c:pt>
                <c:pt idx="309">
                  <c:v>40817</c:v>
                </c:pt>
                <c:pt idx="310">
                  <c:v>40848</c:v>
                </c:pt>
                <c:pt idx="311">
                  <c:v>40878</c:v>
                </c:pt>
                <c:pt idx="312">
                  <c:v>40909</c:v>
                </c:pt>
                <c:pt idx="313">
                  <c:v>40940</c:v>
                </c:pt>
                <c:pt idx="314">
                  <c:v>40969</c:v>
                </c:pt>
                <c:pt idx="315">
                  <c:v>41000</c:v>
                </c:pt>
                <c:pt idx="316">
                  <c:v>41030</c:v>
                </c:pt>
                <c:pt idx="317">
                  <c:v>41061</c:v>
                </c:pt>
                <c:pt idx="318">
                  <c:v>41091</c:v>
                </c:pt>
                <c:pt idx="319">
                  <c:v>41122</c:v>
                </c:pt>
                <c:pt idx="320">
                  <c:v>41153</c:v>
                </c:pt>
                <c:pt idx="321">
                  <c:v>41183</c:v>
                </c:pt>
                <c:pt idx="322">
                  <c:v>41214</c:v>
                </c:pt>
                <c:pt idx="323">
                  <c:v>41244</c:v>
                </c:pt>
                <c:pt idx="324">
                  <c:v>41275</c:v>
                </c:pt>
                <c:pt idx="325">
                  <c:v>41306</c:v>
                </c:pt>
                <c:pt idx="326">
                  <c:v>41334</c:v>
                </c:pt>
                <c:pt idx="327">
                  <c:v>41365</c:v>
                </c:pt>
                <c:pt idx="328">
                  <c:v>41395</c:v>
                </c:pt>
                <c:pt idx="329">
                  <c:v>41426</c:v>
                </c:pt>
                <c:pt idx="330">
                  <c:v>41456</c:v>
                </c:pt>
                <c:pt idx="331">
                  <c:v>41487</c:v>
                </c:pt>
                <c:pt idx="332">
                  <c:v>41518</c:v>
                </c:pt>
                <c:pt idx="333">
                  <c:v>41548</c:v>
                </c:pt>
                <c:pt idx="334">
                  <c:v>41579</c:v>
                </c:pt>
                <c:pt idx="335">
                  <c:v>41609</c:v>
                </c:pt>
                <c:pt idx="336">
                  <c:v>41640</c:v>
                </c:pt>
                <c:pt idx="337">
                  <c:v>41671</c:v>
                </c:pt>
                <c:pt idx="338">
                  <c:v>41699</c:v>
                </c:pt>
                <c:pt idx="339">
                  <c:v>41730</c:v>
                </c:pt>
                <c:pt idx="340">
                  <c:v>41760</c:v>
                </c:pt>
                <c:pt idx="341">
                  <c:v>41791</c:v>
                </c:pt>
                <c:pt idx="342">
                  <c:v>41821</c:v>
                </c:pt>
                <c:pt idx="343">
                  <c:v>41852</c:v>
                </c:pt>
                <c:pt idx="344">
                  <c:v>41883</c:v>
                </c:pt>
                <c:pt idx="345">
                  <c:v>41913</c:v>
                </c:pt>
                <c:pt idx="346">
                  <c:v>41944</c:v>
                </c:pt>
                <c:pt idx="347">
                  <c:v>41974</c:v>
                </c:pt>
                <c:pt idx="348">
                  <c:v>42005</c:v>
                </c:pt>
                <c:pt idx="349">
                  <c:v>42036</c:v>
                </c:pt>
                <c:pt idx="350">
                  <c:v>42064</c:v>
                </c:pt>
                <c:pt idx="351">
                  <c:v>42095</c:v>
                </c:pt>
                <c:pt idx="352">
                  <c:v>42125</c:v>
                </c:pt>
                <c:pt idx="353">
                  <c:v>42156</c:v>
                </c:pt>
                <c:pt idx="354">
                  <c:v>42186</c:v>
                </c:pt>
                <c:pt idx="355">
                  <c:v>42217</c:v>
                </c:pt>
                <c:pt idx="356">
                  <c:v>42248</c:v>
                </c:pt>
                <c:pt idx="357">
                  <c:v>42278</c:v>
                </c:pt>
                <c:pt idx="358">
                  <c:v>42309</c:v>
                </c:pt>
                <c:pt idx="359">
                  <c:v>42339</c:v>
                </c:pt>
                <c:pt idx="360">
                  <c:v>42370</c:v>
                </c:pt>
                <c:pt idx="361">
                  <c:v>42401</c:v>
                </c:pt>
                <c:pt idx="362">
                  <c:v>42430</c:v>
                </c:pt>
                <c:pt idx="363">
                  <c:v>42461</c:v>
                </c:pt>
                <c:pt idx="364">
                  <c:v>42491</c:v>
                </c:pt>
                <c:pt idx="365">
                  <c:v>42522</c:v>
                </c:pt>
                <c:pt idx="366">
                  <c:v>42552</c:v>
                </c:pt>
                <c:pt idx="367">
                  <c:v>42583</c:v>
                </c:pt>
                <c:pt idx="368">
                  <c:v>42614</c:v>
                </c:pt>
                <c:pt idx="369">
                  <c:v>42644</c:v>
                </c:pt>
                <c:pt idx="370">
                  <c:v>42675</c:v>
                </c:pt>
                <c:pt idx="371">
                  <c:v>42705</c:v>
                </c:pt>
                <c:pt idx="372">
                  <c:v>42736</c:v>
                </c:pt>
                <c:pt idx="373">
                  <c:v>42767</c:v>
                </c:pt>
                <c:pt idx="374">
                  <c:v>42795</c:v>
                </c:pt>
                <c:pt idx="375">
                  <c:v>42826</c:v>
                </c:pt>
                <c:pt idx="376">
                  <c:v>42856</c:v>
                </c:pt>
                <c:pt idx="377">
                  <c:v>42887</c:v>
                </c:pt>
                <c:pt idx="378">
                  <c:v>42917</c:v>
                </c:pt>
                <c:pt idx="379">
                  <c:v>42948</c:v>
                </c:pt>
                <c:pt idx="380">
                  <c:v>42979</c:v>
                </c:pt>
                <c:pt idx="381">
                  <c:v>43009</c:v>
                </c:pt>
                <c:pt idx="382">
                  <c:v>43040</c:v>
                </c:pt>
                <c:pt idx="383">
                  <c:v>43070</c:v>
                </c:pt>
                <c:pt idx="384">
                  <c:v>43101</c:v>
                </c:pt>
                <c:pt idx="385">
                  <c:v>43132</c:v>
                </c:pt>
                <c:pt idx="386">
                  <c:v>43160</c:v>
                </c:pt>
                <c:pt idx="387">
                  <c:v>43191</c:v>
                </c:pt>
                <c:pt idx="388">
                  <c:v>43221</c:v>
                </c:pt>
                <c:pt idx="389">
                  <c:v>43252</c:v>
                </c:pt>
                <c:pt idx="390">
                  <c:v>43282</c:v>
                </c:pt>
                <c:pt idx="391">
                  <c:v>43313</c:v>
                </c:pt>
                <c:pt idx="392">
                  <c:v>43344</c:v>
                </c:pt>
                <c:pt idx="393">
                  <c:v>43374</c:v>
                </c:pt>
                <c:pt idx="394">
                  <c:v>43405</c:v>
                </c:pt>
                <c:pt idx="395">
                  <c:v>43435</c:v>
                </c:pt>
                <c:pt idx="396">
                  <c:v>43466</c:v>
                </c:pt>
                <c:pt idx="397">
                  <c:v>43497</c:v>
                </c:pt>
                <c:pt idx="398">
                  <c:v>43525</c:v>
                </c:pt>
                <c:pt idx="399">
                  <c:v>43556</c:v>
                </c:pt>
                <c:pt idx="400">
                  <c:v>43586</c:v>
                </c:pt>
                <c:pt idx="401">
                  <c:v>43617</c:v>
                </c:pt>
                <c:pt idx="402">
                  <c:v>43647</c:v>
                </c:pt>
                <c:pt idx="403">
                  <c:v>43678</c:v>
                </c:pt>
                <c:pt idx="404">
                  <c:v>43709</c:v>
                </c:pt>
                <c:pt idx="405">
                  <c:v>43739</c:v>
                </c:pt>
                <c:pt idx="406">
                  <c:v>43770</c:v>
                </c:pt>
                <c:pt idx="407">
                  <c:v>43800</c:v>
                </c:pt>
                <c:pt idx="408">
                  <c:v>43831</c:v>
                </c:pt>
                <c:pt idx="409">
                  <c:v>43862</c:v>
                </c:pt>
                <c:pt idx="410">
                  <c:v>43891</c:v>
                </c:pt>
                <c:pt idx="411">
                  <c:v>43922</c:v>
                </c:pt>
                <c:pt idx="412">
                  <c:v>43952</c:v>
                </c:pt>
                <c:pt idx="413">
                  <c:v>43983</c:v>
                </c:pt>
                <c:pt idx="414">
                  <c:v>44013</c:v>
                </c:pt>
                <c:pt idx="415">
                  <c:v>44044</c:v>
                </c:pt>
                <c:pt idx="416">
                  <c:v>44075</c:v>
                </c:pt>
                <c:pt idx="417">
                  <c:v>44105</c:v>
                </c:pt>
                <c:pt idx="418">
                  <c:v>44136</c:v>
                </c:pt>
                <c:pt idx="419">
                  <c:v>44166</c:v>
                </c:pt>
                <c:pt idx="420">
                  <c:v>44197</c:v>
                </c:pt>
                <c:pt idx="421">
                  <c:v>44228</c:v>
                </c:pt>
                <c:pt idx="422">
                  <c:v>44256</c:v>
                </c:pt>
                <c:pt idx="423">
                  <c:v>44287</c:v>
                </c:pt>
                <c:pt idx="424">
                  <c:v>44317</c:v>
                </c:pt>
                <c:pt idx="425">
                  <c:v>44348</c:v>
                </c:pt>
                <c:pt idx="426">
                  <c:v>44378</c:v>
                </c:pt>
                <c:pt idx="427">
                  <c:v>44409</c:v>
                </c:pt>
                <c:pt idx="428">
                  <c:v>44440</c:v>
                </c:pt>
                <c:pt idx="429">
                  <c:v>44470</c:v>
                </c:pt>
                <c:pt idx="430">
                  <c:v>44501</c:v>
                </c:pt>
                <c:pt idx="431">
                  <c:v>44531</c:v>
                </c:pt>
                <c:pt idx="432">
                  <c:v>44562</c:v>
                </c:pt>
                <c:pt idx="433">
                  <c:v>44593</c:v>
                </c:pt>
                <c:pt idx="434">
                  <c:v>44621</c:v>
                </c:pt>
                <c:pt idx="435">
                  <c:v>44652</c:v>
                </c:pt>
                <c:pt idx="436">
                  <c:v>44682</c:v>
                </c:pt>
                <c:pt idx="437">
                  <c:v>44713</c:v>
                </c:pt>
                <c:pt idx="438">
                  <c:v>44743</c:v>
                </c:pt>
                <c:pt idx="439">
                  <c:v>44774</c:v>
                </c:pt>
                <c:pt idx="440">
                  <c:v>44805</c:v>
                </c:pt>
                <c:pt idx="441">
                  <c:v>44835</c:v>
                </c:pt>
                <c:pt idx="442">
                  <c:v>44866</c:v>
                </c:pt>
                <c:pt idx="443">
                  <c:v>44896</c:v>
                </c:pt>
                <c:pt idx="444">
                  <c:v>44927</c:v>
                </c:pt>
                <c:pt idx="445">
                  <c:v>44958</c:v>
                </c:pt>
                <c:pt idx="446">
                  <c:v>44986</c:v>
                </c:pt>
                <c:pt idx="447">
                  <c:v>45017</c:v>
                </c:pt>
                <c:pt idx="448">
                  <c:v>45047</c:v>
                </c:pt>
                <c:pt idx="449">
                  <c:v>45078</c:v>
                </c:pt>
                <c:pt idx="450">
                  <c:v>45108</c:v>
                </c:pt>
                <c:pt idx="451">
                  <c:v>45139</c:v>
                </c:pt>
                <c:pt idx="452">
                  <c:v>45170</c:v>
                </c:pt>
                <c:pt idx="453">
                  <c:v>45200</c:v>
                </c:pt>
                <c:pt idx="454">
                  <c:v>45231</c:v>
                </c:pt>
                <c:pt idx="455">
                  <c:v>45261</c:v>
                </c:pt>
                <c:pt idx="456">
                  <c:v>45292</c:v>
                </c:pt>
                <c:pt idx="457">
                  <c:v>45323</c:v>
                </c:pt>
                <c:pt idx="458">
                  <c:v>45352</c:v>
                </c:pt>
                <c:pt idx="459">
                  <c:v>45383</c:v>
                </c:pt>
                <c:pt idx="460">
                  <c:v>45413</c:v>
                </c:pt>
                <c:pt idx="461">
                  <c:v>45444</c:v>
                </c:pt>
                <c:pt idx="462">
                  <c:v>45474</c:v>
                </c:pt>
                <c:pt idx="463">
                  <c:v>45505</c:v>
                </c:pt>
                <c:pt idx="464">
                  <c:v>45536</c:v>
                </c:pt>
                <c:pt idx="465">
                  <c:v>45566</c:v>
                </c:pt>
                <c:pt idx="466">
                  <c:v>45597</c:v>
                </c:pt>
                <c:pt idx="467">
                  <c:v>45627</c:v>
                </c:pt>
                <c:pt idx="468">
                  <c:v>45658</c:v>
                </c:pt>
                <c:pt idx="469">
                  <c:v>45689</c:v>
                </c:pt>
                <c:pt idx="470">
                  <c:v>45717</c:v>
                </c:pt>
                <c:pt idx="471">
                  <c:v>45748</c:v>
                </c:pt>
                <c:pt idx="472">
                  <c:v>45778</c:v>
                </c:pt>
                <c:pt idx="473">
                  <c:v>45809</c:v>
                </c:pt>
                <c:pt idx="474">
                  <c:v>45839</c:v>
                </c:pt>
                <c:pt idx="475">
                  <c:v>45870</c:v>
                </c:pt>
                <c:pt idx="476">
                  <c:v>45901</c:v>
                </c:pt>
                <c:pt idx="477">
                  <c:v>45931</c:v>
                </c:pt>
                <c:pt idx="478">
                  <c:v>45962</c:v>
                </c:pt>
                <c:pt idx="479">
                  <c:v>45992</c:v>
                </c:pt>
                <c:pt idx="480">
                  <c:v>46023</c:v>
                </c:pt>
                <c:pt idx="481">
                  <c:v>46054</c:v>
                </c:pt>
                <c:pt idx="482">
                  <c:v>46082</c:v>
                </c:pt>
                <c:pt idx="483">
                  <c:v>46113</c:v>
                </c:pt>
                <c:pt idx="484">
                  <c:v>46143</c:v>
                </c:pt>
                <c:pt idx="485">
                  <c:v>46174</c:v>
                </c:pt>
                <c:pt idx="486">
                  <c:v>46204</c:v>
                </c:pt>
                <c:pt idx="487">
                  <c:v>46235</c:v>
                </c:pt>
                <c:pt idx="488">
                  <c:v>46266</c:v>
                </c:pt>
                <c:pt idx="489">
                  <c:v>46296</c:v>
                </c:pt>
                <c:pt idx="490">
                  <c:v>46327</c:v>
                </c:pt>
                <c:pt idx="491">
                  <c:v>46357</c:v>
                </c:pt>
                <c:pt idx="492">
                  <c:v>46388</c:v>
                </c:pt>
                <c:pt idx="493">
                  <c:v>46419</c:v>
                </c:pt>
                <c:pt idx="494">
                  <c:v>46447</c:v>
                </c:pt>
                <c:pt idx="495">
                  <c:v>46478</c:v>
                </c:pt>
                <c:pt idx="496">
                  <c:v>46508</c:v>
                </c:pt>
                <c:pt idx="497">
                  <c:v>46539</c:v>
                </c:pt>
                <c:pt idx="498">
                  <c:v>46569</c:v>
                </c:pt>
                <c:pt idx="499">
                  <c:v>46600</c:v>
                </c:pt>
                <c:pt idx="500">
                  <c:v>46631</c:v>
                </c:pt>
                <c:pt idx="501">
                  <c:v>46661</c:v>
                </c:pt>
                <c:pt idx="502">
                  <c:v>46692</c:v>
                </c:pt>
                <c:pt idx="503">
                  <c:v>46722</c:v>
                </c:pt>
                <c:pt idx="504">
                  <c:v>46753</c:v>
                </c:pt>
                <c:pt idx="505">
                  <c:v>46784</c:v>
                </c:pt>
                <c:pt idx="506">
                  <c:v>46813</c:v>
                </c:pt>
                <c:pt idx="507">
                  <c:v>46844</c:v>
                </c:pt>
                <c:pt idx="508">
                  <c:v>46874</c:v>
                </c:pt>
                <c:pt idx="509">
                  <c:v>46905</c:v>
                </c:pt>
                <c:pt idx="510">
                  <c:v>46935</c:v>
                </c:pt>
                <c:pt idx="511">
                  <c:v>46966</c:v>
                </c:pt>
                <c:pt idx="512">
                  <c:v>46997</c:v>
                </c:pt>
                <c:pt idx="513">
                  <c:v>47027</c:v>
                </c:pt>
                <c:pt idx="514">
                  <c:v>47058</c:v>
                </c:pt>
                <c:pt idx="515">
                  <c:v>47088</c:v>
                </c:pt>
                <c:pt idx="516">
                  <c:v>47119</c:v>
                </c:pt>
                <c:pt idx="517">
                  <c:v>47150</c:v>
                </c:pt>
                <c:pt idx="518">
                  <c:v>47178</c:v>
                </c:pt>
                <c:pt idx="519">
                  <c:v>47209</c:v>
                </c:pt>
                <c:pt idx="520">
                  <c:v>47239</c:v>
                </c:pt>
                <c:pt idx="521">
                  <c:v>47270</c:v>
                </c:pt>
                <c:pt idx="522">
                  <c:v>47300</c:v>
                </c:pt>
                <c:pt idx="523">
                  <c:v>47331</c:v>
                </c:pt>
                <c:pt idx="524">
                  <c:v>47362</c:v>
                </c:pt>
                <c:pt idx="525">
                  <c:v>47392</c:v>
                </c:pt>
                <c:pt idx="526">
                  <c:v>47423</c:v>
                </c:pt>
                <c:pt idx="527">
                  <c:v>47453</c:v>
                </c:pt>
                <c:pt idx="528">
                  <c:v>47484</c:v>
                </c:pt>
                <c:pt idx="529">
                  <c:v>47515</c:v>
                </c:pt>
                <c:pt idx="530">
                  <c:v>47543</c:v>
                </c:pt>
                <c:pt idx="531">
                  <c:v>47574</c:v>
                </c:pt>
                <c:pt idx="532">
                  <c:v>47604</c:v>
                </c:pt>
                <c:pt idx="533">
                  <c:v>47635</c:v>
                </c:pt>
                <c:pt idx="534">
                  <c:v>47665</c:v>
                </c:pt>
                <c:pt idx="535">
                  <c:v>47696</c:v>
                </c:pt>
                <c:pt idx="536">
                  <c:v>47727</c:v>
                </c:pt>
                <c:pt idx="537">
                  <c:v>47757</c:v>
                </c:pt>
                <c:pt idx="538">
                  <c:v>47788</c:v>
                </c:pt>
                <c:pt idx="539">
                  <c:v>47818</c:v>
                </c:pt>
                <c:pt idx="540">
                  <c:v>47849</c:v>
                </c:pt>
                <c:pt idx="541">
                  <c:v>47880</c:v>
                </c:pt>
                <c:pt idx="542">
                  <c:v>47908</c:v>
                </c:pt>
                <c:pt idx="543">
                  <c:v>47939</c:v>
                </c:pt>
                <c:pt idx="544">
                  <c:v>47969</c:v>
                </c:pt>
                <c:pt idx="545">
                  <c:v>48000</c:v>
                </c:pt>
                <c:pt idx="546">
                  <c:v>48030</c:v>
                </c:pt>
                <c:pt idx="547">
                  <c:v>48061</c:v>
                </c:pt>
                <c:pt idx="548">
                  <c:v>48092</c:v>
                </c:pt>
                <c:pt idx="549">
                  <c:v>48122</c:v>
                </c:pt>
                <c:pt idx="550">
                  <c:v>48153</c:v>
                </c:pt>
                <c:pt idx="551">
                  <c:v>48183</c:v>
                </c:pt>
                <c:pt idx="552">
                  <c:v>48214</c:v>
                </c:pt>
                <c:pt idx="553">
                  <c:v>48245</c:v>
                </c:pt>
                <c:pt idx="554">
                  <c:v>48274</c:v>
                </c:pt>
                <c:pt idx="555">
                  <c:v>48305</c:v>
                </c:pt>
                <c:pt idx="556">
                  <c:v>48335</c:v>
                </c:pt>
                <c:pt idx="557">
                  <c:v>48366</c:v>
                </c:pt>
                <c:pt idx="558">
                  <c:v>48396</c:v>
                </c:pt>
                <c:pt idx="559">
                  <c:v>48427</c:v>
                </c:pt>
                <c:pt idx="560">
                  <c:v>48458</c:v>
                </c:pt>
                <c:pt idx="561">
                  <c:v>48488</c:v>
                </c:pt>
                <c:pt idx="562">
                  <c:v>48519</c:v>
                </c:pt>
                <c:pt idx="563">
                  <c:v>48549</c:v>
                </c:pt>
                <c:pt idx="564">
                  <c:v>48580</c:v>
                </c:pt>
                <c:pt idx="565">
                  <c:v>48611</c:v>
                </c:pt>
                <c:pt idx="566">
                  <c:v>48639</c:v>
                </c:pt>
                <c:pt idx="567">
                  <c:v>48670</c:v>
                </c:pt>
                <c:pt idx="568">
                  <c:v>48700</c:v>
                </c:pt>
                <c:pt idx="569">
                  <c:v>48731</c:v>
                </c:pt>
                <c:pt idx="570">
                  <c:v>48761</c:v>
                </c:pt>
                <c:pt idx="571">
                  <c:v>48792</c:v>
                </c:pt>
                <c:pt idx="572">
                  <c:v>48823</c:v>
                </c:pt>
                <c:pt idx="573">
                  <c:v>48853</c:v>
                </c:pt>
                <c:pt idx="574">
                  <c:v>48884</c:v>
                </c:pt>
                <c:pt idx="575">
                  <c:v>48914</c:v>
                </c:pt>
                <c:pt idx="576">
                  <c:v>48945</c:v>
                </c:pt>
                <c:pt idx="577">
                  <c:v>48976</c:v>
                </c:pt>
                <c:pt idx="578">
                  <c:v>49004</c:v>
                </c:pt>
                <c:pt idx="579">
                  <c:v>49035</c:v>
                </c:pt>
                <c:pt idx="580">
                  <c:v>49065</c:v>
                </c:pt>
                <c:pt idx="581">
                  <c:v>49096</c:v>
                </c:pt>
                <c:pt idx="582">
                  <c:v>49126</c:v>
                </c:pt>
                <c:pt idx="583">
                  <c:v>49157</c:v>
                </c:pt>
                <c:pt idx="584">
                  <c:v>49188</c:v>
                </c:pt>
                <c:pt idx="585">
                  <c:v>49218</c:v>
                </c:pt>
                <c:pt idx="586">
                  <c:v>49249</c:v>
                </c:pt>
                <c:pt idx="587">
                  <c:v>49279</c:v>
                </c:pt>
                <c:pt idx="588">
                  <c:v>49310</c:v>
                </c:pt>
                <c:pt idx="589">
                  <c:v>49341</c:v>
                </c:pt>
                <c:pt idx="590">
                  <c:v>49369</c:v>
                </c:pt>
                <c:pt idx="591">
                  <c:v>49400</c:v>
                </c:pt>
                <c:pt idx="592">
                  <c:v>49430</c:v>
                </c:pt>
                <c:pt idx="593">
                  <c:v>49461</c:v>
                </c:pt>
                <c:pt idx="594">
                  <c:v>49491</c:v>
                </c:pt>
                <c:pt idx="595">
                  <c:v>49522</c:v>
                </c:pt>
                <c:pt idx="596">
                  <c:v>49553</c:v>
                </c:pt>
                <c:pt idx="597">
                  <c:v>49583</c:v>
                </c:pt>
                <c:pt idx="598">
                  <c:v>49614</c:v>
                </c:pt>
                <c:pt idx="599">
                  <c:v>49644</c:v>
                </c:pt>
                <c:pt idx="600">
                  <c:v>49675</c:v>
                </c:pt>
                <c:pt idx="601">
                  <c:v>49706</c:v>
                </c:pt>
                <c:pt idx="602">
                  <c:v>49735</c:v>
                </c:pt>
                <c:pt idx="603">
                  <c:v>49766</c:v>
                </c:pt>
                <c:pt idx="604">
                  <c:v>49796</c:v>
                </c:pt>
                <c:pt idx="605">
                  <c:v>49827</c:v>
                </c:pt>
                <c:pt idx="606">
                  <c:v>49857</c:v>
                </c:pt>
                <c:pt idx="607">
                  <c:v>49888</c:v>
                </c:pt>
                <c:pt idx="608">
                  <c:v>49919</c:v>
                </c:pt>
                <c:pt idx="609">
                  <c:v>49949</c:v>
                </c:pt>
                <c:pt idx="610">
                  <c:v>49980</c:v>
                </c:pt>
                <c:pt idx="611">
                  <c:v>50010</c:v>
                </c:pt>
                <c:pt idx="612">
                  <c:v>50041</c:v>
                </c:pt>
                <c:pt idx="613">
                  <c:v>50072</c:v>
                </c:pt>
                <c:pt idx="614">
                  <c:v>50100</c:v>
                </c:pt>
                <c:pt idx="615">
                  <c:v>50131</c:v>
                </c:pt>
                <c:pt idx="616">
                  <c:v>50161</c:v>
                </c:pt>
                <c:pt idx="617">
                  <c:v>50192</c:v>
                </c:pt>
                <c:pt idx="618">
                  <c:v>50222</c:v>
                </c:pt>
                <c:pt idx="619">
                  <c:v>50253</c:v>
                </c:pt>
                <c:pt idx="620">
                  <c:v>50284</c:v>
                </c:pt>
                <c:pt idx="621">
                  <c:v>50314</c:v>
                </c:pt>
                <c:pt idx="622">
                  <c:v>50345</c:v>
                </c:pt>
                <c:pt idx="623">
                  <c:v>50375</c:v>
                </c:pt>
                <c:pt idx="624">
                  <c:v>50406</c:v>
                </c:pt>
                <c:pt idx="625">
                  <c:v>50437</c:v>
                </c:pt>
                <c:pt idx="626">
                  <c:v>50465</c:v>
                </c:pt>
                <c:pt idx="627">
                  <c:v>50496</c:v>
                </c:pt>
                <c:pt idx="628">
                  <c:v>50526</c:v>
                </c:pt>
                <c:pt idx="629">
                  <c:v>50557</c:v>
                </c:pt>
                <c:pt idx="630">
                  <c:v>50587</c:v>
                </c:pt>
                <c:pt idx="631">
                  <c:v>50618</c:v>
                </c:pt>
                <c:pt idx="632">
                  <c:v>50649</c:v>
                </c:pt>
                <c:pt idx="633">
                  <c:v>50679</c:v>
                </c:pt>
                <c:pt idx="634">
                  <c:v>50710</c:v>
                </c:pt>
                <c:pt idx="635">
                  <c:v>50740</c:v>
                </c:pt>
                <c:pt idx="636">
                  <c:v>50771</c:v>
                </c:pt>
                <c:pt idx="637">
                  <c:v>50802</c:v>
                </c:pt>
                <c:pt idx="638">
                  <c:v>50830</c:v>
                </c:pt>
                <c:pt idx="639">
                  <c:v>50861</c:v>
                </c:pt>
                <c:pt idx="640">
                  <c:v>50891</c:v>
                </c:pt>
                <c:pt idx="641">
                  <c:v>50922</c:v>
                </c:pt>
                <c:pt idx="642">
                  <c:v>50952</c:v>
                </c:pt>
                <c:pt idx="643">
                  <c:v>50983</c:v>
                </c:pt>
                <c:pt idx="644">
                  <c:v>51014</c:v>
                </c:pt>
                <c:pt idx="645">
                  <c:v>51044</c:v>
                </c:pt>
                <c:pt idx="646">
                  <c:v>51075</c:v>
                </c:pt>
                <c:pt idx="647">
                  <c:v>51105</c:v>
                </c:pt>
                <c:pt idx="648">
                  <c:v>51136</c:v>
                </c:pt>
                <c:pt idx="649">
                  <c:v>51167</c:v>
                </c:pt>
                <c:pt idx="650">
                  <c:v>51196</c:v>
                </c:pt>
                <c:pt idx="651">
                  <c:v>51227</c:v>
                </c:pt>
                <c:pt idx="652">
                  <c:v>51257</c:v>
                </c:pt>
                <c:pt idx="653">
                  <c:v>51288</c:v>
                </c:pt>
                <c:pt idx="654">
                  <c:v>51318</c:v>
                </c:pt>
                <c:pt idx="655">
                  <c:v>51349</c:v>
                </c:pt>
                <c:pt idx="656">
                  <c:v>51380</c:v>
                </c:pt>
                <c:pt idx="657">
                  <c:v>51410</c:v>
                </c:pt>
                <c:pt idx="658">
                  <c:v>51441</c:v>
                </c:pt>
                <c:pt idx="659">
                  <c:v>51471</c:v>
                </c:pt>
              </c:numCache>
            </c:numRef>
          </c:cat>
          <c:val>
            <c:numRef>
              <c:f>TIPRONSA!$B$9:$B$668</c:f>
              <c:numCache>
                <c:formatCode>General</c:formatCode>
                <c:ptCount val="66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14A-4F3F-A7CE-8C3B24970508}"/>
            </c:ext>
          </c:extLst>
        </c:ser>
        <c:ser>
          <c:idx val="3"/>
          <c:order val="1"/>
          <c:tx>
            <c:v>3/12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cat>
            <c:numRef>
              <c:f>TIPRONSA!$A$9:$A$668</c:f>
              <c:numCache>
                <c:formatCode>mmm\-yy</c:formatCode>
                <c:ptCount val="660"/>
                <c:pt idx="0">
                  <c:v>31413</c:v>
                </c:pt>
                <c:pt idx="1">
                  <c:v>31444</c:v>
                </c:pt>
                <c:pt idx="2">
                  <c:v>31472</c:v>
                </c:pt>
                <c:pt idx="3">
                  <c:v>31503</c:v>
                </c:pt>
                <c:pt idx="4">
                  <c:v>31533</c:v>
                </c:pt>
                <c:pt idx="5">
                  <c:v>31564</c:v>
                </c:pt>
                <c:pt idx="6">
                  <c:v>31594</c:v>
                </c:pt>
                <c:pt idx="7">
                  <c:v>31625</c:v>
                </c:pt>
                <c:pt idx="8">
                  <c:v>31656</c:v>
                </c:pt>
                <c:pt idx="9">
                  <c:v>31686</c:v>
                </c:pt>
                <c:pt idx="10">
                  <c:v>31717</c:v>
                </c:pt>
                <c:pt idx="11">
                  <c:v>31747</c:v>
                </c:pt>
                <c:pt idx="12">
                  <c:v>31778</c:v>
                </c:pt>
                <c:pt idx="13">
                  <c:v>31809</c:v>
                </c:pt>
                <c:pt idx="14">
                  <c:v>31837</c:v>
                </c:pt>
                <c:pt idx="15">
                  <c:v>31868</c:v>
                </c:pt>
                <c:pt idx="16">
                  <c:v>31898</c:v>
                </c:pt>
                <c:pt idx="17">
                  <c:v>31929</c:v>
                </c:pt>
                <c:pt idx="18">
                  <c:v>31959</c:v>
                </c:pt>
                <c:pt idx="19">
                  <c:v>31990</c:v>
                </c:pt>
                <c:pt idx="20">
                  <c:v>32021</c:v>
                </c:pt>
                <c:pt idx="21">
                  <c:v>32051</c:v>
                </c:pt>
                <c:pt idx="22">
                  <c:v>32082</c:v>
                </c:pt>
                <c:pt idx="23">
                  <c:v>32112</c:v>
                </c:pt>
                <c:pt idx="24">
                  <c:v>32143</c:v>
                </c:pt>
                <c:pt idx="25">
                  <c:v>32174</c:v>
                </c:pt>
                <c:pt idx="26">
                  <c:v>32203</c:v>
                </c:pt>
                <c:pt idx="27">
                  <c:v>32234</c:v>
                </c:pt>
                <c:pt idx="28">
                  <c:v>32264</c:v>
                </c:pt>
                <c:pt idx="29">
                  <c:v>32295</c:v>
                </c:pt>
                <c:pt idx="30">
                  <c:v>32325</c:v>
                </c:pt>
                <c:pt idx="31">
                  <c:v>32356</c:v>
                </c:pt>
                <c:pt idx="32">
                  <c:v>32387</c:v>
                </c:pt>
                <c:pt idx="33">
                  <c:v>32417</c:v>
                </c:pt>
                <c:pt idx="34">
                  <c:v>32448</c:v>
                </c:pt>
                <c:pt idx="35">
                  <c:v>32478</c:v>
                </c:pt>
                <c:pt idx="36">
                  <c:v>32509</c:v>
                </c:pt>
                <c:pt idx="37">
                  <c:v>32540</c:v>
                </c:pt>
                <c:pt idx="38">
                  <c:v>32568</c:v>
                </c:pt>
                <c:pt idx="39">
                  <c:v>32599</c:v>
                </c:pt>
                <c:pt idx="40">
                  <c:v>32629</c:v>
                </c:pt>
                <c:pt idx="41">
                  <c:v>32660</c:v>
                </c:pt>
                <c:pt idx="42">
                  <c:v>32690</c:v>
                </c:pt>
                <c:pt idx="43">
                  <c:v>32721</c:v>
                </c:pt>
                <c:pt idx="44">
                  <c:v>32752</c:v>
                </c:pt>
                <c:pt idx="45">
                  <c:v>32782</c:v>
                </c:pt>
                <c:pt idx="46">
                  <c:v>32813</c:v>
                </c:pt>
                <c:pt idx="47">
                  <c:v>32843</c:v>
                </c:pt>
                <c:pt idx="48">
                  <c:v>32874</c:v>
                </c:pt>
                <c:pt idx="49">
                  <c:v>32905</c:v>
                </c:pt>
                <c:pt idx="50">
                  <c:v>32933</c:v>
                </c:pt>
                <c:pt idx="51">
                  <c:v>32964</c:v>
                </c:pt>
                <c:pt idx="52">
                  <c:v>32994</c:v>
                </c:pt>
                <c:pt idx="53">
                  <c:v>33025</c:v>
                </c:pt>
                <c:pt idx="54">
                  <c:v>33055</c:v>
                </c:pt>
                <c:pt idx="55">
                  <c:v>33086</c:v>
                </c:pt>
                <c:pt idx="56">
                  <c:v>33117</c:v>
                </c:pt>
                <c:pt idx="57">
                  <c:v>33147</c:v>
                </c:pt>
                <c:pt idx="58">
                  <c:v>33178</c:v>
                </c:pt>
                <c:pt idx="59">
                  <c:v>33208</c:v>
                </c:pt>
                <c:pt idx="60">
                  <c:v>33239</c:v>
                </c:pt>
                <c:pt idx="61">
                  <c:v>33270</c:v>
                </c:pt>
                <c:pt idx="62">
                  <c:v>33298</c:v>
                </c:pt>
                <c:pt idx="63">
                  <c:v>33329</c:v>
                </c:pt>
                <c:pt idx="64">
                  <c:v>33359</c:v>
                </c:pt>
                <c:pt idx="65">
                  <c:v>33390</c:v>
                </c:pt>
                <c:pt idx="66">
                  <c:v>33420</c:v>
                </c:pt>
                <c:pt idx="67">
                  <c:v>33451</c:v>
                </c:pt>
                <c:pt idx="68">
                  <c:v>33482</c:v>
                </c:pt>
                <c:pt idx="69">
                  <c:v>33512</c:v>
                </c:pt>
                <c:pt idx="70">
                  <c:v>33543</c:v>
                </c:pt>
                <c:pt idx="71">
                  <c:v>33573</c:v>
                </c:pt>
                <c:pt idx="72">
                  <c:v>33604</c:v>
                </c:pt>
                <c:pt idx="73">
                  <c:v>33635</c:v>
                </c:pt>
                <c:pt idx="74">
                  <c:v>33664</c:v>
                </c:pt>
                <c:pt idx="75">
                  <c:v>33695</c:v>
                </c:pt>
                <c:pt idx="76">
                  <c:v>33725</c:v>
                </c:pt>
                <c:pt idx="77">
                  <c:v>33756</c:v>
                </c:pt>
                <c:pt idx="78">
                  <c:v>33786</c:v>
                </c:pt>
                <c:pt idx="79">
                  <c:v>33817</c:v>
                </c:pt>
                <c:pt idx="80">
                  <c:v>33848</c:v>
                </c:pt>
                <c:pt idx="81">
                  <c:v>33878</c:v>
                </c:pt>
                <c:pt idx="82">
                  <c:v>33909</c:v>
                </c:pt>
                <c:pt idx="83">
                  <c:v>33939</c:v>
                </c:pt>
                <c:pt idx="84">
                  <c:v>33970</c:v>
                </c:pt>
                <c:pt idx="85">
                  <c:v>34001</c:v>
                </c:pt>
                <c:pt idx="86">
                  <c:v>34029</c:v>
                </c:pt>
                <c:pt idx="87">
                  <c:v>34060</c:v>
                </c:pt>
                <c:pt idx="88">
                  <c:v>34090</c:v>
                </c:pt>
                <c:pt idx="89">
                  <c:v>34121</c:v>
                </c:pt>
                <c:pt idx="90">
                  <c:v>34151</c:v>
                </c:pt>
                <c:pt idx="91">
                  <c:v>34182</c:v>
                </c:pt>
                <c:pt idx="92">
                  <c:v>34213</c:v>
                </c:pt>
                <c:pt idx="93">
                  <c:v>34243</c:v>
                </c:pt>
                <c:pt idx="94">
                  <c:v>34274</c:v>
                </c:pt>
                <c:pt idx="95">
                  <c:v>34304</c:v>
                </c:pt>
                <c:pt idx="96">
                  <c:v>34335</c:v>
                </c:pt>
                <c:pt idx="97">
                  <c:v>34366</c:v>
                </c:pt>
                <c:pt idx="98">
                  <c:v>34394</c:v>
                </c:pt>
                <c:pt idx="99">
                  <c:v>34425</c:v>
                </c:pt>
                <c:pt idx="100">
                  <c:v>34455</c:v>
                </c:pt>
                <c:pt idx="101">
                  <c:v>34486</c:v>
                </c:pt>
                <c:pt idx="102">
                  <c:v>34516</c:v>
                </c:pt>
                <c:pt idx="103">
                  <c:v>34547</c:v>
                </c:pt>
                <c:pt idx="104">
                  <c:v>34578</c:v>
                </c:pt>
                <c:pt idx="105">
                  <c:v>34608</c:v>
                </c:pt>
                <c:pt idx="106">
                  <c:v>34639</c:v>
                </c:pt>
                <c:pt idx="107">
                  <c:v>34669</c:v>
                </c:pt>
                <c:pt idx="108">
                  <c:v>34700</c:v>
                </c:pt>
                <c:pt idx="109">
                  <c:v>34731</c:v>
                </c:pt>
                <c:pt idx="110">
                  <c:v>34759</c:v>
                </c:pt>
                <c:pt idx="111">
                  <c:v>34790</c:v>
                </c:pt>
                <c:pt idx="112">
                  <c:v>34820</c:v>
                </c:pt>
                <c:pt idx="113">
                  <c:v>34851</c:v>
                </c:pt>
                <c:pt idx="114">
                  <c:v>34881</c:v>
                </c:pt>
                <c:pt idx="115">
                  <c:v>34912</c:v>
                </c:pt>
                <c:pt idx="116">
                  <c:v>34943</c:v>
                </c:pt>
                <c:pt idx="117">
                  <c:v>34973</c:v>
                </c:pt>
                <c:pt idx="118">
                  <c:v>35004</c:v>
                </c:pt>
                <c:pt idx="119">
                  <c:v>35034</c:v>
                </c:pt>
                <c:pt idx="120">
                  <c:v>35065</c:v>
                </c:pt>
                <c:pt idx="121">
                  <c:v>35096</c:v>
                </c:pt>
                <c:pt idx="122">
                  <c:v>35125</c:v>
                </c:pt>
                <c:pt idx="123">
                  <c:v>35156</c:v>
                </c:pt>
                <c:pt idx="124">
                  <c:v>35186</c:v>
                </c:pt>
                <c:pt idx="125">
                  <c:v>35217</c:v>
                </c:pt>
                <c:pt idx="126">
                  <c:v>35247</c:v>
                </c:pt>
                <c:pt idx="127">
                  <c:v>35278</c:v>
                </c:pt>
                <c:pt idx="128">
                  <c:v>35309</c:v>
                </c:pt>
                <c:pt idx="129">
                  <c:v>35339</c:v>
                </c:pt>
                <c:pt idx="130">
                  <c:v>35370</c:v>
                </c:pt>
                <c:pt idx="131">
                  <c:v>35400</c:v>
                </c:pt>
                <c:pt idx="132">
                  <c:v>35431</c:v>
                </c:pt>
                <c:pt idx="133">
                  <c:v>35462</c:v>
                </c:pt>
                <c:pt idx="134">
                  <c:v>35490</c:v>
                </c:pt>
                <c:pt idx="135">
                  <c:v>35521</c:v>
                </c:pt>
                <c:pt idx="136">
                  <c:v>35551</c:v>
                </c:pt>
                <c:pt idx="137">
                  <c:v>35582</c:v>
                </c:pt>
                <c:pt idx="138">
                  <c:v>35612</c:v>
                </c:pt>
                <c:pt idx="139">
                  <c:v>35643</c:v>
                </c:pt>
                <c:pt idx="140">
                  <c:v>35674</c:v>
                </c:pt>
                <c:pt idx="141">
                  <c:v>35704</c:v>
                </c:pt>
                <c:pt idx="142">
                  <c:v>35735</c:v>
                </c:pt>
                <c:pt idx="143">
                  <c:v>35765</c:v>
                </c:pt>
                <c:pt idx="144">
                  <c:v>35796</c:v>
                </c:pt>
                <c:pt idx="145">
                  <c:v>35827</c:v>
                </c:pt>
                <c:pt idx="146">
                  <c:v>35855</c:v>
                </c:pt>
                <c:pt idx="147">
                  <c:v>35886</c:v>
                </c:pt>
                <c:pt idx="148">
                  <c:v>35916</c:v>
                </c:pt>
                <c:pt idx="149">
                  <c:v>35947</c:v>
                </c:pt>
                <c:pt idx="150">
                  <c:v>35977</c:v>
                </c:pt>
                <c:pt idx="151">
                  <c:v>36008</c:v>
                </c:pt>
                <c:pt idx="152">
                  <c:v>36039</c:v>
                </c:pt>
                <c:pt idx="153">
                  <c:v>36069</c:v>
                </c:pt>
                <c:pt idx="154">
                  <c:v>36100</c:v>
                </c:pt>
                <c:pt idx="155">
                  <c:v>36130</c:v>
                </c:pt>
                <c:pt idx="156">
                  <c:v>36161</c:v>
                </c:pt>
                <c:pt idx="157">
                  <c:v>36192</c:v>
                </c:pt>
                <c:pt idx="158">
                  <c:v>36220</c:v>
                </c:pt>
                <c:pt idx="159">
                  <c:v>36251</c:v>
                </c:pt>
                <c:pt idx="160">
                  <c:v>36281</c:v>
                </c:pt>
                <c:pt idx="161">
                  <c:v>36312</c:v>
                </c:pt>
                <c:pt idx="162">
                  <c:v>36342</c:v>
                </c:pt>
                <c:pt idx="163">
                  <c:v>36373</c:v>
                </c:pt>
                <c:pt idx="164">
                  <c:v>36404</c:v>
                </c:pt>
                <c:pt idx="165">
                  <c:v>36434</c:v>
                </c:pt>
                <c:pt idx="166">
                  <c:v>36465</c:v>
                </c:pt>
                <c:pt idx="167">
                  <c:v>36495</c:v>
                </c:pt>
                <c:pt idx="168">
                  <c:v>36526</c:v>
                </c:pt>
                <c:pt idx="169">
                  <c:v>36557</c:v>
                </c:pt>
                <c:pt idx="170">
                  <c:v>36586</c:v>
                </c:pt>
                <c:pt idx="171">
                  <c:v>36617</c:v>
                </c:pt>
                <c:pt idx="172">
                  <c:v>36647</c:v>
                </c:pt>
                <c:pt idx="173">
                  <c:v>36678</c:v>
                </c:pt>
                <c:pt idx="174">
                  <c:v>36708</c:v>
                </c:pt>
                <c:pt idx="175">
                  <c:v>36739</c:v>
                </c:pt>
                <c:pt idx="176">
                  <c:v>36770</c:v>
                </c:pt>
                <c:pt idx="177">
                  <c:v>36800</c:v>
                </c:pt>
                <c:pt idx="178">
                  <c:v>36831</c:v>
                </c:pt>
                <c:pt idx="179">
                  <c:v>36861</c:v>
                </c:pt>
                <c:pt idx="180">
                  <c:v>36892</c:v>
                </c:pt>
                <c:pt idx="181">
                  <c:v>36923</c:v>
                </c:pt>
                <c:pt idx="182">
                  <c:v>36951</c:v>
                </c:pt>
                <c:pt idx="183">
                  <c:v>36982</c:v>
                </c:pt>
                <c:pt idx="184">
                  <c:v>37012</c:v>
                </c:pt>
                <c:pt idx="185">
                  <c:v>37043</c:v>
                </c:pt>
                <c:pt idx="186">
                  <c:v>37073</c:v>
                </c:pt>
                <c:pt idx="187">
                  <c:v>37104</c:v>
                </c:pt>
                <c:pt idx="188">
                  <c:v>37135</c:v>
                </c:pt>
                <c:pt idx="189">
                  <c:v>37165</c:v>
                </c:pt>
                <c:pt idx="190">
                  <c:v>37196</c:v>
                </c:pt>
                <c:pt idx="191">
                  <c:v>37226</c:v>
                </c:pt>
                <c:pt idx="192">
                  <c:v>37257</c:v>
                </c:pt>
                <c:pt idx="193">
                  <c:v>37288</c:v>
                </c:pt>
                <c:pt idx="194">
                  <c:v>37316</c:v>
                </c:pt>
                <c:pt idx="195">
                  <c:v>37347</c:v>
                </c:pt>
                <c:pt idx="196">
                  <c:v>37377</c:v>
                </c:pt>
                <c:pt idx="197">
                  <c:v>37408</c:v>
                </c:pt>
                <c:pt idx="198">
                  <c:v>37438</c:v>
                </c:pt>
                <c:pt idx="199">
                  <c:v>37469</c:v>
                </c:pt>
                <c:pt idx="200">
                  <c:v>37500</c:v>
                </c:pt>
                <c:pt idx="201">
                  <c:v>37530</c:v>
                </c:pt>
                <c:pt idx="202">
                  <c:v>37561</c:v>
                </c:pt>
                <c:pt idx="203">
                  <c:v>37591</c:v>
                </c:pt>
                <c:pt idx="204">
                  <c:v>37622</c:v>
                </c:pt>
                <c:pt idx="205">
                  <c:v>37653</c:v>
                </c:pt>
                <c:pt idx="206">
                  <c:v>37681</c:v>
                </c:pt>
                <c:pt idx="207">
                  <c:v>37712</c:v>
                </c:pt>
                <c:pt idx="208">
                  <c:v>37742</c:v>
                </c:pt>
                <c:pt idx="209">
                  <c:v>37773</c:v>
                </c:pt>
                <c:pt idx="210">
                  <c:v>37803</c:v>
                </c:pt>
                <c:pt idx="211">
                  <c:v>37834</c:v>
                </c:pt>
                <c:pt idx="212">
                  <c:v>37865</c:v>
                </c:pt>
                <c:pt idx="213">
                  <c:v>37895</c:v>
                </c:pt>
                <c:pt idx="214">
                  <c:v>37926</c:v>
                </c:pt>
                <c:pt idx="215">
                  <c:v>37956</c:v>
                </c:pt>
                <c:pt idx="216">
                  <c:v>37987</c:v>
                </c:pt>
                <c:pt idx="217">
                  <c:v>38018</c:v>
                </c:pt>
                <c:pt idx="218">
                  <c:v>38047</c:v>
                </c:pt>
                <c:pt idx="219">
                  <c:v>38078</c:v>
                </c:pt>
                <c:pt idx="220">
                  <c:v>38108</c:v>
                </c:pt>
                <c:pt idx="221">
                  <c:v>38139</c:v>
                </c:pt>
                <c:pt idx="222">
                  <c:v>38169</c:v>
                </c:pt>
                <c:pt idx="223">
                  <c:v>38200</c:v>
                </c:pt>
                <c:pt idx="224">
                  <c:v>38231</c:v>
                </c:pt>
                <c:pt idx="225">
                  <c:v>38261</c:v>
                </c:pt>
                <c:pt idx="226">
                  <c:v>38292</c:v>
                </c:pt>
                <c:pt idx="227">
                  <c:v>38322</c:v>
                </c:pt>
                <c:pt idx="228">
                  <c:v>38353</c:v>
                </c:pt>
                <c:pt idx="229">
                  <c:v>38384</c:v>
                </c:pt>
                <c:pt idx="230">
                  <c:v>38412</c:v>
                </c:pt>
                <c:pt idx="231">
                  <c:v>38443</c:v>
                </c:pt>
                <c:pt idx="232">
                  <c:v>38473</c:v>
                </c:pt>
                <c:pt idx="233">
                  <c:v>38504</c:v>
                </c:pt>
                <c:pt idx="234">
                  <c:v>38534</c:v>
                </c:pt>
                <c:pt idx="235">
                  <c:v>38565</c:v>
                </c:pt>
                <c:pt idx="236">
                  <c:v>38596</c:v>
                </c:pt>
                <c:pt idx="237">
                  <c:v>38626</c:v>
                </c:pt>
                <c:pt idx="238">
                  <c:v>38657</c:v>
                </c:pt>
                <c:pt idx="239">
                  <c:v>38687</c:v>
                </c:pt>
                <c:pt idx="240">
                  <c:v>38718</c:v>
                </c:pt>
                <c:pt idx="241">
                  <c:v>38749</c:v>
                </c:pt>
                <c:pt idx="242">
                  <c:v>38777</c:v>
                </c:pt>
                <c:pt idx="243">
                  <c:v>38808</c:v>
                </c:pt>
                <c:pt idx="244">
                  <c:v>38838</c:v>
                </c:pt>
                <c:pt idx="245">
                  <c:v>38869</c:v>
                </c:pt>
                <c:pt idx="246">
                  <c:v>38899</c:v>
                </c:pt>
                <c:pt idx="247">
                  <c:v>38930</c:v>
                </c:pt>
                <c:pt idx="248">
                  <c:v>38961</c:v>
                </c:pt>
                <c:pt idx="249">
                  <c:v>38991</c:v>
                </c:pt>
                <c:pt idx="250">
                  <c:v>39022</c:v>
                </c:pt>
                <c:pt idx="251">
                  <c:v>39052</c:v>
                </c:pt>
                <c:pt idx="252">
                  <c:v>39083</c:v>
                </c:pt>
                <c:pt idx="253">
                  <c:v>39114</c:v>
                </c:pt>
                <c:pt idx="254">
                  <c:v>39142</c:v>
                </c:pt>
                <c:pt idx="255">
                  <c:v>39173</c:v>
                </c:pt>
                <c:pt idx="256">
                  <c:v>39203</c:v>
                </c:pt>
                <c:pt idx="257">
                  <c:v>39234</c:v>
                </c:pt>
                <c:pt idx="258">
                  <c:v>39264</c:v>
                </c:pt>
                <c:pt idx="259">
                  <c:v>39295</c:v>
                </c:pt>
                <c:pt idx="260">
                  <c:v>39326</c:v>
                </c:pt>
                <c:pt idx="261">
                  <c:v>39356</c:v>
                </c:pt>
                <c:pt idx="262">
                  <c:v>39387</c:v>
                </c:pt>
                <c:pt idx="263">
                  <c:v>39417</c:v>
                </c:pt>
                <c:pt idx="264">
                  <c:v>39448</c:v>
                </c:pt>
                <c:pt idx="265">
                  <c:v>39479</c:v>
                </c:pt>
                <c:pt idx="266">
                  <c:v>39508</c:v>
                </c:pt>
                <c:pt idx="267">
                  <c:v>39539</c:v>
                </c:pt>
                <c:pt idx="268">
                  <c:v>39569</c:v>
                </c:pt>
                <c:pt idx="269">
                  <c:v>39600</c:v>
                </c:pt>
                <c:pt idx="270">
                  <c:v>39630</c:v>
                </c:pt>
                <c:pt idx="271">
                  <c:v>39661</c:v>
                </c:pt>
                <c:pt idx="272">
                  <c:v>39692</c:v>
                </c:pt>
                <c:pt idx="273">
                  <c:v>39722</c:v>
                </c:pt>
                <c:pt idx="274">
                  <c:v>39753</c:v>
                </c:pt>
                <c:pt idx="275">
                  <c:v>39783</c:v>
                </c:pt>
                <c:pt idx="276">
                  <c:v>39814</c:v>
                </c:pt>
                <c:pt idx="277">
                  <c:v>39845</c:v>
                </c:pt>
                <c:pt idx="278">
                  <c:v>39873</c:v>
                </c:pt>
                <c:pt idx="279">
                  <c:v>39904</c:v>
                </c:pt>
                <c:pt idx="280">
                  <c:v>39934</c:v>
                </c:pt>
                <c:pt idx="281">
                  <c:v>39965</c:v>
                </c:pt>
                <c:pt idx="282">
                  <c:v>39995</c:v>
                </c:pt>
                <c:pt idx="283">
                  <c:v>40026</c:v>
                </c:pt>
                <c:pt idx="284">
                  <c:v>40057</c:v>
                </c:pt>
                <c:pt idx="285">
                  <c:v>40087</c:v>
                </c:pt>
                <c:pt idx="286">
                  <c:v>40118</c:v>
                </c:pt>
                <c:pt idx="287">
                  <c:v>40148</c:v>
                </c:pt>
                <c:pt idx="288">
                  <c:v>40179</c:v>
                </c:pt>
                <c:pt idx="289">
                  <c:v>40210</c:v>
                </c:pt>
                <c:pt idx="290">
                  <c:v>40238</c:v>
                </c:pt>
                <c:pt idx="291">
                  <c:v>40269</c:v>
                </c:pt>
                <c:pt idx="292">
                  <c:v>40299</c:v>
                </c:pt>
                <c:pt idx="293">
                  <c:v>40330</c:v>
                </c:pt>
                <c:pt idx="294">
                  <c:v>40360</c:v>
                </c:pt>
                <c:pt idx="295">
                  <c:v>40391</c:v>
                </c:pt>
                <c:pt idx="296">
                  <c:v>40422</c:v>
                </c:pt>
                <c:pt idx="297">
                  <c:v>40452</c:v>
                </c:pt>
                <c:pt idx="298">
                  <c:v>40483</c:v>
                </c:pt>
                <c:pt idx="299">
                  <c:v>40513</c:v>
                </c:pt>
                <c:pt idx="300">
                  <c:v>40544</c:v>
                </c:pt>
                <c:pt idx="301">
                  <c:v>40575</c:v>
                </c:pt>
                <c:pt idx="302">
                  <c:v>40603</c:v>
                </c:pt>
                <c:pt idx="303">
                  <c:v>40634</c:v>
                </c:pt>
                <c:pt idx="304">
                  <c:v>40664</c:v>
                </c:pt>
                <c:pt idx="305">
                  <c:v>40695</c:v>
                </c:pt>
                <c:pt idx="306">
                  <c:v>40725</c:v>
                </c:pt>
                <c:pt idx="307">
                  <c:v>40756</c:v>
                </c:pt>
                <c:pt idx="308">
                  <c:v>40787</c:v>
                </c:pt>
                <c:pt idx="309">
                  <c:v>40817</c:v>
                </c:pt>
                <c:pt idx="310">
                  <c:v>40848</c:v>
                </c:pt>
                <c:pt idx="311">
                  <c:v>40878</c:v>
                </c:pt>
                <c:pt idx="312">
                  <c:v>40909</c:v>
                </c:pt>
                <c:pt idx="313">
                  <c:v>40940</c:v>
                </c:pt>
                <c:pt idx="314">
                  <c:v>40969</c:v>
                </c:pt>
                <c:pt idx="315">
                  <c:v>41000</c:v>
                </c:pt>
                <c:pt idx="316">
                  <c:v>41030</c:v>
                </c:pt>
                <c:pt idx="317">
                  <c:v>41061</c:v>
                </c:pt>
                <c:pt idx="318">
                  <c:v>41091</c:v>
                </c:pt>
                <c:pt idx="319">
                  <c:v>41122</c:v>
                </c:pt>
                <c:pt idx="320">
                  <c:v>41153</c:v>
                </c:pt>
                <c:pt idx="321">
                  <c:v>41183</c:v>
                </c:pt>
                <c:pt idx="322">
                  <c:v>41214</c:v>
                </c:pt>
                <c:pt idx="323">
                  <c:v>41244</c:v>
                </c:pt>
                <c:pt idx="324">
                  <c:v>41275</c:v>
                </c:pt>
                <c:pt idx="325">
                  <c:v>41306</c:v>
                </c:pt>
                <c:pt idx="326">
                  <c:v>41334</c:v>
                </c:pt>
                <c:pt idx="327">
                  <c:v>41365</c:v>
                </c:pt>
                <c:pt idx="328">
                  <c:v>41395</c:v>
                </c:pt>
                <c:pt idx="329">
                  <c:v>41426</c:v>
                </c:pt>
                <c:pt idx="330">
                  <c:v>41456</c:v>
                </c:pt>
                <c:pt idx="331">
                  <c:v>41487</c:v>
                </c:pt>
                <c:pt idx="332">
                  <c:v>41518</c:v>
                </c:pt>
                <c:pt idx="333">
                  <c:v>41548</c:v>
                </c:pt>
                <c:pt idx="334">
                  <c:v>41579</c:v>
                </c:pt>
                <c:pt idx="335">
                  <c:v>41609</c:v>
                </c:pt>
                <c:pt idx="336">
                  <c:v>41640</c:v>
                </c:pt>
                <c:pt idx="337">
                  <c:v>41671</c:v>
                </c:pt>
                <c:pt idx="338">
                  <c:v>41699</c:v>
                </c:pt>
                <c:pt idx="339">
                  <c:v>41730</c:v>
                </c:pt>
                <c:pt idx="340">
                  <c:v>41760</c:v>
                </c:pt>
                <c:pt idx="341">
                  <c:v>41791</c:v>
                </c:pt>
                <c:pt idx="342">
                  <c:v>41821</c:v>
                </c:pt>
                <c:pt idx="343">
                  <c:v>41852</c:v>
                </c:pt>
                <c:pt idx="344">
                  <c:v>41883</c:v>
                </c:pt>
                <c:pt idx="345">
                  <c:v>41913</c:v>
                </c:pt>
                <c:pt idx="346">
                  <c:v>41944</c:v>
                </c:pt>
                <c:pt idx="347">
                  <c:v>41974</c:v>
                </c:pt>
                <c:pt idx="348">
                  <c:v>42005</c:v>
                </c:pt>
                <c:pt idx="349">
                  <c:v>42036</c:v>
                </c:pt>
                <c:pt idx="350">
                  <c:v>42064</c:v>
                </c:pt>
                <c:pt idx="351">
                  <c:v>42095</c:v>
                </c:pt>
                <c:pt idx="352">
                  <c:v>42125</c:v>
                </c:pt>
                <c:pt idx="353">
                  <c:v>42156</c:v>
                </c:pt>
                <c:pt idx="354">
                  <c:v>42186</c:v>
                </c:pt>
                <c:pt idx="355">
                  <c:v>42217</c:v>
                </c:pt>
                <c:pt idx="356">
                  <c:v>42248</c:v>
                </c:pt>
                <c:pt idx="357">
                  <c:v>42278</c:v>
                </c:pt>
                <c:pt idx="358">
                  <c:v>42309</c:v>
                </c:pt>
                <c:pt idx="359">
                  <c:v>42339</c:v>
                </c:pt>
                <c:pt idx="360">
                  <c:v>42370</c:v>
                </c:pt>
                <c:pt idx="361">
                  <c:v>42401</c:v>
                </c:pt>
                <c:pt idx="362">
                  <c:v>42430</c:v>
                </c:pt>
                <c:pt idx="363">
                  <c:v>42461</c:v>
                </c:pt>
                <c:pt idx="364">
                  <c:v>42491</c:v>
                </c:pt>
                <c:pt idx="365">
                  <c:v>42522</c:v>
                </c:pt>
                <c:pt idx="366">
                  <c:v>42552</c:v>
                </c:pt>
                <c:pt idx="367">
                  <c:v>42583</c:v>
                </c:pt>
                <c:pt idx="368">
                  <c:v>42614</c:v>
                </c:pt>
                <c:pt idx="369">
                  <c:v>42644</c:v>
                </c:pt>
                <c:pt idx="370">
                  <c:v>42675</c:v>
                </c:pt>
                <c:pt idx="371">
                  <c:v>42705</c:v>
                </c:pt>
                <c:pt idx="372">
                  <c:v>42736</c:v>
                </c:pt>
                <c:pt idx="373">
                  <c:v>42767</c:v>
                </c:pt>
                <c:pt idx="374">
                  <c:v>42795</c:v>
                </c:pt>
                <c:pt idx="375">
                  <c:v>42826</c:v>
                </c:pt>
                <c:pt idx="376">
                  <c:v>42856</c:v>
                </c:pt>
                <c:pt idx="377">
                  <c:v>42887</c:v>
                </c:pt>
                <c:pt idx="378">
                  <c:v>42917</c:v>
                </c:pt>
                <c:pt idx="379">
                  <c:v>42948</c:v>
                </c:pt>
                <c:pt idx="380">
                  <c:v>42979</c:v>
                </c:pt>
                <c:pt idx="381">
                  <c:v>43009</c:v>
                </c:pt>
                <c:pt idx="382">
                  <c:v>43040</c:v>
                </c:pt>
                <c:pt idx="383">
                  <c:v>43070</c:v>
                </c:pt>
                <c:pt idx="384">
                  <c:v>43101</c:v>
                </c:pt>
                <c:pt idx="385">
                  <c:v>43132</c:v>
                </c:pt>
                <c:pt idx="386">
                  <c:v>43160</c:v>
                </c:pt>
                <c:pt idx="387">
                  <c:v>43191</c:v>
                </c:pt>
                <c:pt idx="388">
                  <c:v>43221</c:v>
                </c:pt>
                <c:pt idx="389">
                  <c:v>43252</c:v>
                </c:pt>
                <c:pt idx="390">
                  <c:v>43282</c:v>
                </c:pt>
                <c:pt idx="391">
                  <c:v>43313</c:v>
                </c:pt>
                <c:pt idx="392">
                  <c:v>43344</c:v>
                </c:pt>
                <c:pt idx="393">
                  <c:v>43374</c:v>
                </c:pt>
                <c:pt idx="394">
                  <c:v>43405</c:v>
                </c:pt>
                <c:pt idx="395">
                  <c:v>43435</c:v>
                </c:pt>
                <c:pt idx="396">
                  <c:v>43466</c:v>
                </c:pt>
                <c:pt idx="397">
                  <c:v>43497</c:v>
                </c:pt>
                <c:pt idx="398">
                  <c:v>43525</c:v>
                </c:pt>
                <c:pt idx="399">
                  <c:v>43556</c:v>
                </c:pt>
                <c:pt idx="400">
                  <c:v>43586</c:v>
                </c:pt>
                <c:pt idx="401">
                  <c:v>43617</c:v>
                </c:pt>
                <c:pt idx="402">
                  <c:v>43647</c:v>
                </c:pt>
                <c:pt idx="403">
                  <c:v>43678</c:v>
                </c:pt>
                <c:pt idx="404">
                  <c:v>43709</c:v>
                </c:pt>
                <c:pt idx="405">
                  <c:v>43739</c:v>
                </c:pt>
                <c:pt idx="406">
                  <c:v>43770</c:v>
                </c:pt>
                <c:pt idx="407">
                  <c:v>43800</c:v>
                </c:pt>
                <c:pt idx="408">
                  <c:v>43831</c:v>
                </c:pt>
                <c:pt idx="409">
                  <c:v>43862</c:v>
                </c:pt>
                <c:pt idx="410">
                  <c:v>43891</c:v>
                </c:pt>
                <c:pt idx="411">
                  <c:v>43922</c:v>
                </c:pt>
                <c:pt idx="412">
                  <c:v>43952</c:v>
                </c:pt>
                <c:pt idx="413">
                  <c:v>43983</c:v>
                </c:pt>
                <c:pt idx="414">
                  <c:v>44013</c:v>
                </c:pt>
                <c:pt idx="415">
                  <c:v>44044</c:v>
                </c:pt>
                <c:pt idx="416">
                  <c:v>44075</c:v>
                </c:pt>
                <c:pt idx="417">
                  <c:v>44105</c:v>
                </c:pt>
                <c:pt idx="418">
                  <c:v>44136</c:v>
                </c:pt>
                <c:pt idx="419">
                  <c:v>44166</c:v>
                </c:pt>
                <c:pt idx="420">
                  <c:v>44197</c:v>
                </c:pt>
                <c:pt idx="421">
                  <c:v>44228</c:v>
                </c:pt>
                <c:pt idx="422">
                  <c:v>44256</c:v>
                </c:pt>
                <c:pt idx="423">
                  <c:v>44287</c:v>
                </c:pt>
                <c:pt idx="424">
                  <c:v>44317</c:v>
                </c:pt>
                <c:pt idx="425">
                  <c:v>44348</c:v>
                </c:pt>
                <c:pt idx="426">
                  <c:v>44378</c:v>
                </c:pt>
                <c:pt idx="427">
                  <c:v>44409</c:v>
                </c:pt>
                <c:pt idx="428">
                  <c:v>44440</c:v>
                </c:pt>
                <c:pt idx="429">
                  <c:v>44470</c:v>
                </c:pt>
                <c:pt idx="430">
                  <c:v>44501</c:v>
                </c:pt>
                <c:pt idx="431">
                  <c:v>44531</c:v>
                </c:pt>
                <c:pt idx="432">
                  <c:v>44562</c:v>
                </c:pt>
                <c:pt idx="433">
                  <c:v>44593</c:v>
                </c:pt>
                <c:pt idx="434">
                  <c:v>44621</c:v>
                </c:pt>
                <c:pt idx="435">
                  <c:v>44652</c:v>
                </c:pt>
                <c:pt idx="436">
                  <c:v>44682</c:v>
                </c:pt>
                <c:pt idx="437">
                  <c:v>44713</c:v>
                </c:pt>
                <c:pt idx="438">
                  <c:v>44743</c:v>
                </c:pt>
                <c:pt idx="439">
                  <c:v>44774</c:v>
                </c:pt>
                <c:pt idx="440">
                  <c:v>44805</c:v>
                </c:pt>
                <c:pt idx="441">
                  <c:v>44835</c:v>
                </c:pt>
                <c:pt idx="442">
                  <c:v>44866</c:v>
                </c:pt>
                <c:pt idx="443">
                  <c:v>44896</c:v>
                </c:pt>
                <c:pt idx="444">
                  <c:v>44927</c:v>
                </c:pt>
                <c:pt idx="445">
                  <c:v>44958</c:v>
                </c:pt>
                <c:pt idx="446">
                  <c:v>44986</c:v>
                </c:pt>
                <c:pt idx="447">
                  <c:v>45017</c:v>
                </c:pt>
                <c:pt idx="448">
                  <c:v>45047</c:v>
                </c:pt>
                <c:pt idx="449">
                  <c:v>45078</c:v>
                </c:pt>
                <c:pt idx="450">
                  <c:v>45108</c:v>
                </c:pt>
                <c:pt idx="451">
                  <c:v>45139</c:v>
                </c:pt>
                <c:pt idx="452">
                  <c:v>45170</c:v>
                </c:pt>
                <c:pt idx="453">
                  <c:v>45200</c:v>
                </c:pt>
                <c:pt idx="454">
                  <c:v>45231</c:v>
                </c:pt>
                <c:pt idx="455">
                  <c:v>45261</c:v>
                </c:pt>
                <c:pt idx="456">
                  <c:v>45292</c:v>
                </c:pt>
                <c:pt idx="457">
                  <c:v>45323</c:v>
                </c:pt>
                <c:pt idx="458">
                  <c:v>45352</c:v>
                </c:pt>
                <c:pt idx="459">
                  <c:v>45383</c:v>
                </c:pt>
                <c:pt idx="460">
                  <c:v>45413</c:v>
                </c:pt>
                <c:pt idx="461">
                  <c:v>45444</c:v>
                </c:pt>
                <c:pt idx="462">
                  <c:v>45474</c:v>
                </c:pt>
                <c:pt idx="463">
                  <c:v>45505</c:v>
                </c:pt>
                <c:pt idx="464">
                  <c:v>45536</c:v>
                </c:pt>
                <c:pt idx="465">
                  <c:v>45566</c:v>
                </c:pt>
                <c:pt idx="466">
                  <c:v>45597</c:v>
                </c:pt>
                <c:pt idx="467">
                  <c:v>45627</c:v>
                </c:pt>
                <c:pt idx="468">
                  <c:v>45658</c:v>
                </c:pt>
                <c:pt idx="469">
                  <c:v>45689</c:v>
                </c:pt>
                <c:pt idx="470">
                  <c:v>45717</c:v>
                </c:pt>
                <c:pt idx="471">
                  <c:v>45748</c:v>
                </c:pt>
                <c:pt idx="472">
                  <c:v>45778</c:v>
                </c:pt>
                <c:pt idx="473">
                  <c:v>45809</c:v>
                </c:pt>
                <c:pt idx="474">
                  <c:v>45839</c:v>
                </c:pt>
                <c:pt idx="475">
                  <c:v>45870</c:v>
                </c:pt>
                <c:pt idx="476">
                  <c:v>45901</c:v>
                </c:pt>
                <c:pt idx="477">
                  <c:v>45931</c:v>
                </c:pt>
                <c:pt idx="478">
                  <c:v>45962</c:v>
                </c:pt>
                <c:pt idx="479">
                  <c:v>45992</c:v>
                </c:pt>
                <c:pt idx="480">
                  <c:v>46023</c:v>
                </c:pt>
                <c:pt idx="481">
                  <c:v>46054</c:v>
                </c:pt>
                <c:pt idx="482">
                  <c:v>46082</c:v>
                </c:pt>
                <c:pt idx="483">
                  <c:v>46113</c:v>
                </c:pt>
                <c:pt idx="484">
                  <c:v>46143</c:v>
                </c:pt>
                <c:pt idx="485">
                  <c:v>46174</c:v>
                </c:pt>
                <c:pt idx="486">
                  <c:v>46204</c:v>
                </c:pt>
                <c:pt idx="487">
                  <c:v>46235</c:v>
                </c:pt>
                <c:pt idx="488">
                  <c:v>46266</c:v>
                </c:pt>
                <c:pt idx="489">
                  <c:v>46296</c:v>
                </c:pt>
                <c:pt idx="490">
                  <c:v>46327</c:v>
                </c:pt>
                <c:pt idx="491">
                  <c:v>46357</c:v>
                </c:pt>
                <c:pt idx="492">
                  <c:v>46388</c:v>
                </c:pt>
                <c:pt idx="493">
                  <c:v>46419</c:v>
                </c:pt>
                <c:pt idx="494">
                  <c:v>46447</c:v>
                </c:pt>
                <c:pt idx="495">
                  <c:v>46478</c:v>
                </c:pt>
                <c:pt idx="496">
                  <c:v>46508</c:v>
                </c:pt>
                <c:pt idx="497">
                  <c:v>46539</c:v>
                </c:pt>
                <c:pt idx="498">
                  <c:v>46569</c:v>
                </c:pt>
                <c:pt idx="499">
                  <c:v>46600</c:v>
                </c:pt>
                <c:pt idx="500">
                  <c:v>46631</c:v>
                </c:pt>
                <c:pt idx="501">
                  <c:v>46661</c:v>
                </c:pt>
                <c:pt idx="502">
                  <c:v>46692</c:v>
                </c:pt>
                <c:pt idx="503">
                  <c:v>46722</c:v>
                </c:pt>
                <c:pt idx="504">
                  <c:v>46753</c:v>
                </c:pt>
                <c:pt idx="505">
                  <c:v>46784</c:v>
                </c:pt>
                <c:pt idx="506">
                  <c:v>46813</c:v>
                </c:pt>
                <c:pt idx="507">
                  <c:v>46844</c:v>
                </c:pt>
                <c:pt idx="508">
                  <c:v>46874</c:v>
                </c:pt>
                <c:pt idx="509">
                  <c:v>46905</c:v>
                </c:pt>
                <c:pt idx="510">
                  <c:v>46935</c:v>
                </c:pt>
                <c:pt idx="511">
                  <c:v>46966</c:v>
                </c:pt>
                <c:pt idx="512">
                  <c:v>46997</c:v>
                </c:pt>
                <c:pt idx="513">
                  <c:v>47027</c:v>
                </c:pt>
                <c:pt idx="514">
                  <c:v>47058</c:v>
                </c:pt>
                <c:pt idx="515">
                  <c:v>47088</c:v>
                </c:pt>
                <c:pt idx="516">
                  <c:v>47119</c:v>
                </c:pt>
                <c:pt idx="517">
                  <c:v>47150</c:v>
                </c:pt>
                <c:pt idx="518">
                  <c:v>47178</c:v>
                </c:pt>
                <c:pt idx="519">
                  <c:v>47209</c:v>
                </c:pt>
                <c:pt idx="520">
                  <c:v>47239</c:v>
                </c:pt>
                <c:pt idx="521">
                  <c:v>47270</c:v>
                </c:pt>
                <c:pt idx="522">
                  <c:v>47300</c:v>
                </c:pt>
                <c:pt idx="523">
                  <c:v>47331</c:v>
                </c:pt>
                <c:pt idx="524">
                  <c:v>47362</c:v>
                </c:pt>
                <c:pt idx="525">
                  <c:v>47392</c:v>
                </c:pt>
                <c:pt idx="526">
                  <c:v>47423</c:v>
                </c:pt>
                <c:pt idx="527">
                  <c:v>47453</c:v>
                </c:pt>
                <c:pt idx="528">
                  <c:v>47484</c:v>
                </c:pt>
                <c:pt idx="529">
                  <c:v>47515</c:v>
                </c:pt>
                <c:pt idx="530">
                  <c:v>47543</c:v>
                </c:pt>
                <c:pt idx="531">
                  <c:v>47574</c:v>
                </c:pt>
                <c:pt idx="532">
                  <c:v>47604</c:v>
                </c:pt>
                <c:pt idx="533">
                  <c:v>47635</c:v>
                </c:pt>
                <c:pt idx="534">
                  <c:v>47665</c:v>
                </c:pt>
                <c:pt idx="535">
                  <c:v>47696</c:v>
                </c:pt>
                <c:pt idx="536">
                  <c:v>47727</c:v>
                </c:pt>
                <c:pt idx="537">
                  <c:v>47757</c:v>
                </c:pt>
                <c:pt idx="538">
                  <c:v>47788</c:v>
                </c:pt>
                <c:pt idx="539">
                  <c:v>47818</c:v>
                </c:pt>
                <c:pt idx="540">
                  <c:v>47849</c:v>
                </c:pt>
                <c:pt idx="541">
                  <c:v>47880</c:v>
                </c:pt>
                <c:pt idx="542">
                  <c:v>47908</c:v>
                </c:pt>
                <c:pt idx="543">
                  <c:v>47939</c:v>
                </c:pt>
                <c:pt idx="544">
                  <c:v>47969</c:v>
                </c:pt>
                <c:pt idx="545">
                  <c:v>48000</c:v>
                </c:pt>
                <c:pt idx="546">
                  <c:v>48030</c:v>
                </c:pt>
                <c:pt idx="547">
                  <c:v>48061</c:v>
                </c:pt>
                <c:pt idx="548">
                  <c:v>48092</c:v>
                </c:pt>
                <c:pt idx="549">
                  <c:v>48122</c:v>
                </c:pt>
                <c:pt idx="550">
                  <c:v>48153</c:v>
                </c:pt>
                <c:pt idx="551">
                  <c:v>48183</c:v>
                </c:pt>
                <c:pt idx="552">
                  <c:v>48214</c:v>
                </c:pt>
                <c:pt idx="553">
                  <c:v>48245</c:v>
                </c:pt>
                <c:pt idx="554">
                  <c:v>48274</c:v>
                </c:pt>
                <c:pt idx="555">
                  <c:v>48305</c:v>
                </c:pt>
                <c:pt idx="556">
                  <c:v>48335</c:v>
                </c:pt>
                <c:pt idx="557">
                  <c:v>48366</c:v>
                </c:pt>
                <c:pt idx="558">
                  <c:v>48396</c:v>
                </c:pt>
                <c:pt idx="559">
                  <c:v>48427</c:v>
                </c:pt>
                <c:pt idx="560">
                  <c:v>48458</c:v>
                </c:pt>
                <c:pt idx="561">
                  <c:v>48488</c:v>
                </c:pt>
                <c:pt idx="562">
                  <c:v>48519</c:v>
                </c:pt>
                <c:pt idx="563">
                  <c:v>48549</c:v>
                </c:pt>
                <c:pt idx="564">
                  <c:v>48580</c:v>
                </c:pt>
                <c:pt idx="565">
                  <c:v>48611</c:v>
                </c:pt>
                <c:pt idx="566">
                  <c:v>48639</c:v>
                </c:pt>
                <c:pt idx="567">
                  <c:v>48670</c:v>
                </c:pt>
                <c:pt idx="568">
                  <c:v>48700</c:v>
                </c:pt>
                <c:pt idx="569">
                  <c:v>48731</c:v>
                </c:pt>
                <c:pt idx="570">
                  <c:v>48761</c:v>
                </c:pt>
                <c:pt idx="571">
                  <c:v>48792</c:v>
                </c:pt>
                <c:pt idx="572">
                  <c:v>48823</c:v>
                </c:pt>
                <c:pt idx="573">
                  <c:v>48853</c:v>
                </c:pt>
                <c:pt idx="574">
                  <c:v>48884</c:v>
                </c:pt>
                <c:pt idx="575">
                  <c:v>48914</c:v>
                </c:pt>
                <c:pt idx="576">
                  <c:v>48945</c:v>
                </c:pt>
                <c:pt idx="577">
                  <c:v>48976</c:v>
                </c:pt>
                <c:pt idx="578">
                  <c:v>49004</c:v>
                </c:pt>
                <c:pt idx="579">
                  <c:v>49035</c:v>
                </c:pt>
                <c:pt idx="580">
                  <c:v>49065</c:v>
                </c:pt>
                <c:pt idx="581">
                  <c:v>49096</c:v>
                </c:pt>
                <c:pt idx="582">
                  <c:v>49126</c:v>
                </c:pt>
                <c:pt idx="583">
                  <c:v>49157</c:v>
                </c:pt>
                <c:pt idx="584">
                  <c:v>49188</c:v>
                </c:pt>
                <c:pt idx="585">
                  <c:v>49218</c:v>
                </c:pt>
                <c:pt idx="586">
                  <c:v>49249</c:v>
                </c:pt>
                <c:pt idx="587">
                  <c:v>49279</c:v>
                </c:pt>
                <c:pt idx="588">
                  <c:v>49310</c:v>
                </c:pt>
                <c:pt idx="589">
                  <c:v>49341</c:v>
                </c:pt>
                <c:pt idx="590">
                  <c:v>49369</c:v>
                </c:pt>
                <c:pt idx="591">
                  <c:v>49400</c:v>
                </c:pt>
                <c:pt idx="592">
                  <c:v>49430</c:v>
                </c:pt>
                <c:pt idx="593">
                  <c:v>49461</c:v>
                </c:pt>
                <c:pt idx="594">
                  <c:v>49491</c:v>
                </c:pt>
                <c:pt idx="595">
                  <c:v>49522</c:v>
                </c:pt>
                <c:pt idx="596">
                  <c:v>49553</c:v>
                </c:pt>
                <c:pt idx="597">
                  <c:v>49583</c:v>
                </c:pt>
                <c:pt idx="598">
                  <c:v>49614</c:v>
                </c:pt>
                <c:pt idx="599">
                  <c:v>49644</c:v>
                </c:pt>
                <c:pt idx="600">
                  <c:v>49675</c:v>
                </c:pt>
                <c:pt idx="601">
                  <c:v>49706</c:v>
                </c:pt>
                <c:pt idx="602">
                  <c:v>49735</c:v>
                </c:pt>
                <c:pt idx="603">
                  <c:v>49766</c:v>
                </c:pt>
                <c:pt idx="604">
                  <c:v>49796</c:v>
                </c:pt>
                <c:pt idx="605">
                  <c:v>49827</c:v>
                </c:pt>
                <c:pt idx="606">
                  <c:v>49857</c:v>
                </c:pt>
                <c:pt idx="607">
                  <c:v>49888</c:v>
                </c:pt>
                <c:pt idx="608">
                  <c:v>49919</c:v>
                </c:pt>
                <c:pt idx="609">
                  <c:v>49949</c:v>
                </c:pt>
                <c:pt idx="610">
                  <c:v>49980</c:v>
                </c:pt>
                <c:pt idx="611">
                  <c:v>50010</c:v>
                </c:pt>
                <c:pt idx="612">
                  <c:v>50041</c:v>
                </c:pt>
                <c:pt idx="613">
                  <c:v>50072</c:v>
                </c:pt>
                <c:pt idx="614">
                  <c:v>50100</c:v>
                </c:pt>
                <c:pt idx="615">
                  <c:v>50131</c:v>
                </c:pt>
                <c:pt idx="616">
                  <c:v>50161</c:v>
                </c:pt>
                <c:pt idx="617">
                  <c:v>50192</c:v>
                </c:pt>
                <c:pt idx="618">
                  <c:v>50222</c:v>
                </c:pt>
                <c:pt idx="619">
                  <c:v>50253</c:v>
                </c:pt>
                <c:pt idx="620">
                  <c:v>50284</c:v>
                </c:pt>
                <c:pt idx="621">
                  <c:v>50314</c:v>
                </c:pt>
                <c:pt idx="622">
                  <c:v>50345</c:v>
                </c:pt>
                <c:pt idx="623">
                  <c:v>50375</c:v>
                </c:pt>
                <c:pt idx="624">
                  <c:v>50406</c:v>
                </c:pt>
                <c:pt idx="625">
                  <c:v>50437</c:v>
                </c:pt>
                <c:pt idx="626">
                  <c:v>50465</c:v>
                </c:pt>
                <c:pt idx="627">
                  <c:v>50496</c:v>
                </c:pt>
                <c:pt idx="628">
                  <c:v>50526</c:v>
                </c:pt>
                <c:pt idx="629">
                  <c:v>50557</c:v>
                </c:pt>
                <c:pt idx="630">
                  <c:v>50587</c:v>
                </c:pt>
                <c:pt idx="631">
                  <c:v>50618</c:v>
                </c:pt>
                <c:pt idx="632">
                  <c:v>50649</c:v>
                </c:pt>
                <c:pt idx="633">
                  <c:v>50679</c:v>
                </c:pt>
                <c:pt idx="634">
                  <c:v>50710</c:v>
                </c:pt>
                <c:pt idx="635">
                  <c:v>50740</c:v>
                </c:pt>
                <c:pt idx="636">
                  <c:v>50771</c:v>
                </c:pt>
                <c:pt idx="637">
                  <c:v>50802</c:v>
                </c:pt>
                <c:pt idx="638">
                  <c:v>50830</c:v>
                </c:pt>
                <c:pt idx="639">
                  <c:v>50861</c:v>
                </c:pt>
                <c:pt idx="640">
                  <c:v>50891</c:v>
                </c:pt>
                <c:pt idx="641">
                  <c:v>50922</c:v>
                </c:pt>
                <c:pt idx="642">
                  <c:v>50952</c:v>
                </c:pt>
                <c:pt idx="643">
                  <c:v>50983</c:v>
                </c:pt>
                <c:pt idx="644">
                  <c:v>51014</c:v>
                </c:pt>
                <c:pt idx="645">
                  <c:v>51044</c:v>
                </c:pt>
                <c:pt idx="646">
                  <c:v>51075</c:v>
                </c:pt>
                <c:pt idx="647">
                  <c:v>51105</c:v>
                </c:pt>
                <c:pt idx="648">
                  <c:v>51136</c:v>
                </c:pt>
                <c:pt idx="649">
                  <c:v>51167</c:v>
                </c:pt>
                <c:pt idx="650">
                  <c:v>51196</c:v>
                </c:pt>
                <c:pt idx="651">
                  <c:v>51227</c:v>
                </c:pt>
                <c:pt idx="652">
                  <c:v>51257</c:v>
                </c:pt>
                <c:pt idx="653">
                  <c:v>51288</c:v>
                </c:pt>
                <c:pt idx="654">
                  <c:v>51318</c:v>
                </c:pt>
                <c:pt idx="655">
                  <c:v>51349</c:v>
                </c:pt>
                <c:pt idx="656">
                  <c:v>51380</c:v>
                </c:pt>
                <c:pt idx="657">
                  <c:v>51410</c:v>
                </c:pt>
                <c:pt idx="658">
                  <c:v>51441</c:v>
                </c:pt>
                <c:pt idx="659">
                  <c:v>51471</c:v>
                </c:pt>
              </c:numCache>
            </c:numRef>
          </c:cat>
          <c:val>
            <c:numRef>
              <c:f>TIPRONSA!$G$9:$G$668</c:f>
              <c:numCache>
                <c:formatCode>General</c:formatCode>
                <c:ptCount val="660"/>
                <c:pt idx="0" formatCode="0.0">
                  <c:v>0</c:v>
                </c:pt>
                <c:pt idx="14" formatCode="0.0">
                  <c:v>2.2981872801000001</c:v>
                </c:pt>
                <c:pt idx="15" formatCode="0.0">
                  <c:v>3.1914547328</c:v>
                </c:pt>
                <c:pt idx="16" formatCode="0.0">
                  <c:v>3.9111549120000002</c:v>
                </c:pt>
                <c:pt idx="17" formatCode="0.0">
                  <c:v>4.4882593515</c:v>
                </c:pt>
                <c:pt idx="18" formatCode="0.0">
                  <c:v>5.3982825281000002</c:v>
                </c:pt>
                <c:pt idx="19" formatCode="0.0">
                  <c:v>6.1360137994999997</c:v>
                </c:pt>
                <c:pt idx="20" formatCode="0.0">
                  <c:v>6.3587950468000001</c:v>
                </c:pt>
                <c:pt idx="21" formatCode="0.0">
                  <c:v>7.0534727122999996</c:v>
                </c:pt>
                <c:pt idx="22" formatCode="0.0">
                  <c:v>7.4010386792</c:v>
                </c:pt>
                <c:pt idx="23" formatCode="0.0">
                  <c:v>7.7129194071000002</c:v>
                </c:pt>
                <c:pt idx="24" formatCode="0.0">
                  <c:v>7.6051107379999996</c:v>
                </c:pt>
                <c:pt idx="25" formatCode="0.0">
                  <c:v>7.0734264759999999</c:v>
                </c:pt>
                <c:pt idx="26" formatCode="0.0">
                  <c:v>6.7967268004000001</c:v>
                </c:pt>
                <c:pt idx="27" formatCode="0.0">
                  <c:v>6.5789304586000004</c:v>
                </c:pt>
                <c:pt idx="28" formatCode="0.0">
                  <c:v>6.4326904073</c:v>
                </c:pt>
                <c:pt idx="29" formatCode="0.0">
                  <c:v>6.2240555690999999</c:v>
                </c:pt>
                <c:pt idx="30" formatCode="0.0">
                  <c:v>5.6630729836000002</c:v>
                </c:pt>
                <c:pt idx="31" formatCode="0.0">
                  <c:v>5.2596948612999999</c:v>
                </c:pt>
                <c:pt idx="32" formatCode="0.0">
                  <c:v>4.8491189658999998</c:v>
                </c:pt>
                <c:pt idx="33" formatCode="0.0">
                  <c:v>4.2197289732999996</c:v>
                </c:pt>
                <c:pt idx="34" formatCode="0.0">
                  <c:v>3.5866674841999999</c:v>
                </c:pt>
                <c:pt idx="35" formatCode="0.0">
                  <c:v>2.9415387770999999</c:v>
                </c:pt>
                <c:pt idx="36" formatCode="0.0">
                  <c:v>2.7467596819</c:v>
                </c:pt>
                <c:pt idx="37" formatCode="0.0">
                  <c:v>2.4499785210999998</c:v>
                </c:pt>
                <c:pt idx="38" formatCode="0.0">
                  <c:v>2.0176535764999999</c:v>
                </c:pt>
                <c:pt idx="39" formatCode="0.0">
                  <c:v>1.8785999648</c:v>
                </c:pt>
                <c:pt idx="40" formatCode="0.0">
                  <c:v>1.5556412597</c:v>
                </c:pt>
                <c:pt idx="41" formatCode="0.0">
                  <c:v>1.3490179561</c:v>
                </c:pt>
                <c:pt idx="42" formatCode="0.0">
                  <c:v>0.48342049970000001</c:v>
                </c:pt>
                <c:pt idx="43" formatCode="0.0">
                  <c:v>0.35360675079999998</c:v>
                </c:pt>
                <c:pt idx="44" formatCode="0.0">
                  <c:v>0.20050433000000001</c:v>
                </c:pt>
                <c:pt idx="45" formatCode="0.0">
                  <c:v>0.2237304504</c:v>
                </c:pt>
                <c:pt idx="46" formatCode="0.0">
                  <c:v>2.3679491600000001E-2</c:v>
                </c:pt>
                <c:pt idx="47" formatCode="0.0">
                  <c:v>7.1744401499999999E-2</c:v>
                </c:pt>
                <c:pt idx="48" formatCode="0.0">
                  <c:v>-0.1268855166</c:v>
                </c:pt>
                <c:pt idx="49" formatCode="0.0">
                  <c:v>-2.2424177900000002E-2</c:v>
                </c:pt>
                <c:pt idx="50" formatCode="0.0">
                  <c:v>0.25128887129999999</c:v>
                </c:pt>
                <c:pt idx="51" formatCode="0.0">
                  <c:v>0.20185369689999999</c:v>
                </c:pt>
                <c:pt idx="52" formatCode="0.0">
                  <c:v>0.59133473619999999</c:v>
                </c:pt>
                <c:pt idx="53" formatCode="0.0">
                  <c:v>0.7649284864</c:v>
                </c:pt>
                <c:pt idx="54" formatCode="0.0">
                  <c:v>2.0456470753999998</c:v>
                </c:pt>
                <c:pt idx="55" formatCode="0.0">
                  <c:v>2.2494590929</c:v>
                </c:pt>
                <c:pt idx="56" formatCode="0.0">
                  <c:v>2.5457713511</c:v>
                </c:pt>
                <c:pt idx="57" formatCode="0.0">
                  <c:v>2.1744949196999999</c:v>
                </c:pt>
                <c:pt idx="58" formatCode="0.0">
                  <c:v>1.5699014520000001</c:v>
                </c:pt>
                <c:pt idx="59" formatCode="0.0">
                  <c:v>0.29537501910000002</c:v>
                </c:pt>
                <c:pt idx="60" formatCode="0.0">
                  <c:v>-0.5351822732</c:v>
                </c:pt>
                <c:pt idx="61" formatCode="0.0">
                  <c:v>-1.4580065785</c:v>
                </c:pt>
                <c:pt idx="62" formatCode="0.0">
                  <c:v>-2.4439922906999998</c:v>
                </c:pt>
                <c:pt idx="63" formatCode="0.0">
                  <c:v>-2.9135731942</c:v>
                </c:pt>
                <c:pt idx="64" formatCode="0.0">
                  <c:v>-2.8978827735000001</c:v>
                </c:pt>
                <c:pt idx="65" formatCode="0.0">
                  <c:v>-2.1091938671000001</c:v>
                </c:pt>
                <c:pt idx="66" formatCode="0.0">
                  <c:v>-1.9534421871000001</c:v>
                </c:pt>
                <c:pt idx="67" formatCode="0.0">
                  <c:v>-1.6331214128</c:v>
                </c:pt>
                <c:pt idx="68" formatCode="0.0">
                  <c:v>-1.4295479740999999</c:v>
                </c:pt>
                <c:pt idx="69" formatCode="0.0">
                  <c:v>-1.0578212758000001</c:v>
                </c:pt>
                <c:pt idx="70" formatCode="0.0">
                  <c:v>-0.44576499409999998</c:v>
                </c:pt>
                <c:pt idx="71" formatCode="0.0">
                  <c:v>9.5057341899999995E-2</c:v>
                </c:pt>
                <c:pt idx="72" formatCode="0.0">
                  <c:v>0.38439232800000001</c:v>
                </c:pt>
                <c:pt idx="73" formatCode="0.0">
                  <c:v>0.97598351110000003</c:v>
                </c:pt>
                <c:pt idx="74" formatCode="0.0">
                  <c:v>2.2871328211000002</c:v>
                </c:pt>
                <c:pt idx="75" formatCode="0.0">
                  <c:v>3.2911785818000001</c:v>
                </c:pt>
                <c:pt idx="76" formatCode="0.0">
                  <c:v>3.7406345674999999</c:v>
                </c:pt>
                <c:pt idx="77" formatCode="0.0">
                  <c:v>3.0735345319</c:v>
                </c:pt>
                <c:pt idx="78" formatCode="0.0">
                  <c:v>2.9556280095999998</c:v>
                </c:pt>
                <c:pt idx="79" formatCode="0.0">
                  <c:v>2.6431613768000002</c:v>
                </c:pt>
                <c:pt idx="80" formatCode="0.0">
                  <c:v>2.4044405182999999</c:v>
                </c:pt>
                <c:pt idx="81" formatCode="0.0">
                  <c:v>2.4185972623000001</c:v>
                </c:pt>
                <c:pt idx="82" formatCode="0.0">
                  <c:v>2.9027041781</c:v>
                </c:pt>
                <c:pt idx="83" formatCode="0.0">
                  <c:v>3.9284135864</c:v>
                </c:pt>
                <c:pt idx="84" formatCode="0.0">
                  <c:v>4.5991793240999996</c:v>
                </c:pt>
                <c:pt idx="85" formatCode="0.0">
                  <c:v>4.9276947710999996</c:v>
                </c:pt>
                <c:pt idx="86" formatCode="0.0">
                  <c:v>4.6298353658</c:v>
                </c:pt>
                <c:pt idx="87" formatCode="0.0">
                  <c:v>4.1116389535</c:v>
                </c:pt>
                <c:pt idx="88" formatCode="0.0">
                  <c:v>3.328411054</c:v>
                </c:pt>
                <c:pt idx="89" formatCode="0.0">
                  <c:v>2.9486355439</c:v>
                </c:pt>
                <c:pt idx="90" formatCode="0.0">
                  <c:v>2.6292463796000001</c:v>
                </c:pt>
                <c:pt idx="91" formatCode="0.0">
                  <c:v>2.6594417442</c:v>
                </c:pt>
                <c:pt idx="92" formatCode="0.0">
                  <c:v>2.7075410477999999</c:v>
                </c:pt>
                <c:pt idx="93" formatCode="0.0">
                  <c:v>2.8033362906999999</c:v>
                </c:pt>
                <c:pt idx="94" formatCode="0.0">
                  <c:v>2.8395943333</c:v>
                </c:pt>
                <c:pt idx="95" formatCode="0.0">
                  <c:v>2.8895894602999999</c:v>
                </c:pt>
                <c:pt idx="96" formatCode="0.0">
                  <c:v>3.1170931746999999</c:v>
                </c:pt>
                <c:pt idx="97" formatCode="0.0">
                  <c:v>3.1313169482999998</c:v>
                </c:pt>
                <c:pt idx="98" formatCode="0.0">
                  <c:v>3.4531359025000001</c:v>
                </c:pt>
                <c:pt idx="99" formatCode="0.0">
                  <c:v>3.7949322394</c:v>
                </c:pt>
                <c:pt idx="100" formatCode="0.0">
                  <c:v>4.5369036109999996</c:v>
                </c:pt>
                <c:pt idx="101" formatCode="0.0">
                  <c:v>5.1015978974999996</c:v>
                </c:pt>
                <c:pt idx="102" formatCode="0.0">
                  <c:v>5.2953243932999996</c:v>
                </c:pt>
                <c:pt idx="103" formatCode="0.0">
                  <c:v>5.6484692263999996</c:v>
                </c:pt>
                <c:pt idx="104" formatCode="0.0">
                  <c:v>5.9031857345000001</c:v>
                </c:pt>
                <c:pt idx="105" formatCode="0.0">
                  <c:v>6.2992118063999998</c:v>
                </c:pt>
                <c:pt idx="106" formatCode="0.0">
                  <c:v>6.4022449515000002</c:v>
                </c:pt>
                <c:pt idx="107" formatCode="0.0">
                  <c:v>6.5711149171000001</c:v>
                </c:pt>
                <c:pt idx="108" formatCode="0.0">
                  <c:v>6.5973511136000003</c:v>
                </c:pt>
                <c:pt idx="109" formatCode="0.0">
                  <c:v>6.6216499740000003</c:v>
                </c:pt>
                <c:pt idx="110" formatCode="0.0">
                  <c:v>6.2718104276000002</c:v>
                </c:pt>
                <c:pt idx="111" formatCode="0.0">
                  <c:v>5.5964192745999997</c:v>
                </c:pt>
                <c:pt idx="112" formatCode="0.0">
                  <c:v>4.9342376774999996</c:v>
                </c:pt>
                <c:pt idx="113" formatCode="0.0">
                  <c:v>4.4908390815999999</c:v>
                </c:pt>
                <c:pt idx="114" formatCode="0.0">
                  <c:v>4.4690014290000004</c:v>
                </c:pt>
                <c:pt idx="115" formatCode="0.0">
                  <c:v>4.5502965672000002</c:v>
                </c:pt>
                <c:pt idx="116" formatCode="0.0">
                  <c:v>4.6497103892</c:v>
                </c:pt>
                <c:pt idx="117" formatCode="0.0">
                  <c:v>4.3954042261000001</c:v>
                </c:pt>
                <c:pt idx="118" formatCode="0.0">
                  <c:v>3.8800707133999999</c:v>
                </c:pt>
                <c:pt idx="119" formatCode="0.0">
                  <c:v>3.1968599422000001</c:v>
                </c:pt>
                <c:pt idx="120" formatCode="0.0">
                  <c:v>2.6345062068999998</c:v>
                </c:pt>
                <c:pt idx="121" formatCode="0.0">
                  <c:v>2.6320707685000002</c:v>
                </c:pt>
                <c:pt idx="122" formatCode="0.0">
                  <c:v>2.7030237721999999</c:v>
                </c:pt>
                <c:pt idx="123" formatCode="0.0">
                  <c:v>3.5941609839000002</c:v>
                </c:pt>
                <c:pt idx="124" formatCode="0.0">
                  <c:v>4.0031953214999998</c:v>
                </c:pt>
                <c:pt idx="125" formatCode="0.0">
                  <c:v>4.6675498723000004</c:v>
                </c:pt>
                <c:pt idx="126" formatCode="0.0">
                  <c:v>4.8479459728999998</c:v>
                </c:pt>
                <c:pt idx="127" formatCode="0.0">
                  <c:v>4.9319188555000002</c:v>
                </c:pt>
                <c:pt idx="128" formatCode="0.0">
                  <c:v>4.9947177492000003</c:v>
                </c:pt>
                <c:pt idx="129" formatCode="0.0">
                  <c:v>5.0580218852999996</c:v>
                </c:pt>
                <c:pt idx="130" formatCode="0.0">
                  <c:v>5.4794825894999999</c:v>
                </c:pt>
                <c:pt idx="131" formatCode="0.0">
                  <c:v>5.7621878421000003</c:v>
                </c:pt>
                <c:pt idx="132" formatCode="0.0">
                  <c:v>6.3122577456000002</c:v>
                </c:pt>
                <c:pt idx="133" formatCode="0.0">
                  <c:v>6.5025420478999996</c:v>
                </c:pt>
                <c:pt idx="134" formatCode="0.0">
                  <c:v>6.8744825625999999</c:v>
                </c:pt>
                <c:pt idx="135" formatCode="0.0">
                  <c:v>6.9923244536000002</c:v>
                </c:pt>
                <c:pt idx="136" formatCode="0.0">
                  <c:v>6.9717077518000004</c:v>
                </c:pt>
                <c:pt idx="137" formatCode="0.0">
                  <c:v>6.4025173215000004</c:v>
                </c:pt>
                <c:pt idx="138" formatCode="0.0">
                  <c:v>5.9400247171</c:v>
                </c:pt>
                <c:pt idx="139" formatCode="0.0">
                  <c:v>6.0329389000000004</c:v>
                </c:pt>
                <c:pt idx="140" formatCode="0.0">
                  <c:v>6.5937234728999998</c:v>
                </c:pt>
                <c:pt idx="141" formatCode="0.0">
                  <c:v>7.4520943875999999</c:v>
                </c:pt>
                <c:pt idx="142" formatCode="0.0">
                  <c:v>8.2139708837000001</c:v>
                </c:pt>
                <c:pt idx="143" formatCode="0.0">
                  <c:v>8.8323452544999999</c:v>
                </c:pt>
                <c:pt idx="144" formatCode="0.0">
                  <c:v>8.8039116547000003</c:v>
                </c:pt>
                <c:pt idx="145" formatCode="0.0">
                  <c:v>8.3160916767999993</c:v>
                </c:pt>
                <c:pt idx="146" formatCode="0.0">
                  <c:v>7.8111071909999996</c:v>
                </c:pt>
                <c:pt idx="147" formatCode="0.0">
                  <c:v>7.0434143585999998</c:v>
                </c:pt>
                <c:pt idx="148" formatCode="0.0">
                  <c:v>7.0295651467000004</c:v>
                </c:pt>
                <c:pt idx="149" formatCode="0.0">
                  <c:v>6.5092350226000004</c:v>
                </c:pt>
                <c:pt idx="150" formatCode="0.0">
                  <c:v>6.5556561666000004</c:v>
                </c:pt>
                <c:pt idx="151" formatCode="0.0">
                  <c:v>6.1140271824000001</c:v>
                </c:pt>
                <c:pt idx="152" formatCode="0.0">
                  <c:v>5.4739350424</c:v>
                </c:pt>
                <c:pt idx="153" formatCode="0.0">
                  <c:v>5.0209828222999997</c:v>
                </c:pt>
                <c:pt idx="154" formatCode="0.0">
                  <c:v>4.0752186184000001</c:v>
                </c:pt>
                <c:pt idx="155" formatCode="0.0">
                  <c:v>3.8549885944</c:v>
                </c:pt>
                <c:pt idx="156" formatCode="0.0">
                  <c:v>3.5600303527000001</c:v>
                </c:pt>
                <c:pt idx="157" formatCode="0.0">
                  <c:v>3.6814504407999999</c:v>
                </c:pt>
                <c:pt idx="158" formatCode="0.0">
                  <c:v>3.9883913993000002</c:v>
                </c:pt>
                <c:pt idx="159" formatCode="0.0">
                  <c:v>4.2258985175000001</c:v>
                </c:pt>
                <c:pt idx="160" formatCode="0.0">
                  <c:v>4.3603858897999999</c:v>
                </c:pt>
                <c:pt idx="161" formatCode="0.0">
                  <c:v>4.6633288274</c:v>
                </c:pt>
                <c:pt idx="162" formatCode="0.0">
                  <c:v>4.7268441079999999</c:v>
                </c:pt>
                <c:pt idx="163" formatCode="0.0">
                  <c:v>4.7262099792000001</c:v>
                </c:pt>
                <c:pt idx="164" formatCode="0.0">
                  <c:v>4.2919214443999998</c:v>
                </c:pt>
                <c:pt idx="165" formatCode="0.0">
                  <c:v>4.1169580628000002</c:v>
                </c:pt>
                <c:pt idx="166" formatCode="0.0">
                  <c:v>4.2767536436000002</c:v>
                </c:pt>
                <c:pt idx="167" formatCode="0.0">
                  <c:v>4.5785462425999999</c:v>
                </c:pt>
                <c:pt idx="168" formatCode="0.0">
                  <c:v>4.6589732270999997</c:v>
                </c:pt>
                <c:pt idx="169" formatCode="0.0">
                  <c:v>4.5169170588999998</c:v>
                </c:pt>
                <c:pt idx="170" formatCode="0.0">
                  <c:v>4.3929798370000004</c:v>
                </c:pt>
                <c:pt idx="171" formatCode="0.0">
                  <c:v>4.6427827480000001</c:v>
                </c:pt>
                <c:pt idx="172" formatCode="0.0">
                  <c:v>4.7822983852999998</c:v>
                </c:pt>
                <c:pt idx="173" formatCode="0.0">
                  <c:v>5.0322564583</c:v>
                </c:pt>
                <c:pt idx="174" formatCode="0.0">
                  <c:v>4.7853117806999999</c:v>
                </c:pt>
                <c:pt idx="175" formatCode="0.0">
                  <c:v>4.3929407857999996</c:v>
                </c:pt>
                <c:pt idx="176" formatCode="0.0">
                  <c:v>4.1670606622999999</c:v>
                </c:pt>
                <c:pt idx="177" formatCode="0.0">
                  <c:v>3.4884976105000001</c:v>
                </c:pt>
                <c:pt idx="178" formatCode="0.0">
                  <c:v>2.9987102953</c:v>
                </c:pt>
                <c:pt idx="179" formatCode="0.0">
                  <c:v>1.9576279264000001</c:v>
                </c:pt>
                <c:pt idx="180" formatCode="0.0">
                  <c:v>1.2763489895</c:v>
                </c:pt>
                <c:pt idx="181" formatCode="0.0">
                  <c:v>0.50209935790000004</c:v>
                </c:pt>
                <c:pt idx="182" formatCode="0.0">
                  <c:v>-0.31623506239999999</c:v>
                </c:pt>
                <c:pt idx="183" formatCode="0.0">
                  <c:v>-1.4611032388</c:v>
                </c:pt>
                <c:pt idx="184" formatCode="0.0">
                  <c:v>-2.1952009144</c:v>
                </c:pt>
                <c:pt idx="185" formatCode="0.0">
                  <c:v>-2.9613500702</c:v>
                </c:pt>
                <c:pt idx="186" formatCode="0.0">
                  <c:v>-3.0540881918</c:v>
                </c:pt>
                <c:pt idx="187" formatCode="0.0">
                  <c:v>-3.2741705516000001</c:v>
                </c:pt>
                <c:pt idx="188" formatCode="0.0">
                  <c:v>-3.6843325181000002</c:v>
                </c:pt>
                <c:pt idx="189" formatCode="0.0">
                  <c:v>-4.1811580911000004</c:v>
                </c:pt>
                <c:pt idx="190" formatCode="0.0">
                  <c:v>-4.9037672358000002</c:v>
                </c:pt>
                <c:pt idx="191" formatCode="0.0">
                  <c:v>-5.1913622439999996</c:v>
                </c:pt>
                <c:pt idx="192" formatCode="0.0">
                  <c:v>-4.8363538003000004</c:v>
                </c:pt>
                <c:pt idx="193" formatCode="0.0">
                  <c:v>-4.0891319261000003</c:v>
                </c:pt>
                <c:pt idx="194" formatCode="0.0">
                  <c:v>-3.1388547500000001</c:v>
                </c:pt>
                <c:pt idx="195" formatCode="0.0">
                  <c:v>-1.9636667377999999</c:v>
                </c:pt>
                <c:pt idx="196" formatCode="0.0">
                  <c:v>-1.0708636254999999</c:v>
                </c:pt>
                <c:pt idx="197" formatCode="0.0">
                  <c:v>0.19666564019999999</c:v>
                </c:pt>
                <c:pt idx="198" formatCode="0.0">
                  <c:v>0.57614393549999998</c:v>
                </c:pt>
                <c:pt idx="199" formatCode="0.0">
                  <c:v>1.2828117663</c:v>
                </c:pt>
                <c:pt idx="200" formatCode="0.0">
                  <c:v>1.7023253353000001</c:v>
                </c:pt>
                <c:pt idx="201" formatCode="0.0">
                  <c:v>2.1438700813999998</c:v>
                </c:pt>
                <c:pt idx="202" formatCode="0.0">
                  <c:v>2.6122300235</c:v>
                </c:pt>
                <c:pt idx="203" formatCode="0.0">
                  <c:v>2.6984632655</c:v>
                </c:pt>
                <c:pt idx="204" formatCode="0.0">
                  <c:v>2.9000873310999999</c:v>
                </c:pt>
                <c:pt idx="205" formatCode="0.0">
                  <c:v>2.9718260641000001</c:v>
                </c:pt>
                <c:pt idx="206" formatCode="0.0">
                  <c:v>2.8659575582999999</c:v>
                </c:pt>
                <c:pt idx="207" formatCode="0.0">
                  <c:v>2.0389564812000001</c:v>
                </c:pt>
                <c:pt idx="208" formatCode="0.0">
                  <c:v>1.1427204193</c:v>
                </c:pt>
                <c:pt idx="209" formatCode="0.0">
                  <c:v>0.22446204089999999</c:v>
                </c:pt>
                <c:pt idx="210" formatCode="0.0">
                  <c:v>0.14160177199999999</c:v>
                </c:pt>
                <c:pt idx="211" formatCode="0.0">
                  <c:v>8.3608952799999997E-2</c:v>
                </c:pt>
                <c:pt idx="212" formatCode="0.0">
                  <c:v>0.46742151520000003</c:v>
                </c:pt>
                <c:pt idx="213" formatCode="0.0">
                  <c:v>0.75949614860000003</c:v>
                </c:pt>
                <c:pt idx="214" formatCode="0.0">
                  <c:v>1.2084488382</c:v>
                </c:pt>
                <c:pt idx="215" formatCode="0.0">
                  <c:v>1.6542635063</c:v>
                </c:pt>
                <c:pt idx="216" formatCode="0.0">
                  <c:v>1.664063844</c:v>
                </c:pt>
                <c:pt idx="217" formatCode="0.0">
                  <c:v>1.7459555233999999</c:v>
                </c:pt>
                <c:pt idx="218" formatCode="0.0">
                  <c:v>1.5740065320000001</c:v>
                </c:pt>
                <c:pt idx="219" formatCode="0.0">
                  <c:v>2.0599740011000001</c:v>
                </c:pt>
                <c:pt idx="220" formatCode="0.0">
                  <c:v>2.5800885706000001</c:v>
                </c:pt>
                <c:pt idx="221" formatCode="0.0">
                  <c:v>2.9700317567000001</c:v>
                </c:pt>
                <c:pt idx="222" formatCode="0.0">
                  <c:v>3.4097054355999998</c:v>
                </c:pt>
                <c:pt idx="223" formatCode="0.0">
                  <c:v>3.2192691514999998</c:v>
                </c:pt>
                <c:pt idx="224" formatCode="0.0">
                  <c:v>2.9866069719000001</c:v>
                </c:pt>
                <c:pt idx="225" formatCode="0.0">
                  <c:v>2.7607700756</c:v>
                </c:pt>
                <c:pt idx="226" formatCode="0.0">
                  <c:v>2.6480421636</c:v>
                </c:pt>
                <c:pt idx="227" formatCode="0.0">
                  <c:v>3.1556925035000001</c:v>
                </c:pt>
                <c:pt idx="228" formatCode="0.0">
                  <c:v>3.4178922833000001</c:v>
                </c:pt>
                <c:pt idx="229" formatCode="0.0">
                  <c:v>3.6556906689000002</c:v>
                </c:pt>
                <c:pt idx="230" formatCode="0.0">
                  <c:v>3.6217841148000001</c:v>
                </c:pt>
                <c:pt idx="231" formatCode="0.0">
                  <c:v>3.8233534443999999</c:v>
                </c:pt>
                <c:pt idx="232" formatCode="0.0">
                  <c:v>3.822949806</c:v>
                </c:pt>
                <c:pt idx="233" formatCode="0.0">
                  <c:v>4.1784820414999997</c:v>
                </c:pt>
                <c:pt idx="234" formatCode="0.0">
                  <c:v>3.9603270736999998</c:v>
                </c:pt>
                <c:pt idx="235" formatCode="0.0">
                  <c:v>4.1127168080000001</c:v>
                </c:pt>
                <c:pt idx="236" formatCode="0.0">
                  <c:v>3.2447677911000001</c:v>
                </c:pt>
                <c:pt idx="237" formatCode="0.0">
                  <c:v>2.5482414342999999</c:v>
                </c:pt>
                <c:pt idx="238" formatCode="0.0">
                  <c:v>2.1471370976999999</c:v>
                </c:pt>
                <c:pt idx="239" formatCode="0.0">
                  <c:v>2.3801096995000002</c:v>
                </c:pt>
                <c:pt idx="240" formatCode="0.0">
                  <c:v>2.3610645807999999</c:v>
                </c:pt>
                <c:pt idx="241" formatCode="0.0">
                  <c:v>1.9347652048999999</c:v>
                </c:pt>
                <c:pt idx="242" formatCode="0.0">
                  <c:v>1.787787711</c:v>
                </c:pt>
                <c:pt idx="243" formatCode="0.0">
                  <c:v>1.5234345438000001</c:v>
                </c:pt>
                <c:pt idx="244" formatCode="0.0">
                  <c:v>1.7783242887999999</c:v>
                </c:pt>
                <c:pt idx="245" formatCode="0.0">
                  <c:v>1.7523156188</c:v>
                </c:pt>
                <c:pt idx="246" formatCode="0.0">
                  <c:v>2.3600860373999999</c:v>
                </c:pt>
                <c:pt idx="247" formatCode="0.0">
                  <c:v>2.5418186612999998</c:v>
                </c:pt>
                <c:pt idx="248" formatCode="0.0">
                  <c:v>3.2301931819999998</c:v>
                </c:pt>
                <c:pt idx="249" formatCode="0.0">
                  <c:v>3.2042753714000001</c:v>
                </c:pt>
                <c:pt idx="250" formatCode="0.0">
                  <c:v>2.9296532707999998</c:v>
                </c:pt>
                <c:pt idx="251" formatCode="0.0">
                  <c:v>2.3534308397000001</c:v>
                </c:pt>
                <c:pt idx="252" formatCode="0.0">
                  <c:v>2.0690947701</c:v>
                </c:pt>
                <c:pt idx="253" formatCode="0.0">
                  <c:v>2.3583345311000001</c:v>
                </c:pt>
                <c:pt idx="254" formatCode="0.0">
                  <c:v>2.3667808987000001</c:v>
                </c:pt>
                <c:pt idx="255" formatCode="0.0">
                  <c:v>2.8889602389000002</c:v>
                </c:pt>
                <c:pt idx="256" formatCode="0.0">
                  <c:v>2.9969511144999998</c:v>
                </c:pt>
                <c:pt idx="257" formatCode="0.0">
                  <c:v>3.0092346399999998</c:v>
                </c:pt>
                <c:pt idx="258" formatCode="0.0">
                  <c:v>2.6372192179999998</c:v>
                </c:pt>
                <c:pt idx="259" formatCode="0.0">
                  <c:v>2.3611030082000002</c:v>
                </c:pt>
                <c:pt idx="260" formatCode="0.0">
                  <c:v>2.4123222213000002</c:v>
                </c:pt>
                <c:pt idx="261" formatCode="0.0">
                  <c:v>2.3766732925</c:v>
                </c:pt>
                <c:pt idx="262" formatCode="0.0">
                  <c:v>2.6515499961</c:v>
                </c:pt>
                <c:pt idx="263" formatCode="0.0">
                  <c:v>2.4573713072999999</c:v>
                </c:pt>
                <c:pt idx="264" formatCode="0.0">
                  <c:v>2.5552540267000001</c:v>
                </c:pt>
                <c:pt idx="265" formatCode="0.0">
                  <c:v>1.8167537754</c:v>
                </c:pt>
                <c:pt idx="266" formatCode="0.0">
                  <c:v>1.1252464171000001</c:v>
                </c:pt>
                <c:pt idx="267" formatCode="0.0">
                  <c:v>0.1454618688</c:v>
                </c:pt>
                <c:pt idx="268" formatCode="0.0">
                  <c:v>-0.67698880350000001</c:v>
                </c:pt>
                <c:pt idx="269" formatCode="0.0">
                  <c:v>-1.3495317790000001</c:v>
                </c:pt>
                <c:pt idx="270" formatCode="0.0">
                  <c:v>-1.6934462885999999</c:v>
                </c:pt>
                <c:pt idx="271" formatCode="0.0">
                  <c:v>-2.4549570481999998</c:v>
                </c:pt>
                <c:pt idx="272" formatCode="0.0">
                  <c:v>-4.6075701887999996</c:v>
                </c:pt>
                <c:pt idx="273" formatCode="0.0">
                  <c:v>-6.4797563955999999</c:v>
                </c:pt>
                <c:pt idx="274" formatCode="0.0">
                  <c:v>-8.0937170669</c:v>
                </c:pt>
                <c:pt idx="275" formatCode="0.0">
                  <c:v>-8.9274146118999997</c:v>
                </c:pt>
                <c:pt idx="276" formatCode="0.0">
                  <c:v>-10.806204877300001</c:v>
                </c:pt>
                <c:pt idx="277" formatCode="0.0">
                  <c:v>-12.3548824112</c:v>
                </c:pt>
                <c:pt idx="278" formatCode="0.0">
                  <c:v>-13.5993394906</c:v>
                </c:pt>
                <c:pt idx="279" formatCode="0.0">
                  <c:v>-14.5765283417</c:v>
                </c:pt>
                <c:pt idx="280" formatCode="0.0">
                  <c:v>-15.2105709826</c:v>
                </c:pt>
                <c:pt idx="281" formatCode="0.0">
                  <c:v>-15.4573971081</c:v>
                </c:pt>
                <c:pt idx="282" formatCode="0.0">
                  <c:v>-14.731728187</c:v>
                </c:pt>
                <c:pt idx="283" formatCode="0.0">
                  <c:v>-13.3556072861</c:v>
                </c:pt>
                <c:pt idx="284" formatCode="0.0">
                  <c:v>-10.6718065381</c:v>
                </c:pt>
                <c:pt idx="285" formatCode="0.0">
                  <c:v>-8.5763298051000003</c:v>
                </c:pt>
                <c:pt idx="286" formatCode="0.0">
                  <c:v>-6.7068933239000001</c:v>
                </c:pt>
                <c:pt idx="287" formatCode="0.0">
                  <c:v>-5.2345932636999999</c:v>
                </c:pt>
                <c:pt idx="288" formatCode="0.0">
                  <c:v>-2.4397335841999999</c:v>
                </c:pt>
                <c:pt idx="289" formatCode="0.0">
                  <c:v>0.15604036190000001</c:v>
                </c:pt>
                <c:pt idx="290" formatCode="0.0">
                  <c:v>2.5375178360000001</c:v>
                </c:pt>
                <c:pt idx="291" formatCode="0.0">
                  <c:v>4.1848182049</c:v>
                </c:pt>
                <c:pt idx="292" formatCode="0.0">
                  <c:v>6.1631398085000004</c:v>
                </c:pt>
                <c:pt idx="293" formatCode="0.0">
                  <c:v>7.5260855724000004</c:v>
                </c:pt>
                <c:pt idx="294" formatCode="0.0">
                  <c:v>7.9046172466</c:v>
                </c:pt>
                <c:pt idx="295" formatCode="0.0">
                  <c:v>7.4213032568999999</c:v>
                </c:pt>
                <c:pt idx="296" formatCode="0.0">
                  <c:v>6.6815462652999997</c:v>
                </c:pt>
                <c:pt idx="297" formatCode="0.0">
                  <c:v>6.1379643692999997</c:v>
                </c:pt>
                <c:pt idx="298" formatCode="0.0">
                  <c:v>5.6344382056000004</c:v>
                </c:pt>
                <c:pt idx="299" formatCode="0.0">
                  <c:v>5.4756613835000003</c:v>
                </c:pt>
                <c:pt idx="300" formatCode="0.0">
                  <c:v>5.1295192160000003</c:v>
                </c:pt>
                <c:pt idx="301" formatCode="0.0">
                  <c:v>4.6732410978000001</c:v>
                </c:pt>
                <c:pt idx="302" formatCode="0.0">
                  <c:v>4.1801984239000003</c:v>
                </c:pt>
                <c:pt idx="303" formatCode="0.0">
                  <c:v>3.7695487429000001</c:v>
                </c:pt>
                <c:pt idx="304" formatCode="0.0">
                  <c:v>3.2579123186999999</c:v>
                </c:pt>
                <c:pt idx="305" formatCode="0.0">
                  <c:v>2.5434098973000001</c:v>
                </c:pt>
                <c:pt idx="306" formatCode="0.0">
                  <c:v>2.3411042305</c:v>
                </c:pt>
                <c:pt idx="307" formatCode="0.0">
                  <c:v>2.4473708615</c:v>
                </c:pt>
                <c:pt idx="308" formatCode="0.0">
                  <c:v>2.5856840308</c:v>
                </c:pt>
                <c:pt idx="309" formatCode="0.0">
                  <c:v>2.7784889113000002</c:v>
                </c:pt>
                <c:pt idx="310" formatCode="0.0">
                  <c:v>3.150878574</c:v>
                </c:pt>
                <c:pt idx="311" formatCode="0.0">
                  <c:v>3.3061719532999998</c:v>
                </c:pt>
                <c:pt idx="312" formatCode="0.0">
                  <c:v>3.3775574705000002</c:v>
                </c:pt>
                <c:pt idx="313" formatCode="0.0">
                  <c:v>3.7304463701000001</c:v>
                </c:pt>
                <c:pt idx="314" formatCode="0.0">
                  <c:v>3.7097265144999998</c:v>
                </c:pt>
                <c:pt idx="315" formatCode="0.0">
                  <c:v>3.8762032511000002</c:v>
                </c:pt>
                <c:pt idx="316" formatCode="0.0">
                  <c:v>3.6804726979</c:v>
                </c:pt>
                <c:pt idx="317" formatCode="0.0">
                  <c:v>3.8961006558000002</c:v>
                </c:pt>
                <c:pt idx="318" formatCode="0.0">
                  <c:v>3.6137754718999999</c:v>
                </c:pt>
                <c:pt idx="319" formatCode="0.0">
                  <c:v>3.0253527442000001</c:v>
                </c:pt>
                <c:pt idx="320" formatCode="0.0">
                  <c:v>2.6241866582000002</c:v>
                </c:pt>
                <c:pt idx="321" formatCode="0.0">
                  <c:v>2.148247434</c:v>
                </c:pt>
                <c:pt idx="322" formatCode="0.0">
                  <c:v>2.1686947859000001</c:v>
                </c:pt>
                <c:pt idx="323" formatCode="0.0">
                  <c:v>2.0147407463000002</c:v>
                </c:pt>
                <c:pt idx="324" formatCode="0.0">
                  <c:v>1.9587016788</c:v>
                </c:pt>
                <c:pt idx="325" formatCode="0.0">
                  <c:v>1.7110991412000001</c:v>
                </c:pt>
                <c:pt idx="326" formatCode="0.0">
                  <c:v>1.8059689998999999</c:v>
                </c:pt>
                <c:pt idx="327" formatCode="0.0">
                  <c:v>1.9844302117999999</c:v>
                </c:pt>
                <c:pt idx="328" formatCode="0.0">
                  <c:v>1.9472536928999999</c:v>
                </c:pt>
                <c:pt idx="329" formatCode="0.0">
                  <c:v>1.7790606842000001</c:v>
                </c:pt>
                <c:pt idx="330" formatCode="0.0">
                  <c:v>1.5193100293999999</c:v>
                </c:pt>
                <c:pt idx="331" formatCode="0.0">
                  <c:v>1.7868681161</c:v>
                </c:pt>
                <c:pt idx="332" formatCode="0.0">
                  <c:v>2.1464133418000002</c:v>
                </c:pt>
                <c:pt idx="333" formatCode="0.0">
                  <c:v>2.5396220309999999</c:v>
                </c:pt>
                <c:pt idx="334" formatCode="0.0">
                  <c:v>2.5449260736000001</c:v>
                </c:pt>
                <c:pt idx="335" formatCode="0.0">
                  <c:v>2.3083087900999999</c:v>
                </c:pt>
                <c:pt idx="336" formatCode="0.0">
                  <c:v>2.1085320214999999</c:v>
                </c:pt>
                <c:pt idx="337" formatCode="0.0">
                  <c:v>2.0887583611</c:v>
                </c:pt>
                <c:pt idx="338" formatCode="0.0">
                  <c:v>2.4228682676000002</c:v>
                </c:pt>
                <c:pt idx="339" formatCode="0.0">
                  <c:v>2.6566859619000001</c:v>
                </c:pt>
                <c:pt idx="340" formatCode="0.0">
                  <c:v>2.9962250733000002</c:v>
                </c:pt>
                <c:pt idx="341" formatCode="0.0">
                  <c:v>3.0955582287999999</c:v>
                </c:pt>
                <c:pt idx="342" formatCode="0.0">
                  <c:v>3.3896580111999999</c:v>
                </c:pt>
                <c:pt idx="343" formatCode="0.0">
                  <c:v>3.3643507572</c:v>
                </c:pt>
                <c:pt idx="344" formatCode="0.0">
                  <c:v>3.225453275</c:v>
                </c:pt>
                <c:pt idx="345" formatCode="0.0">
                  <c:v>3.0809699310999998</c:v>
                </c:pt>
                <c:pt idx="346" formatCode="0.0">
                  <c:v>3.1856544509</c:v>
                </c:pt>
                <c:pt idx="347" formatCode="0.0">
                  <c:v>3.2566307800000001</c:v>
                </c:pt>
                <c:pt idx="348" formatCode="0.0">
                  <c:v>3.1169082965000001</c:v>
                </c:pt>
                <c:pt idx="349" formatCode="0.0">
                  <c:v>2.4668881237</c:v>
                </c:pt>
                <c:pt idx="350" formatCode="0.0">
                  <c:v>1.431750447</c:v>
                </c:pt>
                <c:pt idx="351" formatCode="0.0">
                  <c:v>0.29852501869999998</c:v>
                </c:pt>
                <c:pt idx="352" formatCode="0.0">
                  <c:v>-0.69698394180000001</c:v>
                </c:pt>
                <c:pt idx="353" formatCode="0.0">
                  <c:v>-1.3290699518</c:v>
                </c:pt>
                <c:pt idx="354" formatCode="0.0">
                  <c:v>-1.4973425336999999</c:v>
                </c:pt>
                <c:pt idx="355" formatCode="0.0">
                  <c:v>-1.5061850848</c:v>
                </c:pt>
                <c:pt idx="356" formatCode="0.0">
                  <c:v>-1.8323306563999999</c:v>
                </c:pt>
                <c:pt idx="357" formatCode="0.0">
                  <c:v>-2.3061802962</c:v>
                </c:pt>
                <c:pt idx="358" formatCode="0.0">
                  <c:v>-3.2225863026999999</c:v>
                </c:pt>
                <c:pt idx="359" formatCode="0.0">
                  <c:v>-3.8635575839</c:v>
                </c:pt>
                <c:pt idx="360" formatCode="0.0">
                  <c:v>-4.0459268422000001</c:v>
                </c:pt>
                <c:pt idx="361" formatCode="0.0">
                  <c:v>-3.7832155476999998</c:v>
                </c:pt>
                <c:pt idx="362" formatCode="0.0">
                  <c:v>-3.6201337495999999</c:v>
                </c:pt>
                <c:pt idx="363" formatCode="0.0">
                  <c:v>-3.3640995366999999</c:v>
                </c:pt>
                <c:pt idx="364" formatCode="0.0">
                  <c:v>-3.1560531074</c:v>
                </c:pt>
                <c:pt idx="365" formatCode="0.0">
                  <c:v>-2.3472856112999998</c:v>
                </c:pt>
                <c:pt idx="366" formatCode="0.0">
                  <c:v>-2.3046275927000002</c:v>
                </c:pt>
                <c:pt idx="367" formatCode="0.0">
                  <c:v>-2.1600545785</c:v>
                </c:pt>
                <c:pt idx="368" formatCode="0.0">
                  <c:v>-2.0883153347999999</c:v>
                </c:pt>
                <c:pt idx="369" formatCode="0.0">
                  <c:v>-1.7275219824000001</c:v>
                </c:pt>
                <c:pt idx="370" formatCode="0.0">
                  <c:v>-1.3016601801000001</c:v>
                </c:pt>
                <c:pt idx="371" formatCode="0.0">
                  <c:v>-0.55599152829999998</c:v>
                </c:pt>
                <c:pt idx="372" formatCode="0.0">
                  <c:v>-0.25493880590000001</c:v>
                </c:pt>
                <c:pt idx="373" formatCode="0.0">
                  <c:v>-2.8404814999999999E-3</c:v>
                </c:pt>
                <c:pt idx="374" formatCode="0.0">
                  <c:v>0.3401927408</c:v>
                </c:pt>
                <c:pt idx="375" formatCode="0.0">
                  <c:v>0.62376809379999998</c:v>
                </c:pt>
                <c:pt idx="376" formatCode="0.0">
                  <c:v>1.3325550789</c:v>
                </c:pt>
                <c:pt idx="377" formatCode="0.0">
                  <c:v>1.2418589846999999</c:v>
                </c:pt>
                <c:pt idx="378" formatCode="0.0">
                  <c:v>1.5902622179999999</c:v>
                </c:pt>
                <c:pt idx="379" formatCode="0.0">
                  <c:v>1.2293644888999999</c:v>
                </c:pt>
                <c:pt idx="380" formatCode="0.0">
                  <c:v>1.0191456805000001</c:v>
                </c:pt>
                <c:pt idx="381" formatCode="0.0">
                  <c:v>1.2069075</c:v>
                </c:pt>
                <c:pt idx="382" formatCode="0.0">
                  <c:v>1.9832731522</c:v>
                </c:pt>
                <c:pt idx="383" formatCode="0.0">
                  <c:v>2.6818183971999998</c:v>
                </c:pt>
                <c:pt idx="384" formatCode="0.0">
                  <c:v>2.9460638535000001</c:v>
                </c:pt>
                <c:pt idx="385" formatCode="0.0">
                  <c:v>3.1124446724000001</c:v>
                </c:pt>
                <c:pt idx="386" formatCode="0.0">
                  <c:v>3.2262583834999998</c:v>
                </c:pt>
                <c:pt idx="387" formatCode="0.0">
                  <c:v>3.6913231428</c:v>
                </c:pt>
                <c:pt idx="388" formatCode="0.0">
                  <c:v>3.3038384777999998</c:v>
                </c:pt>
                <c:pt idx="389" formatCode="0.0">
                  <c:v>3.1277807215000002</c:v>
                </c:pt>
                <c:pt idx="390" formatCode="0.0">
                  <c:v>2.7527042371000001</c:v>
                </c:pt>
                <c:pt idx="391" formatCode="0.0">
                  <c:v>3.3980660844999999</c:v>
                </c:pt>
                <c:pt idx="392" formatCode="0.0">
                  <c:v>3.9437647258999999</c:v>
                </c:pt>
                <c:pt idx="393" formatCode="0.0">
                  <c:v>3.7392238745999999</c:v>
                </c:pt>
                <c:pt idx="394" formatCode="0.0">
                  <c:v>3.0970861727000001</c:v>
                </c:pt>
                <c:pt idx="395" formatCode="0.0">
                  <c:v>2.3072654743999998</c:v>
                </c:pt>
                <c:pt idx="396" formatCode="0.0">
                  <c:v>1.9831155187</c:v>
                </c:pt>
                <c:pt idx="397" formatCode="0.0">
                  <c:v>1.497867802</c:v>
                </c:pt>
                <c:pt idx="398" formatCode="0.0">
                  <c:v>1.0325856074999999</c:v>
                </c:pt>
                <c:pt idx="399" formatCode="0.0">
                  <c:v>0.1121631877</c:v>
                </c:pt>
                <c:pt idx="400" formatCode="0.0">
                  <c:v>-0.2392349194</c:v>
                </c:pt>
                <c:pt idx="401" formatCode="0.0">
                  <c:v>-0.63613144720000003</c:v>
                </c:pt>
                <c:pt idx="402" formatCode="0.0">
                  <c:v>-0.67905416870000002</c:v>
                </c:pt>
                <c:pt idx="403" formatCode="0.0">
                  <c:v>-1.0281977368999999</c:v>
                </c:pt>
                <c:pt idx="404" formatCode="0.0">
                  <c:v>-1.3226379259000001</c:v>
                </c:pt>
                <c:pt idx="405" formatCode="0.0">
                  <c:v>-1.5635753379999999</c:v>
                </c:pt>
                <c:pt idx="406" formatCode="0.0">
                  <c:v>-1.7314045245</c:v>
                </c:pt>
                <c:pt idx="407" formatCode="0.0">
                  <c:v>-1.8355799387</c:v>
                </c:pt>
                <c:pt idx="408" formatCode="0.0">
                  <c:v>-1.7667252865</c:v>
                </c:pt>
                <c:pt idx="409" formatCode="0.0">
                  <c:v>-1.4614165229</c:v>
                </c:pt>
                <c:pt idx="410" formatCode="0.0">
                  <c:v>-2.5028363708999999</c:v>
                </c:pt>
                <c:pt idx="411" formatCode="0.0">
                  <c:v>-7.7729825413000002</c:v>
                </c:pt>
                <c:pt idx="412" formatCode="0.0">
                  <c:v>-12.901087388200001</c:v>
                </c:pt>
                <c:pt idx="413" formatCode="0.0">
                  <c:v>-14.795567436100001</c:v>
                </c:pt>
                <c:pt idx="414" formatCode="0.0">
                  <c:v>-11.1337378357</c:v>
                </c:pt>
                <c:pt idx="415" formatCode="0.0">
                  <c:v>-7.9461666865999998</c:v>
                </c:pt>
                <c:pt idx="416" formatCode="0.0">
                  <c:v>-6.7912894436000002</c:v>
                </c:pt>
                <c:pt idx="417" formatCode="0.0">
                  <c:v>-6.1662788798000001</c:v>
                </c:pt>
                <c:pt idx="418" formatCode="0.0">
                  <c:v>-5.7759496330999998</c:v>
                </c:pt>
                <c:pt idx="419" formatCode="0.0">
                  <c:v>-4.7013666358000004</c:v>
                </c:pt>
                <c:pt idx="420" formatCode="0.0">
                  <c:v>-3.8441037403</c:v>
                </c:pt>
                <c:pt idx="421" formatCode="0.0">
                  <c:v>-4.1005100593000003</c:v>
                </c:pt>
                <c:pt idx="422" formatCode="0.0">
                  <c:v>-2.6245561939000002</c:v>
                </c:pt>
                <c:pt idx="423" formatCode="0.0">
                  <c:v>3.1049449818000001</c:v>
                </c:pt>
                <c:pt idx="424" formatCode="0.0">
                  <c:v>10.579211619600001</c:v>
                </c:pt>
                <c:pt idx="425" formatCode="0.0">
                  <c:v>13.555211443399999</c:v>
                </c:pt>
                <c:pt idx="426" formatCode="0.0">
                  <c:v>9.5272188979999992</c:v>
                </c:pt>
                <c:pt idx="427" formatCode="0.0">
                  <c:v>5.7974484444999996</c:v>
                </c:pt>
                <c:pt idx="428" formatCode="0.0">
                  <c:v>4.1129854850000003</c:v>
                </c:pt>
                <c:pt idx="429" formatCode="0.0">
                  <c:v>3.6495404515000001</c:v>
                </c:pt>
                <c:pt idx="430" formatCode="0.0">
                  <c:v>3.8904822143</c:v>
                </c:pt>
                <c:pt idx="431" formatCode="0.0">
                  <c:v>3.7323903633</c:v>
                </c:pt>
                <c:pt idx="432" formatCode="0.0">
                  <c:v>3.2643025209999998</c:v>
                </c:pt>
                <c:pt idx="433" formatCode="0.0">
                  <c:v>3.9013620352</c:v>
                </c:pt>
                <c:pt idx="434" formatCode="0.0">
                  <c:v>4.4965464946000004</c:v>
                </c:pt>
                <c:pt idx="435" formatCode="0.0">
                  <c:v>5.0239539063</c:v>
                </c:pt>
                <c:pt idx="436" formatCode="0.0">
                  <c:v>4.1242931118000001</c:v>
                </c:pt>
                <c:pt idx="437" formatCode="0.0">
                  <c:v>3.6429001222999999</c:v>
                </c:pt>
                <c:pt idx="438" formatCode="0.0">
                  <c:v>3.3134460775000001</c:v>
                </c:pt>
                <c:pt idx="439" formatCode="0.0">
                  <c:v>3.0170489928999999</c:v>
                </c:pt>
                <c:pt idx="440" formatCode="0.0">
                  <c:v>3.5079323641000002</c:v>
                </c:pt>
                <c:pt idx="441" formatCode="0.0">
                  <c:v>3.4931755082999998</c:v>
                </c:pt>
                <c:pt idx="442" formatCode="0.0">
                  <c:v>3.1533998687999998</c:v>
                </c:pt>
                <c:pt idx="443" formatCode="0.0">
                  <c:v>1.9380107544</c:v>
                </c:pt>
                <c:pt idx="444" formatCode="0.0">
                  <c:v>1.3541064417999999</c:v>
                </c:pt>
                <c:pt idx="445" formatCode="0.0">
                  <c:v>1.0056955407999999</c:v>
                </c:pt>
                <c:pt idx="446" formatCode="0.0">
                  <c:v>0.73370781669999996</c:v>
                </c:pt>
                <c:pt idx="447" formatCode="0.0">
                  <c:v>0.61899836770000005</c:v>
                </c:pt>
                <c:pt idx="448" formatCode="0.0">
                  <c:v>0.31474599539999998</c:v>
                </c:pt>
                <c:pt idx="449" formatCode="0.0">
                  <c:v>0.1649714528</c:v>
                </c:pt>
                <c:pt idx="450" formatCode="0.0">
                  <c:v>-0.14315648219999999</c:v>
                </c:pt>
                <c:pt idx="451" formatCode="0.0">
                  <c:v>8.8897811399999999E-2</c:v>
                </c:pt>
                <c:pt idx="659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114A-4F3F-A7CE-8C3B24970508}"/>
            </c:ext>
          </c:extLst>
        </c:ser>
        <c:ser>
          <c:idx val="6"/>
          <c:order val="2"/>
          <c:tx>
            <c:v>12/12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cat>
            <c:numRef>
              <c:f>TIPRONSA!$A$9:$A$668</c:f>
              <c:numCache>
                <c:formatCode>mmm\-yy</c:formatCode>
                <c:ptCount val="660"/>
                <c:pt idx="0">
                  <c:v>31413</c:v>
                </c:pt>
                <c:pt idx="1">
                  <c:v>31444</c:v>
                </c:pt>
                <c:pt idx="2">
                  <c:v>31472</c:v>
                </c:pt>
                <c:pt idx="3">
                  <c:v>31503</c:v>
                </c:pt>
                <c:pt idx="4">
                  <c:v>31533</c:v>
                </c:pt>
                <c:pt idx="5">
                  <c:v>31564</c:v>
                </c:pt>
                <c:pt idx="6">
                  <c:v>31594</c:v>
                </c:pt>
                <c:pt idx="7">
                  <c:v>31625</c:v>
                </c:pt>
                <c:pt idx="8">
                  <c:v>31656</c:v>
                </c:pt>
                <c:pt idx="9">
                  <c:v>31686</c:v>
                </c:pt>
                <c:pt idx="10">
                  <c:v>31717</c:v>
                </c:pt>
                <c:pt idx="11">
                  <c:v>31747</c:v>
                </c:pt>
                <c:pt idx="12">
                  <c:v>31778</c:v>
                </c:pt>
                <c:pt idx="13">
                  <c:v>31809</c:v>
                </c:pt>
                <c:pt idx="14">
                  <c:v>31837</c:v>
                </c:pt>
                <c:pt idx="15">
                  <c:v>31868</c:v>
                </c:pt>
                <c:pt idx="16">
                  <c:v>31898</c:v>
                </c:pt>
                <c:pt idx="17">
                  <c:v>31929</c:v>
                </c:pt>
                <c:pt idx="18">
                  <c:v>31959</c:v>
                </c:pt>
                <c:pt idx="19">
                  <c:v>31990</c:v>
                </c:pt>
                <c:pt idx="20">
                  <c:v>32021</c:v>
                </c:pt>
                <c:pt idx="21">
                  <c:v>32051</c:v>
                </c:pt>
                <c:pt idx="22">
                  <c:v>32082</c:v>
                </c:pt>
                <c:pt idx="23">
                  <c:v>32112</c:v>
                </c:pt>
                <c:pt idx="24">
                  <c:v>32143</c:v>
                </c:pt>
                <c:pt idx="25">
                  <c:v>32174</c:v>
                </c:pt>
                <c:pt idx="26">
                  <c:v>32203</c:v>
                </c:pt>
                <c:pt idx="27">
                  <c:v>32234</c:v>
                </c:pt>
                <c:pt idx="28">
                  <c:v>32264</c:v>
                </c:pt>
                <c:pt idx="29">
                  <c:v>32295</c:v>
                </c:pt>
                <c:pt idx="30">
                  <c:v>32325</c:v>
                </c:pt>
                <c:pt idx="31">
                  <c:v>32356</c:v>
                </c:pt>
                <c:pt idx="32">
                  <c:v>32387</c:v>
                </c:pt>
                <c:pt idx="33">
                  <c:v>32417</c:v>
                </c:pt>
                <c:pt idx="34">
                  <c:v>32448</c:v>
                </c:pt>
                <c:pt idx="35">
                  <c:v>32478</c:v>
                </c:pt>
                <c:pt idx="36">
                  <c:v>32509</c:v>
                </c:pt>
                <c:pt idx="37">
                  <c:v>32540</c:v>
                </c:pt>
                <c:pt idx="38">
                  <c:v>32568</c:v>
                </c:pt>
                <c:pt idx="39">
                  <c:v>32599</c:v>
                </c:pt>
                <c:pt idx="40">
                  <c:v>32629</c:v>
                </c:pt>
                <c:pt idx="41">
                  <c:v>32660</c:v>
                </c:pt>
                <c:pt idx="42">
                  <c:v>32690</c:v>
                </c:pt>
                <c:pt idx="43">
                  <c:v>32721</c:v>
                </c:pt>
                <c:pt idx="44">
                  <c:v>32752</c:v>
                </c:pt>
                <c:pt idx="45">
                  <c:v>32782</c:v>
                </c:pt>
                <c:pt idx="46">
                  <c:v>32813</c:v>
                </c:pt>
                <c:pt idx="47">
                  <c:v>32843</c:v>
                </c:pt>
                <c:pt idx="48">
                  <c:v>32874</c:v>
                </c:pt>
                <c:pt idx="49">
                  <c:v>32905</c:v>
                </c:pt>
                <c:pt idx="50">
                  <c:v>32933</c:v>
                </c:pt>
                <c:pt idx="51">
                  <c:v>32964</c:v>
                </c:pt>
                <c:pt idx="52">
                  <c:v>32994</c:v>
                </c:pt>
                <c:pt idx="53">
                  <c:v>33025</c:v>
                </c:pt>
                <c:pt idx="54">
                  <c:v>33055</c:v>
                </c:pt>
                <c:pt idx="55">
                  <c:v>33086</c:v>
                </c:pt>
                <c:pt idx="56">
                  <c:v>33117</c:v>
                </c:pt>
                <c:pt idx="57">
                  <c:v>33147</c:v>
                </c:pt>
                <c:pt idx="58">
                  <c:v>33178</c:v>
                </c:pt>
                <c:pt idx="59">
                  <c:v>33208</c:v>
                </c:pt>
                <c:pt idx="60">
                  <c:v>33239</c:v>
                </c:pt>
                <c:pt idx="61">
                  <c:v>33270</c:v>
                </c:pt>
                <c:pt idx="62">
                  <c:v>33298</c:v>
                </c:pt>
                <c:pt idx="63">
                  <c:v>33329</c:v>
                </c:pt>
                <c:pt idx="64">
                  <c:v>33359</c:v>
                </c:pt>
                <c:pt idx="65">
                  <c:v>33390</c:v>
                </c:pt>
                <c:pt idx="66">
                  <c:v>33420</c:v>
                </c:pt>
                <c:pt idx="67">
                  <c:v>33451</c:v>
                </c:pt>
                <c:pt idx="68">
                  <c:v>33482</c:v>
                </c:pt>
                <c:pt idx="69">
                  <c:v>33512</c:v>
                </c:pt>
                <c:pt idx="70">
                  <c:v>33543</c:v>
                </c:pt>
                <c:pt idx="71">
                  <c:v>33573</c:v>
                </c:pt>
                <c:pt idx="72">
                  <c:v>33604</c:v>
                </c:pt>
                <c:pt idx="73">
                  <c:v>33635</c:v>
                </c:pt>
                <c:pt idx="74">
                  <c:v>33664</c:v>
                </c:pt>
                <c:pt idx="75">
                  <c:v>33695</c:v>
                </c:pt>
                <c:pt idx="76">
                  <c:v>33725</c:v>
                </c:pt>
                <c:pt idx="77">
                  <c:v>33756</c:v>
                </c:pt>
                <c:pt idx="78">
                  <c:v>33786</c:v>
                </c:pt>
                <c:pt idx="79">
                  <c:v>33817</c:v>
                </c:pt>
                <c:pt idx="80">
                  <c:v>33848</c:v>
                </c:pt>
                <c:pt idx="81">
                  <c:v>33878</c:v>
                </c:pt>
                <c:pt idx="82">
                  <c:v>33909</c:v>
                </c:pt>
                <c:pt idx="83">
                  <c:v>33939</c:v>
                </c:pt>
                <c:pt idx="84">
                  <c:v>33970</c:v>
                </c:pt>
                <c:pt idx="85">
                  <c:v>34001</c:v>
                </c:pt>
                <c:pt idx="86">
                  <c:v>34029</c:v>
                </c:pt>
                <c:pt idx="87">
                  <c:v>34060</c:v>
                </c:pt>
                <c:pt idx="88">
                  <c:v>34090</c:v>
                </c:pt>
                <c:pt idx="89">
                  <c:v>34121</c:v>
                </c:pt>
                <c:pt idx="90">
                  <c:v>34151</c:v>
                </c:pt>
                <c:pt idx="91">
                  <c:v>34182</c:v>
                </c:pt>
                <c:pt idx="92">
                  <c:v>34213</c:v>
                </c:pt>
                <c:pt idx="93">
                  <c:v>34243</c:v>
                </c:pt>
                <c:pt idx="94">
                  <c:v>34274</c:v>
                </c:pt>
                <c:pt idx="95">
                  <c:v>34304</c:v>
                </c:pt>
                <c:pt idx="96">
                  <c:v>34335</c:v>
                </c:pt>
                <c:pt idx="97">
                  <c:v>34366</c:v>
                </c:pt>
                <c:pt idx="98">
                  <c:v>34394</c:v>
                </c:pt>
                <c:pt idx="99">
                  <c:v>34425</c:v>
                </c:pt>
                <c:pt idx="100">
                  <c:v>34455</c:v>
                </c:pt>
                <c:pt idx="101">
                  <c:v>34486</c:v>
                </c:pt>
                <c:pt idx="102">
                  <c:v>34516</c:v>
                </c:pt>
                <c:pt idx="103">
                  <c:v>34547</c:v>
                </c:pt>
                <c:pt idx="104">
                  <c:v>34578</c:v>
                </c:pt>
                <c:pt idx="105">
                  <c:v>34608</c:v>
                </c:pt>
                <c:pt idx="106">
                  <c:v>34639</c:v>
                </c:pt>
                <c:pt idx="107">
                  <c:v>34669</c:v>
                </c:pt>
                <c:pt idx="108">
                  <c:v>34700</c:v>
                </c:pt>
                <c:pt idx="109">
                  <c:v>34731</c:v>
                </c:pt>
                <c:pt idx="110">
                  <c:v>34759</c:v>
                </c:pt>
                <c:pt idx="111">
                  <c:v>34790</c:v>
                </c:pt>
                <c:pt idx="112">
                  <c:v>34820</c:v>
                </c:pt>
                <c:pt idx="113">
                  <c:v>34851</c:v>
                </c:pt>
                <c:pt idx="114">
                  <c:v>34881</c:v>
                </c:pt>
                <c:pt idx="115">
                  <c:v>34912</c:v>
                </c:pt>
                <c:pt idx="116">
                  <c:v>34943</c:v>
                </c:pt>
                <c:pt idx="117">
                  <c:v>34973</c:v>
                </c:pt>
                <c:pt idx="118">
                  <c:v>35004</c:v>
                </c:pt>
                <c:pt idx="119">
                  <c:v>35034</c:v>
                </c:pt>
                <c:pt idx="120">
                  <c:v>35065</c:v>
                </c:pt>
                <c:pt idx="121">
                  <c:v>35096</c:v>
                </c:pt>
                <c:pt idx="122">
                  <c:v>35125</c:v>
                </c:pt>
                <c:pt idx="123">
                  <c:v>35156</c:v>
                </c:pt>
                <c:pt idx="124">
                  <c:v>35186</c:v>
                </c:pt>
                <c:pt idx="125">
                  <c:v>35217</c:v>
                </c:pt>
                <c:pt idx="126">
                  <c:v>35247</c:v>
                </c:pt>
                <c:pt idx="127">
                  <c:v>35278</c:v>
                </c:pt>
                <c:pt idx="128">
                  <c:v>35309</c:v>
                </c:pt>
                <c:pt idx="129">
                  <c:v>35339</c:v>
                </c:pt>
                <c:pt idx="130">
                  <c:v>35370</c:v>
                </c:pt>
                <c:pt idx="131">
                  <c:v>35400</c:v>
                </c:pt>
                <c:pt idx="132">
                  <c:v>35431</c:v>
                </c:pt>
                <c:pt idx="133">
                  <c:v>35462</c:v>
                </c:pt>
                <c:pt idx="134">
                  <c:v>35490</c:v>
                </c:pt>
                <c:pt idx="135">
                  <c:v>35521</c:v>
                </c:pt>
                <c:pt idx="136">
                  <c:v>35551</c:v>
                </c:pt>
                <c:pt idx="137">
                  <c:v>35582</c:v>
                </c:pt>
                <c:pt idx="138">
                  <c:v>35612</c:v>
                </c:pt>
                <c:pt idx="139">
                  <c:v>35643</c:v>
                </c:pt>
                <c:pt idx="140">
                  <c:v>35674</c:v>
                </c:pt>
                <c:pt idx="141">
                  <c:v>35704</c:v>
                </c:pt>
                <c:pt idx="142">
                  <c:v>35735</c:v>
                </c:pt>
                <c:pt idx="143">
                  <c:v>35765</c:v>
                </c:pt>
                <c:pt idx="144">
                  <c:v>35796</c:v>
                </c:pt>
                <c:pt idx="145">
                  <c:v>35827</c:v>
                </c:pt>
                <c:pt idx="146">
                  <c:v>35855</c:v>
                </c:pt>
                <c:pt idx="147">
                  <c:v>35886</c:v>
                </c:pt>
                <c:pt idx="148">
                  <c:v>35916</c:v>
                </c:pt>
                <c:pt idx="149">
                  <c:v>35947</c:v>
                </c:pt>
                <c:pt idx="150">
                  <c:v>35977</c:v>
                </c:pt>
                <c:pt idx="151">
                  <c:v>36008</c:v>
                </c:pt>
                <c:pt idx="152">
                  <c:v>36039</c:v>
                </c:pt>
                <c:pt idx="153">
                  <c:v>36069</c:v>
                </c:pt>
                <c:pt idx="154">
                  <c:v>36100</c:v>
                </c:pt>
                <c:pt idx="155">
                  <c:v>36130</c:v>
                </c:pt>
                <c:pt idx="156">
                  <c:v>36161</c:v>
                </c:pt>
                <c:pt idx="157">
                  <c:v>36192</c:v>
                </c:pt>
                <c:pt idx="158">
                  <c:v>36220</c:v>
                </c:pt>
                <c:pt idx="159">
                  <c:v>36251</c:v>
                </c:pt>
                <c:pt idx="160">
                  <c:v>36281</c:v>
                </c:pt>
                <c:pt idx="161">
                  <c:v>36312</c:v>
                </c:pt>
                <c:pt idx="162">
                  <c:v>36342</c:v>
                </c:pt>
                <c:pt idx="163">
                  <c:v>36373</c:v>
                </c:pt>
                <c:pt idx="164">
                  <c:v>36404</c:v>
                </c:pt>
                <c:pt idx="165">
                  <c:v>36434</c:v>
                </c:pt>
                <c:pt idx="166">
                  <c:v>36465</c:v>
                </c:pt>
                <c:pt idx="167">
                  <c:v>36495</c:v>
                </c:pt>
                <c:pt idx="168">
                  <c:v>36526</c:v>
                </c:pt>
                <c:pt idx="169">
                  <c:v>36557</c:v>
                </c:pt>
                <c:pt idx="170">
                  <c:v>36586</c:v>
                </c:pt>
                <c:pt idx="171">
                  <c:v>36617</c:v>
                </c:pt>
                <c:pt idx="172">
                  <c:v>36647</c:v>
                </c:pt>
                <c:pt idx="173">
                  <c:v>36678</c:v>
                </c:pt>
                <c:pt idx="174">
                  <c:v>36708</c:v>
                </c:pt>
                <c:pt idx="175">
                  <c:v>36739</c:v>
                </c:pt>
                <c:pt idx="176">
                  <c:v>36770</c:v>
                </c:pt>
                <c:pt idx="177">
                  <c:v>36800</c:v>
                </c:pt>
                <c:pt idx="178">
                  <c:v>36831</c:v>
                </c:pt>
                <c:pt idx="179">
                  <c:v>36861</c:v>
                </c:pt>
                <c:pt idx="180">
                  <c:v>36892</c:v>
                </c:pt>
                <c:pt idx="181">
                  <c:v>36923</c:v>
                </c:pt>
                <c:pt idx="182">
                  <c:v>36951</c:v>
                </c:pt>
                <c:pt idx="183">
                  <c:v>36982</c:v>
                </c:pt>
                <c:pt idx="184">
                  <c:v>37012</c:v>
                </c:pt>
                <c:pt idx="185">
                  <c:v>37043</c:v>
                </c:pt>
                <c:pt idx="186">
                  <c:v>37073</c:v>
                </c:pt>
                <c:pt idx="187">
                  <c:v>37104</c:v>
                </c:pt>
                <c:pt idx="188">
                  <c:v>37135</c:v>
                </c:pt>
                <c:pt idx="189">
                  <c:v>37165</c:v>
                </c:pt>
                <c:pt idx="190">
                  <c:v>37196</c:v>
                </c:pt>
                <c:pt idx="191">
                  <c:v>37226</c:v>
                </c:pt>
                <c:pt idx="192">
                  <c:v>37257</c:v>
                </c:pt>
                <c:pt idx="193">
                  <c:v>37288</c:v>
                </c:pt>
                <c:pt idx="194">
                  <c:v>37316</c:v>
                </c:pt>
                <c:pt idx="195">
                  <c:v>37347</c:v>
                </c:pt>
                <c:pt idx="196">
                  <c:v>37377</c:v>
                </c:pt>
                <c:pt idx="197">
                  <c:v>37408</c:v>
                </c:pt>
                <c:pt idx="198">
                  <c:v>37438</c:v>
                </c:pt>
                <c:pt idx="199">
                  <c:v>37469</c:v>
                </c:pt>
                <c:pt idx="200">
                  <c:v>37500</c:v>
                </c:pt>
                <c:pt idx="201">
                  <c:v>37530</c:v>
                </c:pt>
                <c:pt idx="202">
                  <c:v>37561</c:v>
                </c:pt>
                <c:pt idx="203">
                  <c:v>37591</c:v>
                </c:pt>
                <c:pt idx="204">
                  <c:v>37622</c:v>
                </c:pt>
                <c:pt idx="205">
                  <c:v>37653</c:v>
                </c:pt>
                <c:pt idx="206">
                  <c:v>37681</c:v>
                </c:pt>
                <c:pt idx="207">
                  <c:v>37712</c:v>
                </c:pt>
                <c:pt idx="208">
                  <c:v>37742</c:v>
                </c:pt>
                <c:pt idx="209">
                  <c:v>37773</c:v>
                </c:pt>
                <c:pt idx="210">
                  <c:v>37803</c:v>
                </c:pt>
                <c:pt idx="211">
                  <c:v>37834</c:v>
                </c:pt>
                <c:pt idx="212">
                  <c:v>37865</c:v>
                </c:pt>
                <c:pt idx="213">
                  <c:v>37895</c:v>
                </c:pt>
                <c:pt idx="214">
                  <c:v>37926</c:v>
                </c:pt>
                <c:pt idx="215">
                  <c:v>37956</c:v>
                </c:pt>
                <c:pt idx="216">
                  <c:v>37987</c:v>
                </c:pt>
                <c:pt idx="217">
                  <c:v>38018</c:v>
                </c:pt>
                <c:pt idx="218">
                  <c:v>38047</c:v>
                </c:pt>
                <c:pt idx="219">
                  <c:v>38078</c:v>
                </c:pt>
                <c:pt idx="220">
                  <c:v>38108</c:v>
                </c:pt>
                <c:pt idx="221">
                  <c:v>38139</c:v>
                </c:pt>
                <c:pt idx="222">
                  <c:v>38169</c:v>
                </c:pt>
                <c:pt idx="223">
                  <c:v>38200</c:v>
                </c:pt>
                <c:pt idx="224">
                  <c:v>38231</c:v>
                </c:pt>
                <c:pt idx="225">
                  <c:v>38261</c:v>
                </c:pt>
                <c:pt idx="226">
                  <c:v>38292</c:v>
                </c:pt>
                <c:pt idx="227">
                  <c:v>38322</c:v>
                </c:pt>
                <c:pt idx="228">
                  <c:v>38353</c:v>
                </c:pt>
                <c:pt idx="229">
                  <c:v>38384</c:v>
                </c:pt>
                <c:pt idx="230">
                  <c:v>38412</c:v>
                </c:pt>
                <c:pt idx="231">
                  <c:v>38443</c:v>
                </c:pt>
                <c:pt idx="232">
                  <c:v>38473</c:v>
                </c:pt>
                <c:pt idx="233">
                  <c:v>38504</c:v>
                </c:pt>
                <c:pt idx="234">
                  <c:v>38534</c:v>
                </c:pt>
                <c:pt idx="235">
                  <c:v>38565</c:v>
                </c:pt>
                <c:pt idx="236">
                  <c:v>38596</c:v>
                </c:pt>
                <c:pt idx="237">
                  <c:v>38626</c:v>
                </c:pt>
                <c:pt idx="238">
                  <c:v>38657</c:v>
                </c:pt>
                <c:pt idx="239">
                  <c:v>38687</c:v>
                </c:pt>
                <c:pt idx="240">
                  <c:v>38718</c:v>
                </c:pt>
                <c:pt idx="241">
                  <c:v>38749</c:v>
                </c:pt>
                <c:pt idx="242">
                  <c:v>38777</c:v>
                </c:pt>
                <c:pt idx="243">
                  <c:v>38808</c:v>
                </c:pt>
                <c:pt idx="244">
                  <c:v>38838</c:v>
                </c:pt>
                <c:pt idx="245">
                  <c:v>38869</c:v>
                </c:pt>
                <c:pt idx="246">
                  <c:v>38899</c:v>
                </c:pt>
                <c:pt idx="247">
                  <c:v>38930</c:v>
                </c:pt>
                <c:pt idx="248">
                  <c:v>38961</c:v>
                </c:pt>
                <c:pt idx="249">
                  <c:v>38991</c:v>
                </c:pt>
                <c:pt idx="250">
                  <c:v>39022</c:v>
                </c:pt>
                <c:pt idx="251">
                  <c:v>39052</c:v>
                </c:pt>
                <c:pt idx="252">
                  <c:v>39083</c:v>
                </c:pt>
                <c:pt idx="253">
                  <c:v>39114</c:v>
                </c:pt>
                <c:pt idx="254">
                  <c:v>39142</c:v>
                </c:pt>
                <c:pt idx="255">
                  <c:v>39173</c:v>
                </c:pt>
                <c:pt idx="256">
                  <c:v>39203</c:v>
                </c:pt>
                <c:pt idx="257">
                  <c:v>39234</c:v>
                </c:pt>
                <c:pt idx="258">
                  <c:v>39264</c:v>
                </c:pt>
                <c:pt idx="259">
                  <c:v>39295</c:v>
                </c:pt>
                <c:pt idx="260">
                  <c:v>39326</c:v>
                </c:pt>
                <c:pt idx="261">
                  <c:v>39356</c:v>
                </c:pt>
                <c:pt idx="262">
                  <c:v>39387</c:v>
                </c:pt>
                <c:pt idx="263">
                  <c:v>39417</c:v>
                </c:pt>
                <c:pt idx="264">
                  <c:v>39448</c:v>
                </c:pt>
                <c:pt idx="265">
                  <c:v>39479</c:v>
                </c:pt>
                <c:pt idx="266">
                  <c:v>39508</c:v>
                </c:pt>
                <c:pt idx="267">
                  <c:v>39539</c:v>
                </c:pt>
                <c:pt idx="268">
                  <c:v>39569</c:v>
                </c:pt>
                <c:pt idx="269">
                  <c:v>39600</c:v>
                </c:pt>
                <c:pt idx="270">
                  <c:v>39630</c:v>
                </c:pt>
                <c:pt idx="271">
                  <c:v>39661</c:v>
                </c:pt>
                <c:pt idx="272">
                  <c:v>39692</c:v>
                </c:pt>
                <c:pt idx="273">
                  <c:v>39722</c:v>
                </c:pt>
                <c:pt idx="274">
                  <c:v>39753</c:v>
                </c:pt>
                <c:pt idx="275">
                  <c:v>39783</c:v>
                </c:pt>
                <c:pt idx="276">
                  <c:v>39814</c:v>
                </c:pt>
                <c:pt idx="277">
                  <c:v>39845</c:v>
                </c:pt>
                <c:pt idx="278">
                  <c:v>39873</c:v>
                </c:pt>
                <c:pt idx="279">
                  <c:v>39904</c:v>
                </c:pt>
                <c:pt idx="280">
                  <c:v>39934</c:v>
                </c:pt>
                <c:pt idx="281">
                  <c:v>39965</c:v>
                </c:pt>
                <c:pt idx="282">
                  <c:v>39995</c:v>
                </c:pt>
                <c:pt idx="283">
                  <c:v>40026</c:v>
                </c:pt>
                <c:pt idx="284">
                  <c:v>40057</c:v>
                </c:pt>
                <c:pt idx="285">
                  <c:v>40087</c:v>
                </c:pt>
                <c:pt idx="286">
                  <c:v>40118</c:v>
                </c:pt>
                <c:pt idx="287">
                  <c:v>40148</c:v>
                </c:pt>
                <c:pt idx="288">
                  <c:v>40179</c:v>
                </c:pt>
                <c:pt idx="289">
                  <c:v>40210</c:v>
                </c:pt>
                <c:pt idx="290">
                  <c:v>40238</c:v>
                </c:pt>
                <c:pt idx="291">
                  <c:v>40269</c:v>
                </c:pt>
                <c:pt idx="292">
                  <c:v>40299</c:v>
                </c:pt>
                <c:pt idx="293">
                  <c:v>40330</c:v>
                </c:pt>
                <c:pt idx="294">
                  <c:v>40360</c:v>
                </c:pt>
                <c:pt idx="295">
                  <c:v>40391</c:v>
                </c:pt>
                <c:pt idx="296">
                  <c:v>40422</c:v>
                </c:pt>
                <c:pt idx="297">
                  <c:v>40452</c:v>
                </c:pt>
                <c:pt idx="298">
                  <c:v>40483</c:v>
                </c:pt>
                <c:pt idx="299">
                  <c:v>40513</c:v>
                </c:pt>
                <c:pt idx="300">
                  <c:v>40544</c:v>
                </c:pt>
                <c:pt idx="301">
                  <c:v>40575</c:v>
                </c:pt>
                <c:pt idx="302">
                  <c:v>40603</c:v>
                </c:pt>
                <c:pt idx="303">
                  <c:v>40634</c:v>
                </c:pt>
                <c:pt idx="304">
                  <c:v>40664</c:v>
                </c:pt>
                <c:pt idx="305">
                  <c:v>40695</c:v>
                </c:pt>
                <c:pt idx="306">
                  <c:v>40725</c:v>
                </c:pt>
                <c:pt idx="307">
                  <c:v>40756</c:v>
                </c:pt>
                <c:pt idx="308">
                  <c:v>40787</c:v>
                </c:pt>
                <c:pt idx="309">
                  <c:v>40817</c:v>
                </c:pt>
                <c:pt idx="310">
                  <c:v>40848</c:v>
                </c:pt>
                <c:pt idx="311">
                  <c:v>40878</c:v>
                </c:pt>
                <c:pt idx="312">
                  <c:v>40909</c:v>
                </c:pt>
                <c:pt idx="313">
                  <c:v>40940</c:v>
                </c:pt>
                <c:pt idx="314">
                  <c:v>40969</c:v>
                </c:pt>
                <c:pt idx="315">
                  <c:v>41000</c:v>
                </c:pt>
                <c:pt idx="316">
                  <c:v>41030</c:v>
                </c:pt>
                <c:pt idx="317">
                  <c:v>41061</c:v>
                </c:pt>
                <c:pt idx="318">
                  <c:v>41091</c:v>
                </c:pt>
                <c:pt idx="319">
                  <c:v>41122</c:v>
                </c:pt>
                <c:pt idx="320">
                  <c:v>41153</c:v>
                </c:pt>
                <c:pt idx="321">
                  <c:v>41183</c:v>
                </c:pt>
                <c:pt idx="322">
                  <c:v>41214</c:v>
                </c:pt>
                <c:pt idx="323">
                  <c:v>41244</c:v>
                </c:pt>
                <c:pt idx="324">
                  <c:v>41275</c:v>
                </c:pt>
                <c:pt idx="325">
                  <c:v>41306</c:v>
                </c:pt>
                <c:pt idx="326">
                  <c:v>41334</c:v>
                </c:pt>
                <c:pt idx="327">
                  <c:v>41365</c:v>
                </c:pt>
                <c:pt idx="328">
                  <c:v>41395</c:v>
                </c:pt>
                <c:pt idx="329">
                  <c:v>41426</c:v>
                </c:pt>
                <c:pt idx="330">
                  <c:v>41456</c:v>
                </c:pt>
                <c:pt idx="331">
                  <c:v>41487</c:v>
                </c:pt>
                <c:pt idx="332">
                  <c:v>41518</c:v>
                </c:pt>
                <c:pt idx="333">
                  <c:v>41548</c:v>
                </c:pt>
                <c:pt idx="334">
                  <c:v>41579</c:v>
                </c:pt>
                <c:pt idx="335">
                  <c:v>41609</c:v>
                </c:pt>
                <c:pt idx="336">
                  <c:v>41640</c:v>
                </c:pt>
                <c:pt idx="337">
                  <c:v>41671</c:v>
                </c:pt>
                <c:pt idx="338">
                  <c:v>41699</c:v>
                </c:pt>
                <c:pt idx="339">
                  <c:v>41730</c:v>
                </c:pt>
                <c:pt idx="340">
                  <c:v>41760</c:v>
                </c:pt>
                <c:pt idx="341">
                  <c:v>41791</c:v>
                </c:pt>
                <c:pt idx="342">
                  <c:v>41821</c:v>
                </c:pt>
                <c:pt idx="343">
                  <c:v>41852</c:v>
                </c:pt>
                <c:pt idx="344">
                  <c:v>41883</c:v>
                </c:pt>
                <c:pt idx="345">
                  <c:v>41913</c:v>
                </c:pt>
                <c:pt idx="346">
                  <c:v>41944</c:v>
                </c:pt>
                <c:pt idx="347">
                  <c:v>41974</c:v>
                </c:pt>
                <c:pt idx="348">
                  <c:v>42005</c:v>
                </c:pt>
                <c:pt idx="349">
                  <c:v>42036</c:v>
                </c:pt>
                <c:pt idx="350">
                  <c:v>42064</c:v>
                </c:pt>
                <c:pt idx="351">
                  <c:v>42095</c:v>
                </c:pt>
                <c:pt idx="352">
                  <c:v>42125</c:v>
                </c:pt>
                <c:pt idx="353">
                  <c:v>42156</c:v>
                </c:pt>
                <c:pt idx="354">
                  <c:v>42186</c:v>
                </c:pt>
                <c:pt idx="355">
                  <c:v>42217</c:v>
                </c:pt>
                <c:pt idx="356">
                  <c:v>42248</c:v>
                </c:pt>
                <c:pt idx="357">
                  <c:v>42278</c:v>
                </c:pt>
                <c:pt idx="358">
                  <c:v>42309</c:v>
                </c:pt>
                <c:pt idx="359">
                  <c:v>42339</c:v>
                </c:pt>
                <c:pt idx="360">
                  <c:v>42370</c:v>
                </c:pt>
                <c:pt idx="361">
                  <c:v>42401</c:v>
                </c:pt>
                <c:pt idx="362">
                  <c:v>42430</c:v>
                </c:pt>
                <c:pt idx="363">
                  <c:v>42461</c:v>
                </c:pt>
                <c:pt idx="364">
                  <c:v>42491</c:v>
                </c:pt>
                <c:pt idx="365">
                  <c:v>42522</c:v>
                </c:pt>
                <c:pt idx="366">
                  <c:v>42552</c:v>
                </c:pt>
                <c:pt idx="367">
                  <c:v>42583</c:v>
                </c:pt>
                <c:pt idx="368">
                  <c:v>42614</c:v>
                </c:pt>
                <c:pt idx="369">
                  <c:v>42644</c:v>
                </c:pt>
                <c:pt idx="370">
                  <c:v>42675</c:v>
                </c:pt>
                <c:pt idx="371">
                  <c:v>42705</c:v>
                </c:pt>
                <c:pt idx="372">
                  <c:v>42736</c:v>
                </c:pt>
                <c:pt idx="373">
                  <c:v>42767</c:v>
                </c:pt>
                <c:pt idx="374">
                  <c:v>42795</c:v>
                </c:pt>
                <c:pt idx="375">
                  <c:v>42826</c:v>
                </c:pt>
                <c:pt idx="376">
                  <c:v>42856</c:v>
                </c:pt>
                <c:pt idx="377">
                  <c:v>42887</c:v>
                </c:pt>
                <c:pt idx="378">
                  <c:v>42917</c:v>
                </c:pt>
                <c:pt idx="379">
                  <c:v>42948</c:v>
                </c:pt>
                <c:pt idx="380">
                  <c:v>42979</c:v>
                </c:pt>
                <c:pt idx="381">
                  <c:v>43009</c:v>
                </c:pt>
                <c:pt idx="382">
                  <c:v>43040</c:v>
                </c:pt>
                <c:pt idx="383">
                  <c:v>43070</c:v>
                </c:pt>
                <c:pt idx="384">
                  <c:v>43101</c:v>
                </c:pt>
                <c:pt idx="385">
                  <c:v>43132</c:v>
                </c:pt>
                <c:pt idx="386">
                  <c:v>43160</c:v>
                </c:pt>
                <c:pt idx="387">
                  <c:v>43191</c:v>
                </c:pt>
                <c:pt idx="388">
                  <c:v>43221</c:v>
                </c:pt>
                <c:pt idx="389">
                  <c:v>43252</c:v>
                </c:pt>
                <c:pt idx="390">
                  <c:v>43282</c:v>
                </c:pt>
                <c:pt idx="391">
                  <c:v>43313</c:v>
                </c:pt>
                <c:pt idx="392">
                  <c:v>43344</c:v>
                </c:pt>
                <c:pt idx="393">
                  <c:v>43374</c:v>
                </c:pt>
                <c:pt idx="394">
                  <c:v>43405</c:v>
                </c:pt>
                <c:pt idx="395">
                  <c:v>43435</c:v>
                </c:pt>
                <c:pt idx="396">
                  <c:v>43466</c:v>
                </c:pt>
                <c:pt idx="397">
                  <c:v>43497</c:v>
                </c:pt>
                <c:pt idx="398">
                  <c:v>43525</c:v>
                </c:pt>
                <c:pt idx="399">
                  <c:v>43556</c:v>
                </c:pt>
                <c:pt idx="400">
                  <c:v>43586</c:v>
                </c:pt>
                <c:pt idx="401">
                  <c:v>43617</c:v>
                </c:pt>
                <c:pt idx="402">
                  <c:v>43647</c:v>
                </c:pt>
                <c:pt idx="403">
                  <c:v>43678</c:v>
                </c:pt>
                <c:pt idx="404">
                  <c:v>43709</c:v>
                </c:pt>
                <c:pt idx="405">
                  <c:v>43739</c:v>
                </c:pt>
                <c:pt idx="406">
                  <c:v>43770</c:v>
                </c:pt>
                <c:pt idx="407">
                  <c:v>43800</c:v>
                </c:pt>
                <c:pt idx="408">
                  <c:v>43831</c:v>
                </c:pt>
                <c:pt idx="409">
                  <c:v>43862</c:v>
                </c:pt>
                <c:pt idx="410">
                  <c:v>43891</c:v>
                </c:pt>
                <c:pt idx="411">
                  <c:v>43922</c:v>
                </c:pt>
                <c:pt idx="412">
                  <c:v>43952</c:v>
                </c:pt>
                <c:pt idx="413">
                  <c:v>43983</c:v>
                </c:pt>
                <c:pt idx="414">
                  <c:v>44013</c:v>
                </c:pt>
                <c:pt idx="415">
                  <c:v>44044</c:v>
                </c:pt>
                <c:pt idx="416">
                  <c:v>44075</c:v>
                </c:pt>
                <c:pt idx="417">
                  <c:v>44105</c:v>
                </c:pt>
                <c:pt idx="418">
                  <c:v>44136</c:v>
                </c:pt>
                <c:pt idx="419">
                  <c:v>44166</c:v>
                </c:pt>
                <c:pt idx="420">
                  <c:v>44197</c:v>
                </c:pt>
                <c:pt idx="421">
                  <c:v>44228</c:v>
                </c:pt>
                <c:pt idx="422">
                  <c:v>44256</c:v>
                </c:pt>
                <c:pt idx="423">
                  <c:v>44287</c:v>
                </c:pt>
                <c:pt idx="424">
                  <c:v>44317</c:v>
                </c:pt>
                <c:pt idx="425">
                  <c:v>44348</c:v>
                </c:pt>
                <c:pt idx="426">
                  <c:v>44378</c:v>
                </c:pt>
                <c:pt idx="427">
                  <c:v>44409</c:v>
                </c:pt>
                <c:pt idx="428">
                  <c:v>44440</c:v>
                </c:pt>
                <c:pt idx="429">
                  <c:v>44470</c:v>
                </c:pt>
                <c:pt idx="430">
                  <c:v>44501</c:v>
                </c:pt>
                <c:pt idx="431">
                  <c:v>44531</c:v>
                </c:pt>
                <c:pt idx="432">
                  <c:v>44562</c:v>
                </c:pt>
                <c:pt idx="433">
                  <c:v>44593</c:v>
                </c:pt>
                <c:pt idx="434">
                  <c:v>44621</c:v>
                </c:pt>
                <c:pt idx="435">
                  <c:v>44652</c:v>
                </c:pt>
                <c:pt idx="436">
                  <c:v>44682</c:v>
                </c:pt>
                <c:pt idx="437">
                  <c:v>44713</c:v>
                </c:pt>
                <c:pt idx="438">
                  <c:v>44743</c:v>
                </c:pt>
                <c:pt idx="439">
                  <c:v>44774</c:v>
                </c:pt>
                <c:pt idx="440">
                  <c:v>44805</c:v>
                </c:pt>
                <c:pt idx="441">
                  <c:v>44835</c:v>
                </c:pt>
                <c:pt idx="442">
                  <c:v>44866</c:v>
                </c:pt>
                <c:pt idx="443">
                  <c:v>44896</c:v>
                </c:pt>
                <c:pt idx="444">
                  <c:v>44927</c:v>
                </c:pt>
                <c:pt idx="445">
                  <c:v>44958</c:v>
                </c:pt>
                <c:pt idx="446">
                  <c:v>44986</c:v>
                </c:pt>
                <c:pt idx="447">
                  <c:v>45017</c:v>
                </c:pt>
                <c:pt idx="448">
                  <c:v>45047</c:v>
                </c:pt>
                <c:pt idx="449">
                  <c:v>45078</c:v>
                </c:pt>
                <c:pt idx="450">
                  <c:v>45108</c:v>
                </c:pt>
                <c:pt idx="451">
                  <c:v>45139</c:v>
                </c:pt>
                <c:pt idx="452">
                  <c:v>45170</c:v>
                </c:pt>
                <c:pt idx="453">
                  <c:v>45200</c:v>
                </c:pt>
                <c:pt idx="454">
                  <c:v>45231</c:v>
                </c:pt>
                <c:pt idx="455">
                  <c:v>45261</c:v>
                </c:pt>
                <c:pt idx="456">
                  <c:v>45292</c:v>
                </c:pt>
                <c:pt idx="457">
                  <c:v>45323</c:v>
                </c:pt>
                <c:pt idx="458">
                  <c:v>45352</c:v>
                </c:pt>
                <c:pt idx="459">
                  <c:v>45383</c:v>
                </c:pt>
                <c:pt idx="460">
                  <c:v>45413</c:v>
                </c:pt>
                <c:pt idx="461">
                  <c:v>45444</c:v>
                </c:pt>
                <c:pt idx="462">
                  <c:v>45474</c:v>
                </c:pt>
                <c:pt idx="463">
                  <c:v>45505</c:v>
                </c:pt>
                <c:pt idx="464">
                  <c:v>45536</c:v>
                </c:pt>
                <c:pt idx="465">
                  <c:v>45566</c:v>
                </c:pt>
                <c:pt idx="466">
                  <c:v>45597</c:v>
                </c:pt>
                <c:pt idx="467">
                  <c:v>45627</c:v>
                </c:pt>
                <c:pt idx="468">
                  <c:v>45658</c:v>
                </c:pt>
                <c:pt idx="469">
                  <c:v>45689</c:v>
                </c:pt>
                <c:pt idx="470">
                  <c:v>45717</c:v>
                </c:pt>
                <c:pt idx="471">
                  <c:v>45748</c:v>
                </c:pt>
                <c:pt idx="472">
                  <c:v>45778</c:v>
                </c:pt>
                <c:pt idx="473">
                  <c:v>45809</c:v>
                </c:pt>
                <c:pt idx="474">
                  <c:v>45839</c:v>
                </c:pt>
                <c:pt idx="475">
                  <c:v>45870</c:v>
                </c:pt>
                <c:pt idx="476">
                  <c:v>45901</c:v>
                </c:pt>
                <c:pt idx="477">
                  <c:v>45931</c:v>
                </c:pt>
                <c:pt idx="478">
                  <c:v>45962</c:v>
                </c:pt>
                <c:pt idx="479">
                  <c:v>45992</c:v>
                </c:pt>
                <c:pt idx="480">
                  <c:v>46023</c:v>
                </c:pt>
                <c:pt idx="481">
                  <c:v>46054</c:v>
                </c:pt>
                <c:pt idx="482">
                  <c:v>46082</c:v>
                </c:pt>
                <c:pt idx="483">
                  <c:v>46113</c:v>
                </c:pt>
                <c:pt idx="484">
                  <c:v>46143</c:v>
                </c:pt>
                <c:pt idx="485">
                  <c:v>46174</c:v>
                </c:pt>
                <c:pt idx="486">
                  <c:v>46204</c:v>
                </c:pt>
                <c:pt idx="487">
                  <c:v>46235</c:v>
                </c:pt>
                <c:pt idx="488">
                  <c:v>46266</c:v>
                </c:pt>
                <c:pt idx="489">
                  <c:v>46296</c:v>
                </c:pt>
                <c:pt idx="490">
                  <c:v>46327</c:v>
                </c:pt>
                <c:pt idx="491">
                  <c:v>46357</c:v>
                </c:pt>
                <c:pt idx="492">
                  <c:v>46388</c:v>
                </c:pt>
                <c:pt idx="493">
                  <c:v>46419</c:v>
                </c:pt>
                <c:pt idx="494">
                  <c:v>46447</c:v>
                </c:pt>
                <c:pt idx="495">
                  <c:v>46478</c:v>
                </c:pt>
                <c:pt idx="496">
                  <c:v>46508</c:v>
                </c:pt>
                <c:pt idx="497">
                  <c:v>46539</c:v>
                </c:pt>
                <c:pt idx="498">
                  <c:v>46569</c:v>
                </c:pt>
                <c:pt idx="499">
                  <c:v>46600</c:v>
                </c:pt>
                <c:pt idx="500">
                  <c:v>46631</c:v>
                </c:pt>
                <c:pt idx="501">
                  <c:v>46661</c:v>
                </c:pt>
                <c:pt idx="502">
                  <c:v>46692</c:v>
                </c:pt>
                <c:pt idx="503">
                  <c:v>46722</c:v>
                </c:pt>
                <c:pt idx="504">
                  <c:v>46753</c:v>
                </c:pt>
                <c:pt idx="505">
                  <c:v>46784</c:v>
                </c:pt>
                <c:pt idx="506">
                  <c:v>46813</c:v>
                </c:pt>
                <c:pt idx="507">
                  <c:v>46844</c:v>
                </c:pt>
                <c:pt idx="508">
                  <c:v>46874</c:v>
                </c:pt>
                <c:pt idx="509">
                  <c:v>46905</c:v>
                </c:pt>
                <c:pt idx="510">
                  <c:v>46935</c:v>
                </c:pt>
                <c:pt idx="511">
                  <c:v>46966</c:v>
                </c:pt>
                <c:pt idx="512">
                  <c:v>46997</c:v>
                </c:pt>
                <c:pt idx="513">
                  <c:v>47027</c:v>
                </c:pt>
                <c:pt idx="514">
                  <c:v>47058</c:v>
                </c:pt>
                <c:pt idx="515">
                  <c:v>47088</c:v>
                </c:pt>
                <c:pt idx="516">
                  <c:v>47119</c:v>
                </c:pt>
                <c:pt idx="517">
                  <c:v>47150</c:v>
                </c:pt>
                <c:pt idx="518">
                  <c:v>47178</c:v>
                </c:pt>
                <c:pt idx="519">
                  <c:v>47209</c:v>
                </c:pt>
                <c:pt idx="520">
                  <c:v>47239</c:v>
                </c:pt>
                <c:pt idx="521">
                  <c:v>47270</c:v>
                </c:pt>
                <c:pt idx="522">
                  <c:v>47300</c:v>
                </c:pt>
                <c:pt idx="523">
                  <c:v>47331</c:v>
                </c:pt>
                <c:pt idx="524">
                  <c:v>47362</c:v>
                </c:pt>
                <c:pt idx="525">
                  <c:v>47392</c:v>
                </c:pt>
                <c:pt idx="526">
                  <c:v>47423</c:v>
                </c:pt>
                <c:pt idx="527">
                  <c:v>47453</c:v>
                </c:pt>
                <c:pt idx="528">
                  <c:v>47484</c:v>
                </c:pt>
                <c:pt idx="529">
                  <c:v>47515</c:v>
                </c:pt>
                <c:pt idx="530">
                  <c:v>47543</c:v>
                </c:pt>
                <c:pt idx="531">
                  <c:v>47574</c:v>
                </c:pt>
                <c:pt idx="532">
                  <c:v>47604</c:v>
                </c:pt>
                <c:pt idx="533">
                  <c:v>47635</c:v>
                </c:pt>
                <c:pt idx="534">
                  <c:v>47665</c:v>
                </c:pt>
                <c:pt idx="535">
                  <c:v>47696</c:v>
                </c:pt>
                <c:pt idx="536">
                  <c:v>47727</c:v>
                </c:pt>
                <c:pt idx="537">
                  <c:v>47757</c:v>
                </c:pt>
                <c:pt idx="538">
                  <c:v>47788</c:v>
                </c:pt>
                <c:pt idx="539">
                  <c:v>47818</c:v>
                </c:pt>
                <c:pt idx="540">
                  <c:v>47849</c:v>
                </c:pt>
                <c:pt idx="541">
                  <c:v>47880</c:v>
                </c:pt>
                <c:pt idx="542">
                  <c:v>47908</c:v>
                </c:pt>
                <c:pt idx="543">
                  <c:v>47939</c:v>
                </c:pt>
                <c:pt idx="544">
                  <c:v>47969</c:v>
                </c:pt>
                <c:pt idx="545">
                  <c:v>48000</c:v>
                </c:pt>
                <c:pt idx="546">
                  <c:v>48030</c:v>
                </c:pt>
                <c:pt idx="547">
                  <c:v>48061</c:v>
                </c:pt>
                <c:pt idx="548">
                  <c:v>48092</c:v>
                </c:pt>
                <c:pt idx="549">
                  <c:v>48122</c:v>
                </c:pt>
                <c:pt idx="550">
                  <c:v>48153</c:v>
                </c:pt>
                <c:pt idx="551">
                  <c:v>48183</c:v>
                </c:pt>
                <c:pt idx="552">
                  <c:v>48214</c:v>
                </c:pt>
                <c:pt idx="553">
                  <c:v>48245</c:v>
                </c:pt>
                <c:pt idx="554">
                  <c:v>48274</c:v>
                </c:pt>
                <c:pt idx="555">
                  <c:v>48305</c:v>
                </c:pt>
                <c:pt idx="556">
                  <c:v>48335</c:v>
                </c:pt>
                <c:pt idx="557">
                  <c:v>48366</c:v>
                </c:pt>
                <c:pt idx="558">
                  <c:v>48396</c:v>
                </c:pt>
                <c:pt idx="559">
                  <c:v>48427</c:v>
                </c:pt>
                <c:pt idx="560">
                  <c:v>48458</c:v>
                </c:pt>
                <c:pt idx="561">
                  <c:v>48488</c:v>
                </c:pt>
                <c:pt idx="562">
                  <c:v>48519</c:v>
                </c:pt>
                <c:pt idx="563">
                  <c:v>48549</c:v>
                </c:pt>
                <c:pt idx="564">
                  <c:v>48580</c:v>
                </c:pt>
                <c:pt idx="565">
                  <c:v>48611</c:v>
                </c:pt>
                <c:pt idx="566">
                  <c:v>48639</c:v>
                </c:pt>
                <c:pt idx="567">
                  <c:v>48670</c:v>
                </c:pt>
                <c:pt idx="568">
                  <c:v>48700</c:v>
                </c:pt>
                <c:pt idx="569">
                  <c:v>48731</c:v>
                </c:pt>
                <c:pt idx="570">
                  <c:v>48761</c:v>
                </c:pt>
                <c:pt idx="571">
                  <c:v>48792</c:v>
                </c:pt>
                <c:pt idx="572">
                  <c:v>48823</c:v>
                </c:pt>
                <c:pt idx="573">
                  <c:v>48853</c:v>
                </c:pt>
                <c:pt idx="574">
                  <c:v>48884</c:v>
                </c:pt>
                <c:pt idx="575">
                  <c:v>48914</c:v>
                </c:pt>
                <c:pt idx="576">
                  <c:v>48945</c:v>
                </c:pt>
                <c:pt idx="577">
                  <c:v>48976</c:v>
                </c:pt>
                <c:pt idx="578">
                  <c:v>49004</c:v>
                </c:pt>
                <c:pt idx="579">
                  <c:v>49035</c:v>
                </c:pt>
                <c:pt idx="580">
                  <c:v>49065</c:v>
                </c:pt>
                <c:pt idx="581">
                  <c:v>49096</c:v>
                </c:pt>
                <c:pt idx="582">
                  <c:v>49126</c:v>
                </c:pt>
                <c:pt idx="583">
                  <c:v>49157</c:v>
                </c:pt>
                <c:pt idx="584">
                  <c:v>49188</c:v>
                </c:pt>
                <c:pt idx="585">
                  <c:v>49218</c:v>
                </c:pt>
                <c:pt idx="586">
                  <c:v>49249</c:v>
                </c:pt>
                <c:pt idx="587">
                  <c:v>49279</c:v>
                </c:pt>
                <c:pt idx="588">
                  <c:v>49310</c:v>
                </c:pt>
                <c:pt idx="589">
                  <c:v>49341</c:v>
                </c:pt>
                <c:pt idx="590">
                  <c:v>49369</c:v>
                </c:pt>
                <c:pt idx="591">
                  <c:v>49400</c:v>
                </c:pt>
                <c:pt idx="592">
                  <c:v>49430</c:v>
                </c:pt>
                <c:pt idx="593">
                  <c:v>49461</c:v>
                </c:pt>
                <c:pt idx="594">
                  <c:v>49491</c:v>
                </c:pt>
                <c:pt idx="595">
                  <c:v>49522</c:v>
                </c:pt>
                <c:pt idx="596">
                  <c:v>49553</c:v>
                </c:pt>
                <c:pt idx="597">
                  <c:v>49583</c:v>
                </c:pt>
                <c:pt idx="598">
                  <c:v>49614</c:v>
                </c:pt>
                <c:pt idx="599">
                  <c:v>49644</c:v>
                </c:pt>
                <c:pt idx="600">
                  <c:v>49675</c:v>
                </c:pt>
                <c:pt idx="601">
                  <c:v>49706</c:v>
                </c:pt>
                <c:pt idx="602">
                  <c:v>49735</c:v>
                </c:pt>
                <c:pt idx="603">
                  <c:v>49766</c:v>
                </c:pt>
                <c:pt idx="604">
                  <c:v>49796</c:v>
                </c:pt>
                <c:pt idx="605">
                  <c:v>49827</c:v>
                </c:pt>
                <c:pt idx="606">
                  <c:v>49857</c:v>
                </c:pt>
                <c:pt idx="607">
                  <c:v>49888</c:v>
                </c:pt>
                <c:pt idx="608">
                  <c:v>49919</c:v>
                </c:pt>
                <c:pt idx="609">
                  <c:v>49949</c:v>
                </c:pt>
                <c:pt idx="610">
                  <c:v>49980</c:v>
                </c:pt>
                <c:pt idx="611">
                  <c:v>50010</c:v>
                </c:pt>
                <c:pt idx="612">
                  <c:v>50041</c:v>
                </c:pt>
                <c:pt idx="613">
                  <c:v>50072</c:v>
                </c:pt>
                <c:pt idx="614">
                  <c:v>50100</c:v>
                </c:pt>
                <c:pt idx="615">
                  <c:v>50131</c:v>
                </c:pt>
                <c:pt idx="616">
                  <c:v>50161</c:v>
                </c:pt>
                <c:pt idx="617">
                  <c:v>50192</c:v>
                </c:pt>
                <c:pt idx="618">
                  <c:v>50222</c:v>
                </c:pt>
                <c:pt idx="619">
                  <c:v>50253</c:v>
                </c:pt>
                <c:pt idx="620">
                  <c:v>50284</c:v>
                </c:pt>
                <c:pt idx="621">
                  <c:v>50314</c:v>
                </c:pt>
                <c:pt idx="622">
                  <c:v>50345</c:v>
                </c:pt>
                <c:pt idx="623">
                  <c:v>50375</c:v>
                </c:pt>
                <c:pt idx="624">
                  <c:v>50406</c:v>
                </c:pt>
                <c:pt idx="625">
                  <c:v>50437</c:v>
                </c:pt>
                <c:pt idx="626">
                  <c:v>50465</c:v>
                </c:pt>
                <c:pt idx="627">
                  <c:v>50496</c:v>
                </c:pt>
                <c:pt idx="628">
                  <c:v>50526</c:v>
                </c:pt>
                <c:pt idx="629">
                  <c:v>50557</c:v>
                </c:pt>
                <c:pt idx="630">
                  <c:v>50587</c:v>
                </c:pt>
                <c:pt idx="631">
                  <c:v>50618</c:v>
                </c:pt>
                <c:pt idx="632">
                  <c:v>50649</c:v>
                </c:pt>
                <c:pt idx="633">
                  <c:v>50679</c:v>
                </c:pt>
                <c:pt idx="634">
                  <c:v>50710</c:v>
                </c:pt>
                <c:pt idx="635">
                  <c:v>50740</c:v>
                </c:pt>
                <c:pt idx="636">
                  <c:v>50771</c:v>
                </c:pt>
                <c:pt idx="637">
                  <c:v>50802</c:v>
                </c:pt>
                <c:pt idx="638">
                  <c:v>50830</c:v>
                </c:pt>
                <c:pt idx="639">
                  <c:v>50861</c:v>
                </c:pt>
                <c:pt idx="640">
                  <c:v>50891</c:v>
                </c:pt>
                <c:pt idx="641">
                  <c:v>50922</c:v>
                </c:pt>
                <c:pt idx="642">
                  <c:v>50952</c:v>
                </c:pt>
                <c:pt idx="643">
                  <c:v>50983</c:v>
                </c:pt>
                <c:pt idx="644">
                  <c:v>51014</c:v>
                </c:pt>
                <c:pt idx="645">
                  <c:v>51044</c:v>
                </c:pt>
                <c:pt idx="646">
                  <c:v>51075</c:v>
                </c:pt>
                <c:pt idx="647">
                  <c:v>51105</c:v>
                </c:pt>
                <c:pt idx="648">
                  <c:v>51136</c:v>
                </c:pt>
                <c:pt idx="649">
                  <c:v>51167</c:v>
                </c:pt>
                <c:pt idx="650">
                  <c:v>51196</c:v>
                </c:pt>
                <c:pt idx="651">
                  <c:v>51227</c:v>
                </c:pt>
                <c:pt idx="652">
                  <c:v>51257</c:v>
                </c:pt>
                <c:pt idx="653">
                  <c:v>51288</c:v>
                </c:pt>
                <c:pt idx="654">
                  <c:v>51318</c:v>
                </c:pt>
                <c:pt idx="655">
                  <c:v>51349</c:v>
                </c:pt>
                <c:pt idx="656">
                  <c:v>51380</c:v>
                </c:pt>
                <c:pt idx="657">
                  <c:v>51410</c:v>
                </c:pt>
                <c:pt idx="658">
                  <c:v>51441</c:v>
                </c:pt>
                <c:pt idx="659">
                  <c:v>51471</c:v>
                </c:pt>
              </c:numCache>
            </c:numRef>
          </c:cat>
          <c:val>
            <c:numRef>
              <c:f>TIPRONSA!$I$9:$I$668</c:f>
              <c:numCache>
                <c:formatCode>General</c:formatCode>
                <c:ptCount val="660"/>
                <c:pt idx="0" formatCode="0.0">
                  <c:v>0</c:v>
                </c:pt>
                <c:pt idx="23" formatCode="0.0">
                  <c:v>5.2128889862000003</c:v>
                </c:pt>
                <c:pt idx="24" formatCode="0.0">
                  <c:v>5.8176791899999998</c:v>
                </c:pt>
                <c:pt idx="25" formatCode="0.0">
                  <c:v>6.1409149414000002</c:v>
                </c:pt>
                <c:pt idx="26" formatCode="0.0">
                  <c:v>6.3457839656999999</c:v>
                </c:pt>
                <c:pt idx="27" formatCode="0.0">
                  <c:v>6.6636940965000004</c:v>
                </c:pt>
                <c:pt idx="28" formatCode="0.0">
                  <c:v>6.7616734617000001</c:v>
                </c:pt>
                <c:pt idx="29" formatCode="0.0">
                  <c:v>6.7692947494000002</c:v>
                </c:pt>
                <c:pt idx="30" formatCode="0.0">
                  <c:v>6.7146981672999999</c:v>
                </c:pt>
                <c:pt idx="31" formatCode="0.0">
                  <c:v>6.5275132348999998</c:v>
                </c:pt>
                <c:pt idx="32" formatCode="0.0">
                  <c:v>6.3761885886999998</c:v>
                </c:pt>
                <c:pt idx="33" formatCode="0.0">
                  <c:v>5.9856398351999998</c:v>
                </c:pt>
                <c:pt idx="34" formatCode="0.0">
                  <c:v>5.5572125196000002</c:v>
                </c:pt>
                <c:pt idx="35" formatCode="0.0">
                  <c:v>5.1745309574</c:v>
                </c:pt>
                <c:pt idx="36" formatCode="0.0">
                  <c:v>4.7737938614999997</c:v>
                </c:pt>
                <c:pt idx="37" formatCode="0.0">
                  <c:v>4.3998085481000002</c:v>
                </c:pt>
                <c:pt idx="38" formatCode="0.0">
                  <c:v>3.9745264611</c:v>
                </c:pt>
                <c:pt idx="39" formatCode="0.0">
                  <c:v>3.6005035410000001</c:v>
                </c:pt>
                <c:pt idx="40" formatCode="0.0">
                  <c:v>3.1928444934</c:v>
                </c:pt>
                <c:pt idx="41" formatCode="0.0">
                  <c:v>2.7676773200999998</c:v>
                </c:pt>
                <c:pt idx="42" formatCode="0.0">
                  <c:v>2.320380659</c:v>
                </c:pt>
                <c:pt idx="43" formatCode="0.0">
                  <c:v>1.9750311184</c:v>
                </c:pt>
                <c:pt idx="44" formatCode="0.0">
                  <c:v>1.6179925357</c:v>
                </c:pt>
                <c:pt idx="45" formatCode="0.0">
                  <c:v>1.3210137585999999</c:v>
                </c:pt>
                <c:pt idx="46" formatCode="0.0">
                  <c:v>1.0854893130000001</c:v>
                </c:pt>
                <c:pt idx="47" formatCode="0.0">
                  <c:v>0.90562030760000001</c:v>
                </c:pt>
                <c:pt idx="48" formatCode="0.0">
                  <c:v>0.61068027989999996</c:v>
                </c:pt>
                <c:pt idx="49" formatCode="0.0">
                  <c:v>0.47286738189999999</c:v>
                </c:pt>
                <c:pt idx="50" formatCode="0.0">
                  <c:v>0.46637093149999997</c:v>
                </c:pt>
                <c:pt idx="51" formatCode="0.0">
                  <c:v>0.19497375140000001</c:v>
                </c:pt>
                <c:pt idx="52" formatCode="0.0">
                  <c:v>0.2360829716</c:v>
                </c:pt>
                <c:pt idx="53" formatCode="0.0">
                  <c:v>0.32275698079999998</c:v>
                </c:pt>
                <c:pt idx="54" formatCode="0.0">
                  <c:v>0.58275072439999998</c:v>
                </c:pt>
                <c:pt idx="55" formatCode="0.0">
                  <c:v>0.70926017870000002</c:v>
                </c:pt>
                <c:pt idx="56" formatCode="0.0">
                  <c:v>0.90672536349999999</c:v>
                </c:pt>
                <c:pt idx="57" formatCode="0.0">
                  <c:v>1.0746049949000001</c:v>
                </c:pt>
                <c:pt idx="58" formatCode="0.0">
                  <c:v>1.0972746242</c:v>
                </c:pt>
                <c:pt idx="59" formatCode="0.0">
                  <c:v>0.96236457460000002</c:v>
                </c:pt>
                <c:pt idx="60" formatCode="0.0">
                  <c:v>0.97345130349999998</c:v>
                </c:pt>
                <c:pt idx="61" formatCode="0.0">
                  <c:v>0.73864251709999995</c:v>
                </c:pt>
                <c:pt idx="62" formatCode="0.0">
                  <c:v>0.28467219049999998</c:v>
                </c:pt>
                <c:pt idx="63" formatCode="0.0">
                  <c:v>0.18969370890000001</c:v>
                </c:pt>
                <c:pt idx="64" formatCode="0.0">
                  <c:v>-0.13643221529999999</c:v>
                </c:pt>
                <c:pt idx="65" formatCode="0.0">
                  <c:v>-0.43877329269999998</c:v>
                </c:pt>
                <c:pt idx="66" formatCode="0.0">
                  <c:v>-0.80714554159999996</c:v>
                </c:pt>
                <c:pt idx="67" formatCode="0.0">
                  <c:v>-1.1067751021000001</c:v>
                </c:pt>
                <c:pt idx="68" formatCode="0.0">
                  <c:v>-1.4260549812000001</c:v>
                </c:pt>
                <c:pt idx="69" formatCode="0.0">
                  <c:v>-1.6151497573</c:v>
                </c:pt>
                <c:pt idx="70" formatCode="0.0">
                  <c:v>-1.6045800646999999</c:v>
                </c:pt>
                <c:pt idx="71" formatCode="0.0">
                  <c:v>-1.4744412053</c:v>
                </c:pt>
                <c:pt idx="72" formatCode="0.0">
                  <c:v>-1.391314398</c:v>
                </c:pt>
                <c:pt idx="73" formatCode="0.0">
                  <c:v>-1.0102140723999999</c:v>
                </c:pt>
                <c:pt idx="74" formatCode="0.0">
                  <c:v>-0.31205816469999997</c:v>
                </c:pt>
                <c:pt idx="75" formatCode="0.0">
                  <c:v>0.131662367</c:v>
                </c:pt>
                <c:pt idx="76" formatCode="0.0">
                  <c:v>0.62198058089999997</c:v>
                </c:pt>
                <c:pt idx="77" formatCode="0.0">
                  <c:v>0.98182362550000002</c:v>
                </c:pt>
                <c:pt idx="78" formatCode="0.0">
                  <c:v>1.3628785277</c:v>
                </c:pt>
                <c:pt idx="79" formatCode="0.0">
                  <c:v>1.7090334139000001</c:v>
                </c:pt>
                <c:pt idx="80" formatCode="0.0">
                  <c:v>1.9609051383</c:v>
                </c:pt>
                <c:pt idx="81" formatCode="0.0">
                  <c:v>2.2609625616</c:v>
                </c:pt>
                <c:pt idx="82" formatCode="0.0">
                  <c:v>2.5657318534</c:v>
                </c:pt>
                <c:pt idx="83" formatCode="0.0">
                  <c:v>2.9255718656999998</c:v>
                </c:pt>
                <c:pt idx="84" formatCode="0.0">
                  <c:v>3.3102159624</c:v>
                </c:pt>
                <c:pt idx="85" formatCode="0.0">
                  <c:v>3.5471253942000001</c:v>
                </c:pt>
                <c:pt idx="86" formatCode="0.0">
                  <c:v>3.5095571551</c:v>
                </c:pt>
                <c:pt idx="87" formatCode="0.0">
                  <c:v>3.5162842922999999</c:v>
                </c:pt>
                <c:pt idx="88" formatCode="0.0">
                  <c:v>3.4452649010999998</c:v>
                </c:pt>
                <c:pt idx="89" formatCode="0.0">
                  <c:v>3.4746773671</c:v>
                </c:pt>
                <c:pt idx="90" formatCode="0.0">
                  <c:v>3.4297720279999999</c:v>
                </c:pt>
                <c:pt idx="91" formatCode="0.0">
                  <c:v>3.4441523877</c:v>
                </c:pt>
                <c:pt idx="92" formatCode="0.0">
                  <c:v>3.5453270185000001</c:v>
                </c:pt>
                <c:pt idx="93" formatCode="0.0">
                  <c:v>3.5224489980000002</c:v>
                </c:pt>
                <c:pt idx="94" formatCode="0.0">
                  <c:v>3.4240901542</c:v>
                </c:pt>
                <c:pt idx="95" formatCode="0.0">
                  <c:v>3.2849182250000002</c:v>
                </c:pt>
                <c:pt idx="96" formatCode="0.0">
                  <c:v>3.1602019347999999</c:v>
                </c:pt>
                <c:pt idx="97" formatCode="0.0">
                  <c:v>2.9880930864000002</c:v>
                </c:pt>
                <c:pt idx="98" formatCode="0.0">
                  <c:v>3.0016875057000001</c:v>
                </c:pt>
                <c:pt idx="99" formatCode="0.0">
                  <c:v>3.0896392532000001</c:v>
                </c:pt>
                <c:pt idx="100" formatCode="0.0">
                  <c:v>3.2942625381999999</c:v>
                </c:pt>
                <c:pt idx="101" formatCode="0.0">
                  <c:v>3.5430943586999999</c:v>
                </c:pt>
                <c:pt idx="102" formatCode="0.0">
                  <c:v>3.7549420133</c:v>
                </c:pt>
                <c:pt idx="103" formatCode="0.0">
                  <c:v>4.0444947909</c:v>
                </c:pt>
                <c:pt idx="104" formatCode="0.0">
                  <c:v>4.3431794830000001</c:v>
                </c:pt>
                <c:pt idx="105" formatCode="0.0">
                  <c:v>4.6399060472000002</c:v>
                </c:pt>
                <c:pt idx="106" formatCode="0.0">
                  <c:v>4.9427376759000001</c:v>
                </c:pt>
                <c:pt idx="107" formatCode="0.0">
                  <c:v>5.2651767105999996</c:v>
                </c:pt>
                <c:pt idx="108" formatCode="0.0">
                  <c:v>5.5066245834999998</c:v>
                </c:pt>
                <c:pt idx="109" formatCode="0.0">
                  <c:v>5.8118473145999996</c:v>
                </c:pt>
                <c:pt idx="110" formatCode="0.0">
                  <c:v>5.9675014905000001</c:v>
                </c:pt>
                <c:pt idx="111" formatCode="0.0">
                  <c:v>5.9492153012999998</c:v>
                </c:pt>
                <c:pt idx="112" formatCode="0.0">
                  <c:v>5.8987468691</c:v>
                </c:pt>
                <c:pt idx="113" formatCode="0.0">
                  <c:v>5.8007555485999998</c:v>
                </c:pt>
                <c:pt idx="114" formatCode="0.0">
                  <c:v>5.7306554942999997</c:v>
                </c:pt>
                <c:pt idx="115" formatCode="0.0">
                  <c:v>5.6138836263999998</c:v>
                </c:pt>
                <c:pt idx="116" formatCode="0.0">
                  <c:v>5.4814844932</c:v>
                </c:pt>
                <c:pt idx="117" formatCode="0.0">
                  <c:v>5.2461413316999996</c:v>
                </c:pt>
                <c:pt idx="118" formatCode="0.0">
                  <c:v>4.9752924254000002</c:v>
                </c:pt>
                <c:pt idx="119" formatCode="0.0">
                  <c:v>4.6335886886999997</c:v>
                </c:pt>
                <c:pt idx="120" formatCode="0.0">
                  <c:v>4.2569958533000003</c:v>
                </c:pt>
                <c:pt idx="121" formatCode="0.0">
                  <c:v>3.9843041472</c:v>
                </c:pt>
                <c:pt idx="122" formatCode="0.0">
                  <c:v>3.7469395163999999</c:v>
                </c:pt>
                <c:pt idx="123" formatCode="0.0">
                  <c:v>3.7670802029999999</c:v>
                </c:pt>
                <c:pt idx="124" formatCode="0.0">
                  <c:v>3.7611355140999998</c:v>
                </c:pt>
                <c:pt idx="125" formatCode="0.0">
                  <c:v>3.7995845302000002</c:v>
                </c:pt>
                <c:pt idx="126" formatCode="0.0">
                  <c:v>3.8698704531999999</c:v>
                </c:pt>
                <c:pt idx="127" formatCode="0.0">
                  <c:v>3.8666642585000002</c:v>
                </c:pt>
                <c:pt idx="128" formatCode="0.0">
                  <c:v>3.8967555829</c:v>
                </c:pt>
                <c:pt idx="129" formatCode="0.0">
                  <c:v>4.0458417307000003</c:v>
                </c:pt>
                <c:pt idx="130" formatCode="0.0">
                  <c:v>4.2752046932000001</c:v>
                </c:pt>
                <c:pt idx="131" formatCode="0.0">
                  <c:v>4.5399634154999999</c:v>
                </c:pt>
                <c:pt idx="132" formatCode="0.0">
                  <c:v>4.9599284026000001</c:v>
                </c:pt>
                <c:pt idx="133" formatCode="0.0">
                  <c:v>5.2384604331000002</c:v>
                </c:pt>
                <c:pt idx="134" formatCode="0.0">
                  <c:v>5.5822621223000004</c:v>
                </c:pt>
                <c:pt idx="135" formatCode="0.0">
                  <c:v>5.8085214251000004</c:v>
                </c:pt>
                <c:pt idx="136" formatCode="0.0">
                  <c:v>5.9756079023000002</c:v>
                </c:pt>
                <c:pt idx="137" formatCode="0.0">
                  <c:v>6.0132318004999998</c:v>
                </c:pt>
                <c:pt idx="138" formatCode="0.0">
                  <c:v>6.0743190747</c:v>
                </c:pt>
                <c:pt idx="139" formatCode="0.0">
                  <c:v>6.2452223393999997</c:v>
                </c:pt>
                <c:pt idx="140" formatCode="0.0">
                  <c:v>6.4110096586000003</c:v>
                </c:pt>
                <c:pt idx="141" formatCode="0.0">
                  <c:v>6.6828561867999996</c:v>
                </c:pt>
                <c:pt idx="142" formatCode="0.0">
                  <c:v>6.9412678829000001</c:v>
                </c:pt>
                <c:pt idx="143" formatCode="0.0">
                  <c:v>7.1873888645999999</c:v>
                </c:pt>
                <c:pt idx="144" formatCode="0.0">
                  <c:v>7.3107690095000004</c:v>
                </c:pt>
                <c:pt idx="145" formatCode="0.0">
                  <c:v>7.3962396826000001</c:v>
                </c:pt>
                <c:pt idx="146" formatCode="0.0">
                  <c:v>7.4219096691999997</c:v>
                </c:pt>
                <c:pt idx="147" formatCode="0.0">
                  <c:v>7.3185228899999997</c:v>
                </c:pt>
                <c:pt idx="148" formatCode="0.0">
                  <c:v>7.4039299730000003</c:v>
                </c:pt>
                <c:pt idx="149" formatCode="0.0">
                  <c:v>7.4334954981000001</c:v>
                </c:pt>
                <c:pt idx="150" formatCode="0.0">
                  <c:v>7.4549294492999998</c:v>
                </c:pt>
                <c:pt idx="151" formatCode="0.0">
                  <c:v>7.4047186121999999</c:v>
                </c:pt>
                <c:pt idx="152" formatCode="0.0">
                  <c:v>7.1323832771999998</c:v>
                </c:pt>
                <c:pt idx="153" formatCode="0.0">
                  <c:v>6.8194843549000002</c:v>
                </c:pt>
                <c:pt idx="154" formatCode="0.0">
                  <c:v>6.3390083017999999</c:v>
                </c:pt>
                <c:pt idx="155" formatCode="0.0">
                  <c:v>5.8753462267999996</c:v>
                </c:pt>
                <c:pt idx="156" formatCode="0.0">
                  <c:v>5.5090603636999997</c:v>
                </c:pt>
                <c:pt idx="157" formatCode="0.0">
                  <c:v>5.1877428782999999</c:v>
                </c:pt>
                <c:pt idx="158" formatCode="0.0">
                  <c:v>4.9296329324999997</c:v>
                </c:pt>
                <c:pt idx="159" formatCode="0.0">
                  <c:v>4.8151719873000003</c:v>
                </c:pt>
                <c:pt idx="160" formatCode="0.0">
                  <c:v>4.5408835356999999</c:v>
                </c:pt>
                <c:pt idx="161" formatCode="0.0">
                  <c:v>4.4868314613000004</c:v>
                </c:pt>
                <c:pt idx="162" formatCode="0.0">
                  <c:v>4.3825638648999998</c:v>
                </c:pt>
                <c:pt idx="163" formatCode="0.0">
                  <c:v>4.2130740063000003</c:v>
                </c:pt>
                <c:pt idx="164" formatCode="0.0">
                  <c:v>4.2007412324000004</c:v>
                </c:pt>
                <c:pt idx="165" formatCode="0.0">
                  <c:v>4.1581096776999997</c:v>
                </c:pt>
                <c:pt idx="166" formatCode="0.0">
                  <c:v>4.2632479441999998</c:v>
                </c:pt>
                <c:pt idx="167" formatCode="0.0">
                  <c:v>4.3818294830999998</c:v>
                </c:pt>
                <c:pt idx="168" formatCode="0.0">
                  <c:v>4.4309701583000001</c:v>
                </c:pt>
                <c:pt idx="169" formatCode="0.0">
                  <c:v>4.4695069469000002</c:v>
                </c:pt>
                <c:pt idx="170" formatCode="0.0">
                  <c:v>4.4809613119999998</c:v>
                </c:pt>
                <c:pt idx="171" formatCode="0.0">
                  <c:v>4.5347441159999997</c:v>
                </c:pt>
                <c:pt idx="172" formatCode="0.0">
                  <c:v>4.5752684886999999</c:v>
                </c:pt>
                <c:pt idx="173" formatCode="0.0">
                  <c:v>4.5765624150999997</c:v>
                </c:pt>
                <c:pt idx="174" formatCode="0.0">
                  <c:v>4.5516691014999999</c:v>
                </c:pt>
                <c:pt idx="175" formatCode="0.0">
                  <c:v>4.4923632302999996</c:v>
                </c:pt>
                <c:pt idx="176" formatCode="0.0">
                  <c:v>4.5419785919000004</c:v>
                </c:pt>
                <c:pt idx="177" formatCode="0.0">
                  <c:v>4.3858292413999997</c:v>
                </c:pt>
                <c:pt idx="178" formatCode="0.0">
                  <c:v>4.1631215081999997</c:v>
                </c:pt>
                <c:pt idx="179" formatCode="0.0">
                  <c:v>3.8733340426999998</c:v>
                </c:pt>
                <c:pt idx="180" formatCode="0.0">
                  <c:v>3.5311471848</c:v>
                </c:pt>
                <c:pt idx="181" formatCode="0.0">
                  <c:v>3.1502296260999998</c:v>
                </c:pt>
                <c:pt idx="182" formatCode="0.0">
                  <c:v>2.6813547906999999</c:v>
                </c:pt>
                <c:pt idx="183" formatCode="0.0">
                  <c:v>1.9917381825</c:v>
                </c:pt>
                <c:pt idx="184" formatCode="0.0">
                  <c:v>1.3974733407</c:v>
                </c:pt>
                <c:pt idx="185" formatCode="0.0">
                  <c:v>0.67444222730000003</c:v>
                </c:pt>
                <c:pt idx="186" formatCode="0.0">
                  <c:v>4.3303834700000002E-2</c:v>
                </c:pt>
                <c:pt idx="187" formatCode="0.0">
                  <c:v>-0.51578939999999995</c:v>
                </c:pt>
                <c:pt idx="188" formatCode="0.0">
                  <c:v>-1.2713278369000001</c:v>
                </c:pt>
                <c:pt idx="189" formatCode="0.0">
                  <c:v>-1.8801953664</c:v>
                </c:pt>
                <c:pt idx="190" formatCode="0.0">
                  <c:v>-2.4891016116000002</c:v>
                </c:pt>
                <c:pt idx="191" formatCode="0.0">
                  <c:v>-3.0470901648000002</c:v>
                </c:pt>
                <c:pt idx="192" formatCode="0.0">
                  <c:v>-3.3866271686</c:v>
                </c:pt>
                <c:pt idx="193" formatCode="0.0">
                  <c:v>-3.6183061624000001</c:v>
                </c:pt>
                <c:pt idx="194" formatCode="0.0">
                  <c:v>-3.7460587555</c:v>
                </c:pt>
                <c:pt idx="195" formatCode="0.0">
                  <c:v>-3.5170945593999998</c:v>
                </c:pt>
                <c:pt idx="196" formatCode="0.0">
                  <c:v>-3.3507615993000002</c:v>
                </c:pt>
                <c:pt idx="197" formatCode="0.0">
                  <c:v>-2.9767818068</c:v>
                </c:pt>
                <c:pt idx="198" formatCode="0.0">
                  <c:v>-2.6318646765000002</c:v>
                </c:pt>
                <c:pt idx="199" formatCode="0.0">
                  <c:v>-2.2272935274000001</c:v>
                </c:pt>
                <c:pt idx="200" formatCode="0.0">
                  <c:v>-1.6442043103999999</c:v>
                </c:pt>
                <c:pt idx="201" formatCode="0.0">
                  <c:v>-1.0421595641000001</c:v>
                </c:pt>
                <c:pt idx="202" formatCode="0.0">
                  <c:v>-0.33890274799999998</c:v>
                </c:pt>
                <c:pt idx="203" formatCode="0.0">
                  <c:v>0.33658885620000001</c:v>
                </c:pt>
                <c:pt idx="204" formatCode="0.0">
                  <c:v>0.89523766370000002</c:v>
                </c:pt>
                <c:pt idx="205" formatCode="0.0">
                  <c:v>1.4341464362</c:v>
                </c:pt>
                <c:pt idx="206" formatCode="0.0">
                  <c:v>1.8563485771999999</c:v>
                </c:pt>
                <c:pt idx="207" formatCode="0.0">
                  <c:v>1.9085991938</c:v>
                </c:pt>
                <c:pt idx="208" formatCode="0.0">
                  <c:v>1.9958735925</c:v>
                </c:pt>
                <c:pt idx="209" formatCode="0.0">
                  <c:v>1.8625687837</c:v>
                </c:pt>
                <c:pt idx="210" formatCode="0.0">
                  <c:v>1.796773264</c:v>
                </c:pt>
                <c:pt idx="211" formatCode="0.0">
                  <c:v>1.6871287001999999</c:v>
                </c:pt>
                <c:pt idx="212" formatCode="0.0">
                  <c:v>1.5475744641</c:v>
                </c:pt>
                <c:pt idx="213" formatCode="0.0">
                  <c:v>1.4432965326</c:v>
                </c:pt>
                <c:pt idx="214" formatCode="0.0">
                  <c:v>1.3365158940999999</c:v>
                </c:pt>
                <c:pt idx="215" formatCode="0.0">
                  <c:v>1.2932810529000001</c:v>
                </c:pt>
                <c:pt idx="216" formatCode="0.0">
                  <c:v>1.1455229127</c:v>
                </c:pt>
                <c:pt idx="217" formatCode="0.0">
                  <c:v>1.0427098495</c:v>
                </c:pt>
                <c:pt idx="218" formatCode="0.0">
                  <c:v>0.9801324844</c:v>
                </c:pt>
                <c:pt idx="219" formatCode="0.0">
                  <c:v>1.1552374647000001</c:v>
                </c:pt>
                <c:pt idx="220" formatCode="0.0">
                  <c:v>1.400314442</c:v>
                </c:pt>
                <c:pt idx="221" formatCode="0.0">
                  <c:v>1.6644783010999999</c:v>
                </c:pt>
                <c:pt idx="222" formatCode="0.0">
                  <c:v>1.9679446914000001</c:v>
                </c:pt>
                <c:pt idx="223" formatCode="0.0">
                  <c:v>2.1886702108999998</c:v>
                </c:pt>
                <c:pt idx="224" formatCode="0.0">
                  <c:v>2.2974466470000001</c:v>
                </c:pt>
                <c:pt idx="225" formatCode="0.0">
                  <c:v>2.4758547544999998</c:v>
                </c:pt>
                <c:pt idx="226" formatCode="0.0">
                  <c:v>2.5509311070999998</c:v>
                </c:pt>
                <c:pt idx="227" formatCode="0.0">
                  <c:v>2.6727013158999999</c:v>
                </c:pt>
                <c:pt idx="228" formatCode="0.0">
                  <c:v>2.9118037645000001</c:v>
                </c:pt>
                <c:pt idx="229" formatCode="0.0">
                  <c:v>3.0268132530999998</c:v>
                </c:pt>
                <c:pt idx="230" formatCode="0.0">
                  <c:v>3.1851997840999999</c:v>
                </c:pt>
                <c:pt idx="231" formatCode="0.0">
                  <c:v>3.3521185385000001</c:v>
                </c:pt>
                <c:pt idx="232" formatCode="0.0">
                  <c:v>3.3365524368999999</c:v>
                </c:pt>
                <c:pt idx="233" formatCode="0.0">
                  <c:v>3.4889000515999999</c:v>
                </c:pt>
                <c:pt idx="234" formatCode="0.0">
                  <c:v>3.4915223961000001</c:v>
                </c:pt>
                <c:pt idx="235" formatCode="0.0">
                  <c:v>3.5625954359000001</c:v>
                </c:pt>
                <c:pt idx="236" formatCode="0.0">
                  <c:v>3.5506542061999999</c:v>
                </c:pt>
                <c:pt idx="237" formatCode="0.0">
                  <c:v>3.4321674886000002</c:v>
                </c:pt>
                <c:pt idx="238" formatCode="0.0">
                  <c:v>3.4294022897000001</c:v>
                </c:pt>
                <c:pt idx="239" formatCode="0.0">
                  <c:v>3.3514771122</c:v>
                </c:pt>
                <c:pt idx="240" formatCode="0.0">
                  <c:v>3.1660459698999999</c:v>
                </c:pt>
                <c:pt idx="241" formatCode="0.0">
                  <c:v>2.9968234781</c:v>
                </c:pt>
                <c:pt idx="242" formatCode="0.0">
                  <c:v>2.8890697108999999</c:v>
                </c:pt>
                <c:pt idx="243" formatCode="0.0">
                  <c:v>2.589590303</c:v>
                </c:pt>
                <c:pt idx="244" formatCode="0.0">
                  <c:v>2.4878901887999998</c:v>
                </c:pt>
                <c:pt idx="245" formatCode="0.0">
                  <c:v>2.2852604968999999</c:v>
                </c:pt>
                <c:pt idx="246" formatCode="0.0">
                  <c:v>2.1972464816000001</c:v>
                </c:pt>
                <c:pt idx="247" formatCode="0.0">
                  <c:v>2.1030901058000002</c:v>
                </c:pt>
                <c:pt idx="248" formatCode="0.0">
                  <c:v>2.2891987288000002</c:v>
                </c:pt>
                <c:pt idx="249" formatCode="0.0">
                  <c:v>2.3657473307000001</c:v>
                </c:pt>
                <c:pt idx="250" formatCode="0.0">
                  <c:v>2.2995740383999999</c:v>
                </c:pt>
                <c:pt idx="251" formatCode="0.0">
                  <c:v>2.2830452586000001</c:v>
                </c:pt>
                <c:pt idx="252" formatCode="0.0">
                  <c:v>2.2928051802999998</c:v>
                </c:pt>
                <c:pt idx="253" formatCode="0.0">
                  <c:v>2.4037066228000001</c:v>
                </c:pt>
                <c:pt idx="254" formatCode="0.0">
                  <c:v>2.4260317416000001</c:v>
                </c:pt>
                <c:pt idx="255" formatCode="0.0">
                  <c:v>2.6322145857999999</c:v>
                </c:pt>
                <c:pt idx="256" formatCode="0.0">
                  <c:v>2.7067457512000002</c:v>
                </c:pt>
                <c:pt idx="257" formatCode="0.0">
                  <c:v>2.7410587930000001</c:v>
                </c:pt>
                <c:pt idx="258" formatCode="0.0">
                  <c:v>2.7009726582</c:v>
                </c:pt>
                <c:pt idx="259" formatCode="0.0">
                  <c:v>2.6593458166000001</c:v>
                </c:pt>
                <c:pt idx="260" formatCode="0.0">
                  <c:v>2.5363334672</c:v>
                </c:pt>
                <c:pt idx="261" formatCode="0.0">
                  <c:v>2.4934689286</c:v>
                </c:pt>
                <c:pt idx="262" formatCode="0.0">
                  <c:v>2.5911105392999998</c:v>
                </c:pt>
                <c:pt idx="263" formatCode="0.0">
                  <c:v>2.5613336241</c:v>
                </c:pt>
                <c:pt idx="264" formatCode="0.0">
                  <c:v>2.6124708466</c:v>
                </c:pt>
                <c:pt idx="265" formatCode="0.0">
                  <c:v>2.4544727914000002</c:v>
                </c:pt>
                <c:pt idx="266" formatCode="0.0">
                  <c:v>2.2491041565000001</c:v>
                </c:pt>
                <c:pt idx="267" formatCode="0.0">
                  <c:v>1.9249743397000001</c:v>
                </c:pt>
                <c:pt idx="268" formatCode="0.0">
                  <c:v>1.5339655042</c:v>
                </c:pt>
                <c:pt idx="269" formatCode="0.0">
                  <c:v>1.149223476</c:v>
                </c:pt>
                <c:pt idx="270" formatCode="0.0">
                  <c:v>0.83095108380000005</c:v>
                </c:pt>
                <c:pt idx="271" formatCode="0.0">
                  <c:v>0.30717302419999998</c:v>
                </c:pt>
                <c:pt idx="272" formatCode="0.0">
                  <c:v>-0.63172544360000005</c:v>
                </c:pt>
                <c:pt idx="273" formatCode="0.0">
                  <c:v>-1.4206072971000001</c:v>
                </c:pt>
                <c:pt idx="274" formatCode="0.0">
                  <c:v>-2.3905998857999999</c:v>
                </c:pt>
                <c:pt idx="275" formatCode="0.0">
                  <c:v>-3.4640578331</c:v>
                </c:pt>
                <c:pt idx="276" formatCode="0.0">
                  <c:v>-4.7236100996000001</c:v>
                </c:pt>
                <c:pt idx="277" formatCode="0.0">
                  <c:v>-5.8902889298999996</c:v>
                </c:pt>
                <c:pt idx="278" formatCode="0.0">
                  <c:v>-7.1005180447000003</c:v>
                </c:pt>
                <c:pt idx="279" formatCode="0.0">
                  <c:v>-8.3569412062000001</c:v>
                </c:pt>
                <c:pt idx="280" formatCode="0.0">
                  <c:v>-9.4765082366000009</c:v>
                </c:pt>
                <c:pt idx="281" formatCode="0.0">
                  <c:v>-10.6097590643</c:v>
                </c:pt>
                <c:pt idx="282" formatCode="0.0">
                  <c:v>-11.610261047</c:v>
                </c:pt>
                <c:pt idx="283" formatCode="0.0">
                  <c:v>-12.231452218399999</c:v>
                </c:pt>
                <c:pt idx="284" formatCode="0.0">
                  <c:v>-12.163895576</c:v>
                </c:pt>
                <c:pt idx="285" formatCode="0.0">
                  <c:v>-12.204056511599999</c:v>
                </c:pt>
                <c:pt idx="286" formatCode="0.0">
                  <c:v>-11.9883820278</c:v>
                </c:pt>
                <c:pt idx="287" formatCode="0.0">
                  <c:v>-11.366452085900001</c:v>
                </c:pt>
                <c:pt idx="288" formatCode="0.0">
                  <c:v>-10.2928952365</c:v>
                </c:pt>
                <c:pt idx="289" formatCode="0.0">
                  <c:v>-9.0837670130999992</c:v>
                </c:pt>
                <c:pt idx="290" formatCode="0.0">
                  <c:v>-7.5660943901</c:v>
                </c:pt>
                <c:pt idx="291" formatCode="0.0">
                  <c:v>-5.8066000921000001</c:v>
                </c:pt>
                <c:pt idx="292" formatCode="0.0">
                  <c:v>-3.9024343818</c:v>
                </c:pt>
                <c:pt idx="293" formatCode="0.0">
                  <c:v>-1.8515732989</c:v>
                </c:pt>
                <c:pt idx="294" formatCode="0.0">
                  <c:v>-3.7452702300000001E-2</c:v>
                </c:pt>
                <c:pt idx="295" formatCode="0.0">
                  <c:v>1.5563561406999999</c:v>
                </c:pt>
                <c:pt idx="296" formatCode="0.0">
                  <c:v>2.7270214079000001</c:v>
                </c:pt>
                <c:pt idx="297" formatCode="0.0">
                  <c:v>3.8750264214999999</c:v>
                </c:pt>
                <c:pt idx="298" formatCode="0.0">
                  <c:v>4.8161112201999998</c:v>
                </c:pt>
                <c:pt idx="299" formatCode="0.0">
                  <c:v>5.5433373971000002</c:v>
                </c:pt>
                <c:pt idx="300" formatCode="0.0">
                  <c:v>5.8343348801000001</c:v>
                </c:pt>
                <c:pt idx="301" formatCode="0.0">
                  <c:v>5.9648361275999999</c:v>
                </c:pt>
                <c:pt idx="302" formatCode="0.0">
                  <c:v>5.9443218647</c:v>
                </c:pt>
                <c:pt idx="303" formatCode="0.0">
                  <c:v>5.7117523726000003</c:v>
                </c:pt>
                <c:pt idx="304" formatCode="0.0">
                  <c:v>5.2277788906999998</c:v>
                </c:pt>
                <c:pt idx="305" formatCode="0.0">
                  <c:v>4.6956257813000004</c:v>
                </c:pt>
                <c:pt idx="306" formatCode="0.0">
                  <c:v>4.3201575781999999</c:v>
                </c:pt>
                <c:pt idx="307" formatCode="0.0">
                  <c:v>3.9754350888999999</c:v>
                </c:pt>
                <c:pt idx="308" formatCode="0.0">
                  <c:v>3.6697270534999999</c:v>
                </c:pt>
                <c:pt idx="309" formatCode="0.0">
                  <c:v>3.4816335243999998</c:v>
                </c:pt>
                <c:pt idx="310" formatCode="0.0">
                  <c:v>3.3671580266999999</c:v>
                </c:pt>
                <c:pt idx="311" formatCode="0.0">
                  <c:v>3.1457662451999999</c:v>
                </c:pt>
                <c:pt idx="312" formatCode="0.0">
                  <c:v>3.0606144027000002</c:v>
                </c:pt>
                <c:pt idx="313" formatCode="0.0">
                  <c:v>3.1446176647000001</c:v>
                </c:pt>
                <c:pt idx="314" formatCode="0.0">
                  <c:v>3.0379138460999999</c:v>
                </c:pt>
                <c:pt idx="315" formatCode="0.0">
                  <c:v>3.0937021764999999</c:v>
                </c:pt>
                <c:pt idx="316" formatCode="0.0">
                  <c:v>3.2511264724000002</c:v>
                </c:pt>
                <c:pt idx="317" formatCode="0.0">
                  <c:v>3.3744057678999999</c:v>
                </c:pt>
                <c:pt idx="318" formatCode="0.0">
                  <c:v>3.4109298629000002</c:v>
                </c:pt>
                <c:pt idx="319" formatCode="0.0">
                  <c:v>3.3941056584</c:v>
                </c:pt>
                <c:pt idx="320" formatCode="0.0">
                  <c:v>3.3791660394999998</c:v>
                </c:pt>
                <c:pt idx="321" formatCode="0.0">
                  <c:v>3.2452683586000002</c:v>
                </c:pt>
                <c:pt idx="322" formatCode="0.0">
                  <c:v>3.1432989305999999</c:v>
                </c:pt>
                <c:pt idx="323" formatCode="0.0">
                  <c:v>3.0520832652999998</c:v>
                </c:pt>
                <c:pt idx="324" formatCode="0.0">
                  <c:v>2.8878907632000002</c:v>
                </c:pt>
                <c:pt idx="325" formatCode="0.0">
                  <c:v>2.6376784554000001</c:v>
                </c:pt>
                <c:pt idx="326" formatCode="0.0">
                  <c:v>2.5762645631000001</c:v>
                </c:pt>
                <c:pt idx="327" formatCode="0.0">
                  <c:v>2.4208461978</c:v>
                </c:pt>
                <c:pt idx="328" formatCode="0.0">
                  <c:v>2.2119643802</c:v>
                </c:pt>
                <c:pt idx="329" formatCode="0.0">
                  <c:v>2.0546215286999998</c:v>
                </c:pt>
                <c:pt idx="330" formatCode="0.0">
                  <c:v>1.9011134396</c:v>
                </c:pt>
                <c:pt idx="331" formatCode="0.0">
                  <c:v>1.9022847544000001</c:v>
                </c:pt>
                <c:pt idx="332" formatCode="0.0">
                  <c:v>1.9370829633</c:v>
                </c:pt>
                <c:pt idx="333" formatCode="0.0">
                  <c:v>2.0015224784000001</c:v>
                </c:pt>
                <c:pt idx="334" formatCode="0.0">
                  <c:v>1.998155135</c:v>
                </c:pt>
                <c:pt idx="335" formatCode="0.0">
                  <c:v>2.0109378851000002</c:v>
                </c:pt>
                <c:pt idx="336" formatCode="0.0">
                  <c:v>2.0388288367</c:v>
                </c:pt>
                <c:pt idx="337" formatCode="0.0">
                  <c:v>2.0916421363</c:v>
                </c:pt>
                <c:pt idx="338" formatCode="0.0">
                  <c:v>2.1649670805999999</c:v>
                </c:pt>
                <c:pt idx="339" formatCode="0.0">
                  <c:v>2.2071098091999999</c:v>
                </c:pt>
                <c:pt idx="340" formatCode="0.0">
                  <c:v>2.3535416129</c:v>
                </c:pt>
                <c:pt idx="341" formatCode="0.0">
                  <c:v>2.4945259809000002</c:v>
                </c:pt>
                <c:pt idx="342" formatCode="0.0">
                  <c:v>2.6762647950999998</c:v>
                </c:pt>
                <c:pt idx="343" formatCode="0.0">
                  <c:v>2.7527545174000001</c:v>
                </c:pt>
                <c:pt idx="344" formatCode="0.0">
                  <c:v>2.7670329583000002</c:v>
                </c:pt>
                <c:pt idx="345" formatCode="0.0">
                  <c:v>2.8131916866000002</c:v>
                </c:pt>
                <c:pt idx="346" formatCode="0.0">
                  <c:v>2.9131662169000001</c:v>
                </c:pt>
                <c:pt idx="347" formatCode="0.0">
                  <c:v>3.0024629355000001</c:v>
                </c:pt>
                <c:pt idx="348" formatCode="0.0">
                  <c:v>3.0621809451000002</c:v>
                </c:pt>
                <c:pt idx="349" formatCode="0.0">
                  <c:v>3.0037500271000002</c:v>
                </c:pt>
                <c:pt idx="350" formatCode="0.0">
                  <c:v>2.7494498656999999</c:v>
                </c:pt>
                <c:pt idx="351" formatCode="0.0">
                  <c:v>2.4657052347000001</c:v>
                </c:pt>
                <c:pt idx="352" formatCode="0.0">
                  <c:v>2.0733657076999998</c:v>
                </c:pt>
                <c:pt idx="353" formatCode="0.0">
                  <c:v>1.6322296593000001</c:v>
                </c:pt>
                <c:pt idx="354" formatCode="0.0">
                  <c:v>1.2322036029000001</c:v>
                </c:pt>
                <c:pt idx="355" formatCode="0.0">
                  <c:v>0.8363408765</c:v>
                </c:pt>
                <c:pt idx="356" formatCode="0.0">
                  <c:v>0.35316750769999999</c:v>
                </c:pt>
                <c:pt idx="357" formatCode="0.0">
                  <c:v>-0.12844784449999999</c:v>
                </c:pt>
                <c:pt idx="358" formatCode="0.0">
                  <c:v>-0.76696344380000003</c:v>
                </c:pt>
                <c:pt idx="359" formatCode="0.0">
                  <c:v>-1.4153605452</c:v>
                </c:pt>
                <c:pt idx="360" formatCode="0.0">
                  <c:v>-1.8993609692</c:v>
                </c:pt>
                <c:pt idx="361" formatCode="0.0">
                  <c:v>-2.3065425104999999</c:v>
                </c:pt>
                <c:pt idx="362" formatCode="0.0">
                  <c:v>-2.6611084791000001</c:v>
                </c:pt>
                <c:pt idx="363" formatCode="0.0">
                  <c:v>-2.8005647739000001</c:v>
                </c:pt>
                <c:pt idx="364" formatCode="0.0">
                  <c:v>-2.9119448669999999</c:v>
                </c:pt>
                <c:pt idx="365" formatCode="0.0">
                  <c:v>-2.9157134818000001</c:v>
                </c:pt>
                <c:pt idx="366" formatCode="0.0">
                  <c:v>-3.0049655527999999</c:v>
                </c:pt>
                <c:pt idx="367" formatCode="0.0">
                  <c:v>-3.0809485601</c:v>
                </c:pt>
                <c:pt idx="368" formatCode="0.0">
                  <c:v>-2.9847213032000002</c:v>
                </c:pt>
                <c:pt idx="369" formatCode="0.0">
                  <c:v>-2.8646348314000001</c:v>
                </c:pt>
                <c:pt idx="370" formatCode="0.0">
                  <c:v>-2.6057074007000001</c:v>
                </c:pt>
                <c:pt idx="371" formatCode="0.0">
                  <c:v>-2.1644785627999998</c:v>
                </c:pt>
                <c:pt idx="372" formatCode="0.0">
                  <c:v>-1.9229313252</c:v>
                </c:pt>
                <c:pt idx="373" formatCode="0.0">
                  <c:v>-1.6656260466999999</c:v>
                </c:pt>
                <c:pt idx="374" formatCode="0.0">
                  <c:v>-1.1763096361000001</c:v>
                </c:pt>
                <c:pt idx="375" formatCode="0.0">
                  <c:v>-0.93334857120000003</c:v>
                </c:pt>
                <c:pt idx="376" formatCode="0.0">
                  <c:v>-0.55651398600000002</c:v>
                </c:pt>
                <c:pt idx="377" formatCode="0.0">
                  <c:v>-0.28226358670000001</c:v>
                </c:pt>
                <c:pt idx="378" formatCode="0.0">
                  <c:v>4.4200755699999997E-2</c:v>
                </c:pt>
                <c:pt idx="379" formatCode="0.0">
                  <c:v>0.3086561907</c:v>
                </c:pt>
                <c:pt idx="380" formatCode="0.0">
                  <c:v>0.51099574650000001</c:v>
                </c:pt>
                <c:pt idx="381" formatCode="0.0">
                  <c:v>0.79315300560000002</c:v>
                </c:pt>
                <c:pt idx="382" formatCode="0.0">
                  <c:v>1.1355314233</c:v>
                </c:pt>
                <c:pt idx="383" formatCode="0.0">
                  <c:v>1.3200055861</c:v>
                </c:pt>
                <c:pt idx="384" formatCode="0.0">
                  <c:v>1.5920044627000001</c:v>
                </c:pt>
                <c:pt idx="385" formatCode="0.0">
                  <c:v>1.9137983135000001</c:v>
                </c:pt>
                <c:pt idx="386" formatCode="0.0">
                  <c:v>2.0403915906000001</c:v>
                </c:pt>
                <c:pt idx="387" formatCode="0.0">
                  <c:v>2.3540775262000002</c:v>
                </c:pt>
                <c:pt idx="388" formatCode="0.0">
                  <c:v>2.4029278984000002</c:v>
                </c:pt>
                <c:pt idx="389" formatCode="0.0">
                  <c:v>2.5111805383000001</c:v>
                </c:pt>
                <c:pt idx="390" formatCode="0.0">
                  <c:v>2.6448764181</c:v>
                </c:pt>
                <c:pt idx="391" formatCode="0.0">
                  <c:v>2.9521753502000001</c:v>
                </c:pt>
                <c:pt idx="392" formatCode="0.0">
                  <c:v>3.2485368827999999</c:v>
                </c:pt>
                <c:pt idx="393" formatCode="0.0">
                  <c:v>3.2826866636999998</c:v>
                </c:pt>
                <c:pt idx="394" formatCode="0.0">
                  <c:v>3.2283236797999999</c:v>
                </c:pt>
                <c:pt idx="395" formatCode="0.0">
                  <c:v>3.1501252625</c:v>
                </c:pt>
                <c:pt idx="396" formatCode="0.0">
                  <c:v>3.0369369667999999</c:v>
                </c:pt>
                <c:pt idx="397" formatCode="0.0">
                  <c:v>2.8193429015000002</c:v>
                </c:pt>
                <c:pt idx="398" formatCode="0.0">
                  <c:v>2.5961660167999998</c:v>
                </c:pt>
                <c:pt idx="399" formatCode="0.0">
                  <c:v>2.1402573613999998</c:v>
                </c:pt>
                <c:pt idx="400" formatCode="0.0">
                  <c:v>1.9329161633</c:v>
                </c:pt>
                <c:pt idx="401" formatCode="0.0">
                  <c:v>1.6500516741</c:v>
                </c:pt>
                <c:pt idx="402" formatCode="0.0">
                  <c:v>1.2760798648</c:v>
                </c:pt>
                <c:pt idx="403" formatCode="0.0">
                  <c:v>0.81194194379999995</c:v>
                </c:pt>
                <c:pt idx="404" formatCode="0.0">
                  <c:v>0.32863090299999997</c:v>
                </c:pt>
                <c:pt idx="405" formatCode="0.0">
                  <c:v>-5.1963627499999998E-2</c:v>
                </c:pt>
                <c:pt idx="406" formatCode="0.0">
                  <c:v>-0.38695024459999999</c:v>
                </c:pt>
                <c:pt idx="407" formatCode="0.0">
                  <c:v>-0.69875506679999999</c:v>
                </c:pt>
                <c:pt idx="408" formatCode="0.0">
                  <c:v>-0.97987711850000003</c:v>
                </c:pt>
                <c:pt idx="409" formatCode="0.0">
                  <c:v>-1.1183784777000001</c:v>
                </c:pt>
                <c:pt idx="410" formatCode="0.0">
                  <c:v>-1.5744841811000001</c:v>
                </c:pt>
                <c:pt idx="411" formatCode="0.0">
                  <c:v>-2.9284844628000002</c:v>
                </c:pt>
                <c:pt idx="412" formatCode="0.0">
                  <c:v>-4.2328262563000001</c:v>
                </c:pt>
                <c:pt idx="413" formatCode="0.0">
                  <c:v>-5.0700669102999996</c:v>
                </c:pt>
                <c:pt idx="414" formatCode="0.0">
                  <c:v>-5.5265544239000004</c:v>
                </c:pt>
                <c:pt idx="415" formatCode="0.0">
                  <c:v>-5.9801434005000003</c:v>
                </c:pt>
                <c:pt idx="416" formatCode="0.0">
                  <c:v>-6.4549315822000004</c:v>
                </c:pt>
                <c:pt idx="417" formatCode="0.0">
                  <c:v>-6.6969530351</c:v>
                </c:pt>
                <c:pt idx="418" formatCode="0.0">
                  <c:v>-7.0037199568000004</c:v>
                </c:pt>
                <c:pt idx="419" formatCode="0.0">
                  <c:v>-7.1865388190999999</c:v>
                </c:pt>
                <c:pt idx="420" formatCode="0.0">
                  <c:v>-7.2343628690999999</c:v>
                </c:pt>
                <c:pt idx="421" formatCode="0.0">
                  <c:v>-7.680351344</c:v>
                </c:pt>
                <c:pt idx="422" formatCode="0.0">
                  <c:v>-7.2462046431999996</c:v>
                </c:pt>
                <c:pt idx="423" formatCode="0.0">
                  <c:v>-4.6692697859000001</c:v>
                </c:pt>
                <c:pt idx="424" formatCode="0.0">
                  <c:v>-2.2555521412999999</c:v>
                </c:pt>
                <c:pt idx="425" formatCode="0.0">
                  <c:v>-0.67651876</c:v>
                </c:pt>
                <c:pt idx="426" formatCode="0.0">
                  <c:v>0.3423519921</c:v>
                </c:pt>
                <c:pt idx="427" formatCode="0.0">
                  <c:v>1.2477922298999999</c:v>
                </c:pt>
                <c:pt idx="428" formatCode="0.0">
                  <c:v>2.1612714307999998</c:v>
                </c:pt>
                <c:pt idx="429" formatCode="0.0">
                  <c:v>2.9266010935</c:v>
                </c:pt>
                <c:pt idx="430" formatCode="0.0">
                  <c:v>3.7897830876</c:v>
                </c:pt>
                <c:pt idx="431" formatCode="0.0">
                  <c:v>4.3934413065999998</c:v>
                </c:pt>
                <c:pt idx="432" formatCode="0.0">
                  <c:v>4.8243059804000001</c:v>
                </c:pt>
                <c:pt idx="433" formatCode="0.0">
                  <c:v>5.9436865656000002</c:v>
                </c:pt>
                <c:pt idx="434" formatCode="0.0">
                  <c:v>6.2859697585000003</c:v>
                </c:pt>
                <c:pt idx="435" formatCode="0.0">
                  <c:v>5.2985403971</c:v>
                </c:pt>
                <c:pt idx="436" formatCode="0.0">
                  <c:v>4.4225541774000003</c:v>
                </c:pt>
                <c:pt idx="437" formatCode="0.0">
                  <c:v>3.9956734402</c:v>
                </c:pt>
                <c:pt idx="438" formatCode="0.0">
                  <c:v>3.8091074606999999</c:v>
                </c:pt>
                <c:pt idx="439" formatCode="0.0">
                  <c:v>3.7268946752000001</c:v>
                </c:pt>
                <c:pt idx="440" formatCode="0.0">
                  <c:v>3.8426828387</c:v>
                </c:pt>
                <c:pt idx="441" formatCode="0.0">
                  <c:v>3.7679551028999998</c:v>
                </c:pt>
                <c:pt idx="442" formatCode="0.0">
                  <c:v>3.5426925149000001</c:v>
                </c:pt>
                <c:pt idx="443" formatCode="0.0">
                  <c:v>3.3879795277000002</c:v>
                </c:pt>
                <c:pt idx="444" formatCode="0.0">
                  <c:v>3.2799806197999999</c:v>
                </c:pt>
                <c:pt idx="445" formatCode="0.0">
                  <c:v>2.8126142293999998</c:v>
                </c:pt>
                <c:pt idx="446" formatCode="0.0">
                  <c:v>2.4423730332</c:v>
                </c:pt>
                <c:pt idx="447" formatCode="0.0">
                  <c:v>2.1852720579999998</c:v>
                </c:pt>
                <c:pt idx="448" formatCode="0.0">
                  <c:v>1.864509365</c:v>
                </c:pt>
                <c:pt idx="449" formatCode="0.0">
                  <c:v>1.5753171072000001</c:v>
                </c:pt>
                <c:pt idx="450" formatCode="0.0">
                  <c:v>1.3179761035999999</c:v>
                </c:pt>
                <c:pt idx="451" formatCode="0.0">
                  <c:v>1.1252516472</c:v>
                </c:pt>
                <c:pt idx="659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114A-4F3F-A7CE-8C3B24970508}"/>
            </c:ext>
          </c:extLst>
        </c:ser>
        <c:ser>
          <c:idx val="4"/>
          <c:order val="5"/>
          <c:tx>
            <c:strRef>
              <c:f>TIPRONSA!$L$7</c:f>
              <c:strCache>
                <c:ptCount val="1"/>
                <c:pt idx="0">
                  <c:v>0.1%</c:v>
                </c:pt>
              </c:strCache>
            </c:strRef>
          </c:tx>
          <c:marker>
            <c:symbol val="none"/>
          </c:marker>
          <c:dLbls>
            <c:dLbl>
              <c:idx val="143"/>
              <c:layout>
                <c:manualLayout>
                  <c:x val="0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4A-4F3F-A7CE-8C3B24970508}"/>
                </c:ext>
              </c:extLst>
            </c:dLbl>
            <c:dLbl>
              <c:idx val="176"/>
              <c:layout>
                <c:manualLayout>
                  <c:x val="-1.039292604736326E-16"/>
                  <c:y val="-5.555555555555558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14A-4F3F-A7CE-8C3B24970508}"/>
                </c:ext>
              </c:extLst>
            </c:dLbl>
            <c:dLbl>
              <c:idx val="274"/>
              <c:layout>
                <c:manualLayout>
                  <c:x val="0"/>
                  <c:y val="2.287581699346399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4A-4F3F-A7CE-8C3B24970508}"/>
                </c:ext>
              </c:extLst>
            </c:dLbl>
            <c:dLbl>
              <c:idx val="334"/>
              <c:layout>
                <c:manualLayout>
                  <c:x val="-1.039292604736326E-16"/>
                  <c:y val="2.28758169934640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14A-4F3F-A7CE-8C3B24970508}"/>
                </c:ext>
              </c:extLst>
            </c:dLbl>
            <c:dLbl>
              <c:idx val="438"/>
              <c:layout>
                <c:manualLayout>
                  <c:x val="0"/>
                  <c:y val="-4.319510898458269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14A-4F3F-A7CE-8C3B24970508}"/>
                </c:ext>
              </c:extLst>
            </c:dLbl>
            <c:dLbl>
              <c:idx val="440"/>
              <c:layout>
                <c:manualLayout>
                  <c:x val="0"/>
                  <c:y val="-2.325890483785223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14A-4F3F-A7CE-8C3B24970508}"/>
                </c:ext>
              </c:extLst>
            </c:dLbl>
            <c:dLbl>
              <c:idx val="442"/>
              <c:layout>
                <c:manualLayout>
                  <c:x val="2.2980251346498996E-2"/>
                  <c:y val="-1.960784313725490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14A-4F3F-A7CE-8C3B24970508}"/>
                </c:ext>
              </c:extLst>
            </c:dLbl>
            <c:dLbl>
              <c:idx val="443"/>
              <c:layout>
                <c:manualLayout>
                  <c:x val="-1.0532493528214745E-16"/>
                  <c:y val="-5.882352941176470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29-4E6C-8BD1-2B1959B65BDF}"/>
                </c:ext>
              </c:extLst>
            </c:dLbl>
            <c:dLbl>
              <c:idx val="444"/>
              <c:layout>
                <c:manualLayout>
                  <c:x val="8.6175942549370586E-3"/>
                  <c:y val="-5.555555555555558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56-4FFF-8F5E-10D0E07F9F92}"/>
                </c:ext>
              </c:extLst>
            </c:dLbl>
            <c:dLbl>
              <c:idx val="445"/>
              <c:layout>
                <c:manualLayout>
                  <c:x val="0"/>
                  <c:y val="-6.209150326797388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24-43B8-85C9-AC5628D2FA90}"/>
                </c:ext>
              </c:extLst>
            </c:dLbl>
            <c:dLbl>
              <c:idx val="446"/>
              <c:layout>
                <c:manualLayout>
                  <c:x val="4.3087971274685813E-3"/>
                  <c:y val="-6.209150326797391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69C-4065-AED5-E586E24838F2}"/>
                </c:ext>
              </c:extLst>
            </c:dLbl>
            <c:dLbl>
              <c:idx val="447"/>
              <c:layout>
                <c:manualLayout>
                  <c:x val="1.436265709156194E-3"/>
                  <c:y val="-6.862745098039219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7B-4120-B91D-555C3967FB34}"/>
                </c:ext>
              </c:extLst>
            </c:dLbl>
            <c:dLbl>
              <c:idx val="448"/>
              <c:layout>
                <c:manualLayout>
                  <c:x val="1.0532493528214745E-16"/>
                  <c:y val="-7.189542483660134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8A-4399-BD7B-496DD1A70056}"/>
                </c:ext>
              </c:extLst>
            </c:dLbl>
            <c:dLbl>
              <c:idx val="449"/>
              <c:layout>
                <c:manualLayout>
                  <c:x val="-2.8725314183122826E-3"/>
                  <c:y val="-5.228758169934640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89-447E-B9BF-9263214CE70D}"/>
                </c:ext>
              </c:extLst>
            </c:dLbl>
            <c:dLbl>
              <c:idx val="450"/>
              <c:layout>
                <c:manualLayout>
                  <c:x val="-6.1759425493716442E-2"/>
                  <c:y val="3.921568627450980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A9-48CD-A5A6-4BBDE7D8FBAC}"/>
                </c:ext>
              </c:extLst>
            </c:dLbl>
            <c:dLbl>
              <c:idx val="451"/>
              <c:layout>
                <c:manualLayout>
                  <c:x val="-8.6175942549372685E-3"/>
                  <c:y val="-5.882352941176470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2C-4FD4-8ABC-21455D9BD8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5F5F5F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TIPRONSA!$A$9:$A$668</c:f>
              <c:numCache>
                <c:formatCode>mmm\-yy</c:formatCode>
                <c:ptCount val="660"/>
                <c:pt idx="0">
                  <c:v>31413</c:v>
                </c:pt>
                <c:pt idx="1">
                  <c:v>31444</c:v>
                </c:pt>
                <c:pt idx="2">
                  <c:v>31472</c:v>
                </c:pt>
                <c:pt idx="3">
                  <c:v>31503</c:v>
                </c:pt>
                <c:pt idx="4">
                  <c:v>31533</c:v>
                </c:pt>
                <c:pt idx="5">
                  <c:v>31564</c:v>
                </c:pt>
                <c:pt idx="6">
                  <c:v>31594</c:v>
                </c:pt>
                <c:pt idx="7">
                  <c:v>31625</c:v>
                </c:pt>
                <c:pt idx="8">
                  <c:v>31656</c:v>
                </c:pt>
                <c:pt idx="9">
                  <c:v>31686</c:v>
                </c:pt>
                <c:pt idx="10">
                  <c:v>31717</c:v>
                </c:pt>
                <c:pt idx="11">
                  <c:v>31747</c:v>
                </c:pt>
                <c:pt idx="12">
                  <c:v>31778</c:v>
                </c:pt>
                <c:pt idx="13">
                  <c:v>31809</c:v>
                </c:pt>
                <c:pt idx="14">
                  <c:v>31837</c:v>
                </c:pt>
                <c:pt idx="15">
                  <c:v>31868</c:v>
                </c:pt>
                <c:pt idx="16">
                  <c:v>31898</c:v>
                </c:pt>
                <c:pt idx="17">
                  <c:v>31929</c:v>
                </c:pt>
                <c:pt idx="18">
                  <c:v>31959</c:v>
                </c:pt>
                <c:pt idx="19">
                  <c:v>31990</c:v>
                </c:pt>
                <c:pt idx="20">
                  <c:v>32021</c:v>
                </c:pt>
                <c:pt idx="21">
                  <c:v>32051</c:v>
                </c:pt>
                <c:pt idx="22">
                  <c:v>32082</c:v>
                </c:pt>
                <c:pt idx="23">
                  <c:v>32112</c:v>
                </c:pt>
                <c:pt idx="24">
                  <c:v>32143</c:v>
                </c:pt>
                <c:pt idx="25">
                  <c:v>32174</c:v>
                </c:pt>
                <c:pt idx="26">
                  <c:v>32203</c:v>
                </c:pt>
                <c:pt idx="27">
                  <c:v>32234</c:v>
                </c:pt>
                <c:pt idx="28">
                  <c:v>32264</c:v>
                </c:pt>
                <c:pt idx="29">
                  <c:v>32295</c:v>
                </c:pt>
                <c:pt idx="30">
                  <c:v>32325</c:v>
                </c:pt>
                <c:pt idx="31">
                  <c:v>32356</c:v>
                </c:pt>
                <c:pt idx="32">
                  <c:v>32387</c:v>
                </c:pt>
                <c:pt idx="33">
                  <c:v>32417</c:v>
                </c:pt>
                <c:pt idx="34">
                  <c:v>32448</c:v>
                </c:pt>
                <c:pt idx="35">
                  <c:v>32478</c:v>
                </c:pt>
                <c:pt idx="36">
                  <c:v>32509</c:v>
                </c:pt>
                <c:pt idx="37">
                  <c:v>32540</c:v>
                </c:pt>
                <c:pt idx="38">
                  <c:v>32568</c:v>
                </c:pt>
                <c:pt idx="39">
                  <c:v>32599</c:v>
                </c:pt>
                <c:pt idx="40">
                  <c:v>32629</c:v>
                </c:pt>
                <c:pt idx="41">
                  <c:v>32660</c:v>
                </c:pt>
                <c:pt idx="42">
                  <c:v>32690</c:v>
                </c:pt>
                <c:pt idx="43">
                  <c:v>32721</c:v>
                </c:pt>
                <c:pt idx="44">
                  <c:v>32752</c:v>
                </c:pt>
                <c:pt idx="45">
                  <c:v>32782</c:v>
                </c:pt>
                <c:pt idx="46">
                  <c:v>32813</c:v>
                </c:pt>
                <c:pt idx="47">
                  <c:v>32843</c:v>
                </c:pt>
                <c:pt idx="48">
                  <c:v>32874</c:v>
                </c:pt>
                <c:pt idx="49">
                  <c:v>32905</c:v>
                </c:pt>
                <c:pt idx="50">
                  <c:v>32933</c:v>
                </c:pt>
                <c:pt idx="51">
                  <c:v>32964</c:v>
                </c:pt>
                <c:pt idx="52">
                  <c:v>32994</c:v>
                </c:pt>
                <c:pt idx="53">
                  <c:v>33025</c:v>
                </c:pt>
                <c:pt idx="54">
                  <c:v>33055</c:v>
                </c:pt>
                <c:pt idx="55">
                  <c:v>33086</c:v>
                </c:pt>
                <c:pt idx="56">
                  <c:v>33117</c:v>
                </c:pt>
                <c:pt idx="57">
                  <c:v>33147</c:v>
                </c:pt>
                <c:pt idx="58">
                  <c:v>33178</c:v>
                </c:pt>
                <c:pt idx="59">
                  <c:v>33208</c:v>
                </c:pt>
                <c:pt idx="60">
                  <c:v>33239</c:v>
                </c:pt>
                <c:pt idx="61">
                  <c:v>33270</c:v>
                </c:pt>
                <c:pt idx="62">
                  <c:v>33298</c:v>
                </c:pt>
                <c:pt idx="63">
                  <c:v>33329</c:v>
                </c:pt>
                <c:pt idx="64">
                  <c:v>33359</c:v>
                </c:pt>
                <c:pt idx="65">
                  <c:v>33390</c:v>
                </c:pt>
                <c:pt idx="66">
                  <c:v>33420</c:v>
                </c:pt>
                <c:pt idx="67">
                  <c:v>33451</c:v>
                </c:pt>
                <c:pt idx="68">
                  <c:v>33482</c:v>
                </c:pt>
                <c:pt idx="69">
                  <c:v>33512</c:v>
                </c:pt>
                <c:pt idx="70">
                  <c:v>33543</c:v>
                </c:pt>
                <c:pt idx="71">
                  <c:v>33573</c:v>
                </c:pt>
                <c:pt idx="72">
                  <c:v>33604</c:v>
                </c:pt>
                <c:pt idx="73">
                  <c:v>33635</c:v>
                </c:pt>
                <c:pt idx="74">
                  <c:v>33664</c:v>
                </c:pt>
                <c:pt idx="75">
                  <c:v>33695</c:v>
                </c:pt>
                <c:pt idx="76">
                  <c:v>33725</c:v>
                </c:pt>
                <c:pt idx="77">
                  <c:v>33756</c:v>
                </c:pt>
                <c:pt idx="78">
                  <c:v>33786</c:v>
                </c:pt>
                <c:pt idx="79">
                  <c:v>33817</c:v>
                </c:pt>
                <c:pt idx="80">
                  <c:v>33848</c:v>
                </c:pt>
                <c:pt idx="81">
                  <c:v>33878</c:v>
                </c:pt>
                <c:pt idx="82">
                  <c:v>33909</c:v>
                </c:pt>
                <c:pt idx="83">
                  <c:v>33939</c:v>
                </c:pt>
                <c:pt idx="84">
                  <c:v>33970</c:v>
                </c:pt>
                <c:pt idx="85">
                  <c:v>34001</c:v>
                </c:pt>
                <c:pt idx="86">
                  <c:v>34029</c:v>
                </c:pt>
                <c:pt idx="87">
                  <c:v>34060</c:v>
                </c:pt>
                <c:pt idx="88">
                  <c:v>34090</c:v>
                </c:pt>
                <c:pt idx="89">
                  <c:v>34121</c:v>
                </c:pt>
                <c:pt idx="90">
                  <c:v>34151</c:v>
                </c:pt>
                <c:pt idx="91">
                  <c:v>34182</c:v>
                </c:pt>
                <c:pt idx="92">
                  <c:v>34213</c:v>
                </c:pt>
                <c:pt idx="93">
                  <c:v>34243</c:v>
                </c:pt>
                <c:pt idx="94">
                  <c:v>34274</c:v>
                </c:pt>
                <c:pt idx="95">
                  <c:v>34304</c:v>
                </c:pt>
                <c:pt idx="96">
                  <c:v>34335</c:v>
                </c:pt>
                <c:pt idx="97">
                  <c:v>34366</c:v>
                </c:pt>
                <c:pt idx="98">
                  <c:v>34394</c:v>
                </c:pt>
                <c:pt idx="99">
                  <c:v>34425</c:v>
                </c:pt>
                <c:pt idx="100">
                  <c:v>34455</c:v>
                </c:pt>
                <c:pt idx="101">
                  <c:v>34486</c:v>
                </c:pt>
                <c:pt idx="102">
                  <c:v>34516</c:v>
                </c:pt>
                <c:pt idx="103">
                  <c:v>34547</c:v>
                </c:pt>
                <c:pt idx="104">
                  <c:v>34578</c:v>
                </c:pt>
                <c:pt idx="105">
                  <c:v>34608</c:v>
                </c:pt>
                <c:pt idx="106">
                  <c:v>34639</c:v>
                </c:pt>
                <c:pt idx="107">
                  <c:v>34669</c:v>
                </c:pt>
                <c:pt idx="108">
                  <c:v>34700</c:v>
                </c:pt>
                <c:pt idx="109">
                  <c:v>34731</c:v>
                </c:pt>
                <c:pt idx="110">
                  <c:v>34759</c:v>
                </c:pt>
                <c:pt idx="111">
                  <c:v>34790</c:v>
                </c:pt>
                <c:pt idx="112">
                  <c:v>34820</c:v>
                </c:pt>
                <c:pt idx="113">
                  <c:v>34851</c:v>
                </c:pt>
                <c:pt idx="114">
                  <c:v>34881</c:v>
                </c:pt>
                <c:pt idx="115">
                  <c:v>34912</c:v>
                </c:pt>
                <c:pt idx="116">
                  <c:v>34943</c:v>
                </c:pt>
                <c:pt idx="117">
                  <c:v>34973</c:v>
                </c:pt>
                <c:pt idx="118">
                  <c:v>35004</c:v>
                </c:pt>
                <c:pt idx="119">
                  <c:v>35034</c:v>
                </c:pt>
                <c:pt idx="120">
                  <c:v>35065</c:v>
                </c:pt>
                <c:pt idx="121">
                  <c:v>35096</c:v>
                </c:pt>
                <c:pt idx="122">
                  <c:v>35125</c:v>
                </c:pt>
                <c:pt idx="123">
                  <c:v>35156</c:v>
                </c:pt>
                <c:pt idx="124">
                  <c:v>35186</c:v>
                </c:pt>
                <c:pt idx="125">
                  <c:v>35217</c:v>
                </c:pt>
                <c:pt idx="126">
                  <c:v>35247</c:v>
                </c:pt>
                <c:pt idx="127">
                  <c:v>35278</c:v>
                </c:pt>
                <c:pt idx="128">
                  <c:v>35309</c:v>
                </c:pt>
                <c:pt idx="129">
                  <c:v>35339</c:v>
                </c:pt>
                <c:pt idx="130">
                  <c:v>35370</c:v>
                </c:pt>
                <c:pt idx="131">
                  <c:v>35400</c:v>
                </c:pt>
                <c:pt idx="132">
                  <c:v>35431</c:v>
                </c:pt>
                <c:pt idx="133">
                  <c:v>35462</c:v>
                </c:pt>
                <c:pt idx="134">
                  <c:v>35490</c:v>
                </c:pt>
                <c:pt idx="135">
                  <c:v>35521</c:v>
                </c:pt>
                <c:pt idx="136">
                  <c:v>35551</c:v>
                </c:pt>
                <c:pt idx="137">
                  <c:v>35582</c:v>
                </c:pt>
                <c:pt idx="138">
                  <c:v>35612</c:v>
                </c:pt>
                <c:pt idx="139">
                  <c:v>35643</c:v>
                </c:pt>
                <c:pt idx="140">
                  <c:v>35674</c:v>
                </c:pt>
                <c:pt idx="141">
                  <c:v>35704</c:v>
                </c:pt>
                <c:pt idx="142">
                  <c:v>35735</c:v>
                </c:pt>
                <c:pt idx="143">
                  <c:v>35765</c:v>
                </c:pt>
                <c:pt idx="144">
                  <c:v>35796</c:v>
                </c:pt>
                <c:pt idx="145">
                  <c:v>35827</c:v>
                </c:pt>
                <c:pt idx="146">
                  <c:v>35855</c:v>
                </c:pt>
                <c:pt idx="147">
                  <c:v>35886</c:v>
                </c:pt>
                <c:pt idx="148">
                  <c:v>35916</c:v>
                </c:pt>
                <c:pt idx="149">
                  <c:v>35947</c:v>
                </c:pt>
                <c:pt idx="150">
                  <c:v>35977</c:v>
                </c:pt>
                <c:pt idx="151">
                  <c:v>36008</c:v>
                </c:pt>
                <c:pt idx="152">
                  <c:v>36039</c:v>
                </c:pt>
                <c:pt idx="153">
                  <c:v>36069</c:v>
                </c:pt>
                <c:pt idx="154">
                  <c:v>36100</c:v>
                </c:pt>
                <c:pt idx="155">
                  <c:v>36130</c:v>
                </c:pt>
                <c:pt idx="156">
                  <c:v>36161</c:v>
                </c:pt>
                <c:pt idx="157">
                  <c:v>36192</c:v>
                </c:pt>
                <c:pt idx="158">
                  <c:v>36220</c:v>
                </c:pt>
                <c:pt idx="159">
                  <c:v>36251</c:v>
                </c:pt>
                <c:pt idx="160">
                  <c:v>36281</c:v>
                </c:pt>
                <c:pt idx="161">
                  <c:v>36312</c:v>
                </c:pt>
                <c:pt idx="162">
                  <c:v>36342</c:v>
                </c:pt>
                <c:pt idx="163">
                  <c:v>36373</c:v>
                </c:pt>
                <c:pt idx="164">
                  <c:v>36404</c:v>
                </c:pt>
                <c:pt idx="165">
                  <c:v>36434</c:v>
                </c:pt>
                <c:pt idx="166">
                  <c:v>36465</c:v>
                </c:pt>
                <c:pt idx="167">
                  <c:v>36495</c:v>
                </c:pt>
                <c:pt idx="168">
                  <c:v>36526</c:v>
                </c:pt>
                <c:pt idx="169">
                  <c:v>36557</c:v>
                </c:pt>
                <c:pt idx="170">
                  <c:v>36586</c:v>
                </c:pt>
                <c:pt idx="171">
                  <c:v>36617</c:v>
                </c:pt>
                <c:pt idx="172">
                  <c:v>36647</c:v>
                </c:pt>
                <c:pt idx="173">
                  <c:v>36678</c:v>
                </c:pt>
                <c:pt idx="174">
                  <c:v>36708</c:v>
                </c:pt>
                <c:pt idx="175">
                  <c:v>36739</c:v>
                </c:pt>
                <c:pt idx="176">
                  <c:v>36770</c:v>
                </c:pt>
                <c:pt idx="177">
                  <c:v>36800</c:v>
                </c:pt>
                <c:pt idx="178">
                  <c:v>36831</c:v>
                </c:pt>
                <c:pt idx="179">
                  <c:v>36861</c:v>
                </c:pt>
                <c:pt idx="180">
                  <c:v>36892</c:v>
                </c:pt>
                <c:pt idx="181">
                  <c:v>36923</c:v>
                </c:pt>
                <c:pt idx="182">
                  <c:v>36951</c:v>
                </c:pt>
                <c:pt idx="183">
                  <c:v>36982</c:v>
                </c:pt>
                <c:pt idx="184">
                  <c:v>37012</c:v>
                </c:pt>
                <c:pt idx="185">
                  <c:v>37043</c:v>
                </c:pt>
                <c:pt idx="186">
                  <c:v>37073</c:v>
                </c:pt>
                <c:pt idx="187">
                  <c:v>37104</c:v>
                </c:pt>
                <c:pt idx="188">
                  <c:v>37135</c:v>
                </c:pt>
                <c:pt idx="189">
                  <c:v>37165</c:v>
                </c:pt>
                <c:pt idx="190">
                  <c:v>37196</c:v>
                </c:pt>
                <c:pt idx="191">
                  <c:v>37226</c:v>
                </c:pt>
                <c:pt idx="192">
                  <c:v>37257</c:v>
                </c:pt>
                <c:pt idx="193">
                  <c:v>37288</c:v>
                </c:pt>
                <c:pt idx="194">
                  <c:v>37316</c:v>
                </c:pt>
                <c:pt idx="195">
                  <c:v>37347</c:v>
                </c:pt>
                <c:pt idx="196">
                  <c:v>37377</c:v>
                </c:pt>
                <c:pt idx="197">
                  <c:v>37408</c:v>
                </c:pt>
                <c:pt idx="198">
                  <c:v>37438</c:v>
                </c:pt>
                <c:pt idx="199">
                  <c:v>37469</c:v>
                </c:pt>
                <c:pt idx="200">
                  <c:v>37500</c:v>
                </c:pt>
                <c:pt idx="201">
                  <c:v>37530</c:v>
                </c:pt>
                <c:pt idx="202">
                  <c:v>37561</c:v>
                </c:pt>
                <c:pt idx="203">
                  <c:v>37591</c:v>
                </c:pt>
                <c:pt idx="204">
                  <c:v>37622</c:v>
                </c:pt>
                <c:pt idx="205">
                  <c:v>37653</c:v>
                </c:pt>
                <c:pt idx="206">
                  <c:v>37681</c:v>
                </c:pt>
                <c:pt idx="207">
                  <c:v>37712</c:v>
                </c:pt>
                <c:pt idx="208">
                  <c:v>37742</c:v>
                </c:pt>
                <c:pt idx="209">
                  <c:v>37773</c:v>
                </c:pt>
                <c:pt idx="210">
                  <c:v>37803</c:v>
                </c:pt>
                <c:pt idx="211">
                  <c:v>37834</c:v>
                </c:pt>
                <c:pt idx="212">
                  <c:v>37865</c:v>
                </c:pt>
                <c:pt idx="213">
                  <c:v>37895</c:v>
                </c:pt>
                <c:pt idx="214">
                  <c:v>37926</c:v>
                </c:pt>
                <c:pt idx="215">
                  <c:v>37956</c:v>
                </c:pt>
                <c:pt idx="216">
                  <c:v>37987</c:v>
                </c:pt>
                <c:pt idx="217">
                  <c:v>38018</c:v>
                </c:pt>
                <c:pt idx="218">
                  <c:v>38047</c:v>
                </c:pt>
                <c:pt idx="219">
                  <c:v>38078</c:v>
                </c:pt>
                <c:pt idx="220">
                  <c:v>38108</c:v>
                </c:pt>
                <c:pt idx="221">
                  <c:v>38139</c:v>
                </c:pt>
                <c:pt idx="222">
                  <c:v>38169</c:v>
                </c:pt>
                <c:pt idx="223">
                  <c:v>38200</c:v>
                </c:pt>
                <c:pt idx="224">
                  <c:v>38231</c:v>
                </c:pt>
                <c:pt idx="225">
                  <c:v>38261</c:v>
                </c:pt>
                <c:pt idx="226">
                  <c:v>38292</c:v>
                </c:pt>
                <c:pt idx="227">
                  <c:v>38322</c:v>
                </c:pt>
                <c:pt idx="228">
                  <c:v>38353</c:v>
                </c:pt>
                <c:pt idx="229">
                  <c:v>38384</c:v>
                </c:pt>
                <c:pt idx="230">
                  <c:v>38412</c:v>
                </c:pt>
                <c:pt idx="231">
                  <c:v>38443</c:v>
                </c:pt>
                <c:pt idx="232">
                  <c:v>38473</c:v>
                </c:pt>
                <c:pt idx="233">
                  <c:v>38504</c:v>
                </c:pt>
                <c:pt idx="234">
                  <c:v>38534</c:v>
                </c:pt>
                <c:pt idx="235">
                  <c:v>38565</c:v>
                </c:pt>
                <c:pt idx="236">
                  <c:v>38596</c:v>
                </c:pt>
                <c:pt idx="237">
                  <c:v>38626</c:v>
                </c:pt>
                <c:pt idx="238">
                  <c:v>38657</c:v>
                </c:pt>
                <c:pt idx="239">
                  <c:v>38687</c:v>
                </c:pt>
                <c:pt idx="240">
                  <c:v>38718</c:v>
                </c:pt>
                <c:pt idx="241">
                  <c:v>38749</c:v>
                </c:pt>
                <c:pt idx="242">
                  <c:v>38777</c:v>
                </c:pt>
                <c:pt idx="243">
                  <c:v>38808</c:v>
                </c:pt>
                <c:pt idx="244">
                  <c:v>38838</c:v>
                </c:pt>
                <c:pt idx="245">
                  <c:v>38869</c:v>
                </c:pt>
                <c:pt idx="246">
                  <c:v>38899</c:v>
                </c:pt>
                <c:pt idx="247">
                  <c:v>38930</c:v>
                </c:pt>
                <c:pt idx="248">
                  <c:v>38961</c:v>
                </c:pt>
                <c:pt idx="249">
                  <c:v>38991</c:v>
                </c:pt>
                <c:pt idx="250">
                  <c:v>39022</c:v>
                </c:pt>
                <c:pt idx="251">
                  <c:v>39052</c:v>
                </c:pt>
                <c:pt idx="252">
                  <c:v>39083</c:v>
                </c:pt>
                <c:pt idx="253">
                  <c:v>39114</c:v>
                </c:pt>
                <c:pt idx="254">
                  <c:v>39142</c:v>
                </c:pt>
                <c:pt idx="255">
                  <c:v>39173</c:v>
                </c:pt>
                <c:pt idx="256">
                  <c:v>39203</c:v>
                </c:pt>
                <c:pt idx="257">
                  <c:v>39234</c:v>
                </c:pt>
                <c:pt idx="258">
                  <c:v>39264</c:v>
                </c:pt>
                <c:pt idx="259">
                  <c:v>39295</c:v>
                </c:pt>
                <c:pt idx="260">
                  <c:v>39326</c:v>
                </c:pt>
                <c:pt idx="261">
                  <c:v>39356</c:v>
                </c:pt>
                <c:pt idx="262">
                  <c:v>39387</c:v>
                </c:pt>
                <c:pt idx="263">
                  <c:v>39417</c:v>
                </c:pt>
                <c:pt idx="264">
                  <c:v>39448</c:v>
                </c:pt>
                <c:pt idx="265">
                  <c:v>39479</c:v>
                </c:pt>
                <c:pt idx="266">
                  <c:v>39508</c:v>
                </c:pt>
                <c:pt idx="267">
                  <c:v>39539</c:v>
                </c:pt>
                <c:pt idx="268">
                  <c:v>39569</c:v>
                </c:pt>
                <c:pt idx="269">
                  <c:v>39600</c:v>
                </c:pt>
                <c:pt idx="270">
                  <c:v>39630</c:v>
                </c:pt>
                <c:pt idx="271">
                  <c:v>39661</c:v>
                </c:pt>
                <c:pt idx="272">
                  <c:v>39692</c:v>
                </c:pt>
                <c:pt idx="273">
                  <c:v>39722</c:v>
                </c:pt>
                <c:pt idx="274">
                  <c:v>39753</c:v>
                </c:pt>
                <c:pt idx="275">
                  <c:v>39783</c:v>
                </c:pt>
                <c:pt idx="276">
                  <c:v>39814</c:v>
                </c:pt>
                <c:pt idx="277">
                  <c:v>39845</c:v>
                </c:pt>
                <c:pt idx="278">
                  <c:v>39873</c:v>
                </c:pt>
                <c:pt idx="279">
                  <c:v>39904</c:v>
                </c:pt>
                <c:pt idx="280">
                  <c:v>39934</c:v>
                </c:pt>
                <c:pt idx="281">
                  <c:v>39965</c:v>
                </c:pt>
                <c:pt idx="282">
                  <c:v>39995</c:v>
                </c:pt>
                <c:pt idx="283">
                  <c:v>40026</c:v>
                </c:pt>
                <c:pt idx="284">
                  <c:v>40057</c:v>
                </c:pt>
                <c:pt idx="285">
                  <c:v>40087</c:v>
                </c:pt>
                <c:pt idx="286">
                  <c:v>40118</c:v>
                </c:pt>
                <c:pt idx="287">
                  <c:v>40148</c:v>
                </c:pt>
                <c:pt idx="288">
                  <c:v>40179</c:v>
                </c:pt>
                <c:pt idx="289">
                  <c:v>40210</c:v>
                </c:pt>
                <c:pt idx="290">
                  <c:v>40238</c:v>
                </c:pt>
                <c:pt idx="291">
                  <c:v>40269</c:v>
                </c:pt>
                <c:pt idx="292">
                  <c:v>40299</c:v>
                </c:pt>
                <c:pt idx="293">
                  <c:v>40330</c:v>
                </c:pt>
                <c:pt idx="294">
                  <c:v>40360</c:v>
                </c:pt>
                <c:pt idx="295">
                  <c:v>40391</c:v>
                </c:pt>
                <c:pt idx="296">
                  <c:v>40422</c:v>
                </c:pt>
                <c:pt idx="297">
                  <c:v>40452</c:v>
                </c:pt>
                <c:pt idx="298">
                  <c:v>40483</c:v>
                </c:pt>
                <c:pt idx="299">
                  <c:v>40513</c:v>
                </c:pt>
                <c:pt idx="300">
                  <c:v>40544</c:v>
                </c:pt>
                <c:pt idx="301">
                  <c:v>40575</c:v>
                </c:pt>
                <c:pt idx="302">
                  <c:v>40603</c:v>
                </c:pt>
                <c:pt idx="303">
                  <c:v>40634</c:v>
                </c:pt>
                <c:pt idx="304">
                  <c:v>40664</c:v>
                </c:pt>
                <c:pt idx="305">
                  <c:v>40695</c:v>
                </c:pt>
                <c:pt idx="306">
                  <c:v>40725</c:v>
                </c:pt>
                <c:pt idx="307">
                  <c:v>40756</c:v>
                </c:pt>
                <c:pt idx="308">
                  <c:v>40787</c:v>
                </c:pt>
                <c:pt idx="309">
                  <c:v>40817</c:v>
                </c:pt>
                <c:pt idx="310">
                  <c:v>40848</c:v>
                </c:pt>
                <c:pt idx="311">
                  <c:v>40878</c:v>
                </c:pt>
                <c:pt idx="312">
                  <c:v>40909</c:v>
                </c:pt>
                <c:pt idx="313">
                  <c:v>40940</c:v>
                </c:pt>
                <c:pt idx="314">
                  <c:v>40969</c:v>
                </c:pt>
                <c:pt idx="315">
                  <c:v>41000</c:v>
                </c:pt>
                <c:pt idx="316">
                  <c:v>41030</c:v>
                </c:pt>
                <c:pt idx="317">
                  <c:v>41061</c:v>
                </c:pt>
                <c:pt idx="318">
                  <c:v>41091</c:v>
                </c:pt>
                <c:pt idx="319">
                  <c:v>41122</c:v>
                </c:pt>
                <c:pt idx="320">
                  <c:v>41153</c:v>
                </c:pt>
                <c:pt idx="321">
                  <c:v>41183</c:v>
                </c:pt>
                <c:pt idx="322">
                  <c:v>41214</c:v>
                </c:pt>
                <c:pt idx="323">
                  <c:v>41244</c:v>
                </c:pt>
                <c:pt idx="324">
                  <c:v>41275</c:v>
                </c:pt>
                <c:pt idx="325">
                  <c:v>41306</c:v>
                </c:pt>
                <c:pt idx="326">
                  <c:v>41334</c:v>
                </c:pt>
                <c:pt idx="327">
                  <c:v>41365</c:v>
                </c:pt>
                <c:pt idx="328">
                  <c:v>41395</c:v>
                </c:pt>
                <c:pt idx="329">
                  <c:v>41426</c:v>
                </c:pt>
                <c:pt idx="330">
                  <c:v>41456</c:v>
                </c:pt>
                <c:pt idx="331">
                  <c:v>41487</c:v>
                </c:pt>
                <c:pt idx="332">
                  <c:v>41518</c:v>
                </c:pt>
                <c:pt idx="333">
                  <c:v>41548</c:v>
                </c:pt>
                <c:pt idx="334">
                  <c:v>41579</c:v>
                </c:pt>
                <c:pt idx="335">
                  <c:v>41609</c:v>
                </c:pt>
                <c:pt idx="336">
                  <c:v>41640</c:v>
                </c:pt>
                <c:pt idx="337">
                  <c:v>41671</c:v>
                </c:pt>
                <c:pt idx="338">
                  <c:v>41699</c:v>
                </c:pt>
                <c:pt idx="339">
                  <c:v>41730</c:v>
                </c:pt>
                <c:pt idx="340">
                  <c:v>41760</c:v>
                </c:pt>
                <c:pt idx="341">
                  <c:v>41791</c:v>
                </c:pt>
                <c:pt idx="342">
                  <c:v>41821</c:v>
                </c:pt>
                <c:pt idx="343">
                  <c:v>41852</c:v>
                </c:pt>
                <c:pt idx="344">
                  <c:v>41883</c:v>
                </c:pt>
                <c:pt idx="345">
                  <c:v>41913</c:v>
                </c:pt>
                <c:pt idx="346">
                  <c:v>41944</c:v>
                </c:pt>
                <c:pt idx="347">
                  <c:v>41974</c:v>
                </c:pt>
                <c:pt idx="348">
                  <c:v>42005</c:v>
                </c:pt>
                <c:pt idx="349">
                  <c:v>42036</c:v>
                </c:pt>
                <c:pt idx="350">
                  <c:v>42064</c:v>
                </c:pt>
                <c:pt idx="351">
                  <c:v>42095</c:v>
                </c:pt>
                <c:pt idx="352">
                  <c:v>42125</c:v>
                </c:pt>
                <c:pt idx="353">
                  <c:v>42156</c:v>
                </c:pt>
                <c:pt idx="354">
                  <c:v>42186</c:v>
                </c:pt>
                <c:pt idx="355">
                  <c:v>42217</c:v>
                </c:pt>
                <c:pt idx="356">
                  <c:v>42248</c:v>
                </c:pt>
                <c:pt idx="357">
                  <c:v>42278</c:v>
                </c:pt>
                <c:pt idx="358">
                  <c:v>42309</c:v>
                </c:pt>
                <c:pt idx="359">
                  <c:v>42339</c:v>
                </c:pt>
                <c:pt idx="360">
                  <c:v>42370</c:v>
                </c:pt>
                <c:pt idx="361">
                  <c:v>42401</c:v>
                </c:pt>
                <c:pt idx="362">
                  <c:v>42430</c:v>
                </c:pt>
                <c:pt idx="363">
                  <c:v>42461</c:v>
                </c:pt>
                <c:pt idx="364">
                  <c:v>42491</c:v>
                </c:pt>
                <c:pt idx="365">
                  <c:v>42522</c:v>
                </c:pt>
                <c:pt idx="366">
                  <c:v>42552</c:v>
                </c:pt>
                <c:pt idx="367">
                  <c:v>42583</c:v>
                </c:pt>
                <c:pt idx="368">
                  <c:v>42614</c:v>
                </c:pt>
                <c:pt idx="369">
                  <c:v>42644</c:v>
                </c:pt>
                <c:pt idx="370">
                  <c:v>42675</c:v>
                </c:pt>
                <c:pt idx="371">
                  <c:v>42705</c:v>
                </c:pt>
                <c:pt idx="372">
                  <c:v>42736</c:v>
                </c:pt>
                <c:pt idx="373">
                  <c:v>42767</c:v>
                </c:pt>
                <c:pt idx="374">
                  <c:v>42795</c:v>
                </c:pt>
                <c:pt idx="375">
                  <c:v>42826</c:v>
                </c:pt>
                <c:pt idx="376">
                  <c:v>42856</c:v>
                </c:pt>
                <c:pt idx="377">
                  <c:v>42887</c:v>
                </c:pt>
                <c:pt idx="378">
                  <c:v>42917</c:v>
                </c:pt>
                <c:pt idx="379">
                  <c:v>42948</c:v>
                </c:pt>
                <c:pt idx="380">
                  <c:v>42979</c:v>
                </c:pt>
                <c:pt idx="381">
                  <c:v>43009</c:v>
                </c:pt>
                <c:pt idx="382">
                  <c:v>43040</c:v>
                </c:pt>
                <c:pt idx="383">
                  <c:v>43070</c:v>
                </c:pt>
                <c:pt idx="384">
                  <c:v>43101</c:v>
                </c:pt>
                <c:pt idx="385">
                  <c:v>43132</c:v>
                </c:pt>
                <c:pt idx="386">
                  <c:v>43160</c:v>
                </c:pt>
                <c:pt idx="387">
                  <c:v>43191</c:v>
                </c:pt>
                <c:pt idx="388">
                  <c:v>43221</c:v>
                </c:pt>
                <c:pt idx="389">
                  <c:v>43252</c:v>
                </c:pt>
                <c:pt idx="390">
                  <c:v>43282</c:v>
                </c:pt>
                <c:pt idx="391">
                  <c:v>43313</c:v>
                </c:pt>
                <c:pt idx="392">
                  <c:v>43344</c:v>
                </c:pt>
                <c:pt idx="393">
                  <c:v>43374</c:v>
                </c:pt>
                <c:pt idx="394">
                  <c:v>43405</c:v>
                </c:pt>
                <c:pt idx="395">
                  <c:v>43435</c:v>
                </c:pt>
                <c:pt idx="396">
                  <c:v>43466</c:v>
                </c:pt>
                <c:pt idx="397">
                  <c:v>43497</c:v>
                </c:pt>
                <c:pt idx="398">
                  <c:v>43525</c:v>
                </c:pt>
                <c:pt idx="399">
                  <c:v>43556</c:v>
                </c:pt>
                <c:pt idx="400">
                  <c:v>43586</c:v>
                </c:pt>
                <c:pt idx="401">
                  <c:v>43617</c:v>
                </c:pt>
                <c:pt idx="402">
                  <c:v>43647</c:v>
                </c:pt>
                <c:pt idx="403">
                  <c:v>43678</c:v>
                </c:pt>
                <c:pt idx="404">
                  <c:v>43709</c:v>
                </c:pt>
                <c:pt idx="405">
                  <c:v>43739</c:v>
                </c:pt>
                <c:pt idx="406">
                  <c:v>43770</c:v>
                </c:pt>
                <c:pt idx="407">
                  <c:v>43800</c:v>
                </c:pt>
                <c:pt idx="408">
                  <c:v>43831</c:v>
                </c:pt>
                <c:pt idx="409">
                  <c:v>43862</c:v>
                </c:pt>
                <c:pt idx="410">
                  <c:v>43891</c:v>
                </c:pt>
                <c:pt idx="411">
                  <c:v>43922</c:v>
                </c:pt>
                <c:pt idx="412">
                  <c:v>43952</c:v>
                </c:pt>
                <c:pt idx="413">
                  <c:v>43983</c:v>
                </c:pt>
                <c:pt idx="414">
                  <c:v>44013</c:v>
                </c:pt>
                <c:pt idx="415">
                  <c:v>44044</c:v>
                </c:pt>
                <c:pt idx="416">
                  <c:v>44075</c:v>
                </c:pt>
                <c:pt idx="417">
                  <c:v>44105</c:v>
                </c:pt>
                <c:pt idx="418">
                  <c:v>44136</c:v>
                </c:pt>
                <c:pt idx="419">
                  <c:v>44166</c:v>
                </c:pt>
                <c:pt idx="420">
                  <c:v>44197</c:v>
                </c:pt>
                <c:pt idx="421">
                  <c:v>44228</c:v>
                </c:pt>
                <c:pt idx="422">
                  <c:v>44256</c:v>
                </c:pt>
                <c:pt idx="423">
                  <c:v>44287</c:v>
                </c:pt>
                <c:pt idx="424">
                  <c:v>44317</c:v>
                </c:pt>
                <c:pt idx="425">
                  <c:v>44348</c:v>
                </c:pt>
                <c:pt idx="426">
                  <c:v>44378</c:v>
                </c:pt>
                <c:pt idx="427">
                  <c:v>44409</c:v>
                </c:pt>
                <c:pt idx="428">
                  <c:v>44440</c:v>
                </c:pt>
                <c:pt idx="429">
                  <c:v>44470</c:v>
                </c:pt>
                <c:pt idx="430">
                  <c:v>44501</c:v>
                </c:pt>
                <c:pt idx="431">
                  <c:v>44531</c:v>
                </c:pt>
                <c:pt idx="432">
                  <c:v>44562</c:v>
                </c:pt>
                <c:pt idx="433">
                  <c:v>44593</c:v>
                </c:pt>
                <c:pt idx="434">
                  <c:v>44621</c:v>
                </c:pt>
                <c:pt idx="435">
                  <c:v>44652</c:v>
                </c:pt>
                <c:pt idx="436">
                  <c:v>44682</c:v>
                </c:pt>
                <c:pt idx="437">
                  <c:v>44713</c:v>
                </c:pt>
                <c:pt idx="438">
                  <c:v>44743</c:v>
                </c:pt>
                <c:pt idx="439">
                  <c:v>44774</c:v>
                </c:pt>
                <c:pt idx="440">
                  <c:v>44805</c:v>
                </c:pt>
                <c:pt idx="441">
                  <c:v>44835</c:v>
                </c:pt>
                <c:pt idx="442">
                  <c:v>44866</c:v>
                </c:pt>
                <c:pt idx="443">
                  <c:v>44896</c:v>
                </c:pt>
                <c:pt idx="444">
                  <c:v>44927</c:v>
                </c:pt>
                <c:pt idx="445">
                  <c:v>44958</c:v>
                </c:pt>
                <c:pt idx="446">
                  <c:v>44986</c:v>
                </c:pt>
                <c:pt idx="447">
                  <c:v>45017</c:v>
                </c:pt>
                <c:pt idx="448">
                  <c:v>45047</c:v>
                </c:pt>
                <c:pt idx="449">
                  <c:v>45078</c:v>
                </c:pt>
                <c:pt idx="450">
                  <c:v>45108</c:v>
                </c:pt>
                <c:pt idx="451">
                  <c:v>45139</c:v>
                </c:pt>
                <c:pt idx="452">
                  <c:v>45170</c:v>
                </c:pt>
                <c:pt idx="453">
                  <c:v>45200</c:v>
                </c:pt>
                <c:pt idx="454">
                  <c:v>45231</c:v>
                </c:pt>
                <c:pt idx="455">
                  <c:v>45261</c:v>
                </c:pt>
                <c:pt idx="456">
                  <c:v>45292</c:v>
                </c:pt>
                <c:pt idx="457">
                  <c:v>45323</c:v>
                </c:pt>
                <c:pt idx="458">
                  <c:v>45352</c:v>
                </c:pt>
                <c:pt idx="459">
                  <c:v>45383</c:v>
                </c:pt>
                <c:pt idx="460">
                  <c:v>45413</c:v>
                </c:pt>
                <c:pt idx="461">
                  <c:v>45444</c:v>
                </c:pt>
                <c:pt idx="462">
                  <c:v>45474</c:v>
                </c:pt>
                <c:pt idx="463">
                  <c:v>45505</c:v>
                </c:pt>
                <c:pt idx="464">
                  <c:v>45536</c:v>
                </c:pt>
                <c:pt idx="465">
                  <c:v>45566</c:v>
                </c:pt>
                <c:pt idx="466">
                  <c:v>45597</c:v>
                </c:pt>
                <c:pt idx="467">
                  <c:v>45627</c:v>
                </c:pt>
                <c:pt idx="468">
                  <c:v>45658</c:v>
                </c:pt>
                <c:pt idx="469">
                  <c:v>45689</c:v>
                </c:pt>
                <c:pt idx="470">
                  <c:v>45717</c:v>
                </c:pt>
                <c:pt idx="471">
                  <c:v>45748</c:v>
                </c:pt>
                <c:pt idx="472">
                  <c:v>45778</c:v>
                </c:pt>
                <c:pt idx="473">
                  <c:v>45809</c:v>
                </c:pt>
                <c:pt idx="474">
                  <c:v>45839</c:v>
                </c:pt>
                <c:pt idx="475">
                  <c:v>45870</c:v>
                </c:pt>
                <c:pt idx="476">
                  <c:v>45901</c:v>
                </c:pt>
                <c:pt idx="477">
                  <c:v>45931</c:v>
                </c:pt>
                <c:pt idx="478">
                  <c:v>45962</c:v>
                </c:pt>
                <c:pt idx="479">
                  <c:v>45992</c:v>
                </c:pt>
                <c:pt idx="480">
                  <c:v>46023</c:v>
                </c:pt>
                <c:pt idx="481">
                  <c:v>46054</c:v>
                </c:pt>
                <c:pt idx="482">
                  <c:v>46082</c:v>
                </c:pt>
                <c:pt idx="483">
                  <c:v>46113</c:v>
                </c:pt>
                <c:pt idx="484">
                  <c:v>46143</c:v>
                </c:pt>
                <c:pt idx="485">
                  <c:v>46174</c:v>
                </c:pt>
                <c:pt idx="486">
                  <c:v>46204</c:v>
                </c:pt>
                <c:pt idx="487">
                  <c:v>46235</c:v>
                </c:pt>
                <c:pt idx="488">
                  <c:v>46266</c:v>
                </c:pt>
                <c:pt idx="489">
                  <c:v>46296</c:v>
                </c:pt>
                <c:pt idx="490">
                  <c:v>46327</c:v>
                </c:pt>
                <c:pt idx="491">
                  <c:v>46357</c:v>
                </c:pt>
                <c:pt idx="492">
                  <c:v>46388</c:v>
                </c:pt>
                <c:pt idx="493">
                  <c:v>46419</c:v>
                </c:pt>
                <c:pt idx="494">
                  <c:v>46447</c:v>
                </c:pt>
                <c:pt idx="495">
                  <c:v>46478</c:v>
                </c:pt>
                <c:pt idx="496">
                  <c:v>46508</c:v>
                </c:pt>
                <c:pt idx="497">
                  <c:v>46539</c:v>
                </c:pt>
                <c:pt idx="498">
                  <c:v>46569</c:v>
                </c:pt>
                <c:pt idx="499">
                  <c:v>46600</c:v>
                </c:pt>
                <c:pt idx="500">
                  <c:v>46631</c:v>
                </c:pt>
                <c:pt idx="501">
                  <c:v>46661</c:v>
                </c:pt>
                <c:pt idx="502">
                  <c:v>46692</c:v>
                </c:pt>
                <c:pt idx="503">
                  <c:v>46722</c:v>
                </c:pt>
                <c:pt idx="504">
                  <c:v>46753</c:v>
                </c:pt>
                <c:pt idx="505">
                  <c:v>46784</c:v>
                </c:pt>
                <c:pt idx="506">
                  <c:v>46813</c:v>
                </c:pt>
                <c:pt idx="507">
                  <c:v>46844</c:v>
                </c:pt>
                <c:pt idx="508">
                  <c:v>46874</c:v>
                </c:pt>
                <c:pt idx="509">
                  <c:v>46905</c:v>
                </c:pt>
                <c:pt idx="510">
                  <c:v>46935</c:v>
                </c:pt>
                <c:pt idx="511">
                  <c:v>46966</c:v>
                </c:pt>
                <c:pt idx="512">
                  <c:v>46997</c:v>
                </c:pt>
                <c:pt idx="513">
                  <c:v>47027</c:v>
                </c:pt>
                <c:pt idx="514">
                  <c:v>47058</c:v>
                </c:pt>
                <c:pt idx="515">
                  <c:v>47088</c:v>
                </c:pt>
                <c:pt idx="516">
                  <c:v>47119</c:v>
                </c:pt>
                <c:pt idx="517">
                  <c:v>47150</c:v>
                </c:pt>
                <c:pt idx="518">
                  <c:v>47178</c:v>
                </c:pt>
                <c:pt idx="519">
                  <c:v>47209</c:v>
                </c:pt>
                <c:pt idx="520">
                  <c:v>47239</c:v>
                </c:pt>
                <c:pt idx="521">
                  <c:v>47270</c:v>
                </c:pt>
                <c:pt idx="522">
                  <c:v>47300</c:v>
                </c:pt>
                <c:pt idx="523">
                  <c:v>47331</c:v>
                </c:pt>
                <c:pt idx="524">
                  <c:v>47362</c:v>
                </c:pt>
                <c:pt idx="525">
                  <c:v>47392</c:v>
                </c:pt>
                <c:pt idx="526">
                  <c:v>47423</c:v>
                </c:pt>
                <c:pt idx="527">
                  <c:v>47453</c:v>
                </c:pt>
                <c:pt idx="528">
                  <c:v>47484</c:v>
                </c:pt>
                <c:pt idx="529">
                  <c:v>47515</c:v>
                </c:pt>
                <c:pt idx="530">
                  <c:v>47543</c:v>
                </c:pt>
                <c:pt idx="531">
                  <c:v>47574</c:v>
                </c:pt>
                <c:pt idx="532">
                  <c:v>47604</c:v>
                </c:pt>
                <c:pt idx="533">
                  <c:v>47635</c:v>
                </c:pt>
                <c:pt idx="534">
                  <c:v>47665</c:v>
                </c:pt>
                <c:pt idx="535">
                  <c:v>47696</c:v>
                </c:pt>
                <c:pt idx="536">
                  <c:v>47727</c:v>
                </c:pt>
                <c:pt idx="537">
                  <c:v>47757</c:v>
                </c:pt>
                <c:pt idx="538">
                  <c:v>47788</c:v>
                </c:pt>
                <c:pt idx="539">
                  <c:v>47818</c:v>
                </c:pt>
                <c:pt idx="540">
                  <c:v>47849</c:v>
                </c:pt>
                <c:pt idx="541">
                  <c:v>47880</c:v>
                </c:pt>
                <c:pt idx="542">
                  <c:v>47908</c:v>
                </c:pt>
                <c:pt idx="543">
                  <c:v>47939</c:v>
                </c:pt>
                <c:pt idx="544">
                  <c:v>47969</c:v>
                </c:pt>
                <c:pt idx="545">
                  <c:v>48000</c:v>
                </c:pt>
                <c:pt idx="546">
                  <c:v>48030</c:v>
                </c:pt>
                <c:pt idx="547">
                  <c:v>48061</c:v>
                </c:pt>
                <c:pt idx="548">
                  <c:v>48092</c:v>
                </c:pt>
                <c:pt idx="549">
                  <c:v>48122</c:v>
                </c:pt>
                <c:pt idx="550">
                  <c:v>48153</c:v>
                </c:pt>
                <c:pt idx="551">
                  <c:v>48183</c:v>
                </c:pt>
                <c:pt idx="552">
                  <c:v>48214</c:v>
                </c:pt>
                <c:pt idx="553">
                  <c:v>48245</c:v>
                </c:pt>
                <c:pt idx="554">
                  <c:v>48274</c:v>
                </c:pt>
                <c:pt idx="555">
                  <c:v>48305</c:v>
                </c:pt>
                <c:pt idx="556">
                  <c:v>48335</c:v>
                </c:pt>
                <c:pt idx="557">
                  <c:v>48366</c:v>
                </c:pt>
                <c:pt idx="558">
                  <c:v>48396</c:v>
                </c:pt>
                <c:pt idx="559">
                  <c:v>48427</c:v>
                </c:pt>
                <c:pt idx="560">
                  <c:v>48458</c:v>
                </c:pt>
                <c:pt idx="561">
                  <c:v>48488</c:v>
                </c:pt>
                <c:pt idx="562">
                  <c:v>48519</c:v>
                </c:pt>
                <c:pt idx="563">
                  <c:v>48549</c:v>
                </c:pt>
                <c:pt idx="564">
                  <c:v>48580</c:v>
                </c:pt>
                <c:pt idx="565">
                  <c:v>48611</c:v>
                </c:pt>
                <c:pt idx="566">
                  <c:v>48639</c:v>
                </c:pt>
                <c:pt idx="567">
                  <c:v>48670</c:v>
                </c:pt>
                <c:pt idx="568">
                  <c:v>48700</c:v>
                </c:pt>
                <c:pt idx="569">
                  <c:v>48731</c:v>
                </c:pt>
                <c:pt idx="570">
                  <c:v>48761</c:v>
                </c:pt>
                <c:pt idx="571">
                  <c:v>48792</c:v>
                </c:pt>
                <c:pt idx="572">
                  <c:v>48823</c:v>
                </c:pt>
                <c:pt idx="573">
                  <c:v>48853</c:v>
                </c:pt>
                <c:pt idx="574">
                  <c:v>48884</c:v>
                </c:pt>
                <c:pt idx="575">
                  <c:v>48914</c:v>
                </c:pt>
                <c:pt idx="576">
                  <c:v>48945</c:v>
                </c:pt>
                <c:pt idx="577">
                  <c:v>48976</c:v>
                </c:pt>
                <c:pt idx="578">
                  <c:v>49004</c:v>
                </c:pt>
                <c:pt idx="579">
                  <c:v>49035</c:v>
                </c:pt>
                <c:pt idx="580">
                  <c:v>49065</c:v>
                </c:pt>
                <c:pt idx="581">
                  <c:v>49096</c:v>
                </c:pt>
                <c:pt idx="582">
                  <c:v>49126</c:v>
                </c:pt>
                <c:pt idx="583">
                  <c:v>49157</c:v>
                </c:pt>
                <c:pt idx="584">
                  <c:v>49188</c:v>
                </c:pt>
                <c:pt idx="585">
                  <c:v>49218</c:v>
                </c:pt>
                <c:pt idx="586">
                  <c:v>49249</c:v>
                </c:pt>
                <c:pt idx="587">
                  <c:v>49279</c:v>
                </c:pt>
                <c:pt idx="588">
                  <c:v>49310</c:v>
                </c:pt>
                <c:pt idx="589">
                  <c:v>49341</c:v>
                </c:pt>
                <c:pt idx="590">
                  <c:v>49369</c:v>
                </c:pt>
                <c:pt idx="591">
                  <c:v>49400</c:v>
                </c:pt>
                <c:pt idx="592">
                  <c:v>49430</c:v>
                </c:pt>
                <c:pt idx="593">
                  <c:v>49461</c:v>
                </c:pt>
                <c:pt idx="594">
                  <c:v>49491</c:v>
                </c:pt>
                <c:pt idx="595">
                  <c:v>49522</c:v>
                </c:pt>
                <c:pt idx="596">
                  <c:v>49553</c:v>
                </c:pt>
                <c:pt idx="597">
                  <c:v>49583</c:v>
                </c:pt>
                <c:pt idx="598">
                  <c:v>49614</c:v>
                </c:pt>
                <c:pt idx="599">
                  <c:v>49644</c:v>
                </c:pt>
                <c:pt idx="600">
                  <c:v>49675</c:v>
                </c:pt>
                <c:pt idx="601">
                  <c:v>49706</c:v>
                </c:pt>
                <c:pt idx="602">
                  <c:v>49735</c:v>
                </c:pt>
                <c:pt idx="603">
                  <c:v>49766</c:v>
                </c:pt>
                <c:pt idx="604">
                  <c:v>49796</c:v>
                </c:pt>
                <c:pt idx="605">
                  <c:v>49827</c:v>
                </c:pt>
                <c:pt idx="606">
                  <c:v>49857</c:v>
                </c:pt>
                <c:pt idx="607">
                  <c:v>49888</c:v>
                </c:pt>
                <c:pt idx="608">
                  <c:v>49919</c:v>
                </c:pt>
                <c:pt idx="609">
                  <c:v>49949</c:v>
                </c:pt>
                <c:pt idx="610">
                  <c:v>49980</c:v>
                </c:pt>
                <c:pt idx="611">
                  <c:v>50010</c:v>
                </c:pt>
                <c:pt idx="612">
                  <c:v>50041</c:v>
                </c:pt>
                <c:pt idx="613">
                  <c:v>50072</c:v>
                </c:pt>
                <c:pt idx="614">
                  <c:v>50100</c:v>
                </c:pt>
                <c:pt idx="615">
                  <c:v>50131</c:v>
                </c:pt>
                <c:pt idx="616">
                  <c:v>50161</c:v>
                </c:pt>
                <c:pt idx="617">
                  <c:v>50192</c:v>
                </c:pt>
                <c:pt idx="618">
                  <c:v>50222</c:v>
                </c:pt>
                <c:pt idx="619">
                  <c:v>50253</c:v>
                </c:pt>
                <c:pt idx="620">
                  <c:v>50284</c:v>
                </c:pt>
                <c:pt idx="621">
                  <c:v>50314</c:v>
                </c:pt>
                <c:pt idx="622">
                  <c:v>50345</c:v>
                </c:pt>
                <c:pt idx="623">
                  <c:v>50375</c:v>
                </c:pt>
                <c:pt idx="624">
                  <c:v>50406</c:v>
                </c:pt>
                <c:pt idx="625">
                  <c:v>50437</c:v>
                </c:pt>
                <c:pt idx="626">
                  <c:v>50465</c:v>
                </c:pt>
                <c:pt idx="627">
                  <c:v>50496</c:v>
                </c:pt>
                <c:pt idx="628">
                  <c:v>50526</c:v>
                </c:pt>
                <c:pt idx="629">
                  <c:v>50557</c:v>
                </c:pt>
                <c:pt idx="630">
                  <c:v>50587</c:v>
                </c:pt>
                <c:pt idx="631">
                  <c:v>50618</c:v>
                </c:pt>
                <c:pt idx="632">
                  <c:v>50649</c:v>
                </c:pt>
                <c:pt idx="633">
                  <c:v>50679</c:v>
                </c:pt>
                <c:pt idx="634">
                  <c:v>50710</c:v>
                </c:pt>
                <c:pt idx="635">
                  <c:v>50740</c:v>
                </c:pt>
                <c:pt idx="636">
                  <c:v>50771</c:v>
                </c:pt>
                <c:pt idx="637">
                  <c:v>50802</c:v>
                </c:pt>
                <c:pt idx="638">
                  <c:v>50830</c:v>
                </c:pt>
                <c:pt idx="639">
                  <c:v>50861</c:v>
                </c:pt>
                <c:pt idx="640">
                  <c:v>50891</c:v>
                </c:pt>
                <c:pt idx="641">
                  <c:v>50922</c:v>
                </c:pt>
                <c:pt idx="642">
                  <c:v>50952</c:v>
                </c:pt>
                <c:pt idx="643">
                  <c:v>50983</c:v>
                </c:pt>
                <c:pt idx="644">
                  <c:v>51014</c:v>
                </c:pt>
                <c:pt idx="645">
                  <c:v>51044</c:v>
                </c:pt>
                <c:pt idx="646">
                  <c:v>51075</c:v>
                </c:pt>
                <c:pt idx="647">
                  <c:v>51105</c:v>
                </c:pt>
                <c:pt idx="648">
                  <c:v>51136</c:v>
                </c:pt>
                <c:pt idx="649">
                  <c:v>51167</c:v>
                </c:pt>
                <c:pt idx="650">
                  <c:v>51196</c:v>
                </c:pt>
                <c:pt idx="651">
                  <c:v>51227</c:v>
                </c:pt>
                <c:pt idx="652">
                  <c:v>51257</c:v>
                </c:pt>
                <c:pt idx="653">
                  <c:v>51288</c:v>
                </c:pt>
                <c:pt idx="654">
                  <c:v>51318</c:v>
                </c:pt>
                <c:pt idx="655">
                  <c:v>51349</c:v>
                </c:pt>
                <c:pt idx="656">
                  <c:v>51380</c:v>
                </c:pt>
                <c:pt idx="657">
                  <c:v>51410</c:v>
                </c:pt>
                <c:pt idx="658">
                  <c:v>51441</c:v>
                </c:pt>
                <c:pt idx="659">
                  <c:v>51471</c:v>
                </c:pt>
              </c:numCache>
            </c:numRef>
          </c:cat>
          <c:val>
            <c:numRef>
              <c:f>TIPRONSA!$L$9:$L$668</c:f>
              <c:numCache>
                <c:formatCode>General</c:formatCode>
                <c:ptCount val="660"/>
                <c:pt idx="451" formatCode="0.0">
                  <c:v>8.8897811399999999E-2</c:v>
                </c:pt>
                <c:pt idx="65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14A-4F3F-A7CE-8C3B24970508}"/>
            </c:ext>
          </c:extLst>
        </c:ser>
        <c:ser>
          <c:idx val="7"/>
          <c:order val="6"/>
          <c:tx>
            <c:strRef>
              <c:f>TIPRONSA!$N$7</c:f>
              <c:strCache>
                <c:ptCount val="1"/>
                <c:pt idx="0">
                  <c:v>1.1%</c:v>
                </c:pt>
              </c:strCache>
            </c:strRef>
          </c:tx>
          <c:marker>
            <c:symbol val="none"/>
          </c:marker>
          <c:dLbls>
            <c:dLbl>
              <c:idx val="143"/>
              <c:layout>
                <c:manualLayout>
                  <c:x val="0"/>
                  <c:y val="4.901960784313725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14A-4F3F-A7CE-8C3B24970508}"/>
                </c:ext>
              </c:extLst>
            </c:dLbl>
            <c:dLbl>
              <c:idx val="176"/>
              <c:layout>
                <c:manualLayout>
                  <c:x val="-1.039292604736326E-16"/>
                  <c:y val="1.633986928104572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14A-4F3F-A7CE-8C3B24970508}"/>
                </c:ext>
              </c:extLst>
            </c:dLbl>
            <c:dLbl>
              <c:idx val="214"/>
              <c:layout>
                <c:manualLayout>
                  <c:x val="-1.4172335600908068E-3"/>
                  <c:y val="-3.59477124183006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14A-4F3F-A7CE-8C3B24970508}"/>
                </c:ext>
              </c:extLst>
            </c:dLbl>
            <c:dLbl>
              <c:idx val="274"/>
              <c:layout>
                <c:manualLayout>
                  <c:x val="5.6689342403628117E-3"/>
                  <c:y val="-5.55555555555555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14A-4F3F-A7CE-8C3B24970508}"/>
                </c:ext>
              </c:extLst>
            </c:dLbl>
            <c:dLbl>
              <c:idx val="323"/>
              <c:layout>
                <c:manualLayout>
                  <c:x val="1.4172335600905991E-3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14A-4F3F-A7CE-8C3B24970508}"/>
                </c:ext>
              </c:extLst>
            </c:dLbl>
            <c:dLbl>
              <c:idx val="334"/>
              <c:layout>
                <c:manualLayout>
                  <c:x val="-1.039292604736326E-16"/>
                  <c:y val="-1.633986928104575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14A-4F3F-A7CE-8C3B24970508}"/>
                </c:ext>
              </c:extLst>
            </c:dLbl>
            <c:dLbl>
              <c:idx val="438"/>
              <c:layout>
                <c:manualLayout>
                  <c:x val="1.4362863380441419E-3"/>
                  <c:y val="-0.10964912280701754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14A-4F3F-A7CE-8C3B24970508}"/>
                </c:ext>
              </c:extLst>
            </c:dLbl>
            <c:dLbl>
              <c:idx val="440"/>
              <c:layout>
                <c:manualLayout>
                  <c:x val="0"/>
                  <c:y val="-8.306751727804362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14A-4F3F-A7CE-8C3B24970508}"/>
                </c:ext>
              </c:extLst>
            </c:dLbl>
            <c:dLbl>
              <c:idx val="442"/>
              <c:layout>
                <c:manualLayout>
                  <c:x val="-1.0532493528214745E-16"/>
                  <c:y val="-8.169934640522878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14A-4F3F-A7CE-8C3B24970508}"/>
                </c:ext>
              </c:extLst>
            </c:dLbl>
            <c:dLbl>
              <c:idx val="443"/>
              <c:layout>
                <c:manualLayout>
                  <c:x val="-1.0532493528214745E-16"/>
                  <c:y val="-0.1013071895424836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A29-4E6C-8BD1-2B1959B65BDF}"/>
                </c:ext>
              </c:extLst>
            </c:dLbl>
            <c:dLbl>
              <c:idx val="444"/>
              <c:layout>
                <c:manualLayout>
                  <c:x val="8.6175942549370586E-3"/>
                  <c:y val="-0.1013071895424836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56-4FFF-8F5E-10D0E07F9F92}"/>
                </c:ext>
              </c:extLst>
            </c:dLbl>
            <c:dLbl>
              <c:idx val="445"/>
              <c:layout>
                <c:manualLayout>
                  <c:x val="0"/>
                  <c:y val="-9.150326797385620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24-43B8-85C9-AC5628D2FA90}"/>
                </c:ext>
              </c:extLst>
            </c:dLbl>
            <c:dLbl>
              <c:idx val="446"/>
              <c:layout>
                <c:manualLayout>
                  <c:x val="4.3087971274685813E-3"/>
                  <c:y val="-0.10457516339869281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9C-4065-AED5-E586E24838F2}"/>
                </c:ext>
              </c:extLst>
            </c:dLbl>
            <c:dLbl>
              <c:idx val="447"/>
              <c:layout>
                <c:manualLayout>
                  <c:x val="1.436265709156194E-3"/>
                  <c:y val="-0.1307189542483660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7B-4120-B91D-555C3967FB34}"/>
                </c:ext>
              </c:extLst>
            </c:dLbl>
            <c:dLbl>
              <c:idx val="448"/>
              <c:layout>
                <c:manualLayout>
                  <c:x val="1.0532493528214745E-16"/>
                  <c:y val="-0.1372549019607843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8A-4399-BD7B-496DD1A70056}"/>
                </c:ext>
              </c:extLst>
            </c:dLbl>
            <c:dLbl>
              <c:idx val="449"/>
              <c:layout>
                <c:manualLayout>
                  <c:x val="2.8725314183124929E-3"/>
                  <c:y val="-0.10457516339869281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89-447E-B9BF-9263214CE70D}"/>
                </c:ext>
              </c:extLst>
            </c:dLbl>
            <c:dLbl>
              <c:idx val="450"/>
              <c:layout>
                <c:manualLayout>
                  <c:x val="-5.745062836624776E-3"/>
                  <c:y val="-3.921568627450986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A9-48CD-A5A6-4BBDE7D8FBAC}"/>
                </c:ext>
              </c:extLst>
            </c:dLbl>
            <c:dLbl>
              <c:idx val="451"/>
              <c:layout>
                <c:manualLayout>
                  <c:x val="-8.6175942549372685E-3"/>
                  <c:y val="-0.1111111111111111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2C-4FD4-8ABC-21455D9BD8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TIPRONSA!$A$9:$A$668</c:f>
              <c:numCache>
                <c:formatCode>mmm\-yy</c:formatCode>
                <c:ptCount val="660"/>
                <c:pt idx="0">
                  <c:v>31413</c:v>
                </c:pt>
                <c:pt idx="1">
                  <c:v>31444</c:v>
                </c:pt>
                <c:pt idx="2">
                  <c:v>31472</c:v>
                </c:pt>
                <c:pt idx="3">
                  <c:v>31503</c:v>
                </c:pt>
                <c:pt idx="4">
                  <c:v>31533</c:v>
                </c:pt>
                <c:pt idx="5">
                  <c:v>31564</c:v>
                </c:pt>
                <c:pt idx="6">
                  <c:v>31594</c:v>
                </c:pt>
                <c:pt idx="7">
                  <c:v>31625</c:v>
                </c:pt>
                <c:pt idx="8">
                  <c:v>31656</c:v>
                </c:pt>
                <c:pt idx="9">
                  <c:v>31686</c:v>
                </c:pt>
                <c:pt idx="10">
                  <c:v>31717</c:v>
                </c:pt>
                <c:pt idx="11">
                  <c:v>31747</c:v>
                </c:pt>
                <c:pt idx="12">
                  <c:v>31778</c:v>
                </c:pt>
                <c:pt idx="13">
                  <c:v>31809</c:v>
                </c:pt>
                <c:pt idx="14">
                  <c:v>31837</c:v>
                </c:pt>
                <c:pt idx="15">
                  <c:v>31868</c:v>
                </c:pt>
                <c:pt idx="16">
                  <c:v>31898</c:v>
                </c:pt>
                <c:pt idx="17">
                  <c:v>31929</c:v>
                </c:pt>
                <c:pt idx="18">
                  <c:v>31959</c:v>
                </c:pt>
                <c:pt idx="19">
                  <c:v>31990</c:v>
                </c:pt>
                <c:pt idx="20">
                  <c:v>32021</c:v>
                </c:pt>
                <c:pt idx="21">
                  <c:v>32051</c:v>
                </c:pt>
                <c:pt idx="22">
                  <c:v>32082</c:v>
                </c:pt>
                <c:pt idx="23">
                  <c:v>32112</c:v>
                </c:pt>
                <c:pt idx="24">
                  <c:v>32143</c:v>
                </c:pt>
                <c:pt idx="25">
                  <c:v>32174</c:v>
                </c:pt>
                <c:pt idx="26">
                  <c:v>32203</c:v>
                </c:pt>
                <c:pt idx="27">
                  <c:v>32234</c:v>
                </c:pt>
                <c:pt idx="28">
                  <c:v>32264</c:v>
                </c:pt>
                <c:pt idx="29">
                  <c:v>32295</c:v>
                </c:pt>
                <c:pt idx="30">
                  <c:v>32325</c:v>
                </c:pt>
                <c:pt idx="31">
                  <c:v>32356</c:v>
                </c:pt>
                <c:pt idx="32">
                  <c:v>32387</c:v>
                </c:pt>
                <c:pt idx="33">
                  <c:v>32417</c:v>
                </c:pt>
                <c:pt idx="34">
                  <c:v>32448</c:v>
                </c:pt>
                <c:pt idx="35">
                  <c:v>32478</c:v>
                </c:pt>
                <c:pt idx="36">
                  <c:v>32509</c:v>
                </c:pt>
                <c:pt idx="37">
                  <c:v>32540</c:v>
                </c:pt>
                <c:pt idx="38">
                  <c:v>32568</c:v>
                </c:pt>
                <c:pt idx="39">
                  <c:v>32599</c:v>
                </c:pt>
                <c:pt idx="40">
                  <c:v>32629</c:v>
                </c:pt>
                <c:pt idx="41">
                  <c:v>32660</c:v>
                </c:pt>
                <c:pt idx="42">
                  <c:v>32690</c:v>
                </c:pt>
                <c:pt idx="43">
                  <c:v>32721</c:v>
                </c:pt>
                <c:pt idx="44">
                  <c:v>32752</c:v>
                </c:pt>
                <c:pt idx="45">
                  <c:v>32782</c:v>
                </c:pt>
                <c:pt idx="46">
                  <c:v>32813</c:v>
                </c:pt>
                <c:pt idx="47">
                  <c:v>32843</c:v>
                </c:pt>
                <c:pt idx="48">
                  <c:v>32874</c:v>
                </c:pt>
                <c:pt idx="49">
                  <c:v>32905</c:v>
                </c:pt>
                <c:pt idx="50">
                  <c:v>32933</c:v>
                </c:pt>
                <c:pt idx="51">
                  <c:v>32964</c:v>
                </c:pt>
                <c:pt idx="52">
                  <c:v>32994</c:v>
                </c:pt>
                <c:pt idx="53">
                  <c:v>33025</c:v>
                </c:pt>
                <c:pt idx="54">
                  <c:v>33055</c:v>
                </c:pt>
                <c:pt idx="55">
                  <c:v>33086</c:v>
                </c:pt>
                <c:pt idx="56">
                  <c:v>33117</c:v>
                </c:pt>
                <c:pt idx="57">
                  <c:v>33147</c:v>
                </c:pt>
                <c:pt idx="58">
                  <c:v>33178</c:v>
                </c:pt>
                <c:pt idx="59">
                  <c:v>33208</c:v>
                </c:pt>
                <c:pt idx="60">
                  <c:v>33239</c:v>
                </c:pt>
                <c:pt idx="61">
                  <c:v>33270</c:v>
                </c:pt>
                <c:pt idx="62">
                  <c:v>33298</c:v>
                </c:pt>
                <c:pt idx="63">
                  <c:v>33329</c:v>
                </c:pt>
                <c:pt idx="64">
                  <c:v>33359</c:v>
                </c:pt>
                <c:pt idx="65">
                  <c:v>33390</c:v>
                </c:pt>
                <c:pt idx="66">
                  <c:v>33420</c:v>
                </c:pt>
                <c:pt idx="67">
                  <c:v>33451</c:v>
                </c:pt>
                <c:pt idx="68">
                  <c:v>33482</c:v>
                </c:pt>
                <c:pt idx="69">
                  <c:v>33512</c:v>
                </c:pt>
                <c:pt idx="70">
                  <c:v>33543</c:v>
                </c:pt>
                <c:pt idx="71">
                  <c:v>33573</c:v>
                </c:pt>
                <c:pt idx="72">
                  <c:v>33604</c:v>
                </c:pt>
                <c:pt idx="73">
                  <c:v>33635</c:v>
                </c:pt>
                <c:pt idx="74">
                  <c:v>33664</c:v>
                </c:pt>
                <c:pt idx="75">
                  <c:v>33695</c:v>
                </c:pt>
                <c:pt idx="76">
                  <c:v>33725</c:v>
                </c:pt>
                <c:pt idx="77">
                  <c:v>33756</c:v>
                </c:pt>
                <c:pt idx="78">
                  <c:v>33786</c:v>
                </c:pt>
                <c:pt idx="79">
                  <c:v>33817</c:v>
                </c:pt>
                <c:pt idx="80">
                  <c:v>33848</c:v>
                </c:pt>
                <c:pt idx="81">
                  <c:v>33878</c:v>
                </c:pt>
                <c:pt idx="82">
                  <c:v>33909</c:v>
                </c:pt>
                <c:pt idx="83">
                  <c:v>33939</c:v>
                </c:pt>
                <c:pt idx="84">
                  <c:v>33970</c:v>
                </c:pt>
                <c:pt idx="85">
                  <c:v>34001</c:v>
                </c:pt>
                <c:pt idx="86">
                  <c:v>34029</c:v>
                </c:pt>
                <c:pt idx="87">
                  <c:v>34060</c:v>
                </c:pt>
                <c:pt idx="88">
                  <c:v>34090</c:v>
                </c:pt>
                <c:pt idx="89">
                  <c:v>34121</c:v>
                </c:pt>
                <c:pt idx="90">
                  <c:v>34151</c:v>
                </c:pt>
                <c:pt idx="91">
                  <c:v>34182</c:v>
                </c:pt>
                <c:pt idx="92">
                  <c:v>34213</c:v>
                </c:pt>
                <c:pt idx="93">
                  <c:v>34243</c:v>
                </c:pt>
                <c:pt idx="94">
                  <c:v>34274</c:v>
                </c:pt>
                <c:pt idx="95">
                  <c:v>34304</c:v>
                </c:pt>
                <c:pt idx="96">
                  <c:v>34335</c:v>
                </c:pt>
                <c:pt idx="97">
                  <c:v>34366</c:v>
                </c:pt>
                <c:pt idx="98">
                  <c:v>34394</c:v>
                </c:pt>
                <c:pt idx="99">
                  <c:v>34425</c:v>
                </c:pt>
                <c:pt idx="100">
                  <c:v>34455</c:v>
                </c:pt>
                <c:pt idx="101">
                  <c:v>34486</c:v>
                </c:pt>
                <c:pt idx="102">
                  <c:v>34516</c:v>
                </c:pt>
                <c:pt idx="103">
                  <c:v>34547</c:v>
                </c:pt>
                <c:pt idx="104">
                  <c:v>34578</c:v>
                </c:pt>
                <c:pt idx="105">
                  <c:v>34608</c:v>
                </c:pt>
                <c:pt idx="106">
                  <c:v>34639</c:v>
                </c:pt>
                <c:pt idx="107">
                  <c:v>34669</c:v>
                </c:pt>
                <c:pt idx="108">
                  <c:v>34700</c:v>
                </c:pt>
                <c:pt idx="109">
                  <c:v>34731</c:v>
                </c:pt>
                <c:pt idx="110">
                  <c:v>34759</c:v>
                </c:pt>
                <c:pt idx="111">
                  <c:v>34790</c:v>
                </c:pt>
                <c:pt idx="112">
                  <c:v>34820</c:v>
                </c:pt>
                <c:pt idx="113">
                  <c:v>34851</c:v>
                </c:pt>
                <c:pt idx="114">
                  <c:v>34881</c:v>
                </c:pt>
                <c:pt idx="115">
                  <c:v>34912</c:v>
                </c:pt>
                <c:pt idx="116">
                  <c:v>34943</c:v>
                </c:pt>
                <c:pt idx="117">
                  <c:v>34973</c:v>
                </c:pt>
                <c:pt idx="118">
                  <c:v>35004</c:v>
                </c:pt>
                <c:pt idx="119">
                  <c:v>35034</c:v>
                </c:pt>
                <c:pt idx="120">
                  <c:v>35065</c:v>
                </c:pt>
                <c:pt idx="121">
                  <c:v>35096</c:v>
                </c:pt>
                <c:pt idx="122">
                  <c:v>35125</c:v>
                </c:pt>
                <c:pt idx="123">
                  <c:v>35156</c:v>
                </c:pt>
                <c:pt idx="124">
                  <c:v>35186</c:v>
                </c:pt>
                <c:pt idx="125">
                  <c:v>35217</c:v>
                </c:pt>
                <c:pt idx="126">
                  <c:v>35247</c:v>
                </c:pt>
                <c:pt idx="127">
                  <c:v>35278</c:v>
                </c:pt>
                <c:pt idx="128">
                  <c:v>35309</c:v>
                </c:pt>
                <c:pt idx="129">
                  <c:v>35339</c:v>
                </c:pt>
                <c:pt idx="130">
                  <c:v>35370</c:v>
                </c:pt>
                <c:pt idx="131">
                  <c:v>35400</c:v>
                </c:pt>
                <c:pt idx="132">
                  <c:v>35431</c:v>
                </c:pt>
                <c:pt idx="133">
                  <c:v>35462</c:v>
                </c:pt>
                <c:pt idx="134">
                  <c:v>35490</c:v>
                </c:pt>
                <c:pt idx="135">
                  <c:v>35521</c:v>
                </c:pt>
                <c:pt idx="136">
                  <c:v>35551</c:v>
                </c:pt>
                <c:pt idx="137">
                  <c:v>35582</c:v>
                </c:pt>
                <c:pt idx="138">
                  <c:v>35612</c:v>
                </c:pt>
                <c:pt idx="139">
                  <c:v>35643</c:v>
                </c:pt>
                <c:pt idx="140">
                  <c:v>35674</c:v>
                </c:pt>
                <c:pt idx="141">
                  <c:v>35704</c:v>
                </c:pt>
                <c:pt idx="142">
                  <c:v>35735</c:v>
                </c:pt>
                <c:pt idx="143">
                  <c:v>35765</c:v>
                </c:pt>
                <c:pt idx="144">
                  <c:v>35796</c:v>
                </c:pt>
                <c:pt idx="145">
                  <c:v>35827</c:v>
                </c:pt>
                <c:pt idx="146">
                  <c:v>35855</c:v>
                </c:pt>
                <c:pt idx="147">
                  <c:v>35886</c:v>
                </c:pt>
                <c:pt idx="148">
                  <c:v>35916</c:v>
                </c:pt>
                <c:pt idx="149">
                  <c:v>35947</c:v>
                </c:pt>
                <c:pt idx="150">
                  <c:v>35977</c:v>
                </c:pt>
                <c:pt idx="151">
                  <c:v>36008</c:v>
                </c:pt>
                <c:pt idx="152">
                  <c:v>36039</c:v>
                </c:pt>
                <c:pt idx="153">
                  <c:v>36069</c:v>
                </c:pt>
                <c:pt idx="154">
                  <c:v>36100</c:v>
                </c:pt>
                <c:pt idx="155">
                  <c:v>36130</c:v>
                </c:pt>
                <c:pt idx="156">
                  <c:v>36161</c:v>
                </c:pt>
                <c:pt idx="157">
                  <c:v>36192</c:v>
                </c:pt>
                <c:pt idx="158">
                  <c:v>36220</c:v>
                </c:pt>
                <c:pt idx="159">
                  <c:v>36251</c:v>
                </c:pt>
                <c:pt idx="160">
                  <c:v>36281</c:v>
                </c:pt>
                <c:pt idx="161">
                  <c:v>36312</c:v>
                </c:pt>
                <c:pt idx="162">
                  <c:v>36342</c:v>
                </c:pt>
                <c:pt idx="163">
                  <c:v>36373</c:v>
                </c:pt>
                <c:pt idx="164">
                  <c:v>36404</c:v>
                </c:pt>
                <c:pt idx="165">
                  <c:v>36434</c:v>
                </c:pt>
                <c:pt idx="166">
                  <c:v>36465</c:v>
                </c:pt>
                <c:pt idx="167">
                  <c:v>36495</c:v>
                </c:pt>
                <c:pt idx="168">
                  <c:v>36526</c:v>
                </c:pt>
                <c:pt idx="169">
                  <c:v>36557</c:v>
                </c:pt>
                <c:pt idx="170">
                  <c:v>36586</c:v>
                </c:pt>
                <c:pt idx="171">
                  <c:v>36617</c:v>
                </c:pt>
                <c:pt idx="172">
                  <c:v>36647</c:v>
                </c:pt>
                <c:pt idx="173">
                  <c:v>36678</c:v>
                </c:pt>
                <c:pt idx="174">
                  <c:v>36708</c:v>
                </c:pt>
                <c:pt idx="175">
                  <c:v>36739</c:v>
                </c:pt>
                <c:pt idx="176">
                  <c:v>36770</c:v>
                </c:pt>
                <c:pt idx="177">
                  <c:v>36800</c:v>
                </c:pt>
                <c:pt idx="178">
                  <c:v>36831</c:v>
                </c:pt>
                <c:pt idx="179">
                  <c:v>36861</c:v>
                </c:pt>
                <c:pt idx="180">
                  <c:v>36892</c:v>
                </c:pt>
                <c:pt idx="181">
                  <c:v>36923</c:v>
                </c:pt>
                <c:pt idx="182">
                  <c:v>36951</c:v>
                </c:pt>
                <c:pt idx="183">
                  <c:v>36982</c:v>
                </c:pt>
                <c:pt idx="184">
                  <c:v>37012</c:v>
                </c:pt>
                <c:pt idx="185">
                  <c:v>37043</c:v>
                </c:pt>
                <c:pt idx="186">
                  <c:v>37073</c:v>
                </c:pt>
                <c:pt idx="187">
                  <c:v>37104</c:v>
                </c:pt>
                <c:pt idx="188">
                  <c:v>37135</c:v>
                </c:pt>
                <c:pt idx="189">
                  <c:v>37165</c:v>
                </c:pt>
                <c:pt idx="190">
                  <c:v>37196</c:v>
                </c:pt>
                <c:pt idx="191">
                  <c:v>37226</c:v>
                </c:pt>
                <c:pt idx="192">
                  <c:v>37257</c:v>
                </c:pt>
                <c:pt idx="193">
                  <c:v>37288</c:v>
                </c:pt>
                <c:pt idx="194">
                  <c:v>37316</c:v>
                </c:pt>
                <c:pt idx="195">
                  <c:v>37347</c:v>
                </c:pt>
                <c:pt idx="196">
                  <c:v>37377</c:v>
                </c:pt>
                <c:pt idx="197">
                  <c:v>37408</c:v>
                </c:pt>
                <c:pt idx="198">
                  <c:v>37438</c:v>
                </c:pt>
                <c:pt idx="199">
                  <c:v>37469</c:v>
                </c:pt>
                <c:pt idx="200">
                  <c:v>37500</c:v>
                </c:pt>
                <c:pt idx="201">
                  <c:v>37530</c:v>
                </c:pt>
                <c:pt idx="202">
                  <c:v>37561</c:v>
                </c:pt>
                <c:pt idx="203">
                  <c:v>37591</c:v>
                </c:pt>
                <c:pt idx="204">
                  <c:v>37622</c:v>
                </c:pt>
                <c:pt idx="205">
                  <c:v>37653</c:v>
                </c:pt>
                <c:pt idx="206">
                  <c:v>37681</c:v>
                </c:pt>
                <c:pt idx="207">
                  <c:v>37712</c:v>
                </c:pt>
                <c:pt idx="208">
                  <c:v>37742</c:v>
                </c:pt>
                <c:pt idx="209">
                  <c:v>37773</c:v>
                </c:pt>
                <c:pt idx="210">
                  <c:v>37803</c:v>
                </c:pt>
                <c:pt idx="211">
                  <c:v>37834</c:v>
                </c:pt>
                <c:pt idx="212">
                  <c:v>37865</c:v>
                </c:pt>
                <c:pt idx="213">
                  <c:v>37895</c:v>
                </c:pt>
                <c:pt idx="214">
                  <c:v>37926</c:v>
                </c:pt>
                <c:pt idx="215">
                  <c:v>37956</c:v>
                </c:pt>
                <c:pt idx="216">
                  <c:v>37987</c:v>
                </c:pt>
                <c:pt idx="217">
                  <c:v>38018</c:v>
                </c:pt>
                <c:pt idx="218">
                  <c:v>38047</c:v>
                </c:pt>
                <c:pt idx="219">
                  <c:v>38078</c:v>
                </c:pt>
                <c:pt idx="220">
                  <c:v>38108</c:v>
                </c:pt>
                <c:pt idx="221">
                  <c:v>38139</c:v>
                </c:pt>
                <c:pt idx="222">
                  <c:v>38169</c:v>
                </c:pt>
                <c:pt idx="223">
                  <c:v>38200</c:v>
                </c:pt>
                <c:pt idx="224">
                  <c:v>38231</c:v>
                </c:pt>
                <c:pt idx="225">
                  <c:v>38261</c:v>
                </c:pt>
                <c:pt idx="226">
                  <c:v>38292</c:v>
                </c:pt>
                <c:pt idx="227">
                  <c:v>38322</c:v>
                </c:pt>
                <c:pt idx="228">
                  <c:v>38353</c:v>
                </c:pt>
                <c:pt idx="229">
                  <c:v>38384</c:v>
                </c:pt>
                <c:pt idx="230">
                  <c:v>38412</c:v>
                </c:pt>
                <c:pt idx="231">
                  <c:v>38443</c:v>
                </c:pt>
                <c:pt idx="232">
                  <c:v>38473</c:v>
                </c:pt>
                <c:pt idx="233">
                  <c:v>38504</c:v>
                </c:pt>
                <c:pt idx="234">
                  <c:v>38534</c:v>
                </c:pt>
                <c:pt idx="235">
                  <c:v>38565</c:v>
                </c:pt>
                <c:pt idx="236">
                  <c:v>38596</c:v>
                </c:pt>
                <c:pt idx="237">
                  <c:v>38626</c:v>
                </c:pt>
                <c:pt idx="238">
                  <c:v>38657</c:v>
                </c:pt>
                <c:pt idx="239">
                  <c:v>38687</c:v>
                </c:pt>
                <c:pt idx="240">
                  <c:v>38718</c:v>
                </c:pt>
                <c:pt idx="241">
                  <c:v>38749</c:v>
                </c:pt>
                <c:pt idx="242">
                  <c:v>38777</c:v>
                </c:pt>
                <c:pt idx="243">
                  <c:v>38808</c:v>
                </c:pt>
                <c:pt idx="244">
                  <c:v>38838</c:v>
                </c:pt>
                <c:pt idx="245">
                  <c:v>38869</c:v>
                </c:pt>
                <c:pt idx="246">
                  <c:v>38899</c:v>
                </c:pt>
                <c:pt idx="247">
                  <c:v>38930</c:v>
                </c:pt>
                <c:pt idx="248">
                  <c:v>38961</c:v>
                </c:pt>
                <c:pt idx="249">
                  <c:v>38991</c:v>
                </c:pt>
                <c:pt idx="250">
                  <c:v>39022</c:v>
                </c:pt>
                <c:pt idx="251">
                  <c:v>39052</c:v>
                </c:pt>
                <c:pt idx="252">
                  <c:v>39083</c:v>
                </c:pt>
                <c:pt idx="253">
                  <c:v>39114</c:v>
                </c:pt>
                <c:pt idx="254">
                  <c:v>39142</c:v>
                </c:pt>
                <c:pt idx="255">
                  <c:v>39173</c:v>
                </c:pt>
                <c:pt idx="256">
                  <c:v>39203</c:v>
                </c:pt>
                <c:pt idx="257">
                  <c:v>39234</c:v>
                </c:pt>
                <c:pt idx="258">
                  <c:v>39264</c:v>
                </c:pt>
                <c:pt idx="259">
                  <c:v>39295</c:v>
                </c:pt>
                <c:pt idx="260">
                  <c:v>39326</c:v>
                </c:pt>
                <c:pt idx="261">
                  <c:v>39356</c:v>
                </c:pt>
                <c:pt idx="262">
                  <c:v>39387</c:v>
                </c:pt>
                <c:pt idx="263">
                  <c:v>39417</c:v>
                </c:pt>
                <c:pt idx="264">
                  <c:v>39448</c:v>
                </c:pt>
                <c:pt idx="265">
                  <c:v>39479</c:v>
                </c:pt>
                <c:pt idx="266">
                  <c:v>39508</c:v>
                </c:pt>
                <c:pt idx="267">
                  <c:v>39539</c:v>
                </c:pt>
                <c:pt idx="268">
                  <c:v>39569</c:v>
                </c:pt>
                <c:pt idx="269">
                  <c:v>39600</c:v>
                </c:pt>
                <c:pt idx="270">
                  <c:v>39630</c:v>
                </c:pt>
                <c:pt idx="271">
                  <c:v>39661</c:v>
                </c:pt>
                <c:pt idx="272">
                  <c:v>39692</c:v>
                </c:pt>
                <c:pt idx="273">
                  <c:v>39722</c:v>
                </c:pt>
                <c:pt idx="274">
                  <c:v>39753</c:v>
                </c:pt>
                <c:pt idx="275">
                  <c:v>39783</c:v>
                </c:pt>
                <c:pt idx="276">
                  <c:v>39814</c:v>
                </c:pt>
                <c:pt idx="277">
                  <c:v>39845</c:v>
                </c:pt>
                <c:pt idx="278">
                  <c:v>39873</c:v>
                </c:pt>
                <c:pt idx="279">
                  <c:v>39904</c:v>
                </c:pt>
                <c:pt idx="280">
                  <c:v>39934</c:v>
                </c:pt>
                <c:pt idx="281">
                  <c:v>39965</c:v>
                </c:pt>
                <c:pt idx="282">
                  <c:v>39995</c:v>
                </c:pt>
                <c:pt idx="283">
                  <c:v>40026</c:v>
                </c:pt>
                <c:pt idx="284">
                  <c:v>40057</c:v>
                </c:pt>
                <c:pt idx="285">
                  <c:v>40087</c:v>
                </c:pt>
                <c:pt idx="286">
                  <c:v>40118</c:v>
                </c:pt>
                <c:pt idx="287">
                  <c:v>40148</c:v>
                </c:pt>
                <c:pt idx="288">
                  <c:v>40179</c:v>
                </c:pt>
                <c:pt idx="289">
                  <c:v>40210</c:v>
                </c:pt>
                <c:pt idx="290">
                  <c:v>40238</c:v>
                </c:pt>
                <c:pt idx="291">
                  <c:v>40269</c:v>
                </c:pt>
                <c:pt idx="292">
                  <c:v>40299</c:v>
                </c:pt>
                <c:pt idx="293">
                  <c:v>40330</c:v>
                </c:pt>
                <c:pt idx="294">
                  <c:v>40360</c:v>
                </c:pt>
                <c:pt idx="295">
                  <c:v>40391</c:v>
                </c:pt>
                <c:pt idx="296">
                  <c:v>40422</c:v>
                </c:pt>
                <c:pt idx="297">
                  <c:v>40452</c:v>
                </c:pt>
                <c:pt idx="298">
                  <c:v>40483</c:v>
                </c:pt>
                <c:pt idx="299">
                  <c:v>40513</c:v>
                </c:pt>
                <c:pt idx="300">
                  <c:v>40544</c:v>
                </c:pt>
                <c:pt idx="301">
                  <c:v>40575</c:v>
                </c:pt>
                <c:pt idx="302">
                  <c:v>40603</c:v>
                </c:pt>
                <c:pt idx="303">
                  <c:v>40634</c:v>
                </c:pt>
                <c:pt idx="304">
                  <c:v>40664</c:v>
                </c:pt>
                <c:pt idx="305">
                  <c:v>40695</c:v>
                </c:pt>
                <c:pt idx="306">
                  <c:v>40725</c:v>
                </c:pt>
                <c:pt idx="307">
                  <c:v>40756</c:v>
                </c:pt>
                <c:pt idx="308">
                  <c:v>40787</c:v>
                </c:pt>
                <c:pt idx="309">
                  <c:v>40817</c:v>
                </c:pt>
                <c:pt idx="310">
                  <c:v>40848</c:v>
                </c:pt>
                <c:pt idx="311">
                  <c:v>40878</c:v>
                </c:pt>
                <c:pt idx="312">
                  <c:v>40909</c:v>
                </c:pt>
                <c:pt idx="313">
                  <c:v>40940</c:v>
                </c:pt>
                <c:pt idx="314">
                  <c:v>40969</c:v>
                </c:pt>
                <c:pt idx="315">
                  <c:v>41000</c:v>
                </c:pt>
                <c:pt idx="316">
                  <c:v>41030</c:v>
                </c:pt>
                <c:pt idx="317">
                  <c:v>41061</c:v>
                </c:pt>
                <c:pt idx="318">
                  <c:v>41091</c:v>
                </c:pt>
                <c:pt idx="319">
                  <c:v>41122</c:v>
                </c:pt>
                <c:pt idx="320">
                  <c:v>41153</c:v>
                </c:pt>
                <c:pt idx="321">
                  <c:v>41183</c:v>
                </c:pt>
                <c:pt idx="322">
                  <c:v>41214</c:v>
                </c:pt>
                <c:pt idx="323">
                  <c:v>41244</c:v>
                </c:pt>
                <c:pt idx="324">
                  <c:v>41275</c:v>
                </c:pt>
                <c:pt idx="325">
                  <c:v>41306</c:v>
                </c:pt>
                <c:pt idx="326">
                  <c:v>41334</c:v>
                </c:pt>
                <c:pt idx="327">
                  <c:v>41365</c:v>
                </c:pt>
                <c:pt idx="328">
                  <c:v>41395</c:v>
                </c:pt>
                <c:pt idx="329">
                  <c:v>41426</c:v>
                </c:pt>
                <c:pt idx="330">
                  <c:v>41456</c:v>
                </c:pt>
                <c:pt idx="331">
                  <c:v>41487</c:v>
                </c:pt>
                <c:pt idx="332">
                  <c:v>41518</c:v>
                </c:pt>
                <c:pt idx="333">
                  <c:v>41548</c:v>
                </c:pt>
                <c:pt idx="334">
                  <c:v>41579</c:v>
                </c:pt>
                <c:pt idx="335">
                  <c:v>41609</c:v>
                </c:pt>
                <c:pt idx="336">
                  <c:v>41640</c:v>
                </c:pt>
                <c:pt idx="337">
                  <c:v>41671</c:v>
                </c:pt>
                <c:pt idx="338">
                  <c:v>41699</c:v>
                </c:pt>
                <c:pt idx="339">
                  <c:v>41730</c:v>
                </c:pt>
                <c:pt idx="340">
                  <c:v>41760</c:v>
                </c:pt>
                <c:pt idx="341">
                  <c:v>41791</c:v>
                </c:pt>
                <c:pt idx="342">
                  <c:v>41821</c:v>
                </c:pt>
                <c:pt idx="343">
                  <c:v>41852</c:v>
                </c:pt>
                <c:pt idx="344">
                  <c:v>41883</c:v>
                </c:pt>
                <c:pt idx="345">
                  <c:v>41913</c:v>
                </c:pt>
                <c:pt idx="346">
                  <c:v>41944</c:v>
                </c:pt>
                <c:pt idx="347">
                  <c:v>41974</c:v>
                </c:pt>
                <c:pt idx="348">
                  <c:v>42005</c:v>
                </c:pt>
                <c:pt idx="349">
                  <c:v>42036</c:v>
                </c:pt>
                <c:pt idx="350">
                  <c:v>42064</c:v>
                </c:pt>
                <c:pt idx="351">
                  <c:v>42095</c:v>
                </c:pt>
                <c:pt idx="352">
                  <c:v>42125</c:v>
                </c:pt>
                <c:pt idx="353">
                  <c:v>42156</c:v>
                </c:pt>
                <c:pt idx="354">
                  <c:v>42186</c:v>
                </c:pt>
                <c:pt idx="355">
                  <c:v>42217</c:v>
                </c:pt>
                <c:pt idx="356">
                  <c:v>42248</c:v>
                </c:pt>
                <c:pt idx="357">
                  <c:v>42278</c:v>
                </c:pt>
                <c:pt idx="358">
                  <c:v>42309</c:v>
                </c:pt>
                <c:pt idx="359">
                  <c:v>42339</c:v>
                </c:pt>
                <c:pt idx="360">
                  <c:v>42370</c:v>
                </c:pt>
                <c:pt idx="361">
                  <c:v>42401</c:v>
                </c:pt>
                <c:pt idx="362">
                  <c:v>42430</c:v>
                </c:pt>
                <c:pt idx="363">
                  <c:v>42461</c:v>
                </c:pt>
                <c:pt idx="364">
                  <c:v>42491</c:v>
                </c:pt>
                <c:pt idx="365">
                  <c:v>42522</c:v>
                </c:pt>
                <c:pt idx="366">
                  <c:v>42552</c:v>
                </c:pt>
                <c:pt idx="367">
                  <c:v>42583</c:v>
                </c:pt>
                <c:pt idx="368">
                  <c:v>42614</c:v>
                </c:pt>
                <c:pt idx="369">
                  <c:v>42644</c:v>
                </c:pt>
                <c:pt idx="370">
                  <c:v>42675</c:v>
                </c:pt>
                <c:pt idx="371">
                  <c:v>42705</c:v>
                </c:pt>
                <c:pt idx="372">
                  <c:v>42736</c:v>
                </c:pt>
                <c:pt idx="373">
                  <c:v>42767</c:v>
                </c:pt>
                <c:pt idx="374">
                  <c:v>42795</c:v>
                </c:pt>
                <c:pt idx="375">
                  <c:v>42826</c:v>
                </c:pt>
                <c:pt idx="376">
                  <c:v>42856</c:v>
                </c:pt>
                <c:pt idx="377">
                  <c:v>42887</c:v>
                </c:pt>
                <c:pt idx="378">
                  <c:v>42917</c:v>
                </c:pt>
                <c:pt idx="379">
                  <c:v>42948</c:v>
                </c:pt>
                <c:pt idx="380">
                  <c:v>42979</c:v>
                </c:pt>
                <c:pt idx="381">
                  <c:v>43009</c:v>
                </c:pt>
                <c:pt idx="382">
                  <c:v>43040</c:v>
                </c:pt>
                <c:pt idx="383">
                  <c:v>43070</c:v>
                </c:pt>
                <c:pt idx="384">
                  <c:v>43101</c:v>
                </c:pt>
                <c:pt idx="385">
                  <c:v>43132</c:v>
                </c:pt>
                <c:pt idx="386">
                  <c:v>43160</c:v>
                </c:pt>
                <c:pt idx="387">
                  <c:v>43191</c:v>
                </c:pt>
                <c:pt idx="388">
                  <c:v>43221</c:v>
                </c:pt>
                <c:pt idx="389">
                  <c:v>43252</c:v>
                </c:pt>
                <c:pt idx="390">
                  <c:v>43282</c:v>
                </c:pt>
                <c:pt idx="391">
                  <c:v>43313</c:v>
                </c:pt>
                <c:pt idx="392">
                  <c:v>43344</c:v>
                </c:pt>
                <c:pt idx="393">
                  <c:v>43374</c:v>
                </c:pt>
                <c:pt idx="394">
                  <c:v>43405</c:v>
                </c:pt>
                <c:pt idx="395">
                  <c:v>43435</c:v>
                </c:pt>
                <c:pt idx="396">
                  <c:v>43466</c:v>
                </c:pt>
                <c:pt idx="397">
                  <c:v>43497</c:v>
                </c:pt>
                <c:pt idx="398">
                  <c:v>43525</c:v>
                </c:pt>
                <c:pt idx="399">
                  <c:v>43556</c:v>
                </c:pt>
                <c:pt idx="400">
                  <c:v>43586</c:v>
                </c:pt>
                <c:pt idx="401">
                  <c:v>43617</c:v>
                </c:pt>
                <c:pt idx="402">
                  <c:v>43647</c:v>
                </c:pt>
                <c:pt idx="403">
                  <c:v>43678</c:v>
                </c:pt>
                <c:pt idx="404">
                  <c:v>43709</c:v>
                </c:pt>
                <c:pt idx="405">
                  <c:v>43739</c:v>
                </c:pt>
                <c:pt idx="406">
                  <c:v>43770</c:v>
                </c:pt>
                <c:pt idx="407">
                  <c:v>43800</c:v>
                </c:pt>
                <c:pt idx="408">
                  <c:v>43831</c:v>
                </c:pt>
                <c:pt idx="409">
                  <c:v>43862</c:v>
                </c:pt>
                <c:pt idx="410">
                  <c:v>43891</c:v>
                </c:pt>
                <c:pt idx="411">
                  <c:v>43922</c:v>
                </c:pt>
                <c:pt idx="412">
                  <c:v>43952</c:v>
                </c:pt>
                <c:pt idx="413">
                  <c:v>43983</c:v>
                </c:pt>
                <c:pt idx="414">
                  <c:v>44013</c:v>
                </c:pt>
                <c:pt idx="415">
                  <c:v>44044</c:v>
                </c:pt>
                <c:pt idx="416">
                  <c:v>44075</c:v>
                </c:pt>
                <c:pt idx="417">
                  <c:v>44105</c:v>
                </c:pt>
                <c:pt idx="418">
                  <c:v>44136</c:v>
                </c:pt>
                <c:pt idx="419">
                  <c:v>44166</c:v>
                </c:pt>
                <c:pt idx="420">
                  <c:v>44197</c:v>
                </c:pt>
                <c:pt idx="421">
                  <c:v>44228</c:v>
                </c:pt>
                <c:pt idx="422">
                  <c:v>44256</c:v>
                </c:pt>
                <c:pt idx="423">
                  <c:v>44287</c:v>
                </c:pt>
                <c:pt idx="424">
                  <c:v>44317</c:v>
                </c:pt>
                <c:pt idx="425">
                  <c:v>44348</c:v>
                </c:pt>
                <c:pt idx="426">
                  <c:v>44378</c:v>
                </c:pt>
                <c:pt idx="427">
                  <c:v>44409</c:v>
                </c:pt>
                <c:pt idx="428">
                  <c:v>44440</c:v>
                </c:pt>
                <c:pt idx="429">
                  <c:v>44470</c:v>
                </c:pt>
                <c:pt idx="430">
                  <c:v>44501</c:v>
                </c:pt>
                <c:pt idx="431">
                  <c:v>44531</c:v>
                </c:pt>
                <c:pt idx="432">
                  <c:v>44562</c:v>
                </c:pt>
                <c:pt idx="433">
                  <c:v>44593</c:v>
                </c:pt>
                <c:pt idx="434">
                  <c:v>44621</c:v>
                </c:pt>
                <c:pt idx="435">
                  <c:v>44652</c:v>
                </c:pt>
                <c:pt idx="436">
                  <c:v>44682</c:v>
                </c:pt>
                <c:pt idx="437">
                  <c:v>44713</c:v>
                </c:pt>
                <c:pt idx="438">
                  <c:v>44743</c:v>
                </c:pt>
                <c:pt idx="439">
                  <c:v>44774</c:v>
                </c:pt>
                <c:pt idx="440">
                  <c:v>44805</c:v>
                </c:pt>
                <c:pt idx="441">
                  <c:v>44835</c:v>
                </c:pt>
                <c:pt idx="442">
                  <c:v>44866</c:v>
                </c:pt>
                <c:pt idx="443">
                  <c:v>44896</c:v>
                </c:pt>
                <c:pt idx="444">
                  <c:v>44927</c:v>
                </c:pt>
                <c:pt idx="445">
                  <c:v>44958</c:v>
                </c:pt>
                <c:pt idx="446">
                  <c:v>44986</c:v>
                </c:pt>
                <c:pt idx="447">
                  <c:v>45017</c:v>
                </c:pt>
                <c:pt idx="448">
                  <c:v>45047</c:v>
                </c:pt>
                <c:pt idx="449">
                  <c:v>45078</c:v>
                </c:pt>
                <c:pt idx="450">
                  <c:v>45108</c:v>
                </c:pt>
                <c:pt idx="451">
                  <c:v>45139</c:v>
                </c:pt>
                <c:pt idx="452">
                  <c:v>45170</c:v>
                </c:pt>
                <c:pt idx="453">
                  <c:v>45200</c:v>
                </c:pt>
                <c:pt idx="454">
                  <c:v>45231</c:v>
                </c:pt>
                <c:pt idx="455">
                  <c:v>45261</c:v>
                </c:pt>
                <c:pt idx="456">
                  <c:v>45292</c:v>
                </c:pt>
                <c:pt idx="457">
                  <c:v>45323</c:v>
                </c:pt>
                <c:pt idx="458">
                  <c:v>45352</c:v>
                </c:pt>
                <c:pt idx="459">
                  <c:v>45383</c:v>
                </c:pt>
                <c:pt idx="460">
                  <c:v>45413</c:v>
                </c:pt>
                <c:pt idx="461">
                  <c:v>45444</c:v>
                </c:pt>
                <c:pt idx="462">
                  <c:v>45474</c:v>
                </c:pt>
                <c:pt idx="463">
                  <c:v>45505</c:v>
                </c:pt>
                <c:pt idx="464">
                  <c:v>45536</c:v>
                </c:pt>
                <c:pt idx="465">
                  <c:v>45566</c:v>
                </c:pt>
                <c:pt idx="466">
                  <c:v>45597</c:v>
                </c:pt>
                <c:pt idx="467">
                  <c:v>45627</c:v>
                </c:pt>
                <c:pt idx="468">
                  <c:v>45658</c:v>
                </c:pt>
                <c:pt idx="469">
                  <c:v>45689</c:v>
                </c:pt>
                <c:pt idx="470">
                  <c:v>45717</c:v>
                </c:pt>
                <c:pt idx="471">
                  <c:v>45748</c:v>
                </c:pt>
                <c:pt idx="472">
                  <c:v>45778</c:v>
                </c:pt>
                <c:pt idx="473">
                  <c:v>45809</c:v>
                </c:pt>
                <c:pt idx="474">
                  <c:v>45839</c:v>
                </c:pt>
                <c:pt idx="475">
                  <c:v>45870</c:v>
                </c:pt>
                <c:pt idx="476">
                  <c:v>45901</c:v>
                </c:pt>
                <c:pt idx="477">
                  <c:v>45931</c:v>
                </c:pt>
                <c:pt idx="478">
                  <c:v>45962</c:v>
                </c:pt>
                <c:pt idx="479">
                  <c:v>45992</c:v>
                </c:pt>
                <c:pt idx="480">
                  <c:v>46023</c:v>
                </c:pt>
                <c:pt idx="481">
                  <c:v>46054</c:v>
                </c:pt>
                <c:pt idx="482">
                  <c:v>46082</c:v>
                </c:pt>
                <c:pt idx="483">
                  <c:v>46113</c:v>
                </c:pt>
                <c:pt idx="484">
                  <c:v>46143</c:v>
                </c:pt>
                <c:pt idx="485">
                  <c:v>46174</c:v>
                </c:pt>
                <c:pt idx="486">
                  <c:v>46204</c:v>
                </c:pt>
                <c:pt idx="487">
                  <c:v>46235</c:v>
                </c:pt>
                <c:pt idx="488">
                  <c:v>46266</c:v>
                </c:pt>
                <c:pt idx="489">
                  <c:v>46296</c:v>
                </c:pt>
                <c:pt idx="490">
                  <c:v>46327</c:v>
                </c:pt>
                <c:pt idx="491">
                  <c:v>46357</c:v>
                </c:pt>
                <c:pt idx="492">
                  <c:v>46388</c:v>
                </c:pt>
                <c:pt idx="493">
                  <c:v>46419</c:v>
                </c:pt>
                <c:pt idx="494">
                  <c:v>46447</c:v>
                </c:pt>
                <c:pt idx="495">
                  <c:v>46478</c:v>
                </c:pt>
                <c:pt idx="496">
                  <c:v>46508</c:v>
                </c:pt>
                <c:pt idx="497">
                  <c:v>46539</c:v>
                </c:pt>
                <c:pt idx="498">
                  <c:v>46569</c:v>
                </c:pt>
                <c:pt idx="499">
                  <c:v>46600</c:v>
                </c:pt>
                <c:pt idx="500">
                  <c:v>46631</c:v>
                </c:pt>
                <c:pt idx="501">
                  <c:v>46661</c:v>
                </c:pt>
                <c:pt idx="502">
                  <c:v>46692</c:v>
                </c:pt>
                <c:pt idx="503">
                  <c:v>46722</c:v>
                </c:pt>
                <c:pt idx="504">
                  <c:v>46753</c:v>
                </c:pt>
                <c:pt idx="505">
                  <c:v>46784</c:v>
                </c:pt>
                <c:pt idx="506">
                  <c:v>46813</c:v>
                </c:pt>
                <c:pt idx="507">
                  <c:v>46844</c:v>
                </c:pt>
                <c:pt idx="508">
                  <c:v>46874</c:v>
                </c:pt>
                <c:pt idx="509">
                  <c:v>46905</c:v>
                </c:pt>
                <c:pt idx="510">
                  <c:v>46935</c:v>
                </c:pt>
                <c:pt idx="511">
                  <c:v>46966</c:v>
                </c:pt>
                <c:pt idx="512">
                  <c:v>46997</c:v>
                </c:pt>
                <c:pt idx="513">
                  <c:v>47027</c:v>
                </c:pt>
                <c:pt idx="514">
                  <c:v>47058</c:v>
                </c:pt>
                <c:pt idx="515">
                  <c:v>47088</c:v>
                </c:pt>
                <c:pt idx="516">
                  <c:v>47119</c:v>
                </c:pt>
                <c:pt idx="517">
                  <c:v>47150</c:v>
                </c:pt>
                <c:pt idx="518">
                  <c:v>47178</c:v>
                </c:pt>
                <c:pt idx="519">
                  <c:v>47209</c:v>
                </c:pt>
                <c:pt idx="520">
                  <c:v>47239</c:v>
                </c:pt>
                <c:pt idx="521">
                  <c:v>47270</c:v>
                </c:pt>
                <c:pt idx="522">
                  <c:v>47300</c:v>
                </c:pt>
                <c:pt idx="523">
                  <c:v>47331</c:v>
                </c:pt>
                <c:pt idx="524">
                  <c:v>47362</c:v>
                </c:pt>
                <c:pt idx="525">
                  <c:v>47392</c:v>
                </c:pt>
                <c:pt idx="526">
                  <c:v>47423</c:v>
                </c:pt>
                <c:pt idx="527">
                  <c:v>47453</c:v>
                </c:pt>
                <c:pt idx="528">
                  <c:v>47484</c:v>
                </c:pt>
                <c:pt idx="529">
                  <c:v>47515</c:v>
                </c:pt>
                <c:pt idx="530">
                  <c:v>47543</c:v>
                </c:pt>
                <c:pt idx="531">
                  <c:v>47574</c:v>
                </c:pt>
                <c:pt idx="532">
                  <c:v>47604</c:v>
                </c:pt>
                <c:pt idx="533">
                  <c:v>47635</c:v>
                </c:pt>
                <c:pt idx="534">
                  <c:v>47665</c:v>
                </c:pt>
                <c:pt idx="535">
                  <c:v>47696</c:v>
                </c:pt>
                <c:pt idx="536">
                  <c:v>47727</c:v>
                </c:pt>
                <c:pt idx="537">
                  <c:v>47757</c:v>
                </c:pt>
                <c:pt idx="538">
                  <c:v>47788</c:v>
                </c:pt>
                <c:pt idx="539">
                  <c:v>47818</c:v>
                </c:pt>
                <c:pt idx="540">
                  <c:v>47849</c:v>
                </c:pt>
                <c:pt idx="541">
                  <c:v>47880</c:v>
                </c:pt>
                <c:pt idx="542">
                  <c:v>47908</c:v>
                </c:pt>
                <c:pt idx="543">
                  <c:v>47939</c:v>
                </c:pt>
                <c:pt idx="544">
                  <c:v>47969</c:v>
                </c:pt>
                <c:pt idx="545">
                  <c:v>48000</c:v>
                </c:pt>
                <c:pt idx="546">
                  <c:v>48030</c:v>
                </c:pt>
                <c:pt idx="547">
                  <c:v>48061</c:v>
                </c:pt>
                <c:pt idx="548">
                  <c:v>48092</c:v>
                </c:pt>
                <c:pt idx="549">
                  <c:v>48122</c:v>
                </c:pt>
                <c:pt idx="550">
                  <c:v>48153</c:v>
                </c:pt>
                <c:pt idx="551">
                  <c:v>48183</c:v>
                </c:pt>
                <c:pt idx="552">
                  <c:v>48214</c:v>
                </c:pt>
                <c:pt idx="553">
                  <c:v>48245</c:v>
                </c:pt>
                <c:pt idx="554">
                  <c:v>48274</c:v>
                </c:pt>
                <c:pt idx="555">
                  <c:v>48305</c:v>
                </c:pt>
                <c:pt idx="556">
                  <c:v>48335</c:v>
                </c:pt>
                <c:pt idx="557">
                  <c:v>48366</c:v>
                </c:pt>
                <c:pt idx="558">
                  <c:v>48396</c:v>
                </c:pt>
                <c:pt idx="559">
                  <c:v>48427</c:v>
                </c:pt>
                <c:pt idx="560">
                  <c:v>48458</c:v>
                </c:pt>
                <c:pt idx="561">
                  <c:v>48488</c:v>
                </c:pt>
                <c:pt idx="562">
                  <c:v>48519</c:v>
                </c:pt>
                <c:pt idx="563">
                  <c:v>48549</c:v>
                </c:pt>
                <c:pt idx="564">
                  <c:v>48580</c:v>
                </c:pt>
                <c:pt idx="565">
                  <c:v>48611</c:v>
                </c:pt>
                <c:pt idx="566">
                  <c:v>48639</c:v>
                </c:pt>
                <c:pt idx="567">
                  <c:v>48670</c:v>
                </c:pt>
                <c:pt idx="568">
                  <c:v>48700</c:v>
                </c:pt>
                <c:pt idx="569">
                  <c:v>48731</c:v>
                </c:pt>
                <c:pt idx="570">
                  <c:v>48761</c:v>
                </c:pt>
                <c:pt idx="571">
                  <c:v>48792</c:v>
                </c:pt>
                <c:pt idx="572">
                  <c:v>48823</c:v>
                </c:pt>
                <c:pt idx="573">
                  <c:v>48853</c:v>
                </c:pt>
                <c:pt idx="574">
                  <c:v>48884</c:v>
                </c:pt>
                <c:pt idx="575">
                  <c:v>48914</c:v>
                </c:pt>
                <c:pt idx="576">
                  <c:v>48945</c:v>
                </c:pt>
                <c:pt idx="577">
                  <c:v>48976</c:v>
                </c:pt>
                <c:pt idx="578">
                  <c:v>49004</c:v>
                </c:pt>
                <c:pt idx="579">
                  <c:v>49035</c:v>
                </c:pt>
                <c:pt idx="580">
                  <c:v>49065</c:v>
                </c:pt>
                <c:pt idx="581">
                  <c:v>49096</c:v>
                </c:pt>
                <c:pt idx="582">
                  <c:v>49126</c:v>
                </c:pt>
                <c:pt idx="583">
                  <c:v>49157</c:v>
                </c:pt>
                <c:pt idx="584">
                  <c:v>49188</c:v>
                </c:pt>
                <c:pt idx="585">
                  <c:v>49218</c:v>
                </c:pt>
                <c:pt idx="586">
                  <c:v>49249</c:v>
                </c:pt>
                <c:pt idx="587">
                  <c:v>49279</c:v>
                </c:pt>
                <c:pt idx="588">
                  <c:v>49310</c:v>
                </c:pt>
                <c:pt idx="589">
                  <c:v>49341</c:v>
                </c:pt>
                <c:pt idx="590">
                  <c:v>49369</c:v>
                </c:pt>
                <c:pt idx="591">
                  <c:v>49400</c:v>
                </c:pt>
                <c:pt idx="592">
                  <c:v>49430</c:v>
                </c:pt>
                <c:pt idx="593">
                  <c:v>49461</c:v>
                </c:pt>
                <c:pt idx="594">
                  <c:v>49491</c:v>
                </c:pt>
                <c:pt idx="595">
                  <c:v>49522</c:v>
                </c:pt>
                <c:pt idx="596">
                  <c:v>49553</c:v>
                </c:pt>
                <c:pt idx="597">
                  <c:v>49583</c:v>
                </c:pt>
                <c:pt idx="598">
                  <c:v>49614</c:v>
                </c:pt>
                <c:pt idx="599">
                  <c:v>49644</c:v>
                </c:pt>
                <c:pt idx="600">
                  <c:v>49675</c:v>
                </c:pt>
                <c:pt idx="601">
                  <c:v>49706</c:v>
                </c:pt>
                <c:pt idx="602">
                  <c:v>49735</c:v>
                </c:pt>
                <c:pt idx="603">
                  <c:v>49766</c:v>
                </c:pt>
                <c:pt idx="604">
                  <c:v>49796</c:v>
                </c:pt>
                <c:pt idx="605">
                  <c:v>49827</c:v>
                </c:pt>
                <c:pt idx="606">
                  <c:v>49857</c:v>
                </c:pt>
                <c:pt idx="607">
                  <c:v>49888</c:v>
                </c:pt>
                <c:pt idx="608">
                  <c:v>49919</c:v>
                </c:pt>
                <c:pt idx="609">
                  <c:v>49949</c:v>
                </c:pt>
                <c:pt idx="610">
                  <c:v>49980</c:v>
                </c:pt>
                <c:pt idx="611">
                  <c:v>50010</c:v>
                </c:pt>
                <c:pt idx="612">
                  <c:v>50041</c:v>
                </c:pt>
                <c:pt idx="613">
                  <c:v>50072</c:v>
                </c:pt>
                <c:pt idx="614">
                  <c:v>50100</c:v>
                </c:pt>
                <c:pt idx="615">
                  <c:v>50131</c:v>
                </c:pt>
                <c:pt idx="616">
                  <c:v>50161</c:v>
                </c:pt>
                <c:pt idx="617">
                  <c:v>50192</c:v>
                </c:pt>
                <c:pt idx="618">
                  <c:v>50222</c:v>
                </c:pt>
                <c:pt idx="619">
                  <c:v>50253</c:v>
                </c:pt>
                <c:pt idx="620">
                  <c:v>50284</c:v>
                </c:pt>
                <c:pt idx="621">
                  <c:v>50314</c:v>
                </c:pt>
                <c:pt idx="622">
                  <c:v>50345</c:v>
                </c:pt>
                <c:pt idx="623">
                  <c:v>50375</c:v>
                </c:pt>
                <c:pt idx="624">
                  <c:v>50406</c:v>
                </c:pt>
                <c:pt idx="625">
                  <c:v>50437</c:v>
                </c:pt>
                <c:pt idx="626">
                  <c:v>50465</c:v>
                </c:pt>
                <c:pt idx="627">
                  <c:v>50496</c:v>
                </c:pt>
                <c:pt idx="628">
                  <c:v>50526</c:v>
                </c:pt>
                <c:pt idx="629">
                  <c:v>50557</c:v>
                </c:pt>
                <c:pt idx="630">
                  <c:v>50587</c:v>
                </c:pt>
                <c:pt idx="631">
                  <c:v>50618</c:v>
                </c:pt>
                <c:pt idx="632">
                  <c:v>50649</c:v>
                </c:pt>
                <c:pt idx="633">
                  <c:v>50679</c:v>
                </c:pt>
                <c:pt idx="634">
                  <c:v>50710</c:v>
                </c:pt>
                <c:pt idx="635">
                  <c:v>50740</c:v>
                </c:pt>
                <c:pt idx="636">
                  <c:v>50771</c:v>
                </c:pt>
                <c:pt idx="637">
                  <c:v>50802</c:v>
                </c:pt>
                <c:pt idx="638">
                  <c:v>50830</c:v>
                </c:pt>
                <c:pt idx="639">
                  <c:v>50861</c:v>
                </c:pt>
                <c:pt idx="640">
                  <c:v>50891</c:v>
                </c:pt>
                <c:pt idx="641">
                  <c:v>50922</c:v>
                </c:pt>
                <c:pt idx="642">
                  <c:v>50952</c:v>
                </c:pt>
                <c:pt idx="643">
                  <c:v>50983</c:v>
                </c:pt>
                <c:pt idx="644">
                  <c:v>51014</c:v>
                </c:pt>
                <c:pt idx="645">
                  <c:v>51044</c:v>
                </c:pt>
                <c:pt idx="646">
                  <c:v>51075</c:v>
                </c:pt>
                <c:pt idx="647">
                  <c:v>51105</c:v>
                </c:pt>
                <c:pt idx="648">
                  <c:v>51136</c:v>
                </c:pt>
                <c:pt idx="649">
                  <c:v>51167</c:v>
                </c:pt>
                <c:pt idx="650">
                  <c:v>51196</c:v>
                </c:pt>
                <c:pt idx="651">
                  <c:v>51227</c:v>
                </c:pt>
                <c:pt idx="652">
                  <c:v>51257</c:v>
                </c:pt>
                <c:pt idx="653">
                  <c:v>51288</c:v>
                </c:pt>
                <c:pt idx="654">
                  <c:v>51318</c:v>
                </c:pt>
                <c:pt idx="655">
                  <c:v>51349</c:v>
                </c:pt>
                <c:pt idx="656">
                  <c:v>51380</c:v>
                </c:pt>
                <c:pt idx="657">
                  <c:v>51410</c:v>
                </c:pt>
                <c:pt idx="658">
                  <c:v>51441</c:v>
                </c:pt>
                <c:pt idx="659">
                  <c:v>51471</c:v>
                </c:pt>
              </c:numCache>
            </c:numRef>
          </c:cat>
          <c:val>
            <c:numRef>
              <c:f>TIPRONSA!$N$9:$N$668</c:f>
              <c:numCache>
                <c:formatCode>General</c:formatCode>
                <c:ptCount val="660"/>
                <c:pt idx="451" formatCode="0.0">
                  <c:v>1.1252516472</c:v>
                </c:pt>
                <c:pt idx="65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114A-4F3F-A7CE-8C3B24970508}"/>
            </c:ext>
          </c:extLst>
        </c:ser>
        <c:ser>
          <c:idx val="8"/>
          <c:order val="8"/>
          <c:tx>
            <c:v>12/12 Forecast</c:v>
          </c:tx>
          <c:spPr>
            <a:ln>
              <a:noFill/>
            </a:ln>
          </c:spPr>
          <c:marker>
            <c:symbol val="circle"/>
            <c:size val="8"/>
            <c:spPr>
              <a:solidFill>
                <a:srgbClr val="08A685"/>
              </a:solidFill>
              <a:ln>
                <a:solidFill>
                  <a:srgbClr val="05715A"/>
                </a:solidFill>
              </a:ln>
            </c:spPr>
          </c:marker>
          <c:cat>
            <c:numRef>
              <c:f>TIPRONSA!$A$9:$A$668</c:f>
              <c:numCache>
                <c:formatCode>mmm\-yy</c:formatCode>
                <c:ptCount val="660"/>
                <c:pt idx="0">
                  <c:v>31413</c:v>
                </c:pt>
                <c:pt idx="1">
                  <c:v>31444</c:v>
                </c:pt>
                <c:pt idx="2">
                  <c:v>31472</c:v>
                </c:pt>
                <c:pt idx="3">
                  <c:v>31503</c:v>
                </c:pt>
                <c:pt idx="4">
                  <c:v>31533</c:v>
                </c:pt>
                <c:pt idx="5">
                  <c:v>31564</c:v>
                </c:pt>
                <c:pt idx="6">
                  <c:v>31594</c:v>
                </c:pt>
                <c:pt idx="7">
                  <c:v>31625</c:v>
                </c:pt>
                <c:pt idx="8">
                  <c:v>31656</c:v>
                </c:pt>
                <c:pt idx="9">
                  <c:v>31686</c:v>
                </c:pt>
                <c:pt idx="10">
                  <c:v>31717</c:v>
                </c:pt>
                <c:pt idx="11">
                  <c:v>31747</c:v>
                </c:pt>
                <c:pt idx="12">
                  <c:v>31778</c:v>
                </c:pt>
                <c:pt idx="13">
                  <c:v>31809</c:v>
                </c:pt>
                <c:pt idx="14">
                  <c:v>31837</c:v>
                </c:pt>
                <c:pt idx="15">
                  <c:v>31868</c:v>
                </c:pt>
                <c:pt idx="16">
                  <c:v>31898</c:v>
                </c:pt>
                <c:pt idx="17">
                  <c:v>31929</c:v>
                </c:pt>
                <c:pt idx="18">
                  <c:v>31959</c:v>
                </c:pt>
                <c:pt idx="19">
                  <c:v>31990</c:v>
                </c:pt>
                <c:pt idx="20">
                  <c:v>32021</c:v>
                </c:pt>
                <c:pt idx="21">
                  <c:v>32051</c:v>
                </c:pt>
                <c:pt idx="22">
                  <c:v>32082</c:v>
                </c:pt>
                <c:pt idx="23">
                  <c:v>32112</c:v>
                </c:pt>
                <c:pt idx="24">
                  <c:v>32143</c:v>
                </c:pt>
                <c:pt idx="25">
                  <c:v>32174</c:v>
                </c:pt>
                <c:pt idx="26">
                  <c:v>32203</c:v>
                </c:pt>
                <c:pt idx="27">
                  <c:v>32234</c:v>
                </c:pt>
                <c:pt idx="28">
                  <c:v>32264</c:v>
                </c:pt>
                <c:pt idx="29">
                  <c:v>32295</c:v>
                </c:pt>
                <c:pt idx="30">
                  <c:v>32325</c:v>
                </c:pt>
                <c:pt idx="31">
                  <c:v>32356</c:v>
                </c:pt>
                <c:pt idx="32">
                  <c:v>32387</c:v>
                </c:pt>
                <c:pt idx="33">
                  <c:v>32417</c:v>
                </c:pt>
                <c:pt idx="34">
                  <c:v>32448</c:v>
                </c:pt>
                <c:pt idx="35">
                  <c:v>32478</c:v>
                </c:pt>
                <c:pt idx="36">
                  <c:v>32509</c:v>
                </c:pt>
                <c:pt idx="37">
                  <c:v>32540</c:v>
                </c:pt>
                <c:pt idx="38">
                  <c:v>32568</c:v>
                </c:pt>
                <c:pt idx="39">
                  <c:v>32599</c:v>
                </c:pt>
                <c:pt idx="40">
                  <c:v>32629</c:v>
                </c:pt>
                <c:pt idx="41">
                  <c:v>32660</c:v>
                </c:pt>
                <c:pt idx="42">
                  <c:v>32690</c:v>
                </c:pt>
                <c:pt idx="43">
                  <c:v>32721</c:v>
                </c:pt>
                <c:pt idx="44">
                  <c:v>32752</c:v>
                </c:pt>
                <c:pt idx="45">
                  <c:v>32782</c:v>
                </c:pt>
                <c:pt idx="46">
                  <c:v>32813</c:v>
                </c:pt>
                <c:pt idx="47">
                  <c:v>32843</c:v>
                </c:pt>
                <c:pt idx="48">
                  <c:v>32874</c:v>
                </c:pt>
                <c:pt idx="49">
                  <c:v>32905</c:v>
                </c:pt>
                <c:pt idx="50">
                  <c:v>32933</c:v>
                </c:pt>
                <c:pt idx="51">
                  <c:v>32964</c:v>
                </c:pt>
                <c:pt idx="52">
                  <c:v>32994</c:v>
                </c:pt>
                <c:pt idx="53">
                  <c:v>33025</c:v>
                </c:pt>
                <c:pt idx="54">
                  <c:v>33055</c:v>
                </c:pt>
                <c:pt idx="55">
                  <c:v>33086</c:v>
                </c:pt>
                <c:pt idx="56">
                  <c:v>33117</c:v>
                </c:pt>
                <c:pt idx="57">
                  <c:v>33147</c:v>
                </c:pt>
                <c:pt idx="58">
                  <c:v>33178</c:v>
                </c:pt>
                <c:pt idx="59">
                  <c:v>33208</c:v>
                </c:pt>
                <c:pt idx="60">
                  <c:v>33239</c:v>
                </c:pt>
                <c:pt idx="61">
                  <c:v>33270</c:v>
                </c:pt>
                <c:pt idx="62">
                  <c:v>33298</c:v>
                </c:pt>
                <c:pt idx="63">
                  <c:v>33329</c:v>
                </c:pt>
                <c:pt idx="64">
                  <c:v>33359</c:v>
                </c:pt>
                <c:pt idx="65">
                  <c:v>33390</c:v>
                </c:pt>
                <c:pt idx="66">
                  <c:v>33420</c:v>
                </c:pt>
                <c:pt idx="67">
                  <c:v>33451</c:v>
                </c:pt>
                <c:pt idx="68">
                  <c:v>33482</c:v>
                </c:pt>
                <c:pt idx="69">
                  <c:v>33512</c:v>
                </c:pt>
                <c:pt idx="70">
                  <c:v>33543</c:v>
                </c:pt>
                <c:pt idx="71">
                  <c:v>33573</c:v>
                </c:pt>
                <c:pt idx="72">
                  <c:v>33604</c:v>
                </c:pt>
                <c:pt idx="73">
                  <c:v>33635</c:v>
                </c:pt>
                <c:pt idx="74">
                  <c:v>33664</c:v>
                </c:pt>
                <c:pt idx="75">
                  <c:v>33695</c:v>
                </c:pt>
                <c:pt idx="76">
                  <c:v>33725</c:v>
                </c:pt>
                <c:pt idx="77">
                  <c:v>33756</c:v>
                </c:pt>
                <c:pt idx="78">
                  <c:v>33786</c:v>
                </c:pt>
                <c:pt idx="79">
                  <c:v>33817</c:v>
                </c:pt>
                <c:pt idx="80">
                  <c:v>33848</c:v>
                </c:pt>
                <c:pt idx="81">
                  <c:v>33878</c:v>
                </c:pt>
                <c:pt idx="82">
                  <c:v>33909</c:v>
                </c:pt>
                <c:pt idx="83">
                  <c:v>33939</c:v>
                </c:pt>
                <c:pt idx="84">
                  <c:v>33970</c:v>
                </c:pt>
                <c:pt idx="85">
                  <c:v>34001</c:v>
                </c:pt>
                <c:pt idx="86">
                  <c:v>34029</c:v>
                </c:pt>
                <c:pt idx="87">
                  <c:v>34060</c:v>
                </c:pt>
                <c:pt idx="88">
                  <c:v>34090</c:v>
                </c:pt>
                <c:pt idx="89">
                  <c:v>34121</c:v>
                </c:pt>
                <c:pt idx="90">
                  <c:v>34151</c:v>
                </c:pt>
                <c:pt idx="91">
                  <c:v>34182</c:v>
                </c:pt>
                <c:pt idx="92">
                  <c:v>34213</c:v>
                </c:pt>
                <c:pt idx="93">
                  <c:v>34243</c:v>
                </c:pt>
                <c:pt idx="94">
                  <c:v>34274</c:v>
                </c:pt>
                <c:pt idx="95">
                  <c:v>34304</c:v>
                </c:pt>
                <c:pt idx="96">
                  <c:v>34335</c:v>
                </c:pt>
                <c:pt idx="97">
                  <c:v>34366</c:v>
                </c:pt>
                <c:pt idx="98">
                  <c:v>34394</c:v>
                </c:pt>
                <c:pt idx="99">
                  <c:v>34425</c:v>
                </c:pt>
                <c:pt idx="100">
                  <c:v>34455</c:v>
                </c:pt>
                <c:pt idx="101">
                  <c:v>34486</c:v>
                </c:pt>
                <c:pt idx="102">
                  <c:v>34516</c:v>
                </c:pt>
                <c:pt idx="103">
                  <c:v>34547</c:v>
                </c:pt>
                <c:pt idx="104">
                  <c:v>34578</c:v>
                </c:pt>
                <c:pt idx="105">
                  <c:v>34608</c:v>
                </c:pt>
                <c:pt idx="106">
                  <c:v>34639</c:v>
                </c:pt>
                <c:pt idx="107">
                  <c:v>34669</c:v>
                </c:pt>
                <c:pt idx="108">
                  <c:v>34700</c:v>
                </c:pt>
                <c:pt idx="109">
                  <c:v>34731</c:v>
                </c:pt>
                <c:pt idx="110">
                  <c:v>34759</c:v>
                </c:pt>
                <c:pt idx="111">
                  <c:v>34790</c:v>
                </c:pt>
                <c:pt idx="112">
                  <c:v>34820</c:v>
                </c:pt>
                <c:pt idx="113">
                  <c:v>34851</c:v>
                </c:pt>
                <c:pt idx="114">
                  <c:v>34881</c:v>
                </c:pt>
                <c:pt idx="115">
                  <c:v>34912</c:v>
                </c:pt>
                <c:pt idx="116">
                  <c:v>34943</c:v>
                </c:pt>
                <c:pt idx="117">
                  <c:v>34973</c:v>
                </c:pt>
                <c:pt idx="118">
                  <c:v>35004</c:v>
                </c:pt>
                <c:pt idx="119">
                  <c:v>35034</c:v>
                </c:pt>
                <c:pt idx="120">
                  <c:v>35065</c:v>
                </c:pt>
                <c:pt idx="121">
                  <c:v>35096</c:v>
                </c:pt>
                <c:pt idx="122">
                  <c:v>35125</c:v>
                </c:pt>
                <c:pt idx="123">
                  <c:v>35156</c:v>
                </c:pt>
                <c:pt idx="124">
                  <c:v>35186</c:v>
                </c:pt>
                <c:pt idx="125">
                  <c:v>35217</c:v>
                </c:pt>
                <c:pt idx="126">
                  <c:v>35247</c:v>
                </c:pt>
                <c:pt idx="127">
                  <c:v>35278</c:v>
                </c:pt>
                <c:pt idx="128">
                  <c:v>35309</c:v>
                </c:pt>
                <c:pt idx="129">
                  <c:v>35339</c:v>
                </c:pt>
                <c:pt idx="130">
                  <c:v>35370</c:v>
                </c:pt>
                <c:pt idx="131">
                  <c:v>35400</c:v>
                </c:pt>
                <c:pt idx="132">
                  <c:v>35431</c:v>
                </c:pt>
                <c:pt idx="133">
                  <c:v>35462</c:v>
                </c:pt>
                <c:pt idx="134">
                  <c:v>35490</c:v>
                </c:pt>
                <c:pt idx="135">
                  <c:v>35521</c:v>
                </c:pt>
                <c:pt idx="136">
                  <c:v>35551</c:v>
                </c:pt>
                <c:pt idx="137">
                  <c:v>35582</c:v>
                </c:pt>
                <c:pt idx="138">
                  <c:v>35612</c:v>
                </c:pt>
                <c:pt idx="139">
                  <c:v>35643</c:v>
                </c:pt>
                <c:pt idx="140">
                  <c:v>35674</c:v>
                </c:pt>
                <c:pt idx="141">
                  <c:v>35704</c:v>
                </c:pt>
                <c:pt idx="142">
                  <c:v>35735</c:v>
                </c:pt>
                <c:pt idx="143">
                  <c:v>35765</c:v>
                </c:pt>
                <c:pt idx="144">
                  <c:v>35796</c:v>
                </c:pt>
                <c:pt idx="145">
                  <c:v>35827</c:v>
                </c:pt>
                <c:pt idx="146">
                  <c:v>35855</c:v>
                </c:pt>
                <c:pt idx="147">
                  <c:v>35886</c:v>
                </c:pt>
                <c:pt idx="148">
                  <c:v>35916</c:v>
                </c:pt>
                <c:pt idx="149">
                  <c:v>35947</c:v>
                </c:pt>
                <c:pt idx="150">
                  <c:v>35977</c:v>
                </c:pt>
                <c:pt idx="151">
                  <c:v>36008</c:v>
                </c:pt>
                <c:pt idx="152">
                  <c:v>36039</c:v>
                </c:pt>
                <c:pt idx="153">
                  <c:v>36069</c:v>
                </c:pt>
                <c:pt idx="154">
                  <c:v>36100</c:v>
                </c:pt>
                <c:pt idx="155">
                  <c:v>36130</c:v>
                </c:pt>
                <c:pt idx="156">
                  <c:v>36161</c:v>
                </c:pt>
                <c:pt idx="157">
                  <c:v>36192</c:v>
                </c:pt>
                <c:pt idx="158">
                  <c:v>36220</c:v>
                </c:pt>
                <c:pt idx="159">
                  <c:v>36251</c:v>
                </c:pt>
                <c:pt idx="160">
                  <c:v>36281</c:v>
                </c:pt>
                <c:pt idx="161">
                  <c:v>36312</c:v>
                </c:pt>
                <c:pt idx="162">
                  <c:v>36342</c:v>
                </c:pt>
                <c:pt idx="163">
                  <c:v>36373</c:v>
                </c:pt>
                <c:pt idx="164">
                  <c:v>36404</c:v>
                </c:pt>
                <c:pt idx="165">
                  <c:v>36434</c:v>
                </c:pt>
                <c:pt idx="166">
                  <c:v>36465</c:v>
                </c:pt>
                <c:pt idx="167">
                  <c:v>36495</c:v>
                </c:pt>
                <c:pt idx="168">
                  <c:v>36526</c:v>
                </c:pt>
                <c:pt idx="169">
                  <c:v>36557</c:v>
                </c:pt>
                <c:pt idx="170">
                  <c:v>36586</c:v>
                </c:pt>
                <c:pt idx="171">
                  <c:v>36617</c:v>
                </c:pt>
                <c:pt idx="172">
                  <c:v>36647</c:v>
                </c:pt>
                <c:pt idx="173">
                  <c:v>36678</c:v>
                </c:pt>
                <c:pt idx="174">
                  <c:v>36708</c:v>
                </c:pt>
                <c:pt idx="175">
                  <c:v>36739</c:v>
                </c:pt>
                <c:pt idx="176">
                  <c:v>36770</c:v>
                </c:pt>
                <c:pt idx="177">
                  <c:v>36800</c:v>
                </c:pt>
                <c:pt idx="178">
                  <c:v>36831</c:v>
                </c:pt>
                <c:pt idx="179">
                  <c:v>36861</c:v>
                </c:pt>
                <c:pt idx="180">
                  <c:v>36892</c:v>
                </c:pt>
                <c:pt idx="181">
                  <c:v>36923</c:v>
                </c:pt>
                <c:pt idx="182">
                  <c:v>36951</c:v>
                </c:pt>
                <c:pt idx="183">
                  <c:v>36982</c:v>
                </c:pt>
                <c:pt idx="184">
                  <c:v>37012</c:v>
                </c:pt>
                <c:pt idx="185">
                  <c:v>37043</c:v>
                </c:pt>
                <c:pt idx="186">
                  <c:v>37073</c:v>
                </c:pt>
                <c:pt idx="187">
                  <c:v>37104</c:v>
                </c:pt>
                <c:pt idx="188">
                  <c:v>37135</c:v>
                </c:pt>
                <c:pt idx="189">
                  <c:v>37165</c:v>
                </c:pt>
                <c:pt idx="190">
                  <c:v>37196</c:v>
                </c:pt>
                <c:pt idx="191">
                  <c:v>37226</c:v>
                </c:pt>
                <c:pt idx="192">
                  <c:v>37257</c:v>
                </c:pt>
                <c:pt idx="193">
                  <c:v>37288</c:v>
                </c:pt>
                <c:pt idx="194">
                  <c:v>37316</c:v>
                </c:pt>
                <c:pt idx="195">
                  <c:v>37347</c:v>
                </c:pt>
                <c:pt idx="196">
                  <c:v>37377</c:v>
                </c:pt>
                <c:pt idx="197">
                  <c:v>37408</c:v>
                </c:pt>
                <c:pt idx="198">
                  <c:v>37438</c:v>
                </c:pt>
                <c:pt idx="199">
                  <c:v>37469</c:v>
                </c:pt>
                <c:pt idx="200">
                  <c:v>37500</c:v>
                </c:pt>
                <c:pt idx="201">
                  <c:v>37530</c:v>
                </c:pt>
                <c:pt idx="202">
                  <c:v>37561</c:v>
                </c:pt>
                <c:pt idx="203">
                  <c:v>37591</c:v>
                </c:pt>
                <c:pt idx="204">
                  <c:v>37622</c:v>
                </c:pt>
                <c:pt idx="205">
                  <c:v>37653</c:v>
                </c:pt>
                <c:pt idx="206">
                  <c:v>37681</c:v>
                </c:pt>
                <c:pt idx="207">
                  <c:v>37712</c:v>
                </c:pt>
                <c:pt idx="208">
                  <c:v>37742</c:v>
                </c:pt>
                <c:pt idx="209">
                  <c:v>37773</c:v>
                </c:pt>
                <c:pt idx="210">
                  <c:v>37803</c:v>
                </c:pt>
                <c:pt idx="211">
                  <c:v>37834</c:v>
                </c:pt>
                <c:pt idx="212">
                  <c:v>37865</c:v>
                </c:pt>
                <c:pt idx="213">
                  <c:v>37895</c:v>
                </c:pt>
                <c:pt idx="214">
                  <c:v>37926</c:v>
                </c:pt>
                <c:pt idx="215">
                  <c:v>37956</c:v>
                </c:pt>
                <c:pt idx="216">
                  <c:v>37987</c:v>
                </c:pt>
                <c:pt idx="217">
                  <c:v>38018</c:v>
                </c:pt>
                <c:pt idx="218">
                  <c:v>38047</c:v>
                </c:pt>
                <c:pt idx="219">
                  <c:v>38078</c:v>
                </c:pt>
                <c:pt idx="220">
                  <c:v>38108</c:v>
                </c:pt>
                <c:pt idx="221">
                  <c:v>38139</c:v>
                </c:pt>
                <c:pt idx="222">
                  <c:v>38169</c:v>
                </c:pt>
                <c:pt idx="223">
                  <c:v>38200</c:v>
                </c:pt>
                <c:pt idx="224">
                  <c:v>38231</c:v>
                </c:pt>
                <c:pt idx="225">
                  <c:v>38261</c:v>
                </c:pt>
                <c:pt idx="226">
                  <c:v>38292</c:v>
                </c:pt>
                <c:pt idx="227">
                  <c:v>38322</c:v>
                </c:pt>
                <c:pt idx="228">
                  <c:v>38353</c:v>
                </c:pt>
                <c:pt idx="229">
                  <c:v>38384</c:v>
                </c:pt>
                <c:pt idx="230">
                  <c:v>38412</c:v>
                </c:pt>
                <c:pt idx="231">
                  <c:v>38443</c:v>
                </c:pt>
                <c:pt idx="232">
                  <c:v>38473</c:v>
                </c:pt>
                <c:pt idx="233">
                  <c:v>38504</c:v>
                </c:pt>
                <c:pt idx="234">
                  <c:v>38534</c:v>
                </c:pt>
                <c:pt idx="235">
                  <c:v>38565</c:v>
                </c:pt>
                <c:pt idx="236">
                  <c:v>38596</c:v>
                </c:pt>
                <c:pt idx="237">
                  <c:v>38626</c:v>
                </c:pt>
                <c:pt idx="238">
                  <c:v>38657</c:v>
                </c:pt>
                <c:pt idx="239">
                  <c:v>38687</c:v>
                </c:pt>
                <c:pt idx="240">
                  <c:v>38718</c:v>
                </c:pt>
                <c:pt idx="241">
                  <c:v>38749</c:v>
                </c:pt>
                <c:pt idx="242">
                  <c:v>38777</c:v>
                </c:pt>
                <c:pt idx="243">
                  <c:v>38808</c:v>
                </c:pt>
                <c:pt idx="244">
                  <c:v>38838</c:v>
                </c:pt>
                <c:pt idx="245">
                  <c:v>38869</c:v>
                </c:pt>
                <c:pt idx="246">
                  <c:v>38899</c:v>
                </c:pt>
                <c:pt idx="247">
                  <c:v>38930</c:v>
                </c:pt>
                <c:pt idx="248">
                  <c:v>38961</c:v>
                </c:pt>
                <c:pt idx="249">
                  <c:v>38991</c:v>
                </c:pt>
                <c:pt idx="250">
                  <c:v>39022</c:v>
                </c:pt>
                <c:pt idx="251">
                  <c:v>39052</c:v>
                </c:pt>
                <c:pt idx="252">
                  <c:v>39083</c:v>
                </c:pt>
                <c:pt idx="253">
                  <c:v>39114</c:v>
                </c:pt>
                <c:pt idx="254">
                  <c:v>39142</c:v>
                </c:pt>
                <c:pt idx="255">
                  <c:v>39173</c:v>
                </c:pt>
                <c:pt idx="256">
                  <c:v>39203</c:v>
                </c:pt>
                <c:pt idx="257">
                  <c:v>39234</c:v>
                </c:pt>
                <c:pt idx="258">
                  <c:v>39264</c:v>
                </c:pt>
                <c:pt idx="259">
                  <c:v>39295</c:v>
                </c:pt>
                <c:pt idx="260">
                  <c:v>39326</c:v>
                </c:pt>
                <c:pt idx="261">
                  <c:v>39356</c:v>
                </c:pt>
                <c:pt idx="262">
                  <c:v>39387</c:v>
                </c:pt>
                <c:pt idx="263">
                  <c:v>39417</c:v>
                </c:pt>
                <c:pt idx="264">
                  <c:v>39448</c:v>
                </c:pt>
                <c:pt idx="265">
                  <c:v>39479</c:v>
                </c:pt>
                <c:pt idx="266">
                  <c:v>39508</c:v>
                </c:pt>
                <c:pt idx="267">
                  <c:v>39539</c:v>
                </c:pt>
                <c:pt idx="268">
                  <c:v>39569</c:v>
                </c:pt>
                <c:pt idx="269">
                  <c:v>39600</c:v>
                </c:pt>
                <c:pt idx="270">
                  <c:v>39630</c:v>
                </c:pt>
                <c:pt idx="271">
                  <c:v>39661</c:v>
                </c:pt>
                <c:pt idx="272">
                  <c:v>39692</c:v>
                </c:pt>
                <c:pt idx="273">
                  <c:v>39722</c:v>
                </c:pt>
                <c:pt idx="274">
                  <c:v>39753</c:v>
                </c:pt>
                <c:pt idx="275">
                  <c:v>39783</c:v>
                </c:pt>
                <c:pt idx="276">
                  <c:v>39814</c:v>
                </c:pt>
                <c:pt idx="277">
                  <c:v>39845</c:v>
                </c:pt>
                <c:pt idx="278">
                  <c:v>39873</c:v>
                </c:pt>
                <c:pt idx="279">
                  <c:v>39904</c:v>
                </c:pt>
                <c:pt idx="280">
                  <c:v>39934</c:v>
                </c:pt>
                <c:pt idx="281">
                  <c:v>39965</c:v>
                </c:pt>
                <c:pt idx="282">
                  <c:v>39995</c:v>
                </c:pt>
                <c:pt idx="283">
                  <c:v>40026</c:v>
                </c:pt>
                <c:pt idx="284">
                  <c:v>40057</c:v>
                </c:pt>
                <c:pt idx="285">
                  <c:v>40087</c:v>
                </c:pt>
                <c:pt idx="286">
                  <c:v>40118</c:v>
                </c:pt>
                <c:pt idx="287">
                  <c:v>40148</c:v>
                </c:pt>
                <c:pt idx="288">
                  <c:v>40179</c:v>
                </c:pt>
                <c:pt idx="289">
                  <c:v>40210</c:v>
                </c:pt>
                <c:pt idx="290">
                  <c:v>40238</c:v>
                </c:pt>
                <c:pt idx="291">
                  <c:v>40269</c:v>
                </c:pt>
                <c:pt idx="292">
                  <c:v>40299</c:v>
                </c:pt>
                <c:pt idx="293">
                  <c:v>40330</c:v>
                </c:pt>
                <c:pt idx="294">
                  <c:v>40360</c:v>
                </c:pt>
                <c:pt idx="295">
                  <c:v>40391</c:v>
                </c:pt>
                <c:pt idx="296">
                  <c:v>40422</c:v>
                </c:pt>
                <c:pt idx="297">
                  <c:v>40452</c:v>
                </c:pt>
                <c:pt idx="298">
                  <c:v>40483</c:v>
                </c:pt>
                <c:pt idx="299">
                  <c:v>40513</c:v>
                </c:pt>
                <c:pt idx="300">
                  <c:v>40544</c:v>
                </c:pt>
                <c:pt idx="301">
                  <c:v>40575</c:v>
                </c:pt>
                <c:pt idx="302">
                  <c:v>40603</c:v>
                </c:pt>
                <c:pt idx="303">
                  <c:v>40634</c:v>
                </c:pt>
                <c:pt idx="304">
                  <c:v>40664</c:v>
                </c:pt>
                <c:pt idx="305">
                  <c:v>40695</c:v>
                </c:pt>
                <c:pt idx="306">
                  <c:v>40725</c:v>
                </c:pt>
                <c:pt idx="307">
                  <c:v>40756</c:v>
                </c:pt>
                <c:pt idx="308">
                  <c:v>40787</c:v>
                </c:pt>
                <c:pt idx="309">
                  <c:v>40817</c:v>
                </c:pt>
                <c:pt idx="310">
                  <c:v>40848</c:v>
                </c:pt>
                <c:pt idx="311">
                  <c:v>40878</c:v>
                </c:pt>
                <c:pt idx="312">
                  <c:v>40909</c:v>
                </c:pt>
                <c:pt idx="313">
                  <c:v>40940</c:v>
                </c:pt>
                <c:pt idx="314">
                  <c:v>40969</c:v>
                </c:pt>
                <c:pt idx="315">
                  <c:v>41000</c:v>
                </c:pt>
                <c:pt idx="316">
                  <c:v>41030</c:v>
                </c:pt>
                <c:pt idx="317">
                  <c:v>41061</c:v>
                </c:pt>
                <c:pt idx="318">
                  <c:v>41091</c:v>
                </c:pt>
                <c:pt idx="319">
                  <c:v>41122</c:v>
                </c:pt>
                <c:pt idx="320">
                  <c:v>41153</c:v>
                </c:pt>
                <c:pt idx="321">
                  <c:v>41183</c:v>
                </c:pt>
                <c:pt idx="322">
                  <c:v>41214</c:v>
                </c:pt>
                <c:pt idx="323">
                  <c:v>41244</c:v>
                </c:pt>
                <c:pt idx="324">
                  <c:v>41275</c:v>
                </c:pt>
                <c:pt idx="325">
                  <c:v>41306</c:v>
                </c:pt>
                <c:pt idx="326">
                  <c:v>41334</c:v>
                </c:pt>
                <c:pt idx="327">
                  <c:v>41365</c:v>
                </c:pt>
                <c:pt idx="328">
                  <c:v>41395</c:v>
                </c:pt>
                <c:pt idx="329">
                  <c:v>41426</c:v>
                </c:pt>
                <c:pt idx="330">
                  <c:v>41456</c:v>
                </c:pt>
                <c:pt idx="331">
                  <c:v>41487</c:v>
                </c:pt>
                <c:pt idx="332">
                  <c:v>41518</c:v>
                </c:pt>
                <c:pt idx="333">
                  <c:v>41548</c:v>
                </c:pt>
                <c:pt idx="334">
                  <c:v>41579</c:v>
                </c:pt>
                <c:pt idx="335">
                  <c:v>41609</c:v>
                </c:pt>
                <c:pt idx="336">
                  <c:v>41640</c:v>
                </c:pt>
                <c:pt idx="337">
                  <c:v>41671</c:v>
                </c:pt>
                <c:pt idx="338">
                  <c:v>41699</c:v>
                </c:pt>
                <c:pt idx="339">
                  <c:v>41730</c:v>
                </c:pt>
                <c:pt idx="340">
                  <c:v>41760</c:v>
                </c:pt>
                <c:pt idx="341">
                  <c:v>41791</c:v>
                </c:pt>
                <c:pt idx="342">
                  <c:v>41821</c:v>
                </c:pt>
                <c:pt idx="343">
                  <c:v>41852</c:v>
                </c:pt>
                <c:pt idx="344">
                  <c:v>41883</c:v>
                </c:pt>
                <c:pt idx="345">
                  <c:v>41913</c:v>
                </c:pt>
                <c:pt idx="346">
                  <c:v>41944</c:v>
                </c:pt>
                <c:pt idx="347">
                  <c:v>41974</c:v>
                </c:pt>
                <c:pt idx="348">
                  <c:v>42005</c:v>
                </c:pt>
                <c:pt idx="349">
                  <c:v>42036</c:v>
                </c:pt>
                <c:pt idx="350">
                  <c:v>42064</c:v>
                </c:pt>
                <c:pt idx="351">
                  <c:v>42095</c:v>
                </c:pt>
                <c:pt idx="352">
                  <c:v>42125</c:v>
                </c:pt>
                <c:pt idx="353">
                  <c:v>42156</c:v>
                </c:pt>
                <c:pt idx="354">
                  <c:v>42186</c:v>
                </c:pt>
                <c:pt idx="355">
                  <c:v>42217</c:v>
                </c:pt>
                <c:pt idx="356">
                  <c:v>42248</c:v>
                </c:pt>
                <c:pt idx="357">
                  <c:v>42278</c:v>
                </c:pt>
                <c:pt idx="358">
                  <c:v>42309</c:v>
                </c:pt>
                <c:pt idx="359">
                  <c:v>42339</c:v>
                </c:pt>
                <c:pt idx="360">
                  <c:v>42370</c:v>
                </c:pt>
                <c:pt idx="361">
                  <c:v>42401</c:v>
                </c:pt>
                <c:pt idx="362">
                  <c:v>42430</c:v>
                </c:pt>
                <c:pt idx="363">
                  <c:v>42461</c:v>
                </c:pt>
                <c:pt idx="364">
                  <c:v>42491</c:v>
                </c:pt>
                <c:pt idx="365">
                  <c:v>42522</c:v>
                </c:pt>
                <c:pt idx="366">
                  <c:v>42552</c:v>
                </c:pt>
                <c:pt idx="367">
                  <c:v>42583</c:v>
                </c:pt>
                <c:pt idx="368">
                  <c:v>42614</c:v>
                </c:pt>
                <c:pt idx="369">
                  <c:v>42644</c:v>
                </c:pt>
                <c:pt idx="370">
                  <c:v>42675</c:v>
                </c:pt>
                <c:pt idx="371">
                  <c:v>42705</c:v>
                </c:pt>
                <c:pt idx="372">
                  <c:v>42736</c:v>
                </c:pt>
                <c:pt idx="373">
                  <c:v>42767</c:v>
                </c:pt>
                <c:pt idx="374">
                  <c:v>42795</c:v>
                </c:pt>
                <c:pt idx="375">
                  <c:v>42826</c:v>
                </c:pt>
                <c:pt idx="376">
                  <c:v>42856</c:v>
                </c:pt>
                <c:pt idx="377">
                  <c:v>42887</c:v>
                </c:pt>
                <c:pt idx="378">
                  <c:v>42917</c:v>
                </c:pt>
                <c:pt idx="379">
                  <c:v>42948</c:v>
                </c:pt>
                <c:pt idx="380">
                  <c:v>42979</c:v>
                </c:pt>
                <c:pt idx="381">
                  <c:v>43009</c:v>
                </c:pt>
                <c:pt idx="382">
                  <c:v>43040</c:v>
                </c:pt>
                <c:pt idx="383">
                  <c:v>43070</c:v>
                </c:pt>
                <c:pt idx="384">
                  <c:v>43101</c:v>
                </c:pt>
                <c:pt idx="385">
                  <c:v>43132</c:v>
                </c:pt>
                <c:pt idx="386">
                  <c:v>43160</c:v>
                </c:pt>
                <c:pt idx="387">
                  <c:v>43191</c:v>
                </c:pt>
                <c:pt idx="388">
                  <c:v>43221</c:v>
                </c:pt>
                <c:pt idx="389">
                  <c:v>43252</c:v>
                </c:pt>
                <c:pt idx="390">
                  <c:v>43282</c:v>
                </c:pt>
                <c:pt idx="391">
                  <c:v>43313</c:v>
                </c:pt>
                <c:pt idx="392">
                  <c:v>43344</c:v>
                </c:pt>
                <c:pt idx="393">
                  <c:v>43374</c:v>
                </c:pt>
                <c:pt idx="394">
                  <c:v>43405</c:v>
                </c:pt>
                <c:pt idx="395">
                  <c:v>43435</c:v>
                </c:pt>
                <c:pt idx="396">
                  <c:v>43466</c:v>
                </c:pt>
                <c:pt idx="397">
                  <c:v>43497</c:v>
                </c:pt>
                <c:pt idx="398">
                  <c:v>43525</c:v>
                </c:pt>
                <c:pt idx="399">
                  <c:v>43556</c:v>
                </c:pt>
                <c:pt idx="400">
                  <c:v>43586</c:v>
                </c:pt>
                <c:pt idx="401">
                  <c:v>43617</c:v>
                </c:pt>
                <c:pt idx="402">
                  <c:v>43647</c:v>
                </c:pt>
                <c:pt idx="403">
                  <c:v>43678</c:v>
                </c:pt>
                <c:pt idx="404">
                  <c:v>43709</c:v>
                </c:pt>
                <c:pt idx="405">
                  <c:v>43739</c:v>
                </c:pt>
                <c:pt idx="406">
                  <c:v>43770</c:v>
                </c:pt>
                <c:pt idx="407">
                  <c:v>43800</c:v>
                </c:pt>
                <c:pt idx="408">
                  <c:v>43831</c:v>
                </c:pt>
                <c:pt idx="409">
                  <c:v>43862</c:v>
                </c:pt>
                <c:pt idx="410">
                  <c:v>43891</c:v>
                </c:pt>
                <c:pt idx="411">
                  <c:v>43922</c:v>
                </c:pt>
                <c:pt idx="412">
                  <c:v>43952</c:v>
                </c:pt>
                <c:pt idx="413">
                  <c:v>43983</c:v>
                </c:pt>
                <c:pt idx="414">
                  <c:v>44013</c:v>
                </c:pt>
                <c:pt idx="415">
                  <c:v>44044</c:v>
                </c:pt>
                <c:pt idx="416">
                  <c:v>44075</c:v>
                </c:pt>
                <c:pt idx="417">
                  <c:v>44105</c:v>
                </c:pt>
                <c:pt idx="418">
                  <c:v>44136</c:v>
                </c:pt>
                <c:pt idx="419">
                  <c:v>44166</c:v>
                </c:pt>
                <c:pt idx="420">
                  <c:v>44197</c:v>
                </c:pt>
                <c:pt idx="421">
                  <c:v>44228</c:v>
                </c:pt>
                <c:pt idx="422">
                  <c:v>44256</c:v>
                </c:pt>
                <c:pt idx="423">
                  <c:v>44287</c:v>
                </c:pt>
                <c:pt idx="424">
                  <c:v>44317</c:v>
                </c:pt>
                <c:pt idx="425">
                  <c:v>44348</c:v>
                </c:pt>
                <c:pt idx="426">
                  <c:v>44378</c:v>
                </c:pt>
                <c:pt idx="427">
                  <c:v>44409</c:v>
                </c:pt>
                <c:pt idx="428">
                  <c:v>44440</c:v>
                </c:pt>
                <c:pt idx="429">
                  <c:v>44470</c:v>
                </c:pt>
                <c:pt idx="430">
                  <c:v>44501</c:v>
                </c:pt>
                <c:pt idx="431">
                  <c:v>44531</c:v>
                </c:pt>
                <c:pt idx="432">
                  <c:v>44562</c:v>
                </c:pt>
                <c:pt idx="433">
                  <c:v>44593</c:v>
                </c:pt>
                <c:pt idx="434">
                  <c:v>44621</c:v>
                </c:pt>
                <c:pt idx="435">
                  <c:v>44652</c:v>
                </c:pt>
                <c:pt idx="436">
                  <c:v>44682</c:v>
                </c:pt>
                <c:pt idx="437">
                  <c:v>44713</c:v>
                </c:pt>
                <c:pt idx="438">
                  <c:v>44743</c:v>
                </c:pt>
                <c:pt idx="439">
                  <c:v>44774</c:v>
                </c:pt>
                <c:pt idx="440">
                  <c:v>44805</c:v>
                </c:pt>
                <c:pt idx="441">
                  <c:v>44835</c:v>
                </c:pt>
                <c:pt idx="442">
                  <c:v>44866</c:v>
                </c:pt>
                <c:pt idx="443">
                  <c:v>44896</c:v>
                </c:pt>
                <c:pt idx="444">
                  <c:v>44927</c:v>
                </c:pt>
                <c:pt idx="445">
                  <c:v>44958</c:v>
                </c:pt>
                <c:pt idx="446">
                  <c:v>44986</c:v>
                </c:pt>
                <c:pt idx="447">
                  <c:v>45017</c:v>
                </c:pt>
                <c:pt idx="448">
                  <c:v>45047</c:v>
                </c:pt>
                <c:pt idx="449">
                  <c:v>45078</c:v>
                </c:pt>
                <c:pt idx="450">
                  <c:v>45108</c:v>
                </c:pt>
                <c:pt idx="451">
                  <c:v>45139</c:v>
                </c:pt>
                <c:pt idx="452">
                  <c:v>45170</c:v>
                </c:pt>
                <c:pt idx="453">
                  <c:v>45200</c:v>
                </c:pt>
                <c:pt idx="454">
                  <c:v>45231</c:v>
                </c:pt>
                <c:pt idx="455">
                  <c:v>45261</c:v>
                </c:pt>
                <c:pt idx="456">
                  <c:v>45292</c:v>
                </c:pt>
                <c:pt idx="457">
                  <c:v>45323</c:v>
                </c:pt>
                <c:pt idx="458">
                  <c:v>45352</c:v>
                </c:pt>
                <c:pt idx="459">
                  <c:v>45383</c:v>
                </c:pt>
                <c:pt idx="460">
                  <c:v>45413</c:v>
                </c:pt>
                <c:pt idx="461">
                  <c:v>45444</c:v>
                </c:pt>
                <c:pt idx="462">
                  <c:v>45474</c:v>
                </c:pt>
                <c:pt idx="463">
                  <c:v>45505</c:v>
                </c:pt>
                <c:pt idx="464">
                  <c:v>45536</c:v>
                </c:pt>
                <c:pt idx="465">
                  <c:v>45566</c:v>
                </c:pt>
                <c:pt idx="466">
                  <c:v>45597</c:v>
                </c:pt>
                <c:pt idx="467">
                  <c:v>45627</c:v>
                </c:pt>
                <c:pt idx="468">
                  <c:v>45658</c:v>
                </c:pt>
                <c:pt idx="469">
                  <c:v>45689</c:v>
                </c:pt>
                <c:pt idx="470">
                  <c:v>45717</c:v>
                </c:pt>
                <c:pt idx="471">
                  <c:v>45748</c:v>
                </c:pt>
                <c:pt idx="472">
                  <c:v>45778</c:v>
                </c:pt>
                <c:pt idx="473">
                  <c:v>45809</c:v>
                </c:pt>
                <c:pt idx="474">
                  <c:v>45839</c:v>
                </c:pt>
                <c:pt idx="475">
                  <c:v>45870</c:v>
                </c:pt>
                <c:pt idx="476">
                  <c:v>45901</c:v>
                </c:pt>
                <c:pt idx="477">
                  <c:v>45931</c:v>
                </c:pt>
                <c:pt idx="478">
                  <c:v>45962</c:v>
                </c:pt>
                <c:pt idx="479">
                  <c:v>45992</c:v>
                </c:pt>
                <c:pt idx="480">
                  <c:v>46023</c:v>
                </c:pt>
                <c:pt idx="481">
                  <c:v>46054</c:v>
                </c:pt>
                <c:pt idx="482">
                  <c:v>46082</c:v>
                </c:pt>
                <c:pt idx="483">
                  <c:v>46113</c:v>
                </c:pt>
                <c:pt idx="484">
                  <c:v>46143</c:v>
                </c:pt>
                <c:pt idx="485">
                  <c:v>46174</c:v>
                </c:pt>
                <c:pt idx="486">
                  <c:v>46204</c:v>
                </c:pt>
                <c:pt idx="487">
                  <c:v>46235</c:v>
                </c:pt>
                <c:pt idx="488">
                  <c:v>46266</c:v>
                </c:pt>
                <c:pt idx="489">
                  <c:v>46296</c:v>
                </c:pt>
                <c:pt idx="490">
                  <c:v>46327</c:v>
                </c:pt>
                <c:pt idx="491">
                  <c:v>46357</c:v>
                </c:pt>
                <c:pt idx="492">
                  <c:v>46388</c:v>
                </c:pt>
                <c:pt idx="493">
                  <c:v>46419</c:v>
                </c:pt>
                <c:pt idx="494">
                  <c:v>46447</c:v>
                </c:pt>
                <c:pt idx="495">
                  <c:v>46478</c:v>
                </c:pt>
                <c:pt idx="496">
                  <c:v>46508</c:v>
                </c:pt>
                <c:pt idx="497">
                  <c:v>46539</c:v>
                </c:pt>
                <c:pt idx="498">
                  <c:v>46569</c:v>
                </c:pt>
                <c:pt idx="499">
                  <c:v>46600</c:v>
                </c:pt>
                <c:pt idx="500">
                  <c:v>46631</c:v>
                </c:pt>
                <c:pt idx="501">
                  <c:v>46661</c:v>
                </c:pt>
                <c:pt idx="502">
                  <c:v>46692</c:v>
                </c:pt>
                <c:pt idx="503">
                  <c:v>46722</c:v>
                </c:pt>
                <c:pt idx="504">
                  <c:v>46753</c:v>
                </c:pt>
                <c:pt idx="505">
                  <c:v>46784</c:v>
                </c:pt>
                <c:pt idx="506">
                  <c:v>46813</c:v>
                </c:pt>
                <c:pt idx="507">
                  <c:v>46844</c:v>
                </c:pt>
                <c:pt idx="508">
                  <c:v>46874</c:v>
                </c:pt>
                <c:pt idx="509">
                  <c:v>46905</c:v>
                </c:pt>
                <c:pt idx="510">
                  <c:v>46935</c:v>
                </c:pt>
                <c:pt idx="511">
                  <c:v>46966</c:v>
                </c:pt>
                <c:pt idx="512">
                  <c:v>46997</c:v>
                </c:pt>
                <c:pt idx="513">
                  <c:v>47027</c:v>
                </c:pt>
                <c:pt idx="514">
                  <c:v>47058</c:v>
                </c:pt>
                <c:pt idx="515">
                  <c:v>47088</c:v>
                </c:pt>
                <c:pt idx="516">
                  <c:v>47119</c:v>
                </c:pt>
                <c:pt idx="517">
                  <c:v>47150</c:v>
                </c:pt>
                <c:pt idx="518">
                  <c:v>47178</c:v>
                </c:pt>
                <c:pt idx="519">
                  <c:v>47209</c:v>
                </c:pt>
                <c:pt idx="520">
                  <c:v>47239</c:v>
                </c:pt>
                <c:pt idx="521">
                  <c:v>47270</c:v>
                </c:pt>
                <c:pt idx="522">
                  <c:v>47300</c:v>
                </c:pt>
                <c:pt idx="523">
                  <c:v>47331</c:v>
                </c:pt>
                <c:pt idx="524">
                  <c:v>47362</c:v>
                </c:pt>
                <c:pt idx="525">
                  <c:v>47392</c:v>
                </c:pt>
                <c:pt idx="526">
                  <c:v>47423</c:v>
                </c:pt>
                <c:pt idx="527">
                  <c:v>47453</c:v>
                </c:pt>
                <c:pt idx="528">
                  <c:v>47484</c:v>
                </c:pt>
                <c:pt idx="529">
                  <c:v>47515</c:v>
                </c:pt>
                <c:pt idx="530">
                  <c:v>47543</c:v>
                </c:pt>
                <c:pt idx="531">
                  <c:v>47574</c:v>
                </c:pt>
                <c:pt idx="532">
                  <c:v>47604</c:v>
                </c:pt>
                <c:pt idx="533">
                  <c:v>47635</c:v>
                </c:pt>
                <c:pt idx="534">
                  <c:v>47665</c:v>
                </c:pt>
                <c:pt idx="535">
                  <c:v>47696</c:v>
                </c:pt>
                <c:pt idx="536">
                  <c:v>47727</c:v>
                </c:pt>
                <c:pt idx="537">
                  <c:v>47757</c:v>
                </c:pt>
                <c:pt idx="538">
                  <c:v>47788</c:v>
                </c:pt>
                <c:pt idx="539">
                  <c:v>47818</c:v>
                </c:pt>
                <c:pt idx="540">
                  <c:v>47849</c:v>
                </c:pt>
                <c:pt idx="541">
                  <c:v>47880</c:v>
                </c:pt>
                <c:pt idx="542">
                  <c:v>47908</c:v>
                </c:pt>
                <c:pt idx="543">
                  <c:v>47939</c:v>
                </c:pt>
                <c:pt idx="544">
                  <c:v>47969</c:v>
                </c:pt>
                <c:pt idx="545">
                  <c:v>48000</c:v>
                </c:pt>
                <c:pt idx="546">
                  <c:v>48030</c:v>
                </c:pt>
                <c:pt idx="547">
                  <c:v>48061</c:v>
                </c:pt>
                <c:pt idx="548">
                  <c:v>48092</c:v>
                </c:pt>
                <c:pt idx="549">
                  <c:v>48122</c:v>
                </c:pt>
                <c:pt idx="550">
                  <c:v>48153</c:v>
                </c:pt>
                <c:pt idx="551">
                  <c:v>48183</c:v>
                </c:pt>
                <c:pt idx="552">
                  <c:v>48214</c:v>
                </c:pt>
                <c:pt idx="553">
                  <c:v>48245</c:v>
                </c:pt>
                <c:pt idx="554">
                  <c:v>48274</c:v>
                </c:pt>
                <c:pt idx="555">
                  <c:v>48305</c:v>
                </c:pt>
                <c:pt idx="556">
                  <c:v>48335</c:v>
                </c:pt>
                <c:pt idx="557">
                  <c:v>48366</c:v>
                </c:pt>
                <c:pt idx="558">
                  <c:v>48396</c:v>
                </c:pt>
                <c:pt idx="559">
                  <c:v>48427</c:v>
                </c:pt>
                <c:pt idx="560">
                  <c:v>48458</c:v>
                </c:pt>
                <c:pt idx="561">
                  <c:v>48488</c:v>
                </c:pt>
                <c:pt idx="562">
                  <c:v>48519</c:v>
                </c:pt>
                <c:pt idx="563">
                  <c:v>48549</c:v>
                </c:pt>
                <c:pt idx="564">
                  <c:v>48580</c:v>
                </c:pt>
                <c:pt idx="565">
                  <c:v>48611</c:v>
                </c:pt>
                <c:pt idx="566">
                  <c:v>48639</c:v>
                </c:pt>
                <c:pt idx="567">
                  <c:v>48670</c:v>
                </c:pt>
                <c:pt idx="568">
                  <c:v>48700</c:v>
                </c:pt>
                <c:pt idx="569">
                  <c:v>48731</c:v>
                </c:pt>
                <c:pt idx="570">
                  <c:v>48761</c:v>
                </c:pt>
                <c:pt idx="571">
                  <c:v>48792</c:v>
                </c:pt>
                <c:pt idx="572">
                  <c:v>48823</c:v>
                </c:pt>
                <c:pt idx="573">
                  <c:v>48853</c:v>
                </c:pt>
                <c:pt idx="574">
                  <c:v>48884</c:v>
                </c:pt>
                <c:pt idx="575">
                  <c:v>48914</c:v>
                </c:pt>
                <c:pt idx="576">
                  <c:v>48945</c:v>
                </c:pt>
                <c:pt idx="577">
                  <c:v>48976</c:v>
                </c:pt>
                <c:pt idx="578">
                  <c:v>49004</c:v>
                </c:pt>
                <c:pt idx="579">
                  <c:v>49035</c:v>
                </c:pt>
                <c:pt idx="580">
                  <c:v>49065</c:v>
                </c:pt>
                <c:pt idx="581">
                  <c:v>49096</c:v>
                </c:pt>
                <c:pt idx="582">
                  <c:v>49126</c:v>
                </c:pt>
                <c:pt idx="583">
                  <c:v>49157</c:v>
                </c:pt>
                <c:pt idx="584">
                  <c:v>49188</c:v>
                </c:pt>
                <c:pt idx="585">
                  <c:v>49218</c:v>
                </c:pt>
                <c:pt idx="586">
                  <c:v>49249</c:v>
                </c:pt>
                <c:pt idx="587">
                  <c:v>49279</c:v>
                </c:pt>
                <c:pt idx="588">
                  <c:v>49310</c:v>
                </c:pt>
                <c:pt idx="589">
                  <c:v>49341</c:v>
                </c:pt>
                <c:pt idx="590">
                  <c:v>49369</c:v>
                </c:pt>
                <c:pt idx="591">
                  <c:v>49400</c:v>
                </c:pt>
                <c:pt idx="592">
                  <c:v>49430</c:v>
                </c:pt>
                <c:pt idx="593">
                  <c:v>49461</c:v>
                </c:pt>
                <c:pt idx="594">
                  <c:v>49491</c:v>
                </c:pt>
                <c:pt idx="595">
                  <c:v>49522</c:v>
                </c:pt>
                <c:pt idx="596">
                  <c:v>49553</c:v>
                </c:pt>
                <c:pt idx="597">
                  <c:v>49583</c:v>
                </c:pt>
                <c:pt idx="598">
                  <c:v>49614</c:v>
                </c:pt>
                <c:pt idx="599">
                  <c:v>49644</c:v>
                </c:pt>
                <c:pt idx="600">
                  <c:v>49675</c:v>
                </c:pt>
                <c:pt idx="601">
                  <c:v>49706</c:v>
                </c:pt>
                <c:pt idx="602">
                  <c:v>49735</c:v>
                </c:pt>
                <c:pt idx="603">
                  <c:v>49766</c:v>
                </c:pt>
                <c:pt idx="604">
                  <c:v>49796</c:v>
                </c:pt>
                <c:pt idx="605">
                  <c:v>49827</c:v>
                </c:pt>
                <c:pt idx="606">
                  <c:v>49857</c:v>
                </c:pt>
                <c:pt idx="607">
                  <c:v>49888</c:v>
                </c:pt>
                <c:pt idx="608">
                  <c:v>49919</c:v>
                </c:pt>
                <c:pt idx="609">
                  <c:v>49949</c:v>
                </c:pt>
                <c:pt idx="610">
                  <c:v>49980</c:v>
                </c:pt>
                <c:pt idx="611">
                  <c:v>50010</c:v>
                </c:pt>
                <c:pt idx="612">
                  <c:v>50041</c:v>
                </c:pt>
                <c:pt idx="613">
                  <c:v>50072</c:v>
                </c:pt>
                <c:pt idx="614">
                  <c:v>50100</c:v>
                </c:pt>
                <c:pt idx="615">
                  <c:v>50131</c:v>
                </c:pt>
                <c:pt idx="616">
                  <c:v>50161</c:v>
                </c:pt>
                <c:pt idx="617">
                  <c:v>50192</c:v>
                </c:pt>
                <c:pt idx="618">
                  <c:v>50222</c:v>
                </c:pt>
                <c:pt idx="619">
                  <c:v>50253</c:v>
                </c:pt>
                <c:pt idx="620">
                  <c:v>50284</c:v>
                </c:pt>
                <c:pt idx="621">
                  <c:v>50314</c:v>
                </c:pt>
                <c:pt idx="622">
                  <c:v>50345</c:v>
                </c:pt>
                <c:pt idx="623">
                  <c:v>50375</c:v>
                </c:pt>
                <c:pt idx="624">
                  <c:v>50406</c:v>
                </c:pt>
                <c:pt idx="625">
                  <c:v>50437</c:v>
                </c:pt>
                <c:pt idx="626">
                  <c:v>50465</c:v>
                </c:pt>
                <c:pt idx="627">
                  <c:v>50496</c:v>
                </c:pt>
                <c:pt idx="628">
                  <c:v>50526</c:v>
                </c:pt>
                <c:pt idx="629">
                  <c:v>50557</c:v>
                </c:pt>
                <c:pt idx="630">
                  <c:v>50587</c:v>
                </c:pt>
                <c:pt idx="631">
                  <c:v>50618</c:v>
                </c:pt>
                <c:pt idx="632">
                  <c:v>50649</c:v>
                </c:pt>
                <c:pt idx="633">
                  <c:v>50679</c:v>
                </c:pt>
                <c:pt idx="634">
                  <c:v>50710</c:v>
                </c:pt>
                <c:pt idx="635">
                  <c:v>50740</c:v>
                </c:pt>
                <c:pt idx="636">
                  <c:v>50771</c:v>
                </c:pt>
                <c:pt idx="637">
                  <c:v>50802</c:v>
                </c:pt>
                <c:pt idx="638">
                  <c:v>50830</c:v>
                </c:pt>
                <c:pt idx="639">
                  <c:v>50861</c:v>
                </c:pt>
                <c:pt idx="640">
                  <c:v>50891</c:v>
                </c:pt>
                <c:pt idx="641">
                  <c:v>50922</c:v>
                </c:pt>
                <c:pt idx="642">
                  <c:v>50952</c:v>
                </c:pt>
                <c:pt idx="643">
                  <c:v>50983</c:v>
                </c:pt>
                <c:pt idx="644">
                  <c:v>51014</c:v>
                </c:pt>
                <c:pt idx="645">
                  <c:v>51044</c:v>
                </c:pt>
                <c:pt idx="646">
                  <c:v>51075</c:v>
                </c:pt>
                <c:pt idx="647">
                  <c:v>51105</c:v>
                </c:pt>
                <c:pt idx="648">
                  <c:v>51136</c:v>
                </c:pt>
                <c:pt idx="649">
                  <c:v>51167</c:v>
                </c:pt>
                <c:pt idx="650">
                  <c:v>51196</c:v>
                </c:pt>
                <c:pt idx="651">
                  <c:v>51227</c:v>
                </c:pt>
                <c:pt idx="652">
                  <c:v>51257</c:v>
                </c:pt>
                <c:pt idx="653">
                  <c:v>51288</c:v>
                </c:pt>
                <c:pt idx="654">
                  <c:v>51318</c:v>
                </c:pt>
                <c:pt idx="655">
                  <c:v>51349</c:v>
                </c:pt>
                <c:pt idx="656">
                  <c:v>51380</c:v>
                </c:pt>
                <c:pt idx="657">
                  <c:v>51410</c:v>
                </c:pt>
                <c:pt idx="658">
                  <c:v>51441</c:v>
                </c:pt>
                <c:pt idx="659">
                  <c:v>51471</c:v>
                </c:pt>
              </c:numCache>
            </c:numRef>
          </c:cat>
          <c:val>
            <c:numRef>
              <c:f>TIPRONSA!$T$9:$T$668</c:f>
              <c:numCache>
                <c:formatCode>General</c:formatCode>
                <c:ptCount val="660"/>
                <c:pt idx="0" formatCode="0.0">
                  <c:v>0</c:v>
                </c:pt>
                <c:pt idx="452" formatCode="0.0">
                  <c:v>0.7</c:v>
                </c:pt>
                <c:pt idx="455" formatCode="0.0">
                  <c:v>0.2</c:v>
                </c:pt>
                <c:pt idx="458" formatCode="0.0">
                  <c:v>-1.1000000000000001</c:v>
                </c:pt>
                <c:pt idx="461" formatCode="0.0">
                  <c:v>-2.4</c:v>
                </c:pt>
                <c:pt idx="464" formatCode="0.0">
                  <c:v>-3.4</c:v>
                </c:pt>
                <c:pt idx="467" formatCode="0.0">
                  <c:v>-3.6</c:v>
                </c:pt>
                <c:pt idx="470" formatCode="0.0">
                  <c:v>-1.9</c:v>
                </c:pt>
                <c:pt idx="473" formatCode="0.0">
                  <c:v>0.1</c:v>
                </c:pt>
                <c:pt idx="476" formatCode="0.0">
                  <c:v>1.6</c:v>
                </c:pt>
                <c:pt idx="479" formatCode="0.0">
                  <c:v>2</c:v>
                </c:pt>
                <c:pt idx="65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114A-4F3F-A7CE-8C3B249705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</c:lineChart>
      <c:lineChart>
        <c:grouping val="standard"/>
        <c:varyColors val="0"/>
        <c:ser>
          <c:idx val="1"/>
          <c:order val="3"/>
          <c:tx>
            <c:v>3MMA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dLbls>
            <c:delete val="1"/>
          </c:dLbls>
          <c:cat>
            <c:multiLvlStrRef>
              <c:f>#REF!</c:f>
            </c:multiLvlStrRef>
          </c:cat>
          <c:val>
            <c:numRef>
              <c:f>TIPRONSA!$F$9:$F$668</c:f>
              <c:numCache>
                <c:formatCode>General</c:formatCode>
                <c:ptCount val="660"/>
                <c:pt idx="0" formatCode="0.0">
                  <c:v>0</c:v>
                </c:pt>
                <c:pt idx="2" formatCode="0.0">
                  <c:v>55.5684333333</c:v>
                </c:pt>
                <c:pt idx="3" formatCode="0.0">
                  <c:v>55.297666666600001</c:v>
                </c:pt>
                <c:pt idx="4" formatCode="0.0">
                  <c:v>54.8610333333</c:v>
                </c:pt>
                <c:pt idx="5" formatCode="0.0">
                  <c:v>55.0480666666</c:v>
                </c:pt>
                <c:pt idx="6" formatCode="0.0">
                  <c:v>54.677266666599998</c:v>
                </c:pt>
                <c:pt idx="7" formatCode="0.0">
                  <c:v>54.939033333300003</c:v>
                </c:pt>
                <c:pt idx="8" formatCode="0.0">
                  <c:v>55.025100000000002</c:v>
                </c:pt>
                <c:pt idx="9" formatCode="0.0">
                  <c:v>55.685099999999998</c:v>
                </c:pt>
                <c:pt idx="10" formatCode="0.0">
                  <c:v>55.6732666666</c:v>
                </c:pt>
                <c:pt idx="11" formatCode="0.0">
                  <c:v>55.519833333299999</c:v>
                </c:pt>
                <c:pt idx="12" formatCode="0.0">
                  <c:v>55.577100000000002</c:v>
                </c:pt>
                <c:pt idx="13" formatCode="0.0">
                  <c:v>56.2363</c:v>
                </c:pt>
                <c:pt idx="14" formatCode="0.0">
                  <c:v>56.845500000000001</c:v>
                </c:pt>
                <c:pt idx="15" formatCode="0.0">
                  <c:v>57.062466666600002</c:v>
                </c:pt>
                <c:pt idx="16" formatCode="0.0">
                  <c:v>57.006733333299998</c:v>
                </c:pt>
                <c:pt idx="17" formatCode="0.0">
                  <c:v>57.518766666600001</c:v>
                </c:pt>
                <c:pt idx="18" formatCode="0.0">
                  <c:v>57.628900000000002</c:v>
                </c:pt>
                <c:pt idx="19" formatCode="0.0">
                  <c:v>58.310099999999998</c:v>
                </c:pt>
                <c:pt idx="20" formatCode="0.0">
                  <c:v>58.524033333299997</c:v>
                </c:pt>
                <c:pt idx="21" formatCode="0.0">
                  <c:v>59.612833333300003</c:v>
                </c:pt>
                <c:pt idx="22" formatCode="0.0">
                  <c:v>59.793666666599997</c:v>
                </c:pt>
                <c:pt idx="23" formatCode="0.0">
                  <c:v>59.802033333300002</c:v>
                </c:pt>
                <c:pt idx="24" formatCode="0.0">
                  <c:v>59.803800000000003</c:v>
                </c:pt>
                <c:pt idx="25" formatCode="0.0">
                  <c:v>60.214133333299998</c:v>
                </c:pt>
                <c:pt idx="26" formatCode="0.0">
                  <c:v>60.709133333300002</c:v>
                </c:pt>
                <c:pt idx="27" formatCode="0.0">
                  <c:v>60.816566666600004</c:v>
                </c:pt>
                <c:pt idx="28" formatCode="0.0">
                  <c:v>60.6738</c:v>
                </c:pt>
                <c:pt idx="29" formatCode="0.0">
                  <c:v>61.0987666666</c:v>
                </c:pt>
                <c:pt idx="30" formatCode="0.0">
                  <c:v>60.892466666600001</c:v>
                </c:pt>
                <c:pt idx="31" formatCode="0.0">
                  <c:v>61.377033333299998</c:v>
                </c:pt>
                <c:pt idx="32" formatCode="0.0">
                  <c:v>61.361933333300001</c:v>
                </c:pt>
                <c:pt idx="33" formatCode="0.0">
                  <c:v>62.128333333299999</c:v>
                </c:pt>
                <c:pt idx="34" formatCode="0.0">
                  <c:v>61.938266666600001</c:v>
                </c:pt>
                <c:pt idx="35" formatCode="0.0">
                  <c:v>61.561133333299999</c:v>
                </c:pt>
                <c:pt idx="36" formatCode="0.0">
                  <c:v>61.446466666600003</c:v>
                </c:pt>
                <c:pt idx="37" formatCode="0.0">
                  <c:v>61.689366666600002</c:v>
                </c:pt>
                <c:pt idx="38" formatCode="0.0">
                  <c:v>61.9340333333</c:v>
                </c:pt>
                <c:pt idx="39" formatCode="0.0">
                  <c:v>61.959066666600002</c:v>
                </c:pt>
                <c:pt idx="40" formatCode="0.0">
                  <c:v>61.617666666600002</c:v>
                </c:pt>
                <c:pt idx="41" formatCode="0.0">
                  <c:v>61.923000000000002</c:v>
                </c:pt>
                <c:pt idx="42" formatCode="0.0">
                  <c:v>61.186833333300001</c:v>
                </c:pt>
                <c:pt idx="43" formatCode="0.0">
                  <c:v>61.5940666666</c:v>
                </c:pt>
                <c:pt idx="44" formatCode="0.0">
                  <c:v>61.484966666600002</c:v>
                </c:pt>
                <c:pt idx="45" formatCode="0.0">
                  <c:v>62.267333333300002</c:v>
                </c:pt>
                <c:pt idx="46" formatCode="0.0">
                  <c:v>61.952933333300003</c:v>
                </c:pt>
                <c:pt idx="47" formatCode="0.0">
                  <c:v>61.6053</c:v>
                </c:pt>
                <c:pt idx="48" formatCode="0.0">
                  <c:v>61.368499999999997</c:v>
                </c:pt>
                <c:pt idx="49" formatCode="0.0">
                  <c:v>61.675533333300002</c:v>
                </c:pt>
                <c:pt idx="50" formatCode="0.0">
                  <c:v>62.089666666600003</c:v>
                </c:pt>
                <c:pt idx="51" formatCode="0.0">
                  <c:v>62.084133333300002</c:v>
                </c:pt>
                <c:pt idx="52" formatCode="0.0">
                  <c:v>61.982033333300002</c:v>
                </c:pt>
                <c:pt idx="53" formatCode="0.0">
                  <c:v>62.396666666599998</c:v>
                </c:pt>
                <c:pt idx="54" formatCode="0.0">
                  <c:v>62.438499999999998</c:v>
                </c:pt>
                <c:pt idx="55" formatCode="0.0">
                  <c:v>62.979599999999998</c:v>
                </c:pt>
                <c:pt idx="56" formatCode="0.0">
                  <c:v>63.0502333333</c:v>
                </c:pt>
                <c:pt idx="57" formatCode="0.0">
                  <c:v>63.621333333300001</c:v>
                </c:pt>
                <c:pt idx="58" formatCode="0.0">
                  <c:v>62.925533333300002</c:v>
                </c:pt>
                <c:pt idx="59" formatCode="0.0">
                  <c:v>61.787266666599997</c:v>
                </c:pt>
                <c:pt idx="60" formatCode="0.0">
                  <c:v>61.040066666599998</c:v>
                </c:pt>
                <c:pt idx="61" formatCode="0.0">
                  <c:v>60.776299999999999</c:v>
                </c:pt>
                <c:pt idx="62" formatCode="0.0">
                  <c:v>60.572200000000002</c:v>
                </c:pt>
                <c:pt idx="63" formatCode="0.0">
                  <c:v>60.275266666599997</c:v>
                </c:pt>
                <c:pt idx="64" formatCode="0.0">
                  <c:v>60.185866666599999</c:v>
                </c:pt>
                <c:pt idx="65" formatCode="0.0">
                  <c:v>61.080599999999997</c:v>
                </c:pt>
                <c:pt idx="66" formatCode="0.0">
                  <c:v>61.218800000000002</c:v>
                </c:pt>
                <c:pt idx="67" formatCode="0.0">
                  <c:v>61.951066666599999</c:v>
                </c:pt>
                <c:pt idx="68" formatCode="0.0">
                  <c:v>62.148899999999998</c:v>
                </c:pt>
                <c:pt idx="69" formatCode="0.0">
                  <c:v>62.948333333299999</c:v>
                </c:pt>
                <c:pt idx="70" formatCode="0.0">
                  <c:v>62.645033333299999</c:v>
                </c:pt>
                <c:pt idx="71" formatCode="0.0">
                  <c:v>61.845999999999997</c:v>
                </c:pt>
                <c:pt idx="72" formatCode="0.0">
                  <c:v>61.274700000000003</c:v>
                </c:pt>
                <c:pt idx="73" formatCode="0.0">
                  <c:v>61.369466666599997</c:v>
                </c:pt>
                <c:pt idx="74" formatCode="0.0">
                  <c:v>61.957566666600002</c:v>
                </c:pt>
                <c:pt idx="75" formatCode="0.0">
                  <c:v>62.259033333300003</c:v>
                </c:pt>
                <c:pt idx="76" formatCode="0.0">
                  <c:v>62.437199999999997</c:v>
                </c:pt>
                <c:pt idx="77" formatCode="0.0">
                  <c:v>62.957933333299998</c:v>
                </c:pt>
                <c:pt idx="78" formatCode="0.0">
                  <c:v>63.028199999999998</c:v>
                </c:pt>
                <c:pt idx="79" formatCode="0.0">
                  <c:v>63.588533333299999</c:v>
                </c:pt>
                <c:pt idx="80" formatCode="0.0">
                  <c:v>63.643233333300003</c:v>
                </c:pt>
                <c:pt idx="81" formatCode="0.0">
                  <c:v>64.470799999999997</c:v>
                </c:pt>
                <c:pt idx="82" formatCode="0.0">
                  <c:v>64.463433333300003</c:v>
                </c:pt>
                <c:pt idx="83" formatCode="0.0">
                  <c:v>64.2755666666</c:v>
                </c:pt>
                <c:pt idx="84" formatCode="0.0">
                  <c:v>64.092833333300007</c:v>
                </c:pt>
                <c:pt idx="85" formatCode="0.0">
                  <c:v>64.393566666599995</c:v>
                </c:pt>
                <c:pt idx="86" formatCode="0.0">
                  <c:v>64.826099999999997</c:v>
                </c:pt>
                <c:pt idx="87" formatCode="0.0">
                  <c:v>64.818899999999999</c:v>
                </c:pt>
                <c:pt idx="88" formatCode="0.0">
                  <c:v>64.515366666600002</c:v>
                </c:pt>
                <c:pt idx="89" formatCode="0.0">
                  <c:v>64.814333333299999</c:v>
                </c:pt>
                <c:pt idx="90" formatCode="0.0">
                  <c:v>64.685366666600004</c:v>
                </c:pt>
                <c:pt idx="91" formatCode="0.0">
                  <c:v>65.279633333299998</c:v>
                </c:pt>
                <c:pt idx="92" formatCode="0.0">
                  <c:v>65.366399999999999</c:v>
                </c:pt>
                <c:pt idx="93" formatCode="0.0">
                  <c:v>66.278133333300005</c:v>
                </c:pt>
                <c:pt idx="94" formatCode="0.0">
                  <c:v>66.293933333300004</c:v>
                </c:pt>
                <c:pt idx="95" formatCode="0.0">
                  <c:v>66.132866666599995</c:v>
                </c:pt>
                <c:pt idx="96" formatCode="0.0">
                  <c:v>66.090666666600001</c:v>
                </c:pt>
                <c:pt idx="97" formatCode="0.0">
                  <c:v>66.409933333300003</c:v>
                </c:pt>
                <c:pt idx="98" formatCode="0.0">
                  <c:v>67.064633333299994</c:v>
                </c:pt>
                <c:pt idx="99" formatCode="0.0">
                  <c:v>67.278733333299996</c:v>
                </c:pt>
                <c:pt idx="100" formatCode="0.0">
                  <c:v>67.442366666599995</c:v>
                </c:pt>
                <c:pt idx="101" formatCode="0.0">
                  <c:v>68.120900000000006</c:v>
                </c:pt>
                <c:pt idx="102" formatCode="0.0">
                  <c:v>68.110666666599997</c:v>
                </c:pt>
                <c:pt idx="103" formatCode="0.0">
                  <c:v>68.966933333300005</c:v>
                </c:pt>
                <c:pt idx="104" formatCode="0.0">
                  <c:v>69.225099999999998</c:v>
                </c:pt>
                <c:pt idx="105" formatCode="0.0">
                  <c:v>70.453133333300002</c:v>
                </c:pt>
                <c:pt idx="106" formatCode="0.0">
                  <c:v>70.538233333299999</c:v>
                </c:pt>
                <c:pt idx="107" formatCode="0.0">
                  <c:v>70.478533333300007</c:v>
                </c:pt>
                <c:pt idx="108" formatCode="0.0">
                  <c:v>70.450900000000004</c:v>
                </c:pt>
                <c:pt idx="109" formatCode="0.0">
                  <c:v>70.807366666600004</c:v>
                </c:pt>
                <c:pt idx="110" formatCode="0.0">
                  <c:v>71.270799999999994</c:v>
                </c:pt>
                <c:pt idx="111" formatCode="0.0">
                  <c:v>71.043933333300004</c:v>
                </c:pt>
                <c:pt idx="112" formatCode="0.0">
                  <c:v>70.770133333299995</c:v>
                </c:pt>
                <c:pt idx="113" formatCode="0.0">
                  <c:v>71.180099999999996</c:v>
                </c:pt>
                <c:pt idx="114" formatCode="0.0">
                  <c:v>71.154533333299995</c:v>
                </c:pt>
                <c:pt idx="115" formatCode="0.0">
                  <c:v>72.105133333300003</c:v>
                </c:pt>
                <c:pt idx="116" formatCode="0.0">
                  <c:v>72.443866666600002</c:v>
                </c:pt>
                <c:pt idx="117" formatCode="0.0">
                  <c:v>73.549833333300001</c:v>
                </c:pt>
                <c:pt idx="118" formatCode="0.0">
                  <c:v>73.275166666600001</c:v>
                </c:pt>
                <c:pt idx="119" formatCode="0.0">
                  <c:v>72.731633333299996</c:v>
                </c:pt>
                <c:pt idx="120" formatCode="0.0">
                  <c:v>72.306933333299995</c:v>
                </c:pt>
                <c:pt idx="121" formatCode="0.0">
                  <c:v>72.671066666599998</c:v>
                </c:pt>
                <c:pt idx="122" formatCode="0.0">
                  <c:v>73.197266666600001</c:v>
                </c:pt>
                <c:pt idx="123" formatCode="0.0">
                  <c:v>73.597366666599996</c:v>
                </c:pt>
                <c:pt idx="124" formatCode="0.0">
                  <c:v>73.603200000000001</c:v>
                </c:pt>
                <c:pt idx="125" formatCode="0.0">
                  <c:v>74.5024666666</c:v>
                </c:pt>
                <c:pt idx="126" formatCode="0.0">
                  <c:v>74.604066666600005</c:v>
                </c:pt>
                <c:pt idx="127" formatCode="0.0">
                  <c:v>75.661299999999997</c:v>
                </c:pt>
                <c:pt idx="128" formatCode="0.0">
                  <c:v>76.0622333333</c:v>
                </c:pt>
                <c:pt idx="129" formatCode="0.0">
                  <c:v>77.27</c:v>
                </c:pt>
                <c:pt idx="130" formatCode="0.0">
                  <c:v>77.290266666600004</c:v>
                </c:pt>
                <c:pt idx="131" formatCode="0.0">
                  <c:v>76.922566666600005</c:v>
                </c:pt>
                <c:pt idx="132" formatCode="0.0">
                  <c:v>76.871133333299994</c:v>
                </c:pt>
                <c:pt idx="133" formatCode="0.0">
                  <c:v>77.396533333299999</c:v>
                </c:pt>
                <c:pt idx="134" formatCode="0.0">
                  <c:v>78.229200000000006</c:v>
                </c:pt>
                <c:pt idx="135" formatCode="0.0">
                  <c:v>78.743533333299993</c:v>
                </c:pt>
                <c:pt idx="136" formatCode="0.0">
                  <c:v>78.7346</c:v>
                </c:pt>
                <c:pt idx="137" formatCode="0.0">
                  <c:v>79.272499999999994</c:v>
                </c:pt>
                <c:pt idx="138" formatCode="0.0">
                  <c:v>79.035566666600005</c:v>
                </c:pt>
                <c:pt idx="139" formatCode="0.0">
                  <c:v>80.225899999999996</c:v>
                </c:pt>
                <c:pt idx="140" formatCode="0.0">
                  <c:v>81.077566666600006</c:v>
                </c:pt>
                <c:pt idx="141" formatCode="0.0">
                  <c:v>83.028233333299994</c:v>
                </c:pt>
                <c:pt idx="142" formatCode="0.0">
                  <c:v>83.638866666599995</c:v>
                </c:pt>
                <c:pt idx="143" formatCode="0.0">
                  <c:v>83.716633333299995</c:v>
                </c:pt>
                <c:pt idx="144" formatCode="0.0">
                  <c:v>83.638800000000003</c:v>
                </c:pt>
                <c:pt idx="145" formatCode="0.0">
                  <c:v>83.832899999999995</c:v>
                </c:pt>
                <c:pt idx="146" formatCode="0.0">
                  <c:v>84.339766666599999</c:v>
                </c:pt>
                <c:pt idx="147" formatCode="0.0">
                  <c:v>84.289766666600002</c:v>
                </c:pt>
                <c:pt idx="148" formatCode="0.0">
                  <c:v>84.269300000000001</c:v>
                </c:pt>
                <c:pt idx="149" formatCode="0.0">
                  <c:v>84.4325333333</c:v>
                </c:pt>
                <c:pt idx="150" formatCode="0.0">
                  <c:v>84.216866666599998</c:v>
                </c:pt>
                <c:pt idx="151" formatCode="0.0">
                  <c:v>85.130933333300007</c:v>
                </c:pt>
                <c:pt idx="152" formatCode="0.0">
                  <c:v>85.515699999999995</c:v>
                </c:pt>
                <c:pt idx="153" formatCode="0.0">
                  <c:v>87.197066666599994</c:v>
                </c:pt>
                <c:pt idx="154" formatCode="0.0">
                  <c:v>87.047333333300003</c:v>
                </c:pt>
                <c:pt idx="155" formatCode="0.0">
                  <c:v>86.943899999999999</c:v>
                </c:pt>
                <c:pt idx="156" formatCode="0.0">
                  <c:v>86.616366666600001</c:v>
                </c:pt>
                <c:pt idx="157" formatCode="0.0">
                  <c:v>86.919166666600006</c:v>
                </c:pt>
                <c:pt idx="158" formatCode="0.0">
                  <c:v>87.703566666599997</c:v>
                </c:pt>
                <c:pt idx="159" formatCode="0.0">
                  <c:v>87.8517666666</c:v>
                </c:pt>
                <c:pt idx="160" formatCode="0.0">
                  <c:v>87.943766666599998</c:v>
                </c:pt>
                <c:pt idx="161" formatCode="0.0">
                  <c:v>88.369900000000001</c:v>
                </c:pt>
                <c:pt idx="162" formatCode="0.0">
                  <c:v>88.1976666666</c:v>
                </c:pt>
                <c:pt idx="163" formatCode="0.0">
                  <c:v>89.154399999999995</c:v>
                </c:pt>
                <c:pt idx="164" formatCode="0.0">
                  <c:v>89.185966666599995</c:v>
                </c:pt>
                <c:pt idx="165" formatCode="0.0">
                  <c:v>90.786933333299999</c:v>
                </c:pt>
                <c:pt idx="166" formatCode="0.0">
                  <c:v>90.770133333299995</c:v>
                </c:pt>
                <c:pt idx="167" formatCode="0.0">
                  <c:v>90.924666666600004</c:v>
                </c:pt>
                <c:pt idx="168" formatCode="0.0">
                  <c:v>90.651799999999994</c:v>
                </c:pt>
                <c:pt idx="169" formatCode="0.0">
                  <c:v>90.845233333300001</c:v>
                </c:pt>
                <c:pt idx="170" formatCode="0.0">
                  <c:v>91.556366666599999</c:v>
                </c:pt>
                <c:pt idx="171" formatCode="0.0">
                  <c:v>91.930533333300005</c:v>
                </c:pt>
                <c:pt idx="172" formatCode="0.0">
                  <c:v>92.149500000000003</c:v>
                </c:pt>
                <c:pt idx="173" formatCode="0.0">
                  <c:v>92.816900000000004</c:v>
                </c:pt>
                <c:pt idx="174" formatCode="0.0">
                  <c:v>92.418199999999999</c:v>
                </c:pt>
                <c:pt idx="175" formatCode="0.0">
                  <c:v>93.070899999999995</c:v>
                </c:pt>
                <c:pt idx="176" formatCode="0.0">
                  <c:v>92.9024</c:v>
                </c:pt>
                <c:pt idx="177" formatCode="0.0">
                  <c:v>93.954033333300004</c:v>
                </c:pt>
                <c:pt idx="178" formatCode="0.0">
                  <c:v>93.492066666599996</c:v>
                </c:pt>
                <c:pt idx="179" formatCode="0.0">
                  <c:v>92.704633333299995</c:v>
                </c:pt>
                <c:pt idx="180" formatCode="0.0">
                  <c:v>91.808833333300001</c:v>
                </c:pt>
                <c:pt idx="181" formatCode="0.0">
                  <c:v>91.301366666600003</c:v>
                </c:pt>
                <c:pt idx="182" formatCode="0.0">
                  <c:v>91.266833333299999</c:v>
                </c:pt>
                <c:pt idx="183" formatCode="0.0">
                  <c:v>90.587333333299995</c:v>
                </c:pt>
                <c:pt idx="184" formatCode="0.0">
                  <c:v>90.126633333300006</c:v>
                </c:pt>
                <c:pt idx="185" formatCode="0.0">
                  <c:v>90.068266666599996</c:v>
                </c:pt>
                <c:pt idx="186" formatCode="0.0">
                  <c:v>89.595666666599996</c:v>
                </c:pt>
                <c:pt idx="187" formatCode="0.0">
                  <c:v>90.023600000000002</c:v>
                </c:pt>
                <c:pt idx="188" formatCode="0.0">
                  <c:v>89.479566666599993</c:v>
                </c:pt>
                <c:pt idx="189" formatCode="0.0">
                  <c:v>90.025666666600003</c:v>
                </c:pt>
                <c:pt idx="190" formatCode="0.0">
                  <c:v>88.907433333300006</c:v>
                </c:pt>
                <c:pt idx="191" formatCode="0.0">
                  <c:v>87.891999999999996</c:v>
                </c:pt>
                <c:pt idx="192" formatCode="0.0">
                  <c:v>87.368633333299996</c:v>
                </c:pt>
                <c:pt idx="193" formatCode="0.0">
                  <c:v>87.567933333300005</c:v>
                </c:pt>
                <c:pt idx="194" formatCode="0.0">
                  <c:v>88.402100000000004</c:v>
                </c:pt>
                <c:pt idx="195" formatCode="0.0">
                  <c:v>88.808499999999995</c:v>
                </c:pt>
                <c:pt idx="196" formatCode="0.0">
                  <c:v>89.161500000000004</c:v>
                </c:pt>
                <c:pt idx="197" formatCode="0.0">
                  <c:v>90.245400000000004</c:v>
                </c:pt>
                <c:pt idx="198" formatCode="0.0">
                  <c:v>90.111866666599994</c:v>
                </c:pt>
                <c:pt idx="199" formatCode="0.0">
                  <c:v>91.178433333300006</c:v>
                </c:pt>
                <c:pt idx="200" formatCode="0.0">
                  <c:v>91.002799999999993</c:v>
                </c:pt>
                <c:pt idx="201" formatCode="0.0">
                  <c:v>91.955699999999993</c:v>
                </c:pt>
                <c:pt idx="202" formatCode="0.0">
                  <c:v>91.229900000000001</c:v>
                </c:pt>
                <c:pt idx="203" formatCode="0.0">
                  <c:v>90.263733333299996</c:v>
                </c:pt>
                <c:pt idx="204" formatCode="0.0">
                  <c:v>89.9024</c:v>
                </c:pt>
                <c:pt idx="205" formatCode="0.0">
                  <c:v>90.170299999999997</c:v>
                </c:pt>
                <c:pt idx="206" formatCode="0.0">
                  <c:v>90.9356666666</c:v>
                </c:pt>
                <c:pt idx="207" formatCode="0.0">
                  <c:v>90.619266666599998</c:v>
                </c:pt>
                <c:pt idx="208" formatCode="0.0">
                  <c:v>90.180366666599994</c:v>
                </c:pt>
                <c:pt idx="209" formatCode="0.0">
                  <c:v>90.447966666599996</c:v>
                </c:pt>
                <c:pt idx="210" formatCode="0.0">
                  <c:v>90.239466666599995</c:v>
                </c:pt>
                <c:pt idx="211" formatCode="0.0">
                  <c:v>91.254666666600002</c:v>
                </c:pt>
                <c:pt idx="212" formatCode="0.0">
                  <c:v>91.428166666600006</c:v>
                </c:pt>
                <c:pt idx="213" formatCode="0.0">
                  <c:v>92.6541</c:v>
                </c:pt>
                <c:pt idx="214" formatCode="0.0">
                  <c:v>92.332366666599995</c:v>
                </c:pt>
                <c:pt idx="215" formatCode="0.0">
                  <c:v>91.756933333299997</c:v>
                </c:pt>
                <c:pt idx="216" formatCode="0.0">
                  <c:v>91.398433333300005</c:v>
                </c:pt>
                <c:pt idx="217" formatCode="0.0">
                  <c:v>91.744633333300001</c:v>
                </c:pt>
                <c:pt idx="218" formatCode="0.0">
                  <c:v>92.367000000000004</c:v>
                </c:pt>
                <c:pt idx="219" formatCode="0.0">
                  <c:v>92.486000000000004</c:v>
                </c:pt>
                <c:pt idx="220" formatCode="0.0">
                  <c:v>92.507099999999994</c:v>
                </c:pt>
                <c:pt idx="221" formatCode="0.0">
                  <c:v>93.134299999999996</c:v>
                </c:pt>
                <c:pt idx="222" formatCode="0.0">
                  <c:v>93.316366666600004</c:v>
                </c:pt>
                <c:pt idx="223" formatCode="0.0">
                  <c:v>94.192400000000006</c:v>
                </c:pt>
                <c:pt idx="224" formatCode="0.0">
                  <c:v>94.158766666600002</c:v>
                </c:pt>
                <c:pt idx="225" formatCode="0.0">
                  <c:v>95.212066666599995</c:v>
                </c:pt>
                <c:pt idx="226" formatCode="0.0">
                  <c:v>94.777366666600003</c:v>
                </c:pt>
                <c:pt idx="227" formatCode="0.0">
                  <c:v>94.652500000000003</c:v>
                </c:pt>
                <c:pt idx="228" formatCode="0.0">
                  <c:v>94.522333333299997</c:v>
                </c:pt>
                <c:pt idx="229" formatCode="0.0">
                  <c:v>95.098533333299997</c:v>
                </c:pt>
                <c:pt idx="230" formatCode="0.0">
                  <c:v>95.712333333299995</c:v>
                </c:pt>
                <c:pt idx="231" formatCode="0.0">
                  <c:v>96.022066666599997</c:v>
                </c:pt>
                <c:pt idx="232" formatCode="0.0">
                  <c:v>96.043599999999998</c:v>
                </c:pt>
                <c:pt idx="233" formatCode="0.0">
                  <c:v>97.025899999999993</c:v>
                </c:pt>
                <c:pt idx="234" formatCode="0.0">
                  <c:v>97.012</c:v>
                </c:pt>
                <c:pt idx="235" formatCode="0.0">
                  <c:v>98.066266666600001</c:v>
                </c:pt>
                <c:pt idx="236" formatCode="0.0">
                  <c:v>97.213999999999999</c:v>
                </c:pt>
                <c:pt idx="237" formatCode="0.0">
                  <c:v>97.638300000000001</c:v>
                </c:pt>
                <c:pt idx="238" formatCode="0.0">
                  <c:v>96.812366666599999</c:v>
                </c:pt>
                <c:pt idx="239" formatCode="0.0">
                  <c:v>96.905333333300007</c:v>
                </c:pt>
                <c:pt idx="240" formatCode="0.0">
                  <c:v>96.754066666599996</c:v>
                </c:pt>
                <c:pt idx="241" formatCode="0.0">
                  <c:v>96.938466666599993</c:v>
                </c:pt>
                <c:pt idx="242" formatCode="0.0">
                  <c:v>97.423466666600007</c:v>
                </c:pt>
                <c:pt idx="243" formatCode="0.0">
                  <c:v>97.484899999999996</c:v>
                </c:pt>
                <c:pt idx="244" formatCode="0.0">
                  <c:v>97.751566666599999</c:v>
                </c:pt>
                <c:pt idx="245" formatCode="0.0">
                  <c:v>98.726100000000002</c:v>
                </c:pt>
                <c:pt idx="246" formatCode="0.0">
                  <c:v>99.301566666599996</c:v>
                </c:pt>
                <c:pt idx="247" formatCode="0.0">
                  <c:v>100.5589333333</c:v>
                </c:pt>
                <c:pt idx="248" formatCode="0.0">
                  <c:v>100.35420000000001</c:v>
                </c:pt>
                <c:pt idx="249" formatCode="0.0">
                  <c:v>100.76690000000001</c:v>
                </c:pt>
                <c:pt idx="250" formatCode="0.0">
                  <c:v>99.648633333299998</c:v>
                </c:pt>
                <c:pt idx="251" formatCode="0.0">
                  <c:v>99.1859333333</c:v>
                </c:pt>
                <c:pt idx="252" formatCode="0.0">
                  <c:v>98.756</c:v>
                </c:pt>
                <c:pt idx="253" formatCode="0.0">
                  <c:v>99.224599999999995</c:v>
                </c:pt>
                <c:pt idx="254" formatCode="0.0">
                  <c:v>99.729266666599997</c:v>
                </c:pt>
                <c:pt idx="255" formatCode="0.0">
                  <c:v>100.30119999999999</c:v>
                </c:pt>
                <c:pt idx="256" formatCode="0.0">
                  <c:v>100.6811333333</c:v>
                </c:pt>
                <c:pt idx="257" formatCode="0.0">
                  <c:v>101.697</c:v>
                </c:pt>
                <c:pt idx="258" formatCode="0.0">
                  <c:v>101.9203666666</c:v>
                </c:pt>
                <c:pt idx="259" formatCode="0.0">
                  <c:v>102.9332333333</c:v>
                </c:pt>
                <c:pt idx="260" formatCode="0.0">
                  <c:v>102.7750666666</c:v>
                </c:pt>
                <c:pt idx="261" formatCode="0.0">
                  <c:v>103.1618</c:v>
                </c:pt>
                <c:pt idx="262" formatCode="0.0">
                  <c:v>102.2908666666</c:v>
                </c:pt>
                <c:pt idx="263" formatCode="0.0">
                  <c:v>101.6233</c:v>
                </c:pt>
                <c:pt idx="264" formatCode="0.0">
                  <c:v>101.2794666666</c:v>
                </c:pt>
                <c:pt idx="265" formatCode="0.0">
                  <c:v>101.0272666666</c:v>
                </c:pt>
                <c:pt idx="266" formatCode="0.0">
                  <c:v>100.8514666666</c:v>
                </c:pt>
                <c:pt idx="267" formatCode="0.0">
                  <c:v>100.44710000000001</c:v>
                </c:pt>
                <c:pt idx="268" formatCode="0.0">
                  <c:v>99.999533333299993</c:v>
                </c:pt>
                <c:pt idx="269" formatCode="0.0">
                  <c:v>100.32456666660001</c:v>
                </c:pt>
                <c:pt idx="270" formatCode="0.0">
                  <c:v>100.1944</c:v>
                </c:pt>
                <c:pt idx="271" formatCode="0.0">
                  <c:v>100.4062666666</c:v>
                </c:pt>
                <c:pt idx="272" formatCode="0.0">
                  <c:v>98.039633333300003</c:v>
                </c:pt>
                <c:pt idx="273" formatCode="0.0">
                  <c:v>96.477166666599999</c:v>
                </c:pt>
                <c:pt idx="274" formatCode="0.0">
                  <c:v>94.0117333333</c:v>
                </c:pt>
                <c:pt idx="275" formatCode="0.0">
                  <c:v>92.550966666600004</c:v>
                </c:pt>
                <c:pt idx="276" formatCode="0.0">
                  <c:v>90.334999999999994</c:v>
                </c:pt>
                <c:pt idx="277" formatCode="0.0">
                  <c:v>88.545466666600007</c:v>
                </c:pt>
                <c:pt idx="278" formatCode="0.0">
                  <c:v>87.136333333300001</c:v>
                </c:pt>
                <c:pt idx="279" formatCode="0.0">
                  <c:v>85.805400000000006</c:v>
                </c:pt>
                <c:pt idx="280" formatCode="0.0">
                  <c:v>84.789033333299997</c:v>
                </c:pt>
                <c:pt idx="281" formatCode="0.0">
                  <c:v>84.816999999999993</c:v>
                </c:pt>
                <c:pt idx="282" formatCode="0.0">
                  <c:v>85.434033333299993</c:v>
                </c:pt>
                <c:pt idx="283" formatCode="0.0">
                  <c:v>86.996399999999994</c:v>
                </c:pt>
                <c:pt idx="284" formatCode="0.0">
                  <c:v>87.577033333299994</c:v>
                </c:pt>
                <c:pt idx="285" formatCode="0.0">
                  <c:v>88.202966666600005</c:v>
                </c:pt>
                <c:pt idx="286" formatCode="0.0">
                  <c:v>87.706466666599994</c:v>
                </c:pt>
                <c:pt idx="287" formatCode="0.0">
                  <c:v>87.706299999999999</c:v>
                </c:pt>
                <c:pt idx="288" formatCode="0.0">
                  <c:v>88.131066666600006</c:v>
                </c:pt>
                <c:pt idx="289" formatCode="0.0">
                  <c:v>88.683633333299994</c:v>
                </c:pt>
                <c:pt idx="290" formatCode="0.0">
                  <c:v>89.347433333300003</c:v>
                </c:pt>
                <c:pt idx="291" formatCode="0.0">
                  <c:v>89.396199999999993</c:v>
                </c:pt>
                <c:pt idx="292" formatCode="0.0">
                  <c:v>90.014700000000005</c:v>
                </c:pt>
                <c:pt idx="293" formatCode="0.0">
                  <c:v>91.200400000000002</c:v>
                </c:pt>
                <c:pt idx="294" formatCode="0.0">
                  <c:v>92.187266666599996</c:v>
                </c:pt>
                <c:pt idx="295" formatCode="0.0">
                  <c:v>93.452666666599995</c:v>
                </c:pt>
                <c:pt idx="296" formatCode="0.0">
                  <c:v>93.428533333299995</c:v>
                </c:pt>
                <c:pt idx="297" formatCode="0.0">
                  <c:v>93.616833333299994</c:v>
                </c:pt>
                <c:pt idx="298" formatCode="0.0">
                  <c:v>92.648233333299999</c:v>
                </c:pt>
                <c:pt idx="299" formatCode="0.0">
                  <c:v>92.508799999999994</c:v>
                </c:pt>
                <c:pt idx="300" formatCode="0.0">
                  <c:v>92.651766666599997</c:v>
                </c:pt>
                <c:pt idx="301" formatCode="0.0">
                  <c:v>92.828033333299999</c:v>
                </c:pt>
                <c:pt idx="302" formatCode="0.0">
                  <c:v>93.082333333299999</c:v>
                </c:pt>
                <c:pt idx="303" formatCode="0.0">
                  <c:v>92.766033333300001</c:v>
                </c:pt>
                <c:pt idx="304" formatCode="0.0">
                  <c:v>92.947299999999998</c:v>
                </c:pt>
                <c:pt idx="305" formatCode="0.0">
                  <c:v>93.52</c:v>
                </c:pt>
                <c:pt idx="306" formatCode="0.0">
                  <c:v>94.345466666600004</c:v>
                </c:pt>
                <c:pt idx="307" formatCode="0.0">
                  <c:v>95.739800000000002</c:v>
                </c:pt>
                <c:pt idx="308" formatCode="0.0">
                  <c:v>95.844300000000004</c:v>
                </c:pt>
                <c:pt idx="309" formatCode="0.0">
                  <c:v>96.217966666600006</c:v>
                </c:pt>
                <c:pt idx="310" formatCode="0.0">
                  <c:v>95.567466666599998</c:v>
                </c:pt>
                <c:pt idx="311" formatCode="0.0">
                  <c:v>95.567300000000003</c:v>
                </c:pt>
                <c:pt idx="312" formatCode="0.0">
                  <c:v>95.781133333300005</c:v>
                </c:pt>
                <c:pt idx="313" formatCode="0.0">
                  <c:v>96.290933333300003</c:v>
                </c:pt>
                <c:pt idx="314" formatCode="0.0">
                  <c:v>96.535433333300006</c:v>
                </c:pt>
                <c:pt idx="315" formatCode="0.0">
                  <c:v>96.361833333299998</c:v>
                </c:pt>
                <c:pt idx="316" formatCode="0.0">
                  <c:v>96.368200000000002</c:v>
                </c:pt>
                <c:pt idx="317" formatCode="0.0">
                  <c:v>97.163633333299998</c:v>
                </c:pt>
                <c:pt idx="318" formatCode="0.0">
                  <c:v>97.754900000000006</c:v>
                </c:pt>
                <c:pt idx="319" formatCode="0.0">
                  <c:v>98.636266666599994</c:v>
                </c:pt>
                <c:pt idx="320" formatCode="0.0">
                  <c:v>98.359433333300004</c:v>
                </c:pt>
                <c:pt idx="321" formatCode="0.0">
                  <c:v>98.284966666599999</c:v>
                </c:pt>
                <c:pt idx="322" formatCode="0.0">
                  <c:v>97.640033333299996</c:v>
                </c:pt>
                <c:pt idx="323" formatCode="0.0">
                  <c:v>97.492733333299995</c:v>
                </c:pt>
                <c:pt idx="324" formatCode="0.0">
                  <c:v>97.657200000000003</c:v>
                </c:pt>
                <c:pt idx="325" formatCode="0.0">
                  <c:v>97.938566666599996</c:v>
                </c:pt>
                <c:pt idx="326" formatCode="0.0">
                  <c:v>98.2788333333</c:v>
                </c:pt>
                <c:pt idx="327" formatCode="0.0">
                  <c:v>98.274066666600007</c:v>
                </c:pt>
                <c:pt idx="328" formatCode="0.0">
                  <c:v>98.244733333300005</c:v>
                </c:pt>
                <c:pt idx="329" formatCode="0.0">
                  <c:v>98.892233333299998</c:v>
                </c:pt>
                <c:pt idx="330" formatCode="0.0">
                  <c:v>99.240099999999998</c:v>
                </c:pt>
                <c:pt idx="331" formatCode="0.0">
                  <c:v>100.3987666666</c:v>
                </c:pt>
                <c:pt idx="332" formatCode="0.0">
                  <c:v>100.4706333333</c:v>
                </c:pt>
                <c:pt idx="333" formatCode="0.0">
                  <c:v>100.7810333333</c:v>
                </c:pt>
                <c:pt idx="334" formatCode="0.0">
                  <c:v>100.1249</c:v>
                </c:pt>
                <c:pt idx="335" formatCode="0.0">
                  <c:v>99.743166666600004</c:v>
                </c:pt>
                <c:pt idx="336" formatCode="0.0">
                  <c:v>99.7163333333</c:v>
                </c:pt>
                <c:pt idx="337" formatCode="0.0">
                  <c:v>99.984266666600007</c:v>
                </c:pt>
                <c:pt idx="338" formatCode="0.0">
                  <c:v>100.66</c:v>
                </c:pt>
                <c:pt idx="339" formatCode="0.0">
                  <c:v>100.8849</c:v>
                </c:pt>
                <c:pt idx="340" formatCode="0.0">
                  <c:v>101.1883666666</c:v>
                </c:pt>
                <c:pt idx="341" formatCode="0.0">
                  <c:v>101.95350000000001</c:v>
                </c:pt>
                <c:pt idx="342" formatCode="0.0">
                  <c:v>102.604</c:v>
                </c:pt>
                <c:pt idx="343" formatCode="0.0">
                  <c:v>103.77653333329999</c:v>
                </c:pt>
                <c:pt idx="344" formatCode="0.0">
                  <c:v>103.7112666666</c:v>
                </c:pt>
                <c:pt idx="345" formatCode="0.0">
                  <c:v>103.8860666666</c:v>
                </c:pt>
                <c:pt idx="346" formatCode="0.0">
                  <c:v>103.31453333330001</c:v>
                </c:pt>
                <c:pt idx="347" formatCode="0.0">
                  <c:v>102.99143333329999</c:v>
                </c:pt>
                <c:pt idx="348" formatCode="0.0">
                  <c:v>102.8244</c:v>
                </c:pt>
                <c:pt idx="349" formatCode="0.0">
                  <c:v>102.4507666666</c:v>
                </c:pt>
                <c:pt idx="350" formatCode="0.0">
                  <c:v>102.10120000000001</c:v>
                </c:pt>
                <c:pt idx="351" formatCode="0.0">
                  <c:v>101.1860666666</c:v>
                </c:pt>
                <c:pt idx="352" formatCode="0.0">
                  <c:v>100.48309999999999</c:v>
                </c:pt>
                <c:pt idx="353" formatCode="0.0">
                  <c:v>100.5984666666</c:v>
                </c:pt>
                <c:pt idx="354" formatCode="0.0">
                  <c:v>101.0676666666</c:v>
                </c:pt>
                <c:pt idx="355" formatCode="0.0">
                  <c:v>102.2134666666</c:v>
                </c:pt>
                <c:pt idx="356" formatCode="0.0">
                  <c:v>101.8109333333</c:v>
                </c:pt>
                <c:pt idx="357" formatCode="0.0">
                  <c:v>101.49026666659999</c:v>
                </c:pt>
                <c:pt idx="358" formatCode="0.0">
                  <c:v>99.985133333299999</c:v>
                </c:pt>
                <c:pt idx="359" formatCode="0.0">
                  <c:v>99.012299999999996</c:v>
                </c:pt>
                <c:pt idx="360" formatCode="0.0">
                  <c:v>98.664199999999994</c:v>
                </c:pt>
                <c:pt idx="361" formatCode="0.0">
                  <c:v>98.574833333300006</c:v>
                </c:pt>
                <c:pt idx="362" formatCode="0.0">
                  <c:v>98.405000000000001</c:v>
                </c:pt>
                <c:pt idx="363" formatCode="0.0">
                  <c:v>97.782066666600002</c:v>
                </c:pt>
                <c:pt idx="364" formatCode="0.0">
                  <c:v>97.311800000000005</c:v>
                </c:pt>
                <c:pt idx="365" formatCode="0.0">
                  <c:v>98.237133333299994</c:v>
                </c:pt>
                <c:pt idx="366" formatCode="0.0">
                  <c:v>98.738433333299994</c:v>
                </c:pt>
                <c:pt idx="367" formatCode="0.0">
                  <c:v>100.0056</c:v>
                </c:pt>
                <c:pt idx="368" formatCode="0.0">
                  <c:v>99.684799999999996</c:v>
                </c:pt>
                <c:pt idx="369" formatCode="0.0">
                  <c:v>99.736999999999995</c:v>
                </c:pt>
                <c:pt idx="370" formatCode="0.0">
                  <c:v>98.683666666600004</c:v>
                </c:pt>
                <c:pt idx="371" formatCode="0.0">
                  <c:v>98.461799999999997</c:v>
                </c:pt>
                <c:pt idx="372" formatCode="0.0">
                  <c:v>98.412666666600003</c:v>
                </c:pt>
                <c:pt idx="373" formatCode="0.0">
                  <c:v>98.572033333299999</c:v>
                </c:pt>
                <c:pt idx="374" formatCode="0.0">
                  <c:v>98.739766666600005</c:v>
                </c:pt>
                <c:pt idx="375" formatCode="0.0">
                  <c:v>98.391999999999996</c:v>
                </c:pt>
                <c:pt idx="376" formatCode="0.0">
                  <c:v>98.608533333300002</c:v>
                </c:pt>
                <c:pt idx="377" formatCode="0.0">
                  <c:v>99.457099999999997</c:v>
                </c:pt>
                <c:pt idx="378" formatCode="0.0">
                  <c:v>100.30863333329999</c:v>
                </c:pt>
                <c:pt idx="379" formatCode="0.0">
                  <c:v>101.2350333333</c:v>
                </c:pt>
                <c:pt idx="380" formatCode="0.0">
                  <c:v>100.70073333329999</c:v>
                </c:pt>
                <c:pt idx="381" formatCode="0.0">
                  <c:v>100.9407333333</c:v>
                </c:pt>
                <c:pt idx="382" formatCode="0.0">
                  <c:v>100.64083333329999</c:v>
                </c:pt>
                <c:pt idx="383" formatCode="0.0">
                  <c:v>101.10236666660001</c:v>
                </c:pt>
                <c:pt idx="384" formatCode="0.0">
                  <c:v>101.3119666666</c:v>
                </c:pt>
                <c:pt idx="385" formatCode="0.0">
                  <c:v>101.6400333333</c:v>
                </c:pt>
                <c:pt idx="386" formatCode="0.0">
                  <c:v>101.9253666666</c:v>
                </c:pt>
                <c:pt idx="387" formatCode="0.0">
                  <c:v>102.0239666666</c:v>
                </c:pt>
                <c:pt idx="388" formatCode="0.0">
                  <c:v>101.8664</c:v>
                </c:pt>
                <c:pt idx="389" formatCode="0.0">
                  <c:v>102.56789999999999</c:v>
                </c:pt>
                <c:pt idx="390" formatCode="0.0">
                  <c:v>103.0698333333</c:v>
                </c:pt>
                <c:pt idx="391" formatCode="0.0">
                  <c:v>104.6750666666</c:v>
                </c:pt>
                <c:pt idx="392" formatCode="0.0">
                  <c:v>104.6721333333</c:v>
                </c:pt>
                <c:pt idx="393" formatCode="0.0">
                  <c:v>104.7151333333</c:v>
                </c:pt>
                <c:pt idx="394" formatCode="0.0">
                  <c:v>103.75776666660001</c:v>
                </c:pt>
                <c:pt idx="395" formatCode="0.0">
                  <c:v>103.43506666659999</c:v>
                </c:pt>
                <c:pt idx="396" formatCode="0.0">
                  <c:v>103.3211</c:v>
                </c:pt>
                <c:pt idx="397" formatCode="0.0">
                  <c:v>103.1624666666</c:v>
                </c:pt>
                <c:pt idx="398" formatCode="0.0">
                  <c:v>102.9778333333</c:v>
                </c:pt>
                <c:pt idx="399" formatCode="0.0">
                  <c:v>102.1384</c:v>
                </c:pt>
                <c:pt idx="400" formatCode="0.0">
                  <c:v>101.62269999999999</c:v>
                </c:pt>
                <c:pt idx="401" formatCode="0.0">
                  <c:v>101.9154333333</c:v>
                </c:pt>
                <c:pt idx="402" formatCode="0.0">
                  <c:v>102.3699333333</c:v>
                </c:pt>
                <c:pt idx="403" formatCode="0.0">
                  <c:v>103.5988</c:v>
                </c:pt>
                <c:pt idx="404" formatCode="0.0">
                  <c:v>103.2877</c:v>
                </c:pt>
                <c:pt idx="405" formatCode="0.0">
                  <c:v>103.07783333330001</c:v>
                </c:pt>
                <c:pt idx="406" formatCode="0.0">
                  <c:v>101.96129999999999</c:v>
                </c:pt>
                <c:pt idx="407" formatCode="0.0">
                  <c:v>101.5364333333</c:v>
                </c:pt>
                <c:pt idx="408" formatCode="0.0">
                  <c:v>101.4957</c:v>
                </c:pt>
                <c:pt idx="409" formatCode="0.0">
                  <c:v>101.6548333333</c:v>
                </c:pt>
                <c:pt idx="410" formatCode="0.0">
                  <c:v>100.4004666666</c:v>
                </c:pt>
                <c:pt idx="411" formatCode="0.0">
                  <c:v>94.199200000000005</c:v>
                </c:pt>
                <c:pt idx="412" formatCode="0.0">
                  <c:v>88.512266666599999</c:v>
                </c:pt>
                <c:pt idx="413" formatCode="0.0">
                  <c:v>86.836466666600003</c:v>
                </c:pt>
                <c:pt idx="414" formatCode="0.0">
                  <c:v>90.9723333333</c:v>
                </c:pt>
                <c:pt idx="415" formatCode="0.0">
                  <c:v>95.366666666599997</c:v>
                </c:pt>
                <c:pt idx="416" formatCode="0.0">
                  <c:v>96.273133333299995</c:v>
                </c:pt>
                <c:pt idx="417" formatCode="0.0">
                  <c:v>96.721766666600004</c:v>
                </c:pt>
                <c:pt idx="418" formatCode="0.0">
                  <c:v>96.072066666599994</c:v>
                </c:pt>
                <c:pt idx="419" formatCode="0.0">
                  <c:v>96.762833333299994</c:v>
                </c:pt>
                <c:pt idx="420" formatCode="0.0">
                  <c:v>97.594099999999997</c:v>
                </c:pt>
                <c:pt idx="421" formatCode="0.0">
                  <c:v>97.486466666599995</c:v>
                </c:pt>
                <c:pt idx="422" formatCode="0.0">
                  <c:v>97.7654</c:v>
                </c:pt>
                <c:pt idx="423" formatCode="0.0">
                  <c:v>97.124033333300005</c:v>
                </c:pt>
                <c:pt idx="424" formatCode="0.0">
                  <c:v>97.8761666666</c:v>
                </c:pt>
                <c:pt idx="425" formatCode="0.0">
                  <c:v>98.607333333300005</c:v>
                </c:pt>
                <c:pt idx="426" formatCode="0.0">
                  <c:v>99.639466666600001</c:v>
                </c:pt>
                <c:pt idx="427" formatCode="0.0">
                  <c:v>100.8955</c:v>
                </c:pt>
                <c:pt idx="428" formatCode="0.0">
                  <c:v>100.23283333329999</c:v>
                </c:pt>
                <c:pt idx="429" formatCode="0.0">
                  <c:v>100.2516666666</c:v>
                </c:pt>
                <c:pt idx="430" formatCode="0.0">
                  <c:v>99.809733333300002</c:v>
                </c:pt>
                <c:pt idx="431" formatCode="0.0">
                  <c:v>100.37439999999999</c:v>
                </c:pt>
                <c:pt idx="432" formatCode="0.0">
                  <c:v>100.7798666666</c:v>
                </c:pt>
                <c:pt idx="433" formatCode="0.0">
                  <c:v>101.2897666666</c:v>
                </c:pt>
                <c:pt idx="434" formatCode="0.0">
                  <c:v>102.16146666660001</c:v>
                </c:pt>
                <c:pt idx="435" formatCode="0.0">
                  <c:v>102.0035</c:v>
                </c:pt>
                <c:pt idx="436" formatCode="0.0">
                  <c:v>101.9128666666</c:v>
                </c:pt>
                <c:pt idx="437" formatCode="0.0">
                  <c:v>102.1995</c:v>
                </c:pt>
                <c:pt idx="438" formatCode="0.0">
                  <c:v>102.9409666666</c:v>
                </c:pt>
                <c:pt idx="439" formatCode="0.0">
                  <c:v>103.9395666666</c:v>
                </c:pt>
                <c:pt idx="440" formatCode="0.0">
                  <c:v>103.7489333333</c:v>
                </c:pt>
                <c:pt idx="441" formatCode="0.0">
                  <c:v>103.7536333333</c:v>
                </c:pt>
                <c:pt idx="442" formatCode="0.0">
                  <c:v>102.95713333330001</c:v>
                </c:pt>
                <c:pt idx="443" formatCode="0.0">
                  <c:v>102.3196666666</c:v>
                </c:pt>
                <c:pt idx="444" formatCode="0.0">
                  <c:v>102.1445333333</c:v>
                </c:pt>
                <c:pt idx="445" formatCode="0.0">
                  <c:v>102.3084333333</c:v>
                </c:pt>
                <c:pt idx="446" formatCode="0.0">
                  <c:v>102.9110333333</c:v>
                </c:pt>
                <c:pt idx="447" formatCode="0.0">
                  <c:v>102.6349</c:v>
                </c:pt>
                <c:pt idx="448" formatCode="0.0">
                  <c:v>102.23363333330001</c:v>
                </c:pt>
                <c:pt idx="449" formatCode="0.0">
                  <c:v>102.3681</c:v>
                </c:pt>
                <c:pt idx="450" formatCode="0.0">
                  <c:v>102.7936</c:v>
                </c:pt>
                <c:pt idx="451" formatCode="0.0">
                  <c:v>104.0319666666</c:v>
                </c:pt>
                <c:pt idx="65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114A-4F3F-A7CE-8C3B24970508}"/>
            </c:ext>
          </c:extLst>
        </c:ser>
        <c:ser>
          <c:idx val="2"/>
          <c:order val="4"/>
          <c:tx>
            <c:v>12MMA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chemeClr val="tx1">
                  <a:alpha val="95000"/>
                </a:schemeClr>
              </a:outerShdw>
            </a:effectLst>
          </c:spPr>
          <c:marker>
            <c:symbol val="none"/>
          </c:marker>
          <c:dLbls>
            <c:delete val="1"/>
          </c:dLbls>
          <c:cat>
            <c:multiLvlStrRef>
              <c:f>#REF!</c:f>
            </c:multiLvlStrRef>
          </c:cat>
          <c:val>
            <c:numRef>
              <c:f>TIPRONSA!$H$9:$H$668</c:f>
              <c:numCache>
                <c:formatCode>General</c:formatCode>
                <c:ptCount val="660"/>
                <c:pt idx="0" formatCode="0.0">
                  <c:v>0</c:v>
                </c:pt>
                <c:pt idx="11" formatCode="0.0">
                  <c:v>55.290358333299999</c:v>
                </c:pt>
                <c:pt idx="12" formatCode="0.0">
                  <c:v>55.309283333300002</c:v>
                </c:pt>
                <c:pt idx="13" formatCode="0.0">
                  <c:v>55.427408333300001</c:v>
                </c:pt>
                <c:pt idx="14" formatCode="0.0">
                  <c:v>55.609625000000001</c:v>
                </c:pt>
                <c:pt idx="15" formatCode="0.0">
                  <c:v>55.750483333299997</c:v>
                </c:pt>
                <c:pt idx="16" formatCode="0.0">
                  <c:v>55.963833333300002</c:v>
                </c:pt>
                <c:pt idx="17" formatCode="0.0">
                  <c:v>56.2273</c:v>
                </c:pt>
                <c:pt idx="18" formatCode="0.0">
                  <c:v>56.488391666600002</c:v>
                </c:pt>
                <c:pt idx="19" formatCode="0.0">
                  <c:v>56.806600000000003</c:v>
                </c:pt>
                <c:pt idx="20" formatCode="0.0">
                  <c:v>57.1020333333</c:v>
                </c:pt>
                <c:pt idx="21" formatCode="0.0">
                  <c:v>57.470325000000003</c:v>
                </c:pt>
                <c:pt idx="22" formatCode="0.0">
                  <c:v>57.8367</c:v>
                </c:pt>
                <c:pt idx="23" formatCode="0.0">
                  <c:v>58.172583333299997</c:v>
                </c:pt>
                <c:pt idx="24" formatCode="0.0">
                  <c:v>58.527000000000001</c:v>
                </c:pt>
                <c:pt idx="25" formatCode="0.0">
                  <c:v>58.831158333300003</c:v>
                </c:pt>
                <c:pt idx="26" formatCode="0.0">
                  <c:v>59.138491666599997</c:v>
                </c:pt>
                <c:pt idx="27" formatCode="0.0">
                  <c:v>59.465525</c:v>
                </c:pt>
                <c:pt idx="28" formatCode="0.0">
                  <c:v>59.747925000000002</c:v>
                </c:pt>
                <c:pt idx="29" formatCode="0.0">
                  <c:v>60.0334916666</c:v>
                </c:pt>
                <c:pt idx="30" formatCode="0.0">
                  <c:v>60.281416666600002</c:v>
                </c:pt>
                <c:pt idx="31" formatCode="0.0">
                  <c:v>60.514658333299998</c:v>
                </c:pt>
                <c:pt idx="32" formatCode="0.0">
                  <c:v>60.742966666599997</c:v>
                </c:pt>
                <c:pt idx="33" formatCode="0.0">
                  <c:v>60.910291666600003</c:v>
                </c:pt>
                <c:pt idx="34" formatCode="0.0">
                  <c:v>61.050808333299997</c:v>
                </c:pt>
                <c:pt idx="35" formatCode="0.0">
                  <c:v>61.182741666600002</c:v>
                </c:pt>
                <c:pt idx="36" formatCode="0.0">
                  <c:v>61.320958333299998</c:v>
                </c:pt>
                <c:pt idx="37" formatCode="0.0">
                  <c:v>61.4196166666</c:v>
                </c:pt>
                <c:pt idx="38" formatCode="0.0">
                  <c:v>61.4889666666</c:v>
                </c:pt>
                <c:pt idx="39" formatCode="0.0">
                  <c:v>61.606583333300001</c:v>
                </c:pt>
                <c:pt idx="40" formatCode="0.0">
                  <c:v>61.655583333300001</c:v>
                </c:pt>
                <c:pt idx="41" formatCode="0.0">
                  <c:v>61.695025000000001</c:v>
                </c:pt>
                <c:pt idx="42" formatCode="0.0">
                  <c:v>61.680174999999998</c:v>
                </c:pt>
                <c:pt idx="43" formatCode="0.0">
                  <c:v>61.709841666599999</c:v>
                </c:pt>
                <c:pt idx="44" formatCode="0.0">
                  <c:v>61.725783333300001</c:v>
                </c:pt>
                <c:pt idx="45" formatCode="0.0">
                  <c:v>61.714925000000001</c:v>
                </c:pt>
                <c:pt idx="46" formatCode="0.0">
                  <c:v>61.713508333299998</c:v>
                </c:pt>
                <c:pt idx="47" formatCode="0.0">
                  <c:v>61.736825000000003</c:v>
                </c:pt>
                <c:pt idx="48" formatCode="0.0">
                  <c:v>61.695433333300002</c:v>
                </c:pt>
                <c:pt idx="49" formatCode="0.0">
                  <c:v>61.710050000000003</c:v>
                </c:pt>
                <c:pt idx="50" formatCode="0.0">
                  <c:v>61.775733333300003</c:v>
                </c:pt>
                <c:pt idx="51" formatCode="0.0">
                  <c:v>61.726700000000001</c:v>
                </c:pt>
                <c:pt idx="52" formatCode="0.0">
                  <c:v>61.801141666600003</c:v>
                </c:pt>
                <c:pt idx="53" formatCode="0.0">
                  <c:v>61.894150000000003</c:v>
                </c:pt>
                <c:pt idx="54" formatCode="0.0">
                  <c:v>62.039616666599997</c:v>
                </c:pt>
                <c:pt idx="55" formatCode="0.0">
                  <c:v>62.147525000000002</c:v>
                </c:pt>
                <c:pt idx="56" formatCode="0.0">
                  <c:v>62.285466666600001</c:v>
                </c:pt>
                <c:pt idx="57" formatCode="0.0">
                  <c:v>62.3781166666</c:v>
                </c:pt>
                <c:pt idx="58" formatCode="0.0">
                  <c:v>62.390675000000002</c:v>
                </c:pt>
                <c:pt idx="59" formatCode="0.0">
                  <c:v>62.330958333300003</c:v>
                </c:pt>
                <c:pt idx="60" formatCode="0.0">
                  <c:v>62.296008333300001</c:v>
                </c:pt>
                <c:pt idx="61" formatCode="0.0">
                  <c:v>62.165866666600003</c:v>
                </c:pt>
                <c:pt idx="62" formatCode="0.0">
                  <c:v>61.951591666600002</c:v>
                </c:pt>
                <c:pt idx="63" formatCode="0.0">
                  <c:v>61.843791666599998</c:v>
                </c:pt>
                <c:pt idx="64" formatCode="0.0">
                  <c:v>61.716825</c:v>
                </c:pt>
                <c:pt idx="65" formatCode="0.0">
                  <c:v>61.622574999999998</c:v>
                </c:pt>
                <c:pt idx="66" formatCode="0.0">
                  <c:v>61.538866666600001</c:v>
                </c:pt>
                <c:pt idx="67" formatCode="0.0">
                  <c:v>61.459691666600001</c:v>
                </c:pt>
                <c:pt idx="68" formatCode="0.0">
                  <c:v>61.397241666600003</c:v>
                </c:pt>
                <c:pt idx="69" formatCode="0.0">
                  <c:v>61.3706166666</c:v>
                </c:pt>
                <c:pt idx="70" formatCode="0.0">
                  <c:v>61.389566666599997</c:v>
                </c:pt>
                <c:pt idx="71" formatCode="0.0">
                  <c:v>61.411924999999997</c:v>
                </c:pt>
                <c:pt idx="72" formatCode="0.0">
                  <c:v>61.429274999999997</c:v>
                </c:pt>
                <c:pt idx="73" formatCode="0.0">
                  <c:v>61.537858333300001</c:v>
                </c:pt>
                <c:pt idx="74" formatCode="0.0">
                  <c:v>61.758266666600001</c:v>
                </c:pt>
                <c:pt idx="75" formatCode="0.0">
                  <c:v>61.925216666600001</c:v>
                </c:pt>
                <c:pt idx="76" formatCode="0.0">
                  <c:v>62.1006916666</c:v>
                </c:pt>
                <c:pt idx="77" formatCode="0.0">
                  <c:v>62.227600000000002</c:v>
                </c:pt>
                <c:pt idx="78" formatCode="0.0">
                  <c:v>62.377566666600003</c:v>
                </c:pt>
                <c:pt idx="79" formatCode="0.0">
                  <c:v>62.510058333300002</c:v>
                </c:pt>
                <c:pt idx="80" formatCode="0.0">
                  <c:v>62.6011833333</c:v>
                </c:pt>
                <c:pt idx="81" formatCode="0.0">
                  <c:v>62.758183333300003</c:v>
                </c:pt>
                <c:pt idx="82" formatCode="0.0">
                  <c:v>62.964658333300001</c:v>
                </c:pt>
                <c:pt idx="83" formatCode="0.0">
                  <c:v>63.208575000000003</c:v>
                </c:pt>
                <c:pt idx="84" formatCode="0.0">
                  <c:v>63.462716666600002</c:v>
                </c:pt>
                <c:pt idx="85" formatCode="0.0">
                  <c:v>63.720683333300002</c:v>
                </c:pt>
                <c:pt idx="86" formatCode="0.0">
                  <c:v>63.925708333300001</c:v>
                </c:pt>
                <c:pt idx="87" formatCode="0.0">
                  <c:v>64.102683333300007</c:v>
                </c:pt>
                <c:pt idx="88" formatCode="0.0">
                  <c:v>64.240224999999995</c:v>
                </c:pt>
                <c:pt idx="89" formatCode="0.0">
                  <c:v>64.389808333299996</c:v>
                </c:pt>
                <c:pt idx="90" formatCode="0.0">
                  <c:v>64.516975000000002</c:v>
                </c:pt>
                <c:pt idx="91" formatCode="0.0">
                  <c:v>64.662999999999997</c:v>
                </c:pt>
                <c:pt idx="92" formatCode="0.0">
                  <c:v>64.820599999999999</c:v>
                </c:pt>
                <c:pt idx="93" formatCode="0.0">
                  <c:v>64.968808333300004</c:v>
                </c:pt>
                <c:pt idx="94" formatCode="0.0">
                  <c:v>65.120625000000004</c:v>
                </c:pt>
                <c:pt idx="95" formatCode="0.0">
                  <c:v>65.284925000000001</c:v>
                </c:pt>
                <c:pt idx="96" formatCode="0.0">
                  <c:v>65.468266666600002</c:v>
                </c:pt>
                <c:pt idx="97" formatCode="0.0">
                  <c:v>65.624716666599994</c:v>
                </c:pt>
                <c:pt idx="98" formatCode="0.0">
                  <c:v>65.8445583333</c:v>
                </c:pt>
                <c:pt idx="99" formatCode="0.0">
                  <c:v>66.083224999999999</c:v>
                </c:pt>
                <c:pt idx="100" formatCode="0.0">
                  <c:v>66.356466666599999</c:v>
                </c:pt>
                <c:pt idx="101" formatCode="0.0">
                  <c:v>66.671199999999999</c:v>
                </c:pt>
                <c:pt idx="102" formatCode="0.0">
                  <c:v>66.939549999999997</c:v>
                </c:pt>
                <c:pt idx="103" formatCode="0.0">
                  <c:v>67.278291666599998</c:v>
                </c:pt>
                <c:pt idx="104" formatCode="0.0">
                  <c:v>67.635874999999999</c:v>
                </c:pt>
                <c:pt idx="105" formatCode="0.0">
                  <c:v>67.9833</c:v>
                </c:pt>
                <c:pt idx="106" formatCode="0.0">
                  <c:v>68.3393666666</c:v>
                </c:pt>
                <c:pt idx="107" formatCode="0.0">
                  <c:v>68.7222916666</c:v>
                </c:pt>
                <c:pt idx="108" formatCode="0.0">
                  <c:v>69.073358333300007</c:v>
                </c:pt>
                <c:pt idx="109" formatCode="0.0">
                  <c:v>69.438725000000005</c:v>
                </c:pt>
                <c:pt idx="110" formatCode="0.0">
                  <c:v>69.773833333300004</c:v>
                </c:pt>
                <c:pt idx="111" formatCode="0.0">
                  <c:v>70.014658333300005</c:v>
                </c:pt>
                <c:pt idx="112" formatCode="0.0">
                  <c:v>70.270666666599993</c:v>
                </c:pt>
                <c:pt idx="113" formatCode="0.0">
                  <c:v>70.538633333299998</c:v>
                </c:pt>
                <c:pt idx="114" formatCode="0.0">
                  <c:v>70.775625000000005</c:v>
                </c:pt>
                <c:pt idx="115" formatCode="0.0">
                  <c:v>71.055216666600003</c:v>
                </c:pt>
                <c:pt idx="116" formatCode="0.0">
                  <c:v>71.343324999999993</c:v>
                </c:pt>
                <c:pt idx="117" formatCode="0.0">
                  <c:v>71.549800000000005</c:v>
                </c:pt>
                <c:pt idx="118" formatCode="0.0">
                  <c:v>71.739450000000005</c:v>
                </c:pt>
                <c:pt idx="119" formatCode="0.0">
                  <c:v>71.906599999999997</c:v>
                </c:pt>
                <c:pt idx="120" formatCode="0.0">
                  <c:v>72.013808333300005</c:v>
                </c:pt>
                <c:pt idx="121" formatCode="0.0">
                  <c:v>72.205375000000004</c:v>
                </c:pt>
                <c:pt idx="122" formatCode="0.0">
                  <c:v>72.388216666600002</c:v>
                </c:pt>
                <c:pt idx="123" formatCode="0.0">
                  <c:v>72.652166666599996</c:v>
                </c:pt>
                <c:pt idx="124" formatCode="0.0">
                  <c:v>72.9136416666</c:v>
                </c:pt>
                <c:pt idx="125" formatCode="0.0">
                  <c:v>73.218808333300004</c:v>
                </c:pt>
                <c:pt idx="126" formatCode="0.0">
                  <c:v>73.51455</c:v>
                </c:pt>
                <c:pt idx="127" formatCode="0.0">
                  <c:v>73.802683333299996</c:v>
                </c:pt>
                <c:pt idx="128" formatCode="0.0">
                  <c:v>74.123400000000004</c:v>
                </c:pt>
                <c:pt idx="129" formatCode="0.0">
                  <c:v>74.444591666600004</c:v>
                </c:pt>
                <c:pt idx="130" formatCode="0.0">
                  <c:v>74.8064583333</c:v>
                </c:pt>
                <c:pt idx="131" formatCode="0.0">
                  <c:v>75.171133333300006</c:v>
                </c:pt>
                <c:pt idx="132" formatCode="0.0">
                  <c:v>75.585641666599997</c:v>
                </c:pt>
                <c:pt idx="133" formatCode="0.0">
                  <c:v>75.987825000000001</c:v>
                </c:pt>
                <c:pt idx="134" formatCode="0.0">
                  <c:v>76.429116666599995</c:v>
                </c:pt>
                <c:pt idx="135" formatCode="0.0">
                  <c:v>76.872183333300001</c:v>
                </c:pt>
                <c:pt idx="136" formatCode="0.0">
                  <c:v>77.270674999999997</c:v>
                </c:pt>
                <c:pt idx="137" formatCode="0.0">
                  <c:v>77.621624999999995</c:v>
                </c:pt>
                <c:pt idx="138" formatCode="0.0">
                  <c:v>77.980058333299993</c:v>
                </c:pt>
                <c:pt idx="139" formatCode="0.0">
                  <c:v>78.411824999999993</c:v>
                </c:pt>
                <c:pt idx="140" formatCode="0.0">
                  <c:v>78.875458333300003</c:v>
                </c:pt>
                <c:pt idx="141" formatCode="0.0">
                  <c:v>79.419616666600007</c:v>
                </c:pt>
                <c:pt idx="142" formatCode="0.0">
                  <c:v>79.998975000000002</c:v>
                </c:pt>
                <c:pt idx="143" formatCode="0.0">
                  <c:v>80.573975000000004</c:v>
                </c:pt>
                <c:pt idx="144" formatCode="0.0">
                  <c:v>81.111533333300002</c:v>
                </c:pt>
                <c:pt idx="145" formatCode="0.0">
                  <c:v>81.608066666599996</c:v>
                </c:pt>
                <c:pt idx="146" formatCode="0.0">
                  <c:v>82.101616666599995</c:v>
                </c:pt>
                <c:pt idx="147" formatCode="0.0">
                  <c:v>82.498091666600004</c:v>
                </c:pt>
                <c:pt idx="148" formatCode="0.0">
                  <c:v>82.991741666600007</c:v>
                </c:pt>
                <c:pt idx="149" formatCode="0.0">
                  <c:v>83.391625000000005</c:v>
                </c:pt>
                <c:pt idx="150" formatCode="0.0">
                  <c:v>83.793416666599995</c:v>
                </c:pt>
                <c:pt idx="151" formatCode="0.0">
                  <c:v>84.218000000000004</c:v>
                </c:pt>
                <c:pt idx="152" formatCode="0.0">
                  <c:v>84.501158333299998</c:v>
                </c:pt>
                <c:pt idx="153" formatCode="0.0">
                  <c:v>84.835624999999993</c:v>
                </c:pt>
                <c:pt idx="154" formatCode="0.0">
                  <c:v>85.070116666600001</c:v>
                </c:pt>
                <c:pt idx="155" formatCode="0.0">
                  <c:v>85.307974999999999</c:v>
                </c:pt>
                <c:pt idx="156" formatCode="0.0">
                  <c:v>85.580016666600002</c:v>
                </c:pt>
                <c:pt idx="157" formatCode="0.0">
                  <c:v>85.841683333299997</c:v>
                </c:pt>
                <c:pt idx="158" formatCode="0.0">
                  <c:v>86.148925000000006</c:v>
                </c:pt>
                <c:pt idx="159" formatCode="0.0">
                  <c:v>86.470516666600005</c:v>
                </c:pt>
                <c:pt idx="160" formatCode="0.0">
                  <c:v>86.760300000000001</c:v>
                </c:pt>
                <c:pt idx="161" formatCode="0.0">
                  <c:v>87.133266666599994</c:v>
                </c:pt>
                <c:pt idx="162" formatCode="0.0">
                  <c:v>87.465716666600002</c:v>
                </c:pt>
                <c:pt idx="163" formatCode="0.0">
                  <c:v>87.7661666666</c:v>
                </c:pt>
                <c:pt idx="164" formatCode="0.0">
                  <c:v>88.050833333300005</c:v>
                </c:pt>
                <c:pt idx="165" formatCode="0.0">
                  <c:v>88.3631833333</c:v>
                </c:pt>
                <c:pt idx="166" formatCode="0.0">
                  <c:v>88.696866666600002</c:v>
                </c:pt>
                <c:pt idx="167" formatCode="0.0">
                  <c:v>89.046025</c:v>
                </c:pt>
                <c:pt idx="168" formatCode="0.0">
                  <c:v>89.372041666599998</c:v>
                </c:pt>
                <c:pt idx="169" formatCode="0.0">
                  <c:v>89.678383333300005</c:v>
                </c:pt>
                <c:pt idx="170" formatCode="0.0">
                  <c:v>90.009225000000001</c:v>
                </c:pt>
                <c:pt idx="171" formatCode="0.0">
                  <c:v>90.391733333299996</c:v>
                </c:pt>
                <c:pt idx="172" formatCode="0.0">
                  <c:v>90.729816666600001</c:v>
                </c:pt>
                <c:pt idx="173" formatCode="0.0">
                  <c:v>91.120975000000001</c:v>
                </c:pt>
                <c:pt idx="174" formatCode="0.0">
                  <c:v>91.446866666600002</c:v>
                </c:pt>
                <c:pt idx="175" formatCode="0.0">
                  <c:v>91.708941666599998</c:v>
                </c:pt>
                <c:pt idx="176" formatCode="0.0">
                  <c:v>92.050083333299995</c:v>
                </c:pt>
                <c:pt idx="177" formatCode="0.0">
                  <c:v>92.238641666600003</c:v>
                </c:pt>
                <c:pt idx="178" formatCode="0.0">
                  <c:v>92.389425000000003</c:v>
                </c:pt>
                <c:pt idx="179" formatCode="0.0">
                  <c:v>92.495075</c:v>
                </c:pt>
                <c:pt idx="180" formatCode="0.0">
                  <c:v>92.527900000000002</c:v>
                </c:pt>
                <c:pt idx="181" formatCode="0.0">
                  <c:v>92.503458333300003</c:v>
                </c:pt>
                <c:pt idx="182" formatCode="0.0">
                  <c:v>92.422691666600002</c:v>
                </c:pt>
                <c:pt idx="183" formatCode="0.0">
                  <c:v>92.192099999999996</c:v>
                </c:pt>
                <c:pt idx="184" formatCode="0.0">
                  <c:v>91.997741666600007</c:v>
                </c:pt>
                <c:pt idx="185" formatCode="0.0">
                  <c:v>91.735533333299998</c:v>
                </c:pt>
                <c:pt idx="186" formatCode="0.0">
                  <c:v>91.486466666599995</c:v>
                </c:pt>
                <c:pt idx="187" formatCode="0.0">
                  <c:v>91.235916666600005</c:v>
                </c:pt>
                <c:pt idx="188" formatCode="0.0">
                  <c:v>90.879824999999997</c:v>
                </c:pt>
                <c:pt idx="189" formatCode="0.0">
                  <c:v>90.504374999999996</c:v>
                </c:pt>
                <c:pt idx="190" formatCode="0.0">
                  <c:v>90.089758333299997</c:v>
                </c:pt>
                <c:pt idx="191" formatCode="0.0">
                  <c:v>89.676666666599999</c:v>
                </c:pt>
                <c:pt idx="192" formatCode="0.0">
                  <c:v>89.394324999999995</c:v>
                </c:pt>
                <c:pt idx="193" formatCode="0.0">
                  <c:v>89.156400000000005</c:v>
                </c:pt>
                <c:pt idx="194" formatCode="0.0">
                  <c:v>88.960483333300004</c:v>
                </c:pt>
                <c:pt idx="195" formatCode="0.0">
                  <c:v>88.949616666599994</c:v>
                </c:pt>
                <c:pt idx="196" formatCode="0.0">
                  <c:v>88.915116666599999</c:v>
                </c:pt>
                <c:pt idx="197" formatCode="0.0">
                  <c:v>89.004766666600005</c:v>
                </c:pt>
                <c:pt idx="198" formatCode="0.0">
                  <c:v>89.0786666666</c:v>
                </c:pt>
                <c:pt idx="199" formatCode="0.0">
                  <c:v>89.203824999999995</c:v>
                </c:pt>
                <c:pt idx="200" formatCode="0.0">
                  <c:v>89.385575000000003</c:v>
                </c:pt>
                <c:pt idx="201" formatCode="0.0">
                  <c:v>89.561175000000006</c:v>
                </c:pt>
                <c:pt idx="202" formatCode="0.0">
                  <c:v>89.784441666600003</c:v>
                </c:pt>
                <c:pt idx="203" formatCode="0.0">
                  <c:v>89.978508333299999</c:v>
                </c:pt>
                <c:pt idx="204" formatCode="0.0">
                  <c:v>90.194616666599998</c:v>
                </c:pt>
                <c:pt idx="205" formatCode="0.0">
                  <c:v>90.435033333299998</c:v>
                </c:pt>
                <c:pt idx="206" formatCode="0.0">
                  <c:v>90.611900000000006</c:v>
                </c:pt>
                <c:pt idx="207" formatCode="0.0">
                  <c:v>90.647308333300003</c:v>
                </c:pt>
                <c:pt idx="208" formatCode="0.0">
                  <c:v>90.689750000000004</c:v>
                </c:pt>
                <c:pt idx="209" formatCode="0.0">
                  <c:v>90.662541666600006</c:v>
                </c:pt>
                <c:pt idx="210" formatCode="0.0">
                  <c:v>90.679208333299997</c:v>
                </c:pt>
                <c:pt idx="211" formatCode="0.0">
                  <c:v>90.708808333299999</c:v>
                </c:pt>
                <c:pt idx="212" formatCode="0.0">
                  <c:v>90.768883333299996</c:v>
                </c:pt>
                <c:pt idx="213" formatCode="0.0">
                  <c:v>90.853808333299995</c:v>
                </c:pt>
                <c:pt idx="214" formatCode="0.0">
                  <c:v>90.984425000000002</c:v>
                </c:pt>
                <c:pt idx="215" formatCode="0.0">
                  <c:v>91.142183333299997</c:v>
                </c:pt>
                <c:pt idx="216" formatCode="0.0">
                  <c:v>91.227816666600006</c:v>
                </c:pt>
                <c:pt idx="217" formatCode="0.0">
                  <c:v>91.378008333300002</c:v>
                </c:pt>
                <c:pt idx="218" formatCode="0.0">
                  <c:v>91.500016666600004</c:v>
                </c:pt>
                <c:pt idx="219" formatCode="0.0">
                  <c:v>91.694500000000005</c:v>
                </c:pt>
                <c:pt idx="220" formatCode="0.0">
                  <c:v>91.959691666599994</c:v>
                </c:pt>
                <c:pt idx="221" formatCode="0.0">
                  <c:v>92.171599999999998</c:v>
                </c:pt>
                <c:pt idx="222" formatCode="0.0">
                  <c:v>92.463724999999997</c:v>
                </c:pt>
                <c:pt idx="223" formatCode="0.0">
                  <c:v>92.694125</c:v>
                </c:pt>
                <c:pt idx="224" formatCode="0.0">
                  <c:v>92.854249999999993</c:v>
                </c:pt>
                <c:pt idx="225" formatCode="0.0">
                  <c:v>93.103216666600005</c:v>
                </c:pt>
                <c:pt idx="226" formatCode="0.0">
                  <c:v>93.305374999999998</c:v>
                </c:pt>
                <c:pt idx="227" formatCode="0.0">
                  <c:v>93.578141666600004</c:v>
                </c:pt>
                <c:pt idx="228" formatCode="0.0">
                  <c:v>93.884191666600003</c:v>
                </c:pt>
                <c:pt idx="229" formatCode="0.0">
                  <c:v>94.14385</c:v>
                </c:pt>
                <c:pt idx="230" formatCode="0.0">
                  <c:v>94.414474999999996</c:v>
                </c:pt>
                <c:pt idx="231" formatCode="0.0">
                  <c:v>94.768208333299995</c:v>
                </c:pt>
                <c:pt idx="232" formatCode="0.0">
                  <c:v>95.027974999999998</c:v>
                </c:pt>
                <c:pt idx="233" formatCode="0.0">
                  <c:v>95.387375000000006</c:v>
                </c:pt>
                <c:pt idx="234" formatCode="0.0">
                  <c:v>95.6921166666</c:v>
                </c:pt>
                <c:pt idx="235" formatCode="0.0">
                  <c:v>95.996441666600006</c:v>
                </c:pt>
                <c:pt idx="236" formatCode="0.0">
                  <c:v>96.151183333299997</c:v>
                </c:pt>
                <c:pt idx="237" formatCode="0.0">
                  <c:v>96.298675000000003</c:v>
                </c:pt>
                <c:pt idx="238" formatCode="0.0">
                  <c:v>96.505191666599998</c:v>
                </c:pt>
                <c:pt idx="239" formatCode="0.0">
                  <c:v>96.714391666599994</c:v>
                </c:pt>
                <c:pt idx="240" formatCode="0.0">
                  <c:v>96.856608333300002</c:v>
                </c:pt>
                <c:pt idx="241" formatCode="0.0">
                  <c:v>96.965175000000002</c:v>
                </c:pt>
                <c:pt idx="242" formatCode="0.0">
                  <c:v>97.142174999999995</c:v>
                </c:pt>
                <c:pt idx="243" formatCode="0.0">
                  <c:v>97.222316666599994</c:v>
                </c:pt>
                <c:pt idx="244" formatCode="0.0">
                  <c:v>97.392166666600005</c:v>
                </c:pt>
                <c:pt idx="245" formatCode="0.0">
                  <c:v>97.567224999999993</c:v>
                </c:pt>
                <c:pt idx="246" formatCode="0.0">
                  <c:v>97.794708333299994</c:v>
                </c:pt>
                <c:pt idx="247" formatCode="0.0">
                  <c:v>98.015333333300006</c:v>
                </c:pt>
                <c:pt idx="248" formatCode="0.0">
                  <c:v>98.352275000000006</c:v>
                </c:pt>
                <c:pt idx="249" formatCode="0.0">
                  <c:v>98.576858333299995</c:v>
                </c:pt>
                <c:pt idx="250" formatCode="0.0">
                  <c:v>98.724400000000003</c:v>
                </c:pt>
                <c:pt idx="251" formatCode="0.0">
                  <c:v>98.922425000000004</c:v>
                </c:pt>
                <c:pt idx="252" formatCode="0.0">
                  <c:v>99.077341666600006</c:v>
                </c:pt>
                <c:pt idx="253" formatCode="0.0">
                  <c:v>99.295933333299999</c:v>
                </c:pt>
                <c:pt idx="254" formatCode="0.0">
                  <c:v>99.498874999999998</c:v>
                </c:pt>
                <c:pt idx="255" formatCode="0.0">
                  <c:v>99.781416666599995</c:v>
                </c:pt>
                <c:pt idx="256" formatCode="0.0">
                  <c:v>100.028325</c:v>
                </c:pt>
                <c:pt idx="257" formatCode="0.0">
                  <c:v>100.24160000000001</c:v>
                </c:pt>
                <c:pt idx="258" formatCode="0.0">
                  <c:v>100.4361166666</c:v>
                </c:pt>
                <c:pt idx="259" formatCode="0.0">
                  <c:v>100.6219</c:v>
                </c:pt>
                <c:pt idx="260" formatCode="0.0">
                  <c:v>100.84681666660001</c:v>
                </c:pt>
                <c:pt idx="261" formatCode="0.0">
                  <c:v>101.0348416666</c:v>
                </c:pt>
                <c:pt idx="262" formatCode="0.0">
                  <c:v>101.2824583333</c:v>
                </c:pt>
                <c:pt idx="263" formatCode="0.0">
                  <c:v>101.4561583333</c:v>
                </c:pt>
                <c:pt idx="264" formatCode="0.0">
                  <c:v>101.6657083333</c:v>
                </c:pt>
                <c:pt idx="265" formatCode="0.0">
                  <c:v>101.733125</c:v>
                </c:pt>
                <c:pt idx="266" formatCode="0.0">
                  <c:v>101.7367083333</c:v>
                </c:pt>
                <c:pt idx="267" formatCode="0.0">
                  <c:v>101.7021833333</c:v>
                </c:pt>
                <c:pt idx="268" formatCode="0.0">
                  <c:v>101.562725</c:v>
                </c:pt>
                <c:pt idx="269" formatCode="0.0">
                  <c:v>101.39360000000001</c:v>
                </c:pt>
                <c:pt idx="270" formatCode="0.0">
                  <c:v>101.2706916666</c:v>
                </c:pt>
                <c:pt idx="271" formatCode="0.0">
                  <c:v>100.93098333330001</c:v>
                </c:pt>
                <c:pt idx="272" formatCode="0.0">
                  <c:v>100.2097416666</c:v>
                </c:pt>
                <c:pt idx="273" formatCode="0.0">
                  <c:v>99.599533333300002</c:v>
                </c:pt>
                <c:pt idx="274" formatCode="0.0">
                  <c:v>98.861199999999997</c:v>
                </c:pt>
                <c:pt idx="275" formatCode="0.0">
                  <c:v>97.941658333299998</c:v>
                </c:pt>
                <c:pt idx="276" formatCode="0.0">
                  <c:v>96.863416666600003</c:v>
                </c:pt>
                <c:pt idx="277" formatCode="0.0">
                  <c:v>95.740750000000006</c:v>
                </c:pt>
                <c:pt idx="278" formatCode="0.0">
                  <c:v>94.512874999999994</c:v>
                </c:pt>
                <c:pt idx="279" formatCode="0.0">
                  <c:v>93.202991666599999</c:v>
                </c:pt>
                <c:pt idx="280" formatCode="0.0">
                  <c:v>91.938124999999999</c:v>
                </c:pt>
                <c:pt idx="281" formatCode="0.0">
                  <c:v>90.635983333300004</c:v>
                </c:pt>
                <c:pt idx="282" formatCode="0.0">
                  <c:v>89.512900000000002</c:v>
                </c:pt>
                <c:pt idx="283" formatCode="0.0">
                  <c:v>88.585658333300003</c:v>
                </c:pt>
                <c:pt idx="284" formatCode="0.0">
                  <c:v>88.020333333300002</c:v>
                </c:pt>
                <c:pt idx="285" formatCode="0.0">
                  <c:v>87.44435</c:v>
                </c:pt>
                <c:pt idx="286" formatCode="0.0">
                  <c:v>87.009341666599994</c:v>
                </c:pt>
                <c:pt idx="287" formatCode="0.0">
                  <c:v>86.809166666600007</c:v>
                </c:pt>
                <c:pt idx="288" formatCode="0.0">
                  <c:v>86.893366666600002</c:v>
                </c:pt>
                <c:pt idx="289" formatCode="0.0">
                  <c:v>87.043883333300002</c:v>
                </c:pt>
                <c:pt idx="290" formatCode="0.0">
                  <c:v>87.361941666600003</c:v>
                </c:pt>
                <c:pt idx="291" formatCode="0.0">
                  <c:v>87.791066666600003</c:v>
                </c:pt>
                <c:pt idx="292" formatCode="0.0">
                  <c:v>88.350300000000004</c:v>
                </c:pt>
                <c:pt idx="293" formatCode="0.0">
                  <c:v>88.957791666600002</c:v>
                </c:pt>
                <c:pt idx="294" formatCode="0.0">
                  <c:v>89.479375000000005</c:v>
                </c:pt>
                <c:pt idx="295" formatCode="0.0">
                  <c:v>89.9643666666</c:v>
                </c:pt>
                <c:pt idx="296" formatCode="0.0">
                  <c:v>90.420666666599999</c:v>
                </c:pt>
                <c:pt idx="297" formatCode="0.0">
                  <c:v>90.832841666600004</c:v>
                </c:pt>
                <c:pt idx="298" formatCode="0.0">
                  <c:v>91.199808333299998</c:v>
                </c:pt>
                <c:pt idx="299" formatCode="0.0">
                  <c:v>91.621291666600001</c:v>
                </c:pt>
                <c:pt idx="300" formatCode="0.0">
                  <c:v>91.963016666599998</c:v>
                </c:pt>
                <c:pt idx="301" formatCode="0.0">
                  <c:v>92.235908333300003</c:v>
                </c:pt>
                <c:pt idx="302" formatCode="0.0">
                  <c:v>92.555016666599997</c:v>
                </c:pt>
                <c:pt idx="303" formatCode="0.0">
                  <c:v>92.805475000000001</c:v>
                </c:pt>
                <c:pt idx="304" formatCode="0.0">
                  <c:v>92.969058333299998</c:v>
                </c:pt>
                <c:pt idx="305" formatCode="0.0">
                  <c:v>93.134916666600006</c:v>
                </c:pt>
                <c:pt idx="306" formatCode="0.0">
                  <c:v>93.345025000000007</c:v>
                </c:pt>
                <c:pt idx="307" formatCode="0.0">
                  <c:v>93.540841666600002</c:v>
                </c:pt>
                <c:pt idx="308" formatCode="0.0">
                  <c:v>93.738858333300001</c:v>
                </c:pt>
                <c:pt idx="309" formatCode="0.0">
                  <c:v>93.995308333300002</c:v>
                </c:pt>
                <c:pt idx="310" formatCode="0.0">
                  <c:v>94.270650000000003</c:v>
                </c:pt>
                <c:pt idx="311" formatCode="0.0">
                  <c:v>94.503483333299997</c:v>
                </c:pt>
                <c:pt idx="312" formatCode="0.0">
                  <c:v>94.777649999999994</c:v>
                </c:pt>
                <c:pt idx="313" formatCode="0.0">
                  <c:v>95.136375000000001</c:v>
                </c:pt>
                <c:pt idx="314" formatCode="0.0">
                  <c:v>95.366758333299998</c:v>
                </c:pt>
                <c:pt idx="315" formatCode="0.0">
                  <c:v>95.676599999999993</c:v>
                </c:pt>
                <c:pt idx="316" formatCode="0.0">
                  <c:v>95.991600000000005</c:v>
                </c:pt>
                <c:pt idx="317" formatCode="0.0">
                  <c:v>96.277666666599998</c:v>
                </c:pt>
                <c:pt idx="318" formatCode="0.0">
                  <c:v>96.528958333299997</c:v>
                </c:pt>
                <c:pt idx="319" formatCode="0.0">
                  <c:v>96.715716666600002</c:v>
                </c:pt>
                <c:pt idx="320" formatCode="0.0">
                  <c:v>96.906450000000007</c:v>
                </c:pt>
                <c:pt idx="321" formatCode="0.0">
                  <c:v>97.045708333299999</c:v>
                </c:pt>
                <c:pt idx="322" formatCode="0.0">
                  <c:v>97.233858333300006</c:v>
                </c:pt>
                <c:pt idx="323" formatCode="0.0">
                  <c:v>97.387808333300001</c:v>
                </c:pt>
                <c:pt idx="324" formatCode="0.0">
                  <c:v>97.514724999999999</c:v>
                </c:pt>
                <c:pt idx="325" formatCode="0.0">
                  <c:v>97.645766666599997</c:v>
                </c:pt>
                <c:pt idx="326" formatCode="0.0">
                  <c:v>97.823658333300003</c:v>
                </c:pt>
                <c:pt idx="327" formatCode="0.0">
                  <c:v>97.992783333299997</c:v>
                </c:pt>
                <c:pt idx="328" formatCode="0.0">
                  <c:v>98.114900000000006</c:v>
                </c:pt>
                <c:pt idx="329" formatCode="0.0">
                  <c:v>98.255808333299996</c:v>
                </c:pt>
                <c:pt idx="330" formatCode="0.0">
                  <c:v>98.364083333300002</c:v>
                </c:pt>
                <c:pt idx="331" formatCode="0.0">
                  <c:v>98.555525000000003</c:v>
                </c:pt>
                <c:pt idx="332" formatCode="0.0">
                  <c:v>98.783608333299995</c:v>
                </c:pt>
                <c:pt idx="333" formatCode="0.0">
                  <c:v>98.988100000000003</c:v>
                </c:pt>
                <c:pt idx="334" formatCode="0.0">
                  <c:v>99.176741666599995</c:v>
                </c:pt>
                <c:pt idx="335" formatCode="0.0">
                  <c:v>99.3462166666</c:v>
                </c:pt>
                <c:pt idx="336" formatCode="0.0">
                  <c:v>99.502883333300005</c:v>
                </c:pt>
                <c:pt idx="337" formatCode="0.0">
                  <c:v>99.688166666599997</c:v>
                </c:pt>
                <c:pt idx="338" formatCode="0.0">
                  <c:v>99.941508333300007</c:v>
                </c:pt>
                <c:pt idx="339" formatCode="0.0">
                  <c:v>100.1555916666</c:v>
                </c:pt>
                <c:pt idx="340" formatCode="0.0">
                  <c:v>100.424075</c:v>
                </c:pt>
                <c:pt idx="341" formatCode="0.0">
                  <c:v>100.70682499999999</c:v>
                </c:pt>
                <c:pt idx="342" formatCode="0.0">
                  <c:v>100.9965666666</c:v>
                </c:pt>
                <c:pt idx="343" formatCode="0.0">
                  <c:v>101.26851666659999</c:v>
                </c:pt>
                <c:pt idx="344" formatCode="0.0">
                  <c:v>101.5169833333</c:v>
                </c:pt>
                <c:pt idx="345" formatCode="0.0">
                  <c:v>101.772825</c:v>
                </c:pt>
                <c:pt idx="346" formatCode="0.0">
                  <c:v>102.06592499999999</c:v>
                </c:pt>
                <c:pt idx="347" formatCode="0.0">
                  <c:v>102.32905</c:v>
                </c:pt>
                <c:pt idx="348" formatCode="0.0">
                  <c:v>102.5498416666</c:v>
                </c:pt>
                <c:pt idx="349" formatCode="0.0">
                  <c:v>102.68255000000001</c:v>
                </c:pt>
                <c:pt idx="350" formatCode="0.0">
                  <c:v>102.68935</c:v>
                </c:pt>
                <c:pt idx="351" formatCode="0.0">
                  <c:v>102.6251333333</c:v>
                </c:pt>
                <c:pt idx="352" formatCode="0.0">
                  <c:v>102.5062333333</c:v>
                </c:pt>
                <c:pt idx="353" formatCode="0.0">
                  <c:v>102.3505916666</c:v>
                </c:pt>
                <c:pt idx="354" formatCode="0.0">
                  <c:v>102.24105</c:v>
                </c:pt>
                <c:pt idx="355" formatCode="0.0">
                  <c:v>102.1154666666</c:v>
                </c:pt>
                <c:pt idx="356" formatCode="0.0">
                  <c:v>101.8755083333</c:v>
                </c:pt>
                <c:pt idx="357" formatCode="0.0">
                  <c:v>101.6421</c:v>
                </c:pt>
                <c:pt idx="358" formatCode="0.0">
                  <c:v>101.28311666659999</c:v>
                </c:pt>
                <c:pt idx="359" formatCode="0.0">
                  <c:v>100.880725</c:v>
                </c:pt>
                <c:pt idx="360" formatCode="0.0">
                  <c:v>100.60205000000001</c:v>
                </c:pt>
                <c:pt idx="361" formatCode="0.0">
                  <c:v>100.31413333330001</c:v>
                </c:pt>
                <c:pt idx="362" formatCode="0.0">
                  <c:v>99.956675000000004</c:v>
                </c:pt>
                <c:pt idx="363" formatCode="0.0">
                  <c:v>99.751050000000006</c:v>
                </c:pt>
                <c:pt idx="364" formatCode="0.0">
                  <c:v>99.521308333299999</c:v>
                </c:pt>
                <c:pt idx="365" formatCode="0.0">
                  <c:v>99.366341666599993</c:v>
                </c:pt>
                <c:pt idx="366" formatCode="0.0">
                  <c:v>99.168741666599999</c:v>
                </c:pt>
                <c:pt idx="367" formatCode="0.0">
                  <c:v>98.969341666600002</c:v>
                </c:pt>
                <c:pt idx="368" formatCode="0.0">
                  <c:v>98.834808333300003</c:v>
                </c:pt>
                <c:pt idx="369" formatCode="0.0">
                  <c:v>98.730424999999997</c:v>
                </c:pt>
                <c:pt idx="370" formatCode="0.0">
                  <c:v>98.643974999999998</c:v>
                </c:pt>
                <c:pt idx="371" formatCode="0.0">
                  <c:v>98.697183333300003</c:v>
                </c:pt>
                <c:pt idx="372" formatCode="0.0">
                  <c:v>98.667541666600002</c:v>
                </c:pt>
                <c:pt idx="373" formatCode="0.0">
                  <c:v>98.643275000000003</c:v>
                </c:pt>
                <c:pt idx="374" formatCode="0.0">
                  <c:v>98.780874999999995</c:v>
                </c:pt>
                <c:pt idx="375" formatCode="0.0">
                  <c:v>98.820025000000001</c:v>
                </c:pt>
                <c:pt idx="376" formatCode="0.0">
                  <c:v>98.967458333300002</c:v>
                </c:pt>
                <c:pt idx="377" formatCode="0.0">
                  <c:v>99.085866666599998</c:v>
                </c:pt>
                <c:pt idx="378" formatCode="0.0">
                  <c:v>99.212575000000001</c:v>
                </c:pt>
                <c:pt idx="379" formatCode="0.0">
                  <c:v>99.274816666600003</c:v>
                </c:pt>
                <c:pt idx="380" formatCode="0.0">
                  <c:v>99.339849999999998</c:v>
                </c:pt>
                <c:pt idx="381" formatCode="0.0">
                  <c:v>99.513508333299995</c:v>
                </c:pt>
                <c:pt idx="382" formatCode="0.0">
                  <c:v>99.764108333300001</c:v>
                </c:pt>
                <c:pt idx="383" formatCode="0.0">
                  <c:v>99.999991666599996</c:v>
                </c:pt>
                <c:pt idx="384" formatCode="0.0">
                  <c:v>100.23833333330001</c:v>
                </c:pt>
                <c:pt idx="385" formatCode="0.0">
                  <c:v>100.5311083333</c:v>
                </c:pt>
                <c:pt idx="386" formatCode="0.0">
                  <c:v>100.7963916666</c:v>
                </c:pt>
                <c:pt idx="387" formatCode="0.0">
                  <c:v>101.146325</c:v>
                </c:pt>
                <c:pt idx="388" formatCode="0.0">
                  <c:v>101.345575</c:v>
                </c:pt>
                <c:pt idx="389" formatCode="0.0">
                  <c:v>101.5740916666</c:v>
                </c:pt>
                <c:pt idx="390" formatCode="0.0">
                  <c:v>101.836625</c:v>
                </c:pt>
                <c:pt idx="391" formatCode="0.0">
                  <c:v>102.2055833333</c:v>
                </c:pt>
                <c:pt idx="392" formatCode="0.0">
                  <c:v>102.5669416666</c:v>
                </c:pt>
                <c:pt idx="393" formatCode="0.0">
                  <c:v>102.780225</c:v>
                </c:pt>
                <c:pt idx="394" formatCode="0.0">
                  <c:v>102.9848166666</c:v>
                </c:pt>
                <c:pt idx="395" formatCode="0.0">
                  <c:v>103.1501166666</c:v>
                </c:pt>
                <c:pt idx="396" formatCode="0.0">
                  <c:v>103.2825083333</c:v>
                </c:pt>
                <c:pt idx="397" formatCode="0.0">
                  <c:v>103.365425</c:v>
                </c:pt>
                <c:pt idx="398" formatCode="0.0">
                  <c:v>103.4132333333</c:v>
                </c:pt>
                <c:pt idx="399" formatCode="0.0">
                  <c:v>103.3111166666</c:v>
                </c:pt>
                <c:pt idx="400" formatCode="0.0">
                  <c:v>103.3045</c:v>
                </c:pt>
                <c:pt idx="401" formatCode="0.0">
                  <c:v>103.25011666659999</c:v>
                </c:pt>
                <c:pt idx="402" formatCode="0.0">
                  <c:v>103.1361416666</c:v>
                </c:pt>
                <c:pt idx="403" formatCode="0.0">
                  <c:v>103.03543333330001</c:v>
                </c:pt>
                <c:pt idx="404" formatCode="0.0">
                  <c:v>102.9040083333</c:v>
                </c:pt>
                <c:pt idx="405" formatCode="0.0">
                  <c:v>102.7268166666</c:v>
                </c:pt>
                <c:pt idx="406" formatCode="0.0">
                  <c:v>102.5863166666</c:v>
                </c:pt>
                <c:pt idx="407" formatCode="0.0">
                  <c:v>102.42935</c:v>
                </c:pt>
                <c:pt idx="408" formatCode="0.0">
                  <c:v>102.2704666666</c:v>
                </c:pt>
                <c:pt idx="409" formatCode="0.0">
                  <c:v>102.2094083333</c:v>
                </c:pt>
                <c:pt idx="410" formatCode="0.0">
                  <c:v>101.7850083333</c:v>
                </c:pt>
                <c:pt idx="411" formatCode="0.0">
                  <c:v>100.28566666659999</c:v>
                </c:pt>
                <c:pt idx="412" formatCode="0.0">
                  <c:v>98.931799999999996</c:v>
                </c:pt>
                <c:pt idx="413" formatCode="0.0">
                  <c:v>98.015266666599999</c:v>
                </c:pt>
                <c:pt idx="414" formatCode="0.0">
                  <c:v>97.436266666600005</c:v>
                </c:pt>
                <c:pt idx="415" formatCode="0.0">
                  <c:v>96.873766666600005</c:v>
                </c:pt>
                <c:pt idx="416" formatCode="0.0">
                  <c:v>96.261624999999995</c:v>
                </c:pt>
                <c:pt idx="417" formatCode="0.0">
                  <c:v>95.847250000000003</c:v>
                </c:pt>
                <c:pt idx="418" formatCode="0.0">
                  <c:v>95.401458333299999</c:v>
                </c:pt>
                <c:pt idx="419" formatCode="0.0">
                  <c:v>95.068224999999998</c:v>
                </c:pt>
                <c:pt idx="420" formatCode="0.0">
                  <c:v>94.871849999999995</c:v>
                </c:pt>
                <c:pt idx="421" formatCode="0.0">
                  <c:v>94.359366666599996</c:v>
                </c:pt>
                <c:pt idx="422" formatCode="0.0">
                  <c:v>94.409458333299995</c:v>
                </c:pt>
                <c:pt idx="423" formatCode="0.0">
                  <c:v>95.603058333299998</c:v>
                </c:pt>
                <c:pt idx="424" formatCode="0.0">
                  <c:v>96.700341666599996</c:v>
                </c:pt>
                <c:pt idx="425" formatCode="0.0">
                  <c:v>97.352175000000003</c:v>
                </c:pt>
                <c:pt idx="426" formatCode="0.0">
                  <c:v>97.769841666600001</c:v>
                </c:pt>
                <c:pt idx="427" formatCode="0.0">
                  <c:v>98.082549999999998</c:v>
                </c:pt>
                <c:pt idx="428" formatCode="0.0">
                  <c:v>98.342100000000002</c:v>
                </c:pt>
                <c:pt idx="429" formatCode="0.0">
                  <c:v>98.652316666600001</c:v>
                </c:pt>
                <c:pt idx="430" formatCode="0.0">
                  <c:v>99.016966666599998</c:v>
                </c:pt>
                <c:pt idx="431" formatCode="0.0">
                  <c:v>99.244991666600001</c:v>
                </c:pt>
                <c:pt idx="432" formatCode="0.0">
                  <c:v>99.448758333300006</c:v>
                </c:pt>
                <c:pt idx="433" formatCode="0.0">
                  <c:v>99.967791666599993</c:v>
                </c:pt>
                <c:pt idx="434" formatCode="0.0">
                  <c:v>100.3440083333</c:v>
                </c:pt>
                <c:pt idx="435" formatCode="0.0">
                  <c:v>100.66862500000001</c:v>
                </c:pt>
                <c:pt idx="436" formatCode="0.0">
                  <c:v>100.97696666660001</c:v>
                </c:pt>
                <c:pt idx="437" formatCode="0.0">
                  <c:v>101.24205000000001</c:v>
                </c:pt>
                <c:pt idx="438" formatCode="0.0">
                  <c:v>101.494</c:v>
                </c:pt>
                <c:pt idx="439" formatCode="0.0">
                  <c:v>101.73798333329999</c:v>
                </c:pt>
                <c:pt idx="440" formatCode="0.0">
                  <c:v>102.121075</c:v>
                </c:pt>
                <c:pt idx="441" formatCode="0.0">
                  <c:v>102.3694916666</c:v>
                </c:pt>
                <c:pt idx="442" formatCode="0.0">
                  <c:v>102.52483333329999</c:v>
                </c:pt>
                <c:pt idx="443" formatCode="0.0">
                  <c:v>102.60739166659999</c:v>
                </c:pt>
                <c:pt idx="444" formatCode="0.0">
                  <c:v>102.7106583333</c:v>
                </c:pt>
                <c:pt idx="445" formatCode="0.0">
                  <c:v>102.7795</c:v>
                </c:pt>
                <c:pt idx="446" formatCode="0.0">
                  <c:v>102.7947833333</c:v>
                </c:pt>
                <c:pt idx="447" formatCode="0.0">
                  <c:v>102.8685083333</c:v>
                </c:pt>
                <c:pt idx="448" formatCode="0.0">
                  <c:v>102.8596916666</c:v>
                </c:pt>
                <c:pt idx="449" formatCode="0.0">
                  <c:v>102.8369333333</c:v>
                </c:pt>
                <c:pt idx="450" formatCode="0.0">
                  <c:v>102.8316666666</c:v>
                </c:pt>
                <c:pt idx="451" formatCode="0.0">
                  <c:v>102.8827916666</c:v>
                </c:pt>
                <c:pt idx="65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114A-4F3F-A7CE-8C3B24970508}"/>
            </c:ext>
          </c:extLst>
        </c:ser>
        <c:ser>
          <c:idx val="5"/>
          <c:order val="7"/>
          <c:tx>
            <c:strRef>
              <c:f>TIPRONSA!$M$7</c:f>
              <c:strCache>
                <c:ptCount val="1"/>
                <c:pt idx="0">
                  <c:v>102.9</c:v>
                </c:pt>
              </c:strCache>
            </c:strRef>
          </c:tx>
          <c:marker>
            <c:symbol val="none"/>
          </c:marker>
          <c:dLbls>
            <c:dLbl>
              <c:idx val="438"/>
              <c:layout>
                <c:manualLayout>
                  <c:x val="0"/>
                  <c:y val="5.648591174906964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14A-4F3F-A7CE-8C3B24970508}"/>
                </c:ext>
              </c:extLst>
            </c:dLbl>
            <c:dLbl>
              <c:idx val="440"/>
              <c:layout>
                <c:manualLayout>
                  <c:x val="-1.723543605653223E-2"/>
                  <c:y val="-9.303561935140888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14A-4F3F-A7CE-8C3B24970508}"/>
                </c:ext>
              </c:extLst>
            </c:dLbl>
            <c:dLbl>
              <c:idx val="442"/>
              <c:layout>
                <c:manualLayout>
                  <c:x val="-1.0532493528214745E-16"/>
                  <c:y val="-7.843137254901960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14A-4F3F-A7CE-8C3B24970508}"/>
                </c:ext>
              </c:extLst>
            </c:dLbl>
            <c:dLbl>
              <c:idx val="443"/>
              <c:layout>
                <c:manualLayout>
                  <c:x val="-1.0532493528214745E-16"/>
                  <c:y val="-6.209150326797397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A29-4E6C-8BD1-2B1959B65BDF}"/>
                </c:ext>
              </c:extLst>
            </c:dLbl>
            <c:dLbl>
              <c:idx val="444"/>
              <c:layout>
                <c:manualLayout>
                  <c:x val="5.7450628366245652E-3"/>
                  <c:y val="-5.55555555555555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56-4FFF-8F5E-10D0E07F9F92}"/>
                </c:ext>
              </c:extLst>
            </c:dLbl>
            <c:dLbl>
              <c:idx val="445"/>
              <c:layout>
                <c:manualLayout>
                  <c:x val="0"/>
                  <c:y val="-6.209150326797385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424-43B8-85C9-AC5628D2FA90}"/>
                </c:ext>
              </c:extLst>
            </c:dLbl>
            <c:dLbl>
              <c:idx val="446"/>
              <c:layout>
                <c:manualLayout>
                  <c:x val="-2.2980251346499104E-2"/>
                  <c:y val="-5.882352941176470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9C-4065-AED5-E586E24838F2}"/>
                </c:ext>
              </c:extLst>
            </c:dLbl>
            <c:dLbl>
              <c:idx val="447"/>
              <c:layout>
                <c:manualLayout>
                  <c:x val="-1.436265709156194E-3"/>
                  <c:y val="-7.516339869281045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7B-4120-B91D-555C3967FB34}"/>
                </c:ext>
              </c:extLst>
            </c:dLbl>
            <c:dLbl>
              <c:idx val="448"/>
              <c:layout>
                <c:manualLayout>
                  <c:x val="-4.3087971274686871E-3"/>
                  <c:y val="-5.882352941176470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8A-4399-BD7B-496DD1A70056}"/>
                </c:ext>
              </c:extLst>
            </c:dLbl>
            <c:dLbl>
              <c:idx val="449"/>
              <c:layout>
                <c:manualLayout>
                  <c:x val="-7.1813285457809697E-3"/>
                  <c:y val="-5.55555555555555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89-447E-B9BF-9263214CE70D}"/>
                </c:ext>
              </c:extLst>
            </c:dLbl>
            <c:dLbl>
              <c:idx val="450"/>
              <c:layout>
                <c:manualLayout>
                  <c:x val="2.872531418312388E-3"/>
                  <c:y val="-4.575163398692810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6A9-48CD-A5A6-4BBDE7D8FBAC}"/>
                </c:ext>
              </c:extLst>
            </c:dLbl>
            <c:dLbl>
              <c:idx val="451"/>
              <c:layout>
                <c:manualLayout>
                  <c:x val="1.436265709156194E-3"/>
                  <c:y val="-4.575163398692822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2C-4FD4-8ABC-21455D9BD8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TIPRONSA!$M$9:$M$668</c:f>
              <c:numCache>
                <c:formatCode>General</c:formatCode>
                <c:ptCount val="660"/>
                <c:pt idx="451" formatCode="0.0">
                  <c:v>102.8827916666</c:v>
                </c:pt>
                <c:pt idx="65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114A-4F3F-A7CE-8C3B24970508}"/>
            </c:ext>
          </c:extLst>
        </c:ser>
        <c:ser>
          <c:idx val="9"/>
          <c:order val="9"/>
          <c:tx>
            <c:v>12 MMT Forecast</c:v>
          </c:tx>
          <c:spPr>
            <a:ln>
              <a:noFill/>
            </a:ln>
          </c:spPr>
          <c:marker>
            <c:symbol val="diamond"/>
            <c:size val="8"/>
            <c:spPr>
              <a:solidFill>
                <a:srgbClr val="08A685"/>
              </a:solidFill>
              <a:ln>
                <a:solidFill>
                  <a:srgbClr val="05715A"/>
                </a:solidFill>
              </a:ln>
            </c:spPr>
          </c:marker>
          <c:dLbls>
            <c:delete val="1"/>
          </c:dLbls>
          <c:val>
            <c:numRef>
              <c:f>TIPRONSA!$S$9:$S$668</c:f>
              <c:numCache>
                <c:formatCode>General</c:formatCode>
                <c:ptCount val="660"/>
                <c:pt idx="0" formatCode="0.0">
                  <c:v>0</c:v>
                </c:pt>
                <c:pt idx="452" formatCode="0.0">
                  <c:v>102.835922525</c:v>
                </c:pt>
                <c:pt idx="455" formatCode="0.0">
                  <c:v>102.812606449933</c:v>
                </c:pt>
                <c:pt idx="458" formatCode="0.0">
                  <c:v>101.654134233267</c:v>
                </c:pt>
                <c:pt idx="461" formatCode="0.0">
                  <c:v>100.3932366528</c:v>
                </c:pt>
                <c:pt idx="464" formatCode="0.0">
                  <c:v>99.339501159150004</c:v>
                </c:pt>
                <c:pt idx="467" formatCode="0.0">
                  <c:v>99.111352617735605</c:v>
                </c:pt>
                <c:pt idx="470" formatCode="0.0">
                  <c:v>99.722705682835297</c:v>
                </c:pt>
                <c:pt idx="473" formatCode="0.0">
                  <c:v>100.493629889453</c:v>
                </c:pt>
                <c:pt idx="476" formatCode="0.0">
                  <c:v>100.928933177696</c:v>
                </c:pt>
                <c:pt idx="479" formatCode="0.0">
                  <c:v>101.09357967008999</c:v>
                </c:pt>
                <c:pt idx="659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114A-4F3F-A7CE-8C3B24970508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52798751"/>
        <c:axId val="307581152"/>
      </c:lineChart>
      <c:dateAx>
        <c:axId val="1385417216"/>
        <c:scaling>
          <c:orientation val="minMax"/>
          <c:max val="46357"/>
          <c:min val="36526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2"/>
        <c:majorTimeUnit val="years"/>
        <c:minorUnit val="12"/>
        <c:minorTimeUnit val="months"/>
      </c:dateAx>
      <c:valAx>
        <c:axId val="1106967296"/>
        <c:scaling>
          <c:orientation val="minMax"/>
          <c:max val="16"/>
          <c:min val="-32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8"/>
      </c:valAx>
      <c:valAx>
        <c:axId val="307581152"/>
        <c:scaling>
          <c:orientation val="minMax"/>
          <c:max val="145"/>
          <c:min val="85"/>
        </c:scaling>
        <c:delete val="0"/>
        <c:axPos val="r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752798751"/>
        <c:crosses val="max"/>
        <c:crossBetween val="between"/>
        <c:majorUnit val="10"/>
      </c:valAx>
      <c:catAx>
        <c:axId val="752798751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307581152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1486341482392263E-2"/>
          <c:y val="7.5759145537429851E-2"/>
          <c:w val="0.91359325605900943"/>
          <c:h val="0.8506317840652694"/>
        </c:manualLayout>
      </c:layout>
      <c:lineChart>
        <c:grouping val="standard"/>
        <c:varyColors val="0"/>
        <c:ser>
          <c:idx val="0"/>
          <c:order val="0"/>
          <c:tx>
            <c:v>0</c:v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CORPNFWCCA!$A$9:$A$1124</c:f>
              <c:numCache>
                <c:formatCode>mmm\-yy</c:formatCode>
                <c:ptCount val="1116"/>
                <c:pt idx="0">
                  <c:v>17533</c:v>
                </c:pt>
                <c:pt idx="1">
                  <c:v>17564</c:v>
                </c:pt>
                <c:pt idx="2">
                  <c:v>17593</c:v>
                </c:pt>
                <c:pt idx="3">
                  <c:v>17624</c:v>
                </c:pt>
                <c:pt idx="4">
                  <c:v>17654</c:v>
                </c:pt>
                <c:pt idx="5">
                  <c:v>17685</c:v>
                </c:pt>
                <c:pt idx="6">
                  <c:v>17715</c:v>
                </c:pt>
                <c:pt idx="7">
                  <c:v>17746</c:v>
                </c:pt>
                <c:pt idx="8">
                  <c:v>17777</c:v>
                </c:pt>
                <c:pt idx="9">
                  <c:v>17807</c:v>
                </c:pt>
                <c:pt idx="10">
                  <c:v>17838</c:v>
                </c:pt>
                <c:pt idx="11">
                  <c:v>17868</c:v>
                </c:pt>
                <c:pt idx="12">
                  <c:v>17899</c:v>
                </c:pt>
                <c:pt idx="13">
                  <c:v>17930</c:v>
                </c:pt>
                <c:pt idx="14">
                  <c:v>17958</c:v>
                </c:pt>
                <c:pt idx="15">
                  <c:v>17989</c:v>
                </c:pt>
                <c:pt idx="16">
                  <c:v>18019</c:v>
                </c:pt>
                <c:pt idx="17">
                  <c:v>18050</c:v>
                </c:pt>
                <c:pt idx="18">
                  <c:v>18080</c:v>
                </c:pt>
                <c:pt idx="19">
                  <c:v>18111</c:v>
                </c:pt>
                <c:pt idx="20">
                  <c:v>18142</c:v>
                </c:pt>
                <c:pt idx="21">
                  <c:v>18172</c:v>
                </c:pt>
                <c:pt idx="22">
                  <c:v>18203</c:v>
                </c:pt>
                <c:pt idx="23">
                  <c:v>18233</c:v>
                </c:pt>
                <c:pt idx="24">
                  <c:v>18264</c:v>
                </c:pt>
                <c:pt idx="25">
                  <c:v>18295</c:v>
                </c:pt>
                <c:pt idx="26">
                  <c:v>18323</c:v>
                </c:pt>
                <c:pt idx="27">
                  <c:v>18354</c:v>
                </c:pt>
                <c:pt idx="28">
                  <c:v>18384</c:v>
                </c:pt>
                <c:pt idx="29">
                  <c:v>18415</c:v>
                </c:pt>
                <c:pt idx="30">
                  <c:v>18445</c:v>
                </c:pt>
                <c:pt idx="31">
                  <c:v>18476</c:v>
                </c:pt>
                <c:pt idx="32">
                  <c:v>18507</c:v>
                </c:pt>
                <c:pt idx="33">
                  <c:v>18537</c:v>
                </c:pt>
                <c:pt idx="34">
                  <c:v>18568</c:v>
                </c:pt>
                <c:pt idx="35">
                  <c:v>18598</c:v>
                </c:pt>
                <c:pt idx="36">
                  <c:v>18629</c:v>
                </c:pt>
                <c:pt idx="37">
                  <c:v>18660</c:v>
                </c:pt>
                <c:pt idx="38">
                  <c:v>18688</c:v>
                </c:pt>
                <c:pt idx="39">
                  <c:v>18719</c:v>
                </c:pt>
                <c:pt idx="40">
                  <c:v>18749</c:v>
                </c:pt>
                <c:pt idx="41">
                  <c:v>18780</c:v>
                </c:pt>
                <c:pt idx="42">
                  <c:v>18810</c:v>
                </c:pt>
                <c:pt idx="43">
                  <c:v>18841</c:v>
                </c:pt>
                <c:pt idx="44">
                  <c:v>18872</c:v>
                </c:pt>
                <c:pt idx="45">
                  <c:v>18902</c:v>
                </c:pt>
                <c:pt idx="46">
                  <c:v>18933</c:v>
                </c:pt>
                <c:pt idx="47">
                  <c:v>18963</c:v>
                </c:pt>
                <c:pt idx="48">
                  <c:v>18994</c:v>
                </c:pt>
                <c:pt idx="49">
                  <c:v>19025</c:v>
                </c:pt>
                <c:pt idx="50">
                  <c:v>19054</c:v>
                </c:pt>
                <c:pt idx="51">
                  <c:v>19085</c:v>
                </c:pt>
                <c:pt idx="52">
                  <c:v>19115</c:v>
                </c:pt>
                <c:pt idx="53">
                  <c:v>19146</c:v>
                </c:pt>
                <c:pt idx="54">
                  <c:v>19176</c:v>
                </c:pt>
                <c:pt idx="55">
                  <c:v>19207</c:v>
                </c:pt>
                <c:pt idx="56">
                  <c:v>19238</c:v>
                </c:pt>
                <c:pt idx="57">
                  <c:v>19268</c:v>
                </c:pt>
                <c:pt idx="58">
                  <c:v>19299</c:v>
                </c:pt>
                <c:pt idx="59">
                  <c:v>19329</c:v>
                </c:pt>
                <c:pt idx="60">
                  <c:v>19360</c:v>
                </c:pt>
                <c:pt idx="61">
                  <c:v>19391</c:v>
                </c:pt>
                <c:pt idx="62">
                  <c:v>19419</c:v>
                </c:pt>
                <c:pt idx="63">
                  <c:v>19450</c:v>
                </c:pt>
                <c:pt idx="64">
                  <c:v>19480</c:v>
                </c:pt>
                <c:pt idx="65">
                  <c:v>19511</c:v>
                </c:pt>
                <c:pt idx="66">
                  <c:v>19541</c:v>
                </c:pt>
                <c:pt idx="67">
                  <c:v>19572</c:v>
                </c:pt>
                <c:pt idx="68">
                  <c:v>19603</c:v>
                </c:pt>
                <c:pt idx="69">
                  <c:v>19633</c:v>
                </c:pt>
                <c:pt idx="70">
                  <c:v>19664</c:v>
                </c:pt>
                <c:pt idx="71">
                  <c:v>19694</c:v>
                </c:pt>
                <c:pt idx="72">
                  <c:v>19725</c:v>
                </c:pt>
                <c:pt idx="73">
                  <c:v>19756</c:v>
                </c:pt>
                <c:pt idx="74">
                  <c:v>19784</c:v>
                </c:pt>
                <c:pt idx="75">
                  <c:v>19815</c:v>
                </c:pt>
                <c:pt idx="76">
                  <c:v>19845</c:v>
                </c:pt>
                <c:pt idx="77">
                  <c:v>19876</c:v>
                </c:pt>
                <c:pt idx="78">
                  <c:v>19906</c:v>
                </c:pt>
                <c:pt idx="79">
                  <c:v>19937</c:v>
                </c:pt>
                <c:pt idx="80">
                  <c:v>19968</c:v>
                </c:pt>
                <c:pt idx="81">
                  <c:v>19998</c:v>
                </c:pt>
                <c:pt idx="82">
                  <c:v>20029</c:v>
                </c:pt>
                <c:pt idx="83">
                  <c:v>20059</c:v>
                </c:pt>
                <c:pt idx="84">
                  <c:v>20090</c:v>
                </c:pt>
                <c:pt idx="85">
                  <c:v>20121</c:v>
                </c:pt>
                <c:pt idx="86">
                  <c:v>20149</c:v>
                </c:pt>
                <c:pt idx="87">
                  <c:v>20180</c:v>
                </c:pt>
                <c:pt idx="88">
                  <c:v>20210</c:v>
                </c:pt>
                <c:pt idx="89">
                  <c:v>20241</c:v>
                </c:pt>
                <c:pt idx="90">
                  <c:v>20271</c:v>
                </c:pt>
                <c:pt idx="91">
                  <c:v>20302</c:v>
                </c:pt>
                <c:pt idx="92">
                  <c:v>20333</c:v>
                </c:pt>
                <c:pt idx="93">
                  <c:v>20363</c:v>
                </c:pt>
                <c:pt idx="94">
                  <c:v>20394</c:v>
                </c:pt>
                <c:pt idx="95">
                  <c:v>20424</c:v>
                </c:pt>
                <c:pt idx="96">
                  <c:v>20455</c:v>
                </c:pt>
                <c:pt idx="97">
                  <c:v>20486</c:v>
                </c:pt>
                <c:pt idx="98">
                  <c:v>20515</c:v>
                </c:pt>
                <c:pt idx="99">
                  <c:v>20546</c:v>
                </c:pt>
                <c:pt idx="100">
                  <c:v>20576</c:v>
                </c:pt>
                <c:pt idx="101">
                  <c:v>20607</c:v>
                </c:pt>
                <c:pt idx="102">
                  <c:v>20637</c:v>
                </c:pt>
                <c:pt idx="103">
                  <c:v>20668</c:v>
                </c:pt>
                <c:pt idx="104">
                  <c:v>20699</c:v>
                </c:pt>
                <c:pt idx="105">
                  <c:v>20729</c:v>
                </c:pt>
                <c:pt idx="106">
                  <c:v>20760</c:v>
                </c:pt>
                <c:pt idx="107">
                  <c:v>20790</c:v>
                </c:pt>
                <c:pt idx="108">
                  <c:v>20821</c:v>
                </c:pt>
                <c:pt idx="109">
                  <c:v>20852</c:v>
                </c:pt>
                <c:pt idx="110">
                  <c:v>20880</c:v>
                </c:pt>
                <c:pt idx="111">
                  <c:v>20911</c:v>
                </c:pt>
                <c:pt idx="112">
                  <c:v>20941</c:v>
                </c:pt>
                <c:pt idx="113">
                  <c:v>20972</c:v>
                </c:pt>
                <c:pt idx="114">
                  <c:v>21002</c:v>
                </c:pt>
                <c:pt idx="115">
                  <c:v>21033</c:v>
                </c:pt>
                <c:pt idx="116">
                  <c:v>21064</c:v>
                </c:pt>
                <c:pt idx="117">
                  <c:v>21094</c:v>
                </c:pt>
                <c:pt idx="118">
                  <c:v>21125</c:v>
                </c:pt>
                <c:pt idx="119">
                  <c:v>21155</c:v>
                </c:pt>
                <c:pt idx="120">
                  <c:v>21186</c:v>
                </c:pt>
                <c:pt idx="121">
                  <c:v>21217</c:v>
                </c:pt>
                <c:pt idx="122">
                  <c:v>21245</c:v>
                </c:pt>
                <c:pt idx="123">
                  <c:v>21276</c:v>
                </c:pt>
                <c:pt idx="124">
                  <c:v>21306</c:v>
                </c:pt>
                <c:pt idx="125">
                  <c:v>21337</c:v>
                </c:pt>
                <c:pt idx="126">
                  <c:v>21367</c:v>
                </c:pt>
                <c:pt idx="127">
                  <c:v>21398</c:v>
                </c:pt>
                <c:pt idx="128">
                  <c:v>21429</c:v>
                </c:pt>
                <c:pt idx="129">
                  <c:v>21459</c:v>
                </c:pt>
                <c:pt idx="130">
                  <c:v>21490</c:v>
                </c:pt>
                <c:pt idx="131">
                  <c:v>21520</c:v>
                </c:pt>
                <c:pt idx="132">
                  <c:v>21551</c:v>
                </c:pt>
                <c:pt idx="133">
                  <c:v>21582</c:v>
                </c:pt>
                <c:pt idx="134">
                  <c:v>21610</c:v>
                </c:pt>
                <c:pt idx="135">
                  <c:v>21641</c:v>
                </c:pt>
                <c:pt idx="136">
                  <c:v>21671</c:v>
                </c:pt>
                <c:pt idx="137">
                  <c:v>21702</c:v>
                </c:pt>
                <c:pt idx="138">
                  <c:v>21732</c:v>
                </c:pt>
                <c:pt idx="139">
                  <c:v>21763</c:v>
                </c:pt>
                <c:pt idx="140">
                  <c:v>21794</c:v>
                </c:pt>
                <c:pt idx="141">
                  <c:v>21824</c:v>
                </c:pt>
                <c:pt idx="142">
                  <c:v>21855</c:v>
                </c:pt>
                <c:pt idx="143">
                  <c:v>21885</c:v>
                </c:pt>
                <c:pt idx="144">
                  <c:v>21916</c:v>
                </c:pt>
                <c:pt idx="145">
                  <c:v>21947</c:v>
                </c:pt>
                <c:pt idx="146">
                  <c:v>21976</c:v>
                </c:pt>
                <c:pt idx="147">
                  <c:v>22007</c:v>
                </c:pt>
                <c:pt idx="148">
                  <c:v>22037</c:v>
                </c:pt>
                <c:pt idx="149">
                  <c:v>22068</c:v>
                </c:pt>
                <c:pt idx="150">
                  <c:v>22098</c:v>
                </c:pt>
                <c:pt idx="151">
                  <c:v>22129</c:v>
                </c:pt>
                <c:pt idx="152">
                  <c:v>22160</c:v>
                </c:pt>
                <c:pt idx="153">
                  <c:v>22190</c:v>
                </c:pt>
                <c:pt idx="154">
                  <c:v>22221</c:v>
                </c:pt>
                <c:pt idx="155">
                  <c:v>22251</c:v>
                </c:pt>
                <c:pt idx="156">
                  <c:v>22282</c:v>
                </c:pt>
                <c:pt idx="157">
                  <c:v>22313</c:v>
                </c:pt>
                <c:pt idx="158">
                  <c:v>22341</c:v>
                </c:pt>
                <c:pt idx="159">
                  <c:v>22372</c:v>
                </c:pt>
                <c:pt idx="160">
                  <c:v>22402</c:v>
                </c:pt>
                <c:pt idx="161">
                  <c:v>22433</c:v>
                </c:pt>
                <c:pt idx="162">
                  <c:v>22463</c:v>
                </c:pt>
                <c:pt idx="163">
                  <c:v>22494</c:v>
                </c:pt>
                <c:pt idx="164">
                  <c:v>22525</c:v>
                </c:pt>
                <c:pt idx="165">
                  <c:v>22555</c:v>
                </c:pt>
                <c:pt idx="166">
                  <c:v>22586</c:v>
                </c:pt>
                <c:pt idx="167">
                  <c:v>22616</c:v>
                </c:pt>
                <c:pt idx="168">
                  <c:v>22647</c:v>
                </c:pt>
                <c:pt idx="169">
                  <c:v>22678</c:v>
                </c:pt>
                <c:pt idx="170">
                  <c:v>22706</c:v>
                </c:pt>
                <c:pt idx="171">
                  <c:v>22737</c:v>
                </c:pt>
                <c:pt idx="172">
                  <c:v>22767</c:v>
                </c:pt>
                <c:pt idx="173">
                  <c:v>22798</c:v>
                </c:pt>
                <c:pt idx="174">
                  <c:v>22828</c:v>
                </c:pt>
                <c:pt idx="175">
                  <c:v>22859</c:v>
                </c:pt>
                <c:pt idx="176">
                  <c:v>22890</c:v>
                </c:pt>
                <c:pt idx="177">
                  <c:v>22920</c:v>
                </c:pt>
                <c:pt idx="178">
                  <c:v>22951</c:v>
                </c:pt>
                <c:pt idx="179">
                  <c:v>22981</c:v>
                </c:pt>
                <c:pt idx="180">
                  <c:v>23012</c:v>
                </c:pt>
                <c:pt idx="181">
                  <c:v>23043</c:v>
                </c:pt>
                <c:pt idx="182">
                  <c:v>23071</c:v>
                </c:pt>
                <c:pt idx="183">
                  <c:v>23102</c:v>
                </c:pt>
                <c:pt idx="184">
                  <c:v>23132</c:v>
                </c:pt>
                <c:pt idx="185">
                  <c:v>23163</c:v>
                </c:pt>
                <c:pt idx="186">
                  <c:v>23193</c:v>
                </c:pt>
                <c:pt idx="187">
                  <c:v>23224</c:v>
                </c:pt>
                <c:pt idx="188">
                  <c:v>23255</c:v>
                </c:pt>
                <c:pt idx="189">
                  <c:v>23285</c:v>
                </c:pt>
                <c:pt idx="190">
                  <c:v>23316</c:v>
                </c:pt>
                <c:pt idx="191">
                  <c:v>23346</c:v>
                </c:pt>
                <c:pt idx="192">
                  <c:v>23377</c:v>
                </c:pt>
                <c:pt idx="193">
                  <c:v>23408</c:v>
                </c:pt>
                <c:pt idx="194">
                  <c:v>23437</c:v>
                </c:pt>
                <c:pt idx="195">
                  <c:v>23468</c:v>
                </c:pt>
                <c:pt idx="196">
                  <c:v>23498</c:v>
                </c:pt>
                <c:pt idx="197">
                  <c:v>23529</c:v>
                </c:pt>
                <c:pt idx="198">
                  <c:v>23559</c:v>
                </c:pt>
                <c:pt idx="199">
                  <c:v>23590</c:v>
                </c:pt>
                <c:pt idx="200">
                  <c:v>23621</c:v>
                </c:pt>
                <c:pt idx="201">
                  <c:v>23651</c:v>
                </c:pt>
                <c:pt idx="202">
                  <c:v>23682</c:v>
                </c:pt>
                <c:pt idx="203">
                  <c:v>23712</c:v>
                </c:pt>
                <c:pt idx="204">
                  <c:v>23743</c:v>
                </c:pt>
                <c:pt idx="205">
                  <c:v>23774</c:v>
                </c:pt>
                <c:pt idx="206">
                  <c:v>23802</c:v>
                </c:pt>
                <c:pt idx="207">
                  <c:v>23833</c:v>
                </c:pt>
                <c:pt idx="208">
                  <c:v>23863</c:v>
                </c:pt>
                <c:pt idx="209">
                  <c:v>23894</c:v>
                </c:pt>
                <c:pt idx="210">
                  <c:v>23924</c:v>
                </c:pt>
                <c:pt idx="211">
                  <c:v>23955</c:v>
                </c:pt>
                <c:pt idx="212">
                  <c:v>23986</c:v>
                </c:pt>
                <c:pt idx="213">
                  <c:v>24016</c:v>
                </c:pt>
                <c:pt idx="214">
                  <c:v>24047</c:v>
                </c:pt>
                <c:pt idx="215">
                  <c:v>24077</c:v>
                </c:pt>
                <c:pt idx="216">
                  <c:v>24108</c:v>
                </c:pt>
                <c:pt idx="217">
                  <c:v>24139</c:v>
                </c:pt>
                <c:pt idx="218">
                  <c:v>24167</c:v>
                </c:pt>
                <c:pt idx="219">
                  <c:v>24198</c:v>
                </c:pt>
                <c:pt idx="220">
                  <c:v>24228</c:v>
                </c:pt>
                <c:pt idx="221">
                  <c:v>24259</c:v>
                </c:pt>
                <c:pt idx="222">
                  <c:v>24289</c:v>
                </c:pt>
                <c:pt idx="223">
                  <c:v>24320</c:v>
                </c:pt>
                <c:pt idx="224">
                  <c:v>24351</c:v>
                </c:pt>
                <c:pt idx="225">
                  <c:v>24381</c:v>
                </c:pt>
                <c:pt idx="226">
                  <c:v>24412</c:v>
                </c:pt>
                <c:pt idx="227">
                  <c:v>24442</c:v>
                </c:pt>
                <c:pt idx="228">
                  <c:v>24473</c:v>
                </c:pt>
                <c:pt idx="229">
                  <c:v>24504</c:v>
                </c:pt>
                <c:pt idx="230">
                  <c:v>24532</c:v>
                </c:pt>
                <c:pt idx="231">
                  <c:v>24563</c:v>
                </c:pt>
                <c:pt idx="232">
                  <c:v>24593</c:v>
                </c:pt>
                <c:pt idx="233">
                  <c:v>24624</c:v>
                </c:pt>
                <c:pt idx="234">
                  <c:v>24654</c:v>
                </c:pt>
                <c:pt idx="235">
                  <c:v>24685</c:v>
                </c:pt>
                <c:pt idx="236">
                  <c:v>24716</c:v>
                </c:pt>
                <c:pt idx="237">
                  <c:v>24746</c:v>
                </c:pt>
                <c:pt idx="238">
                  <c:v>24777</c:v>
                </c:pt>
                <c:pt idx="239">
                  <c:v>24807</c:v>
                </c:pt>
                <c:pt idx="240">
                  <c:v>24838</c:v>
                </c:pt>
                <c:pt idx="241">
                  <c:v>24869</c:v>
                </c:pt>
                <c:pt idx="242">
                  <c:v>24898</c:v>
                </c:pt>
                <c:pt idx="243">
                  <c:v>24929</c:v>
                </c:pt>
                <c:pt idx="244">
                  <c:v>24959</c:v>
                </c:pt>
                <c:pt idx="245">
                  <c:v>24990</c:v>
                </c:pt>
                <c:pt idx="246">
                  <c:v>25020</c:v>
                </c:pt>
                <c:pt idx="247">
                  <c:v>25051</c:v>
                </c:pt>
                <c:pt idx="248">
                  <c:v>25082</c:v>
                </c:pt>
                <c:pt idx="249">
                  <c:v>25112</c:v>
                </c:pt>
                <c:pt idx="250">
                  <c:v>25143</c:v>
                </c:pt>
                <c:pt idx="251">
                  <c:v>25173</c:v>
                </c:pt>
                <c:pt idx="252">
                  <c:v>25204</c:v>
                </c:pt>
                <c:pt idx="253">
                  <c:v>25235</c:v>
                </c:pt>
                <c:pt idx="254">
                  <c:v>25263</c:v>
                </c:pt>
                <c:pt idx="255">
                  <c:v>25294</c:v>
                </c:pt>
                <c:pt idx="256">
                  <c:v>25324</c:v>
                </c:pt>
                <c:pt idx="257">
                  <c:v>25355</c:v>
                </c:pt>
                <c:pt idx="258">
                  <c:v>25385</c:v>
                </c:pt>
                <c:pt idx="259">
                  <c:v>25416</c:v>
                </c:pt>
                <c:pt idx="260">
                  <c:v>25447</c:v>
                </c:pt>
                <c:pt idx="261">
                  <c:v>25477</c:v>
                </c:pt>
                <c:pt idx="262">
                  <c:v>25508</c:v>
                </c:pt>
                <c:pt idx="263">
                  <c:v>25538</c:v>
                </c:pt>
                <c:pt idx="264">
                  <c:v>25569</c:v>
                </c:pt>
                <c:pt idx="265">
                  <c:v>25600</c:v>
                </c:pt>
                <c:pt idx="266">
                  <c:v>25628</c:v>
                </c:pt>
                <c:pt idx="267">
                  <c:v>25659</c:v>
                </c:pt>
                <c:pt idx="268">
                  <c:v>25689</c:v>
                </c:pt>
                <c:pt idx="269">
                  <c:v>25720</c:v>
                </c:pt>
                <c:pt idx="270">
                  <c:v>25750</c:v>
                </c:pt>
                <c:pt idx="271">
                  <c:v>25781</c:v>
                </c:pt>
                <c:pt idx="272">
                  <c:v>25812</c:v>
                </c:pt>
                <c:pt idx="273">
                  <c:v>25842</c:v>
                </c:pt>
                <c:pt idx="274">
                  <c:v>25873</c:v>
                </c:pt>
                <c:pt idx="275">
                  <c:v>25903</c:v>
                </c:pt>
                <c:pt idx="276">
                  <c:v>25934</c:v>
                </c:pt>
                <c:pt idx="277">
                  <c:v>25965</c:v>
                </c:pt>
                <c:pt idx="278">
                  <c:v>25993</c:v>
                </c:pt>
                <c:pt idx="279">
                  <c:v>26024</c:v>
                </c:pt>
                <c:pt idx="280">
                  <c:v>26054</c:v>
                </c:pt>
                <c:pt idx="281">
                  <c:v>26085</c:v>
                </c:pt>
                <c:pt idx="282">
                  <c:v>26115</c:v>
                </c:pt>
                <c:pt idx="283">
                  <c:v>26146</c:v>
                </c:pt>
                <c:pt idx="284">
                  <c:v>26177</c:v>
                </c:pt>
                <c:pt idx="285">
                  <c:v>26207</c:v>
                </c:pt>
                <c:pt idx="286">
                  <c:v>26238</c:v>
                </c:pt>
                <c:pt idx="287">
                  <c:v>26268</c:v>
                </c:pt>
                <c:pt idx="288">
                  <c:v>26299</c:v>
                </c:pt>
                <c:pt idx="289">
                  <c:v>26330</c:v>
                </c:pt>
                <c:pt idx="290">
                  <c:v>26359</c:v>
                </c:pt>
                <c:pt idx="291">
                  <c:v>26390</c:v>
                </c:pt>
                <c:pt idx="292">
                  <c:v>26420</c:v>
                </c:pt>
                <c:pt idx="293">
                  <c:v>26451</c:v>
                </c:pt>
                <c:pt idx="294">
                  <c:v>26481</c:v>
                </c:pt>
                <c:pt idx="295">
                  <c:v>26512</c:v>
                </c:pt>
                <c:pt idx="296">
                  <c:v>26543</c:v>
                </c:pt>
                <c:pt idx="297">
                  <c:v>26573</c:v>
                </c:pt>
                <c:pt idx="298">
                  <c:v>26604</c:v>
                </c:pt>
                <c:pt idx="299">
                  <c:v>26634</c:v>
                </c:pt>
                <c:pt idx="300">
                  <c:v>26665</c:v>
                </c:pt>
                <c:pt idx="301">
                  <c:v>26696</c:v>
                </c:pt>
                <c:pt idx="302">
                  <c:v>26724</c:v>
                </c:pt>
                <c:pt idx="303">
                  <c:v>26755</c:v>
                </c:pt>
                <c:pt idx="304">
                  <c:v>26785</c:v>
                </c:pt>
                <c:pt idx="305">
                  <c:v>26816</c:v>
                </c:pt>
                <c:pt idx="306">
                  <c:v>26846</c:v>
                </c:pt>
                <c:pt idx="307">
                  <c:v>26877</c:v>
                </c:pt>
                <c:pt idx="308">
                  <c:v>26908</c:v>
                </c:pt>
                <c:pt idx="309">
                  <c:v>26938</c:v>
                </c:pt>
                <c:pt idx="310">
                  <c:v>26969</c:v>
                </c:pt>
                <c:pt idx="311">
                  <c:v>26999</c:v>
                </c:pt>
                <c:pt idx="312">
                  <c:v>27030</c:v>
                </c:pt>
                <c:pt idx="313">
                  <c:v>27061</c:v>
                </c:pt>
                <c:pt idx="314">
                  <c:v>27089</c:v>
                </c:pt>
                <c:pt idx="315">
                  <c:v>27120</c:v>
                </c:pt>
                <c:pt idx="316">
                  <c:v>27150</c:v>
                </c:pt>
                <c:pt idx="317">
                  <c:v>27181</c:v>
                </c:pt>
                <c:pt idx="318">
                  <c:v>27211</c:v>
                </c:pt>
                <c:pt idx="319">
                  <c:v>27242</c:v>
                </c:pt>
                <c:pt idx="320">
                  <c:v>27273</c:v>
                </c:pt>
                <c:pt idx="321">
                  <c:v>27303</c:v>
                </c:pt>
                <c:pt idx="322">
                  <c:v>27334</c:v>
                </c:pt>
                <c:pt idx="323">
                  <c:v>27364</c:v>
                </c:pt>
                <c:pt idx="324">
                  <c:v>27395</c:v>
                </c:pt>
                <c:pt idx="325">
                  <c:v>27426</c:v>
                </c:pt>
                <c:pt idx="326">
                  <c:v>27454</c:v>
                </c:pt>
                <c:pt idx="327">
                  <c:v>27485</c:v>
                </c:pt>
                <c:pt idx="328">
                  <c:v>27515</c:v>
                </c:pt>
                <c:pt idx="329">
                  <c:v>27546</c:v>
                </c:pt>
                <c:pt idx="330">
                  <c:v>27576</c:v>
                </c:pt>
                <c:pt idx="331">
                  <c:v>27607</c:v>
                </c:pt>
                <c:pt idx="332">
                  <c:v>27638</c:v>
                </c:pt>
                <c:pt idx="333">
                  <c:v>27668</c:v>
                </c:pt>
                <c:pt idx="334">
                  <c:v>27699</c:v>
                </c:pt>
                <c:pt idx="335">
                  <c:v>27729</c:v>
                </c:pt>
                <c:pt idx="336">
                  <c:v>27760</c:v>
                </c:pt>
                <c:pt idx="337">
                  <c:v>27791</c:v>
                </c:pt>
                <c:pt idx="338">
                  <c:v>27820</c:v>
                </c:pt>
                <c:pt idx="339">
                  <c:v>27851</c:v>
                </c:pt>
                <c:pt idx="340">
                  <c:v>27881</c:v>
                </c:pt>
                <c:pt idx="341">
                  <c:v>27912</c:v>
                </c:pt>
                <c:pt idx="342">
                  <c:v>27942</c:v>
                </c:pt>
                <c:pt idx="343">
                  <c:v>27973</c:v>
                </c:pt>
                <c:pt idx="344">
                  <c:v>28004</c:v>
                </c:pt>
                <c:pt idx="345">
                  <c:v>28034</c:v>
                </c:pt>
                <c:pt idx="346">
                  <c:v>28065</c:v>
                </c:pt>
                <c:pt idx="347">
                  <c:v>28095</c:v>
                </c:pt>
                <c:pt idx="348">
                  <c:v>28126</c:v>
                </c:pt>
                <c:pt idx="349">
                  <c:v>28157</c:v>
                </c:pt>
                <c:pt idx="350">
                  <c:v>28185</c:v>
                </c:pt>
                <c:pt idx="351">
                  <c:v>28216</c:v>
                </c:pt>
                <c:pt idx="352">
                  <c:v>28246</c:v>
                </c:pt>
                <c:pt idx="353">
                  <c:v>28277</c:v>
                </c:pt>
                <c:pt idx="354">
                  <c:v>28307</c:v>
                </c:pt>
                <c:pt idx="355">
                  <c:v>28338</c:v>
                </c:pt>
                <c:pt idx="356">
                  <c:v>28369</c:v>
                </c:pt>
                <c:pt idx="357">
                  <c:v>28399</c:v>
                </c:pt>
                <c:pt idx="358">
                  <c:v>28430</c:v>
                </c:pt>
                <c:pt idx="359">
                  <c:v>28460</c:v>
                </c:pt>
                <c:pt idx="360">
                  <c:v>28491</c:v>
                </c:pt>
                <c:pt idx="361">
                  <c:v>28522</c:v>
                </c:pt>
                <c:pt idx="362">
                  <c:v>28550</c:v>
                </c:pt>
                <c:pt idx="363">
                  <c:v>28581</c:v>
                </c:pt>
                <c:pt idx="364">
                  <c:v>28611</c:v>
                </c:pt>
                <c:pt idx="365">
                  <c:v>28642</c:v>
                </c:pt>
                <c:pt idx="366">
                  <c:v>28672</c:v>
                </c:pt>
                <c:pt idx="367">
                  <c:v>28703</c:v>
                </c:pt>
                <c:pt idx="368">
                  <c:v>28734</c:v>
                </c:pt>
                <c:pt idx="369">
                  <c:v>28764</c:v>
                </c:pt>
                <c:pt idx="370">
                  <c:v>28795</c:v>
                </c:pt>
                <c:pt idx="371">
                  <c:v>28825</c:v>
                </c:pt>
                <c:pt idx="372">
                  <c:v>28856</c:v>
                </c:pt>
                <c:pt idx="373">
                  <c:v>28887</c:v>
                </c:pt>
                <c:pt idx="374">
                  <c:v>28915</c:v>
                </c:pt>
                <c:pt idx="375">
                  <c:v>28946</c:v>
                </c:pt>
                <c:pt idx="376">
                  <c:v>28976</c:v>
                </c:pt>
                <c:pt idx="377">
                  <c:v>29007</c:v>
                </c:pt>
                <c:pt idx="378">
                  <c:v>29037</c:v>
                </c:pt>
                <c:pt idx="379">
                  <c:v>29068</c:v>
                </c:pt>
                <c:pt idx="380">
                  <c:v>29099</c:v>
                </c:pt>
                <c:pt idx="381">
                  <c:v>29129</c:v>
                </c:pt>
                <c:pt idx="382">
                  <c:v>29160</c:v>
                </c:pt>
                <c:pt idx="383">
                  <c:v>29190</c:v>
                </c:pt>
                <c:pt idx="384">
                  <c:v>29221</c:v>
                </c:pt>
                <c:pt idx="385">
                  <c:v>29252</c:v>
                </c:pt>
                <c:pt idx="386">
                  <c:v>29281</c:v>
                </c:pt>
                <c:pt idx="387">
                  <c:v>29312</c:v>
                </c:pt>
                <c:pt idx="388">
                  <c:v>29342</c:v>
                </c:pt>
                <c:pt idx="389">
                  <c:v>29373</c:v>
                </c:pt>
                <c:pt idx="390">
                  <c:v>29403</c:v>
                </c:pt>
                <c:pt idx="391">
                  <c:v>29434</c:v>
                </c:pt>
                <c:pt idx="392">
                  <c:v>29465</c:v>
                </c:pt>
                <c:pt idx="393">
                  <c:v>29495</c:v>
                </c:pt>
                <c:pt idx="394">
                  <c:v>29526</c:v>
                </c:pt>
                <c:pt idx="395">
                  <c:v>29556</c:v>
                </c:pt>
                <c:pt idx="396">
                  <c:v>29587</c:v>
                </c:pt>
                <c:pt idx="397">
                  <c:v>29618</c:v>
                </c:pt>
                <c:pt idx="398">
                  <c:v>29646</c:v>
                </c:pt>
                <c:pt idx="399">
                  <c:v>29677</c:v>
                </c:pt>
                <c:pt idx="400">
                  <c:v>29707</c:v>
                </c:pt>
                <c:pt idx="401">
                  <c:v>29738</c:v>
                </c:pt>
                <c:pt idx="402">
                  <c:v>29768</c:v>
                </c:pt>
                <c:pt idx="403">
                  <c:v>29799</c:v>
                </c:pt>
                <c:pt idx="404">
                  <c:v>29830</c:v>
                </c:pt>
                <c:pt idx="405">
                  <c:v>29860</c:v>
                </c:pt>
                <c:pt idx="406">
                  <c:v>29891</c:v>
                </c:pt>
                <c:pt idx="407">
                  <c:v>29921</c:v>
                </c:pt>
                <c:pt idx="408">
                  <c:v>29952</c:v>
                </c:pt>
                <c:pt idx="409">
                  <c:v>29983</c:v>
                </c:pt>
                <c:pt idx="410">
                  <c:v>30011</c:v>
                </c:pt>
                <c:pt idx="411">
                  <c:v>30042</c:v>
                </c:pt>
                <c:pt idx="412">
                  <c:v>30072</c:v>
                </c:pt>
                <c:pt idx="413">
                  <c:v>30103</c:v>
                </c:pt>
                <c:pt idx="414">
                  <c:v>30133</c:v>
                </c:pt>
                <c:pt idx="415">
                  <c:v>30164</c:v>
                </c:pt>
                <c:pt idx="416">
                  <c:v>30195</c:v>
                </c:pt>
                <c:pt idx="417">
                  <c:v>30225</c:v>
                </c:pt>
                <c:pt idx="418">
                  <c:v>30256</c:v>
                </c:pt>
                <c:pt idx="419">
                  <c:v>30286</c:v>
                </c:pt>
                <c:pt idx="420">
                  <c:v>30317</c:v>
                </c:pt>
                <c:pt idx="421">
                  <c:v>30348</c:v>
                </c:pt>
                <c:pt idx="422">
                  <c:v>30376</c:v>
                </c:pt>
                <c:pt idx="423">
                  <c:v>30407</c:v>
                </c:pt>
                <c:pt idx="424">
                  <c:v>30437</c:v>
                </c:pt>
                <c:pt idx="425">
                  <c:v>30468</c:v>
                </c:pt>
                <c:pt idx="426">
                  <c:v>30498</c:v>
                </c:pt>
                <c:pt idx="427">
                  <c:v>30529</c:v>
                </c:pt>
                <c:pt idx="428">
                  <c:v>30560</c:v>
                </c:pt>
                <c:pt idx="429">
                  <c:v>30590</c:v>
                </c:pt>
                <c:pt idx="430">
                  <c:v>30621</c:v>
                </c:pt>
                <c:pt idx="431">
                  <c:v>30651</c:v>
                </c:pt>
                <c:pt idx="432">
                  <c:v>30682</c:v>
                </c:pt>
                <c:pt idx="433">
                  <c:v>30713</c:v>
                </c:pt>
                <c:pt idx="434">
                  <c:v>30742</c:v>
                </c:pt>
                <c:pt idx="435">
                  <c:v>30773</c:v>
                </c:pt>
                <c:pt idx="436">
                  <c:v>30803</c:v>
                </c:pt>
                <c:pt idx="437">
                  <c:v>30834</c:v>
                </c:pt>
                <c:pt idx="438">
                  <c:v>30864</c:v>
                </c:pt>
                <c:pt idx="439">
                  <c:v>30895</c:v>
                </c:pt>
                <c:pt idx="440">
                  <c:v>30926</c:v>
                </c:pt>
                <c:pt idx="441">
                  <c:v>30956</c:v>
                </c:pt>
                <c:pt idx="442">
                  <c:v>30987</c:v>
                </c:pt>
                <c:pt idx="443">
                  <c:v>31017</c:v>
                </c:pt>
                <c:pt idx="444">
                  <c:v>31048</c:v>
                </c:pt>
                <c:pt idx="445">
                  <c:v>31079</c:v>
                </c:pt>
                <c:pt idx="446">
                  <c:v>31107</c:v>
                </c:pt>
                <c:pt idx="447">
                  <c:v>31138</c:v>
                </c:pt>
                <c:pt idx="448">
                  <c:v>31168</c:v>
                </c:pt>
                <c:pt idx="449">
                  <c:v>31199</c:v>
                </c:pt>
                <c:pt idx="450">
                  <c:v>31229</c:v>
                </c:pt>
                <c:pt idx="451">
                  <c:v>31260</c:v>
                </c:pt>
                <c:pt idx="452">
                  <c:v>31291</c:v>
                </c:pt>
                <c:pt idx="453">
                  <c:v>31321</c:v>
                </c:pt>
                <c:pt idx="454">
                  <c:v>31352</c:v>
                </c:pt>
                <c:pt idx="455">
                  <c:v>31382</c:v>
                </c:pt>
                <c:pt idx="456">
                  <c:v>31413</c:v>
                </c:pt>
                <c:pt idx="457">
                  <c:v>31444</c:v>
                </c:pt>
                <c:pt idx="458">
                  <c:v>31472</c:v>
                </c:pt>
                <c:pt idx="459">
                  <c:v>31503</c:v>
                </c:pt>
                <c:pt idx="460">
                  <c:v>31533</c:v>
                </c:pt>
                <c:pt idx="461">
                  <c:v>31564</c:v>
                </c:pt>
                <c:pt idx="462">
                  <c:v>31594</c:v>
                </c:pt>
                <c:pt idx="463">
                  <c:v>31625</c:v>
                </c:pt>
                <c:pt idx="464">
                  <c:v>31656</c:v>
                </c:pt>
                <c:pt idx="465">
                  <c:v>31686</c:v>
                </c:pt>
                <c:pt idx="466">
                  <c:v>31717</c:v>
                </c:pt>
                <c:pt idx="467">
                  <c:v>31747</c:v>
                </c:pt>
                <c:pt idx="468">
                  <c:v>31778</c:v>
                </c:pt>
                <c:pt idx="469">
                  <c:v>31809</c:v>
                </c:pt>
                <c:pt idx="470">
                  <c:v>31837</c:v>
                </c:pt>
                <c:pt idx="471">
                  <c:v>31868</c:v>
                </c:pt>
                <c:pt idx="472">
                  <c:v>31898</c:v>
                </c:pt>
                <c:pt idx="473">
                  <c:v>31929</c:v>
                </c:pt>
                <c:pt idx="474">
                  <c:v>31959</c:v>
                </c:pt>
                <c:pt idx="475">
                  <c:v>31990</c:v>
                </c:pt>
                <c:pt idx="476">
                  <c:v>32021</c:v>
                </c:pt>
                <c:pt idx="477">
                  <c:v>32051</c:v>
                </c:pt>
                <c:pt idx="478">
                  <c:v>32082</c:v>
                </c:pt>
                <c:pt idx="479">
                  <c:v>32112</c:v>
                </c:pt>
                <c:pt idx="480">
                  <c:v>32143</c:v>
                </c:pt>
                <c:pt idx="481">
                  <c:v>32174</c:v>
                </c:pt>
                <c:pt idx="482">
                  <c:v>32203</c:v>
                </c:pt>
                <c:pt idx="483">
                  <c:v>32234</c:v>
                </c:pt>
                <c:pt idx="484">
                  <c:v>32264</c:v>
                </c:pt>
                <c:pt idx="485">
                  <c:v>32295</c:v>
                </c:pt>
                <c:pt idx="486">
                  <c:v>32325</c:v>
                </c:pt>
                <c:pt idx="487">
                  <c:v>32356</c:v>
                </c:pt>
                <c:pt idx="488">
                  <c:v>32387</c:v>
                </c:pt>
                <c:pt idx="489">
                  <c:v>32417</c:v>
                </c:pt>
                <c:pt idx="490">
                  <c:v>32448</c:v>
                </c:pt>
                <c:pt idx="491">
                  <c:v>32478</c:v>
                </c:pt>
                <c:pt idx="492">
                  <c:v>32509</c:v>
                </c:pt>
                <c:pt idx="493">
                  <c:v>32540</c:v>
                </c:pt>
                <c:pt idx="494">
                  <c:v>32568</c:v>
                </c:pt>
                <c:pt idx="495">
                  <c:v>32599</c:v>
                </c:pt>
                <c:pt idx="496">
                  <c:v>32629</c:v>
                </c:pt>
                <c:pt idx="497">
                  <c:v>32660</c:v>
                </c:pt>
                <c:pt idx="498">
                  <c:v>32690</c:v>
                </c:pt>
                <c:pt idx="499">
                  <c:v>32721</c:v>
                </c:pt>
                <c:pt idx="500">
                  <c:v>32752</c:v>
                </c:pt>
                <c:pt idx="501">
                  <c:v>32782</c:v>
                </c:pt>
                <c:pt idx="502">
                  <c:v>32813</c:v>
                </c:pt>
                <c:pt idx="503">
                  <c:v>32843</c:v>
                </c:pt>
                <c:pt idx="504">
                  <c:v>32874</c:v>
                </c:pt>
                <c:pt idx="505">
                  <c:v>32905</c:v>
                </c:pt>
                <c:pt idx="506">
                  <c:v>32933</c:v>
                </c:pt>
                <c:pt idx="507">
                  <c:v>32964</c:v>
                </c:pt>
                <c:pt idx="508">
                  <c:v>32994</c:v>
                </c:pt>
                <c:pt idx="509">
                  <c:v>33025</c:v>
                </c:pt>
                <c:pt idx="510">
                  <c:v>33055</c:v>
                </c:pt>
                <c:pt idx="511">
                  <c:v>33086</c:v>
                </c:pt>
                <c:pt idx="512">
                  <c:v>33117</c:v>
                </c:pt>
                <c:pt idx="513">
                  <c:v>33147</c:v>
                </c:pt>
                <c:pt idx="514">
                  <c:v>33178</c:v>
                </c:pt>
                <c:pt idx="515">
                  <c:v>33208</c:v>
                </c:pt>
                <c:pt idx="516">
                  <c:v>33239</c:v>
                </c:pt>
                <c:pt idx="517">
                  <c:v>33270</c:v>
                </c:pt>
                <c:pt idx="518">
                  <c:v>33298</c:v>
                </c:pt>
                <c:pt idx="519">
                  <c:v>33329</c:v>
                </c:pt>
                <c:pt idx="520">
                  <c:v>33359</c:v>
                </c:pt>
                <c:pt idx="521">
                  <c:v>33390</c:v>
                </c:pt>
                <c:pt idx="522">
                  <c:v>33420</c:v>
                </c:pt>
                <c:pt idx="523">
                  <c:v>33451</c:v>
                </c:pt>
                <c:pt idx="524">
                  <c:v>33482</c:v>
                </c:pt>
                <c:pt idx="525">
                  <c:v>33512</c:v>
                </c:pt>
                <c:pt idx="526">
                  <c:v>33543</c:v>
                </c:pt>
                <c:pt idx="527">
                  <c:v>33573</c:v>
                </c:pt>
                <c:pt idx="528">
                  <c:v>33604</c:v>
                </c:pt>
                <c:pt idx="529">
                  <c:v>33635</c:v>
                </c:pt>
                <c:pt idx="530">
                  <c:v>33664</c:v>
                </c:pt>
                <c:pt idx="531">
                  <c:v>33695</c:v>
                </c:pt>
                <c:pt idx="532">
                  <c:v>33725</c:v>
                </c:pt>
                <c:pt idx="533">
                  <c:v>33756</c:v>
                </c:pt>
                <c:pt idx="534">
                  <c:v>33786</c:v>
                </c:pt>
                <c:pt idx="535">
                  <c:v>33817</c:v>
                </c:pt>
                <c:pt idx="536">
                  <c:v>33848</c:v>
                </c:pt>
                <c:pt idx="537">
                  <c:v>33878</c:v>
                </c:pt>
                <c:pt idx="538">
                  <c:v>33909</c:v>
                </c:pt>
                <c:pt idx="539">
                  <c:v>33939</c:v>
                </c:pt>
                <c:pt idx="540">
                  <c:v>33970</c:v>
                </c:pt>
                <c:pt idx="541">
                  <c:v>34001</c:v>
                </c:pt>
                <c:pt idx="542">
                  <c:v>34029</c:v>
                </c:pt>
                <c:pt idx="543">
                  <c:v>34060</c:v>
                </c:pt>
                <c:pt idx="544">
                  <c:v>34090</c:v>
                </c:pt>
                <c:pt idx="545">
                  <c:v>34121</c:v>
                </c:pt>
                <c:pt idx="546">
                  <c:v>34151</c:v>
                </c:pt>
                <c:pt idx="547">
                  <c:v>34182</c:v>
                </c:pt>
                <c:pt idx="548">
                  <c:v>34213</c:v>
                </c:pt>
                <c:pt idx="549">
                  <c:v>34243</c:v>
                </c:pt>
                <c:pt idx="550">
                  <c:v>34274</c:v>
                </c:pt>
                <c:pt idx="551">
                  <c:v>34304</c:v>
                </c:pt>
                <c:pt idx="552">
                  <c:v>34335</c:v>
                </c:pt>
                <c:pt idx="553">
                  <c:v>34366</c:v>
                </c:pt>
                <c:pt idx="554">
                  <c:v>34394</c:v>
                </c:pt>
                <c:pt idx="555">
                  <c:v>34425</c:v>
                </c:pt>
                <c:pt idx="556">
                  <c:v>34455</c:v>
                </c:pt>
                <c:pt idx="557">
                  <c:v>34486</c:v>
                </c:pt>
                <c:pt idx="558">
                  <c:v>34516</c:v>
                </c:pt>
                <c:pt idx="559">
                  <c:v>34547</c:v>
                </c:pt>
                <c:pt idx="560">
                  <c:v>34578</c:v>
                </c:pt>
                <c:pt idx="561">
                  <c:v>34608</c:v>
                </c:pt>
                <c:pt idx="562">
                  <c:v>34639</c:v>
                </c:pt>
                <c:pt idx="563">
                  <c:v>34669</c:v>
                </c:pt>
                <c:pt idx="564">
                  <c:v>34700</c:v>
                </c:pt>
                <c:pt idx="565">
                  <c:v>34731</c:v>
                </c:pt>
                <c:pt idx="566">
                  <c:v>34759</c:v>
                </c:pt>
                <c:pt idx="567">
                  <c:v>34790</c:v>
                </c:pt>
                <c:pt idx="568">
                  <c:v>34820</c:v>
                </c:pt>
                <c:pt idx="569">
                  <c:v>34851</c:v>
                </c:pt>
                <c:pt idx="570">
                  <c:v>34881</c:v>
                </c:pt>
                <c:pt idx="571">
                  <c:v>34912</c:v>
                </c:pt>
                <c:pt idx="572">
                  <c:v>34943</c:v>
                </c:pt>
                <c:pt idx="573">
                  <c:v>34973</c:v>
                </c:pt>
                <c:pt idx="574">
                  <c:v>35004</c:v>
                </c:pt>
                <c:pt idx="575">
                  <c:v>35034</c:v>
                </c:pt>
                <c:pt idx="576">
                  <c:v>35065</c:v>
                </c:pt>
                <c:pt idx="577">
                  <c:v>35096</c:v>
                </c:pt>
                <c:pt idx="578">
                  <c:v>35125</c:v>
                </c:pt>
                <c:pt idx="579">
                  <c:v>35156</c:v>
                </c:pt>
                <c:pt idx="580">
                  <c:v>35186</c:v>
                </c:pt>
                <c:pt idx="581">
                  <c:v>35217</c:v>
                </c:pt>
                <c:pt idx="582">
                  <c:v>35247</c:v>
                </c:pt>
                <c:pt idx="583">
                  <c:v>35278</c:v>
                </c:pt>
                <c:pt idx="584">
                  <c:v>35309</c:v>
                </c:pt>
                <c:pt idx="585">
                  <c:v>35339</c:v>
                </c:pt>
                <c:pt idx="586">
                  <c:v>35370</c:v>
                </c:pt>
                <c:pt idx="587">
                  <c:v>35400</c:v>
                </c:pt>
                <c:pt idx="588">
                  <c:v>35431</c:v>
                </c:pt>
                <c:pt idx="589">
                  <c:v>35462</c:v>
                </c:pt>
                <c:pt idx="590">
                  <c:v>35490</c:v>
                </c:pt>
                <c:pt idx="591">
                  <c:v>35521</c:v>
                </c:pt>
                <c:pt idx="592">
                  <c:v>35551</c:v>
                </c:pt>
                <c:pt idx="593">
                  <c:v>35582</c:v>
                </c:pt>
                <c:pt idx="594">
                  <c:v>35612</c:v>
                </c:pt>
                <c:pt idx="595">
                  <c:v>35643</c:v>
                </c:pt>
                <c:pt idx="596">
                  <c:v>35674</c:v>
                </c:pt>
                <c:pt idx="597">
                  <c:v>35704</c:v>
                </c:pt>
                <c:pt idx="598">
                  <c:v>35735</c:v>
                </c:pt>
                <c:pt idx="599">
                  <c:v>35765</c:v>
                </c:pt>
                <c:pt idx="600">
                  <c:v>35796</c:v>
                </c:pt>
                <c:pt idx="601">
                  <c:v>35827</c:v>
                </c:pt>
                <c:pt idx="602">
                  <c:v>35855</c:v>
                </c:pt>
                <c:pt idx="603">
                  <c:v>35886</c:v>
                </c:pt>
                <c:pt idx="604">
                  <c:v>35916</c:v>
                </c:pt>
                <c:pt idx="605">
                  <c:v>35947</c:v>
                </c:pt>
                <c:pt idx="606">
                  <c:v>35977</c:v>
                </c:pt>
                <c:pt idx="607">
                  <c:v>36008</c:v>
                </c:pt>
                <c:pt idx="608">
                  <c:v>36039</c:v>
                </c:pt>
                <c:pt idx="609">
                  <c:v>36069</c:v>
                </c:pt>
                <c:pt idx="610">
                  <c:v>36100</c:v>
                </c:pt>
                <c:pt idx="611">
                  <c:v>36130</c:v>
                </c:pt>
                <c:pt idx="612">
                  <c:v>36161</c:v>
                </c:pt>
                <c:pt idx="613">
                  <c:v>36192</c:v>
                </c:pt>
                <c:pt idx="614">
                  <c:v>36220</c:v>
                </c:pt>
                <c:pt idx="615">
                  <c:v>36251</c:v>
                </c:pt>
                <c:pt idx="616">
                  <c:v>36281</c:v>
                </c:pt>
                <c:pt idx="617">
                  <c:v>36312</c:v>
                </c:pt>
                <c:pt idx="618">
                  <c:v>36342</c:v>
                </c:pt>
                <c:pt idx="619">
                  <c:v>36373</c:v>
                </c:pt>
                <c:pt idx="620">
                  <c:v>36404</c:v>
                </c:pt>
                <c:pt idx="621">
                  <c:v>36434</c:v>
                </c:pt>
                <c:pt idx="622">
                  <c:v>36465</c:v>
                </c:pt>
                <c:pt idx="623">
                  <c:v>36495</c:v>
                </c:pt>
                <c:pt idx="624">
                  <c:v>36526</c:v>
                </c:pt>
                <c:pt idx="625">
                  <c:v>36557</c:v>
                </c:pt>
                <c:pt idx="626">
                  <c:v>36586</c:v>
                </c:pt>
                <c:pt idx="627">
                  <c:v>36617</c:v>
                </c:pt>
                <c:pt idx="628">
                  <c:v>36647</c:v>
                </c:pt>
                <c:pt idx="629">
                  <c:v>36678</c:v>
                </c:pt>
                <c:pt idx="630">
                  <c:v>36708</c:v>
                </c:pt>
                <c:pt idx="631">
                  <c:v>36739</c:v>
                </c:pt>
                <c:pt idx="632">
                  <c:v>36770</c:v>
                </c:pt>
                <c:pt idx="633">
                  <c:v>36800</c:v>
                </c:pt>
                <c:pt idx="634">
                  <c:v>36831</c:v>
                </c:pt>
                <c:pt idx="635">
                  <c:v>36861</c:v>
                </c:pt>
                <c:pt idx="636">
                  <c:v>36892</c:v>
                </c:pt>
                <c:pt idx="637">
                  <c:v>36923</c:v>
                </c:pt>
                <c:pt idx="638">
                  <c:v>36951</c:v>
                </c:pt>
                <c:pt idx="639">
                  <c:v>36982</c:v>
                </c:pt>
                <c:pt idx="640">
                  <c:v>37012</c:v>
                </c:pt>
                <c:pt idx="641">
                  <c:v>37043</c:v>
                </c:pt>
                <c:pt idx="642">
                  <c:v>37073</c:v>
                </c:pt>
                <c:pt idx="643">
                  <c:v>37104</c:v>
                </c:pt>
                <c:pt idx="644">
                  <c:v>37135</c:v>
                </c:pt>
                <c:pt idx="645">
                  <c:v>37165</c:v>
                </c:pt>
                <c:pt idx="646">
                  <c:v>37196</c:v>
                </c:pt>
                <c:pt idx="647">
                  <c:v>37226</c:v>
                </c:pt>
                <c:pt idx="648">
                  <c:v>37257</c:v>
                </c:pt>
                <c:pt idx="649">
                  <c:v>37288</c:v>
                </c:pt>
                <c:pt idx="650">
                  <c:v>37316</c:v>
                </c:pt>
                <c:pt idx="651">
                  <c:v>37347</c:v>
                </c:pt>
                <c:pt idx="652">
                  <c:v>37377</c:v>
                </c:pt>
                <c:pt idx="653">
                  <c:v>37408</c:v>
                </c:pt>
                <c:pt idx="654">
                  <c:v>37438</c:v>
                </c:pt>
                <c:pt idx="655">
                  <c:v>37469</c:v>
                </c:pt>
                <c:pt idx="656">
                  <c:v>37500</c:v>
                </c:pt>
                <c:pt idx="657">
                  <c:v>37530</c:v>
                </c:pt>
                <c:pt idx="658">
                  <c:v>37561</c:v>
                </c:pt>
                <c:pt idx="659">
                  <c:v>37591</c:v>
                </c:pt>
                <c:pt idx="660">
                  <c:v>37622</c:v>
                </c:pt>
                <c:pt idx="661">
                  <c:v>37653</c:v>
                </c:pt>
                <c:pt idx="662">
                  <c:v>37681</c:v>
                </c:pt>
                <c:pt idx="663">
                  <c:v>37712</c:v>
                </c:pt>
                <c:pt idx="664">
                  <c:v>37742</c:v>
                </c:pt>
                <c:pt idx="665">
                  <c:v>37773</c:v>
                </c:pt>
                <c:pt idx="666">
                  <c:v>37803</c:v>
                </c:pt>
                <c:pt idx="667">
                  <c:v>37834</c:v>
                </c:pt>
                <c:pt idx="668">
                  <c:v>37865</c:v>
                </c:pt>
                <c:pt idx="669">
                  <c:v>37895</c:v>
                </c:pt>
                <c:pt idx="670">
                  <c:v>37926</c:v>
                </c:pt>
                <c:pt idx="671">
                  <c:v>37956</c:v>
                </c:pt>
                <c:pt idx="672">
                  <c:v>37987</c:v>
                </c:pt>
                <c:pt idx="673">
                  <c:v>38018</c:v>
                </c:pt>
                <c:pt idx="674">
                  <c:v>38047</c:v>
                </c:pt>
                <c:pt idx="675">
                  <c:v>38078</c:v>
                </c:pt>
                <c:pt idx="676">
                  <c:v>38108</c:v>
                </c:pt>
                <c:pt idx="677">
                  <c:v>38139</c:v>
                </c:pt>
                <c:pt idx="678">
                  <c:v>38169</c:v>
                </c:pt>
                <c:pt idx="679">
                  <c:v>38200</c:v>
                </c:pt>
                <c:pt idx="680">
                  <c:v>38231</c:v>
                </c:pt>
                <c:pt idx="681">
                  <c:v>38261</c:v>
                </c:pt>
                <c:pt idx="682">
                  <c:v>38292</c:v>
                </c:pt>
                <c:pt idx="683">
                  <c:v>38322</c:v>
                </c:pt>
                <c:pt idx="684">
                  <c:v>38353</c:v>
                </c:pt>
                <c:pt idx="685">
                  <c:v>38384</c:v>
                </c:pt>
                <c:pt idx="686">
                  <c:v>38412</c:v>
                </c:pt>
                <c:pt idx="687">
                  <c:v>38443</c:v>
                </c:pt>
                <c:pt idx="688">
                  <c:v>38473</c:v>
                </c:pt>
                <c:pt idx="689">
                  <c:v>38504</c:v>
                </c:pt>
                <c:pt idx="690">
                  <c:v>38534</c:v>
                </c:pt>
                <c:pt idx="691">
                  <c:v>38565</c:v>
                </c:pt>
                <c:pt idx="692">
                  <c:v>38596</c:v>
                </c:pt>
                <c:pt idx="693">
                  <c:v>38626</c:v>
                </c:pt>
                <c:pt idx="694">
                  <c:v>38657</c:v>
                </c:pt>
                <c:pt idx="695">
                  <c:v>38687</c:v>
                </c:pt>
                <c:pt idx="696">
                  <c:v>38718</c:v>
                </c:pt>
                <c:pt idx="697">
                  <c:v>38749</c:v>
                </c:pt>
                <c:pt idx="698">
                  <c:v>38777</c:v>
                </c:pt>
                <c:pt idx="699">
                  <c:v>38808</c:v>
                </c:pt>
                <c:pt idx="700">
                  <c:v>38838</c:v>
                </c:pt>
                <c:pt idx="701">
                  <c:v>38869</c:v>
                </c:pt>
                <c:pt idx="702">
                  <c:v>38899</c:v>
                </c:pt>
                <c:pt idx="703">
                  <c:v>38930</c:v>
                </c:pt>
                <c:pt idx="704">
                  <c:v>38961</c:v>
                </c:pt>
                <c:pt idx="705">
                  <c:v>38991</c:v>
                </c:pt>
                <c:pt idx="706">
                  <c:v>39022</c:v>
                </c:pt>
                <c:pt idx="707">
                  <c:v>39052</c:v>
                </c:pt>
                <c:pt idx="708">
                  <c:v>39083</c:v>
                </c:pt>
                <c:pt idx="709">
                  <c:v>39114</c:v>
                </c:pt>
                <c:pt idx="710">
                  <c:v>39142</c:v>
                </c:pt>
                <c:pt idx="711">
                  <c:v>39173</c:v>
                </c:pt>
                <c:pt idx="712">
                  <c:v>39203</c:v>
                </c:pt>
                <c:pt idx="713">
                  <c:v>39234</c:v>
                </c:pt>
                <c:pt idx="714">
                  <c:v>39264</c:v>
                </c:pt>
                <c:pt idx="715">
                  <c:v>39295</c:v>
                </c:pt>
                <c:pt idx="716">
                  <c:v>39326</c:v>
                </c:pt>
                <c:pt idx="717">
                  <c:v>39356</c:v>
                </c:pt>
                <c:pt idx="718">
                  <c:v>39387</c:v>
                </c:pt>
                <c:pt idx="719">
                  <c:v>39417</c:v>
                </c:pt>
                <c:pt idx="720">
                  <c:v>39448</c:v>
                </c:pt>
                <c:pt idx="721">
                  <c:v>39479</c:v>
                </c:pt>
                <c:pt idx="722">
                  <c:v>39508</c:v>
                </c:pt>
                <c:pt idx="723">
                  <c:v>39539</c:v>
                </c:pt>
                <c:pt idx="724">
                  <c:v>39569</c:v>
                </c:pt>
                <c:pt idx="725">
                  <c:v>39600</c:v>
                </c:pt>
                <c:pt idx="726">
                  <c:v>39630</c:v>
                </c:pt>
                <c:pt idx="727">
                  <c:v>39661</c:v>
                </c:pt>
                <c:pt idx="728">
                  <c:v>39692</c:v>
                </c:pt>
                <c:pt idx="729">
                  <c:v>39722</c:v>
                </c:pt>
                <c:pt idx="730">
                  <c:v>39753</c:v>
                </c:pt>
                <c:pt idx="731">
                  <c:v>39783</c:v>
                </c:pt>
                <c:pt idx="732">
                  <c:v>39814</c:v>
                </c:pt>
                <c:pt idx="733">
                  <c:v>39845</c:v>
                </c:pt>
                <c:pt idx="734">
                  <c:v>39873</c:v>
                </c:pt>
                <c:pt idx="735">
                  <c:v>39904</c:v>
                </c:pt>
                <c:pt idx="736">
                  <c:v>39934</c:v>
                </c:pt>
                <c:pt idx="737">
                  <c:v>39965</c:v>
                </c:pt>
                <c:pt idx="738">
                  <c:v>39995</c:v>
                </c:pt>
                <c:pt idx="739">
                  <c:v>40026</c:v>
                </c:pt>
                <c:pt idx="740">
                  <c:v>40057</c:v>
                </c:pt>
                <c:pt idx="741">
                  <c:v>40087</c:v>
                </c:pt>
                <c:pt idx="742">
                  <c:v>40118</c:v>
                </c:pt>
                <c:pt idx="743">
                  <c:v>40148</c:v>
                </c:pt>
                <c:pt idx="744">
                  <c:v>40179</c:v>
                </c:pt>
                <c:pt idx="745">
                  <c:v>40210</c:v>
                </c:pt>
                <c:pt idx="746">
                  <c:v>40238</c:v>
                </c:pt>
                <c:pt idx="747">
                  <c:v>40269</c:v>
                </c:pt>
                <c:pt idx="748">
                  <c:v>40299</c:v>
                </c:pt>
                <c:pt idx="749">
                  <c:v>40330</c:v>
                </c:pt>
                <c:pt idx="750">
                  <c:v>40360</c:v>
                </c:pt>
                <c:pt idx="751">
                  <c:v>40391</c:v>
                </c:pt>
                <c:pt idx="752">
                  <c:v>40422</c:v>
                </c:pt>
                <c:pt idx="753">
                  <c:v>40452</c:v>
                </c:pt>
                <c:pt idx="754">
                  <c:v>40483</c:v>
                </c:pt>
                <c:pt idx="755">
                  <c:v>40513</c:v>
                </c:pt>
                <c:pt idx="756">
                  <c:v>40544</c:v>
                </c:pt>
                <c:pt idx="757">
                  <c:v>40575</c:v>
                </c:pt>
                <c:pt idx="758">
                  <c:v>40603</c:v>
                </c:pt>
                <c:pt idx="759">
                  <c:v>40634</c:v>
                </c:pt>
                <c:pt idx="760">
                  <c:v>40664</c:v>
                </c:pt>
                <c:pt idx="761">
                  <c:v>40695</c:v>
                </c:pt>
                <c:pt idx="762">
                  <c:v>40725</c:v>
                </c:pt>
                <c:pt idx="763">
                  <c:v>40756</c:v>
                </c:pt>
                <c:pt idx="764">
                  <c:v>40787</c:v>
                </c:pt>
                <c:pt idx="765">
                  <c:v>40817</c:v>
                </c:pt>
                <c:pt idx="766">
                  <c:v>40848</c:v>
                </c:pt>
                <c:pt idx="767">
                  <c:v>40878</c:v>
                </c:pt>
                <c:pt idx="768">
                  <c:v>40909</c:v>
                </c:pt>
                <c:pt idx="769">
                  <c:v>40940</c:v>
                </c:pt>
                <c:pt idx="770">
                  <c:v>40969</c:v>
                </c:pt>
                <c:pt idx="771">
                  <c:v>41000</c:v>
                </c:pt>
                <c:pt idx="772">
                  <c:v>41030</c:v>
                </c:pt>
                <c:pt idx="773">
                  <c:v>41061</c:v>
                </c:pt>
                <c:pt idx="774">
                  <c:v>41091</c:v>
                </c:pt>
                <c:pt idx="775">
                  <c:v>41122</c:v>
                </c:pt>
                <c:pt idx="776">
                  <c:v>41153</c:v>
                </c:pt>
                <c:pt idx="777">
                  <c:v>41183</c:v>
                </c:pt>
                <c:pt idx="778">
                  <c:v>41214</c:v>
                </c:pt>
                <c:pt idx="779">
                  <c:v>41244</c:v>
                </c:pt>
                <c:pt idx="780">
                  <c:v>41275</c:v>
                </c:pt>
                <c:pt idx="781">
                  <c:v>41306</c:v>
                </c:pt>
                <c:pt idx="782">
                  <c:v>41334</c:v>
                </c:pt>
                <c:pt idx="783">
                  <c:v>41365</c:v>
                </c:pt>
                <c:pt idx="784">
                  <c:v>41395</c:v>
                </c:pt>
                <c:pt idx="785">
                  <c:v>41426</c:v>
                </c:pt>
                <c:pt idx="786">
                  <c:v>41456</c:v>
                </c:pt>
                <c:pt idx="787">
                  <c:v>41487</c:v>
                </c:pt>
                <c:pt idx="788">
                  <c:v>41518</c:v>
                </c:pt>
                <c:pt idx="789">
                  <c:v>41548</c:v>
                </c:pt>
                <c:pt idx="790">
                  <c:v>41579</c:v>
                </c:pt>
                <c:pt idx="791">
                  <c:v>41609</c:v>
                </c:pt>
                <c:pt idx="792">
                  <c:v>41640</c:v>
                </c:pt>
                <c:pt idx="793">
                  <c:v>41671</c:v>
                </c:pt>
                <c:pt idx="794">
                  <c:v>41699</c:v>
                </c:pt>
                <c:pt idx="795">
                  <c:v>41730</c:v>
                </c:pt>
                <c:pt idx="796">
                  <c:v>41760</c:v>
                </c:pt>
                <c:pt idx="797">
                  <c:v>41791</c:v>
                </c:pt>
                <c:pt idx="798">
                  <c:v>41821</c:v>
                </c:pt>
                <c:pt idx="799">
                  <c:v>41852</c:v>
                </c:pt>
                <c:pt idx="800">
                  <c:v>41883</c:v>
                </c:pt>
                <c:pt idx="801">
                  <c:v>41913</c:v>
                </c:pt>
                <c:pt idx="802">
                  <c:v>41944</c:v>
                </c:pt>
                <c:pt idx="803">
                  <c:v>41974</c:v>
                </c:pt>
                <c:pt idx="804">
                  <c:v>42005</c:v>
                </c:pt>
                <c:pt idx="805">
                  <c:v>42036</c:v>
                </c:pt>
                <c:pt idx="806">
                  <c:v>42064</c:v>
                </c:pt>
                <c:pt idx="807">
                  <c:v>42095</c:v>
                </c:pt>
                <c:pt idx="808">
                  <c:v>42125</c:v>
                </c:pt>
                <c:pt idx="809">
                  <c:v>42156</c:v>
                </c:pt>
                <c:pt idx="810">
                  <c:v>42186</c:v>
                </c:pt>
                <c:pt idx="811">
                  <c:v>42217</c:v>
                </c:pt>
                <c:pt idx="812">
                  <c:v>42248</c:v>
                </c:pt>
                <c:pt idx="813">
                  <c:v>42278</c:v>
                </c:pt>
                <c:pt idx="814">
                  <c:v>42309</c:v>
                </c:pt>
                <c:pt idx="815">
                  <c:v>42339</c:v>
                </c:pt>
                <c:pt idx="816">
                  <c:v>42370</c:v>
                </c:pt>
                <c:pt idx="817">
                  <c:v>42401</c:v>
                </c:pt>
                <c:pt idx="818">
                  <c:v>42430</c:v>
                </c:pt>
                <c:pt idx="819">
                  <c:v>42461</c:v>
                </c:pt>
                <c:pt idx="820">
                  <c:v>42491</c:v>
                </c:pt>
                <c:pt idx="821">
                  <c:v>42522</c:v>
                </c:pt>
                <c:pt idx="822">
                  <c:v>42552</c:v>
                </c:pt>
                <c:pt idx="823">
                  <c:v>42583</c:v>
                </c:pt>
                <c:pt idx="824">
                  <c:v>42614</c:v>
                </c:pt>
                <c:pt idx="825">
                  <c:v>42644</c:v>
                </c:pt>
                <c:pt idx="826">
                  <c:v>42675</c:v>
                </c:pt>
                <c:pt idx="827">
                  <c:v>42705</c:v>
                </c:pt>
                <c:pt idx="828">
                  <c:v>42736</c:v>
                </c:pt>
                <c:pt idx="829">
                  <c:v>42767</c:v>
                </c:pt>
                <c:pt idx="830">
                  <c:v>42795</c:v>
                </c:pt>
                <c:pt idx="831">
                  <c:v>42826</c:v>
                </c:pt>
                <c:pt idx="832">
                  <c:v>42856</c:v>
                </c:pt>
                <c:pt idx="833">
                  <c:v>42887</c:v>
                </c:pt>
                <c:pt idx="834">
                  <c:v>42917</c:v>
                </c:pt>
                <c:pt idx="835">
                  <c:v>42948</c:v>
                </c:pt>
                <c:pt idx="836">
                  <c:v>42979</c:v>
                </c:pt>
                <c:pt idx="837">
                  <c:v>43009</c:v>
                </c:pt>
                <c:pt idx="838">
                  <c:v>43040</c:v>
                </c:pt>
                <c:pt idx="839">
                  <c:v>43070</c:v>
                </c:pt>
                <c:pt idx="840">
                  <c:v>43101</c:v>
                </c:pt>
                <c:pt idx="841">
                  <c:v>43132</c:v>
                </c:pt>
                <c:pt idx="842">
                  <c:v>43160</c:v>
                </c:pt>
                <c:pt idx="843">
                  <c:v>43191</c:v>
                </c:pt>
                <c:pt idx="844">
                  <c:v>43221</c:v>
                </c:pt>
                <c:pt idx="845">
                  <c:v>43252</c:v>
                </c:pt>
                <c:pt idx="846">
                  <c:v>43282</c:v>
                </c:pt>
                <c:pt idx="847">
                  <c:v>43313</c:v>
                </c:pt>
                <c:pt idx="848">
                  <c:v>43344</c:v>
                </c:pt>
                <c:pt idx="849">
                  <c:v>43374</c:v>
                </c:pt>
                <c:pt idx="850">
                  <c:v>43405</c:v>
                </c:pt>
                <c:pt idx="851">
                  <c:v>43435</c:v>
                </c:pt>
                <c:pt idx="852">
                  <c:v>43466</c:v>
                </c:pt>
                <c:pt idx="853">
                  <c:v>43497</c:v>
                </c:pt>
                <c:pt idx="854">
                  <c:v>43525</c:v>
                </c:pt>
                <c:pt idx="855">
                  <c:v>43556</c:v>
                </c:pt>
                <c:pt idx="856">
                  <c:v>43586</c:v>
                </c:pt>
                <c:pt idx="857">
                  <c:v>43617</c:v>
                </c:pt>
                <c:pt idx="858">
                  <c:v>43647</c:v>
                </c:pt>
                <c:pt idx="859">
                  <c:v>43678</c:v>
                </c:pt>
                <c:pt idx="860">
                  <c:v>43709</c:v>
                </c:pt>
                <c:pt idx="861">
                  <c:v>43739</c:v>
                </c:pt>
                <c:pt idx="862">
                  <c:v>43770</c:v>
                </c:pt>
                <c:pt idx="863">
                  <c:v>43800</c:v>
                </c:pt>
                <c:pt idx="864">
                  <c:v>43831</c:v>
                </c:pt>
                <c:pt idx="865">
                  <c:v>43862</c:v>
                </c:pt>
                <c:pt idx="866">
                  <c:v>43891</c:v>
                </c:pt>
                <c:pt idx="867">
                  <c:v>43922</c:v>
                </c:pt>
                <c:pt idx="868">
                  <c:v>43952</c:v>
                </c:pt>
                <c:pt idx="869">
                  <c:v>43983</c:v>
                </c:pt>
                <c:pt idx="870">
                  <c:v>44013</c:v>
                </c:pt>
                <c:pt idx="871">
                  <c:v>44044</c:v>
                </c:pt>
                <c:pt idx="872">
                  <c:v>44075</c:v>
                </c:pt>
                <c:pt idx="873">
                  <c:v>44105</c:v>
                </c:pt>
                <c:pt idx="874">
                  <c:v>44136</c:v>
                </c:pt>
                <c:pt idx="875">
                  <c:v>44166</c:v>
                </c:pt>
                <c:pt idx="876">
                  <c:v>44197</c:v>
                </c:pt>
                <c:pt idx="877">
                  <c:v>44228</c:v>
                </c:pt>
                <c:pt idx="878">
                  <c:v>44256</c:v>
                </c:pt>
                <c:pt idx="879">
                  <c:v>44287</c:v>
                </c:pt>
                <c:pt idx="880">
                  <c:v>44317</c:v>
                </c:pt>
                <c:pt idx="881">
                  <c:v>44348</c:v>
                </c:pt>
                <c:pt idx="882">
                  <c:v>44378</c:v>
                </c:pt>
                <c:pt idx="883">
                  <c:v>44409</c:v>
                </c:pt>
                <c:pt idx="884">
                  <c:v>44440</c:v>
                </c:pt>
                <c:pt idx="885">
                  <c:v>44470</c:v>
                </c:pt>
                <c:pt idx="886">
                  <c:v>44501</c:v>
                </c:pt>
                <c:pt idx="887">
                  <c:v>44531</c:v>
                </c:pt>
                <c:pt idx="888">
                  <c:v>44562</c:v>
                </c:pt>
                <c:pt idx="889">
                  <c:v>44593</c:v>
                </c:pt>
                <c:pt idx="890">
                  <c:v>44621</c:v>
                </c:pt>
                <c:pt idx="891">
                  <c:v>44652</c:v>
                </c:pt>
                <c:pt idx="892">
                  <c:v>44682</c:v>
                </c:pt>
                <c:pt idx="893">
                  <c:v>44713</c:v>
                </c:pt>
                <c:pt idx="894">
                  <c:v>44743</c:v>
                </c:pt>
                <c:pt idx="895">
                  <c:v>44774</c:v>
                </c:pt>
                <c:pt idx="896">
                  <c:v>44805</c:v>
                </c:pt>
                <c:pt idx="897">
                  <c:v>44835</c:v>
                </c:pt>
                <c:pt idx="898">
                  <c:v>44866</c:v>
                </c:pt>
                <c:pt idx="899">
                  <c:v>44896</c:v>
                </c:pt>
                <c:pt idx="900">
                  <c:v>44927</c:v>
                </c:pt>
                <c:pt idx="901">
                  <c:v>44958</c:v>
                </c:pt>
                <c:pt idx="902">
                  <c:v>44986</c:v>
                </c:pt>
                <c:pt idx="903">
                  <c:v>45017</c:v>
                </c:pt>
                <c:pt idx="904">
                  <c:v>45047</c:v>
                </c:pt>
                <c:pt idx="905">
                  <c:v>45078</c:v>
                </c:pt>
                <c:pt idx="906">
                  <c:v>45108</c:v>
                </c:pt>
                <c:pt idx="907">
                  <c:v>45139</c:v>
                </c:pt>
                <c:pt idx="908">
                  <c:v>45170</c:v>
                </c:pt>
                <c:pt idx="909">
                  <c:v>45200</c:v>
                </c:pt>
                <c:pt idx="910">
                  <c:v>45231</c:v>
                </c:pt>
                <c:pt idx="911">
                  <c:v>45261</c:v>
                </c:pt>
                <c:pt idx="912">
                  <c:v>45292</c:v>
                </c:pt>
                <c:pt idx="913">
                  <c:v>45323</c:v>
                </c:pt>
                <c:pt idx="914">
                  <c:v>45352</c:v>
                </c:pt>
                <c:pt idx="915">
                  <c:v>45383</c:v>
                </c:pt>
                <c:pt idx="916">
                  <c:v>45413</c:v>
                </c:pt>
                <c:pt idx="917">
                  <c:v>45444</c:v>
                </c:pt>
                <c:pt idx="918">
                  <c:v>45474</c:v>
                </c:pt>
                <c:pt idx="919">
                  <c:v>45505</c:v>
                </c:pt>
                <c:pt idx="920">
                  <c:v>45536</c:v>
                </c:pt>
                <c:pt idx="921">
                  <c:v>45566</c:v>
                </c:pt>
                <c:pt idx="922">
                  <c:v>45597</c:v>
                </c:pt>
                <c:pt idx="923">
                  <c:v>45627</c:v>
                </c:pt>
                <c:pt idx="924">
                  <c:v>45658</c:v>
                </c:pt>
                <c:pt idx="925">
                  <c:v>45689</c:v>
                </c:pt>
                <c:pt idx="926">
                  <c:v>45717</c:v>
                </c:pt>
                <c:pt idx="927">
                  <c:v>45748</c:v>
                </c:pt>
                <c:pt idx="928">
                  <c:v>45778</c:v>
                </c:pt>
                <c:pt idx="929">
                  <c:v>45809</c:v>
                </c:pt>
                <c:pt idx="930">
                  <c:v>45839</c:v>
                </c:pt>
                <c:pt idx="931">
                  <c:v>45870</c:v>
                </c:pt>
                <c:pt idx="932">
                  <c:v>45901</c:v>
                </c:pt>
                <c:pt idx="933">
                  <c:v>45931</c:v>
                </c:pt>
                <c:pt idx="934">
                  <c:v>45962</c:v>
                </c:pt>
                <c:pt idx="935">
                  <c:v>45992</c:v>
                </c:pt>
                <c:pt idx="936">
                  <c:v>46023</c:v>
                </c:pt>
                <c:pt idx="937">
                  <c:v>46054</c:v>
                </c:pt>
                <c:pt idx="938">
                  <c:v>46082</c:v>
                </c:pt>
                <c:pt idx="939">
                  <c:v>46113</c:v>
                </c:pt>
                <c:pt idx="940">
                  <c:v>46143</c:v>
                </c:pt>
                <c:pt idx="941">
                  <c:v>46174</c:v>
                </c:pt>
                <c:pt idx="942">
                  <c:v>46204</c:v>
                </c:pt>
                <c:pt idx="943">
                  <c:v>46235</c:v>
                </c:pt>
                <c:pt idx="944">
                  <c:v>46266</c:v>
                </c:pt>
                <c:pt idx="945">
                  <c:v>46296</c:v>
                </c:pt>
                <c:pt idx="946">
                  <c:v>46327</c:v>
                </c:pt>
                <c:pt idx="947">
                  <c:v>46357</c:v>
                </c:pt>
                <c:pt idx="948">
                  <c:v>46388</c:v>
                </c:pt>
                <c:pt idx="949">
                  <c:v>46419</c:v>
                </c:pt>
                <c:pt idx="950">
                  <c:v>46447</c:v>
                </c:pt>
                <c:pt idx="951">
                  <c:v>46478</c:v>
                </c:pt>
                <c:pt idx="952">
                  <c:v>46508</c:v>
                </c:pt>
                <c:pt idx="953">
                  <c:v>46539</c:v>
                </c:pt>
                <c:pt idx="954">
                  <c:v>46569</c:v>
                </c:pt>
                <c:pt idx="955">
                  <c:v>46600</c:v>
                </c:pt>
                <c:pt idx="956">
                  <c:v>46631</c:v>
                </c:pt>
                <c:pt idx="957">
                  <c:v>46661</c:v>
                </c:pt>
                <c:pt idx="958">
                  <c:v>46692</c:v>
                </c:pt>
                <c:pt idx="959">
                  <c:v>46722</c:v>
                </c:pt>
                <c:pt idx="960">
                  <c:v>46753</c:v>
                </c:pt>
                <c:pt idx="961">
                  <c:v>46784</c:v>
                </c:pt>
                <c:pt idx="962">
                  <c:v>46813</c:v>
                </c:pt>
                <c:pt idx="963">
                  <c:v>46844</c:v>
                </c:pt>
                <c:pt idx="964">
                  <c:v>46874</c:v>
                </c:pt>
                <c:pt idx="965">
                  <c:v>46905</c:v>
                </c:pt>
                <c:pt idx="966">
                  <c:v>46935</c:v>
                </c:pt>
                <c:pt idx="967">
                  <c:v>46966</c:v>
                </c:pt>
                <c:pt idx="968">
                  <c:v>46997</c:v>
                </c:pt>
                <c:pt idx="969">
                  <c:v>47027</c:v>
                </c:pt>
                <c:pt idx="970">
                  <c:v>47058</c:v>
                </c:pt>
                <c:pt idx="971">
                  <c:v>47088</c:v>
                </c:pt>
                <c:pt idx="972">
                  <c:v>47119</c:v>
                </c:pt>
                <c:pt idx="973">
                  <c:v>47150</c:v>
                </c:pt>
                <c:pt idx="974">
                  <c:v>47178</c:v>
                </c:pt>
                <c:pt idx="975">
                  <c:v>47209</c:v>
                </c:pt>
                <c:pt idx="976">
                  <c:v>47239</c:v>
                </c:pt>
                <c:pt idx="977">
                  <c:v>47270</c:v>
                </c:pt>
                <c:pt idx="978">
                  <c:v>47300</c:v>
                </c:pt>
                <c:pt idx="979">
                  <c:v>47331</c:v>
                </c:pt>
                <c:pt idx="980">
                  <c:v>47362</c:v>
                </c:pt>
                <c:pt idx="981">
                  <c:v>47392</c:v>
                </c:pt>
                <c:pt idx="982">
                  <c:v>47423</c:v>
                </c:pt>
                <c:pt idx="983">
                  <c:v>47453</c:v>
                </c:pt>
                <c:pt idx="984">
                  <c:v>47484</c:v>
                </c:pt>
                <c:pt idx="985">
                  <c:v>47515</c:v>
                </c:pt>
                <c:pt idx="986">
                  <c:v>47543</c:v>
                </c:pt>
                <c:pt idx="987">
                  <c:v>47574</c:v>
                </c:pt>
                <c:pt idx="988">
                  <c:v>47604</c:v>
                </c:pt>
                <c:pt idx="989">
                  <c:v>47635</c:v>
                </c:pt>
                <c:pt idx="990">
                  <c:v>47665</c:v>
                </c:pt>
                <c:pt idx="991">
                  <c:v>47696</c:v>
                </c:pt>
                <c:pt idx="992">
                  <c:v>47727</c:v>
                </c:pt>
                <c:pt idx="993">
                  <c:v>47757</c:v>
                </c:pt>
                <c:pt idx="994">
                  <c:v>47788</c:v>
                </c:pt>
                <c:pt idx="995">
                  <c:v>47818</c:v>
                </c:pt>
                <c:pt idx="996">
                  <c:v>47849</c:v>
                </c:pt>
                <c:pt idx="997">
                  <c:v>47880</c:v>
                </c:pt>
                <c:pt idx="998">
                  <c:v>47908</c:v>
                </c:pt>
                <c:pt idx="999">
                  <c:v>47939</c:v>
                </c:pt>
                <c:pt idx="1000">
                  <c:v>47969</c:v>
                </c:pt>
                <c:pt idx="1001">
                  <c:v>48000</c:v>
                </c:pt>
                <c:pt idx="1002">
                  <c:v>48030</c:v>
                </c:pt>
                <c:pt idx="1003">
                  <c:v>48061</c:v>
                </c:pt>
                <c:pt idx="1004">
                  <c:v>48092</c:v>
                </c:pt>
                <c:pt idx="1005">
                  <c:v>48122</c:v>
                </c:pt>
                <c:pt idx="1006">
                  <c:v>48153</c:v>
                </c:pt>
                <c:pt idx="1007">
                  <c:v>48183</c:v>
                </c:pt>
                <c:pt idx="1008">
                  <c:v>48214</c:v>
                </c:pt>
                <c:pt idx="1009">
                  <c:v>48245</c:v>
                </c:pt>
                <c:pt idx="1010">
                  <c:v>48274</c:v>
                </c:pt>
                <c:pt idx="1011">
                  <c:v>48305</c:v>
                </c:pt>
                <c:pt idx="1012">
                  <c:v>48335</c:v>
                </c:pt>
                <c:pt idx="1013">
                  <c:v>48366</c:v>
                </c:pt>
                <c:pt idx="1014">
                  <c:v>48396</c:v>
                </c:pt>
                <c:pt idx="1015">
                  <c:v>48427</c:v>
                </c:pt>
                <c:pt idx="1016">
                  <c:v>48458</c:v>
                </c:pt>
                <c:pt idx="1017">
                  <c:v>48488</c:v>
                </c:pt>
                <c:pt idx="1018">
                  <c:v>48519</c:v>
                </c:pt>
                <c:pt idx="1019">
                  <c:v>48549</c:v>
                </c:pt>
                <c:pt idx="1020">
                  <c:v>48580</c:v>
                </c:pt>
                <c:pt idx="1021">
                  <c:v>48611</c:v>
                </c:pt>
                <c:pt idx="1022">
                  <c:v>48639</c:v>
                </c:pt>
                <c:pt idx="1023">
                  <c:v>48670</c:v>
                </c:pt>
                <c:pt idx="1024">
                  <c:v>48700</c:v>
                </c:pt>
                <c:pt idx="1025">
                  <c:v>48731</c:v>
                </c:pt>
                <c:pt idx="1026">
                  <c:v>48761</c:v>
                </c:pt>
                <c:pt idx="1027">
                  <c:v>48792</c:v>
                </c:pt>
                <c:pt idx="1028">
                  <c:v>48823</c:v>
                </c:pt>
                <c:pt idx="1029">
                  <c:v>48853</c:v>
                </c:pt>
                <c:pt idx="1030">
                  <c:v>48884</c:v>
                </c:pt>
                <c:pt idx="1031">
                  <c:v>48914</c:v>
                </c:pt>
                <c:pt idx="1032">
                  <c:v>48945</c:v>
                </c:pt>
                <c:pt idx="1033">
                  <c:v>48976</c:v>
                </c:pt>
                <c:pt idx="1034">
                  <c:v>49004</c:v>
                </c:pt>
                <c:pt idx="1035">
                  <c:v>49035</c:v>
                </c:pt>
                <c:pt idx="1036">
                  <c:v>49065</c:v>
                </c:pt>
                <c:pt idx="1037">
                  <c:v>49096</c:v>
                </c:pt>
                <c:pt idx="1038">
                  <c:v>49126</c:v>
                </c:pt>
                <c:pt idx="1039">
                  <c:v>49157</c:v>
                </c:pt>
                <c:pt idx="1040">
                  <c:v>49188</c:v>
                </c:pt>
                <c:pt idx="1041">
                  <c:v>49218</c:v>
                </c:pt>
                <c:pt idx="1042">
                  <c:v>49249</c:v>
                </c:pt>
                <c:pt idx="1043">
                  <c:v>49279</c:v>
                </c:pt>
                <c:pt idx="1044">
                  <c:v>49310</c:v>
                </c:pt>
                <c:pt idx="1045">
                  <c:v>49341</c:v>
                </c:pt>
                <c:pt idx="1046">
                  <c:v>49369</c:v>
                </c:pt>
                <c:pt idx="1047">
                  <c:v>49400</c:v>
                </c:pt>
                <c:pt idx="1048">
                  <c:v>49430</c:v>
                </c:pt>
                <c:pt idx="1049">
                  <c:v>49461</c:v>
                </c:pt>
                <c:pt idx="1050">
                  <c:v>49491</c:v>
                </c:pt>
                <c:pt idx="1051">
                  <c:v>49522</c:v>
                </c:pt>
                <c:pt idx="1052">
                  <c:v>49553</c:v>
                </c:pt>
                <c:pt idx="1053">
                  <c:v>49583</c:v>
                </c:pt>
                <c:pt idx="1054">
                  <c:v>49614</c:v>
                </c:pt>
                <c:pt idx="1055">
                  <c:v>49644</c:v>
                </c:pt>
                <c:pt idx="1056">
                  <c:v>49675</c:v>
                </c:pt>
                <c:pt idx="1057">
                  <c:v>49706</c:v>
                </c:pt>
                <c:pt idx="1058">
                  <c:v>49735</c:v>
                </c:pt>
                <c:pt idx="1059">
                  <c:v>49766</c:v>
                </c:pt>
                <c:pt idx="1060">
                  <c:v>49796</c:v>
                </c:pt>
                <c:pt idx="1061">
                  <c:v>49827</c:v>
                </c:pt>
                <c:pt idx="1062">
                  <c:v>49857</c:v>
                </c:pt>
                <c:pt idx="1063">
                  <c:v>49888</c:v>
                </c:pt>
                <c:pt idx="1064">
                  <c:v>49919</c:v>
                </c:pt>
                <c:pt idx="1065">
                  <c:v>49949</c:v>
                </c:pt>
                <c:pt idx="1066">
                  <c:v>49980</c:v>
                </c:pt>
                <c:pt idx="1067">
                  <c:v>50010</c:v>
                </c:pt>
                <c:pt idx="1068">
                  <c:v>50041</c:v>
                </c:pt>
                <c:pt idx="1069">
                  <c:v>50072</c:v>
                </c:pt>
                <c:pt idx="1070">
                  <c:v>50100</c:v>
                </c:pt>
                <c:pt idx="1071">
                  <c:v>50131</c:v>
                </c:pt>
                <c:pt idx="1072">
                  <c:v>50161</c:v>
                </c:pt>
                <c:pt idx="1073">
                  <c:v>50192</c:v>
                </c:pt>
                <c:pt idx="1074">
                  <c:v>50222</c:v>
                </c:pt>
                <c:pt idx="1075">
                  <c:v>50253</c:v>
                </c:pt>
                <c:pt idx="1076">
                  <c:v>50284</c:v>
                </c:pt>
                <c:pt idx="1077">
                  <c:v>50314</c:v>
                </c:pt>
                <c:pt idx="1078">
                  <c:v>50345</c:v>
                </c:pt>
                <c:pt idx="1079">
                  <c:v>50375</c:v>
                </c:pt>
                <c:pt idx="1080">
                  <c:v>50406</c:v>
                </c:pt>
                <c:pt idx="1081">
                  <c:v>50437</c:v>
                </c:pt>
                <c:pt idx="1082">
                  <c:v>50465</c:v>
                </c:pt>
                <c:pt idx="1083">
                  <c:v>50496</c:v>
                </c:pt>
                <c:pt idx="1084">
                  <c:v>50526</c:v>
                </c:pt>
                <c:pt idx="1085">
                  <c:v>50557</c:v>
                </c:pt>
                <c:pt idx="1086">
                  <c:v>50587</c:v>
                </c:pt>
                <c:pt idx="1087">
                  <c:v>50618</c:v>
                </c:pt>
                <c:pt idx="1088">
                  <c:v>50649</c:v>
                </c:pt>
                <c:pt idx="1089">
                  <c:v>50679</c:v>
                </c:pt>
                <c:pt idx="1090">
                  <c:v>50710</c:v>
                </c:pt>
                <c:pt idx="1091">
                  <c:v>50740</c:v>
                </c:pt>
                <c:pt idx="1092">
                  <c:v>50771</c:v>
                </c:pt>
                <c:pt idx="1093">
                  <c:v>50802</c:v>
                </c:pt>
                <c:pt idx="1094">
                  <c:v>50830</c:v>
                </c:pt>
                <c:pt idx="1095">
                  <c:v>50861</c:v>
                </c:pt>
                <c:pt idx="1096">
                  <c:v>50891</c:v>
                </c:pt>
                <c:pt idx="1097">
                  <c:v>50922</c:v>
                </c:pt>
                <c:pt idx="1098">
                  <c:v>50952</c:v>
                </c:pt>
                <c:pt idx="1099">
                  <c:v>50983</c:v>
                </c:pt>
                <c:pt idx="1100">
                  <c:v>51014</c:v>
                </c:pt>
                <c:pt idx="1101">
                  <c:v>51044</c:v>
                </c:pt>
                <c:pt idx="1102">
                  <c:v>51075</c:v>
                </c:pt>
                <c:pt idx="1103">
                  <c:v>51105</c:v>
                </c:pt>
                <c:pt idx="1104">
                  <c:v>51136</c:v>
                </c:pt>
                <c:pt idx="1105">
                  <c:v>51167</c:v>
                </c:pt>
                <c:pt idx="1106">
                  <c:v>51196</c:v>
                </c:pt>
                <c:pt idx="1107">
                  <c:v>51227</c:v>
                </c:pt>
                <c:pt idx="1108">
                  <c:v>51257</c:v>
                </c:pt>
                <c:pt idx="1109">
                  <c:v>51288</c:v>
                </c:pt>
                <c:pt idx="1110">
                  <c:v>51318</c:v>
                </c:pt>
                <c:pt idx="1111">
                  <c:v>51349</c:v>
                </c:pt>
                <c:pt idx="1112">
                  <c:v>51380</c:v>
                </c:pt>
                <c:pt idx="1113">
                  <c:v>51410</c:v>
                </c:pt>
                <c:pt idx="1114">
                  <c:v>51441</c:v>
                </c:pt>
                <c:pt idx="1115">
                  <c:v>51471</c:v>
                </c:pt>
              </c:numCache>
            </c:numRef>
          </c:cat>
          <c:val>
            <c:numRef>
              <c:f>CORPNFWCCA!$B$9:$B$1124</c:f>
              <c:numCache>
                <c:formatCode>General</c:formatCode>
                <c:ptCount val="11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70-4EDA-A872-5F71C31B7081}"/>
            </c:ext>
          </c:extLst>
        </c:ser>
        <c:ser>
          <c:idx val="3"/>
          <c:order val="2"/>
          <c:tx>
            <c:v>3/12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cat>
            <c:numRef>
              <c:f>CORPNFWCCA!$A$9:$A$1124</c:f>
              <c:numCache>
                <c:formatCode>mmm\-yy</c:formatCode>
                <c:ptCount val="1116"/>
                <c:pt idx="0">
                  <c:v>17533</c:v>
                </c:pt>
                <c:pt idx="1">
                  <c:v>17564</c:v>
                </c:pt>
                <c:pt idx="2">
                  <c:v>17593</c:v>
                </c:pt>
                <c:pt idx="3">
                  <c:v>17624</c:v>
                </c:pt>
                <c:pt idx="4">
                  <c:v>17654</c:v>
                </c:pt>
                <c:pt idx="5">
                  <c:v>17685</c:v>
                </c:pt>
                <c:pt idx="6">
                  <c:v>17715</c:v>
                </c:pt>
                <c:pt idx="7">
                  <c:v>17746</c:v>
                </c:pt>
                <c:pt idx="8">
                  <c:v>17777</c:v>
                </c:pt>
                <c:pt idx="9">
                  <c:v>17807</c:v>
                </c:pt>
                <c:pt idx="10">
                  <c:v>17838</c:v>
                </c:pt>
                <c:pt idx="11">
                  <c:v>17868</c:v>
                </c:pt>
                <c:pt idx="12">
                  <c:v>17899</c:v>
                </c:pt>
                <c:pt idx="13">
                  <c:v>17930</c:v>
                </c:pt>
                <c:pt idx="14">
                  <c:v>17958</c:v>
                </c:pt>
                <c:pt idx="15">
                  <c:v>17989</c:v>
                </c:pt>
                <c:pt idx="16">
                  <c:v>18019</c:v>
                </c:pt>
                <c:pt idx="17">
                  <c:v>18050</c:v>
                </c:pt>
                <c:pt idx="18">
                  <c:v>18080</c:v>
                </c:pt>
                <c:pt idx="19">
                  <c:v>18111</c:v>
                </c:pt>
                <c:pt idx="20">
                  <c:v>18142</c:v>
                </c:pt>
                <c:pt idx="21">
                  <c:v>18172</c:v>
                </c:pt>
                <c:pt idx="22">
                  <c:v>18203</c:v>
                </c:pt>
                <c:pt idx="23">
                  <c:v>18233</c:v>
                </c:pt>
                <c:pt idx="24">
                  <c:v>18264</c:v>
                </c:pt>
                <c:pt idx="25">
                  <c:v>18295</c:v>
                </c:pt>
                <c:pt idx="26">
                  <c:v>18323</c:v>
                </c:pt>
                <c:pt idx="27">
                  <c:v>18354</c:v>
                </c:pt>
                <c:pt idx="28">
                  <c:v>18384</c:v>
                </c:pt>
                <c:pt idx="29">
                  <c:v>18415</c:v>
                </c:pt>
                <c:pt idx="30">
                  <c:v>18445</c:v>
                </c:pt>
                <c:pt idx="31">
                  <c:v>18476</c:v>
                </c:pt>
                <c:pt idx="32">
                  <c:v>18507</c:v>
                </c:pt>
                <c:pt idx="33">
                  <c:v>18537</c:v>
                </c:pt>
                <c:pt idx="34">
                  <c:v>18568</c:v>
                </c:pt>
                <c:pt idx="35">
                  <c:v>18598</c:v>
                </c:pt>
                <c:pt idx="36">
                  <c:v>18629</c:v>
                </c:pt>
                <c:pt idx="37">
                  <c:v>18660</c:v>
                </c:pt>
                <c:pt idx="38">
                  <c:v>18688</c:v>
                </c:pt>
                <c:pt idx="39">
                  <c:v>18719</c:v>
                </c:pt>
                <c:pt idx="40">
                  <c:v>18749</c:v>
                </c:pt>
                <c:pt idx="41">
                  <c:v>18780</c:v>
                </c:pt>
                <c:pt idx="42">
                  <c:v>18810</c:v>
                </c:pt>
                <c:pt idx="43">
                  <c:v>18841</c:v>
                </c:pt>
                <c:pt idx="44">
                  <c:v>18872</c:v>
                </c:pt>
                <c:pt idx="45">
                  <c:v>18902</c:v>
                </c:pt>
                <c:pt idx="46">
                  <c:v>18933</c:v>
                </c:pt>
                <c:pt idx="47">
                  <c:v>18963</c:v>
                </c:pt>
                <c:pt idx="48">
                  <c:v>18994</c:v>
                </c:pt>
                <c:pt idx="49">
                  <c:v>19025</c:v>
                </c:pt>
                <c:pt idx="50">
                  <c:v>19054</c:v>
                </c:pt>
                <c:pt idx="51">
                  <c:v>19085</c:v>
                </c:pt>
                <c:pt idx="52">
                  <c:v>19115</c:v>
                </c:pt>
                <c:pt idx="53">
                  <c:v>19146</c:v>
                </c:pt>
                <c:pt idx="54">
                  <c:v>19176</c:v>
                </c:pt>
                <c:pt idx="55">
                  <c:v>19207</c:v>
                </c:pt>
                <c:pt idx="56">
                  <c:v>19238</c:v>
                </c:pt>
                <c:pt idx="57">
                  <c:v>19268</c:v>
                </c:pt>
                <c:pt idx="58">
                  <c:v>19299</c:v>
                </c:pt>
                <c:pt idx="59">
                  <c:v>19329</c:v>
                </c:pt>
                <c:pt idx="60">
                  <c:v>19360</c:v>
                </c:pt>
                <c:pt idx="61">
                  <c:v>19391</c:v>
                </c:pt>
                <c:pt idx="62">
                  <c:v>19419</c:v>
                </c:pt>
                <c:pt idx="63">
                  <c:v>19450</c:v>
                </c:pt>
                <c:pt idx="64">
                  <c:v>19480</c:v>
                </c:pt>
                <c:pt idx="65">
                  <c:v>19511</c:v>
                </c:pt>
                <c:pt idx="66">
                  <c:v>19541</c:v>
                </c:pt>
                <c:pt idx="67">
                  <c:v>19572</c:v>
                </c:pt>
                <c:pt idx="68">
                  <c:v>19603</c:v>
                </c:pt>
                <c:pt idx="69">
                  <c:v>19633</c:v>
                </c:pt>
                <c:pt idx="70">
                  <c:v>19664</c:v>
                </c:pt>
                <c:pt idx="71">
                  <c:v>19694</c:v>
                </c:pt>
                <c:pt idx="72">
                  <c:v>19725</c:v>
                </c:pt>
                <c:pt idx="73">
                  <c:v>19756</c:v>
                </c:pt>
                <c:pt idx="74">
                  <c:v>19784</c:v>
                </c:pt>
                <c:pt idx="75">
                  <c:v>19815</c:v>
                </c:pt>
                <c:pt idx="76">
                  <c:v>19845</c:v>
                </c:pt>
                <c:pt idx="77">
                  <c:v>19876</c:v>
                </c:pt>
                <c:pt idx="78">
                  <c:v>19906</c:v>
                </c:pt>
                <c:pt idx="79">
                  <c:v>19937</c:v>
                </c:pt>
                <c:pt idx="80">
                  <c:v>19968</c:v>
                </c:pt>
                <c:pt idx="81">
                  <c:v>19998</c:v>
                </c:pt>
                <c:pt idx="82">
                  <c:v>20029</c:v>
                </c:pt>
                <c:pt idx="83">
                  <c:v>20059</c:v>
                </c:pt>
                <c:pt idx="84">
                  <c:v>20090</c:v>
                </c:pt>
                <c:pt idx="85">
                  <c:v>20121</c:v>
                </c:pt>
                <c:pt idx="86">
                  <c:v>20149</c:v>
                </c:pt>
                <c:pt idx="87">
                  <c:v>20180</c:v>
                </c:pt>
                <c:pt idx="88">
                  <c:v>20210</c:v>
                </c:pt>
                <c:pt idx="89">
                  <c:v>20241</c:v>
                </c:pt>
                <c:pt idx="90">
                  <c:v>20271</c:v>
                </c:pt>
                <c:pt idx="91">
                  <c:v>20302</c:v>
                </c:pt>
                <c:pt idx="92">
                  <c:v>20333</c:v>
                </c:pt>
                <c:pt idx="93">
                  <c:v>20363</c:v>
                </c:pt>
                <c:pt idx="94">
                  <c:v>20394</c:v>
                </c:pt>
                <c:pt idx="95">
                  <c:v>20424</c:v>
                </c:pt>
                <c:pt idx="96">
                  <c:v>20455</c:v>
                </c:pt>
                <c:pt idx="97">
                  <c:v>20486</c:v>
                </c:pt>
                <c:pt idx="98">
                  <c:v>20515</c:v>
                </c:pt>
                <c:pt idx="99">
                  <c:v>20546</c:v>
                </c:pt>
                <c:pt idx="100">
                  <c:v>20576</c:v>
                </c:pt>
                <c:pt idx="101">
                  <c:v>20607</c:v>
                </c:pt>
                <c:pt idx="102">
                  <c:v>20637</c:v>
                </c:pt>
                <c:pt idx="103">
                  <c:v>20668</c:v>
                </c:pt>
                <c:pt idx="104">
                  <c:v>20699</c:v>
                </c:pt>
                <c:pt idx="105">
                  <c:v>20729</c:v>
                </c:pt>
                <c:pt idx="106">
                  <c:v>20760</c:v>
                </c:pt>
                <c:pt idx="107">
                  <c:v>20790</c:v>
                </c:pt>
                <c:pt idx="108">
                  <c:v>20821</c:v>
                </c:pt>
                <c:pt idx="109">
                  <c:v>20852</c:v>
                </c:pt>
                <c:pt idx="110">
                  <c:v>20880</c:v>
                </c:pt>
                <c:pt idx="111">
                  <c:v>20911</c:v>
                </c:pt>
                <c:pt idx="112">
                  <c:v>20941</c:v>
                </c:pt>
                <c:pt idx="113">
                  <c:v>20972</c:v>
                </c:pt>
                <c:pt idx="114">
                  <c:v>21002</c:v>
                </c:pt>
                <c:pt idx="115">
                  <c:v>21033</c:v>
                </c:pt>
                <c:pt idx="116">
                  <c:v>21064</c:v>
                </c:pt>
                <c:pt idx="117">
                  <c:v>21094</c:v>
                </c:pt>
                <c:pt idx="118">
                  <c:v>21125</c:v>
                </c:pt>
                <c:pt idx="119">
                  <c:v>21155</c:v>
                </c:pt>
                <c:pt idx="120">
                  <c:v>21186</c:v>
                </c:pt>
                <c:pt idx="121">
                  <c:v>21217</c:v>
                </c:pt>
                <c:pt idx="122">
                  <c:v>21245</c:v>
                </c:pt>
                <c:pt idx="123">
                  <c:v>21276</c:v>
                </c:pt>
                <c:pt idx="124">
                  <c:v>21306</c:v>
                </c:pt>
                <c:pt idx="125">
                  <c:v>21337</c:v>
                </c:pt>
                <c:pt idx="126">
                  <c:v>21367</c:v>
                </c:pt>
                <c:pt idx="127">
                  <c:v>21398</c:v>
                </c:pt>
                <c:pt idx="128">
                  <c:v>21429</c:v>
                </c:pt>
                <c:pt idx="129">
                  <c:v>21459</c:v>
                </c:pt>
                <c:pt idx="130">
                  <c:v>21490</c:v>
                </c:pt>
                <c:pt idx="131">
                  <c:v>21520</c:v>
                </c:pt>
                <c:pt idx="132">
                  <c:v>21551</c:v>
                </c:pt>
                <c:pt idx="133">
                  <c:v>21582</c:v>
                </c:pt>
                <c:pt idx="134">
                  <c:v>21610</c:v>
                </c:pt>
                <c:pt idx="135">
                  <c:v>21641</c:v>
                </c:pt>
                <c:pt idx="136">
                  <c:v>21671</c:v>
                </c:pt>
                <c:pt idx="137">
                  <c:v>21702</c:v>
                </c:pt>
                <c:pt idx="138">
                  <c:v>21732</c:v>
                </c:pt>
                <c:pt idx="139">
                  <c:v>21763</c:v>
                </c:pt>
                <c:pt idx="140">
                  <c:v>21794</c:v>
                </c:pt>
                <c:pt idx="141">
                  <c:v>21824</c:v>
                </c:pt>
                <c:pt idx="142">
                  <c:v>21855</c:v>
                </c:pt>
                <c:pt idx="143">
                  <c:v>21885</c:v>
                </c:pt>
                <c:pt idx="144">
                  <c:v>21916</c:v>
                </c:pt>
                <c:pt idx="145">
                  <c:v>21947</c:v>
                </c:pt>
                <c:pt idx="146">
                  <c:v>21976</c:v>
                </c:pt>
                <c:pt idx="147">
                  <c:v>22007</c:v>
                </c:pt>
                <c:pt idx="148">
                  <c:v>22037</c:v>
                </c:pt>
                <c:pt idx="149">
                  <c:v>22068</c:v>
                </c:pt>
                <c:pt idx="150">
                  <c:v>22098</c:v>
                </c:pt>
                <c:pt idx="151">
                  <c:v>22129</c:v>
                </c:pt>
                <c:pt idx="152">
                  <c:v>22160</c:v>
                </c:pt>
                <c:pt idx="153">
                  <c:v>22190</c:v>
                </c:pt>
                <c:pt idx="154">
                  <c:v>22221</c:v>
                </c:pt>
                <c:pt idx="155">
                  <c:v>22251</c:v>
                </c:pt>
                <c:pt idx="156">
                  <c:v>22282</c:v>
                </c:pt>
                <c:pt idx="157">
                  <c:v>22313</c:v>
                </c:pt>
                <c:pt idx="158">
                  <c:v>22341</c:v>
                </c:pt>
                <c:pt idx="159">
                  <c:v>22372</c:v>
                </c:pt>
                <c:pt idx="160">
                  <c:v>22402</c:v>
                </c:pt>
                <c:pt idx="161">
                  <c:v>22433</c:v>
                </c:pt>
                <c:pt idx="162">
                  <c:v>22463</c:v>
                </c:pt>
                <c:pt idx="163">
                  <c:v>22494</c:v>
                </c:pt>
                <c:pt idx="164">
                  <c:v>22525</c:v>
                </c:pt>
                <c:pt idx="165">
                  <c:v>22555</c:v>
                </c:pt>
                <c:pt idx="166">
                  <c:v>22586</c:v>
                </c:pt>
                <c:pt idx="167">
                  <c:v>22616</c:v>
                </c:pt>
                <c:pt idx="168">
                  <c:v>22647</c:v>
                </c:pt>
                <c:pt idx="169">
                  <c:v>22678</c:v>
                </c:pt>
                <c:pt idx="170">
                  <c:v>22706</c:v>
                </c:pt>
                <c:pt idx="171">
                  <c:v>22737</c:v>
                </c:pt>
                <c:pt idx="172">
                  <c:v>22767</c:v>
                </c:pt>
                <c:pt idx="173">
                  <c:v>22798</c:v>
                </c:pt>
                <c:pt idx="174">
                  <c:v>22828</c:v>
                </c:pt>
                <c:pt idx="175">
                  <c:v>22859</c:v>
                </c:pt>
                <c:pt idx="176">
                  <c:v>22890</c:v>
                </c:pt>
                <c:pt idx="177">
                  <c:v>22920</c:v>
                </c:pt>
                <c:pt idx="178">
                  <c:v>22951</c:v>
                </c:pt>
                <c:pt idx="179">
                  <c:v>22981</c:v>
                </c:pt>
                <c:pt idx="180">
                  <c:v>23012</c:v>
                </c:pt>
                <c:pt idx="181">
                  <c:v>23043</c:v>
                </c:pt>
                <c:pt idx="182">
                  <c:v>23071</c:v>
                </c:pt>
                <c:pt idx="183">
                  <c:v>23102</c:v>
                </c:pt>
                <c:pt idx="184">
                  <c:v>23132</c:v>
                </c:pt>
                <c:pt idx="185">
                  <c:v>23163</c:v>
                </c:pt>
                <c:pt idx="186">
                  <c:v>23193</c:v>
                </c:pt>
                <c:pt idx="187">
                  <c:v>23224</c:v>
                </c:pt>
                <c:pt idx="188">
                  <c:v>23255</c:v>
                </c:pt>
                <c:pt idx="189">
                  <c:v>23285</c:v>
                </c:pt>
                <c:pt idx="190">
                  <c:v>23316</c:v>
                </c:pt>
                <c:pt idx="191">
                  <c:v>23346</c:v>
                </c:pt>
                <c:pt idx="192">
                  <c:v>23377</c:v>
                </c:pt>
                <c:pt idx="193">
                  <c:v>23408</c:v>
                </c:pt>
                <c:pt idx="194">
                  <c:v>23437</c:v>
                </c:pt>
                <c:pt idx="195">
                  <c:v>23468</c:v>
                </c:pt>
                <c:pt idx="196">
                  <c:v>23498</c:v>
                </c:pt>
                <c:pt idx="197">
                  <c:v>23529</c:v>
                </c:pt>
                <c:pt idx="198">
                  <c:v>23559</c:v>
                </c:pt>
                <c:pt idx="199">
                  <c:v>23590</c:v>
                </c:pt>
                <c:pt idx="200">
                  <c:v>23621</c:v>
                </c:pt>
                <c:pt idx="201">
                  <c:v>23651</c:v>
                </c:pt>
                <c:pt idx="202">
                  <c:v>23682</c:v>
                </c:pt>
                <c:pt idx="203">
                  <c:v>23712</c:v>
                </c:pt>
                <c:pt idx="204">
                  <c:v>23743</c:v>
                </c:pt>
                <c:pt idx="205">
                  <c:v>23774</c:v>
                </c:pt>
                <c:pt idx="206">
                  <c:v>23802</c:v>
                </c:pt>
                <c:pt idx="207">
                  <c:v>23833</c:v>
                </c:pt>
                <c:pt idx="208">
                  <c:v>23863</c:v>
                </c:pt>
                <c:pt idx="209">
                  <c:v>23894</c:v>
                </c:pt>
                <c:pt idx="210">
                  <c:v>23924</c:v>
                </c:pt>
                <c:pt idx="211">
                  <c:v>23955</c:v>
                </c:pt>
                <c:pt idx="212">
                  <c:v>23986</c:v>
                </c:pt>
                <c:pt idx="213">
                  <c:v>24016</c:v>
                </c:pt>
                <c:pt idx="214">
                  <c:v>24047</c:v>
                </c:pt>
                <c:pt idx="215">
                  <c:v>24077</c:v>
                </c:pt>
                <c:pt idx="216">
                  <c:v>24108</c:v>
                </c:pt>
                <c:pt idx="217">
                  <c:v>24139</c:v>
                </c:pt>
                <c:pt idx="218">
                  <c:v>24167</c:v>
                </c:pt>
                <c:pt idx="219">
                  <c:v>24198</c:v>
                </c:pt>
                <c:pt idx="220">
                  <c:v>24228</c:v>
                </c:pt>
                <c:pt idx="221">
                  <c:v>24259</c:v>
                </c:pt>
                <c:pt idx="222">
                  <c:v>24289</c:v>
                </c:pt>
                <c:pt idx="223">
                  <c:v>24320</c:v>
                </c:pt>
                <c:pt idx="224">
                  <c:v>24351</c:v>
                </c:pt>
                <c:pt idx="225">
                  <c:v>24381</c:v>
                </c:pt>
                <c:pt idx="226">
                  <c:v>24412</c:v>
                </c:pt>
                <c:pt idx="227">
                  <c:v>24442</c:v>
                </c:pt>
                <c:pt idx="228">
                  <c:v>24473</c:v>
                </c:pt>
                <c:pt idx="229">
                  <c:v>24504</c:v>
                </c:pt>
                <c:pt idx="230">
                  <c:v>24532</c:v>
                </c:pt>
                <c:pt idx="231">
                  <c:v>24563</c:v>
                </c:pt>
                <c:pt idx="232">
                  <c:v>24593</c:v>
                </c:pt>
                <c:pt idx="233">
                  <c:v>24624</c:v>
                </c:pt>
                <c:pt idx="234">
                  <c:v>24654</c:v>
                </c:pt>
                <c:pt idx="235">
                  <c:v>24685</c:v>
                </c:pt>
                <c:pt idx="236">
                  <c:v>24716</c:v>
                </c:pt>
                <c:pt idx="237">
                  <c:v>24746</c:v>
                </c:pt>
                <c:pt idx="238">
                  <c:v>24777</c:v>
                </c:pt>
                <c:pt idx="239">
                  <c:v>24807</c:v>
                </c:pt>
                <c:pt idx="240">
                  <c:v>24838</c:v>
                </c:pt>
                <c:pt idx="241">
                  <c:v>24869</c:v>
                </c:pt>
                <c:pt idx="242">
                  <c:v>24898</c:v>
                </c:pt>
                <c:pt idx="243">
                  <c:v>24929</c:v>
                </c:pt>
                <c:pt idx="244">
                  <c:v>24959</c:v>
                </c:pt>
                <c:pt idx="245">
                  <c:v>24990</c:v>
                </c:pt>
                <c:pt idx="246">
                  <c:v>25020</c:v>
                </c:pt>
                <c:pt idx="247">
                  <c:v>25051</c:v>
                </c:pt>
                <c:pt idx="248">
                  <c:v>25082</c:v>
                </c:pt>
                <c:pt idx="249">
                  <c:v>25112</c:v>
                </c:pt>
                <c:pt idx="250">
                  <c:v>25143</c:v>
                </c:pt>
                <c:pt idx="251">
                  <c:v>25173</c:v>
                </c:pt>
                <c:pt idx="252">
                  <c:v>25204</c:v>
                </c:pt>
                <c:pt idx="253">
                  <c:v>25235</c:v>
                </c:pt>
                <c:pt idx="254">
                  <c:v>25263</c:v>
                </c:pt>
                <c:pt idx="255">
                  <c:v>25294</c:v>
                </c:pt>
                <c:pt idx="256">
                  <c:v>25324</c:v>
                </c:pt>
                <c:pt idx="257">
                  <c:v>25355</c:v>
                </c:pt>
                <c:pt idx="258">
                  <c:v>25385</c:v>
                </c:pt>
                <c:pt idx="259">
                  <c:v>25416</c:v>
                </c:pt>
                <c:pt idx="260">
                  <c:v>25447</c:v>
                </c:pt>
                <c:pt idx="261">
                  <c:v>25477</c:v>
                </c:pt>
                <c:pt idx="262">
                  <c:v>25508</c:v>
                </c:pt>
                <c:pt idx="263">
                  <c:v>25538</c:v>
                </c:pt>
                <c:pt idx="264">
                  <c:v>25569</c:v>
                </c:pt>
                <c:pt idx="265">
                  <c:v>25600</c:v>
                </c:pt>
                <c:pt idx="266">
                  <c:v>25628</c:v>
                </c:pt>
                <c:pt idx="267">
                  <c:v>25659</c:v>
                </c:pt>
                <c:pt idx="268">
                  <c:v>25689</c:v>
                </c:pt>
                <c:pt idx="269">
                  <c:v>25720</c:v>
                </c:pt>
                <c:pt idx="270">
                  <c:v>25750</c:v>
                </c:pt>
                <c:pt idx="271">
                  <c:v>25781</c:v>
                </c:pt>
                <c:pt idx="272">
                  <c:v>25812</c:v>
                </c:pt>
                <c:pt idx="273">
                  <c:v>25842</c:v>
                </c:pt>
                <c:pt idx="274">
                  <c:v>25873</c:v>
                </c:pt>
                <c:pt idx="275">
                  <c:v>25903</c:v>
                </c:pt>
                <c:pt idx="276">
                  <c:v>25934</c:v>
                </c:pt>
                <c:pt idx="277">
                  <c:v>25965</c:v>
                </c:pt>
                <c:pt idx="278">
                  <c:v>25993</c:v>
                </c:pt>
                <c:pt idx="279">
                  <c:v>26024</c:v>
                </c:pt>
                <c:pt idx="280">
                  <c:v>26054</c:v>
                </c:pt>
                <c:pt idx="281">
                  <c:v>26085</c:v>
                </c:pt>
                <c:pt idx="282">
                  <c:v>26115</c:v>
                </c:pt>
                <c:pt idx="283">
                  <c:v>26146</c:v>
                </c:pt>
                <c:pt idx="284">
                  <c:v>26177</c:v>
                </c:pt>
                <c:pt idx="285">
                  <c:v>26207</c:v>
                </c:pt>
                <c:pt idx="286">
                  <c:v>26238</c:v>
                </c:pt>
                <c:pt idx="287">
                  <c:v>26268</c:v>
                </c:pt>
                <c:pt idx="288">
                  <c:v>26299</c:v>
                </c:pt>
                <c:pt idx="289">
                  <c:v>26330</c:v>
                </c:pt>
                <c:pt idx="290">
                  <c:v>26359</c:v>
                </c:pt>
                <c:pt idx="291">
                  <c:v>26390</c:v>
                </c:pt>
                <c:pt idx="292">
                  <c:v>26420</c:v>
                </c:pt>
                <c:pt idx="293">
                  <c:v>26451</c:v>
                </c:pt>
                <c:pt idx="294">
                  <c:v>26481</c:v>
                </c:pt>
                <c:pt idx="295">
                  <c:v>26512</c:v>
                </c:pt>
                <c:pt idx="296">
                  <c:v>26543</c:v>
                </c:pt>
                <c:pt idx="297">
                  <c:v>26573</c:v>
                </c:pt>
                <c:pt idx="298">
                  <c:v>26604</c:v>
                </c:pt>
                <c:pt idx="299">
                  <c:v>26634</c:v>
                </c:pt>
                <c:pt idx="300">
                  <c:v>26665</c:v>
                </c:pt>
                <c:pt idx="301">
                  <c:v>26696</c:v>
                </c:pt>
                <c:pt idx="302">
                  <c:v>26724</c:v>
                </c:pt>
                <c:pt idx="303">
                  <c:v>26755</c:v>
                </c:pt>
                <c:pt idx="304">
                  <c:v>26785</c:v>
                </c:pt>
                <c:pt idx="305">
                  <c:v>26816</c:v>
                </c:pt>
                <c:pt idx="306">
                  <c:v>26846</c:v>
                </c:pt>
                <c:pt idx="307">
                  <c:v>26877</c:v>
                </c:pt>
                <c:pt idx="308">
                  <c:v>26908</c:v>
                </c:pt>
                <c:pt idx="309">
                  <c:v>26938</c:v>
                </c:pt>
                <c:pt idx="310">
                  <c:v>26969</c:v>
                </c:pt>
                <c:pt idx="311">
                  <c:v>26999</c:v>
                </c:pt>
                <c:pt idx="312">
                  <c:v>27030</c:v>
                </c:pt>
                <c:pt idx="313">
                  <c:v>27061</c:v>
                </c:pt>
                <c:pt idx="314">
                  <c:v>27089</c:v>
                </c:pt>
                <c:pt idx="315">
                  <c:v>27120</c:v>
                </c:pt>
                <c:pt idx="316">
                  <c:v>27150</c:v>
                </c:pt>
                <c:pt idx="317">
                  <c:v>27181</c:v>
                </c:pt>
                <c:pt idx="318">
                  <c:v>27211</c:v>
                </c:pt>
                <c:pt idx="319">
                  <c:v>27242</c:v>
                </c:pt>
                <c:pt idx="320">
                  <c:v>27273</c:v>
                </c:pt>
                <c:pt idx="321">
                  <c:v>27303</c:v>
                </c:pt>
                <c:pt idx="322">
                  <c:v>27334</c:v>
                </c:pt>
                <c:pt idx="323">
                  <c:v>27364</c:v>
                </c:pt>
                <c:pt idx="324">
                  <c:v>27395</c:v>
                </c:pt>
                <c:pt idx="325">
                  <c:v>27426</c:v>
                </c:pt>
                <c:pt idx="326">
                  <c:v>27454</c:v>
                </c:pt>
                <c:pt idx="327">
                  <c:v>27485</c:v>
                </c:pt>
                <c:pt idx="328">
                  <c:v>27515</c:v>
                </c:pt>
                <c:pt idx="329">
                  <c:v>27546</c:v>
                </c:pt>
                <c:pt idx="330">
                  <c:v>27576</c:v>
                </c:pt>
                <c:pt idx="331">
                  <c:v>27607</c:v>
                </c:pt>
                <c:pt idx="332">
                  <c:v>27638</c:v>
                </c:pt>
                <c:pt idx="333">
                  <c:v>27668</c:v>
                </c:pt>
                <c:pt idx="334">
                  <c:v>27699</c:v>
                </c:pt>
                <c:pt idx="335">
                  <c:v>27729</c:v>
                </c:pt>
                <c:pt idx="336">
                  <c:v>27760</c:v>
                </c:pt>
                <c:pt idx="337">
                  <c:v>27791</c:v>
                </c:pt>
                <c:pt idx="338">
                  <c:v>27820</c:v>
                </c:pt>
                <c:pt idx="339">
                  <c:v>27851</c:v>
                </c:pt>
                <c:pt idx="340">
                  <c:v>27881</c:v>
                </c:pt>
                <c:pt idx="341">
                  <c:v>27912</c:v>
                </c:pt>
                <c:pt idx="342">
                  <c:v>27942</c:v>
                </c:pt>
                <c:pt idx="343">
                  <c:v>27973</c:v>
                </c:pt>
                <c:pt idx="344">
                  <c:v>28004</c:v>
                </c:pt>
                <c:pt idx="345">
                  <c:v>28034</c:v>
                </c:pt>
                <c:pt idx="346">
                  <c:v>28065</c:v>
                </c:pt>
                <c:pt idx="347">
                  <c:v>28095</c:v>
                </c:pt>
                <c:pt idx="348">
                  <c:v>28126</c:v>
                </c:pt>
                <c:pt idx="349">
                  <c:v>28157</c:v>
                </c:pt>
                <c:pt idx="350">
                  <c:v>28185</c:v>
                </c:pt>
                <c:pt idx="351">
                  <c:v>28216</c:v>
                </c:pt>
                <c:pt idx="352">
                  <c:v>28246</c:v>
                </c:pt>
                <c:pt idx="353">
                  <c:v>28277</c:v>
                </c:pt>
                <c:pt idx="354">
                  <c:v>28307</c:v>
                </c:pt>
                <c:pt idx="355">
                  <c:v>28338</c:v>
                </c:pt>
                <c:pt idx="356">
                  <c:v>28369</c:v>
                </c:pt>
                <c:pt idx="357">
                  <c:v>28399</c:v>
                </c:pt>
                <c:pt idx="358">
                  <c:v>28430</c:v>
                </c:pt>
                <c:pt idx="359">
                  <c:v>28460</c:v>
                </c:pt>
                <c:pt idx="360">
                  <c:v>28491</c:v>
                </c:pt>
                <c:pt idx="361">
                  <c:v>28522</c:v>
                </c:pt>
                <c:pt idx="362">
                  <c:v>28550</c:v>
                </c:pt>
                <c:pt idx="363">
                  <c:v>28581</c:v>
                </c:pt>
                <c:pt idx="364">
                  <c:v>28611</c:v>
                </c:pt>
                <c:pt idx="365">
                  <c:v>28642</c:v>
                </c:pt>
                <c:pt idx="366">
                  <c:v>28672</c:v>
                </c:pt>
                <c:pt idx="367">
                  <c:v>28703</c:v>
                </c:pt>
                <c:pt idx="368">
                  <c:v>28734</c:v>
                </c:pt>
                <c:pt idx="369">
                  <c:v>28764</c:v>
                </c:pt>
                <c:pt idx="370">
                  <c:v>28795</c:v>
                </c:pt>
                <c:pt idx="371">
                  <c:v>28825</c:v>
                </c:pt>
                <c:pt idx="372">
                  <c:v>28856</c:v>
                </c:pt>
                <c:pt idx="373">
                  <c:v>28887</c:v>
                </c:pt>
                <c:pt idx="374">
                  <c:v>28915</c:v>
                </c:pt>
                <c:pt idx="375">
                  <c:v>28946</c:v>
                </c:pt>
                <c:pt idx="376">
                  <c:v>28976</c:v>
                </c:pt>
                <c:pt idx="377">
                  <c:v>29007</c:v>
                </c:pt>
                <c:pt idx="378">
                  <c:v>29037</c:v>
                </c:pt>
                <c:pt idx="379">
                  <c:v>29068</c:v>
                </c:pt>
                <c:pt idx="380">
                  <c:v>29099</c:v>
                </c:pt>
                <c:pt idx="381">
                  <c:v>29129</c:v>
                </c:pt>
                <c:pt idx="382">
                  <c:v>29160</c:v>
                </c:pt>
                <c:pt idx="383">
                  <c:v>29190</c:v>
                </c:pt>
                <c:pt idx="384">
                  <c:v>29221</c:v>
                </c:pt>
                <c:pt idx="385">
                  <c:v>29252</c:v>
                </c:pt>
                <c:pt idx="386">
                  <c:v>29281</c:v>
                </c:pt>
                <c:pt idx="387">
                  <c:v>29312</c:v>
                </c:pt>
                <c:pt idx="388">
                  <c:v>29342</c:v>
                </c:pt>
                <c:pt idx="389">
                  <c:v>29373</c:v>
                </c:pt>
                <c:pt idx="390">
                  <c:v>29403</c:v>
                </c:pt>
                <c:pt idx="391">
                  <c:v>29434</c:v>
                </c:pt>
                <c:pt idx="392">
                  <c:v>29465</c:v>
                </c:pt>
                <c:pt idx="393">
                  <c:v>29495</c:v>
                </c:pt>
                <c:pt idx="394">
                  <c:v>29526</c:v>
                </c:pt>
                <c:pt idx="395">
                  <c:v>29556</c:v>
                </c:pt>
                <c:pt idx="396">
                  <c:v>29587</c:v>
                </c:pt>
                <c:pt idx="397">
                  <c:v>29618</c:v>
                </c:pt>
                <c:pt idx="398">
                  <c:v>29646</c:v>
                </c:pt>
                <c:pt idx="399">
                  <c:v>29677</c:v>
                </c:pt>
                <c:pt idx="400">
                  <c:v>29707</c:v>
                </c:pt>
                <c:pt idx="401">
                  <c:v>29738</c:v>
                </c:pt>
                <c:pt idx="402">
                  <c:v>29768</c:v>
                </c:pt>
                <c:pt idx="403">
                  <c:v>29799</c:v>
                </c:pt>
                <c:pt idx="404">
                  <c:v>29830</c:v>
                </c:pt>
                <c:pt idx="405">
                  <c:v>29860</c:v>
                </c:pt>
                <c:pt idx="406">
                  <c:v>29891</c:v>
                </c:pt>
                <c:pt idx="407">
                  <c:v>29921</c:v>
                </c:pt>
                <c:pt idx="408">
                  <c:v>29952</c:v>
                </c:pt>
                <c:pt idx="409">
                  <c:v>29983</c:v>
                </c:pt>
                <c:pt idx="410">
                  <c:v>30011</c:v>
                </c:pt>
                <c:pt idx="411">
                  <c:v>30042</c:v>
                </c:pt>
                <c:pt idx="412">
                  <c:v>30072</c:v>
                </c:pt>
                <c:pt idx="413">
                  <c:v>30103</c:v>
                </c:pt>
                <c:pt idx="414">
                  <c:v>30133</c:v>
                </c:pt>
                <c:pt idx="415">
                  <c:v>30164</c:v>
                </c:pt>
                <c:pt idx="416">
                  <c:v>30195</c:v>
                </c:pt>
                <c:pt idx="417">
                  <c:v>30225</c:v>
                </c:pt>
                <c:pt idx="418">
                  <c:v>30256</c:v>
                </c:pt>
                <c:pt idx="419">
                  <c:v>30286</c:v>
                </c:pt>
                <c:pt idx="420">
                  <c:v>30317</c:v>
                </c:pt>
                <c:pt idx="421">
                  <c:v>30348</c:v>
                </c:pt>
                <c:pt idx="422">
                  <c:v>30376</c:v>
                </c:pt>
                <c:pt idx="423">
                  <c:v>30407</c:v>
                </c:pt>
                <c:pt idx="424">
                  <c:v>30437</c:v>
                </c:pt>
                <c:pt idx="425">
                  <c:v>30468</c:v>
                </c:pt>
                <c:pt idx="426">
                  <c:v>30498</c:v>
                </c:pt>
                <c:pt idx="427">
                  <c:v>30529</c:v>
                </c:pt>
                <c:pt idx="428">
                  <c:v>30560</c:v>
                </c:pt>
                <c:pt idx="429">
                  <c:v>30590</c:v>
                </c:pt>
                <c:pt idx="430">
                  <c:v>30621</c:v>
                </c:pt>
                <c:pt idx="431">
                  <c:v>30651</c:v>
                </c:pt>
                <c:pt idx="432">
                  <c:v>30682</c:v>
                </c:pt>
                <c:pt idx="433">
                  <c:v>30713</c:v>
                </c:pt>
                <c:pt idx="434">
                  <c:v>30742</c:v>
                </c:pt>
                <c:pt idx="435">
                  <c:v>30773</c:v>
                </c:pt>
                <c:pt idx="436">
                  <c:v>30803</c:v>
                </c:pt>
                <c:pt idx="437">
                  <c:v>30834</c:v>
                </c:pt>
                <c:pt idx="438">
                  <c:v>30864</c:v>
                </c:pt>
                <c:pt idx="439">
                  <c:v>30895</c:v>
                </c:pt>
                <c:pt idx="440">
                  <c:v>30926</c:v>
                </c:pt>
                <c:pt idx="441">
                  <c:v>30956</c:v>
                </c:pt>
                <c:pt idx="442">
                  <c:v>30987</c:v>
                </c:pt>
                <c:pt idx="443">
                  <c:v>31017</c:v>
                </c:pt>
                <c:pt idx="444">
                  <c:v>31048</c:v>
                </c:pt>
                <c:pt idx="445">
                  <c:v>31079</c:v>
                </c:pt>
                <c:pt idx="446">
                  <c:v>31107</c:v>
                </c:pt>
                <c:pt idx="447">
                  <c:v>31138</c:v>
                </c:pt>
                <c:pt idx="448">
                  <c:v>31168</c:v>
                </c:pt>
                <c:pt idx="449">
                  <c:v>31199</c:v>
                </c:pt>
                <c:pt idx="450">
                  <c:v>31229</c:v>
                </c:pt>
                <c:pt idx="451">
                  <c:v>31260</c:v>
                </c:pt>
                <c:pt idx="452">
                  <c:v>31291</c:v>
                </c:pt>
                <c:pt idx="453">
                  <c:v>31321</c:v>
                </c:pt>
                <c:pt idx="454">
                  <c:v>31352</c:v>
                </c:pt>
                <c:pt idx="455">
                  <c:v>31382</c:v>
                </c:pt>
                <c:pt idx="456">
                  <c:v>31413</c:v>
                </c:pt>
                <c:pt idx="457">
                  <c:v>31444</c:v>
                </c:pt>
                <c:pt idx="458">
                  <c:v>31472</c:v>
                </c:pt>
                <c:pt idx="459">
                  <c:v>31503</c:v>
                </c:pt>
                <c:pt idx="460">
                  <c:v>31533</c:v>
                </c:pt>
                <c:pt idx="461">
                  <c:v>31564</c:v>
                </c:pt>
                <c:pt idx="462">
                  <c:v>31594</c:v>
                </c:pt>
                <c:pt idx="463">
                  <c:v>31625</c:v>
                </c:pt>
                <c:pt idx="464">
                  <c:v>31656</c:v>
                </c:pt>
                <c:pt idx="465">
                  <c:v>31686</c:v>
                </c:pt>
                <c:pt idx="466">
                  <c:v>31717</c:v>
                </c:pt>
                <c:pt idx="467">
                  <c:v>31747</c:v>
                </c:pt>
                <c:pt idx="468">
                  <c:v>31778</c:v>
                </c:pt>
                <c:pt idx="469">
                  <c:v>31809</c:v>
                </c:pt>
                <c:pt idx="470">
                  <c:v>31837</c:v>
                </c:pt>
                <c:pt idx="471">
                  <c:v>31868</c:v>
                </c:pt>
                <c:pt idx="472">
                  <c:v>31898</c:v>
                </c:pt>
                <c:pt idx="473">
                  <c:v>31929</c:v>
                </c:pt>
                <c:pt idx="474">
                  <c:v>31959</c:v>
                </c:pt>
                <c:pt idx="475">
                  <c:v>31990</c:v>
                </c:pt>
                <c:pt idx="476">
                  <c:v>32021</c:v>
                </c:pt>
                <c:pt idx="477">
                  <c:v>32051</c:v>
                </c:pt>
                <c:pt idx="478">
                  <c:v>32082</c:v>
                </c:pt>
                <c:pt idx="479">
                  <c:v>32112</c:v>
                </c:pt>
                <c:pt idx="480">
                  <c:v>32143</c:v>
                </c:pt>
                <c:pt idx="481">
                  <c:v>32174</c:v>
                </c:pt>
                <c:pt idx="482">
                  <c:v>32203</c:v>
                </c:pt>
                <c:pt idx="483">
                  <c:v>32234</c:v>
                </c:pt>
                <c:pt idx="484">
                  <c:v>32264</c:v>
                </c:pt>
                <c:pt idx="485">
                  <c:v>32295</c:v>
                </c:pt>
                <c:pt idx="486">
                  <c:v>32325</c:v>
                </c:pt>
                <c:pt idx="487">
                  <c:v>32356</c:v>
                </c:pt>
                <c:pt idx="488">
                  <c:v>32387</c:v>
                </c:pt>
                <c:pt idx="489">
                  <c:v>32417</c:v>
                </c:pt>
                <c:pt idx="490">
                  <c:v>32448</c:v>
                </c:pt>
                <c:pt idx="491">
                  <c:v>32478</c:v>
                </c:pt>
                <c:pt idx="492">
                  <c:v>32509</c:v>
                </c:pt>
                <c:pt idx="493">
                  <c:v>32540</c:v>
                </c:pt>
                <c:pt idx="494">
                  <c:v>32568</c:v>
                </c:pt>
                <c:pt idx="495">
                  <c:v>32599</c:v>
                </c:pt>
                <c:pt idx="496">
                  <c:v>32629</c:v>
                </c:pt>
                <c:pt idx="497">
                  <c:v>32660</c:v>
                </c:pt>
                <c:pt idx="498">
                  <c:v>32690</c:v>
                </c:pt>
                <c:pt idx="499">
                  <c:v>32721</c:v>
                </c:pt>
                <c:pt idx="500">
                  <c:v>32752</c:v>
                </c:pt>
                <c:pt idx="501">
                  <c:v>32782</c:v>
                </c:pt>
                <c:pt idx="502">
                  <c:v>32813</c:v>
                </c:pt>
                <c:pt idx="503">
                  <c:v>32843</c:v>
                </c:pt>
                <c:pt idx="504">
                  <c:v>32874</c:v>
                </c:pt>
                <c:pt idx="505">
                  <c:v>32905</c:v>
                </c:pt>
                <c:pt idx="506">
                  <c:v>32933</c:v>
                </c:pt>
                <c:pt idx="507">
                  <c:v>32964</c:v>
                </c:pt>
                <c:pt idx="508">
                  <c:v>32994</c:v>
                </c:pt>
                <c:pt idx="509">
                  <c:v>33025</c:v>
                </c:pt>
                <c:pt idx="510">
                  <c:v>33055</c:v>
                </c:pt>
                <c:pt idx="511">
                  <c:v>33086</c:v>
                </c:pt>
                <c:pt idx="512">
                  <c:v>33117</c:v>
                </c:pt>
                <c:pt idx="513">
                  <c:v>33147</c:v>
                </c:pt>
                <c:pt idx="514">
                  <c:v>33178</c:v>
                </c:pt>
                <c:pt idx="515">
                  <c:v>33208</c:v>
                </c:pt>
                <c:pt idx="516">
                  <c:v>33239</c:v>
                </c:pt>
                <c:pt idx="517">
                  <c:v>33270</c:v>
                </c:pt>
                <c:pt idx="518">
                  <c:v>33298</c:v>
                </c:pt>
                <c:pt idx="519">
                  <c:v>33329</c:v>
                </c:pt>
                <c:pt idx="520">
                  <c:v>33359</c:v>
                </c:pt>
                <c:pt idx="521">
                  <c:v>33390</c:v>
                </c:pt>
                <c:pt idx="522">
                  <c:v>33420</c:v>
                </c:pt>
                <c:pt idx="523">
                  <c:v>33451</c:v>
                </c:pt>
                <c:pt idx="524">
                  <c:v>33482</c:v>
                </c:pt>
                <c:pt idx="525">
                  <c:v>33512</c:v>
                </c:pt>
                <c:pt idx="526">
                  <c:v>33543</c:v>
                </c:pt>
                <c:pt idx="527">
                  <c:v>33573</c:v>
                </c:pt>
                <c:pt idx="528">
                  <c:v>33604</c:v>
                </c:pt>
                <c:pt idx="529">
                  <c:v>33635</c:v>
                </c:pt>
                <c:pt idx="530">
                  <c:v>33664</c:v>
                </c:pt>
                <c:pt idx="531">
                  <c:v>33695</c:v>
                </c:pt>
                <c:pt idx="532">
                  <c:v>33725</c:v>
                </c:pt>
                <c:pt idx="533">
                  <c:v>33756</c:v>
                </c:pt>
                <c:pt idx="534">
                  <c:v>33786</c:v>
                </c:pt>
                <c:pt idx="535">
                  <c:v>33817</c:v>
                </c:pt>
                <c:pt idx="536">
                  <c:v>33848</c:v>
                </c:pt>
                <c:pt idx="537">
                  <c:v>33878</c:v>
                </c:pt>
                <c:pt idx="538">
                  <c:v>33909</c:v>
                </c:pt>
                <c:pt idx="539">
                  <c:v>33939</c:v>
                </c:pt>
                <c:pt idx="540">
                  <c:v>33970</c:v>
                </c:pt>
                <c:pt idx="541">
                  <c:v>34001</c:v>
                </c:pt>
                <c:pt idx="542">
                  <c:v>34029</c:v>
                </c:pt>
                <c:pt idx="543">
                  <c:v>34060</c:v>
                </c:pt>
                <c:pt idx="544">
                  <c:v>34090</c:v>
                </c:pt>
                <c:pt idx="545">
                  <c:v>34121</c:v>
                </c:pt>
                <c:pt idx="546">
                  <c:v>34151</c:v>
                </c:pt>
                <c:pt idx="547">
                  <c:v>34182</c:v>
                </c:pt>
                <c:pt idx="548">
                  <c:v>34213</c:v>
                </c:pt>
                <c:pt idx="549">
                  <c:v>34243</c:v>
                </c:pt>
                <c:pt idx="550">
                  <c:v>34274</c:v>
                </c:pt>
                <c:pt idx="551">
                  <c:v>34304</c:v>
                </c:pt>
                <c:pt idx="552">
                  <c:v>34335</c:v>
                </c:pt>
                <c:pt idx="553">
                  <c:v>34366</c:v>
                </c:pt>
                <c:pt idx="554">
                  <c:v>34394</c:v>
                </c:pt>
                <c:pt idx="555">
                  <c:v>34425</c:v>
                </c:pt>
                <c:pt idx="556">
                  <c:v>34455</c:v>
                </c:pt>
                <c:pt idx="557">
                  <c:v>34486</c:v>
                </c:pt>
                <c:pt idx="558">
                  <c:v>34516</c:v>
                </c:pt>
                <c:pt idx="559">
                  <c:v>34547</c:v>
                </c:pt>
                <c:pt idx="560">
                  <c:v>34578</c:v>
                </c:pt>
                <c:pt idx="561">
                  <c:v>34608</c:v>
                </c:pt>
                <c:pt idx="562">
                  <c:v>34639</c:v>
                </c:pt>
                <c:pt idx="563">
                  <c:v>34669</c:v>
                </c:pt>
                <c:pt idx="564">
                  <c:v>34700</c:v>
                </c:pt>
                <c:pt idx="565">
                  <c:v>34731</c:v>
                </c:pt>
                <c:pt idx="566">
                  <c:v>34759</c:v>
                </c:pt>
                <c:pt idx="567">
                  <c:v>34790</c:v>
                </c:pt>
                <c:pt idx="568">
                  <c:v>34820</c:v>
                </c:pt>
                <c:pt idx="569">
                  <c:v>34851</c:v>
                </c:pt>
                <c:pt idx="570">
                  <c:v>34881</c:v>
                </c:pt>
                <c:pt idx="571">
                  <c:v>34912</c:v>
                </c:pt>
                <c:pt idx="572">
                  <c:v>34943</c:v>
                </c:pt>
                <c:pt idx="573">
                  <c:v>34973</c:v>
                </c:pt>
                <c:pt idx="574">
                  <c:v>35004</c:v>
                </c:pt>
                <c:pt idx="575">
                  <c:v>35034</c:v>
                </c:pt>
                <c:pt idx="576">
                  <c:v>35065</c:v>
                </c:pt>
                <c:pt idx="577">
                  <c:v>35096</c:v>
                </c:pt>
                <c:pt idx="578">
                  <c:v>35125</c:v>
                </c:pt>
                <c:pt idx="579">
                  <c:v>35156</c:v>
                </c:pt>
                <c:pt idx="580">
                  <c:v>35186</c:v>
                </c:pt>
                <c:pt idx="581">
                  <c:v>35217</c:v>
                </c:pt>
                <c:pt idx="582">
                  <c:v>35247</c:v>
                </c:pt>
                <c:pt idx="583">
                  <c:v>35278</c:v>
                </c:pt>
                <c:pt idx="584">
                  <c:v>35309</c:v>
                </c:pt>
                <c:pt idx="585">
                  <c:v>35339</c:v>
                </c:pt>
                <c:pt idx="586">
                  <c:v>35370</c:v>
                </c:pt>
                <c:pt idx="587">
                  <c:v>35400</c:v>
                </c:pt>
                <c:pt idx="588">
                  <c:v>35431</c:v>
                </c:pt>
                <c:pt idx="589">
                  <c:v>35462</c:v>
                </c:pt>
                <c:pt idx="590">
                  <c:v>35490</c:v>
                </c:pt>
                <c:pt idx="591">
                  <c:v>35521</c:v>
                </c:pt>
                <c:pt idx="592">
                  <c:v>35551</c:v>
                </c:pt>
                <c:pt idx="593">
                  <c:v>35582</c:v>
                </c:pt>
                <c:pt idx="594">
                  <c:v>35612</c:v>
                </c:pt>
                <c:pt idx="595">
                  <c:v>35643</c:v>
                </c:pt>
                <c:pt idx="596">
                  <c:v>35674</c:v>
                </c:pt>
                <c:pt idx="597">
                  <c:v>35704</c:v>
                </c:pt>
                <c:pt idx="598">
                  <c:v>35735</c:v>
                </c:pt>
                <c:pt idx="599">
                  <c:v>35765</c:v>
                </c:pt>
                <c:pt idx="600">
                  <c:v>35796</c:v>
                </c:pt>
                <c:pt idx="601">
                  <c:v>35827</c:v>
                </c:pt>
                <c:pt idx="602">
                  <c:v>35855</c:v>
                </c:pt>
                <c:pt idx="603">
                  <c:v>35886</c:v>
                </c:pt>
                <c:pt idx="604">
                  <c:v>35916</c:v>
                </c:pt>
                <c:pt idx="605">
                  <c:v>35947</c:v>
                </c:pt>
                <c:pt idx="606">
                  <c:v>35977</c:v>
                </c:pt>
                <c:pt idx="607">
                  <c:v>36008</c:v>
                </c:pt>
                <c:pt idx="608">
                  <c:v>36039</c:v>
                </c:pt>
                <c:pt idx="609">
                  <c:v>36069</c:v>
                </c:pt>
                <c:pt idx="610">
                  <c:v>36100</c:v>
                </c:pt>
                <c:pt idx="611">
                  <c:v>36130</c:v>
                </c:pt>
                <c:pt idx="612">
                  <c:v>36161</c:v>
                </c:pt>
                <c:pt idx="613">
                  <c:v>36192</c:v>
                </c:pt>
                <c:pt idx="614">
                  <c:v>36220</c:v>
                </c:pt>
                <c:pt idx="615">
                  <c:v>36251</c:v>
                </c:pt>
                <c:pt idx="616">
                  <c:v>36281</c:v>
                </c:pt>
                <c:pt idx="617">
                  <c:v>36312</c:v>
                </c:pt>
                <c:pt idx="618">
                  <c:v>36342</c:v>
                </c:pt>
                <c:pt idx="619">
                  <c:v>36373</c:v>
                </c:pt>
                <c:pt idx="620">
                  <c:v>36404</c:v>
                </c:pt>
                <c:pt idx="621">
                  <c:v>36434</c:v>
                </c:pt>
                <c:pt idx="622">
                  <c:v>36465</c:v>
                </c:pt>
                <c:pt idx="623">
                  <c:v>36495</c:v>
                </c:pt>
                <c:pt idx="624">
                  <c:v>36526</c:v>
                </c:pt>
                <c:pt idx="625">
                  <c:v>36557</c:v>
                </c:pt>
                <c:pt idx="626">
                  <c:v>36586</c:v>
                </c:pt>
                <c:pt idx="627">
                  <c:v>36617</c:v>
                </c:pt>
                <c:pt idx="628">
                  <c:v>36647</c:v>
                </c:pt>
                <c:pt idx="629">
                  <c:v>36678</c:v>
                </c:pt>
                <c:pt idx="630">
                  <c:v>36708</c:v>
                </c:pt>
                <c:pt idx="631">
                  <c:v>36739</c:v>
                </c:pt>
                <c:pt idx="632">
                  <c:v>36770</c:v>
                </c:pt>
                <c:pt idx="633">
                  <c:v>36800</c:v>
                </c:pt>
                <c:pt idx="634">
                  <c:v>36831</c:v>
                </c:pt>
                <c:pt idx="635">
                  <c:v>36861</c:v>
                </c:pt>
                <c:pt idx="636">
                  <c:v>36892</c:v>
                </c:pt>
                <c:pt idx="637">
                  <c:v>36923</c:v>
                </c:pt>
                <c:pt idx="638">
                  <c:v>36951</c:v>
                </c:pt>
                <c:pt idx="639">
                  <c:v>36982</c:v>
                </c:pt>
                <c:pt idx="640">
                  <c:v>37012</c:v>
                </c:pt>
                <c:pt idx="641">
                  <c:v>37043</c:v>
                </c:pt>
                <c:pt idx="642">
                  <c:v>37073</c:v>
                </c:pt>
                <c:pt idx="643">
                  <c:v>37104</c:v>
                </c:pt>
                <c:pt idx="644">
                  <c:v>37135</c:v>
                </c:pt>
                <c:pt idx="645">
                  <c:v>37165</c:v>
                </c:pt>
                <c:pt idx="646">
                  <c:v>37196</c:v>
                </c:pt>
                <c:pt idx="647">
                  <c:v>37226</c:v>
                </c:pt>
                <c:pt idx="648">
                  <c:v>37257</c:v>
                </c:pt>
                <c:pt idx="649">
                  <c:v>37288</c:v>
                </c:pt>
                <c:pt idx="650">
                  <c:v>37316</c:v>
                </c:pt>
                <c:pt idx="651">
                  <c:v>37347</c:v>
                </c:pt>
                <c:pt idx="652">
                  <c:v>37377</c:v>
                </c:pt>
                <c:pt idx="653">
                  <c:v>37408</c:v>
                </c:pt>
                <c:pt idx="654">
                  <c:v>37438</c:v>
                </c:pt>
                <c:pt idx="655">
                  <c:v>37469</c:v>
                </c:pt>
                <c:pt idx="656">
                  <c:v>37500</c:v>
                </c:pt>
                <c:pt idx="657">
                  <c:v>37530</c:v>
                </c:pt>
                <c:pt idx="658">
                  <c:v>37561</c:v>
                </c:pt>
                <c:pt idx="659">
                  <c:v>37591</c:v>
                </c:pt>
                <c:pt idx="660">
                  <c:v>37622</c:v>
                </c:pt>
                <c:pt idx="661">
                  <c:v>37653</c:v>
                </c:pt>
                <c:pt idx="662">
                  <c:v>37681</c:v>
                </c:pt>
                <c:pt idx="663">
                  <c:v>37712</c:v>
                </c:pt>
                <c:pt idx="664">
                  <c:v>37742</c:v>
                </c:pt>
                <c:pt idx="665">
                  <c:v>37773</c:v>
                </c:pt>
                <c:pt idx="666">
                  <c:v>37803</c:v>
                </c:pt>
                <c:pt idx="667">
                  <c:v>37834</c:v>
                </c:pt>
                <c:pt idx="668">
                  <c:v>37865</c:v>
                </c:pt>
                <c:pt idx="669">
                  <c:v>37895</c:v>
                </c:pt>
                <c:pt idx="670">
                  <c:v>37926</c:v>
                </c:pt>
                <c:pt idx="671">
                  <c:v>37956</c:v>
                </c:pt>
                <c:pt idx="672">
                  <c:v>37987</c:v>
                </c:pt>
                <c:pt idx="673">
                  <c:v>38018</c:v>
                </c:pt>
                <c:pt idx="674">
                  <c:v>38047</c:v>
                </c:pt>
                <c:pt idx="675">
                  <c:v>38078</c:v>
                </c:pt>
                <c:pt idx="676">
                  <c:v>38108</c:v>
                </c:pt>
                <c:pt idx="677">
                  <c:v>38139</c:v>
                </c:pt>
                <c:pt idx="678">
                  <c:v>38169</c:v>
                </c:pt>
                <c:pt idx="679">
                  <c:v>38200</c:v>
                </c:pt>
                <c:pt idx="680">
                  <c:v>38231</c:v>
                </c:pt>
                <c:pt idx="681">
                  <c:v>38261</c:v>
                </c:pt>
                <c:pt idx="682">
                  <c:v>38292</c:v>
                </c:pt>
                <c:pt idx="683">
                  <c:v>38322</c:v>
                </c:pt>
                <c:pt idx="684">
                  <c:v>38353</c:v>
                </c:pt>
                <c:pt idx="685">
                  <c:v>38384</c:v>
                </c:pt>
                <c:pt idx="686">
                  <c:v>38412</c:v>
                </c:pt>
                <c:pt idx="687">
                  <c:v>38443</c:v>
                </c:pt>
                <c:pt idx="688">
                  <c:v>38473</c:v>
                </c:pt>
                <c:pt idx="689">
                  <c:v>38504</c:v>
                </c:pt>
                <c:pt idx="690">
                  <c:v>38534</c:v>
                </c:pt>
                <c:pt idx="691">
                  <c:v>38565</c:v>
                </c:pt>
                <c:pt idx="692">
                  <c:v>38596</c:v>
                </c:pt>
                <c:pt idx="693">
                  <c:v>38626</c:v>
                </c:pt>
                <c:pt idx="694">
                  <c:v>38657</c:v>
                </c:pt>
                <c:pt idx="695">
                  <c:v>38687</c:v>
                </c:pt>
                <c:pt idx="696">
                  <c:v>38718</c:v>
                </c:pt>
                <c:pt idx="697">
                  <c:v>38749</c:v>
                </c:pt>
                <c:pt idx="698">
                  <c:v>38777</c:v>
                </c:pt>
                <c:pt idx="699">
                  <c:v>38808</c:v>
                </c:pt>
                <c:pt idx="700">
                  <c:v>38838</c:v>
                </c:pt>
                <c:pt idx="701">
                  <c:v>38869</c:v>
                </c:pt>
                <c:pt idx="702">
                  <c:v>38899</c:v>
                </c:pt>
                <c:pt idx="703">
                  <c:v>38930</c:v>
                </c:pt>
                <c:pt idx="704">
                  <c:v>38961</c:v>
                </c:pt>
                <c:pt idx="705">
                  <c:v>38991</c:v>
                </c:pt>
                <c:pt idx="706">
                  <c:v>39022</c:v>
                </c:pt>
                <c:pt idx="707">
                  <c:v>39052</c:v>
                </c:pt>
                <c:pt idx="708">
                  <c:v>39083</c:v>
                </c:pt>
                <c:pt idx="709">
                  <c:v>39114</c:v>
                </c:pt>
                <c:pt idx="710">
                  <c:v>39142</c:v>
                </c:pt>
                <c:pt idx="711">
                  <c:v>39173</c:v>
                </c:pt>
                <c:pt idx="712">
                  <c:v>39203</c:v>
                </c:pt>
                <c:pt idx="713">
                  <c:v>39234</c:v>
                </c:pt>
                <c:pt idx="714">
                  <c:v>39264</c:v>
                </c:pt>
                <c:pt idx="715">
                  <c:v>39295</c:v>
                </c:pt>
                <c:pt idx="716">
                  <c:v>39326</c:v>
                </c:pt>
                <c:pt idx="717">
                  <c:v>39356</c:v>
                </c:pt>
                <c:pt idx="718">
                  <c:v>39387</c:v>
                </c:pt>
                <c:pt idx="719">
                  <c:v>39417</c:v>
                </c:pt>
                <c:pt idx="720">
                  <c:v>39448</c:v>
                </c:pt>
                <c:pt idx="721">
                  <c:v>39479</c:v>
                </c:pt>
                <c:pt idx="722">
                  <c:v>39508</c:v>
                </c:pt>
                <c:pt idx="723">
                  <c:v>39539</c:v>
                </c:pt>
                <c:pt idx="724">
                  <c:v>39569</c:v>
                </c:pt>
                <c:pt idx="725">
                  <c:v>39600</c:v>
                </c:pt>
                <c:pt idx="726">
                  <c:v>39630</c:v>
                </c:pt>
                <c:pt idx="727">
                  <c:v>39661</c:v>
                </c:pt>
                <c:pt idx="728">
                  <c:v>39692</c:v>
                </c:pt>
                <c:pt idx="729">
                  <c:v>39722</c:v>
                </c:pt>
                <c:pt idx="730">
                  <c:v>39753</c:v>
                </c:pt>
                <c:pt idx="731">
                  <c:v>39783</c:v>
                </c:pt>
                <c:pt idx="732">
                  <c:v>39814</c:v>
                </c:pt>
                <c:pt idx="733">
                  <c:v>39845</c:v>
                </c:pt>
                <c:pt idx="734">
                  <c:v>39873</c:v>
                </c:pt>
                <c:pt idx="735">
                  <c:v>39904</c:v>
                </c:pt>
                <c:pt idx="736">
                  <c:v>39934</c:v>
                </c:pt>
                <c:pt idx="737">
                  <c:v>39965</c:v>
                </c:pt>
                <c:pt idx="738">
                  <c:v>39995</c:v>
                </c:pt>
                <c:pt idx="739">
                  <c:v>40026</c:v>
                </c:pt>
                <c:pt idx="740">
                  <c:v>40057</c:v>
                </c:pt>
                <c:pt idx="741">
                  <c:v>40087</c:v>
                </c:pt>
                <c:pt idx="742">
                  <c:v>40118</c:v>
                </c:pt>
                <c:pt idx="743">
                  <c:v>40148</c:v>
                </c:pt>
                <c:pt idx="744">
                  <c:v>40179</c:v>
                </c:pt>
                <c:pt idx="745">
                  <c:v>40210</c:v>
                </c:pt>
                <c:pt idx="746">
                  <c:v>40238</c:v>
                </c:pt>
                <c:pt idx="747">
                  <c:v>40269</c:v>
                </c:pt>
                <c:pt idx="748">
                  <c:v>40299</c:v>
                </c:pt>
                <c:pt idx="749">
                  <c:v>40330</c:v>
                </c:pt>
                <c:pt idx="750">
                  <c:v>40360</c:v>
                </c:pt>
                <c:pt idx="751">
                  <c:v>40391</c:v>
                </c:pt>
                <c:pt idx="752">
                  <c:v>40422</c:v>
                </c:pt>
                <c:pt idx="753">
                  <c:v>40452</c:v>
                </c:pt>
                <c:pt idx="754">
                  <c:v>40483</c:v>
                </c:pt>
                <c:pt idx="755">
                  <c:v>40513</c:v>
                </c:pt>
                <c:pt idx="756">
                  <c:v>40544</c:v>
                </c:pt>
                <c:pt idx="757">
                  <c:v>40575</c:v>
                </c:pt>
                <c:pt idx="758">
                  <c:v>40603</c:v>
                </c:pt>
                <c:pt idx="759">
                  <c:v>40634</c:v>
                </c:pt>
                <c:pt idx="760">
                  <c:v>40664</c:v>
                </c:pt>
                <c:pt idx="761">
                  <c:v>40695</c:v>
                </c:pt>
                <c:pt idx="762">
                  <c:v>40725</c:v>
                </c:pt>
                <c:pt idx="763">
                  <c:v>40756</c:v>
                </c:pt>
                <c:pt idx="764">
                  <c:v>40787</c:v>
                </c:pt>
                <c:pt idx="765">
                  <c:v>40817</c:v>
                </c:pt>
                <c:pt idx="766">
                  <c:v>40848</c:v>
                </c:pt>
                <c:pt idx="767">
                  <c:v>40878</c:v>
                </c:pt>
                <c:pt idx="768">
                  <c:v>40909</c:v>
                </c:pt>
                <c:pt idx="769">
                  <c:v>40940</c:v>
                </c:pt>
                <c:pt idx="770">
                  <c:v>40969</c:v>
                </c:pt>
                <c:pt idx="771">
                  <c:v>41000</c:v>
                </c:pt>
                <c:pt idx="772">
                  <c:v>41030</c:v>
                </c:pt>
                <c:pt idx="773">
                  <c:v>41061</c:v>
                </c:pt>
                <c:pt idx="774">
                  <c:v>41091</c:v>
                </c:pt>
                <c:pt idx="775">
                  <c:v>41122</c:v>
                </c:pt>
                <c:pt idx="776">
                  <c:v>41153</c:v>
                </c:pt>
                <c:pt idx="777">
                  <c:v>41183</c:v>
                </c:pt>
                <c:pt idx="778">
                  <c:v>41214</c:v>
                </c:pt>
                <c:pt idx="779">
                  <c:v>41244</c:v>
                </c:pt>
                <c:pt idx="780">
                  <c:v>41275</c:v>
                </c:pt>
                <c:pt idx="781">
                  <c:v>41306</c:v>
                </c:pt>
                <c:pt idx="782">
                  <c:v>41334</c:v>
                </c:pt>
                <c:pt idx="783">
                  <c:v>41365</c:v>
                </c:pt>
                <c:pt idx="784">
                  <c:v>41395</c:v>
                </c:pt>
                <c:pt idx="785">
                  <c:v>41426</c:v>
                </c:pt>
                <c:pt idx="786">
                  <c:v>41456</c:v>
                </c:pt>
                <c:pt idx="787">
                  <c:v>41487</c:v>
                </c:pt>
                <c:pt idx="788">
                  <c:v>41518</c:v>
                </c:pt>
                <c:pt idx="789">
                  <c:v>41548</c:v>
                </c:pt>
                <c:pt idx="790">
                  <c:v>41579</c:v>
                </c:pt>
                <c:pt idx="791">
                  <c:v>41609</c:v>
                </c:pt>
                <c:pt idx="792">
                  <c:v>41640</c:v>
                </c:pt>
                <c:pt idx="793">
                  <c:v>41671</c:v>
                </c:pt>
                <c:pt idx="794">
                  <c:v>41699</c:v>
                </c:pt>
                <c:pt idx="795">
                  <c:v>41730</c:v>
                </c:pt>
                <c:pt idx="796">
                  <c:v>41760</c:v>
                </c:pt>
                <c:pt idx="797">
                  <c:v>41791</c:v>
                </c:pt>
                <c:pt idx="798">
                  <c:v>41821</c:v>
                </c:pt>
                <c:pt idx="799">
                  <c:v>41852</c:v>
                </c:pt>
                <c:pt idx="800">
                  <c:v>41883</c:v>
                </c:pt>
                <c:pt idx="801">
                  <c:v>41913</c:v>
                </c:pt>
                <c:pt idx="802">
                  <c:v>41944</c:v>
                </c:pt>
                <c:pt idx="803">
                  <c:v>41974</c:v>
                </c:pt>
                <c:pt idx="804">
                  <c:v>42005</c:v>
                </c:pt>
                <c:pt idx="805">
                  <c:v>42036</c:v>
                </c:pt>
                <c:pt idx="806">
                  <c:v>42064</c:v>
                </c:pt>
                <c:pt idx="807">
                  <c:v>42095</c:v>
                </c:pt>
                <c:pt idx="808">
                  <c:v>42125</c:v>
                </c:pt>
                <c:pt idx="809">
                  <c:v>42156</c:v>
                </c:pt>
                <c:pt idx="810">
                  <c:v>42186</c:v>
                </c:pt>
                <c:pt idx="811">
                  <c:v>42217</c:v>
                </c:pt>
                <c:pt idx="812">
                  <c:v>42248</c:v>
                </c:pt>
                <c:pt idx="813">
                  <c:v>42278</c:v>
                </c:pt>
                <c:pt idx="814">
                  <c:v>42309</c:v>
                </c:pt>
                <c:pt idx="815">
                  <c:v>42339</c:v>
                </c:pt>
                <c:pt idx="816">
                  <c:v>42370</c:v>
                </c:pt>
                <c:pt idx="817">
                  <c:v>42401</c:v>
                </c:pt>
                <c:pt idx="818">
                  <c:v>42430</c:v>
                </c:pt>
                <c:pt idx="819">
                  <c:v>42461</c:v>
                </c:pt>
                <c:pt idx="820">
                  <c:v>42491</c:v>
                </c:pt>
                <c:pt idx="821">
                  <c:v>42522</c:v>
                </c:pt>
                <c:pt idx="822">
                  <c:v>42552</c:v>
                </c:pt>
                <c:pt idx="823">
                  <c:v>42583</c:v>
                </c:pt>
                <c:pt idx="824">
                  <c:v>42614</c:v>
                </c:pt>
                <c:pt idx="825">
                  <c:v>42644</c:v>
                </c:pt>
                <c:pt idx="826">
                  <c:v>42675</c:v>
                </c:pt>
                <c:pt idx="827">
                  <c:v>42705</c:v>
                </c:pt>
                <c:pt idx="828">
                  <c:v>42736</c:v>
                </c:pt>
                <c:pt idx="829">
                  <c:v>42767</c:v>
                </c:pt>
                <c:pt idx="830">
                  <c:v>42795</c:v>
                </c:pt>
                <c:pt idx="831">
                  <c:v>42826</c:v>
                </c:pt>
                <c:pt idx="832">
                  <c:v>42856</c:v>
                </c:pt>
                <c:pt idx="833">
                  <c:v>42887</c:v>
                </c:pt>
                <c:pt idx="834">
                  <c:v>42917</c:v>
                </c:pt>
                <c:pt idx="835">
                  <c:v>42948</c:v>
                </c:pt>
                <c:pt idx="836">
                  <c:v>42979</c:v>
                </c:pt>
                <c:pt idx="837">
                  <c:v>43009</c:v>
                </c:pt>
                <c:pt idx="838">
                  <c:v>43040</c:v>
                </c:pt>
                <c:pt idx="839">
                  <c:v>43070</c:v>
                </c:pt>
                <c:pt idx="840">
                  <c:v>43101</c:v>
                </c:pt>
                <c:pt idx="841">
                  <c:v>43132</c:v>
                </c:pt>
                <c:pt idx="842">
                  <c:v>43160</c:v>
                </c:pt>
                <c:pt idx="843">
                  <c:v>43191</c:v>
                </c:pt>
                <c:pt idx="844">
                  <c:v>43221</c:v>
                </c:pt>
                <c:pt idx="845">
                  <c:v>43252</c:v>
                </c:pt>
                <c:pt idx="846">
                  <c:v>43282</c:v>
                </c:pt>
                <c:pt idx="847">
                  <c:v>43313</c:v>
                </c:pt>
                <c:pt idx="848">
                  <c:v>43344</c:v>
                </c:pt>
                <c:pt idx="849">
                  <c:v>43374</c:v>
                </c:pt>
                <c:pt idx="850">
                  <c:v>43405</c:v>
                </c:pt>
                <c:pt idx="851">
                  <c:v>43435</c:v>
                </c:pt>
                <c:pt idx="852">
                  <c:v>43466</c:v>
                </c:pt>
                <c:pt idx="853">
                  <c:v>43497</c:v>
                </c:pt>
                <c:pt idx="854">
                  <c:v>43525</c:v>
                </c:pt>
                <c:pt idx="855">
                  <c:v>43556</c:v>
                </c:pt>
                <c:pt idx="856">
                  <c:v>43586</c:v>
                </c:pt>
                <c:pt idx="857">
                  <c:v>43617</c:v>
                </c:pt>
                <c:pt idx="858">
                  <c:v>43647</c:v>
                </c:pt>
                <c:pt idx="859">
                  <c:v>43678</c:v>
                </c:pt>
                <c:pt idx="860">
                  <c:v>43709</c:v>
                </c:pt>
                <c:pt idx="861">
                  <c:v>43739</c:v>
                </c:pt>
                <c:pt idx="862">
                  <c:v>43770</c:v>
                </c:pt>
                <c:pt idx="863">
                  <c:v>43800</c:v>
                </c:pt>
                <c:pt idx="864">
                  <c:v>43831</c:v>
                </c:pt>
                <c:pt idx="865">
                  <c:v>43862</c:v>
                </c:pt>
                <c:pt idx="866">
                  <c:v>43891</c:v>
                </c:pt>
                <c:pt idx="867">
                  <c:v>43922</c:v>
                </c:pt>
                <c:pt idx="868">
                  <c:v>43952</c:v>
                </c:pt>
                <c:pt idx="869">
                  <c:v>43983</c:v>
                </c:pt>
                <c:pt idx="870">
                  <c:v>44013</c:v>
                </c:pt>
                <c:pt idx="871">
                  <c:v>44044</c:v>
                </c:pt>
                <c:pt idx="872">
                  <c:v>44075</c:v>
                </c:pt>
                <c:pt idx="873">
                  <c:v>44105</c:v>
                </c:pt>
                <c:pt idx="874">
                  <c:v>44136</c:v>
                </c:pt>
                <c:pt idx="875">
                  <c:v>44166</c:v>
                </c:pt>
                <c:pt idx="876">
                  <c:v>44197</c:v>
                </c:pt>
                <c:pt idx="877">
                  <c:v>44228</c:v>
                </c:pt>
                <c:pt idx="878">
                  <c:v>44256</c:v>
                </c:pt>
                <c:pt idx="879">
                  <c:v>44287</c:v>
                </c:pt>
                <c:pt idx="880">
                  <c:v>44317</c:v>
                </c:pt>
                <c:pt idx="881">
                  <c:v>44348</c:v>
                </c:pt>
                <c:pt idx="882">
                  <c:v>44378</c:v>
                </c:pt>
                <c:pt idx="883">
                  <c:v>44409</c:v>
                </c:pt>
                <c:pt idx="884">
                  <c:v>44440</c:v>
                </c:pt>
                <c:pt idx="885">
                  <c:v>44470</c:v>
                </c:pt>
                <c:pt idx="886">
                  <c:v>44501</c:v>
                </c:pt>
                <c:pt idx="887">
                  <c:v>44531</c:v>
                </c:pt>
                <c:pt idx="888">
                  <c:v>44562</c:v>
                </c:pt>
                <c:pt idx="889">
                  <c:v>44593</c:v>
                </c:pt>
                <c:pt idx="890">
                  <c:v>44621</c:v>
                </c:pt>
                <c:pt idx="891">
                  <c:v>44652</c:v>
                </c:pt>
                <c:pt idx="892">
                  <c:v>44682</c:v>
                </c:pt>
                <c:pt idx="893">
                  <c:v>44713</c:v>
                </c:pt>
                <c:pt idx="894">
                  <c:v>44743</c:v>
                </c:pt>
                <c:pt idx="895">
                  <c:v>44774</c:v>
                </c:pt>
                <c:pt idx="896">
                  <c:v>44805</c:v>
                </c:pt>
                <c:pt idx="897">
                  <c:v>44835</c:v>
                </c:pt>
                <c:pt idx="898">
                  <c:v>44866</c:v>
                </c:pt>
                <c:pt idx="899">
                  <c:v>44896</c:v>
                </c:pt>
                <c:pt idx="900">
                  <c:v>44927</c:v>
                </c:pt>
                <c:pt idx="901">
                  <c:v>44958</c:v>
                </c:pt>
                <c:pt idx="902">
                  <c:v>44986</c:v>
                </c:pt>
                <c:pt idx="903">
                  <c:v>45017</c:v>
                </c:pt>
                <c:pt idx="904">
                  <c:v>45047</c:v>
                </c:pt>
                <c:pt idx="905">
                  <c:v>45078</c:v>
                </c:pt>
                <c:pt idx="906">
                  <c:v>45108</c:v>
                </c:pt>
                <c:pt idx="907">
                  <c:v>45139</c:v>
                </c:pt>
                <c:pt idx="908">
                  <c:v>45170</c:v>
                </c:pt>
                <c:pt idx="909">
                  <c:v>45200</c:v>
                </c:pt>
                <c:pt idx="910">
                  <c:v>45231</c:v>
                </c:pt>
                <c:pt idx="911">
                  <c:v>45261</c:v>
                </c:pt>
                <c:pt idx="912">
                  <c:v>45292</c:v>
                </c:pt>
                <c:pt idx="913">
                  <c:v>45323</c:v>
                </c:pt>
                <c:pt idx="914">
                  <c:v>45352</c:v>
                </c:pt>
                <c:pt idx="915">
                  <c:v>45383</c:v>
                </c:pt>
                <c:pt idx="916">
                  <c:v>45413</c:v>
                </c:pt>
                <c:pt idx="917">
                  <c:v>45444</c:v>
                </c:pt>
                <c:pt idx="918">
                  <c:v>45474</c:v>
                </c:pt>
                <c:pt idx="919">
                  <c:v>45505</c:v>
                </c:pt>
                <c:pt idx="920">
                  <c:v>45536</c:v>
                </c:pt>
                <c:pt idx="921">
                  <c:v>45566</c:v>
                </c:pt>
                <c:pt idx="922">
                  <c:v>45597</c:v>
                </c:pt>
                <c:pt idx="923">
                  <c:v>45627</c:v>
                </c:pt>
                <c:pt idx="924">
                  <c:v>45658</c:v>
                </c:pt>
                <c:pt idx="925">
                  <c:v>45689</c:v>
                </c:pt>
                <c:pt idx="926">
                  <c:v>45717</c:v>
                </c:pt>
                <c:pt idx="927">
                  <c:v>45748</c:v>
                </c:pt>
                <c:pt idx="928">
                  <c:v>45778</c:v>
                </c:pt>
                <c:pt idx="929">
                  <c:v>45809</c:v>
                </c:pt>
                <c:pt idx="930">
                  <c:v>45839</c:v>
                </c:pt>
                <c:pt idx="931">
                  <c:v>45870</c:v>
                </c:pt>
                <c:pt idx="932">
                  <c:v>45901</c:v>
                </c:pt>
                <c:pt idx="933">
                  <c:v>45931</c:v>
                </c:pt>
                <c:pt idx="934">
                  <c:v>45962</c:v>
                </c:pt>
                <c:pt idx="935">
                  <c:v>45992</c:v>
                </c:pt>
                <c:pt idx="936">
                  <c:v>46023</c:v>
                </c:pt>
                <c:pt idx="937">
                  <c:v>46054</c:v>
                </c:pt>
                <c:pt idx="938">
                  <c:v>46082</c:v>
                </c:pt>
                <c:pt idx="939">
                  <c:v>46113</c:v>
                </c:pt>
                <c:pt idx="940">
                  <c:v>46143</c:v>
                </c:pt>
                <c:pt idx="941">
                  <c:v>46174</c:v>
                </c:pt>
                <c:pt idx="942">
                  <c:v>46204</c:v>
                </c:pt>
                <c:pt idx="943">
                  <c:v>46235</c:v>
                </c:pt>
                <c:pt idx="944">
                  <c:v>46266</c:v>
                </c:pt>
                <c:pt idx="945">
                  <c:v>46296</c:v>
                </c:pt>
                <c:pt idx="946">
                  <c:v>46327</c:v>
                </c:pt>
                <c:pt idx="947">
                  <c:v>46357</c:v>
                </c:pt>
                <c:pt idx="948">
                  <c:v>46388</c:v>
                </c:pt>
                <c:pt idx="949">
                  <c:v>46419</c:v>
                </c:pt>
                <c:pt idx="950">
                  <c:v>46447</c:v>
                </c:pt>
                <c:pt idx="951">
                  <c:v>46478</c:v>
                </c:pt>
                <c:pt idx="952">
                  <c:v>46508</c:v>
                </c:pt>
                <c:pt idx="953">
                  <c:v>46539</c:v>
                </c:pt>
                <c:pt idx="954">
                  <c:v>46569</c:v>
                </c:pt>
                <c:pt idx="955">
                  <c:v>46600</c:v>
                </c:pt>
                <c:pt idx="956">
                  <c:v>46631</c:v>
                </c:pt>
                <c:pt idx="957">
                  <c:v>46661</c:v>
                </c:pt>
                <c:pt idx="958">
                  <c:v>46692</c:v>
                </c:pt>
                <c:pt idx="959">
                  <c:v>46722</c:v>
                </c:pt>
                <c:pt idx="960">
                  <c:v>46753</c:v>
                </c:pt>
                <c:pt idx="961">
                  <c:v>46784</c:v>
                </c:pt>
                <c:pt idx="962">
                  <c:v>46813</c:v>
                </c:pt>
                <c:pt idx="963">
                  <c:v>46844</c:v>
                </c:pt>
                <c:pt idx="964">
                  <c:v>46874</c:v>
                </c:pt>
                <c:pt idx="965">
                  <c:v>46905</c:v>
                </c:pt>
                <c:pt idx="966">
                  <c:v>46935</c:v>
                </c:pt>
                <c:pt idx="967">
                  <c:v>46966</c:v>
                </c:pt>
                <c:pt idx="968">
                  <c:v>46997</c:v>
                </c:pt>
                <c:pt idx="969">
                  <c:v>47027</c:v>
                </c:pt>
                <c:pt idx="970">
                  <c:v>47058</c:v>
                </c:pt>
                <c:pt idx="971">
                  <c:v>47088</c:v>
                </c:pt>
                <c:pt idx="972">
                  <c:v>47119</c:v>
                </c:pt>
                <c:pt idx="973">
                  <c:v>47150</c:v>
                </c:pt>
                <c:pt idx="974">
                  <c:v>47178</c:v>
                </c:pt>
                <c:pt idx="975">
                  <c:v>47209</c:v>
                </c:pt>
                <c:pt idx="976">
                  <c:v>47239</c:v>
                </c:pt>
                <c:pt idx="977">
                  <c:v>47270</c:v>
                </c:pt>
                <c:pt idx="978">
                  <c:v>47300</c:v>
                </c:pt>
                <c:pt idx="979">
                  <c:v>47331</c:v>
                </c:pt>
                <c:pt idx="980">
                  <c:v>47362</c:v>
                </c:pt>
                <c:pt idx="981">
                  <c:v>47392</c:v>
                </c:pt>
                <c:pt idx="982">
                  <c:v>47423</c:v>
                </c:pt>
                <c:pt idx="983">
                  <c:v>47453</c:v>
                </c:pt>
                <c:pt idx="984">
                  <c:v>47484</c:v>
                </c:pt>
                <c:pt idx="985">
                  <c:v>47515</c:v>
                </c:pt>
                <c:pt idx="986">
                  <c:v>47543</c:v>
                </c:pt>
                <c:pt idx="987">
                  <c:v>47574</c:v>
                </c:pt>
                <c:pt idx="988">
                  <c:v>47604</c:v>
                </c:pt>
                <c:pt idx="989">
                  <c:v>47635</c:v>
                </c:pt>
                <c:pt idx="990">
                  <c:v>47665</c:v>
                </c:pt>
                <c:pt idx="991">
                  <c:v>47696</c:v>
                </c:pt>
                <c:pt idx="992">
                  <c:v>47727</c:v>
                </c:pt>
                <c:pt idx="993">
                  <c:v>47757</c:v>
                </c:pt>
                <c:pt idx="994">
                  <c:v>47788</c:v>
                </c:pt>
                <c:pt idx="995">
                  <c:v>47818</c:v>
                </c:pt>
                <c:pt idx="996">
                  <c:v>47849</c:v>
                </c:pt>
                <c:pt idx="997">
                  <c:v>47880</c:v>
                </c:pt>
                <c:pt idx="998">
                  <c:v>47908</c:v>
                </c:pt>
                <c:pt idx="999">
                  <c:v>47939</c:v>
                </c:pt>
                <c:pt idx="1000">
                  <c:v>47969</c:v>
                </c:pt>
                <c:pt idx="1001">
                  <c:v>48000</c:v>
                </c:pt>
                <c:pt idx="1002">
                  <c:v>48030</c:v>
                </c:pt>
                <c:pt idx="1003">
                  <c:v>48061</c:v>
                </c:pt>
                <c:pt idx="1004">
                  <c:v>48092</c:v>
                </c:pt>
                <c:pt idx="1005">
                  <c:v>48122</c:v>
                </c:pt>
                <c:pt idx="1006">
                  <c:v>48153</c:v>
                </c:pt>
                <c:pt idx="1007">
                  <c:v>48183</c:v>
                </c:pt>
                <c:pt idx="1008">
                  <c:v>48214</c:v>
                </c:pt>
                <c:pt idx="1009">
                  <c:v>48245</c:v>
                </c:pt>
                <c:pt idx="1010">
                  <c:v>48274</c:v>
                </c:pt>
                <c:pt idx="1011">
                  <c:v>48305</c:v>
                </c:pt>
                <c:pt idx="1012">
                  <c:v>48335</c:v>
                </c:pt>
                <c:pt idx="1013">
                  <c:v>48366</c:v>
                </c:pt>
                <c:pt idx="1014">
                  <c:v>48396</c:v>
                </c:pt>
                <c:pt idx="1015">
                  <c:v>48427</c:v>
                </c:pt>
                <c:pt idx="1016">
                  <c:v>48458</c:v>
                </c:pt>
                <c:pt idx="1017">
                  <c:v>48488</c:v>
                </c:pt>
                <c:pt idx="1018">
                  <c:v>48519</c:v>
                </c:pt>
                <c:pt idx="1019">
                  <c:v>48549</c:v>
                </c:pt>
                <c:pt idx="1020">
                  <c:v>48580</c:v>
                </c:pt>
                <c:pt idx="1021">
                  <c:v>48611</c:v>
                </c:pt>
                <c:pt idx="1022">
                  <c:v>48639</c:v>
                </c:pt>
                <c:pt idx="1023">
                  <c:v>48670</c:v>
                </c:pt>
                <c:pt idx="1024">
                  <c:v>48700</c:v>
                </c:pt>
                <c:pt idx="1025">
                  <c:v>48731</c:v>
                </c:pt>
                <c:pt idx="1026">
                  <c:v>48761</c:v>
                </c:pt>
                <c:pt idx="1027">
                  <c:v>48792</c:v>
                </c:pt>
                <c:pt idx="1028">
                  <c:v>48823</c:v>
                </c:pt>
                <c:pt idx="1029">
                  <c:v>48853</c:v>
                </c:pt>
                <c:pt idx="1030">
                  <c:v>48884</c:v>
                </c:pt>
                <c:pt idx="1031">
                  <c:v>48914</c:v>
                </c:pt>
                <c:pt idx="1032">
                  <c:v>48945</c:v>
                </c:pt>
                <c:pt idx="1033">
                  <c:v>48976</c:v>
                </c:pt>
                <c:pt idx="1034">
                  <c:v>49004</c:v>
                </c:pt>
                <c:pt idx="1035">
                  <c:v>49035</c:v>
                </c:pt>
                <c:pt idx="1036">
                  <c:v>49065</c:v>
                </c:pt>
                <c:pt idx="1037">
                  <c:v>49096</c:v>
                </c:pt>
                <c:pt idx="1038">
                  <c:v>49126</c:v>
                </c:pt>
                <c:pt idx="1039">
                  <c:v>49157</c:v>
                </c:pt>
                <c:pt idx="1040">
                  <c:v>49188</c:v>
                </c:pt>
                <c:pt idx="1041">
                  <c:v>49218</c:v>
                </c:pt>
                <c:pt idx="1042">
                  <c:v>49249</c:v>
                </c:pt>
                <c:pt idx="1043">
                  <c:v>49279</c:v>
                </c:pt>
                <c:pt idx="1044">
                  <c:v>49310</c:v>
                </c:pt>
                <c:pt idx="1045">
                  <c:v>49341</c:v>
                </c:pt>
                <c:pt idx="1046">
                  <c:v>49369</c:v>
                </c:pt>
                <c:pt idx="1047">
                  <c:v>49400</c:v>
                </c:pt>
                <c:pt idx="1048">
                  <c:v>49430</c:v>
                </c:pt>
                <c:pt idx="1049">
                  <c:v>49461</c:v>
                </c:pt>
                <c:pt idx="1050">
                  <c:v>49491</c:v>
                </c:pt>
                <c:pt idx="1051">
                  <c:v>49522</c:v>
                </c:pt>
                <c:pt idx="1052">
                  <c:v>49553</c:v>
                </c:pt>
                <c:pt idx="1053">
                  <c:v>49583</c:v>
                </c:pt>
                <c:pt idx="1054">
                  <c:v>49614</c:v>
                </c:pt>
                <c:pt idx="1055">
                  <c:v>49644</c:v>
                </c:pt>
                <c:pt idx="1056">
                  <c:v>49675</c:v>
                </c:pt>
                <c:pt idx="1057">
                  <c:v>49706</c:v>
                </c:pt>
                <c:pt idx="1058">
                  <c:v>49735</c:v>
                </c:pt>
                <c:pt idx="1059">
                  <c:v>49766</c:v>
                </c:pt>
                <c:pt idx="1060">
                  <c:v>49796</c:v>
                </c:pt>
                <c:pt idx="1061">
                  <c:v>49827</c:v>
                </c:pt>
                <c:pt idx="1062">
                  <c:v>49857</c:v>
                </c:pt>
                <c:pt idx="1063">
                  <c:v>49888</c:v>
                </c:pt>
                <c:pt idx="1064">
                  <c:v>49919</c:v>
                </c:pt>
                <c:pt idx="1065">
                  <c:v>49949</c:v>
                </c:pt>
                <c:pt idx="1066">
                  <c:v>49980</c:v>
                </c:pt>
                <c:pt idx="1067">
                  <c:v>50010</c:v>
                </c:pt>
                <c:pt idx="1068">
                  <c:v>50041</c:v>
                </c:pt>
                <c:pt idx="1069">
                  <c:v>50072</c:v>
                </c:pt>
                <c:pt idx="1070">
                  <c:v>50100</c:v>
                </c:pt>
                <c:pt idx="1071">
                  <c:v>50131</c:v>
                </c:pt>
                <c:pt idx="1072">
                  <c:v>50161</c:v>
                </c:pt>
                <c:pt idx="1073">
                  <c:v>50192</c:v>
                </c:pt>
                <c:pt idx="1074">
                  <c:v>50222</c:v>
                </c:pt>
                <c:pt idx="1075">
                  <c:v>50253</c:v>
                </c:pt>
                <c:pt idx="1076">
                  <c:v>50284</c:v>
                </c:pt>
                <c:pt idx="1077">
                  <c:v>50314</c:v>
                </c:pt>
                <c:pt idx="1078">
                  <c:v>50345</c:v>
                </c:pt>
                <c:pt idx="1079">
                  <c:v>50375</c:v>
                </c:pt>
                <c:pt idx="1080">
                  <c:v>50406</c:v>
                </c:pt>
                <c:pt idx="1081">
                  <c:v>50437</c:v>
                </c:pt>
                <c:pt idx="1082">
                  <c:v>50465</c:v>
                </c:pt>
                <c:pt idx="1083">
                  <c:v>50496</c:v>
                </c:pt>
                <c:pt idx="1084">
                  <c:v>50526</c:v>
                </c:pt>
                <c:pt idx="1085">
                  <c:v>50557</c:v>
                </c:pt>
                <c:pt idx="1086">
                  <c:v>50587</c:v>
                </c:pt>
                <c:pt idx="1087">
                  <c:v>50618</c:v>
                </c:pt>
                <c:pt idx="1088">
                  <c:v>50649</c:v>
                </c:pt>
                <c:pt idx="1089">
                  <c:v>50679</c:v>
                </c:pt>
                <c:pt idx="1090">
                  <c:v>50710</c:v>
                </c:pt>
                <c:pt idx="1091">
                  <c:v>50740</c:v>
                </c:pt>
                <c:pt idx="1092">
                  <c:v>50771</c:v>
                </c:pt>
                <c:pt idx="1093">
                  <c:v>50802</c:v>
                </c:pt>
                <c:pt idx="1094">
                  <c:v>50830</c:v>
                </c:pt>
                <c:pt idx="1095">
                  <c:v>50861</c:v>
                </c:pt>
                <c:pt idx="1096">
                  <c:v>50891</c:v>
                </c:pt>
                <c:pt idx="1097">
                  <c:v>50922</c:v>
                </c:pt>
                <c:pt idx="1098">
                  <c:v>50952</c:v>
                </c:pt>
                <c:pt idx="1099">
                  <c:v>50983</c:v>
                </c:pt>
                <c:pt idx="1100">
                  <c:v>51014</c:v>
                </c:pt>
                <c:pt idx="1101">
                  <c:v>51044</c:v>
                </c:pt>
                <c:pt idx="1102">
                  <c:v>51075</c:v>
                </c:pt>
                <c:pt idx="1103">
                  <c:v>51105</c:v>
                </c:pt>
                <c:pt idx="1104">
                  <c:v>51136</c:v>
                </c:pt>
                <c:pt idx="1105">
                  <c:v>51167</c:v>
                </c:pt>
                <c:pt idx="1106">
                  <c:v>51196</c:v>
                </c:pt>
                <c:pt idx="1107">
                  <c:v>51227</c:v>
                </c:pt>
                <c:pt idx="1108">
                  <c:v>51257</c:v>
                </c:pt>
                <c:pt idx="1109">
                  <c:v>51288</c:v>
                </c:pt>
                <c:pt idx="1110">
                  <c:v>51318</c:v>
                </c:pt>
                <c:pt idx="1111">
                  <c:v>51349</c:v>
                </c:pt>
                <c:pt idx="1112">
                  <c:v>51380</c:v>
                </c:pt>
                <c:pt idx="1113">
                  <c:v>51410</c:v>
                </c:pt>
                <c:pt idx="1114">
                  <c:v>51441</c:v>
                </c:pt>
                <c:pt idx="1115">
                  <c:v>51471</c:v>
                </c:pt>
              </c:numCache>
            </c:numRef>
          </c:cat>
          <c:val>
            <c:numRef>
              <c:f>CORPNFWCCA!$G$9:$G$1124</c:f>
              <c:numCache>
                <c:formatCode>General</c:formatCode>
                <c:ptCount val="1116"/>
                <c:pt idx="0" formatCode="0.0">
                  <c:v>0</c:v>
                </c:pt>
                <c:pt idx="14" formatCode="0.0">
                  <c:v>0.37593984959999999</c:v>
                </c:pt>
                <c:pt idx="15" formatCode="0.0">
                  <c:v>-4.3050430504000001</c:v>
                </c:pt>
                <c:pt idx="16" formatCode="0.0">
                  <c:v>-8.8164251207</c:v>
                </c:pt>
                <c:pt idx="17" formatCode="0.0">
                  <c:v>-13.167259786400001</c:v>
                </c:pt>
                <c:pt idx="18" formatCode="0.0">
                  <c:v>-10.7784431137</c:v>
                </c:pt>
                <c:pt idx="19" formatCode="0.0">
                  <c:v>-8.3434099153000005</c:v>
                </c:pt>
                <c:pt idx="20" formatCode="0.0">
                  <c:v>-5.8608058608000002</c:v>
                </c:pt>
                <c:pt idx="21" formatCode="0.0">
                  <c:v>-11.0709987966</c:v>
                </c:pt>
                <c:pt idx="22" formatCode="0.0">
                  <c:v>-16.132858837400001</c:v>
                </c:pt>
                <c:pt idx="23" formatCode="0.0">
                  <c:v>-21.052631578900002</c:v>
                </c:pt>
                <c:pt idx="24" formatCode="0.0">
                  <c:v>-15.2927120669</c:v>
                </c:pt>
                <c:pt idx="25" formatCode="0.0">
                  <c:v>-9.2796092796000007</c:v>
                </c:pt>
                <c:pt idx="26" formatCode="0.0">
                  <c:v>-2.9962546816</c:v>
                </c:pt>
                <c:pt idx="27" formatCode="0.0">
                  <c:v>4.8843187659999998</c:v>
                </c:pt>
                <c:pt idx="28" formatCode="0.0">
                  <c:v>13.2450331125</c:v>
                </c:pt>
                <c:pt idx="29" formatCode="0.0">
                  <c:v>22.131147540899999</c:v>
                </c:pt>
                <c:pt idx="30" formatCode="0.0">
                  <c:v>25.637583892599999</c:v>
                </c:pt>
                <c:pt idx="31" formatCode="0.0">
                  <c:v>29.0237467018</c:v>
                </c:pt>
                <c:pt idx="32" formatCode="0.0">
                  <c:v>32.295719844300002</c:v>
                </c:pt>
                <c:pt idx="33" formatCode="0.0">
                  <c:v>42.489851150200003</c:v>
                </c:pt>
                <c:pt idx="34" formatCode="0.0">
                  <c:v>53.606789250299997</c:v>
                </c:pt>
                <c:pt idx="35" formatCode="0.0">
                  <c:v>65.777777777699995</c:v>
                </c:pt>
                <c:pt idx="36" formatCode="0.0">
                  <c:v>56.135401974600001</c:v>
                </c:pt>
                <c:pt idx="37" formatCode="0.0">
                  <c:v>47.375504710599998</c:v>
                </c:pt>
                <c:pt idx="38" formatCode="0.0">
                  <c:v>39.382239382199998</c:v>
                </c:pt>
                <c:pt idx="39" formatCode="0.0">
                  <c:v>32.1078431372</c:v>
                </c:pt>
                <c:pt idx="40" formatCode="0.0">
                  <c:v>25.4970760233</c:v>
                </c:pt>
                <c:pt idx="41" formatCode="0.0">
                  <c:v>19.463087248299999</c:v>
                </c:pt>
                <c:pt idx="42" formatCode="0.0">
                  <c:v>14.316239316200001</c:v>
                </c:pt>
                <c:pt idx="43" formatCode="0.0">
                  <c:v>9.6114519427000005</c:v>
                </c:pt>
                <c:pt idx="44" formatCode="0.0">
                  <c:v>5.2941176470000002</c:v>
                </c:pt>
                <c:pt idx="45" formatCode="0.0">
                  <c:v>2.6590693257</c:v>
                </c:pt>
                <c:pt idx="46" formatCode="0.0">
                  <c:v>0.18416206260000001</c:v>
                </c:pt>
                <c:pt idx="47" formatCode="0.0">
                  <c:v>-2.1447721179000001</c:v>
                </c:pt>
                <c:pt idx="48" formatCode="0.0">
                  <c:v>-2.9810298101999999</c:v>
                </c:pt>
                <c:pt idx="49" formatCode="0.0">
                  <c:v>-3.8356164383000002</c:v>
                </c:pt>
                <c:pt idx="50" formatCode="0.0">
                  <c:v>-4.7091412742000003</c:v>
                </c:pt>
                <c:pt idx="51" formatCode="0.0">
                  <c:v>-6.3079777364999998</c:v>
                </c:pt>
                <c:pt idx="52" formatCode="0.0">
                  <c:v>-7.9217148181999999</c:v>
                </c:pt>
                <c:pt idx="53" formatCode="0.0">
                  <c:v>-9.5505617977000004</c:v>
                </c:pt>
                <c:pt idx="54" formatCode="0.0">
                  <c:v>-10</c:v>
                </c:pt>
                <c:pt idx="55" formatCode="0.0">
                  <c:v>-10.447761194</c:v>
                </c:pt>
                <c:pt idx="56" formatCode="0.0">
                  <c:v>-10.893854748600001</c:v>
                </c:pt>
                <c:pt idx="57" formatCode="0.0">
                  <c:v>-7.5855689175999998</c:v>
                </c:pt>
                <c:pt idx="58" formatCode="0.0">
                  <c:v>-4.3198529410999997</c:v>
                </c:pt>
                <c:pt idx="59" formatCode="0.0">
                  <c:v>-1.0958904109000001</c:v>
                </c:pt>
                <c:pt idx="60" formatCode="0.0">
                  <c:v>1.7690875232000001</c:v>
                </c:pt>
                <c:pt idx="61" formatCode="0.0">
                  <c:v>4.7483380816</c:v>
                </c:pt>
                <c:pt idx="62" formatCode="0.0">
                  <c:v>7.8488372093000001</c:v>
                </c:pt>
                <c:pt idx="63" formatCode="0.0">
                  <c:v>9.2079207919999995</c:v>
                </c:pt>
                <c:pt idx="64" formatCode="0.0">
                  <c:v>10.6275303643</c:v>
                </c:pt>
                <c:pt idx="65" formatCode="0.0">
                  <c:v>12.1118012422</c:v>
                </c:pt>
                <c:pt idx="66" formatCode="0.0">
                  <c:v>11.214953271000001</c:v>
                </c:pt>
                <c:pt idx="67" formatCode="0.0">
                  <c:v>10.3125</c:v>
                </c:pt>
                <c:pt idx="68" formatCode="0.0">
                  <c:v>9.4043887146999996</c:v>
                </c:pt>
                <c:pt idx="69" formatCode="0.0">
                  <c:v>-2.5025025025000001</c:v>
                </c:pt>
                <c:pt idx="70" formatCode="0.0">
                  <c:v>-13.448607108499999</c:v>
                </c:pt>
                <c:pt idx="71" formatCode="0.0">
                  <c:v>-23.5457063711</c:v>
                </c:pt>
                <c:pt idx="72" formatCode="0.0">
                  <c:v>-22.140896614799999</c:v>
                </c:pt>
                <c:pt idx="73" formatCode="0.0">
                  <c:v>-20.761559383400002</c:v>
                </c:pt>
                <c:pt idx="74" formatCode="0.0">
                  <c:v>-19.407008086200001</c:v>
                </c:pt>
                <c:pt idx="75" formatCode="0.0">
                  <c:v>-17.497733454199999</c:v>
                </c:pt>
                <c:pt idx="76" formatCode="0.0">
                  <c:v>-15.5535224153</c:v>
                </c:pt>
                <c:pt idx="77" formatCode="0.0">
                  <c:v>-13.5734072022</c:v>
                </c:pt>
                <c:pt idx="78" formatCode="0.0">
                  <c:v>-10.737628384600001</c:v>
                </c:pt>
                <c:pt idx="79" formatCode="0.0">
                  <c:v>-7.8375826250999996</c:v>
                </c:pt>
                <c:pt idx="80" formatCode="0.0">
                  <c:v>-4.8710601719</c:v>
                </c:pt>
                <c:pt idx="81" formatCode="0.0">
                  <c:v>5.5441478439000003</c:v>
                </c:pt>
                <c:pt idx="82" formatCode="0.0">
                  <c:v>17.6470588235</c:v>
                </c:pt>
                <c:pt idx="83" formatCode="0.0">
                  <c:v>31.884057971000001</c:v>
                </c:pt>
                <c:pt idx="84" formatCode="0.0">
                  <c:v>34.312573442999998</c:v>
                </c:pt>
                <c:pt idx="85" formatCode="0.0">
                  <c:v>36.613272311199999</c:v>
                </c:pt>
                <c:pt idx="86" formatCode="0.0">
                  <c:v>38.795986622000001</c:v>
                </c:pt>
                <c:pt idx="87" formatCode="0.0">
                  <c:v>38.241758241699998</c:v>
                </c:pt>
                <c:pt idx="88" formatCode="0.0">
                  <c:v>37.703141928400001</c:v>
                </c:pt>
                <c:pt idx="89" formatCode="0.0">
                  <c:v>37.179487179399999</c:v>
                </c:pt>
                <c:pt idx="90" formatCode="0.0">
                  <c:v>34.205020920499997</c:v>
                </c:pt>
                <c:pt idx="91" formatCode="0.0">
                  <c:v>31.352459016299999</c:v>
                </c:pt>
                <c:pt idx="92" formatCode="0.0">
                  <c:v>28.614457831300001</c:v>
                </c:pt>
                <c:pt idx="93" formatCode="0.0">
                  <c:v>25.8754863813</c:v>
                </c:pt>
                <c:pt idx="94" formatCode="0.0">
                  <c:v>23.301886792400001</c:v>
                </c:pt>
                <c:pt idx="95" formatCode="0.0">
                  <c:v>20.8791208791</c:v>
                </c:pt>
                <c:pt idx="96" formatCode="0.0">
                  <c:v>13.3858267716</c:v>
                </c:pt>
                <c:pt idx="97" formatCode="0.0">
                  <c:v>6.5326633164999999</c:v>
                </c:pt>
                <c:pt idx="98" formatCode="0.0">
                  <c:v>0.24096385540000001</c:v>
                </c:pt>
                <c:pt idx="99" formatCode="0.0">
                  <c:v>-0.79491255959999996</c:v>
                </c:pt>
                <c:pt idx="100" formatCode="0.0">
                  <c:v>-1.8095987411000001</c:v>
                </c:pt>
                <c:pt idx="101" formatCode="0.0">
                  <c:v>-2.8037383177000001</c:v>
                </c:pt>
                <c:pt idx="102" formatCode="0.0">
                  <c:v>-3.2735775525999999</c:v>
                </c:pt>
                <c:pt idx="103" formatCode="0.0">
                  <c:v>-3.7441497659</c:v>
                </c:pt>
                <c:pt idx="104" formatCode="0.0">
                  <c:v>-4.2154566744000004</c:v>
                </c:pt>
                <c:pt idx="105" formatCode="0.0">
                  <c:v>-4.5595054094999998</c:v>
                </c:pt>
                <c:pt idx="106" formatCode="0.0">
                  <c:v>-4.8967100228999998</c:v>
                </c:pt>
                <c:pt idx="107" formatCode="0.0">
                  <c:v>-5.2272727271999999</c:v>
                </c:pt>
                <c:pt idx="108" formatCode="0.0">
                  <c:v>-2.4691358023999999</c:v>
                </c:pt>
                <c:pt idx="109" formatCode="0.0">
                  <c:v>0.39308176099999997</c:v>
                </c:pt>
                <c:pt idx="110" formatCode="0.0">
                  <c:v>3.3653846153</c:v>
                </c:pt>
                <c:pt idx="111" formatCode="0.0">
                  <c:v>2.0833333333000001</c:v>
                </c:pt>
                <c:pt idx="112" formatCode="0.0">
                  <c:v>0.80128205119999996</c:v>
                </c:pt>
                <c:pt idx="113" formatCode="0.0">
                  <c:v>-0.48076923069999999</c:v>
                </c:pt>
                <c:pt idx="114" formatCode="0.0">
                  <c:v>-0.72522159539999997</c:v>
                </c:pt>
                <c:pt idx="115" formatCode="0.0">
                  <c:v>-0.97244732570000003</c:v>
                </c:pt>
                <c:pt idx="116" formatCode="0.0">
                  <c:v>-1.2224938875</c:v>
                </c:pt>
                <c:pt idx="117" formatCode="0.0">
                  <c:v>-4.9392712550000004</c:v>
                </c:pt>
                <c:pt idx="118" formatCode="0.0">
                  <c:v>-8.6082059533000006</c:v>
                </c:pt>
                <c:pt idx="119" formatCode="0.0">
                  <c:v>-12.2302158273</c:v>
                </c:pt>
                <c:pt idx="120" formatCode="0.0">
                  <c:v>-17.642405063199998</c:v>
                </c:pt>
                <c:pt idx="121" formatCode="0.0">
                  <c:v>-22.944400939699999</c:v>
                </c:pt>
                <c:pt idx="122" formatCode="0.0">
                  <c:v>-28.139534883700001</c:v>
                </c:pt>
                <c:pt idx="123" formatCode="0.0">
                  <c:v>-26.373626373600001</c:v>
                </c:pt>
                <c:pt idx="124" formatCode="0.0">
                  <c:v>-24.562798092200001</c:v>
                </c:pt>
                <c:pt idx="125" formatCode="0.0">
                  <c:v>-22.705314009599999</c:v>
                </c:pt>
                <c:pt idx="126" formatCode="0.0">
                  <c:v>-18.668831168800001</c:v>
                </c:pt>
                <c:pt idx="127" formatCode="0.0">
                  <c:v>-14.566284779</c:v>
                </c:pt>
                <c:pt idx="128" formatCode="0.0">
                  <c:v>-10.3960396039</c:v>
                </c:pt>
                <c:pt idx="129" formatCode="0.0">
                  <c:v>-2.810902896</c:v>
                </c:pt>
                <c:pt idx="130" formatCode="0.0">
                  <c:v>5.2816901408000003</c:v>
                </c:pt>
                <c:pt idx="131" formatCode="0.0">
                  <c:v>13.9344262295</c:v>
                </c:pt>
                <c:pt idx="132" formatCode="0.0">
                  <c:v>23.439000960600001</c:v>
                </c:pt>
                <c:pt idx="133" formatCode="0.0">
                  <c:v>34.044715447100003</c:v>
                </c:pt>
                <c:pt idx="134" formatCode="0.0">
                  <c:v>45.954692556600001</c:v>
                </c:pt>
                <c:pt idx="135" formatCode="0.0">
                  <c:v>49.040511727000002</c:v>
                </c:pt>
                <c:pt idx="136" formatCode="0.0">
                  <c:v>52.054794520500003</c:v>
                </c:pt>
                <c:pt idx="137" formatCode="0.0">
                  <c:v>55</c:v>
                </c:pt>
                <c:pt idx="138" formatCode="0.0">
                  <c:v>42.714570858199998</c:v>
                </c:pt>
                <c:pt idx="139" formatCode="0.0">
                  <c:v>31.417624521</c:v>
                </c:pt>
                <c:pt idx="140" formatCode="0.0">
                  <c:v>20.9944751381</c:v>
                </c:pt>
                <c:pt idx="141" formatCode="0.0">
                  <c:v>14.986853637099999</c:v>
                </c:pt>
                <c:pt idx="142" formatCode="0.0">
                  <c:v>9.5317725751999998</c:v>
                </c:pt>
                <c:pt idx="143" formatCode="0.0">
                  <c:v>4.5563549160000001</c:v>
                </c:pt>
                <c:pt idx="144" formatCode="0.0">
                  <c:v>4.747081712</c:v>
                </c:pt>
                <c:pt idx="145" formatCode="0.0">
                  <c:v>4.9279757390999999</c:v>
                </c:pt>
                <c:pt idx="146" formatCode="0.0">
                  <c:v>5.0997782704999999</c:v>
                </c:pt>
                <c:pt idx="147" formatCode="0.0">
                  <c:v>-1.1444921316000001</c:v>
                </c:pt>
                <c:pt idx="148" formatCode="0.0">
                  <c:v>-6.9993069992999999</c:v>
                </c:pt>
                <c:pt idx="149" formatCode="0.0">
                  <c:v>-12.5</c:v>
                </c:pt>
                <c:pt idx="150" formatCode="0.0">
                  <c:v>-9.5104895103999993</c:v>
                </c:pt>
                <c:pt idx="151" formatCode="0.0">
                  <c:v>-6.2682215743</c:v>
                </c:pt>
                <c:pt idx="152" formatCode="0.0">
                  <c:v>-2.7397260273000001</c:v>
                </c:pt>
                <c:pt idx="153" formatCode="0.0">
                  <c:v>-4.4969512194999997</c:v>
                </c:pt>
                <c:pt idx="154" formatCode="0.0">
                  <c:v>-6.2595419847000002</c:v>
                </c:pt>
                <c:pt idx="155" formatCode="0.0">
                  <c:v>-8.0275229357000004</c:v>
                </c:pt>
                <c:pt idx="156" formatCode="0.0">
                  <c:v>-11.8127786032</c:v>
                </c:pt>
                <c:pt idx="157" formatCode="0.0">
                  <c:v>-15.390173410399999</c:v>
                </c:pt>
                <c:pt idx="158" formatCode="0.0">
                  <c:v>-18.776371308000002</c:v>
                </c:pt>
                <c:pt idx="159" formatCode="0.0">
                  <c:v>-13.024602026</c:v>
                </c:pt>
                <c:pt idx="160" formatCode="0.0">
                  <c:v>-6.9299552905999997</c:v>
                </c:pt>
                <c:pt idx="161" formatCode="0.0">
                  <c:v>-0.46082949299999998</c:v>
                </c:pt>
                <c:pt idx="162" formatCode="0.0">
                  <c:v>2.2411128283999999</c:v>
                </c:pt>
                <c:pt idx="163" formatCode="0.0">
                  <c:v>4.9766718505999998</c:v>
                </c:pt>
                <c:pt idx="164" formatCode="0.0">
                  <c:v>7.7464788732000001</c:v>
                </c:pt>
                <c:pt idx="165" formatCode="0.0">
                  <c:v>13.407821229</c:v>
                </c:pt>
                <c:pt idx="166" formatCode="0.0">
                  <c:v>19.299674267099999</c:v>
                </c:pt>
                <c:pt idx="167" formatCode="0.0">
                  <c:v>25.436408977500001</c:v>
                </c:pt>
                <c:pt idx="168" formatCode="0.0">
                  <c:v>27.6326874473</c:v>
                </c:pt>
                <c:pt idx="169" formatCode="0.0">
                  <c:v>29.888983774500002</c:v>
                </c:pt>
                <c:pt idx="170" formatCode="0.0">
                  <c:v>32.207792207700003</c:v>
                </c:pt>
                <c:pt idx="171" formatCode="0.0">
                  <c:v>26.622296172999999</c:v>
                </c:pt>
                <c:pt idx="172" formatCode="0.0">
                  <c:v>21.457165732499998</c:v>
                </c:pt>
                <c:pt idx="173" formatCode="0.0">
                  <c:v>16.666666666600001</c:v>
                </c:pt>
                <c:pt idx="174" formatCode="0.0">
                  <c:v>15.419501133700001</c:v>
                </c:pt>
                <c:pt idx="175" formatCode="0.0">
                  <c:v>14.222222222199999</c:v>
                </c:pt>
                <c:pt idx="176" formatCode="0.0">
                  <c:v>13.071895424799999</c:v>
                </c:pt>
                <c:pt idx="177" formatCode="0.0">
                  <c:v>11.1189303307</c:v>
                </c:pt>
                <c:pt idx="178" formatCode="0.0">
                  <c:v>9.2832764505000007</c:v>
                </c:pt>
                <c:pt idx="179" formatCode="0.0">
                  <c:v>7.5546719681000001</c:v>
                </c:pt>
                <c:pt idx="180" formatCode="0.0">
                  <c:v>7.5907590759000003</c:v>
                </c:pt>
                <c:pt idx="181" formatCode="0.0">
                  <c:v>7.6265614726999997</c:v>
                </c:pt>
                <c:pt idx="182" formatCode="0.0">
                  <c:v>7.6620825146999998</c:v>
                </c:pt>
                <c:pt idx="183" formatCode="0.0">
                  <c:v>10.2496714848</c:v>
                </c:pt>
                <c:pt idx="184" formatCode="0.0">
                  <c:v>12.8543177323</c:v>
                </c:pt>
                <c:pt idx="185" formatCode="0.0">
                  <c:v>15.476190476099999</c:v>
                </c:pt>
                <c:pt idx="186" formatCode="0.0">
                  <c:v>15.2586771447</c:v>
                </c:pt>
                <c:pt idx="187" formatCode="0.0">
                  <c:v>15.0453955901</c:v>
                </c:pt>
                <c:pt idx="188" formatCode="0.0">
                  <c:v>14.8362235067</c:v>
                </c:pt>
                <c:pt idx="189" formatCode="0.0">
                  <c:v>13.869537682000001</c:v>
                </c:pt>
                <c:pt idx="190" formatCode="0.0">
                  <c:v>12.929419113</c:v>
                </c:pt>
                <c:pt idx="191" formatCode="0.0">
                  <c:v>12.0147874306</c:v>
                </c:pt>
                <c:pt idx="192" formatCode="0.0">
                  <c:v>13.5582822085</c:v>
                </c:pt>
                <c:pt idx="193" formatCode="0.0">
                  <c:v>15.0885766646</c:v>
                </c:pt>
                <c:pt idx="194" formatCode="0.0">
                  <c:v>16.605839415999998</c:v>
                </c:pt>
                <c:pt idx="195" formatCode="0.0">
                  <c:v>14.4815256257</c:v>
                </c:pt>
                <c:pt idx="196" formatCode="0.0">
                  <c:v>12.441588785</c:v>
                </c:pt>
                <c:pt idx="197" formatCode="0.0">
                  <c:v>10.4810996563</c:v>
                </c:pt>
                <c:pt idx="198" formatCode="0.0">
                  <c:v>10.1136363636</c:v>
                </c:pt>
                <c:pt idx="199" formatCode="0.0">
                  <c:v>9.7519729425000001</c:v>
                </c:pt>
                <c:pt idx="200" formatCode="0.0">
                  <c:v>9.3959731543</c:v>
                </c:pt>
                <c:pt idx="201" formatCode="0.0">
                  <c:v>8.5650723025000008</c:v>
                </c:pt>
                <c:pt idx="202" formatCode="0.0">
                  <c:v>7.7433628317999998</c:v>
                </c:pt>
                <c:pt idx="203" formatCode="0.0">
                  <c:v>6.9306930693000002</c:v>
                </c:pt>
                <c:pt idx="204" formatCode="0.0">
                  <c:v>9.1842247432999997</c:v>
                </c:pt>
                <c:pt idx="205" formatCode="0.0">
                  <c:v>11.358811040300001</c:v>
                </c:pt>
                <c:pt idx="206" formatCode="0.0">
                  <c:v>13.4585289514</c:v>
                </c:pt>
                <c:pt idx="207" formatCode="0.0">
                  <c:v>14.211348256100001</c:v>
                </c:pt>
                <c:pt idx="208" formatCode="0.0">
                  <c:v>14.961038961</c:v>
                </c:pt>
                <c:pt idx="209" formatCode="0.0">
                  <c:v>15.7076205287</c:v>
                </c:pt>
                <c:pt idx="210" formatCode="0.0">
                  <c:v>15.737874097000001</c:v>
                </c:pt>
                <c:pt idx="211" formatCode="0.0">
                  <c:v>15.7678479712</c:v>
                </c:pt>
                <c:pt idx="212" formatCode="0.0">
                  <c:v>15.7975460122</c:v>
                </c:pt>
                <c:pt idx="213" formatCode="0.0">
                  <c:v>17.981557377000001</c:v>
                </c:pt>
                <c:pt idx="214" formatCode="0.0">
                  <c:v>20.174537987600001</c:v>
                </c:pt>
                <c:pt idx="215" formatCode="0.0">
                  <c:v>22.376543209800001</c:v>
                </c:pt>
                <c:pt idx="216" formatCode="0.0">
                  <c:v>19.297377535799999</c:v>
                </c:pt>
                <c:pt idx="217" formatCode="0.0">
                  <c:v>16.4442326024</c:v>
                </c:pt>
                <c:pt idx="218" formatCode="0.0">
                  <c:v>13.7931034482</c:v>
                </c:pt>
                <c:pt idx="219" formatCode="0.0">
                  <c:v>12.3518687329</c:v>
                </c:pt>
                <c:pt idx="220" formatCode="0.0">
                  <c:v>10.935381834599999</c:v>
                </c:pt>
                <c:pt idx="221" formatCode="0.0">
                  <c:v>9.5430107526000008</c:v>
                </c:pt>
                <c:pt idx="222" formatCode="0.0">
                  <c:v>8.1587160053000005</c:v>
                </c:pt>
                <c:pt idx="223" formatCode="0.0">
                  <c:v>6.7879325643000001</c:v>
                </c:pt>
                <c:pt idx="224" formatCode="0.0">
                  <c:v>5.4304635761000002</c:v>
                </c:pt>
                <c:pt idx="225" formatCode="0.0">
                  <c:v>4.1684759008999999</c:v>
                </c:pt>
                <c:pt idx="226" formatCode="0.0">
                  <c:v>2.9474583510999999</c:v>
                </c:pt>
                <c:pt idx="227" formatCode="0.0">
                  <c:v>1.7654476670000001</c:v>
                </c:pt>
                <c:pt idx="228" formatCode="0.0">
                  <c:v>-0.74657818330000003</c:v>
                </c:pt>
                <c:pt idx="229" formatCode="0.0">
                  <c:v>-3.1927957429</c:v>
                </c:pt>
                <c:pt idx="230" formatCode="0.0">
                  <c:v>-5.5757575757</c:v>
                </c:pt>
                <c:pt idx="231" formatCode="0.0">
                  <c:v>-5.6389452332000003</c:v>
                </c:pt>
                <c:pt idx="232" formatCode="0.0">
                  <c:v>-5.7026476578</c:v>
                </c:pt>
                <c:pt idx="233" formatCode="0.0">
                  <c:v>-5.7668711655999996</c:v>
                </c:pt>
                <c:pt idx="234" formatCode="0.0">
                  <c:v>-4.8639736191000003</c:v>
                </c:pt>
                <c:pt idx="235" formatCode="0.0">
                  <c:v>-3.9468217698000001</c:v>
                </c:pt>
                <c:pt idx="236" formatCode="0.0">
                  <c:v>-3.0150753768</c:v>
                </c:pt>
                <c:pt idx="237" formatCode="0.0">
                  <c:v>-2.1258857857</c:v>
                </c:pt>
                <c:pt idx="238" formatCode="0.0">
                  <c:v>-1.2448132780000001</c:v>
                </c:pt>
                <c:pt idx="239" formatCode="0.0">
                  <c:v>-0.37174721179999998</c:v>
                </c:pt>
                <c:pt idx="240" formatCode="0.0">
                  <c:v>0.83577099870000005</c:v>
                </c:pt>
                <c:pt idx="241" formatCode="0.0">
                  <c:v>2.0718816066999999</c:v>
                </c:pt>
                <c:pt idx="242" formatCode="0.0">
                  <c:v>3.3376123234000001</c:v>
                </c:pt>
                <c:pt idx="243" formatCode="0.0">
                  <c:v>5.2450558898999997</c:v>
                </c:pt>
                <c:pt idx="244" formatCode="0.0">
                  <c:v>7.1706263498</c:v>
                </c:pt>
                <c:pt idx="245" formatCode="0.0">
                  <c:v>9.1145833333000006</c:v>
                </c:pt>
                <c:pt idx="246" formatCode="0.0">
                  <c:v>8.9688041593999994</c:v>
                </c:pt>
                <c:pt idx="247" formatCode="0.0">
                  <c:v>8.8235294116999992</c:v>
                </c:pt>
                <c:pt idx="248" formatCode="0.0">
                  <c:v>8.6787564766000003</c:v>
                </c:pt>
                <c:pt idx="249" formatCode="0.0">
                  <c:v>7.7938671208999999</c:v>
                </c:pt>
                <c:pt idx="250" formatCode="0.0">
                  <c:v>6.9327731092000002</c:v>
                </c:pt>
                <c:pt idx="251" formatCode="0.0">
                  <c:v>6.0945273631000001</c:v>
                </c:pt>
                <c:pt idx="252" formatCode="0.0">
                  <c:v>5.346042271</c:v>
                </c:pt>
                <c:pt idx="253" formatCode="0.0">
                  <c:v>4.5981772989999996</c:v>
                </c:pt>
                <c:pt idx="254" formatCode="0.0">
                  <c:v>3.8509316770000002</c:v>
                </c:pt>
                <c:pt idx="255" formatCode="0.0">
                  <c:v>1.225490196</c:v>
                </c:pt>
                <c:pt idx="256" formatCode="0.0">
                  <c:v>-1.3301088270000001</c:v>
                </c:pt>
                <c:pt idx="257" formatCode="0.0">
                  <c:v>-3.8186157516999999</c:v>
                </c:pt>
                <c:pt idx="258" formatCode="0.0">
                  <c:v>-5.1292246520000004</c:v>
                </c:pt>
                <c:pt idx="259" formatCode="0.0">
                  <c:v>-6.4387917329000004</c:v>
                </c:pt>
                <c:pt idx="260" formatCode="0.0">
                  <c:v>-7.7473182358999999</c:v>
                </c:pt>
                <c:pt idx="261" formatCode="0.0">
                  <c:v>-10.549190043399999</c:v>
                </c:pt>
                <c:pt idx="262" formatCode="0.0">
                  <c:v>-13.320235756300001</c:v>
                </c:pt>
                <c:pt idx="263" formatCode="0.0">
                  <c:v>-16.060961313</c:v>
                </c:pt>
                <c:pt idx="264" formatCode="0.0">
                  <c:v>-18.725413060499999</c:v>
                </c:pt>
                <c:pt idx="265" formatCode="0.0">
                  <c:v>-21.425742574200001</c:v>
                </c:pt>
                <c:pt idx="266" formatCode="0.0">
                  <c:v>-24.1626794258</c:v>
                </c:pt>
                <c:pt idx="267" formatCode="0.0">
                  <c:v>-21.872477804599999</c:v>
                </c:pt>
                <c:pt idx="268" formatCode="0.0">
                  <c:v>-19.526143790799999</c:v>
                </c:pt>
                <c:pt idx="269" formatCode="0.0">
                  <c:v>-17.121588089300001</c:v>
                </c:pt>
                <c:pt idx="270" formatCode="0.0">
                  <c:v>-16.638725901000001</c:v>
                </c:pt>
                <c:pt idx="271" formatCode="0.0">
                  <c:v>-16.1427357689</c:v>
                </c:pt>
                <c:pt idx="272" formatCode="0.0">
                  <c:v>-15.6330749354</c:v>
                </c:pt>
                <c:pt idx="273" formatCode="0.0">
                  <c:v>-15.856890459300001</c:v>
                </c:pt>
                <c:pt idx="274" formatCode="0.0">
                  <c:v>-16.092475067900001</c:v>
                </c:pt>
                <c:pt idx="275" formatCode="0.0">
                  <c:v>-16.340782122899999</c:v>
                </c:pt>
                <c:pt idx="276" formatCode="0.0">
                  <c:v>-6.9215876089000004</c:v>
                </c:pt>
                <c:pt idx="277" formatCode="0.0">
                  <c:v>3.2762096773999998</c:v>
                </c:pt>
                <c:pt idx="278" formatCode="0.0">
                  <c:v>14.353312302799999</c:v>
                </c:pt>
                <c:pt idx="279" formatCode="0.0">
                  <c:v>12.964876032999999</c:v>
                </c:pt>
                <c:pt idx="280" formatCode="0.0">
                  <c:v>11.6243654822</c:v>
                </c:pt>
                <c:pt idx="281" formatCode="0.0">
                  <c:v>10.329341317300001</c:v>
                </c:pt>
                <c:pt idx="282" formatCode="0.0">
                  <c:v>11.9155354449</c:v>
                </c:pt>
                <c:pt idx="283" formatCode="0.0">
                  <c:v>13.5258358662</c:v>
                </c:pt>
                <c:pt idx="284" formatCode="0.0">
                  <c:v>15.1607963246</c:v>
                </c:pt>
                <c:pt idx="285" formatCode="0.0">
                  <c:v>20.524934383200002</c:v>
                </c:pt>
                <c:pt idx="286" formatCode="0.0">
                  <c:v>26.2020529443</c:v>
                </c:pt>
                <c:pt idx="287" formatCode="0.0">
                  <c:v>32.220367278700003</c:v>
                </c:pt>
                <c:pt idx="288" formatCode="0.0">
                  <c:v>25.845033801300001</c:v>
                </c:pt>
                <c:pt idx="289" formatCode="0.0">
                  <c:v>20.2537823328</c:v>
                </c:pt>
                <c:pt idx="290" formatCode="0.0">
                  <c:v>15.3103448275</c:v>
                </c:pt>
                <c:pt idx="291" formatCode="0.0">
                  <c:v>15.226337448500001</c:v>
                </c:pt>
                <c:pt idx="292" formatCode="0.0">
                  <c:v>15.1432469304</c:v>
                </c:pt>
                <c:pt idx="293" formatCode="0.0">
                  <c:v>15.061058344599999</c:v>
                </c:pt>
                <c:pt idx="294" formatCode="0.0">
                  <c:v>16.262353998199998</c:v>
                </c:pt>
                <c:pt idx="295" formatCode="0.0">
                  <c:v>17.447568049899999</c:v>
                </c:pt>
                <c:pt idx="296" formatCode="0.0">
                  <c:v>18.617021276500001</c:v>
                </c:pt>
                <c:pt idx="297" formatCode="0.0">
                  <c:v>19.381533100999999</c:v>
                </c:pt>
                <c:pt idx="298" formatCode="0.0">
                  <c:v>20.1198630136</c:v>
                </c:pt>
                <c:pt idx="299" formatCode="0.0">
                  <c:v>20.833333333300001</c:v>
                </c:pt>
                <c:pt idx="300" formatCode="0.0">
                  <c:v>20.537190082599999</c:v>
                </c:pt>
                <c:pt idx="301" formatCode="0.0">
                  <c:v>20.251623376600001</c:v>
                </c:pt>
                <c:pt idx="302" formatCode="0.0">
                  <c:v>19.976076554999999</c:v>
                </c:pt>
                <c:pt idx="303" formatCode="0.0">
                  <c:v>17.619047619</c:v>
                </c:pt>
                <c:pt idx="304" formatCode="0.0">
                  <c:v>15.284360189499999</c:v>
                </c:pt>
                <c:pt idx="305" formatCode="0.0">
                  <c:v>12.9716981132</c:v>
                </c:pt>
                <c:pt idx="306" formatCode="0.0">
                  <c:v>10.8964451313</c:v>
                </c:pt>
                <c:pt idx="307" formatCode="0.0">
                  <c:v>8.8905775074999998</c:v>
                </c:pt>
                <c:pt idx="308" formatCode="0.0">
                  <c:v>6.9506726457000001</c:v>
                </c:pt>
                <c:pt idx="309" formatCode="0.0">
                  <c:v>5.1805910251</c:v>
                </c:pt>
                <c:pt idx="310" formatCode="0.0">
                  <c:v>3.4925160370000001</c:v>
                </c:pt>
                <c:pt idx="311" formatCode="0.0">
                  <c:v>1.8808777429000001</c:v>
                </c:pt>
                <c:pt idx="312" formatCode="0.0">
                  <c:v>-2.1940349673999999</c:v>
                </c:pt>
                <c:pt idx="313" formatCode="0.0">
                  <c:v>-6.1424232197000004</c:v>
                </c:pt>
                <c:pt idx="314" formatCode="0.0">
                  <c:v>-9.9700897307999998</c:v>
                </c:pt>
                <c:pt idx="315" formatCode="0.0">
                  <c:v>-8.6707152496000006</c:v>
                </c:pt>
                <c:pt idx="316" formatCode="0.0">
                  <c:v>-7.3312778347999998</c:v>
                </c:pt>
                <c:pt idx="317" formatCode="0.0">
                  <c:v>-5.9498956158</c:v>
                </c:pt>
                <c:pt idx="318" formatCode="0.0">
                  <c:v>-7.3170731706999996</c:v>
                </c:pt>
                <c:pt idx="319" formatCode="0.0">
                  <c:v>-8.6880669922999996</c:v>
                </c:pt>
                <c:pt idx="320" formatCode="0.0">
                  <c:v>-10.0628930817</c:v>
                </c:pt>
                <c:pt idx="321" formatCode="0.0">
                  <c:v>-11.550468262200001</c:v>
                </c:pt>
                <c:pt idx="322" formatCode="0.0">
                  <c:v>-13.016528925599999</c:v>
                </c:pt>
                <c:pt idx="323" formatCode="0.0">
                  <c:v>-14.4615384615</c:v>
                </c:pt>
                <c:pt idx="324" formatCode="0.0">
                  <c:v>-12.2327374693</c:v>
                </c:pt>
                <c:pt idx="325" formatCode="0.0">
                  <c:v>-9.8885293060000006</c:v>
                </c:pt>
                <c:pt idx="326" formatCode="0.0">
                  <c:v>-7.4197120708000002</c:v>
                </c:pt>
                <c:pt idx="327" formatCode="0.0">
                  <c:v>-2.7336534909000001</c:v>
                </c:pt>
                <c:pt idx="328" formatCode="0.0">
                  <c:v>1.9593345656000001</c:v>
                </c:pt>
                <c:pt idx="329" formatCode="0.0">
                  <c:v>6.6592674804999996</c:v>
                </c:pt>
                <c:pt idx="330" formatCode="0.0">
                  <c:v>15.939849624000001</c:v>
                </c:pt>
                <c:pt idx="331" formatCode="0.0">
                  <c:v>25.525410775600001</c:v>
                </c:pt>
                <c:pt idx="332" formatCode="0.0">
                  <c:v>35.431235431200001</c:v>
                </c:pt>
                <c:pt idx="333" formatCode="0.0">
                  <c:v>38.666666666600001</c:v>
                </c:pt>
                <c:pt idx="334" formatCode="0.0">
                  <c:v>41.963578780600002</c:v>
                </c:pt>
                <c:pt idx="335" formatCode="0.0">
                  <c:v>45.323741007099997</c:v>
                </c:pt>
                <c:pt idx="336" formatCode="0.0">
                  <c:v>51.158146964799997</c:v>
                </c:pt>
                <c:pt idx="337" formatCode="0.0">
                  <c:v>56.983240223400003</c:v>
                </c:pt>
                <c:pt idx="338" formatCode="0.0">
                  <c:v>62.799043062199999</c:v>
                </c:pt>
                <c:pt idx="339" formatCode="0.0">
                  <c:v>53.703000379700001</c:v>
                </c:pt>
                <c:pt idx="340" formatCode="0.0">
                  <c:v>45.431472081199999</c:v>
                </c:pt>
                <c:pt idx="341" formatCode="0.0">
                  <c:v>37.877211238199997</c:v>
                </c:pt>
                <c:pt idx="342" formatCode="0.0">
                  <c:v>29.085603112800001</c:v>
                </c:pt>
                <c:pt idx="343" formatCode="0.0">
                  <c:v>21.3698630136</c:v>
                </c:pt>
                <c:pt idx="344" formatCode="0.0">
                  <c:v>14.543889845000001</c:v>
                </c:pt>
                <c:pt idx="345" formatCode="0.0">
                  <c:v>12.188914027099999</c:v>
                </c:pt>
                <c:pt idx="346" formatCode="0.0">
                  <c:v>9.8996095927999992</c:v>
                </c:pt>
                <c:pt idx="347" formatCode="0.0">
                  <c:v>7.6732673266999996</c:v>
                </c:pt>
                <c:pt idx="348" formatCode="0.0">
                  <c:v>5.0198150593999999</c:v>
                </c:pt>
                <c:pt idx="349" formatCode="0.0">
                  <c:v>2.5673614641000002</c:v>
                </c:pt>
                <c:pt idx="350" formatCode="0.0">
                  <c:v>0.29390154289999998</c:v>
                </c:pt>
                <c:pt idx="351" formatCode="0.0">
                  <c:v>5.7820607856999997</c:v>
                </c:pt>
                <c:pt idx="352" formatCode="0.0">
                  <c:v>11.368735976</c:v>
                </c:pt>
                <c:pt idx="353" formatCode="0.0">
                  <c:v>17.056603773500001</c:v>
                </c:pt>
                <c:pt idx="354" formatCode="0.0">
                  <c:v>19.9698568198</c:v>
                </c:pt>
                <c:pt idx="355" formatCode="0.0">
                  <c:v>22.874341610199998</c:v>
                </c:pt>
                <c:pt idx="356" formatCode="0.0">
                  <c:v>25.7700976709</c:v>
                </c:pt>
                <c:pt idx="357" formatCode="0.0">
                  <c:v>25.132341820000001</c:v>
                </c:pt>
                <c:pt idx="358" formatCode="0.0">
                  <c:v>24.486171022499999</c:v>
                </c:pt>
                <c:pt idx="359" formatCode="0.0">
                  <c:v>23.831417624499998</c:v>
                </c:pt>
                <c:pt idx="360" formatCode="0.0">
                  <c:v>19.320754716900002</c:v>
                </c:pt>
                <c:pt idx="361" formatCode="0.0">
                  <c:v>14.944237918200001</c:v>
                </c:pt>
                <c:pt idx="362" formatCode="0.0">
                  <c:v>10.6959706959</c:v>
                </c:pt>
                <c:pt idx="363" formatCode="0.0">
                  <c:v>12.754029432299999</c:v>
                </c:pt>
                <c:pt idx="364" formatCode="0.0">
                  <c:v>14.640698455300001</c:v>
                </c:pt>
                <c:pt idx="365" formatCode="0.0">
                  <c:v>16.376531270099999</c:v>
                </c:pt>
                <c:pt idx="366" formatCode="0.0">
                  <c:v>13.7353433835</c:v>
                </c:pt>
                <c:pt idx="367" formatCode="0.0">
                  <c:v>11.226780975700001</c:v>
                </c:pt>
                <c:pt idx="368" formatCode="0.0">
                  <c:v>8.8410991635999991</c:v>
                </c:pt>
                <c:pt idx="369" formatCode="0.0">
                  <c:v>11.5028203062</c:v>
                </c:pt>
                <c:pt idx="370" formatCode="0.0">
                  <c:v>14.227476559299999</c:v>
                </c:pt>
                <c:pt idx="371" formatCode="0.0">
                  <c:v>17.017326732600001</c:v>
                </c:pt>
                <c:pt idx="372" formatCode="0.0">
                  <c:v>17.8368121442</c:v>
                </c:pt>
                <c:pt idx="373" formatCode="0.0">
                  <c:v>18.693402328499999</c:v>
                </c:pt>
                <c:pt idx="374" formatCode="0.0">
                  <c:v>19.589675711400002</c:v>
                </c:pt>
                <c:pt idx="375" formatCode="0.0">
                  <c:v>11.663559146400001</c:v>
                </c:pt>
                <c:pt idx="376" formatCode="0.0">
                  <c:v>4.6475297793000001</c:v>
                </c:pt>
                <c:pt idx="377" formatCode="0.0">
                  <c:v>-1.6066481993999999</c:v>
                </c:pt>
                <c:pt idx="378" formatCode="0.0">
                  <c:v>-3.1111929307000001</c:v>
                </c:pt>
                <c:pt idx="379" formatCode="0.0">
                  <c:v>-4.6063497889000002</c:v>
                </c:pt>
                <c:pt idx="380" formatCode="0.0">
                  <c:v>-6.0922063666000001</c:v>
                </c:pt>
                <c:pt idx="381" formatCode="0.0">
                  <c:v>-8.0758807588000003</c:v>
                </c:pt>
                <c:pt idx="382" formatCode="0.0">
                  <c:v>-10.0107066381</c:v>
                </c:pt>
                <c:pt idx="383" formatCode="0.0">
                  <c:v>-11.8984664198</c:v>
                </c:pt>
                <c:pt idx="384" formatCode="0.0">
                  <c:v>-11.3973877258</c:v>
                </c:pt>
                <c:pt idx="385" formatCode="0.0">
                  <c:v>-10.881017257</c:v>
                </c:pt>
                <c:pt idx="386" formatCode="0.0">
                  <c:v>-10.348644161499999</c:v>
                </c:pt>
                <c:pt idx="387" formatCode="0.0">
                  <c:v>-14.248608534300001</c:v>
                </c:pt>
                <c:pt idx="388" formatCode="0.0">
                  <c:v>-18.1936928531</c:v>
                </c:pt>
                <c:pt idx="389" formatCode="0.0">
                  <c:v>-22.184684684600001</c:v>
                </c:pt>
                <c:pt idx="390" formatCode="0.0">
                  <c:v>-19.019570587099999</c:v>
                </c:pt>
                <c:pt idx="391" formatCode="0.0">
                  <c:v>-15.775298191599999</c:v>
                </c:pt>
                <c:pt idx="392" formatCode="0.0">
                  <c:v>-12.448860315599999</c:v>
                </c:pt>
                <c:pt idx="393" formatCode="0.0">
                  <c:v>-7.1933962264</c:v>
                </c:pt>
                <c:pt idx="394" formatCode="0.0">
                  <c:v>-1.8441403926</c:v>
                </c:pt>
                <c:pt idx="395" formatCode="0.0">
                  <c:v>3.6014405761999999</c:v>
                </c:pt>
                <c:pt idx="396" formatCode="0.0">
                  <c:v>6.6639741517999997</c:v>
                </c:pt>
                <c:pt idx="397" formatCode="0.0">
                  <c:v>9.7839380350000003</c:v>
                </c:pt>
                <c:pt idx="398" formatCode="0.0">
                  <c:v>12.962962962900001</c:v>
                </c:pt>
                <c:pt idx="399" formatCode="0.0">
                  <c:v>19.147555170899999</c:v>
                </c:pt>
                <c:pt idx="400" formatCode="0.0">
                  <c:v>26.003649634999999</c:v>
                </c:pt>
                <c:pt idx="401" formatCode="0.0">
                  <c:v>33.646888567200001</c:v>
                </c:pt>
                <c:pt idx="402" formatCode="0.0">
                  <c:v>34.443923040800001</c:v>
                </c:pt>
                <c:pt idx="403" formatCode="0.0">
                  <c:v>35.198720877100001</c:v>
                </c:pt>
                <c:pt idx="404" formatCode="0.0">
                  <c:v>35.914552736899999</c:v>
                </c:pt>
                <c:pt idx="405" formatCode="0.0">
                  <c:v>26.111817026600001</c:v>
                </c:pt>
                <c:pt idx="406" formatCode="0.0">
                  <c:v>17.212121212100001</c:v>
                </c:pt>
                <c:pt idx="407" formatCode="0.0">
                  <c:v>9.0961761296999999</c:v>
                </c:pt>
                <c:pt idx="408" formatCode="0.0">
                  <c:v>3.6160545248</c:v>
                </c:pt>
                <c:pt idx="409" formatCode="0.0">
                  <c:v>-1.6524322317</c:v>
                </c:pt>
                <c:pt idx="410" formatCode="0.0">
                  <c:v>-6.7213114754000003</c:v>
                </c:pt>
                <c:pt idx="411" formatCode="0.0">
                  <c:v>-5.2660250590000004</c:v>
                </c:pt>
                <c:pt idx="412" formatCode="0.0">
                  <c:v>-3.8196958725000001</c:v>
                </c:pt>
                <c:pt idx="413" formatCode="0.0">
                  <c:v>-2.3822414726000001</c:v>
                </c:pt>
                <c:pt idx="414" formatCode="0.0">
                  <c:v>-6.0034904012999997</c:v>
                </c:pt>
                <c:pt idx="415" formatCode="0.0">
                  <c:v>-9.3934786281000004</c:v>
                </c:pt>
                <c:pt idx="416" formatCode="0.0">
                  <c:v>-12.5736738703</c:v>
                </c:pt>
                <c:pt idx="417" formatCode="0.0">
                  <c:v>-12.661628883200001</c:v>
                </c:pt>
                <c:pt idx="418" formatCode="0.0">
                  <c:v>-12.7542226818</c:v>
                </c:pt>
                <c:pt idx="419" formatCode="0.0">
                  <c:v>-12.851832182600001</c:v>
                </c:pt>
                <c:pt idx="420" formatCode="0.0">
                  <c:v>-7.5095925452000003</c:v>
                </c:pt>
                <c:pt idx="421" formatCode="0.0">
                  <c:v>-1.8123466112</c:v>
                </c:pt>
                <c:pt idx="422" formatCode="0.0">
                  <c:v>4.2765084943999998</c:v>
                </c:pt>
                <c:pt idx="423" formatCode="0.0">
                  <c:v>7.3030477285000002</c:v>
                </c:pt>
                <c:pt idx="424" formatCode="0.0">
                  <c:v>10.220214567999999</c:v>
                </c:pt>
                <c:pt idx="425" formatCode="0.0">
                  <c:v>13.033832501299999</c:v>
                </c:pt>
                <c:pt idx="426" formatCode="0.0">
                  <c:v>17.025621982899999</c:v>
                </c:pt>
                <c:pt idx="427" formatCode="0.0">
                  <c:v>21.051650195699999</c:v>
                </c:pt>
                <c:pt idx="428" formatCode="0.0">
                  <c:v>25.112359550499999</c:v>
                </c:pt>
                <c:pt idx="429" formatCode="0.0">
                  <c:v>31.340126898600001</c:v>
                </c:pt>
                <c:pt idx="430" formatCode="0.0">
                  <c:v>37.909917028800002</c:v>
                </c:pt>
                <c:pt idx="431" formatCode="0.0">
                  <c:v>44.8507007921</c:v>
                </c:pt>
                <c:pt idx="432" formatCode="0.0">
                  <c:v>47.0762544448</c:v>
                </c:pt>
                <c:pt idx="433" formatCode="0.0">
                  <c:v>49.182849451999999</c:v>
                </c:pt>
                <c:pt idx="434" formatCode="0.0">
                  <c:v>51.179775280800001</c:v>
                </c:pt>
                <c:pt idx="435" formatCode="0.0">
                  <c:v>44.319399785599998</c:v>
                </c:pt>
                <c:pt idx="436" formatCode="0.0">
                  <c:v>38.063524590100002</c:v>
                </c:pt>
                <c:pt idx="437" formatCode="0.0">
                  <c:v>32.335623159900003</c:v>
                </c:pt>
                <c:pt idx="438" formatCode="0.0">
                  <c:v>27.669363794999999</c:v>
                </c:pt>
                <c:pt idx="439" formatCode="0.0">
                  <c:v>23.274799753500002</c:v>
                </c:pt>
                <c:pt idx="440" formatCode="0.0">
                  <c:v>19.128872923199999</c:v>
                </c:pt>
                <c:pt idx="441" formatCode="0.0">
                  <c:v>17.435221782999999</c:v>
                </c:pt>
                <c:pt idx="442" formatCode="0.0">
                  <c:v>15.814353244499999</c:v>
                </c:pt>
                <c:pt idx="443" formatCode="0.0">
                  <c:v>14.2616743794</c:v>
                </c:pt>
                <c:pt idx="444" formatCode="0.0">
                  <c:v>9.3216924110000008</c:v>
                </c:pt>
                <c:pt idx="445" formatCode="0.0">
                  <c:v>4.7815440133999996</c:v>
                </c:pt>
                <c:pt idx="446" formatCode="0.0">
                  <c:v>0.59457450759999997</c:v>
                </c:pt>
                <c:pt idx="447" formatCode="0.0">
                  <c:v>9.9022156200000003E-2</c:v>
                </c:pt>
                <c:pt idx="448" formatCode="0.0">
                  <c:v>-0.39579468150000002</c:v>
                </c:pt>
                <c:pt idx="449" formatCode="0.0">
                  <c:v>-0.88987764179999995</c:v>
                </c:pt>
                <c:pt idx="450" formatCode="0.0">
                  <c:v>2.0007456194</c:v>
                </c:pt>
                <c:pt idx="451" formatCode="0.0">
                  <c:v>4.9231538173000002</c:v>
                </c:pt>
                <c:pt idx="452" formatCode="0.0">
                  <c:v>7.8778741047</c:v>
                </c:pt>
                <c:pt idx="453" formatCode="0.0">
                  <c:v>3.7646472201000001</c:v>
                </c:pt>
                <c:pt idx="454" formatCode="0.0">
                  <c:v>-0.28447742729999997</c:v>
                </c:pt>
                <c:pt idx="455" formatCode="0.0">
                  <c:v>-4.2709867452000001</c:v>
                </c:pt>
                <c:pt idx="456" formatCode="0.0">
                  <c:v>-6.1432608428000002</c:v>
                </c:pt>
                <c:pt idx="457" formatCode="0.0">
                  <c:v>-8.0196801967999995</c:v>
                </c:pt>
                <c:pt idx="458" formatCode="0.0">
                  <c:v>-9.9002585887999999</c:v>
                </c:pt>
                <c:pt idx="459" formatCode="0.0">
                  <c:v>-11.1413379497</c:v>
                </c:pt>
                <c:pt idx="460" formatCode="0.0">
                  <c:v>-12.392897056900001</c:v>
                </c:pt>
                <c:pt idx="461" formatCode="0.0">
                  <c:v>-13.655069210600001</c:v>
                </c:pt>
                <c:pt idx="462" formatCode="0.0">
                  <c:v>-16.678849902500001</c:v>
                </c:pt>
                <c:pt idx="463" formatCode="0.0">
                  <c:v>-19.566511849400001</c:v>
                </c:pt>
                <c:pt idx="464" formatCode="0.0">
                  <c:v>-22.327044025100001</c:v>
                </c:pt>
                <c:pt idx="465" formatCode="0.0">
                  <c:v>-19.7020663142</c:v>
                </c:pt>
                <c:pt idx="466" formatCode="0.0">
                  <c:v>-16.906474820100001</c:v>
                </c:pt>
                <c:pt idx="467" formatCode="0.0">
                  <c:v>-13.923076923</c:v>
                </c:pt>
                <c:pt idx="468" formatCode="0.0">
                  <c:v>-10.773661474000001</c:v>
                </c:pt>
                <c:pt idx="469" formatCode="0.0">
                  <c:v>-7.4886333244000003</c:v>
                </c:pt>
                <c:pt idx="470" formatCode="0.0">
                  <c:v>-4.0590405904000004</c:v>
                </c:pt>
                <c:pt idx="471" formatCode="0.0">
                  <c:v>0.6957973838</c:v>
                </c:pt>
                <c:pt idx="472" formatCode="0.0">
                  <c:v>5.6272147413000004</c:v>
                </c:pt>
                <c:pt idx="473" formatCode="0.0">
                  <c:v>10.745233968799999</c:v>
                </c:pt>
                <c:pt idx="474" formatCode="0.0">
                  <c:v>15.0314373446</c:v>
                </c:pt>
                <c:pt idx="475" formatCode="0.0">
                  <c:v>19.425525614400001</c:v>
                </c:pt>
                <c:pt idx="476" formatCode="0.0">
                  <c:v>23.931623931600001</c:v>
                </c:pt>
                <c:pt idx="477" formatCode="0.0">
                  <c:v>23.174745661199999</c:v>
                </c:pt>
                <c:pt idx="478" formatCode="0.0">
                  <c:v>22.421256904</c:v>
                </c:pt>
                <c:pt idx="479" formatCode="0.0">
                  <c:v>21.6711349419</c:v>
                </c:pt>
                <c:pt idx="480" formatCode="0.0">
                  <c:v>21.772300469400001</c:v>
                </c:pt>
                <c:pt idx="481" formatCode="0.0">
                  <c:v>21.870482798400001</c:v>
                </c:pt>
                <c:pt idx="482" formatCode="0.0">
                  <c:v>21.9658119658</c:v>
                </c:pt>
                <c:pt idx="483" formatCode="0.0">
                  <c:v>18.615257048</c:v>
                </c:pt>
                <c:pt idx="484" formatCode="0.0">
                  <c:v>15.458937197999999</c:v>
                </c:pt>
                <c:pt idx="485" formatCode="0.0">
                  <c:v>12.480438184600001</c:v>
                </c:pt>
                <c:pt idx="486" formatCode="0.0">
                  <c:v>9.9911020719000003</c:v>
                </c:pt>
                <c:pt idx="487" formatCode="0.0">
                  <c:v>7.6245970741000004</c:v>
                </c:pt>
                <c:pt idx="488" formatCode="0.0">
                  <c:v>5.3720508165999998</c:v>
                </c:pt>
                <c:pt idx="489" formatCode="0.0">
                  <c:v>8.4902222762000008</c:v>
                </c:pt>
                <c:pt idx="490" formatCode="0.0">
                  <c:v>11.6327277161</c:v>
                </c:pt>
                <c:pt idx="491" formatCode="0.0">
                  <c:v>14.7998531031</c:v>
                </c:pt>
                <c:pt idx="492" formatCode="0.0">
                  <c:v>9.8072289155999997</c:v>
                </c:pt>
                <c:pt idx="493" formatCode="0.0">
                  <c:v>4.9697544775000004</c:v>
                </c:pt>
                <c:pt idx="494" formatCode="0.0">
                  <c:v>0.28030833910000003</c:v>
                </c:pt>
                <c:pt idx="495" formatCode="0.0">
                  <c:v>-0.89712221830000005</c:v>
                </c:pt>
                <c:pt idx="496" formatCode="0.0">
                  <c:v>-2.0688052068</c:v>
                </c:pt>
                <c:pt idx="497" formatCode="0.0">
                  <c:v>-3.2347826086000002</c:v>
                </c:pt>
                <c:pt idx="498" formatCode="0.0">
                  <c:v>-3.9292730844000001</c:v>
                </c:pt>
                <c:pt idx="499" formatCode="0.0">
                  <c:v>-4.6192834926000002</c:v>
                </c:pt>
                <c:pt idx="500" formatCode="0.0">
                  <c:v>-5.3048570444000003</c:v>
                </c:pt>
                <c:pt idx="501" formatCode="0.0">
                  <c:v>-9.6842812360000003</c:v>
                </c:pt>
                <c:pt idx="502" formatCode="0.0">
                  <c:v>-13.8503549972</c:v>
                </c:pt>
                <c:pt idx="503" formatCode="0.0">
                  <c:v>-17.818298144500002</c:v>
                </c:pt>
                <c:pt idx="504" formatCode="0.0">
                  <c:v>-14.527101162999999</c:v>
                </c:pt>
                <c:pt idx="505" formatCode="0.0">
                  <c:v>-11.0395480225</c:v>
                </c:pt>
                <c:pt idx="506" formatCode="0.0">
                  <c:v>-7.3375262053999997</c:v>
                </c:pt>
                <c:pt idx="507" formatCode="0.0">
                  <c:v>-4.8671525980999997</c:v>
                </c:pt>
                <c:pt idx="508" formatCode="0.0">
                  <c:v>-2.3498694516</c:v>
                </c:pt>
                <c:pt idx="509" formatCode="0.0">
                  <c:v>0.21567217820000001</c:v>
                </c:pt>
                <c:pt idx="510" formatCode="0.0">
                  <c:v>-2.2134006977</c:v>
                </c:pt>
                <c:pt idx="511" formatCode="0.0">
                  <c:v>-4.6618357486999997</c:v>
                </c:pt>
                <c:pt idx="512" formatCode="0.0">
                  <c:v>-7.1298654056000004</c:v>
                </c:pt>
                <c:pt idx="513" formatCode="0.0">
                  <c:v>-5.6402627990000003</c:v>
                </c:pt>
                <c:pt idx="514" formatCode="0.0">
                  <c:v>-4.0826676809000002</c:v>
                </c:pt>
                <c:pt idx="515" formatCode="0.0">
                  <c:v>-2.4523160761999998</c:v>
                </c:pt>
                <c:pt idx="516" formatCode="0.0">
                  <c:v>-1.1681643131999999</c:v>
                </c:pt>
                <c:pt idx="517" formatCode="0.0">
                  <c:v>8.8911469500000007E-2</c:v>
                </c:pt>
                <c:pt idx="518" formatCode="0.0">
                  <c:v>1.3197586725999999</c:v>
                </c:pt>
                <c:pt idx="519" formatCode="0.0">
                  <c:v>-0.1853682649</c:v>
                </c:pt>
                <c:pt idx="520" formatCode="0.0">
                  <c:v>-1.6407389402000001</c:v>
                </c:pt>
                <c:pt idx="521" formatCode="0.0">
                  <c:v>-3.0487804878000002</c:v>
                </c:pt>
                <c:pt idx="522" formatCode="0.0">
                  <c:v>-0.39365235570000001</c:v>
                </c:pt>
                <c:pt idx="523" formatCode="0.0">
                  <c:v>2.4195591587999998</c:v>
                </c:pt>
                <c:pt idx="524" formatCode="0.0">
                  <c:v>5.4054054053999998</c:v>
                </c:pt>
                <c:pt idx="525" formatCode="0.0">
                  <c:v>5.3993694166999999</c:v>
                </c:pt>
                <c:pt idx="526" formatCode="0.0">
                  <c:v>5.3932584269000001</c:v>
                </c:pt>
                <c:pt idx="527" formatCode="0.0">
                  <c:v>5.3870710295000004</c:v>
                </c:pt>
                <c:pt idx="528" formatCode="0.0">
                  <c:v>4.2732822443999998</c:v>
                </c:pt>
                <c:pt idx="529" formatCode="0.0">
                  <c:v>3.2106598983999999</c:v>
                </c:pt>
                <c:pt idx="530" formatCode="0.0">
                  <c:v>2.1957573502000001</c:v>
                </c:pt>
                <c:pt idx="531" formatCode="0.0">
                  <c:v>3.2190169617</c:v>
                </c:pt>
                <c:pt idx="532" formatCode="0.0">
                  <c:v>4.2382305695999998</c:v>
                </c:pt>
                <c:pt idx="533" formatCode="0.0">
                  <c:v>5.2534221235</c:v>
                </c:pt>
                <c:pt idx="534" formatCode="0.0">
                  <c:v>4.9524515251999999</c:v>
                </c:pt>
                <c:pt idx="535" formatCode="0.0">
                  <c:v>4.6505875077000001</c:v>
                </c:pt>
                <c:pt idx="536" formatCode="0.0">
                  <c:v>4.3478260868999996</c:v>
                </c:pt>
                <c:pt idx="537" formatCode="0.0">
                  <c:v>8.4257758942999992</c:v>
                </c:pt>
                <c:pt idx="538" formatCode="0.0">
                  <c:v>12.5548726953</c:v>
                </c:pt>
                <c:pt idx="539" formatCode="0.0">
                  <c:v>16.7360848163</c:v>
                </c:pt>
                <c:pt idx="540" formatCode="0.0">
                  <c:v>14.4867962132</c:v>
                </c:pt>
                <c:pt idx="541" formatCode="0.0">
                  <c:v>12.295585884599999</c:v>
                </c:pt>
                <c:pt idx="542" formatCode="0.0">
                  <c:v>10.1602330662</c:v>
                </c:pt>
                <c:pt idx="543" formatCode="0.0">
                  <c:v>12.8943264963</c:v>
                </c:pt>
                <c:pt idx="544" formatCode="0.0">
                  <c:v>15.5642484589</c:v>
                </c:pt>
                <c:pt idx="545" formatCode="0.0">
                  <c:v>18.172231985900002</c:v>
                </c:pt>
                <c:pt idx="546" formatCode="0.0">
                  <c:v>19.416333254800001</c:v>
                </c:pt>
                <c:pt idx="547" formatCode="0.0">
                  <c:v>20.6713154473</c:v>
                </c:pt>
                <c:pt idx="548" formatCode="0.0">
                  <c:v>21.937321937299998</c:v>
                </c:pt>
                <c:pt idx="549" formatCode="0.0">
                  <c:v>23.0716174272</c:v>
                </c:pt>
                <c:pt idx="550" formatCode="0.0">
                  <c:v>24.1363940271</c:v>
                </c:pt>
                <c:pt idx="551" formatCode="0.0">
                  <c:v>25.1378527408</c:v>
                </c:pt>
                <c:pt idx="552" formatCode="0.0">
                  <c:v>27.2331628767</c:v>
                </c:pt>
                <c:pt idx="553" formatCode="0.0">
                  <c:v>29.355085952</c:v>
                </c:pt>
                <c:pt idx="554" formatCode="0.0">
                  <c:v>31.5041322314</c:v>
                </c:pt>
                <c:pt idx="555" formatCode="0.0">
                  <c:v>29.430514237099999</c:v>
                </c:pt>
                <c:pt idx="556" formatCode="0.0">
                  <c:v>27.500256436499999</c:v>
                </c:pt>
                <c:pt idx="557" formatCode="0.0">
                  <c:v>25.698988697200001</c:v>
                </c:pt>
                <c:pt idx="558" formatCode="0.0">
                  <c:v>26.8131651556</c:v>
                </c:pt>
                <c:pt idx="559" formatCode="0.0">
                  <c:v>27.913809990200001</c:v>
                </c:pt>
                <c:pt idx="560" formatCode="0.0">
                  <c:v>29.001168224200001</c:v>
                </c:pt>
                <c:pt idx="561" formatCode="0.0">
                  <c:v>26.471137679800002</c:v>
                </c:pt>
                <c:pt idx="562" formatCode="0.0">
                  <c:v>24.138240574499999</c:v>
                </c:pt>
                <c:pt idx="563" formatCode="0.0">
                  <c:v>21.9803006739</c:v>
                </c:pt>
                <c:pt idx="564" formatCode="0.0">
                  <c:v>19.462972464500002</c:v>
                </c:pt>
                <c:pt idx="565" formatCode="0.0">
                  <c:v>16.996783477200001</c:v>
                </c:pt>
                <c:pt idx="566" formatCode="0.0">
                  <c:v>14.5801910507</c:v>
                </c:pt>
                <c:pt idx="567" formatCode="0.0">
                  <c:v>12.7893613528</c:v>
                </c:pt>
                <c:pt idx="568" formatCode="0.0">
                  <c:v>11.069991954900001</c:v>
                </c:pt>
                <c:pt idx="569" formatCode="0.0">
                  <c:v>9.4178892569000006</c:v>
                </c:pt>
                <c:pt idx="570" formatCode="0.0">
                  <c:v>10.637967207999999</c:v>
                </c:pt>
                <c:pt idx="571" formatCode="0.0">
                  <c:v>11.822358346</c:v>
                </c:pt>
                <c:pt idx="572" formatCode="0.0">
                  <c:v>12.972605841</c:v>
                </c:pt>
                <c:pt idx="573" formatCode="0.0">
                  <c:v>11.0782865583</c:v>
                </c:pt>
                <c:pt idx="574" formatCode="0.0">
                  <c:v>9.2631426711000007</c:v>
                </c:pt>
                <c:pt idx="575" formatCode="0.0">
                  <c:v>7.5223119422</c:v>
                </c:pt>
                <c:pt idx="576" formatCode="0.0">
                  <c:v>10.2934860415</c:v>
                </c:pt>
                <c:pt idx="577" formatCode="0.0">
                  <c:v>13.124005209</c:v>
                </c:pt>
                <c:pt idx="578" formatCode="0.0">
                  <c:v>16.015796401900001</c:v>
                </c:pt>
                <c:pt idx="579" formatCode="0.0">
                  <c:v>16.317321688500002</c:v>
                </c:pt>
                <c:pt idx="580" formatCode="0.0">
                  <c:v>16.615964073499999</c:v>
                </c:pt>
                <c:pt idx="581" formatCode="0.0">
                  <c:v>16.9117647058</c:v>
                </c:pt>
                <c:pt idx="582" formatCode="0.0">
                  <c:v>14.391066160899999</c:v>
                </c:pt>
                <c:pt idx="583" formatCode="0.0">
                  <c:v>11.996713229199999</c:v>
                </c:pt>
                <c:pt idx="584" formatCode="0.0">
                  <c:v>9.7194388777</c:v>
                </c:pt>
                <c:pt idx="585" formatCode="0.0">
                  <c:v>10.3856382978</c:v>
                </c:pt>
                <c:pt idx="586" formatCode="0.0">
                  <c:v>11.045665122400001</c:v>
                </c:pt>
                <c:pt idx="587" formatCode="0.0">
                  <c:v>11.699604743</c:v>
                </c:pt>
                <c:pt idx="588" formatCode="0.0">
                  <c:v>10.883956386199999</c:v>
                </c:pt>
                <c:pt idx="589" formatCode="0.0">
                  <c:v>10.092095165</c:v>
                </c:pt>
                <c:pt idx="590" formatCode="0.0">
                  <c:v>9.3229954613999997</c:v>
                </c:pt>
                <c:pt idx="591" formatCode="0.0">
                  <c:v>8.9663371291999994</c:v>
                </c:pt>
                <c:pt idx="592" formatCode="0.0">
                  <c:v>8.6149068322000009</c:v>
                </c:pt>
                <c:pt idx="593" formatCode="0.0">
                  <c:v>8.268590455</c:v>
                </c:pt>
                <c:pt idx="594" formatCode="0.0">
                  <c:v>9.9097439675000007</c:v>
                </c:pt>
                <c:pt idx="595" formatCode="0.0">
                  <c:v>11.537050623600001</c:v>
                </c:pt>
                <c:pt idx="596" formatCode="0.0">
                  <c:v>13.150684931500001</c:v>
                </c:pt>
                <c:pt idx="597" formatCode="0.0">
                  <c:v>11.040838453099999</c:v>
                </c:pt>
                <c:pt idx="598" formatCode="0.0">
                  <c:v>8.9755050956000009</c:v>
                </c:pt>
                <c:pt idx="599" formatCode="0.0">
                  <c:v>6.9532908704</c:v>
                </c:pt>
                <c:pt idx="600" formatCode="0.0">
                  <c:v>3.2250512145000001</c:v>
                </c:pt>
                <c:pt idx="601" formatCode="0.0">
                  <c:v>-0.44731032879999999</c:v>
                </c:pt>
                <c:pt idx="602" formatCode="0.0">
                  <c:v>-4.0650406504000003</c:v>
                </c:pt>
                <c:pt idx="603" formatCode="0.0">
                  <c:v>-4.0884295146999996</c:v>
                </c:pt>
                <c:pt idx="604" formatCode="0.0">
                  <c:v>-4.1116257790999997</c:v>
                </c:pt>
                <c:pt idx="605" formatCode="0.0">
                  <c:v>-4.1346318127000004</c:v>
                </c:pt>
                <c:pt idx="606" formatCode="0.0">
                  <c:v>-4.8768225237999996</c:v>
                </c:pt>
                <c:pt idx="607" formatCode="0.0">
                  <c:v>-5.5911856601999999</c:v>
                </c:pt>
                <c:pt idx="608" formatCode="0.0">
                  <c:v>-6.2792574655999998</c:v>
                </c:pt>
                <c:pt idx="609" formatCode="0.0">
                  <c:v>-7.0843504202999998</c:v>
                </c:pt>
                <c:pt idx="610" formatCode="0.0">
                  <c:v>-7.9026524473000004</c:v>
                </c:pt>
                <c:pt idx="611" formatCode="0.0">
                  <c:v>-8.7344913150999997</c:v>
                </c:pt>
                <c:pt idx="612" formatCode="0.0">
                  <c:v>-4.9387616238999996</c:v>
                </c:pt>
                <c:pt idx="613" formatCode="0.0">
                  <c:v>-0.921981677</c:v>
                </c:pt>
                <c:pt idx="614" formatCode="0.0">
                  <c:v>3.3357374684000001</c:v>
                </c:pt>
                <c:pt idx="615" formatCode="0.0">
                  <c:v>2.7300484942000001</c:v>
                </c:pt>
                <c:pt idx="616" formatCode="0.0">
                  <c:v>2.1290553435000001</c:v>
                </c:pt>
                <c:pt idx="617" formatCode="0.0">
                  <c:v>1.5327036178</c:v>
                </c:pt>
                <c:pt idx="618" formatCode="0.0">
                  <c:v>-1.5503875968</c:v>
                </c:pt>
                <c:pt idx="619" formatCode="0.0">
                  <c:v>-4.5636648666999999</c:v>
                </c:pt>
                <c:pt idx="620" formatCode="0.0">
                  <c:v>-7.509472959</c:v>
                </c:pt>
                <c:pt idx="621" formatCode="0.0">
                  <c:v>-6.7663027613000004</c:v>
                </c:pt>
                <c:pt idx="622" formatCode="0.0">
                  <c:v>-5.9976247029999996</c:v>
                </c:pt>
                <c:pt idx="623" formatCode="0.0">
                  <c:v>-5.2021025919000001</c:v>
                </c:pt>
                <c:pt idx="624" formatCode="0.0">
                  <c:v>-6.9907545481</c:v>
                </c:pt>
                <c:pt idx="625" formatCode="0.0">
                  <c:v>-8.7343188644000005</c:v>
                </c:pt>
                <c:pt idx="626" formatCode="0.0">
                  <c:v>-10.434479148399999</c:v>
                </c:pt>
                <c:pt idx="627" formatCode="0.0">
                  <c:v>-10.536744565499999</c:v>
                </c:pt>
                <c:pt idx="628" formatCode="0.0">
                  <c:v>-10.6394160583</c:v>
                </c:pt>
                <c:pt idx="629" formatCode="0.0">
                  <c:v>-10.7424960505</c:v>
                </c:pt>
                <c:pt idx="630" formatCode="0.0">
                  <c:v>-10.6179909329</c:v>
                </c:pt>
                <c:pt idx="631" formatCode="0.0">
                  <c:v>-10.4885319705</c:v>
                </c:pt>
                <c:pt idx="632" formatCode="0.0">
                  <c:v>-10.3538175046</c:v>
                </c:pt>
                <c:pt idx="633" formatCode="0.0">
                  <c:v>-12.492172824000001</c:v>
                </c:pt>
                <c:pt idx="634" formatCode="0.0">
                  <c:v>-14.668351231799999</c:v>
                </c:pt>
                <c:pt idx="635" formatCode="0.0">
                  <c:v>-16.883365200699998</c:v>
                </c:pt>
                <c:pt idx="636" formatCode="0.0">
                  <c:v>-18.374334637299999</c:v>
                </c:pt>
                <c:pt idx="637" formatCode="0.0">
                  <c:v>-19.883970056700001</c:v>
                </c:pt>
                <c:pt idx="638" formatCode="0.0">
                  <c:v>-21.412624196300001</c:v>
                </c:pt>
                <c:pt idx="639" formatCode="0.0">
                  <c:v>-20.736824962499998</c:v>
                </c:pt>
                <c:pt idx="640" formatCode="0.0">
                  <c:v>-20.056786250999998</c:v>
                </c:pt>
                <c:pt idx="641" formatCode="0.0">
                  <c:v>-19.372468043200001</c:v>
                </c:pt>
                <c:pt idx="642" formatCode="0.0">
                  <c:v>-18.9377335824</c:v>
                </c:pt>
                <c:pt idx="643" formatCode="0.0">
                  <c:v>-18.486984299500001</c:v>
                </c:pt>
                <c:pt idx="644" formatCode="0.0">
                  <c:v>-18.019318653900001</c:v>
                </c:pt>
                <c:pt idx="645" formatCode="0.0">
                  <c:v>-19.5296601073</c:v>
                </c:pt>
                <c:pt idx="646" formatCode="0.0">
                  <c:v>-21.144432928600001</c:v>
                </c:pt>
                <c:pt idx="647" formatCode="0.0">
                  <c:v>-22.874856222599998</c:v>
                </c:pt>
                <c:pt idx="648" formatCode="0.0">
                  <c:v>-13.664480129799999</c:v>
                </c:pt>
                <c:pt idx="649" formatCode="0.0">
                  <c:v>-3.9895189442999999</c:v>
                </c:pt>
                <c:pt idx="650" formatCode="0.0">
                  <c:v>6.1860883662999999</c:v>
                </c:pt>
                <c:pt idx="651" formatCode="0.0">
                  <c:v>8.0855117117000006</c:v>
                </c:pt>
                <c:pt idx="652" formatCode="0.0">
                  <c:v>9.9644343375000002</c:v>
                </c:pt>
                <c:pt idx="653" formatCode="0.0">
                  <c:v>11.8231863626</c:v>
                </c:pt>
                <c:pt idx="654" formatCode="0.0">
                  <c:v>14.961095372500001</c:v>
                </c:pt>
                <c:pt idx="655" formatCode="0.0">
                  <c:v>18.1792560833</c:v>
                </c:pt>
                <c:pt idx="656" formatCode="0.0">
                  <c:v>21.480787016499999</c:v>
                </c:pt>
                <c:pt idx="657" formatCode="0.0">
                  <c:v>33.473860745300001</c:v>
                </c:pt>
                <c:pt idx="658" formatCode="0.0">
                  <c:v>46.804345927999996</c:v>
                </c:pt>
                <c:pt idx="659" formatCode="0.0">
                  <c:v>61.709165640099997</c:v>
                </c:pt>
                <c:pt idx="660" formatCode="0.0">
                  <c:v>48.123479686800003</c:v>
                </c:pt>
                <c:pt idx="661" formatCode="0.0">
                  <c:v>36.659622181800003</c:v>
                </c:pt>
                <c:pt idx="662" formatCode="0.0">
                  <c:v>26.856514522200001</c:v>
                </c:pt>
                <c:pt idx="663" formatCode="0.0">
                  <c:v>26.0065954403</c:v>
                </c:pt>
                <c:pt idx="664" formatCode="0.0">
                  <c:v>25.194737425</c:v>
                </c:pt>
                <c:pt idx="665" formatCode="0.0">
                  <c:v>24.418439793600001</c:v>
                </c:pt>
                <c:pt idx="666" formatCode="0.0">
                  <c:v>25.236830043800001</c:v>
                </c:pt>
                <c:pt idx="667" formatCode="0.0">
                  <c:v>26.0310091192</c:v>
                </c:pt>
                <c:pt idx="668" formatCode="0.0">
                  <c:v>26.8020357507</c:v>
                </c:pt>
                <c:pt idx="669" formatCode="0.0">
                  <c:v>23.431873583800002</c:v>
                </c:pt>
                <c:pt idx="670" formatCode="0.0">
                  <c:v>20.332064573699999</c:v>
                </c:pt>
                <c:pt idx="671" formatCode="0.0">
                  <c:v>17.4713317876</c:v>
                </c:pt>
                <c:pt idx="672" formatCode="0.0">
                  <c:v>21.661834644700001</c:v>
                </c:pt>
                <c:pt idx="673" formatCode="0.0">
                  <c:v>25.846008964199999</c:v>
                </c:pt>
                <c:pt idx="674" formatCode="0.0">
                  <c:v>30.0238690716</c:v>
                </c:pt>
                <c:pt idx="675" formatCode="0.0">
                  <c:v>30.6106106951</c:v>
                </c:pt>
                <c:pt idx="676" formatCode="0.0">
                  <c:v>31.178516231</c:v>
                </c:pt>
                <c:pt idx="677" formatCode="0.0">
                  <c:v>31.728478388500001</c:v>
                </c:pt>
                <c:pt idx="678" formatCode="0.0">
                  <c:v>30.9314558855</c:v>
                </c:pt>
                <c:pt idx="679" formatCode="0.0">
                  <c:v>30.1679086408</c:v>
                </c:pt>
                <c:pt idx="680" formatCode="0.0">
                  <c:v>29.4357710711</c:v>
                </c:pt>
                <c:pt idx="681" formatCode="0.0">
                  <c:v>26.851299112700001</c:v>
                </c:pt>
                <c:pt idx="682" formatCode="0.0">
                  <c:v>24.3463389721</c:v>
                </c:pt>
                <c:pt idx="683" formatCode="0.0">
                  <c:v>21.917276941000001</c:v>
                </c:pt>
                <c:pt idx="684" formatCode="0.0">
                  <c:v>20.559328050800001</c:v>
                </c:pt>
                <c:pt idx="685" formatCode="0.0">
                  <c:v>19.2936609295</c:v>
                </c:pt>
                <c:pt idx="686" formatCode="0.0">
                  <c:v>18.111177948400002</c:v>
                </c:pt>
                <c:pt idx="687" formatCode="0.0">
                  <c:v>18.318103129200001</c:v>
                </c:pt>
                <c:pt idx="688" formatCode="0.0">
                  <c:v>18.516622512800001</c:v>
                </c:pt>
                <c:pt idx="689" formatCode="0.0">
                  <c:v>18.7072380985</c:v>
                </c:pt>
                <c:pt idx="690" formatCode="0.0">
                  <c:v>15.068658275600001</c:v>
                </c:pt>
                <c:pt idx="691" formatCode="0.0">
                  <c:v>11.541109838500001</c:v>
                </c:pt>
                <c:pt idx="692" formatCode="0.0">
                  <c:v>8.1195869737000006</c:v>
                </c:pt>
                <c:pt idx="693" formatCode="0.0">
                  <c:v>13.9886401495</c:v>
                </c:pt>
                <c:pt idx="694" formatCode="0.0">
                  <c:v>19.909957692700001</c:v>
                </c:pt>
                <c:pt idx="695" formatCode="0.0">
                  <c:v>25.884240853000001</c:v>
                </c:pt>
                <c:pt idx="696" formatCode="0.0">
                  <c:v>24.004114938400001</c:v>
                </c:pt>
                <c:pt idx="697" formatCode="0.0">
                  <c:v>22.213216751099999</c:v>
                </c:pt>
                <c:pt idx="698" formatCode="0.0">
                  <c:v>20.505341617799999</c:v>
                </c:pt>
                <c:pt idx="699" formatCode="0.0">
                  <c:v>17.534181851500001</c:v>
                </c:pt>
                <c:pt idx="700" formatCode="0.0">
                  <c:v>14.6934691406</c:v>
                </c:pt>
                <c:pt idx="701" formatCode="0.0">
                  <c:v>11.974797217300001</c:v>
                </c:pt>
                <c:pt idx="702" formatCode="0.0">
                  <c:v>17.022457239800001</c:v>
                </c:pt>
                <c:pt idx="703" formatCode="0.0">
                  <c:v>22.230486482100002</c:v>
                </c:pt>
                <c:pt idx="704" formatCode="0.0">
                  <c:v>27.606650947399999</c:v>
                </c:pt>
                <c:pt idx="705" formatCode="0.0">
                  <c:v>18.9619962007</c:v>
                </c:pt>
                <c:pt idx="706" formatCode="0.0">
                  <c:v>11.0979313097</c:v>
                </c:pt>
                <c:pt idx="707" formatCode="0.0">
                  <c:v>3.9132956906</c:v>
                </c:pt>
                <c:pt idx="708" formatCode="0.0">
                  <c:v>1.3856231756999999</c:v>
                </c:pt>
                <c:pt idx="709" formatCode="0.0">
                  <c:v>-1.0944126666</c:v>
                </c:pt>
                <c:pt idx="710" formatCode="0.0">
                  <c:v>-3.5281459110000002</c:v>
                </c:pt>
                <c:pt idx="711" formatCode="0.0">
                  <c:v>-2.7949743087000001</c:v>
                </c:pt>
                <c:pt idx="712" formatCode="0.0">
                  <c:v>-2.0584712522999999</c:v>
                </c:pt>
                <c:pt idx="713" formatCode="0.0">
                  <c:v>-1.3186139834999999</c:v>
                </c:pt>
                <c:pt idx="714" formatCode="0.0">
                  <c:v>-7.5488796329000003</c:v>
                </c:pt>
                <c:pt idx="715" formatCode="0.0">
                  <c:v>-13.4377314636</c:v>
                </c:pt>
                <c:pt idx="716" formatCode="0.0">
                  <c:v>-19.0124848705</c:v>
                </c:pt>
                <c:pt idx="717" formatCode="0.0">
                  <c:v>-17.245207415799999</c:v>
                </c:pt>
                <c:pt idx="718" formatCode="0.0">
                  <c:v>-15.3986130289</c:v>
                </c:pt>
                <c:pt idx="719" formatCode="0.0">
                  <c:v>-13.4672394152</c:v>
                </c:pt>
                <c:pt idx="720" formatCode="0.0">
                  <c:v>-14.633479194</c:v>
                </c:pt>
                <c:pt idx="721" formatCode="0.0">
                  <c:v>-15.8356752382</c:v>
                </c:pt>
                <c:pt idx="722" formatCode="0.0">
                  <c:v>-17.075516430899999</c:v>
                </c:pt>
                <c:pt idx="723" formatCode="0.0">
                  <c:v>-17.717166248600002</c:v>
                </c:pt>
                <c:pt idx="724" formatCode="0.0">
                  <c:v>-18.352059542999999</c:v>
                </c:pt>
                <c:pt idx="725" formatCode="0.0">
                  <c:v>-18.980302473799998</c:v>
                </c:pt>
                <c:pt idx="726" formatCode="0.0">
                  <c:v>-11.7516243106</c:v>
                </c:pt>
                <c:pt idx="727" formatCode="0.0">
                  <c:v>-3.9624833548999998</c:v>
                </c:pt>
                <c:pt idx="728" formatCode="0.0">
                  <c:v>4.4549309166000004</c:v>
                </c:pt>
                <c:pt idx="729" formatCode="0.0">
                  <c:v>-0.98659340139999996</c:v>
                </c:pt>
                <c:pt idx="730" formatCode="0.0">
                  <c:v>-6.4294631235999997</c:v>
                </c:pt>
                <c:pt idx="731" formatCode="0.0">
                  <c:v>-11.8736787491</c:v>
                </c:pt>
                <c:pt idx="732" formatCode="0.0">
                  <c:v>-12.537042334700001</c:v>
                </c:pt>
                <c:pt idx="733" formatCode="0.0">
                  <c:v>-13.2401010355</c:v>
                </c:pt>
                <c:pt idx="734" formatCode="0.0">
                  <c:v>-13.9865277258</c:v>
                </c:pt>
                <c:pt idx="735" formatCode="0.0">
                  <c:v>-16.075181030300001</c:v>
                </c:pt>
                <c:pt idx="736" formatCode="0.0">
                  <c:v>-18.174152636399999</c:v>
                </c:pt>
                <c:pt idx="737" formatCode="0.0">
                  <c:v>-20.283519194499998</c:v>
                </c:pt>
                <c:pt idx="738" formatCode="0.0">
                  <c:v>-22.047715195599999</c:v>
                </c:pt>
                <c:pt idx="739" formatCode="0.0">
                  <c:v>-23.6514302388</c:v>
                </c:pt>
                <c:pt idx="740" formatCode="0.0">
                  <c:v>-25.115609044799999</c:v>
                </c:pt>
                <c:pt idx="741" formatCode="0.0">
                  <c:v>-16.362684570100001</c:v>
                </c:pt>
                <c:pt idx="742" formatCode="0.0">
                  <c:v>-6.5891788601999997</c:v>
                </c:pt>
                <c:pt idx="743" formatCode="0.0">
                  <c:v>4.3944566092999997</c:v>
                </c:pt>
                <c:pt idx="744" formatCode="0.0">
                  <c:v>12.2268341723</c:v>
                </c:pt>
                <c:pt idx="745" formatCode="0.0">
                  <c:v>20.6586318662</c:v>
                </c:pt>
                <c:pt idx="746" formatCode="0.0">
                  <c:v>29.761398945</c:v>
                </c:pt>
                <c:pt idx="747" formatCode="0.0">
                  <c:v>34.598933710200001</c:v>
                </c:pt>
                <c:pt idx="748" formatCode="0.0">
                  <c:v>39.709161671899999</c:v>
                </c:pt>
                <c:pt idx="749" formatCode="0.0">
                  <c:v>45.1158092509</c:v>
                </c:pt>
                <c:pt idx="750" formatCode="0.0">
                  <c:v>47.175122803000001</c:v>
                </c:pt>
                <c:pt idx="751" formatCode="0.0">
                  <c:v>49.129687540299997</c:v>
                </c:pt>
                <c:pt idx="752" formatCode="0.0">
                  <c:v>50.987297451300002</c:v>
                </c:pt>
                <c:pt idx="753" formatCode="0.0">
                  <c:v>40.691915443399999</c:v>
                </c:pt>
                <c:pt idx="754" formatCode="0.0">
                  <c:v>31.476100026899999</c:v>
                </c:pt>
                <c:pt idx="755" formatCode="0.0">
                  <c:v>23.178506544099999</c:v>
                </c:pt>
                <c:pt idx="756" formatCode="0.0">
                  <c:v>15.699593566000001</c:v>
                </c:pt>
                <c:pt idx="757" formatCode="0.0">
                  <c:v>8.7335837093999995</c:v>
                </c:pt>
                <c:pt idx="758" formatCode="0.0">
                  <c:v>2.2294639396</c:v>
                </c:pt>
                <c:pt idx="759" formatCode="0.0">
                  <c:v>6.2440729494999996</c:v>
                </c:pt>
                <c:pt idx="760" formatCode="0.0">
                  <c:v>10.183019267900001</c:v>
                </c:pt>
                <c:pt idx="761" formatCode="0.0">
                  <c:v>14.04842193</c:v>
                </c:pt>
                <c:pt idx="762" formatCode="0.0">
                  <c:v>10.314307059400001</c:v>
                </c:pt>
                <c:pt idx="763" formatCode="0.0">
                  <c:v>6.8655240068000003</c:v>
                </c:pt>
                <c:pt idx="764" formatCode="0.0">
                  <c:v>3.6705720564000002</c:v>
                </c:pt>
                <c:pt idx="765" formatCode="0.0">
                  <c:v>6.2492148818000004</c:v>
                </c:pt>
                <c:pt idx="766" formatCode="0.0">
                  <c:v>8.9000095696999999</c:v>
                </c:pt>
                <c:pt idx="767" formatCode="0.0">
                  <c:v>11.6260273615</c:v>
                </c:pt>
                <c:pt idx="768" formatCode="0.0">
                  <c:v>15.7674598903</c:v>
                </c:pt>
                <c:pt idx="769" formatCode="0.0">
                  <c:v>20.1373189227</c:v>
                </c:pt>
                <c:pt idx="770" formatCode="0.0">
                  <c:v>24.755039208900001</c:v>
                </c:pt>
                <c:pt idx="771" formatCode="0.0">
                  <c:v>19.9291047203</c:v>
                </c:pt>
                <c:pt idx="772" formatCode="0.0">
                  <c:v>15.5359181846</c:v>
                </c:pt>
                <c:pt idx="773" formatCode="0.0">
                  <c:v>11.519769763999999</c:v>
                </c:pt>
                <c:pt idx="774" formatCode="0.0">
                  <c:v>9.1937183629000003</c:v>
                </c:pt>
                <c:pt idx="775" formatCode="0.0">
                  <c:v>6.9010081251999997</c:v>
                </c:pt>
                <c:pt idx="776" formatCode="0.0">
                  <c:v>4.6409272935999999</c:v>
                </c:pt>
                <c:pt idx="777" formatCode="0.0">
                  <c:v>4.5960087735000004</c:v>
                </c:pt>
                <c:pt idx="778" formatCode="0.0">
                  <c:v>4.5520507741999996</c:v>
                </c:pt>
                <c:pt idx="779" formatCode="0.0">
                  <c:v>4.5090228125999996</c:v>
                </c:pt>
                <c:pt idx="780" formatCode="0.0">
                  <c:v>5.6227374533000001</c:v>
                </c:pt>
                <c:pt idx="781" formatCode="0.0">
                  <c:v>6.7146259712000003</c:v>
                </c:pt>
                <c:pt idx="782" formatCode="0.0">
                  <c:v>7.7853237494999998</c:v>
                </c:pt>
                <c:pt idx="783" formatCode="0.0">
                  <c:v>6.9866528144000002</c:v>
                </c:pt>
                <c:pt idx="784" formatCode="0.0">
                  <c:v>6.2015849892999997</c:v>
                </c:pt>
                <c:pt idx="785" formatCode="0.0">
                  <c:v>5.4297756729</c:v>
                </c:pt>
                <c:pt idx="786" formatCode="0.0">
                  <c:v>5.9226126520999998</c:v>
                </c:pt>
                <c:pt idx="787" formatCode="0.0">
                  <c:v>6.4293736852999999</c:v>
                </c:pt>
                <c:pt idx="788" formatCode="0.0">
                  <c:v>6.9506573194000003</c:v>
                </c:pt>
                <c:pt idx="789" formatCode="0.0">
                  <c:v>5.7950804454</c:v>
                </c:pt>
                <c:pt idx="790" formatCode="0.0">
                  <c:v>4.6632526808000003</c:v>
                </c:pt>
                <c:pt idx="791" formatCode="0.0">
                  <c:v>3.5544493443</c:v>
                </c:pt>
                <c:pt idx="792" formatCode="0.0">
                  <c:v>-0.8929131012</c:v>
                </c:pt>
                <c:pt idx="793" formatCode="0.0">
                  <c:v>-5.1630002153000003</c:v>
                </c:pt>
                <c:pt idx="794" formatCode="0.0">
                  <c:v>-9.2662043732000008</c:v>
                </c:pt>
                <c:pt idx="795" formatCode="0.0">
                  <c:v>-5.9472417274999998</c:v>
                </c:pt>
                <c:pt idx="796" formatCode="0.0">
                  <c:v>-2.6361569897999999</c:v>
                </c:pt>
                <c:pt idx="797" formatCode="0.0">
                  <c:v>0.66707785500000005</c:v>
                </c:pt>
                <c:pt idx="798" formatCode="0.0">
                  <c:v>4.4366343684</c:v>
                </c:pt>
                <c:pt idx="799" formatCode="0.0">
                  <c:v>8.2762872174000002</c:v>
                </c:pt>
                <c:pt idx="800" formatCode="0.0">
                  <c:v>12.1880099538</c:v>
                </c:pt>
                <c:pt idx="801" formatCode="0.0">
                  <c:v>12.4882499676</c:v>
                </c:pt>
                <c:pt idx="802" formatCode="0.0">
                  <c:v>12.7887463883</c:v>
                </c:pt>
                <c:pt idx="803" formatCode="0.0">
                  <c:v>13.089499544500001</c:v>
                </c:pt>
                <c:pt idx="804" formatCode="0.0">
                  <c:v>13.5888925628</c:v>
                </c:pt>
                <c:pt idx="805" formatCode="0.0">
                  <c:v>14.1124539796</c:v>
                </c:pt>
                <c:pt idx="806" formatCode="0.0">
                  <c:v>14.6619817663</c:v>
                </c:pt>
                <c:pt idx="807" formatCode="0.0">
                  <c:v>9.9043555796000007</c:v>
                </c:pt>
                <c:pt idx="808" formatCode="0.0">
                  <c:v>5.4812264514000004</c:v>
                </c:pt>
                <c:pt idx="809" formatCode="0.0">
                  <c:v>1.3585158655</c:v>
                </c:pt>
                <c:pt idx="810" formatCode="0.0">
                  <c:v>-0.16369778600000001</c:v>
                </c:pt>
                <c:pt idx="811" formatCode="0.0">
                  <c:v>-1.6052534647000001</c:v>
                </c:pt>
                <c:pt idx="812" formatCode="0.0">
                  <c:v>-2.9723964803</c:v>
                </c:pt>
                <c:pt idx="813" formatCode="0.0">
                  <c:v>-6.6394909749000002</c:v>
                </c:pt>
                <c:pt idx="814" formatCode="0.0">
                  <c:v>-10.2901688</c:v>
                </c:pt>
                <c:pt idx="815" formatCode="0.0">
                  <c:v>-13.9245399494</c:v>
                </c:pt>
                <c:pt idx="816" formatCode="0.0">
                  <c:v>-9.8108100483000005</c:v>
                </c:pt>
                <c:pt idx="817" formatCode="0.0">
                  <c:v>-5.5366559240999997</c:v>
                </c:pt>
                <c:pt idx="818" formatCode="0.0">
                  <c:v>-1.0925068004</c:v>
                </c:pt>
                <c:pt idx="819" formatCode="0.0">
                  <c:v>-3.1438285582000001</c:v>
                </c:pt>
                <c:pt idx="820" formatCode="0.0">
                  <c:v>-5.2169147632000001</c:v>
                </c:pt>
                <c:pt idx="821" formatCode="0.0">
                  <c:v>-7.3121136428</c:v>
                </c:pt>
                <c:pt idx="822" formatCode="0.0">
                  <c:v>-8.2528522823999992</c:v>
                </c:pt>
                <c:pt idx="823" formatCode="0.0">
                  <c:v>-9.1705784660000003</c:v>
                </c:pt>
                <c:pt idx="824" formatCode="0.0">
                  <c:v>-10.066126390399999</c:v>
                </c:pt>
                <c:pt idx="825" formatCode="0.0">
                  <c:v>-7.5324543198000002</c:v>
                </c:pt>
                <c:pt idx="826" formatCode="0.0">
                  <c:v>-4.8043744799999999</c:v>
                </c:pt>
                <c:pt idx="827" formatCode="0.0">
                  <c:v>-1.8586189408</c:v>
                </c:pt>
                <c:pt idx="828" formatCode="0.0">
                  <c:v>-3.2179271621000001</c:v>
                </c:pt>
                <c:pt idx="829" formatCode="0.0">
                  <c:v>-4.5048377840000002</c:v>
                </c:pt>
                <c:pt idx="830" formatCode="0.0">
                  <c:v>-5.724984686</c:v>
                </c:pt>
                <c:pt idx="831" formatCode="0.0">
                  <c:v>-2.6934214453999998</c:v>
                </c:pt>
                <c:pt idx="832" formatCode="0.0">
                  <c:v>0.50362217149999999</c:v>
                </c:pt>
                <c:pt idx="833" formatCode="0.0">
                  <c:v>3.8800756654000002</c:v>
                </c:pt>
                <c:pt idx="834" formatCode="0.0">
                  <c:v>2.9618761501000002</c:v>
                </c:pt>
                <c:pt idx="835" formatCode="0.0">
                  <c:v>2.0478099927</c:v>
                </c:pt>
                <c:pt idx="836" formatCode="0.0">
                  <c:v>1.1378493460000001</c:v>
                </c:pt>
                <c:pt idx="837" formatCode="0.0">
                  <c:v>2.9491952398999999</c:v>
                </c:pt>
                <c:pt idx="838" formatCode="0.0">
                  <c:v>4.7917244044</c:v>
                </c:pt>
                <c:pt idx="839" formatCode="0.0">
                  <c:v>6.6662490853999996</c:v>
                </c:pt>
                <c:pt idx="840" formatCode="0.0">
                  <c:v>6.3431764333</c:v>
                </c:pt>
                <c:pt idx="841" formatCode="0.0">
                  <c:v>6.0288351418000001</c:v>
                </c:pt>
                <c:pt idx="842" formatCode="0.0">
                  <c:v>5.7228759697999996</c:v>
                </c:pt>
                <c:pt idx="843" formatCode="0.0">
                  <c:v>6.1401026561999998</c:v>
                </c:pt>
                <c:pt idx="844" formatCode="0.0">
                  <c:v>6.5528353814999996</c:v>
                </c:pt>
                <c:pt idx="845" formatCode="0.0">
                  <c:v>6.9611463638000002</c:v>
                </c:pt>
                <c:pt idx="846" formatCode="0.0">
                  <c:v>9.6318406039000006</c:v>
                </c:pt>
                <c:pt idx="847" formatCode="0.0">
                  <c:v>12.3382488545</c:v>
                </c:pt>
                <c:pt idx="848" formatCode="0.0">
                  <c:v>15.0810923193</c:v>
                </c:pt>
                <c:pt idx="849" formatCode="0.0">
                  <c:v>15.269340879</c:v>
                </c:pt>
                <c:pt idx="850" formatCode="0.0">
                  <c:v>15.4541533906</c:v>
                </c:pt>
                <c:pt idx="851" formatCode="0.0">
                  <c:v>15.6356230792</c:v>
                </c:pt>
                <c:pt idx="852" formatCode="0.0">
                  <c:v>10.950909899699999</c:v>
                </c:pt>
                <c:pt idx="853" formatCode="0.0">
                  <c:v>6.3654037954999998</c:v>
                </c:pt>
                <c:pt idx="854" formatCode="0.0">
                  <c:v>1.875986457</c:v>
                </c:pt>
                <c:pt idx="855" formatCode="0.0">
                  <c:v>2.2858143081</c:v>
                </c:pt>
                <c:pt idx="856" formatCode="0.0">
                  <c:v>2.6880700511</c:v>
                </c:pt>
                <c:pt idx="857" formatCode="0.0">
                  <c:v>3.0829616222</c:v>
                </c:pt>
                <c:pt idx="858" formatCode="0.0">
                  <c:v>1.9047250168000001</c:v>
                </c:pt>
                <c:pt idx="859" formatCode="0.0">
                  <c:v>0.76788317559999997</c:v>
                </c:pt>
                <c:pt idx="860" formatCode="0.0">
                  <c:v>-0.32970771399999999</c:v>
                </c:pt>
                <c:pt idx="861" formatCode="0.0">
                  <c:v>-2.2770535200000001E-2</c:v>
                </c:pt>
                <c:pt idx="862" formatCode="0.0">
                  <c:v>0.27759051810000002</c:v>
                </c:pt>
                <c:pt idx="863" formatCode="0.0">
                  <c:v>0.57158454599999997</c:v>
                </c:pt>
                <c:pt idx="864" formatCode="0.0">
                  <c:v>0.49659803920000001</c:v>
                </c:pt>
                <c:pt idx="865" formatCode="0.0">
                  <c:v>0.4168024944</c:v>
                </c:pt>
                <c:pt idx="866" formatCode="0.0">
                  <c:v>0.3317199656</c:v>
                </c:pt>
                <c:pt idx="867" formatCode="0.0">
                  <c:v>-4.5896878157999996</c:v>
                </c:pt>
                <c:pt idx="868" formatCode="0.0">
                  <c:v>-9.3819654603</c:v>
                </c:pt>
                <c:pt idx="869" formatCode="0.0">
                  <c:v>-14.050129418799999</c:v>
                </c:pt>
                <c:pt idx="870" formatCode="0.0">
                  <c:v>-3.5224381432</c:v>
                </c:pt>
                <c:pt idx="871" formatCode="0.0">
                  <c:v>6.8687553285999998</c:v>
                </c:pt>
                <c:pt idx="872" formatCode="0.0">
                  <c:v>17.1260885612</c:v>
                </c:pt>
                <c:pt idx="873" formatCode="0.0">
                  <c:v>13.028985949400001</c:v>
                </c:pt>
                <c:pt idx="874" formatCode="0.0">
                  <c:v>9.0439448544999994</c:v>
                </c:pt>
                <c:pt idx="875" formatCode="0.0">
                  <c:v>5.1664297431000001</c:v>
                </c:pt>
                <c:pt idx="876" formatCode="0.0">
                  <c:v>13.197068615199999</c:v>
                </c:pt>
                <c:pt idx="877" formatCode="0.0">
                  <c:v>21.755901017399999</c:v>
                </c:pt>
                <c:pt idx="878" formatCode="0.0">
                  <c:v>30.8968096945</c:v>
                </c:pt>
                <c:pt idx="879" formatCode="0.0">
                  <c:v>41.071859595799999</c:v>
                </c:pt>
                <c:pt idx="880" formatCode="0.0">
                  <c:v>52.042015168200003</c:v>
                </c:pt>
                <c:pt idx="881" formatCode="0.0">
                  <c:v>63.904263353799998</c:v>
                </c:pt>
                <c:pt idx="882" formatCode="0.0">
                  <c:v>45.218634138100001</c:v>
                </c:pt>
                <c:pt idx="883" formatCode="0.0">
                  <c:v>30.3854464255</c:v>
                </c:pt>
                <c:pt idx="884" formatCode="0.0">
                  <c:v>18.324643921300002</c:v>
                </c:pt>
                <c:pt idx="885" formatCode="0.0">
                  <c:v>21.122951913800001</c:v>
                </c:pt>
                <c:pt idx="886" formatCode="0.0">
                  <c:v>24.046455036000001</c:v>
                </c:pt>
                <c:pt idx="887" formatCode="0.0">
                  <c:v>27.1037473009</c:v>
                </c:pt>
                <c:pt idx="888" formatCode="0.0">
                  <c:v>22.195086505599999</c:v>
                </c:pt>
                <c:pt idx="889" formatCode="0.0">
                  <c:v>17.676375581999999</c:v>
                </c:pt>
                <c:pt idx="890" formatCode="0.0">
                  <c:v>13.502922595499999</c:v>
                </c:pt>
                <c:pt idx="891" formatCode="0.0">
                  <c:v>12.1602517497</c:v>
                </c:pt>
                <c:pt idx="892" formatCode="0.0">
                  <c:v>10.9139843285</c:v>
                </c:pt>
                <c:pt idx="893" formatCode="0.0">
                  <c:v>9.7540975366999998</c:v>
                </c:pt>
                <c:pt idx="894" formatCode="0.0">
                  <c:v>9.9219888439999995</c:v>
                </c:pt>
                <c:pt idx="895" formatCode="0.0">
                  <c:v>10.0895279173</c:v>
                </c:pt>
                <c:pt idx="896" formatCode="0.0">
                  <c:v>10.2567158637</c:v>
                </c:pt>
                <c:pt idx="897" formatCode="0.0">
                  <c:v>9.6646879805000001</c:v>
                </c:pt>
                <c:pt idx="898" formatCode="0.0">
                  <c:v>9.0747028594000003</c:v>
                </c:pt>
                <c:pt idx="899" formatCode="0.0">
                  <c:v>8.4867499461999998</c:v>
                </c:pt>
                <c:pt idx="900" formatCode="0.0">
                  <c:v>6.3830955979999997</c:v>
                </c:pt>
                <c:pt idx="901" formatCode="0.0">
                  <c:v>4.2914168185000001</c:v>
                </c:pt>
                <c:pt idx="902" formatCode="0.0">
                  <c:v>2.2116116372999999</c:v>
                </c:pt>
                <c:pt idx="903" formatCode="0.0">
                  <c:v>-0.1279860958</c:v>
                </c:pt>
                <c:pt idx="904" formatCode="0.0">
                  <c:v>-2.3502908380999998</c:v>
                </c:pt>
                <c:pt idx="905" formatCode="0.0">
                  <c:v>-4.4639074132000003</c:v>
                </c:pt>
                <c:pt idx="1115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2C70-4EDA-A872-5F71C31B7081}"/>
            </c:ext>
          </c:extLst>
        </c:ser>
        <c:ser>
          <c:idx val="6"/>
          <c:order val="4"/>
          <c:tx>
            <c:v>12/12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rgbClr val="386092">
                  <a:lumMod val="50000"/>
                  <a:alpha val="95000"/>
                </a:srgbClr>
              </a:outerShdw>
            </a:effectLst>
          </c:spPr>
          <c:marker>
            <c:symbol val="none"/>
          </c:marker>
          <c:cat>
            <c:numRef>
              <c:f>CORPNFWCCA!$A$9:$A$1124</c:f>
              <c:numCache>
                <c:formatCode>mmm\-yy</c:formatCode>
                <c:ptCount val="1116"/>
                <c:pt idx="0">
                  <c:v>17533</c:v>
                </c:pt>
                <c:pt idx="1">
                  <c:v>17564</c:v>
                </c:pt>
                <c:pt idx="2">
                  <c:v>17593</c:v>
                </c:pt>
                <c:pt idx="3">
                  <c:v>17624</c:v>
                </c:pt>
                <c:pt idx="4">
                  <c:v>17654</c:v>
                </c:pt>
                <c:pt idx="5">
                  <c:v>17685</c:v>
                </c:pt>
                <c:pt idx="6">
                  <c:v>17715</c:v>
                </c:pt>
                <c:pt idx="7">
                  <c:v>17746</c:v>
                </c:pt>
                <c:pt idx="8">
                  <c:v>17777</c:v>
                </c:pt>
                <c:pt idx="9">
                  <c:v>17807</c:v>
                </c:pt>
                <c:pt idx="10">
                  <c:v>17838</c:v>
                </c:pt>
                <c:pt idx="11">
                  <c:v>17868</c:v>
                </c:pt>
                <c:pt idx="12">
                  <c:v>17899</c:v>
                </c:pt>
                <c:pt idx="13">
                  <c:v>17930</c:v>
                </c:pt>
                <c:pt idx="14">
                  <c:v>17958</c:v>
                </c:pt>
                <c:pt idx="15">
                  <c:v>17989</c:v>
                </c:pt>
                <c:pt idx="16">
                  <c:v>18019</c:v>
                </c:pt>
                <c:pt idx="17">
                  <c:v>18050</c:v>
                </c:pt>
                <c:pt idx="18">
                  <c:v>18080</c:v>
                </c:pt>
                <c:pt idx="19">
                  <c:v>18111</c:v>
                </c:pt>
                <c:pt idx="20">
                  <c:v>18142</c:v>
                </c:pt>
                <c:pt idx="21">
                  <c:v>18172</c:v>
                </c:pt>
                <c:pt idx="22">
                  <c:v>18203</c:v>
                </c:pt>
                <c:pt idx="23">
                  <c:v>18233</c:v>
                </c:pt>
                <c:pt idx="24">
                  <c:v>18264</c:v>
                </c:pt>
                <c:pt idx="25">
                  <c:v>18295</c:v>
                </c:pt>
                <c:pt idx="26">
                  <c:v>18323</c:v>
                </c:pt>
                <c:pt idx="27">
                  <c:v>18354</c:v>
                </c:pt>
                <c:pt idx="28">
                  <c:v>18384</c:v>
                </c:pt>
                <c:pt idx="29">
                  <c:v>18415</c:v>
                </c:pt>
                <c:pt idx="30">
                  <c:v>18445</c:v>
                </c:pt>
                <c:pt idx="31">
                  <c:v>18476</c:v>
                </c:pt>
                <c:pt idx="32">
                  <c:v>18507</c:v>
                </c:pt>
                <c:pt idx="33">
                  <c:v>18537</c:v>
                </c:pt>
                <c:pt idx="34">
                  <c:v>18568</c:v>
                </c:pt>
                <c:pt idx="35">
                  <c:v>18598</c:v>
                </c:pt>
                <c:pt idx="36">
                  <c:v>18629</c:v>
                </c:pt>
                <c:pt idx="37">
                  <c:v>18660</c:v>
                </c:pt>
                <c:pt idx="38">
                  <c:v>18688</c:v>
                </c:pt>
                <c:pt idx="39">
                  <c:v>18719</c:v>
                </c:pt>
                <c:pt idx="40">
                  <c:v>18749</c:v>
                </c:pt>
                <c:pt idx="41">
                  <c:v>18780</c:v>
                </c:pt>
                <c:pt idx="42">
                  <c:v>18810</c:v>
                </c:pt>
                <c:pt idx="43">
                  <c:v>18841</c:v>
                </c:pt>
                <c:pt idx="44">
                  <c:v>18872</c:v>
                </c:pt>
                <c:pt idx="45">
                  <c:v>18902</c:v>
                </c:pt>
                <c:pt idx="46">
                  <c:v>18933</c:v>
                </c:pt>
                <c:pt idx="47">
                  <c:v>18963</c:v>
                </c:pt>
                <c:pt idx="48">
                  <c:v>18994</c:v>
                </c:pt>
                <c:pt idx="49">
                  <c:v>19025</c:v>
                </c:pt>
                <c:pt idx="50">
                  <c:v>19054</c:v>
                </c:pt>
                <c:pt idx="51">
                  <c:v>19085</c:v>
                </c:pt>
                <c:pt idx="52">
                  <c:v>19115</c:v>
                </c:pt>
                <c:pt idx="53">
                  <c:v>19146</c:v>
                </c:pt>
                <c:pt idx="54">
                  <c:v>19176</c:v>
                </c:pt>
                <c:pt idx="55">
                  <c:v>19207</c:v>
                </c:pt>
                <c:pt idx="56">
                  <c:v>19238</c:v>
                </c:pt>
                <c:pt idx="57">
                  <c:v>19268</c:v>
                </c:pt>
                <c:pt idx="58">
                  <c:v>19299</c:v>
                </c:pt>
                <c:pt idx="59">
                  <c:v>19329</c:v>
                </c:pt>
                <c:pt idx="60">
                  <c:v>19360</c:v>
                </c:pt>
                <c:pt idx="61">
                  <c:v>19391</c:v>
                </c:pt>
                <c:pt idx="62">
                  <c:v>19419</c:v>
                </c:pt>
                <c:pt idx="63">
                  <c:v>19450</c:v>
                </c:pt>
                <c:pt idx="64">
                  <c:v>19480</c:v>
                </c:pt>
                <c:pt idx="65">
                  <c:v>19511</c:v>
                </c:pt>
                <c:pt idx="66">
                  <c:v>19541</c:v>
                </c:pt>
                <c:pt idx="67">
                  <c:v>19572</c:v>
                </c:pt>
                <c:pt idx="68">
                  <c:v>19603</c:v>
                </c:pt>
                <c:pt idx="69">
                  <c:v>19633</c:v>
                </c:pt>
                <c:pt idx="70">
                  <c:v>19664</c:v>
                </c:pt>
                <c:pt idx="71">
                  <c:v>19694</c:v>
                </c:pt>
                <c:pt idx="72">
                  <c:v>19725</c:v>
                </c:pt>
                <c:pt idx="73">
                  <c:v>19756</c:v>
                </c:pt>
                <c:pt idx="74">
                  <c:v>19784</c:v>
                </c:pt>
                <c:pt idx="75">
                  <c:v>19815</c:v>
                </c:pt>
                <c:pt idx="76">
                  <c:v>19845</c:v>
                </c:pt>
                <c:pt idx="77">
                  <c:v>19876</c:v>
                </c:pt>
                <c:pt idx="78">
                  <c:v>19906</c:v>
                </c:pt>
                <c:pt idx="79">
                  <c:v>19937</c:v>
                </c:pt>
                <c:pt idx="80">
                  <c:v>19968</c:v>
                </c:pt>
                <c:pt idx="81">
                  <c:v>19998</c:v>
                </c:pt>
                <c:pt idx="82">
                  <c:v>20029</c:v>
                </c:pt>
                <c:pt idx="83">
                  <c:v>20059</c:v>
                </c:pt>
                <c:pt idx="84">
                  <c:v>20090</c:v>
                </c:pt>
                <c:pt idx="85">
                  <c:v>20121</c:v>
                </c:pt>
                <c:pt idx="86">
                  <c:v>20149</c:v>
                </c:pt>
                <c:pt idx="87">
                  <c:v>20180</c:v>
                </c:pt>
                <c:pt idx="88">
                  <c:v>20210</c:v>
                </c:pt>
                <c:pt idx="89">
                  <c:v>20241</c:v>
                </c:pt>
                <c:pt idx="90">
                  <c:v>20271</c:v>
                </c:pt>
                <c:pt idx="91">
                  <c:v>20302</c:v>
                </c:pt>
                <c:pt idx="92">
                  <c:v>20333</c:v>
                </c:pt>
                <c:pt idx="93">
                  <c:v>20363</c:v>
                </c:pt>
                <c:pt idx="94">
                  <c:v>20394</c:v>
                </c:pt>
                <c:pt idx="95">
                  <c:v>20424</c:v>
                </c:pt>
                <c:pt idx="96">
                  <c:v>20455</c:v>
                </c:pt>
                <c:pt idx="97">
                  <c:v>20486</c:v>
                </c:pt>
                <c:pt idx="98">
                  <c:v>20515</c:v>
                </c:pt>
                <c:pt idx="99">
                  <c:v>20546</c:v>
                </c:pt>
                <c:pt idx="100">
                  <c:v>20576</c:v>
                </c:pt>
                <c:pt idx="101">
                  <c:v>20607</c:v>
                </c:pt>
                <c:pt idx="102">
                  <c:v>20637</c:v>
                </c:pt>
                <c:pt idx="103">
                  <c:v>20668</c:v>
                </c:pt>
                <c:pt idx="104">
                  <c:v>20699</c:v>
                </c:pt>
                <c:pt idx="105">
                  <c:v>20729</c:v>
                </c:pt>
                <c:pt idx="106">
                  <c:v>20760</c:v>
                </c:pt>
                <c:pt idx="107">
                  <c:v>20790</c:v>
                </c:pt>
                <c:pt idx="108">
                  <c:v>20821</c:v>
                </c:pt>
                <c:pt idx="109">
                  <c:v>20852</c:v>
                </c:pt>
                <c:pt idx="110">
                  <c:v>20880</c:v>
                </c:pt>
                <c:pt idx="111">
                  <c:v>20911</c:v>
                </c:pt>
                <c:pt idx="112">
                  <c:v>20941</c:v>
                </c:pt>
                <c:pt idx="113">
                  <c:v>20972</c:v>
                </c:pt>
                <c:pt idx="114">
                  <c:v>21002</c:v>
                </c:pt>
                <c:pt idx="115">
                  <c:v>21033</c:v>
                </c:pt>
                <c:pt idx="116">
                  <c:v>21064</c:v>
                </c:pt>
                <c:pt idx="117">
                  <c:v>21094</c:v>
                </c:pt>
                <c:pt idx="118">
                  <c:v>21125</c:v>
                </c:pt>
                <c:pt idx="119">
                  <c:v>21155</c:v>
                </c:pt>
                <c:pt idx="120">
                  <c:v>21186</c:v>
                </c:pt>
                <c:pt idx="121">
                  <c:v>21217</c:v>
                </c:pt>
                <c:pt idx="122">
                  <c:v>21245</c:v>
                </c:pt>
                <c:pt idx="123">
                  <c:v>21276</c:v>
                </c:pt>
                <c:pt idx="124">
                  <c:v>21306</c:v>
                </c:pt>
                <c:pt idx="125">
                  <c:v>21337</c:v>
                </c:pt>
                <c:pt idx="126">
                  <c:v>21367</c:v>
                </c:pt>
                <c:pt idx="127">
                  <c:v>21398</c:v>
                </c:pt>
                <c:pt idx="128">
                  <c:v>21429</c:v>
                </c:pt>
                <c:pt idx="129">
                  <c:v>21459</c:v>
                </c:pt>
                <c:pt idx="130">
                  <c:v>21490</c:v>
                </c:pt>
                <c:pt idx="131">
                  <c:v>21520</c:v>
                </c:pt>
                <c:pt idx="132">
                  <c:v>21551</c:v>
                </c:pt>
                <c:pt idx="133">
                  <c:v>21582</c:v>
                </c:pt>
                <c:pt idx="134">
                  <c:v>21610</c:v>
                </c:pt>
                <c:pt idx="135">
                  <c:v>21641</c:v>
                </c:pt>
                <c:pt idx="136">
                  <c:v>21671</c:v>
                </c:pt>
                <c:pt idx="137">
                  <c:v>21702</c:v>
                </c:pt>
                <c:pt idx="138">
                  <c:v>21732</c:v>
                </c:pt>
                <c:pt idx="139">
                  <c:v>21763</c:v>
                </c:pt>
                <c:pt idx="140">
                  <c:v>21794</c:v>
                </c:pt>
                <c:pt idx="141">
                  <c:v>21824</c:v>
                </c:pt>
                <c:pt idx="142">
                  <c:v>21855</c:v>
                </c:pt>
                <c:pt idx="143">
                  <c:v>21885</c:v>
                </c:pt>
                <c:pt idx="144">
                  <c:v>21916</c:v>
                </c:pt>
                <c:pt idx="145">
                  <c:v>21947</c:v>
                </c:pt>
                <c:pt idx="146">
                  <c:v>21976</c:v>
                </c:pt>
                <c:pt idx="147">
                  <c:v>22007</c:v>
                </c:pt>
                <c:pt idx="148">
                  <c:v>22037</c:v>
                </c:pt>
                <c:pt idx="149">
                  <c:v>22068</c:v>
                </c:pt>
                <c:pt idx="150">
                  <c:v>22098</c:v>
                </c:pt>
                <c:pt idx="151">
                  <c:v>22129</c:v>
                </c:pt>
                <c:pt idx="152">
                  <c:v>22160</c:v>
                </c:pt>
                <c:pt idx="153">
                  <c:v>22190</c:v>
                </c:pt>
                <c:pt idx="154">
                  <c:v>22221</c:v>
                </c:pt>
                <c:pt idx="155">
                  <c:v>22251</c:v>
                </c:pt>
                <c:pt idx="156">
                  <c:v>22282</c:v>
                </c:pt>
                <c:pt idx="157">
                  <c:v>22313</c:v>
                </c:pt>
                <c:pt idx="158">
                  <c:v>22341</c:v>
                </c:pt>
                <c:pt idx="159">
                  <c:v>22372</c:v>
                </c:pt>
                <c:pt idx="160">
                  <c:v>22402</c:v>
                </c:pt>
                <c:pt idx="161">
                  <c:v>22433</c:v>
                </c:pt>
                <c:pt idx="162">
                  <c:v>22463</c:v>
                </c:pt>
                <c:pt idx="163">
                  <c:v>22494</c:v>
                </c:pt>
                <c:pt idx="164">
                  <c:v>22525</c:v>
                </c:pt>
                <c:pt idx="165">
                  <c:v>22555</c:v>
                </c:pt>
                <c:pt idx="166">
                  <c:v>22586</c:v>
                </c:pt>
                <c:pt idx="167">
                  <c:v>22616</c:v>
                </c:pt>
                <c:pt idx="168">
                  <c:v>22647</c:v>
                </c:pt>
                <c:pt idx="169">
                  <c:v>22678</c:v>
                </c:pt>
                <c:pt idx="170">
                  <c:v>22706</c:v>
                </c:pt>
                <c:pt idx="171">
                  <c:v>22737</c:v>
                </c:pt>
                <c:pt idx="172">
                  <c:v>22767</c:v>
                </c:pt>
                <c:pt idx="173">
                  <c:v>22798</c:v>
                </c:pt>
                <c:pt idx="174">
                  <c:v>22828</c:v>
                </c:pt>
                <c:pt idx="175">
                  <c:v>22859</c:v>
                </c:pt>
                <c:pt idx="176">
                  <c:v>22890</c:v>
                </c:pt>
                <c:pt idx="177">
                  <c:v>22920</c:v>
                </c:pt>
                <c:pt idx="178">
                  <c:v>22951</c:v>
                </c:pt>
                <c:pt idx="179">
                  <c:v>22981</c:v>
                </c:pt>
                <c:pt idx="180">
                  <c:v>23012</c:v>
                </c:pt>
                <c:pt idx="181">
                  <c:v>23043</c:v>
                </c:pt>
                <c:pt idx="182">
                  <c:v>23071</c:v>
                </c:pt>
                <c:pt idx="183">
                  <c:v>23102</c:v>
                </c:pt>
                <c:pt idx="184">
                  <c:v>23132</c:v>
                </c:pt>
                <c:pt idx="185">
                  <c:v>23163</c:v>
                </c:pt>
                <c:pt idx="186">
                  <c:v>23193</c:v>
                </c:pt>
                <c:pt idx="187">
                  <c:v>23224</c:v>
                </c:pt>
                <c:pt idx="188">
                  <c:v>23255</c:v>
                </c:pt>
                <c:pt idx="189">
                  <c:v>23285</c:v>
                </c:pt>
                <c:pt idx="190">
                  <c:v>23316</c:v>
                </c:pt>
                <c:pt idx="191">
                  <c:v>23346</c:v>
                </c:pt>
                <c:pt idx="192">
                  <c:v>23377</c:v>
                </c:pt>
                <c:pt idx="193">
                  <c:v>23408</c:v>
                </c:pt>
                <c:pt idx="194">
                  <c:v>23437</c:v>
                </c:pt>
                <c:pt idx="195">
                  <c:v>23468</c:v>
                </c:pt>
                <c:pt idx="196">
                  <c:v>23498</c:v>
                </c:pt>
                <c:pt idx="197">
                  <c:v>23529</c:v>
                </c:pt>
                <c:pt idx="198">
                  <c:v>23559</c:v>
                </c:pt>
                <c:pt idx="199">
                  <c:v>23590</c:v>
                </c:pt>
                <c:pt idx="200">
                  <c:v>23621</c:v>
                </c:pt>
                <c:pt idx="201">
                  <c:v>23651</c:v>
                </c:pt>
                <c:pt idx="202">
                  <c:v>23682</c:v>
                </c:pt>
                <c:pt idx="203">
                  <c:v>23712</c:v>
                </c:pt>
                <c:pt idx="204">
                  <c:v>23743</c:v>
                </c:pt>
                <c:pt idx="205">
                  <c:v>23774</c:v>
                </c:pt>
                <c:pt idx="206">
                  <c:v>23802</c:v>
                </c:pt>
                <c:pt idx="207">
                  <c:v>23833</c:v>
                </c:pt>
                <c:pt idx="208">
                  <c:v>23863</c:v>
                </c:pt>
                <c:pt idx="209">
                  <c:v>23894</c:v>
                </c:pt>
                <c:pt idx="210">
                  <c:v>23924</c:v>
                </c:pt>
                <c:pt idx="211">
                  <c:v>23955</c:v>
                </c:pt>
                <c:pt idx="212">
                  <c:v>23986</c:v>
                </c:pt>
                <c:pt idx="213">
                  <c:v>24016</c:v>
                </c:pt>
                <c:pt idx="214">
                  <c:v>24047</c:v>
                </c:pt>
                <c:pt idx="215">
                  <c:v>24077</c:v>
                </c:pt>
                <c:pt idx="216">
                  <c:v>24108</c:v>
                </c:pt>
                <c:pt idx="217">
                  <c:v>24139</c:v>
                </c:pt>
                <c:pt idx="218">
                  <c:v>24167</c:v>
                </c:pt>
                <c:pt idx="219">
                  <c:v>24198</c:v>
                </c:pt>
                <c:pt idx="220">
                  <c:v>24228</c:v>
                </c:pt>
                <c:pt idx="221">
                  <c:v>24259</c:v>
                </c:pt>
                <c:pt idx="222">
                  <c:v>24289</c:v>
                </c:pt>
                <c:pt idx="223">
                  <c:v>24320</c:v>
                </c:pt>
                <c:pt idx="224">
                  <c:v>24351</c:v>
                </c:pt>
                <c:pt idx="225">
                  <c:v>24381</c:v>
                </c:pt>
                <c:pt idx="226">
                  <c:v>24412</c:v>
                </c:pt>
                <c:pt idx="227">
                  <c:v>24442</c:v>
                </c:pt>
                <c:pt idx="228">
                  <c:v>24473</c:v>
                </c:pt>
                <c:pt idx="229">
                  <c:v>24504</c:v>
                </c:pt>
                <c:pt idx="230">
                  <c:v>24532</c:v>
                </c:pt>
                <c:pt idx="231">
                  <c:v>24563</c:v>
                </c:pt>
                <c:pt idx="232">
                  <c:v>24593</c:v>
                </c:pt>
                <c:pt idx="233">
                  <c:v>24624</c:v>
                </c:pt>
                <c:pt idx="234">
                  <c:v>24654</c:v>
                </c:pt>
                <c:pt idx="235">
                  <c:v>24685</c:v>
                </c:pt>
                <c:pt idx="236">
                  <c:v>24716</c:v>
                </c:pt>
                <c:pt idx="237">
                  <c:v>24746</c:v>
                </c:pt>
                <c:pt idx="238">
                  <c:v>24777</c:v>
                </c:pt>
                <c:pt idx="239">
                  <c:v>24807</c:v>
                </c:pt>
                <c:pt idx="240">
                  <c:v>24838</c:v>
                </c:pt>
                <c:pt idx="241">
                  <c:v>24869</c:v>
                </c:pt>
                <c:pt idx="242">
                  <c:v>24898</c:v>
                </c:pt>
                <c:pt idx="243">
                  <c:v>24929</c:v>
                </c:pt>
                <c:pt idx="244">
                  <c:v>24959</c:v>
                </c:pt>
                <c:pt idx="245">
                  <c:v>24990</c:v>
                </c:pt>
                <c:pt idx="246">
                  <c:v>25020</c:v>
                </c:pt>
                <c:pt idx="247">
                  <c:v>25051</c:v>
                </c:pt>
                <c:pt idx="248">
                  <c:v>25082</c:v>
                </c:pt>
                <c:pt idx="249">
                  <c:v>25112</c:v>
                </c:pt>
                <c:pt idx="250">
                  <c:v>25143</c:v>
                </c:pt>
                <c:pt idx="251">
                  <c:v>25173</c:v>
                </c:pt>
                <c:pt idx="252">
                  <c:v>25204</c:v>
                </c:pt>
                <c:pt idx="253">
                  <c:v>25235</c:v>
                </c:pt>
                <c:pt idx="254">
                  <c:v>25263</c:v>
                </c:pt>
                <c:pt idx="255">
                  <c:v>25294</c:v>
                </c:pt>
                <c:pt idx="256">
                  <c:v>25324</c:v>
                </c:pt>
                <c:pt idx="257">
                  <c:v>25355</c:v>
                </c:pt>
                <c:pt idx="258">
                  <c:v>25385</c:v>
                </c:pt>
                <c:pt idx="259">
                  <c:v>25416</c:v>
                </c:pt>
                <c:pt idx="260">
                  <c:v>25447</c:v>
                </c:pt>
                <c:pt idx="261">
                  <c:v>25477</c:v>
                </c:pt>
                <c:pt idx="262">
                  <c:v>25508</c:v>
                </c:pt>
                <c:pt idx="263">
                  <c:v>25538</c:v>
                </c:pt>
                <c:pt idx="264">
                  <c:v>25569</c:v>
                </c:pt>
                <c:pt idx="265">
                  <c:v>25600</c:v>
                </c:pt>
                <c:pt idx="266">
                  <c:v>25628</c:v>
                </c:pt>
                <c:pt idx="267">
                  <c:v>25659</c:v>
                </c:pt>
                <c:pt idx="268">
                  <c:v>25689</c:v>
                </c:pt>
                <c:pt idx="269">
                  <c:v>25720</c:v>
                </c:pt>
                <c:pt idx="270">
                  <c:v>25750</c:v>
                </c:pt>
                <c:pt idx="271">
                  <c:v>25781</c:v>
                </c:pt>
                <c:pt idx="272">
                  <c:v>25812</c:v>
                </c:pt>
                <c:pt idx="273">
                  <c:v>25842</c:v>
                </c:pt>
                <c:pt idx="274">
                  <c:v>25873</c:v>
                </c:pt>
                <c:pt idx="275">
                  <c:v>25903</c:v>
                </c:pt>
                <c:pt idx="276">
                  <c:v>25934</c:v>
                </c:pt>
                <c:pt idx="277">
                  <c:v>25965</c:v>
                </c:pt>
                <c:pt idx="278">
                  <c:v>25993</c:v>
                </c:pt>
                <c:pt idx="279">
                  <c:v>26024</c:v>
                </c:pt>
                <c:pt idx="280">
                  <c:v>26054</c:v>
                </c:pt>
                <c:pt idx="281">
                  <c:v>26085</c:v>
                </c:pt>
                <c:pt idx="282">
                  <c:v>26115</c:v>
                </c:pt>
                <c:pt idx="283">
                  <c:v>26146</c:v>
                </c:pt>
                <c:pt idx="284">
                  <c:v>26177</c:v>
                </c:pt>
                <c:pt idx="285">
                  <c:v>26207</c:v>
                </c:pt>
                <c:pt idx="286">
                  <c:v>26238</c:v>
                </c:pt>
                <c:pt idx="287">
                  <c:v>26268</c:v>
                </c:pt>
                <c:pt idx="288">
                  <c:v>26299</c:v>
                </c:pt>
                <c:pt idx="289">
                  <c:v>26330</c:v>
                </c:pt>
                <c:pt idx="290">
                  <c:v>26359</c:v>
                </c:pt>
                <c:pt idx="291">
                  <c:v>26390</c:v>
                </c:pt>
                <c:pt idx="292">
                  <c:v>26420</c:v>
                </c:pt>
                <c:pt idx="293">
                  <c:v>26451</c:v>
                </c:pt>
                <c:pt idx="294">
                  <c:v>26481</c:v>
                </c:pt>
                <c:pt idx="295">
                  <c:v>26512</c:v>
                </c:pt>
                <c:pt idx="296">
                  <c:v>26543</c:v>
                </c:pt>
                <c:pt idx="297">
                  <c:v>26573</c:v>
                </c:pt>
                <c:pt idx="298">
                  <c:v>26604</c:v>
                </c:pt>
                <c:pt idx="299">
                  <c:v>26634</c:v>
                </c:pt>
                <c:pt idx="300">
                  <c:v>26665</c:v>
                </c:pt>
                <c:pt idx="301">
                  <c:v>26696</c:v>
                </c:pt>
                <c:pt idx="302">
                  <c:v>26724</c:v>
                </c:pt>
                <c:pt idx="303">
                  <c:v>26755</c:v>
                </c:pt>
                <c:pt idx="304">
                  <c:v>26785</c:v>
                </c:pt>
                <c:pt idx="305">
                  <c:v>26816</c:v>
                </c:pt>
                <c:pt idx="306">
                  <c:v>26846</c:v>
                </c:pt>
                <c:pt idx="307">
                  <c:v>26877</c:v>
                </c:pt>
                <c:pt idx="308">
                  <c:v>26908</c:v>
                </c:pt>
                <c:pt idx="309">
                  <c:v>26938</c:v>
                </c:pt>
                <c:pt idx="310">
                  <c:v>26969</c:v>
                </c:pt>
                <c:pt idx="311">
                  <c:v>26999</c:v>
                </c:pt>
                <c:pt idx="312">
                  <c:v>27030</c:v>
                </c:pt>
                <c:pt idx="313">
                  <c:v>27061</c:v>
                </c:pt>
                <c:pt idx="314">
                  <c:v>27089</c:v>
                </c:pt>
                <c:pt idx="315">
                  <c:v>27120</c:v>
                </c:pt>
                <c:pt idx="316">
                  <c:v>27150</c:v>
                </c:pt>
                <c:pt idx="317">
                  <c:v>27181</c:v>
                </c:pt>
                <c:pt idx="318">
                  <c:v>27211</c:v>
                </c:pt>
                <c:pt idx="319">
                  <c:v>27242</c:v>
                </c:pt>
                <c:pt idx="320">
                  <c:v>27273</c:v>
                </c:pt>
                <c:pt idx="321">
                  <c:v>27303</c:v>
                </c:pt>
                <c:pt idx="322">
                  <c:v>27334</c:v>
                </c:pt>
                <c:pt idx="323">
                  <c:v>27364</c:v>
                </c:pt>
                <c:pt idx="324">
                  <c:v>27395</c:v>
                </c:pt>
                <c:pt idx="325">
                  <c:v>27426</c:v>
                </c:pt>
                <c:pt idx="326">
                  <c:v>27454</c:v>
                </c:pt>
                <c:pt idx="327">
                  <c:v>27485</c:v>
                </c:pt>
                <c:pt idx="328">
                  <c:v>27515</c:v>
                </c:pt>
                <c:pt idx="329">
                  <c:v>27546</c:v>
                </c:pt>
                <c:pt idx="330">
                  <c:v>27576</c:v>
                </c:pt>
                <c:pt idx="331">
                  <c:v>27607</c:v>
                </c:pt>
                <c:pt idx="332">
                  <c:v>27638</c:v>
                </c:pt>
                <c:pt idx="333">
                  <c:v>27668</c:v>
                </c:pt>
                <c:pt idx="334">
                  <c:v>27699</c:v>
                </c:pt>
                <c:pt idx="335">
                  <c:v>27729</c:v>
                </c:pt>
                <c:pt idx="336">
                  <c:v>27760</c:v>
                </c:pt>
                <c:pt idx="337">
                  <c:v>27791</c:v>
                </c:pt>
                <c:pt idx="338">
                  <c:v>27820</c:v>
                </c:pt>
                <c:pt idx="339">
                  <c:v>27851</c:v>
                </c:pt>
                <c:pt idx="340">
                  <c:v>27881</c:v>
                </c:pt>
                <c:pt idx="341">
                  <c:v>27912</c:v>
                </c:pt>
                <c:pt idx="342">
                  <c:v>27942</c:v>
                </c:pt>
                <c:pt idx="343">
                  <c:v>27973</c:v>
                </c:pt>
                <c:pt idx="344">
                  <c:v>28004</c:v>
                </c:pt>
                <c:pt idx="345">
                  <c:v>28034</c:v>
                </c:pt>
                <c:pt idx="346">
                  <c:v>28065</c:v>
                </c:pt>
                <c:pt idx="347">
                  <c:v>28095</c:v>
                </c:pt>
                <c:pt idx="348">
                  <c:v>28126</c:v>
                </c:pt>
                <c:pt idx="349">
                  <c:v>28157</c:v>
                </c:pt>
                <c:pt idx="350">
                  <c:v>28185</c:v>
                </c:pt>
                <c:pt idx="351">
                  <c:v>28216</c:v>
                </c:pt>
                <c:pt idx="352">
                  <c:v>28246</c:v>
                </c:pt>
                <c:pt idx="353">
                  <c:v>28277</c:v>
                </c:pt>
                <c:pt idx="354">
                  <c:v>28307</c:v>
                </c:pt>
                <c:pt idx="355">
                  <c:v>28338</c:v>
                </c:pt>
                <c:pt idx="356">
                  <c:v>28369</c:v>
                </c:pt>
                <c:pt idx="357">
                  <c:v>28399</c:v>
                </c:pt>
                <c:pt idx="358">
                  <c:v>28430</c:v>
                </c:pt>
                <c:pt idx="359">
                  <c:v>28460</c:v>
                </c:pt>
                <c:pt idx="360">
                  <c:v>28491</c:v>
                </c:pt>
                <c:pt idx="361">
                  <c:v>28522</c:v>
                </c:pt>
                <c:pt idx="362">
                  <c:v>28550</c:v>
                </c:pt>
                <c:pt idx="363">
                  <c:v>28581</c:v>
                </c:pt>
                <c:pt idx="364">
                  <c:v>28611</c:v>
                </c:pt>
                <c:pt idx="365">
                  <c:v>28642</c:v>
                </c:pt>
                <c:pt idx="366">
                  <c:v>28672</c:v>
                </c:pt>
                <c:pt idx="367">
                  <c:v>28703</c:v>
                </c:pt>
                <c:pt idx="368">
                  <c:v>28734</c:v>
                </c:pt>
                <c:pt idx="369">
                  <c:v>28764</c:v>
                </c:pt>
                <c:pt idx="370">
                  <c:v>28795</c:v>
                </c:pt>
                <c:pt idx="371">
                  <c:v>28825</c:v>
                </c:pt>
                <c:pt idx="372">
                  <c:v>28856</c:v>
                </c:pt>
                <c:pt idx="373">
                  <c:v>28887</c:v>
                </c:pt>
                <c:pt idx="374">
                  <c:v>28915</c:v>
                </c:pt>
                <c:pt idx="375">
                  <c:v>28946</c:v>
                </c:pt>
                <c:pt idx="376">
                  <c:v>28976</c:v>
                </c:pt>
                <c:pt idx="377">
                  <c:v>29007</c:v>
                </c:pt>
                <c:pt idx="378">
                  <c:v>29037</c:v>
                </c:pt>
                <c:pt idx="379">
                  <c:v>29068</c:v>
                </c:pt>
                <c:pt idx="380">
                  <c:v>29099</c:v>
                </c:pt>
                <c:pt idx="381">
                  <c:v>29129</c:v>
                </c:pt>
                <c:pt idx="382">
                  <c:v>29160</c:v>
                </c:pt>
                <c:pt idx="383">
                  <c:v>29190</c:v>
                </c:pt>
                <c:pt idx="384">
                  <c:v>29221</c:v>
                </c:pt>
                <c:pt idx="385">
                  <c:v>29252</c:v>
                </c:pt>
                <c:pt idx="386">
                  <c:v>29281</c:v>
                </c:pt>
                <c:pt idx="387">
                  <c:v>29312</c:v>
                </c:pt>
                <c:pt idx="388">
                  <c:v>29342</c:v>
                </c:pt>
                <c:pt idx="389">
                  <c:v>29373</c:v>
                </c:pt>
                <c:pt idx="390">
                  <c:v>29403</c:v>
                </c:pt>
                <c:pt idx="391">
                  <c:v>29434</c:v>
                </c:pt>
                <c:pt idx="392">
                  <c:v>29465</c:v>
                </c:pt>
                <c:pt idx="393">
                  <c:v>29495</c:v>
                </c:pt>
                <c:pt idx="394">
                  <c:v>29526</c:v>
                </c:pt>
                <c:pt idx="395">
                  <c:v>29556</c:v>
                </c:pt>
                <c:pt idx="396">
                  <c:v>29587</c:v>
                </c:pt>
                <c:pt idx="397">
                  <c:v>29618</c:v>
                </c:pt>
                <c:pt idx="398">
                  <c:v>29646</c:v>
                </c:pt>
                <c:pt idx="399">
                  <c:v>29677</c:v>
                </c:pt>
                <c:pt idx="400">
                  <c:v>29707</c:v>
                </c:pt>
                <c:pt idx="401">
                  <c:v>29738</c:v>
                </c:pt>
                <c:pt idx="402">
                  <c:v>29768</c:v>
                </c:pt>
                <c:pt idx="403">
                  <c:v>29799</c:v>
                </c:pt>
                <c:pt idx="404">
                  <c:v>29830</c:v>
                </c:pt>
                <c:pt idx="405">
                  <c:v>29860</c:v>
                </c:pt>
                <c:pt idx="406">
                  <c:v>29891</c:v>
                </c:pt>
                <c:pt idx="407">
                  <c:v>29921</c:v>
                </c:pt>
                <c:pt idx="408">
                  <c:v>29952</c:v>
                </c:pt>
                <c:pt idx="409">
                  <c:v>29983</c:v>
                </c:pt>
                <c:pt idx="410">
                  <c:v>30011</c:v>
                </c:pt>
                <c:pt idx="411">
                  <c:v>30042</c:v>
                </c:pt>
                <c:pt idx="412">
                  <c:v>30072</c:v>
                </c:pt>
                <c:pt idx="413">
                  <c:v>30103</c:v>
                </c:pt>
                <c:pt idx="414">
                  <c:v>30133</c:v>
                </c:pt>
                <c:pt idx="415">
                  <c:v>30164</c:v>
                </c:pt>
                <c:pt idx="416">
                  <c:v>30195</c:v>
                </c:pt>
                <c:pt idx="417">
                  <c:v>30225</c:v>
                </c:pt>
                <c:pt idx="418">
                  <c:v>30256</c:v>
                </c:pt>
                <c:pt idx="419">
                  <c:v>30286</c:v>
                </c:pt>
                <c:pt idx="420">
                  <c:v>30317</c:v>
                </c:pt>
                <c:pt idx="421">
                  <c:v>30348</c:v>
                </c:pt>
                <c:pt idx="422">
                  <c:v>30376</c:v>
                </c:pt>
                <c:pt idx="423">
                  <c:v>30407</c:v>
                </c:pt>
                <c:pt idx="424">
                  <c:v>30437</c:v>
                </c:pt>
                <c:pt idx="425">
                  <c:v>30468</c:v>
                </c:pt>
                <c:pt idx="426">
                  <c:v>30498</c:v>
                </c:pt>
                <c:pt idx="427">
                  <c:v>30529</c:v>
                </c:pt>
                <c:pt idx="428">
                  <c:v>30560</c:v>
                </c:pt>
                <c:pt idx="429">
                  <c:v>30590</c:v>
                </c:pt>
                <c:pt idx="430">
                  <c:v>30621</c:v>
                </c:pt>
                <c:pt idx="431">
                  <c:v>30651</c:v>
                </c:pt>
                <c:pt idx="432">
                  <c:v>30682</c:v>
                </c:pt>
                <c:pt idx="433">
                  <c:v>30713</c:v>
                </c:pt>
                <c:pt idx="434">
                  <c:v>30742</c:v>
                </c:pt>
                <c:pt idx="435">
                  <c:v>30773</c:v>
                </c:pt>
                <c:pt idx="436">
                  <c:v>30803</c:v>
                </c:pt>
                <c:pt idx="437">
                  <c:v>30834</c:v>
                </c:pt>
                <c:pt idx="438">
                  <c:v>30864</c:v>
                </c:pt>
                <c:pt idx="439">
                  <c:v>30895</c:v>
                </c:pt>
                <c:pt idx="440">
                  <c:v>30926</c:v>
                </c:pt>
                <c:pt idx="441">
                  <c:v>30956</c:v>
                </c:pt>
                <c:pt idx="442">
                  <c:v>30987</c:v>
                </c:pt>
                <c:pt idx="443">
                  <c:v>31017</c:v>
                </c:pt>
                <c:pt idx="444">
                  <c:v>31048</c:v>
                </c:pt>
                <c:pt idx="445">
                  <c:v>31079</c:v>
                </c:pt>
                <c:pt idx="446">
                  <c:v>31107</c:v>
                </c:pt>
                <c:pt idx="447">
                  <c:v>31138</c:v>
                </c:pt>
                <c:pt idx="448">
                  <c:v>31168</c:v>
                </c:pt>
                <c:pt idx="449">
                  <c:v>31199</c:v>
                </c:pt>
                <c:pt idx="450">
                  <c:v>31229</c:v>
                </c:pt>
                <c:pt idx="451">
                  <c:v>31260</c:v>
                </c:pt>
                <c:pt idx="452">
                  <c:v>31291</c:v>
                </c:pt>
                <c:pt idx="453">
                  <c:v>31321</c:v>
                </c:pt>
                <c:pt idx="454">
                  <c:v>31352</c:v>
                </c:pt>
                <c:pt idx="455">
                  <c:v>31382</c:v>
                </c:pt>
                <c:pt idx="456">
                  <c:v>31413</c:v>
                </c:pt>
                <c:pt idx="457">
                  <c:v>31444</c:v>
                </c:pt>
                <c:pt idx="458">
                  <c:v>31472</c:v>
                </c:pt>
                <c:pt idx="459">
                  <c:v>31503</c:v>
                </c:pt>
                <c:pt idx="460">
                  <c:v>31533</c:v>
                </c:pt>
                <c:pt idx="461">
                  <c:v>31564</c:v>
                </c:pt>
                <c:pt idx="462">
                  <c:v>31594</c:v>
                </c:pt>
                <c:pt idx="463">
                  <c:v>31625</c:v>
                </c:pt>
                <c:pt idx="464">
                  <c:v>31656</c:v>
                </c:pt>
                <c:pt idx="465">
                  <c:v>31686</c:v>
                </c:pt>
                <c:pt idx="466">
                  <c:v>31717</c:v>
                </c:pt>
                <c:pt idx="467">
                  <c:v>31747</c:v>
                </c:pt>
                <c:pt idx="468">
                  <c:v>31778</c:v>
                </c:pt>
                <c:pt idx="469">
                  <c:v>31809</c:v>
                </c:pt>
                <c:pt idx="470">
                  <c:v>31837</c:v>
                </c:pt>
                <c:pt idx="471">
                  <c:v>31868</c:v>
                </c:pt>
                <c:pt idx="472">
                  <c:v>31898</c:v>
                </c:pt>
                <c:pt idx="473">
                  <c:v>31929</c:v>
                </c:pt>
                <c:pt idx="474">
                  <c:v>31959</c:v>
                </c:pt>
                <c:pt idx="475">
                  <c:v>31990</c:v>
                </c:pt>
                <c:pt idx="476">
                  <c:v>32021</c:v>
                </c:pt>
                <c:pt idx="477">
                  <c:v>32051</c:v>
                </c:pt>
                <c:pt idx="478">
                  <c:v>32082</c:v>
                </c:pt>
                <c:pt idx="479">
                  <c:v>32112</c:v>
                </c:pt>
                <c:pt idx="480">
                  <c:v>32143</c:v>
                </c:pt>
                <c:pt idx="481">
                  <c:v>32174</c:v>
                </c:pt>
                <c:pt idx="482">
                  <c:v>32203</c:v>
                </c:pt>
                <c:pt idx="483">
                  <c:v>32234</c:v>
                </c:pt>
                <c:pt idx="484">
                  <c:v>32264</c:v>
                </c:pt>
                <c:pt idx="485">
                  <c:v>32295</c:v>
                </c:pt>
                <c:pt idx="486">
                  <c:v>32325</c:v>
                </c:pt>
                <c:pt idx="487">
                  <c:v>32356</c:v>
                </c:pt>
                <c:pt idx="488">
                  <c:v>32387</c:v>
                </c:pt>
                <c:pt idx="489">
                  <c:v>32417</c:v>
                </c:pt>
                <c:pt idx="490">
                  <c:v>32448</c:v>
                </c:pt>
                <c:pt idx="491">
                  <c:v>32478</c:v>
                </c:pt>
                <c:pt idx="492">
                  <c:v>32509</c:v>
                </c:pt>
                <c:pt idx="493">
                  <c:v>32540</c:v>
                </c:pt>
                <c:pt idx="494">
                  <c:v>32568</c:v>
                </c:pt>
                <c:pt idx="495">
                  <c:v>32599</c:v>
                </c:pt>
                <c:pt idx="496">
                  <c:v>32629</c:v>
                </c:pt>
                <c:pt idx="497">
                  <c:v>32660</c:v>
                </c:pt>
                <c:pt idx="498">
                  <c:v>32690</c:v>
                </c:pt>
                <c:pt idx="499">
                  <c:v>32721</c:v>
                </c:pt>
                <c:pt idx="500">
                  <c:v>32752</c:v>
                </c:pt>
                <c:pt idx="501">
                  <c:v>32782</c:v>
                </c:pt>
                <c:pt idx="502">
                  <c:v>32813</c:v>
                </c:pt>
                <c:pt idx="503">
                  <c:v>32843</c:v>
                </c:pt>
                <c:pt idx="504">
                  <c:v>32874</c:v>
                </c:pt>
                <c:pt idx="505">
                  <c:v>32905</c:v>
                </c:pt>
                <c:pt idx="506">
                  <c:v>32933</c:v>
                </c:pt>
                <c:pt idx="507">
                  <c:v>32964</c:v>
                </c:pt>
                <c:pt idx="508">
                  <c:v>32994</c:v>
                </c:pt>
                <c:pt idx="509">
                  <c:v>33025</c:v>
                </c:pt>
                <c:pt idx="510">
                  <c:v>33055</c:v>
                </c:pt>
                <c:pt idx="511">
                  <c:v>33086</c:v>
                </c:pt>
                <c:pt idx="512">
                  <c:v>33117</c:v>
                </c:pt>
                <c:pt idx="513">
                  <c:v>33147</c:v>
                </c:pt>
                <c:pt idx="514">
                  <c:v>33178</c:v>
                </c:pt>
                <c:pt idx="515">
                  <c:v>33208</c:v>
                </c:pt>
                <c:pt idx="516">
                  <c:v>33239</c:v>
                </c:pt>
                <c:pt idx="517">
                  <c:v>33270</c:v>
                </c:pt>
                <c:pt idx="518">
                  <c:v>33298</c:v>
                </c:pt>
                <c:pt idx="519">
                  <c:v>33329</c:v>
                </c:pt>
                <c:pt idx="520">
                  <c:v>33359</c:v>
                </c:pt>
                <c:pt idx="521">
                  <c:v>33390</c:v>
                </c:pt>
                <c:pt idx="522">
                  <c:v>33420</c:v>
                </c:pt>
                <c:pt idx="523">
                  <c:v>33451</c:v>
                </c:pt>
                <c:pt idx="524">
                  <c:v>33482</c:v>
                </c:pt>
                <c:pt idx="525">
                  <c:v>33512</c:v>
                </c:pt>
                <c:pt idx="526">
                  <c:v>33543</c:v>
                </c:pt>
                <c:pt idx="527">
                  <c:v>33573</c:v>
                </c:pt>
                <c:pt idx="528">
                  <c:v>33604</c:v>
                </c:pt>
                <c:pt idx="529">
                  <c:v>33635</c:v>
                </c:pt>
                <c:pt idx="530">
                  <c:v>33664</c:v>
                </c:pt>
                <c:pt idx="531">
                  <c:v>33695</c:v>
                </c:pt>
                <c:pt idx="532">
                  <c:v>33725</c:v>
                </c:pt>
                <c:pt idx="533">
                  <c:v>33756</c:v>
                </c:pt>
                <c:pt idx="534">
                  <c:v>33786</c:v>
                </c:pt>
                <c:pt idx="535">
                  <c:v>33817</c:v>
                </c:pt>
                <c:pt idx="536">
                  <c:v>33848</c:v>
                </c:pt>
                <c:pt idx="537">
                  <c:v>33878</c:v>
                </c:pt>
                <c:pt idx="538">
                  <c:v>33909</c:v>
                </c:pt>
                <c:pt idx="539">
                  <c:v>33939</c:v>
                </c:pt>
                <c:pt idx="540">
                  <c:v>33970</c:v>
                </c:pt>
                <c:pt idx="541">
                  <c:v>34001</c:v>
                </c:pt>
                <c:pt idx="542">
                  <c:v>34029</c:v>
                </c:pt>
                <c:pt idx="543">
                  <c:v>34060</c:v>
                </c:pt>
                <c:pt idx="544">
                  <c:v>34090</c:v>
                </c:pt>
                <c:pt idx="545">
                  <c:v>34121</c:v>
                </c:pt>
                <c:pt idx="546">
                  <c:v>34151</c:v>
                </c:pt>
                <c:pt idx="547">
                  <c:v>34182</c:v>
                </c:pt>
                <c:pt idx="548">
                  <c:v>34213</c:v>
                </c:pt>
                <c:pt idx="549">
                  <c:v>34243</c:v>
                </c:pt>
                <c:pt idx="550">
                  <c:v>34274</c:v>
                </c:pt>
                <c:pt idx="551">
                  <c:v>34304</c:v>
                </c:pt>
                <c:pt idx="552">
                  <c:v>34335</c:v>
                </c:pt>
                <c:pt idx="553">
                  <c:v>34366</c:v>
                </c:pt>
                <c:pt idx="554">
                  <c:v>34394</c:v>
                </c:pt>
                <c:pt idx="555">
                  <c:v>34425</c:v>
                </c:pt>
                <c:pt idx="556">
                  <c:v>34455</c:v>
                </c:pt>
                <c:pt idx="557">
                  <c:v>34486</c:v>
                </c:pt>
                <c:pt idx="558">
                  <c:v>34516</c:v>
                </c:pt>
                <c:pt idx="559">
                  <c:v>34547</c:v>
                </c:pt>
                <c:pt idx="560">
                  <c:v>34578</c:v>
                </c:pt>
                <c:pt idx="561">
                  <c:v>34608</c:v>
                </c:pt>
                <c:pt idx="562">
                  <c:v>34639</c:v>
                </c:pt>
                <c:pt idx="563">
                  <c:v>34669</c:v>
                </c:pt>
                <c:pt idx="564">
                  <c:v>34700</c:v>
                </c:pt>
                <c:pt idx="565">
                  <c:v>34731</c:v>
                </c:pt>
                <c:pt idx="566">
                  <c:v>34759</c:v>
                </c:pt>
                <c:pt idx="567">
                  <c:v>34790</c:v>
                </c:pt>
                <c:pt idx="568">
                  <c:v>34820</c:v>
                </c:pt>
                <c:pt idx="569">
                  <c:v>34851</c:v>
                </c:pt>
                <c:pt idx="570">
                  <c:v>34881</c:v>
                </c:pt>
                <c:pt idx="571">
                  <c:v>34912</c:v>
                </c:pt>
                <c:pt idx="572">
                  <c:v>34943</c:v>
                </c:pt>
                <c:pt idx="573">
                  <c:v>34973</c:v>
                </c:pt>
                <c:pt idx="574">
                  <c:v>35004</c:v>
                </c:pt>
                <c:pt idx="575">
                  <c:v>35034</c:v>
                </c:pt>
                <c:pt idx="576">
                  <c:v>35065</c:v>
                </c:pt>
                <c:pt idx="577">
                  <c:v>35096</c:v>
                </c:pt>
                <c:pt idx="578">
                  <c:v>35125</c:v>
                </c:pt>
                <c:pt idx="579">
                  <c:v>35156</c:v>
                </c:pt>
                <c:pt idx="580">
                  <c:v>35186</c:v>
                </c:pt>
                <c:pt idx="581">
                  <c:v>35217</c:v>
                </c:pt>
                <c:pt idx="582">
                  <c:v>35247</c:v>
                </c:pt>
                <c:pt idx="583">
                  <c:v>35278</c:v>
                </c:pt>
                <c:pt idx="584">
                  <c:v>35309</c:v>
                </c:pt>
                <c:pt idx="585">
                  <c:v>35339</c:v>
                </c:pt>
                <c:pt idx="586">
                  <c:v>35370</c:v>
                </c:pt>
                <c:pt idx="587">
                  <c:v>35400</c:v>
                </c:pt>
                <c:pt idx="588">
                  <c:v>35431</c:v>
                </c:pt>
                <c:pt idx="589">
                  <c:v>35462</c:v>
                </c:pt>
                <c:pt idx="590">
                  <c:v>35490</c:v>
                </c:pt>
                <c:pt idx="591">
                  <c:v>35521</c:v>
                </c:pt>
                <c:pt idx="592">
                  <c:v>35551</c:v>
                </c:pt>
                <c:pt idx="593">
                  <c:v>35582</c:v>
                </c:pt>
                <c:pt idx="594">
                  <c:v>35612</c:v>
                </c:pt>
                <c:pt idx="595">
                  <c:v>35643</c:v>
                </c:pt>
                <c:pt idx="596">
                  <c:v>35674</c:v>
                </c:pt>
                <c:pt idx="597">
                  <c:v>35704</c:v>
                </c:pt>
                <c:pt idx="598">
                  <c:v>35735</c:v>
                </c:pt>
                <c:pt idx="599">
                  <c:v>35765</c:v>
                </c:pt>
                <c:pt idx="600">
                  <c:v>35796</c:v>
                </c:pt>
                <c:pt idx="601">
                  <c:v>35827</c:v>
                </c:pt>
                <c:pt idx="602">
                  <c:v>35855</c:v>
                </c:pt>
                <c:pt idx="603">
                  <c:v>35886</c:v>
                </c:pt>
                <c:pt idx="604">
                  <c:v>35916</c:v>
                </c:pt>
                <c:pt idx="605">
                  <c:v>35947</c:v>
                </c:pt>
                <c:pt idx="606">
                  <c:v>35977</c:v>
                </c:pt>
                <c:pt idx="607">
                  <c:v>36008</c:v>
                </c:pt>
                <c:pt idx="608">
                  <c:v>36039</c:v>
                </c:pt>
                <c:pt idx="609">
                  <c:v>36069</c:v>
                </c:pt>
                <c:pt idx="610">
                  <c:v>36100</c:v>
                </c:pt>
                <c:pt idx="611">
                  <c:v>36130</c:v>
                </c:pt>
                <c:pt idx="612">
                  <c:v>36161</c:v>
                </c:pt>
                <c:pt idx="613">
                  <c:v>36192</c:v>
                </c:pt>
                <c:pt idx="614">
                  <c:v>36220</c:v>
                </c:pt>
                <c:pt idx="615">
                  <c:v>36251</c:v>
                </c:pt>
                <c:pt idx="616">
                  <c:v>36281</c:v>
                </c:pt>
                <c:pt idx="617">
                  <c:v>36312</c:v>
                </c:pt>
                <c:pt idx="618">
                  <c:v>36342</c:v>
                </c:pt>
                <c:pt idx="619">
                  <c:v>36373</c:v>
                </c:pt>
                <c:pt idx="620">
                  <c:v>36404</c:v>
                </c:pt>
                <c:pt idx="621">
                  <c:v>36434</c:v>
                </c:pt>
                <c:pt idx="622">
                  <c:v>36465</c:v>
                </c:pt>
                <c:pt idx="623">
                  <c:v>36495</c:v>
                </c:pt>
                <c:pt idx="624">
                  <c:v>36526</c:v>
                </c:pt>
                <c:pt idx="625">
                  <c:v>36557</c:v>
                </c:pt>
                <c:pt idx="626">
                  <c:v>36586</c:v>
                </c:pt>
                <c:pt idx="627">
                  <c:v>36617</c:v>
                </c:pt>
                <c:pt idx="628">
                  <c:v>36647</c:v>
                </c:pt>
                <c:pt idx="629">
                  <c:v>36678</c:v>
                </c:pt>
                <c:pt idx="630">
                  <c:v>36708</c:v>
                </c:pt>
                <c:pt idx="631">
                  <c:v>36739</c:v>
                </c:pt>
                <c:pt idx="632">
                  <c:v>36770</c:v>
                </c:pt>
                <c:pt idx="633">
                  <c:v>36800</c:v>
                </c:pt>
                <c:pt idx="634">
                  <c:v>36831</c:v>
                </c:pt>
                <c:pt idx="635">
                  <c:v>36861</c:v>
                </c:pt>
                <c:pt idx="636">
                  <c:v>36892</c:v>
                </c:pt>
                <c:pt idx="637">
                  <c:v>36923</c:v>
                </c:pt>
                <c:pt idx="638">
                  <c:v>36951</c:v>
                </c:pt>
                <c:pt idx="639">
                  <c:v>36982</c:v>
                </c:pt>
                <c:pt idx="640">
                  <c:v>37012</c:v>
                </c:pt>
                <c:pt idx="641">
                  <c:v>37043</c:v>
                </c:pt>
                <c:pt idx="642">
                  <c:v>37073</c:v>
                </c:pt>
                <c:pt idx="643">
                  <c:v>37104</c:v>
                </c:pt>
                <c:pt idx="644">
                  <c:v>37135</c:v>
                </c:pt>
                <c:pt idx="645">
                  <c:v>37165</c:v>
                </c:pt>
                <c:pt idx="646">
                  <c:v>37196</c:v>
                </c:pt>
                <c:pt idx="647">
                  <c:v>37226</c:v>
                </c:pt>
                <c:pt idx="648">
                  <c:v>37257</c:v>
                </c:pt>
                <c:pt idx="649">
                  <c:v>37288</c:v>
                </c:pt>
                <c:pt idx="650">
                  <c:v>37316</c:v>
                </c:pt>
                <c:pt idx="651">
                  <c:v>37347</c:v>
                </c:pt>
                <c:pt idx="652">
                  <c:v>37377</c:v>
                </c:pt>
                <c:pt idx="653">
                  <c:v>37408</c:v>
                </c:pt>
                <c:pt idx="654">
                  <c:v>37438</c:v>
                </c:pt>
                <c:pt idx="655">
                  <c:v>37469</c:v>
                </c:pt>
                <c:pt idx="656">
                  <c:v>37500</c:v>
                </c:pt>
                <c:pt idx="657">
                  <c:v>37530</c:v>
                </c:pt>
                <c:pt idx="658">
                  <c:v>37561</c:v>
                </c:pt>
                <c:pt idx="659">
                  <c:v>37591</c:v>
                </c:pt>
                <c:pt idx="660">
                  <c:v>37622</c:v>
                </c:pt>
                <c:pt idx="661">
                  <c:v>37653</c:v>
                </c:pt>
                <c:pt idx="662">
                  <c:v>37681</c:v>
                </c:pt>
                <c:pt idx="663">
                  <c:v>37712</c:v>
                </c:pt>
                <c:pt idx="664">
                  <c:v>37742</c:v>
                </c:pt>
                <c:pt idx="665">
                  <c:v>37773</c:v>
                </c:pt>
                <c:pt idx="666">
                  <c:v>37803</c:v>
                </c:pt>
                <c:pt idx="667">
                  <c:v>37834</c:v>
                </c:pt>
                <c:pt idx="668">
                  <c:v>37865</c:v>
                </c:pt>
                <c:pt idx="669">
                  <c:v>37895</c:v>
                </c:pt>
                <c:pt idx="670">
                  <c:v>37926</c:v>
                </c:pt>
                <c:pt idx="671">
                  <c:v>37956</c:v>
                </c:pt>
                <c:pt idx="672">
                  <c:v>37987</c:v>
                </c:pt>
                <c:pt idx="673">
                  <c:v>38018</c:v>
                </c:pt>
                <c:pt idx="674">
                  <c:v>38047</c:v>
                </c:pt>
                <c:pt idx="675">
                  <c:v>38078</c:v>
                </c:pt>
                <c:pt idx="676">
                  <c:v>38108</c:v>
                </c:pt>
                <c:pt idx="677">
                  <c:v>38139</c:v>
                </c:pt>
                <c:pt idx="678">
                  <c:v>38169</c:v>
                </c:pt>
                <c:pt idx="679">
                  <c:v>38200</c:v>
                </c:pt>
                <c:pt idx="680">
                  <c:v>38231</c:v>
                </c:pt>
                <c:pt idx="681">
                  <c:v>38261</c:v>
                </c:pt>
                <c:pt idx="682">
                  <c:v>38292</c:v>
                </c:pt>
                <c:pt idx="683">
                  <c:v>38322</c:v>
                </c:pt>
                <c:pt idx="684">
                  <c:v>38353</c:v>
                </c:pt>
                <c:pt idx="685">
                  <c:v>38384</c:v>
                </c:pt>
                <c:pt idx="686">
                  <c:v>38412</c:v>
                </c:pt>
                <c:pt idx="687">
                  <c:v>38443</c:v>
                </c:pt>
                <c:pt idx="688">
                  <c:v>38473</c:v>
                </c:pt>
                <c:pt idx="689">
                  <c:v>38504</c:v>
                </c:pt>
                <c:pt idx="690">
                  <c:v>38534</c:v>
                </c:pt>
                <c:pt idx="691">
                  <c:v>38565</c:v>
                </c:pt>
                <c:pt idx="692">
                  <c:v>38596</c:v>
                </c:pt>
                <c:pt idx="693">
                  <c:v>38626</c:v>
                </c:pt>
                <c:pt idx="694">
                  <c:v>38657</c:v>
                </c:pt>
                <c:pt idx="695">
                  <c:v>38687</c:v>
                </c:pt>
                <c:pt idx="696">
                  <c:v>38718</c:v>
                </c:pt>
                <c:pt idx="697">
                  <c:v>38749</c:v>
                </c:pt>
                <c:pt idx="698">
                  <c:v>38777</c:v>
                </c:pt>
                <c:pt idx="699">
                  <c:v>38808</c:v>
                </c:pt>
                <c:pt idx="700">
                  <c:v>38838</c:v>
                </c:pt>
                <c:pt idx="701">
                  <c:v>38869</c:v>
                </c:pt>
                <c:pt idx="702">
                  <c:v>38899</c:v>
                </c:pt>
                <c:pt idx="703">
                  <c:v>38930</c:v>
                </c:pt>
                <c:pt idx="704">
                  <c:v>38961</c:v>
                </c:pt>
                <c:pt idx="705">
                  <c:v>38991</c:v>
                </c:pt>
                <c:pt idx="706">
                  <c:v>39022</c:v>
                </c:pt>
                <c:pt idx="707">
                  <c:v>39052</c:v>
                </c:pt>
                <c:pt idx="708">
                  <c:v>39083</c:v>
                </c:pt>
                <c:pt idx="709">
                  <c:v>39114</c:v>
                </c:pt>
                <c:pt idx="710">
                  <c:v>39142</c:v>
                </c:pt>
                <c:pt idx="711">
                  <c:v>39173</c:v>
                </c:pt>
                <c:pt idx="712">
                  <c:v>39203</c:v>
                </c:pt>
                <c:pt idx="713">
                  <c:v>39234</c:v>
                </c:pt>
                <c:pt idx="714">
                  <c:v>39264</c:v>
                </c:pt>
                <c:pt idx="715">
                  <c:v>39295</c:v>
                </c:pt>
                <c:pt idx="716">
                  <c:v>39326</c:v>
                </c:pt>
                <c:pt idx="717">
                  <c:v>39356</c:v>
                </c:pt>
                <c:pt idx="718">
                  <c:v>39387</c:v>
                </c:pt>
                <c:pt idx="719">
                  <c:v>39417</c:v>
                </c:pt>
                <c:pt idx="720">
                  <c:v>39448</c:v>
                </c:pt>
                <c:pt idx="721">
                  <c:v>39479</c:v>
                </c:pt>
                <c:pt idx="722">
                  <c:v>39508</c:v>
                </c:pt>
                <c:pt idx="723">
                  <c:v>39539</c:v>
                </c:pt>
                <c:pt idx="724">
                  <c:v>39569</c:v>
                </c:pt>
                <c:pt idx="725">
                  <c:v>39600</c:v>
                </c:pt>
                <c:pt idx="726">
                  <c:v>39630</c:v>
                </c:pt>
                <c:pt idx="727">
                  <c:v>39661</c:v>
                </c:pt>
                <c:pt idx="728">
                  <c:v>39692</c:v>
                </c:pt>
                <c:pt idx="729">
                  <c:v>39722</c:v>
                </c:pt>
                <c:pt idx="730">
                  <c:v>39753</c:v>
                </c:pt>
                <c:pt idx="731">
                  <c:v>39783</c:v>
                </c:pt>
                <c:pt idx="732">
                  <c:v>39814</c:v>
                </c:pt>
                <c:pt idx="733">
                  <c:v>39845</c:v>
                </c:pt>
                <c:pt idx="734">
                  <c:v>39873</c:v>
                </c:pt>
                <c:pt idx="735">
                  <c:v>39904</c:v>
                </c:pt>
                <c:pt idx="736">
                  <c:v>39934</c:v>
                </c:pt>
                <c:pt idx="737">
                  <c:v>39965</c:v>
                </c:pt>
                <c:pt idx="738">
                  <c:v>39995</c:v>
                </c:pt>
                <c:pt idx="739">
                  <c:v>40026</c:v>
                </c:pt>
                <c:pt idx="740">
                  <c:v>40057</c:v>
                </c:pt>
                <c:pt idx="741">
                  <c:v>40087</c:v>
                </c:pt>
                <c:pt idx="742">
                  <c:v>40118</c:v>
                </c:pt>
                <c:pt idx="743">
                  <c:v>40148</c:v>
                </c:pt>
                <c:pt idx="744">
                  <c:v>40179</c:v>
                </c:pt>
                <c:pt idx="745">
                  <c:v>40210</c:v>
                </c:pt>
                <c:pt idx="746">
                  <c:v>40238</c:v>
                </c:pt>
                <c:pt idx="747">
                  <c:v>40269</c:v>
                </c:pt>
                <c:pt idx="748">
                  <c:v>40299</c:v>
                </c:pt>
                <c:pt idx="749">
                  <c:v>40330</c:v>
                </c:pt>
                <c:pt idx="750">
                  <c:v>40360</c:v>
                </c:pt>
                <c:pt idx="751">
                  <c:v>40391</c:v>
                </c:pt>
                <c:pt idx="752">
                  <c:v>40422</c:v>
                </c:pt>
                <c:pt idx="753">
                  <c:v>40452</c:v>
                </c:pt>
                <c:pt idx="754">
                  <c:v>40483</c:v>
                </c:pt>
                <c:pt idx="755">
                  <c:v>40513</c:v>
                </c:pt>
                <c:pt idx="756">
                  <c:v>40544</c:v>
                </c:pt>
                <c:pt idx="757">
                  <c:v>40575</c:v>
                </c:pt>
                <c:pt idx="758">
                  <c:v>40603</c:v>
                </c:pt>
                <c:pt idx="759">
                  <c:v>40634</c:v>
                </c:pt>
                <c:pt idx="760">
                  <c:v>40664</c:v>
                </c:pt>
                <c:pt idx="761">
                  <c:v>40695</c:v>
                </c:pt>
                <c:pt idx="762">
                  <c:v>40725</c:v>
                </c:pt>
                <c:pt idx="763">
                  <c:v>40756</c:v>
                </c:pt>
                <c:pt idx="764">
                  <c:v>40787</c:v>
                </c:pt>
                <c:pt idx="765">
                  <c:v>40817</c:v>
                </c:pt>
                <c:pt idx="766">
                  <c:v>40848</c:v>
                </c:pt>
                <c:pt idx="767">
                  <c:v>40878</c:v>
                </c:pt>
                <c:pt idx="768">
                  <c:v>40909</c:v>
                </c:pt>
                <c:pt idx="769">
                  <c:v>40940</c:v>
                </c:pt>
                <c:pt idx="770">
                  <c:v>40969</c:v>
                </c:pt>
                <c:pt idx="771">
                  <c:v>41000</c:v>
                </c:pt>
                <c:pt idx="772">
                  <c:v>41030</c:v>
                </c:pt>
                <c:pt idx="773">
                  <c:v>41061</c:v>
                </c:pt>
                <c:pt idx="774">
                  <c:v>41091</c:v>
                </c:pt>
                <c:pt idx="775">
                  <c:v>41122</c:v>
                </c:pt>
                <c:pt idx="776">
                  <c:v>41153</c:v>
                </c:pt>
                <c:pt idx="777">
                  <c:v>41183</c:v>
                </c:pt>
                <c:pt idx="778">
                  <c:v>41214</c:v>
                </c:pt>
                <c:pt idx="779">
                  <c:v>41244</c:v>
                </c:pt>
                <c:pt idx="780">
                  <c:v>41275</c:v>
                </c:pt>
                <c:pt idx="781">
                  <c:v>41306</c:v>
                </c:pt>
                <c:pt idx="782">
                  <c:v>41334</c:v>
                </c:pt>
                <c:pt idx="783">
                  <c:v>41365</c:v>
                </c:pt>
                <c:pt idx="784">
                  <c:v>41395</c:v>
                </c:pt>
                <c:pt idx="785">
                  <c:v>41426</c:v>
                </c:pt>
                <c:pt idx="786">
                  <c:v>41456</c:v>
                </c:pt>
                <c:pt idx="787">
                  <c:v>41487</c:v>
                </c:pt>
                <c:pt idx="788">
                  <c:v>41518</c:v>
                </c:pt>
                <c:pt idx="789">
                  <c:v>41548</c:v>
                </c:pt>
                <c:pt idx="790">
                  <c:v>41579</c:v>
                </c:pt>
                <c:pt idx="791">
                  <c:v>41609</c:v>
                </c:pt>
                <c:pt idx="792">
                  <c:v>41640</c:v>
                </c:pt>
                <c:pt idx="793">
                  <c:v>41671</c:v>
                </c:pt>
                <c:pt idx="794">
                  <c:v>41699</c:v>
                </c:pt>
                <c:pt idx="795">
                  <c:v>41730</c:v>
                </c:pt>
                <c:pt idx="796">
                  <c:v>41760</c:v>
                </c:pt>
                <c:pt idx="797">
                  <c:v>41791</c:v>
                </c:pt>
                <c:pt idx="798">
                  <c:v>41821</c:v>
                </c:pt>
                <c:pt idx="799">
                  <c:v>41852</c:v>
                </c:pt>
                <c:pt idx="800">
                  <c:v>41883</c:v>
                </c:pt>
                <c:pt idx="801">
                  <c:v>41913</c:v>
                </c:pt>
                <c:pt idx="802">
                  <c:v>41944</c:v>
                </c:pt>
                <c:pt idx="803">
                  <c:v>41974</c:v>
                </c:pt>
                <c:pt idx="804">
                  <c:v>42005</c:v>
                </c:pt>
                <c:pt idx="805">
                  <c:v>42036</c:v>
                </c:pt>
                <c:pt idx="806">
                  <c:v>42064</c:v>
                </c:pt>
                <c:pt idx="807">
                  <c:v>42095</c:v>
                </c:pt>
                <c:pt idx="808">
                  <c:v>42125</c:v>
                </c:pt>
                <c:pt idx="809">
                  <c:v>42156</c:v>
                </c:pt>
                <c:pt idx="810">
                  <c:v>42186</c:v>
                </c:pt>
                <c:pt idx="811">
                  <c:v>42217</c:v>
                </c:pt>
                <c:pt idx="812">
                  <c:v>42248</c:v>
                </c:pt>
                <c:pt idx="813">
                  <c:v>42278</c:v>
                </c:pt>
                <c:pt idx="814">
                  <c:v>42309</c:v>
                </c:pt>
                <c:pt idx="815">
                  <c:v>42339</c:v>
                </c:pt>
                <c:pt idx="816">
                  <c:v>42370</c:v>
                </c:pt>
                <c:pt idx="817">
                  <c:v>42401</c:v>
                </c:pt>
                <c:pt idx="818">
                  <c:v>42430</c:v>
                </c:pt>
                <c:pt idx="819">
                  <c:v>42461</c:v>
                </c:pt>
                <c:pt idx="820">
                  <c:v>42491</c:v>
                </c:pt>
                <c:pt idx="821">
                  <c:v>42522</c:v>
                </c:pt>
                <c:pt idx="822">
                  <c:v>42552</c:v>
                </c:pt>
                <c:pt idx="823">
                  <c:v>42583</c:v>
                </c:pt>
                <c:pt idx="824">
                  <c:v>42614</c:v>
                </c:pt>
                <c:pt idx="825">
                  <c:v>42644</c:v>
                </c:pt>
                <c:pt idx="826">
                  <c:v>42675</c:v>
                </c:pt>
                <c:pt idx="827">
                  <c:v>42705</c:v>
                </c:pt>
                <c:pt idx="828">
                  <c:v>42736</c:v>
                </c:pt>
                <c:pt idx="829">
                  <c:v>42767</c:v>
                </c:pt>
                <c:pt idx="830">
                  <c:v>42795</c:v>
                </c:pt>
                <c:pt idx="831">
                  <c:v>42826</c:v>
                </c:pt>
                <c:pt idx="832">
                  <c:v>42856</c:v>
                </c:pt>
                <c:pt idx="833">
                  <c:v>42887</c:v>
                </c:pt>
                <c:pt idx="834">
                  <c:v>42917</c:v>
                </c:pt>
                <c:pt idx="835">
                  <c:v>42948</c:v>
                </c:pt>
                <c:pt idx="836">
                  <c:v>42979</c:v>
                </c:pt>
                <c:pt idx="837">
                  <c:v>43009</c:v>
                </c:pt>
                <c:pt idx="838">
                  <c:v>43040</c:v>
                </c:pt>
                <c:pt idx="839">
                  <c:v>43070</c:v>
                </c:pt>
                <c:pt idx="840">
                  <c:v>43101</c:v>
                </c:pt>
                <c:pt idx="841">
                  <c:v>43132</c:v>
                </c:pt>
                <c:pt idx="842">
                  <c:v>43160</c:v>
                </c:pt>
                <c:pt idx="843">
                  <c:v>43191</c:v>
                </c:pt>
                <c:pt idx="844">
                  <c:v>43221</c:v>
                </c:pt>
                <c:pt idx="845">
                  <c:v>43252</c:v>
                </c:pt>
                <c:pt idx="846">
                  <c:v>43282</c:v>
                </c:pt>
                <c:pt idx="847">
                  <c:v>43313</c:v>
                </c:pt>
                <c:pt idx="848">
                  <c:v>43344</c:v>
                </c:pt>
                <c:pt idx="849">
                  <c:v>43374</c:v>
                </c:pt>
                <c:pt idx="850">
                  <c:v>43405</c:v>
                </c:pt>
                <c:pt idx="851">
                  <c:v>43435</c:v>
                </c:pt>
                <c:pt idx="852">
                  <c:v>43466</c:v>
                </c:pt>
                <c:pt idx="853">
                  <c:v>43497</c:v>
                </c:pt>
                <c:pt idx="854">
                  <c:v>43525</c:v>
                </c:pt>
                <c:pt idx="855">
                  <c:v>43556</c:v>
                </c:pt>
                <c:pt idx="856">
                  <c:v>43586</c:v>
                </c:pt>
                <c:pt idx="857">
                  <c:v>43617</c:v>
                </c:pt>
                <c:pt idx="858">
                  <c:v>43647</c:v>
                </c:pt>
                <c:pt idx="859">
                  <c:v>43678</c:v>
                </c:pt>
                <c:pt idx="860">
                  <c:v>43709</c:v>
                </c:pt>
                <c:pt idx="861">
                  <c:v>43739</c:v>
                </c:pt>
                <c:pt idx="862">
                  <c:v>43770</c:v>
                </c:pt>
                <c:pt idx="863">
                  <c:v>43800</c:v>
                </c:pt>
                <c:pt idx="864">
                  <c:v>43831</c:v>
                </c:pt>
                <c:pt idx="865">
                  <c:v>43862</c:v>
                </c:pt>
                <c:pt idx="866">
                  <c:v>43891</c:v>
                </c:pt>
                <c:pt idx="867">
                  <c:v>43922</c:v>
                </c:pt>
                <c:pt idx="868">
                  <c:v>43952</c:v>
                </c:pt>
                <c:pt idx="869">
                  <c:v>43983</c:v>
                </c:pt>
                <c:pt idx="870">
                  <c:v>44013</c:v>
                </c:pt>
                <c:pt idx="871">
                  <c:v>44044</c:v>
                </c:pt>
                <c:pt idx="872">
                  <c:v>44075</c:v>
                </c:pt>
                <c:pt idx="873">
                  <c:v>44105</c:v>
                </c:pt>
                <c:pt idx="874">
                  <c:v>44136</c:v>
                </c:pt>
                <c:pt idx="875">
                  <c:v>44166</c:v>
                </c:pt>
                <c:pt idx="876">
                  <c:v>44197</c:v>
                </c:pt>
                <c:pt idx="877">
                  <c:v>44228</c:v>
                </c:pt>
                <c:pt idx="878">
                  <c:v>44256</c:v>
                </c:pt>
                <c:pt idx="879">
                  <c:v>44287</c:v>
                </c:pt>
                <c:pt idx="880">
                  <c:v>44317</c:v>
                </c:pt>
                <c:pt idx="881">
                  <c:v>44348</c:v>
                </c:pt>
                <c:pt idx="882">
                  <c:v>44378</c:v>
                </c:pt>
                <c:pt idx="883">
                  <c:v>44409</c:v>
                </c:pt>
                <c:pt idx="884">
                  <c:v>44440</c:v>
                </c:pt>
                <c:pt idx="885">
                  <c:v>44470</c:v>
                </c:pt>
                <c:pt idx="886">
                  <c:v>44501</c:v>
                </c:pt>
                <c:pt idx="887">
                  <c:v>44531</c:v>
                </c:pt>
                <c:pt idx="888">
                  <c:v>44562</c:v>
                </c:pt>
                <c:pt idx="889">
                  <c:v>44593</c:v>
                </c:pt>
                <c:pt idx="890">
                  <c:v>44621</c:v>
                </c:pt>
                <c:pt idx="891">
                  <c:v>44652</c:v>
                </c:pt>
                <c:pt idx="892">
                  <c:v>44682</c:v>
                </c:pt>
                <c:pt idx="893">
                  <c:v>44713</c:v>
                </c:pt>
                <c:pt idx="894">
                  <c:v>44743</c:v>
                </c:pt>
                <c:pt idx="895">
                  <c:v>44774</c:v>
                </c:pt>
                <c:pt idx="896">
                  <c:v>44805</c:v>
                </c:pt>
                <c:pt idx="897">
                  <c:v>44835</c:v>
                </c:pt>
                <c:pt idx="898">
                  <c:v>44866</c:v>
                </c:pt>
                <c:pt idx="899">
                  <c:v>44896</c:v>
                </c:pt>
                <c:pt idx="900">
                  <c:v>44927</c:v>
                </c:pt>
                <c:pt idx="901">
                  <c:v>44958</c:v>
                </c:pt>
                <c:pt idx="902">
                  <c:v>44986</c:v>
                </c:pt>
                <c:pt idx="903">
                  <c:v>45017</c:v>
                </c:pt>
                <c:pt idx="904">
                  <c:v>45047</c:v>
                </c:pt>
                <c:pt idx="905">
                  <c:v>45078</c:v>
                </c:pt>
                <c:pt idx="906">
                  <c:v>45108</c:v>
                </c:pt>
                <c:pt idx="907">
                  <c:v>45139</c:v>
                </c:pt>
                <c:pt idx="908">
                  <c:v>45170</c:v>
                </c:pt>
                <c:pt idx="909">
                  <c:v>45200</c:v>
                </c:pt>
                <c:pt idx="910">
                  <c:v>45231</c:v>
                </c:pt>
                <c:pt idx="911">
                  <c:v>45261</c:v>
                </c:pt>
                <c:pt idx="912">
                  <c:v>45292</c:v>
                </c:pt>
                <c:pt idx="913">
                  <c:v>45323</c:v>
                </c:pt>
                <c:pt idx="914">
                  <c:v>45352</c:v>
                </c:pt>
                <c:pt idx="915">
                  <c:v>45383</c:v>
                </c:pt>
                <c:pt idx="916">
                  <c:v>45413</c:v>
                </c:pt>
                <c:pt idx="917">
                  <c:v>45444</c:v>
                </c:pt>
                <c:pt idx="918">
                  <c:v>45474</c:v>
                </c:pt>
                <c:pt idx="919">
                  <c:v>45505</c:v>
                </c:pt>
                <c:pt idx="920">
                  <c:v>45536</c:v>
                </c:pt>
                <c:pt idx="921">
                  <c:v>45566</c:v>
                </c:pt>
                <c:pt idx="922">
                  <c:v>45597</c:v>
                </c:pt>
                <c:pt idx="923">
                  <c:v>45627</c:v>
                </c:pt>
                <c:pt idx="924">
                  <c:v>45658</c:v>
                </c:pt>
                <c:pt idx="925">
                  <c:v>45689</c:v>
                </c:pt>
                <c:pt idx="926">
                  <c:v>45717</c:v>
                </c:pt>
                <c:pt idx="927">
                  <c:v>45748</c:v>
                </c:pt>
                <c:pt idx="928">
                  <c:v>45778</c:v>
                </c:pt>
                <c:pt idx="929">
                  <c:v>45809</c:v>
                </c:pt>
                <c:pt idx="930">
                  <c:v>45839</c:v>
                </c:pt>
                <c:pt idx="931">
                  <c:v>45870</c:v>
                </c:pt>
                <c:pt idx="932">
                  <c:v>45901</c:v>
                </c:pt>
                <c:pt idx="933">
                  <c:v>45931</c:v>
                </c:pt>
                <c:pt idx="934">
                  <c:v>45962</c:v>
                </c:pt>
                <c:pt idx="935">
                  <c:v>45992</c:v>
                </c:pt>
                <c:pt idx="936">
                  <c:v>46023</c:v>
                </c:pt>
                <c:pt idx="937">
                  <c:v>46054</c:v>
                </c:pt>
                <c:pt idx="938">
                  <c:v>46082</c:v>
                </c:pt>
                <c:pt idx="939">
                  <c:v>46113</c:v>
                </c:pt>
                <c:pt idx="940">
                  <c:v>46143</c:v>
                </c:pt>
                <c:pt idx="941">
                  <c:v>46174</c:v>
                </c:pt>
                <c:pt idx="942">
                  <c:v>46204</c:v>
                </c:pt>
                <c:pt idx="943">
                  <c:v>46235</c:v>
                </c:pt>
                <c:pt idx="944">
                  <c:v>46266</c:v>
                </c:pt>
                <c:pt idx="945">
                  <c:v>46296</c:v>
                </c:pt>
                <c:pt idx="946">
                  <c:v>46327</c:v>
                </c:pt>
                <c:pt idx="947">
                  <c:v>46357</c:v>
                </c:pt>
                <c:pt idx="948">
                  <c:v>46388</c:v>
                </c:pt>
                <c:pt idx="949">
                  <c:v>46419</c:v>
                </c:pt>
                <c:pt idx="950">
                  <c:v>46447</c:v>
                </c:pt>
                <c:pt idx="951">
                  <c:v>46478</c:v>
                </c:pt>
                <c:pt idx="952">
                  <c:v>46508</c:v>
                </c:pt>
                <c:pt idx="953">
                  <c:v>46539</c:v>
                </c:pt>
                <c:pt idx="954">
                  <c:v>46569</c:v>
                </c:pt>
                <c:pt idx="955">
                  <c:v>46600</c:v>
                </c:pt>
                <c:pt idx="956">
                  <c:v>46631</c:v>
                </c:pt>
                <c:pt idx="957">
                  <c:v>46661</c:v>
                </c:pt>
                <c:pt idx="958">
                  <c:v>46692</c:v>
                </c:pt>
                <c:pt idx="959">
                  <c:v>46722</c:v>
                </c:pt>
                <c:pt idx="960">
                  <c:v>46753</c:v>
                </c:pt>
                <c:pt idx="961">
                  <c:v>46784</c:v>
                </c:pt>
                <c:pt idx="962">
                  <c:v>46813</c:v>
                </c:pt>
                <c:pt idx="963">
                  <c:v>46844</c:v>
                </c:pt>
                <c:pt idx="964">
                  <c:v>46874</c:v>
                </c:pt>
                <c:pt idx="965">
                  <c:v>46905</c:v>
                </c:pt>
                <c:pt idx="966">
                  <c:v>46935</c:v>
                </c:pt>
                <c:pt idx="967">
                  <c:v>46966</c:v>
                </c:pt>
                <c:pt idx="968">
                  <c:v>46997</c:v>
                </c:pt>
                <c:pt idx="969">
                  <c:v>47027</c:v>
                </c:pt>
                <c:pt idx="970">
                  <c:v>47058</c:v>
                </c:pt>
                <c:pt idx="971">
                  <c:v>47088</c:v>
                </c:pt>
                <c:pt idx="972">
                  <c:v>47119</c:v>
                </c:pt>
                <c:pt idx="973">
                  <c:v>47150</c:v>
                </c:pt>
                <c:pt idx="974">
                  <c:v>47178</c:v>
                </c:pt>
                <c:pt idx="975">
                  <c:v>47209</c:v>
                </c:pt>
                <c:pt idx="976">
                  <c:v>47239</c:v>
                </c:pt>
                <c:pt idx="977">
                  <c:v>47270</c:v>
                </c:pt>
                <c:pt idx="978">
                  <c:v>47300</c:v>
                </c:pt>
                <c:pt idx="979">
                  <c:v>47331</c:v>
                </c:pt>
                <c:pt idx="980">
                  <c:v>47362</c:v>
                </c:pt>
                <c:pt idx="981">
                  <c:v>47392</c:v>
                </c:pt>
                <c:pt idx="982">
                  <c:v>47423</c:v>
                </c:pt>
                <c:pt idx="983">
                  <c:v>47453</c:v>
                </c:pt>
                <c:pt idx="984">
                  <c:v>47484</c:v>
                </c:pt>
                <c:pt idx="985">
                  <c:v>47515</c:v>
                </c:pt>
                <c:pt idx="986">
                  <c:v>47543</c:v>
                </c:pt>
                <c:pt idx="987">
                  <c:v>47574</c:v>
                </c:pt>
                <c:pt idx="988">
                  <c:v>47604</c:v>
                </c:pt>
                <c:pt idx="989">
                  <c:v>47635</c:v>
                </c:pt>
                <c:pt idx="990">
                  <c:v>47665</c:v>
                </c:pt>
                <c:pt idx="991">
                  <c:v>47696</c:v>
                </c:pt>
                <c:pt idx="992">
                  <c:v>47727</c:v>
                </c:pt>
                <c:pt idx="993">
                  <c:v>47757</c:v>
                </c:pt>
                <c:pt idx="994">
                  <c:v>47788</c:v>
                </c:pt>
                <c:pt idx="995">
                  <c:v>47818</c:v>
                </c:pt>
                <c:pt idx="996">
                  <c:v>47849</c:v>
                </c:pt>
                <c:pt idx="997">
                  <c:v>47880</c:v>
                </c:pt>
                <c:pt idx="998">
                  <c:v>47908</c:v>
                </c:pt>
                <c:pt idx="999">
                  <c:v>47939</c:v>
                </c:pt>
                <c:pt idx="1000">
                  <c:v>47969</c:v>
                </c:pt>
                <c:pt idx="1001">
                  <c:v>48000</c:v>
                </c:pt>
                <c:pt idx="1002">
                  <c:v>48030</c:v>
                </c:pt>
                <c:pt idx="1003">
                  <c:v>48061</c:v>
                </c:pt>
                <c:pt idx="1004">
                  <c:v>48092</c:v>
                </c:pt>
                <c:pt idx="1005">
                  <c:v>48122</c:v>
                </c:pt>
                <c:pt idx="1006">
                  <c:v>48153</c:v>
                </c:pt>
                <c:pt idx="1007">
                  <c:v>48183</c:v>
                </c:pt>
                <c:pt idx="1008">
                  <c:v>48214</c:v>
                </c:pt>
                <c:pt idx="1009">
                  <c:v>48245</c:v>
                </c:pt>
                <c:pt idx="1010">
                  <c:v>48274</c:v>
                </c:pt>
                <c:pt idx="1011">
                  <c:v>48305</c:v>
                </c:pt>
                <c:pt idx="1012">
                  <c:v>48335</c:v>
                </c:pt>
                <c:pt idx="1013">
                  <c:v>48366</c:v>
                </c:pt>
                <c:pt idx="1014">
                  <c:v>48396</c:v>
                </c:pt>
                <c:pt idx="1015">
                  <c:v>48427</c:v>
                </c:pt>
                <c:pt idx="1016">
                  <c:v>48458</c:v>
                </c:pt>
                <c:pt idx="1017">
                  <c:v>48488</c:v>
                </c:pt>
                <c:pt idx="1018">
                  <c:v>48519</c:v>
                </c:pt>
                <c:pt idx="1019">
                  <c:v>48549</c:v>
                </c:pt>
                <c:pt idx="1020">
                  <c:v>48580</c:v>
                </c:pt>
                <c:pt idx="1021">
                  <c:v>48611</c:v>
                </c:pt>
                <c:pt idx="1022">
                  <c:v>48639</c:v>
                </c:pt>
                <c:pt idx="1023">
                  <c:v>48670</c:v>
                </c:pt>
                <c:pt idx="1024">
                  <c:v>48700</c:v>
                </c:pt>
                <c:pt idx="1025">
                  <c:v>48731</c:v>
                </c:pt>
                <c:pt idx="1026">
                  <c:v>48761</c:v>
                </c:pt>
                <c:pt idx="1027">
                  <c:v>48792</c:v>
                </c:pt>
                <c:pt idx="1028">
                  <c:v>48823</c:v>
                </c:pt>
                <c:pt idx="1029">
                  <c:v>48853</c:v>
                </c:pt>
                <c:pt idx="1030">
                  <c:v>48884</c:v>
                </c:pt>
                <c:pt idx="1031">
                  <c:v>48914</c:v>
                </c:pt>
                <c:pt idx="1032">
                  <c:v>48945</c:v>
                </c:pt>
                <c:pt idx="1033">
                  <c:v>48976</c:v>
                </c:pt>
                <c:pt idx="1034">
                  <c:v>49004</c:v>
                </c:pt>
                <c:pt idx="1035">
                  <c:v>49035</c:v>
                </c:pt>
                <c:pt idx="1036">
                  <c:v>49065</c:v>
                </c:pt>
                <c:pt idx="1037">
                  <c:v>49096</c:v>
                </c:pt>
                <c:pt idx="1038">
                  <c:v>49126</c:v>
                </c:pt>
                <c:pt idx="1039">
                  <c:v>49157</c:v>
                </c:pt>
                <c:pt idx="1040">
                  <c:v>49188</c:v>
                </c:pt>
                <c:pt idx="1041">
                  <c:v>49218</c:v>
                </c:pt>
                <c:pt idx="1042">
                  <c:v>49249</c:v>
                </c:pt>
                <c:pt idx="1043">
                  <c:v>49279</c:v>
                </c:pt>
                <c:pt idx="1044">
                  <c:v>49310</c:v>
                </c:pt>
                <c:pt idx="1045">
                  <c:v>49341</c:v>
                </c:pt>
                <c:pt idx="1046">
                  <c:v>49369</c:v>
                </c:pt>
                <c:pt idx="1047">
                  <c:v>49400</c:v>
                </c:pt>
                <c:pt idx="1048">
                  <c:v>49430</c:v>
                </c:pt>
                <c:pt idx="1049">
                  <c:v>49461</c:v>
                </c:pt>
                <c:pt idx="1050">
                  <c:v>49491</c:v>
                </c:pt>
                <c:pt idx="1051">
                  <c:v>49522</c:v>
                </c:pt>
                <c:pt idx="1052">
                  <c:v>49553</c:v>
                </c:pt>
                <c:pt idx="1053">
                  <c:v>49583</c:v>
                </c:pt>
                <c:pt idx="1054">
                  <c:v>49614</c:v>
                </c:pt>
                <c:pt idx="1055">
                  <c:v>49644</c:v>
                </c:pt>
                <c:pt idx="1056">
                  <c:v>49675</c:v>
                </c:pt>
                <c:pt idx="1057">
                  <c:v>49706</c:v>
                </c:pt>
                <c:pt idx="1058">
                  <c:v>49735</c:v>
                </c:pt>
                <c:pt idx="1059">
                  <c:v>49766</c:v>
                </c:pt>
                <c:pt idx="1060">
                  <c:v>49796</c:v>
                </c:pt>
                <c:pt idx="1061">
                  <c:v>49827</c:v>
                </c:pt>
                <c:pt idx="1062">
                  <c:v>49857</c:v>
                </c:pt>
                <c:pt idx="1063">
                  <c:v>49888</c:v>
                </c:pt>
                <c:pt idx="1064">
                  <c:v>49919</c:v>
                </c:pt>
                <c:pt idx="1065">
                  <c:v>49949</c:v>
                </c:pt>
                <c:pt idx="1066">
                  <c:v>49980</c:v>
                </c:pt>
                <c:pt idx="1067">
                  <c:v>50010</c:v>
                </c:pt>
                <c:pt idx="1068">
                  <c:v>50041</c:v>
                </c:pt>
                <c:pt idx="1069">
                  <c:v>50072</c:v>
                </c:pt>
                <c:pt idx="1070">
                  <c:v>50100</c:v>
                </c:pt>
                <c:pt idx="1071">
                  <c:v>50131</c:v>
                </c:pt>
                <c:pt idx="1072">
                  <c:v>50161</c:v>
                </c:pt>
                <c:pt idx="1073">
                  <c:v>50192</c:v>
                </c:pt>
                <c:pt idx="1074">
                  <c:v>50222</c:v>
                </c:pt>
                <c:pt idx="1075">
                  <c:v>50253</c:v>
                </c:pt>
                <c:pt idx="1076">
                  <c:v>50284</c:v>
                </c:pt>
                <c:pt idx="1077">
                  <c:v>50314</c:v>
                </c:pt>
                <c:pt idx="1078">
                  <c:v>50345</c:v>
                </c:pt>
                <c:pt idx="1079">
                  <c:v>50375</c:v>
                </c:pt>
                <c:pt idx="1080">
                  <c:v>50406</c:v>
                </c:pt>
                <c:pt idx="1081">
                  <c:v>50437</c:v>
                </c:pt>
                <c:pt idx="1082">
                  <c:v>50465</c:v>
                </c:pt>
                <c:pt idx="1083">
                  <c:v>50496</c:v>
                </c:pt>
                <c:pt idx="1084">
                  <c:v>50526</c:v>
                </c:pt>
                <c:pt idx="1085">
                  <c:v>50557</c:v>
                </c:pt>
                <c:pt idx="1086">
                  <c:v>50587</c:v>
                </c:pt>
                <c:pt idx="1087">
                  <c:v>50618</c:v>
                </c:pt>
                <c:pt idx="1088">
                  <c:v>50649</c:v>
                </c:pt>
                <c:pt idx="1089">
                  <c:v>50679</c:v>
                </c:pt>
                <c:pt idx="1090">
                  <c:v>50710</c:v>
                </c:pt>
                <c:pt idx="1091">
                  <c:v>50740</c:v>
                </c:pt>
                <c:pt idx="1092">
                  <c:v>50771</c:v>
                </c:pt>
                <c:pt idx="1093">
                  <c:v>50802</c:v>
                </c:pt>
                <c:pt idx="1094">
                  <c:v>50830</c:v>
                </c:pt>
                <c:pt idx="1095">
                  <c:v>50861</c:v>
                </c:pt>
                <c:pt idx="1096">
                  <c:v>50891</c:v>
                </c:pt>
                <c:pt idx="1097">
                  <c:v>50922</c:v>
                </c:pt>
                <c:pt idx="1098">
                  <c:v>50952</c:v>
                </c:pt>
                <c:pt idx="1099">
                  <c:v>50983</c:v>
                </c:pt>
                <c:pt idx="1100">
                  <c:v>51014</c:v>
                </c:pt>
                <c:pt idx="1101">
                  <c:v>51044</c:v>
                </c:pt>
                <c:pt idx="1102">
                  <c:v>51075</c:v>
                </c:pt>
                <c:pt idx="1103">
                  <c:v>51105</c:v>
                </c:pt>
                <c:pt idx="1104">
                  <c:v>51136</c:v>
                </c:pt>
                <c:pt idx="1105">
                  <c:v>51167</c:v>
                </c:pt>
                <c:pt idx="1106">
                  <c:v>51196</c:v>
                </c:pt>
                <c:pt idx="1107">
                  <c:v>51227</c:v>
                </c:pt>
                <c:pt idx="1108">
                  <c:v>51257</c:v>
                </c:pt>
                <c:pt idx="1109">
                  <c:v>51288</c:v>
                </c:pt>
                <c:pt idx="1110">
                  <c:v>51318</c:v>
                </c:pt>
                <c:pt idx="1111">
                  <c:v>51349</c:v>
                </c:pt>
                <c:pt idx="1112">
                  <c:v>51380</c:v>
                </c:pt>
                <c:pt idx="1113">
                  <c:v>51410</c:v>
                </c:pt>
                <c:pt idx="1114">
                  <c:v>51441</c:v>
                </c:pt>
                <c:pt idx="1115">
                  <c:v>51471</c:v>
                </c:pt>
              </c:numCache>
            </c:numRef>
          </c:cat>
          <c:val>
            <c:numRef>
              <c:f>CORPNFWCCA!$I$9:$I$1124</c:f>
              <c:numCache>
                <c:formatCode>General</c:formatCode>
                <c:ptCount val="1116"/>
                <c:pt idx="0" formatCode="0.0">
                  <c:v>0</c:v>
                </c:pt>
                <c:pt idx="23" formatCode="0.0">
                  <c:v>-10.1357466063</c:v>
                </c:pt>
                <c:pt idx="24" formatCode="0.0">
                  <c:v>-10.404101326799999</c:v>
                </c:pt>
                <c:pt idx="25" formatCode="0.0">
                  <c:v>-10.6722942417</c:v>
                </c:pt>
                <c:pt idx="26" formatCode="0.0">
                  <c:v>-10.9403254972</c:v>
                </c:pt>
                <c:pt idx="27" formatCode="0.0">
                  <c:v>-8.2901554403999995</c:v>
                </c:pt>
                <c:pt idx="28" formatCode="0.0">
                  <c:v>-5.5795314425999996</c:v>
                </c:pt>
                <c:pt idx="29" formatCode="0.0">
                  <c:v>-2.8063610850999998</c:v>
                </c:pt>
                <c:pt idx="30" formatCode="0.0">
                  <c:v>0.28204324660000002</c:v>
                </c:pt>
                <c:pt idx="31" formatCode="0.0">
                  <c:v>3.4015748030999999</c:v>
                </c:pt>
                <c:pt idx="32" formatCode="0.0">
                  <c:v>6.5527065527000001</c:v>
                </c:pt>
                <c:pt idx="33" formatCode="0.0">
                  <c:v>13.3914165859</c:v>
                </c:pt>
                <c:pt idx="34" formatCode="0.0">
                  <c:v>20.500164527799999</c:v>
                </c:pt>
                <c:pt idx="35" formatCode="0.0">
                  <c:v>27.895266868</c:v>
                </c:pt>
                <c:pt idx="36" formatCode="0.0">
                  <c:v>31.672837428400001</c:v>
                </c:pt>
                <c:pt idx="37" formatCode="0.0">
                  <c:v>35.470806614899999</c:v>
                </c:pt>
                <c:pt idx="38" formatCode="0.0">
                  <c:v>39.289340101500002</c:v>
                </c:pt>
                <c:pt idx="39" formatCode="0.0">
                  <c:v>38.717181787900003</c:v>
                </c:pt>
                <c:pt idx="40" formatCode="0.0">
                  <c:v>38.165197518699998</c:v>
                </c:pt>
                <c:pt idx="41" formatCode="0.0">
                  <c:v>37.632338787199998</c:v>
                </c:pt>
                <c:pt idx="42" formatCode="0.0">
                  <c:v>34.624999999899998</c:v>
                </c:pt>
                <c:pt idx="43" formatCode="0.0">
                  <c:v>31.769722814400001</c:v>
                </c:pt>
                <c:pt idx="44" formatCode="0.0">
                  <c:v>29.055258467000002</c:v>
                </c:pt>
                <c:pt idx="45" formatCode="0.0">
                  <c:v>23.392145702899999</c:v>
                </c:pt>
                <c:pt idx="46" formatCode="0.0">
                  <c:v>18.186783178500001</c:v>
                </c:pt>
                <c:pt idx="47" formatCode="0.0">
                  <c:v>13.3858267716</c:v>
                </c:pt>
                <c:pt idx="48" formatCode="0.0">
                  <c:v>9.9948875254999994</c:v>
                </c:pt>
                <c:pt idx="49" formatCode="0.0">
                  <c:v>6.7762830094000002</c:v>
                </c:pt>
                <c:pt idx="50" formatCode="0.0">
                  <c:v>3.7172011661000002</c:v>
                </c:pt>
                <c:pt idx="51" formatCode="0.0">
                  <c:v>1.4614278868999999</c:v>
                </c:pt>
                <c:pt idx="52" formatCode="0.0">
                  <c:v>-0.73251417760000004</c:v>
                </c:pt>
                <c:pt idx="53" formatCode="0.0">
                  <c:v>-2.8671328671</c:v>
                </c:pt>
                <c:pt idx="54" formatCode="0.0">
                  <c:v>-4.1782729805000001</c:v>
                </c:pt>
                <c:pt idx="55" formatCode="0.0">
                  <c:v>-5.4785020804000002</c:v>
                </c:pt>
                <c:pt idx="56" formatCode="0.0">
                  <c:v>-6.7679558011000003</c:v>
                </c:pt>
                <c:pt idx="57" formatCode="0.0">
                  <c:v>-6.6881918818999999</c:v>
                </c:pt>
                <c:pt idx="58" formatCode="0.0">
                  <c:v>-6.6081330867999997</c:v>
                </c:pt>
                <c:pt idx="59" formatCode="0.0">
                  <c:v>-6.5277777776999999</c:v>
                </c:pt>
                <c:pt idx="60" formatCode="0.0">
                  <c:v>-5.5310248663000001</c:v>
                </c:pt>
                <c:pt idx="61" formatCode="0.0">
                  <c:v>-4.5263649089999998</c:v>
                </c:pt>
                <c:pt idx="62" formatCode="0.0">
                  <c:v>-3.5137034433999998</c:v>
                </c:pt>
                <c:pt idx="63" formatCode="0.0">
                  <c:v>-1.8181818181</c:v>
                </c:pt>
                <c:pt idx="64" formatCode="0.0">
                  <c:v>-9.5215424800000004E-2</c:v>
                </c:pt>
                <c:pt idx="65" formatCode="0.0">
                  <c:v>1.6558675304999999</c:v>
                </c:pt>
                <c:pt idx="66" formatCode="0.0">
                  <c:v>3.3430232557999999</c:v>
                </c:pt>
                <c:pt idx="67" formatCode="0.0">
                  <c:v>5.0623624357999999</c:v>
                </c:pt>
                <c:pt idx="68" formatCode="0.0">
                  <c:v>6.8148148148000001</c:v>
                </c:pt>
                <c:pt idx="69" formatCode="0.0">
                  <c:v>4.8195748887000001</c:v>
                </c:pt>
                <c:pt idx="70" formatCode="0.0">
                  <c:v>2.8203859475000002</c:v>
                </c:pt>
                <c:pt idx="71" formatCode="0.0">
                  <c:v>0.81723625550000001</c:v>
                </c:pt>
                <c:pt idx="72" formatCode="0.0">
                  <c:v>-1.6236162360999999</c:v>
                </c:pt>
                <c:pt idx="73" formatCode="0.0">
                  <c:v>-4.0322580644999997</c:v>
                </c:pt>
                <c:pt idx="74" formatCode="0.0">
                  <c:v>-6.4093226511000001</c:v>
                </c:pt>
                <c:pt idx="75" formatCode="0.0">
                  <c:v>-8.4656084656000008</c:v>
                </c:pt>
                <c:pt idx="76" formatCode="0.0">
                  <c:v>-10.4836788182</c:v>
                </c:pt>
                <c:pt idx="77" formatCode="0.0">
                  <c:v>-12.4645892351</c:v>
                </c:pt>
                <c:pt idx="78" formatCode="0.0">
                  <c:v>-13.478668541899999</c:v>
                </c:pt>
                <c:pt idx="79" formatCode="0.0">
                  <c:v>-14.4785847299</c:v>
                </c:pt>
                <c:pt idx="80" formatCode="0.0">
                  <c:v>-15.4646324549</c:v>
                </c:pt>
                <c:pt idx="81" formatCode="0.0">
                  <c:v>-11.695354869100001</c:v>
                </c:pt>
                <c:pt idx="82" formatCode="0.0">
                  <c:v>-7.7718960537999999</c:v>
                </c:pt>
                <c:pt idx="83" formatCode="0.0">
                  <c:v>-3.6845983787000001</c:v>
                </c:pt>
                <c:pt idx="84" formatCode="0.0">
                  <c:v>0.95023755929999998</c:v>
                </c:pt>
                <c:pt idx="85" formatCode="0.0">
                  <c:v>5.7550292843999999</c:v>
                </c:pt>
                <c:pt idx="86" formatCode="0.0">
                  <c:v>10.7392996108</c:v>
                </c:pt>
                <c:pt idx="87" formatCode="0.0">
                  <c:v>15.2128218602</c:v>
                </c:pt>
                <c:pt idx="88" formatCode="0.0">
                  <c:v>19.803034335900001</c:v>
                </c:pt>
                <c:pt idx="89" formatCode="0.0">
                  <c:v>24.514563106699999</c:v>
                </c:pt>
                <c:pt idx="90" formatCode="0.0">
                  <c:v>27.661880249199999</c:v>
                </c:pt>
                <c:pt idx="91" formatCode="0.0">
                  <c:v>30.8383233532</c:v>
                </c:pt>
                <c:pt idx="92" formatCode="0.0">
                  <c:v>34.044298605400002</c:v>
                </c:pt>
                <c:pt idx="93" formatCode="0.0">
                  <c:v>32.923898531299997</c:v>
                </c:pt>
                <c:pt idx="94" formatCode="0.0">
                  <c:v>31.854943908100001</c:v>
                </c:pt>
                <c:pt idx="95" formatCode="0.0">
                  <c:v>30.833970925700001</c:v>
                </c:pt>
                <c:pt idx="96" formatCode="0.0">
                  <c:v>27.099331186499999</c:v>
                </c:pt>
                <c:pt idx="97" formatCode="0.0">
                  <c:v>23.573320491200001</c:v>
                </c:pt>
                <c:pt idx="98" formatCode="0.0">
                  <c:v>20.238931834100001</c:v>
                </c:pt>
                <c:pt idx="99" formatCode="0.0">
                  <c:v>16.784492588300001</c:v>
                </c:pt>
                <c:pt idx="100" formatCode="0.0">
                  <c:v>13.508109309</c:v>
                </c:pt>
                <c:pt idx="101" formatCode="0.0">
                  <c:v>10.3963612735</c:v>
                </c:pt>
                <c:pt idx="102" formatCode="0.0">
                  <c:v>7.7886247876999999</c:v>
                </c:pt>
                <c:pt idx="103" formatCode="0.0">
                  <c:v>5.2839608903000004</c:v>
                </c:pt>
                <c:pt idx="104" formatCode="0.0">
                  <c:v>2.8763769889000002</c:v>
                </c:pt>
                <c:pt idx="105" formatCode="0.0">
                  <c:v>0.84371233420000002</c:v>
                </c:pt>
                <c:pt idx="106" formatCode="0.0">
                  <c:v>-1.1278195488</c:v>
                </c:pt>
                <c:pt idx="107" formatCode="0.0">
                  <c:v>-3.0409356724999999</c:v>
                </c:pt>
                <c:pt idx="108" formatCode="0.0">
                  <c:v>-2.7869810952999998</c:v>
                </c:pt>
                <c:pt idx="109" formatCode="0.0">
                  <c:v>-2.5331254871</c:v>
                </c:pt>
                <c:pt idx="110" formatCode="0.0">
                  <c:v>-2.2793687900999999</c:v>
                </c:pt>
                <c:pt idx="111" formatCode="0.0">
                  <c:v>-2.0894356570000001</c:v>
                </c:pt>
                <c:pt idx="112" formatCode="0.0">
                  <c:v>-1.8986102954999999</c:v>
                </c:pt>
                <c:pt idx="113" formatCode="0.0">
                  <c:v>-1.7068864037</c:v>
                </c:pt>
                <c:pt idx="114" formatCode="0.0">
                  <c:v>-1.4569797203999999</c:v>
                </c:pt>
                <c:pt idx="115" formatCode="0.0">
                  <c:v>-1.2052953960999999</c:v>
                </c:pt>
                <c:pt idx="116" formatCode="0.0">
                  <c:v>-0.95181439609999996</c:v>
                </c:pt>
                <c:pt idx="117" formatCode="0.0">
                  <c:v>-1.5139442231</c:v>
                </c:pt>
                <c:pt idx="118" formatCode="0.0">
                  <c:v>-2.0812487491999998</c:v>
                </c:pt>
                <c:pt idx="119" formatCode="0.0">
                  <c:v>-2.6537997587</c:v>
                </c:pt>
                <c:pt idx="120" formatCode="0.0">
                  <c:v>-5.3528468323</c:v>
                </c:pt>
                <c:pt idx="121" formatCode="0.0">
                  <c:v>-8.0367852858000006</c:v>
                </c:pt>
                <c:pt idx="122" formatCode="0.0">
                  <c:v>-10.7057416267</c:v>
                </c:pt>
                <c:pt idx="123" formatCode="0.0">
                  <c:v>-12.544874351800001</c:v>
                </c:pt>
                <c:pt idx="124" formatCode="0.0">
                  <c:v>-14.3854748603</c:v>
                </c:pt>
                <c:pt idx="125" formatCode="0.0">
                  <c:v>-16.227544910100001</c:v>
                </c:pt>
                <c:pt idx="126" formatCode="0.0">
                  <c:v>-16.983016982999999</c:v>
                </c:pt>
                <c:pt idx="127" formatCode="0.0">
                  <c:v>-17.739999999999998</c:v>
                </c:pt>
                <c:pt idx="128" formatCode="0.0">
                  <c:v>-18.4984984984</c:v>
                </c:pt>
                <c:pt idx="129" formatCode="0.0">
                  <c:v>-16.626213592199999</c:v>
                </c:pt>
                <c:pt idx="130" formatCode="0.0">
                  <c:v>-14.714898835</c:v>
                </c:pt>
                <c:pt idx="131" formatCode="0.0">
                  <c:v>-12.7633209417</c:v>
                </c:pt>
                <c:pt idx="132" formatCode="0.0">
                  <c:v>-7.5195933065</c:v>
                </c:pt>
                <c:pt idx="133" formatCode="0.0">
                  <c:v>-1.9999999999</c:v>
                </c:pt>
                <c:pt idx="134" formatCode="0.0">
                  <c:v>3.8178164768</c:v>
                </c:pt>
                <c:pt idx="135" formatCode="0.0">
                  <c:v>10.057012542700001</c:v>
                </c:pt>
                <c:pt idx="136" formatCode="0.0">
                  <c:v>16.569564204100001</c:v>
                </c:pt>
                <c:pt idx="137" formatCode="0.0">
                  <c:v>23.373838456000001</c:v>
                </c:pt>
                <c:pt idx="138" formatCode="0.0">
                  <c:v>26.4500601684</c:v>
                </c:pt>
                <c:pt idx="139" formatCode="0.0">
                  <c:v>29.5891077072</c:v>
                </c:pt>
                <c:pt idx="140" formatCode="0.0">
                  <c:v>32.7929255711</c:v>
                </c:pt>
                <c:pt idx="141" formatCode="0.0">
                  <c:v>31.6108685104</c:v>
                </c:pt>
                <c:pt idx="142" formatCode="0.0">
                  <c:v>30.457704289399999</c:v>
                </c:pt>
                <c:pt idx="143" formatCode="0.0">
                  <c:v>29.332386363600001</c:v>
                </c:pt>
                <c:pt idx="144" formatCode="0.0">
                  <c:v>25.6527714154</c:v>
                </c:pt>
                <c:pt idx="145" formatCode="0.0">
                  <c:v>22.204968944000001</c:v>
                </c:pt>
                <c:pt idx="146" formatCode="0.0">
                  <c:v>18.967741935399999</c:v>
                </c:pt>
                <c:pt idx="147" formatCode="0.0">
                  <c:v>13.3443845835</c:v>
                </c:pt>
                <c:pt idx="148" formatCode="0.0">
                  <c:v>8.1167532986000008</c:v>
                </c:pt>
                <c:pt idx="149" formatCode="0.0">
                  <c:v>3.2444959443000001</c:v>
                </c:pt>
                <c:pt idx="150" formatCode="0.0">
                  <c:v>1.5226494099000001</c:v>
                </c:pt>
                <c:pt idx="151" formatCode="0.0">
                  <c:v>-0.15009380859999999</c:v>
                </c:pt>
                <c:pt idx="152" formatCode="0.0">
                  <c:v>-1.7758046614</c:v>
                </c:pt>
                <c:pt idx="153" formatCode="0.0">
                  <c:v>-2.7649769585000001</c:v>
                </c:pt>
                <c:pt idx="154" formatCode="0.0">
                  <c:v>-3.747244673</c:v>
                </c:pt>
                <c:pt idx="155" formatCode="0.0">
                  <c:v>-4.7226798462000001</c:v>
                </c:pt>
                <c:pt idx="156" formatCode="0.0">
                  <c:v>-6.7444403936999997</c:v>
                </c:pt>
                <c:pt idx="157" formatCode="0.0">
                  <c:v>-8.7493192955999994</c:v>
                </c:pt>
                <c:pt idx="158" formatCode="0.0">
                  <c:v>-10.737527114900001</c:v>
                </c:pt>
                <c:pt idx="159" formatCode="0.0">
                  <c:v>-9.7623400364999995</c:v>
                </c:pt>
                <c:pt idx="160" formatCode="0.0">
                  <c:v>-8.7647928993999997</c:v>
                </c:pt>
                <c:pt idx="161" formatCode="0.0">
                  <c:v>-7.7441077440999999</c:v>
                </c:pt>
                <c:pt idx="162" formatCode="0.0">
                  <c:v>-6.9178852642999997</c:v>
                </c:pt>
                <c:pt idx="163" formatCode="0.0">
                  <c:v>-6.0879368657999997</c:v>
                </c:pt>
                <c:pt idx="164" formatCode="0.0">
                  <c:v>-5.2542372880999997</c:v>
                </c:pt>
                <c:pt idx="165" formatCode="0.0">
                  <c:v>-2.6919431279000001</c:v>
                </c:pt>
                <c:pt idx="166" formatCode="0.0">
                  <c:v>-9.5419847299999999E-2</c:v>
                </c:pt>
                <c:pt idx="167" formatCode="0.0">
                  <c:v>2.5360230546999998</c:v>
                </c:pt>
                <c:pt idx="168" formatCode="0.0">
                  <c:v>6.7435496481000001</c:v>
                </c:pt>
                <c:pt idx="169" formatCode="0.0">
                  <c:v>11.100059677699999</c:v>
                </c:pt>
                <c:pt idx="170" formatCode="0.0">
                  <c:v>15.613608748400001</c:v>
                </c:pt>
                <c:pt idx="171" formatCode="0.0">
                  <c:v>17.119124797400001</c:v>
                </c:pt>
                <c:pt idx="172" formatCode="0.0">
                  <c:v>18.625861369999999</c:v>
                </c:pt>
                <c:pt idx="173" formatCode="0.0">
                  <c:v>20.133819951300001</c:v>
                </c:pt>
                <c:pt idx="174" formatCode="0.0">
                  <c:v>20.543806646499998</c:v>
                </c:pt>
                <c:pt idx="175" formatCode="0.0">
                  <c:v>20.948379351700002</c:v>
                </c:pt>
                <c:pt idx="176" formatCode="0.0">
                  <c:v>21.347644603399999</c:v>
                </c:pt>
                <c:pt idx="177" formatCode="0.0">
                  <c:v>19.6766023767</c:v>
                </c:pt>
                <c:pt idx="178" formatCode="0.0">
                  <c:v>18.070678127899999</c:v>
                </c:pt>
                <c:pt idx="179" formatCode="0.0">
                  <c:v>16.5261382799</c:v>
                </c:pt>
                <c:pt idx="180" formatCode="0.0">
                  <c:v>14.5943966306</c:v>
                </c:pt>
                <c:pt idx="181" formatCode="0.0">
                  <c:v>12.748433303400001</c:v>
                </c:pt>
                <c:pt idx="182" formatCode="0.0">
                  <c:v>10.9826589595</c:v>
                </c:pt>
                <c:pt idx="183" formatCode="0.0">
                  <c:v>10.9496626881</c:v>
                </c:pt>
                <c:pt idx="184" formatCode="0.0">
                  <c:v>10.917478216199999</c:v>
                </c:pt>
                <c:pt idx="185" formatCode="0.0">
                  <c:v>10.8860759493</c:v>
                </c:pt>
                <c:pt idx="186" formatCode="0.0">
                  <c:v>11.060985797800001</c:v>
                </c:pt>
                <c:pt idx="187" formatCode="0.0">
                  <c:v>11.2324234904</c:v>
                </c:pt>
                <c:pt idx="188" formatCode="0.0">
                  <c:v>11.4004914004</c:v>
                </c:pt>
                <c:pt idx="189" formatCode="0.0">
                  <c:v>11.769493732700001</c:v>
                </c:pt>
                <c:pt idx="190" formatCode="0.0">
                  <c:v>12.1339589063</c:v>
                </c:pt>
                <c:pt idx="191" formatCode="0.0">
                  <c:v>12.4939700916</c:v>
                </c:pt>
                <c:pt idx="192" formatCode="0.0">
                  <c:v>13.247043783900001</c:v>
                </c:pt>
                <c:pt idx="193" formatCode="0.0">
                  <c:v>13.9907892647</c:v>
                </c:pt>
                <c:pt idx="194" formatCode="0.0">
                  <c:v>14.7253787878</c:v>
                </c:pt>
                <c:pt idx="195" formatCode="0.0">
                  <c:v>14.2812597443</c:v>
                </c:pt>
                <c:pt idx="196" formatCode="0.0">
                  <c:v>13.8478126925</c:v>
                </c:pt>
                <c:pt idx="197" formatCode="0.0">
                  <c:v>13.4246575342</c:v>
                </c:pt>
                <c:pt idx="198" formatCode="0.0">
                  <c:v>12.9532119753</c:v>
                </c:pt>
                <c:pt idx="199" formatCode="0.0">
                  <c:v>12.492563949999999</c:v>
                </c:pt>
                <c:pt idx="200" formatCode="0.0">
                  <c:v>12.042346713700001</c:v>
                </c:pt>
                <c:pt idx="201" formatCode="0.0">
                  <c:v>11.5933585785</c:v>
                </c:pt>
                <c:pt idx="202" formatCode="0.0">
                  <c:v>11.1527918049</c:v>
                </c:pt>
                <c:pt idx="203" formatCode="0.0">
                  <c:v>10.7204116638</c:v>
                </c:pt>
                <c:pt idx="204" formatCode="0.0">
                  <c:v>10.512205446499999</c:v>
                </c:pt>
                <c:pt idx="205" formatCode="0.0">
                  <c:v>10.3092783505</c:v>
                </c:pt>
                <c:pt idx="206" formatCode="0.0">
                  <c:v>10.111432108900001</c:v>
                </c:pt>
                <c:pt idx="207" formatCode="0.0">
                  <c:v>10.572987721600001</c:v>
                </c:pt>
                <c:pt idx="208" formatCode="0.0">
                  <c:v>11.026924638000001</c:v>
                </c:pt>
                <c:pt idx="209" formatCode="0.0">
                  <c:v>11.4734299516</c:v>
                </c:pt>
                <c:pt idx="210" formatCode="0.0">
                  <c:v>12.0138518913</c:v>
                </c:pt>
                <c:pt idx="211" formatCode="0.0">
                  <c:v>12.546271813800001</c:v>
                </c:pt>
                <c:pt idx="212" formatCode="0.0">
                  <c:v>13.0708661417</c:v>
                </c:pt>
                <c:pt idx="213" formatCode="0.0">
                  <c:v>14.343513442900001</c:v>
                </c:pt>
                <c:pt idx="214" formatCode="0.0">
                  <c:v>15.6022845275</c:v>
                </c:pt>
                <c:pt idx="215" formatCode="0.0">
                  <c:v>16.847405112299999</c:v>
                </c:pt>
                <c:pt idx="216" formatCode="0.0">
                  <c:v>16.841164453499999</c:v>
                </c:pt>
                <c:pt idx="217" formatCode="0.0">
                  <c:v>16.835059358399999</c:v>
                </c:pt>
                <c:pt idx="218" formatCode="0.0">
                  <c:v>16.829085457200001</c:v>
                </c:pt>
                <c:pt idx="219" formatCode="0.0">
                  <c:v>16.249228871</c:v>
                </c:pt>
                <c:pt idx="220" formatCode="0.0">
                  <c:v>15.6836461126</c:v>
                </c:pt>
                <c:pt idx="221" formatCode="0.0">
                  <c:v>15.131816540200001</c:v>
                </c:pt>
                <c:pt idx="222" formatCode="0.0">
                  <c:v>14.209274672999999</c:v>
                </c:pt>
                <c:pt idx="223" formatCode="0.0">
                  <c:v>13.309056736700001</c:v>
                </c:pt>
                <c:pt idx="224" formatCode="0.0">
                  <c:v>12.4303621169</c:v>
                </c:pt>
                <c:pt idx="225" formatCode="0.0">
                  <c:v>10.729368793500001</c:v>
                </c:pt>
                <c:pt idx="226" formatCode="0.0">
                  <c:v>9.0837637546999996</c:v>
                </c:pt>
                <c:pt idx="227" formatCode="0.0">
                  <c:v>7.4908849850000001</c:v>
                </c:pt>
                <c:pt idx="228" formatCode="0.0">
                  <c:v>5.8135722871000004</c:v>
                </c:pt>
                <c:pt idx="229" formatCode="0.0">
                  <c:v>4.1725218894999996</c:v>
                </c:pt>
                <c:pt idx="230" formatCode="0.0">
                  <c:v>2.5665704202000001</c:v>
                </c:pt>
                <c:pt idx="231" formatCode="0.0">
                  <c:v>1.2948418594</c:v>
                </c:pt>
                <c:pt idx="232" formatCode="0.0">
                  <c:v>4.2136310900000001E-2</c:v>
                </c:pt>
                <c:pt idx="233" formatCode="0.0">
                  <c:v>-1.191969887</c:v>
                </c:pt>
                <c:pt idx="234" formatCode="0.0">
                  <c:v>-1.8636127016999999</c:v>
                </c:pt>
                <c:pt idx="235" formatCode="0.0">
                  <c:v>-2.5295459256999999</c:v>
                </c:pt>
                <c:pt idx="236" formatCode="0.0">
                  <c:v>-3.1898420562999998</c:v>
                </c:pt>
                <c:pt idx="237" formatCode="0.0">
                  <c:v>-3.3604783012000001</c:v>
                </c:pt>
                <c:pt idx="238" formatCode="0.0">
                  <c:v>-3.5306227482999999</c:v>
                </c:pt>
                <c:pt idx="239" formatCode="0.0">
                  <c:v>-3.7002775207999998</c:v>
                </c:pt>
                <c:pt idx="240" formatCode="0.0">
                  <c:v>-2.9742848290000001</c:v>
                </c:pt>
                <c:pt idx="241" formatCode="0.0">
                  <c:v>-2.2413614195</c:v>
                </c:pt>
                <c:pt idx="242" formatCode="0.0">
                  <c:v>-1.5014075695</c:v>
                </c:pt>
                <c:pt idx="243" formatCode="0.0">
                  <c:v>-0.28290025140000002</c:v>
                </c:pt>
                <c:pt idx="244" formatCode="0.0">
                  <c:v>0.94766768450000005</c:v>
                </c:pt>
                <c:pt idx="245" formatCode="0.0">
                  <c:v>2.1904761904000001</c:v>
                </c:pt>
                <c:pt idx="246" formatCode="0.0">
                  <c:v>3.1614682792000002</c:v>
                </c:pt>
                <c:pt idx="247" formatCode="0.0">
                  <c:v>4.1374175707000003</c:v>
                </c:pt>
                <c:pt idx="248" formatCode="0.0">
                  <c:v>5.1183621240999999</c:v>
                </c:pt>
                <c:pt idx="249" formatCode="0.0">
                  <c:v>5.6746666666000003</c:v>
                </c:pt>
                <c:pt idx="250" formatCode="0.0">
                  <c:v>6.2313273579999997</c:v>
                </c:pt>
                <c:pt idx="251" formatCode="0.0">
                  <c:v>6.7883445404999998</c:v>
                </c:pt>
                <c:pt idx="252" formatCode="0.0">
                  <c:v>6.8227780734000003</c:v>
                </c:pt>
                <c:pt idx="253" formatCode="0.0">
                  <c:v>6.8570215475999996</c:v>
                </c:pt>
                <c:pt idx="254" formatCode="0.0">
                  <c:v>6.8910765321999996</c:v>
                </c:pt>
                <c:pt idx="255" formatCode="0.0">
                  <c:v>5.7686245664999998</c:v>
                </c:pt>
                <c:pt idx="256" formatCode="0.0">
                  <c:v>4.6625638885000003</c:v>
                </c:pt>
                <c:pt idx="257" formatCode="0.0">
                  <c:v>3.5725380551999999</c:v>
                </c:pt>
                <c:pt idx="258" formatCode="0.0">
                  <c:v>2.1904566021999998</c:v>
                </c:pt>
                <c:pt idx="259" formatCode="0.0">
                  <c:v>0.82729036869999995</c:v>
                </c:pt>
                <c:pt idx="260" formatCode="0.0">
                  <c:v>-0.51734631769999995</c:v>
                </c:pt>
                <c:pt idx="261" formatCode="0.0">
                  <c:v>-2.3922479055000001</c:v>
                </c:pt>
                <c:pt idx="262" formatCode="0.0">
                  <c:v>-4.2486942547000002</c:v>
                </c:pt>
                <c:pt idx="263" formatCode="0.0">
                  <c:v>-6.0869565217000003</c:v>
                </c:pt>
                <c:pt idx="264" formatCode="0.0">
                  <c:v>-8.3897967317000006</c:v>
                </c:pt>
                <c:pt idx="265" formatCode="0.0">
                  <c:v>-10.6784543558</c:v>
                </c:pt>
                <c:pt idx="266" formatCode="0.0">
                  <c:v>-12.9530600118</c:v>
                </c:pt>
                <c:pt idx="267" formatCode="0.0">
                  <c:v>-14.047287899800001</c:v>
                </c:pt>
                <c:pt idx="268" formatCode="0.0">
                  <c:v>-15.148495116599999</c:v>
                </c:pt>
                <c:pt idx="269" formatCode="0.0">
                  <c:v>-16.256748650199999</c:v>
                </c:pt>
                <c:pt idx="270" formatCode="0.0">
                  <c:v>-16.9266378182</c:v>
                </c:pt>
                <c:pt idx="271" formatCode="0.0">
                  <c:v>-17.605348460199998</c:v>
                </c:pt>
                <c:pt idx="272" formatCode="0.0">
                  <c:v>-18.293055980399998</c:v>
                </c:pt>
                <c:pt idx="273" formatCode="0.0">
                  <c:v>-18.345398138499998</c:v>
                </c:pt>
                <c:pt idx="274" formatCode="0.0">
                  <c:v>-18.399244728799999</c:v>
                </c:pt>
                <c:pt idx="275" formatCode="0.0">
                  <c:v>-18.4546615581</c:v>
                </c:pt>
                <c:pt idx="276" formatCode="0.0">
                  <c:v>-15.673265172900001</c:v>
                </c:pt>
                <c:pt idx="277" formatCode="0.0">
                  <c:v>-12.7669039145</c:v>
                </c:pt>
                <c:pt idx="278" formatCode="0.0">
                  <c:v>-9.7269624573000009</c:v>
                </c:pt>
                <c:pt idx="279" formatCode="0.0">
                  <c:v>-7.4895977807999996</c:v>
                </c:pt>
                <c:pt idx="280" formatCode="0.0">
                  <c:v>-5.1797040168999997</c:v>
                </c:pt>
                <c:pt idx="281" formatCode="0.0">
                  <c:v>-2.7936962749999998</c:v>
                </c:pt>
                <c:pt idx="282" formatCode="0.0">
                  <c:v>-0.16959418530000001</c:v>
                </c:pt>
                <c:pt idx="283" formatCode="0.0">
                  <c:v>2.5325792966999998</c:v>
                </c:pt>
                <c:pt idx="284" formatCode="0.0">
                  <c:v>5.3163609134999996</c:v>
                </c:pt>
                <c:pt idx="285" formatCode="0.0">
                  <c:v>9.3211752786000002</c:v>
                </c:pt>
                <c:pt idx="286" formatCode="0.0">
                  <c:v>13.4464584136</c:v>
                </c:pt>
                <c:pt idx="287" formatCode="0.0">
                  <c:v>17.6977290524</c:v>
                </c:pt>
                <c:pt idx="288" formatCode="0.0">
                  <c:v>17.747968528299999</c:v>
                </c:pt>
                <c:pt idx="289" formatCode="0.0">
                  <c:v>17.797042325300001</c:v>
                </c:pt>
                <c:pt idx="290" formatCode="0.0">
                  <c:v>17.844990548199998</c:v>
                </c:pt>
                <c:pt idx="291" formatCode="0.0">
                  <c:v>18.215892053899999</c:v>
                </c:pt>
                <c:pt idx="292" formatCode="0.0">
                  <c:v>18.580453363</c:v>
                </c:pt>
                <c:pt idx="293" formatCode="0.0">
                  <c:v>18.938835666900001</c:v>
                </c:pt>
                <c:pt idx="294" formatCode="0.0">
                  <c:v>19.208833879299998</c:v>
                </c:pt>
                <c:pt idx="295" formatCode="0.0">
                  <c:v>19.472422062300001</c:v>
                </c:pt>
                <c:pt idx="296" formatCode="0.0">
                  <c:v>19.729825808699999</c:v>
                </c:pt>
                <c:pt idx="297" formatCode="0.0">
                  <c:v>18.9643188137</c:v>
                </c:pt>
                <c:pt idx="298" formatCode="0.0">
                  <c:v>18.232294617499999</c:v>
                </c:pt>
                <c:pt idx="299" formatCode="0.0">
                  <c:v>17.531603459700001</c:v>
                </c:pt>
                <c:pt idx="300" formatCode="0.0">
                  <c:v>17.931865483599999</c:v>
                </c:pt>
                <c:pt idx="301" formatCode="0.0">
                  <c:v>18.3225108225</c:v>
                </c:pt>
                <c:pt idx="302" formatCode="0.0">
                  <c:v>18.7038819377</c:v>
                </c:pt>
                <c:pt idx="303" formatCode="0.0">
                  <c:v>18.473895582299999</c:v>
                </c:pt>
                <c:pt idx="304" formatCode="0.0">
                  <c:v>18.2492426616</c:v>
                </c:pt>
                <c:pt idx="305" formatCode="0.0">
                  <c:v>18.029739776900001</c:v>
                </c:pt>
                <c:pt idx="306" formatCode="0.0">
                  <c:v>16.978827361499999</c:v>
                </c:pt>
                <c:pt idx="307" formatCode="0.0">
                  <c:v>15.9574468085</c:v>
                </c:pt>
                <c:pt idx="308" formatCode="0.0">
                  <c:v>14.9643705463</c:v>
                </c:pt>
                <c:pt idx="309" formatCode="0.0">
                  <c:v>13.292433537799999</c:v>
                </c:pt>
                <c:pt idx="310" formatCode="0.0">
                  <c:v>11.673375503100001</c:v>
                </c:pt>
                <c:pt idx="311" formatCode="0.0">
                  <c:v>10.104726861</c:v>
                </c:pt>
                <c:pt idx="312" formatCode="0.0">
                  <c:v>7.4679546721000003</c:v>
                </c:pt>
                <c:pt idx="313" formatCode="0.0">
                  <c:v>4.9117351137999998</c:v>
                </c:pt>
                <c:pt idx="314" formatCode="0.0">
                  <c:v>2.4324324324000002</c:v>
                </c:pt>
                <c:pt idx="315" formatCode="0.0">
                  <c:v>0.91882247989999999</c:v>
                </c:pt>
                <c:pt idx="316" formatCode="0.0">
                  <c:v>-0.5653710247</c:v>
                </c:pt>
                <c:pt idx="317" formatCode="0.0">
                  <c:v>-2.0209973752999999</c:v>
                </c:pt>
                <c:pt idx="318" formatCode="0.0">
                  <c:v>-3.3849634528000001</c:v>
                </c:pt>
                <c:pt idx="319" formatCode="0.0">
                  <c:v>-4.7342911545000002</c:v>
                </c:pt>
                <c:pt idx="320" formatCode="0.0">
                  <c:v>-6.0692148760000002</c:v>
                </c:pt>
                <c:pt idx="321" formatCode="0.0">
                  <c:v>-7.4265085094999996</c:v>
                </c:pt>
                <c:pt idx="322" formatCode="0.0">
                  <c:v>-8.7796086508000002</c:v>
                </c:pt>
                <c:pt idx="323" formatCode="0.0">
                  <c:v>-10.1285347043</c:v>
                </c:pt>
                <c:pt idx="324" formatCode="0.0">
                  <c:v>-9.9308556611000007</c:v>
                </c:pt>
                <c:pt idx="325" formatCode="0.0">
                  <c:v>-9.7297297297000007</c:v>
                </c:pt>
                <c:pt idx="326" formatCode="0.0">
                  <c:v>-9.5250659629999994</c:v>
                </c:pt>
                <c:pt idx="327" formatCode="0.0">
                  <c:v>-8.5388491115999994</c:v>
                </c:pt>
                <c:pt idx="328" formatCode="0.0">
                  <c:v>-7.5426439232</c:v>
                </c:pt>
                <c:pt idx="329" formatCode="0.0">
                  <c:v>-6.5362978836999996</c:v>
                </c:pt>
                <c:pt idx="330" formatCode="0.0">
                  <c:v>-2.9901828334</c:v>
                </c:pt>
                <c:pt idx="331" formatCode="0.0">
                  <c:v>0.61778867989999997</c:v>
                </c:pt>
                <c:pt idx="332" formatCode="0.0">
                  <c:v>4.2892493813000003</c:v>
                </c:pt>
                <c:pt idx="333" formatCode="0.0">
                  <c:v>9.1643454038000005</c:v>
                </c:pt>
                <c:pt idx="334" formatCode="0.0">
                  <c:v>14.1687835167</c:v>
                </c:pt>
                <c:pt idx="335" formatCode="0.0">
                  <c:v>19.307780320300001</c:v>
                </c:pt>
                <c:pt idx="336" formatCode="0.0">
                  <c:v>25.1127530947</c:v>
                </c:pt>
                <c:pt idx="337" formatCode="0.0">
                  <c:v>30.992853003600001</c:v>
                </c:pt>
                <c:pt idx="338" formatCode="0.0">
                  <c:v>36.949547973100003</c:v>
                </c:pt>
                <c:pt idx="339" formatCode="0.0">
                  <c:v>39.673335266199999</c:v>
                </c:pt>
                <c:pt idx="340" formatCode="0.0">
                  <c:v>42.365715383800001</c:v>
                </c:pt>
                <c:pt idx="341" formatCode="0.0">
                  <c:v>45.027228432199998</c:v>
                </c:pt>
                <c:pt idx="342" formatCode="0.0">
                  <c:v>42.503017361399998</c:v>
                </c:pt>
                <c:pt idx="343" formatCode="0.0">
                  <c:v>40.117381489800003</c:v>
                </c:pt>
                <c:pt idx="344" formatCode="0.0">
                  <c:v>37.859214342199998</c:v>
                </c:pt>
                <c:pt idx="345" formatCode="0.0">
                  <c:v>34.217912732800002</c:v>
                </c:pt>
                <c:pt idx="346" formatCode="0.0">
                  <c:v>30.803461063</c:v>
                </c:pt>
                <c:pt idx="347" formatCode="0.0">
                  <c:v>27.595300887000001</c:v>
                </c:pt>
                <c:pt idx="348" formatCode="0.0">
                  <c:v>22.488111673500001</c:v>
                </c:pt>
                <c:pt idx="349" formatCode="0.0">
                  <c:v>17.776303177700001</c:v>
                </c:pt>
                <c:pt idx="350" formatCode="0.0">
                  <c:v>13.4156729131</c:v>
                </c:pt>
                <c:pt idx="351" formatCode="0.0">
                  <c:v>12.1228895654</c:v>
                </c:pt>
                <c:pt idx="352" formatCode="0.0">
                  <c:v>10.893628509699999</c:v>
                </c:pt>
                <c:pt idx="353" formatCode="0.0">
                  <c:v>9.7233201580999999</c:v>
                </c:pt>
                <c:pt idx="354" formatCode="0.0">
                  <c:v>10.749885986000001</c:v>
                </c:pt>
                <c:pt idx="355" formatCode="0.0">
                  <c:v>11.7540920221</c:v>
                </c:pt>
                <c:pt idx="356" formatCode="0.0">
                  <c:v>12.736660929399999</c:v>
                </c:pt>
                <c:pt idx="357" formatCode="0.0">
                  <c:v>14.0430925221</c:v>
                </c:pt>
                <c:pt idx="358" formatCode="0.0">
                  <c:v>15.3342153342</c:v>
                </c:pt>
                <c:pt idx="359" formatCode="0.0">
                  <c:v>16.6102968808</c:v>
                </c:pt>
                <c:pt idx="360" formatCode="0.0">
                  <c:v>17.4953036944</c:v>
                </c:pt>
                <c:pt idx="361" formatCode="0.0">
                  <c:v>18.379867284300001</c:v>
                </c:pt>
                <c:pt idx="362" formatCode="0.0">
                  <c:v>19.2639879834</c:v>
                </c:pt>
                <c:pt idx="363" formatCode="0.0">
                  <c:v>19.1681066403</c:v>
                </c:pt>
                <c:pt idx="364" formatCode="0.0">
                  <c:v>19.0748630553</c:v>
                </c:pt>
                <c:pt idx="365" formatCode="0.0">
                  <c:v>18.9841498559</c:v>
                </c:pt>
                <c:pt idx="366" formatCode="0.0">
                  <c:v>17.4539678804</c:v>
                </c:pt>
                <c:pt idx="367" formatCode="0.0">
                  <c:v>15.9843155345</c:v>
                </c:pt>
                <c:pt idx="368" formatCode="0.0">
                  <c:v>14.5716709075</c:v>
                </c:pt>
                <c:pt idx="369" formatCode="0.0">
                  <c:v>14.1198044009</c:v>
                </c:pt>
                <c:pt idx="370" formatCode="0.0">
                  <c:v>13.6832905446</c:v>
                </c:pt>
                <c:pt idx="371" formatCode="0.0">
                  <c:v>13.261359974199999</c:v>
                </c:pt>
                <c:pt idx="372" formatCode="0.0">
                  <c:v>13.9575783415</c:v>
                </c:pt>
                <c:pt idx="373" formatCode="0.0">
                  <c:v>14.643046007400001</c:v>
                </c:pt>
                <c:pt idx="374" formatCode="0.0">
                  <c:v>15.3180100755</c:v>
                </c:pt>
                <c:pt idx="375" formatCode="0.0">
                  <c:v>13.6509580528</c:v>
                </c:pt>
                <c:pt idx="376" formatCode="0.0">
                  <c:v>12.0271928031</c:v>
                </c:pt>
                <c:pt idx="377" formatCode="0.0">
                  <c:v>10.4450499545</c:v>
                </c:pt>
                <c:pt idx="378" formatCode="0.0">
                  <c:v>9.0704197134999998</c:v>
                </c:pt>
                <c:pt idx="379" formatCode="0.0">
                  <c:v>7.7160186933999997</c:v>
                </c:pt>
                <c:pt idx="380" formatCode="0.0">
                  <c:v>6.3814036125999998</c:v>
                </c:pt>
                <c:pt idx="381" formatCode="0.0">
                  <c:v>3.8613234648999999</c:v>
                </c:pt>
                <c:pt idx="382" formatCode="0.0">
                  <c:v>1.4078416298</c:v>
                </c:pt>
                <c:pt idx="383" formatCode="0.0">
                  <c:v>-0.98164746049999996</c:v>
                </c:pt>
                <c:pt idx="384" formatCode="0.0">
                  <c:v>-3.2268624608000001</c:v>
                </c:pt>
                <c:pt idx="385" formatCode="0.0">
                  <c:v>-5.4107661792000004</c:v>
                </c:pt>
                <c:pt idx="386" formatCode="0.0">
                  <c:v>-7.5358361774000002</c:v>
                </c:pt>
                <c:pt idx="387" formatCode="0.0">
                  <c:v>-9.2089674655000007</c:v>
                </c:pt>
                <c:pt idx="388" formatCode="0.0">
                  <c:v>-10.886526440600001</c:v>
                </c:pt>
                <c:pt idx="389" formatCode="0.0">
                  <c:v>-12.5685307017</c:v>
                </c:pt>
                <c:pt idx="390" formatCode="0.0">
                  <c:v>-13.1009780961</c:v>
                </c:pt>
                <c:pt idx="391" formatCode="0.0">
                  <c:v>-13.6388811963</c:v>
                </c:pt>
                <c:pt idx="392" formatCode="0.0">
                  <c:v>-14.1823242867</c:v>
                </c:pt>
                <c:pt idx="393" formatCode="0.0">
                  <c:v>-12.995780590700001</c:v>
                </c:pt>
                <c:pt idx="394" formatCode="0.0">
                  <c:v>-11.7839374555</c:v>
                </c:pt>
                <c:pt idx="395" formatCode="0.0">
                  <c:v>-10.5459770114</c:v>
                </c:pt>
                <c:pt idx="396" formatCode="0.0">
                  <c:v>-8.7227564876999999</c:v>
                </c:pt>
                <c:pt idx="397" formatCode="0.0">
                  <c:v>-6.8662830390999998</c:v>
                </c:pt>
                <c:pt idx="398" formatCode="0.0">
                  <c:v>-4.9756385647999997</c:v>
                </c:pt>
                <c:pt idx="399" formatCode="0.0">
                  <c:v>-0.76286072770000002</c:v>
                </c:pt>
                <c:pt idx="400" formatCode="0.0">
                  <c:v>3.6198863344999999</c:v>
                </c:pt>
                <c:pt idx="401" formatCode="0.0">
                  <c:v>8.1831007994</c:v>
                </c:pt>
                <c:pt idx="402" formatCode="0.0">
                  <c:v>12.243711688799999</c:v>
                </c:pt>
                <c:pt idx="403" formatCode="0.0">
                  <c:v>16.3967719523</c:v>
                </c:pt>
                <c:pt idx="404" formatCode="0.0">
                  <c:v>20.645475186500001</c:v>
                </c:pt>
                <c:pt idx="405" formatCode="0.0">
                  <c:v>21.10141179</c:v>
                </c:pt>
                <c:pt idx="406" formatCode="0.0">
                  <c:v>21.554409711000002</c:v>
                </c:pt>
                <c:pt idx="407" formatCode="0.0">
                  <c:v>22.0044972695</c:v>
                </c:pt>
                <c:pt idx="408" formatCode="0.0">
                  <c:v>19.9968233799</c:v>
                </c:pt>
                <c:pt idx="409" formatCode="0.0">
                  <c:v>18.033301916399999</c:v>
                </c:pt>
                <c:pt idx="410" formatCode="0.0">
                  <c:v>16.112492231099999</c:v>
                </c:pt>
                <c:pt idx="411" formatCode="0.0">
                  <c:v>13.1593587214</c:v>
                </c:pt>
                <c:pt idx="412" formatCode="0.0">
                  <c:v>10.341931020800001</c:v>
                </c:pt>
                <c:pt idx="413" formatCode="0.0">
                  <c:v>7.6510650629999999</c:v>
                </c:pt>
                <c:pt idx="414" formatCode="0.0">
                  <c:v>3.7192222587999999</c:v>
                </c:pt>
                <c:pt idx="415" formatCode="0.0">
                  <c:v>-1.8366316099999998E-2</c:v>
                </c:pt>
                <c:pt idx="416" formatCode="0.0">
                  <c:v>-3.5757494286</c:v>
                </c:pt>
                <c:pt idx="417" formatCode="0.0">
                  <c:v>-5.3261546676</c:v>
                </c:pt>
                <c:pt idx="418" formatCode="0.0">
                  <c:v>-7.0522734301999996</c:v>
                </c:pt>
                <c:pt idx="419" formatCode="0.0">
                  <c:v>-8.7546076882000001</c:v>
                </c:pt>
                <c:pt idx="420" formatCode="0.0">
                  <c:v>-7.9373483344000002</c:v>
                </c:pt>
                <c:pt idx="421" formatCode="0.0">
                  <c:v>-7.1111702598999997</c:v>
                </c:pt>
                <c:pt idx="422" formatCode="0.0">
                  <c:v>-6.2759266693000004</c:v>
                </c:pt>
                <c:pt idx="423" formatCode="0.0">
                  <c:v>-5.0413407820999998</c:v>
                </c:pt>
                <c:pt idx="424" formatCode="0.0">
                  <c:v>-3.8018897495999999</c:v>
                </c:pt>
                <c:pt idx="425" formatCode="0.0">
                  <c:v>-2.5575447570000001</c:v>
                </c:pt>
                <c:pt idx="426" formatCode="0.0">
                  <c:v>0.6036947936</c:v>
                </c:pt>
                <c:pt idx="427" formatCode="0.0">
                  <c:v>3.8392652123</c:v>
                </c:pt>
                <c:pt idx="428" formatCode="0.0">
                  <c:v>7.1518193223999997</c:v>
                </c:pt>
                <c:pt idx="429" formatCode="0.0">
                  <c:v>11.8296752361</c:v>
                </c:pt>
                <c:pt idx="430" formatCode="0.0">
                  <c:v>16.6151652008</c:v>
                </c:pt>
                <c:pt idx="431" formatCode="0.0">
                  <c:v>21.512047323600001</c:v>
                </c:pt>
                <c:pt idx="432" formatCode="0.0">
                  <c:v>25.4528898686</c:v>
                </c:pt>
                <c:pt idx="433" formatCode="0.0">
                  <c:v>29.366254357799999</c:v>
                </c:pt>
                <c:pt idx="434" formatCode="0.0">
                  <c:v>33.252427184399998</c:v>
                </c:pt>
                <c:pt idx="435" formatCode="0.0">
                  <c:v>34.880218383699997</c:v>
                </c:pt>
                <c:pt idx="436" formatCode="0.0">
                  <c:v>36.472395493900002</c:v>
                </c:pt>
                <c:pt idx="437" formatCode="0.0">
                  <c:v>38.0301146567</c:v>
                </c:pt>
                <c:pt idx="438" formatCode="0.0">
                  <c:v>37.168381158599999</c:v>
                </c:pt>
                <c:pt idx="439" formatCode="0.0">
                  <c:v>36.340719118999999</c:v>
                </c:pt>
                <c:pt idx="440" formatCode="0.0">
                  <c:v>35.545147020500004</c:v>
                </c:pt>
                <c:pt idx="441" formatCode="0.0">
                  <c:v>32.777170715300002</c:v>
                </c:pt>
                <c:pt idx="442" formatCode="0.0">
                  <c:v>30.175295556399998</c:v>
                </c:pt>
                <c:pt idx="443" formatCode="0.0">
                  <c:v>27.725005936799999</c:v>
                </c:pt>
                <c:pt idx="444" formatCode="0.0">
                  <c:v>23.341100966399999</c:v>
                </c:pt>
                <c:pt idx="445" formatCode="0.0">
                  <c:v>19.252067336</c:v>
                </c:pt>
                <c:pt idx="446" formatCode="0.0">
                  <c:v>15.429122468599999</c:v>
                </c:pt>
                <c:pt idx="447" formatCode="0.0">
                  <c:v>12.6910461302</c:v>
                </c:pt>
                <c:pt idx="448" formatCode="0.0">
                  <c:v>10.076065081599999</c:v>
                </c:pt>
                <c:pt idx="449" formatCode="0.0">
                  <c:v>7.5760608486000001</c:v>
                </c:pt>
                <c:pt idx="450" formatCode="0.0">
                  <c:v>6.7561344647999997</c:v>
                </c:pt>
                <c:pt idx="451" formatCode="0.0">
                  <c:v>5.9588685610000001</c:v>
                </c:pt>
                <c:pt idx="452" formatCode="0.0">
                  <c:v>5.1833365329000003</c:v>
                </c:pt>
                <c:pt idx="453" formatCode="0.0">
                  <c:v>3.6875257176999998</c:v>
                </c:pt>
                <c:pt idx="454" formatCode="0.0">
                  <c:v>2.2234748840999998</c:v>
                </c:pt>
                <c:pt idx="455" formatCode="0.0">
                  <c:v>0.79018313650000005</c:v>
                </c:pt>
                <c:pt idx="456" formatCode="0.0">
                  <c:v>-8.9819431899999996E-2</c:v>
                </c:pt>
                <c:pt idx="457" formatCode="0.0">
                  <c:v>-0.96895025219999997</c:v>
                </c:pt>
                <c:pt idx="458" formatCode="0.0">
                  <c:v>-1.8472106191</c:v>
                </c:pt>
                <c:pt idx="459" formatCode="0.0">
                  <c:v>-2.9044743768000001</c:v>
                </c:pt>
                <c:pt idx="460" formatCode="0.0">
                  <c:v>-3.9633107124000002</c:v>
                </c:pt>
                <c:pt idx="461" formatCode="0.0">
                  <c:v>-5.0237231370000002</c:v>
                </c:pt>
                <c:pt idx="462" formatCode="0.0">
                  <c:v>-7.6041409908000004</c:v>
                </c:pt>
                <c:pt idx="463" formatCode="0.0">
                  <c:v>-10.1515383437</c:v>
                </c:pt>
                <c:pt idx="464" formatCode="0.0">
                  <c:v>-12.6665449899</c:v>
                </c:pt>
                <c:pt idx="465" formatCode="0.0">
                  <c:v>-13.4623603394</c:v>
                </c:pt>
                <c:pt idx="466" formatCode="0.0">
                  <c:v>-14.263831873000001</c:v>
                </c:pt>
                <c:pt idx="467" formatCode="0.0">
                  <c:v>-15.071020106900001</c:v>
                </c:pt>
                <c:pt idx="468" formatCode="0.0">
                  <c:v>-14.6723293446</c:v>
                </c:pt>
                <c:pt idx="469" formatCode="0.0">
                  <c:v>-14.2669584245</c:v>
                </c:pt>
                <c:pt idx="470" formatCode="0.0">
                  <c:v>-13.854738036600001</c:v>
                </c:pt>
                <c:pt idx="471" formatCode="0.0">
                  <c:v>-12.061102783999999</c:v>
                </c:pt>
                <c:pt idx="472" formatCode="0.0">
                  <c:v>-10.225219411399999</c:v>
                </c:pt>
                <c:pt idx="473" formatCode="0.0">
                  <c:v>-8.3455774316000007</c:v>
                </c:pt>
                <c:pt idx="474" formatCode="0.0">
                  <c:v>-4.6185140722</c:v>
                </c:pt>
                <c:pt idx="475" formatCode="0.0">
                  <c:v>-0.72915601890000004</c:v>
                </c:pt>
                <c:pt idx="476" formatCode="0.0">
                  <c:v>3.3333333333000001</c:v>
                </c:pt>
                <c:pt idx="477" formatCode="0.0">
                  <c:v>6.3637646394000003</c:v>
                </c:pt>
                <c:pt idx="478" formatCode="0.0">
                  <c:v>9.4725934395000007</c:v>
                </c:pt>
                <c:pt idx="479" formatCode="0.0">
                  <c:v>12.6629018245</c:v>
                </c:pt>
                <c:pt idx="480" formatCode="0.0">
                  <c:v>14.9355131698</c:v>
                </c:pt>
                <c:pt idx="481" formatCode="0.0">
                  <c:v>17.224531466399998</c:v>
                </c:pt>
                <c:pt idx="482" formatCode="0.0">
                  <c:v>19.5301350312</c:v>
                </c:pt>
                <c:pt idx="483" formatCode="0.0">
                  <c:v>19.6119673617</c:v>
                </c:pt>
                <c:pt idx="484" formatCode="0.0">
                  <c:v>19.692340868999999</c:v>
                </c:pt>
                <c:pt idx="485" formatCode="0.0">
                  <c:v>19.771294218200001</c:v>
                </c:pt>
                <c:pt idx="486" formatCode="0.0">
                  <c:v>18.061042547900001</c:v>
                </c:pt>
                <c:pt idx="487" formatCode="0.0">
                  <c:v>16.4132486699</c:v>
                </c:pt>
                <c:pt idx="488" formatCode="0.0">
                  <c:v>14.8245525331</c:v>
                </c:pt>
                <c:pt idx="489" formatCode="0.0">
                  <c:v>14.314141682100001</c:v>
                </c:pt>
                <c:pt idx="490" formatCode="0.0">
                  <c:v>13.8198909814</c:v>
                </c:pt>
                <c:pt idx="491" formatCode="0.0">
                  <c:v>13.3410449199</c:v>
                </c:pt>
                <c:pt idx="492" formatCode="0.0">
                  <c:v>11.5248451131</c:v>
                </c:pt>
                <c:pt idx="493" formatCode="0.0">
                  <c:v>9.7667185069000002</c:v>
                </c:pt>
                <c:pt idx="494" formatCode="0.0">
                  <c:v>8.0639235854999995</c:v>
                </c:pt>
                <c:pt idx="495" formatCode="0.0">
                  <c:v>6.7368038080000003</c:v>
                </c:pt>
                <c:pt idx="496" formatCode="0.0">
                  <c:v>5.4351090023999999</c:v>
                </c:pt>
                <c:pt idx="497" formatCode="0.0">
                  <c:v>4.1581154634999997</c:v>
                </c:pt>
                <c:pt idx="498" formatCode="0.0">
                  <c:v>3.2455802659000001</c:v>
                </c:pt>
                <c:pt idx="499" formatCode="0.0">
                  <c:v>2.3410089334999999</c:v>
                </c:pt>
                <c:pt idx="500" formatCode="0.0">
                  <c:v>1.4442976662</c:v>
                </c:pt>
                <c:pt idx="501" formatCode="0.0">
                  <c:v>-1.3577811303</c:v>
                </c:pt>
                <c:pt idx="502" formatCode="0.0">
                  <c:v>-4.0950933440000004</c:v>
                </c:pt>
                <c:pt idx="503" formatCode="0.0">
                  <c:v>-6.7698588194999996</c:v>
                </c:pt>
                <c:pt idx="504" formatCode="0.0">
                  <c:v>-7.3862025962000004</c:v>
                </c:pt>
                <c:pt idx="505" formatCode="0.0">
                  <c:v>-8.0022669310999994</c:v>
                </c:pt>
                <c:pt idx="506" formatCode="0.0">
                  <c:v>-8.6180520141999999</c:v>
                </c:pt>
                <c:pt idx="507" formatCode="0.0">
                  <c:v>-8.3596080102000005</c:v>
                </c:pt>
                <c:pt idx="508" formatCode="0.0">
                  <c:v>-8.0997949419000008</c:v>
                </c:pt>
                <c:pt idx="509" formatCode="0.0">
                  <c:v>-7.8386019017999997</c:v>
                </c:pt>
                <c:pt idx="510" formatCode="0.0">
                  <c:v>-7.9936899469</c:v>
                </c:pt>
                <c:pt idx="511" formatCode="0.0">
                  <c:v>-8.1501541298000006</c:v>
                </c:pt>
                <c:pt idx="512" formatCode="0.0">
                  <c:v>-8.3080128483000006</c:v>
                </c:pt>
                <c:pt idx="513" formatCode="0.0">
                  <c:v>-6.9911764705000001</c:v>
                </c:pt>
                <c:pt idx="514" formatCode="0.0">
                  <c:v>-5.6304757348000001</c:v>
                </c:pt>
                <c:pt idx="515" formatCode="0.0">
                  <c:v>-4.2236818098000004</c:v>
                </c:pt>
                <c:pt idx="516" formatCode="0.0">
                  <c:v>-3.501040519</c:v>
                </c:pt>
                <c:pt idx="517" formatCode="0.0">
                  <c:v>-2.7690506991000001</c:v>
                </c:pt>
                <c:pt idx="518" formatCode="0.0">
                  <c:v>-2.0275297618999999</c:v>
                </c:pt>
                <c:pt idx="519" formatCode="0.0">
                  <c:v>-2.3092182753000001</c:v>
                </c:pt>
                <c:pt idx="520" formatCode="0.0">
                  <c:v>-2.5908020329000001</c:v>
                </c:pt>
                <c:pt idx="521" formatCode="0.0">
                  <c:v>-2.8722810930999998</c:v>
                </c:pt>
                <c:pt idx="522" formatCode="0.0">
                  <c:v>-1.8486189912</c:v>
                </c:pt>
                <c:pt idx="523" formatCode="0.0">
                  <c:v>-0.81237061659999998</c:v>
                </c:pt>
                <c:pt idx="524" formatCode="0.0">
                  <c:v>0.23669759509999999</c:v>
                </c:pt>
                <c:pt idx="525" formatCode="0.0">
                  <c:v>0.86329570239999998</c:v>
                </c:pt>
                <c:pt idx="526" formatCode="0.0">
                  <c:v>1.4923954371999999</c:v>
                </c:pt>
                <c:pt idx="527" formatCode="0.0">
                  <c:v>2.1240118105999999</c:v>
                </c:pt>
                <c:pt idx="528" formatCode="0.0">
                  <c:v>2.1977673474000001</c:v>
                </c:pt>
                <c:pt idx="529" formatCode="0.0">
                  <c:v>2.2713593309000002</c:v>
                </c:pt>
                <c:pt idx="530" formatCode="0.0">
                  <c:v>2.3447883045000002</c:v>
                </c:pt>
                <c:pt idx="531" formatCode="0.0">
                  <c:v>3.0713583144999999</c:v>
                </c:pt>
                <c:pt idx="532" formatCode="0.0">
                  <c:v>3.8018579790999998</c:v>
                </c:pt>
                <c:pt idx="533" formatCode="0.0">
                  <c:v>4.5363192650000004</c:v>
                </c:pt>
                <c:pt idx="534" formatCode="0.0">
                  <c:v>4.4497379704000002</c:v>
                </c:pt>
                <c:pt idx="535" formatCode="0.0">
                  <c:v>4.3639123421999999</c:v>
                </c:pt>
                <c:pt idx="536" formatCode="0.0">
                  <c:v>4.2788325303999999</c:v>
                </c:pt>
                <c:pt idx="537" formatCode="0.0">
                  <c:v>5.2232254828000002</c:v>
                </c:pt>
                <c:pt idx="538" formatCode="0.0">
                  <c:v>6.1596578313999997</c:v>
                </c:pt>
                <c:pt idx="539" formatCode="0.0">
                  <c:v>7.0882298078000003</c:v>
                </c:pt>
                <c:pt idx="540" formatCode="0.0">
                  <c:v>7.7579519006000002</c:v>
                </c:pt>
                <c:pt idx="541" formatCode="0.0">
                  <c:v>8.4252261181999994</c:v>
                </c:pt>
                <c:pt idx="542" formatCode="0.0">
                  <c:v>9.0900658565000008</c:v>
                </c:pt>
                <c:pt idx="543" formatCode="0.0">
                  <c:v>10.204709866</c:v>
                </c:pt>
                <c:pt idx="544" formatCode="0.0">
                  <c:v>11.309651515600001</c:v>
                </c:pt>
                <c:pt idx="545" formatCode="0.0">
                  <c:v>12.405016936699999</c:v>
                </c:pt>
                <c:pt idx="546" formatCode="0.0">
                  <c:v>13.878246062100001</c:v>
                </c:pt>
                <c:pt idx="547" formatCode="0.0">
                  <c:v>15.341029603300001</c:v>
                </c:pt>
                <c:pt idx="548" formatCode="0.0">
                  <c:v>16.793478260800001</c:v>
                </c:pt>
                <c:pt idx="549" formatCode="0.0">
                  <c:v>17.5645074786</c:v>
                </c:pt>
                <c:pt idx="550" formatCode="0.0">
                  <c:v>18.315492294999999</c:v>
                </c:pt>
                <c:pt idx="551" formatCode="0.0">
                  <c:v>19.047204319799999</c:v>
                </c:pt>
                <c:pt idx="552" formatCode="0.0">
                  <c:v>20.835133189299999</c:v>
                </c:pt>
                <c:pt idx="553" formatCode="0.0">
                  <c:v>22.594560621599999</c:v>
                </c:pt>
                <c:pt idx="554" formatCode="0.0">
                  <c:v>24.326162741200001</c:v>
                </c:pt>
                <c:pt idx="555" formatCode="0.0">
                  <c:v>24.944134078200001</c:v>
                </c:pt>
                <c:pt idx="556" formatCode="0.0">
                  <c:v>25.544510835099999</c:v>
                </c:pt>
                <c:pt idx="557" formatCode="0.0">
                  <c:v>26.128033881699999</c:v>
                </c:pt>
                <c:pt idx="558" formatCode="0.0">
                  <c:v>26.704939919800001</c:v>
                </c:pt>
                <c:pt idx="559" formatCode="0.0">
                  <c:v>27.263174486400001</c:v>
                </c:pt>
                <c:pt idx="560" formatCode="0.0">
                  <c:v>27.803629595099999</c:v>
                </c:pt>
                <c:pt idx="561" formatCode="0.0">
                  <c:v>27.442532376999999</c:v>
                </c:pt>
                <c:pt idx="562" formatCode="0.0">
                  <c:v>27.095346987399999</c:v>
                </c:pt>
                <c:pt idx="563" formatCode="0.0">
                  <c:v>26.761284658699999</c:v>
                </c:pt>
                <c:pt idx="564" formatCode="0.0">
                  <c:v>25.2645376549</c:v>
                </c:pt>
                <c:pt idx="565" formatCode="0.0">
                  <c:v>23.834269335599998</c:v>
                </c:pt>
                <c:pt idx="566" formatCode="0.0">
                  <c:v>22.4661469019</c:v>
                </c:pt>
                <c:pt idx="567" formatCode="0.0">
                  <c:v>20.990386765</c:v>
                </c:pt>
                <c:pt idx="568" formatCode="0.0">
                  <c:v>19.570557529399998</c:v>
                </c:pt>
                <c:pt idx="569" formatCode="0.0">
                  <c:v>18.203538680000001</c:v>
                </c:pt>
                <c:pt idx="570" formatCode="0.0">
                  <c:v>16.937472339799999</c:v>
                </c:pt>
                <c:pt idx="571" formatCode="0.0">
                  <c:v>15.723309388100001</c:v>
                </c:pt>
                <c:pt idx="572" formatCode="0.0">
                  <c:v>14.557922204</c:v>
                </c:pt>
                <c:pt idx="573" formatCode="0.0">
                  <c:v>13.3300188923</c:v>
                </c:pt>
                <c:pt idx="574" formatCode="0.0">
                  <c:v>12.142843173599999</c:v>
                </c:pt>
                <c:pt idx="575" formatCode="0.0">
                  <c:v>10.9944018006</c:v>
                </c:pt>
                <c:pt idx="576" formatCode="0.0">
                  <c:v>11.1584634995</c:v>
                </c:pt>
                <c:pt idx="577" formatCode="0.0">
                  <c:v>11.318943941500001</c:v>
                </c:pt>
                <c:pt idx="578" formatCode="0.0">
                  <c:v>11.475959122100001</c:v>
                </c:pt>
                <c:pt idx="579" formatCode="0.0">
                  <c:v>12.1011105157</c:v>
                </c:pt>
                <c:pt idx="580" formatCode="0.0">
                  <c:v>12.7171341049</c:v>
                </c:pt>
                <c:pt idx="581" formatCode="0.0">
                  <c:v>13.324228352900001</c:v>
                </c:pt>
                <c:pt idx="582" formatCode="0.0">
                  <c:v>13.0280420991</c:v>
                </c:pt>
                <c:pt idx="583" formatCode="0.0">
                  <c:v>12.737910490300001</c:v>
                </c:pt>
                <c:pt idx="584" formatCode="0.0">
                  <c:v>12.453649751</c:v>
                </c:pt>
                <c:pt idx="585" formatCode="0.0">
                  <c:v>12.7939215273</c:v>
                </c:pt>
                <c:pt idx="586" formatCode="0.0">
                  <c:v>13.1299919779</c:v>
                </c:pt>
                <c:pt idx="587" formatCode="0.0">
                  <c:v>13.4619384359</c:v>
                </c:pt>
                <c:pt idx="588" formatCode="0.0">
                  <c:v>12.888097764599999</c:v>
                </c:pt>
                <c:pt idx="589" formatCode="0.0">
                  <c:v>12.3284197714</c:v>
                </c:pt>
                <c:pt idx="590" formatCode="0.0">
                  <c:v>11.7823865344</c:v>
                </c:pt>
                <c:pt idx="591" formatCode="0.0">
                  <c:v>11.0783279488</c:v>
                </c:pt>
                <c:pt idx="592" formatCode="0.0">
                  <c:v>10.392188771300001</c:v>
                </c:pt>
                <c:pt idx="593" formatCode="0.0">
                  <c:v>9.7232934824000008</c:v>
                </c:pt>
                <c:pt idx="594" formatCode="0.0">
                  <c:v>10.0228008354</c:v>
                </c:pt>
                <c:pt idx="595" formatCode="0.0">
                  <c:v>10.3177114648</c:v>
                </c:pt>
                <c:pt idx="596" formatCode="0.0">
                  <c:v>10.608130387599999</c:v>
                </c:pt>
                <c:pt idx="597" formatCode="0.0">
                  <c:v>10.200843199099999</c:v>
                </c:pt>
                <c:pt idx="598" formatCode="0.0">
                  <c:v>9.8009896563000005</c:v>
                </c:pt>
                <c:pt idx="599" formatCode="0.0">
                  <c:v>9.4083680856999994</c:v>
                </c:pt>
                <c:pt idx="600" formatCode="0.0">
                  <c:v>8.2342773969999996</c:v>
                </c:pt>
                <c:pt idx="601" formatCode="0.0">
                  <c:v>7.0776083913000001</c:v>
                </c:pt>
                <c:pt idx="602" formatCode="0.0">
                  <c:v>5.9379761583999997</c:v>
                </c:pt>
                <c:pt idx="603" formatCode="0.0">
                  <c:v>4.8761667333999998</c:v>
                </c:pt>
                <c:pt idx="604" formatCode="0.0">
                  <c:v>3.8283507282000002</c:v>
                </c:pt>
                <c:pt idx="605" formatCode="0.0">
                  <c:v>2.7942533279999999</c:v>
                </c:pt>
                <c:pt idx="606" formatCode="0.0">
                  <c:v>1.1579206701</c:v>
                </c:pt>
                <c:pt idx="607" formatCode="0.0">
                  <c:v>-0.444616554</c:v>
                </c:pt>
                <c:pt idx="608" formatCode="0.0">
                  <c:v>-2.0143946169000002</c:v>
                </c:pt>
                <c:pt idx="609" formatCode="0.0">
                  <c:v>-3.3034050482000001</c:v>
                </c:pt>
                <c:pt idx="610" formatCode="0.0">
                  <c:v>-4.5781914668999999</c:v>
                </c:pt>
                <c:pt idx="611" formatCode="0.0">
                  <c:v>-5.8389880204000004</c:v>
                </c:pt>
                <c:pt idx="612" formatCode="0.0">
                  <c:v>-5.2698670626000004</c:v>
                </c:pt>
                <c:pt idx="613" formatCode="0.0">
                  <c:v>-4.6969867326000001</c:v>
                </c:pt>
                <c:pt idx="614" formatCode="0.0">
                  <c:v>-4.1203096577</c:v>
                </c:pt>
                <c:pt idx="615" formatCode="0.0">
                  <c:v>-3.6703218959999999</c:v>
                </c:pt>
                <c:pt idx="616" formatCode="0.0">
                  <c:v>-3.2172419178</c:v>
                </c:pt>
                <c:pt idx="617" formatCode="0.0">
                  <c:v>-2.7610377397999999</c:v>
                </c:pt>
                <c:pt idx="618" formatCode="0.0">
                  <c:v>-2.8437580585000002</c:v>
                </c:pt>
                <c:pt idx="619" formatCode="0.0">
                  <c:v>-2.9274055292000001</c:v>
                </c:pt>
                <c:pt idx="620" formatCode="0.0">
                  <c:v>-3.0119958274999998</c:v>
                </c:pt>
                <c:pt idx="621" formatCode="0.0">
                  <c:v>-2.6833683717999999</c:v>
                </c:pt>
                <c:pt idx="622" formatCode="0.0">
                  <c:v>-2.3496351224000001</c:v>
                </c:pt>
                <c:pt idx="623" formatCode="0.0">
                  <c:v>-2.0106761565000002</c:v>
                </c:pt>
                <c:pt idx="624" formatCode="0.0">
                  <c:v>-3.1630314232000001</c:v>
                </c:pt>
                <c:pt idx="625" formatCode="0.0">
                  <c:v>-4.3090989529000003</c:v>
                </c:pt>
                <c:pt idx="626" formatCode="0.0">
                  <c:v>-5.4489300683000002</c:v>
                </c:pt>
                <c:pt idx="627" formatCode="0.0">
                  <c:v>-6.4672963087999999</c:v>
                </c:pt>
                <c:pt idx="628" formatCode="0.0">
                  <c:v>-7.4830929921999996</c:v>
                </c:pt>
                <c:pt idx="629" formatCode="0.0">
                  <c:v>-8.4963298316000007</c:v>
                </c:pt>
                <c:pt idx="630" formatCode="0.0">
                  <c:v>-8.7279000839999998</c:v>
                </c:pt>
                <c:pt idx="631" formatCode="0.0">
                  <c:v>-8.9624671642999996</c:v>
                </c:pt>
                <c:pt idx="632" formatCode="0.0">
                  <c:v>-9.2000896258000004</c:v>
                </c:pt>
                <c:pt idx="633" formatCode="0.0">
                  <c:v>-10.1338173962</c:v>
                </c:pt>
                <c:pt idx="634" formatCode="0.0">
                  <c:v>-11.0756203763</c:v>
                </c:pt>
                <c:pt idx="635" formatCode="0.0">
                  <c:v>-12.025603777000001</c:v>
                </c:pt>
                <c:pt idx="636" formatCode="0.0">
                  <c:v>-12.900635250200001</c:v>
                </c:pt>
                <c:pt idx="637" formatCode="0.0">
                  <c:v>-13.791795092999999</c:v>
                </c:pt>
                <c:pt idx="638" formatCode="0.0">
                  <c:v>-14.699533364400001</c:v>
                </c:pt>
                <c:pt idx="639" formatCode="0.0">
                  <c:v>-15.4267093815</c:v>
                </c:pt>
                <c:pt idx="640" formatCode="0.0">
                  <c:v>-16.167998604600001</c:v>
                </c:pt>
                <c:pt idx="641" formatCode="0.0">
                  <c:v>-16.923815928500002</c:v>
                </c:pt>
                <c:pt idx="642" formatCode="0.0">
                  <c:v>-17.579000937</c:v>
                </c:pt>
                <c:pt idx="643" formatCode="0.0">
                  <c:v>-18.246063056299999</c:v>
                </c:pt>
                <c:pt idx="644" formatCode="0.0">
                  <c:v>-18.925328200500001</c:v>
                </c:pt>
                <c:pt idx="645" formatCode="0.0">
                  <c:v>-19.390214179499999</c:v>
                </c:pt>
                <c:pt idx="646" formatCode="0.0">
                  <c:v>-19.8690105049</c:v>
                </c:pt>
                <c:pt idx="647" formatCode="0.0">
                  <c:v>-20.362350998499998</c:v>
                </c:pt>
                <c:pt idx="648" formatCode="0.0">
                  <c:v>-18.3902490081</c:v>
                </c:pt>
                <c:pt idx="649" formatCode="0.0">
                  <c:v>-16.340649545800002</c:v>
                </c:pt>
                <c:pt idx="650" formatCode="0.0">
                  <c:v>-14.2088929419</c:v>
                </c:pt>
                <c:pt idx="651" formatCode="0.0">
                  <c:v>-11.739540072500001</c:v>
                </c:pt>
                <c:pt idx="652" formatCode="0.0">
                  <c:v>-9.1781668405999994</c:v>
                </c:pt>
                <c:pt idx="653" formatCode="0.0">
                  <c:v>-6.5195318823999999</c:v>
                </c:pt>
                <c:pt idx="654" formatCode="0.0">
                  <c:v>-3.2683647297</c:v>
                </c:pt>
                <c:pt idx="655" formatCode="0.0">
                  <c:v>9.5275127299999998E-2</c:v>
                </c:pt>
                <c:pt idx="656" formatCode="0.0">
                  <c:v>3.5773268360000001</c:v>
                </c:pt>
                <c:pt idx="657" formatCode="0.0">
                  <c:v>9.9947440009000008</c:v>
                </c:pt>
                <c:pt idx="658" formatCode="0.0">
                  <c:v>16.682021199099999</c:v>
                </c:pt>
                <c:pt idx="659" formatCode="0.0">
                  <c:v>23.656545916599999</c:v>
                </c:pt>
                <c:pt idx="660" formatCode="0.0">
                  <c:v>25.464999071899999</c:v>
                </c:pt>
                <c:pt idx="661" formatCode="0.0">
                  <c:v>27.254165881300001</c:v>
                </c:pt>
                <c:pt idx="662" formatCode="0.0">
                  <c:v>29.024353228900001</c:v>
                </c:pt>
                <c:pt idx="663" formatCode="0.0">
                  <c:v>30.0637882029</c:v>
                </c:pt>
                <c:pt idx="664" formatCode="0.0">
                  <c:v>31.0822366393</c:v>
                </c:pt>
                <c:pt idx="665" formatCode="0.0">
                  <c:v>32.080327773500002</c:v>
                </c:pt>
                <c:pt idx="666" formatCode="0.0">
                  <c:v>32.4152023332</c:v>
                </c:pt>
                <c:pt idx="667" formatCode="0.0">
                  <c:v>32.738765925099997</c:v>
                </c:pt>
                <c:pt idx="668" formatCode="0.0">
                  <c:v>33.051582103000001</c:v>
                </c:pt>
                <c:pt idx="669" formatCode="0.0">
                  <c:v>29.652345308400001</c:v>
                </c:pt>
                <c:pt idx="670" formatCode="0.0">
                  <c:v>26.507992799899998</c:v>
                </c:pt>
                <c:pt idx="671" formatCode="0.0">
                  <c:v>23.590892632399999</c:v>
                </c:pt>
                <c:pt idx="672" formatCode="0.0">
                  <c:v>23.949912717099998</c:v>
                </c:pt>
                <c:pt idx="673" formatCode="0.0">
                  <c:v>24.2950623509</c:v>
                </c:pt>
                <c:pt idx="674" formatCode="0.0">
                  <c:v>24.6271301114</c:v>
                </c:pt>
                <c:pt idx="675" formatCode="0.0">
                  <c:v>25.2978253319</c:v>
                </c:pt>
                <c:pt idx="676" formatCode="0.0">
                  <c:v>25.9446622205</c:v>
                </c:pt>
                <c:pt idx="677" formatCode="0.0">
                  <c:v>26.568891582100001</c:v>
                </c:pt>
                <c:pt idx="678" formatCode="0.0">
                  <c:v>26.818496783499999</c:v>
                </c:pt>
                <c:pt idx="679" formatCode="0.0">
                  <c:v>27.058474814699998</c:v>
                </c:pt>
                <c:pt idx="680" formatCode="0.0">
                  <c:v>27.289372111599999</c:v>
                </c:pt>
                <c:pt idx="681" formatCode="0.0">
                  <c:v>27.565501747399999</c:v>
                </c:pt>
                <c:pt idx="682" formatCode="0.0">
                  <c:v>27.8341381772</c:v>
                </c:pt>
                <c:pt idx="683" formatCode="0.0">
                  <c:v>28.095582327599999</c:v>
                </c:pt>
                <c:pt idx="684" formatCode="0.0">
                  <c:v>26.976352441</c:v>
                </c:pt>
                <c:pt idx="685" formatCode="0.0">
                  <c:v>25.906458906800001</c:v>
                </c:pt>
                <c:pt idx="686" formatCode="0.0">
                  <c:v>24.882709907700001</c:v>
                </c:pt>
                <c:pt idx="687" formatCode="0.0">
                  <c:v>23.779566267300002</c:v>
                </c:pt>
                <c:pt idx="688" formatCode="0.0">
                  <c:v>22.726793937499998</c:v>
                </c:pt>
                <c:pt idx="689" formatCode="0.0">
                  <c:v>21.721019875100001</c:v>
                </c:pt>
                <c:pt idx="690" formatCode="0.0">
                  <c:v>19.863602746200002</c:v>
                </c:pt>
                <c:pt idx="691" formatCode="0.0">
                  <c:v>18.084706413100001</c:v>
                </c:pt>
                <c:pt idx="692" formatCode="0.0">
                  <c:v>16.379454837099999</c:v>
                </c:pt>
                <c:pt idx="693" formatCode="0.0">
                  <c:v>16.818083195100002</c:v>
                </c:pt>
                <c:pt idx="694" formatCode="0.0">
                  <c:v>17.242990198600001</c:v>
                </c:pt>
                <c:pt idx="695" formatCode="0.0">
                  <c:v>17.6548097877</c:v>
                </c:pt>
                <c:pt idx="696" formatCode="0.0">
                  <c:v>17.8785207743</c:v>
                </c:pt>
                <c:pt idx="697" formatCode="0.0">
                  <c:v>18.0960886244</c:v>
                </c:pt>
                <c:pt idx="698" formatCode="0.0">
                  <c:v>18.307762947899999</c:v>
                </c:pt>
                <c:pt idx="699" formatCode="0.0">
                  <c:v>17.687319035600002</c:v>
                </c:pt>
                <c:pt idx="700" formatCode="0.0">
                  <c:v>17.084804055500001</c:v>
                </c:pt>
                <c:pt idx="701" formatCode="0.0">
                  <c:v>16.499451939299998</c:v>
                </c:pt>
                <c:pt idx="702" formatCode="0.0">
                  <c:v>18.114588426699999</c:v>
                </c:pt>
                <c:pt idx="703" formatCode="0.0">
                  <c:v>19.7090804479</c:v>
                </c:pt>
                <c:pt idx="704" formatCode="0.0">
                  <c:v>21.283321301699999</c:v>
                </c:pt>
                <c:pt idx="705" formatCode="0.0">
                  <c:v>19.2807366284</c:v>
                </c:pt>
                <c:pt idx="706" formatCode="0.0">
                  <c:v>17.355085965400001</c:v>
                </c:pt>
                <c:pt idx="707" formatCode="0.0">
                  <c:v>15.5020194657</c:v>
                </c:pt>
                <c:pt idx="708" formatCode="0.0">
                  <c:v>13.3504961157</c:v>
                </c:pt>
                <c:pt idx="709" formatCode="0.0">
                  <c:v>11.265872549599999</c:v>
                </c:pt>
                <c:pt idx="710" formatCode="0.0">
                  <c:v>9.2450762487000002</c:v>
                </c:pt>
                <c:pt idx="711" formatCode="0.0">
                  <c:v>8.0942922225</c:v>
                </c:pt>
                <c:pt idx="712" formatCode="0.0">
                  <c:v>6.9650896595000003</c:v>
                </c:pt>
                <c:pt idx="713" formatCode="0.0">
                  <c:v>5.8568671008999997</c:v>
                </c:pt>
                <c:pt idx="714" formatCode="0.0">
                  <c:v>1.9785295707999999</c:v>
                </c:pt>
                <c:pt idx="715" formatCode="0.0">
                  <c:v>-1.7475790622</c:v>
                </c:pt>
                <c:pt idx="716" formatCode="0.0">
                  <c:v>-5.3302490062999999</c:v>
                </c:pt>
                <c:pt idx="717" formatCode="0.0">
                  <c:v>-6.7435485942</c:v>
                </c:pt>
                <c:pt idx="718" formatCode="0.0">
                  <c:v>-8.1480429987999994</c:v>
                </c:pt>
                <c:pt idx="719" formatCode="0.0">
                  <c:v>-9.5438142521000007</c:v>
                </c:pt>
                <c:pt idx="720" formatCode="0.0">
                  <c:v>-10.6312943198</c:v>
                </c:pt>
                <c:pt idx="721" formatCode="0.0">
                  <c:v>-11.7250755953</c:v>
                </c:pt>
                <c:pt idx="722" formatCode="0.0">
                  <c:v>-12.8252130046</c:v>
                </c:pt>
                <c:pt idx="723" formatCode="0.0">
                  <c:v>-14.2647731937</c:v>
                </c:pt>
                <c:pt idx="724" formatCode="0.0">
                  <c:v>-15.707445418900001</c:v>
                </c:pt>
                <c:pt idx="725" formatCode="0.0">
                  <c:v>-17.153239782499998</c:v>
                </c:pt>
                <c:pt idx="726" formatCode="0.0">
                  <c:v>-15.396663611799999</c:v>
                </c:pt>
                <c:pt idx="727" formatCode="0.0">
                  <c:v>-13.5784174775</c:v>
                </c:pt>
                <c:pt idx="728" formatCode="0.0">
                  <c:v>-11.695195683</c:v>
                </c:pt>
                <c:pt idx="729" formatCode="0.0">
                  <c:v>-11.551266397299999</c:v>
                </c:pt>
                <c:pt idx="730" formatCode="0.0">
                  <c:v>-11.4038459338</c:v>
                </c:pt>
                <c:pt idx="731" formatCode="0.0">
                  <c:v>-11.2528057092</c:v>
                </c:pt>
                <c:pt idx="732" formatCode="0.0">
                  <c:v>-10.938523120799999</c:v>
                </c:pt>
                <c:pt idx="733" formatCode="0.0">
                  <c:v>-10.6146086006</c:v>
                </c:pt>
                <c:pt idx="734" formatCode="0.0">
                  <c:v>-10.280612467699999</c:v>
                </c:pt>
                <c:pt idx="735" formatCode="0.0">
                  <c:v>-10.224500259999999</c:v>
                </c:pt>
                <c:pt idx="736" formatCode="0.0">
                  <c:v>-10.1663439452</c:v>
                </c:pt>
                <c:pt idx="737" formatCode="0.0">
                  <c:v>-10.1060297542</c:v>
                </c:pt>
                <c:pt idx="738" formatCode="0.0">
                  <c:v>-12.7325534585</c:v>
                </c:pt>
                <c:pt idx="739" formatCode="0.0">
                  <c:v>-15.338828983300001</c:v>
                </c:pt>
                <c:pt idx="740" formatCode="0.0">
                  <c:v>-17.925089572899999</c:v>
                </c:pt>
                <c:pt idx="741" formatCode="0.0">
                  <c:v>-16.739647077200001</c:v>
                </c:pt>
                <c:pt idx="742" formatCode="0.0">
                  <c:v>-15.529443153900001</c:v>
                </c:pt>
                <c:pt idx="743" formatCode="0.0">
                  <c:v>-14.293693792599999</c:v>
                </c:pt>
                <c:pt idx="744" formatCode="0.0">
                  <c:v>-11.2005120654</c:v>
                </c:pt>
                <c:pt idx="745" formatCode="0.0">
                  <c:v>-8.0352941358999992</c:v>
                </c:pt>
                <c:pt idx="746" formatCode="0.0">
                  <c:v>-4.7954939112000003</c:v>
                </c:pt>
                <c:pt idx="747" formatCode="0.0">
                  <c:v>-9.3957302399999998E-2</c:v>
                </c:pt>
                <c:pt idx="748" formatCode="0.0">
                  <c:v>4.7726529794000001</c:v>
                </c:pt>
                <c:pt idx="749" formatCode="0.0">
                  <c:v>9.8131860312000008</c:v>
                </c:pt>
                <c:pt idx="750" formatCode="0.0">
                  <c:v>16.650116417700001</c:v>
                </c:pt>
                <c:pt idx="751" formatCode="0.0">
                  <c:v>23.8536643371</c:v>
                </c:pt>
                <c:pt idx="752" formatCode="0.0">
                  <c:v>31.4541309749</c:v>
                </c:pt>
                <c:pt idx="753" formatCode="0.0">
                  <c:v>33.151333522599998</c:v>
                </c:pt>
                <c:pt idx="754" formatCode="0.0">
                  <c:v>34.834847785400001</c:v>
                </c:pt>
                <c:pt idx="755" formatCode="0.0">
                  <c:v>36.504838696500002</c:v>
                </c:pt>
                <c:pt idx="756" formatCode="0.0">
                  <c:v>33.4970157574</c:v>
                </c:pt>
                <c:pt idx="757" formatCode="0.0">
                  <c:v>30.628600390999999</c:v>
                </c:pt>
                <c:pt idx="758" formatCode="0.0">
                  <c:v>27.8901201511</c:v>
                </c:pt>
                <c:pt idx="759" formatCode="0.0">
                  <c:v>25.3578287765</c:v>
                </c:pt>
                <c:pt idx="760" formatCode="0.0">
                  <c:v>22.976003025600001</c:v>
                </c:pt>
                <c:pt idx="761" formatCode="0.0">
                  <c:v>20.7316191052</c:v>
                </c:pt>
                <c:pt idx="762" formatCode="0.0">
                  <c:v>16.993066930000001</c:v>
                </c:pt>
                <c:pt idx="763" formatCode="0.0">
                  <c:v>13.500583378</c:v>
                </c:pt>
                <c:pt idx="764" formatCode="0.0">
                  <c:v>10.230648413799999</c:v>
                </c:pt>
                <c:pt idx="765" formatCode="0.0">
                  <c:v>9.4194818506000004</c:v>
                </c:pt>
                <c:pt idx="766" formatCode="0.0">
                  <c:v>8.6350318733000009</c:v>
                </c:pt>
                <c:pt idx="767" formatCode="0.0">
                  <c:v>7.8759999594999996</c:v>
                </c:pt>
                <c:pt idx="768" formatCode="0.0">
                  <c:v>9.6505116321000006</c:v>
                </c:pt>
                <c:pt idx="769" formatCode="0.0">
                  <c:v>11.4189030807</c:v>
                </c:pt>
                <c:pt idx="770" formatCode="0.0">
                  <c:v>13.181205913499999</c:v>
                </c:pt>
                <c:pt idx="771" formatCode="0.0">
                  <c:v>12.9642062541</c:v>
                </c:pt>
                <c:pt idx="772" formatCode="0.0">
                  <c:v>12.7519443848</c:v>
                </c:pt>
                <c:pt idx="773" formatCode="0.0">
                  <c:v>12.544266819600001</c:v>
                </c:pt>
                <c:pt idx="774" formatCode="0.0">
                  <c:v>12.602860036299999</c:v>
                </c:pt>
                <c:pt idx="775" formatCode="0.0">
                  <c:v>12.6610839233</c:v>
                </c:pt>
                <c:pt idx="776" formatCode="0.0">
                  <c:v>12.718941961700001</c:v>
                </c:pt>
                <c:pt idx="777" formatCode="0.0">
                  <c:v>12.0625532859</c:v>
                </c:pt>
                <c:pt idx="778" formatCode="0.0">
                  <c:v>11.418460017499999</c:v>
                </c:pt>
                <c:pt idx="779" formatCode="0.0">
                  <c:v>10.7863198879</c:v>
                </c:pt>
                <c:pt idx="780" formatCode="0.0">
                  <c:v>9.5067746446000001</c:v>
                </c:pt>
                <c:pt idx="781" formatCode="0.0">
                  <c:v>8.2721892118000007</c:v>
                </c:pt>
                <c:pt idx="782" formatCode="0.0">
                  <c:v>7.0802348506000001</c:v>
                </c:pt>
                <c:pt idx="783" formatCode="0.0">
                  <c:v>6.5821046312</c:v>
                </c:pt>
                <c:pt idx="784" formatCode="0.0">
                  <c:v>6.0929951307000003</c:v>
                </c:pt>
                <c:pt idx="785" formatCode="0.0">
                  <c:v>5.6126635114000001</c:v>
                </c:pt>
                <c:pt idx="786" formatCode="0.0">
                  <c:v>5.8007522542999999</c:v>
                </c:pt>
                <c:pt idx="787" formatCode="0.0">
                  <c:v>5.9874616225999997</c:v>
                </c:pt>
                <c:pt idx="788" formatCode="0.0">
                  <c:v>6.1728067343999999</c:v>
                </c:pt>
                <c:pt idx="789" formatCode="0.0">
                  <c:v>6.0859177936000002</c:v>
                </c:pt>
                <c:pt idx="790" formatCode="0.0">
                  <c:v>5.9996612731000001</c:v>
                </c:pt>
                <c:pt idx="791" formatCode="0.0">
                  <c:v>5.9140302931999997</c:v>
                </c:pt>
                <c:pt idx="792" formatCode="0.0">
                  <c:v>4.4134584660999998</c:v>
                </c:pt>
                <c:pt idx="793" formatCode="0.0">
                  <c:v>2.9319930823</c:v>
                </c:pt>
                <c:pt idx="794" formatCode="0.0">
                  <c:v>1.4692715332999999</c:v>
                </c:pt>
                <c:pt idx="795" formatCode="0.0">
                  <c:v>1.0703852337999999</c:v>
                </c:pt>
                <c:pt idx="796" formatCode="0.0">
                  <c:v>0.67507784299999996</c:v>
                </c:pt>
                <c:pt idx="797" formatCode="0.0">
                  <c:v>0.2833014096</c:v>
                </c:pt>
                <c:pt idx="798" formatCode="0.0">
                  <c:v>0.75897603849999995</c:v>
                </c:pt>
                <c:pt idx="799" formatCode="0.0">
                  <c:v>1.2294924737999999</c:v>
                </c:pt>
                <c:pt idx="800" formatCode="0.0">
                  <c:v>1.6949341657000001</c:v>
                </c:pt>
                <c:pt idx="801" formatCode="0.0">
                  <c:v>2.4881611063000002</c:v>
                </c:pt>
                <c:pt idx="802" formatCode="0.0">
                  <c:v>3.2769008210999999</c:v>
                </c:pt>
                <c:pt idx="803" formatCode="0.0">
                  <c:v>4.0611912786</c:v>
                </c:pt>
                <c:pt idx="804" formatCode="0.0">
                  <c:v>6.0105792063000001</c:v>
                </c:pt>
                <c:pt idx="805" formatCode="0.0">
                  <c:v>7.9909025373000002</c:v>
                </c:pt>
                <c:pt idx="806" formatCode="0.0">
                  <c:v>10.002903545600001</c:v>
                </c:pt>
                <c:pt idx="807" formatCode="0.0">
                  <c:v>10.057771092099999</c:v>
                </c:pt>
                <c:pt idx="808" formatCode="0.0">
                  <c:v>10.1125753023</c:v>
                </c:pt>
                <c:pt idx="809" formatCode="0.0">
                  <c:v>10.1673162858</c:v>
                </c:pt>
                <c:pt idx="810" formatCode="0.0">
                  <c:v>8.7718631471999995</c:v>
                </c:pt>
                <c:pt idx="811" formatCode="0.0">
                  <c:v>7.4044440837999996</c:v>
                </c:pt>
                <c:pt idx="812" formatCode="0.0">
                  <c:v>6.0642227073999999</c:v>
                </c:pt>
                <c:pt idx="813" formatCode="0.0">
                  <c:v>3.6750813566999998</c:v>
                </c:pt>
                <c:pt idx="814" formatCode="0.0">
                  <c:v>1.3358443770999999</c:v>
                </c:pt>
                <c:pt idx="815" formatCode="0.0">
                  <c:v>-0.95503567300000003</c:v>
                </c:pt>
                <c:pt idx="816" formatCode="0.0">
                  <c:v>-2.1020602403000002</c:v>
                </c:pt>
                <c:pt idx="817" formatCode="0.0">
                  <c:v>-3.2248855000000001</c:v>
                </c:pt>
                <c:pt idx="818" formatCode="0.0">
                  <c:v>-4.3242692741999997</c:v>
                </c:pt>
                <c:pt idx="819" formatCode="0.0">
                  <c:v>-5.0140759349000001</c:v>
                </c:pt>
                <c:pt idx="820" formatCode="0.0">
                  <c:v>-5.7024000653</c:v>
                </c:pt>
                <c:pt idx="821" formatCode="0.0">
                  <c:v>-6.3892464398</c:v>
                </c:pt>
                <c:pt idx="822" formatCode="0.0">
                  <c:v>-6.9889739995999998</c:v>
                </c:pt>
                <c:pt idx="823" formatCode="0.0">
                  <c:v>-7.5917707447999998</c:v>
                </c:pt>
                <c:pt idx="824" formatCode="0.0">
                  <c:v>-8.1976602962000005</c:v>
                </c:pt>
                <c:pt idx="825" formatCode="0.0">
                  <c:v>-7.2140596225999998</c:v>
                </c:pt>
                <c:pt idx="826" formatCode="0.0">
                  <c:v>-6.2060677827999999</c:v>
                </c:pt>
                <c:pt idx="827" formatCode="0.0">
                  <c:v>-5.1727661143999999</c:v>
                </c:pt>
                <c:pt idx="828" formatCode="0.0">
                  <c:v>-5.5667753658999999</c:v>
                </c:pt>
                <c:pt idx="829" formatCode="0.0">
                  <c:v>-5.9615184953</c:v>
                </c:pt>
                <c:pt idx="830" formatCode="0.0">
                  <c:v>-6.3569975551000004</c:v>
                </c:pt>
                <c:pt idx="831" formatCode="0.0">
                  <c:v>-5.4745245835</c:v>
                </c:pt>
                <c:pt idx="832" formatCode="0.0">
                  <c:v>-4.5810788638000002</c:v>
                </c:pt>
                <c:pt idx="833" formatCode="0.0">
                  <c:v>-3.6764544614000001</c:v>
                </c:pt>
                <c:pt idx="834" formatCode="0.0">
                  <c:v>-2.7162752206</c:v>
                </c:pt>
                <c:pt idx="835" formatCode="0.0">
                  <c:v>-1.7386232116</c:v>
                </c:pt>
                <c:pt idx="836" formatCode="0.0">
                  <c:v>-0.74301711650000002</c:v>
                </c:pt>
                <c:pt idx="837" formatCode="0.0">
                  <c:v>-5.8690821900000002E-2</c:v>
                </c:pt>
                <c:pt idx="838" formatCode="0.0">
                  <c:v>0.62771416899999999</c:v>
                </c:pt>
                <c:pt idx="839" formatCode="0.0">
                  <c:v>1.3162073423</c:v>
                </c:pt>
                <c:pt idx="840" formatCode="0.0">
                  <c:v>2.3148497029000001</c:v>
                </c:pt>
                <c:pt idx="841" formatCode="0.0">
                  <c:v>3.3237438887000001</c:v>
                </c:pt>
                <c:pt idx="842" formatCode="0.0">
                  <c:v>4.3430485784000004</c:v>
                </c:pt>
                <c:pt idx="843" formatCode="0.0">
                  <c:v>4.6067503543999999</c:v>
                </c:pt>
                <c:pt idx="844" formatCode="0.0">
                  <c:v>4.8687620288</c:v>
                </c:pt>
                <c:pt idx="845" formatCode="0.0">
                  <c:v>5.1290997980000004</c:v>
                </c:pt>
                <c:pt idx="846" formatCode="0.0">
                  <c:v>6.2930733729000004</c:v>
                </c:pt>
                <c:pt idx="847" formatCode="0.0">
                  <c:v>7.4548555797000002</c:v>
                </c:pt>
                <c:pt idx="848" formatCode="0.0">
                  <c:v>8.6144526008</c:v>
                </c:pt>
                <c:pt idx="849" formatCode="0.0">
                  <c:v>9.3706043162999997</c:v>
                </c:pt>
                <c:pt idx="850" formatCode="0.0">
                  <c:v>10.1187214637</c:v>
                </c:pt>
                <c:pt idx="851" formatCode="0.0">
                  <c:v>10.8589314244</c:v>
                </c:pt>
                <c:pt idx="852" formatCode="0.0">
                  <c:v>10.500501158700001</c:v>
                </c:pt>
                <c:pt idx="853" formatCode="0.0">
                  <c:v>10.145426973499999</c:v>
                </c:pt>
                <c:pt idx="854" formatCode="0.0">
                  <c:v>9.7936619525000008</c:v>
                </c:pt>
                <c:pt idx="855" formatCode="0.0">
                  <c:v>9.4361270366000003</c:v>
                </c:pt>
                <c:pt idx="856" formatCode="0.0">
                  <c:v>9.0826644687000009</c:v>
                </c:pt>
                <c:pt idx="857" formatCode="0.0">
                  <c:v>8.7332050663</c:v>
                </c:pt>
                <c:pt idx="858" formatCode="0.0">
                  <c:v>7.4112864418999997</c:v>
                </c:pt>
                <c:pt idx="859" formatCode="0.0">
                  <c:v>6.120414319</c:v>
                </c:pt>
                <c:pt idx="860" formatCode="0.0">
                  <c:v>4.8595076578</c:v>
                </c:pt>
                <c:pt idx="861" formatCode="0.0">
                  <c:v>3.6299910583999999</c:v>
                </c:pt>
                <c:pt idx="862" formatCode="0.0">
                  <c:v>2.4301560728</c:v>
                </c:pt>
                <c:pt idx="863" formatCode="0.0">
                  <c:v>1.2589407093</c:v>
                </c:pt>
                <c:pt idx="864" formatCode="0.0">
                  <c:v>1.1361366174</c:v>
                </c:pt>
                <c:pt idx="865" formatCode="0.0">
                  <c:v>1.0136943169999999</c:v>
                </c:pt>
                <c:pt idx="866" formatCode="0.0">
                  <c:v>0.89161221170000005</c:v>
                </c:pt>
                <c:pt idx="867" formatCode="0.0">
                  <c:v>-0.52326756350000003</c:v>
                </c:pt>
                <c:pt idx="868" formatCode="0.0">
                  <c:v>-1.9311488604</c:v>
                </c:pt>
                <c:pt idx="869" formatCode="0.0">
                  <c:v>-3.3320834761000002</c:v>
                </c:pt>
                <c:pt idx="870" formatCode="0.0">
                  <c:v>-1.8642137148</c:v>
                </c:pt>
                <c:pt idx="871" formatCode="0.0">
                  <c:v>-0.39552662459999999</c:v>
                </c:pt>
                <c:pt idx="872" formatCode="0.0">
                  <c:v>1.0739784772000001</c:v>
                </c:pt>
                <c:pt idx="873" formatCode="0.0">
                  <c:v>1.4766624529000001</c:v>
                </c:pt>
                <c:pt idx="874" formatCode="0.0">
                  <c:v>1.8789452418999999</c:v>
                </c:pt>
                <c:pt idx="875" formatCode="0.0">
                  <c:v>2.2808274434000002</c:v>
                </c:pt>
                <c:pt idx="876" formatCode="0.0">
                  <c:v>4.7094716246999999</c:v>
                </c:pt>
                <c:pt idx="877" formatCode="0.0">
                  <c:v>7.1368398287000003</c:v>
                </c:pt>
                <c:pt idx="878" formatCode="0.0">
                  <c:v>9.5629330608000007</c:v>
                </c:pt>
                <c:pt idx="879" formatCode="0.0">
                  <c:v>15.4229882825</c:v>
                </c:pt>
                <c:pt idx="880" formatCode="0.0">
                  <c:v>21.421896036</c:v>
                </c:pt>
                <c:pt idx="881" formatCode="0.0">
                  <c:v>27.564650604000001</c:v>
                </c:pt>
                <c:pt idx="882" formatCode="0.0">
                  <c:v>27.5317365312</c:v>
                </c:pt>
                <c:pt idx="883" formatCode="0.0">
                  <c:v>27.4997750502</c:v>
                </c:pt>
                <c:pt idx="884" formatCode="0.0">
                  <c:v>27.468725396499998</c:v>
                </c:pt>
                <c:pt idx="885" formatCode="0.0">
                  <c:v>29.3628446078</c:v>
                </c:pt>
                <c:pt idx="886" formatCode="0.0">
                  <c:v>31.240125822300001</c:v>
                </c:pt>
                <c:pt idx="887" formatCode="0.0">
                  <c:v>33.100792571500001</c:v>
                </c:pt>
                <c:pt idx="888" formatCode="0.0">
                  <c:v>31.321004804499999</c:v>
                </c:pt>
                <c:pt idx="889" formatCode="0.0">
                  <c:v>29.622779195500001</c:v>
                </c:pt>
                <c:pt idx="890" formatCode="0.0">
                  <c:v>28.000634722299999</c:v>
                </c:pt>
                <c:pt idx="891" formatCode="0.0">
                  <c:v>23.916738071600001</c:v>
                </c:pt>
                <c:pt idx="892" formatCode="0.0">
                  <c:v>20.144389130099999</c:v>
                </c:pt>
                <c:pt idx="893" formatCode="0.0">
                  <c:v>16.649247266500002</c:v>
                </c:pt>
                <c:pt idx="894" formatCode="0.0">
                  <c:v>15.9217291994</c:v>
                </c:pt>
                <c:pt idx="895" formatCode="0.0">
                  <c:v>15.214907332899999</c:v>
                </c:pt>
                <c:pt idx="896" formatCode="0.0">
                  <c:v>14.527910914</c:v>
                </c:pt>
                <c:pt idx="897" formatCode="0.0">
                  <c:v>13.1049802461</c:v>
                </c:pt>
                <c:pt idx="898" formatCode="0.0">
                  <c:v>11.735225638299999</c:v>
                </c:pt>
                <c:pt idx="899" formatCode="0.0">
                  <c:v>10.4157209191</c:v>
                </c:pt>
                <c:pt idx="900" formatCode="0.0">
                  <c:v>9.4776643225000008</c:v>
                </c:pt>
                <c:pt idx="901" formatCode="0.0">
                  <c:v>8.5585796512000005</c:v>
                </c:pt>
                <c:pt idx="902" formatCode="0.0">
                  <c:v>7.6578971143999999</c:v>
                </c:pt>
                <c:pt idx="903" formatCode="0.0">
                  <c:v>6.3938265316000003</c:v>
                </c:pt>
                <c:pt idx="904" formatCode="0.0">
                  <c:v>5.1498360160000001</c:v>
                </c:pt>
                <c:pt idx="905" formatCode="0.0">
                  <c:v>3.9254508727999999</c:v>
                </c:pt>
                <c:pt idx="1115" formatCode="0.0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2C70-4EDA-A872-5F71C31B7081}"/>
            </c:ext>
          </c:extLst>
        </c:ser>
        <c:ser>
          <c:idx val="4"/>
          <c:order val="5"/>
          <c:tx>
            <c:strRef>
              <c:f>CORPNFWCCA!$L$7</c:f>
              <c:strCache>
                <c:ptCount val="1"/>
                <c:pt idx="0">
                  <c:v>-4.5%</c:v>
                </c:pt>
              </c:strCache>
            </c:strRef>
          </c:tx>
          <c:marker>
            <c:symbol val="none"/>
          </c:marker>
          <c:dLbls>
            <c:dLbl>
              <c:idx val="137"/>
              <c:layout>
                <c:manualLayout>
                  <c:x val="0"/>
                  <c:y val="-3.921568627450980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70-4EDA-A872-5F71C31B7081}"/>
                </c:ext>
              </c:extLst>
            </c:dLbl>
            <c:dLbl>
              <c:idx val="143"/>
              <c:layout>
                <c:manualLayout>
                  <c:x val="0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70-4EDA-A872-5F71C31B7081}"/>
                </c:ext>
              </c:extLst>
            </c:dLbl>
            <c:dLbl>
              <c:idx val="158"/>
              <c:layout>
                <c:manualLayout>
                  <c:x val="1.4362863380442473E-3"/>
                  <c:y val="5.980861244019126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C70-4EDA-A872-5F71C31B7081}"/>
                </c:ext>
              </c:extLst>
            </c:dLbl>
            <c:dLbl>
              <c:idx val="176"/>
              <c:layout>
                <c:manualLayout>
                  <c:x val="-1.039292604736326E-16"/>
                  <c:y val="-5.555555555555558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70-4EDA-A872-5F71C31B7081}"/>
                </c:ext>
              </c:extLst>
            </c:dLbl>
            <c:dLbl>
              <c:idx val="223"/>
              <c:layout>
                <c:manualLayout>
                  <c:x val="0"/>
                  <c:y val="-4.319510898458273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C70-4EDA-A872-5F71C31B7081}"/>
                </c:ext>
              </c:extLst>
            </c:dLbl>
            <c:dLbl>
              <c:idx val="224"/>
              <c:layout>
                <c:manualLayout>
                  <c:x val="5.7451453521774097E-3"/>
                  <c:y val="-4.984051036682615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C70-4EDA-A872-5F71C31B7081}"/>
                </c:ext>
              </c:extLst>
            </c:dLbl>
            <c:dLbl>
              <c:idx val="248"/>
              <c:layout>
                <c:manualLayout>
                  <c:x val="5.7451453521774097E-3"/>
                  <c:y val="-2.990430622009569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C70-4EDA-A872-5F71C31B7081}"/>
                </c:ext>
              </c:extLst>
            </c:dLbl>
            <c:dLbl>
              <c:idx val="258"/>
              <c:layout>
                <c:manualLayout>
                  <c:x val="1.723543605653223E-2"/>
                  <c:y val="-5.648591174906964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C70-4EDA-A872-5F71C31B7081}"/>
                </c:ext>
              </c:extLst>
            </c:dLbl>
            <c:dLbl>
              <c:idx val="260"/>
              <c:layout>
                <c:manualLayout>
                  <c:x val="0"/>
                  <c:y val="-2.990430622009569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C70-4EDA-A872-5F71C31B7081}"/>
                </c:ext>
              </c:extLst>
            </c:dLbl>
            <c:dLbl>
              <c:idx val="268"/>
              <c:layout>
                <c:manualLayout>
                  <c:x val="0"/>
                  <c:y val="-1.661350345560871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C70-4EDA-A872-5F71C31B7081}"/>
                </c:ext>
              </c:extLst>
            </c:dLbl>
            <c:dLbl>
              <c:idx val="274"/>
              <c:layout>
                <c:manualLayout>
                  <c:x val="0"/>
                  <c:y val="2.287581699346399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C70-4EDA-A872-5F71C31B7081}"/>
                </c:ext>
              </c:extLst>
            </c:dLbl>
            <c:dLbl>
              <c:idx val="284"/>
              <c:layout>
                <c:manualLayout>
                  <c:x val="2.8725726760885999E-3"/>
                  <c:y val="-4.651780967570440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C70-4EDA-A872-5F71C31B7081}"/>
                </c:ext>
              </c:extLst>
            </c:dLbl>
            <c:dLbl>
              <c:idx val="304"/>
              <c:layout>
                <c:manualLayout>
                  <c:x val="0"/>
                  <c:y val="2.325890483785214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C70-4EDA-A872-5F71C31B7081}"/>
                </c:ext>
              </c:extLst>
            </c:dLbl>
            <c:dLbl>
              <c:idx val="334"/>
              <c:layout>
                <c:manualLayout>
                  <c:x val="-1.039292604736326E-16"/>
                  <c:y val="2.28758169934640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C70-4EDA-A872-5F71C31B7081}"/>
                </c:ext>
              </c:extLst>
            </c:dLbl>
            <c:dLbl>
              <c:idx val="343"/>
              <c:layout>
                <c:manualLayout>
                  <c:x val="4.3088590141331625E-3"/>
                  <c:y val="4.036505753766424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C70-4EDA-A872-5F71C31B7081}"/>
                </c:ext>
              </c:extLst>
            </c:dLbl>
            <c:dLbl>
              <c:idx val="349"/>
              <c:layout>
                <c:manualLayout>
                  <c:x val="-1.0532644804980346E-16"/>
                  <c:y val="5.316321105794783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C70-4EDA-A872-5F71C31B7081}"/>
                </c:ext>
              </c:extLst>
            </c:dLbl>
            <c:dLbl>
              <c:idx val="365"/>
              <c:layout>
                <c:manualLayout>
                  <c:x val="-1.0532644804980346E-16"/>
                  <c:y val="-6.977671451355667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C70-4EDA-A872-5F71C31B7081}"/>
                </c:ext>
              </c:extLst>
            </c:dLbl>
            <c:dLbl>
              <c:idx val="391"/>
              <c:layout>
                <c:manualLayout>
                  <c:x val="0"/>
                  <c:y val="-2.990430622009569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C70-4EDA-A872-5F71C31B7081}"/>
                </c:ext>
              </c:extLst>
            </c:dLbl>
            <c:dLbl>
              <c:idx val="394"/>
              <c:layout>
                <c:manualLayout>
                  <c:x val="0"/>
                  <c:y val="-6.6454013822434873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C70-4EDA-A872-5F71C31B7081}"/>
                </c:ext>
              </c:extLst>
            </c:dLbl>
            <c:dLbl>
              <c:idx val="482"/>
              <c:layout>
                <c:manualLayout>
                  <c:x val="-1.039292604736326E-16"/>
                  <c:y val="8.169934640522870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C70-4EDA-A872-5F71C31B7081}"/>
                </c:ext>
              </c:extLst>
            </c:dLbl>
            <c:dLbl>
              <c:idx val="606"/>
              <c:layout>
                <c:manualLayout>
                  <c:x val="4.3088590141329526E-3"/>
                  <c:y val="-3.987240829346092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C70-4EDA-A872-5F71C31B7081}"/>
                </c:ext>
              </c:extLst>
            </c:dLbl>
            <c:dLbl>
              <c:idx val="607"/>
              <c:layout>
                <c:manualLayout>
                  <c:x val="0"/>
                  <c:y val="4.984051036682615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C70-4EDA-A872-5F71C31B7081}"/>
                </c:ext>
              </c:extLst>
            </c:dLbl>
            <c:dLbl>
              <c:idx val="608"/>
              <c:layout>
                <c:manualLayout>
                  <c:x val="0"/>
                  <c:y val="-2.990430622009570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C70-4EDA-A872-5F71C31B7081}"/>
                </c:ext>
              </c:extLst>
            </c:dLbl>
            <c:dLbl>
              <c:idx val="631"/>
              <c:layout>
                <c:manualLayout>
                  <c:x val="0"/>
                  <c:y val="4.319510898458260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C70-4EDA-A872-5F71C31B7081}"/>
                </c:ext>
              </c:extLst>
            </c:dLbl>
            <c:dLbl>
              <c:idx val="679"/>
              <c:layout>
                <c:manualLayout>
                  <c:x val="0"/>
                  <c:y val="8.639021796916528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C70-4EDA-A872-5F71C31B7081}"/>
                </c:ext>
              </c:extLst>
            </c:dLbl>
            <c:dLbl>
              <c:idx val="754"/>
              <c:layout>
                <c:manualLayout>
                  <c:x val="-1.0532644804980346E-16"/>
                  <c:y val="-4.651780967570444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C70-4EDA-A872-5F71C31B7081}"/>
                </c:ext>
              </c:extLst>
            </c:dLbl>
            <c:dLbl>
              <c:idx val="756"/>
              <c:layout>
                <c:manualLayout>
                  <c:x val="2.8725726760887049E-3"/>
                  <c:y val="-1.661350345560871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C70-4EDA-A872-5F71C31B7081}"/>
                </c:ext>
              </c:extLst>
            </c:dLbl>
            <c:dLbl>
              <c:idx val="792"/>
              <c:layout>
                <c:manualLayout>
                  <c:x val="-1.0532644804980346E-16"/>
                  <c:y val="3.987240829346080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2C70-4EDA-A872-5F71C31B7081}"/>
                </c:ext>
              </c:extLst>
            </c:dLbl>
            <c:dLbl>
              <c:idx val="800"/>
              <c:layout>
                <c:manualLayout>
                  <c:x val="0"/>
                  <c:y val="1.993620414673040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2C70-4EDA-A872-5F71C31B7081}"/>
                </c:ext>
              </c:extLst>
            </c:dLbl>
            <c:dLbl>
              <c:idx val="824"/>
              <c:layout>
                <c:manualLayout>
                  <c:x val="-1.0532644804980346E-16"/>
                  <c:y val="-4.319510898458264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2C70-4EDA-A872-5F71C31B7081}"/>
                </c:ext>
              </c:extLst>
            </c:dLbl>
            <c:dLbl>
              <c:idx val="902"/>
              <c:layout>
                <c:manualLayout>
                  <c:x val="1.4362863380443524E-3"/>
                  <c:y val="-3.987240829346089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2C70-4EDA-A872-5F71C31B7081}"/>
                </c:ext>
              </c:extLst>
            </c:dLbl>
            <c:dLbl>
              <c:idx val="905"/>
              <c:layout>
                <c:manualLayout>
                  <c:x val="-1.0532644804980346E-16"/>
                  <c:y val="1.993620414673046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EE-403B-A848-E2F0E824E4DB}"/>
                </c:ext>
              </c:extLst>
            </c:dLbl>
            <c:dLbl>
              <c:idx val="929"/>
              <c:layout>
                <c:manualLayout>
                  <c:x val="-4.3088590141331625E-3"/>
                  <c:y val="-6.97767145135566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2C70-4EDA-A872-5F71C31B7081}"/>
                </c:ext>
              </c:extLst>
            </c:dLbl>
            <c:dLbl>
              <c:idx val="1316"/>
              <c:layout>
                <c:manualLayout>
                  <c:x val="3.3034585775020109E-2"/>
                  <c:y val="-4.984051036682615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2C70-4EDA-A872-5F71C31B70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5F5F5F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CORPNFWCCA!$A$9:$A$1124</c:f>
              <c:numCache>
                <c:formatCode>mmm\-yy</c:formatCode>
                <c:ptCount val="1116"/>
                <c:pt idx="0">
                  <c:v>17533</c:v>
                </c:pt>
                <c:pt idx="1">
                  <c:v>17564</c:v>
                </c:pt>
                <c:pt idx="2">
                  <c:v>17593</c:v>
                </c:pt>
                <c:pt idx="3">
                  <c:v>17624</c:v>
                </c:pt>
                <c:pt idx="4">
                  <c:v>17654</c:v>
                </c:pt>
                <c:pt idx="5">
                  <c:v>17685</c:v>
                </c:pt>
                <c:pt idx="6">
                  <c:v>17715</c:v>
                </c:pt>
                <c:pt idx="7">
                  <c:v>17746</c:v>
                </c:pt>
                <c:pt idx="8">
                  <c:v>17777</c:v>
                </c:pt>
                <c:pt idx="9">
                  <c:v>17807</c:v>
                </c:pt>
                <c:pt idx="10">
                  <c:v>17838</c:v>
                </c:pt>
                <c:pt idx="11">
                  <c:v>17868</c:v>
                </c:pt>
                <c:pt idx="12">
                  <c:v>17899</c:v>
                </c:pt>
                <c:pt idx="13">
                  <c:v>17930</c:v>
                </c:pt>
                <c:pt idx="14">
                  <c:v>17958</c:v>
                </c:pt>
                <c:pt idx="15">
                  <c:v>17989</c:v>
                </c:pt>
                <c:pt idx="16">
                  <c:v>18019</c:v>
                </c:pt>
                <c:pt idx="17">
                  <c:v>18050</c:v>
                </c:pt>
                <c:pt idx="18">
                  <c:v>18080</c:v>
                </c:pt>
                <c:pt idx="19">
                  <c:v>18111</c:v>
                </c:pt>
                <c:pt idx="20">
                  <c:v>18142</c:v>
                </c:pt>
                <c:pt idx="21">
                  <c:v>18172</c:v>
                </c:pt>
                <c:pt idx="22">
                  <c:v>18203</c:v>
                </c:pt>
                <c:pt idx="23">
                  <c:v>18233</c:v>
                </c:pt>
                <c:pt idx="24">
                  <c:v>18264</c:v>
                </c:pt>
                <c:pt idx="25">
                  <c:v>18295</c:v>
                </c:pt>
                <c:pt idx="26">
                  <c:v>18323</c:v>
                </c:pt>
                <c:pt idx="27">
                  <c:v>18354</c:v>
                </c:pt>
                <c:pt idx="28">
                  <c:v>18384</c:v>
                </c:pt>
                <c:pt idx="29">
                  <c:v>18415</c:v>
                </c:pt>
                <c:pt idx="30">
                  <c:v>18445</c:v>
                </c:pt>
                <c:pt idx="31">
                  <c:v>18476</c:v>
                </c:pt>
                <c:pt idx="32">
                  <c:v>18507</c:v>
                </c:pt>
                <c:pt idx="33">
                  <c:v>18537</c:v>
                </c:pt>
                <c:pt idx="34">
                  <c:v>18568</c:v>
                </c:pt>
                <c:pt idx="35">
                  <c:v>18598</c:v>
                </c:pt>
                <c:pt idx="36">
                  <c:v>18629</c:v>
                </c:pt>
                <c:pt idx="37">
                  <c:v>18660</c:v>
                </c:pt>
                <c:pt idx="38">
                  <c:v>18688</c:v>
                </c:pt>
                <c:pt idx="39">
                  <c:v>18719</c:v>
                </c:pt>
                <c:pt idx="40">
                  <c:v>18749</c:v>
                </c:pt>
                <c:pt idx="41">
                  <c:v>18780</c:v>
                </c:pt>
                <c:pt idx="42">
                  <c:v>18810</c:v>
                </c:pt>
                <c:pt idx="43">
                  <c:v>18841</c:v>
                </c:pt>
                <c:pt idx="44">
                  <c:v>18872</c:v>
                </c:pt>
                <c:pt idx="45">
                  <c:v>18902</c:v>
                </c:pt>
                <c:pt idx="46">
                  <c:v>18933</c:v>
                </c:pt>
                <c:pt idx="47">
                  <c:v>18963</c:v>
                </c:pt>
                <c:pt idx="48">
                  <c:v>18994</c:v>
                </c:pt>
                <c:pt idx="49">
                  <c:v>19025</c:v>
                </c:pt>
                <c:pt idx="50">
                  <c:v>19054</c:v>
                </c:pt>
                <c:pt idx="51">
                  <c:v>19085</c:v>
                </c:pt>
                <c:pt idx="52">
                  <c:v>19115</c:v>
                </c:pt>
                <c:pt idx="53">
                  <c:v>19146</c:v>
                </c:pt>
                <c:pt idx="54">
                  <c:v>19176</c:v>
                </c:pt>
                <c:pt idx="55">
                  <c:v>19207</c:v>
                </c:pt>
                <c:pt idx="56">
                  <c:v>19238</c:v>
                </c:pt>
                <c:pt idx="57">
                  <c:v>19268</c:v>
                </c:pt>
                <c:pt idx="58">
                  <c:v>19299</c:v>
                </c:pt>
                <c:pt idx="59">
                  <c:v>19329</c:v>
                </c:pt>
                <c:pt idx="60">
                  <c:v>19360</c:v>
                </c:pt>
                <c:pt idx="61">
                  <c:v>19391</c:v>
                </c:pt>
                <c:pt idx="62">
                  <c:v>19419</c:v>
                </c:pt>
                <c:pt idx="63">
                  <c:v>19450</c:v>
                </c:pt>
                <c:pt idx="64">
                  <c:v>19480</c:v>
                </c:pt>
                <c:pt idx="65">
                  <c:v>19511</c:v>
                </c:pt>
                <c:pt idx="66">
                  <c:v>19541</c:v>
                </c:pt>
                <c:pt idx="67">
                  <c:v>19572</c:v>
                </c:pt>
                <c:pt idx="68">
                  <c:v>19603</c:v>
                </c:pt>
                <c:pt idx="69">
                  <c:v>19633</c:v>
                </c:pt>
                <c:pt idx="70">
                  <c:v>19664</c:v>
                </c:pt>
                <c:pt idx="71">
                  <c:v>19694</c:v>
                </c:pt>
                <c:pt idx="72">
                  <c:v>19725</c:v>
                </c:pt>
                <c:pt idx="73">
                  <c:v>19756</c:v>
                </c:pt>
                <c:pt idx="74">
                  <c:v>19784</c:v>
                </c:pt>
                <c:pt idx="75">
                  <c:v>19815</c:v>
                </c:pt>
                <c:pt idx="76">
                  <c:v>19845</c:v>
                </c:pt>
                <c:pt idx="77">
                  <c:v>19876</c:v>
                </c:pt>
                <c:pt idx="78">
                  <c:v>19906</c:v>
                </c:pt>
                <c:pt idx="79">
                  <c:v>19937</c:v>
                </c:pt>
                <c:pt idx="80">
                  <c:v>19968</c:v>
                </c:pt>
                <c:pt idx="81">
                  <c:v>19998</c:v>
                </c:pt>
                <c:pt idx="82">
                  <c:v>20029</c:v>
                </c:pt>
                <c:pt idx="83">
                  <c:v>20059</c:v>
                </c:pt>
                <c:pt idx="84">
                  <c:v>20090</c:v>
                </c:pt>
                <c:pt idx="85">
                  <c:v>20121</c:v>
                </c:pt>
                <c:pt idx="86">
                  <c:v>20149</c:v>
                </c:pt>
                <c:pt idx="87">
                  <c:v>20180</c:v>
                </c:pt>
                <c:pt idx="88">
                  <c:v>20210</c:v>
                </c:pt>
                <c:pt idx="89">
                  <c:v>20241</c:v>
                </c:pt>
                <c:pt idx="90">
                  <c:v>20271</c:v>
                </c:pt>
                <c:pt idx="91">
                  <c:v>20302</c:v>
                </c:pt>
                <c:pt idx="92">
                  <c:v>20333</c:v>
                </c:pt>
                <c:pt idx="93">
                  <c:v>20363</c:v>
                </c:pt>
                <c:pt idx="94">
                  <c:v>20394</c:v>
                </c:pt>
                <c:pt idx="95">
                  <c:v>20424</c:v>
                </c:pt>
                <c:pt idx="96">
                  <c:v>20455</c:v>
                </c:pt>
                <c:pt idx="97">
                  <c:v>20486</c:v>
                </c:pt>
                <c:pt idx="98">
                  <c:v>20515</c:v>
                </c:pt>
                <c:pt idx="99">
                  <c:v>20546</c:v>
                </c:pt>
                <c:pt idx="100">
                  <c:v>20576</c:v>
                </c:pt>
                <c:pt idx="101">
                  <c:v>20607</c:v>
                </c:pt>
                <c:pt idx="102">
                  <c:v>20637</c:v>
                </c:pt>
                <c:pt idx="103">
                  <c:v>20668</c:v>
                </c:pt>
                <c:pt idx="104">
                  <c:v>20699</c:v>
                </c:pt>
                <c:pt idx="105">
                  <c:v>20729</c:v>
                </c:pt>
                <c:pt idx="106">
                  <c:v>20760</c:v>
                </c:pt>
                <c:pt idx="107">
                  <c:v>20790</c:v>
                </c:pt>
                <c:pt idx="108">
                  <c:v>20821</c:v>
                </c:pt>
                <c:pt idx="109">
                  <c:v>20852</c:v>
                </c:pt>
                <c:pt idx="110">
                  <c:v>20880</c:v>
                </c:pt>
                <c:pt idx="111">
                  <c:v>20911</c:v>
                </c:pt>
                <c:pt idx="112">
                  <c:v>20941</c:v>
                </c:pt>
                <c:pt idx="113">
                  <c:v>20972</c:v>
                </c:pt>
                <c:pt idx="114">
                  <c:v>21002</c:v>
                </c:pt>
                <c:pt idx="115">
                  <c:v>21033</c:v>
                </c:pt>
                <c:pt idx="116">
                  <c:v>21064</c:v>
                </c:pt>
                <c:pt idx="117">
                  <c:v>21094</c:v>
                </c:pt>
                <c:pt idx="118">
                  <c:v>21125</c:v>
                </c:pt>
                <c:pt idx="119">
                  <c:v>21155</c:v>
                </c:pt>
                <c:pt idx="120">
                  <c:v>21186</c:v>
                </c:pt>
                <c:pt idx="121">
                  <c:v>21217</c:v>
                </c:pt>
                <c:pt idx="122">
                  <c:v>21245</c:v>
                </c:pt>
                <c:pt idx="123">
                  <c:v>21276</c:v>
                </c:pt>
                <c:pt idx="124">
                  <c:v>21306</c:v>
                </c:pt>
                <c:pt idx="125">
                  <c:v>21337</c:v>
                </c:pt>
                <c:pt idx="126">
                  <c:v>21367</c:v>
                </c:pt>
                <c:pt idx="127">
                  <c:v>21398</c:v>
                </c:pt>
                <c:pt idx="128">
                  <c:v>21429</c:v>
                </c:pt>
                <c:pt idx="129">
                  <c:v>21459</c:v>
                </c:pt>
                <c:pt idx="130">
                  <c:v>21490</c:v>
                </c:pt>
                <c:pt idx="131">
                  <c:v>21520</c:v>
                </c:pt>
                <c:pt idx="132">
                  <c:v>21551</c:v>
                </c:pt>
                <c:pt idx="133">
                  <c:v>21582</c:v>
                </c:pt>
                <c:pt idx="134">
                  <c:v>21610</c:v>
                </c:pt>
                <c:pt idx="135">
                  <c:v>21641</c:v>
                </c:pt>
                <c:pt idx="136">
                  <c:v>21671</c:v>
                </c:pt>
                <c:pt idx="137">
                  <c:v>21702</c:v>
                </c:pt>
                <c:pt idx="138">
                  <c:v>21732</c:v>
                </c:pt>
                <c:pt idx="139">
                  <c:v>21763</c:v>
                </c:pt>
                <c:pt idx="140">
                  <c:v>21794</c:v>
                </c:pt>
                <c:pt idx="141">
                  <c:v>21824</c:v>
                </c:pt>
                <c:pt idx="142">
                  <c:v>21855</c:v>
                </c:pt>
                <c:pt idx="143">
                  <c:v>21885</c:v>
                </c:pt>
                <c:pt idx="144">
                  <c:v>21916</c:v>
                </c:pt>
                <c:pt idx="145">
                  <c:v>21947</c:v>
                </c:pt>
                <c:pt idx="146">
                  <c:v>21976</c:v>
                </c:pt>
                <c:pt idx="147">
                  <c:v>22007</c:v>
                </c:pt>
                <c:pt idx="148">
                  <c:v>22037</c:v>
                </c:pt>
                <c:pt idx="149">
                  <c:v>22068</c:v>
                </c:pt>
                <c:pt idx="150">
                  <c:v>22098</c:v>
                </c:pt>
                <c:pt idx="151">
                  <c:v>22129</c:v>
                </c:pt>
                <c:pt idx="152">
                  <c:v>22160</c:v>
                </c:pt>
                <c:pt idx="153">
                  <c:v>22190</c:v>
                </c:pt>
                <c:pt idx="154">
                  <c:v>22221</c:v>
                </c:pt>
                <c:pt idx="155">
                  <c:v>22251</c:v>
                </c:pt>
                <c:pt idx="156">
                  <c:v>22282</c:v>
                </c:pt>
                <c:pt idx="157">
                  <c:v>22313</c:v>
                </c:pt>
                <c:pt idx="158">
                  <c:v>22341</c:v>
                </c:pt>
                <c:pt idx="159">
                  <c:v>22372</c:v>
                </c:pt>
                <c:pt idx="160">
                  <c:v>22402</c:v>
                </c:pt>
                <c:pt idx="161">
                  <c:v>22433</c:v>
                </c:pt>
                <c:pt idx="162">
                  <c:v>22463</c:v>
                </c:pt>
                <c:pt idx="163">
                  <c:v>22494</c:v>
                </c:pt>
                <c:pt idx="164">
                  <c:v>22525</c:v>
                </c:pt>
                <c:pt idx="165">
                  <c:v>22555</c:v>
                </c:pt>
                <c:pt idx="166">
                  <c:v>22586</c:v>
                </c:pt>
                <c:pt idx="167">
                  <c:v>22616</c:v>
                </c:pt>
                <c:pt idx="168">
                  <c:v>22647</c:v>
                </c:pt>
                <c:pt idx="169">
                  <c:v>22678</c:v>
                </c:pt>
                <c:pt idx="170">
                  <c:v>22706</c:v>
                </c:pt>
                <c:pt idx="171">
                  <c:v>22737</c:v>
                </c:pt>
                <c:pt idx="172">
                  <c:v>22767</c:v>
                </c:pt>
                <c:pt idx="173">
                  <c:v>22798</c:v>
                </c:pt>
                <c:pt idx="174">
                  <c:v>22828</c:v>
                </c:pt>
                <c:pt idx="175">
                  <c:v>22859</c:v>
                </c:pt>
                <c:pt idx="176">
                  <c:v>22890</c:v>
                </c:pt>
                <c:pt idx="177">
                  <c:v>22920</c:v>
                </c:pt>
                <c:pt idx="178">
                  <c:v>22951</c:v>
                </c:pt>
                <c:pt idx="179">
                  <c:v>22981</c:v>
                </c:pt>
                <c:pt idx="180">
                  <c:v>23012</c:v>
                </c:pt>
                <c:pt idx="181">
                  <c:v>23043</c:v>
                </c:pt>
                <c:pt idx="182">
                  <c:v>23071</c:v>
                </c:pt>
                <c:pt idx="183">
                  <c:v>23102</c:v>
                </c:pt>
                <c:pt idx="184">
                  <c:v>23132</c:v>
                </c:pt>
                <c:pt idx="185">
                  <c:v>23163</c:v>
                </c:pt>
                <c:pt idx="186">
                  <c:v>23193</c:v>
                </c:pt>
                <c:pt idx="187">
                  <c:v>23224</c:v>
                </c:pt>
                <c:pt idx="188">
                  <c:v>23255</c:v>
                </c:pt>
                <c:pt idx="189">
                  <c:v>23285</c:v>
                </c:pt>
                <c:pt idx="190">
                  <c:v>23316</c:v>
                </c:pt>
                <c:pt idx="191">
                  <c:v>23346</c:v>
                </c:pt>
                <c:pt idx="192">
                  <c:v>23377</c:v>
                </c:pt>
                <c:pt idx="193">
                  <c:v>23408</c:v>
                </c:pt>
                <c:pt idx="194">
                  <c:v>23437</c:v>
                </c:pt>
                <c:pt idx="195">
                  <c:v>23468</c:v>
                </c:pt>
                <c:pt idx="196">
                  <c:v>23498</c:v>
                </c:pt>
                <c:pt idx="197">
                  <c:v>23529</c:v>
                </c:pt>
                <c:pt idx="198">
                  <c:v>23559</c:v>
                </c:pt>
                <c:pt idx="199">
                  <c:v>23590</c:v>
                </c:pt>
                <c:pt idx="200">
                  <c:v>23621</c:v>
                </c:pt>
                <c:pt idx="201">
                  <c:v>23651</c:v>
                </c:pt>
                <c:pt idx="202">
                  <c:v>23682</c:v>
                </c:pt>
                <c:pt idx="203">
                  <c:v>23712</c:v>
                </c:pt>
                <c:pt idx="204">
                  <c:v>23743</c:v>
                </c:pt>
                <c:pt idx="205">
                  <c:v>23774</c:v>
                </c:pt>
                <c:pt idx="206">
                  <c:v>23802</c:v>
                </c:pt>
                <c:pt idx="207">
                  <c:v>23833</c:v>
                </c:pt>
                <c:pt idx="208">
                  <c:v>23863</c:v>
                </c:pt>
                <c:pt idx="209">
                  <c:v>23894</c:v>
                </c:pt>
                <c:pt idx="210">
                  <c:v>23924</c:v>
                </c:pt>
                <c:pt idx="211">
                  <c:v>23955</c:v>
                </c:pt>
                <c:pt idx="212">
                  <c:v>23986</c:v>
                </c:pt>
                <c:pt idx="213">
                  <c:v>24016</c:v>
                </c:pt>
                <c:pt idx="214">
                  <c:v>24047</c:v>
                </c:pt>
                <c:pt idx="215">
                  <c:v>24077</c:v>
                </c:pt>
                <c:pt idx="216">
                  <c:v>24108</c:v>
                </c:pt>
                <c:pt idx="217">
                  <c:v>24139</c:v>
                </c:pt>
                <c:pt idx="218">
                  <c:v>24167</c:v>
                </c:pt>
                <c:pt idx="219">
                  <c:v>24198</c:v>
                </c:pt>
                <c:pt idx="220">
                  <c:v>24228</c:v>
                </c:pt>
                <c:pt idx="221">
                  <c:v>24259</c:v>
                </c:pt>
                <c:pt idx="222">
                  <c:v>24289</c:v>
                </c:pt>
                <c:pt idx="223">
                  <c:v>24320</c:v>
                </c:pt>
                <c:pt idx="224">
                  <c:v>24351</c:v>
                </c:pt>
                <c:pt idx="225">
                  <c:v>24381</c:v>
                </c:pt>
                <c:pt idx="226">
                  <c:v>24412</c:v>
                </c:pt>
                <c:pt idx="227">
                  <c:v>24442</c:v>
                </c:pt>
                <c:pt idx="228">
                  <c:v>24473</c:v>
                </c:pt>
                <c:pt idx="229">
                  <c:v>24504</c:v>
                </c:pt>
                <c:pt idx="230">
                  <c:v>24532</c:v>
                </c:pt>
                <c:pt idx="231">
                  <c:v>24563</c:v>
                </c:pt>
                <c:pt idx="232">
                  <c:v>24593</c:v>
                </c:pt>
                <c:pt idx="233">
                  <c:v>24624</c:v>
                </c:pt>
                <c:pt idx="234">
                  <c:v>24654</c:v>
                </c:pt>
                <c:pt idx="235">
                  <c:v>24685</c:v>
                </c:pt>
                <c:pt idx="236">
                  <c:v>24716</c:v>
                </c:pt>
                <c:pt idx="237">
                  <c:v>24746</c:v>
                </c:pt>
                <c:pt idx="238">
                  <c:v>24777</c:v>
                </c:pt>
                <c:pt idx="239">
                  <c:v>24807</c:v>
                </c:pt>
                <c:pt idx="240">
                  <c:v>24838</c:v>
                </c:pt>
                <c:pt idx="241">
                  <c:v>24869</c:v>
                </c:pt>
                <c:pt idx="242">
                  <c:v>24898</c:v>
                </c:pt>
                <c:pt idx="243">
                  <c:v>24929</c:v>
                </c:pt>
                <c:pt idx="244">
                  <c:v>24959</c:v>
                </c:pt>
                <c:pt idx="245">
                  <c:v>24990</c:v>
                </c:pt>
                <c:pt idx="246">
                  <c:v>25020</c:v>
                </c:pt>
                <c:pt idx="247">
                  <c:v>25051</c:v>
                </c:pt>
                <c:pt idx="248">
                  <c:v>25082</c:v>
                </c:pt>
                <c:pt idx="249">
                  <c:v>25112</c:v>
                </c:pt>
                <c:pt idx="250">
                  <c:v>25143</c:v>
                </c:pt>
                <c:pt idx="251">
                  <c:v>25173</c:v>
                </c:pt>
                <c:pt idx="252">
                  <c:v>25204</c:v>
                </c:pt>
                <c:pt idx="253">
                  <c:v>25235</c:v>
                </c:pt>
                <c:pt idx="254">
                  <c:v>25263</c:v>
                </c:pt>
                <c:pt idx="255">
                  <c:v>25294</c:v>
                </c:pt>
                <c:pt idx="256">
                  <c:v>25324</c:v>
                </c:pt>
                <c:pt idx="257">
                  <c:v>25355</c:v>
                </c:pt>
                <c:pt idx="258">
                  <c:v>25385</c:v>
                </c:pt>
                <c:pt idx="259">
                  <c:v>25416</c:v>
                </c:pt>
                <c:pt idx="260">
                  <c:v>25447</c:v>
                </c:pt>
                <c:pt idx="261">
                  <c:v>25477</c:v>
                </c:pt>
                <c:pt idx="262">
                  <c:v>25508</c:v>
                </c:pt>
                <c:pt idx="263">
                  <c:v>25538</c:v>
                </c:pt>
                <c:pt idx="264">
                  <c:v>25569</c:v>
                </c:pt>
                <c:pt idx="265">
                  <c:v>25600</c:v>
                </c:pt>
                <c:pt idx="266">
                  <c:v>25628</c:v>
                </c:pt>
                <c:pt idx="267">
                  <c:v>25659</c:v>
                </c:pt>
                <c:pt idx="268">
                  <c:v>25689</c:v>
                </c:pt>
                <c:pt idx="269">
                  <c:v>25720</c:v>
                </c:pt>
                <c:pt idx="270">
                  <c:v>25750</c:v>
                </c:pt>
                <c:pt idx="271">
                  <c:v>25781</c:v>
                </c:pt>
                <c:pt idx="272">
                  <c:v>25812</c:v>
                </c:pt>
                <c:pt idx="273">
                  <c:v>25842</c:v>
                </c:pt>
                <c:pt idx="274">
                  <c:v>25873</c:v>
                </c:pt>
                <c:pt idx="275">
                  <c:v>25903</c:v>
                </c:pt>
                <c:pt idx="276">
                  <c:v>25934</c:v>
                </c:pt>
                <c:pt idx="277">
                  <c:v>25965</c:v>
                </c:pt>
                <c:pt idx="278">
                  <c:v>25993</c:v>
                </c:pt>
                <c:pt idx="279">
                  <c:v>26024</c:v>
                </c:pt>
                <c:pt idx="280">
                  <c:v>26054</c:v>
                </c:pt>
                <c:pt idx="281">
                  <c:v>26085</c:v>
                </c:pt>
                <c:pt idx="282">
                  <c:v>26115</c:v>
                </c:pt>
                <c:pt idx="283">
                  <c:v>26146</c:v>
                </c:pt>
                <c:pt idx="284">
                  <c:v>26177</c:v>
                </c:pt>
                <c:pt idx="285">
                  <c:v>26207</c:v>
                </c:pt>
                <c:pt idx="286">
                  <c:v>26238</c:v>
                </c:pt>
                <c:pt idx="287">
                  <c:v>26268</c:v>
                </c:pt>
                <c:pt idx="288">
                  <c:v>26299</c:v>
                </c:pt>
                <c:pt idx="289">
                  <c:v>26330</c:v>
                </c:pt>
                <c:pt idx="290">
                  <c:v>26359</c:v>
                </c:pt>
                <c:pt idx="291">
                  <c:v>26390</c:v>
                </c:pt>
                <c:pt idx="292">
                  <c:v>26420</c:v>
                </c:pt>
                <c:pt idx="293">
                  <c:v>26451</c:v>
                </c:pt>
                <c:pt idx="294">
                  <c:v>26481</c:v>
                </c:pt>
                <c:pt idx="295">
                  <c:v>26512</c:v>
                </c:pt>
                <c:pt idx="296">
                  <c:v>26543</c:v>
                </c:pt>
                <c:pt idx="297">
                  <c:v>26573</c:v>
                </c:pt>
                <c:pt idx="298">
                  <c:v>26604</c:v>
                </c:pt>
                <c:pt idx="299">
                  <c:v>26634</c:v>
                </c:pt>
                <c:pt idx="300">
                  <c:v>26665</c:v>
                </c:pt>
                <c:pt idx="301">
                  <c:v>26696</c:v>
                </c:pt>
                <c:pt idx="302">
                  <c:v>26724</c:v>
                </c:pt>
                <c:pt idx="303">
                  <c:v>26755</c:v>
                </c:pt>
                <c:pt idx="304">
                  <c:v>26785</c:v>
                </c:pt>
                <c:pt idx="305">
                  <c:v>26816</c:v>
                </c:pt>
                <c:pt idx="306">
                  <c:v>26846</c:v>
                </c:pt>
                <c:pt idx="307">
                  <c:v>26877</c:v>
                </c:pt>
                <c:pt idx="308">
                  <c:v>26908</c:v>
                </c:pt>
                <c:pt idx="309">
                  <c:v>26938</c:v>
                </c:pt>
                <c:pt idx="310">
                  <c:v>26969</c:v>
                </c:pt>
                <c:pt idx="311">
                  <c:v>26999</c:v>
                </c:pt>
                <c:pt idx="312">
                  <c:v>27030</c:v>
                </c:pt>
                <c:pt idx="313">
                  <c:v>27061</c:v>
                </c:pt>
                <c:pt idx="314">
                  <c:v>27089</c:v>
                </c:pt>
                <c:pt idx="315">
                  <c:v>27120</c:v>
                </c:pt>
                <c:pt idx="316">
                  <c:v>27150</c:v>
                </c:pt>
                <c:pt idx="317">
                  <c:v>27181</c:v>
                </c:pt>
                <c:pt idx="318">
                  <c:v>27211</c:v>
                </c:pt>
                <c:pt idx="319">
                  <c:v>27242</c:v>
                </c:pt>
                <c:pt idx="320">
                  <c:v>27273</c:v>
                </c:pt>
                <c:pt idx="321">
                  <c:v>27303</c:v>
                </c:pt>
                <c:pt idx="322">
                  <c:v>27334</c:v>
                </c:pt>
                <c:pt idx="323">
                  <c:v>27364</c:v>
                </c:pt>
                <c:pt idx="324">
                  <c:v>27395</c:v>
                </c:pt>
                <c:pt idx="325">
                  <c:v>27426</c:v>
                </c:pt>
                <c:pt idx="326">
                  <c:v>27454</c:v>
                </c:pt>
                <c:pt idx="327">
                  <c:v>27485</c:v>
                </c:pt>
                <c:pt idx="328">
                  <c:v>27515</c:v>
                </c:pt>
                <c:pt idx="329">
                  <c:v>27546</c:v>
                </c:pt>
                <c:pt idx="330">
                  <c:v>27576</c:v>
                </c:pt>
                <c:pt idx="331">
                  <c:v>27607</c:v>
                </c:pt>
                <c:pt idx="332">
                  <c:v>27638</c:v>
                </c:pt>
                <c:pt idx="333">
                  <c:v>27668</c:v>
                </c:pt>
                <c:pt idx="334">
                  <c:v>27699</c:v>
                </c:pt>
                <c:pt idx="335">
                  <c:v>27729</c:v>
                </c:pt>
                <c:pt idx="336">
                  <c:v>27760</c:v>
                </c:pt>
                <c:pt idx="337">
                  <c:v>27791</c:v>
                </c:pt>
                <c:pt idx="338">
                  <c:v>27820</c:v>
                </c:pt>
                <c:pt idx="339">
                  <c:v>27851</c:v>
                </c:pt>
                <c:pt idx="340">
                  <c:v>27881</c:v>
                </c:pt>
                <c:pt idx="341">
                  <c:v>27912</c:v>
                </c:pt>
                <c:pt idx="342">
                  <c:v>27942</c:v>
                </c:pt>
                <c:pt idx="343">
                  <c:v>27973</c:v>
                </c:pt>
                <c:pt idx="344">
                  <c:v>28004</c:v>
                </c:pt>
                <c:pt idx="345">
                  <c:v>28034</c:v>
                </c:pt>
                <c:pt idx="346">
                  <c:v>28065</c:v>
                </c:pt>
                <c:pt idx="347">
                  <c:v>28095</c:v>
                </c:pt>
                <c:pt idx="348">
                  <c:v>28126</c:v>
                </c:pt>
                <c:pt idx="349">
                  <c:v>28157</c:v>
                </c:pt>
                <c:pt idx="350">
                  <c:v>28185</c:v>
                </c:pt>
                <c:pt idx="351">
                  <c:v>28216</c:v>
                </c:pt>
                <c:pt idx="352">
                  <c:v>28246</c:v>
                </c:pt>
                <c:pt idx="353">
                  <c:v>28277</c:v>
                </c:pt>
                <c:pt idx="354">
                  <c:v>28307</c:v>
                </c:pt>
                <c:pt idx="355">
                  <c:v>28338</c:v>
                </c:pt>
                <c:pt idx="356">
                  <c:v>28369</c:v>
                </c:pt>
                <c:pt idx="357">
                  <c:v>28399</c:v>
                </c:pt>
                <c:pt idx="358">
                  <c:v>28430</c:v>
                </c:pt>
                <c:pt idx="359">
                  <c:v>28460</c:v>
                </c:pt>
                <c:pt idx="360">
                  <c:v>28491</c:v>
                </c:pt>
                <c:pt idx="361">
                  <c:v>28522</c:v>
                </c:pt>
                <c:pt idx="362">
                  <c:v>28550</c:v>
                </c:pt>
                <c:pt idx="363">
                  <c:v>28581</c:v>
                </c:pt>
                <c:pt idx="364">
                  <c:v>28611</c:v>
                </c:pt>
                <c:pt idx="365">
                  <c:v>28642</c:v>
                </c:pt>
                <c:pt idx="366">
                  <c:v>28672</c:v>
                </c:pt>
                <c:pt idx="367">
                  <c:v>28703</c:v>
                </c:pt>
                <c:pt idx="368">
                  <c:v>28734</c:v>
                </c:pt>
                <c:pt idx="369">
                  <c:v>28764</c:v>
                </c:pt>
                <c:pt idx="370">
                  <c:v>28795</c:v>
                </c:pt>
                <c:pt idx="371">
                  <c:v>28825</c:v>
                </c:pt>
                <c:pt idx="372">
                  <c:v>28856</c:v>
                </c:pt>
                <c:pt idx="373">
                  <c:v>28887</c:v>
                </c:pt>
                <c:pt idx="374">
                  <c:v>28915</c:v>
                </c:pt>
                <c:pt idx="375">
                  <c:v>28946</c:v>
                </c:pt>
                <c:pt idx="376">
                  <c:v>28976</c:v>
                </c:pt>
                <c:pt idx="377">
                  <c:v>29007</c:v>
                </c:pt>
                <c:pt idx="378">
                  <c:v>29037</c:v>
                </c:pt>
                <c:pt idx="379">
                  <c:v>29068</c:v>
                </c:pt>
                <c:pt idx="380">
                  <c:v>29099</c:v>
                </c:pt>
                <c:pt idx="381">
                  <c:v>29129</c:v>
                </c:pt>
                <c:pt idx="382">
                  <c:v>29160</c:v>
                </c:pt>
                <c:pt idx="383">
                  <c:v>29190</c:v>
                </c:pt>
                <c:pt idx="384">
                  <c:v>29221</c:v>
                </c:pt>
                <c:pt idx="385">
                  <c:v>29252</c:v>
                </c:pt>
                <c:pt idx="386">
                  <c:v>29281</c:v>
                </c:pt>
                <c:pt idx="387">
                  <c:v>29312</c:v>
                </c:pt>
                <c:pt idx="388">
                  <c:v>29342</c:v>
                </c:pt>
                <c:pt idx="389">
                  <c:v>29373</c:v>
                </c:pt>
                <c:pt idx="390">
                  <c:v>29403</c:v>
                </c:pt>
                <c:pt idx="391">
                  <c:v>29434</c:v>
                </c:pt>
                <c:pt idx="392">
                  <c:v>29465</c:v>
                </c:pt>
                <c:pt idx="393">
                  <c:v>29495</c:v>
                </c:pt>
                <c:pt idx="394">
                  <c:v>29526</c:v>
                </c:pt>
                <c:pt idx="395">
                  <c:v>29556</c:v>
                </c:pt>
                <c:pt idx="396">
                  <c:v>29587</c:v>
                </c:pt>
                <c:pt idx="397">
                  <c:v>29618</c:v>
                </c:pt>
                <c:pt idx="398">
                  <c:v>29646</c:v>
                </c:pt>
                <c:pt idx="399">
                  <c:v>29677</c:v>
                </c:pt>
                <c:pt idx="400">
                  <c:v>29707</c:v>
                </c:pt>
                <c:pt idx="401">
                  <c:v>29738</c:v>
                </c:pt>
                <c:pt idx="402">
                  <c:v>29768</c:v>
                </c:pt>
                <c:pt idx="403">
                  <c:v>29799</c:v>
                </c:pt>
                <c:pt idx="404">
                  <c:v>29830</c:v>
                </c:pt>
                <c:pt idx="405">
                  <c:v>29860</c:v>
                </c:pt>
                <c:pt idx="406">
                  <c:v>29891</c:v>
                </c:pt>
                <c:pt idx="407">
                  <c:v>29921</c:v>
                </c:pt>
                <c:pt idx="408">
                  <c:v>29952</c:v>
                </c:pt>
                <c:pt idx="409">
                  <c:v>29983</c:v>
                </c:pt>
                <c:pt idx="410">
                  <c:v>30011</c:v>
                </c:pt>
                <c:pt idx="411">
                  <c:v>30042</c:v>
                </c:pt>
                <c:pt idx="412">
                  <c:v>30072</c:v>
                </c:pt>
                <c:pt idx="413">
                  <c:v>30103</c:v>
                </c:pt>
                <c:pt idx="414">
                  <c:v>30133</c:v>
                </c:pt>
                <c:pt idx="415">
                  <c:v>30164</c:v>
                </c:pt>
                <c:pt idx="416">
                  <c:v>30195</c:v>
                </c:pt>
                <c:pt idx="417">
                  <c:v>30225</c:v>
                </c:pt>
                <c:pt idx="418">
                  <c:v>30256</c:v>
                </c:pt>
                <c:pt idx="419">
                  <c:v>30286</c:v>
                </c:pt>
                <c:pt idx="420">
                  <c:v>30317</c:v>
                </c:pt>
                <c:pt idx="421">
                  <c:v>30348</c:v>
                </c:pt>
                <c:pt idx="422">
                  <c:v>30376</c:v>
                </c:pt>
                <c:pt idx="423">
                  <c:v>30407</c:v>
                </c:pt>
                <c:pt idx="424">
                  <c:v>30437</c:v>
                </c:pt>
                <c:pt idx="425">
                  <c:v>30468</c:v>
                </c:pt>
                <c:pt idx="426">
                  <c:v>30498</c:v>
                </c:pt>
                <c:pt idx="427">
                  <c:v>30529</c:v>
                </c:pt>
                <c:pt idx="428">
                  <c:v>30560</c:v>
                </c:pt>
                <c:pt idx="429">
                  <c:v>30590</c:v>
                </c:pt>
                <c:pt idx="430">
                  <c:v>30621</c:v>
                </c:pt>
                <c:pt idx="431">
                  <c:v>30651</c:v>
                </c:pt>
                <c:pt idx="432">
                  <c:v>30682</c:v>
                </c:pt>
                <c:pt idx="433">
                  <c:v>30713</c:v>
                </c:pt>
                <c:pt idx="434">
                  <c:v>30742</c:v>
                </c:pt>
                <c:pt idx="435">
                  <c:v>30773</c:v>
                </c:pt>
                <c:pt idx="436">
                  <c:v>30803</c:v>
                </c:pt>
                <c:pt idx="437">
                  <c:v>30834</c:v>
                </c:pt>
                <c:pt idx="438">
                  <c:v>30864</c:v>
                </c:pt>
                <c:pt idx="439">
                  <c:v>30895</c:v>
                </c:pt>
                <c:pt idx="440">
                  <c:v>30926</c:v>
                </c:pt>
                <c:pt idx="441">
                  <c:v>30956</c:v>
                </c:pt>
                <c:pt idx="442">
                  <c:v>30987</c:v>
                </c:pt>
                <c:pt idx="443">
                  <c:v>31017</c:v>
                </c:pt>
                <c:pt idx="444">
                  <c:v>31048</c:v>
                </c:pt>
                <c:pt idx="445">
                  <c:v>31079</c:v>
                </c:pt>
                <c:pt idx="446">
                  <c:v>31107</c:v>
                </c:pt>
                <c:pt idx="447">
                  <c:v>31138</c:v>
                </c:pt>
                <c:pt idx="448">
                  <c:v>31168</c:v>
                </c:pt>
                <c:pt idx="449">
                  <c:v>31199</c:v>
                </c:pt>
                <c:pt idx="450">
                  <c:v>31229</c:v>
                </c:pt>
                <c:pt idx="451">
                  <c:v>31260</c:v>
                </c:pt>
                <c:pt idx="452">
                  <c:v>31291</c:v>
                </c:pt>
                <c:pt idx="453">
                  <c:v>31321</c:v>
                </c:pt>
                <c:pt idx="454">
                  <c:v>31352</c:v>
                </c:pt>
                <c:pt idx="455">
                  <c:v>31382</c:v>
                </c:pt>
                <c:pt idx="456">
                  <c:v>31413</c:v>
                </c:pt>
                <c:pt idx="457">
                  <c:v>31444</c:v>
                </c:pt>
                <c:pt idx="458">
                  <c:v>31472</c:v>
                </c:pt>
                <c:pt idx="459">
                  <c:v>31503</c:v>
                </c:pt>
                <c:pt idx="460">
                  <c:v>31533</c:v>
                </c:pt>
                <c:pt idx="461">
                  <c:v>31564</c:v>
                </c:pt>
                <c:pt idx="462">
                  <c:v>31594</c:v>
                </c:pt>
                <c:pt idx="463">
                  <c:v>31625</c:v>
                </c:pt>
                <c:pt idx="464">
                  <c:v>31656</c:v>
                </c:pt>
                <c:pt idx="465">
                  <c:v>31686</c:v>
                </c:pt>
                <c:pt idx="466">
                  <c:v>31717</c:v>
                </c:pt>
                <c:pt idx="467">
                  <c:v>31747</c:v>
                </c:pt>
                <c:pt idx="468">
                  <c:v>31778</c:v>
                </c:pt>
                <c:pt idx="469">
                  <c:v>31809</c:v>
                </c:pt>
                <c:pt idx="470">
                  <c:v>31837</c:v>
                </c:pt>
                <c:pt idx="471">
                  <c:v>31868</c:v>
                </c:pt>
                <c:pt idx="472">
                  <c:v>31898</c:v>
                </c:pt>
                <c:pt idx="473">
                  <c:v>31929</c:v>
                </c:pt>
                <c:pt idx="474">
                  <c:v>31959</c:v>
                </c:pt>
                <c:pt idx="475">
                  <c:v>31990</c:v>
                </c:pt>
                <c:pt idx="476">
                  <c:v>32021</c:v>
                </c:pt>
                <c:pt idx="477">
                  <c:v>32051</c:v>
                </c:pt>
                <c:pt idx="478">
                  <c:v>32082</c:v>
                </c:pt>
                <c:pt idx="479">
                  <c:v>32112</c:v>
                </c:pt>
                <c:pt idx="480">
                  <c:v>32143</c:v>
                </c:pt>
                <c:pt idx="481">
                  <c:v>32174</c:v>
                </c:pt>
                <c:pt idx="482">
                  <c:v>32203</c:v>
                </c:pt>
                <c:pt idx="483">
                  <c:v>32234</c:v>
                </c:pt>
                <c:pt idx="484">
                  <c:v>32264</c:v>
                </c:pt>
                <c:pt idx="485">
                  <c:v>32295</c:v>
                </c:pt>
                <c:pt idx="486">
                  <c:v>32325</c:v>
                </c:pt>
                <c:pt idx="487">
                  <c:v>32356</c:v>
                </c:pt>
                <c:pt idx="488">
                  <c:v>32387</c:v>
                </c:pt>
                <c:pt idx="489">
                  <c:v>32417</c:v>
                </c:pt>
                <c:pt idx="490">
                  <c:v>32448</c:v>
                </c:pt>
                <c:pt idx="491">
                  <c:v>32478</c:v>
                </c:pt>
                <c:pt idx="492">
                  <c:v>32509</c:v>
                </c:pt>
                <c:pt idx="493">
                  <c:v>32540</c:v>
                </c:pt>
                <c:pt idx="494">
                  <c:v>32568</c:v>
                </c:pt>
                <c:pt idx="495">
                  <c:v>32599</c:v>
                </c:pt>
                <c:pt idx="496">
                  <c:v>32629</c:v>
                </c:pt>
                <c:pt idx="497">
                  <c:v>32660</c:v>
                </c:pt>
                <c:pt idx="498">
                  <c:v>32690</c:v>
                </c:pt>
                <c:pt idx="499">
                  <c:v>32721</c:v>
                </c:pt>
                <c:pt idx="500">
                  <c:v>32752</c:v>
                </c:pt>
                <c:pt idx="501">
                  <c:v>32782</c:v>
                </c:pt>
                <c:pt idx="502">
                  <c:v>32813</c:v>
                </c:pt>
                <c:pt idx="503">
                  <c:v>32843</c:v>
                </c:pt>
                <c:pt idx="504">
                  <c:v>32874</c:v>
                </c:pt>
                <c:pt idx="505">
                  <c:v>32905</c:v>
                </c:pt>
                <c:pt idx="506">
                  <c:v>32933</c:v>
                </c:pt>
                <c:pt idx="507">
                  <c:v>32964</c:v>
                </c:pt>
                <c:pt idx="508">
                  <c:v>32994</c:v>
                </c:pt>
                <c:pt idx="509">
                  <c:v>33025</c:v>
                </c:pt>
                <c:pt idx="510">
                  <c:v>33055</c:v>
                </c:pt>
                <c:pt idx="511">
                  <c:v>33086</c:v>
                </c:pt>
                <c:pt idx="512">
                  <c:v>33117</c:v>
                </c:pt>
                <c:pt idx="513">
                  <c:v>33147</c:v>
                </c:pt>
                <c:pt idx="514">
                  <c:v>33178</c:v>
                </c:pt>
                <c:pt idx="515">
                  <c:v>33208</c:v>
                </c:pt>
                <c:pt idx="516">
                  <c:v>33239</c:v>
                </c:pt>
                <c:pt idx="517">
                  <c:v>33270</c:v>
                </c:pt>
                <c:pt idx="518">
                  <c:v>33298</c:v>
                </c:pt>
                <c:pt idx="519">
                  <c:v>33329</c:v>
                </c:pt>
                <c:pt idx="520">
                  <c:v>33359</c:v>
                </c:pt>
                <c:pt idx="521">
                  <c:v>33390</c:v>
                </c:pt>
                <c:pt idx="522">
                  <c:v>33420</c:v>
                </c:pt>
                <c:pt idx="523">
                  <c:v>33451</c:v>
                </c:pt>
                <c:pt idx="524">
                  <c:v>33482</c:v>
                </c:pt>
                <c:pt idx="525">
                  <c:v>33512</c:v>
                </c:pt>
                <c:pt idx="526">
                  <c:v>33543</c:v>
                </c:pt>
                <c:pt idx="527">
                  <c:v>33573</c:v>
                </c:pt>
                <c:pt idx="528">
                  <c:v>33604</c:v>
                </c:pt>
                <c:pt idx="529">
                  <c:v>33635</c:v>
                </c:pt>
                <c:pt idx="530">
                  <c:v>33664</c:v>
                </c:pt>
                <c:pt idx="531">
                  <c:v>33695</c:v>
                </c:pt>
                <c:pt idx="532">
                  <c:v>33725</c:v>
                </c:pt>
                <c:pt idx="533">
                  <c:v>33756</c:v>
                </c:pt>
                <c:pt idx="534">
                  <c:v>33786</c:v>
                </c:pt>
                <c:pt idx="535">
                  <c:v>33817</c:v>
                </c:pt>
                <c:pt idx="536">
                  <c:v>33848</c:v>
                </c:pt>
                <c:pt idx="537">
                  <c:v>33878</c:v>
                </c:pt>
                <c:pt idx="538">
                  <c:v>33909</c:v>
                </c:pt>
                <c:pt idx="539">
                  <c:v>33939</c:v>
                </c:pt>
                <c:pt idx="540">
                  <c:v>33970</c:v>
                </c:pt>
                <c:pt idx="541">
                  <c:v>34001</c:v>
                </c:pt>
                <c:pt idx="542">
                  <c:v>34029</c:v>
                </c:pt>
                <c:pt idx="543">
                  <c:v>34060</c:v>
                </c:pt>
                <c:pt idx="544">
                  <c:v>34090</c:v>
                </c:pt>
                <c:pt idx="545">
                  <c:v>34121</c:v>
                </c:pt>
                <c:pt idx="546">
                  <c:v>34151</c:v>
                </c:pt>
                <c:pt idx="547">
                  <c:v>34182</c:v>
                </c:pt>
                <c:pt idx="548">
                  <c:v>34213</c:v>
                </c:pt>
                <c:pt idx="549">
                  <c:v>34243</c:v>
                </c:pt>
                <c:pt idx="550">
                  <c:v>34274</c:v>
                </c:pt>
                <c:pt idx="551">
                  <c:v>34304</c:v>
                </c:pt>
                <c:pt idx="552">
                  <c:v>34335</c:v>
                </c:pt>
                <c:pt idx="553">
                  <c:v>34366</c:v>
                </c:pt>
                <c:pt idx="554">
                  <c:v>34394</c:v>
                </c:pt>
                <c:pt idx="555">
                  <c:v>34425</c:v>
                </c:pt>
                <c:pt idx="556">
                  <c:v>34455</c:v>
                </c:pt>
                <c:pt idx="557">
                  <c:v>34486</c:v>
                </c:pt>
                <c:pt idx="558">
                  <c:v>34516</c:v>
                </c:pt>
                <c:pt idx="559">
                  <c:v>34547</c:v>
                </c:pt>
                <c:pt idx="560">
                  <c:v>34578</c:v>
                </c:pt>
                <c:pt idx="561">
                  <c:v>34608</c:v>
                </c:pt>
                <c:pt idx="562">
                  <c:v>34639</c:v>
                </c:pt>
                <c:pt idx="563">
                  <c:v>34669</c:v>
                </c:pt>
                <c:pt idx="564">
                  <c:v>34700</c:v>
                </c:pt>
                <c:pt idx="565">
                  <c:v>34731</c:v>
                </c:pt>
                <c:pt idx="566">
                  <c:v>34759</c:v>
                </c:pt>
                <c:pt idx="567">
                  <c:v>34790</c:v>
                </c:pt>
                <c:pt idx="568">
                  <c:v>34820</c:v>
                </c:pt>
                <c:pt idx="569">
                  <c:v>34851</c:v>
                </c:pt>
                <c:pt idx="570">
                  <c:v>34881</c:v>
                </c:pt>
                <c:pt idx="571">
                  <c:v>34912</c:v>
                </c:pt>
                <c:pt idx="572">
                  <c:v>34943</c:v>
                </c:pt>
                <c:pt idx="573">
                  <c:v>34973</c:v>
                </c:pt>
                <c:pt idx="574">
                  <c:v>35004</c:v>
                </c:pt>
                <c:pt idx="575">
                  <c:v>35034</c:v>
                </c:pt>
                <c:pt idx="576">
                  <c:v>35065</c:v>
                </c:pt>
                <c:pt idx="577">
                  <c:v>35096</c:v>
                </c:pt>
                <c:pt idx="578">
                  <c:v>35125</c:v>
                </c:pt>
                <c:pt idx="579">
                  <c:v>35156</c:v>
                </c:pt>
                <c:pt idx="580">
                  <c:v>35186</c:v>
                </c:pt>
                <c:pt idx="581">
                  <c:v>35217</c:v>
                </c:pt>
                <c:pt idx="582">
                  <c:v>35247</c:v>
                </c:pt>
                <c:pt idx="583">
                  <c:v>35278</c:v>
                </c:pt>
                <c:pt idx="584">
                  <c:v>35309</c:v>
                </c:pt>
                <c:pt idx="585">
                  <c:v>35339</c:v>
                </c:pt>
                <c:pt idx="586">
                  <c:v>35370</c:v>
                </c:pt>
                <c:pt idx="587">
                  <c:v>35400</c:v>
                </c:pt>
                <c:pt idx="588">
                  <c:v>35431</c:v>
                </c:pt>
                <c:pt idx="589">
                  <c:v>35462</c:v>
                </c:pt>
                <c:pt idx="590">
                  <c:v>35490</c:v>
                </c:pt>
                <c:pt idx="591">
                  <c:v>35521</c:v>
                </c:pt>
                <c:pt idx="592">
                  <c:v>35551</c:v>
                </c:pt>
                <c:pt idx="593">
                  <c:v>35582</c:v>
                </c:pt>
                <c:pt idx="594">
                  <c:v>35612</c:v>
                </c:pt>
                <c:pt idx="595">
                  <c:v>35643</c:v>
                </c:pt>
                <c:pt idx="596">
                  <c:v>35674</c:v>
                </c:pt>
                <c:pt idx="597">
                  <c:v>35704</c:v>
                </c:pt>
                <c:pt idx="598">
                  <c:v>35735</c:v>
                </c:pt>
                <c:pt idx="599">
                  <c:v>35765</c:v>
                </c:pt>
                <c:pt idx="600">
                  <c:v>35796</c:v>
                </c:pt>
                <c:pt idx="601">
                  <c:v>35827</c:v>
                </c:pt>
                <c:pt idx="602">
                  <c:v>35855</c:v>
                </c:pt>
                <c:pt idx="603">
                  <c:v>35886</c:v>
                </c:pt>
                <c:pt idx="604">
                  <c:v>35916</c:v>
                </c:pt>
                <c:pt idx="605">
                  <c:v>35947</c:v>
                </c:pt>
                <c:pt idx="606">
                  <c:v>35977</c:v>
                </c:pt>
                <c:pt idx="607">
                  <c:v>36008</c:v>
                </c:pt>
                <c:pt idx="608">
                  <c:v>36039</c:v>
                </c:pt>
                <c:pt idx="609">
                  <c:v>36069</c:v>
                </c:pt>
                <c:pt idx="610">
                  <c:v>36100</c:v>
                </c:pt>
                <c:pt idx="611">
                  <c:v>36130</c:v>
                </c:pt>
                <c:pt idx="612">
                  <c:v>36161</c:v>
                </c:pt>
                <c:pt idx="613">
                  <c:v>36192</c:v>
                </c:pt>
                <c:pt idx="614">
                  <c:v>36220</c:v>
                </c:pt>
                <c:pt idx="615">
                  <c:v>36251</c:v>
                </c:pt>
                <c:pt idx="616">
                  <c:v>36281</c:v>
                </c:pt>
                <c:pt idx="617">
                  <c:v>36312</c:v>
                </c:pt>
                <c:pt idx="618">
                  <c:v>36342</c:v>
                </c:pt>
                <c:pt idx="619">
                  <c:v>36373</c:v>
                </c:pt>
                <c:pt idx="620">
                  <c:v>36404</c:v>
                </c:pt>
                <c:pt idx="621">
                  <c:v>36434</c:v>
                </c:pt>
                <c:pt idx="622">
                  <c:v>36465</c:v>
                </c:pt>
                <c:pt idx="623">
                  <c:v>36495</c:v>
                </c:pt>
                <c:pt idx="624">
                  <c:v>36526</c:v>
                </c:pt>
                <c:pt idx="625">
                  <c:v>36557</c:v>
                </c:pt>
                <c:pt idx="626">
                  <c:v>36586</c:v>
                </c:pt>
                <c:pt idx="627">
                  <c:v>36617</c:v>
                </c:pt>
                <c:pt idx="628">
                  <c:v>36647</c:v>
                </c:pt>
                <c:pt idx="629">
                  <c:v>36678</c:v>
                </c:pt>
                <c:pt idx="630">
                  <c:v>36708</c:v>
                </c:pt>
                <c:pt idx="631">
                  <c:v>36739</c:v>
                </c:pt>
                <c:pt idx="632">
                  <c:v>36770</c:v>
                </c:pt>
                <c:pt idx="633">
                  <c:v>36800</c:v>
                </c:pt>
                <c:pt idx="634">
                  <c:v>36831</c:v>
                </c:pt>
                <c:pt idx="635">
                  <c:v>36861</c:v>
                </c:pt>
                <c:pt idx="636">
                  <c:v>36892</c:v>
                </c:pt>
                <c:pt idx="637">
                  <c:v>36923</c:v>
                </c:pt>
                <c:pt idx="638">
                  <c:v>36951</c:v>
                </c:pt>
                <c:pt idx="639">
                  <c:v>36982</c:v>
                </c:pt>
                <c:pt idx="640">
                  <c:v>37012</c:v>
                </c:pt>
                <c:pt idx="641">
                  <c:v>37043</c:v>
                </c:pt>
                <c:pt idx="642">
                  <c:v>37073</c:v>
                </c:pt>
                <c:pt idx="643">
                  <c:v>37104</c:v>
                </c:pt>
                <c:pt idx="644">
                  <c:v>37135</c:v>
                </c:pt>
                <c:pt idx="645">
                  <c:v>37165</c:v>
                </c:pt>
                <c:pt idx="646">
                  <c:v>37196</c:v>
                </c:pt>
                <c:pt idx="647">
                  <c:v>37226</c:v>
                </c:pt>
                <c:pt idx="648">
                  <c:v>37257</c:v>
                </c:pt>
                <c:pt idx="649">
                  <c:v>37288</c:v>
                </c:pt>
                <c:pt idx="650">
                  <c:v>37316</c:v>
                </c:pt>
                <c:pt idx="651">
                  <c:v>37347</c:v>
                </c:pt>
                <c:pt idx="652">
                  <c:v>37377</c:v>
                </c:pt>
                <c:pt idx="653">
                  <c:v>37408</c:v>
                </c:pt>
                <c:pt idx="654">
                  <c:v>37438</c:v>
                </c:pt>
                <c:pt idx="655">
                  <c:v>37469</c:v>
                </c:pt>
                <c:pt idx="656">
                  <c:v>37500</c:v>
                </c:pt>
                <c:pt idx="657">
                  <c:v>37530</c:v>
                </c:pt>
                <c:pt idx="658">
                  <c:v>37561</c:v>
                </c:pt>
                <c:pt idx="659">
                  <c:v>37591</c:v>
                </c:pt>
                <c:pt idx="660">
                  <c:v>37622</c:v>
                </c:pt>
                <c:pt idx="661">
                  <c:v>37653</c:v>
                </c:pt>
                <c:pt idx="662">
                  <c:v>37681</c:v>
                </c:pt>
                <c:pt idx="663">
                  <c:v>37712</c:v>
                </c:pt>
                <c:pt idx="664">
                  <c:v>37742</c:v>
                </c:pt>
                <c:pt idx="665">
                  <c:v>37773</c:v>
                </c:pt>
                <c:pt idx="666">
                  <c:v>37803</c:v>
                </c:pt>
                <c:pt idx="667">
                  <c:v>37834</c:v>
                </c:pt>
                <c:pt idx="668">
                  <c:v>37865</c:v>
                </c:pt>
                <c:pt idx="669">
                  <c:v>37895</c:v>
                </c:pt>
                <c:pt idx="670">
                  <c:v>37926</c:v>
                </c:pt>
                <c:pt idx="671">
                  <c:v>37956</c:v>
                </c:pt>
                <c:pt idx="672">
                  <c:v>37987</c:v>
                </c:pt>
                <c:pt idx="673">
                  <c:v>38018</c:v>
                </c:pt>
                <c:pt idx="674">
                  <c:v>38047</c:v>
                </c:pt>
                <c:pt idx="675">
                  <c:v>38078</c:v>
                </c:pt>
                <c:pt idx="676">
                  <c:v>38108</c:v>
                </c:pt>
                <c:pt idx="677">
                  <c:v>38139</c:v>
                </c:pt>
                <c:pt idx="678">
                  <c:v>38169</c:v>
                </c:pt>
                <c:pt idx="679">
                  <c:v>38200</c:v>
                </c:pt>
                <c:pt idx="680">
                  <c:v>38231</c:v>
                </c:pt>
                <c:pt idx="681">
                  <c:v>38261</c:v>
                </c:pt>
                <c:pt idx="682">
                  <c:v>38292</c:v>
                </c:pt>
                <c:pt idx="683">
                  <c:v>38322</c:v>
                </c:pt>
                <c:pt idx="684">
                  <c:v>38353</c:v>
                </c:pt>
                <c:pt idx="685">
                  <c:v>38384</c:v>
                </c:pt>
                <c:pt idx="686">
                  <c:v>38412</c:v>
                </c:pt>
                <c:pt idx="687">
                  <c:v>38443</c:v>
                </c:pt>
                <c:pt idx="688">
                  <c:v>38473</c:v>
                </c:pt>
                <c:pt idx="689">
                  <c:v>38504</c:v>
                </c:pt>
                <c:pt idx="690">
                  <c:v>38534</c:v>
                </c:pt>
                <c:pt idx="691">
                  <c:v>38565</c:v>
                </c:pt>
                <c:pt idx="692">
                  <c:v>38596</c:v>
                </c:pt>
                <c:pt idx="693">
                  <c:v>38626</c:v>
                </c:pt>
                <c:pt idx="694">
                  <c:v>38657</c:v>
                </c:pt>
                <c:pt idx="695">
                  <c:v>38687</c:v>
                </c:pt>
                <c:pt idx="696">
                  <c:v>38718</c:v>
                </c:pt>
                <c:pt idx="697">
                  <c:v>38749</c:v>
                </c:pt>
                <c:pt idx="698">
                  <c:v>38777</c:v>
                </c:pt>
                <c:pt idx="699">
                  <c:v>38808</c:v>
                </c:pt>
                <c:pt idx="700">
                  <c:v>38838</c:v>
                </c:pt>
                <c:pt idx="701">
                  <c:v>38869</c:v>
                </c:pt>
                <c:pt idx="702">
                  <c:v>38899</c:v>
                </c:pt>
                <c:pt idx="703">
                  <c:v>38930</c:v>
                </c:pt>
                <c:pt idx="704">
                  <c:v>38961</c:v>
                </c:pt>
                <c:pt idx="705">
                  <c:v>38991</c:v>
                </c:pt>
                <c:pt idx="706">
                  <c:v>39022</c:v>
                </c:pt>
                <c:pt idx="707">
                  <c:v>39052</c:v>
                </c:pt>
                <c:pt idx="708">
                  <c:v>39083</c:v>
                </c:pt>
                <c:pt idx="709">
                  <c:v>39114</c:v>
                </c:pt>
                <c:pt idx="710">
                  <c:v>39142</c:v>
                </c:pt>
                <c:pt idx="711">
                  <c:v>39173</c:v>
                </c:pt>
                <c:pt idx="712">
                  <c:v>39203</c:v>
                </c:pt>
                <c:pt idx="713">
                  <c:v>39234</c:v>
                </c:pt>
                <c:pt idx="714">
                  <c:v>39264</c:v>
                </c:pt>
                <c:pt idx="715">
                  <c:v>39295</c:v>
                </c:pt>
                <c:pt idx="716">
                  <c:v>39326</c:v>
                </c:pt>
                <c:pt idx="717">
                  <c:v>39356</c:v>
                </c:pt>
                <c:pt idx="718">
                  <c:v>39387</c:v>
                </c:pt>
                <c:pt idx="719">
                  <c:v>39417</c:v>
                </c:pt>
                <c:pt idx="720">
                  <c:v>39448</c:v>
                </c:pt>
                <c:pt idx="721">
                  <c:v>39479</c:v>
                </c:pt>
                <c:pt idx="722">
                  <c:v>39508</c:v>
                </c:pt>
                <c:pt idx="723">
                  <c:v>39539</c:v>
                </c:pt>
                <c:pt idx="724">
                  <c:v>39569</c:v>
                </c:pt>
                <c:pt idx="725">
                  <c:v>39600</c:v>
                </c:pt>
                <c:pt idx="726">
                  <c:v>39630</c:v>
                </c:pt>
                <c:pt idx="727">
                  <c:v>39661</c:v>
                </c:pt>
                <c:pt idx="728">
                  <c:v>39692</c:v>
                </c:pt>
                <c:pt idx="729">
                  <c:v>39722</c:v>
                </c:pt>
                <c:pt idx="730">
                  <c:v>39753</c:v>
                </c:pt>
                <c:pt idx="731">
                  <c:v>39783</c:v>
                </c:pt>
                <c:pt idx="732">
                  <c:v>39814</c:v>
                </c:pt>
                <c:pt idx="733">
                  <c:v>39845</c:v>
                </c:pt>
                <c:pt idx="734">
                  <c:v>39873</c:v>
                </c:pt>
                <c:pt idx="735">
                  <c:v>39904</c:v>
                </c:pt>
                <c:pt idx="736">
                  <c:v>39934</c:v>
                </c:pt>
                <c:pt idx="737">
                  <c:v>39965</c:v>
                </c:pt>
                <c:pt idx="738">
                  <c:v>39995</c:v>
                </c:pt>
                <c:pt idx="739">
                  <c:v>40026</c:v>
                </c:pt>
                <c:pt idx="740">
                  <c:v>40057</c:v>
                </c:pt>
                <c:pt idx="741">
                  <c:v>40087</c:v>
                </c:pt>
                <c:pt idx="742">
                  <c:v>40118</c:v>
                </c:pt>
                <c:pt idx="743">
                  <c:v>40148</c:v>
                </c:pt>
                <c:pt idx="744">
                  <c:v>40179</c:v>
                </c:pt>
                <c:pt idx="745">
                  <c:v>40210</c:v>
                </c:pt>
                <c:pt idx="746">
                  <c:v>40238</c:v>
                </c:pt>
                <c:pt idx="747">
                  <c:v>40269</c:v>
                </c:pt>
                <c:pt idx="748">
                  <c:v>40299</c:v>
                </c:pt>
                <c:pt idx="749">
                  <c:v>40330</c:v>
                </c:pt>
                <c:pt idx="750">
                  <c:v>40360</c:v>
                </c:pt>
                <c:pt idx="751">
                  <c:v>40391</c:v>
                </c:pt>
                <c:pt idx="752">
                  <c:v>40422</c:v>
                </c:pt>
                <c:pt idx="753">
                  <c:v>40452</c:v>
                </c:pt>
                <c:pt idx="754">
                  <c:v>40483</c:v>
                </c:pt>
                <c:pt idx="755">
                  <c:v>40513</c:v>
                </c:pt>
                <c:pt idx="756">
                  <c:v>40544</c:v>
                </c:pt>
                <c:pt idx="757">
                  <c:v>40575</c:v>
                </c:pt>
                <c:pt idx="758">
                  <c:v>40603</c:v>
                </c:pt>
                <c:pt idx="759">
                  <c:v>40634</c:v>
                </c:pt>
                <c:pt idx="760">
                  <c:v>40664</c:v>
                </c:pt>
                <c:pt idx="761">
                  <c:v>40695</c:v>
                </c:pt>
                <c:pt idx="762">
                  <c:v>40725</c:v>
                </c:pt>
                <c:pt idx="763">
                  <c:v>40756</c:v>
                </c:pt>
                <c:pt idx="764">
                  <c:v>40787</c:v>
                </c:pt>
                <c:pt idx="765">
                  <c:v>40817</c:v>
                </c:pt>
                <c:pt idx="766">
                  <c:v>40848</c:v>
                </c:pt>
                <c:pt idx="767">
                  <c:v>40878</c:v>
                </c:pt>
                <c:pt idx="768">
                  <c:v>40909</c:v>
                </c:pt>
                <c:pt idx="769">
                  <c:v>40940</c:v>
                </c:pt>
                <c:pt idx="770">
                  <c:v>40969</c:v>
                </c:pt>
                <c:pt idx="771">
                  <c:v>41000</c:v>
                </c:pt>
                <c:pt idx="772">
                  <c:v>41030</c:v>
                </c:pt>
                <c:pt idx="773">
                  <c:v>41061</c:v>
                </c:pt>
                <c:pt idx="774">
                  <c:v>41091</c:v>
                </c:pt>
                <c:pt idx="775">
                  <c:v>41122</c:v>
                </c:pt>
                <c:pt idx="776">
                  <c:v>41153</c:v>
                </c:pt>
                <c:pt idx="777">
                  <c:v>41183</c:v>
                </c:pt>
                <c:pt idx="778">
                  <c:v>41214</c:v>
                </c:pt>
                <c:pt idx="779">
                  <c:v>41244</c:v>
                </c:pt>
                <c:pt idx="780">
                  <c:v>41275</c:v>
                </c:pt>
                <c:pt idx="781">
                  <c:v>41306</c:v>
                </c:pt>
                <c:pt idx="782">
                  <c:v>41334</c:v>
                </c:pt>
                <c:pt idx="783">
                  <c:v>41365</c:v>
                </c:pt>
                <c:pt idx="784">
                  <c:v>41395</c:v>
                </c:pt>
                <c:pt idx="785">
                  <c:v>41426</c:v>
                </c:pt>
                <c:pt idx="786">
                  <c:v>41456</c:v>
                </c:pt>
                <c:pt idx="787">
                  <c:v>41487</c:v>
                </c:pt>
                <c:pt idx="788">
                  <c:v>41518</c:v>
                </c:pt>
                <c:pt idx="789">
                  <c:v>41548</c:v>
                </c:pt>
                <c:pt idx="790">
                  <c:v>41579</c:v>
                </c:pt>
                <c:pt idx="791">
                  <c:v>41609</c:v>
                </c:pt>
                <c:pt idx="792">
                  <c:v>41640</c:v>
                </c:pt>
                <c:pt idx="793">
                  <c:v>41671</c:v>
                </c:pt>
                <c:pt idx="794">
                  <c:v>41699</c:v>
                </c:pt>
                <c:pt idx="795">
                  <c:v>41730</c:v>
                </c:pt>
                <c:pt idx="796">
                  <c:v>41760</c:v>
                </c:pt>
                <c:pt idx="797">
                  <c:v>41791</c:v>
                </c:pt>
                <c:pt idx="798">
                  <c:v>41821</c:v>
                </c:pt>
                <c:pt idx="799">
                  <c:v>41852</c:v>
                </c:pt>
                <c:pt idx="800">
                  <c:v>41883</c:v>
                </c:pt>
                <c:pt idx="801">
                  <c:v>41913</c:v>
                </c:pt>
                <c:pt idx="802">
                  <c:v>41944</c:v>
                </c:pt>
                <c:pt idx="803">
                  <c:v>41974</c:v>
                </c:pt>
                <c:pt idx="804">
                  <c:v>42005</c:v>
                </c:pt>
                <c:pt idx="805">
                  <c:v>42036</c:v>
                </c:pt>
                <c:pt idx="806">
                  <c:v>42064</c:v>
                </c:pt>
                <c:pt idx="807">
                  <c:v>42095</c:v>
                </c:pt>
                <c:pt idx="808">
                  <c:v>42125</c:v>
                </c:pt>
                <c:pt idx="809">
                  <c:v>42156</c:v>
                </c:pt>
                <c:pt idx="810">
                  <c:v>42186</c:v>
                </c:pt>
                <c:pt idx="811">
                  <c:v>42217</c:v>
                </c:pt>
                <c:pt idx="812">
                  <c:v>42248</c:v>
                </c:pt>
                <c:pt idx="813">
                  <c:v>42278</c:v>
                </c:pt>
                <c:pt idx="814">
                  <c:v>42309</c:v>
                </c:pt>
                <c:pt idx="815">
                  <c:v>42339</c:v>
                </c:pt>
                <c:pt idx="816">
                  <c:v>42370</c:v>
                </c:pt>
                <c:pt idx="817">
                  <c:v>42401</c:v>
                </c:pt>
                <c:pt idx="818">
                  <c:v>42430</c:v>
                </c:pt>
                <c:pt idx="819">
                  <c:v>42461</c:v>
                </c:pt>
                <c:pt idx="820">
                  <c:v>42491</c:v>
                </c:pt>
                <c:pt idx="821">
                  <c:v>42522</c:v>
                </c:pt>
                <c:pt idx="822">
                  <c:v>42552</c:v>
                </c:pt>
                <c:pt idx="823">
                  <c:v>42583</c:v>
                </c:pt>
                <c:pt idx="824">
                  <c:v>42614</c:v>
                </c:pt>
                <c:pt idx="825">
                  <c:v>42644</c:v>
                </c:pt>
                <c:pt idx="826">
                  <c:v>42675</c:v>
                </c:pt>
                <c:pt idx="827">
                  <c:v>42705</c:v>
                </c:pt>
                <c:pt idx="828">
                  <c:v>42736</c:v>
                </c:pt>
                <c:pt idx="829">
                  <c:v>42767</c:v>
                </c:pt>
                <c:pt idx="830">
                  <c:v>42795</c:v>
                </c:pt>
                <c:pt idx="831">
                  <c:v>42826</c:v>
                </c:pt>
                <c:pt idx="832">
                  <c:v>42856</c:v>
                </c:pt>
                <c:pt idx="833">
                  <c:v>42887</c:v>
                </c:pt>
                <c:pt idx="834">
                  <c:v>42917</c:v>
                </c:pt>
                <c:pt idx="835">
                  <c:v>42948</c:v>
                </c:pt>
                <c:pt idx="836">
                  <c:v>42979</c:v>
                </c:pt>
                <c:pt idx="837">
                  <c:v>43009</c:v>
                </c:pt>
                <c:pt idx="838">
                  <c:v>43040</c:v>
                </c:pt>
                <c:pt idx="839">
                  <c:v>43070</c:v>
                </c:pt>
                <c:pt idx="840">
                  <c:v>43101</c:v>
                </c:pt>
                <c:pt idx="841">
                  <c:v>43132</c:v>
                </c:pt>
                <c:pt idx="842">
                  <c:v>43160</c:v>
                </c:pt>
                <c:pt idx="843">
                  <c:v>43191</c:v>
                </c:pt>
                <c:pt idx="844">
                  <c:v>43221</c:v>
                </c:pt>
                <c:pt idx="845">
                  <c:v>43252</c:v>
                </c:pt>
                <c:pt idx="846">
                  <c:v>43282</c:v>
                </c:pt>
                <c:pt idx="847">
                  <c:v>43313</c:v>
                </c:pt>
                <c:pt idx="848">
                  <c:v>43344</c:v>
                </c:pt>
                <c:pt idx="849">
                  <c:v>43374</c:v>
                </c:pt>
                <c:pt idx="850">
                  <c:v>43405</c:v>
                </c:pt>
                <c:pt idx="851">
                  <c:v>43435</c:v>
                </c:pt>
                <c:pt idx="852">
                  <c:v>43466</c:v>
                </c:pt>
                <c:pt idx="853">
                  <c:v>43497</c:v>
                </c:pt>
                <c:pt idx="854">
                  <c:v>43525</c:v>
                </c:pt>
                <c:pt idx="855">
                  <c:v>43556</c:v>
                </c:pt>
                <c:pt idx="856">
                  <c:v>43586</c:v>
                </c:pt>
                <c:pt idx="857">
                  <c:v>43617</c:v>
                </c:pt>
                <c:pt idx="858">
                  <c:v>43647</c:v>
                </c:pt>
                <c:pt idx="859">
                  <c:v>43678</c:v>
                </c:pt>
                <c:pt idx="860">
                  <c:v>43709</c:v>
                </c:pt>
                <c:pt idx="861">
                  <c:v>43739</c:v>
                </c:pt>
                <c:pt idx="862">
                  <c:v>43770</c:v>
                </c:pt>
                <c:pt idx="863">
                  <c:v>43800</c:v>
                </c:pt>
                <c:pt idx="864">
                  <c:v>43831</c:v>
                </c:pt>
                <c:pt idx="865">
                  <c:v>43862</c:v>
                </c:pt>
                <c:pt idx="866">
                  <c:v>43891</c:v>
                </c:pt>
                <c:pt idx="867">
                  <c:v>43922</c:v>
                </c:pt>
                <c:pt idx="868">
                  <c:v>43952</c:v>
                </c:pt>
                <c:pt idx="869">
                  <c:v>43983</c:v>
                </c:pt>
                <c:pt idx="870">
                  <c:v>44013</c:v>
                </c:pt>
                <c:pt idx="871">
                  <c:v>44044</c:v>
                </c:pt>
                <c:pt idx="872">
                  <c:v>44075</c:v>
                </c:pt>
                <c:pt idx="873">
                  <c:v>44105</c:v>
                </c:pt>
                <c:pt idx="874">
                  <c:v>44136</c:v>
                </c:pt>
                <c:pt idx="875">
                  <c:v>44166</c:v>
                </c:pt>
                <c:pt idx="876">
                  <c:v>44197</c:v>
                </c:pt>
                <c:pt idx="877">
                  <c:v>44228</c:v>
                </c:pt>
                <c:pt idx="878">
                  <c:v>44256</c:v>
                </c:pt>
                <c:pt idx="879">
                  <c:v>44287</c:v>
                </c:pt>
                <c:pt idx="880">
                  <c:v>44317</c:v>
                </c:pt>
                <c:pt idx="881">
                  <c:v>44348</c:v>
                </c:pt>
                <c:pt idx="882">
                  <c:v>44378</c:v>
                </c:pt>
                <c:pt idx="883">
                  <c:v>44409</c:v>
                </c:pt>
                <c:pt idx="884">
                  <c:v>44440</c:v>
                </c:pt>
                <c:pt idx="885">
                  <c:v>44470</c:v>
                </c:pt>
                <c:pt idx="886">
                  <c:v>44501</c:v>
                </c:pt>
                <c:pt idx="887">
                  <c:v>44531</c:v>
                </c:pt>
                <c:pt idx="888">
                  <c:v>44562</c:v>
                </c:pt>
                <c:pt idx="889">
                  <c:v>44593</c:v>
                </c:pt>
                <c:pt idx="890">
                  <c:v>44621</c:v>
                </c:pt>
                <c:pt idx="891">
                  <c:v>44652</c:v>
                </c:pt>
                <c:pt idx="892">
                  <c:v>44682</c:v>
                </c:pt>
                <c:pt idx="893">
                  <c:v>44713</c:v>
                </c:pt>
                <c:pt idx="894">
                  <c:v>44743</c:v>
                </c:pt>
                <c:pt idx="895">
                  <c:v>44774</c:v>
                </c:pt>
                <c:pt idx="896">
                  <c:v>44805</c:v>
                </c:pt>
                <c:pt idx="897">
                  <c:v>44835</c:v>
                </c:pt>
                <c:pt idx="898">
                  <c:v>44866</c:v>
                </c:pt>
                <c:pt idx="899">
                  <c:v>44896</c:v>
                </c:pt>
                <c:pt idx="900">
                  <c:v>44927</c:v>
                </c:pt>
                <c:pt idx="901">
                  <c:v>44958</c:v>
                </c:pt>
                <c:pt idx="902">
                  <c:v>44986</c:v>
                </c:pt>
                <c:pt idx="903">
                  <c:v>45017</c:v>
                </c:pt>
                <c:pt idx="904">
                  <c:v>45047</c:v>
                </c:pt>
                <c:pt idx="905">
                  <c:v>45078</c:v>
                </c:pt>
                <c:pt idx="906">
                  <c:v>45108</c:v>
                </c:pt>
                <c:pt idx="907">
                  <c:v>45139</c:v>
                </c:pt>
                <c:pt idx="908">
                  <c:v>45170</c:v>
                </c:pt>
                <c:pt idx="909">
                  <c:v>45200</c:v>
                </c:pt>
                <c:pt idx="910">
                  <c:v>45231</c:v>
                </c:pt>
                <c:pt idx="911">
                  <c:v>45261</c:v>
                </c:pt>
                <c:pt idx="912">
                  <c:v>45292</c:v>
                </c:pt>
                <c:pt idx="913">
                  <c:v>45323</c:v>
                </c:pt>
                <c:pt idx="914">
                  <c:v>45352</c:v>
                </c:pt>
                <c:pt idx="915">
                  <c:v>45383</c:v>
                </c:pt>
                <c:pt idx="916">
                  <c:v>45413</c:v>
                </c:pt>
                <c:pt idx="917">
                  <c:v>45444</c:v>
                </c:pt>
                <c:pt idx="918">
                  <c:v>45474</c:v>
                </c:pt>
                <c:pt idx="919">
                  <c:v>45505</c:v>
                </c:pt>
                <c:pt idx="920">
                  <c:v>45536</c:v>
                </c:pt>
                <c:pt idx="921">
                  <c:v>45566</c:v>
                </c:pt>
                <c:pt idx="922">
                  <c:v>45597</c:v>
                </c:pt>
                <c:pt idx="923">
                  <c:v>45627</c:v>
                </c:pt>
                <c:pt idx="924">
                  <c:v>45658</c:v>
                </c:pt>
                <c:pt idx="925">
                  <c:v>45689</c:v>
                </c:pt>
                <c:pt idx="926">
                  <c:v>45717</c:v>
                </c:pt>
                <c:pt idx="927">
                  <c:v>45748</c:v>
                </c:pt>
                <c:pt idx="928">
                  <c:v>45778</c:v>
                </c:pt>
                <c:pt idx="929">
                  <c:v>45809</c:v>
                </c:pt>
                <c:pt idx="930">
                  <c:v>45839</c:v>
                </c:pt>
                <c:pt idx="931">
                  <c:v>45870</c:v>
                </c:pt>
                <c:pt idx="932">
                  <c:v>45901</c:v>
                </c:pt>
                <c:pt idx="933">
                  <c:v>45931</c:v>
                </c:pt>
                <c:pt idx="934">
                  <c:v>45962</c:v>
                </c:pt>
                <c:pt idx="935">
                  <c:v>45992</c:v>
                </c:pt>
                <c:pt idx="936">
                  <c:v>46023</c:v>
                </c:pt>
                <c:pt idx="937">
                  <c:v>46054</c:v>
                </c:pt>
                <c:pt idx="938">
                  <c:v>46082</c:v>
                </c:pt>
                <c:pt idx="939">
                  <c:v>46113</c:v>
                </c:pt>
                <c:pt idx="940">
                  <c:v>46143</c:v>
                </c:pt>
                <c:pt idx="941">
                  <c:v>46174</c:v>
                </c:pt>
                <c:pt idx="942">
                  <c:v>46204</c:v>
                </c:pt>
                <c:pt idx="943">
                  <c:v>46235</c:v>
                </c:pt>
                <c:pt idx="944">
                  <c:v>46266</c:v>
                </c:pt>
                <c:pt idx="945">
                  <c:v>46296</c:v>
                </c:pt>
                <c:pt idx="946">
                  <c:v>46327</c:v>
                </c:pt>
                <c:pt idx="947">
                  <c:v>46357</c:v>
                </c:pt>
                <c:pt idx="948">
                  <c:v>46388</c:v>
                </c:pt>
                <c:pt idx="949">
                  <c:v>46419</c:v>
                </c:pt>
                <c:pt idx="950">
                  <c:v>46447</c:v>
                </c:pt>
                <c:pt idx="951">
                  <c:v>46478</c:v>
                </c:pt>
                <c:pt idx="952">
                  <c:v>46508</c:v>
                </c:pt>
                <c:pt idx="953">
                  <c:v>46539</c:v>
                </c:pt>
                <c:pt idx="954">
                  <c:v>46569</c:v>
                </c:pt>
                <c:pt idx="955">
                  <c:v>46600</c:v>
                </c:pt>
                <c:pt idx="956">
                  <c:v>46631</c:v>
                </c:pt>
                <c:pt idx="957">
                  <c:v>46661</c:v>
                </c:pt>
                <c:pt idx="958">
                  <c:v>46692</c:v>
                </c:pt>
                <c:pt idx="959">
                  <c:v>46722</c:v>
                </c:pt>
                <c:pt idx="960">
                  <c:v>46753</c:v>
                </c:pt>
                <c:pt idx="961">
                  <c:v>46784</c:v>
                </c:pt>
                <c:pt idx="962">
                  <c:v>46813</c:v>
                </c:pt>
                <c:pt idx="963">
                  <c:v>46844</c:v>
                </c:pt>
                <c:pt idx="964">
                  <c:v>46874</c:v>
                </c:pt>
                <c:pt idx="965">
                  <c:v>46905</c:v>
                </c:pt>
                <c:pt idx="966">
                  <c:v>46935</c:v>
                </c:pt>
                <c:pt idx="967">
                  <c:v>46966</c:v>
                </c:pt>
                <c:pt idx="968">
                  <c:v>46997</c:v>
                </c:pt>
                <c:pt idx="969">
                  <c:v>47027</c:v>
                </c:pt>
                <c:pt idx="970">
                  <c:v>47058</c:v>
                </c:pt>
                <c:pt idx="971">
                  <c:v>47088</c:v>
                </c:pt>
                <c:pt idx="972">
                  <c:v>47119</c:v>
                </c:pt>
                <c:pt idx="973">
                  <c:v>47150</c:v>
                </c:pt>
                <c:pt idx="974">
                  <c:v>47178</c:v>
                </c:pt>
                <c:pt idx="975">
                  <c:v>47209</c:v>
                </c:pt>
                <c:pt idx="976">
                  <c:v>47239</c:v>
                </c:pt>
                <c:pt idx="977">
                  <c:v>47270</c:v>
                </c:pt>
                <c:pt idx="978">
                  <c:v>47300</c:v>
                </c:pt>
                <c:pt idx="979">
                  <c:v>47331</c:v>
                </c:pt>
                <c:pt idx="980">
                  <c:v>47362</c:v>
                </c:pt>
                <c:pt idx="981">
                  <c:v>47392</c:v>
                </c:pt>
                <c:pt idx="982">
                  <c:v>47423</c:v>
                </c:pt>
                <c:pt idx="983">
                  <c:v>47453</c:v>
                </c:pt>
                <c:pt idx="984">
                  <c:v>47484</c:v>
                </c:pt>
                <c:pt idx="985">
                  <c:v>47515</c:v>
                </c:pt>
                <c:pt idx="986">
                  <c:v>47543</c:v>
                </c:pt>
                <c:pt idx="987">
                  <c:v>47574</c:v>
                </c:pt>
                <c:pt idx="988">
                  <c:v>47604</c:v>
                </c:pt>
                <c:pt idx="989">
                  <c:v>47635</c:v>
                </c:pt>
                <c:pt idx="990">
                  <c:v>47665</c:v>
                </c:pt>
                <c:pt idx="991">
                  <c:v>47696</c:v>
                </c:pt>
                <c:pt idx="992">
                  <c:v>47727</c:v>
                </c:pt>
                <c:pt idx="993">
                  <c:v>47757</c:v>
                </c:pt>
                <c:pt idx="994">
                  <c:v>47788</c:v>
                </c:pt>
                <c:pt idx="995">
                  <c:v>47818</c:v>
                </c:pt>
                <c:pt idx="996">
                  <c:v>47849</c:v>
                </c:pt>
                <c:pt idx="997">
                  <c:v>47880</c:v>
                </c:pt>
                <c:pt idx="998">
                  <c:v>47908</c:v>
                </c:pt>
                <c:pt idx="999">
                  <c:v>47939</c:v>
                </c:pt>
                <c:pt idx="1000">
                  <c:v>47969</c:v>
                </c:pt>
                <c:pt idx="1001">
                  <c:v>48000</c:v>
                </c:pt>
                <c:pt idx="1002">
                  <c:v>48030</c:v>
                </c:pt>
                <c:pt idx="1003">
                  <c:v>48061</c:v>
                </c:pt>
                <c:pt idx="1004">
                  <c:v>48092</c:v>
                </c:pt>
                <c:pt idx="1005">
                  <c:v>48122</c:v>
                </c:pt>
                <c:pt idx="1006">
                  <c:v>48153</c:v>
                </c:pt>
                <c:pt idx="1007">
                  <c:v>48183</c:v>
                </c:pt>
                <c:pt idx="1008">
                  <c:v>48214</c:v>
                </c:pt>
                <c:pt idx="1009">
                  <c:v>48245</c:v>
                </c:pt>
                <c:pt idx="1010">
                  <c:v>48274</c:v>
                </c:pt>
                <c:pt idx="1011">
                  <c:v>48305</c:v>
                </c:pt>
                <c:pt idx="1012">
                  <c:v>48335</c:v>
                </c:pt>
                <c:pt idx="1013">
                  <c:v>48366</c:v>
                </c:pt>
                <c:pt idx="1014">
                  <c:v>48396</c:v>
                </c:pt>
                <c:pt idx="1015">
                  <c:v>48427</c:v>
                </c:pt>
                <c:pt idx="1016">
                  <c:v>48458</c:v>
                </c:pt>
                <c:pt idx="1017">
                  <c:v>48488</c:v>
                </c:pt>
                <c:pt idx="1018">
                  <c:v>48519</c:v>
                </c:pt>
                <c:pt idx="1019">
                  <c:v>48549</c:v>
                </c:pt>
                <c:pt idx="1020">
                  <c:v>48580</c:v>
                </c:pt>
                <c:pt idx="1021">
                  <c:v>48611</c:v>
                </c:pt>
                <c:pt idx="1022">
                  <c:v>48639</c:v>
                </c:pt>
                <c:pt idx="1023">
                  <c:v>48670</c:v>
                </c:pt>
                <c:pt idx="1024">
                  <c:v>48700</c:v>
                </c:pt>
                <c:pt idx="1025">
                  <c:v>48731</c:v>
                </c:pt>
                <c:pt idx="1026">
                  <c:v>48761</c:v>
                </c:pt>
                <c:pt idx="1027">
                  <c:v>48792</c:v>
                </c:pt>
                <c:pt idx="1028">
                  <c:v>48823</c:v>
                </c:pt>
                <c:pt idx="1029">
                  <c:v>48853</c:v>
                </c:pt>
                <c:pt idx="1030">
                  <c:v>48884</c:v>
                </c:pt>
                <c:pt idx="1031">
                  <c:v>48914</c:v>
                </c:pt>
                <c:pt idx="1032">
                  <c:v>48945</c:v>
                </c:pt>
                <c:pt idx="1033">
                  <c:v>48976</c:v>
                </c:pt>
                <c:pt idx="1034">
                  <c:v>49004</c:v>
                </c:pt>
                <c:pt idx="1035">
                  <c:v>49035</c:v>
                </c:pt>
                <c:pt idx="1036">
                  <c:v>49065</c:v>
                </c:pt>
                <c:pt idx="1037">
                  <c:v>49096</c:v>
                </c:pt>
                <c:pt idx="1038">
                  <c:v>49126</c:v>
                </c:pt>
                <c:pt idx="1039">
                  <c:v>49157</c:v>
                </c:pt>
                <c:pt idx="1040">
                  <c:v>49188</c:v>
                </c:pt>
                <c:pt idx="1041">
                  <c:v>49218</c:v>
                </c:pt>
                <c:pt idx="1042">
                  <c:v>49249</c:v>
                </c:pt>
                <c:pt idx="1043">
                  <c:v>49279</c:v>
                </c:pt>
                <c:pt idx="1044">
                  <c:v>49310</c:v>
                </c:pt>
                <c:pt idx="1045">
                  <c:v>49341</c:v>
                </c:pt>
                <c:pt idx="1046">
                  <c:v>49369</c:v>
                </c:pt>
                <c:pt idx="1047">
                  <c:v>49400</c:v>
                </c:pt>
                <c:pt idx="1048">
                  <c:v>49430</c:v>
                </c:pt>
                <c:pt idx="1049">
                  <c:v>49461</c:v>
                </c:pt>
                <c:pt idx="1050">
                  <c:v>49491</c:v>
                </c:pt>
                <c:pt idx="1051">
                  <c:v>49522</c:v>
                </c:pt>
                <c:pt idx="1052">
                  <c:v>49553</c:v>
                </c:pt>
                <c:pt idx="1053">
                  <c:v>49583</c:v>
                </c:pt>
                <c:pt idx="1054">
                  <c:v>49614</c:v>
                </c:pt>
                <c:pt idx="1055">
                  <c:v>49644</c:v>
                </c:pt>
                <c:pt idx="1056">
                  <c:v>49675</c:v>
                </c:pt>
                <c:pt idx="1057">
                  <c:v>49706</c:v>
                </c:pt>
                <c:pt idx="1058">
                  <c:v>49735</c:v>
                </c:pt>
                <c:pt idx="1059">
                  <c:v>49766</c:v>
                </c:pt>
                <c:pt idx="1060">
                  <c:v>49796</c:v>
                </c:pt>
                <c:pt idx="1061">
                  <c:v>49827</c:v>
                </c:pt>
                <c:pt idx="1062">
                  <c:v>49857</c:v>
                </c:pt>
                <c:pt idx="1063">
                  <c:v>49888</c:v>
                </c:pt>
                <c:pt idx="1064">
                  <c:v>49919</c:v>
                </c:pt>
                <c:pt idx="1065">
                  <c:v>49949</c:v>
                </c:pt>
                <c:pt idx="1066">
                  <c:v>49980</c:v>
                </c:pt>
                <c:pt idx="1067">
                  <c:v>50010</c:v>
                </c:pt>
                <c:pt idx="1068">
                  <c:v>50041</c:v>
                </c:pt>
                <c:pt idx="1069">
                  <c:v>50072</c:v>
                </c:pt>
                <c:pt idx="1070">
                  <c:v>50100</c:v>
                </c:pt>
                <c:pt idx="1071">
                  <c:v>50131</c:v>
                </c:pt>
                <c:pt idx="1072">
                  <c:v>50161</c:v>
                </c:pt>
                <c:pt idx="1073">
                  <c:v>50192</c:v>
                </c:pt>
                <c:pt idx="1074">
                  <c:v>50222</c:v>
                </c:pt>
                <c:pt idx="1075">
                  <c:v>50253</c:v>
                </c:pt>
                <c:pt idx="1076">
                  <c:v>50284</c:v>
                </c:pt>
                <c:pt idx="1077">
                  <c:v>50314</c:v>
                </c:pt>
                <c:pt idx="1078">
                  <c:v>50345</c:v>
                </c:pt>
                <c:pt idx="1079">
                  <c:v>50375</c:v>
                </c:pt>
                <c:pt idx="1080">
                  <c:v>50406</c:v>
                </c:pt>
                <c:pt idx="1081">
                  <c:v>50437</c:v>
                </c:pt>
                <c:pt idx="1082">
                  <c:v>50465</c:v>
                </c:pt>
                <c:pt idx="1083">
                  <c:v>50496</c:v>
                </c:pt>
                <c:pt idx="1084">
                  <c:v>50526</c:v>
                </c:pt>
                <c:pt idx="1085">
                  <c:v>50557</c:v>
                </c:pt>
                <c:pt idx="1086">
                  <c:v>50587</c:v>
                </c:pt>
                <c:pt idx="1087">
                  <c:v>50618</c:v>
                </c:pt>
                <c:pt idx="1088">
                  <c:v>50649</c:v>
                </c:pt>
                <c:pt idx="1089">
                  <c:v>50679</c:v>
                </c:pt>
                <c:pt idx="1090">
                  <c:v>50710</c:v>
                </c:pt>
                <c:pt idx="1091">
                  <c:v>50740</c:v>
                </c:pt>
                <c:pt idx="1092">
                  <c:v>50771</c:v>
                </c:pt>
                <c:pt idx="1093">
                  <c:v>50802</c:v>
                </c:pt>
                <c:pt idx="1094">
                  <c:v>50830</c:v>
                </c:pt>
                <c:pt idx="1095">
                  <c:v>50861</c:v>
                </c:pt>
                <c:pt idx="1096">
                  <c:v>50891</c:v>
                </c:pt>
                <c:pt idx="1097">
                  <c:v>50922</c:v>
                </c:pt>
                <c:pt idx="1098">
                  <c:v>50952</c:v>
                </c:pt>
                <c:pt idx="1099">
                  <c:v>50983</c:v>
                </c:pt>
                <c:pt idx="1100">
                  <c:v>51014</c:v>
                </c:pt>
                <c:pt idx="1101">
                  <c:v>51044</c:v>
                </c:pt>
                <c:pt idx="1102">
                  <c:v>51075</c:v>
                </c:pt>
                <c:pt idx="1103">
                  <c:v>51105</c:v>
                </c:pt>
                <c:pt idx="1104">
                  <c:v>51136</c:v>
                </c:pt>
                <c:pt idx="1105">
                  <c:v>51167</c:v>
                </c:pt>
                <c:pt idx="1106">
                  <c:v>51196</c:v>
                </c:pt>
                <c:pt idx="1107">
                  <c:v>51227</c:v>
                </c:pt>
                <c:pt idx="1108">
                  <c:v>51257</c:v>
                </c:pt>
                <c:pt idx="1109">
                  <c:v>51288</c:v>
                </c:pt>
                <c:pt idx="1110">
                  <c:v>51318</c:v>
                </c:pt>
                <c:pt idx="1111">
                  <c:v>51349</c:v>
                </c:pt>
                <c:pt idx="1112">
                  <c:v>51380</c:v>
                </c:pt>
                <c:pt idx="1113">
                  <c:v>51410</c:v>
                </c:pt>
                <c:pt idx="1114">
                  <c:v>51441</c:v>
                </c:pt>
                <c:pt idx="1115">
                  <c:v>51471</c:v>
                </c:pt>
              </c:numCache>
            </c:numRef>
          </c:cat>
          <c:val>
            <c:numRef>
              <c:f>CORPNFWCCA!$L$9:$L$1124</c:f>
              <c:numCache>
                <c:formatCode>General</c:formatCode>
                <c:ptCount val="1116"/>
                <c:pt idx="905" formatCode="0.0">
                  <c:v>-4.4639074132000003</c:v>
                </c:pt>
                <c:pt idx="1115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2C70-4EDA-A872-5F71C31B7081}"/>
            </c:ext>
          </c:extLst>
        </c:ser>
        <c:ser>
          <c:idx val="7"/>
          <c:order val="6"/>
          <c:tx>
            <c:strRef>
              <c:f>CORPNFWCCA!$N$7</c:f>
              <c:strCache>
                <c:ptCount val="1"/>
                <c:pt idx="0">
                  <c:v>3.9%</c:v>
                </c:pt>
              </c:strCache>
            </c:strRef>
          </c:tx>
          <c:marker>
            <c:symbol val="none"/>
          </c:marker>
          <c:dLbls>
            <c:dLbl>
              <c:idx val="137"/>
              <c:layout>
                <c:manualLayout>
                  <c:x val="0"/>
                  <c:y val="3.921568627450980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2C70-4EDA-A872-5F71C31B7081}"/>
                </c:ext>
              </c:extLst>
            </c:dLbl>
            <c:dLbl>
              <c:idx val="143"/>
              <c:layout>
                <c:manualLayout>
                  <c:x val="0"/>
                  <c:y val="4.901960784313725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2C70-4EDA-A872-5F71C31B7081}"/>
                </c:ext>
              </c:extLst>
            </c:dLbl>
            <c:dLbl>
              <c:idx val="158"/>
              <c:layout>
                <c:manualLayout>
                  <c:x val="2.8725726760887049E-3"/>
                  <c:y val="1.993620414673046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2C70-4EDA-A872-5F71C31B7081}"/>
                </c:ext>
              </c:extLst>
            </c:dLbl>
            <c:dLbl>
              <c:idx val="176"/>
              <c:layout>
                <c:manualLayout>
                  <c:x val="-1.039292604736326E-16"/>
                  <c:y val="1.633986928104572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2C70-4EDA-A872-5F71C31B7081}"/>
                </c:ext>
              </c:extLst>
            </c:dLbl>
            <c:dLbl>
              <c:idx val="200"/>
              <c:layout>
                <c:manualLayout>
                  <c:x val="1.4362863380442473E-3"/>
                  <c:y val="-8.306751727804362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2C70-4EDA-A872-5F71C31B7081}"/>
                </c:ext>
              </c:extLst>
            </c:dLbl>
            <c:dLbl>
              <c:idx val="214"/>
              <c:layout>
                <c:manualLayout>
                  <c:x val="-1.4172335600908068E-3"/>
                  <c:y val="-3.59477124183006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2C70-4EDA-A872-5F71C31B7081}"/>
                </c:ext>
              </c:extLst>
            </c:dLbl>
            <c:dLbl>
              <c:idx val="223"/>
              <c:layout>
                <c:manualLayout>
                  <c:x val="0"/>
                  <c:y val="-0.1063264221158958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2C70-4EDA-A872-5F71C31B7081}"/>
                </c:ext>
              </c:extLst>
            </c:dLbl>
            <c:dLbl>
              <c:idx val="234"/>
              <c:layout>
                <c:manualLayout>
                  <c:x val="1.0054004366310468E-2"/>
                  <c:y val="-4.984051036682615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2C70-4EDA-A872-5F71C31B7081}"/>
                </c:ext>
              </c:extLst>
            </c:dLbl>
            <c:dLbl>
              <c:idx val="244"/>
              <c:layout>
                <c:manualLayout>
                  <c:x val="2.8725726760885999E-3"/>
                  <c:y val="2.990430622009563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2C70-4EDA-A872-5F71C31B7081}"/>
                </c:ext>
              </c:extLst>
            </c:dLbl>
            <c:dLbl>
              <c:idx val="260"/>
              <c:layout>
                <c:manualLayout>
                  <c:x val="0"/>
                  <c:y val="-3.322700691121743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2C70-4EDA-A872-5F71C31B7081}"/>
                </c:ext>
              </c:extLst>
            </c:dLbl>
            <c:dLbl>
              <c:idx val="268"/>
              <c:layout>
                <c:manualLayout>
                  <c:x val="0"/>
                  <c:y val="-3.987240829346092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2C70-4EDA-A872-5F71C31B7081}"/>
                </c:ext>
              </c:extLst>
            </c:dLbl>
            <c:dLbl>
              <c:idx val="272"/>
              <c:layout>
                <c:manualLayout>
                  <c:x val="8.617718028266115E-3"/>
                  <c:y val="1.661350345560871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2C70-4EDA-A872-5F71C31B7081}"/>
                </c:ext>
              </c:extLst>
            </c:dLbl>
            <c:dLbl>
              <c:idx val="274"/>
              <c:layout>
                <c:manualLayout>
                  <c:x val="5.6689342403628117E-3"/>
                  <c:y val="-5.55555555555555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2C70-4EDA-A872-5F71C31B7081}"/>
                </c:ext>
              </c:extLst>
            </c:dLbl>
            <c:dLbl>
              <c:idx val="275"/>
              <c:layout>
                <c:manualLayout>
                  <c:x val="1.0532644804980346E-16"/>
                  <c:y val="-2.990430622009569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2C70-4EDA-A872-5F71C31B7081}"/>
                </c:ext>
              </c:extLst>
            </c:dLbl>
            <c:dLbl>
              <c:idx val="276"/>
              <c:layout>
                <c:manualLayout>
                  <c:x val="-2.8725726760888103E-3"/>
                  <c:y val="-8.30675172780436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2C70-4EDA-A872-5F71C31B7081}"/>
                </c:ext>
              </c:extLst>
            </c:dLbl>
            <c:dLbl>
              <c:idx val="283"/>
              <c:layout>
                <c:manualLayout>
                  <c:x val="2.8725726760885999E-3"/>
                  <c:y val="-6.313131313131316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2C70-4EDA-A872-5F71C31B7081}"/>
                </c:ext>
              </c:extLst>
            </c:dLbl>
            <c:dLbl>
              <c:idx val="295"/>
              <c:layout>
                <c:manualLayout>
                  <c:x val="0"/>
                  <c:y val="-3.322700691121746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2C70-4EDA-A872-5F71C31B7081}"/>
                </c:ext>
              </c:extLst>
            </c:dLbl>
            <c:dLbl>
              <c:idx val="304"/>
              <c:layout>
                <c:manualLayout>
                  <c:x val="0"/>
                  <c:y val="7.642211589580004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2C70-4EDA-A872-5F71C31B7081}"/>
                </c:ext>
              </c:extLst>
            </c:dLbl>
            <c:dLbl>
              <c:idx val="306"/>
              <c:layout>
                <c:manualLayout>
                  <c:x val="-1.0532644804980346E-16"/>
                  <c:y val="-3.322700691121743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2C70-4EDA-A872-5F71C31B7081}"/>
                </c:ext>
              </c:extLst>
            </c:dLbl>
            <c:dLbl>
              <c:idx val="323"/>
              <c:layout>
                <c:manualLayout>
                  <c:x val="1.4172335600905991E-3"/>
                  <c:y val="-4.901960784313731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2C70-4EDA-A872-5F71C31B7081}"/>
                </c:ext>
              </c:extLst>
            </c:dLbl>
            <c:dLbl>
              <c:idx val="334"/>
              <c:layout>
                <c:manualLayout>
                  <c:x val="-1.039292604736326E-16"/>
                  <c:y val="-1.633986928104575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2C70-4EDA-A872-5F71C31B7081}"/>
                </c:ext>
              </c:extLst>
            </c:dLbl>
            <c:dLbl>
              <c:idx val="343"/>
              <c:layout>
                <c:manualLayout>
                  <c:x val="5.7451453521774097E-3"/>
                  <c:y val="-2.1186795430475497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2C70-4EDA-A872-5F71C31B7081}"/>
                </c:ext>
              </c:extLst>
            </c:dLbl>
            <c:dLbl>
              <c:idx val="349"/>
              <c:layout>
                <c:manualLayout>
                  <c:x val="-1.0532644804980346E-16"/>
                  <c:y val="-1.661350345560871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2C70-4EDA-A872-5F71C31B7081}"/>
                </c:ext>
              </c:extLst>
            </c:dLbl>
            <c:dLbl>
              <c:idx val="391"/>
              <c:layout>
                <c:manualLayout>
                  <c:x val="0"/>
                  <c:y val="3.322700691121743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2C70-4EDA-A872-5F71C31B7081}"/>
                </c:ext>
              </c:extLst>
            </c:dLbl>
            <c:dLbl>
              <c:idx val="394"/>
              <c:layout>
                <c:manualLayout>
                  <c:x val="0"/>
                  <c:y val="-6.977671451355664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2C70-4EDA-A872-5F71C31B7081}"/>
                </c:ext>
              </c:extLst>
            </c:dLbl>
            <c:dLbl>
              <c:idx val="410"/>
              <c:layout>
                <c:manualLayout>
                  <c:x val="-2.5510204081632654E-2"/>
                  <c:y val="-0.11764705882352941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2C70-4EDA-A872-5F71C31B7081}"/>
                </c:ext>
              </c:extLst>
            </c:dLbl>
            <c:dLbl>
              <c:idx val="482"/>
              <c:layout>
                <c:manualLayout>
                  <c:x val="-1.039292604736326E-16"/>
                  <c:y val="2.287581699346405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2C70-4EDA-A872-5F71C31B7081}"/>
                </c:ext>
              </c:extLst>
            </c:dLbl>
            <c:dLbl>
              <c:idx val="586"/>
              <c:layout>
                <c:manualLayout>
                  <c:x val="-1.0532644804980346E-16"/>
                  <c:y val="3.654970760233915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2C70-4EDA-A872-5F71C31B7081}"/>
                </c:ext>
              </c:extLst>
            </c:dLbl>
            <c:dLbl>
              <c:idx val="607"/>
              <c:layout>
                <c:manualLayout>
                  <c:x val="4.3088590141331625E-3"/>
                  <c:y val="-5.316321105794789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2C70-4EDA-A872-5F71C31B7081}"/>
                </c:ext>
              </c:extLst>
            </c:dLbl>
            <c:dLbl>
              <c:idx val="611"/>
              <c:layout>
                <c:manualLayout>
                  <c:x val="1.0532644804980346E-16"/>
                  <c:y val="-6.645401382243490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2C70-4EDA-A872-5F71C31B7081}"/>
                </c:ext>
              </c:extLst>
            </c:dLbl>
            <c:dLbl>
              <c:idx val="631"/>
              <c:layout>
                <c:manualLayout>
                  <c:x val="0"/>
                  <c:y val="9.968102073365224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2C70-4EDA-A872-5F71C31B7081}"/>
                </c:ext>
              </c:extLst>
            </c:dLbl>
            <c:dLbl>
              <c:idx val="679"/>
              <c:layout>
                <c:manualLayout>
                  <c:x val="0"/>
                  <c:y val="3.987240829346092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2C70-4EDA-A872-5F71C31B7081}"/>
                </c:ext>
              </c:extLst>
            </c:dLbl>
            <c:dLbl>
              <c:idx val="754"/>
              <c:layout>
                <c:manualLayout>
                  <c:x val="-5.7451453521775156E-3"/>
                  <c:y val="2.990430622009569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2C70-4EDA-A872-5F71C31B7081}"/>
                </c:ext>
              </c:extLst>
            </c:dLbl>
            <c:dLbl>
              <c:idx val="756"/>
              <c:layout>
                <c:manualLayout>
                  <c:x val="-5.7451453521774097E-3"/>
                  <c:y val="3.322700691121743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2C70-4EDA-A872-5F71C31B7081}"/>
                </c:ext>
              </c:extLst>
            </c:dLbl>
            <c:dLbl>
              <c:idx val="761"/>
              <c:layout>
                <c:manualLayout>
                  <c:x val="7.1814316902217628E-3"/>
                  <c:y val="-2.990430622009572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2C70-4EDA-A872-5F71C31B7081}"/>
                </c:ext>
              </c:extLst>
            </c:dLbl>
            <c:dLbl>
              <c:idx val="763"/>
              <c:layout>
                <c:manualLayout>
                  <c:x val="-1.4362863380443524E-3"/>
                  <c:y val="-8.306751727804359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2C70-4EDA-A872-5F71C31B7081}"/>
                </c:ext>
              </c:extLst>
            </c:dLbl>
            <c:dLbl>
              <c:idx val="791"/>
              <c:layout>
                <c:manualLayout>
                  <c:x val="-1.0532644804980346E-16"/>
                  <c:y val="-3.987240829346092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2C70-4EDA-A872-5F71C31B7081}"/>
                </c:ext>
              </c:extLst>
            </c:dLbl>
            <c:dLbl>
              <c:idx val="800"/>
              <c:layout>
                <c:manualLayout>
                  <c:x val="4.3088590141330575E-3"/>
                  <c:y val="4.984051036682609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2C70-4EDA-A872-5F71C31B7081}"/>
                </c:ext>
              </c:extLst>
            </c:dLbl>
            <c:dLbl>
              <c:idx val="823"/>
              <c:layout>
                <c:manualLayout>
                  <c:x val="-2.8725726760888103E-3"/>
                  <c:y val="-6.645401382243490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2C70-4EDA-A872-5F71C31B7081}"/>
                </c:ext>
              </c:extLst>
            </c:dLbl>
            <c:dLbl>
              <c:idx val="896"/>
              <c:layout>
                <c:manualLayout>
                  <c:x val="0"/>
                  <c:y val="-5.98086124401913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2C70-4EDA-A872-5F71C31B7081}"/>
                </c:ext>
              </c:extLst>
            </c:dLbl>
            <c:dLbl>
              <c:idx val="902"/>
              <c:layout>
                <c:manualLayout>
                  <c:x val="2.8725726760885999E-3"/>
                  <c:y val="-9.635832004253057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2C70-4EDA-A872-5F71C31B7081}"/>
                </c:ext>
              </c:extLst>
            </c:dLbl>
            <c:dLbl>
              <c:idx val="905"/>
              <c:layout>
                <c:manualLayout>
                  <c:x val="-1.0532644804980346E-16"/>
                  <c:y val="-3.654970760233921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EE-403B-A848-E2F0E824E4DB}"/>
                </c:ext>
              </c:extLst>
            </c:dLbl>
            <c:dLbl>
              <c:idx val="1316"/>
              <c:layout>
                <c:manualLayout>
                  <c:x val="3.447087211306446E-2"/>
                  <c:y val="1.661350345560870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2C70-4EDA-A872-5F71C31B70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CORPNFWCCA!$A$9:$A$1124</c:f>
              <c:numCache>
                <c:formatCode>mmm\-yy</c:formatCode>
                <c:ptCount val="1116"/>
                <c:pt idx="0">
                  <c:v>17533</c:v>
                </c:pt>
                <c:pt idx="1">
                  <c:v>17564</c:v>
                </c:pt>
                <c:pt idx="2">
                  <c:v>17593</c:v>
                </c:pt>
                <c:pt idx="3">
                  <c:v>17624</c:v>
                </c:pt>
                <c:pt idx="4">
                  <c:v>17654</c:v>
                </c:pt>
                <c:pt idx="5">
                  <c:v>17685</c:v>
                </c:pt>
                <c:pt idx="6">
                  <c:v>17715</c:v>
                </c:pt>
                <c:pt idx="7">
                  <c:v>17746</c:v>
                </c:pt>
                <c:pt idx="8">
                  <c:v>17777</c:v>
                </c:pt>
                <c:pt idx="9">
                  <c:v>17807</c:v>
                </c:pt>
                <c:pt idx="10">
                  <c:v>17838</c:v>
                </c:pt>
                <c:pt idx="11">
                  <c:v>17868</c:v>
                </c:pt>
                <c:pt idx="12">
                  <c:v>17899</c:v>
                </c:pt>
                <c:pt idx="13">
                  <c:v>17930</c:v>
                </c:pt>
                <c:pt idx="14">
                  <c:v>17958</c:v>
                </c:pt>
                <c:pt idx="15">
                  <c:v>17989</c:v>
                </c:pt>
                <c:pt idx="16">
                  <c:v>18019</c:v>
                </c:pt>
                <c:pt idx="17">
                  <c:v>18050</c:v>
                </c:pt>
                <c:pt idx="18">
                  <c:v>18080</c:v>
                </c:pt>
                <c:pt idx="19">
                  <c:v>18111</c:v>
                </c:pt>
                <c:pt idx="20">
                  <c:v>18142</c:v>
                </c:pt>
                <c:pt idx="21">
                  <c:v>18172</c:v>
                </c:pt>
                <c:pt idx="22">
                  <c:v>18203</c:v>
                </c:pt>
                <c:pt idx="23">
                  <c:v>18233</c:v>
                </c:pt>
                <c:pt idx="24">
                  <c:v>18264</c:v>
                </c:pt>
                <c:pt idx="25">
                  <c:v>18295</c:v>
                </c:pt>
                <c:pt idx="26">
                  <c:v>18323</c:v>
                </c:pt>
                <c:pt idx="27">
                  <c:v>18354</c:v>
                </c:pt>
                <c:pt idx="28">
                  <c:v>18384</c:v>
                </c:pt>
                <c:pt idx="29">
                  <c:v>18415</c:v>
                </c:pt>
                <c:pt idx="30">
                  <c:v>18445</c:v>
                </c:pt>
                <c:pt idx="31">
                  <c:v>18476</c:v>
                </c:pt>
                <c:pt idx="32">
                  <c:v>18507</c:v>
                </c:pt>
                <c:pt idx="33">
                  <c:v>18537</c:v>
                </c:pt>
                <c:pt idx="34">
                  <c:v>18568</c:v>
                </c:pt>
                <c:pt idx="35">
                  <c:v>18598</c:v>
                </c:pt>
                <c:pt idx="36">
                  <c:v>18629</c:v>
                </c:pt>
                <c:pt idx="37">
                  <c:v>18660</c:v>
                </c:pt>
                <c:pt idx="38">
                  <c:v>18688</c:v>
                </c:pt>
                <c:pt idx="39">
                  <c:v>18719</c:v>
                </c:pt>
                <c:pt idx="40">
                  <c:v>18749</c:v>
                </c:pt>
                <c:pt idx="41">
                  <c:v>18780</c:v>
                </c:pt>
                <c:pt idx="42">
                  <c:v>18810</c:v>
                </c:pt>
                <c:pt idx="43">
                  <c:v>18841</c:v>
                </c:pt>
                <c:pt idx="44">
                  <c:v>18872</c:v>
                </c:pt>
                <c:pt idx="45">
                  <c:v>18902</c:v>
                </c:pt>
                <c:pt idx="46">
                  <c:v>18933</c:v>
                </c:pt>
                <c:pt idx="47">
                  <c:v>18963</c:v>
                </c:pt>
                <c:pt idx="48">
                  <c:v>18994</c:v>
                </c:pt>
                <c:pt idx="49">
                  <c:v>19025</c:v>
                </c:pt>
                <c:pt idx="50">
                  <c:v>19054</c:v>
                </c:pt>
                <c:pt idx="51">
                  <c:v>19085</c:v>
                </c:pt>
                <c:pt idx="52">
                  <c:v>19115</c:v>
                </c:pt>
                <c:pt idx="53">
                  <c:v>19146</c:v>
                </c:pt>
                <c:pt idx="54">
                  <c:v>19176</c:v>
                </c:pt>
                <c:pt idx="55">
                  <c:v>19207</c:v>
                </c:pt>
                <c:pt idx="56">
                  <c:v>19238</c:v>
                </c:pt>
                <c:pt idx="57">
                  <c:v>19268</c:v>
                </c:pt>
                <c:pt idx="58">
                  <c:v>19299</c:v>
                </c:pt>
                <c:pt idx="59">
                  <c:v>19329</c:v>
                </c:pt>
                <c:pt idx="60">
                  <c:v>19360</c:v>
                </c:pt>
                <c:pt idx="61">
                  <c:v>19391</c:v>
                </c:pt>
                <c:pt idx="62">
                  <c:v>19419</c:v>
                </c:pt>
                <c:pt idx="63">
                  <c:v>19450</c:v>
                </c:pt>
                <c:pt idx="64">
                  <c:v>19480</c:v>
                </c:pt>
                <c:pt idx="65">
                  <c:v>19511</c:v>
                </c:pt>
                <c:pt idx="66">
                  <c:v>19541</c:v>
                </c:pt>
                <c:pt idx="67">
                  <c:v>19572</c:v>
                </c:pt>
                <c:pt idx="68">
                  <c:v>19603</c:v>
                </c:pt>
                <c:pt idx="69">
                  <c:v>19633</c:v>
                </c:pt>
                <c:pt idx="70">
                  <c:v>19664</c:v>
                </c:pt>
                <c:pt idx="71">
                  <c:v>19694</c:v>
                </c:pt>
                <c:pt idx="72">
                  <c:v>19725</c:v>
                </c:pt>
                <c:pt idx="73">
                  <c:v>19756</c:v>
                </c:pt>
                <c:pt idx="74">
                  <c:v>19784</c:v>
                </c:pt>
                <c:pt idx="75">
                  <c:v>19815</c:v>
                </c:pt>
                <c:pt idx="76">
                  <c:v>19845</c:v>
                </c:pt>
                <c:pt idx="77">
                  <c:v>19876</c:v>
                </c:pt>
                <c:pt idx="78">
                  <c:v>19906</c:v>
                </c:pt>
                <c:pt idx="79">
                  <c:v>19937</c:v>
                </c:pt>
                <c:pt idx="80">
                  <c:v>19968</c:v>
                </c:pt>
                <c:pt idx="81">
                  <c:v>19998</c:v>
                </c:pt>
                <c:pt idx="82">
                  <c:v>20029</c:v>
                </c:pt>
                <c:pt idx="83">
                  <c:v>20059</c:v>
                </c:pt>
                <c:pt idx="84">
                  <c:v>20090</c:v>
                </c:pt>
                <c:pt idx="85">
                  <c:v>20121</c:v>
                </c:pt>
                <c:pt idx="86">
                  <c:v>20149</c:v>
                </c:pt>
                <c:pt idx="87">
                  <c:v>20180</c:v>
                </c:pt>
                <c:pt idx="88">
                  <c:v>20210</c:v>
                </c:pt>
                <c:pt idx="89">
                  <c:v>20241</c:v>
                </c:pt>
                <c:pt idx="90">
                  <c:v>20271</c:v>
                </c:pt>
                <c:pt idx="91">
                  <c:v>20302</c:v>
                </c:pt>
                <c:pt idx="92">
                  <c:v>20333</c:v>
                </c:pt>
                <c:pt idx="93">
                  <c:v>20363</c:v>
                </c:pt>
                <c:pt idx="94">
                  <c:v>20394</c:v>
                </c:pt>
                <c:pt idx="95">
                  <c:v>20424</c:v>
                </c:pt>
                <c:pt idx="96">
                  <c:v>20455</c:v>
                </c:pt>
                <c:pt idx="97">
                  <c:v>20486</c:v>
                </c:pt>
                <c:pt idx="98">
                  <c:v>20515</c:v>
                </c:pt>
                <c:pt idx="99">
                  <c:v>20546</c:v>
                </c:pt>
                <c:pt idx="100">
                  <c:v>20576</c:v>
                </c:pt>
                <c:pt idx="101">
                  <c:v>20607</c:v>
                </c:pt>
                <c:pt idx="102">
                  <c:v>20637</c:v>
                </c:pt>
                <c:pt idx="103">
                  <c:v>20668</c:v>
                </c:pt>
                <c:pt idx="104">
                  <c:v>20699</c:v>
                </c:pt>
                <c:pt idx="105">
                  <c:v>20729</c:v>
                </c:pt>
                <c:pt idx="106">
                  <c:v>20760</c:v>
                </c:pt>
                <c:pt idx="107">
                  <c:v>20790</c:v>
                </c:pt>
                <c:pt idx="108">
                  <c:v>20821</c:v>
                </c:pt>
                <c:pt idx="109">
                  <c:v>20852</c:v>
                </c:pt>
                <c:pt idx="110">
                  <c:v>20880</c:v>
                </c:pt>
                <c:pt idx="111">
                  <c:v>20911</c:v>
                </c:pt>
                <c:pt idx="112">
                  <c:v>20941</c:v>
                </c:pt>
                <c:pt idx="113">
                  <c:v>20972</c:v>
                </c:pt>
                <c:pt idx="114">
                  <c:v>21002</c:v>
                </c:pt>
                <c:pt idx="115">
                  <c:v>21033</c:v>
                </c:pt>
                <c:pt idx="116">
                  <c:v>21064</c:v>
                </c:pt>
                <c:pt idx="117">
                  <c:v>21094</c:v>
                </c:pt>
                <c:pt idx="118">
                  <c:v>21125</c:v>
                </c:pt>
                <c:pt idx="119">
                  <c:v>21155</c:v>
                </c:pt>
                <c:pt idx="120">
                  <c:v>21186</c:v>
                </c:pt>
                <c:pt idx="121">
                  <c:v>21217</c:v>
                </c:pt>
                <c:pt idx="122">
                  <c:v>21245</c:v>
                </c:pt>
                <c:pt idx="123">
                  <c:v>21276</c:v>
                </c:pt>
                <c:pt idx="124">
                  <c:v>21306</c:v>
                </c:pt>
                <c:pt idx="125">
                  <c:v>21337</c:v>
                </c:pt>
                <c:pt idx="126">
                  <c:v>21367</c:v>
                </c:pt>
                <c:pt idx="127">
                  <c:v>21398</c:v>
                </c:pt>
                <c:pt idx="128">
                  <c:v>21429</c:v>
                </c:pt>
                <c:pt idx="129">
                  <c:v>21459</c:v>
                </c:pt>
                <c:pt idx="130">
                  <c:v>21490</c:v>
                </c:pt>
                <c:pt idx="131">
                  <c:v>21520</c:v>
                </c:pt>
                <c:pt idx="132">
                  <c:v>21551</c:v>
                </c:pt>
                <c:pt idx="133">
                  <c:v>21582</c:v>
                </c:pt>
                <c:pt idx="134">
                  <c:v>21610</c:v>
                </c:pt>
                <c:pt idx="135">
                  <c:v>21641</c:v>
                </c:pt>
                <c:pt idx="136">
                  <c:v>21671</c:v>
                </c:pt>
                <c:pt idx="137">
                  <c:v>21702</c:v>
                </c:pt>
                <c:pt idx="138">
                  <c:v>21732</c:v>
                </c:pt>
                <c:pt idx="139">
                  <c:v>21763</c:v>
                </c:pt>
                <c:pt idx="140">
                  <c:v>21794</c:v>
                </c:pt>
                <c:pt idx="141">
                  <c:v>21824</c:v>
                </c:pt>
                <c:pt idx="142">
                  <c:v>21855</c:v>
                </c:pt>
                <c:pt idx="143">
                  <c:v>21885</c:v>
                </c:pt>
                <c:pt idx="144">
                  <c:v>21916</c:v>
                </c:pt>
                <c:pt idx="145">
                  <c:v>21947</c:v>
                </c:pt>
                <c:pt idx="146">
                  <c:v>21976</c:v>
                </c:pt>
                <c:pt idx="147">
                  <c:v>22007</c:v>
                </c:pt>
                <c:pt idx="148">
                  <c:v>22037</c:v>
                </c:pt>
                <c:pt idx="149">
                  <c:v>22068</c:v>
                </c:pt>
                <c:pt idx="150">
                  <c:v>22098</c:v>
                </c:pt>
                <c:pt idx="151">
                  <c:v>22129</c:v>
                </c:pt>
                <c:pt idx="152">
                  <c:v>22160</c:v>
                </c:pt>
                <c:pt idx="153">
                  <c:v>22190</c:v>
                </c:pt>
                <c:pt idx="154">
                  <c:v>22221</c:v>
                </c:pt>
                <c:pt idx="155">
                  <c:v>22251</c:v>
                </c:pt>
                <c:pt idx="156">
                  <c:v>22282</c:v>
                </c:pt>
                <c:pt idx="157">
                  <c:v>22313</c:v>
                </c:pt>
                <c:pt idx="158">
                  <c:v>22341</c:v>
                </c:pt>
                <c:pt idx="159">
                  <c:v>22372</c:v>
                </c:pt>
                <c:pt idx="160">
                  <c:v>22402</c:v>
                </c:pt>
                <c:pt idx="161">
                  <c:v>22433</c:v>
                </c:pt>
                <c:pt idx="162">
                  <c:v>22463</c:v>
                </c:pt>
                <c:pt idx="163">
                  <c:v>22494</c:v>
                </c:pt>
                <c:pt idx="164">
                  <c:v>22525</c:v>
                </c:pt>
                <c:pt idx="165">
                  <c:v>22555</c:v>
                </c:pt>
                <c:pt idx="166">
                  <c:v>22586</c:v>
                </c:pt>
                <c:pt idx="167">
                  <c:v>22616</c:v>
                </c:pt>
                <c:pt idx="168">
                  <c:v>22647</c:v>
                </c:pt>
                <c:pt idx="169">
                  <c:v>22678</c:v>
                </c:pt>
                <c:pt idx="170">
                  <c:v>22706</c:v>
                </c:pt>
                <c:pt idx="171">
                  <c:v>22737</c:v>
                </c:pt>
                <c:pt idx="172">
                  <c:v>22767</c:v>
                </c:pt>
                <c:pt idx="173">
                  <c:v>22798</c:v>
                </c:pt>
                <c:pt idx="174">
                  <c:v>22828</c:v>
                </c:pt>
                <c:pt idx="175">
                  <c:v>22859</c:v>
                </c:pt>
                <c:pt idx="176">
                  <c:v>22890</c:v>
                </c:pt>
                <c:pt idx="177">
                  <c:v>22920</c:v>
                </c:pt>
                <c:pt idx="178">
                  <c:v>22951</c:v>
                </c:pt>
                <c:pt idx="179">
                  <c:v>22981</c:v>
                </c:pt>
                <c:pt idx="180">
                  <c:v>23012</c:v>
                </c:pt>
                <c:pt idx="181">
                  <c:v>23043</c:v>
                </c:pt>
                <c:pt idx="182">
                  <c:v>23071</c:v>
                </c:pt>
                <c:pt idx="183">
                  <c:v>23102</c:v>
                </c:pt>
                <c:pt idx="184">
                  <c:v>23132</c:v>
                </c:pt>
                <c:pt idx="185">
                  <c:v>23163</c:v>
                </c:pt>
                <c:pt idx="186">
                  <c:v>23193</c:v>
                </c:pt>
                <c:pt idx="187">
                  <c:v>23224</c:v>
                </c:pt>
                <c:pt idx="188">
                  <c:v>23255</c:v>
                </c:pt>
                <c:pt idx="189">
                  <c:v>23285</c:v>
                </c:pt>
                <c:pt idx="190">
                  <c:v>23316</c:v>
                </c:pt>
                <c:pt idx="191">
                  <c:v>23346</c:v>
                </c:pt>
                <c:pt idx="192">
                  <c:v>23377</c:v>
                </c:pt>
                <c:pt idx="193">
                  <c:v>23408</c:v>
                </c:pt>
                <c:pt idx="194">
                  <c:v>23437</c:v>
                </c:pt>
                <c:pt idx="195">
                  <c:v>23468</c:v>
                </c:pt>
                <c:pt idx="196">
                  <c:v>23498</c:v>
                </c:pt>
                <c:pt idx="197">
                  <c:v>23529</c:v>
                </c:pt>
                <c:pt idx="198">
                  <c:v>23559</c:v>
                </c:pt>
                <c:pt idx="199">
                  <c:v>23590</c:v>
                </c:pt>
                <c:pt idx="200">
                  <c:v>23621</c:v>
                </c:pt>
                <c:pt idx="201">
                  <c:v>23651</c:v>
                </c:pt>
                <c:pt idx="202">
                  <c:v>23682</c:v>
                </c:pt>
                <c:pt idx="203">
                  <c:v>23712</c:v>
                </c:pt>
                <c:pt idx="204">
                  <c:v>23743</c:v>
                </c:pt>
                <c:pt idx="205">
                  <c:v>23774</c:v>
                </c:pt>
                <c:pt idx="206">
                  <c:v>23802</c:v>
                </c:pt>
                <c:pt idx="207">
                  <c:v>23833</c:v>
                </c:pt>
                <c:pt idx="208">
                  <c:v>23863</c:v>
                </c:pt>
                <c:pt idx="209">
                  <c:v>23894</c:v>
                </c:pt>
                <c:pt idx="210">
                  <c:v>23924</c:v>
                </c:pt>
                <c:pt idx="211">
                  <c:v>23955</c:v>
                </c:pt>
                <c:pt idx="212">
                  <c:v>23986</c:v>
                </c:pt>
                <c:pt idx="213">
                  <c:v>24016</c:v>
                </c:pt>
                <c:pt idx="214">
                  <c:v>24047</c:v>
                </c:pt>
                <c:pt idx="215">
                  <c:v>24077</c:v>
                </c:pt>
                <c:pt idx="216">
                  <c:v>24108</c:v>
                </c:pt>
                <c:pt idx="217">
                  <c:v>24139</c:v>
                </c:pt>
                <c:pt idx="218">
                  <c:v>24167</c:v>
                </c:pt>
                <c:pt idx="219">
                  <c:v>24198</c:v>
                </c:pt>
                <c:pt idx="220">
                  <c:v>24228</c:v>
                </c:pt>
                <c:pt idx="221">
                  <c:v>24259</c:v>
                </c:pt>
                <c:pt idx="222">
                  <c:v>24289</c:v>
                </c:pt>
                <c:pt idx="223">
                  <c:v>24320</c:v>
                </c:pt>
                <c:pt idx="224">
                  <c:v>24351</c:v>
                </c:pt>
                <c:pt idx="225">
                  <c:v>24381</c:v>
                </c:pt>
                <c:pt idx="226">
                  <c:v>24412</c:v>
                </c:pt>
                <c:pt idx="227">
                  <c:v>24442</c:v>
                </c:pt>
                <c:pt idx="228">
                  <c:v>24473</c:v>
                </c:pt>
                <c:pt idx="229">
                  <c:v>24504</c:v>
                </c:pt>
                <c:pt idx="230">
                  <c:v>24532</c:v>
                </c:pt>
                <c:pt idx="231">
                  <c:v>24563</c:v>
                </c:pt>
                <c:pt idx="232">
                  <c:v>24593</c:v>
                </c:pt>
                <c:pt idx="233">
                  <c:v>24624</c:v>
                </c:pt>
                <c:pt idx="234">
                  <c:v>24654</c:v>
                </c:pt>
                <c:pt idx="235">
                  <c:v>24685</c:v>
                </c:pt>
                <c:pt idx="236">
                  <c:v>24716</c:v>
                </c:pt>
                <c:pt idx="237">
                  <c:v>24746</c:v>
                </c:pt>
                <c:pt idx="238">
                  <c:v>24777</c:v>
                </c:pt>
                <c:pt idx="239">
                  <c:v>24807</c:v>
                </c:pt>
                <c:pt idx="240">
                  <c:v>24838</c:v>
                </c:pt>
                <c:pt idx="241">
                  <c:v>24869</c:v>
                </c:pt>
                <c:pt idx="242">
                  <c:v>24898</c:v>
                </c:pt>
                <c:pt idx="243">
                  <c:v>24929</c:v>
                </c:pt>
                <c:pt idx="244">
                  <c:v>24959</c:v>
                </c:pt>
                <c:pt idx="245">
                  <c:v>24990</c:v>
                </c:pt>
                <c:pt idx="246">
                  <c:v>25020</c:v>
                </c:pt>
                <c:pt idx="247">
                  <c:v>25051</c:v>
                </c:pt>
                <c:pt idx="248">
                  <c:v>25082</c:v>
                </c:pt>
                <c:pt idx="249">
                  <c:v>25112</c:v>
                </c:pt>
                <c:pt idx="250">
                  <c:v>25143</c:v>
                </c:pt>
                <c:pt idx="251">
                  <c:v>25173</c:v>
                </c:pt>
                <c:pt idx="252">
                  <c:v>25204</c:v>
                </c:pt>
                <c:pt idx="253">
                  <c:v>25235</c:v>
                </c:pt>
                <c:pt idx="254">
                  <c:v>25263</c:v>
                </c:pt>
                <c:pt idx="255">
                  <c:v>25294</c:v>
                </c:pt>
                <c:pt idx="256">
                  <c:v>25324</c:v>
                </c:pt>
                <c:pt idx="257">
                  <c:v>25355</c:v>
                </c:pt>
                <c:pt idx="258">
                  <c:v>25385</c:v>
                </c:pt>
                <c:pt idx="259">
                  <c:v>25416</c:v>
                </c:pt>
                <c:pt idx="260">
                  <c:v>25447</c:v>
                </c:pt>
                <c:pt idx="261">
                  <c:v>25477</c:v>
                </c:pt>
                <c:pt idx="262">
                  <c:v>25508</c:v>
                </c:pt>
                <c:pt idx="263">
                  <c:v>25538</c:v>
                </c:pt>
                <c:pt idx="264">
                  <c:v>25569</c:v>
                </c:pt>
                <c:pt idx="265">
                  <c:v>25600</c:v>
                </c:pt>
                <c:pt idx="266">
                  <c:v>25628</c:v>
                </c:pt>
                <c:pt idx="267">
                  <c:v>25659</c:v>
                </c:pt>
                <c:pt idx="268">
                  <c:v>25689</c:v>
                </c:pt>
                <c:pt idx="269">
                  <c:v>25720</c:v>
                </c:pt>
                <c:pt idx="270">
                  <c:v>25750</c:v>
                </c:pt>
                <c:pt idx="271">
                  <c:v>25781</c:v>
                </c:pt>
                <c:pt idx="272">
                  <c:v>25812</c:v>
                </c:pt>
                <c:pt idx="273">
                  <c:v>25842</c:v>
                </c:pt>
                <c:pt idx="274">
                  <c:v>25873</c:v>
                </c:pt>
                <c:pt idx="275">
                  <c:v>25903</c:v>
                </c:pt>
                <c:pt idx="276">
                  <c:v>25934</c:v>
                </c:pt>
                <c:pt idx="277">
                  <c:v>25965</c:v>
                </c:pt>
                <c:pt idx="278">
                  <c:v>25993</c:v>
                </c:pt>
                <c:pt idx="279">
                  <c:v>26024</c:v>
                </c:pt>
                <c:pt idx="280">
                  <c:v>26054</c:v>
                </c:pt>
                <c:pt idx="281">
                  <c:v>26085</c:v>
                </c:pt>
                <c:pt idx="282">
                  <c:v>26115</c:v>
                </c:pt>
                <c:pt idx="283">
                  <c:v>26146</c:v>
                </c:pt>
                <c:pt idx="284">
                  <c:v>26177</c:v>
                </c:pt>
                <c:pt idx="285">
                  <c:v>26207</c:v>
                </c:pt>
                <c:pt idx="286">
                  <c:v>26238</c:v>
                </c:pt>
                <c:pt idx="287">
                  <c:v>26268</c:v>
                </c:pt>
                <c:pt idx="288">
                  <c:v>26299</c:v>
                </c:pt>
                <c:pt idx="289">
                  <c:v>26330</c:v>
                </c:pt>
                <c:pt idx="290">
                  <c:v>26359</c:v>
                </c:pt>
                <c:pt idx="291">
                  <c:v>26390</c:v>
                </c:pt>
                <c:pt idx="292">
                  <c:v>26420</c:v>
                </c:pt>
                <c:pt idx="293">
                  <c:v>26451</c:v>
                </c:pt>
                <c:pt idx="294">
                  <c:v>26481</c:v>
                </c:pt>
                <c:pt idx="295">
                  <c:v>26512</c:v>
                </c:pt>
                <c:pt idx="296">
                  <c:v>26543</c:v>
                </c:pt>
                <c:pt idx="297">
                  <c:v>26573</c:v>
                </c:pt>
                <c:pt idx="298">
                  <c:v>26604</c:v>
                </c:pt>
                <c:pt idx="299">
                  <c:v>26634</c:v>
                </c:pt>
                <c:pt idx="300">
                  <c:v>26665</c:v>
                </c:pt>
                <c:pt idx="301">
                  <c:v>26696</c:v>
                </c:pt>
                <c:pt idx="302">
                  <c:v>26724</c:v>
                </c:pt>
                <c:pt idx="303">
                  <c:v>26755</c:v>
                </c:pt>
                <c:pt idx="304">
                  <c:v>26785</c:v>
                </c:pt>
                <c:pt idx="305">
                  <c:v>26816</c:v>
                </c:pt>
                <c:pt idx="306">
                  <c:v>26846</c:v>
                </c:pt>
                <c:pt idx="307">
                  <c:v>26877</c:v>
                </c:pt>
                <c:pt idx="308">
                  <c:v>26908</c:v>
                </c:pt>
                <c:pt idx="309">
                  <c:v>26938</c:v>
                </c:pt>
                <c:pt idx="310">
                  <c:v>26969</c:v>
                </c:pt>
                <c:pt idx="311">
                  <c:v>26999</c:v>
                </c:pt>
                <c:pt idx="312">
                  <c:v>27030</c:v>
                </c:pt>
                <c:pt idx="313">
                  <c:v>27061</c:v>
                </c:pt>
                <c:pt idx="314">
                  <c:v>27089</c:v>
                </c:pt>
                <c:pt idx="315">
                  <c:v>27120</c:v>
                </c:pt>
                <c:pt idx="316">
                  <c:v>27150</c:v>
                </c:pt>
                <c:pt idx="317">
                  <c:v>27181</c:v>
                </c:pt>
                <c:pt idx="318">
                  <c:v>27211</c:v>
                </c:pt>
                <c:pt idx="319">
                  <c:v>27242</c:v>
                </c:pt>
                <c:pt idx="320">
                  <c:v>27273</c:v>
                </c:pt>
                <c:pt idx="321">
                  <c:v>27303</c:v>
                </c:pt>
                <c:pt idx="322">
                  <c:v>27334</c:v>
                </c:pt>
                <c:pt idx="323">
                  <c:v>27364</c:v>
                </c:pt>
                <c:pt idx="324">
                  <c:v>27395</c:v>
                </c:pt>
                <c:pt idx="325">
                  <c:v>27426</c:v>
                </c:pt>
                <c:pt idx="326">
                  <c:v>27454</c:v>
                </c:pt>
                <c:pt idx="327">
                  <c:v>27485</c:v>
                </c:pt>
                <c:pt idx="328">
                  <c:v>27515</c:v>
                </c:pt>
                <c:pt idx="329">
                  <c:v>27546</c:v>
                </c:pt>
                <c:pt idx="330">
                  <c:v>27576</c:v>
                </c:pt>
                <c:pt idx="331">
                  <c:v>27607</c:v>
                </c:pt>
                <c:pt idx="332">
                  <c:v>27638</c:v>
                </c:pt>
                <c:pt idx="333">
                  <c:v>27668</c:v>
                </c:pt>
                <c:pt idx="334">
                  <c:v>27699</c:v>
                </c:pt>
                <c:pt idx="335">
                  <c:v>27729</c:v>
                </c:pt>
                <c:pt idx="336">
                  <c:v>27760</c:v>
                </c:pt>
                <c:pt idx="337">
                  <c:v>27791</c:v>
                </c:pt>
                <c:pt idx="338">
                  <c:v>27820</c:v>
                </c:pt>
                <c:pt idx="339">
                  <c:v>27851</c:v>
                </c:pt>
                <c:pt idx="340">
                  <c:v>27881</c:v>
                </c:pt>
                <c:pt idx="341">
                  <c:v>27912</c:v>
                </c:pt>
                <c:pt idx="342">
                  <c:v>27942</c:v>
                </c:pt>
                <c:pt idx="343">
                  <c:v>27973</c:v>
                </c:pt>
                <c:pt idx="344">
                  <c:v>28004</c:v>
                </c:pt>
                <c:pt idx="345">
                  <c:v>28034</c:v>
                </c:pt>
                <c:pt idx="346">
                  <c:v>28065</c:v>
                </c:pt>
                <c:pt idx="347">
                  <c:v>28095</c:v>
                </c:pt>
                <c:pt idx="348">
                  <c:v>28126</c:v>
                </c:pt>
                <c:pt idx="349">
                  <c:v>28157</c:v>
                </c:pt>
                <c:pt idx="350">
                  <c:v>28185</c:v>
                </c:pt>
                <c:pt idx="351">
                  <c:v>28216</c:v>
                </c:pt>
                <c:pt idx="352">
                  <c:v>28246</c:v>
                </c:pt>
                <c:pt idx="353">
                  <c:v>28277</c:v>
                </c:pt>
                <c:pt idx="354">
                  <c:v>28307</c:v>
                </c:pt>
                <c:pt idx="355">
                  <c:v>28338</c:v>
                </c:pt>
                <c:pt idx="356">
                  <c:v>28369</c:v>
                </c:pt>
                <c:pt idx="357">
                  <c:v>28399</c:v>
                </c:pt>
                <c:pt idx="358">
                  <c:v>28430</c:v>
                </c:pt>
                <c:pt idx="359">
                  <c:v>28460</c:v>
                </c:pt>
                <c:pt idx="360">
                  <c:v>28491</c:v>
                </c:pt>
                <c:pt idx="361">
                  <c:v>28522</c:v>
                </c:pt>
                <c:pt idx="362">
                  <c:v>28550</c:v>
                </c:pt>
                <c:pt idx="363">
                  <c:v>28581</c:v>
                </c:pt>
                <c:pt idx="364">
                  <c:v>28611</c:v>
                </c:pt>
                <c:pt idx="365">
                  <c:v>28642</c:v>
                </c:pt>
                <c:pt idx="366">
                  <c:v>28672</c:v>
                </c:pt>
                <c:pt idx="367">
                  <c:v>28703</c:v>
                </c:pt>
                <c:pt idx="368">
                  <c:v>28734</c:v>
                </c:pt>
                <c:pt idx="369">
                  <c:v>28764</c:v>
                </c:pt>
                <c:pt idx="370">
                  <c:v>28795</c:v>
                </c:pt>
                <c:pt idx="371">
                  <c:v>28825</c:v>
                </c:pt>
                <c:pt idx="372">
                  <c:v>28856</c:v>
                </c:pt>
                <c:pt idx="373">
                  <c:v>28887</c:v>
                </c:pt>
                <c:pt idx="374">
                  <c:v>28915</c:v>
                </c:pt>
                <c:pt idx="375">
                  <c:v>28946</c:v>
                </c:pt>
                <c:pt idx="376">
                  <c:v>28976</c:v>
                </c:pt>
                <c:pt idx="377">
                  <c:v>29007</c:v>
                </c:pt>
                <c:pt idx="378">
                  <c:v>29037</c:v>
                </c:pt>
                <c:pt idx="379">
                  <c:v>29068</c:v>
                </c:pt>
                <c:pt idx="380">
                  <c:v>29099</c:v>
                </c:pt>
                <c:pt idx="381">
                  <c:v>29129</c:v>
                </c:pt>
                <c:pt idx="382">
                  <c:v>29160</c:v>
                </c:pt>
                <c:pt idx="383">
                  <c:v>29190</c:v>
                </c:pt>
                <c:pt idx="384">
                  <c:v>29221</c:v>
                </c:pt>
                <c:pt idx="385">
                  <c:v>29252</c:v>
                </c:pt>
                <c:pt idx="386">
                  <c:v>29281</c:v>
                </c:pt>
                <c:pt idx="387">
                  <c:v>29312</c:v>
                </c:pt>
                <c:pt idx="388">
                  <c:v>29342</c:v>
                </c:pt>
                <c:pt idx="389">
                  <c:v>29373</c:v>
                </c:pt>
                <c:pt idx="390">
                  <c:v>29403</c:v>
                </c:pt>
                <c:pt idx="391">
                  <c:v>29434</c:v>
                </c:pt>
                <c:pt idx="392">
                  <c:v>29465</c:v>
                </c:pt>
                <c:pt idx="393">
                  <c:v>29495</c:v>
                </c:pt>
                <c:pt idx="394">
                  <c:v>29526</c:v>
                </c:pt>
                <c:pt idx="395">
                  <c:v>29556</c:v>
                </c:pt>
                <c:pt idx="396">
                  <c:v>29587</c:v>
                </c:pt>
                <c:pt idx="397">
                  <c:v>29618</c:v>
                </c:pt>
                <c:pt idx="398">
                  <c:v>29646</c:v>
                </c:pt>
                <c:pt idx="399">
                  <c:v>29677</c:v>
                </c:pt>
                <c:pt idx="400">
                  <c:v>29707</c:v>
                </c:pt>
                <c:pt idx="401">
                  <c:v>29738</c:v>
                </c:pt>
                <c:pt idx="402">
                  <c:v>29768</c:v>
                </c:pt>
                <c:pt idx="403">
                  <c:v>29799</c:v>
                </c:pt>
                <c:pt idx="404">
                  <c:v>29830</c:v>
                </c:pt>
                <c:pt idx="405">
                  <c:v>29860</c:v>
                </c:pt>
                <c:pt idx="406">
                  <c:v>29891</c:v>
                </c:pt>
                <c:pt idx="407">
                  <c:v>29921</c:v>
                </c:pt>
                <c:pt idx="408">
                  <c:v>29952</c:v>
                </c:pt>
                <c:pt idx="409">
                  <c:v>29983</c:v>
                </c:pt>
                <c:pt idx="410">
                  <c:v>30011</c:v>
                </c:pt>
                <c:pt idx="411">
                  <c:v>30042</c:v>
                </c:pt>
                <c:pt idx="412">
                  <c:v>30072</c:v>
                </c:pt>
                <c:pt idx="413">
                  <c:v>30103</c:v>
                </c:pt>
                <c:pt idx="414">
                  <c:v>30133</c:v>
                </c:pt>
                <c:pt idx="415">
                  <c:v>30164</c:v>
                </c:pt>
                <c:pt idx="416">
                  <c:v>30195</c:v>
                </c:pt>
                <c:pt idx="417">
                  <c:v>30225</c:v>
                </c:pt>
                <c:pt idx="418">
                  <c:v>30256</c:v>
                </c:pt>
                <c:pt idx="419">
                  <c:v>30286</c:v>
                </c:pt>
                <c:pt idx="420">
                  <c:v>30317</c:v>
                </c:pt>
                <c:pt idx="421">
                  <c:v>30348</c:v>
                </c:pt>
                <c:pt idx="422">
                  <c:v>30376</c:v>
                </c:pt>
                <c:pt idx="423">
                  <c:v>30407</c:v>
                </c:pt>
                <c:pt idx="424">
                  <c:v>30437</c:v>
                </c:pt>
                <c:pt idx="425">
                  <c:v>30468</c:v>
                </c:pt>
                <c:pt idx="426">
                  <c:v>30498</c:v>
                </c:pt>
                <c:pt idx="427">
                  <c:v>30529</c:v>
                </c:pt>
                <c:pt idx="428">
                  <c:v>30560</c:v>
                </c:pt>
                <c:pt idx="429">
                  <c:v>30590</c:v>
                </c:pt>
                <c:pt idx="430">
                  <c:v>30621</c:v>
                </c:pt>
                <c:pt idx="431">
                  <c:v>30651</c:v>
                </c:pt>
                <c:pt idx="432">
                  <c:v>30682</c:v>
                </c:pt>
                <c:pt idx="433">
                  <c:v>30713</c:v>
                </c:pt>
                <c:pt idx="434">
                  <c:v>30742</c:v>
                </c:pt>
                <c:pt idx="435">
                  <c:v>30773</c:v>
                </c:pt>
                <c:pt idx="436">
                  <c:v>30803</c:v>
                </c:pt>
                <c:pt idx="437">
                  <c:v>30834</c:v>
                </c:pt>
                <c:pt idx="438">
                  <c:v>30864</c:v>
                </c:pt>
                <c:pt idx="439">
                  <c:v>30895</c:v>
                </c:pt>
                <c:pt idx="440">
                  <c:v>30926</c:v>
                </c:pt>
                <c:pt idx="441">
                  <c:v>30956</c:v>
                </c:pt>
                <c:pt idx="442">
                  <c:v>30987</c:v>
                </c:pt>
                <c:pt idx="443">
                  <c:v>31017</c:v>
                </c:pt>
                <c:pt idx="444">
                  <c:v>31048</c:v>
                </c:pt>
                <c:pt idx="445">
                  <c:v>31079</c:v>
                </c:pt>
                <c:pt idx="446">
                  <c:v>31107</c:v>
                </c:pt>
                <c:pt idx="447">
                  <c:v>31138</c:v>
                </c:pt>
                <c:pt idx="448">
                  <c:v>31168</c:v>
                </c:pt>
                <c:pt idx="449">
                  <c:v>31199</c:v>
                </c:pt>
                <c:pt idx="450">
                  <c:v>31229</c:v>
                </c:pt>
                <c:pt idx="451">
                  <c:v>31260</c:v>
                </c:pt>
                <c:pt idx="452">
                  <c:v>31291</c:v>
                </c:pt>
                <c:pt idx="453">
                  <c:v>31321</c:v>
                </c:pt>
                <c:pt idx="454">
                  <c:v>31352</c:v>
                </c:pt>
                <c:pt idx="455">
                  <c:v>31382</c:v>
                </c:pt>
                <c:pt idx="456">
                  <c:v>31413</c:v>
                </c:pt>
                <c:pt idx="457">
                  <c:v>31444</c:v>
                </c:pt>
                <c:pt idx="458">
                  <c:v>31472</c:v>
                </c:pt>
                <c:pt idx="459">
                  <c:v>31503</c:v>
                </c:pt>
                <c:pt idx="460">
                  <c:v>31533</c:v>
                </c:pt>
                <c:pt idx="461">
                  <c:v>31564</c:v>
                </c:pt>
                <c:pt idx="462">
                  <c:v>31594</c:v>
                </c:pt>
                <c:pt idx="463">
                  <c:v>31625</c:v>
                </c:pt>
                <c:pt idx="464">
                  <c:v>31656</c:v>
                </c:pt>
                <c:pt idx="465">
                  <c:v>31686</c:v>
                </c:pt>
                <c:pt idx="466">
                  <c:v>31717</c:v>
                </c:pt>
                <c:pt idx="467">
                  <c:v>31747</c:v>
                </c:pt>
                <c:pt idx="468">
                  <c:v>31778</c:v>
                </c:pt>
                <c:pt idx="469">
                  <c:v>31809</c:v>
                </c:pt>
                <c:pt idx="470">
                  <c:v>31837</c:v>
                </c:pt>
                <c:pt idx="471">
                  <c:v>31868</c:v>
                </c:pt>
                <c:pt idx="472">
                  <c:v>31898</c:v>
                </c:pt>
                <c:pt idx="473">
                  <c:v>31929</c:v>
                </c:pt>
                <c:pt idx="474">
                  <c:v>31959</c:v>
                </c:pt>
                <c:pt idx="475">
                  <c:v>31990</c:v>
                </c:pt>
                <c:pt idx="476">
                  <c:v>32021</c:v>
                </c:pt>
                <c:pt idx="477">
                  <c:v>32051</c:v>
                </c:pt>
                <c:pt idx="478">
                  <c:v>32082</c:v>
                </c:pt>
                <c:pt idx="479">
                  <c:v>32112</c:v>
                </c:pt>
                <c:pt idx="480">
                  <c:v>32143</c:v>
                </c:pt>
                <c:pt idx="481">
                  <c:v>32174</c:v>
                </c:pt>
                <c:pt idx="482">
                  <c:v>32203</c:v>
                </c:pt>
                <c:pt idx="483">
                  <c:v>32234</c:v>
                </c:pt>
                <c:pt idx="484">
                  <c:v>32264</c:v>
                </c:pt>
                <c:pt idx="485">
                  <c:v>32295</c:v>
                </c:pt>
                <c:pt idx="486">
                  <c:v>32325</c:v>
                </c:pt>
                <c:pt idx="487">
                  <c:v>32356</c:v>
                </c:pt>
                <c:pt idx="488">
                  <c:v>32387</c:v>
                </c:pt>
                <c:pt idx="489">
                  <c:v>32417</c:v>
                </c:pt>
                <c:pt idx="490">
                  <c:v>32448</c:v>
                </c:pt>
                <c:pt idx="491">
                  <c:v>32478</c:v>
                </c:pt>
                <c:pt idx="492">
                  <c:v>32509</c:v>
                </c:pt>
                <c:pt idx="493">
                  <c:v>32540</c:v>
                </c:pt>
                <c:pt idx="494">
                  <c:v>32568</c:v>
                </c:pt>
                <c:pt idx="495">
                  <c:v>32599</c:v>
                </c:pt>
                <c:pt idx="496">
                  <c:v>32629</c:v>
                </c:pt>
                <c:pt idx="497">
                  <c:v>32660</c:v>
                </c:pt>
                <c:pt idx="498">
                  <c:v>32690</c:v>
                </c:pt>
                <c:pt idx="499">
                  <c:v>32721</c:v>
                </c:pt>
                <c:pt idx="500">
                  <c:v>32752</c:v>
                </c:pt>
                <c:pt idx="501">
                  <c:v>32782</c:v>
                </c:pt>
                <c:pt idx="502">
                  <c:v>32813</c:v>
                </c:pt>
                <c:pt idx="503">
                  <c:v>32843</c:v>
                </c:pt>
                <c:pt idx="504">
                  <c:v>32874</c:v>
                </c:pt>
                <c:pt idx="505">
                  <c:v>32905</c:v>
                </c:pt>
                <c:pt idx="506">
                  <c:v>32933</c:v>
                </c:pt>
                <c:pt idx="507">
                  <c:v>32964</c:v>
                </c:pt>
                <c:pt idx="508">
                  <c:v>32994</c:v>
                </c:pt>
                <c:pt idx="509">
                  <c:v>33025</c:v>
                </c:pt>
                <c:pt idx="510">
                  <c:v>33055</c:v>
                </c:pt>
                <c:pt idx="511">
                  <c:v>33086</c:v>
                </c:pt>
                <c:pt idx="512">
                  <c:v>33117</c:v>
                </c:pt>
                <c:pt idx="513">
                  <c:v>33147</c:v>
                </c:pt>
                <c:pt idx="514">
                  <c:v>33178</c:v>
                </c:pt>
                <c:pt idx="515">
                  <c:v>33208</c:v>
                </c:pt>
                <c:pt idx="516">
                  <c:v>33239</c:v>
                </c:pt>
                <c:pt idx="517">
                  <c:v>33270</c:v>
                </c:pt>
                <c:pt idx="518">
                  <c:v>33298</c:v>
                </c:pt>
                <c:pt idx="519">
                  <c:v>33329</c:v>
                </c:pt>
                <c:pt idx="520">
                  <c:v>33359</c:v>
                </c:pt>
                <c:pt idx="521">
                  <c:v>33390</c:v>
                </c:pt>
                <c:pt idx="522">
                  <c:v>33420</c:v>
                </c:pt>
                <c:pt idx="523">
                  <c:v>33451</c:v>
                </c:pt>
                <c:pt idx="524">
                  <c:v>33482</c:v>
                </c:pt>
                <c:pt idx="525">
                  <c:v>33512</c:v>
                </c:pt>
                <c:pt idx="526">
                  <c:v>33543</c:v>
                </c:pt>
                <c:pt idx="527">
                  <c:v>33573</c:v>
                </c:pt>
                <c:pt idx="528">
                  <c:v>33604</c:v>
                </c:pt>
                <c:pt idx="529">
                  <c:v>33635</c:v>
                </c:pt>
                <c:pt idx="530">
                  <c:v>33664</c:v>
                </c:pt>
                <c:pt idx="531">
                  <c:v>33695</c:v>
                </c:pt>
                <c:pt idx="532">
                  <c:v>33725</c:v>
                </c:pt>
                <c:pt idx="533">
                  <c:v>33756</c:v>
                </c:pt>
                <c:pt idx="534">
                  <c:v>33786</c:v>
                </c:pt>
                <c:pt idx="535">
                  <c:v>33817</c:v>
                </c:pt>
                <c:pt idx="536">
                  <c:v>33848</c:v>
                </c:pt>
                <c:pt idx="537">
                  <c:v>33878</c:v>
                </c:pt>
                <c:pt idx="538">
                  <c:v>33909</c:v>
                </c:pt>
                <c:pt idx="539">
                  <c:v>33939</c:v>
                </c:pt>
                <c:pt idx="540">
                  <c:v>33970</c:v>
                </c:pt>
                <c:pt idx="541">
                  <c:v>34001</c:v>
                </c:pt>
                <c:pt idx="542">
                  <c:v>34029</c:v>
                </c:pt>
                <c:pt idx="543">
                  <c:v>34060</c:v>
                </c:pt>
                <c:pt idx="544">
                  <c:v>34090</c:v>
                </c:pt>
                <c:pt idx="545">
                  <c:v>34121</c:v>
                </c:pt>
                <c:pt idx="546">
                  <c:v>34151</c:v>
                </c:pt>
                <c:pt idx="547">
                  <c:v>34182</c:v>
                </c:pt>
                <c:pt idx="548">
                  <c:v>34213</c:v>
                </c:pt>
                <c:pt idx="549">
                  <c:v>34243</c:v>
                </c:pt>
                <c:pt idx="550">
                  <c:v>34274</c:v>
                </c:pt>
                <c:pt idx="551">
                  <c:v>34304</c:v>
                </c:pt>
                <c:pt idx="552">
                  <c:v>34335</c:v>
                </c:pt>
                <c:pt idx="553">
                  <c:v>34366</c:v>
                </c:pt>
                <c:pt idx="554">
                  <c:v>34394</c:v>
                </c:pt>
                <c:pt idx="555">
                  <c:v>34425</c:v>
                </c:pt>
                <c:pt idx="556">
                  <c:v>34455</c:v>
                </c:pt>
                <c:pt idx="557">
                  <c:v>34486</c:v>
                </c:pt>
                <c:pt idx="558">
                  <c:v>34516</c:v>
                </c:pt>
                <c:pt idx="559">
                  <c:v>34547</c:v>
                </c:pt>
                <c:pt idx="560">
                  <c:v>34578</c:v>
                </c:pt>
                <c:pt idx="561">
                  <c:v>34608</c:v>
                </c:pt>
                <c:pt idx="562">
                  <c:v>34639</c:v>
                </c:pt>
                <c:pt idx="563">
                  <c:v>34669</c:v>
                </c:pt>
                <c:pt idx="564">
                  <c:v>34700</c:v>
                </c:pt>
                <c:pt idx="565">
                  <c:v>34731</c:v>
                </c:pt>
                <c:pt idx="566">
                  <c:v>34759</c:v>
                </c:pt>
                <c:pt idx="567">
                  <c:v>34790</c:v>
                </c:pt>
                <c:pt idx="568">
                  <c:v>34820</c:v>
                </c:pt>
                <c:pt idx="569">
                  <c:v>34851</c:v>
                </c:pt>
                <c:pt idx="570">
                  <c:v>34881</c:v>
                </c:pt>
                <c:pt idx="571">
                  <c:v>34912</c:v>
                </c:pt>
                <c:pt idx="572">
                  <c:v>34943</c:v>
                </c:pt>
                <c:pt idx="573">
                  <c:v>34973</c:v>
                </c:pt>
                <c:pt idx="574">
                  <c:v>35004</c:v>
                </c:pt>
                <c:pt idx="575">
                  <c:v>35034</c:v>
                </c:pt>
                <c:pt idx="576">
                  <c:v>35065</c:v>
                </c:pt>
                <c:pt idx="577">
                  <c:v>35096</c:v>
                </c:pt>
                <c:pt idx="578">
                  <c:v>35125</c:v>
                </c:pt>
                <c:pt idx="579">
                  <c:v>35156</c:v>
                </c:pt>
                <c:pt idx="580">
                  <c:v>35186</c:v>
                </c:pt>
                <c:pt idx="581">
                  <c:v>35217</c:v>
                </c:pt>
                <c:pt idx="582">
                  <c:v>35247</c:v>
                </c:pt>
                <c:pt idx="583">
                  <c:v>35278</c:v>
                </c:pt>
                <c:pt idx="584">
                  <c:v>35309</c:v>
                </c:pt>
                <c:pt idx="585">
                  <c:v>35339</c:v>
                </c:pt>
                <c:pt idx="586">
                  <c:v>35370</c:v>
                </c:pt>
                <c:pt idx="587">
                  <c:v>35400</c:v>
                </c:pt>
                <c:pt idx="588">
                  <c:v>35431</c:v>
                </c:pt>
                <c:pt idx="589">
                  <c:v>35462</c:v>
                </c:pt>
                <c:pt idx="590">
                  <c:v>35490</c:v>
                </c:pt>
                <c:pt idx="591">
                  <c:v>35521</c:v>
                </c:pt>
                <c:pt idx="592">
                  <c:v>35551</c:v>
                </c:pt>
                <c:pt idx="593">
                  <c:v>35582</c:v>
                </c:pt>
                <c:pt idx="594">
                  <c:v>35612</c:v>
                </c:pt>
                <c:pt idx="595">
                  <c:v>35643</c:v>
                </c:pt>
                <c:pt idx="596">
                  <c:v>35674</c:v>
                </c:pt>
                <c:pt idx="597">
                  <c:v>35704</c:v>
                </c:pt>
                <c:pt idx="598">
                  <c:v>35735</c:v>
                </c:pt>
                <c:pt idx="599">
                  <c:v>35765</c:v>
                </c:pt>
                <c:pt idx="600">
                  <c:v>35796</c:v>
                </c:pt>
                <c:pt idx="601">
                  <c:v>35827</c:v>
                </c:pt>
                <c:pt idx="602">
                  <c:v>35855</c:v>
                </c:pt>
                <c:pt idx="603">
                  <c:v>35886</c:v>
                </c:pt>
                <c:pt idx="604">
                  <c:v>35916</c:v>
                </c:pt>
                <c:pt idx="605">
                  <c:v>35947</c:v>
                </c:pt>
                <c:pt idx="606">
                  <c:v>35977</c:v>
                </c:pt>
                <c:pt idx="607">
                  <c:v>36008</c:v>
                </c:pt>
                <c:pt idx="608">
                  <c:v>36039</c:v>
                </c:pt>
                <c:pt idx="609">
                  <c:v>36069</c:v>
                </c:pt>
                <c:pt idx="610">
                  <c:v>36100</c:v>
                </c:pt>
                <c:pt idx="611">
                  <c:v>36130</c:v>
                </c:pt>
                <c:pt idx="612">
                  <c:v>36161</c:v>
                </c:pt>
                <c:pt idx="613">
                  <c:v>36192</c:v>
                </c:pt>
                <c:pt idx="614">
                  <c:v>36220</c:v>
                </c:pt>
                <c:pt idx="615">
                  <c:v>36251</c:v>
                </c:pt>
                <c:pt idx="616">
                  <c:v>36281</c:v>
                </c:pt>
                <c:pt idx="617">
                  <c:v>36312</c:v>
                </c:pt>
                <c:pt idx="618">
                  <c:v>36342</c:v>
                </c:pt>
                <c:pt idx="619">
                  <c:v>36373</c:v>
                </c:pt>
                <c:pt idx="620">
                  <c:v>36404</c:v>
                </c:pt>
                <c:pt idx="621">
                  <c:v>36434</c:v>
                </c:pt>
                <c:pt idx="622">
                  <c:v>36465</c:v>
                </c:pt>
                <c:pt idx="623">
                  <c:v>36495</c:v>
                </c:pt>
                <c:pt idx="624">
                  <c:v>36526</c:v>
                </c:pt>
                <c:pt idx="625">
                  <c:v>36557</c:v>
                </c:pt>
                <c:pt idx="626">
                  <c:v>36586</c:v>
                </c:pt>
                <c:pt idx="627">
                  <c:v>36617</c:v>
                </c:pt>
                <c:pt idx="628">
                  <c:v>36647</c:v>
                </c:pt>
                <c:pt idx="629">
                  <c:v>36678</c:v>
                </c:pt>
                <c:pt idx="630">
                  <c:v>36708</c:v>
                </c:pt>
                <c:pt idx="631">
                  <c:v>36739</c:v>
                </c:pt>
                <c:pt idx="632">
                  <c:v>36770</c:v>
                </c:pt>
                <c:pt idx="633">
                  <c:v>36800</c:v>
                </c:pt>
                <c:pt idx="634">
                  <c:v>36831</c:v>
                </c:pt>
                <c:pt idx="635">
                  <c:v>36861</c:v>
                </c:pt>
                <c:pt idx="636">
                  <c:v>36892</c:v>
                </c:pt>
                <c:pt idx="637">
                  <c:v>36923</c:v>
                </c:pt>
                <c:pt idx="638">
                  <c:v>36951</c:v>
                </c:pt>
                <c:pt idx="639">
                  <c:v>36982</c:v>
                </c:pt>
                <c:pt idx="640">
                  <c:v>37012</c:v>
                </c:pt>
                <c:pt idx="641">
                  <c:v>37043</c:v>
                </c:pt>
                <c:pt idx="642">
                  <c:v>37073</c:v>
                </c:pt>
                <c:pt idx="643">
                  <c:v>37104</c:v>
                </c:pt>
                <c:pt idx="644">
                  <c:v>37135</c:v>
                </c:pt>
                <c:pt idx="645">
                  <c:v>37165</c:v>
                </c:pt>
                <c:pt idx="646">
                  <c:v>37196</c:v>
                </c:pt>
                <c:pt idx="647">
                  <c:v>37226</c:v>
                </c:pt>
                <c:pt idx="648">
                  <c:v>37257</c:v>
                </c:pt>
                <c:pt idx="649">
                  <c:v>37288</c:v>
                </c:pt>
                <c:pt idx="650">
                  <c:v>37316</c:v>
                </c:pt>
                <c:pt idx="651">
                  <c:v>37347</c:v>
                </c:pt>
                <c:pt idx="652">
                  <c:v>37377</c:v>
                </c:pt>
                <c:pt idx="653">
                  <c:v>37408</c:v>
                </c:pt>
                <c:pt idx="654">
                  <c:v>37438</c:v>
                </c:pt>
                <c:pt idx="655">
                  <c:v>37469</c:v>
                </c:pt>
                <c:pt idx="656">
                  <c:v>37500</c:v>
                </c:pt>
                <c:pt idx="657">
                  <c:v>37530</c:v>
                </c:pt>
                <c:pt idx="658">
                  <c:v>37561</c:v>
                </c:pt>
                <c:pt idx="659">
                  <c:v>37591</c:v>
                </c:pt>
                <c:pt idx="660">
                  <c:v>37622</c:v>
                </c:pt>
                <c:pt idx="661">
                  <c:v>37653</c:v>
                </c:pt>
                <c:pt idx="662">
                  <c:v>37681</c:v>
                </c:pt>
                <c:pt idx="663">
                  <c:v>37712</c:v>
                </c:pt>
                <c:pt idx="664">
                  <c:v>37742</c:v>
                </c:pt>
                <c:pt idx="665">
                  <c:v>37773</c:v>
                </c:pt>
                <c:pt idx="666">
                  <c:v>37803</c:v>
                </c:pt>
                <c:pt idx="667">
                  <c:v>37834</c:v>
                </c:pt>
                <c:pt idx="668">
                  <c:v>37865</c:v>
                </c:pt>
                <c:pt idx="669">
                  <c:v>37895</c:v>
                </c:pt>
                <c:pt idx="670">
                  <c:v>37926</c:v>
                </c:pt>
                <c:pt idx="671">
                  <c:v>37956</c:v>
                </c:pt>
                <c:pt idx="672">
                  <c:v>37987</c:v>
                </c:pt>
                <c:pt idx="673">
                  <c:v>38018</c:v>
                </c:pt>
                <c:pt idx="674">
                  <c:v>38047</c:v>
                </c:pt>
                <c:pt idx="675">
                  <c:v>38078</c:v>
                </c:pt>
                <c:pt idx="676">
                  <c:v>38108</c:v>
                </c:pt>
                <c:pt idx="677">
                  <c:v>38139</c:v>
                </c:pt>
                <c:pt idx="678">
                  <c:v>38169</c:v>
                </c:pt>
                <c:pt idx="679">
                  <c:v>38200</c:v>
                </c:pt>
                <c:pt idx="680">
                  <c:v>38231</c:v>
                </c:pt>
                <c:pt idx="681">
                  <c:v>38261</c:v>
                </c:pt>
                <c:pt idx="682">
                  <c:v>38292</c:v>
                </c:pt>
                <c:pt idx="683">
                  <c:v>38322</c:v>
                </c:pt>
                <c:pt idx="684">
                  <c:v>38353</c:v>
                </c:pt>
                <c:pt idx="685">
                  <c:v>38384</c:v>
                </c:pt>
                <c:pt idx="686">
                  <c:v>38412</c:v>
                </c:pt>
                <c:pt idx="687">
                  <c:v>38443</c:v>
                </c:pt>
                <c:pt idx="688">
                  <c:v>38473</c:v>
                </c:pt>
                <c:pt idx="689">
                  <c:v>38504</c:v>
                </c:pt>
                <c:pt idx="690">
                  <c:v>38534</c:v>
                </c:pt>
                <c:pt idx="691">
                  <c:v>38565</c:v>
                </c:pt>
                <c:pt idx="692">
                  <c:v>38596</c:v>
                </c:pt>
                <c:pt idx="693">
                  <c:v>38626</c:v>
                </c:pt>
                <c:pt idx="694">
                  <c:v>38657</c:v>
                </c:pt>
                <c:pt idx="695">
                  <c:v>38687</c:v>
                </c:pt>
                <c:pt idx="696">
                  <c:v>38718</c:v>
                </c:pt>
                <c:pt idx="697">
                  <c:v>38749</c:v>
                </c:pt>
                <c:pt idx="698">
                  <c:v>38777</c:v>
                </c:pt>
                <c:pt idx="699">
                  <c:v>38808</c:v>
                </c:pt>
                <c:pt idx="700">
                  <c:v>38838</c:v>
                </c:pt>
                <c:pt idx="701">
                  <c:v>38869</c:v>
                </c:pt>
                <c:pt idx="702">
                  <c:v>38899</c:v>
                </c:pt>
                <c:pt idx="703">
                  <c:v>38930</c:v>
                </c:pt>
                <c:pt idx="704">
                  <c:v>38961</c:v>
                </c:pt>
                <c:pt idx="705">
                  <c:v>38991</c:v>
                </c:pt>
                <c:pt idx="706">
                  <c:v>39022</c:v>
                </c:pt>
                <c:pt idx="707">
                  <c:v>39052</c:v>
                </c:pt>
                <c:pt idx="708">
                  <c:v>39083</c:v>
                </c:pt>
                <c:pt idx="709">
                  <c:v>39114</c:v>
                </c:pt>
                <c:pt idx="710">
                  <c:v>39142</c:v>
                </c:pt>
                <c:pt idx="711">
                  <c:v>39173</c:v>
                </c:pt>
                <c:pt idx="712">
                  <c:v>39203</c:v>
                </c:pt>
                <c:pt idx="713">
                  <c:v>39234</c:v>
                </c:pt>
                <c:pt idx="714">
                  <c:v>39264</c:v>
                </c:pt>
                <c:pt idx="715">
                  <c:v>39295</c:v>
                </c:pt>
                <c:pt idx="716">
                  <c:v>39326</c:v>
                </c:pt>
                <c:pt idx="717">
                  <c:v>39356</c:v>
                </c:pt>
                <c:pt idx="718">
                  <c:v>39387</c:v>
                </c:pt>
                <c:pt idx="719">
                  <c:v>39417</c:v>
                </c:pt>
                <c:pt idx="720">
                  <c:v>39448</c:v>
                </c:pt>
                <c:pt idx="721">
                  <c:v>39479</c:v>
                </c:pt>
                <c:pt idx="722">
                  <c:v>39508</c:v>
                </c:pt>
                <c:pt idx="723">
                  <c:v>39539</c:v>
                </c:pt>
                <c:pt idx="724">
                  <c:v>39569</c:v>
                </c:pt>
                <c:pt idx="725">
                  <c:v>39600</c:v>
                </c:pt>
                <c:pt idx="726">
                  <c:v>39630</c:v>
                </c:pt>
                <c:pt idx="727">
                  <c:v>39661</c:v>
                </c:pt>
                <c:pt idx="728">
                  <c:v>39692</c:v>
                </c:pt>
                <c:pt idx="729">
                  <c:v>39722</c:v>
                </c:pt>
                <c:pt idx="730">
                  <c:v>39753</c:v>
                </c:pt>
                <c:pt idx="731">
                  <c:v>39783</c:v>
                </c:pt>
                <c:pt idx="732">
                  <c:v>39814</c:v>
                </c:pt>
                <c:pt idx="733">
                  <c:v>39845</c:v>
                </c:pt>
                <c:pt idx="734">
                  <c:v>39873</c:v>
                </c:pt>
                <c:pt idx="735">
                  <c:v>39904</c:v>
                </c:pt>
                <c:pt idx="736">
                  <c:v>39934</c:v>
                </c:pt>
                <c:pt idx="737">
                  <c:v>39965</c:v>
                </c:pt>
                <c:pt idx="738">
                  <c:v>39995</c:v>
                </c:pt>
                <c:pt idx="739">
                  <c:v>40026</c:v>
                </c:pt>
                <c:pt idx="740">
                  <c:v>40057</c:v>
                </c:pt>
                <c:pt idx="741">
                  <c:v>40087</c:v>
                </c:pt>
                <c:pt idx="742">
                  <c:v>40118</c:v>
                </c:pt>
                <c:pt idx="743">
                  <c:v>40148</c:v>
                </c:pt>
                <c:pt idx="744">
                  <c:v>40179</c:v>
                </c:pt>
                <c:pt idx="745">
                  <c:v>40210</c:v>
                </c:pt>
                <c:pt idx="746">
                  <c:v>40238</c:v>
                </c:pt>
                <c:pt idx="747">
                  <c:v>40269</c:v>
                </c:pt>
                <c:pt idx="748">
                  <c:v>40299</c:v>
                </c:pt>
                <c:pt idx="749">
                  <c:v>40330</c:v>
                </c:pt>
                <c:pt idx="750">
                  <c:v>40360</c:v>
                </c:pt>
                <c:pt idx="751">
                  <c:v>40391</c:v>
                </c:pt>
                <c:pt idx="752">
                  <c:v>40422</c:v>
                </c:pt>
                <c:pt idx="753">
                  <c:v>40452</c:v>
                </c:pt>
                <c:pt idx="754">
                  <c:v>40483</c:v>
                </c:pt>
                <c:pt idx="755">
                  <c:v>40513</c:v>
                </c:pt>
                <c:pt idx="756">
                  <c:v>40544</c:v>
                </c:pt>
                <c:pt idx="757">
                  <c:v>40575</c:v>
                </c:pt>
                <c:pt idx="758">
                  <c:v>40603</c:v>
                </c:pt>
                <c:pt idx="759">
                  <c:v>40634</c:v>
                </c:pt>
                <c:pt idx="760">
                  <c:v>40664</c:v>
                </c:pt>
                <c:pt idx="761">
                  <c:v>40695</c:v>
                </c:pt>
                <c:pt idx="762">
                  <c:v>40725</c:v>
                </c:pt>
                <c:pt idx="763">
                  <c:v>40756</c:v>
                </c:pt>
                <c:pt idx="764">
                  <c:v>40787</c:v>
                </c:pt>
                <c:pt idx="765">
                  <c:v>40817</c:v>
                </c:pt>
                <c:pt idx="766">
                  <c:v>40848</c:v>
                </c:pt>
                <c:pt idx="767">
                  <c:v>40878</c:v>
                </c:pt>
                <c:pt idx="768">
                  <c:v>40909</c:v>
                </c:pt>
                <c:pt idx="769">
                  <c:v>40940</c:v>
                </c:pt>
                <c:pt idx="770">
                  <c:v>40969</c:v>
                </c:pt>
                <c:pt idx="771">
                  <c:v>41000</c:v>
                </c:pt>
                <c:pt idx="772">
                  <c:v>41030</c:v>
                </c:pt>
                <c:pt idx="773">
                  <c:v>41061</c:v>
                </c:pt>
                <c:pt idx="774">
                  <c:v>41091</c:v>
                </c:pt>
                <c:pt idx="775">
                  <c:v>41122</c:v>
                </c:pt>
                <c:pt idx="776">
                  <c:v>41153</c:v>
                </c:pt>
                <c:pt idx="777">
                  <c:v>41183</c:v>
                </c:pt>
                <c:pt idx="778">
                  <c:v>41214</c:v>
                </c:pt>
                <c:pt idx="779">
                  <c:v>41244</c:v>
                </c:pt>
                <c:pt idx="780">
                  <c:v>41275</c:v>
                </c:pt>
                <c:pt idx="781">
                  <c:v>41306</c:v>
                </c:pt>
                <c:pt idx="782">
                  <c:v>41334</c:v>
                </c:pt>
                <c:pt idx="783">
                  <c:v>41365</c:v>
                </c:pt>
                <c:pt idx="784">
                  <c:v>41395</c:v>
                </c:pt>
                <c:pt idx="785">
                  <c:v>41426</c:v>
                </c:pt>
                <c:pt idx="786">
                  <c:v>41456</c:v>
                </c:pt>
                <c:pt idx="787">
                  <c:v>41487</c:v>
                </c:pt>
                <c:pt idx="788">
                  <c:v>41518</c:v>
                </c:pt>
                <c:pt idx="789">
                  <c:v>41548</c:v>
                </c:pt>
                <c:pt idx="790">
                  <c:v>41579</c:v>
                </c:pt>
                <c:pt idx="791">
                  <c:v>41609</c:v>
                </c:pt>
                <c:pt idx="792">
                  <c:v>41640</c:v>
                </c:pt>
                <c:pt idx="793">
                  <c:v>41671</c:v>
                </c:pt>
                <c:pt idx="794">
                  <c:v>41699</c:v>
                </c:pt>
                <c:pt idx="795">
                  <c:v>41730</c:v>
                </c:pt>
                <c:pt idx="796">
                  <c:v>41760</c:v>
                </c:pt>
                <c:pt idx="797">
                  <c:v>41791</c:v>
                </c:pt>
                <c:pt idx="798">
                  <c:v>41821</c:v>
                </c:pt>
                <c:pt idx="799">
                  <c:v>41852</c:v>
                </c:pt>
                <c:pt idx="800">
                  <c:v>41883</c:v>
                </c:pt>
                <c:pt idx="801">
                  <c:v>41913</c:v>
                </c:pt>
                <c:pt idx="802">
                  <c:v>41944</c:v>
                </c:pt>
                <c:pt idx="803">
                  <c:v>41974</c:v>
                </c:pt>
                <c:pt idx="804">
                  <c:v>42005</c:v>
                </c:pt>
                <c:pt idx="805">
                  <c:v>42036</c:v>
                </c:pt>
                <c:pt idx="806">
                  <c:v>42064</c:v>
                </c:pt>
                <c:pt idx="807">
                  <c:v>42095</c:v>
                </c:pt>
                <c:pt idx="808">
                  <c:v>42125</c:v>
                </c:pt>
                <c:pt idx="809">
                  <c:v>42156</c:v>
                </c:pt>
                <c:pt idx="810">
                  <c:v>42186</c:v>
                </c:pt>
                <c:pt idx="811">
                  <c:v>42217</c:v>
                </c:pt>
                <c:pt idx="812">
                  <c:v>42248</c:v>
                </c:pt>
                <c:pt idx="813">
                  <c:v>42278</c:v>
                </c:pt>
                <c:pt idx="814">
                  <c:v>42309</c:v>
                </c:pt>
                <c:pt idx="815">
                  <c:v>42339</c:v>
                </c:pt>
                <c:pt idx="816">
                  <c:v>42370</c:v>
                </c:pt>
                <c:pt idx="817">
                  <c:v>42401</c:v>
                </c:pt>
                <c:pt idx="818">
                  <c:v>42430</c:v>
                </c:pt>
                <c:pt idx="819">
                  <c:v>42461</c:v>
                </c:pt>
                <c:pt idx="820">
                  <c:v>42491</c:v>
                </c:pt>
                <c:pt idx="821">
                  <c:v>42522</c:v>
                </c:pt>
                <c:pt idx="822">
                  <c:v>42552</c:v>
                </c:pt>
                <c:pt idx="823">
                  <c:v>42583</c:v>
                </c:pt>
                <c:pt idx="824">
                  <c:v>42614</c:v>
                </c:pt>
                <c:pt idx="825">
                  <c:v>42644</c:v>
                </c:pt>
                <c:pt idx="826">
                  <c:v>42675</c:v>
                </c:pt>
                <c:pt idx="827">
                  <c:v>42705</c:v>
                </c:pt>
                <c:pt idx="828">
                  <c:v>42736</c:v>
                </c:pt>
                <c:pt idx="829">
                  <c:v>42767</c:v>
                </c:pt>
                <c:pt idx="830">
                  <c:v>42795</c:v>
                </c:pt>
                <c:pt idx="831">
                  <c:v>42826</c:v>
                </c:pt>
                <c:pt idx="832">
                  <c:v>42856</c:v>
                </c:pt>
                <c:pt idx="833">
                  <c:v>42887</c:v>
                </c:pt>
                <c:pt idx="834">
                  <c:v>42917</c:v>
                </c:pt>
                <c:pt idx="835">
                  <c:v>42948</c:v>
                </c:pt>
                <c:pt idx="836">
                  <c:v>42979</c:v>
                </c:pt>
                <c:pt idx="837">
                  <c:v>43009</c:v>
                </c:pt>
                <c:pt idx="838">
                  <c:v>43040</c:v>
                </c:pt>
                <c:pt idx="839">
                  <c:v>43070</c:v>
                </c:pt>
                <c:pt idx="840">
                  <c:v>43101</c:v>
                </c:pt>
                <c:pt idx="841">
                  <c:v>43132</c:v>
                </c:pt>
                <c:pt idx="842">
                  <c:v>43160</c:v>
                </c:pt>
                <c:pt idx="843">
                  <c:v>43191</c:v>
                </c:pt>
                <c:pt idx="844">
                  <c:v>43221</c:v>
                </c:pt>
                <c:pt idx="845">
                  <c:v>43252</c:v>
                </c:pt>
                <c:pt idx="846">
                  <c:v>43282</c:v>
                </c:pt>
                <c:pt idx="847">
                  <c:v>43313</c:v>
                </c:pt>
                <c:pt idx="848">
                  <c:v>43344</c:v>
                </c:pt>
                <c:pt idx="849">
                  <c:v>43374</c:v>
                </c:pt>
                <c:pt idx="850">
                  <c:v>43405</c:v>
                </c:pt>
                <c:pt idx="851">
                  <c:v>43435</c:v>
                </c:pt>
                <c:pt idx="852">
                  <c:v>43466</c:v>
                </c:pt>
                <c:pt idx="853">
                  <c:v>43497</c:v>
                </c:pt>
                <c:pt idx="854">
                  <c:v>43525</c:v>
                </c:pt>
                <c:pt idx="855">
                  <c:v>43556</c:v>
                </c:pt>
                <c:pt idx="856">
                  <c:v>43586</c:v>
                </c:pt>
                <c:pt idx="857">
                  <c:v>43617</c:v>
                </c:pt>
                <c:pt idx="858">
                  <c:v>43647</c:v>
                </c:pt>
                <c:pt idx="859">
                  <c:v>43678</c:v>
                </c:pt>
                <c:pt idx="860">
                  <c:v>43709</c:v>
                </c:pt>
                <c:pt idx="861">
                  <c:v>43739</c:v>
                </c:pt>
                <c:pt idx="862">
                  <c:v>43770</c:v>
                </c:pt>
                <c:pt idx="863">
                  <c:v>43800</c:v>
                </c:pt>
                <c:pt idx="864">
                  <c:v>43831</c:v>
                </c:pt>
                <c:pt idx="865">
                  <c:v>43862</c:v>
                </c:pt>
                <c:pt idx="866">
                  <c:v>43891</c:v>
                </c:pt>
                <c:pt idx="867">
                  <c:v>43922</c:v>
                </c:pt>
                <c:pt idx="868">
                  <c:v>43952</c:v>
                </c:pt>
                <c:pt idx="869">
                  <c:v>43983</c:v>
                </c:pt>
                <c:pt idx="870">
                  <c:v>44013</c:v>
                </c:pt>
                <c:pt idx="871">
                  <c:v>44044</c:v>
                </c:pt>
                <c:pt idx="872">
                  <c:v>44075</c:v>
                </c:pt>
                <c:pt idx="873">
                  <c:v>44105</c:v>
                </c:pt>
                <c:pt idx="874">
                  <c:v>44136</c:v>
                </c:pt>
                <c:pt idx="875">
                  <c:v>44166</c:v>
                </c:pt>
                <c:pt idx="876">
                  <c:v>44197</c:v>
                </c:pt>
                <c:pt idx="877">
                  <c:v>44228</c:v>
                </c:pt>
                <c:pt idx="878">
                  <c:v>44256</c:v>
                </c:pt>
                <c:pt idx="879">
                  <c:v>44287</c:v>
                </c:pt>
                <c:pt idx="880">
                  <c:v>44317</c:v>
                </c:pt>
                <c:pt idx="881">
                  <c:v>44348</c:v>
                </c:pt>
                <c:pt idx="882">
                  <c:v>44378</c:v>
                </c:pt>
                <c:pt idx="883">
                  <c:v>44409</c:v>
                </c:pt>
                <c:pt idx="884">
                  <c:v>44440</c:v>
                </c:pt>
                <c:pt idx="885">
                  <c:v>44470</c:v>
                </c:pt>
                <c:pt idx="886">
                  <c:v>44501</c:v>
                </c:pt>
                <c:pt idx="887">
                  <c:v>44531</c:v>
                </c:pt>
                <c:pt idx="888">
                  <c:v>44562</c:v>
                </c:pt>
                <c:pt idx="889">
                  <c:v>44593</c:v>
                </c:pt>
                <c:pt idx="890">
                  <c:v>44621</c:v>
                </c:pt>
                <c:pt idx="891">
                  <c:v>44652</c:v>
                </c:pt>
                <c:pt idx="892">
                  <c:v>44682</c:v>
                </c:pt>
                <c:pt idx="893">
                  <c:v>44713</c:v>
                </c:pt>
                <c:pt idx="894">
                  <c:v>44743</c:v>
                </c:pt>
                <c:pt idx="895">
                  <c:v>44774</c:v>
                </c:pt>
                <c:pt idx="896">
                  <c:v>44805</c:v>
                </c:pt>
                <c:pt idx="897">
                  <c:v>44835</c:v>
                </c:pt>
                <c:pt idx="898">
                  <c:v>44866</c:v>
                </c:pt>
                <c:pt idx="899">
                  <c:v>44896</c:v>
                </c:pt>
                <c:pt idx="900">
                  <c:v>44927</c:v>
                </c:pt>
                <c:pt idx="901">
                  <c:v>44958</c:v>
                </c:pt>
                <c:pt idx="902">
                  <c:v>44986</c:v>
                </c:pt>
                <c:pt idx="903">
                  <c:v>45017</c:v>
                </c:pt>
                <c:pt idx="904">
                  <c:v>45047</c:v>
                </c:pt>
                <c:pt idx="905">
                  <c:v>45078</c:v>
                </c:pt>
                <c:pt idx="906">
                  <c:v>45108</c:v>
                </c:pt>
                <c:pt idx="907">
                  <c:v>45139</c:v>
                </c:pt>
                <c:pt idx="908">
                  <c:v>45170</c:v>
                </c:pt>
                <c:pt idx="909">
                  <c:v>45200</c:v>
                </c:pt>
                <c:pt idx="910">
                  <c:v>45231</c:v>
                </c:pt>
                <c:pt idx="911">
                  <c:v>45261</c:v>
                </c:pt>
                <c:pt idx="912">
                  <c:v>45292</c:v>
                </c:pt>
                <c:pt idx="913">
                  <c:v>45323</c:v>
                </c:pt>
                <c:pt idx="914">
                  <c:v>45352</c:v>
                </c:pt>
                <c:pt idx="915">
                  <c:v>45383</c:v>
                </c:pt>
                <c:pt idx="916">
                  <c:v>45413</c:v>
                </c:pt>
                <c:pt idx="917">
                  <c:v>45444</c:v>
                </c:pt>
                <c:pt idx="918">
                  <c:v>45474</c:v>
                </c:pt>
                <c:pt idx="919">
                  <c:v>45505</c:v>
                </c:pt>
                <c:pt idx="920">
                  <c:v>45536</c:v>
                </c:pt>
                <c:pt idx="921">
                  <c:v>45566</c:v>
                </c:pt>
                <c:pt idx="922">
                  <c:v>45597</c:v>
                </c:pt>
                <c:pt idx="923">
                  <c:v>45627</c:v>
                </c:pt>
                <c:pt idx="924">
                  <c:v>45658</c:v>
                </c:pt>
                <c:pt idx="925">
                  <c:v>45689</c:v>
                </c:pt>
                <c:pt idx="926">
                  <c:v>45717</c:v>
                </c:pt>
                <c:pt idx="927">
                  <c:v>45748</c:v>
                </c:pt>
                <c:pt idx="928">
                  <c:v>45778</c:v>
                </c:pt>
                <c:pt idx="929">
                  <c:v>45809</c:v>
                </c:pt>
                <c:pt idx="930">
                  <c:v>45839</c:v>
                </c:pt>
                <c:pt idx="931">
                  <c:v>45870</c:v>
                </c:pt>
                <c:pt idx="932">
                  <c:v>45901</c:v>
                </c:pt>
                <c:pt idx="933">
                  <c:v>45931</c:v>
                </c:pt>
                <c:pt idx="934">
                  <c:v>45962</c:v>
                </c:pt>
                <c:pt idx="935">
                  <c:v>45992</c:v>
                </c:pt>
                <c:pt idx="936">
                  <c:v>46023</c:v>
                </c:pt>
                <c:pt idx="937">
                  <c:v>46054</c:v>
                </c:pt>
                <c:pt idx="938">
                  <c:v>46082</c:v>
                </c:pt>
                <c:pt idx="939">
                  <c:v>46113</c:v>
                </c:pt>
                <c:pt idx="940">
                  <c:v>46143</c:v>
                </c:pt>
                <c:pt idx="941">
                  <c:v>46174</c:v>
                </c:pt>
                <c:pt idx="942">
                  <c:v>46204</c:v>
                </c:pt>
                <c:pt idx="943">
                  <c:v>46235</c:v>
                </c:pt>
                <c:pt idx="944">
                  <c:v>46266</c:v>
                </c:pt>
                <c:pt idx="945">
                  <c:v>46296</c:v>
                </c:pt>
                <c:pt idx="946">
                  <c:v>46327</c:v>
                </c:pt>
                <c:pt idx="947">
                  <c:v>46357</c:v>
                </c:pt>
                <c:pt idx="948">
                  <c:v>46388</c:v>
                </c:pt>
                <c:pt idx="949">
                  <c:v>46419</c:v>
                </c:pt>
                <c:pt idx="950">
                  <c:v>46447</c:v>
                </c:pt>
                <c:pt idx="951">
                  <c:v>46478</c:v>
                </c:pt>
                <c:pt idx="952">
                  <c:v>46508</c:v>
                </c:pt>
                <c:pt idx="953">
                  <c:v>46539</c:v>
                </c:pt>
                <c:pt idx="954">
                  <c:v>46569</c:v>
                </c:pt>
                <c:pt idx="955">
                  <c:v>46600</c:v>
                </c:pt>
                <c:pt idx="956">
                  <c:v>46631</c:v>
                </c:pt>
                <c:pt idx="957">
                  <c:v>46661</c:v>
                </c:pt>
                <c:pt idx="958">
                  <c:v>46692</c:v>
                </c:pt>
                <c:pt idx="959">
                  <c:v>46722</c:v>
                </c:pt>
                <c:pt idx="960">
                  <c:v>46753</c:v>
                </c:pt>
                <c:pt idx="961">
                  <c:v>46784</c:v>
                </c:pt>
                <c:pt idx="962">
                  <c:v>46813</c:v>
                </c:pt>
                <c:pt idx="963">
                  <c:v>46844</c:v>
                </c:pt>
                <c:pt idx="964">
                  <c:v>46874</c:v>
                </c:pt>
                <c:pt idx="965">
                  <c:v>46905</c:v>
                </c:pt>
                <c:pt idx="966">
                  <c:v>46935</c:v>
                </c:pt>
                <c:pt idx="967">
                  <c:v>46966</c:v>
                </c:pt>
                <c:pt idx="968">
                  <c:v>46997</c:v>
                </c:pt>
                <c:pt idx="969">
                  <c:v>47027</c:v>
                </c:pt>
                <c:pt idx="970">
                  <c:v>47058</c:v>
                </c:pt>
                <c:pt idx="971">
                  <c:v>47088</c:v>
                </c:pt>
                <c:pt idx="972">
                  <c:v>47119</c:v>
                </c:pt>
                <c:pt idx="973">
                  <c:v>47150</c:v>
                </c:pt>
                <c:pt idx="974">
                  <c:v>47178</c:v>
                </c:pt>
                <c:pt idx="975">
                  <c:v>47209</c:v>
                </c:pt>
                <c:pt idx="976">
                  <c:v>47239</c:v>
                </c:pt>
                <c:pt idx="977">
                  <c:v>47270</c:v>
                </c:pt>
                <c:pt idx="978">
                  <c:v>47300</c:v>
                </c:pt>
                <c:pt idx="979">
                  <c:v>47331</c:v>
                </c:pt>
                <c:pt idx="980">
                  <c:v>47362</c:v>
                </c:pt>
                <c:pt idx="981">
                  <c:v>47392</c:v>
                </c:pt>
                <c:pt idx="982">
                  <c:v>47423</c:v>
                </c:pt>
                <c:pt idx="983">
                  <c:v>47453</c:v>
                </c:pt>
                <c:pt idx="984">
                  <c:v>47484</c:v>
                </c:pt>
                <c:pt idx="985">
                  <c:v>47515</c:v>
                </c:pt>
                <c:pt idx="986">
                  <c:v>47543</c:v>
                </c:pt>
                <c:pt idx="987">
                  <c:v>47574</c:v>
                </c:pt>
                <c:pt idx="988">
                  <c:v>47604</c:v>
                </c:pt>
                <c:pt idx="989">
                  <c:v>47635</c:v>
                </c:pt>
                <c:pt idx="990">
                  <c:v>47665</c:v>
                </c:pt>
                <c:pt idx="991">
                  <c:v>47696</c:v>
                </c:pt>
                <c:pt idx="992">
                  <c:v>47727</c:v>
                </c:pt>
                <c:pt idx="993">
                  <c:v>47757</c:v>
                </c:pt>
                <c:pt idx="994">
                  <c:v>47788</c:v>
                </c:pt>
                <c:pt idx="995">
                  <c:v>47818</c:v>
                </c:pt>
                <c:pt idx="996">
                  <c:v>47849</c:v>
                </c:pt>
                <c:pt idx="997">
                  <c:v>47880</c:v>
                </c:pt>
                <c:pt idx="998">
                  <c:v>47908</c:v>
                </c:pt>
                <c:pt idx="999">
                  <c:v>47939</c:v>
                </c:pt>
                <c:pt idx="1000">
                  <c:v>47969</c:v>
                </c:pt>
                <c:pt idx="1001">
                  <c:v>48000</c:v>
                </c:pt>
                <c:pt idx="1002">
                  <c:v>48030</c:v>
                </c:pt>
                <c:pt idx="1003">
                  <c:v>48061</c:v>
                </c:pt>
                <c:pt idx="1004">
                  <c:v>48092</c:v>
                </c:pt>
                <c:pt idx="1005">
                  <c:v>48122</c:v>
                </c:pt>
                <c:pt idx="1006">
                  <c:v>48153</c:v>
                </c:pt>
                <c:pt idx="1007">
                  <c:v>48183</c:v>
                </c:pt>
                <c:pt idx="1008">
                  <c:v>48214</c:v>
                </c:pt>
                <c:pt idx="1009">
                  <c:v>48245</c:v>
                </c:pt>
                <c:pt idx="1010">
                  <c:v>48274</c:v>
                </c:pt>
                <c:pt idx="1011">
                  <c:v>48305</c:v>
                </c:pt>
                <c:pt idx="1012">
                  <c:v>48335</c:v>
                </c:pt>
                <c:pt idx="1013">
                  <c:v>48366</c:v>
                </c:pt>
                <c:pt idx="1014">
                  <c:v>48396</c:v>
                </c:pt>
                <c:pt idx="1015">
                  <c:v>48427</c:v>
                </c:pt>
                <c:pt idx="1016">
                  <c:v>48458</c:v>
                </c:pt>
                <c:pt idx="1017">
                  <c:v>48488</c:v>
                </c:pt>
                <c:pt idx="1018">
                  <c:v>48519</c:v>
                </c:pt>
                <c:pt idx="1019">
                  <c:v>48549</c:v>
                </c:pt>
                <c:pt idx="1020">
                  <c:v>48580</c:v>
                </c:pt>
                <c:pt idx="1021">
                  <c:v>48611</c:v>
                </c:pt>
                <c:pt idx="1022">
                  <c:v>48639</c:v>
                </c:pt>
                <c:pt idx="1023">
                  <c:v>48670</c:v>
                </c:pt>
                <c:pt idx="1024">
                  <c:v>48700</c:v>
                </c:pt>
                <c:pt idx="1025">
                  <c:v>48731</c:v>
                </c:pt>
                <c:pt idx="1026">
                  <c:v>48761</c:v>
                </c:pt>
                <c:pt idx="1027">
                  <c:v>48792</c:v>
                </c:pt>
                <c:pt idx="1028">
                  <c:v>48823</c:v>
                </c:pt>
                <c:pt idx="1029">
                  <c:v>48853</c:v>
                </c:pt>
                <c:pt idx="1030">
                  <c:v>48884</c:v>
                </c:pt>
                <c:pt idx="1031">
                  <c:v>48914</c:v>
                </c:pt>
                <c:pt idx="1032">
                  <c:v>48945</c:v>
                </c:pt>
                <c:pt idx="1033">
                  <c:v>48976</c:v>
                </c:pt>
                <c:pt idx="1034">
                  <c:v>49004</c:v>
                </c:pt>
                <c:pt idx="1035">
                  <c:v>49035</c:v>
                </c:pt>
                <c:pt idx="1036">
                  <c:v>49065</c:v>
                </c:pt>
                <c:pt idx="1037">
                  <c:v>49096</c:v>
                </c:pt>
                <c:pt idx="1038">
                  <c:v>49126</c:v>
                </c:pt>
                <c:pt idx="1039">
                  <c:v>49157</c:v>
                </c:pt>
                <c:pt idx="1040">
                  <c:v>49188</c:v>
                </c:pt>
                <c:pt idx="1041">
                  <c:v>49218</c:v>
                </c:pt>
                <c:pt idx="1042">
                  <c:v>49249</c:v>
                </c:pt>
                <c:pt idx="1043">
                  <c:v>49279</c:v>
                </c:pt>
                <c:pt idx="1044">
                  <c:v>49310</c:v>
                </c:pt>
                <c:pt idx="1045">
                  <c:v>49341</c:v>
                </c:pt>
                <c:pt idx="1046">
                  <c:v>49369</c:v>
                </c:pt>
                <c:pt idx="1047">
                  <c:v>49400</c:v>
                </c:pt>
                <c:pt idx="1048">
                  <c:v>49430</c:v>
                </c:pt>
                <c:pt idx="1049">
                  <c:v>49461</c:v>
                </c:pt>
                <c:pt idx="1050">
                  <c:v>49491</c:v>
                </c:pt>
                <c:pt idx="1051">
                  <c:v>49522</c:v>
                </c:pt>
                <c:pt idx="1052">
                  <c:v>49553</c:v>
                </c:pt>
                <c:pt idx="1053">
                  <c:v>49583</c:v>
                </c:pt>
                <c:pt idx="1054">
                  <c:v>49614</c:v>
                </c:pt>
                <c:pt idx="1055">
                  <c:v>49644</c:v>
                </c:pt>
                <c:pt idx="1056">
                  <c:v>49675</c:v>
                </c:pt>
                <c:pt idx="1057">
                  <c:v>49706</c:v>
                </c:pt>
                <c:pt idx="1058">
                  <c:v>49735</c:v>
                </c:pt>
                <c:pt idx="1059">
                  <c:v>49766</c:v>
                </c:pt>
                <c:pt idx="1060">
                  <c:v>49796</c:v>
                </c:pt>
                <c:pt idx="1061">
                  <c:v>49827</c:v>
                </c:pt>
                <c:pt idx="1062">
                  <c:v>49857</c:v>
                </c:pt>
                <c:pt idx="1063">
                  <c:v>49888</c:v>
                </c:pt>
                <c:pt idx="1064">
                  <c:v>49919</c:v>
                </c:pt>
                <c:pt idx="1065">
                  <c:v>49949</c:v>
                </c:pt>
                <c:pt idx="1066">
                  <c:v>49980</c:v>
                </c:pt>
                <c:pt idx="1067">
                  <c:v>50010</c:v>
                </c:pt>
                <c:pt idx="1068">
                  <c:v>50041</c:v>
                </c:pt>
                <c:pt idx="1069">
                  <c:v>50072</c:v>
                </c:pt>
                <c:pt idx="1070">
                  <c:v>50100</c:v>
                </c:pt>
                <c:pt idx="1071">
                  <c:v>50131</c:v>
                </c:pt>
                <c:pt idx="1072">
                  <c:v>50161</c:v>
                </c:pt>
                <c:pt idx="1073">
                  <c:v>50192</c:v>
                </c:pt>
                <c:pt idx="1074">
                  <c:v>50222</c:v>
                </c:pt>
                <c:pt idx="1075">
                  <c:v>50253</c:v>
                </c:pt>
                <c:pt idx="1076">
                  <c:v>50284</c:v>
                </c:pt>
                <c:pt idx="1077">
                  <c:v>50314</c:v>
                </c:pt>
                <c:pt idx="1078">
                  <c:v>50345</c:v>
                </c:pt>
                <c:pt idx="1079">
                  <c:v>50375</c:v>
                </c:pt>
                <c:pt idx="1080">
                  <c:v>50406</c:v>
                </c:pt>
                <c:pt idx="1081">
                  <c:v>50437</c:v>
                </c:pt>
                <c:pt idx="1082">
                  <c:v>50465</c:v>
                </c:pt>
                <c:pt idx="1083">
                  <c:v>50496</c:v>
                </c:pt>
                <c:pt idx="1084">
                  <c:v>50526</c:v>
                </c:pt>
                <c:pt idx="1085">
                  <c:v>50557</c:v>
                </c:pt>
                <c:pt idx="1086">
                  <c:v>50587</c:v>
                </c:pt>
                <c:pt idx="1087">
                  <c:v>50618</c:v>
                </c:pt>
                <c:pt idx="1088">
                  <c:v>50649</c:v>
                </c:pt>
                <c:pt idx="1089">
                  <c:v>50679</c:v>
                </c:pt>
                <c:pt idx="1090">
                  <c:v>50710</c:v>
                </c:pt>
                <c:pt idx="1091">
                  <c:v>50740</c:v>
                </c:pt>
                <c:pt idx="1092">
                  <c:v>50771</c:v>
                </c:pt>
                <c:pt idx="1093">
                  <c:v>50802</c:v>
                </c:pt>
                <c:pt idx="1094">
                  <c:v>50830</c:v>
                </c:pt>
                <c:pt idx="1095">
                  <c:v>50861</c:v>
                </c:pt>
                <c:pt idx="1096">
                  <c:v>50891</c:v>
                </c:pt>
                <c:pt idx="1097">
                  <c:v>50922</c:v>
                </c:pt>
                <c:pt idx="1098">
                  <c:v>50952</c:v>
                </c:pt>
                <c:pt idx="1099">
                  <c:v>50983</c:v>
                </c:pt>
                <c:pt idx="1100">
                  <c:v>51014</c:v>
                </c:pt>
                <c:pt idx="1101">
                  <c:v>51044</c:v>
                </c:pt>
                <c:pt idx="1102">
                  <c:v>51075</c:v>
                </c:pt>
                <c:pt idx="1103">
                  <c:v>51105</c:v>
                </c:pt>
                <c:pt idx="1104">
                  <c:v>51136</c:v>
                </c:pt>
                <c:pt idx="1105">
                  <c:v>51167</c:v>
                </c:pt>
                <c:pt idx="1106">
                  <c:v>51196</c:v>
                </c:pt>
                <c:pt idx="1107">
                  <c:v>51227</c:v>
                </c:pt>
                <c:pt idx="1108">
                  <c:v>51257</c:v>
                </c:pt>
                <c:pt idx="1109">
                  <c:v>51288</c:v>
                </c:pt>
                <c:pt idx="1110">
                  <c:v>51318</c:v>
                </c:pt>
                <c:pt idx="1111">
                  <c:v>51349</c:v>
                </c:pt>
                <c:pt idx="1112">
                  <c:v>51380</c:v>
                </c:pt>
                <c:pt idx="1113">
                  <c:v>51410</c:v>
                </c:pt>
                <c:pt idx="1114">
                  <c:v>51441</c:v>
                </c:pt>
                <c:pt idx="1115">
                  <c:v>51471</c:v>
                </c:pt>
              </c:numCache>
            </c:numRef>
          </c:cat>
          <c:val>
            <c:numRef>
              <c:f>CORPNFWCCA!$N$9:$N$1124</c:f>
              <c:numCache>
                <c:formatCode>General</c:formatCode>
                <c:ptCount val="1116"/>
                <c:pt idx="905" formatCode="0.0">
                  <c:v>3.9254508727999999</c:v>
                </c:pt>
                <c:pt idx="1115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F-2C70-4EDA-A872-5F71C31B70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417216"/>
        <c:axId val="1106967296"/>
        <c:extLst/>
      </c:lineChart>
      <c:lineChart>
        <c:grouping val="standard"/>
        <c:varyColors val="0"/>
        <c:ser>
          <c:idx val="1"/>
          <c:order val="1"/>
          <c:tx>
            <c:v>3MMA</c:v>
          </c:tx>
          <c:spPr>
            <a:ln w="38100">
              <a:solidFill>
                <a:srgbClr val="5F5F5F"/>
              </a:solidFill>
            </a:ln>
          </c:spPr>
          <c:marker>
            <c:symbol val="none"/>
          </c:marker>
          <c:dLbls>
            <c:delete val="1"/>
          </c:dLbls>
          <c:cat>
            <c:numRef>
              <c:f>CORPNFWCCA!$A$9:$A$812</c:f>
              <c:numCache>
                <c:formatCode>mmm\-yy</c:formatCode>
                <c:ptCount val="804"/>
                <c:pt idx="0">
                  <c:v>17533</c:v>
                </c:pt>
                <c:pt idx="1">
                  <c:v>17564</c:v>
                </c:pt>
                <c:pt idx="2">
                  <c:v>17593</c:v>
                </c:pt>
                <c:pt idx="3">
                  <c:v>17624</c:v>
                </c:pt>
                <c:pt idx="4">
                  <c:v>17654</c:v>
                </c:pt>
                <c:pt idx="5">
                  <c:v>17685</c:v>
                </c:pt>
                <c:pt idx="6">
                  <c:v>17715</c:v>
                </c:pt>
                <c:pt idx="7">
                  <c:v>17746</c:v>
                </c:pt>
                <c:pt idx="8">
                  <c:v>17777</c:v>
                </c:pt>
                <c:pt idx="9">
                  <c:v>17807</c:v>
                </c:pt>
                <c:pt idx="10">
                  <c:v>17838</c:v>
                </c:pt>
                <c:pt idx="11">
                  <c:v>17868</c:v>
                </c:pt>
                <c:pt idx="12">
                  <c:v>17899</c:v>
                </c:pt>
                <c:pt idx="13">
                  <c:v>17930</c:v>
                </c:pt>
                <c:pt idx="14">
                  <c:v>17958</c:v>
                </c:pt>
                <c:pt idx="15">
                  <c:v>17989</c:v>
                </c:pt>
                <c:pt idx="16">
                  <c:v>18019</c:v>
                </c:pt>
                <c:pt idx="17">
                  <c:v>18050</c:v>
                </c:pt>
                <c:pt idx="18">
                  <c:v>18080</c:v>
                </c:pt>
                <c:pt idx="19">
                  <c:v>18111</c:v>
                </c:pt>
                <c:pt idx="20">
                  <c:v>18142</c:v>
                </c:pt>
                <c:pt idx="21">
                  <c:v>18172</c:v>
                </c:pt>
                <c:pt idx="22">
                  <c:v>18203</c:v>
                </c:pt>
                <c:pt idx="23">
                  <c:v>18233</c:v>
                </c:pt>
                <c:pt idx="24">
                  <c:v>18264</c:v>
                </c:pt>
                <c:pt idx="25">
                  <c:v>18295</c:v>
                </c:pt>
                <c:pt idx="26">
                  <c:v>18323</c:v>
                </c:pt>
                <c:pt idx="27">
                  <c:v>18354</c:v>
                </c:pt>
                <c:pt idx="28">
                  <c:v>18384</c:v>
                </c:pt>
                <c:pt idx="29">
                  <c:v>18415</c:v>
                </c:pt>
                <c:pt idx="30">
                  <c:v>18445</c:v>
                </c:pt>
                <c:pt idx="31">
                  <c:v>18476</c:v>
                </c:pt>
                <c:pt idx="32">
                  <c:v>18507</c:v>
                </c:pt>
                <c:pt idx="33">
                  <c:v>18537</c:v>
                </c:pt>
                <c:pt idx="34">
                  <c:v>18568</c:v>
                </c:pt>
                <c:pt idx="35">
                  <c:v>18598</c:v>
                </c:pt>
                <c:pt idx="36">
                  <c:v>18629</c:v>
                </c:pt>
                <c:pt idx="37">
                  <c:v>18660</c:v>
                </c:pt>
                <c:pt idx="38">
                  <c:v>18688</c:v>
                </c:pt>
                <c:pt idx="39">
                  <c:v>18719</c:v>
                </c:pt>
                <c:pt idx="40">
                  <c:v>18749</c:v>
                </c:pt>
                <c:pt idx="41">
                  <c:v>18780</c:v>
                </c:pt>
                <c:pt idx="42">
                  <c:v>18810</c:v>
                </c:pt>
                <c:pt idx="43">
                  <c:v>18841</c:v>
                </c:pt>
                <c:pt idx="44">
                  <c:v>18872</c:v>
                </c:pt>
                <c:pt idx="45">
                  <c:v>18902</c:v>
                </c:pt>
                <c:pt idx="46">
                  <c:v>18933</c:v>
                </c:pt>
                <c:pt idx="47">
                  <c:v>18963</c:v>
                </c:pt>
                <c:pt idx="48">
                  <c:v>18994</c:v>
                </c:pt>
                <c:pt idx="49">
                  <c:v>19025</c:v>
                </c:pt>
                <c:pt idx="50">
                  <c:v>19054</c:v>
                </c:pt>
                <c:pt idx="51">
                  <c:v>19085</c:v>
                </c:pt>
                <c:pt idx="52">
                  <c:v>19115</c:v>
                </c:pt>
                <c:pt idx="53">
                  <c:v>19146</c:v>
                </c:pt>
                <c:pt idx="54">
                  <c:v>19176</c:v>
                </c:pt>
                <c:pt idx="55">
                  <c:v>19207</c:v>
                </c:pt>
                <c:pt idx="56">
                  <c:v>19238</c:v>
                </c:pt>
                <c:pt idx="57">
                  <c:v>19268</c:v>
                </c:pt>
                <c:pt idx="58">
                  <c:v>19299</c:v>
                </c:pt>
                <c:pt idx="59">
                  <c:v>19329</c:v>
                </c:pt>
                <c:pt idx="60">
                  <c:v>19360</c:v>
                </c:pt>
                <c:pt idx="61">
                  <c:v>19391</c:v>
                </c:pt>
                <c:pt idx="62">
                  <c:v>19419</c:v>
                </c:pt>
                <c:pt idx="63">
                  <c:v>19450</c:v>
                </c:pt>
                <c:pt idx="64">
                  <c:v>19480</c:v>
                </c:pt>
                <c:pt idx="65">
                  <c:v>19511</c:v>
                </c:pt>
                <c:pt idx="66">
                  <c:v>19541</c:v>
                </c:pt>
                <c:pt idx="67">
                  <c:v>19572</c:v>
                </c:pt>
                <c:pt idx="68">
                  <c:v>19603</c:v>
                </c:pt>
                <c:pt idx="69">
                  <c:v>19633</c:v>
                </c:pt>
                <c:pt idx="70">
                  <c:v>19664</c:v>
                </c:pt>
                <c:pt idx="71">
                  <c:v>19694</c:v>
                </c:pt>
                <c:pt idx="72">
                  <c:v>19725</c:v>
                </c:pt>
                <c:pt idx="73">
                  <c:v>19756</c:v>
                </c:pt>
                <c:pt idx="74">
                  <c:v>19784</c:v>
                </c:pt>
                <c:pt idx="75">
                  <c:v>19815</c:v>
                </c:pt>
                <c:pt idx="76">
                  <c:v>19845</c:v>
                </c:pt>
                <c:pt idx="77">
                  <c:v>19876</c:v>
                </c:pt>
                <c:pt idx="78">
                  <c:v>19906</c:v>
                </c:pt>
                <c:pt idx="79">
                  <c:v>19937</c:v>
                </c:pt>
                <c:pt idx="80">
                  <c:v>19968</c:v>
                </c:pt>
                <c:pt idx="81">
                  <c:v>19998</c:v>
                </c:pt>
                <c:pt idx="82">
                  <c:v>20029</c:v>
                </c:pt>
                <c:pt idx="83">
                  <c:v>20059</c:v>
                </c:pt>
                <c:pt idx="84">
                  <c:v>20090</c:v>
                </c:pt>
                <c:pt idx="85">
                  <c:v>20121</c:v>
                </c:pt>
                <c:pt idx="86">
                  <c:v>20149</c:v>
                </c:pt>
                <c:pt idx="87">
                  <c:v>20180</c:v>
                </c:pt>
                <c:pt idx="88">
                  <c:v>20210</c:v>
                </c:pt>
                <c:pt idx="89">
                  <c:v>20241</c:v>
                </c:pt>
                <c:pt idx="90">
                  <c:v>20271</c:v>
                </c:pt>
                <c:pt idx="91">
                  <c:v>20302</c:v>
                </c:pt>
                <c:pt idx="92">
                  <c:v>20333</c:v>
                </c:pt>
                <c:pt idx="93">
                  <c:v>20363</c:v>
                </c:pt>
                <c:pt idx="94">
                  <c:v>20394</c:v>
                </c:pt>
                <c:pt idx="95">
                  <c:v>20424</c:v>
                </c:pt>
                <c:pt idx="96">
                  <c:v>20455</c:v>
                </c:pt>
                <c:pt idx="97">
                  <c:v>20486</c:v>
                </c:pt>
                <c:pt idx="98">
                  <c:v>20515</c:v>
                </c:pt>
                <c:pt idx="99">
                  <c:v>20546</c:v>
                </c:pt>
                <c:pt idx="100">
                  <c:v>20576</c:v>
                </c:pt>
                <c:pt idx="101">
                  <c:v>20607</c:v>
                </c:pt>
                <c:pt idx="102">
                  <c:v>20637</c:v>
                </c:pt>
                <c:pt idx="103">
                  <c:v>20668</c:v>
                </c:pt>
                <c:pt idx="104">
                  <c:v>20699</c:v>
                </c:pt>
                <c:pt idx="105">
                  <c:v>20729</c:v>
                </c:pt>
                <c:pt idx="106">
                  <c:v>20760</c:v>
                </c:pt>
                <c:pt idx="107">
                  <c:v>20790</c:v>
                </c:pt>
                <c:pt idx="108">
                  <c:v>20821</c:v>
                </c:pt>
                <c:pt idx="109">
                  <c:v>20852</c:v>
                </c:pt>
                <c:pt idx="110">
                  <c:v>20880</c:v>
                </c:pt>
                <c:pt idx="111">
                  <c:v>20911</c:v>
                </c:pt>
                <c:pt idx="112">
                  <c:v>20941</c:v>
                </c:pt>
                <c:pt idx="113">
                  <c:v>20972</c:v>
                </c:pt>
                <c:pt idx="114">
                  <c:v>21002</c:v>
                </c:pt>
                <c:pt idx="115">
                  <c:v>21033</c:v>
                </c:pt>
                <c:pt idx="116">
                  <c:v>21064</c:v>
                </c:pt>
                <c:pt idx="117">
                  <c:v>21094</c:v>
                </c:pt>
                <c:pt idx="118">
                  <c:v>21125</c:v>
                </c:pt>
                <c:pt idx="119">
                  <c:v>21155</c:v>
                </c:pt>
                <c:pt idx="120">
                  <c:v>21186</c:v>
                </c:pt>
                <c:pt idx="121">
                  <c:v>21217</c:v>
                </c:pt>
                <c:pt idx="122">
                  <c:v>21245</c:v>
                </c:pt>
                <c:pt idx="123">
                  <c:v>21276</c:v>
                </c:pt>
                <c:pt idx="124">
                  <c:v>21306</c:v>
                </c:pt>
                <c:pt idx="125">
                  <c:v>21337</c:v>
                </c:pt>
                <c:pt idx="126">
                  <c:v>21367</c:v>
                </c:pt>
                <c:pt idx="127">
                  <c:v>21398</c:v>
                </c:pt>
                <c:pt idx="128">
                  <c:v>21429</c:v>
                </c:pt>
                <c:pt idx="129">
                  <c:v>21459</c:v>
                </c:pt>
                <c:pt idx="130">
                  <c:v>21490</c:v>
                </c:pt>
                <c:pt idx="131">
                  <c:v>21520</c:v>
                </c:pt>
                <c:pt idx="132">
                  <c:v>21551</c:v>
                </c:pt>
                <c:pt idx="133">
                  <c:v>21582</c:v>
                </c:pt>
                <c:pt idx="134">
                  <c:v>21610</c:v>
                </c:pt>
                <c:pt idx="135">
                  <c:v>21641</c:v>
                </c:pt>
                <c:pt idx="136">
                  <c:v>21671</c:v>
                </c:pt>
                <c:pt idx="137">
                  <c:v>21702</c:v>
                </c:pt>
                <c:pt idx="138">
                  <c:v>21732</c:v>
                </c:pt>
                <c:pt idx="139">
                  <c:v>21763</c:v>
                </c:pt>
                <c:pt idx="140">
                  <c:v>21794</c:v>
                </c:pt>
                <c:pt idx="141">
                  <c:v>21824</c:v>
                </c:pt>
                <c:pt idx="142">
                  <c:v>21855</c:v>
                </c:pt>
                <c:pt idx="143">
                  <c:v>21885</c:v>
                </c:pt>
                <c:pt idx="144">
                  <c:v>21916</c:v>
                </c:pt>
                <c:pt idx="145">
                  <c:v>21947</c:v>
                </c:pt>
                <c:pt idx="146">
                  <c:v>21976</c:v>
                </c:pt>
                <c:pt idx="147">
                  <c:v>22007</c:v>
                </c:pt>
                <c:pt idx="148">
                  <c:v>22037</c:v>
                </c:pt>
                <c:pt idx="149">
                  <c:v>22068</c:v>
                </c:pt>
                <c:pt idx="150">
                  <c:v>22098</c:v>
                </c:pt>
                <c:pt idx="151">
                  <c:v>22129</c:v>
                </c:pt>
                <c:pt idx="152">
                  <c:v>22160</c:v>
                </c:pt>
                <c:pt idx="153">
                  <c:v>22190</c:v>
                </c:pt>
                <c:pt idx="154">
                  <c:v>22221</c:v>
                </c:pt>
                <c:pt idx="155">
                  <c:v>22251</c:v>
                </c:pt>
                <c:pt idx="156">
                  <c:v>22282</c:v>
                </c:pt>
                <c:pt idx="157">
                  <c:v>22313</c:v>
                </c:pt>
                <c:pt idx="158">
                  <c:v>22341</c:v>
                </c:pt>
                <c:pt idx="159">
                  <c:v>22372</c:v>
                </c:pt>
                <c:pt idx="160">
                  <c:v>22402</c:v>
                </c:pt>
                <c:pt idx="161">
                  <c:v>22433</c:v>
                </c:pt>
                <c:pt idx="162">
                  <c:v>22463</c:v>
                </c:pt>
                <c:pt idx="163">
                  <c:v>22494</c:v>
                </c:pt>
                <c:pt idx="164">
                  <c:v>22525</c:v>
                </c:pt>
                <c:pt idx="165">
                  <c:v>22555</c:v>
                </c:pt>
                <c:pt idx="166">
                  <c:v>22586</c:v>
                </c:pt>
                <c:pt idx="167">
                  <c:v>22616</c:v>
                </c:pt>
                <c:pt idx="168">
                  <c:v>22647</c:v>
                </c:pt>
                <c:pt idx="169">
                  <c:v>22678</c:v>
                </c:pt>
                <c:pt idx="170">
                  <c:v>22706</c:v>
                </c:pt>
                <c:pt idx="171">
                  <c:v>22737</c:v>
                </c:pt>
                <c:pt idx="172">
                  <c:v>22767</c:v>
                </c:pt>
                <c:pt idx="173">
                  <c:v>22798</c:v>
                </c:pt>
                <c:pt idx="174">
                  <c:v>22828</c:v>
                </c:pt>
                <c:pt idx="175">
                  <c:v>22859</c:v>
                </c:pt>
                <c:pt idx="176">
                  <c:v>22890</c:v>
                </c:pt>
                <c:pt idx="177">
                  <c:v>22920</c:v>
                </c:pt>
                <c:pt idx="178">
                  <c:v>22951</c:v>
                </c:pt>
                <c:pt idx="179">
                  <c:v>22981</c:v>
                </c:pt>
                <c:pt idx="180">
                  <c:v>23012</c:v>
                </c:pt>
                <c:pt idx="181">
                  <c:v>23043</c:v>
                </c:pt>
                <c:pt idx="182">
                  <c:v>23071</c:v>
                </c:pt>
                <c:pt idx="183">
                  <c:v>23102</c:v>
                </c:pt>
                <c:pt idx="184">
                  <c:v>23132</c:v>
                </c:pt>
                <c:pt idx="185">
                  <c:v>23163</c:v>
                </c:pt>
                <c:pt idx="186">
                  <c:v>23193</c:v>
                </c:pt>
                <c:pt idx="187">
                  <c:v>23224</c:v>
                </c:pt>
                <c:pt idx="188">
                  <c:v>23255</c:v>
                </c:pt>
                <c:pt idx="189">
                  <c:v>23285</c:v>
                </c:pt>
                <c:pt idx="190">
                  <c:v>23316</c:v>
                </c:pt>
                <c:pt idx="191">
                  <c:v>23346</c:v>
                </c:pt>
                <c:pt idx="192">
                  <c:v>23377</c:v>
                </c:pt>
                <c:pt idx="193">
                  <c:v>23408</c:v>
                </c:pt>
                <c:pt idx="194">
                  <c:v>23437</c:v>
                </c:pt>
                <c:pt idx="195">
                  <c:v>23468</c:v>
                </c:pt>
                <c:pt idx="196">
                  <c:v>23498</c:v>
                </c:pt>
                <c:pt idx="197">
                  <c:v>23529</c:v>
                </c:pt>
                <c:pt idx="198">
                  <c:v>23559</c:v>
                </c:pt>
                <c:pt idx="199">
                  <c:v>23590</c:v>
                </c:pt>
                <c:pt idx="200">
                  <c:v>23621</c:v>
                </c:pt>
                <c:pt idx="201">
                  <c:v>23651</c:v>
                </c:pt>
                <c:pt idx="202">
                  <c:v>23682</c:v>
                </c:pt>
                <c:pt idx="203">
                  <c:v>23712</c:v>
                </c:pt>
                <c:pt idx="204">
                  <c:v>23743</c:v>
                </c:pt>
                <c:pt idx="205">
                  <c:v>23774</c:v>
                </c:pt>
                <c:pt idx="206">
                  <c:v>23802</c:v>
                </c:pt>
                <c:pt idx="207">
                  <c:v>23833</c:v>
                </c:pt>
                <c:pt idx="208">
                  <c:v>23863</c:v>
                </c:pt>
                <c:pt idx="209">
                  <c:v>23894</c:v>
                </c:pt>
                <c:pt idx="210">
                  <c:v>23924</c:v>
                </c:pt>
                <c:pt idx="211">
                  <c:v>23955</c:v>
                </c:pt>
                <c:pt idx="212">
                  <c:v>23986</c:v>
                </c:pt>
                <c:pt idx="213">
                  <c:v>24016</c:v>
                </c:pt>
                <c:pt idx="214">
                  <c:v>24047</c:v>
                </c:pt>
                <c:pt idx="215">
                  <c:v>24077</c:v>
                </c:pt>
                <c:pt idx="216">
                  <c:v>24108</c:v>
                </c:pt>
                <c:pt idx="217">
                  <c:v>24139</c:v>
                </c:pt>
                <c:pt idx="218">
                  <c:v>24167</c:v>
                </c:pt>
                <c:pt idx="219">
                  <c:v>24198</c:v>
                </c:pt>
                <c:pt idx="220">
                  <c:v>24228</c:v>
                </c:pt>
                <c:pt idx="221">
                  <c:v>24259</c:v>
                </c:pt>
                <c:pt idx="222">
                  <c:v>24289</c:v>
                </c:pt>
                <c:pt idx="223">
                  <c:v>24320</c:v>
                </c:pt>
                <c:pt idx="224">
                  <c:v>24351</c:v>
                </c:pt>
                <c:pt idx="225">
                  <c:v>24381</c:v>
                </c:pt>
                <c:pt idx="226">
                  <c:v>24412</c:v>
                </c:pt>
                <c:pt idx="227">
                  <c:v>24442</c:v>
                </c:pt>
                <c:pt idx="228">
                  <c:v>24473</c:v>
                </c:pt>
                <c:pt idx="229">
                  <c:v>24504</c:v>
                </c:pt>
                <c:pt idx="230">
                  <c:v>24532</c:v>
                </c:pt>
                <c:pt idx="231">
                  <c:v>24563</c:v>
                </c:pt>
                <c:pt idx="232">
                  <c:v>24593</c:v>
                </c:pt>
                <c:pt idx="233">
                  <c:v>24624</c:v>
                </c:pt>
                <c:pt idx="234">
                  <c:v>24654</c:v>
                </c:pt>
                <c:pt idx="235">
                  <c:v>24685</c:v>
                </c:pt>
                <c:pt idx="236">
                  <c:v>24716</c:v>
                </c:pt>
                <c:pt idx="237">
                  <c:v>24746</c:v>
                </c:pt>
                <c:pt idx="238">
                  <c:v>24777</c:v>
                </c:pt>
                <c:pt idx="239">
                  <c:v>24807</c:v>
                </c:pt>
                <c:pt idx="240">
                  <c:v>24838</c:v>
                </c:pt>
                <c:pt idx="241">
                  <c:v>24869</c:v>
                </c:pt>
                <c:pt idx="242">
                  <c:v>24898</c:v>
                </c:pt>
                <c:pt idx="243">
                  <c:v>24929</c:v>
                </c:pt>
                <c:pt idx="244">
                  <c:v>24959</c:v>
                </c:pt>
                <c:pt idx="245">
                  <c:v>24990</c:v>
                </c:pt>
                <c:pt idx="246">
                  <c:v>25020</c:v>
                </c:pt>
                <c:pt idx="247">
                  <c:v>25051</c:v>
                </c:pt>
                <c:pt idx="248">
                  <c:v>25082</c:v>
                </c:pt>
                <c:pt idx="249">
                  <c:v>25112</c:v>
                </c:pt>
                <c:pt idx="250">
                  <c:v>25143</c:v>
                </c:pt>
                <c:pt idx="251">
                  <c:v>25173</c:v>
                </c:pt>
                <c:pt idx="252">
                  <c:v>25204</c:v>
                </c:pt>
                <c:pt idx="253">
                  <c:v>25235</c:v>
                </c:pt>
                <c:pt idx="254">
                  <c:v>25263</c:v>
                </c:pt>
                <c:pt idx="255">
                  <c:v>25294</c:v>
                </c:pt>
                <c:pt idx="256">
                  <c:v>25324</c:v>
                </c:pt>
                <c:pt idx="257">
                  <c:v>25355</c:v>
                </c:pt>
                <c:pt idx="258">
                  <c:v>25385</c:v>
                </c:pt>
                <c:pt idx="259">
                  <c:v>25416</c:v>
                </c:pt>
                <c:pt idx="260">
                  <c:v>25447</c:v>
                </c:pt>
                <c:pt idx="261">
                  <c:v>25477</c:v>
                </c:pt>
                <c:pt idx="262">
                  <c:v>25508</c:v>
                </c:pt>
                <c:pt idx="263">
                  <c:v>25538</c:v>
                </c:pt>
                <c:pt idx="264">
                  <c:v>25569</c:v>
                </c:pt>
                <c:pt idx="265">
                  <c:v>25600</c:v>
                </c:pt>
                <c:pt idx="266">
                  <c:v>25628</c:v>
                </c:pt>
                <c:pt idx="267">
                  <c:v>25659</c:v>
                </c:pt>
                <c:pt idx="268">
                  <c:v>25689</c:v>
                </c:pt>
                <c:pt idx="269">
                  <c:v>25720</c:v>
                </c:pt>
                <c:pt idx="270">
                  <c:v>25750</c:v>
                </c:pt>
                <c:pt idx="271">
                  <c:v>25781</c:v>
                </c:pt>
                <c:pt idx="272">
                  <c:v>25812</c:v>
                </c:pt>
                <c:pt idx="273">
                  <c:v>25842</c:v>
                </c:pt>
                <c:pt idx="274">
                  <c:v>25873</c:v>
                </c:pt>
                <c:pt idx="275">
                  <c:v>25903</c:v>
                </c:pt>
                <c:pt idx="276">
                  <c:v>25934</c:v>
                </c:pt>
                <c:pt idx="277">
                  <c:v>25965</c:v>
                </c:pt>
                <c:pt idx="278">
                  <c:v>25993</c:v>
                </c:pt>
                <c:pt idx="279">
                  <c:v>26024</c:v>
                </c:pt>
                <c:pt idx="280">
                  <c:v>26054</c:v>
                </c:pt>
                <c:pt idx="281">
                  <c:v>26085</c:v>
                </c:pt>
                <c:pt idx="282">
                  <c:v>26115</c:v>
                </c:pt>
                <c:pt idx="283">
                  <c:v>26146</c:v>
                </c:pt>
                <c:pt idx="284">
                  <c:v>26177</c:v>
                </c:pt>
                <c:pt idx="285">
                  <c:v>26207</c:v>
                </c:pt>
                <c:pt idx="286">
                  <c:v>26238</c:v>
                </c:pt>
                <c:pt idx="287">
                  <c:v>26268</c:v>
                </c:pt>
                <c:pt idx="288">
                  <c:v>26299</c:v>
                </c:pt>
                <c:pt idx="289">
                  <c:v>26330</c:v>
                </c:pt>
                <c:pt idx="290">
                  <c:v>26359</c:v>
                </c:pt>
                <c:pt idx="291">
                  <c:v>26390</c:v>
                </c:pt>
                <c:pt idx="292">
                  <c:v>26420</c:v>
                </c:pt>
                <c:pt idx="293">
                  <c:v>26451</c:v>
                </c:pt>
                <c:pt idx="294">
                  <c:v>26481</c:v>
                </c:pt>
                <c:pt idx="295">
                  <c:v>26512</c:v>
                </c:pt>
                <c:pt idx="296">
                  <c:v>26543</c:v>
                </c:pt>
                <c:pt idx="297">
                  <c:v>26573</c:v>
                </c:pt>
                <c:pt idx="298">
                  <c:v>26604</c:v>
                </c:pt>
                <c:pt idx="299">
                  <c:v>26634</c:v>
                </c:pt>
                <c:pt idx="300">
                  <c:v>26665</c:v>
                </c:pt>
                <c:pt idx="301">
                  <c:v>26696</c:v>
                </c:pt>
                <c:pt idx="302">
                  <c:v>26724</c:v>
                </c:pt>
                <c:pt idx="303">
                  <c:v>26755</c:v>
                </c:pt>
                <c:pt idx="304">
                  <c:v>26785</c:v>
                </c:pt>
                <c:pt idx="305">
                  <c:v>26816</c:v>
                </c:pt>
                <c:pt idx="306">
                  <c:v>26846</c:v>
                </c:pt>
                <c:pt idx="307">
                  <c:v>26877</c:v>
                </c:pt>
                <c:pt idx="308">
                  <c:v>26908</c:v>
                </c:pt>
                <c:pt idx="309">
                  <c:v>26938</c:v>
                </c:pt>
                <c:pt idx="310">
                  <c:v>26969</c:v>
                </c:pt>
                <c:pt idx="311">
                  <c:v>26999</c:v>
                </c:pt>
                <c:pt idx="312">
                  <c:v>27030</c:v>
                </c:pt>
                <c:pt idx="313">
                  <c:v>27061</c:v>
                </c:pt>
                <c:pt idx="314">
                  <c:v>27089</c:v>
                </c:pt>
                <c:pt idx="315">
                  <c:v>27120</c:v>
                </c:pt>
                <c:pt idx="316">
                  <c:v>27150</c:v>
                </c:pt>
                <c:pt idx="317">
                  <c:v>27181</c:v>
                </c:pt>
                <c:pt idx="318">
                  <c:v>27211</c:v>
                </c:pt>
                <c:pt idx="319">
                  <c:v>27242</c:v>
                </c:pt>
                <c:pt idx="320">
                  <c:v>27273</c:v>
                </c:pt>
                <c:pt idx="321">
                  <c:v>27303</c:v>
                </c:pt>
                <c:pt idx="322">
                  <c:v>27334</c:v>
                </c:pt>
                <c:pt idx="323">
                  <c:v>27364</c:v>
                </c:pt>
                <c:pt idx="324">
                  <c:v>27395</c:v>
                </c:pt>
                <c:pt idx="325">
                  <c:v>27426</c:v>
                </c:pt>
                <c:pt idx="326">
                  <c:v>27454</c:v>
                </c:pt>
                <c:pt idx="327">
                  <c:v>27485</c:v>
                </c:pt>
                <c:pt idx="328">
                  <c:v>27515</c:v>
                </c:pt>
                <c:pt idx="329">
                  <c:v>27546</c:v>
                </c:pt>
                <c:pt idx="330">
                  <c:v>27576</c:v>
                </c:pt>
                <c:pt idx="331">
                  <c:v>27607</c:v>
                </c:pt>
                <c:pt idx="332">
                  <c:v>27638</c:v>
                </c:pt>
                <c:pt idx="333">
                  <c:v>27668</c:v>
                </c:pt>
                <c:pt idx="334">
                  <c:v>27699</c:v>
                </c:pt>
                <c:pt idx="335">
                  <c:v>27729</c:v>
                </c:pt>
                <c:pt idx="336">
                  <c:v>27760</c:v>
                </c:pt>
                <c:pt idx="337">
                  <c:v>27791</c:v>
                </c:pt>
                <c:pt idx="338">
                  <c:v>27820</c:v>
                </c:pt>
                <c:pt idx="339">
                  <c:v>27851</c:v>
                </c:pt>
                <c:pt idx="340">
                  <c:v>27881</c:v>
                </c:pt>
                <c:pt idx="341">
                  <c:v>27912</c:v>
                </c:pt>
                <c:pt idx="342">
                  <c:v>27942</c:v>
                </c:pt>
                <c:pt idx="343">
                  <c:v>27973</c:v>
                </c:pt>
                <c:pt idx="344">
                  <c:v>28004</c:v>
                </c:pt>
                <c:pt idx="345">
                  <c:v>28034</c:v>
                </c:pt>
                <c:pt idx="346">
                  <c:v>28065</c:v>
                </c:pt>
                <c:pt idx="347">
                  <c:v>28095</c:v>
                </c:pt>
                <c:pt idx="348">
                  <c:v>28126</c:v>
                </c:pt>
                <c:pt idx="349">
                  <c:v>28157</c:v>
                </c:pt>
                <c:pt idx="350">
                  <c:v>28185</c:v>
                </c:pt>
                <c:pt idx="351">
                  <c:v>28216</c:v>
                </c:pt>
                <c:pt idx="352">
                  <c:v>28246</c:v>
                </c:pt>
                <c:pt idx="353">
                  <c:v>28277</c:v>
                </c:pt>
                <c:pt idx="354">
                  <c:v>28307</c:v>
                </c:pt>
                <c:pt idx="355">
                  <c:v>28338</c:v>
                </c:pt>
                <c:pt idx="356">
                  <c:v>28369</c:v>
                </c:pt>
                <c:pt idx="357">
                  <c:v>28399</c:v>
                </c:pt>
                <c:pt idx="358">
                  <c:v>28430</c:v>
                </c:pt>
                <c:pt idx="359">
                  <c:v>28460</c:v>
                </c:pt>
                <c:pt idx="360">
                  <c:v>28491</c:v>
                </c:pt>
                <c:pt idx="361">
                  <c:v>28522</c:v>
                </c:pt>
                <c:pt idx="362">
                  <c:v>28550</c:v>
                </c:pt>
                <c:pt idx="363">
                  <c:v>28581</c:v>
                </c:pt>
                <c:pt idx="364">
                  <c:v>28611</c:v>
                </c:pt>
                <c:pt idx="365">
                  <c:v>28642</c:v>
                </c:pt>
                <c:pt idx="366">
                  <c:v>28672</c:v>
                </c:pt>
                <c:pt idx="367">
                  <c:v>28703</c:v>
                </c:pt>
                <c:pt idx="368">
                  <c:v>28734</c:v>
                </c:pt>
                <c:pt idx="369">
                  <c:v>28764</c:v>
                </c:pt>
                <c:pt idx="370">
                  <c:v>28795</c:v>
                </c:pt>
                <c:pt idx="371">
                  <c:v>28825</c:v>
                </c:pt>
                <c:pt idx="372">
                  <c:v>28856</c:v>
                </c:pt>
                <c:pt idx="373">
                  <c:v>28887</c:v>
                </c:pt>
                <c:pt idx="374">
                  <c:v>28915</c:v>
                </c:pt>
                <c:pt idx="375">
                  <c:v>28946</c:v>
                </c:pt>
                <c:pt idx="376">
                  <c:v>28976</c:v>
                </c:pt>
                <c:pt idx="377">
                  <c:v>29007</c:v>
                </c:pt>
                <c:pt idx="378">
                  <c:v>29037</c:v>
                </c:pt>
                <c:pt idx="379">
                  <c:v>29068</c:v>
                </c:pt>
                <c:pt idx="380">
                  <c:v>29099</c:v>
                </c:pt>
                <c:pt idx="381">
                  <c:v>29129</c:v>
                </c:pt>
                <c:pt idx="382">
                  <c:v>29160</c:v>
                </c:pt>
                <c:pt idx="383">
                  <c:v>29190</c:v>
                </c:pt>
                <c:pt idx="384">
                  <c:v>29221</c:v>
                </c:pt>
                <c:pt idx="385">
                  <c:v>29252</c:v>
                </c:pt>
                <c:pt idx="386">
                  <c:v>29281</c:v>
                </c:pt>
                <c:pt idx="387">
                  <c:v>29312</c:v>
                </c:pt>
                <c:pt idx="388">
                  <c:v>29342</c:v>
                </c:pt>
                <c:pt idx="389">
                  <c:v>29373</c:v>
                </c:pt>
                <c:pt idx="390">
                  <c:v>29403</c:v>
                </c:pt>
                <c:pt idx="391">
                  <c:v>29434</c:v>
                </c:pt>
                <c:pt idx="392">
                  <c:v>29465</c:v>
                </c:pt>
                <c:pt idx="393">
                  <c:v>29495</c:v>
                </c:pt>
                <c:pt idx="394">
                  <c:v>29526</c:v>
                </c:pt>
                <c:pt idx="395">
                  <c:v>29556</c:v>
                </c:pt>
                <c:pt idx="396">
                  <c:v>29587</c:v>
                </c:pt>
                <c:pt idx="397">
                  <c:v>29618</c:v>
                </c:pt>
                <c:pt idx="398">
                  <c:v>29646</c:v>
                </c:pt>
                <c:pt idx="399">
                  <c:v>29677</c:v>
                </c:pt>
                <c:pt idx="400">
                  <c:v>29707</c:v>
                </c:pt>
                <c:pt idx="401">
                  <c:v>29738</c:v>
                </c:pt>
                <c:pt idx="402">
                  <c:v>29768</c:v>
                </c:pt>
                <c:pt idx="403">
                  <c:v>29799</c:v>
                </c:pt>
                <c:pt idx="404">
                  <c:v>29830</c:v>
                </c:pt>
                <c:pt idx="405">
                  <c:v>29860</c:v>
                </c:pt>
                <c:pt idx="406">
                  <c:v>29891</c:v>
                </c:pt>
                <c:pt idx="407">
                  <c:v>29921</c:v>
                </c:pt>
                <c:pt idx="408">
                  <c:v>29952</c:v>
                </c:pt>
                <c:pt idx="409">
                  <c:v>29983</c:v>
                </c:pt>
                <c:pt idx="410">
                  <c:v>30011</c:v>
                </c:pt>
                <c:pt idx="411">
                  <c:v>30042</c:v>
                </c:pt>
                <c:pt idx="412">
                  <c:v>30072</c:v>
                </c:pt>
                <c:pt idx="413">
                  <c:v>30103</c:v>
                </c:pt>
                <c:pt idx="414">
                  <c:v>30133</c:v>
                </c:pt>
                <c:pt idx="415">
                  <c:v>30164</c:v>
                </c:pt>
                <c:pt idx="416">
                  <c:v>30195</c:v>
                </c:pt>
                <c:pt idx="417">
                  <c:v>30225</c:v>
                </c:pt>
                <c:pt idx="418">
                  <c:v>30256</c:v>
                </c:pt>
                <c:pt idx="419">
                  <c:v>30286</c:v>
                </c:pt>
                <c:pt idx="420">
                  <c:v>30317</c:v>
                </c:pt>
                <c:pt idx="421">
                  <c:v>30348</c:v>
                </c:pt>
                <c:pt idx="422">
                  <c:v>30376</c:v>
                </c:pt>
                <c:pt idx="423">
                  <c:v>30407</c:v>
                </c:pt>
                <c:pt idx="424">
                  <c:v>30437</c:v>
                </c:pt>
                <c:pt idx="425">
                  <c:v>30468</c:v>
                </c:pt>
                <c:pt idx="426">
                  <c:v>30498</c:v>
                </c:pt>
                <c:pt idx="427">
                  <c:v>30529</c:v>
                </c:pt>
                <c:pt idx="428">
                  <c:v>30560</c:v>
                </c:pt>
                <c:pt idx="429">
                  <c:v>30590</c:v>
                </c:pt>
                <c:pt idx="430">
                  <c:v>30621</c:v>
                </c:pt>
                <c:pt idx="431">
                  <c:v>30651</c:v>
                </c:pt>
                <c:pt idx="432">
                  <c:v>30682</c:v>
                </c:pt>
                <c:pt idx="433">
                  <c:v>30713</c:v>
                </c:pt>
                <c:pt idx="434">
                  <c:v>30742</c:v>
                </c:pt>
                <c:pt idx="435">
                  <c:v>30773</c:v>
                </c:pt>
                <c:pt idx="436">
                  <c:v>30803</c:v>
                </c:pt>
                <c:pt idx="437">
                  <c:v>30834</c:v>
                </c:pt>
                <c:pt idx="438">
                  <c:v>30864</c:v>
                </c:pt>
                <c:pt idx="439">
                  <c:v>30895</c:v>
                </c:pt>
                <c:pt idx="440">
                  <c:v>30926</c:v>
                </c:pt>
                <c:pt idx="441">
                  <c:v>30956</c:v>
                </c:pt>
                <c:pt idx="442">
                  <c:v>30987</c:v>
                </c:pt>
                <c:pt idx="443">
                  <c:v>31017</c:v>
                </c:pt>
                <c:pt idx="444">
                  <c:v>31048</c:v>
                </c:pt>
                <c:pt idx="445">
                  <c:v>31079</c:v>
                </c:pt>
                <c:pt idx="446">
                  <c:v>31107</c:v>
                </c:pt>
                <c:pt idx="447">
                  <c:v>31138</c:v>
                </c:pt>
                <c:pt idx="448">
                  <c:v>31168</c:v>
                </c:pt>
                <c:pt idx="449">
                  <c:v>31199</c:v>
                </c:pt>
                <c:pt idx="450">
                  <c:v>31229</c:v>
                </c:pt>
                <c:pt idx="451">
                  <c:v>31260</c:v>
                </c:pt>
                <c:pt idx="452">
                  <c:v>31291</c:v>
                </c:pt>
                <c:pt idx="453">
                  <c:v>31321</c:v>
                </c:pt>
                <c:pt idx="454">
                  <c:v>31352</c:v>
                </c:pt>
                <c:pt idx="455">
                  <c:v>31382</c:v>
                </c:pt>
                <c:pt idx="456">
                  <c:v>31413</c:v>
                </c:pt>
                <c:pt idx="457">
                  <c:v>31444</c:v>
                </c:pt>
                <c:pt idx="458">
                  <c:v>31472</c:v>
                </c:pt>
                <c:pt idx="459">
                  <c:v>31503</c:v>
                </c:pt>
                <c:pt idx="460">
                  <c:v>31533</c:v>
                </c:pt>
                <c:pt idx="461">
                  <c:v>31564</c:v>
                </c:pt>
                <c:pt idx="462">
                  <c:v>31594</c:v>
                </c:pt>
                <c:pt idx="463">
                  <c:v>31625</c:v>
                </c:pt>
                <c:pt idx="464">
                  <c:v>31656</c:v>
                </c:pt>
                <c:pt idx="465">
                  <c:v>31686</c:v>
                </c:pt>
                <c:pt idx="466">
                  <c:v>31717</c:v>
                </c:pt>
                <c:pt idx="467">
                  <c:v>31747</c:v>
                </c:pt>
                <c:pt idx="468">
                  <c:v>31778</c:v>
                </c:pt>
                <c:pt idx="469">
                  <c:v>31809</c:v>
                </c:pt>
                <c:pt idx="470">
                  <c:v>31837</c:v>
                </c:pt>
                <c:pt idx="471">
                  <c:v>31868</c:v>
                </c:pt>
                <c:pt idx="472">
                  <c:v>31898</c:v>
                </c:pt>
                <c:pt idx="473">
                  <c:v>31929</c:v>
                </c:pt>
                <c:pt idx="474">
                  <c:v>31959</c:v>
                </c:pt>
                <c:pt idx="475">
                  <c:v>31990</c:v>
                </c:pt>
                <c:pt idx="476">
                  <c:v>32021</c:v>
                </c:pt>
                <c:pt idx="477">
                  <c:v>32051</c:v>
                </c:pt>
                <c:pt idx="478">
                  <c:v>32082</c:v>
                </c:pt>
                <c:pt idx="479">
                  <c:v>32112</c:v>
                </c:pt>
                <c:pt idx="480">
                  <c:v>32143</c:v>
                </c:pt>
                <c:pt idx="481">
                  <c:v>32174</c:v>
                </c:pt>
                <c:pt idx="482">
                  <c:v>32203</c:v>
                </c:pt>
                <c:pt idx="483">
                  <c:v>32234</c:v>
                </c:pt>
                <c:pt idx="484">
                  <c:v>32264</c:v>
                </c:pt>
                <c:pt idx="485">
                  <c:v>32295</c:v>
                </c:pt>
                <c:pt idx="486">
                  <c:v>32325</c:v>
                </c:pt>
                <c:pt idx="487">
                  <c:v>32356</c:v>
                </c:pt>
                <c:pt idx="488">
                  <c:v>32387</c:v>
                </c:pt>
                <c:pt idx="489">
                  <c:v>32417</c:v>
                </c:pt>
                <c:pt idx="490">
                  <c:v>32448</c:v>
                </c:pt>
                <c:pt idx="491">
                  <c:v>32478</c:v>
                </c:pt>
                <c:pt idx="492">
                  <c:v>32509</c:v>
                </c:pt>
                <c:pt idx="493">
                  <c:v>32540</c:v>
                </c:pt>
                <c:pt idx="494">
                  <c:v>32568</c:v>
                </c:pt>
                <c:pt idx="495">
                  <c:v>32599</c:v>
                </c:pt>
                <c:pt idx="496">
                  <c:v>32629</c:v>
                </c:pt>
                <c:pt idx="497">
                  <c:v>32660</c:v>
                </c:pt>
                <c:pt idx="498">
                  <c:v>32690</c:v>
                </c:pt>
                <c:pt idx="499">
                  <c:v>32721</c:v>
                </c:pt>
                <c:pt idx="500">
                  <c:v>32752</c:v>
                </c:pt>
                <c:pt idx="501">
                  <c:v>32782</c:v>
                </c:pt>
                <c:pt idx="502">
                  <c:v>32813</c:v>
                </c:pt>
                <c:pt idx="503">
                  <c:v>32843</c:v>
                </c:pt>
                <c:pt idx="504">
                  <c:v>32874</c:v>
                </c:pt>
                <c:pt idx="505">
                  <c:v>32905</c:v>
                </c:pt>
                <c:pt idx="506">
                  <c:v>32933</c:v>
                </c:pt>
                <c:pt idx="507">
                  <c:v>32964</c:v>
                </c:pt>
                <c:pt idx="508">
                  <c:v>32994</c:v>
                </c:pt>
                <c:pt idx="509">
                  <c:v>33025</c:v>
                </c:pt>
                <c:pt idx="510">
                  <c:v>33055</c:v>
                </c:pt>
                <c:pt idx="511">
                  <c:v>33086</c:v>
                </c:pt>
                <c:pt idx="512">
                  <c:v>33117</c:v>
                </c:pt>
                <c:pt idx="513">
                  <c:v>33147</c:v>
                </c:pt>
                <c:pt idx="514">
                  <c:v>33178</c:v>
                </c:pt>
                <c:pt idx="515">
                  <c:v>33208</c:v>
                </c:pt>
                <c:pt idx="516">
                  <c:v>33239</c:v>
                </c:pt>
                <c:pt idx="517">
                  <c:v>33270</c:v>
                </c:pt>
                <c:pt idx="518">
                  <c:v>33298</c:v>
                </c:pt>
                <c:pt idx="519">
                  <c:v>33329</c:v>
                </c:pt>
                <c:pt idx="520">
                  <c:v>33359</c:v>
                </c:pt>
                <c:pt idx="521">
                  <c:v>33390</c:v>
                </c:pt>
                <c:pt idx="522">
                  <c:v>33420</c:v>
                </c:pt>
                <c:pt idx="523">
                  <c:v>33451</c:v>
                </c:pt>
                <c:pt idx="524">
                  <c:v>33482</c:v>
                </c:pt>
                <c:pt idx="525">
                  <c:v>33512</c:v>
                </c:pt>
                <c:pt idx="526">
                  <c:v>33543</c:v>
                </c:pt>
                <c:pt idx="527">
                  <c:v>33573</c:v>
                </c:pt>
                <c:pt idx="528">
                  <c:v>33604</c:v>
                </c:pt>
                <c:pt idx="529">
                  <c:v>33635</c:v>
                </c:pt>
                <c:pt idx="530">
                  <c:v>33664</c:v>
                </c:pt>
                <c:pt idx="531">
                  <c:v>33695</c:v>
                </c:pt>
                <c:pt idx="532">
                  <c:v>33725</c:v>
                </c:pt>
                <c:pt idx="533">
                  <c:v>33756</c:v>
                </c:pt>
                <c:pt idx="534">
                  <c:v>33786</c:v>
                </c:pt>
                <c:pt idx="535">
                  <c:v>33817</c:v>
                </c:pt>
                <c:pt idx="536">
                  <c:v>33848</c:v>
                </c:pt>
                <c:pt idx="537">
                  <c:v>33878</c:v>
                </c:pt>
                <c:pt idx="538">
                  <c:v>33909</c:v>
                </c:pt>
                <c:pt idx="539">
                  <c:v>33939</c:v>
                </c:pt>
                <c:pt idx="540">
                  <c:v>33970</c:v>
                </c:pt>
                <c:pt idx="541">
                  <c:v>34001</c:v>
                </c:pt>
                <c:pt idx="542">
                  <c:v>34029</c:v>
                </c:pt>
                <c:pt idx="543">
                  <c:v>34060</c:v>
                </c:pt>
                <c:pt idx="544">
                  <c:v>34090</c:v>
                </c:pt>
                <c:pt idx="545">
                  <c:v>34121</c:v>
                </c:pt>
                <c:pt idx="546">
                  <c:v>34151</c:v>
                </c:pt>
                <c:pt idx="547">
                  <c:v>34182</c:v>
                </c:pt>
                <c:pt idx="548">
                  <c:v>34213</c:v>
                </c:pt>
                <c:pt idx="549">
                  <c:v>34243</c:v>
                </c:pt>
                <c:pt idx="550">
                  <c:v>34274</c:v>
                </c:pt>
                <c:pt idx="551">
                  <c:v>34304</c:v>
                </c:pt>
                <c:pt idx="552">
                  <c:v>34335</c:v>
                </c:pt>
                <c:pt idx="553">
                  <c:v>34366</c:v>
                </c:pt>
                <c:pt idx="554">
                  <c:v>34394</c:v>
                </c:pt>
                <c:pt idx="555">
                  <c:v>34425</c:v>
                </c:pt>
                <c:pt idx="556">
                  <c:v>34455</c:v>
                </c:pt>
                <c:pt idx="557">
                  <c:v>34486</c:v>
                </c:pt>
                <c:pt idx="558">
                  <c:v>34516</c:v>
                </c:pt>
                <c:pt idx="559">
                  <c:v>34547</c:v>
                </c:pt>
                <c:pt idx="560">
                  <c:v>34578</c:v>
                </c:pt>
                <c:pt idx="561">
                  <c:v>34608</c:v>
                </c:pt>
                <c:pt idx="562">
                  <c:v>34639</c:v>
                </c:pt>
                <c:pt idx="563">
                  <c:v>34669</c:v>
                </c:pt>
                <c:pt idx="564">
                  <c:v>34700</c:v>
                </c:pt>
                <c:pt idx="565">
                  <c:v>34731</c:v>
                </c:pt>
                <c:pt idx="566">
                  <c:v>34759</c:v>
                </c:pt>
                <c:pt idx="567">
                  <c:v>34790</c:v>
                </c:pt>
                <c:pt idx="568">
                  <c:v>34820</c:v>
                </c:pt>
                <c:pt idx="569">
                  <c:v>34851</c:v>
                </c:pt>
                <c:pt idx="570">
                  <c:v>34881</c:v>
                </c:pt>
                <c:pt idx="571">
                  <c:v>34912</c:v>
                </c:pt>
                <c:pt idx="572">
                  <c:v>34943</c:v>
                </c:pt>
                <c:pt idx="573">
                  <c:v>34973</c:v>
                </c:pt>
                <c:pt idx="574">
                  <c:v>35004</c:v>
                </c:pt>
                <c:pt idx="575">
                  <c:v>35034</c:v>
                </c:pt>
                <c:pt idx="576">
                  <c:v>35065</c:v>
                </c:pt>
                <c:pt idx="577">
                  <c:v>35096</c:v>
                </c:pt>
                <c:pt idx="578">
                  <c:v>35125</c:v>
                </c:pt>
                <c:pt idx="579">
                  <c:v>35156</c:v>
                </c:pt>
                <c:pt idx="580">
                  <c:v>35186</c:v>
                </c:pt>
                <c:pt idx="581">
                  <c:v>35217</c:v>
                </c:pt>
                <c:pt idx="582">
                  <c:v>35247</c:v>
                </c:pt>
                <c:pt idx="583">
                  <c:v>35278</c:v>
                </c:pt>
                <c:pt idx="584">
                  <c:v>35309</c:v>
                </c:pt>
                <c:pt idx="585">
                  <c:v>35339</c:v>
                </c:pt>
                <c:pt idx="586">
                  <c:v>35370</c:v>
                </c:pt>
                <c:pt idx="587">
                  <c:v>35400</c:v>
                </c:pt>
                <c:pt idx="588">
                  <c:v>35431</c:v>
                </c:pt>
                <c:pt idx="589">
                  <c:v>35462</c:v>
                </c:pt>
                <c:pt idx="590">
                  <c:v>35490</c:v>
                </c:pt>
                <c:pt idx="591">
                  <c:v>35521</c:v>
                </c:pt>
                <c:pt idx="592">
                  <c:v>35551</c:v>
                </c:pt>
                <c:pt idx="593">
                  <c:v>35582</c:v>
                </c:pt>
                <c:pt idx="594">
                  <c:v>35612</c:v>
                </c:pt>
                <c:pt idx="595">
                  <c:v>35643</c:v>
                </c:pt>
                <c:pt idx="596">
                  <c:v>35674</c:v>
                </c:pt>
                <c:pt idx="597">
                  <c:v>35704</c:v>
                </c:pt>
                <c:pt idx="598">
                  <c:v>35735</c:v>
                </c:pt>
                <c:pt idx="599">
                  <c:v>35765</c:v>
                </c:pt>
                <c:pt idx="600">
                  <c:v>35796</c:v>
                </c:pt>
                <c:pt idx="601">
                  <c:v>35827</c:v>
                </c:pt>
                <c:pt idx="602">
                  <c:v>35855</c:v>
                </c:pt>
                <c:pt idx="603">
                  <c:v>35886</c:v>
                </c:pt>
                <c:pt idx="604">
                  <c:v>35916</c:v>
                </c:pt>
                <c:pt idx="605">
                  <c:v>35947</c:v>
                </c:pt>
                <c:pt idx="606">
                  <c:v>35977</c:v>
                </c:pt>
                <c:pt idx="607">
                  <c:v>36008</c:v>
                </c:pt>
                <c:pt idx="608">
                  <c:v>36039</c:v>
                </c:pt>
                <c:pt idx="609">
                  <c:v>36069</c:v>
                </c:pt>
                <c:pt idx="610">
                  <c:v>36100</c:v>
                </c:pt>
                <c:pt idx="611">
                  <c:v>36130</c:v>
                </c:pt>
                <c:pt idx="612">
                  <c:v>36161</c:v>
                </c:pt>
                <c:pt idx="613">
                  <c:v>36192</c:v>
                </c:pt>
                <c:pt idx="614">
                  <c:v>36220</c:v>
                </c:pt>
                <c:pt idx="615">
                  <c:v>36251</c:v>
                </c:pt>
                <c:pt idx="616">
                  <c:v>36281</c:v>
                </c:pt>
                <c:pt idx="617">
                  <c:v>36312</c:v>
                </c:pt>
                <c:pt idx="618">
                  <c:v>36342</c:v>
                </c:pt>
                <c:pt idx="619">
                  <c:v>36373</c:v>
                </c:pt>
                <c:pt idx="620">
                  <c:v>36404</c:v>
                </c:pt>
                <c:pt idx="621">
                  <c:v>36434</c:v>
                </c:pt>
                <c:pt idx="622">
                  <c:v>36465</c:v>
                </c:pt>
                <c:pt idx="623">
                  <c:v>36495</c:v>
                </c:pt>
                <c:pt idx="624">
                  <c:v>36526</c:v>
                </c:pt>
                <c:pt idx="625">
                  <c:v>36557</c:v>
                </c:pt>
                <c:pt idx="626">
                  <c:v>36586</c:v>
                </c:pt>
                <c:pt idx="627">
                  <c:v>36617</c:v>
                </c:pt>
                <c:pt idx="628">
                  <c:v>36647</c:v>
                </c:pt>
                <c:pt idx="629">
                  <c:v>36678</c:v>
                </c:pt>
                <c:pt idx="630">
                  <c:v>36708</c:v>
                </c:pt>
                <c:pt idx="631">
                  <c:v>36739</c:v>
                </c:pt>
                <c:pt idx="632">
                  <c:v>36770</c:v>
                </c:pt>
                <c:pt idx="633">
                  <c:v>36800</c:v>
                </c:pt>
                <c:pt idx="634">
                  <c:v>36831</c:v>
                </c:pt>
                <c:pt idx="635">
                  <c:v>36861</c:v>
                </c:pt>
                <c:pt idx="636">
                  <c:v>36892</c:v>
                </c:pt>
                <c:pt idx="637">
                  <c:v>36923</c:v>
                </c:pt>
                <c:pt idx="638">
                  <c:v>36951</c:v>
                </c:pt>
                <c:pt idx="639">
                  <c:v>36982</c:v>
                </c:pt>
                <c:pt idx="640">
                  <c:v>37012</c:v>
                </c:pt>
                <c:pt idx="641">
                  <c:v>37043</c:v>
                </c:pt>
                <c:pt idx="642">
                  <c:v>37073</c:v>
                </c:pt>
                <c:pt idx="643">
                  <c:v>37104</c:v>
                </c:pt>
                <c:pt idx="644">
                  <c:v>37135</c:v>
                </c:pt>
                <c:pt idx="645">
                  <c:v>37165</c:v>
                </c:pt>
                <c:pt idx="646">
                  <c:v>37196</c:v>
                </c:pt>
                <c:pt idx="647">
                  <c:v>37226</c:v>
                </c:pt>
                <c:pt idx="648">
                  <c:v>37257</c:v>
                </c:pt>
                <c:pt idx="649">
                  <c:v>37288</c:v>
                </c:pt>
                <c:pt idx="650">
                  <c:v>37316</c:v>
                </c:pt>
                <c:pt idx="651">
                  <c:v>37347</c:v>
                </c:pt>
                <c:pt idx="652">
                  <c:v>37377</c:v>
                </c:pt>
                <c:pt idx="653">
                  <c:v>37408</c:v>
                </c:pt>
                <c:pt idx="654">
                  <c:v>37438</c:v>
                </c:pt>
                <c:pt idx="655">
                  <c:v>37469</c:v>
                </c:pt>
                <c:pt idx="656">
                  <c:v>37500</c:v>
                </c:pt>
                <c:pt idx="657">
                  <c:v>37530</c:v>
                </c:pt>
                <c:pt idx="658">
                  <c:v>37561</c:v>
                </c:pt>
                <c:pt idx="659">
                  <c:v>37591</c:v>
                </c:pt>
                <c:pt idx="660">
                  <c:v>37622</c:v>
                </c:pt>
                <c:pt idx="661">
                  <c:v>37653</c:v>
                </c:pt>
                <c:pt idx="662">
                  <c:v>37681</c:v>
                </c:pt>
                <c:pt idx="663">
                  <c:v>37712</c:v>
                </c:pt>
                <c:pt idx="664">
                  <c:v>37742</c:v>
                </c:pt>
                <c:pt idx="665">
                  <c:v>37773</c:v>
                </c:pt>
                <c:pt idx="666">
                  <c:v>37803</c:v>
                </c:pt>
                <c:pt idx="667">
                  <c:v>37834</c:v>
                </c:pt>
                <c:pt idx="668">
                  <c:v>37865</c:v>
                </c:pt>
                <c:pt idx="669">
                  <c:v>37895</c:v>
                </c:pt>
                <c:pt idx="670">
                  <c:v>37926</c:v>
                </c:pt>
                <c:pt idx="671">
                  <c:v>37956</c:v>
                </c:pt>
                <c:pt idx="672">
                  <c:v>37987</c:v>
                </c:pt>
                <c:pt idx="673">
                  <c:v>38018</c:v>
                </c:pt>
                <c:pt idx="674">
                  <c:v>38047</c:v>
                </c:pt>
                <c:pt idx="675">
                  <c:v>38078</c:v>
                </c:pt>
                <c:pt idx="676">
                  <c:v>38108</c:v>
                </c:pt>
                <c:pt idx="677">
                  <c:v>38139</c:v>
                </c:pt>
                <c:pt idx="678">
                  <c:v>38169</c:v>
                </c:pt>
                <c:pt idx="679">
                  <c:v>38200</c:v>
                </c:pt>
                <c:pt idx="680">
                  <c:v>38231</c:v>
                </c:pt>
                <c:pt idx="681">
                  <c:v>38261</c:v>
                </c:pt>
                <c:pt idx="682">
                  <c:v>38292</c:v>
                </c:pt>
                <c:pt idx="683">
                  <c:v>38322</c:v>
                </c:pt>
                <c:pt idx="684">
                  <c:v>38353</c:v>
                </c:pt>
                <c:pt idx="685">
                  <c:v>38384</c:v>
                </c:pt>
                <c:pt idx="686">
                  <c:v>38412</c:v>
                </c:pt>
                <c:pt idx="687">
                  <c:v>38443</c:v>
                </c:pt>
                <c:pt idx="688">
                  <c:v>38473</c:v>
                </c:pt>
                <c:pt idx="689">
                  <c:v>38504</c:v>
                </c:pt>
                <c:pt idx="690">
                  <c:v>38534</c:v>
                </c:pt>
                <c:pt idx="691">
                  <c:v>38565</c:v>
                </c:pt>
                <c:pt idx="692">
                  <c:v>38596</c:v>
                </c:pt>
                <c:pt idx="693">
                  <c:v>38626</c:v>
                </c:pt>
                <c:pt idx="694">
                  <c:v>38657</c:v>
                </c:pt>
                <c:pt idx="695">
                  <c:v>38687</c:v>
                </c:pt>
                <c:pt idx="696">
                  <c:v>38718</c:v>
                </c:pt>
                <c:pt idx="697">
                  <c:v>38749</c:v>
                </c:pt>
                <c:pt idx="698">
                  <c:v>38777</c:v>
                </c:pt>
                <c:pt idx="699">
                  <c:v>38808</c:v>
                </c:pt>
                <c:pt idx="700">
                  <c:v>38838</c:v>
                </c:pt>
                <c:pt idx="701">
                  <c:v>38869</c:v>
                </c:pt>
                <c:pt idx="702">
                  <c:v>38899</c:v>
                </c:pt>
                <c:pt idx="703">
                  <c:v>38930</c:v>
                </c:pt>
                <c:pt idx="704">
                  <c:v>38961</c:v>
                </c:pt>
                <c:pt idx="705">
                  <c:v>38991</c:v>
                </c:pt>
                <c:pt idx="706">
                  <c:v>39022</c:v>
                </c:pt>
                <c:pt idx="707">
                  <c:v>39052</c:v>
                </c:pt>
                <c:pt idx="708">
                  <c:v>39083</c:v>
                </c:pt>
                <c:pt idx="709">
                  <c:v>39114</c:v>
                </c:pt>
                <c:pt idx="710">
                  <c:v>39142</c:v>
                </c:pt>
                <c:pt idx="711">
                  <c:v>39173</c:v>
                </c:pt>
                <c:pt idx="712">
                  <c:v>39203</c:v>
                </c:pt>
                <c:pt idx="713">
                  <c:v>39234</c:v>
                </c:pt>
                <c:pt idx="714">
                  <c:v>39264</c:v>
                </c:pt>
                <c:pt idx="715">
                  <c:v>39295</c:v>
                </c:pt>
                <c:pt idx="716">
                  <c:v>39326</c:v>
                </c:pt>
                <c:pt idx="717">
                  <c:v>39356</c:v>
                </c:pt>
                <c:pt idx="718">
                  <c:v>39387</c:v>
                </c:pt>
                <c:pt idx="719">
                  <c:v>39417</c:v>
                </c:pt>
                <c:pt idx="720">
                  <c:v>39448</c:v>
                </c:pt>
                <c:pt idx="721">
                  <c:v>39479</c:v>
                </c:pt>
                <c:pt idx="722">
                  <c:v>39508</c:v>
                </c:pt>
                <c:pt idx="723">
                  <c:v>39539</c:v>
                </c:pt>
                <c:pt idx="724">
                  <c:v>39569</c:v>
                </c:pt>
                <c:pt idx="725">
                  <c:v>39600</c:v>
                </c:pt>
                <c:pt idx="726">
                  <c:v>39630</c:v>
                </c:pt>
                <c:pt idx="727">
                  <c:v>39661</c:v>
                </c:pt>
                <c:pt idx="728">
                  <c:v>39692</c:v>
                </c:pt>
                <c:pt idx="729">
                  <c:v>39722</c:v>
                </c:pt>
                <c:pt idx="730">
                  <c:v>39753</c:v>
                </c:pt>
                <c:pt idx="731">
                  <c:v>39783</c:v>
                </c:pt>
                <c:pt idx="732">
                  <c:v>39814</c:v>
                </c:pt>
                <c:pt idx="733">
                  <c:v>39845</c:v>
                </c:pt>
                <c:pt idx="734">
                  <c:v>39873</c:v>
                </c:pt>
                <c:pt idx="735">
                  <c:v>39904</c:v>
                </c:pt>
                <c:pt idx="736">
                  <c:v>39934</c:v>
                </c:pt>
                <c:pt idx="737">
                  <c:v>39965</c:v>
                </c:pt>
                <c:pt idx="738">
                  <c:v>39995</c:v>
                </c:pt>
                <c:pt idx="739">
                  <c:v>40026</c:v>
                </c:pt>
                <c:pt idx="740">
                  <c:v>40057</c:v>
                </c:pt>
                <c:pt idx="741">
                  <c:v>40087</c:v>
                </c:pt>
                <c:pt idx="742">
                  <c:v>40118</c:v>
                </c:pt>
                <c:pt idx="743">
                  <c:v>40148</c:v>
                </c:pt>
                <c:pt idx="744">
                  <c:v>40179</c:v>
                </c:pt>
                <c:pt idx="745">
                  <c:v>40210</c:v>
                </c:pt>
                <c:pt idx="746">
                  <c:v>40238</c:v>
                </c:pt>
                <c:pt idx="747">
                  <c:v>40269</c:v>
                </c:pt>
                <c:pt idx="748">
                  <c:v>40299</c:v>
                </c:pt>
                <c:pt idx="749">
                  <c:v>40330</c:v>
                </c:pt>
                <c:pt idx="750">
                  <c:v>40360</c:v>
                </c:pt>
                <c:pt idx="751">
                  <c:v>40391</c:v>
                </c:pt>
                <c:pt idx="752">
                  <c:v>40422</c:v>
                </c:pt>
                <c:pt idx="753">
                  <c:v>40452</c:v>
                </c:pt>
                <c:pt idx="754">
                  <c:v>40483</c:v>
                </c:pt>
                <c:pt idx="755">
                  <c:v>40513</c:v>
                </c:pt>
                <c:pt idx="756">
                  <c:v>40544</c:v>
                </c:pt>
                <c:pt idx="757">
                  <c:v>40575</c:v>
                </c:pt>
                <c:pt idx="758">
                  <c:v>40603</c:v>
                </c:pt>
                <c:pt idx="759">
                  <c:v>40634</c:v>
                </c:pt>
                <c:pt idx="760">
                  <c:v>40664</c:v>
                </c:pt>
                <c:pt idx="761">
                  <c:v>40695</c:v>
                </c:pt>
                <c:pt idx="762">
                  <c:v>40725</c:v>
                </c:pt>
                <c:pt idx="763">
                  <c:v>40756</c:v>
                </c:pt>
                <c:pt idx="764">
                  <c:v>40787</c:v>
                </c:pt>
                <c:pt idx="765">
                  <c:v>40817</c:v>
                </c:pt>
                <c:pt idx="766">
                  <c:v>40848</c:v>
                </c:pt>
                <c:pt idx="767">
                  <c:v>40878</c:v>
                </c:pt>
                <c:pt idx="768">
                  <c:v>40909</c:v>
                </c:pt>
                <c:pt idx="769">
                  <c:v>40940</c:v>
                </c:pt>
                <c:pt idx="770">
                  <c:v>40969</c:v>
                </c:pt>
                <c:pt idx="771">
                  <c:v>41000</c:v>
                </c:pt>
                <c:pt idx="772">
                  <c:v>41030</c:v>
                </c:pt>
                <c:pt idx="773">
                  <c:v>41061</c:v>
                </c:pt>
                <c:pt idx="774">
                  <c:v>41091</c:v>
                </c:pt>
                <c:pt idx="775">
                  <c:v>41122</c:v>
                </c:pt>
                <c:pt idx="776">
                  <c:v>41153</c:v>
                </c:pt>
                <c:pt idx="777">
                  <c:v>41183</c:v>
                </c:pt>
                <c:pt idx="778">
                  <c:v>41214</c:v>
                </c:pt>
                <c:pt idx="779">
                  <c:v>41244</c:v>
                </c:pt>
                <c:pt idx="780">
                  <c:v>41275</c:v>
                </c:pt>
                <c:pt idx="781">
                  <c:v>41306</c:v>
                </c:pt>
                <c:pt idx="782">
                  <c:v>41334</c:v>
                </c:pt>
                <c:pt idx="783">
                  <c:v>41365</c:v>
                </c:pt>
                <c:pt idx="784">
                  <c:v>41395</c:v>
                </c:pt>
                <c:pt idx="785">
                  <c:v>41426</c:v>
                </c:pt>
                <c:pt idx="786">
                  <c:v>41456</c:v>
                </c:pt>
                <c:pt idx="787">
                  <c:v>41487</c:v>
                </c:pt>
                <c:pt idx="788">
                  <c:v>41518</c:v>
                </c:pt>
                <c:pt idx="789">
                  <c:v>41548</c:v>
                </c:pt>
                <c:pt idx="790">
                  <c:v>41579</c:v>
                </c:pt>
                <c:pt idx="791">
                  <c:v>41609</c:v>
                </c:pt>
                <c:pt idx="792">
                  <c:v>41640</c:v>
                </c:pt>
                <c:pt idx="793">
                  <c:v>41671</c:v>
                </c:pt>
                <c:pt idx="794">
                  <c:v>41699</c:v>
                </c:pt>
                <c:pt idx="795">
                  <c:v>41730</c:v>
                </c:pt>
                <c:pt idx="796">
                  <c:v>41760</c:v>
                </c:pt>
                <c:pt idx="797">
                  <c:v>41791</c:v>
                </c:pt>
                <c:pt idx="798">
                  <c:v>41821</c:v>
                </c:pt>
                <c:pt idx="799">
                  <c:v>41852</c:v>
                </c:pt>
                <c:pt idx="800">
                  <c:v>41883</c:v>
                </c:pt>
                <c:pt idx="801">
                  <c:v>41913</c:v>
                </c:pt>
                <c:pt idx="802">
                  <c:v>41944</c:v>
                </c:pt>
                <c:pt idx="803">
                  <c:v>41974</c:v>
                </c:pt>
              </c:numCache>
            </c:numRef>
          </c:cat>
          <c:val>
            <c:numRef>
              <c:f>CORPNFWCCA!$F$9:$F$1124</c:f>
              <c:numCache>
                <c:formatCode>General</c:formatCode>
                <c:ptCount val="1116"/>
                <c:pt idx="0" formatCode="0.0">
                  <c:v>0</c:v>
                </c:pt>
                <c:pt idx="2" formatCode="0.0">
                  <c:v>2.6599999999999999E-2</c:v>
                </c:pt>
                <c:pt idx="3" formatCode="0.0">
                  <c:v>2.7099999999999999E-2</c:v>
                </c:pt>
                <c:pt idx="4" formatCode="0.0">
                  <c:v>2.76E-2</c:v>
                </c:pt>
                <c:pt idx="5" formatCode="0.0">
                  <c:v>2.81E-2</c:v>
                </c:pt>
                <c:pt idx="6" formatCode="0.0">
                  <c:v>2.7833333299999999E-2</c:v>
                </c:pt>
                <c:pt idx="7" formatCode="0.0">
                  <c:v>2.7566666600000001E-2</c:v>
                </c:pt>
                <c:pt idx="8" formatCode="0.0">
                  <c:v>2.7300000000000001E-2</c:v>
                </c:pt>
                <c:pt idx="9" formatCode="0.0">
                  <c:v>2.7699999999999999E-2</c:v>
                </c:pt>
                <c:pt idx="10" formatCode="0.0">
                  <c:v>2.81E-2</c:v>
                </c:pt>
                <c:pt idx="11" formatCode="0.0">
                  <c:v>2.8500000000000001E-2</c:v>
                </c:pt>
                <c:pt idx="12" formatCode="0.0">
                  <c:v>2.7900000000000001E-2</c:v>
                </c:pt>
                <c:pt idx="13" formatCode="0.0">
                  <c:v>2.7300000000000001E-2</c:v>
                </c:pt>
                <c:pt idx="14" formatCode="0.0">
                  <c:v>2.6700000000000002E-2</c:v>
                </c:pt>
                <c:pt idx="15" formatCode="0.0">
                  <c:v>2.59333333E-2</c:v>
                </c:pt>
                <c:pt idx="16" formatCode="0.0">
                  <c:v>2.5166666599999998E-2</c:v>
                </c:pt>
                <c:pt idx="17" formatCode="0.0">
                  <c:v>2.4400000000000002E-2</c:v>
                </c:pt>
                <c:pt idx="18" formatCode="0.0">
                  <c:v>2.48333333E-2</c:v>
                </c:pt>
                <c:pt idx="19" formatCode="0.0">
                  <c:v>2.5266666600000001E-2</c:v>
                </c:pt>
                <c:pt idx="20" formatCode="0.0">
                  <c:v>2.5700000000000001E-2</c:v>
                </c:pt>
                <c:pt idx="21" formatCode="0.0">
                  <c:v>2.4633333300000001E-2</c:v>
                </c:pt>
                <c:pt idx="22" formatCode="0.0">
                  <c:v>2.3566666600000001E-2</c:v>
                </c:pt>
                <c:pt idx="23" formatCode="0.0">
                  <c:v>2.2499999999999999E-2</c:v>
                </c:pt>
                <c:pt idx="24" formatCode="0.0">
                  <c:v>2.36333333E-2</c:v>
                </c:pt>
                <c:pt idx="25" formatCode="0.0">
                  <c:v>2.4766666600000001E-2</c:v>
                </c:pt>
                <c:pt idx="26" formatCode="0.0">
                  <c:v>2.5899999999999999E-2</c:v>
                </c:pt>
                <c:pt idx="27" formatCode="0.0">
                  <c:v>2.7199999999999998E-2</c:v>
                </c:pt>
                <c:pt idx="28" formatCode="0.0">
                  <c:v>2.8500000000000001E-2</c:v>
                </c:pt>
                <c:pt idx="29" formatCode="0.0">
                  <c:v>2.98E-2</c:v>
                </c:pt>
                <c:pt idx="30" formatCode="0.0">
                  <c:v>3.1199999999999999E-2</c:v>
                </c:pt>
                <c:pt idx="31" formatCode="0.0">
                  <c:v>3.2599999999999997E-2</c:v>
                </c:pt>
                <c:pt idx="32" formatCode="0.0">
                  <c:v>3.4000000000000002E-2</c:v>
                </c:pt>
                <c:pt idx="33" formatCode="0.0">
                  <c:v>3.5099999999999999E-2</c:v>
                </c:pt>
                <c:pt idx="34" formatCode="0.0">
                  <c:v>3.6200000000000003E-2</c:v>
                </c:pt>
                <c:pt idx="35" formatCode="0.0">
                  <c:v>3.73E-2</c:v>
                </c:pt>
                <c:pt idx="36" formatCode="0.0">
                  <c:v>3.6900000000000002E-2</c:v>
                </c:pt>
                <c:pt idx="37" formatCode="0.0">
                  <c:v>3.6499999999999998E-2</c:v>
                </c:pt>
                <c:pt idx="38" formatCode="0.0">
                  <c:v>3.61E-2</c:v>
                </c:pt>
                <c:pt idx="39" formatCode="0.0">
                  <c:v>3.5933333300000002E-2</c:v>
                </c:pt>
                <c:pt idx="40" formatCode="0.0">
                  <c:v>3.5766666599999997E-2</c:v>
                </c:pt>
                <c:pt idx="41" formatCode="0.0">
                  <c:v>3.56E-2</c:v>
                </c:pt>
                <c:pt idx="42" formatCode="0.0">
                  <c:v>3.5666666600000001E-2</c:v>
                </c:pt>
                <c:pt idx="43" formatCode="0.0">
                  <c:v>3.5733333300000003E-2</c:v>
                </c:pt>
                <c:pt idx="44" formatCode="0.0">
                  <c:v>3.5799999999999998E-2</c:v>
                </c:pt>
                <c:pt idx="45" formatCode="0.0">
                  <c:v>3.6033333299999998E-2</c:v>
                </c:pt>
                <c:pt idx="46" formatCode="0.0">
                  <c:v>3.6266666599999997E-2</c:v>
                </c:pt>
                <c:pt idx="47" formatCode="0.0">
                  <c:v>3.6499999999999998E-2</c:v>
                </c:pt>
                <c:pt idx="48" formatCode="0.0">
                  <c:v>3.5799999999999998E-2</c:v>
                </c:pt>
                <c:pt idx="49" formatCode="0.0">
                  <c:v>3.5099999999999999E-2</c:v>
                </c:pt>
                <c:pt idx="50" formatCode="0.0">
                  <c:v>3.44E-2</c:v>
                </c:pt>
                <c:pt idx="51" formatCode="0.0">
                  <c:v>3.3666666599999999E-2</c:v>
                </c:pt>
                <c:pt idx="52" formatCode="0.0">
                  <c:v>3.2933333299999999E-2</c:v>
                </c:pt>
                <c:pt idx="53" formatCode="0.0">
                  <c:v>3.2199999999999999E-2</c:v>
                </c:pt>
                <c:pt idx="54" formatCode="0.0">
                  <c:v>3.2099999999999997E-2</c:v>
                </c:pt>
                <c:pt idx="55" formatCode="0.0">
                  <c:v>3.2000000000000001E-2</c:v>
                </c:pt>
                <c:pt idx="56" formatCode="0.0">
                  <c:v>3.1899999999999998E-2</c:v>
                </c:pt>
                <c:pt idx="57" formatCode="0.0">
                  <c:v>3.3300000000000003E-2</c:v>
                </c:pt>
                <c:pt idx="58" formatCode="0.0">
                  <c:v>3.4700000000000002E-2</c:v>
                </c:pt>
                <c:pt idx="59" formatCode="0.0">
                  <c:v>3.61E-2</c:v>
                </c:pt>
                <c:pt idx="60" formatCode="0.0">
                  <c:v>3.6433333300000002E-2</c:v>
                </c:pt>
                <c:pt idx="61" formatCode="0.0">
                  <c:v>3.6766666599999998E-2</c:v>
                </c:pt>
                <c:pt idx="62" formatCode="0.0">
                  <c:v>3.7100000000000001E-2</c:v>
                </c:pt>
                <c:pt idx="63" formatCode="0.0">
                  <c:v>3.6766666599999998E-2</c:v>
                </c:pt>
                <c:pt idx="64" formatCode="0.0">
                  <c:v>3.6433333300000002E-2</c:v>
                </c:pt>
                <c:pt idx="65" formatCode="0.0">
                  <c:v>3.61E-2</c:v>
                </c:pt>
                <c:pt idx="66" formatCode="0.0">
                  <c:v>3.5700000000000003E-2</c:v>
                </c:pt>
                <c:pt idx="67" formatCode="0.0">
                  <c:v>3.5299999999999998E-2</c:v>
                </c:pt>
                <c:pt idx="68" formatCode="0.0">
                  <c:v>3.49E-2</c:v>
                </c:pt>
                <c:pt idx="69" formatCode="0.0">
                  <c:v>3.2466666599999999E-2</c:v>
                </c:pt>
                <c:pt idx="70" formatCode="0.0">
                  <c:v>3.0033333299999999E-2</c:v>
                </c:pt>
                <c:pt idx="71" formatCode="0.0">
                  <c:v>2.76E-2</c:v>
                </c:pt>
                <c:pt idx="72" formatCode="0.0">
                  <c:v>2.83666666E-2</c:v>
                </c:pt>
                <c:pt idx="73" formatCode="0.0">
                  <c:v>2.9133333300000001E-2</c:v>
                </c:pt>
                <c:pt idx="74" formatCode="0.0">
                  <c:v>2.9899999999999999E-2</c:v>
                </c:pt>
                <c:pt idx="75" formatCode="0.0">
                  <c:v>3.0333333300000001E-2</c:v>
                </c:pt>
                <c:pt idx="76" formatCode="0.0">
                  <c:v>3.0766666599999999E-2</c:v>
                </c:pt>
                <c:pt idx="77" formatCode="0.0">
                  <c:v>3.1199999999999999E-2</c:v>
                </c:pt>
                <c:pt idx="78" formatCode="0.0">
                  <c:v>3.1866666600000003E-2</c:v>
                </c:pt>
                <c:pt idx="79" formatCode="0.0">
                  <c:v>3.2533333300000002E-2</c:v>
                </c:pt>
                <c:pt idx="80" formatCode="0.0">
                  <c:v>3.32E-2</c:v>
                </c:pt>
                <c:pt idx="81" formatCode="0.0">
                  <c:v>3.4266666600000002E-2</c:v>
                </c:pt>
                <c:pt idx="82" formatCode="0.0">
                  <c:v>3.5333333299999999E-2</c:v>
                </c:pt>
                <c:pt idx="83" formatCode="0.0">
                  <c:v>3.6400000000000002E-2</c:v>
                </c:pt>
                <c:pt idx="84" formatCode="0.0">
                  <c:v>3.8100000000000002E-2</c:v>
                </c:pt>
                <c:pt idx="85" formatCode="0.0">
                  <c:v>3.9800000000000002E-2</c:v>
                </c:pt>
                <c:pt idx="86" formatCode="0.0">
                  <c:v>4.1500000000000002E-2</c:v>
                </c:pt>
                <c:pt idx="87" formatCode="0.0">
                  <c:v>4.19333333E-2</c:v>
                </c:pt>
                <c:pt idx="88" formatCode="0.0">
                  <c:v>4.2366666599999998E-2</c:v>
                </c:pt>
                <c:pt idx="89" formatCode="0.0">
                  <c:v>4.2799999999999998E-2</c:v>
                </c:pt>
                <c:pt idx="90" formatCode="0.0">
                  <c:v>4.2766666600000003E-2</c:v>
                </c:pt>
                <c:pt idx="91" formatCode="0.0">
                  <c:v>4.2733333300000002E-2</c:v>
                </c:pt>
                <c:pt idx="92" formatCode="0.0">
                  <c:v>4.2700000000000002E-2</c:v>
                </c:pt>
                <c:pt idx="93" formatCode="0.0">
                  <c:v>4.31333333E-2</c:v>
                </c:pt>
                <c:pt idx="94" formatCode="0.0">
                  <c:v>4.3566666599999998E-2</c:v>
                </c:pt>
                <c:pt idx="95" formatCode="0.0">
                  <c:v>4.3999999999999997E-2</c:v>
                </c:pt>
                <c:pt idx="96" formatCode="0.0">
                  <c:v>4.3200000000000002E-2</c:v>
                </c:pt>
                <c:pt idx="97" formatCode="0.0">
                  <c:v>4.24E-2</c:v>
                </c:pt>
                <c:pt idx="98" formatCode="0.0">
                  <c:v>4.1599999999999998E-2</c:v>
                </c:pt>
                <c:pt idx="99" formatCode="0.0">
                  <c:v>4.1599999999999998E-2</c:v>
                </c:pt>
                <c:pt idx="100" formatCode="0.0">
                  <c:v>4.1599999999999998E-2</c:v>
                </c:pt>
                <c:pt idx="101" formatCode="0.0">
                  <c:v>4.1599999999999998E-2</c:v>
                </c:pt>
                <c:pt idx="102" formatCode="0.0">
                  <c:v>4.1366666599999997E-2</c:v>
                </c:pt>
                <c:pt idx="103" formatCode="0.0">
                  <c:v>4.1133333299999998E-2</c:v>
                </c:pt>
                <c:pt idx="104" formatCode="0.0">
                  <c:v>4.0899999999999999E-2</c:v>
                </c:pt>
                <c:pt idx="105" formatCode="0.0">
                  <c:v>4.1166666599999999E-2</c:v>
                </c:pt>
                <c:pt idx="106" formatCode="0.0">
                  <c:v>4.14333333E-2</c:v>
                </c:pt>
                <c:pt idx="107" formatCode="0.0">
                  <c:v>4.1700000000000001E-2</c:v>
                </c:pt>
                <c:pt idx="108" formatCode="0.0">
                  <c:v>4.2133333299999999E-2</c:v>
                </c:pt>
                <c:pt idx="109" formatCode="0.0">
                  <c:v>4.2566666599999997E-2</c:v>
                </c:pt>
                <c:pt idx="110" formatCode="0.0">
                  <c:v>4.2999999999999997E-2</c:v>
                </c:pt>
                <c:pt idx="111" formatCode="0.0">
                  <c:v>4.2466666600000001E-2</c:v>
                </c:pt>
                <c:pt idx="112" formatCode="0.0">
                  <c:v>4.19333333E-2</c:v>
                </c:pt>
                <c:pt idx="113" formatCode="0.0">
                  <c:v>4.1399999999999999E-2</c:v>
                </c:pt>
                <c:pt idx="114" formatCode="0.0">
                  <c:v>4.1066666600000003E-2</c:v>
                </c:pt>
                <c:pt idx="115" formatCode="0.0">
                  <c:v>4.0733333300000001E-2</c:v>
                </c:pt>
                <c:pt idx="116" formatCode="0.0">
                  <c:v>4.0399999999999998E-2</c:v>
                </c:pt>
                <c:pt idx="117" formatCode="0.0">
                  <c:v>3.9133333300000003E-2</c:v>
                </c:pt>
                <c:pt idx="118" formatCode="0.0">
                  <c:v>3.7866666600000001E-2</c:v>
                </c:pt>
                <c:pt idx="119" formatCode="0.0">
                  <c:v>3.6600000000000001E-2</c:v>
                </c:pt>
                <c:pt idx="120" formatCode="0.0">
                  <c:v>3.4700000000000002E-2</c:v>
                </c:pt>
                <c:pt idx="121" formatCode="0.0">
                  <c:v>3.2800000000000003E-2</c:v>
                </c:pt>
                <c:pt idx="122" formatCode="0.0">
                  <c:v>3.09E-2</c:v>
                </c:pt>
                <c:pt idx="123" formatCode="0.0">
                  <c:v>3.12666666E-2</c:v>
                </c:pt>
                <c:pt idx="124" formatCode="0.0">
                  <c:v>3.1633333299999997E-2</c:v>
                </c:pt>
                <c:pt idx="125" formatCode="0.0">
                  <c:v>3.2000000000000001E-2</c:v>
                </c:pt>
                <c:pt idx="126" formatCode="0.0">
                  <c:v>3.3399999999999999E-2</c:v>
                </c:pt>
                <c:pt idx="127" formatCode="0.0">
                  <c:v>3.4799999999999998E-2</c:v>
                </c:pt>
                <c:pt idx="128" formatCode="0.0">
                  <c:v>3.6200000000000003E-2</c:v>
                </c:pt>
                <c:pt idx="129" formatCode="0.0">
                  <c:v>3.80333333E-2</c:v>
                </c:pt>
                <c:pt idx="130" formatCode="0.0">
                  <c:v>3.9866666600000003E-2</c:v>
                </c:pt>
                <c:pt idx="131" formatCode="0.0">
                  <c:v>4.1700000000000001E-2</c:v>
                </c:pt>
                <c:pt idx="132" formatCode="0.0">
                  <c:v>4.2833333299999998E-2</c:v>
                </c:pt>
                <c:pt idx="133" formatCode="0.0">
                  <c:v>4.3966666600000003E-2</c:v>
                </c:pt>
                <c:pt idx="134" formatCode="0.0">
                  <c:v>4.5100000000000001E-2</c:v>
                </c:pt>
                <c:pt idx="135" formatCode="0.0">
                  <c:v>4.6600000000000003E-2</c:v>
                </c:pt>
                <c:pt idx="136" formatCode="0.0">
                  <c:v>4.8099999999999997E-2</c:v>
                </c:pt>
                <c:pt idx="137" formatCode="0.0">
                  <c:v>4.9599999999999998E-2</c:v>
                </c:pt>
                <c:pt idx="138" formatCode="0.0">
                  <c:v>4.7666666599999998E-2</c:v>
                </c:pt>
                <c:pt idx="139" formatCode="0.0">
                  <c:v>4.5733333299999998E-2</c:v>
                </c:pt>
                <c:pt idx="140" formatCode="0.0">
                  <c:v>4.3799999999999999E-2</c:v>
                </c:pt>
                <c:pt idx="141" formatCode="0.0">
                  <c:v>4.3733333300000003E-2</c:v>
                </c:pt>
                <c:pt idx="142" formatCode="0.0">
                  <c:v>4.3666666600000001E-2</c:v>
                </c:pt>
                <c:pt idx="143" formatCode="0.0">
                  <c:v>4.36E-2</c:v>
                </c:pt>
                <c:pt idx="144" formatCode="0.0">
                  <c:v>4.4866666600000001E-2</c:v>
                </c:pt>
                <c:pt idx="145" formatCode="0.0">
                  <c:v>4.6133333300000003E-2</c:v>
                </c:pt>
                <c:pt idx="146" formatCode="0.0">
                  <c:v>4.7399999999999998E-2</c:v>
                </c:pt>
                <c:pt idx="147" formatCode="0.0">
                  <c:v>4.60666666E-2</c:v>
                </c:pt>
                <c:pt idx="148" formatCode="0.0">
                  <c:v>4.4733333299999997E-2</c:v>
                </c:pt>
                <c:pt idx="149" formatCode="0.0">
                  <c:v>4.3400000000000001E-2</c:v>
                </c:pt>
                <c:pt idx="150" formatCode="0.0">
                  <c:v>4.31333333E-2</c:v>
                </c:pt>
                <c:pt idx="151" formatCode="0.0">
                  <c:v>4.2866666599999999E-2</c:v>
                </c:pt>
                <c:pt idx="152" formatCode="0.0">
                  <c:v>4.2599999999999999E-2</c:v>
                </c:pt>
                <c:pt idx="153" formatCode="0.0">
                  <c:v>4.1766666600000002E-2</c:v>
                </c:pt>
                <c:pt idx="154" formatCode="0.0">
                  <c:v>4.0933333299999999E-2</c:v>
                </c:pt>
                <c:pt idx="155" formatCode="0.0">
                  <c:v>4.0099999999999997E-2</c:v>
                </c:pt>
                <c:pt idx="156" formatCode="0.0">
                  <c:v>3.9566666600000001E-2</c:v>
                </c:pt>
                <c:pt idx="157" formatCode="0.0">
                  <c:v>3.90333333E-2</c:v>
                </c:pt>
                <c:pt idx="158" formatCode="0.0">
                  <c:v>3.85E-2</c:v>
                </c:pt>
                <c:pt idx="159" formatCode="0.0">
                  <c:v>4.0066666600000002E-2</c:v>
                </c:pt>
                <c:pt idx="160" formatCode="0.0">
                  <c:v>4.1633333299999999E-2</c:v>
                </c:pt>
                <c:pt idx="161" formatCode="0.0">
                  <c:v>4.3200000000000002E-2</c:v>
                </c:pt>
                <c:pt idx="162" formatCode="0.0">
                  <c:v>4.41E-2</c:v>
                </c:pt>
                <c:pt idx="163" formatCode="0.0">
                  <c:v>4.4999999999999998E-2</c:v>
                </c:pt>
                <c:pt idx="164" formatCode="0.0">
                  <c:v>4.5900000000000003E-2</c:v>
                </c:pt>
                <c:pt idx="165" formatCode="0.0">
                  <c:v>4.7366666600000003E-2</c:v>
                </c:pt>
                <c:pt idx="166" formatCode="0.0">
                  <c:v>4.8833333299999997E-2</c:v>
                </c:pt>
                <c:pt idx="167" formatCode="0.0">
                  <c:v>5.0299999999999997E-2</c:v>
                </c:pt>
                <c:pt idx="168" formatCode="0.0">
                  <c:v>5.0500000000000003E-2</c:v>
                </c:pt>
                <c:pt idx="169" formatCode="0.0">
                  <c:v>5.0700000000000002E-2</c:v>
                </c:pt>
                <c:pt idx="170" formatCode="0.0">
                  <c:v>5.0900000000000001E-2</c:v>
                </c:pt>
                <c:pt idx="171" formatCode="0.0">
                  <c:v>5.0733333300000003E-2</c:v>
                </c:pt>
                <c:pt idx="172" formatCode="0.0">
                  <c:v>5.0566666599999997E-2</c:v>
                </c:pt>
                <c:pt idx="173" formatCode="0.0">
                  <c:v>5.04E-2</c:v>
                </c:pt>
                <c:pt idx="174" formatCode="0.0">
                  <c:v>5.0900000000000001E-2</c:v>
                </c:pt>
                <c:pt idx="175" formatCode="0.0">
                  <c:v>5.1400000000000001E-2</c:v>
                </c:pt>
                <c:pt idx="176" formatCode="0.0">
                  <c:v>5.1900000000000002E-2</c:v>
                </c:pt>
                <c:pt idx="177" formatCode="0.0">
                  <c:v>5.2633333300000001E-2</c:v>
                </c:pt>
                <c:pt idx="178" formatCode="0.0">
                  <c:v>5.3366666600000001E-2</c:v>
                </c:pt>
                <c:pt idx="179" formatCode="0.0">
                  <c:v>5.4100000000000002E-2</c:v>
                </c:pt>
                <c:pt idx="180" formatCode="0.0">
                  <c:v>5.4333333300000002E-2</c:v>
                </c:pt>
                <c:pt idx="181" formatCode="0.0">
                  <c:v>5.4566666600000001E-2</c:v>
                </c:pt>
                <c:pt idx="182" formatCode="0.0">
                  <c:v>5.4800000000000001E-2</c:v>
                </c:pt>
                <c:pt idx="183" formatCode="0.0">
                  <c:v>5.5933333299999999E-2</c:v>
                </c:pt>
                <c:pt idx="184" formatCode="0.0">
                  <c:v>5.7066666600000003E-2</c:v>
                </c:pt>
                <c:pt idx="185" formatCode="0.0">
                  <c:v>5.8200000000000002E-2</c:v>
                </c:pt>
                <c:pt idx="186" formatCode="0.0">
                  <c:v>5.86666666E-2</c:v>
                </c:pt>
                <c:pt idx="187" formatCode="0.0">
                  <c:v>5.91333333E-2</c:v>
                </c:pt>
                <c:pt idx="188" formatCode="0.0">
                  <c:v>5.96E-2</c:v>
                </c:pt>
                <c:pt idx="189" formatCode="0.0">
                  <c:v>5.9933333300000002E-2</c:v>
                </c:pt>
                <c:pt idx="190" formatCode="0.0">
                  <c:v>6.0266666599999998E-2</c:v>
                </c:pt>
                <c:pt idx="191" formatCode="0.0">
                  <c:v>6.0600000000000001E-2</c:v>
                </c:pt>
                <c:pt idx="192" formatCode="0.0">
                  <c:v>6.1699999999999998E-2</c:v>
                </c:pt>
                <c:pt idx="193" formatCode="0.0">
                  <c:v>6.2799999999999995E-2</c:v>
                </c:pt>
                <c:pt idx="194" formatCode="0.0">
                  <c:v>6.3899999999999998E-2</c:v>
                </c:pt>
                <c:pt idx="195" formatCode="0.0">
                  <c:v>6.4033333299999995E-2</c:v>
                </c:pt>
                <c:pt idx="196" formatCode="0.0">
                  <c:v>6.4166666600000005E-2</c:v>
                </c:pt>
                <c:pt idx="197" formatCode="0.0">
                  <c:v>6.4299999999999996E-2</c:v>
                </c:pt>
                <c:pt idx="198" formatCode="0.0">
                  <c:v>6.4600000000000005E-2</c:v>
                </c:pt>
                <c:pt idx="199" formatCode="0.0">
                  <c:v>6.4899999999999999E-2</c:v>
                </c:pt>
                <c:pt idx="200" formatCode="0.0">
                  <c:v>6.5199999999999994E-2</c:v>
                </c:pt>
                <c:pt idx="201" formatCode="0.0">
                  <c:v>6.5066666600000003E-2</c:v>
                </c:pt>
                <c:pt idx="202" formatCode="0.0">
                  <c:v>6.4933333300000007E-2</c:v>
                </c:pt>
                <c:pt idx="203" formatCode="0.0">
                  <c:v>6.4799999999999996E-2</c:v>
                </c:pt>
                <c:pt idx="204" formatCode="0.0">
                  <c:v>6.73666666E-2</c:v>
                </c:pt>
                <c:pt idx="205" formatCode="0.0">
                  <c:v>6.9933333299999997E-2</c:v>
                </c:pt>
                <c:pt idx="206" formatCode="0.0">
                  <c:v>7.2499999999999995E-2</c:v>
                </c:pt>
                <c:pt idx="207" formatCode="0.0">
                  <c:v>7.3133333300000006E-2</c:v>
                </c:pt>
                <c:pt idx="208" formatCode="0.0">
                  <c:v>7.3766666600000003E-2</c:v>
                </c:pt>
                <c:pt idx="209" formatCode="0.0">
                  <c:v>7.4399999999999994E-2</c:v>
                </c:pt>
                <c:pt idx="210" formatCode="0.0">
                  <c:v>7.4766666600000004E-2</c:v>
                </c:pt>
                <c:pt idx="211" formatCode="0.0">
                  <c:v>7.5133333299999994E-2</c:v>
                </c:pt>
                <c:pt idx="212" formatCode="0.0">
                  <c:v>7.5499999999999998E-2</c:v>
                </c:pt>
                <c:pt idx="213" formatCode="0.0">
                  <c:v>7.6766666600000005E-2</c:v>
                </c:pt>
                <c:pt idx="214" formatCode="0.0">
                  <c:v>7.8033333299999993E-2</c:v>
                </c:pt>
                <c:pt idx="215" formatCode="0.0">
                  <c:v>7.9299999999999995E-2</c:v>
                </c:pt>
                <c:pt idx="216" formatCode="0.0">
                  <c:v>8.0366666599999997E-2</c:v>
                </c:pt>
                <c:pt idx="217" formatCode="0.0">
                  <c:v>8.1433333299999994E-2</c:v>
                </c:pt>
                <c:pt idx="218" formatCode="0.0">
                  <c:v>8.2500000000000004E-2</c:v>
                </c:pt>
                <c:pt idx="219" formatCode="0.0">
                  <c:v>8.2166666599999993E-2</c:v>
                </c:pt>
                <c:pt idx="220" formatCode="0.0">
                  <c:v>8.1833333300000005E-2</c:v>
                </c:pt>
                <c:pt idx="221" formatCode="0.0">
                  <c:v>8.1500000000000003E-2</c:v>
                </c:pt>
                <c:pt idx="222" formatCode="0.0">
                  <c:v>8.0866666599999998E-2</c:v>
                </c:pt>
                <c:pt idx="223" formatCode="0.0">
                  <c:v>8.0233333300000001E-2</c:v>
                </c:pt>
                <c:pt idx="224" formatCode="0.0">
                  <c:v>7.9600000000000004E-2</c:v>
                </c:pt>
                <c:pt idx="225" formatCode="0.0">
                  <c:v>7.99666666E-2</c:v>
                </c:pt>
                <c:pt idx="226" formatCode="0.0">
                  <c:v>8.0333333300000004E-2</c:v>
                </c:pt>
                <c:pt idx="227" formatCode="0.0">
                  <c:v>8.0699999999999994E-2</c:v>
                </c:pt>
                <c:pt idx="228" formatCode="0.0">
                  <c:v>7.9766666599999994E-2</c:v>
                </c:pt>
                <c:pt idx="229" formatCode="0.0">
                  <c:v>7.8833333300000002E-2</c:v>
                </c:pt>
                <c:pt idx="230" formatCode="0.0">
                  <c:v>7.7899999999999997E-2</c:v>
                </c:pt>
                <c:pt idx="231" formatCode="0.0">
                  <c:v>7.7533333300000007E-2</c:v>
                </c:pt>
                <c:pt idx="232" formatCode="0.0">
                  <c:v>7.7166666600000003E-2</c:v>
                </c:pt>
                <c:pt idx="233" formatCode="0.0">
                  <c:v>7.6799999999999993E-2</c:v>
                </c:pt>
                <c:pt idx="234" formatCode="0.0">
                  <c:v>7.6933333300000004E-2</c:v>
                </c:pt>
                <c:pt idx="235" formatCode="0.0">
                  <c:v>7.70666666E-2</c:v>
                </c:pt>
                <c:pt idx="236" formatCode="0.0">
                  <c:v>7.7200000000000005E-2</c:v>
                </c:pt>
                <c:pt idx="237" formatCode="0.0">
                  <c:v>7.8266666600000007E-2</c:v>
                </c:pt>
                <c:pt idx="238" formatCode="0.0">
                  <c:v>7.9333333300000003E-2</c:v>
                </c:pt>
                <c:pt idx="239" formatCode="0.0">
                  <c:v>8.0399999999999999E-2</c:v>
                </c:pt>
                <c:pt idx="240" formatCode="0.0">
                  <c:v>8.0433333300000007E-2</c:v>
                </c:pt>
                <c:pt idx="241" formatCode="0.0">
                  <c:v>8.04666666E-2</c:v>
                </c:pt>
                <c:pt idx="242" formatCode="0.0">
                  <c:v>8.0500000000000002E-2</c:v>
                </c:pt>
                <c:pt idx="243" formatCode="0.0">
                  <c:v>8.1600000000000006E-2</c:v>
                </c:pt>
                <c:pt idx="244" formatCode="0.0">
                  <c:v>8.2699999999999996E-2</c:v>
                </c:pt>
                <c:pt idx="245" formatCode="0.0">
                  <c:v>8.3799999999999999E-2</c:v>
                </c:pt>
                <c:pt idx="246" formatCode="0.0">
                  <c:v>8.3833333300000007E-2</c:v>
                </c:pt>
                <c:pt idx="247" formatCode="0.0">
                  <c:v>8.3866666600000001E-2</c:v>
                </c:pt>
                <c:pt idx="248" formatCode="0.0">
                  <c:v>8.3900000000000002E-2</c:v>
                </c:pt>
                <c:pt idx="249" formatCode="0.0">
                  <c:v>8.4366666600000001E-2</c:v>
                </c:pt>
                <c:pt idx="250" formatCode="0.0">
                  <c:v>8.4833333299999994E-2</c:v>
                </c:pt>
                <c:pt idx="251" formatCode="0.0">
                  <c:v>8.5300000000000001E-2</c:v>
                </c:pt>
                <c:pt idx="252" formatCode="0.0">
                  <c:v>8.4733333300000005E-2</c:v>
                </c:pt>
                <c:pt idx="253" formatCode="0.0">
                  <c:v>8.4166666599999995E-2</c:v>
                </c:pt>
                <c:pt idx="254" formatCode="0.0">
                  <c:v>8.3599999999999994E-2</c:v>
                </c:pt>
                <c:pt idx="255" formatCode="0.0">
                  <c:v>8.2600000000000007E-2</c:v>
                </c:pt>
                <c:pt idx="256" formatCode="0.0">
                  <c:v>8.1600000000000006E-2</c:v>
                </c:pt>
                <c:pt idx="257" formatCode="0.0">
                  <c:v>8.0600000000000005E-2</c:v>
                </c:pt>
                <c:pt idx="258" formatCode="0.0">
                  <c:v>7.9533333299999995E-2</c:v>
                </c:pt>
                <c:pt idx="259" formatCode="0.0">
                  <c:v>7.8466666599999998E-2</c:v>
                </c:pt>
                <c:pt idx="260" formatCode="0.0">
                  <c:v>7.7399999999999997E-2</c:v>
                </c:pt>
                <c:pt idx="261" formatCode="0.0">
                  <c:v>7.5466666599999996E-2</c:v>
                </c:pt>
                <c:pt idx="262" formatCode="0.0">
                  <c:v>7.3533333300000003E-2</c:v>
                </c:pt>
                <c:pt idx="263" formatCode="0.0">
                  <c:v>7.1599999999999997E-2</c:v>
                </c:pt>
                <c:pt idx="264" formatCode="0.0">
                  <c:v>6.8866666600000001E-2</c:v>
                </c:pt>
                <c:pt idx="265" formatCode="0.0">
                  <c:v>6.61333333E-2</c:v>
                </c:pt>
                <c:pt idx="266" formatCode="0.0">
                  <c:v>6.3399999999999998E-2</c:v>
                </c:pt>
                <c:pt idx="267" formatCode="0.0">
                  <c:v>6.4533333299999995E-2</c:v>
                </c:pt>
                <c:pt idx="268" formatCode="0.0">
                  <c:v>6.5666666600000007E-2</c:v>
                </c:pt>
                <c:pt idx="269" formatCode="0.0">
                  <c:v>6.6799999999999998E-2</c:v>
                </c:pt>
                <c:pt idx="270" formatCode="0.0">
                  <c:v>6.6299999999999998E-2</c:v>
                </c:pt>
                <c:pt idx="271" formatCode="0.0">
                  <c:v>6.5799999999999997E-2</c:v>
                </c:pt>
                <c:pt idx="272" formatCode="0.0">
                  <c:v>6.5299999999999997E-2</c:v>
                </c:pt>
                <c:pt idx="273" formatCode="0.0">
                  <c:v>6.3500000000000001E-2</c:v>
                </c:pt>
                <c:pt idx="274" formatCode="0.0">
                  <c:v>6.1699999999999998E-2</c:v>
                </c:pt>
                <c:pt idx="275" formatCode="0.0">
                  <c:v>5.9900000000000002E-2</c:v>
                </c:pt>
                <c:pt idx="276" formatCode="0.0">
                  <c:v>6.4100000000000004E-2</c:v>
                </c:pt>
                <c:pt idx="277" formatCode="0.0">
                  <c:v>6.83E-2</c:v>
                </c:pt>
                <c:pt idx="278" formatCode="0.0">
                  <c:v>7.2499999999999995E-2</c:v>
                </c:pt>
                <c:pt idx="279" formatCode="0.0">
                  <c:v>7.2900000000000006E-2</c:v>
                </c:pt>
                <c:pt idx="280" formatCode="0.0">
                  <c:v>7.3300000000000004E-2</c:v>
                </c:pt>
                <c:pt idx="281" formatCode="0.0">
                  <c:v>7.3700000000000002E-2</c:v>
                </c:pt>
                <c:pt idx="282" formatCode="0.0">
                  <c:v>7.4200000000000002E-2</c:v>
                </c:pt>
                <c:pt idx="283" formatCode="0.0">
                  <c:v>7.4700000000000003E-2</c:v>
                </c:pt>
                <c:pt idx="284" formatCode="0.0">
                  <c:v>7.5200000000000003E-2</c:v>
                </c:pt>
                <c:pt idx="285" formatCode="0.0">
                  <c:v>7.6533333300000006E-2</c:v>
                </c:pt>
                <c:pt idx="286" formatCode="0.0">
                  <c:v>7.7866666599999995E-2</c:v>
                </c:pt>
                <c:pt idx="287" formatCode="0.0">
                  <c:v>7.9200000000000007E-2</c:v>
                </c:pt>
                <c:pt idx="288" formatCode="0.0">
                  <c:v>8.0666666600000006E-2</c:v>
                </c:pt>
                <c:pt idx="289" formatCode="0.0">
                  <c:v>8.21333333E-2</c:v>
                </c:pt>
                <c:pt idx="290" formatCode="0.0">
                  <c:v>8.3599999999999994E-2</c:v>
                </c:pt>
                <c:pt idx="291" formatCode="0.0">
                  <c:v>8.4000000000000005E-2</c:v>
                </c:pt>
                <c:pt idx="292" formatCode="0.0">
                  <c:v>8.4400000000000003E-2</c:v>
                </c:pt>
                <c:pt idx="293" formatCode="0.0">
                  <c:v>8.48E-2</c:v>
                </c:pt>
                <c:pt idx="294" formatCode="0.0">
                  <c:v>8.62666666E-2</c:v>
                </c:pt>
                <c:pt idx="295" formatCode="0.0">
                  <c:v>8.7733333299999994E-2</c:v>
                </c:pt>
                <c:pt idx="296" formatCode="0.0">
                  <c:v>8.9200000000000002E-2</c:v>
                </c:pt>
                <c:pt idx="297" formatCode="0.0">
                  <c:v>9.1366666599999993E-2</c:v>
                </c:pt>
                <c:pt idx="298" formatCode="0.0">
                  <c:v>9.3533333299999993E-2</c:v>
                </c:pt>
                <c:pt idx="299" formatCode="0.0">
                  <c:v>9.5699999999999993E-2</c:v>
                </c:pt>
                <c:pt idx="300" formatCode="0.0">
                  <c:v>9.7233333300000002E-2</c:v>
                </c:pt>
                <c:pt idx="301" formatCode="0.0">
                  <c:v>9.8766666599999997E-2</c:v>
                </c:pt>
                <c:pt idx="302" formatCode="0.0">
                  <c:v>0.1003</c:v>
                </c:pt>
                <c:pt idx="303" formatCode="0.0">
                  <c:v>9.8799999999999999E-2</c:v>
                </c:pt>
                <c:pt idx="304" formatCode="0.0">
                  <c:v>9.7299999999999998E-2</c:v>
                </c:pt>
                <c:pt idx="305" formatCode="0.0">
                  <c:v>9.5799999999999996E-2</c:v>
                </c:pt>
                <c:pt idx="306" formatCode="0.0">
                  <c:v>9.5666666600000005E-2</c:v>
                </c:pt>
                <c:pt idx="307" formatCode="0.0">
                  <c:v>9.5533333299999995E-2</c:v>
                </c:pt>
                <c:pt idx="308" formatCode="0.0">
                  <c:v>9.5399999999999999E-2</c:v>
                </c:pt>
                <c:pt idx="309" formatCode="0.0">
                  <c:v>9.6100000000000005E-2</c:v>
                </c:pt>
                <c:pt idx="310" formatCode="0.0">
                  <c:v>9.6799999999999997E-2</c:v>
                </c:pt>
                <c:pt idx="311" formatCode="0.0">
                  <c:v>9.7500000000000003E-2</c:v>
                </c:pt>
                <c:pt idx="312" formatCode="0.0">
                  <c:v>9.5100000000000004E-2</c:v>
                </c:pt>
                <c:pt idx="313" formatCode="0.0">
                  <c:v>9.2700000000000005E-2</c:v>
                </c:pt>
                <c:pt idx="314" formatCode="0.0">
                  <c:v>9.0300000000000005E-2</c:v>
                </c:pt>
                <c:pt idx="315" formatCode="0.0">
                  <c:v>9.0233333299999996E-2</c:v>
                </c:pt>
                <c:pt idx="316" formatCode="0.0">
                  <c:v>9.0166666600000001E-2</c:v>
                </c:pt>
                <c:pt idx="317" formatCode="0.0">
                  <c:v>9.01E-2</c:v>
                </c:pt>
                <c:pt idx="318" formatCode="0.0">
                  <c:v>8.8666666599999999E-2</c:v>
                </c:pt>
                <c:pt idx="319" formatCode="0.0">
                  <c:v>8.7233333299999993E-2</c:v>
                </c:pt>
                <c:pt idx="320" formatCode="0.0">
                  <c:v>8.5800000000000001E-2</c:v>
                </c:pt>
                <c:pt idx="321" formatCode="0.0">
                  <c:v>8.5000000000000006E-2</c:v>
                </c:pt>
                <c:pt idx="322" formatCode="0.0">
                  <c:v>8.4199999999999997E-2</c:v>
                </c:pt>
                <c:pt idx="323" formatCode="0.0">
                  <c:v>8.3400000000000002E-2</c:v>
                </c:pt>
                <c:pt idx="324" formatCode="0.0">
                  <c:v>8.3466666600000003E-2</c:v>
                </c:pt>
                <c:pt idx="325" formatCode="0.0">
                  <c:v>8.3533333299999998E-2</c:v>
                </c:pt>
                <c:pt idx="326" formatCode="0.0">
                  <c:v>8.3599999999999994E-2</c:v>
                </c:pt>
                <c:pt idx="327" formatCode="0.0">
                  <c:v>8.7766666600000001E-2</c:v>
                </c:pt>
                <c:pt idx="328" formatCode="0.0">
                  <c:v>9.1933333300000003E-2</c:v>
                </c:pt>
                <c:pt idx="329" formatCode="0.0">
                  <c:v>9.6100000000000005E-2</c:v>
                </c:pt>
                <c:pt idx="330" formatCode="0.0">
                  <c:v>0.1028</c:v>
                </c:pt>
                <c:pt idx="331" formatCode="0.0">
                  <c:v>0.1095</c:v>
                </c:pt>
                <c:pt idx="332" formatCode="0.0">
                  <c:v>0.1162</c:v>
                </c:pt>
                <c:pt idx="333" formatCode="0.0">
                  <c:v>0.1178666666</c:v>
                </c:pt>
                <c:pt idx="334" formatCode="0.0">
                  <c:v>0.1195333333</c:v>
                </c:pt>
                <c:pt idx="335" formatCode="0.0">
                  <c:v>0.1212</c:v>
                </c:pt>
                <c:pt idx="336" formatCode="0.0">
                  <c:v>0.1261666666</c:v>
                </c:pt>
                <c:pt idx="337" formatCode="0.0">
                  <c:v>0.13113333329999999</c:v>
                </c:pt>
                <c:pt idx="338" formatCode="0.0">
                  <c:v>0.1361</c:v>
                </c:pt>
                <c:pt idx="339" formatCode="0.0">
                  <c:v>0.13489999999999999</c:v>
                </c:pt>
                <c:pt idx="340" formatCode="0.0">
                  <c:v>0.13370000000000001</c:v>
                </c:pt>
                <c:pt idx="341" formatCode="0.0">
                  <c:v>0.13250000000000001</c:v>
                </c:pt>
                <c:pt idx="342" formatCode="0.0">
                  <c:v>0.13270000000000001</c:v>
                </c:pt>
                <c:pt idx="343" formatCode="0.0">
                  <c:v>0.13289999999999999</c:v>
                </c:pt>
                <c:pt idx="344" formatCode="0.0">
                  <c:v>0.1331</c:v>
                </c:pt>
                <c:pt idx="345" formatCode="0.0">
                  <c:v>0.13223333330000001</c:v>
                </c:pt>
                <c:pt idx="346" formatCode="0.0">
                  <c:v>0.13136666659999999</c:v>
                </c:pt>
                <c:pt idx="347" formatCode="0.0">
                  <c:v>0.1305</c:v>
                </c:pt>
                <c:pt idx="348" formatCode="0.0">
                  <c:v>0.13250000000000001</c:v>
                </c:pt>
                <c:pt idx="349" formatCode="0.0">
                  <c:v>0.13450000000000001</c:v>
                </c:pt>
                <c:pt idx="350" formatCode="0.0">
                  <c:v>0.13650000000000001</c:v>
                </c:pt>
                <c:pt idx="351" formatCode="0.0">
                  <c:v>0.14269999999999999</c:v>
                </c:pt>
                <c:pt idx="352" formatCode="0.0">
                  <c:v>0.1489</c:v>
                </c:pt>
                <c:pt idx="353" formatCode="0.0">
                  <c:v>0.15509999999999999</c:v>
                </c:pt>
                <c:pt idx="354" formatCode="0.0">
                  <c:v>0.15920000000000001</c:v>
                </c:pt>
                <c:pt idx="355" formatCode="0.0">
                  <c:v>0.1633</c:v>
                </c:pt>
                <c:pt idx="356" formatCode="0.0">
                  <c:v>0.16739999999999999</c:v>
                </c:pt>
                <c:pt idx="357" formatCode="0.0">
                  <c:v>0.16546666660000001</c:v>
                </c:pt>
                <c:pt idx="358" formatCode="0.0">
                  <c:v>0.1635333333</c:v>
                </c:pt>
                <c:pt idx="359" formatCode="0.0">
                  <c:v>0.16159999999999999</c:v>
                </c:pt>
                <c:pt idx="360" formatCode="0.0">
                  <c:v>0.15809999999999999</c:v>
                </c:pt>
                <c:pt idx="361" formatCode="0.0">
                  <c:v>0.15459999999999999</c:v>
                </c:pt>
                <c:pt idx="362" formatCode="0.0">
                  <c:v>0.15110000000000001</c:v>
                </c:pt>
                <c:pt idx="363" formatCode="0.0">
                  <c:v>0.16089999999999999</c:v>
                </c:pt>
                <c:pt idx="364" formatCode="0.0">
                  <c:v>0.17069999999999999</c:v>
                </c:pt>
                <c:pt idx="365" formatCode="0.0">
                  <c:v>0.18049999999999999</c:v>
                </c:pt>
                <c:pt idx="366" formatCode="0.0">
                  <c:v>0.18106666660000001</c:v>
                </c:pt>
                <c:pt idx="367" formatCode="0.0">
                  <c:v>0.1816333333</c:v>
                </c:pt>
                <c:pt idx="368" formatCode="0.0">
                  <c:v>0.1822</c:v>
                </c:pt>
                <c:pt idx="369" formatCode="0.0">
                  <c:v>0.1845</c:v>
                </c:pt>
                <c:pt idx="370" formatCode="0.0">
                  <c:v>0.18679999999999999</c:v>
                </c:pt>
                <c:pt idx="371" formatCode="0.0">
                  <c:v>0.18909999999999999</c:v>
                </c:pt>
                <c:pt idx="372" formatCode="0.0">
                  <c:v>0.18629999999999999</c:v>
                </c:pt>
                <c:pt idx="373" formatCode="0.0">
                  <c:v>0.1835</c:v>
                </c:pt>
                <c:pt idx="374" formatCode="0.0">
                  <c:v>0.1807</c:v>
                </c:pt>
                <c:pt idx="375" formatCode="0.0">
                  <c:v>0.1796666666</c:v>
                </c:pt>
                <c:pt idx="376" formatCode="0.0">
                  <c:v>0.1786333333</c:v>
                </c:pt>
                <c:pt idx="377" formatCode="0.0">
                  <c:v>0.17760000000000001</c:v>
                </c:pt>
                <c:pt idx="378" formatCode="0.0">
                  <c:v>0.17543333329999999</c:v>
                </c:pt>
                <c:pt idx="379" formatCode="0.0">
                  <c:v>0.17326666660000001</c:v>
                </c:pt>
                <c:pt idx="380" formatCode="0.0">
                  <c:v>0.1711</c:v>
                </c:pt>
                <c:pt idx="381" formatCode="0.0">
                  <c:v>0.1696</c:v>
                </c:pt>
                <c:pt idx="382" formatCode="0.0">
                  <c:v>0.1681</c:v>
                </c:pt>
                <c:pt idx="383" formatCode="0.0">
                  <c:v>0.1666</c:v>
                </c:pt>
                <c:pt idx="384" formatCode="0.0">
                  <c:v>0.16506666659999999</c:v>
                </c:pt>
                <c:pt idx="385" formatCode="0.0">
                  <c:v>0.1635333333</c:v>
                </c:pt>
                <c:pt idx="386" formatCode="0.0">
                  <c:v>0.16200000000000001</c:v>
                </c:pt>
                <c:pt idx="387" formatCode="0.0">
                  <c:v>0.15406666660000001</c:v>
                </c:pt>
                <c:pt idx="388" formatCode="0.0">
                  <c:v>0.1461333333</c:v>
                </c:pt>
                <c:pt idx="389" formatCode="0.0">
                  <c:v>0.13819999999999999</c:v>
                </c:pt>
                <c:pt idx="390" formatCode="0.0">
                  <c:v>0.1420666666</c:v>
                </c:pt>
                <c:pt idx="391" formatCode="0.0">
                  <c:v>0.1459333333</c:v>
                </c:pt>
                <c:pt idx="392" formatCode="0.0">
                  <c:v>0.14979999999999999</c:v>
                </c:pt>
                <c:pt idx="393" formatCode="0.0">
                  <c:v>0.15740000000000001</c:v>
                </c:pt>
                <c:pt idx="394" formatCode="0.0">
                  <c:v>0.16500000000000001</c:v>
                </c:pt>
                <c:pt idx="395" formatCode="0.0">
                  <c:v>0.1726</c:v>
                </c:pt>
                <c:pt idx="396" formatCode="0.0">
                  <c:v>0.1760666666</c:v>
                </c:pt>
                <c:pt idx="397" formatCode="0.0">
                  <c:v>0.17953333329999999</c:v>
                </c:pt>
                <c:pt idx="398" formatCode="0.0">
                  <c:v>0.183</c:v>
                </c:pt>
                <c:pt idx="399" formatCode="0.0">
                  <c:v>0.18356666660000001</c:v>
                </c:pt>
                <c:pt idx="400" formatCode="0.0">
                  <c:v>0.18413333330000001</c:v>
                </c:pt>
                <c:pt idx="401" formatCode="0.0">
                  <c:v>0.1847</c:v>
                </c:pt>
                <c:pt idx="402" formatCode="0.0">
                  <c:v>0.191</c:v>
                </c:pt>
                <c:pt idx="403" formatCode="0.0">
                  <c:v>0.1973</c:v>
                </c:pt>
                <c:pt idx="404" formatCode="0.0">
                  <c:v>0.2036</c:v>
                </c:pt>
                <c:pt idx="405" formatCode="0.0">
                  <c:v>0.19850000000000001</c:v>
                </c:pt>
                <c:pt idx="406" formatCode="0.0">
                  <c:v>0.19339999999999999</c:v>
                </c:pt>
                <c:pt idx="407" formatCode="0.0">
                  <c:v>0.1883</c:v>
                </c:pt>
                <c:pt idx="408" formatCode="0.0">
                  <c:v>0.1824333333</c:v>
                </c:pt>
                <c:pt idx="409" formatCode="0.0">
                  <c:v>0.17656666660000001</c:v>
                </c:pt>
                <c:pt idx="410" formatCode="0.0">
                  <c:v>0.17069999999999999</c:v>
                </c:pt>
                <c:pt idx="411" formatCode="0.0">
                  <c:v>0.1739</c:v>
                </c:pt>
                <c:pt idx="412" formatCode="0.0">
                  <c:v>0.17710000000000001</c:v>
                </c:pt>
                <c:pt idx="413" formatCode="0.0">
                  <c:v>0.18029999999999999</c:v>
                </c:pt>
                <c:pt idx="414" formatCode="0.0">
                  <c:v>0.17953333329999999</c:v>
                </c:pt>
                <c:pt idx="415" formatCode="0.0">
                  <c:v>0.17876666660000001</c:v>
                </c:pt>
                <c:pt idx="416" formatCode="0.0">
                  <c:v>0.17799999999999999</c:v>
                </c:pt>
                <c:pt idx="417" formatCode="0.0">
                  <c:v>0.1733666666</c:v>
                </c:pt>
                <c:pt idx="418" formatCode="0.0">
                  <c:v>0.16873333330000001</c:v>
                </c:pt>
                <c:pt idx="419" formatCode="0.0">
                  <c:v>0.1641</c:v>
                </c:pt>
                <c:pt idx="420" formatCode="0.0">
                  <c:v>0.16873333330000001</c:v>
                </c:pt>
                <c:pt idx="421" formatCode="0.0">
                  <c:v>0.1733666666</c:v>
                </c:pt>
                <c:pt idx="422" formatCode="0.0">
                  <c:v>0.17799999999999999</c:v>
                </c:pt>
                <c:pt idx="423" formatCode="0.0">
                  <c:v>0.18659999999999999</c:v>
                </c:pt>
                <c:pt idx="424" formatCode="0.0">
                  <c:v>0.19520000000000001</c:v>
                </c:pt>
                <c:pt idx="425" formatCode="0.0">
                  <c:v>0.20380000000000001</c:v>
                </c:pt>
                <c:pt idx="426" formatCode="0.0">
                  <c:v>0.21010000000000001</c:v>
                </c:pt>
                <c:pt idx="427" formatCode="0.0">
                  <c:v>0.21640000000000001</c:v>
                </c:pt>
                <c:pt idx="428" formatCode="0.0">
                  <c:v>0.22270000000000001</c:v>
                </c:pt>
                <c:pt idx="429" formatCode="0.0">
                  <c:v>0.22770000000000001</c:v>
                </c:pt>
                <c:pt idx="430" formatCode="0.0">
                  <c:v>0.23269999999999999</c:v>
                </c:pt>
                <c:pt idx="431" formatCode="0.0">
                  <c:v>0.23769999999999999</c:v>
                </c:pt>
                <c:pt idx="432" formatCode="0.0">
                  <c:v>0.2481666666</c:v>
                </c:pt>
                <c:pt idx="433" formatCode="0.0">
                  <c:v>0.25863333329999999</c:v>
                </c:pt>
                <c:pt idx="434" formatCode="0.0">
                  <c:v>0.26910000000000001</c:v>
                </c:pt>
                <c:pt idx="435" formatCode="0.0">
                  <c:v>0.26929999999999998</c:v>
                </c:pt>
                <c:pt idx="436" formatCode="0.0">
                  <c:v>0.26950000000000002</c:v>
                </c:pt>
                <c:pt idx="437" formatCode="0.0">
                  <c:v>0.2697</c:v>
                </c:pt>
                <c:pt idx="438" formatCode="0.0">
                  <c:v>0.26823333329999999</c:v>
                </c:pt>
                <c:pt idx="439" formatCode="0.0">
                  <c:v>0.26676666659999998</c:v>
                </c:pt>
                <c:pt idx="440" formatCode="0.0">
                  <c:v>0.26529999999999998</c:v>
                </c:pt>
                <c:pt idx="441" formatCode="0.0">
                  <c:v>0.26740000000000003</c:v>
                </c:pt>
                <c:pt idx="442" formatCode="0.0">
                  <c:v>0.26950000000000002</c:v>
                </c:pt>
                <c:pt idx="443" formatCode="0.0">
                  <c:v>0.27160000000000001</c:v>
                </c:pt>
                <c:pt idx="444" formatCode="0.0">
                  <c:v>0.27129999999999999</c:v>
                </c:pt>
                <c:pt idx="445" formatCode="0.0">
                  <c:v>0.27100000000000002</c:v>
                </c:pt>
                <c:pt idx="446" formatCode="0.0">
                  <c:v>0.2707</c:v>
                </c:pt>
                <c:pt idx="447" formatCode="0.0">
                  <c:v>0.2695666666</c:v>
                </c:pt>
                <c:pt idx="448" formatCode="0.0">
                  <c:v>0.26843333330000002</c:v>
                </c:pt>
                <c:pt idx="449" formatCode="0.0">
                  <c:v>0.26729999999999998</c:v>
                </c:pt>
                <c:pt idx="450" formatCode="0.0">
                  <c:v>0.27360000000000001</c:v>
                </c:pt>
                <c:pt idx="451" formatCode="0.0">
                  <c:v>0.27989999999999998</c:v>
                </c:pt>
                <c:pt idx="452" formatCode="0.0">
                  <c:v>0.28620000000000001</c:v>
                </c:pt>
                <c:pt idx="453" formatCode="0.0">
                  <c:v>0.27746666660000002</c:v>
                </c:pt>
                <c:pt idx="454" formatCode="0.0">
                  <c:v>0.26873333329999999</c:v>
                </c:pt>
                <c:pt idx="455" formatCode="0.0">
                  <c:v>0.26</c:v>
                </c:pt>
                <c:pt idx="456" formatCode="0.0">
                  <c:v>0.25463333329999999</c:v>
                </c:pt>
                <c:pt idx="457" formatCode="0.0">
                  <c:v>0.24926666659999999</c:v>
                </c:pt>
                <c:pt idx="458" formatCode="0.0">
                  <c:v>0.24390000000000001</c:v>
                </c:pt>
                <c:pt idx="459" formatCode="0.0">
                  <c:v>0.23953333330000001</c:v>
                </c:pt>
                <c:pt idx="460" formatCode="0.0">
                  <c:v>0.23516666659999999</c:v>
                </c:pt>
                <c:pt idx="461" formatCode="0.0">
                  <c:v>0.23080000000000001</c:v>
                </c:pt>
                <c:pt idx="462" formatCode="0.0">
                  <c:v>0.22796666660000001</c:v>
                </c:pt>
                <c:pt idx="463" formatCode="0.0">
                  <c:v>0.22513333329999999</c:v>
                </c:pt>
                <c:pt idx="464" formatCode="0.0">
                  <c:v>0.2223</c:v>
                </c:pt>
                <c:pt idx="465" formatCode="0.0">
                  <c:v>0.2228</c:v>
                </c:pt>
                <c:pt idx="466" formatCode="0.0">
                  <c:v>0.2233</c:v>
                </c:pt>
                <c:pt idx="467" formatCode="0.0">
                  <c:v>0.2238</c:v>
                </c:pt>
                <c:pt idx="468" formatCode="0.0">
                  <c:v>0.22720000000000001</c:v>
                </c:pt>
                <c:pt idx="469" formatCode="0.0">
                  <c:v>0.2306</c:v>
                </c:pt>
                <c:pt idx="470" formatCode="0.0">
                  <c:v>0.23400000000000001</c:v>
                </c:pt>
                <c:pt idx="471" formatCode="0.0">
                  <c:v>0.2412</c:v>
                </c:pt>
                <c:pt idx="472" formatCode="0.0">
                  <c:v>0.24840000000000001</c:v>
                </c:pt>
                <c:pt idx="473" formatCode="0.0">
                  <c:v>0.25559999999999999</c:v>
                </c:pt>
                <c:pt idx="474" formatCode="0.0">
                  <c:v>0.26223333329999998</c:v>
                </c:pt>
                <c:pt idx="475" formatCode="0.0">
                  <c:v>0.26886666660000003</c:v>
                </c:pt>
                <c:pt idx="476" formatCode="0.0">
                  <c:v>0.27550000000000002</c:v>
                </c:pt>
                <c:pt idx="477" formatCode="0.0">
                  <c:v>0.27443333330000003</c:v>
                </c:pt>
                <c:pt idx="478" formatCode="0.0">
                  <c:v>0.27336666659999997</c:v>
                </c:pt>
                <c:pt idx="479" formatCode="0.0">
                  <c:v>0.27229999999999999</c:v>
                </c:pt>
                <c:pt idx="480" formatCode="0.0">
                  <c:v>0.2766666666</c:v>
                </c:pt>
                <c:pt idx="481" formatCode="0.0">
                  <c:v>0.28103333330000002</c:v>
                </c:pt>
                <c:pt idx="482" formatCode="0.0">
                  <c:v>0.28539999999999999</c:v>
                </c:pt>
                <c:pt idx="483" formatCode="0.0">
                  <c:v>0.28610000000000002</c:v>
                </c:pt>
                <c:pt idx="484" formatCode="0.0">
                  <c:v>0.2868</c:v>
                </c:pt>
                <c:pt idx="485" formatCode="0.0">
                  <c:v>0.28749999999999998</c:v>
                </c:pt>
                <c:pt idx="486" formatCode="0.0">
                  <c:v>0.28843333329999998</c:v>
                </c:pt>
                <c:pt idx="487" formatCode="0.0">
                  <c:v>0.28936666659999999</c:v>
                </c:pt>
                <c:pt idx="488" formatCode="0.0">
                  <c:v>0.2903</c:v>
                </c:pt>
                <c:pt idx="489" formatCode="0.0">
                  <c:v>0.29773333330000001</c:v>
                </c:pt>
                <c:pt idx="490" formatCode="0.0">
                  <c:v>0.30516666660000002</c:v>
                </c:pt>
                <c:pt idx="491" formatCode="0.0">
                  <c:v>0.31259999999999999</c:v>
                </c:pt>
                <c:pt idx="492" formatCode="0.0">
                  <c:v>0.30380000000000001</c:v>
                </c:pt>
                <c:pt idx="493" formatCode="0.0">
                  <c:v>0.29499999999999998</c:v>
                </c:pt>
                <c:pt idx="494" formatCode="0.0">
                  <c:v>0.28620000000000001</c:v>
                </c:pt>
                <c:pt idx="495" formatCode="0.0">
                  <c:v>0.28353333330000002</c:v>
                </c:pt>
                <c:pt idx="496" formatCode="0.0">
                  <c:v>0.28086666659999998</c:v>
                </c:pt>
                <c:pt idx="497" formatCode="0.0">
                  <c:v>0.2782</c:v>
                </c:pt>
                <c:pt idx="498" formatCode="0.0">
                  <c:v>0.27710000000000001</c:v>
                </c:pt>
                <c:pt idx="499" formatCode="0.0">
                  <c:v>0.27600000000000002</c:v>
                </c:pt>
                <c:pt idx="500" formatCode="0.0">
                  <c:v>0.27489999999999998</c:v>
                </c:pt>
                <c:pt idx="501" formatCode="0.0">
                  <c:v>0.26889999999999997</c:v>
                </c:pt>
                <c:pt idx="502" formatCode="0.0">
                  <c:v>0.26290000000000002</c:v>
                </c:pt>
                <c:pt idx="503" formatCode="0.0">
                  <c:v>0.25690000000000002</c:v>
                </c:pt>
                <c:pt idx="504" formatCode="0.0">
                  <c:v>0.25966666659999998</c:v>
                </c:pt>
                <c:pt idx="505" formatCode="0.0">
                  <c:v>0.26243333330000002</c:v>
                </c:pt>
                <c:pt idx="506" formatCode="0.0">
                  <c:v>0.26519999999999999</c:v>
                </c:pt>
                <c:pt idx="507" formatCode="0.0">
                  <c:v>0.26973333329999999</c:v>
                </c:pt>
                <c:pt idx="508" formatCode="0.0">
                  <c:v>0.27426666659999999</c:v>
                </c:pt>
                <c:pt idx="509" formatCode="0.0">
                  <c:v>0.27879999999999999</c:v>
                </c:pt>
                <c:pt idx="510" formatCode="0.0">
                  <c:v>0.27096666660000002</c:v>
                </c:pt>
                <c:pt idx="511" formatCode="0.0">
                  <c:v>0.26313333329999999</c:v>
                </c:pt>
                <c:pt idx="512" formatCode="0.0">
                  <c:v>0.25530000000000003</c:v>
                </c:pt>
                <c:pt idx="513" formatCode="0.0">
                  <c:v>0.25373333329999997</c:v>
                </c:pt>
                <c:pt idx="514" formatCode="0.0">
                  <c:v>0.25216666659999998</c:v>
                </c:pt>
                <c:pt idx="515" formatCode="0.0">
                  <c:v>0.25059999999999999</c:v>
                </c:pt>
                <c:pt idx="516" formatCode="0.0">
                  <c:v>0.25663333329999999</c:v>
                </c:pt>
                <c:pt idx="517" formatCode="0.0">
                  <c:v>0.26266666659999999</c:v>
                </c:pt>
                <c:pt idx="518" formatCode="0.0">
                  <c:v>0.26869999999999999</c:v>
                </c:pt>
                <c:pt idx="519" formatCode="0.0">
                  <c:v>0.26923333329999999</c:v>
                </c:pt>
                <c:pt idx="520" formatCode="0.0">
                  <c:v>0.26976666659999998</c:v>
                </c:pt>
                <c:pt idx="521" formatCode="0.0">
                  <c:v>0.27029999999999998</c:v>
                </c:pt>
                <c:pt idx="522" formatCode="0.0">
                  <c:v>0.26989999999999997</c:v>
                </c:pt>
                <c:pt idx="523" formatCode="0.0">
                  <c:v>0.26950000000000002</c:v>
                </c:pt>
                <c:pt idx="524" formatCode="0.0">
                  <c:v>0.26910000000000001</c:v>
                </c:pt>
                <c:pt idx="525" formatCode="0.0">
                  <c:v>0.26743333330000002</c:v>
                </c:pt>
                <c:pt idx="526" formatCode="0.0">
                  <c:v>0.26576666659999998</c:v>
                </c:pt>
                <c:pt idx="527" formatCode="0.0">
                  <c:v>0.2641</c:v>
                </c:pt>
                <c:pt idx="528" formatCode="0.0">
                  <c:v>0.2676</c:v>
                </c:pt>
                <c:pt idx="529" formatCode="0.0">
                  <c:v>0.27110000000000001</c:v>
                </c:pt>
                <c:pt idx="530" formatCode="0.0">
                  <c:v>0.27460000000000001</c:v>
                </c:pt>
                <c:pt idx="531" formatCode="0.0">
                  <c:v>0.27789999999999998</c:v>
                </c:pt>
                <c:pt idx="532" formatCode="0.0">
                  <c:v>0.28120000000000001</c:v>
                </c:pt>
                <c:pt idx="533" formatCode="0.0">
                  <c:v>0.28449999999999998</c:v>
                </c:pt>
                <c:pt idx="534" formatCode="0.0">
                  <c:v>0.28326666659999999</c:v>
                </c:pt>
                <c:pt idx="535" formatCode="0.0">
                  <c:v>0.28203333330000002</c:v>
                </c:pt>
                <c:pt idx="536" formatCode="0.0">
                  <c:v>0.28079999999999999</c:v>
                </c:pt>
                <c:pt idx="537" formatCode="0.0">
                  <c:v>0.28996666659999998</c:v>
                </c:pt>
                <c:pt idx="538" formatCode="0.0">
                  <c:v>0.29913333330000003</c:v>
                </c:pt>
                <c:pt idx="539" formatCode="0.0">
                  <c:v>0.30830000000000002</c:v>
                </c:pt>
                <c:pt idx="540" formatCode="0.0">
                  <c:v>0.3063666666</c:v>
                </c:pt>
                <c:pt idx="541" formatCode="0.0">
                  <c:v>0.3044333333</c:v>
                </c:pt>
                <c:pt idx="542" formatCode="0.0">
                  <c:v>0.30249999999999999</c:v>
                </c:pt>
                <c:pt idx="543" formatCode="0.0">
                  <c:v>0.31373333329999997</c:v>
                </c:pt>
                <c:pt idx="544" formatCode="0.0">
                  <c:v>0.32496666660000001</c:v>
                </c:pt>
                <c:pt idx="545" formatCode="0.0">
                  <c:v>0.3362</c:v>
                </c:pt>
                <c:pt idx="546" formatCode="0.0">
                  <c:v>0.33826666659999999</c:v>
                </c:pt>
                <c:pt idx="547" formatCode="0.0">
                  <c:v>0.34033333329999998</c:v>
                </c:pt>
                <c:pt idx="548" formatCode="0.0">
                  <c:v>0.34239999999999998</c:v>
                </c:pt>
                <c:pt idx="549" formatCode="0.0">
                  <c:v>0.35686666659999999</c:v>
                </c:pt>
                <c:pt idx="550" formatCode="0.0">
                  <c:v>0.37133333330000001</c:v>
                </c:pt>
                <c:pt idx="551" formatCode="0.0">
                  <c:v>0.38579999999999998</c:v>
                </c:pt>
                <c:pt idx="552" formatCode="0.0">
                  <c:v>0.38979999999999998</c:v>
                </c:pt>
                <c:pt idx="553" formatCode="0.0">
                  <c:v>0.39379999999999998</c:v>
                </c:pt>
                <c:pt idx="554" formatCode="0.0">
                  <c:v>0.39779999999999999</c:v>
                </c:pt>
                <c:pt idx="555" formatCode="0.0">
                  <c:v>0.40606666660000001</c:v>
                </c:pt>
                <c:pt idx="556" formatCode="0.0">
                  <c:v>0.4143333333</c:v>
                </c:pt>
                <c:pt idx="557" formatCode="0.0">
                  <c:v>0.42259999999999998</c:v>
                </c:pt>
                <c:pt idx="558" formatCode="0.0">
                  <c:v>0.42896666659999999</c:v>
                </c:pt>
                <c:pt idx="559" formatCode="0.0">
                  <c:v>0.43533333330000001</c:v>
                </c:pt>
                <c:pt idx="560" formatCode="0.0">
                  <c:v>0.44169999999999998</c:v>
                </c:pt>
                <c:pt idx="561" formatCode="0.0">
                  <c:v>0.45133333329999997</c:v>
                </c:pt>
                <c:pt idx="562" formatCode="0.0">
                  <c:v>0.46096666660000002</c:v>
                </c:pt>
                <c:pt idx="563" formatCode="0.0">
                  <c:v>0.47060000000000002</c:v>
                </c:pt>
                <c:pt idx="564" formatCode="0.0">
                  <c:v>0.4656666666</c:v>
                </c:pt>
                <c:pt idx="565" formatCode="0.0">
                  <c:v>0.46073333329999999</c:v>
                </c:pt>
                <c:pt idx="566" formatCode="0.0">
                  <c:v>0.45579999999999998</c:v>
                </c:pt>
                <c:pt idx="567" formatCode="0.0">
                  <c:v>0.45800000000000002</c:v>
                </c:pt>
                <c:pt idx="568" formatCode="0.0">
                  <c:v>0.4602</c:v>
                </c:pt>
                <c:pt idx="569" formatCode="0.0">
                  <c:v>0.46239999999999998</c:v>
                </c:pt>
                <c:pt idx="570" formatCode="0.0">
                  <c:v>0.47460000000000002</c:v>
                </c:pt>
                <c:pt idx="571" formatCode="0.0">
                  <c:v>0.48680000000000001</c:v>
                </c:pt>
                <c:pt idx="572" formatCode="0.0">
                  <c:v>0.499</c:v>
                </c:pt>
                <c:pt idx="573" formatCode="0.0">
                  <c:v>0.50133333329999996</c:v>
                </c:pt>
                <c:pt idx="574" formatCode="0.0">
                  <c:v>0.50366666660000003</c:v>
                </c:pt>
                <c:pt idx="575" formatCode="0.0">
                  <c:v>0.50600000000000001</c:v>
                </c:pt>
                <c:pt idx="576" formatCode="0.0">
                  <c:v>0.51359999999999995</c:v>
                </c:pt>
                <c:pt idx="577" formatCode="0.0">
                  <c:v>0.5212</c:v>
                </c:pt>
                <c:pt idx="578" formatCode="0.0">
                  <c:v>0.52880000000000005</c:v>
                </c:pt>
                <c:pt idx="579" formatCode="0.0">
                  <c:v>0.53273333329999994</c:v>
                </c:pt>
                <c:pt idx="580" formatCode="0.0">
                  <c:v>0.53666666659999995</c:v>
                </c:pt>
                <c:pt idx="581" formatCode="0.0">
                  <c:v>0.54059999999999997</c:v>
                </c:pt>
                <c:pt idx="582" formatCode="0.0">
                  <c:v>0.54290000000000005</c:v>
                </c:pt>
                <c:pt idx="583" formatCode="0.0">
                  <c:v>0.54520000000000002</c:v>
                </c:pt>
                <c:pt idx="584" formatCode="0.0">
                  <c:v>0.54749999999999999</c:v>
                </c:pt>
                <c:pt idx="585" formatCode="0.0">
                  <c:v>0.5534</c:v>
                </c:pt>
                <c:pt idx="586" formatCode="0.0">
                  <c:v>0.55930000000000002</c:v>
                </c:pt>
                <c:pt idx="587" formatCode="0.0">
                  <c:v>0.56520000000000004</c:v>
                </c:pt>
                <c:pt idx="588" formatCode="0.0">
                  <c:v>0.56950000000000001</c:v>
                </c:pt>
                <c:pt idx="589" formatCode="0.0">
                  <c:v>0.57379999999999998</c:v>
                </c:pt>
                <c:pt idx="590" formatCode="0.0">
                  <c:v>0.57809999999999995</c:v>
                </c:pt>
                <c:pt idx="591" formatCode="0.0">
                  <c:v>0.58050000000000002</c:v>
                </c:pt>
                <c:pt idx="592" formatCode="0.0">
                  <c:v>0.58289999999999997</c:v>
                </c:pt>
                <c:pt idx="593" formatCode="0.0">
                  <c:v>0.58530000000000004</c:v>
                </c:pt>
                <c:pt idx="594" formatCode="0.0">
                  <c:v>0.59670000000000001</c:v>
                </c:pt>
                <c:pt idx="595" formatCode="0.0">
                  <c:v>0.60809999999999997</c:v>
                </c:pt>
                <c:pt idx="596" formatCode="0.0">
                  <c:v>0.61950000000000005</c:v>
                </c:pt>
                <c:pt idx="597" formatCode="0.0">
                  <c:v>0.61450000000000005</c:v>
                </c:pt>
                <c:pt idx="598" formatCode="0.0">
                  <c:v>0.60950000000000004</c:v>
                </c:pt>
                <c:pt idx="599" formatCode="0.0">
                  <c:v>0.60450000000000004</c:v>
                </c:pt>
                <c:pt idx="600" formatCode="0.0">
                  <c:v>0.58786666659999998</c:v>
                </c:pt>
                <c:pt idx="601" formatCode="0.0">
                  <c:v>0.57123333330000003</c:v>
                </c:pt>
                <c:pt idx="602" formatCode="0.0">
                  <c:v>0.55459999999999998</c:v>
                </c:pt>
                <c:pt idx="603" formatCode="0.0">
                  <c:v>0.55676666659999996</c:v>
                </c:pt>
                <c:pt idx="604" formatCode="0.0">
                  <c:v>0.55893333329999995</c:v>
                </c:pt>
                <c:pt idx="605" formatCode="0.0">
                  <c:v>0.56110000000000004</c:v>
                </c:pt>
                <c:pt idx="606" formatCode="0.0">
                  <c:v>0.56759999999999999</c:v>
                </c:pt>
                <c:pt idx="607" formatCode="0.0">
                  <c:v>0.57410000000000005</c:v>
                </c:pt>
                <c:pt idx="608" formatCode="0.0">
                  <c:v>0.5806</c:v>
                </c:pt>
                <c:pt idx="609" formatCode="0.0">
                  <c:v>0.57096666659999995</c:v>
                </c:pt>
                <c:pt idx="610" formatCode="0.0">
                  <c:v>0.56133333330000001</c:v>
                </c:pt>
                <c:pt idx="611" formatCode="0.0">
                  <c:v>0.55169999999999997</c:v>
                </c:pt>
                <c:pt idx="612" formatCode="0.0">
                  <c:v>0.55883333329999996</c:v>
                </c:pt>
                <c:pt idx="613" formatCode="0.0">
                  <c:v>0.56596666659999995</c:v>
                </c:pt>
                <c:pt idx="614" formatCode="0.0">
                  <c:v>0.57310000000000005</c:v>
                </c:pt>
                <c:pt idx="615" formatCode="0.0">
                  <c:v>0.57196666659999995</c:v>
                </c:pt>
                <c:pt idx="616" formatCode="0.0">
                  <c:v>0.57083333329999997</c:v>
                </c:pt>
                <c:pt idx="617" formatCode="0.0">
                  <c:v>0.56969999999999998</c:v>
                </c:pt>
                <c:pt idx="618" formatCode="0.0">
                  <c:v>0.55879999999999996</c:v>
                </c:pt>
                <c:pt idx="619" formatCode="0.0">
                  <c:v>0.54790000000000005</c:v>
                </c:pt>
                <c:pt idx="620" formatCode="0.0">
                  <c:v>0.53700000000000003</c:v>
                </c:pt>
                <c:pt idx="621" formatCode="0.0">
                  <c:v>0.53233333329999999</c:v>
                </c:pt>
                <c:pt idx="622" formatCode="0.0">
                  <c:v>0.52766666659999995</c:v>
                </c:pt>
                <c:pt idx="623" formatCode="0.0">
                  <c:v>0.52300000000000002</c:v>
                </c:pt>
                <c:pt idx="624" formatCode="0.0">
                  <c:v>0.51976666660000004</c:v>
                </c:pt>
                <c:pt idx="625" formatCode="0.0">
                  <c:v>0.51653333329999995</c:v>
                </c:pt>
                <c:pt idx="626" formatCode="0.0">
                  <c:v>0.51329999999999998</c:v>
                </c:pt>
                <c:pt idx="627" formatCode="0.0">
                  <c:v>0.51170000000000004</c:v>
                </c:pt>
                <c:pt idx="628" formatCode="0.0">
                  <c:v>0.5101</c:v>
                </c:pt>
                <c:pt idx="629" formatCode="0.0">
                  <c:v>0.50849999999999995</c:v>
                </c:pt>
                <c:pt idx="630" formatCode="0.0">
                  <c:v>0.4994666666</c:v>
                </c:pt>
                <c:pt idx="631" formatCode="0.0">
                  <c:v>0.4904333333</c:v>
                </c:pt>
                <c:pt idx="632" formatCode="0.0">
                  <c:v>0.48139999999999999</c:v>
                </c:pt>
                <c:pt idx="633" formatCode="0.0">
                  <c:v>0.46583333329999999</c:v>
                </c:pt>
                <c:pt idx="634" formatCode="0.0">
                  <c:v>0.45026666659999998</c:v>
                </c:pt>
                <c:pt idx="635" formatCode="0.0">
                  <c:v>0.43469999999999998</c:v>
                </c:pt>
                <c:pt idx="636" formatCode="0.0">
                  <c:v>0.424263</c:v>
                </c:pt>
                <c:pt idx="637" formatCode="0.0">
                  <c:v>0.41382600000000003</c:v>
                </c:pt>
                <c:pt idx="638" formatCode="0.0">
                  <c:v>0.403389</c:v>
                </c:pt>
                <c:pt idx="639" formatCode="0.0">
                  <c:v>0.40558966660000001</c:v>
                </c:pt>
                <c:pt idx="640" formatCode="0.0">
                  <c:v>0.40779033329999997</c:v>
                </c:pt>
                <c:pt idx="641" formatCode="0.0">
                  <c:v>0.40999099999999999</c:v>
                </c:pt>
                <c:pt idx="642" formatCode="0.0">
                  <c:v>0.40487899999999999</c:v>
                </c:pt>
                <c:pt idx="643" formatCode="0.0">
                  <c:v>0.39976699999999998</c:v>
                </c:pt>
                <c:pt idx="644" formatCode="0.0">
                  <c:v>0.39465499999999998</c:v>
                </c:pt>
                <c:pt idx="645" formatCode="0.0">
                  <c:v>0.37485766659999997</c:v>
                </c:pt>
                <c:pt idx="646" formatCode="0.0">
                  <c:v>0.35506033329999998</c:v>
                </c:pt>
                <c:pt idx="647" formatCode="0.0">
                  <c:v>0.33526299999999998</c:v>
                </c:pt>
                <c:pt idx="648" formatCode="0.0">
                  <c:v>0.36628966660000001</c:v>
                </c:pt>
                <c:pt idx="649" formatCode="0.0">
                  <c:v>0.39731633329999999</c:v>
                </c:pt>
                <c:pt idx="650" formatCode="0.0">
                  <c:v>0.42834299999999997</c:v>
                </c:pt>
                <c:pt idx="651" formatCode="0.0">
                  <c:v>0.4383836666</c:v>
                </c:pt>
                <c:pt idx="652" formatCode="0.0">
                  <c:v>0.44842433329999998</c:v>
                </c:pt>
                <c:pt idx="653" formatCode="0.0">
                  <c:v>0.45846500000000001</c:v>
                </c:pt>
                <c:pt idx="654" formatCode="0.0">
                  <c:v>0.46545333329999999</c:v>
                </c:pt>
                <c:pt idx="655" formatCode="0.0">
                  <c:v>0.47244166659999998</c:v>
                </c:pt>
                <c:pt idx="656" formatCode="0.0">
                  <c:v>0.47943000000000002</c:v>
                </c:pt>
                <c:pt idx="657" formatCode="0.0">
                  <c:v>0.50033700000000003</c:v>
                </c:pt>
                <c:pt idx="658" formatCode="0.0">
                  <c:v>0.52124400000000004</c:v>
                </c:pt>
                <c:pt idx="659" formatCode="0.0">
                  <c:v>0.54215100000000005</c:v>
                </c:pt>
                <c:pt idx="660" formatCode="0.0">
                  <c:v>0.54256099999999996</c:v>
                </c:pt>
                <c:pt idx="661" formatCode="0.0">
                  <c:v>0.54297099999999998</c:v>
                </c:pt>
                <c:pt idx="662" formatCode="0.0">
                  <c:v>0.543381</c:v>
                </c:pt>
                <c:pt idx="663" formatCode="0.0">
                  <c:v>0.55239233330000004</c:v>
                </c:pt>
                <c:pt idx="664" formatCode="0.0">
                  <c:v>0.56140366659999996</c:v>
                </c:pt>
                <c:pt idx="665" formatCode="0.0">
                  <c:v>0.57041500000000001</c:v>
                </c:pt>
                <c:pt idx="666" formatCode="0.0">
                  <c:v>0.58291899999999996</c:v>
                </c:pt>
                <c:pt idx="667" formatCode="0.0">
                  <c:v>0.59542300000000004</c:v>
                </c:pt>
                <c:pt idx="668" formatCode="0.0">
                  <c:v>0.607927</c:v>
                </c:pt>
                <c:pt idx="669" formatCode="0.0">
                  <c:v>0.61757533330000003</c:v>
                </c:pt>
                <c:pt idx="670" formatCode="0.0">
                  <c:v>0.62722366659999995</c:v>
                </c:pt>
                <c:pt idx="671" formatCode="0.0">
                  <c:v>0.63687199999999999</c:v>
                </c:pt>
                <c:pt idx="672" formatCode="0.0">
                  <c:v>0.66008966660000001</c:v>
                </c:pt>
                <c:pt idx="673" formatCode="0.0">
                  <c:v>0.68330733330000004</c:v>
                </c:pt>
                <c:pt idx="674" formatCode="0.0">
                  <c:v>0.70652499999999996</c:v>
                </c:pt>
                <c:pt idx="675" formatCode="0.0">
                  <c:v>0.72148299999999999</c:v>
                </c:pt>
                <c:pt idx="676" formatCode="0.0">
                  <c:v>0.73644100000000001</c:v>
                </c:pt>
                <c:pt idx="677" formatCode="0.0">
                  <c:v>0.75139900000000004</c:v>
                </c:pt>
                <c:pt idx="678" formatCode="0.0">
                  <c:v>0.76322433329999995</c:v>
                </c:pt>
                <c:pt idx="679" formatCode="0.0">
                  <c:v>0.77504966659999996</c:v>
                </c:pt>
                <c:pt idx="680" formatCode="0.0">
                  <c:v>0.78687499999999999</c:v>
                </c:pt>
                <c:pt idx="681" formatCode="0.0">
                  <c:v>0.78340233329999998</c:v>
                </c:pt>
                <c:pt idx="682" formatCode="0.0">
                  <c:v>0.77992966659999996</c:v>
                </c:pt>
                <c:pt idx="683" formatCode="0.0">
                  <c:v>0.77645699999999995</c:v>
                </c:pt>
                <c:pt idx="684" formatCode="0.0">
                  <c:v>0.79579966660000001</c:v>
                </c:pt>
                <c:pt idx="685" formatCode="0.0">
                  <c:v>0.81514233329999997</c:v>
                </c:pt>
                <c:pt idx="686" formatCode="0.0">
                  <c:v>0.83448500000000003</c:v>
                </c:pt>
                <c:pt idx="687" formatCode="0.0">
                  <c:v>0.85364499999999999</c:v>
                </c:pt>
                <c:pt idx="688" formatCode="0.0">
                  <c:v>0.87280500000000005</c:v>
                </c:pt>
                <c:pt idx="689" formatCode="0.0">
                  <c:v>0.89196500000000001</c:v>
                </c:pt>
                <c:pt idx="690" formatCode="0.0">
                  <c:v>0.87823200000000001</c:v>
                </c:pt>
                <c:pt idx="691" formatCode="0.0">
                  <c:v>0.86449900000000002</c:v>
                </c:pt>
                <c:pt idx="692" formatCode="0.0">
                  <c:v>0.85076600000000002</c:v>
                </c:pt>
                <c:pt idx="693" formatCode="0.0">
                  <c:v>0.89298966660000001</c:v>
                </c:pt>
                <c:pt idx="694" formatCode="0.0">
                  <c:v>0.9352133333</c:v>
                </c:pt>
                <c:pt idx="695" formatCode="0.0">
                  <c:v>0.977437</c:v>
                </c:pt>
                <c:pt idx="696" formatCode="0.0">
                  <c:v>0.98682433329999997</c:v>
                </c:pt>
                <c:pt idx="697" formatCode="0.0">
                  <c:v>0.99621166660000005</c:v>
                </c:pt>
                <c:pt idx="698" formatCode="0.0">
                  <c:v>1.0055989999999999</c:v>
                </c:pt>
                <c:pt idx="699" formatCode="0.0">
                  <c:v>1.0033246666</c:v>
                </c:pt>
                <c:pt idx="700" formatCode="0.0">
                  <c:v>1.0010503333</c:v>
                </c:pt>
                <c:pt idx="701" formatCode="0.0">
                  <c:v>0.998776</c:v>
                </c:pt>
                <c:pt idx="702" formatCode="0.0">
                  <c:v>1.0277286666000001</c:v>
                </c:pt>
                <c:pt idx="703" formatCode="0.0">
                  <c:v>1.0566813333</c:v>
                </c:pt>
                <c:pt idx="704" formatCode="0.0">
                  <c:v>1.085634</c:v>
                </c:pt>
                <c:pt idx="705" formatCode="0.0">
                  <c:v>1.0623183332999999</c:v>
                </c:pt>
                <c:pt idx="706" formatCode="0.0">
                  <c:v>1.0390026666000001</c:v>
                </c:pt>
                <c:pt idx="707" formatCode="0.0">
                  <c:v>1.015687</c:v>
                </c:pt>
                <c:pt idx="708" formatCode="0.0">
                  <c:v>1.0004980000000001</c:v>
                </c:pt>
                <c:pt idx="709" formatCode="0.0">
                  <c:v>0.98530899999999999</c:v>
                </c:pt>
                <c:pt idx="710" formatCode="0.0">
                  <c:v>0.97011999999999998</c:v>
                </c:pt>
                <c:pt idx="711" formatCode="0.0">
                  <c:v>0.97528199999999998</c:v>
                </c:pt>
                <c:pt idx="712" formatCode="0.0">
                  <c:v>0.98044399999999998</c:v>
                </c:pt>
                <c:pt idx="713" formatCode="0.0">
                  <c:v>0.98560599999999998</c:v>
                </c:pt>
                <c:pt idx="714" formatCode="0.0">
                  <c:v>0.95014666660000002</c:v>
                </c:pt>
                <c:pt idx="715" formatCode="0.0">
                  <c:v>0.91468733329999996</c:v>
                </c:pt>
                <c:pt idx="716" formatCode="0.0">
                  <c:v>0.87922800000000001</c:v>
                </c:pt>
                <c:pt idx="717" formatCode="0.0">
                  <c:v>0.87911933330000003</c:v>
                </c:pt>
                <c:pt idx="718" formatCode="0.0">
                  <c:v>0.87901066660000005</c:v>
                </c:pt>
                <c:pt idx="719" formatCode="0.0">
                  <c:v>0.87890199999999996</c:v>
                </c:pt>
                <c:pt idx="720" formatCode="0.0">
                  <c:v>0.85409033329999995</c:v>
                </c:pt>
                <c:pt idx="721" formatCode="0.0">
                  <c:v>0.82927866660000005</c:v>
                </c:pt>
                <c:pt idx="722" formatCode="0.0">
                  <c:v>0.80446700000000004</c:v>
                </c:pt>
                <c:pt idx="723" formatCode="0.0">
                  <c:v>0.80248966659999998</c:v>
                </c:pt>
                <c:pt idx="724" formatCode="0.0">
                  <c:v>0.80051233330000005</c:v>
                </c:pt>
                <c:pt idx="725" formatCode="0.0">
                  <c:v>0.79853499999999999</c:v>
                </c:pt>
                <c:pt idx="726" formatCode="0.0">
                  <c:v>0.83848900000000004</c:v>
                </c:pt>
                <c:pt idx="727" formatCode="0.0">
                  <c:v>0.87844299999999997</c:v>
                </c:pt>
                <c:pt idx="728" formatCode="0.0">
                  <c:v>0.91839700000000002</c:v>
                </c:pt>
                <c:pt idx="729" formatCode="0.0">
                  <c:v>0.87044600000000005</c:v>
                </c:pt>
                <c:pt idx="730" formatCode="0.0">
                  <c:v>0.82249499999999998</c:v>
                </c:pt>
                <c:pt idx="731" formatCode="0.0">
                  <c:v>0.77454400000000001</c:v>
                </c:pt>
                <c:pt idx="732" formatCode="0.0">
                  <c:v>0.74701266659999999</c:v>
                </c:pt>
                <c:pt idx="733" formatCode="0.0">
                  <c:v>0.71948133329999997</c:v>
                </c:pt>
                <c:pt idx="734" formatCode="0.0">
                  <c:v>0.69194999999999995</c:v>
                </c:pt>
                <c:pt idx="735" formatCode="0.0">
                  <c:v>0.67348799999999998</c:v>
                </c:pt>
                <c:pt idx="736" formatCode="0.0">
                  <c:v>0.655026</c:v>
                </c:pt>
                <c:pt idx="737" formatCode="0.0">
                  <c:v>0.63656400000000002</c:v>
                </c:pt>
                <c:pt idx="738" formatCode="0.0">
                  <c:v>0.65362133330000005</c:v>
                </c:pt>
                <c:pt idx="739" formatCode="0.0">
                  <c:v>0.67067866659999997</c:v>
                </c:pt>
                <c:pt idx="740" formatCode="0.0">
                  <c:v>0.68773600000000001</c:v>
                </c:pt>
                <c:pt idx="741" formatCode="0.0">
                  <c:v>0.7280176666</c:v>
                </c:pt>
                <c:pt idx="742" formatCode="0.0">
                  <c:v>0.7682993333</c:v>
                </c:pt>
                <c:pt idx="743" formatCode="0.0">
                  <c:v>0.80858099999999999</c:v>
                </c:pt>
                <c:pt idx="744" formatCode="0.0">
                  <c:v>0.83834866659999996</c:v>
                </c:pt>
                <c:pt idx="745" formatCode="0.0">
                  <c:v>0.86811633330000004</c:v>
                </c:pt>
                <c:pt idx="746" formatCode="0.0">
                  <c:v>0.89788400000000002</c:v>
                </c:pt>
                <c:pt idx="747" formatCode="0.0">
                  <c:v>0.90650766660000004</c:v>
                </c:pt>
                <c:pt idx="748" formatCode="0.0">
                  <c:v>0.91513133329999996</c:v>
                </c:pt>
                <c:pt idx="749" formatCode="0.0">
                  <c:v>0.92375499999999999</c:v>
                </c:pt>
                <c:pt idx="750" formatCode="0.0">
                  <c:v>0.96196800000000005</c:v>
                </c:pt>
                <c:pt idx="751" formatCode="0.0">
                  <c:v>1.000181</c:v>
                </c:pt>
                <c:pt idx="752" formatCode="0.0">
                  <c:v>1.038394</c:v>
                </c:pt>
                <c:pt idx="753" formatCode="0.0">
                  <c:v>1.024262</c:v>
                </c:pt>
                <c:pt idx="754" formatCode="0.0">
                  <c:v>1.01013</c:v>
                </c:pt>
                <c:pt idx="755" formatCode="0.0">
                  <c:v>0.99599800000000005</c:v>
                </c:pt>
                <c:pt idx="756" formatCode="0.0">
                  <c:v>0.96996599999999999</c:v>
                </c:pt>
                <c:pt idx="757" formatCode="0.0">
                  <c:v>0.94393400000000005</c:v>
                </c:pt>
                <c:pt idx="758" formatCode="0.0">
                  <c:v>0.917902</c:v>
                </c:pt>
                <c:pt idx="759" formatCode="0.0">
                  <c:v>0.9631106666</c:v>
                </c:pt>
                <c:pt idx="760" formatCode="0.0">
                  <c:v>1.0083193333</c:v>
                </c:pt>
                <c:pt idx="761" formatCode="0.0">
                  <c:v>1.053528</c:v>
                </c:pt>
                <c:pt idx="762" formatCode="0.0">
                  <c:v>1.0611883333000001</c:v>
                </c:pt>
                <c:pt idx="763" formatCode="0.0">
                  <c:v>1.0688486666000001</c:v>
                </c:pt>
                <c:pt idx="764" formatCode="0.0">
                  <c:v>1.0765089999999999</c:v>
                </c:pt>
                <c:pt idx="765" formatCode="0.0">
                  <c:v>1.0882703332999999</c:v>
                </c:pt>
                <c:pt idx="766" formatCode="0.0">
                  <c:v>1.1000316666000001</c:v>
                </c:pt>
                <c:pt idx="767" formatCode="0.0">
                  <c:v>1.111793</c:v>
                </c:pt>
                <c:pt idx="768" formatCode="0.0">
                  <c:v>1.122905</c:v>
                </c:pt>
                <c:pt idx="769" formatCode="0.0">
                  <c:v>1.1340170000000001</c:v>
                </c:pt>
                <c:pt idx="770" formatCode="0.0">
                  <c:v>1.1451290000000001</c:v>
                </c:pt>
                <c:pt idx="771" formatCode="0.0">
                  <c:v>1.1550499999999999</c:v>
                </c:pt>
                <c:pt idx="772" formatCode="0.0">
                  <c:v>1.164971</c:v>
                </c:pt>
                <c:pt idx="773" formatCode="0.0">
                  <c:v>1.174892</c:v>
                </c:pt>
                <c:pt idx="774" formatCode="0.0">
                  <c:v>1.1587510000000001</c:v>
                </c:pt>
                <c:pt idx="775" formatCode="0.0">
                  <c:v>1.1426099999999999</c:v>
                </c:pt>
                <c:pt idx="776" formatCode="0.0">
                  <c:v>1.1264689999999999</c:v>
                </c:pt>
                <c:pt idx="777" formatCode="0.0">
                  <c:v>1.1382873333000001</c:v>
                </c:pt>
                <c:pt idx="778" formatCode="0.0">
                  <c:v>1.1501056666</c:v>
                </c:pt>
                <c:pt idx="779" formatCode="0.0">
                  <c:v>1.161924</c:v>
                </c:pt>
                <c:pt idx="780" formatCode="0.0">
                  <c:v>1.186043</c:v>
                </c:pt>
                <c:pt idx="781" formatCode="0.0">
                  <c:v>1.210162</c:v>
                </c:pt>
                <c:pt idx="782" formatCode="0.0">
                  <c:v>1.234281</c:v>
                </c:pt>
                <c:pt idx="783" formatCode="0.0">
                  <c:v>1.2357493333</c:v>
                </c:pt>
                <c:pt idx="784" formatCode="0.0">
                  <c:v>1.2372176666000001</c:v>
                </c:pt>
                <c:pt idx="785" formatCode="0.0">
                  <c:v>1.238686</c:v>
                </c:pt>
                <c:pt idx="786" formatCode="0.0">
                  <c:v>1.2273793333</c:v>
                </c:pt>
                <c:pt idx="787" formatCode="0.0">
                  <c:v>1.2160726665999999</c:v>
                </c:pt>
                <c:pt idx="788" formatCode="0.0">
                  <c:v>1.204766</c:v>
                </c:pt>
                <c:pt idx="789" formatCode="0.0">
                  <c:v>1.2042520000000001</c:v>
                </c:pt>
                <c:pt idx="790" formatCode="0.0">
                  <c:v>1.203738</c:v>
                </c:pt>
                <c:pt idx="791" formatCode="0.0">
                  <c:v>1.2032240000000001</c:v>
                </c:pt>
                <c:pt idx="792" formatCode="0.0">
                  <c:v>1.1754526666</c:v>
                </c:pt>
                <c:pt idx="793" formatCode="0.0">
                  <c:v>1.1476813333</c:v>
                </c:pt>
                <c:pt idx="794" formatCode="0.0">
                  <c:v>1.11991</c:v>
                </c:pt>
                <c:pt idx="795" formatCode="0.0">
                  <c:v>1.1622563333</c:v>
                </c:pt>
                <c:pt idx="796" formatCode="0.0">
                  <c:v>1.2046026666</c:v>
                </c:pt>
                <c:pt idx="797" formatCode="0.0">
                  <c:v>1.2469490000000001</c:v>
                </c:pt>
                <c:pt idx="798" formatCode="0.0">
                  <c:v>1.2818336666000001</c:v>
                </c:pt>
                <c:pt idx="799" formatCode="0.0">
                  <c:v>1.3167183333000001</c:v>
                </c:pt>
                <c:pt idx="800" formatCode="0.0">
                  <c:v>1.3516030000000001</c:v>
                </c:pt>
                <c:pt idx="801" formatCode="0.0">
                  <c:v>1.3546419999999999</c:v>
                </c:pt>
                <c:pt idx="802" formatCode="0.0">
                  <c:v>1.3576809999999999</c:v>
                </c:pt>
                <c:pt idx="803" formatCode="0.0">
                  <c:v>1.3607199999999999</c:v>
                </c:pt>
                <c:pt idx="804" formatCode="0.0">
                  <c:v>1.3351836666000001</c:v>
                </c:pt>
                <c:pt idx="805" formatCode="0.0">
                  <c:v>1.3096473333</c:v>
                </c:pt>
                <c:pt idx="806" formatCode="0.0">
                  <c:v>1.284111</c:v>
                </c:pt>
                <c:pt idx="807" formatCode="0.0">
                  <c:v>1.2773703332999999</c:v>
                </c:pt>
                <c:pt idx="808" formatCode="0.0">
                  <c:v>1.2706296666000001</c:v>
                </c:pt>
                <c:pt idx="809" formatCode="0.0">
                  <c:v>1.263889</c:v>
                </c:pt>
                <c:pt idx="810" formatCode="0.0">
                  <c:v>1.2797353333000001</c:v>
                </c:pt>
                <c:pt idx="811" formatCode="0.0">
                  <c:v>1.2955816666</c:v>
                </c:pt>
                <c:pt idx="812" formatCode="0.0">
                  <c:v>1.311428</c:v>
                </c:pt>
                <c:pt idx="813" formatCode="0.0">
                  <c:v>1.2647006666</c:v>
                </c:pt>
                <c:pt idx="814" formatCode="0.0">
                  <c:v>1.2179733333</c:v>
                </c:pt>
                <c:pt idx="815" formatCode="0.0">
                  <c:v>1.171246</c:v>
                </c:pt>
                <c:pt idx="816" formatCode="0.0">
                  <c:v>1.2041913333000001</c:v>
                </c:pt>
                <c:pt idx="817" formatCode="0.0">
                  <c:v>1.2371366666000001</c:v>
                </c:pt>
                <c:pt idx="818" formatCode="0.0">
                  <c:v>1.2700819999999999</c:v>
                </c:pt>
                <c:pt idx="819" formatCode="0.0">
                  <c:v>1.237212</c:v>
                </c:pt>
                <c:pt idx="820" formatCode="0.0">
                  <c:v>1.204342</c:v>
                </c:pt>
                <c:pt idx="821" formatCode="0.0">
                  <c:v>1.1714720000000001</c:v>
                </c:pt>
                <c:pt idx="822" formatCode="0.0">
                  <c:v>1.1741206665999999</c:v>
                </c:pt>
                <c:pt idx="823" formatCode="0.0">
                  <c:v>1.1767693333</c:v>
                </c:pt>
                <c:pt idx="824" formatCode="0.0">
                  <c:v>1.1794180000000001</c:v>
                </c:pt>
                <c:pt idx="825" formatCode="0.0">
                  <c:v>1.1694376665999999</c:v>
                </c:pt>
                <c:pt idx="826" formatCode="0.0">
                  <c:v>1.1594573333</c:v>
                </c:pt>
                <c:pt idx="827" formatCode="0.0">
                  <c:v>1.1494770000000001</c:v>
                </c:pt>
                <c:pt idx="828" formatCode="0.0">
                  <c:v>1.1654413333</c:v>
                </c:pt>
                <c:pt idx="829" formatCode="0.0">
                  <c:v>1.1814056665999999</c:v>
                </c:pt>
                <c:pt idx="830" formatCode="0.0">
                  <c:v>1.19737</c:v>
                </c:pt>
                <c:pt idx="831" formatCode="0.0">
                  <c:v>1.2038886665999999</c:v>
                </c:pt>
                <c:pt idx="832" formatCode="0.0">
                  <c:v>1.2104073333000001</c:v>
                </c:pt>
                <c:pt idx="833" formatCode="0.0">
                  <c:v>1.216926</c:v>
                </c:pt>
                <c:pt idx="834" formatCode="0.0">
                  <c:v>1.2088966666000001</c:v>
                </c:pt>
                <c:pt idx="835" formatCode="0.0">
                  <c:v>1.2008673333</c:v>
                </c:pt>
                <c:pt idx="836" formatCode="0.0">
                  <c:v>1.1928380000000001</c:v>
                </c:pt>
                <c:pt idx="837" formatCode="0.0">
                  <c:v>1.2039266665999999</c:v>
                </c:pt>
                <c:pt idx="838" formatCode="0.0">
                  <c:v>1.2150153333</c:v>
                </c:pt>
                <c:pt idx="839" formatCode="0.0">
                  <c:v>1.2261040000000001</c:v>
                </c:pt>
                <c:pt idx="840" formatCode="0.0">
                  <c:v>1.2393673332999999</c:v>
                </c:pt>
                <c:pt idx="841" formatCode="0.0">
                  <c:v>1.2526306666</c:v>
                </c:pt>
                <c:pt idx="842" formatCode="0.0">
                  <c:v>1.2658940000000001</c:v>
                </c:pt>
                <c:pt idx="843" formatCode="0.0">
                  <c:v>1.2778086665999999</c:v>
                </c:pt>
                <c:pt idx="844" formatCode="0.0">
                  <c:v>1.2897233333</c:v>
                </c:pt>
                <c:pt idx="845" formatCode="0.0">
                  <c:v>1.3016380000000001</c:v>
                </c:pt>
                <c:pt idx="846" formatCode="0.0">
                  <c:v>1.3253356666</c:v>
                </c:pt>
                <c:pt idx="847" formatCode="0.0">
                  <c:v>1.3490333333</c:v>
                </c:pt>
                <c:pt idx="848" formatCode="0.0">
                  <c:v>1.3727309999999999</c:v>
                </c:pt>
                <c:pt idx="849" formatCode="0.0">
                  <c:v>1.3877583333000001</c:v>
                </c:pt>
                <c:pt idx="850" formatCode="0.0">
                  <c:v>1.4027856666</c:v>
                </c:pt>
                <c:pt idx="851" formatCode="0.0">
                  <c:v>1.417813</c:v>
                </c:pt>
                <c:pt idx="852" formatCode="0.0">
                  <c:v>1.3750893333</c:v>
                </c:pt>
                <c:pt idx="853" formatCode="0.0">
                  <c:v>1.3323656666000001</c:v>
                </c:pt>
                <c:pt idx="854" formatCode="0.0">
                  <c:v>1.289642</c:v>
                </c:pt>
                <c:pt idx="855" formatCode="0.0">
                  <c:v>1.3070170000000001</c:v>
                </c:pt>
                <c:pt idx="856" formatCode="0.0">
                  <c:v>1.324392</c:v>
                </c:pt>
                <c:pt idx="857" formatCode="0.0">
                  <c:v>1.3417669999999999</c:v>
                </c:pt>
                <c:pt idx="858" formatCode="0.0">
                  <c:v>1.3505796666000001</c:v>
                </c:pt>
                <c:pt idx="859" formatCode="0.0">
                  <c:v>1.3593923333</c:v>
                </c:pt>
                <c:pt idx="860" formatCode="0.0">
                  <c:v>1.3682049999999999</c:v>
                </c:pt>
                <c:pt idx="861" formatCode="0.0">
                  <c:v>1.3874423333000001</c:v>
                </c:pt>
                <c:pt idx="862" formatCode="0.0">
                  <c:v>1.4066796666000001</c:v>
                </c:pt>
                <c:pt idx="863" formatCode="0.0">
                  <c:v>1.4259170000000001</c:v>
                </c:pt>
                <c:pt idx="864" formatCode="0.0">
                  <c:v>1.381918</c:v>
                </c:pt>
                <c:pt idx="865" formatCode="0.0">
                  <c:v>1.3379190000000001</c:v>
                </c:pt>
                <c:pt idx="866" formatCode="0.0">
                  <c:v>1.29392</c:v>
                </c:pt>
                <c:pt idx="867" formatCode="0.0">
                  <c:v>1.2470289999999999</c:v>
                </c:pt>
                <c:pt idx="868" formatCode="0.0">
                  <c:v>1.2001379999999999</c:v>
                </c:pt>
                <c:pt idx="869" formatCode="0.0">
                  <c:v>1.1532469999999999</c:v>
                </c:pt>
                <c:pt idx="870" formatCode="0.0">
                  <c:v>1.3030063332999999</c:v>
                </c:pt>
                <c:pt idx="871" formatCode="0.0">
                  <c:v>1.4527656665999999</c:v>
                </c:pt>
                <c:pt idx="872" formatCode="0.0">
                  <c:v>1.602525</c:v>
                </c:pt>
                <c:pt idx="873" formatCode="0.0">
                  <c:v>1.5682119999999999</c:v>
                </c:pt>
                <c:pt idx="874" formatCode="0.0">
                  <c:v>1.5338989999999999</c:v>
                </c:pt>
                <c:pt idx="875" formatCode="0.0">
                  <c:v>1.4995860000000001</c:v>
                </c:pt>
                <c:pt idx="876" formatCode="0.0">
                  <c:v>1.5642906666</c:v>
                </c:pt>
                <c:pt idx="877" formatCode="0.0">
                  <c:v>1.6289953333</c:v>
                </c:pt>
                <c:pt idx="878" formatCode="0.0">
                  <c:v>1.6937</c:v>
                </c:pt>
                <c:pt idx="879" formatCode="0.0">
                  <c:v>1.759207</c:v>
                </c:pt>
                <c:pt idx="880" formatCode="0.0">
                  <c:v>1.8247139999999999</c:v>
                </c:pt>
                <c:pt idx="881" formatCode="0.0">
                  <c:v>1.8902209999999999</c:v>
                </c:pt>
                <c:pt idx="882" formatCode="0.0">
                  <c:v>1.8922079999999999</c:v>
                </c:pt>
                <c:pt idx="883" formatCode="0.0">
                  <c:v>1.8941950000000001</c:v>
                </c:pt>
                <c:pt idx="884" formatCode="0.0">
                  <c:v>1.896182</c:v>
                </c:pt>
                <c:pt idx="885" formatCode="0.0">
                  <c:v>1.8994646665999999</c:v>
                </c:pt>
                <c:pt idx="886" formatCode="0.0">
                  <c:v>1.9027473333</c:v>
                </c:pt>
                <c:pt idx="887" formatCode="0.0">
                  <c:v>1.9060299999999999</c:v>
                </c:pt>
                <c:pt idx="888" formatCode="0.0">
                  <c:v>1.9114863333000001</c:v>
                </c:pt>
                <c:pt idx="889" formatCode="0.0">
                  <c:v>1.9169426666</c:v>
                </c:pt>
                <c:pt idx="890" formatCode="0.0">
                  <c:v>1.922399</c:v>
                </c:pt>
                <c:pt idx="891" formatCode="0.0">
                  <c:v>1.973131</c:v>
                </c:pt>
                <c:pt idx="892" formatCode="0.0">
                  <c:v>2.023863</c:v>
                </c:pt>
                <c:pt idx="893" formatCode="0.0">
                  <c:v>2.074595</c:v>
                </c:pt>
                <c:pt idx="894" formatCode="0.0">
                  <c:v>2.0799526666000001</c:v>
                </c:pt>
                <c:pt idx="895" formatCode="0.0">
                  <c:v>2.0853103332999998</c:v>
                </c:pt>
                <c:pt idx="896" formatCode="0.0">
                  <c:v>2.090668</c:v>
                </c:pt>
                <c:pt idx="897" formatCode="0.0">
                  <c:v>2.0830419999999998</c:v>
                </c:pt>
                <c:pt idx="898" formatCode="0.0">
                  <c:v>2.0754160000000001</c:v>
                </c:pt>
                <c:pt idx="899" formatCode="0.0">
                  <c:v>2.06779</c:v>
                </c:pt>
                <c:pt idx="900" formatCode="0.0">
                  <c:v>2.0334983332999998</c:v>
                </c:pt>
                <c:pt idx="901" formatCode="0.0">
                  <c:v>1.9992066665999999</c:v>
                </c:pt>
                <c:pt idx="902" formatCode="0.0">
                  <c:v>1.964915</c:v>
                </c:pt>
                <c:pt idx="903" formatCode="0.0">
                  <c:v>1.9706056666</c:v>
                </c:pt>
                <c:pt idx="904" formatCode="0.0">
                  <c:v>1.9762963333000001</c:v>
                </c:pt>
                <c:pt idx="905" formatCode="0.0">
                  <c:v>1.9819869999999999</c:v>
                </c:pt>
                <c:pt idx="1115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0-2C70-4EDA-A872-5F71C31B7081}"/>
            </c:ext>
          </c:extLst>
        </c:ser>
        <c:ser>
          <c:idx val="2"/>
          <c:order val="3"/>
          <c:tx>
            <c:v>12MMA</c:v>
          </c:tx>
          <c:spPr>
            <a:ln w="57150">
              <a:solidFill>
                <a:srgbClr val="08A685"/>
              </a:solidFill>
            </a:ln>
            <a:effectLst>
              <a:outerShdw blurRad="38100" dist="25400" dir="5400000" algn="ctr" rotWithShape="0">
                <a:srgbClr val="000000">
                  <a:alpha val="95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CORPNFWCCA!$A$9:$A$812</c:f>
              <c:numCache>
                <c:formatCode>mmm\-yy</c:formatCode>
                <c:ptCount val="804"/>
                <c:pt idx="0">
                  <c:v>17533</c:v>
                </c:pt>
                <c:pt idx="1">
                  <c:v>17564</c:v>
                </c:pt>
                <c:pt idx="2">
                  <c:v>17593</c:v>
                </c:pt>
                <c:pt idx="3">
                  <c:v>17624</c:v>
                </c:pt>
                <c:pt idx="4">
                  <c:v>17654</c:v>
                </c:pt>
                <c:pt idx="5">
                  <c:v>17685</c:v>
                </c:pt>
                <c:pt idx="6">
                  <c:v>17715</c:v>
                </c:pt>
                <c:pt idx="7">
                  <c:v>17746</c:v>
                </c:pt>
                <c:pt idx="8">
                  <c:v>17777</c:v>
                </c:pt>
                <c:pt idx="9">
                  <c:v>17807</c:v>
                </c:pt>
                <c:pt idx="10">
                  <c:v>17838</c:v>
                </c:pt>
                <c:pt idx="11">
                  <c:v>17868</c:v>
                </c:pt>
                <c:pt idx="12">
                  <c:v>17899</c:v>
                </c:pt>
                <c:pt idx="13">
                  <c:v>17930</c:v>
                </c:pt>
                <c:pt idx="14">
                  <c:v>17958</c:v>
                </c:pt>
                <c:pt idx="15">
                  <c:v>17989</c:v>
                </c:pt>
                <c:pt idx="16">
                  <c:v>18019</c:v>
                </c:pt>
                <c:pt idx="17">
                  <c:v>18050</c:v>
                </c:pt>
                <c:pt idx="18">
                  <c:v>18080</c:v>
                </c:pt>
                <c:pt idx="19">
                  <c:v>18111</c:v>
                </c:pt>
                <c:pt idx="20">
                  <c:v>18142</c:v>
                </c:pt>
                <c:pt idx="21">
                  <c:v>18172</c:v>
                </c:pt>
                <c:pt idx="22">
                  <c:v>18203</c:v>
                </c:pt>
                <c:pt idx="23">
                  <c:v>18233</c:v>
                </c:pt>
                <c:pt idx="24">
                  <c:v>18264</c:v>
                </c:pt>
                <c:pt idx="25">
                  <c:v>18295</c:v>
                </c:pt>
                <c:pt idx="26">
                  <c:v>18323</c:v>
                </c:pt>
                <c:pt idx="27">
                  <c:v>18354</c:v>
                </c:pt>
                <c:pt idx="28">
                  <c:v>18384</c:v>
                </c:pt>
                <c:pt idx="29">
                  <c:v>18415</c:v>
                </c:pt>
                <c:pt idx="30">
                  <c:v>18445</c:v>
                </c:pt>
                <c:pt idx="31">
                  <c:v>18476</c:v>
                </c:pt>
                <c:pt idx="32">
                  <c:v>18507</c:v>
                </c:pt>
                <c:pt idx="33">
                  <c:v>18537</c:v>
                </c:pt>
                <c:pt idx="34">
                  <c:v>18568</c:v>
                </c:pt>
                <c:pt idx="35">
                  <c:v>18598</c:v>
                </c:pt>
                <c:pt idx="36">
                  <c:v>18629</c:v>
                </c:pt>
                <c:pt idx="37">
                  <c:v>18660</c:v>
                </c:pt>
                <c:pt idx="38">
                  <c:v>18688</c:v>
                </c:pt>
                <c:pt idx="39">
                  <c:v>18719</c:v>
                </c:pt>
                <c:pt idx="40">
                  <c:v>18749</c:v>
                </c:pt>
                <c:pt idx="41">
                  <c:v>18780</c:v>
                </c:pt>
                <c:pt idx="42">
                  <c:v>18810</c:v>
                </c:pt>
                <c:pt idx="43">
                  <c:v>18841</c:v>
                </c:pt>
                <c:pt idx="44">
                  <c:v>18872</c:v>
                </c:pt>
                <c:pt idx="45">
                  <c:v>18902</c:v>
                </c:pt>
                <c:pt idx="46">
                  <c:v>18933</c:v>
                </c:pt>
                <c:pt idx="47">
                  <c:v>18963</c:v>
                </c:pt>
                <c:pt idx="48">
                  <c:v>18994</c:v>
                </c:pt>
                <c:pt idx="49">
                  <c:v>19025</c:v>
                </c:pt>
                <c:pt idx="50">
                  <c:v>19054</c:v>
                </c:pt>
                <c:pt idx="51">
                  <c:v>19085</c:v>
                </c:pt>
                <c:pt idx="52">
                  <c:v>19115</c:v>
                </c:pt>
                <c:pt idx="53">
                  <c:v>19146</c:v>
                </c:pt>
                <c:pt idx="54">
                  <c:v>19176</c:v>
                </c:pt>
                <c:pt idx="55">
                  <c:v>19207</c:v>
                </c:pt>
                <c:pt idx="56">
                  <c:v>19238</c:v>
                </c:pt>
                <c:pt idx="57">
                  <c:v>19268</c:v>
                </c:pt>
                <c:pt idx="58">
                  <c:v>19299</c:v>
                </c:pt>
                <c:pt idx="59">
                  <c:v>19329</c:v>
                </c:pt>
                <c:pt idx="60">
                  <c:v>19360</c:v>
                </c:pt>
                <c:pt idx="61">
                  <c:v>19391</c:v>
                </c:pt>
                <c:pt idx="62">
                  <c:v>19419</c:v>
                </c:pt>
                <c:pt idx="63">
                  <c:v>19450</c:v>
                </c:pt>
                <c:pt idx="64">
                  <c:v>19480</c:v>
                </c:pt>
                <c:pt idx="65">
                  <c:v>19511</c:v>
                </c:pt>
                <c:pt idx="66">
                  <c:v>19541</c:v>
                </c:pt>
                <c:pt idx="67">
                  <c:v>19572</c:v>
                </c:pt>
                <c:pt idx="68">
                  <c:v>19603</c:v>
                </c:pt>
                <c:pt idx="69">
                  <c:v>19633</c:v>
                </c:pt>
                <c:pt idx="70">
                  <c:v>19664</c:v>
                </c:pt>
                <c:pt idx="71">
                  <c:v>19694</c:v>
                </c:pt>
                <c:pt idx="72">
                  <c:v>19725</c:v>
                </c:pt>
                <c:pt idx="73">
                  <c:v>19756</c:v>
                </c:pt>
                <c:pt idx="74">
                  <c:v>19784</c:v>
                </c:pt>
                <c:pt idx="75">
                  <c:v>19815</c:v>
                </c:pt>
                <c:pt idx="76">
                  <c:v>19845</c:v>
                </c:pt>
                <c:pt idx="77">
                  <c:v>19876</c:v>
                </c:pt>
                <c:pt idx="78">
                  <c:v>19906</c:v>
                </c:pt>
                <c:pt idx="79">
                  <c:v>19937</c:v>
                </c:pt>
                <c:pt idx="80">
                  <c:v>19968</c:v>
                </c:pt>
                <c:pt idx="81">
                  <c:v>19998</c:v>
                </c:pt>
                <c:pt idx="82">
                  <c:v>20029</c:v>
                </c:pt>
                <c:pt idx="83">
                  <c:v>20059</c:v>
                </c:pt>
                <c:pt idx="84">
                  <c:v>20090</c:v>
                </c:pt>
                <c:pt idx="85">
                  <c:v>20121</c:v>
                </c:pt>
                <c:pt idx="86">
                  <c:v>20149</c:v>
                </c:pt>
                <c:pt idx="87">
                  <c:v>20180</c:v>
                </c:pt>
                <c:pt idx="88">
                  <c:v>20210</c:v>
                </c:pt>
                <c:pt idx="89">
                  <c:v>20241</c:v>
                </c:pt>
                <c:pt idx="90">
                  <c:v>20271</c:v>
                </c:pt>
                <c:pt idx="91">
                  <c:v>20302</c:v>
                </c:pt>
                <c:pt idx="92">
                  <c:v>20333</c:v>
                </c:pt>
                <c:pt idx="93">
                  <c:v>20363</c:v>
                </c:pt>
                <c:pt idx="94">
                  <c:v>20394</c:v>
                </c:pt>
                <c:pt idx="95">
                  <c:v>20424</c:v>
                </c:pt>
                <c:pt idx="96">
                  <c:v>20455</c:v>
                </c:pt>
                <c:pt idx="97">
                  <c:v>20486</c:v>
                </c:pt>
                <c:pt idx="98">
                  <c:v>20515</c:v>
                </c:pt>
                <c:pt idx="99">
                  <c:v>20546</c:v>
                </c:pt>
                <c:pt idx="100">
                  <c:v>20576</c:v>
                </c:pt>
                <c:pt idx="101">
                  <c:v>20607</c:v>
                </c:pt>
                <c:pt idx="102">
                  <c:v>20637</c:v>
                </c:pt>
                <c:pt idx="103">
                  <c:v>20668</c:v>
                </c:pt>
                <c:pt idx="104">
                  <c:v>20699</c:v>
                </c:pt>
                <c:pt idx="105">
                  <c:v>20729</c:v>
                </c:pt>
                <c:pt idx="106">
                  <c:v>20760</c:v>
                </c:pt>
                <c:pt idx="107">
                  <c:v>20790</c:v>
                </c:pt>
                <c:pt idx="108">
                  <c:v>20821</c:v>
                </c:pt>
                <c:pt idx="109">
                  <c:v>20852</c:v>
                </c:pt>
                <c:pt idx="110">
                  <c:v>20880</c:v>
                </c:pt>
                <c:pt idx="111">
                  <c:v>20911</c:v>
                </c:pt>
                <c:pt idx="112">
                  <c:v>20941</c:v>
                </c:pt>
                <c:pt idx="113">
                  <c:v>20972</c:v>
                </c:pt>
                <c:pt idx="114">
                  <c:v>21002</c:v>
                </c:pt>
                <c:pt idx="115">
                  <c:v>21033</c:v>
                </c:pt>
                <c:pt idx="116">
                  <c:v>21064</c:v>
                </c:pt>
                <c:pt idx="117">
                  <c:v>21094</c:v>
                </c:pt>
                <c:pt idx="118">
                  <c:v>21125</c:v>
                </c:pt>
                <c:pt idx="119">
                  <c:v>21155</c:v>
                </c:pt>
                <c:pt idx="120">
                  <c:v>21186</c:v>
                </c:pt>
                <c:pt idx="121">
                  <c:v>21217</c:v>
                </c:pt>
                <c:pt idx="122">
                  <c:v>21245</c:v>
                </c:pt>
                <c:pt idx="123">
                  <c:v>21276</c:v>
                </c:pt>
                <c:pt idx="124">
                  <c:v>21306</c:v>
                </c:pt>
                <c:pt idx="125">
                  <c:v>21337</c:v>
                </c:pt>
                <c:pt idx="126">
                  <c:v>21367</c:v>
                </c:pt>
                <c:pt idx="127">
                  <c:v>21398</c:v>
                </c:pt>
                <c:pt idx="128">
                  <c:v>21429</c:v>
                </c:pt>
                <c:pt idx="129">
                  <c:v>21459</c:v>
                </c:pt>
                <c:pt idx="130">
                  <c:v>21490</c:v>
                </c:pt>
                <c:pt idx="131">
                  <c:v>21520</c:v>
                </c:pt>
                <c:pt idx="132">
                  <c:v>21551</c:v>
                </c:pt>
                <c:pt idx="133">
                  <c:v>21582</c:v>
                </c:pt>
                <c:pt idx="134">
                  <c:v>21610</c:v>
                </c:pt>
                <c:pt idx="135">
                  <c:v>21641</c:v>
                </c:pt>
                <c:pt idx="136">
                  <c:v>21671</c:v>
                </c:pt>
                <c:pt idx="137">
                  <c:v>21702</c:v>
                </c:pt>
                <c:pt idx="138">
                  <c:v>21732</c:v>
                </c:pt>
                <c:pt idx="139">
                  <c:v>21763</c:v>
                </c:pt>
                <c:pt idx="140">
                  <c:v>21794</c:v>
                </c:pt>
                <c:pt idx="141">
                  <c:v>21824</c:v>
                </c:pt>
                <c:pt idx="142">
                  <c:v>21855</c:v>
                </c:pt>
                <c:pt idx="143">
                  <c:v>21885</c:v>
                </c:pt>
                <c:pt idx="144">
                  <c:v>21916</c:v>
                </c:pt>
                <c:pt idx="145">
                  <c:v>21947</c:v>
                </c:pt>
                <c:pt idx="146">
                  <c:v>21976</c:v>
                </c:pt>
                <c:pt idx="147">
                  <c:v>22007</c:v>
                </c:pt>
                <c:pt idx="148">
                  <c:v>22037</c:v>
                </c:pt>
                <c:pt idx="149">
                  <c:v>22068</c:v>
                </c:pt>
                <c:pt idx="150">
                  <c:v>22098</c:v>
                </c:pt>
                <c:pt idx="151">
                  <c:v>22129</c:v>
                </c:pt>
                <c:pt idx="152">
                  <c:v>22160</c:v>
                </c:pt>
                <c:pt idx="153">
                  <c:v>22190</c:v>
                </c:pt>
                <c:pt idx="154">
                  <c:v>22221</c:v>
                </c:pt>
                <c:pt idx="155">
                  <c:v>22251</c:v>
                </c:pt>
                <c:pt idx="156">
                  <c:v>22282</c:v>
                </c:pt>
                <c:pt idx="157">
                  <c:v>22313</c:v>
                </c:pt>
                <c:pt idx="158">
                  <c:v>22341</c:v>
                </c:pt>
                <c:pt idx="159">
                  <c:v>22372</c:v>
                </c:pt>
                <c:pt idx="160">
                  <c:v>22402</c:v>
                </c:pt>
                <c:pt idx="161">
                  <c:v>22433</c:v>
                </c:pt>
                <c:pt idx="162">
                  <c:v>22463</c:v>
                </c:pt>
                <c:pt idx="163">
                  <c:v>22494</c:v>
                </c:pt>
                <c:pt idx="164">
                  <c:v>22525</c:v>
                </c:pt>
                <c:pt idx="165">
                  <c:v>22555</c:v>
                </c:pt>
                <c:pt idx="166">
                  <c:v>22586</c:v>
                </c:pt>
                <c:pt idx="167">
                  <c:v>22616</c:v>
                </c:pt>
                <c:pt idx="168">
                  <c:v>22647</c:v>
                </c:pt>
                <c:pt idx="169">
                  <c:v>22678</c:v>
                </c:pt>
                <c:pt idx="170">
                  <c:v>22706</c:v>
                </c:pt>
                <c:pt idx="171">
                  <c:v>22737</c:v>
                </c:pt>
                <c:pt idx="172">
                  <c:v>22767</c:v>
                </c:pt>
                <c:pt idx="173">
                  <c:v>22798</c:v>
                </c:pt>
                <c:pt idx="174">
                  <c:v>22828</c:v>
                </c:pt>
                <c:pt idx="175">
                  <c:v>22859</c:v>
                </c:pt>
                <c:pt idx="176">
                  <c:v>22890</c:v>
                </c:pt>
                <c:pt idx="177">
                  <c:v>22920</c:v>
                </c:pt>
                <c:pt idx="178">
                  <c:v>22951</c:v>
                </c:pt>
                <c:pt idx="179">
                  <c:v>22981</c:v>
                </c:pt>
                <c:pt idx="180">
                  <c:v>23012</c:v>
                </c:pt>
                <c:pt idx="181">
                  <c:v>23043</c:v>
                </c:pt>
                <c:pt idx="182">
                  <c:v>23071</c:v>
                </c:pt>
                <c:pt idx="183">
                  <c:v>23102</c:v>
                </c:pt>
                <c:pt idx="184">
                  <c:v>23132</c:v>
                </c:pt>
                <c:pt idx="185">
                  <c:v>23163</c:v>
                </c:pt>
                <c:pt idx="186">
                  <c:v>23193</c:v>
                </c:pt>
                <c:pt idx="187">
                  <c:v>23224</c:v>
                </c:pt>
                <c:pt idx="188">
                  <c:v>23255</c:v>
                </c:pt>
                <c:pt idx="189">
                  <c:v>23285</c:v>
                </c:pt>
                <c:pt idx="190">
                  <c:v>23316</c:v>
                </c:pt>
                <c:pt idx="191">
                  <c:v>23346</c:v>
                </c:pt>
                <c:pt idx="192">
                  <c:v>23377</c:v>
                </c:pt>
                <c:pt idx="193">
                  <c:v>23408</c:v>
                </c:pt>
                <c:pt idx="194">
                  <c:v>23437</c:v>
                </c:pt>
                <c:pt idx="195">
                  <c:v>23468</c:v>
                </c:pt>
                <c:pt idx="196">
                  <c:v>23498</c:v>
                </c:pt>
                <c:pt idx="197">
                  <c:v>23529</c:v>
                </c:pt>
                <c:pt idx="198">
                  <c:v>23559</c:v>
                </c:pt>
                <c:pt idx="199">
                  <c:v>23590</c:v>
                </c:pt>
                <c:pt idx="200">
                  <c:v>23621</c:v>
                </c:pt>
                <c:pt idx="201">
                  <c:v>23651</c:v>
                </c:pt>
                <c:pt idx="202">
                  <c:v>23682</c:v>
                </c:pt>
                <c:pt idx="203">
                  <c:v>23712</c:v>
                </c:pt>
                <c:pt idx="204">
                  <c:v>23743</c:v>
                </c:pt>
                <c:pt idx="205">
                  <c:v>23774</c:v>
                </c:pt>
                <c:pt idx="206">
                  <c:v>23802</c:v>
                </c:pt>
                <c:pt idx="207">
                  <c:v>23833</c:v>
                </c:pt>
                <c:pt idx="208">
                  <c:v>23863</c:v>
                </c:pt>
                <c:pt idx="209">
                  <c:v>23894</c:v>
                </c:pt>
                <c:pt idx="210">
                  <c:v>23924</c:v>
                </c:pt>
                <c:pt idx="211">
                  <c:v>23955</c:v>
                </c:pt>
                <c:pt idx="212">
                  <c:v>23986</c:v>
                </c:pt>
                <c:pt idx="213">
                  <c:v>24016</c:v>
                </c:pt>
                <c:pt idx="214">
                  <c:v>24047</c:v>
                </c:pt>
                <c:pt idx="215">
                  <c:v>24077</c:v>
                </c:pt>
                <c:pt idx="216">
                  <c:v>24108</c:v>
                </c:pt>
                <c:pt idx="217">
                  <c:v>24139</c:v>
                </c:pt>
                <c:pt idx="218">
                  <c:v>24167</c:v>
                </c:pt>
                <c:pt idx="219">
                  <c:v>24198</c:v>
                </c:pt>
                <c:pt idx="220">
                  <c:v>24228</c:v>
                </c:pt>
                <c:pt idx="221">
                  <c:v>24259</c:v>
                </c:pt>
                <c:pt idx="222">
                  <c:v>24289</c:v>
                </c:pt>
                <c:pt idx="223">
                  <c:v>24320</c:v>
                </c:pt>
                <c:pt idx="224">
                  <c:v>24351</c:v>
                </c:pt>
                <c:pt idx="225">
                  <c:v>24381</c:v>
                </c:pt>
                <c:pt idx="226">
                  <c:v>24412</c:v>
                </c:pt>
                <c:pt idx="227">
                  <c:v>24442</c:v>
                </c:pt>
                <c:pt idx="228">
                  <c:v>24473</c:v>
                </c:pt>
                <c:pt idx="229">
                  <c:v>24504</c:v>
                </c:pt>
                <c:pt idx="230">
                  <c:v>24532</c:v>
                </c:pt>
                <c:pt idx="231">
                  <c:v>24563</c:v>
                </c:pt>
                <c:pt idx="232">
                  <c:v>24593</c:v>
                </c:pt>
                <c:pt idx="233">
                  <c:v>24624</c:v>
                </c:pt>
                <c:pt idx="234">
                  <c:v>24654</c:v>
                </c:pt>
                <c:pt idx="235">
                  <c:v>24685</c:v>
                </c:pt>
                <c:pt idx="236">
                  <c:v>24716</c:v>
                </c:pt>
                <c:pt idx="237">
                  <c:v>24746</c:v>
                </c:pt>
                <c:pt idx="238">
                  <c:v>24777</c:v>
                </c:pt>
                <c:pt idx="239">
                  <c:v>24807</c:v>
                </c:pt>
                <c:pt idx="240">
                  <c:v>24838</c:v>
                </c:pt>
                <c:pt idx="241">
                  <c:v>24869</c:v>
                </c:pt>
                <c:pt idx="242">
                  <c:v>24898</c:v>
                </c:pt>
                <c:pt idx="243">
                  <c:v>24929</c:v>
                </c:pt>
                <c:pt idx="244">
                  <c:v>24959</c:v>
                </c:pt>
                <c:pt idx="245">
                  <c:v>24990</c:v>
                </c:pt>
                <c:pt idx="246">
                  <c:v>25020</c:v>
                </c:pt>
                <c:pt idx="247">
                  <c:v>25051</c:v>
                </c:pt>
                <c:pt idx="248">
                  <c:v>25082</c:v>
                </c:pt>
                <c:pt idx="249">
                  <c:v>25112</c:v>
                </c:pt>
                <c:pt idx="250">
                  <c:v>25143</c:v>
                </c:pt>
                <c:pt idx="251">
                  <c:v>25173</c:v>
                </c:pt>
                <c:pt idx="252">
                  <c:v>25204</c:v>
                </c:pt>
                <c:pt idx="253">
                  <c:v>25235</c:v>
                </c:pt>
                <c:pt idx="254">
                  <c:v>25263</c:v>
                </c:pt>
                <c:pt idx="255">
                  <c:v>25294</c:v>
                </c:pt>
                <c:pt idx="256">
                  <c:v>25324</c:v>
                </c:pt>
                <c:pt idx="257">
                  <c:v>25355</c:v>
                </c:pt>
                <c:pt idx="258">
                  <c:v>25385</c:v>
                </c:pt>
                <c:pt idx="259">
                  <c:v>25416</c:v>
                </c:pt>
                <c:pt idx="260">
                  <c:v>25447</c:v>
                </c:pt>
                <c:pt idx="261">
                  <c:v>25477</c:v>
                </c:pt>
                <c:pt idx="262">
                  <c:v>25508</c:v>
                </c:pt>
                <c:pt idx="263">
                  <c:v>25538</c:v>
                </c:pt>
                <c:pt idx="264">
                  <c:v>25569</c:v>
                </c:pt>
                <c:pt idx="265">
                  <c:v>25600</c:v>
                </c:pt>
                <c:pt idx="266">
                  <c:v>25628</c:v>
                </c:pt>
                <c:pt idx="267">
                  <c:v>25659</c:v>
                </c:pt>
                <c:pt idx="268">
                  <c:v>25689</c:v>
                </c:pt>
                <c:pt idx="269">
                  <c:v>25720</c:v>
                </c:pt>
                <c:pt idx="270">
                  <c:v>25750</c:v>
                </c:pt>
                <c:pt idx="271">
                  <c:v>25781</c:v>
                </c:pt>
                <c:pt idx="272">
                  <c:v>25812</c:v>
                </c:pt>
                <c:pt idx="273">
                  <c:v>25842</c:v>
                </c:pt>
                <c:pt idx="274">
                  <c:v>25873</c:v>
                </c:pt>
                <c:pt idx="275">
                  <c:v>25903</c:v>
                </c:pt>
                <c:pt idx="276">
                  <c:v>25934</c:v>
                </c:pt>
                <c:pt idx="277">
                  <c:v>25965</c:v>
                </c:pt>
                <c:pt idx="278">
                  <c:v>25993</c:v>
                </c:pt>
                <c:pt idx="279">
                  <c:v>26024</c:v>
                </c:pt>
                <c:pt idx="280">
                  <c:v>26054</c:v>
                </c:pt>
                <c:pt idx="281">
                  <c:v>26085</c:v>
                </c:pt>
                <c:pt idx="282">
                  <c:v>26115</c:v>
                </c:pt>
                <c:pt idx="283">
                  <c:v>26146</c:v>
                </c:pt>
                <c:pt idx="284">
                  <c:v>26177</c:v>
                </c:pt>
                <c:pt idx="285">
                  <c:v>26207</c:v>
                </c:pt>
                <c:pt idx="286">
                  <c:v>26238</c:v>
                </c:pt>
                <c:pt idx="287">
                  <c:v>26268</c:v>
                </c:pt>
                <c:pt idx="288">
                  <c:v>26299</c:v>
                </c:pt>
                <c:pt idx="289">
                  <c:v>26330</c:v>
                </c:pt>
                <c:pt idx="290">
                  <c:v>26359</c:v>
                </c:pt>
                <c:pt idx="291">
                  <c:v>26390</c:v>
                </c:pt>
                <c:pt idx="292">
                  <c:v>26420</c:v>
                </c:pt>
                <c:pt idx="293">
                  <c:v>26451</c:v>
                </c:pt>
                <c:pt idx="294">
                  <c:v>26481</c:v>
                </c:pt>
                <c:pt idx="295">
                  <c:v>26512</c:v>
                </c:pt>
                <c:pt idx="296">
                  <c:v>26543</c:v>
                </c:pt>
                <c:pt idx="297">
                  <c:v>26573</c:v>
                </c:pt>
                <c:pt idx="298">
                  <c:v>26604</c:v>
                </c:pt>
                <c:pt idx="299">
                  <c:v>26634</c:v>
                </c:pt>
                <c:pt idx="300">
                  <c:v>26665</c:v>
                </c:pt>
                <c:pt idx="301">
                  <c:v>26696</c:v>
                </c:pt>
                <c:pt idx="302">
                  <c:v>26724</c:v>
                </c:pt>
                <c:pt idx="303">
                  <c:v>26755</c:v>
                </c:pt>
                <c:pt idx="304">
                  <c:v>26785</c:v>
                </c:pt>
                <c:pt idx="305">
                  <c:v>26816</c:v>
                </c:pt>
                <c:pt idx="306">
                  <c:v>26846</c:v>
                </c:pt>
                <c:pt idx="307">
                  <c:v>26877</c:v>
                </c:pt>
                <c:pt idx="308">
                  <c:v>26908</c:v>
                </c:pt>
                <c:pt idx="309">
                  <c:v>26938</c:v>
                </c:pt>
                <c:pt idx="310">
                  <c:v>26969</c:v>
                </c:pt>
                <c:pt idx="311">
                  <c:v>26999</c:v>
                </c:pt>
                <c:pt idx="312">
                  <c:v>27030</c:v>
                </c:pt>
                <c:pt idx="313">
                  <c:v>27061</c:v>
                </c:pt>
                <c:pt idx="314">
                  <c:v>27089</c:v>
                </c:pt>
                <c:pt idx="315">
                  <c:v>27120</c:v>
                </c:pt>
                <c:pt idx="316">
                  <c:v>27150</c:v>
                </c:pt>
                <c:pt idx="317">
                  <c:v>27181</c:v>
                </c:pt>
                <c:pt idx="318">
                  <c:v>27211</c:v>
                </c:pt>
                <c:pt idx="319">
                  <c:v>27242</c:v>
                </c:pt>
                <c:pt idx="320">
                  <c:v>27273</c:v>
                </c:pt>
                <c:pt idx="321">
                  <c:v>27303</c:v>
                </c:pt>
                <c:pt idx="322">
                  <c:v>27334</c:v>
                </c:pt>
                <c:pt idx="323">
                  <c:v>27364</c:v>
                </c:pt>
                <c:pt idx="324">
                  <c:v>27395</c:v>
                </c:pt>
                <c:pt idx="325">
                  <c:v>27426</c:v>
                </c:pt>
                <c:pt idx="326">
                  <c:v>27454</c:v>
                </c:pt>
                <c:pt idx="327">
                  <c:v>27485</c:v>
                </c:pt>
                <c:pt idx="328">
                  <c:v>27515</c:v>
                </c:pt>
                <c:pt idx="329">
                  <c:v>27546</c:v>
                </c:pt>
                <c:pt idx="330">
                  <c:v>27576</c:v>
                </c:pt>
                <c:pt idx="331">
                  <c:v>27607</c:v>
                </c:pt>
                <c:pt idx="332">
                  <c:v>27638</c:v>
                </c:pt>
                <c:pt idx="333">
                  <c:v>27668</c:v>
                </c:pt>
                <c:pt idx="334">
                  <c:v>27699</c:v>
                </c:pt>
                <c:pt idx="335">
                  <c:v>27729</c:v>
                </c:pt>
                <c:pt idx="336">
                  <c:v>27760</c:v>
                </c:pt>
                <c:pt idx="337">
                  <c:v>27791</c:v>
                </c:pt>
                <c:pt idx="338">
                  <c:v>27820</c:v>
                </c:pt>
                <c:pt idx="339">
                  <c:v>27851</c:v>
                </c:pt>
                <c:pt idx="340">
                  <c:v>27881</c:v>
                </c:pt>
                <c:pt idx="341">
                  <c:v>27912</c:v>
                </c:pt>
                <c:pt idx="342">
                  <c:v>27942</c:v>
                </c:pt>
                <c:pt idx="343">
                  <c:v>27973</c:v>
                </c:pt>
                <c:pt idx="344">
                  <c:v>28004</c:v>
                </c:pt>
                <c:pt idx="345">
                  <c:v>28034</c:v>
                </c:pt>
                <c:pt idx="346">
                  <c:v>28065</c:v>
                </c:pt>
                <c:pt idx="347">
                  <c:v>28095</c:v>
                </c:pt>
                <c:pt idx="348">
                  <c:v>28126</c:v>
                </c:pt>
                <c:pt idx="349">
                  <c:v>28157</c:v>
                </c:pt>
                <c:pt idx="350">
                  <c:v>28185</c:v>
                </c:pt>
                <c:pt idx="351">
                  <c:v>28216</c:v>
                </c:pt>
                <c:pt idx="352">
                  <c:v>28246</c:v>
                </c:pt>
                <c:pt idx="353">
                  <c:v>28277</c:v>
                </c:pt>
                <c:pt idx="354">
                  <c:v>28307</c:v>
                </c:pt>
                <c:pt idx="355">
                  <c:v>28338</c:v>
                </c:pt>
                <c:pt idx="356">
                  <c:v>28369</c:v>
                </c:pt>
                <c:pt idx="357">
                  <c:v>28399</c:v>
                </c:pt>
                <c:pt idx="358">
                  <c:v>28430</c:v>
                </c:pt>
                <c:pt idx="359">
                  <c:v>28460</c:v>
                </c:pt>
                <c:pt idx="360">
                  <c:v>28491</c:v>
                </c:pt>
                <c:pt idx="361">
                  <c:v>28522</c:v>
                </c:pt>
                <c:pt idx="362">
                  <c:v>28550</c:v>
                </c:pt>
                <c:pt idx="363">
                  <c:v>28581</c:v>
                </c:pt>
                <c:pt idx="364">
                  <c:v>28611</c:v>
                </c:pt>
                <c:pt idx="365">
                  <c:v>28642</c:v>
                </c:pt>
                <c:pt idx="366">
                  <c:v>28672</c:v>
                </c:pt>
                <c:pt idx="367">
                  <c:v>28703</c:v>
                </c:pt>
                <c:pt idx="368">
                  <c:v>28734</c:v>
                </c:pt>
                <c:pt idx="369">
                  <c:v>28764</c:v>
                </c:pt>
                <c:pt idx="370">
                  <c:v>28795</c:v>
                </c:pt>
                <c:pt idx="371">
                  <c:v>28825</c:v>
                </c:pt>
                <c:pt idx="372">
                  <c:v>28856</c:v>
                </c:pt>
                <c:pt idx="373">
                  <c:v>28887</c:v>
                </c:pt>
                <c:pt idx="374">
                  <c:v>28915</c:v>
                </c:pt>
                <c:pt idx="375">
                  <c:v>28946</c:v>
                </c:pt>
                <c:pt idx="376">
                  <c:v>28976</c:v>
                </c:pt>
                <c:pt idx="377">
                  <c:v>29007</c:v>
                </c:pt>
                <c:pt idx="378">
                  <c:v>29037</c:v>
                </c:pt>
                <c:pt idx="379">
                  <c:v>29068</c:v>
                </c:pt>
                <c:pt idx="380">
                  <c:v>29099</c:v>
                </c:pt>
                <c:pt idx="381">
                  <c:v>29129</c:v>
                </c:pt>
                <c:pt idx="382">
                  <c:v>29160</c:v>
                </c:pt>
                <c:pt idx="383">
                  <c:v>29190</c:v>
                </c:pt>
                <c:pt idx="384">
                  <c:v>29221</c:v>
                </c:pt>
                <c:pt idx="385">
                  <c:v>29252</c:v>
                </c:pt>
                <c:pt idx="386">
                  <c:v>29281</c:v>
                </c:pt>
                <c:pt idx="387">
                  <c:v>29312</c:v>
                </c:pt>
                <c:pt idx="388">
                  <c:v>29342</c:v>
                </c:pt>
                <c:pt idx="389">
                  <c:v>29373</c:v>
                </c:pt>
                <c:pt idx="390">
                  <c:v>29403</c:v>
                </c:pt>
                <c:pt idx="391">
                  <c:v>29434</c:v>
                </c:pt>
                <c:pt idx="392">
                  <c:v>29465</c:v>
                </c:pt>
                <c:pt idx="393">
                  <c:v>29495</c:v>
                </c:pt>
                <c:pt idx="394">
                  <c:v>29526</c:v>
                </c:pt>
                <c:pt idx="395">
                  <c:v>29556</c:v>
                </c:pt>
                <c:pt idx="396">
                  <c:v>29587</c:v>
                </c:pt>
                <c:pt idx="397">
                  <c:v>29618</c:v>
                </c:pt>
                <c:pt idx="398">
                  <c:v>29646</c:v>
                </c:pt>
                <c:pt idx="399">
                  <c:v>29677</c:v>
                </c:pt>
                <c:pt idx="400">
                  <c:v>29707</c:v>
                </c:pt>
                <c:pt idx="401">
                  <c:v>29738</c:v>
                </c:pt>
                <c:pt idx="402">
                  <c:v>29768</c:v>
                </c:pt>
                <c:pt idx="403">
                  <c:v>29799</c:v>
                </c:pt>
                <c:pt idx="404">
                  <c:v>29830</c:v>
                </c:pt>
                <c:pt idx="405">
                  <c:v>29860</c:v>
                </c:pt>
                <c:pt idx="406">
                  <c:v>29891</c:v>
                </c:pt>
                <c:pt idx="407">
                  <c:v>29921</c:v>
                </c:pt>
                <c:pt idx="408">
                  <c:v>29952</c:v>
                </c:pt>
                <c:pt idx="409">
                  <c:v>29983</c:v>
                </c:pt>
                <c:pt idx="410">
                  <c:v>30011</c:v>
                </c:pt>
                <c:pt idx="411">
                  <c:v>30042</c:v>
                </c:pt>
                <c:pt idx="412">
                  <c:v>30072</c:v>
                </c:pt>
                <c:pt idx="413">
                  <c:v>30103</c:v>
                </c:pt>
                <c:pt idx="414">
                  <c:v>30133</c:v>
                </c:pt>
                <c:pt idx="415">
                  <c:v>30164</c:v>
                </c:pt>
                <c:pt idx="416">
                  <c:v>30195</c:v>
                </c:pt>
                <c:pt idx="417">
                  <c:v>30225</c:v>
                </c:pt>
                <c:pt idx="418">
                  <c:v>30256</c:v>
                </c:pt>
                <c:pt idx="419">
                  <c:v>30286</c:v>
                </c:pt>
                <c:pt idx="420">
                  <c:v>30317</c:v>
                </c:pt>
                <c:pt idx="421">
                  <c:v>30348</c:v>
                </c:pt>
                <c:pt idx="422">
                  <c:v>30376</c:v>
                </c:pt>
                <c:pt idx="423">
                  <c:v>30407</c:v>
                </c:pt>
                <c:pt idx="424">
                  <c:v>30437</c:v>
                </c:pt>
                <c:pt idx="425">
                  <c:v>30468</c:v>
                </c:pt>
                <c:pt idx="426">
                  <c:v>30498</c:v>
                </c:pt>
                <c:pt idx="427">
                  <c:v>30529</c:v>
                </c:pt>
                <c:pt idx="428">
                  <c:v>30560</c:v>
                </c:pt>
                <c:pt idx="429">
                  <c:v>30590</c:v>
                </c:pt>
                <c:pt idx="430">
                  <c:v>30621</c:v>
                </c:pt>
                <c:pt idx="431">
                  <c:v>30651</c:v>
                </c:pt>
                <c:pt idx="432">
                  <c:v>30682</c:v>
                </c:pt>
                <c:pt idx="433">
                  <c:v>30713</c:v>
                </c:pt>
                <c:pt idx="434">
                  <c:v>30742</c:v>
                </c:pt>
                <c:pt idx="435">
                  <c:v>30773</c:v>
                </c:pt>
                <c:pt idx="436">
                  <c:v>30803</c:v>
                </c:pt>
                <c:pt idx="437">
                  <c:v>30834</c:v>
                </c:pt>
                <c:pt idx="438">
                  <c:v>30864</c:v>
                </c:pt>
                <c:pt idx="439">
                  <c:v>30895</c:v>
                </c:pt>
                <c:pt idx="440">
                  <c:v>30926</c:v>
                </c:pt>
                <c:pt idx="441">
                  <c:v>30956</c:v>
                </c:pt>
                <c:pt idx="442">
                  <c:v>30987</c:v>
                </c:pt>
                <c:pt idx="443">
                  <c:v>31017</c:v>
                </c:pt>
                <c:pt idx="444">
                  <c:v>31048</c:v>
                </c:pt>
                <c:pt idx="445">
                  <c:v>31079</c:v>
                </c:pt>
                <c:pt idx="446">
                  <c:v>31107</c:v>
                </c:pt>
                <c:pt idx="447">
                  <c:v>31138</c:v>
                </c:pt>
                <c:pt idx="448">
                  <c:v>31168</c:v>
                </c:pt>
                <c:pt idx="449">
                  <c:v>31199</c:v>
                </c:pt>
                <c:pt idx="450">
                  <c:v>31229</c:v>
                </c:pt>
                <c:pt idx="451">
                  <c:v>31260</c:v>
                </c:pt>
                <c:pt idx="452">
                  <c:v>31291</c:v>
                </c:pt>
                <c:pt idx="453">
                  <c:v>31321</c:v>
                </c:pt>
                <c:pt idx="454">
                  <c:v>31352</c:v>
                </c:pt>
                <c:pt idx="455">
                  <c:v>31382</c:v>
                </c:pt>
                <c:pt idx="456">
                  <c:v>31413</c:v>
                </c:pt>
                <c:pt idx="457">
                  <c:v>31444</c:v>
                </c:pt>
                <c:pt idx="458">
                  <c:v>31472</c:v>
                </c:pt>
                <c:pt idx="459">
                  <c:v>31503</c:v>
                </c:pt>
                <c:pt idx="460">
                  <c:v>31533</c:v>
                </c:pt>
                <c:pt idx="461">
                  <c:v>31564</c:v>
                </c:pt>
                <c:pt idx="462">
                  <c:v>31594</c:v>
                </c:pt>
                <c:pt idx="463">
                  <c:v>31625</c:v>
                </c:pt>
                <c:pt idx="464">
                  <c:v>31656</c:v>
                </c:pt>
                <c:pt idx="465">
                  <c:v>31686</c:v>
                </c:pt>
                <c:pt idx="466">
                  <c:v>31717</c:v>
                </c:pt>
                <c:pt idx="467">
                  <c:v>31747</c:v>
                </c:pt>
                <c:pt idx="468">
                  <c:v>31778</c:v>
                </c:pt>
                <c:pt idx="469">
                  <c:v>31809</c:v>
                </c:pt>
                <c:pt idx="470">
                  <c:v>31837</c:v>
                </c:pt>
                <c:pt idx="471">
                  <c:v>31868</c:v>
                </c:pt>
                <c:pt idx="472">
                  <c:v>31898</c:v>
                </c:pt>
                <c:pt idx="473">
                  <c:v>31929</c:v>
                </c:pt>
                <c:pt idx="474">
                  <c:v>31959</c:v>
                </c:pt>
                <c:pt idx="475">
                  <c:v>31990</c:v>
                </c:pt>
                <c:pt idx="476">
                  <c:v>32021</c:v>
                </c:pt>
                <c:pt idx="477">
                  <c:v>32051</c:v>
                </c:pt>
                <c:pt idx="478">
                  <c:v>32082</c:v>
                </c:pt>
                <c:pt idx="479">
                  <c:v>32112</c:v>
                </c:pt>
                <c:pt idx="480">
                  <c:v>32143</c:v>
                </c:pt>
                <c:pt idx="481">
                  <c:v>32174</c:v>
                </c:pt>
                <c:pt idx="482">
                  <c:v>32203</c:v>
                </c:pt>
                <c:pt idx="483">
                  <c:v>32234</c:v>
                </c:pt>
                <c:pt idx="484">
                  <c:v>32264</c:v>
                </c:pt>
                <c:pt idx="485">
                  <c:v>32295</c:v>
                </c:pt>
                <c:pt idx="486">
                  <c:v>32325</c:v>
                </c:pt>
                <c:pt idx="487">
                  <c:v>32356</c:v>
                </c:pt>
                <c:pt idx="488">
                  <c:v>32387</c:v>
                </c:pt>
                <c:pt idx="489">
                  <c:v>32417</c:v>
                </c:pt>
                <c:pt idx="490">
                  <c:v>32448</c:v>
                </c:pt>
                <c:pt idx="491">
                  <c:v>32478</c:v>
                </c:pt>
                <c:pt idx="492">
                  <c:v>32509</c:v>
                </c:pt>
                <c:pt idx="493">
                  <c:v>32540</c:v>
                </c:pt>
                <c:pt idx="494">
                  <c:v>32568</c:v>
                </c:pt>
                <c:pt idx="495">
                  <c:v>32599</c:v>
                </c:pt>
                <c:pt idx="496">
                  <c:v>32629</c:v>
                </c:pt>
                <c:pt idx="497">
                  <c:v>32660</c:v>
                </c:pt>
                <c:pt idx="498">
                  <c:v>32690</c:v>
                </c:pt>
                <c:pt idx="499">
                  <c:v>32721</c:v>
                </c:pt>
                <c:pt idx="500">
                  <c:v>32752</c:v>
                </c:pt>
                <c:pt idx="501">
                  <c:v>32782</c:v>
                </c:pt>
                <c:pt idx="502">
                  <c:v>32813</c:v>
                </c:pt>
                <c:pt idx="503">
                  <c:v>32843</c:v>
                </c:pt>
                <c:pt idx="504">
                  <c:v>32874</c:v>
                </c:pt>
                <c:pt idx="505">
                  <c:v>32905</c:v>
                </c:pt>
                <c:pt idx="506">
                  <c:v>32933</c:v>
                </c:pt>
                <c:pt idx="507">
                  <c:v>32964</c:v>
                </c:pt>
                <c:pt idx="508">
                  <c:v>32994</c:v>
                </c:pt>
                <c:pt idx="509">
                  <c:v>33025</c:v>
                </c:pt>
                <c:pt idx="510">
                  <c:v>33055</c:v>
                </c:pt>
                <c:pt idx="511">
                  <c:v>33086</c:v>
                </c:pt>
                <c:pt idx="512">
                  <c:v>33117</c:v>
                </c:pt>
                <c:pt idx="513">
                  <c:v>33147</c:v>
                </c:pt>
                <c:pt idx="514">
                  <c:v>33178</c:v>
                </c:pt>
                <c:pt idx="515">
                  <c:v>33208</c:v>
                </c:pt>
                <c:pt idx="516">
                  <c:v>33239</c:v>
                </c:pt>
                <c:pt idx="517">
                  <c:v>33270</c:v>
                </c:pt>
                <c:pt idx="518">
                  <c:v>33298</c:v>
                </c:pt>
                <c:pt idx="519">
                  <c:v>33329</c:v>
                </c:pt>
                <c:pt idx="520">
                  <c:v>33359</c:v>
                </c:pt>
                <c:pt idx="521">
                  <c:v>33390</c:v>
                </c:pt>
                <c:pt idx="522">
                  <c:v>33420</c:v>
                </c:pt>
                <c:pt idx="523">
                  <c:v>33451</c:v>
                </c:pt>
                <c:pt idx="524">
                  <c:v>33482</c:v>
                </c:pt>
                <c:pt idx="525">
                  <c:v>33512</c:v>
                </c:pt>
                <c:pt idx="526">
                  <c:v>33543</c:v>
                </c:pt>
                <c:pt idx="527">
                  <c:v>33573</c:v>
                </c:pt>
                <c:pt idx="528">
                  <c:v>33604</c:v>
                </c:pt>
                <c:pt idx="529">
                  <c:v>33635</c:v>
                </c:pt>
                <c:pt idx="530">
                  <c:v>33664</c:v>
                </c:pt>
                <c:pt idx="531">
                  <c:v>33695</c:v>
                </c:pt>
                <c:pt idx="532">
                  <c:v>33725</c:v>
                </c:pt>
                <c:pt idx="533">
                  <c:v>33756</c:v>
                </c:pt>
                <c:pt idx="534">
                  <c:v>33786</c:v>
                </c:pt>
                <c:pt idx="535">
                  <c:v>33817</c:v>
                </c:pt>
                <c:pt idx="536">
                  <c:v>33848</c:v>
                </c:pt>
                <c:pt idx="537">
                  <c:v>33878</c:v>
                </c:pt>
                <c:pt idx="538">
                  <c:v>33909</c:v>
                </c:pt>
                <c:pt idx="539">
                  <c:v>33939</c:v>
                </c:pt>
                <c:pt idx="540">
                  <c:v>33970</c:v>
                </c:pt>
                <c:pt idx="541">
                  <c:v>34001</c:v>
                </c:pt>
                <c:pt idx="542">
                  <c:v>34029</c:v>
                </c:pt>
                <c:pt idx="543">
                  <c:v>34060</c:v>
                </c:pt>
                <c:pt idx="544">
                  <c:v>34090</c:v>
                </c:pt>
                <c:pt idx="545">
                  <c:v>34121</c:v>
                </c:pt>
                <c:pt idx="546">
                  <c:v>34151</c:v>
                </c:pt>
                <c:pt idx="547">
                  <c:v>34182</c:v>
                </c:pt>
                <c:pt idx="548">
                  <c:v>34213</c:v>
                </c:pt>
                <c:pt idx="549">
                  <c:v>34243</c:v>
                </c:pt>
                <c:pt idx="550">
                  <c:v>34274</c:v>
                </c:pt>
                <c:pt idx="551">
                  <c:v>34304</c:v>
                </c:pt>
                <c:pt idx="552">
                  <c:v>34335</c:v>
                </c:pt>
                <c:pt idx="553">
                  <c:v>34366</c:v>
                </c:pt>
                <c:pt idx="554">
                  <c:v>34394</c:v>
                </c:pt>
                <c:pt idx="555">
                  <c:v>34425</c:v>
                </c:pt>
                <c:pt idx="556">
                  <c:v>34455</c:v>
                </c:pt>
                <c:pt idx="557">
                  <c:v>34486</c:v>
                </c:pt>
                <c:pt idx="558">
                  <c:v>34516</c:v>
                </c:pt>
                <c:pt idx="559">
                  <c:v>34547</c:v>
                </c:pt>
                <c:pt idx="560">
                  <c:v>34578</c:v>
                </c:pt>
                <c:pt idx="561">
                  <c:v>34608</c:v>
                </c:pt>
                <c:pt idx="562">
                  <c:v>34639</c:v>
                </c:pt>
                <c:pt idx="563">
                  <c:v>34669</c:v>
                </c:pt>
                <c:pt idx="564">
                  <c:v>34700</c:v>
                </c:pt>
                <c:pt idx="565">
                  <c:v>34731</c:v>
                </c:pt>
                <c:pt idx="566">
                  <c:v>34759</c:v>
                </c:pt>
                <c:pt idx="567">
                  <c:v>34790</c:v>
                </c:pt>
                <c:pt idx="568">
                  <c:v>34820</c:v>
                </c:pt>
                <c:pt idx="569">
                  <c:v>34851</c:v>
                </c:pt>
                <c:pt idx="570">
                  <c:v>34881</c:v>
                </c:pt>
                <c:pt idx="571">
                  <c:v>34912</c:v>
                </c:pt>
                <c:pt idx="572">
                  <c:v>34943</c:v>
                </c:pt>
                <c:pt idx="573">
                  <c:v>34973</c:v>
                </c:pt>
                <c:pt idx="574">
                  <c:v>35004</c:v>
                </c:pt>
                <c:pt idx="575">
                  <c:v>35034</c:v>
                </c:pt>
                <c:pt idx="576">
                  <c:v>35065</c:v>
                </c:pt>
                <c:pt idx="577">
                  <c:v>35096</c:v>
                </c:pt>
                <c:pt idx="578">
                  <c:v>35125</c:v>
                </c:pt>
                <c:pt idx="579">
                  <c:v>35156</c:v>
                </c:pt>
                <c:pt idx="580">
                  <c:v>35186</c:v>
                </c:pt>
                <c:pt idx="581">
                  <c:v>35217</c:v>
                </c:pt>
                <c:pt idx="582">
                  <c:v>35247</c:v>
                </c:pt>
                <c:pt idx="583">
                  <c:v>35278</c:v>
                </c:pt>
                <c:pt idx="584">
                  <c:v>35309</c:v>
                </c:pt>
                <c:pt idx="585">
                  <c:v>35339</c:v>
                </c:pt>
                <c:pt idx="586">
                  <c:v>35370</c:v>
                </c:pt>
                <c:pt idx="587">
                  <c:v>35400</c:v>
                </c:pt>
                <c:pt idx="588">
                  <c:v>35431</c:v>
                </c:pt>
                <c:pt idx="589">
                  <c:v>35462</c:v>
                </c:pt>
                <c:pt idx="590">
                  <c:v>35490</c:v>
                </c:pt>
                <c:pt idx="591">
                  <c:v>35521</c:v>
                </c:pt>
                <c:pt idx="592">
                  <c:v>35551</c:v>
                </c:pt>
                <c:pt idx="593">
                  <c:v>35582</c:v>
                </c:pt>
                <c:pt idx="594">
                  <c:v>35612</c:v>
                </c:pt>
                <c:pt idx="595">
                  <c:v>35643</c:v>
                </c:pt>
                <c:pt idx="596">
                  <c:v>35674</c:v>
                </c:pt>
                <c:pt idx="597">
                  <c:v>35704</c:v>
                </c:pt>
                <c:pt idx="598">
                  <c:v>35735</c:v>
                </c:pt>
                <c:pt idx="599">
                  <c:v>35765</c:v>
                </c:pt>
                <c:pt idx="600">
                  <c:v>35796</c:v>
                </c:pt>
                <c:pt idx="601">
                  <c:v>35827</c:v>
                </c:pt>
                <c:pt idx="602">
                  <c:v>35855</c:v>
                </c:pt>
                <c:pt idx="603">
                  <c:v>35886</c:v>
                </c:pt>
                <c:pt idx="604">
                  <c:v>35916</c:v>
                </c:pt>
                <c:pt idx="605">
                  <c:v>35947</c:v>
                </c:pt>
                <c:pt idx="606">
                  <c:v>35977</c:v>
                </c:pt>
                <c:pt idx="607">
                  <c:v>36008</c:v>
                </c:pt>
                <c:pt idx="608">
                  <c:v>36039</c:v>
                </c:pt>
                <c:pt idx="609">
                  <c:v>36069</c:v>
                </c:pt>
                <c:pt idx="610">
                  <c:v>36100</c:v>
                </c:pt>
                <c:pt idx="611">
                  <c:v>36130</c:v>
                </c:pt>
                <c:pt idx="612">
                  <c:v>36161</c:v>
                </c:pt>
                <c:pt idx="613">
                  <c:v>36192</c:v>
                </c:pt>
                <c:pt idx="614">
                  <c:v>36220</c:v>
                </c:pt>
                <c:pt idx="615">
                  <c:v>36251</c:v>
                </c:pt>
                <c:pt idx="616">
                  <c:v>36281</c:v>
                </c:pt>
                <c:pt idx="617">
                  <c:v>36312</c:v>
                </c:pt>
                <c:pt idx="618">
                  <c:v>36342</c:v>
                </c:pt>
                <c:pt idx="619">
                  <c:v>36373</c:v>
                </c:pt>
                <c:pt idx="620">
                  <c:v>36404</c:v>
                </c:pt>
                <c:pt idx="621">
                  <c:v>36434</c:v>
                </c:pt>
                <c:pt idx="622">
                  <c:v>36465</c:v>
                </c:pt>
                <c:pt idx="623">
                  <c:v>36495</c:v>
                </c:pt>
                <c:pt idx="624">
                  <c:v>36526</c:v>
                </c:pt>
                <c:pt idx="625">
                  <c:v>36557</c:v>
                </c:pt>
                <c:pt idx="626">
                  <c:v>36586</c:v>
                </c:pt>
                <c:pt idx="627">
                  <c:v>36617</c:v>
                </c:pt>
                <c:pt idx="628">
                  <c:v>36647</c:v>
                </c:pt>
                <c:pt idx="629">
                  <c:v>36678</c:v>
                </c:pt>
                <c:pt idx="630">
                  <c:v>36708</c:v>
                </c:pt>
                <c:pt idx="631">
                  <c:v>36739</c:v>
                </c:pt>
                <c:pt idx="632">
                  <c:v>36770</c:v>
                </c:pt>
                <c:pt idx="633">
                  <c:v>36800</c:v>
                </c:pt>
                <c:pt idx="634">
                  <c:v>36831</c:v>
                </c:pt>
                <c:pt idx="635">
                  <c:v>36861</c:v>
                </c:pt>
                <c:pt idx="636">
                  <c:v>36892</c:v>
                </c:pt>
                <c:pt idx="637">
                  <c:v>36923</c:v>
                </c:pt>
                <c:pt idx="638">
                  <c:v>36951</c:v>
                </c:pt>
                <c:pt idx="639">
                  <c:v>36982</c:v>
                </c:pt>
                <c:pt idx="640">
                  <c:v>37012</c:v>
                </c:pt>
                <c:pt idx="641">
                  <c:v>37043</c:v>
                </c:pt>
                <c:pt idx="642">
                  <c:v>37073</c:v>
                </c:pt>
                <c:pt idx="643">
                  <c:v>37104</c:v>
                </c:pt>
                <c:pt idx="644">
                  <c:v>37135</c:v>
                </c:pt>
                <c:pt idx="645">
                  <c:v>37165</c:v>
                </c:pt>
                <c:pt idx="646">
                  <c:v>37196</c:v>
                </c:pt>
                <c:pt idx="647">
                  <c:v>37226</c:v>
                </c:pt>
                <c:pt idx="648">
                  <c:v>37257</c:v>
                </c:pt>
                <c:pt idx="649">
                  <c:v>37288</c:v>
                </c:pt>
                <c:pt idx="650">
                  <c:v>37316</c:v>
                </c:pt>
                <c:pt idx="651">
                  <c:v>37347</c:v>
                </c:pt>
                <c:pt idx="652">
                  <c:v>37377</c:v>
                </c:pt>
                <c:pt idx="653">
                  <c:v>37408</c:v>
                </c:pt>
                <c:pt idx="654">
                  <c:v>37438</c:v>
                </c:pt>
                <c:pt idx="655">
                  <c:v>37469</c:v>
                </c:pt>
                <c:pt idx="656">
                  <c:v>37500</c:v>
                </c:pt>
                <c:pt idx="657">
                  <c:v>37530</c:v>
                </c:pt>
                <c:pt idx="658">
                  <c:v>37561</c:v>
                </c:pt>
                <c:pt idx="659">
                  <c:v>37591</c:v>
                </c:pt>
                <c:pt idx="660">
                  <c:v>37622</c:v>
                </c:pt>
                <c:pt idx="661">
                  <c:v>37653</c:v>
                </c:pt>
                <c:pt idx="662">
                  <c:v>37681</c:v>
                </c:pt>
                <c:pt idx="663">
                  <c:v>37712</c:v>
                </c:pt>
                <c:pt idx="664">
                  <c:v>37742</c:v>
                </c:pt>
                <c:pt idx="665">
                  <c:v>37773</c:v>
                </c:pt>
                <c:pt idx="666">
                  <c:v>37803</c:v>
                </c:pt>
                <c:pt idx="667">
                  <c:v>37834</c:v>
                </c:pt>
                <c:pt idx="668">
                  <c:v>37865</c:v>
                </c:pt>
                <c:pt idx="669">
                  <c:v>37895</c:v>
                </c:pt>
                <c:pt idx="670">
                  <c:v>37926</c:v>
                </c:pt>
                <c:pt idx="671">
                  <c:v>37956</c:v>
                </c:pt>
                <c:pt idx="672">
                  <c:v>37987</c:v>
                </c:pt>
                <c:pt idx="673">
                  <c:v>38018</c:v>
                </c:pt>
                <c:pt idx="674">
                  <c:v>38047</c:v>
                </c:pt>
                <c:pt idx="675">
                  <c:v>38078</c:v>
                </c:pt>
                <c:pt idx="676">
                  <c:v>38108</c:v>
                </c:pt>
                <c:pt idx="677">
                  <c:v>38139</c:v>
                </c:pt>
                <c:pt idx="678">
                  <c:v>38169</c:v>
                </c:pt>
                <c:pt idx="679">
                  <c:v>38200</c:v>
                </c:pt>
                <c:pt idx="680">
                  <c:v>38231</c:v>
                </c:pt>
                <c:pt idx="681">
                  <c:v>38261</c:v>
                </c:pt>
                <c:pt idx="682">
                  <c:v>38292</c:v>
                </c:pt>
                <c:pt idx="683">
                  <c:v>38322</c:v>
                </c:pt>
                <c:pt idx="684">
                  <c:v>38353</c:v>
                </c:pt>
                <c:pt idx="685">
                  <c:v>38384</c:v>
                </c:pt>
                <c:pt idx="686">
                  <c:v>38412</c:v>
                </c:pt>
                <c:pt idx="687">
                  <c:v>38443</c:v>
                </c:pt>
                <c:pt idx="688">
                  <c:v>38473</c:v>
                </c:pt>
                <c:pt idx="689">
                  <c:v>38504</c:v>
                </c:pt>
                <c:pt idx="690">
                  <c:v>38534</c:v>
                </c:pt>
                <c:pt idx="691">
                  <c:v>38565</c:v>
                </c:pt>
                <c:pt idx="692">
                  <c:v>38596</c:v>
                </c:pt>
                <c:pt idx="693">
                  <c:v>38626</c:v>
                </c:pt>
                <c:pt idx="694">
                  <c:v>38657</c:v>
                </c:pt>
                <c:pt idx="695">
                  <c:v>38687</c:v>
                </c:pt>
                <c:pt idx="696">
                  <c:v>38718</c:v>
                </c:pt>
                <c:pt idx="697">
                  <c:v>38749</c:v>
                </c:pt>
                <c:pt idx="698">
                  <c:v>38777</c:v>
                </c:pt>
                <c:pt idx="699">
                  <c:v>38808</c:v>
                </c:pt>
                <c:pt idx="700">
                  <c:v>38838</c:v>
                </c:pt>
                <c:pt idx="701">
                  <c:v>38869</c:v>
                </c:pt>
                <c:pt idx="702">
                  <c:v>38899</c:v>
                </c:pt>
                <c:pt idx="703">
                  <c:v>38930</c:v>
                </c:pt>
                <c:pt idx="704">
                  <c:v>38961</c:v>
                </c:pt>
                <c:pt idx="705">
                  <c:v>38991</c:v>
                </c:pt>
                <c:pt idx="706">
                  <c:v>39022</c:v>
                </c:pt>
                <c:pt idx="707">
                  <c:v>39052</c:v>
                </c:pt>
                <c:pt idx="708">
                  <c:v>39083</c:v>
                </c:pt>
                <c:pt idx="709">
                  <c:v>39114</c:v>
                </c:pt>
                <c:pt idx="710">
                  <c:v>39142</c:v>
                </c:pt>
                <c:pt idx="711">
                  <c:v>39173</c:v>
                </c:pt>
                <c:pt idx="712">
                  <c:v>39203</c:v>
                </c:pt>
                <c:pt idx="713">
                  <c:v>39234</c:v>
                </c:pt>
                <c:pt idx="714">
                  <c:v>39264</c:v>
                </c:pt>
                <c:pt idx="715">
                  <c:v>39295</c:v>
                </c:pt>
                <c:pt idx="716">
                  <c:v>39326</c:v>
                </c:pt>
                <c:pt idx="717">
                  <c:v>39356</c:v>
                </c:pt>
                <c:pt idx="718">
                  <c:v>39387</c:v>
                </c:pt>
                <c:pt idx="719">
                  <c:v>39417</c:v>
                </c:pt>
                <c:pt idx="720">
                  <c:v>39448</c:v>
                </c:pt>
                <c:pt idx="721">
                  <c:v>39479</c:v>
                </c:pt>
                <c:pt idx="722">
                  <c:v>39508</c:v>
                </c:pt>
                <c:pt idx="723">
                  <c:v>39539</c:v>
                </c:pt>
                <c:pt idx="724">
                  <c:v>39569</c:v>
                </c:pt>
                <c:pt idx="725">
                  <c:v>39600</c:v>
                </c:pt>
                <c:pt idx="726">
                  <c:v>39630</c:v>
                </c:pt>
                <c:pt idx="727">
                  <c:v>39661</c:v>
                </c:pt>
                <c:pt idx="728">
                  <c:v>39692</c:v>
                </c:pt>
                <c:pt idx="729">
                  <c:v>39722</c:v>
                </c:pt>
                <c:pt idx="730">
                  <c:v>39753</c:v>
                </c:pt>
                <c:pt idx="731">
                  <c:v>39783</c:v>
                </c:pt>
                <c:pt idx="732">
                  <c:v>39814</c:v>
                </c:pt>
                <c:pt idx="733">
                  <c:v>39845</c:v>
                </c:pt>
                <c:pt idx="734">
                  <c:v>39873</c:v>
                </c:pt>
                <c:pt idx="735">
                  <c:v>39904</c:v>
                </c:pt>
                <c:pt idx="736">
                  <c:v>39934</c:v>
                </c:pt>
                <c:pt idx="737">
                  <c:v>39965</c:v>
                </c:pt>
                <c:pt idx="738">
                  <c:v>39995</c:v>
                </c:pt>
                <c:pt idx="739">
                  <c:v>40026</c:v>
                </c:pt>
                <c:pt idx="740">
                  <c:v>40057</c:v>
                </c:pt>
                <c:pt idx="741">
                  <c:v>40087</c:v>
                </c:pt>
                <c:pt idx="742">
                  <c:v>40118</c:v>
                </c:pt>
                <c:pt idx="743">
                  <c:v>40148</c:v>
                </c:pt>
                <c:pt idx="744">
                  <c:v>40179</c:v>
                </c:pt>
                <c:pt idx="745">
                  <c:v>40210</c:v>
                </c:pt>
                <c:pt idx="746">
                  <c:v>40238</c:v>
                </c:pt>
                <c:pt idx="747">
                  <c:v>40269</c:v>
                </c:pt>
                <c:pt idx="748">
                  <c:v>40299</c:v>
                </c:pt>
                <c:pt idx="749">
                  <c:v>40330</c:v>
                </c:pt>
                <c:pt idx="750">
                  <c:v>40360</c:v>
                </c:pt>
                <c:pt idx="751">
                  <c:v>40391</c:v>
                </c:pt>
                <c:pt idx="752">
                  <c:v>40422</c:v>
                </c:pt>
                <c:pt idx="753">
                  <c:v>40452</c:v>
                </c:pt>
                <c:pt idx="754">
                  <c:v>40483</c:v>
                </c:pt>
                <c:pt idx="755">
                  <c:v>40513</c:v>
                </c:pt>
                <c:pt idx="756">
                  <c:v>40544</c:v>
                </c:pt>
                <c:pt idx="757">
                  <c:v>40575</c:v>
                </c:pt>
                <c:pt idx="758">
                  <c:v>40603</c:v>
                </c:pt>
                <c:pt idx="759">
                  <c:v>40634</c:v>
                </c:pt>
                <c:pt idx="760">
                  <c:v>40664</c:v>
                </c:pt>
                <c:pt idx="761">
                  <c:v>40695</c:v>
                </c:pt>
                <c:pt idx="762">
                  <c:v>40725</c:v>
                </c:pt>
                <c:pt idx="763">
                  <c:v>40756</c:v>
                </c:pt>
                <c:pt idx="764">
                  <c:v>40787</c:v>
                </c:pt>
                <c:pt idx="765">
                  <c:v>40817</c:v>
                </c:pt>
                <c:pt idx="766">
                  <c:v>40848</c:v>
                </c:pt>
                <c:pt idx="767">
                  <c:v>40878</c:v>
                </c:pt>
                <c:pt idx="768">
                  <c:v>40909</c:v>
                </c:pt>
                <c:pt idx="769">
                  <c:v>40940</c:v>
                </c:pt>
                <c:pt idx="770">
                  <c:v>40969</c:v>
                </c:pt>
                <c:pt idx="771">
                  <c:v>41000</c:v>
                </c:pt>
                <c:pt idx="772">
                  <c:v>41030</c:v>
                </c:pt>
                <c:pt idx="773">
                  <c:v>41061</c:v>
                </c:pt>
                <c:pt idx="774">
                  <c:v>41091</c:v>
                </c:pt>
                <c:pt idx="775">
                  <c:v>41122</c:v>
                </c:pt>
                <c:pt idx="776">
                  <c:v>41153</c:v>
                </c:pt>
                <c:pt idx="777">
                  <c:v>41183</c:v>
                </c:pt>
                <c:pt idx="778">
                  <c:v>41214</c:v>
                </c:pt>
                <c:pt idx="779">
                  <c:v>41244</c:v>
                </c:pt>
                <c:pt idx="780">
                  <c:v>41275</c:v>
                </c:pt>
                <c:pt idx="781">
                  <c:v>41306</c:v>
                </c:pt>
                <c:pt idx="782">
                  <c:v>41334</c:v>
                </c:pt>
                <c:pt idx="783">
                  <c:v>41365</c:v>
                </c:pt>
                <c:pt idx="784">
                  <c:v>41395</c:v>
                </c:pt>
                <c:pt idx="785">
                  <c:v>41426</c:v>
                </c:pt>
                <c:pt idx="786">
                  <c:v>41456</c:v>
                </c:pt>
                <c:pt idx="787">
                  <c:v>41487</c:v>
                </c:pt>
                <c:pt idx="788">
                  <c:v>41518</c:v>
                </c:pt>
                <c:pt idx="789">
                  <c:v>41548</c:v>
                </c:pt>
                <c:pt idx="790">
                  <c:v>41579</c:v>
                </c:pt>
                <c:pt idx="791">
                  <c:v>41609</c:v>
                </c:pt>
                <c:pt idx="792">
                  <c:v>41640</c:v>
                </c:pt>
                <c:pt idx="793">
                  <c:v>41671</c:v>
                </c:pt>
                <c:pt idx="794">
                  <c:v>41699</c:v>
                </c:pt>
                <c:pt idx="795">
                  <c:v>41730</c:v>
                </c:pt>
                <c:pt idx="796">
                  <c:v>41760</c:v>
                </c:pt>
                <c:pt idx="797">
                  <c:v>41791</c:v>
                </c:pt>
                <c:pt idx="798">
                  <c:v>41821</c:v>
                </c:pt>
                <c:pt idx="799">
                  <c:v>41852</c:v>
                </c:pt>
                <c:pt idx="800">
                  <c:v>41883</c:v>
                </c:pt>
                <c:pt idx="801">
                  <c:v>41913</c:v>
                </c:pt>
                <c:pt idx="802">
                  <c:v>41944</c:v>
                </c:pt>
                <c:pt idx="803">
                  <c:v>41974</c:v>
                </c:pt>
              </c:numCache>
            </c:numRef>
          </c:cat>
          <c:val>
            <c:numRef>
              <c:f>CORPNFWCCA!$H$9:$H$1124</c:f>
              <c:numCache>
                <c:formatCode>General</c:formatCode>
                <c:ptCount val="1116"/>
                <c:pt idx="0" formatCode="0.0">
                  <c:v>0</c:v>
                </c:pt>
                <c:pt idx="11" formatCode="0.0">
                  <c:v>2.7625E-2</c:v>
                </c:pt>
                <c:pt idx="12" formatCode="0.0">
                  <c:v>2.76333333E-2</c:v>
                </c:pt>
                <c:pt idx="13" formatCode="0.0">
                  <c:v>2.76416666E-2</c:v>
                </c:pt>
                <c:pt idx="14" formatCode="0.0">
                  <c:v>2.7650000000000001E-2</c:v>
                </c:pt>
                <c:pt idx="15" formatCode="0.0">
                  <c:v>2.7341666600000002E-2</c:v>
                </c:pt>
                <c:pt idx="16" formatCode="0.0">
                  <c:v>2.70333333E-2</c:v>
                </c:pt>
                <c:pt idx="17" formatCode="0.0">
                  <c:v>2.6724999999999999E-2</c:v>
                </c:pt>
                <c:pt idx="18" formatCode="0.0">
                  <c:v>2.6591666600000001E-2</c:v>
                </c:pt>
                <c:pt idx="19" formatCode="0.0">
                  <c:v>2.6458333300000001E-2</c:v>
                </c:pt>
                <c:pt idx="20" formatCode="0.0">
                  <c:v>2.6325000000000001E-2</c:v>
                </c:pt>
                <c:pt idx="21" formatCode="0.0">
                  <c:v>2.5825000000000001E-2</c:v>
                </c:pt>
                <c:pt idx="22" formatCode="0.0">
                  <c:v>2.5325E-2</c:v>
                </c:pt>
                <c:pt idx="23" formatCode="0.0">
                  <c:v>2.4825E-2</c:v>
                </c:pt>
                <c:pt idx="24" formatCode="0.0">
                  <c:v>2.4758333300000001E-2</c:v>
                </c:pt>
                <c:pt idx="25" formatCode="0.0">
                  <c:v>2.4691666599999999E-2</c:v>
                </c:pt>
                <c:pt idx="26" formatCode="0.0">
                  <c:v>2.4625000000000001E-2</c:v>
                </c:pt>
                <c:pt idx="27" formatCode="0.0">
                  <c:v>2.5075E-2</c:v>
                </c:pt>
                <c:pt idx="28" formatCode="0.0">
                  <c:v>2.5524999999999999E-2</c:v>
                </c:pt>
                <c:pt idx="29" formatCode="0.0">
                  <c:v>2.5975000000000002E-2</c:v>
                </c:pt>
                <c:pt idx="30" formatCode="0.0">
                  <c:v>2.66666666E-2</c:v>
                </c:pt>
                <c:pt idx="31" formatCode="0.0">
                  <c:v>2.7358333299999999E-2</c:v>
                </c:pt>
                <c:pt idx="32" formatCode="0.0">
                  <c:v>2.8049999999999999E-2</c:v>
                </c:pt>
                <c:pt idx="33" formatCode="0.0">
                  <c:v>2.9283333299999999E-2</c:v>
                </c:pt>
                <c:pt idx="34" formatCode="0.0">
                  <c:v>3.0516666599999999E-2</c:v>
                </c:pt>
                <c:pt idx="35" formatCode="0.0">
                  <c:v>3.175E-2</c:v>
                </c:pt>
                <c:pt idx="36" formatCode="0.0">
                  <c:v>3.2599999999999997E-2</c:v>
                </c:pt>
                <c:pt idx="37" formatCode="0.0">
                  <c:v>3.3450000000000001E-2</c:v>
                </c:pt>
                <c:pt idx="38" formatCode="0.0">
                  <c:v>3.4299999999999997E-2</c:v>
                </c:pt>
                <c:pt idx="39" formatCode="0.0">
                  <c:v>3.4783333299999997E-2</c:v>
                </c:pt>
                <c:pt idx="40" formatCode="0.0">
                  <c:v>3.5266666600000003E-2</c:v>
                </c:pt>
                <c:pt idx="41" formatCode="0.0">
                  <c:v>3.5749999999999997E-2</c:v>
                </c:pt>
                <c:pt idx="42" formatCode="0.0">
                  <c:v>3.5900000000000001E-2</c:v>
                </c:pt>
                <c:pt idx="43" formatCode="0.0">
                  <c:v>3.6049999999999999E-2</c:v>
                </c:pt>
                <c:pt idx="44" formatCode="0.0">
                  <c:v>3.6200000000000003E-2</c:v>
                </c:pt>
                <c:pt idx="45" formatCode="0.0">
                  <c:v>3.6133333300000001E-2</c:v>
                </c:pt>
                <c:pt idx="46" formatCode="0.0">
                  <c:v>3.6066666599999998E-2</c:v>
                </c:pt>
                <c:pt idx="47" formatCode="0.0">
                  <c:v>3.5999999999999997E-2</c:v>
                </c:pt>
                <c:pt idx="48" formatCode="0.0">
                  <c:v>3.5858333300000003E-2</c:v>
                </c:pt>
                <c:pt idx="49" formatCode="0.0">
                  <c:v>3.5716666600000002E-2</c:v>
                </c:pt>
                <c:pt idx="50" formatCode="0.0">
                  <c:v>3.5575000000000002E-2</c:v>
                </c:pt>
                <c:pt idx="51" formatCode="0.0">
                  <c:v>3.52916666E-2</c:v>
                </c:pt>
                <c:pt idx="52" formatCode="0.0">
                  <c:v>3.50083333E-2</c:v>
                </c:pt>
                <c:pt idx="53" formatCode="0.0">
                  <c:v>3.4724999999999999E-2</c:v>
                </c:pt>
                <c:pt idx="54" formatCode="0.0">
                  <c:v>3.44E-2</c:v>
                </c:pt>
                <c:pt idx="55" formatCode="0.0">
                  <c:v>3.4075000000000001E-2</c:v>
                </c:pt>
                <c:pt idx="56" formatCode="0.0">
                  <c:v>3.3750000000000002E-2</c:v>
                </c:pt>
                <c:pt idx="57" formatCode="0.0">
                  <c:v>3.37166666E-2</c:v>
                </c:pt>
                <c:pt idx="58" formatCode="0.0">
                  <c:v>3.36833333E-2</c:v>
                </c:pt>
                <c:pt idx="59" formatCode="0.0">
                  <c:v>3.3649999999999999E-2</c:v>
                </c:pt>
                <c:pt idx="60" formatCode="0.0">
                  <c:v>3.3875000000000002E-2</c:v>
                </c:pt>
                <c:pt idx="61" formatCode="0.0">
                  <c:v>3.4099999999999998E-2</c:v>
                </c:pt>
                <c:pt idx="62" formatCode="0.0">
                  <c:v>3.4325000000000001E-2</c:v>
                </c:pt>
                <c:pt idx="63" formatCode="0.0">
                  <c:v>3.465E-2</c:v>
                </c:pt>
                <c:pt idx="64" formatCode="0.0">
                  <c:v>3.4974999999999999E-2</c:v>
                </c:pt>
                <c:pt idx="65" formatCode="0.0">
                  <c:v>3.5299999999999998E-2</c:v>
                </c:pt>
                <c:pt idx="66" formatCode="0.0">
                  <c:v>3.5549999999999998E-2</c:v>
                </c:pt>
                <c:pt idx="67" formatCode="0.0">
                  <c:v>3.5799999999999998E-2</c:v>
                </c:pt>
                <c:pt idx="68" formatCode="0.0">
                  <c:v>3.6049999999999999E-2</c:v>
                </c:pt>
                <c:pt idx="69" formatCode="0.0">
                  <c:v>3.5341666600000002E-2</c:v>
                </c:pt>
                <c:pt idx="70" formatCode="0.0">
                  <c:v>3.4633333299999999E-2</c:v>
                </c:pt>
                <c:pt idx="71" formatCode="0.0">
                  <c:v>3.3924999999999997E-2</c:v>
                </c:pt>
                <c:pt idx="72" formatCode="0.0">
                  <c:v>3.3325E-2</c:v>
                </c:pt>
                <c:pt idx="73" formatCode="0.0">
                  <c:v>3.2724999999999997E-2</c:v>
                </c:pt>
                <c:pt idx="74" formatCode="0.0">
                  <c:v>3.2125000000000001E-2</c:v>
                </c:pt>
                <c:pt idx="75" formatCode="0.0">
                  <c:v>3.1716666599999999E-2</c:v>
                </c:pt>
                <c:pt idx="76" formatCode="0.0">
                  <c:v>3.1308333299999998E-2</c:v>
                </c:pt>
                <c:pt idx="77" formatCode="0.0">
                  <c:v>3.09E-2</c:v>
                </c:pt>
                <c:pt idx="78" formatCode="0.0">
                  <c:v>3.0758333299999999E-2</c:v>
                </c:pt>
                <c:pt idx="79" formatCode="0.0">
                  <c:v>3.0616666599999998E-2</c:v>
                </c:pt>
                <c:pt idx="80" formatCode="0.0">
                  <c:v>3.0474999999999999E-2</c:v>
                </c:pt>
                <c:pt idx="81" formatCode="0.0">
                  <c:v>3.1208333299999998E-2</c:v>
                </c:pt>
                <c:pt idx="82" formatCode="0.0">
                  <c:v>3.1941666600000002E-2</c:v>
                </c:pt>
                <c:pt idx="83" formatCode="0.0">
                  <c:v>3.2675000000000003E-2</c:v>
                </c:pt>
                <c:pt idx="84" formatCode="0.0">
                  <c:v>3.3641666600000002E-2</c:v>
                </c:pt>
                <c:pt idx="85" formatCode="0.0">
                  <c:v>3.4608333300000002E-2</c:v>
                </c:pt>
                <c:pt idx="86" formatCode="0.0">
                  <c:v>3.5575000000000002E-2</c:v>
                </c:pt>
                <c:pt idx="87" formatCode="0.0">
                  <c:v>3.6541666600000001E-2</c:v>
                </c:pt>
                <c:pt idx="88" formatCode="0.0">
                  <c:v>3.7508333300000002E-2</c:v>
                </c:pt>
                <c:pt idx="89" formatCode="0.0">
                  <c:v>3.8475000000000002E-2</c:v>
                </c:pt>
                <c:pt idx="90" formatCode="0.0">
                  <c:v>3.92666666E-2</c:v>
                </c:pt>
                <c:pt idx="91" formatCode="0.0">
                  <c:v>4.0058333299999999E-2</c:v>
                </c:pt>
                <c:pt idx="92" formatCode="0.0">
                  <c:v>4.0849999999999997E-2</c:v>
                </c:pt>
                <c:pt idx="93" formatCode="0.0">
                  <c:v>4.1483333300000001E-2</c:v>
                </c:pt>
                <c:pt idx="94" formatCode="0.0">
                  <c:v>4.2116666599999998E-2</c:v>
                </c:pt>
                <c:pt idx="95" formatCode="0.0">
                  <c:v>4.2750000000000003E-2</c:v>
                </c:pt>
                <c:pt idx="96" formatCode="0.0">
                  <c:v>4.27583333E-2</c:v>
                </c:pt>
                <c:pt idx="97" formatCode="0.0">
                  <c:v>4.2766666600000003E-2</c:v>
                </c:pt>
                <c:pt idx="98" formatCode="0.0">
                  <c:v>4.2775000000000001E-2</c:v>
                </c:pt>
                <c:pt idx="99" formatCode="0.0">
                  <c:v>4.2674999999999998E-2</c:v>
                </c:pt>
                <c:pt idx="100" formatCode="0.0">
                  <c:v>4.2575000000000002E-2</c:v>
                </c:pt>
                <c:pt idx="101" formatCode="0.0">
                  <c:v>4.2474999999999999E-2</c:v>
                </c:pt>
                <c:pt idx="102" formatCode="0.0">
                  <c:v>4.2325000000000002E-2</c:v>
                </c:pt>
                <c:pt idx="103" formatCode="0.0">
                  <c:v>4.2174999999999997E-2</c:v>
                </c:pt>
                <c:pt idx="104" formatCode="0.0">
                  <c:v>4.2025E-2</c:v>
                </c:pt>
                <c:pt idx="105" formatCode="0.0">
                  <c:v>4.1833333299999997E-2</c:v>
                </c:pt>
                <c:pt idx="106" formatCode="0.0">
                  <c:v>4.1641666600000002E-2</c:v>
                </c:pt>
                <c:pt idx="107" formatCode="0.0">
                  <c:v>4.1450000000000001E-2</c:v>
                </c:pt>
                <c:pt idx="108" formatCode="0.0">
                  <c:v>4.1566666600000003E-2</c:v>
                </c:pt>
                <c:pt idx="109" formatCode="0.0">
                  <c:v>4.16833333E-2</c:v>
                </c:pt>
                <c:pt idx="110" formatCode="0.0">
                  <c:v>4.1799999999999997E-2</c:v>
                </c:pt>
                <c:pt idx="111" formatCode="0.0">
                  <c:v>4.1783333300000003E-2</c:v>
                </c:pt>
                <c:pt idx="112" formatCode="0.0">
                  <c:v>4.1766666600000002E-2</c:v>
                </c:pt>
                <c:pt idx="113" formatCode="0.0">
                  <c:v>4.1750000000000002E-2</c:v>
                </c:pt>
                <c:pt idx="114" formatCode="0.0">
                  <c:v>4.1708333299999997E-2</c:v>
                </c:pt>
                <c:pt idx="115" formatCode="0.0">
                  <c:v>4.1666666599999999E-2</c:v>
                </c:pt>
                <c:pt idx="116" formatCode="0.0">
                  <c:v>4.1625000000000002E-2</c:v>
                </c:pt>
                <c:pt idx="117" formatCode="0.0">
                  <c:v>4.1200000000000001E-2</c:v>
                </c:pt>
                <c:pt idx="118" formatCode="0.0">
                  <c:v>4.0774999999999999E-2</c:v>
                </c:pt>
                <c:pt idx="119" formatCode="0.0">
                  <c:v>4.0349999999999997E-2</c:v>
                </c:pt>
                <c:pt idx="120" formatCode="0.0">
                  <c:v>3.9341666599999998E-2</c:v>
                </c:pt>
                <c:pt idx="121" formatCode="0.0">
                  <c:v>3.8333333300000001E-2</c:v>
                </c:pt>
                <c:pt idx="122" formatCode="0.0">
                  <c:v>3.7324999999999997E-2</c:v>
                </c:pt>
                <c:pt idx="123" formatCode="0.0">
                  <c:v>3.6541666600000001E-2</c:v>
                </c:pt>
                <c:pt idx="124" formatCode="0.0">
                  <c:v>3.57583333E-2</c:v>
                </c:pt>
                <c:pt idx="125" formatCode="0.0">
                  <c:v>3.4974999999999999E-2</c:v>
                </c:pt>
                <c:pt idx="126" formatCode="0.0">
                  <c:v>3.4625000000000003E-2</c:v>
                </c:pt>
                <c:pt idx="127" formatCode="0.0">
                  <c:v>3.4275E-2</c:v>
                </c:pt>
                <c:pt idx="128" formatCode="0.0">
                  <c:v>3.3924999999999997E-2</c:v>
                </c:pt>
                <c:pt idx="129" formatCode="0.0">
                  <c:v>3.4349999999999999E-2</c:v>
                </c:pt>
                <c:pt idx="130" formatCode="0.0">
                  <c:v>3.4775E-2</c:v>
                </c:pt>
                <c:pt idx="131" formatCode="0.0">
                  <c:v>3.5200000000000002E-2</c:v>
                </c:pt>
                <c:pt idx="132" formatCode="0.0">
                  <c:v>3.6383333300000001E-2</c:v>
                </c:pt>
                <c:pt idx="133" formatCode="0.0">
                  <c:v>3.75666666E-2</c:v>
                </c:pt>
                <c:pt idx="134" formatCode="0.0">
                  <c:v>3.875E-2</c:v>
                </c:pt>
                <c:pt idx="135" formatCode="0.0">
                  <c:v>4.0216666599999999E-2</c:v>
                </c:pt>
                <c:pt idx="136" formatCode="0.0">
                  <c:v>4.16833333E-2</c:v>
                </c:pt>
                <c:pt idx="137" formatCode="0.0">
                  <c:v>4.3150000000000001E-2</c:v>
                </c:pt>
                <c:pt idx="138" formatCode="0.0">
                  <c:v>4.3783333299999998E-2</c:v>
                </c:pt>
                <c:pt idx="139" formatCode="0.0">
                  <c:v>4.4416666600000002E-2</c:v>
                </c:pt>
                <c:pt idx="140" formatCode="0.0">
                  <c:v>4.505E-2</c:v>
                </c:pt>
                <c:pt idx="141" formatCode="0.0">
                  <c:v>4.52083333E-2</c:v>
                </c:pt>
                <c:pt idx="142" formatCode="0.0">
                  <c:v>4.5366666600000001E-2</c:v>
                </c:pt>
                <c:pt idx="143" formatCode="0.0">
                  <c:v>4.5525000000000003E-2</c:v>
                </c:pt>
                <c:pt idx="144" formatCode="0.0">
                  <c:v>4.5716666599999997E-2</c:v>
                </c:pt>
                <c:pt idx="145" formatCode="0.0">
                  <c:v>4.59083333E-2</c:v>
                </c:pt>
                <c:pt idx="146" formatCode="0.0">
                  <c:v>4.6100000000000002E-2</c:v>
                </c:pt>
                <c:pt idx="147" formatCode="0.0">
                  <c:v>4.5583333300000001E-2</c:v>
                </c:pt>
                <c:pt idx="148" formatCode="0.0">
                  <c:v>4.5066666599999999E-2</c:v>
                </c:pt>
                <c:pt idx="149" formatCode="0.0">
                  <c:v>4.4549999999999999E-2</c:v>
                </c:pt>
                <c:pt idx="150" formatCode="0.0">
                  <c:v>4.4450000000000003E-2</c:v>
                </c:pt>
                <c:pt idx="151" formatCode="0.0">
                  <c:v>4.4350000000000001E-2</c:v>
                </c:pt>
                <c:pt idx="152" formatCode="0.0">
                  <c:v>4.4249999999999998E-2</c:v>
                </c:pt>
                <c:pt idx="153" formatCode="0.0">
                  <c:v>4.3958333299999999E-2</c:v>
                </c:pt>
                <c:pt idx="154" formatCode="0.0">
                  <c:v>4.3666666600000001E-2</c:v>
                </c:pt>
                <c:pt idx="155" formatCode="0.0">
                  <c:v>4.3374999999999997E-2</c:v>
                </c:pt>
                <c:pt idx="156" formatCode="0.0">
                  <c:v>4.2633333299999999E-2</c:v>
                </c:pt>
                <c:pt idx="157" formatCode="0.0">
                  <c:v>4.1891666600000002E-2</c:v>
                </c:pt>
                <c:pt idx="158" formatCode="0.0">
                  <c:v>4.1149999999999999E-2</c:v>
                </c:pt>
                <c:pt idx="159" formatCode="0.0">
                  <c:v>4.1133333299999998E-2</c:v>
                </c:pt>
                <c:pt idx="160" formatCode="0.0">
                  <c:v>4.1116666599999997E-2</c:v>
                </c:pt>
                <c:pt idx="161" formatCode="0.0">
                  <c:v>4.1099999999999998E-2</c:v>
                </c:pt>
                <c:pt idx="162" formatCode="0.0">
                  <c:v>4.1375000000000002E-2</c:v>
                </c:pt>
                <c:pt idx="163" formatCode="0.0">
                  <c:v>4.165E-2</c:v>
                </c:pt>
                <c:pt idx="164" formatCode="0.0">
                  <c:v>4.1924999999999997E-2</c:v>
                </c:pt>
                <c:pt idx="165" formatCode="0.0">
                  <c:v>4.2775000000000001E-2</c:v>
                </c:pt>
                <c:pt idx="166" formatCode="0.0">
                  <c:v>4.3624999999999997E-2</c:v>
                </c:pt>
                <c:pt idx="167" formatCode="0.0">
                  <c:v>4.4475000000000001E-2</c:v>
                </c:pt>
                <c:pt idx="168" formatCode="0.0">
                  <c:v>4.5508333300000002E-2</c:v>
                </c:pt>
                <c:pt idx="169" formatCode="0.0">
                  <c:v>4.6541666600000003E-2</c:v>
                </c:pt>
                <c:pt idx="170" formatCode="0.0">
                  <c:v>4.7574999999999999E-2</c:v>
                </c:pt>
                <c:pt idx="171" formatCode="0.0">
                  <c:v>4.8175000000000003E-2</c:v>
                </c:pt>
                <c:pt idx="172" formatCode="0.0">
                  <c:v>4.8774999999999999E-2</c:v>
                </c:pt>
                <c:pt idx="173" formatCode="0.0">
                  <c:v>4.9375000000000002E-2</c:v>
                </c:pt>
                <c:pt idx="174" formatCode="0.0">
                  <c:v>4.9875000000000003E-2</c:v>
                </c:pt>
                <c:pt idx="175" formatCode="0.0">
                  <c:v>5.0375000000000003E-2</c:v>
                </c:pt>
                <c:pt idx="176" formatCode="0.0">
                  <c:v>5.0874999999999997E-2</c:v>
                </c:pt>
                <c:pt idx="177" formatCode="0.0">
                  <c:v>5.1191666599999998E-2</c:v>
                </c:pt>
                <c:pt idx="178" formatCode="0.0">
                  <c:v>5.15083333E-2</c:v>
                </c:pt>
                <c:pt idx="179" formatCode="0.0">
                  <c:v>5.1825000000000003E-2</c:v>
                </c:pt>
                <c:pt idx="180" formatCode="0.0">
                  <c:v>5.2150000000000002E-2</c:v>
                </c:pt>
                <c:pt idx="181" formatCode="0.0">
                  <c:v>5.2475000000000001E-2</c:v>
                </c:pt>
                <c:pt idx="182" formatCode="0.0">
                  <c:v>5.28E-2</c:v>
                </c:pt>
                <c:pt idx="183" formatCode="0.0">
                  <c:v>5.3449999999999998E-2</c:v>
                </c:pt>
                <c:pt idx="184" formatCode="0.0">
                  <c:v>5.4100000000000002E-2</c:v>
                </c:pt>
                <c:pt idx="185" formatCode="0.0">
                  <c:v>5.475E-2</c:v>
                </c:pt>
                <c:pt idx="186" formatCode="0.0">
                  <c:v>5.53916666E-2</c:v>
                </c:pt>
                <c:pt idx="187" formatCode="0.0">
                  <c:v>5.6033333300000002E-2</c:v>
                </c:pt>
                <c:pt idx="188" formatCode="0.0">
                  <c:v>5.6675000000000003E-2</c:v>
                </c:pt>
                <c:pt idx="189" formatCode="0.0">
                  <c:v>5.72166666E-2</c:v>
                </c:pt>
                <c:pt idx="190" formatCode="0.0">
                  <c:v>5.7758333299999999E-2</c:v>
                </c:pt>
                <c:pt idx="191" formatCode="0.0">
                  <c:v>5.8299999999999998E-2</c:v>
                </c:pt>
                <c:pt idx="192" formatCode="0.0">
                  <c:v>5.9058333300000002E-2</c:v>
                </c:pt>
                <c:pt idx="193" formatCode="0.0">
                  <c:v>5.9816666599999999E-2</c:v>
                </c:pt>
                <c:pt idx="194" formatCode="0.0">
                  <c:v>6.0574999999999997E-2</c:v>
                </c:pt>
                <c:pt idx="195" formatCode="0.0">
                  <c:v>6.1083333300000001E-2</c:v>
                </c:pt>
                <c:pt idx="196" formatCode="0.0">
                  <c:v>6.1591666599999997E-2</c:v>
                </c:pt>
                <c:pt idx="197" formatCode="0.0">
                  <c:v>6.2100000000000002E-2</c:v>
                </c:pt>
                <c:pt idx="198" formatCode="0.0">
                  <c:v>6.2566666600000001E-2</c:v>
                </c:pt>
                <c:pt idx="199" formatCode="0.0">
                  <c:v>6.3033333299999994E-2</c:v>
                </c:pt>
                <c:pt idx="200" formatCode="0.0">
                  <c:v>6.3500000000000001E-2</c:v>
                </c:pt>
                <c:pt idx="201" formatCode="0.0">
                  <c:v>6.3850000000000004E-2</c:v>
                </c:pt>
                <c:pt idx="202" formatCode="0.0">
                  <c:v>6.4199999999999993E-2</c:v>
                </c:pt>
                <c:pt idx="203" formatCode="0.0">
                  <c:v>6.4549999999999996E-2</c:v>
                </c:pt>
                <c:pt idx="204" formatCode="0.0">
                  <c:v>6.5266666599999995E-2</c:v>
                </c:pt>
                <c:pt idx="205" formatCode="0.0">
                  <c:v>6.5983333300000002E-2</c:v>
                </c:pt>
                <c:pt idx="206" formatCode="0.0">
                  <c:v>6.6699999999999995E-2</c:v>
                </c:pt>
                <c:pt idx="207" formatCode="0.0">
                  <c:v>6.7541666599999994E-2</c:v>
                </c:pt>
                <c:pt idx="208" formatCode="0.0">
                  <c:v>6.8383333300000002E-2</c:v>
                </c:pt>
                <c:pt idx="209" formatCode="0.0">
                  <c:v>6.9224999999999995E-2</c:v>
                </c:pt>
                <c:pt idx="210" formatCode="0.0">
                  <c:v>7.0083333299999995E-2</c:v>
                </c:pt>
                <c:pt idx="211" formatCode="0.0">
                  <c:v>7.0941666599999995E-2</c:v>
                </c:pt>
                <c:pt idx="212" formatCode="0.0">
                  <c:v>7.1800000000000003E-2</c:v>
                </c:pt>
                <c:pt idx="213" formatCode="0.0">
                  <c:v>7.3008333300000006E-2</c:v>
                </c:pt>
                <c:pt idx="214" formatCode="0.0">
                  <c:v>7.4216666599999995E-2</c:v>
                </c:pt>
                <c:pt idx="215" formatCode="0.0">
                  <c:v>7.5425000000000006E-2</c:v>
                </c:pt>
                <c:pt idx="216" formatCode="0.0">
                  <c:v>7.6258333299999995E-2</c:v>
                </c:pt>
                <c:pt idx="217" formatCode="0.0">
                  <c:v>7.7091666599999997E-2</c:v>
                </c:pt>
                <c:pt idx="218" formatCode="0.0">
                  <c:v>7.7924999999999994E-2</c:v>
                </c:pt>
                <c:pt idx="219" formatCode="0.0">
                  <c:v>7.8516666600000007E-2</c:v>
                </c:pt>
                <c:pt idx="220" formatCode="0.0">
                  <c:v>7.91083333E-2</c:v>
                </c:pt>
                <c:pt idx="221" formatCode="0.0">
                  <c:v>7.9699999999999993E-2</c:v>
                </c:pt>
                <c:pt idx="222" formatCode="0.0">
                  <c:v>8.0041666600000005E-2</c:v>
                </c:pt>
                <c:pt idx="223" formatCode="0.0">
                  <c:v>8.0383333299999998E-2</c:v>
                </c:pt>
                <c:pt idx="224" formatCode="0.0">
                  <c:v>8.0725000000000005E-2</c:v>
                </c:pt>
                <c:pt idx="225" formatCode="0.0">
                  <c:v>8.0841666600000001E-2</c:v>
                </c:pt>
                <c:pt idx="226" formatCode="0.0">
                  <c:v>8.0958333300000004E-2</c:v>
                </c:pt>
                <c:pt idx="227" formatCode="0.0">
                  <c:v>8.1074999999999994E-2</c:v>
                </c:pt>
                <c:pt idx="228" formatCode="0.0">
                  <c:v>8.0691666600000003E-2</c:v>
                </c:pt>
                <c:pt idx="229" formatCode="0.0">
                  <c:v>8.0308333300000007E-2</c:v>
                </c:pt>
                <c:pt idx="230" formatCode="0.0">
                  <c:v>7.9924999999999996E-2</c:v>
                </c:pt>
                <c:pt idx="231" formatCode="0.0">
                  <c:v>7.9533333299999995E-2</c:v>
                </c:pt>
                <c:pt idx="232" formatCode="0.0">
                  <c:v>7.9141666599999994E-2</c:v>
                </c:pt>
                <c:pt idx="233" formatCode="0.0">
                  <c:v>7.8750000000000001E-2</c:v>
                </c:pt>
                <c:pt idx="234" formatCode="0.0">
                  <c:v>7.8549999999999995E-2</c:v>
                </c:pt>
                <c:pt idx="235" formatCode="0.0">
                  <c:v>7.8350000000000003E-2</c:v>
                </c:pt>
                <c:pt idx="236" formatCode="0.0">
                  <c:v>7.8149999999999997E-2</c:v>
                </c:pt>
                <c:pt idx="237" formatCode="0.0">
                  <c:v>7.8125E-2</c:v>
                </c:pt>
                <c:pt idx="238" formatCode="0.0">
                  <c:v>7.8100000000000003E-2</c:v>
                </c:pt>
                <c:pt idx="239" formatCode="0.0">
                  <c:v>7.8075000000000006E-2</c:v>
                </c:pt>
                <c:pt idx="240" formatCode="0.0">
                  <c:v>7.8291666600000004E-2</c:v>
                </c:pt>
                <c:pt idx="241" formatCode="0.0">
                  <c:v>7.8508333299999997E-2</c:v>
                </c:pt>
                <c:pt idx="242" formatCode="0.0">
                  <c:v>7.8725000000000003E-2</c:v>
                </c:pt>
                <c:pt idx="243" formatCode="0.0">
                  <c:v>7.9308333300000006E-2</c:v>
                </c:pt>
                <c:pt idx="244" formatCode="0.0">
                  <c:v>7.9891666599999994E-2</c:v>
                </c:pt>
                <c:pt idx="245" formatCode="0.0">
                  <c:v>8.0475000000000005E-2</c:v>
                </c:pt>
                <c:pt idx="246" formatCode="0.0">
                  <c:v>8.1033333299999996E-2</c:v>
                </c:pt>
                <c:pt idx="247" formatCode="0.0">
                  <c:v>8.1591666600000001E-2</c:v>
                </c:pt>
                <c:pt idx="248" formatCode="0.0">
                  <c:v>8.2150000000000001E-2</c:v>
                </c:pt>
                <c:pt idx="249" formatCode="0.0">
                  <c:v>8.2558333299999995E-2</c:v>
                </c:pt>
                <c:pt idx="250" formatCode="0.0">
                  <c:v>8.2966666600000002E-2</c:v>
                </c:pt>
                <c:pt idx="251" formatCode="0.0">
                  <c:v>8.3375000000000005E-2</c:v>
                </c:pt>
                <c:pt idx="252" formatCode="0.0">
                  <c:v>8.3633333300000001E-2</c:v>
                </c:pt>
                <c:pt idx="253" formatCode="0.0">
                  <c:v>8.3891666599999998E-2</c:v>
                </c:pt>
                <c:pt idx="254" formatCode="0.0">
                  <c:v>8.4150000000000003E-2</c:v>
                </c:pt>
                <c:pt idx="255" formatCode="0.0">
                  <c:v>8.3883333300000001E-2</c:v>
                </c:pt>
                <c:pt idx="256" formatCode="0.0">
                  <c:v>8.36166666E-2</c:v>
                </c:pt>
                <c:pt idx="257" formatCode="0.0">
                  <c:v>8.3349999999999994E-2</c:v>
                </c:pt>
                <c:pt idx="258" formatCode="0.0">
                  <c:v>8.2808333299999995E-2</c:v>
                </c:pt>
                <c:pt idx="259" formatCode="0.0">
                  <c:v>8.2266666599999996E-2</c:v>
                </c:pt>
                <c:pt idx="260" formatCode="0.0">
                  <c:v>8.1725000000000006E-2</c:v>
                </c:pt>
                <c:pt idx="261" formatCode="0.0">
                  <c:v>8.0583333300000004E-2</c:v>
                </c:pt>
                <c:pt idx="262" formatCode="0.0">
                  <c:v>7.9441666600000002E-2</c:v>
                </c:pt>
                <c:pt idx="263" formatCode="0.0">
                  <c:v>7.8299999999999995E-2</c:v>
                </c:pt>
                <c:pt idx="264" formatCode="0.0">
                  <c:v>7.6616666599999994E-2</c:v>
                </c:pt>
                <c:pt idx="265" formatCode="0.0">
                  <c:v>7.4933333300000002E-2</c:v>
                </c:pt>
                <c:pt idx="266" formatCode="0.0">
                  <c:v>7.3249999999999996E-2</c:v>
                </c:pt>
                <c:pt idx="267" formatCode="0.0">
                  <c:v>7.2099999999999997E-2</c:v>
                </c:pt>
                <c:pt idx="268" formatCode="0.0">
                  <c:v>7.0949999999999999E-2</c:v>
                </c:pt>
                <c:pt idx="269" formatCode="0.0">
                  <c:v>6.9800000000000001E-2</c:v>
                </c:pt>
                <c:pt idx="270" formatCode="0.0">
                  <c:v>6.8791666599999995E-2</c:v>
                </c:pt>
                <c:pt idx="271" formatCode="0.0">
                  <c:v>6.7783333299999998E-2</c:v>
                </c:pt>
                <c:pt idx="272" formatCode="0.0">
                  <c:v>6.6775000000000001E-2</c:v>
                </c:pt>
                <c:pt idx="273" formatCode="0.0">
                  <c:v>6.5799999999999997E-2</c:v>
                </c:pt>
                <c:pt idx="274" formatCode="0.0">
                  <c:v>6.4824999999999994E-2</c:v>
                </c:pt>
                <c:pt idx="275" formatCode="0.0">
                  <c:v>6.3850000000000004E-2</c:v>
                </c:pt>
                <c:pt idx="276" formatCode="0.0">
                  <c:v>6.4608333300000001E-2</c:v>
                </c:pt>
                <c:pt idx="277" formatCode="0.0">
                  <c:v>6.5366666599999998E-2</c:v>
                </c:pt>
                <c:pt idx="278" formatCode="0.0">
                  <c:v>6.6125000000000003E-2</c:v>
                </c:pt>
                <c:pt idx="279" formatCode="0.0">
                  <c:v>6.6699999999999995E-2</c:v>
                </c:pt>
                <c:pt idx="280" formatCode="0.0">
                  <c:v>6.7275000000000001E-2</c:v>
                </c:pt>
                <c:pt idx="281" formatCode="0.0">
                  <c:v>6.7849999999999994E-2</c:v>
                </c:pt>
                <c:pt idx="282" formatCode="0.0">
                  <c:v>6.8675E-2</c:v>
                </c:pt>
                <c:pt idx="283" formatCode="0.0">
                  <c:v>6.9500000000000006E-2</c:v>
                </c:pt>
                <c:pt idx="284" formatCode="0.0">
                  <c:v>7.0324999999999999E-2</c:v>
                </c:pt>
                <c:pt idx="285" formatCode="0.0">
                  <c:v>7.1933333299999999E-2</c:v>
                </c:pt>
                <c:pt idx="286" formatCode="0.0">
                  <c:v>7.35416666E-2</c:v>
                </c:pt>
                <c:pt idx="287" formatCode="0.0">
                  <c:v>7.5149999999999995E-2</c:v>
                </c:pt>
                <c:pt idx="288" formatCode="0.0">
                  <c:v>7.6075000000000004E-2</c:v>
                </c:pt>
                <c:pt idx="289" formatCode="0.0">
                  <c:v>7.6999999999999999E-2</c:v>
                </c:pt>
                <c:pt idx="290" formatCode="0.0">
                  <c:v>7.7924999999999994E-2</c:v>
                </c:pt>
                <c:pt idx="291" formatCode="0.0">
                  <c:v>7.8850000000000003E-2</c:v>
                </c:pt>
                <c:pt idx="292" formatCode="0.0">
                  <c:v>7.9774999999999999E-2</c:v>
                </c:pt>
                <c:pt idx="293" formatCode="0.0">
                  <c:v>8.0699999999999994E-2</c:v>
                </c:pt>
                <c:pt idx="294" formatCode="0.0">
                  <c:v>8.1866666599999999E-2</c:v>
                </c:pt>
                <c:pt idx="295" formatCode="0.0">
                  <c:v>8.3033333299999998E-2</c:v>
                </c:pt>
                <c:pt idx="296" formatCode="0.0">
                  <c:v>8.4199999999999997E-2</c:v>
                </c:pt>
                <c:pt idx="297" formatCode="0.0">
                  <c:v>8.5574999999999998E-2</c:v>
                </c:pt>
                <c:pt idx="298" formatCode="0.0">
                  <c:v>8.695E-2</c:v>
                </c:pt>
                <c:pt idx="299" formatCode="0.0">
                  <c:v>8.8325000000000001E-2</c:v>
                </c:pt>
                <c:pt idx="300" formatCode="0.0">
                  <c:v>8.9716666599999995E-2</c:v>
                </c:pt>
                <c:pt idx="301" formatCode="0.0">
                  <c:v>9.1108333299999997E-2</c:v>
                </c:pt>
                <c:pt idx="302" formatCode="0.0">
                  <c:v>9.2499999999999999E-2</c:v>
                </c:pt>
                <c:pt idx="303" formatCode="0.0">
                  <c:v>9.3416666600000003E-2</c:v>
                </c:pt>
                <c:pt idx="304" formatCode="0.0">
                  <c:v>9.4333333300000002E-2</c:v>
                </c:pt>
                <c:pt idx="305" formatCode="0.0">
                  <c:v>9.5250000000000001E-2</c:v>
                </c:pt>
                <c:pt idx="306" formatCode="0.0">
                  <c:v>9.5766666599999994E-2</c:v>
                </c:pt>
                <c:pt idx="307" formatCode="0.0">
                  <c:v>9.6283333299999996E-2</c:v>
                </c:pt>
                <c:pt idx="308" formatCode="0.0">
                  <c:v>9.6799999999999997E-2</c:v>
                </c:pt>
                <c:pt idx="309" formatCode="0.0">
                  <c:v>9.6949999999999995E-2</c:v>
                </c:pt>
                <c:pt idx="310" formatCode="0.0">
                  <c:v>9.7100000000000006E-2</c:v>
                </c:pt>
                <c:pt idx="311" formatCode="0.0">
                  <c:v>9.7250000000000003E-2</c:v>
                </c:pt>
                <c:pt idx="312" formatCode="0.0">
                  <c:v>9.6416666600000006E-2</c:v>
                </c:pt>
                <c:pt idx="313" formatCode="0.0">
                  <c:v>9.5583333300000003E-2</c:v>
                </c:pt>
                <c:pt idx="314" formatCode="0.0">
                  <c:v>9.4750000000000001E-2</c:v>
                </c:pt>
                <c:pt idx="315" formatCode="0.0">
                  <c:v>9.4274999999999998E-2</c:v>
                </c:pt>
                <c:pt idx="316" formatCode="0.0">
                  <c:v>9.3799999999999994E-2</c:v>
                </c:pt>
                <c:pt idx="317" formatCode="0.0">
                  <c:v>9.3325000000000005E-2</c:v>
                </c:pt>
                <c:pt idx="318" formatCode="0.0">
                  <c:v>9.2524999999999996E-2</c:v>
                </c:pt>
                <c:pt idx="319" formatCode="0.0">
                  <c:v>9.1725000000000001E-2</c:v>
                </c:pt>
                <c:pt idx="320" formatCode="0.0">
                  <c:v>9.0925000000000006E-2</c:v>
                </c:pt>
                <c:pt idx="321" formatCode="0.0">
                  <c:v>8.9749999999999996E-2</c:v>
                </c:pt>
                <c:pt idx="322" formatCode="0.0">
                  <c:v>8.8575000000000001E-2</c:v>
                </c:pt>
                <c:pt idx="323" formatCode="0.0">
                  <c:v>8.7400000000000005E-2</c:v>
                </c:pt>
                <c:pt idx="324" formatCode="0.0">
                  <c:v>8.6841666600000006E-2</c:v>
                </c:pt>
                <c:pt idx="325" formatCode="0.0">
                  <c:v>8.6283333300000001E-2</c:v>
                </c:pt>
                <c:pt idx="326" formatCode="0.0">
                  <c:v>8.5724999999999996E-2</c:v>
                </c:pt>
                <c:pt idx="327" formatCode="0.0">
                  <c:v>8.6224999999999996E-2</c:v>
                </c:pt>
                <c:pt idx="328" formatCode="0.0">
                  <c:v>8.6724999999999997E-2</c:v>
                </c:pt>
                <c:pt idx="329" formatCode="0.0">
                  <c:v>8.7224999999999997E-2</c:v>
                </c:pt>
                <c:pt idx="330" formatCode="0.0">
                  <c:v>8.9758333300000007E-2</c:v>
                </c:pt>
                <c:pt idx="331" formatCode="0.0">
                  <c:v>9.2291666600000002E-2</c:v>
                </c:pt>
                <c:pt idx="332" formatCode="0.0">
                  <c:v>9.4825000000000007E-2</c:v>
                </c:pt>
                <c:pt idx="333" formatCode="0.0">
                  <c:v>9.7975000000000007E-2</c:v>
                </c:pt>
                <c:pt idx="334" formatCode="0.0">
                  <c:v>0.10112500000000001</c:v>
                </c:pt>
                <c:pt idx="335" formatCode="0.0">
                  <c:v>0.10427500000000001</c:v>
                </c:pt>
                <c:pt idx="336" formatCode="0.0">
                  <c:v>0.10865</c:v>
                </c:pt>
                <c:pt idx="337" formatCode="0.0">
                  <c:v>0.113025</c:v>
                </c:pt>
                <c:pt idx="338" formatCode="0.0">
                  <c:v>0.1174</c:v>
                </c:pt>
                <c:pt idx="339" formatCode="0.0">
                  <c:v>0.1204333333</c:v>
                </c:pt>
                <c:pt idx="340" formatCode="0.0">
                  <c:v>0.1234666666</c:v>
                </c:pt>
                <c:pt idx="341" formatCode="0.0">
                  <c:v>0.1265</c:v>
                </c:pt>
                <c:pt idx="342" formatCode="0.0">
                  <c:v>0.12790833330000001</c:v>
                </c:pt>
                <c:pt idx="343" formatCode="0.0">
                  <c:v>0.12931666659999999</c:v>
                </c:pt>
                <c:pt idx="344" formatCode="0.0">
                  <c:v>0.13072500000000001</c:v>
                </c:pt>
                <c:pt idx="345" formatCode="0.0">
                  <c:v>0.13150000000000001</c:v>
                </c:pt>
                <c:pt idx="346" formatCode="0.0">
                  <c:v>0.132275</c:v>
                </c:pt>
                <c:pt idx="347" formatCode="0.0">
                  <c:v>0.13305</c:v>
                </c:pt>
                <c:pt idx="348" formatCode="0.0">
                  <c:v>0.1330833333</c:v>
                </c:pt>
                <c:pt idx="349" formatCode="0.0">
                  <c:v>0.13311666659999999</c:v>
                </c:pt>
                <c:pt idx="350" formatCode="0.0">
                  <c:v>0.13314999999999999</c:v>
                </c:pt>
                <c:pt idx="351" formatCode="0.0">
                  <c:v>0.1350333333</c:v>
                </c:pt>
                <c:pt idx="352" formatCode="0.0">
                  <c:v>0.13691666659999999</c:v>
                </c:pt>
                <c:pt idx="353" formatCode="0.0">
                  <c:v>0.13880000000000001</c:v>
                </c:pt>
                <c:pt idx="354" formatCode="0.0">
                  <c:v>0.14165833329999999</c:v>
                </c:pt>
                <c:pt idx="355" formatCode="0.0">
                  <c:v>0.14451666660000001</c:v>
                </c:pt>
                <c:pt idx="356" formatCode="0.0">
                  <c:v>0.14737500000000001</c:v>
                </c:pt>
                <c:pt idx="357" formatCode="0.0">
                  <c:v>0.14996666659999999</c:v>
                </c:pt>
                <c:pt idx="358" formatCode="0.0">
                  <c:v>0.15255833329999999</c:v>
                </c:pt>
                <c:pt idx="359" formatCode="0.0">
                  <c:v>0.15515000000000001</c:v>
                </c:pt>
                <c:pt idx="360" formatCode="0.0">
                  <c:v>0.15636666660000001</c:v>
                </c:pt>
                <c:pt idx="361" formatCode="0.0">
                  <c:v>0.15758333329999999</c:v>
                </c:pt>
                <c:pt idx="362" formatCode="0.0">
                  <c:v>0.1588</c:v>
                </c:pt>
                <c:pt idx="363" formatCode="0.0">
                  <c:v>0.16091666660000001</c:v>
                </c:pt>
                <c:pt idx="364" formatCode="0.0">
                  <c:v>0.1630333333</c:v>
                </c:pt>
                <c:pt idx="365" formatCode="0.0">
                  <c:v>0.16514999999999999</c:v>
                </c:pt>
                <c:pt idx="366" formatCode="0.0">
                  <c:v>0.16638333329999999</c:v>
                </c:pt>
                <c:pt idx="367" formatCode="0.0">
                  <c:v>0.16761666659999999</c:v>
                </c:pt>
                <c:pt idx="368" formatCode="0.0">
                  <c:v>0.16885</c:v>
                </c:pt>
                <c:pt idx="369" formatCode="0.0">
                  <c:v>0.17114166659999999</c:v>
                </c:pt>
                <c:pt idx="370" formatCode="0.0">
                  <c:v>0.17343333329999999</c:v>
                </c:pt>
                <c:pt idx="371" formatCode="0.0">
                  <c:v>0.17572499999999999</c:v>
                </c:pt>
                <c:pt idx="372" formatCode="0.0">
                  <c:v>0.17819166659999999</c:v>
                </c:pt>
                <c:pt idx="373" formatCode="0.0">
                  <c:v>0.1806583333</c:v>
                </c:pt>
                <c:pt idx="374" formatCode="0.0">
                  <c:v>0.18312500000000001</c:v>
                </c:pt>
                <c:pt idx="375" formatCode="0.0">
                  <c:v>0.18288333330000001</c:v>
                </c:pt>
                <c:pt idx="376" formatCode="0.0">
                  <c:v>0.1826416666</c:v>
                </c:pt>
                <c:pt idx="377" formatCode="0.0">
                  <c:v>0.18240000000000001</c:v>
                </c:pt>
                <c:pt idx="378" formatCode="0.0">
                  <c:v>0.181475</c:v>
                </c:pt>
                <c:pt idx="379" formatCode="0.0">
                  <c:v>0.18054999999999999</c:v>
                </c:pt>
                <c:pt idx="380" formatCode="0.0">
                  <c:v>0.17962500000000001</c:v>
                </c:pt>
                <c:pt idx="381" formatCode="0.0">
                  <c:v>0.17774999999999999</c:v>
                </c:pt>
                <c:pt idx="382" formatCode="0.0">
                  <c:v>0.175875</c:v>
                </c:pt>
                <c:pt idx="383" formatCode="0.0">
                  <c:v>0.17399999999999999</c:v>
                </c:pt>
                <c:pt idx="384" formatCode="0.0">
                  <c:v>0.17244166659999999</c:v>
                </c:pt>
                <c:pt idx="385" formatCode="0.0">
                  <c:v>0.1708833333</c:v>
                </c:pt>
                <c:pt idx="386" formatCode="0.0">
                  <c:v>0.169325</c:v>
                </c:pt>
                <c:pt idx="387" formatCode="0.0">
                  <c:v>0.1660416666</c:v>
                </c:pt>
                <c:pt idx="388" formatCode="0.0">
                  <c:v>0.1627583333</c:v>
                </c:pt>
                <c:pt idx="389" formatCode="0.0">
                  <c:v>0.15947500000000001</c:v>
                </c:pt>
                <c:pt idx="390" formatCode="0.0">
                  <c:v>0.15770000000000001</c:v>
                </c:pt>
                <c:pt idx="391" formatCode="0.0">
                  <c:v>0.15592500000000001</c:v>
                </c:pt>
                <c:pt idx="392" formatCode="0.0">
                  <c:v>0.15415000000000001</c:v>
                </c:pt>
                <c:pt idx="393" formatCode="0.0">
                  <c:v>0.15465000000000001</c:v>
                </c:pt>
                <c:pt idx="394" formatCode="0.0">
                  <c:v>0.15515000000000001</c:v>
                </c:pt>
                <c:pt idx="395" formatCode="0.0">
                  <c:v>0.15565000000000001</c:v>
                </c:pt>
                <c:pt idx="396" formatCode="0.0">
                  <c:v>0.15740000000000001</c:v>
                </c:pt>
                <c:pt idx="397" formatCode="0.0">
                  <c:v>0.15915000000000001</c:v>
                </c:pt>
                <c:pt idx="398" formatCode="0.0">
                  <c:v>0.16089999999999999</c:v>
                </c:pt>
                <c:pt idx="399" formatCode="0.0">
                  <c:v>0.164775</c:v>
                </c:pt>
                <c:pt idx="400" formatCode="0.0">
                  <c:v>0.16864999999999999</c:v>
                </c:pt>
                <c:pt idx="401" formatCode="0.0">
                  <c:v>0.17252500000000001</c:v>
                </c:pt>
                <c:pt idx="402" formatCode="0.0">
                  <c:v>0.17700833329999999</c:v>
                </c:pt>
                <c:pt idx="403" formatCode="0.0">
                  <c:v>0.18149166659999999</c:v>
                </c:pt>
                <c:pt idx="404" formatCode="0.0">
                  <c:v>0.185975</c:v>
                </c:pt>
                <c:pt idx="405" formatCode="0.0">
                  <c:v>0.18728333329999999</c:v>
                </c:pt>
                <c:pt idx="406" formatCode="0.0">
                  <c:v>0.18859166660000001</c:v>
                </c:pt>
                <c:pt idx="407" formatCode="0.0">
                  <c:v>0.18990000000000001</c:v>
                </c:pt>
                <c:pt idx="408" formatCode="0.0">
                  <c:v>0.18887499999999999</c:v>
                </c:pt>
                <c:pt idx="409" formatCode="0.0">
                  <c:v>0.18784999999999999</c:v>
                </c:pt>
                <c:pt idx="410" formatCode="0.0">
                  <c:v>0.18682499999999999</c:v>
                </c:pt>
                <c:pt idx="411" formatCode="0.0">
                  <c:v>0.1864583333</c:v>
                </c:pt>
                <c:pt idx="412" formatCode="0.0">
                  <c:v>0.18609166660000001</c:v>
                </c:pt>
                <c:pt idx="413" formatCode="0.0">
                  <c:v>0.185725</c:v>
                </c:pt>
                <c:pt idx="414" formatCode="0.0">
                  <c:v>0.18359166660000001</c:v>
                </c:pt>
                <c:pt idx="415" formatCode="0.0">
                  <c:v>0.1814583333</c:v>
                </c:pt>
                <c:pt idx="416" formatCode="0.0">
                  <c:v>0.17932500000000001</c:v>
                </c:pt>
                <c:pt idx="417" formatCode="0.0">
                  <c:v>0.17730833330000001</c:v>
                </c:pt>
                <c:pt idx="418" formatCode="0.0">
                  <c:v>0.17529166660000001</c:v>
                </c:pt>
                <c:pt idx="419" formatCode="0.0">
                  <c:v>0.17327500000000001</c:v>
                </c:pt>
                <c:pt idx="420" formatCode="0.0">
                  <c:v>0.1738833333</c:v>
                </c:pt>
                <c:pt idx="421" formatCode="0.0">
                  <c:v>0.17449166660000001</c:v>
                </c:pt>
                <c:pt idx="422" formatCode="0.0">
                  <c:v>0.17510000000000001</c:v>
                </c:pt>
                <c:pt idx="423" formatCode="0.0">
                  <c:v>0.17705833330000001</c:v>
                </c:pt>
                <c:pt idx="424" formatCode="0.0">
                  <c:v>0.17901666660000001</c:v>
                </c:pt>
                <c:pt idx="425" formatCode="0.0">
                  <c:v>0.180975</c:v>
                </c:pt>
                <c:pt idx="426" formatCode="0.0">
                  <c:v>0.1847</c:v>
                </c:pt>
                <c:pt idx="427" formatCode="0.0">
                  <c:v>0.18842500000000001</c:v>
                </c:pt>
                <c:pt idx="428" formatCode="0.0">
                  <c:v>0.19214999999999999</c:v>
                </c:pt>
                <c:pt idx="429" formatCode="0.0">
                  <c:v>0.1982833333</c:v>
                </c:pt>
                <c:pt idx="430" formatCode="0.0">
                  <c:v>0.20441666659999999</c:v>
                </c:pt>
                <c:pt idx="431" formatCode="0.0">
                  <c:v>0.21054999999999999</c:v>
                </c:pt>
                <c:pt idx="432" formatCode="0.0">
                  <c:v>0.21814166660000001</c:v>
                </c:pt>
                <c:pt idx="433" formatCode="0.0">
                  <c:v>0.22573333330000001</c:v>
                </c:pt>
                <c:pt idx="434" formatCode="0.0">
                  <c:v>0.233325</c:v>
                </c:pt>
                <c:pt idx="435" formatCode="0.0">
                  <c:v>0.2388166666</c:v>
                </c:pt>
                <c:pt idx="436" formatCode="0.0">
                  <c:v>0.24430833330000001</c:v>
                </c:pt>
                <c:pt idx="437" formatCode="0.0">
                  <c:v>0.24979999999999999</c:v>
                </c:pt>
                <c:pt idx="438" formatCode="0.0">
                  <c:v>0.25335000000000002</c:v>
                </c:pt>
                <c:pt idx="439" formatCode="0.0">
                  <c:v>0.25690000000000002</c:v>
                </c:pt>
                <c:pt idx="440" formatCode="0.0">
                  <c:v>0.26045000000000001</c:v>
                </c:pt>
                <c:pt idx="441" formatCode="0.0">
                  <c:v>0.26327499999999998</c:v>
                </c:pt>
                <c:pt idx="442" formatCode="0.0">
                  <c:v>0.2661</c:v>
                </c:pt>
                <c:pt idx="443" formatCode="0.0">
                  <c:v>0.26892500000000003</c:v>
                </c:pt>
                <c:pt idx="444" formatCode="0.0">
                  <c:v>0.26905833330000001</c:v>
                </c:pt>
                <c:pt idx="445" formatCode="0.0">
                  <c:v>0.26919166659999999</c:v>
                </c:pt>
                <c:pt idx="446" formatCode="0.0">
                  <c:v>0.26932499999999998</c:v>
                </c:pt>
                <c:pt idx="447" formatCode="0.0">
                  <c:v>0.269125</c:v>
                </c:pt>
                <c:pt idx="448" formatCode="0.0">
                  <c:v>0.26892500000000003</c:v>
                </c:pt>
                <c:pt idx="449" formatCode="0.0">
                  <c:v>0.26872499999999999</c:v>
                </c:pt>
                <c:pt idx="450" formatCode="0.0">
                  <c:v>0.27046666660000002</c:v>
                </c:pt>
                <c:pt idx="451" formatCode="0.0">
                  <c:v>0.27220833329999999</c:v>
                </c:pt>
                <c:pt idx="452" formatCode="0.0">
                  <c:v>0.27395000000000003</c:v>
                </c:pt>
                <c:pt idx="453" formatCode="0.0">
                  <c:v>0.27298333330000002</c:v>
                </c:pt>
                <c:pt idx="454" formatCode="0.0">
                  <c:v>0.27201666660000001</c:v>
                </c:pt>
                <c:pt idx="455" formatCode="0.0">
                  <c:v>0.27105000000000001</c:v>
                </c:pt>
                <c:pt idx="456" formatCode="0.0">
                  <c:v>0.26881666659999998</c:v>
                </c:pt>
                <c:pt idx="457" formatCode="0.0">
                  <c:v>0.2665833333</c:v>
                </c:pt>
                <c:pt idx="458" formatCode="0.0">
                  <c:v>0.26434999999999997</c:v>
                </c:pt>
                <c:pt idx="459" formatCode="0.0">
                  <c:v>0.26130833329999997</c:v>
                </c:pt>
                <c:pt idx="460" formatCode="0.0">
                  <c:v>0.25826666660000003</c:v>
                </c:pt>
                <c:pt idx="461" formatCode="0.0">
                  <c:v>0.25522499999999998</c:v>
                </c:pt>
                <c:pt idx="462" formatCode="0.0">
                  <c:v>0.24990000000000001</c:v>
                </c:pt>
                <c:pt idx="463" formatCode="0.0">
                  <c:v>0.24457499999999999</c:v>
                </c:pt>
                <c:pt idx="464" formatCode="0.0">
                  <c:v>0.23924999999999999</c:v>
                </c:pt>
                <c:pt idx="465" formatCode="0.0">
                  <c:v>0.23623333329999999</c:v>
                </c:pt>
                <c:pt idx="466" formatCode="0.0">
                  <c:v>0.23321666660000001</c:v>
                </c:pt>
                <c:pt idx="467" formatCode="0.0">
                  <c:v>0.23019999999999999</c:v>
                </c:pt>
                <c:pt idx="468" formatCode="0.0">
                  <c:v>0.229375</c:v>
                </c:pt>
                <c:pt idx="469" formatCode="0.0">
                  <c:v>0.22855</c:v>
                </c:pt>
                <c:pt idx="470" formatCode="0.0">
                  <c:v>0.22772500000000001</c:v>
                </c:pt>
                <c:pt idx="471" formatCode="0.0">
                  <c:v>0.2297916666</c:v>
                </c:pt>
                <c:pt idx="472" formatCode="0.0">
                  <c:v>0.2318583333</c:v>
                </c:pt>
                <c:pt idx="473" formatCode="0.0">
                  <c:v>0.23392499999999999</c:v>
                </c:pt>
                <c:pt idx="474" formatCode="0.0">
                  <c:v>0.2383583333</c:v>
                </c:pt>
                <c:pt idx="475" formatCode="0.0">
                  <c:v>0.24279166660000001</c:v>
                </c:pt>
                <c:pt idx="476" formatCode="0.0">
                  <c:v>0.247225</c:v>
                </c:pt>
                <c:pt idx="477" formatCode="0.0">
                  <c:v>0.25126666660000002</c:v>
                </c:pt>
                <c:pt idx="478" formatCode="0.0">
                  <c:v>0.25530833330000002</c:v>
                </c:pt>
                <c:pt idx="479" formatCode="0.0">
                  <c:v>0.25935000000000002</c:v>
                </c:pt>
                <c:pt idx="480" formatCode="0.0">
                  <c:v>0.26363333329999999</c:v>
                </c:pt>
                <c:pt idx="481" formatCode="0.0">
                  <c:v>0.26791666660000002</c:v>
                </c:pt>
                <c:pt idx="482" formatCode="0.0">
                  <c:v>0.2722</c:v>
                </c:pt>
                <c:pt idx="483" formatCode="0.0">
                  <c:v>0.27485833329999998</c:v>
                </c:pt>
                <c:pt idx="484" formatCode="0.0">
                  <c:v>0.27751666660000002</c:v>
                </c:pt>
                <c:pt idx="485" formatCode="0.0">
                  <c:v>0.28017500000000001</c:v>
                </c:pt>
                <c:pt idx="486" formatCode="0.0">
                  <c:v>0.28140833329999998</c:v>
                </c:pt>
                <c:pt idx="487" formatCode="0.0">
                  <c:v>0.28264166660000001</c:v>
                </c:pt>
                <c:pt idx="488" formatCode="0.0">
                  <c:v>0.28387499999999999</c:v>
                </c:pt>
                <c:pt idx="489" formatCode="0.0">
                  <c:v>0.2872333333</c:v>
                </c:pt>
                <c:pt idx="490" formatCode="0.0">
                  <c:v>0.29059166660000002</c:v>
                </c:pt>
                <c:pt idx="491" formatCode="0.0">
                  <c:v>0.29394999999999999</c:v>
                </c:pt>
                <c:pt idx="492" formatCode="0.0">
                  <c:v>0.29401666659999998</c:v>
                </c:pt>
                <c:pt idx="493" formatCode="0.0">
                  <c:v>0.29408333330000003</c:v>
                </c:pt>
                <c:pt idx="494" formatCode="0.0">
                  <c:v>0.29415000000000002</c:v>
                </c:pt>
                <c:pt idx="495" formatCode="0.0">
                  <c:v>0.293375</c:v>
                </c:pt>
                <c:pt idx="496" formatCode="0.0">
                  <c:v>0.29260000000000003</c:v>
                </c:pt>
                <c:pt idx="497" formatCode="0.0">
                  <c:v>0.291825</c:v>
                </c:pt>
                <c:pt idx="498" formatCode="0.0">
                  <c:v>0.29054166660000003</c:v>
                </c:pt>
                <c:pt idx="499" formatCode="0.0">
                  <c:v>0.2892583333</c:v>
                </c:pt>
                <c:pt idx="500" formatCode="0.0">
                  <c:v>0.28797499999999998</c:v>
                </c:pt>
                <c:pt idx="501" formatCode="0.0">
                  <c:v>0.28333333329999999</c:v>
                </c:pt>
                <c:pt idx="502" formatCode="0.0">
                  <c:v>0.2786916666</c:v>
                </c:pt>
                <c:pt idx="503" formatCode="0.0">
                  <c:v>0.27405000000000002</c:v>
                </c:pt>
                <c:pt idx="504" formatCode="0.0">
                  <c:v>0.27229999999999999</c:v>
                </c:pt>
                <c:pt idx="505" formatCode="0.0">
                  <c:v>0.27055000000000001</c:v>
                </c:pt>
                <c:pt idx="506" formatCode="0.0">
                  <c:v>0.26879999999999998</c:v>
                </c:pt>
                <c:pt idx="507" formatCode="0.0">
                  <c:v>0.26884999999999998</c:v>
                </c:pt>
                <c:pt idx="508" formatCode="0.0">
                  <c:v>0.26889999999999997</c:v>
                </c:pt>
                <c:pt idx="509" formatCode="0.0">
                  <c:v>0.26895000000000002</c:v>
                </c:pt>
                <c:pt idx="510" formatCode="0.0">
                  <c:v>0.26731666659999997</c:v>
                </c:pt>
                <c:pt idx="511" formatCode="0.0">
                  <c:v>0.26568333329999999</c:v>
                </c:pt>
                <c:pt idx="512" formatCode="0.0">
                  <c:v>0.26405000000000001</c:v>
                </c:pt>
                <c:pt idx="513" formatCode="0.0">
                  <c:v>0.26352500000000001</c:v>
                </c:pt>
                <c:pt idx="514" formatCode="0.0">
                  <c:v>0.26300000000000001</c:v>
                </c:pt>
                <c:pt idx="515" formatCode="0.0">
                  <c:v>0.26247500000000001</c:v>
                </c:pt>
                <c:pt idx="516" formatCode="0.0">
                  <c:v>0.26276666659999998</c:v>
                </c:pt>
                <c:pt idx="517" formatCode="0.0">
                  <c:v>0.2630583333</c:v>
                </c:pt>
                <c:pt idx="518" formatCode="0.0">
                  <c:v>0.26334999999999997</c:v>
                </c:pt>
                <c:pt idx="519" formatCode="0.0">
                  <c:v>0.26264166659999999</c:v>
                </c:pt>
                <c:pt idx="520" formatCode="0.0">
                  <c:v>0.26193333330000002</c:v>
                </c:pt>
                <c:pt idx="521" formatCode="0.0">
                  <c:v>0.26122499999999998</c:v>
                </c:pt>
                <c:pt idx="522" formatCode="0.0">
                  <c:v>0.26237500000000002</c:v>
                </c:pt>
                <c:pt idx="523" formatCode="0.0">
                  <c:v>0.26352500000000001</c:v>
                </c:pt>
                <c:pt idx="524" formatCode="0.0">
                  <c:v>0.26467499999999999</c:v>
                </c:pt>
                <c:pt idx="525" formatCode="0.0">
                  <c:v>0.26579999999999998</c:v>
                </c:pt>
                <c:pt idx="526" formatCode="0.0">
                  <c:v>0.26692500000000002</c:v>
                </c:pt>
                <c:pt idx="527" formatCode="0.0">
                  <c:v>0.26805000000000001</c:v>
                </c:pt>
                <c:pt idx="528" formatCode="0.0">
                  <c:v>0.26854166660000001</c:v>
                </c:pt>
                <c:pt idx="529" formatCode="0.0">
                  <c:v>0.26903333330000001</c:v>
                </c:pt>
                <c:pt idx="530" formatCode="0.0">
                  <c:v>0.26952500000000001</c:v>
                </c:pt>
                <c:pt idx="531" formatCode="0.0">
                  <c:v>0.27070833329999999</c:v>
                </c:pt>
                <c:pt idx="532" formatCode="0.0">
                  <c:v>0.27189166660000003</c:v>
                </c:pt>
                <c:pt idx="533" formatCode="0.0">
                  <c:v>0.27307500000000001</c:v>
                </c:pt>
                <c:pt idx="534" formatCode="0.0">
                  <c:v>0.27405000000000002</c:v>
                </c:pt>
                <c:pt idx="535" formatCode="0.0">
                  <c:v>0.27502500000000002</c:v>
                </c:pt>
                <c:pt idx="536" formatCode="0.0">
                  <c:v>0.27600000000000002</c:v>
                </c:pt>
                <c:pt idx="537" formatCode="0.0">
                  <c:v>0.2796833333</c:v>
                </c:pt>
                <c:pt idx="538" formatCode="0.0">
                  <c:v>0.28336666659999998</c:v>
                </c:pt>
                <c:pt idx="539" formatCode="0.0">
                  <c:v>0.28705000000000003</c:v>
                </c:pt>
                <c:pt idx="540" formatCode="0.0">
                  <c:v>0.28937499999999999</c:v>
                </c:pt>
                <c:pt idx="541" formatCode="0.0">
                  <c:v>0.29170000000000001</c:v>
                </c:pt>
                <c:pt idx="542" formatCode="0.0">
                  <c:v>0.29402499999999998</c:v>
                </c:pt>
                <c:pt idx="543" formatCode="0.0">
                  <c:v>0.2983333333</c:v>
                </c:pt>
                <c:pt idx="544" formatCode="0.0">
                  <c:v>0.30264166660000003</c:v>
                </c:pt>
                <c:pt idx="545" formatCode="0.0">
                  <c:v>0.30695</c:v>
                </c:pt>
                <c:pt idx="546" formatCode="0.0">
                  <c:v>0.31208333329999999</c:v>
                </c:pt>
                <c:pt idx="547" formatCode="0.0">
                  <c:v>0.31721666659999997</c:v>
                </c:pt>
                <c:pt idx="548" formatCode="0.0">
                  <c:v>0.32235000000000003</c:v>
                </c:pt>
                <c:pt idx="549" formatCode="0.0">
                  <c:v>0.32880833329999998</c:v>
                </c:pt>
                <c:pt idx="550" formatCode="0.0">
                  <c:v>0.33526666659999999</c:v>
                </c:pt>
                <c:pt idx="551" formatCode="0.0">
                  <c:v>0.341725</c:v>
                </c:pt>
                <c:pt idx="552" formatCode="0.0">
                  <c:v>0.34966666660000001</c:v>
                </c:pt>
                <c:pt idx="553" formatCode="0.0">
                  <c:v>0.35760833330000003</c:v>
                </c:pt>
                <c:pt idx="554" formatCode="0.0">
                  <c:v>0.36554999999999999</c:v>
                </c:pt>
                <c:pt idx="555" formatCode="0.0">
                  <c:v>0.37275000000000003</c:v>
                </c:pt>
                <c:pt idx="556" formatCode="0.0">
                  <c:v>0.37995000000000001</c:v>
                </c:pt>
                <c:pt idx="557" formatCode="0.0">
                  <c:v>0.38714999999999999</c:v>
                </c:pt>
                <c:pt idx="558" formatCode="0.0">
                  <c:v>0.39542500000000003</c:v>
                </c:pt>
                <c:pt idx="559" formatCode="0.0">
                  <c:v>0.4037</c:v>
                </c:pt>
                <c:pt idx="560" formatCode="0.0">
                  <c:v>0.41197499999999998</c:v>
                </c:pt>
                <c:pt idx="561" formatCode="0.0">
                  <c:v>0.41904166659999997</c:v>
                </c:pt>
                <c:pt idx="562" formatCode="0.0">
                  <c:v>0.42610833329999998</c:v>
                </c:pt>
                <c:pt idx="563" formatCode="0.0">
                  <c:v>0.43317499999999998</c:v>
                </c:pt>
                <c:pt idx="564" formatCode="0.0">
                  <c:v>0.4380083333</c:v>
                </c:pt>
                <c:pt idx="565" formatCode="0.0">
                  <c:v>0.44284166660000002</c:v>
                </c:pt>
                <c:pt idx="566" formatCode="0.0">
                  <c:v>0.44767499999999999</c:v>
                </c:pt>
                <c:pt idx="567" formatCode="0.0">
                  <c:v>0.45099166660000001</c:v>
                </c:pt>
                <c:pt idx="568" formatCode="0.0">
                  <c:v>0.45430833329999998</c:v>
                </c:pt>
                <c:pt idx="569" formatCode="0.0">
                  <c:v>0.457625</c:v>
                </c:pt>
                <c:pt idx="570" formatCode="0.0">
                  <c:v>0.46239999999999998</c:v>
                </c:pt>
                <c:pt idx="571" formatCode="0.0">
                  <c:v>0.46717500000000001</c:v>
                </c:pt>
                <c:pt idx="572" formatCode="0.0">
                  <c:v>0.47194999999999998</c:v>
                </c:pt>
                <c:pt idx="573" formatCode="0.0">
                  <c:v>0.47489999999999999</c:v>
                </c:pt>
                <c:pt idx="574" formatCode="0.0">
                  <c:v>0.47785</c:v>
                </c:pt>
                <c:pt idx="575" formatCode="0.0">
                  <c:v>0.48080000000000001</c:v>
                </c:pt>
                <c:pt idx="576" formatCode="0.0">
                  <c:v>0.4868833333</c:v>
                </c:pt>
                <c:pt idx="577" formatCode="0.0">
                  <c:v>0.49296666659999999</c:v>
                </c:pt>
                <c:pt idx="578" formatCode="0.0">
                  <c:v>0.49904999999999999</c:v>
                </c:pt>
                <c:pt idx="579" formatCode="0.0">
                  <c:v>0.50556666660000005</c:v>
                </c:pt>
                <c:pt idx="580" formatCode="0.0">
                  <c:v>0.5120833333</c:v>
                </c:pt>
                <c:pt idx="581" formatCode="0.0">
                  <c:v>0.51859999999999995</c:v>
                </c:pt>
                <c:pt idx="582" formatCode="0.0">
                  <c:v>0.5226416666</c:v>
                </c:pt>
                <c:pt idx="583" formatCode="0.0">
                  <c:v>0.52668333329999995</c:v>
                </c:pt>
                <c:pt idx="584" formatCode="0.0">
                  <c:v>0.530725</c:v>
                </c:pt>
                <c:pt idx="585" formatCode="0.0">
                  <c:v>0.53565833330000001</c:v>
                </c:pt>
                <c:pt idx="586" formatCode="0.0">
                  <c:v>0.54059166660000002</c:v>
                </c:pt>
                <c:pt idx="587" formatCode="0.0">
                  <c:v>0.54552500000000004</c:v>
                </c:pt>
                <c:pt idx="588" formatCode="0.0">
                  <c:v>0.54963333329999997</c:v>
                </c:pt>
                <c:pt idx="589" formatCode="0.0">
                  <c:v>0.55374166660000002</c:v>
                </c:pt>
                <c:pt idx="590" formatCode="0.0">
                  <c:v>0.55784999999999996</c:v>
                </c:pt>
                <c:pt idx="591" formatCode="0.0">
                  <c:v>0.56157500000000005</c:v>
                </c:pt>
                <c:pt idx="592" formatCode="0.0">
                  <c:v>0.56530000000000002</c:v>
                </c:pt>
                <c:pt idx="593" formatCode="0.0">
                  <c:v>0.569025</c:v>
                </c:pt>
                <c:pt idx="594" formatCode="0.0">
                  <c:v>0.57502500000000001</c:v>
                </c:pt>
                <c:pt idx="595" formatCode="0.0">
                  <c:v>0.58102500000000001</c:v>
                </c:pt>
                <c:pt idx="596" formatCode="0.0">
                  <c:v>0.58702500000000002</c:v>
                </c:pt>
                <c:pt idx="597" formatCode="0.0">
                  <c:v>0.59030000000000005</c:v>
                </c:pt>
                <c:pt idx="598" formatCode="0.0">
                  <c:v>0.59357499999999996</c:v>
                </c:pt>
                <c:pt idx="599" formatCode="0.0">
                  <c:v>0.59684999999999999</c:v>
                </c:pt>
                <c:pt idx="600" formatCode="0.0">
                  <c:v>0.59489166660000004</c:v>
                </c:pt>
                <c:pt idx="601" formatCode="0.0">
                  <c:v>0.59293333329999998</c:v>
                </c:pt>
                <c:pt idx="602" formatCode="0.0">
                  <c:v>0.59097500000000003</c:v>
                </c:pt>
                <c:pt idx="603" formatCode="0.0">
                  <c:v>0.58895833330000003</c:v>
                </c:pt>
                <c:pt idx="604" formatCode="0.0">
                  <c:v>0.58694166660000002</c:v>
                </c:pt>
                <c:pt idx="605" formatCode="0.0">
                  <c:v>0.58492500000000003</c:v>
                </c:pt>
                <c:pt idx="606" formatCode="0.0">
                  <c:v>0.58168333329999999</c:v>
                </c:pt>
                <c:pt idx="607" formatCode="0.0">
                  <c:v>0.57844166659999996</c:v>
                </c:pt>
                <c:pt idx="608" formatCode="0.0">
                  <c:v>0.57520000000000004</c:v>
                </c:pt>
                <c:pt idx="609" formatCode="0.0">
                  <c:v>0.57079999999999997</c:v>
                </c:pt>
                <c:pt idx="610" formatCode="0.0">
                  <c:v>0.56640000000000001</c:v>
                </c:pt>
                <c:pt idx="611" formatCode="0.0">
                  <c:v>0.56200000000000006</c:v>
                </c:pt>
                <c:pt idx="612" formatCode="0.0">
                  <c:v>0.56354166660000005</c:v>
                </c:pt>
                <c:pt idx="613" formatCode="0.0">
                  <c:v>0.56508333330000005</c:v>
                </c:pt>
                <c:pt idx="614" formatCode="0.0">
                  <c:v>0.56662500000000005</c:v>
                </c:pt>
                <c:pt idx="615" formatCode="0.0">
                  <c:v>0.56734166659999996</c:v>
                </c:pt>
                <c:pt idx="616" formatCode="0.0">
                  <c:v>0.5680583333</c:v>
                </c:pt>
                <c:pt idx="617" formatCode="0.0">
                  <c:v>0.56877500000000003</c:v>
                </c:pt>
                <c:pt idx="618" formatCode="0.0">
                  <c:v>0.56514166659999998</c:v>
                </c:pt>
                <c:pt idx="619" formatCode="0.0">
                  <c:v>0.56150833330000005</c:v>
                </c:pt>
                <c:pt idx="620" formatCode="0.0">
                  <c:v>0.55787500000000001</c:v>
                </c:pt>
                <c:pt idx="621" formatCode="0.0">
                  <c:v>0.55548333329999999</c:v>
                </c:pt>
                <c:pt idx="622" formatCode="0.0">
                  <c:v>0.55309166659999998</c:v>
                </c:pt>
                <c:pt idx="623" formatCode="0.0">
                  <c:v>0.55069999999999997</c:v>
                </c:pt>
                <c:pt idx="624" formatCode="0.0">
                  <c:v>0.54571666659999996</c:v>
                </c:pt>
                <c:pt idx="625" formatCode="0.0">
                  <c:v>0.54073333329999995</c:v>
                </c:pt>
                <c:pt idx="626" formatCode="0.0">
                  <c:v>0.53574999999999995</c:v>
                </c:pt>
                <c:pt idx="627" formatCode="0.0">
                  <c:v>0.53064999999999996</c:v>
                </c:pt>
                <c:pt idx="628" formatCode="0.0">
                  <c:v>0.52554999999999996</c:v>
                </c:pt>
                <c:pt idx="629" formatCode="0.0">
                  <c:v>0.52044999999999997</c:v>
                </c:pt>
                <c:pt idx="630" formatCode="0.0">
                  <c:v>0.51581666660000003</c:v>
                </c:pt>
                <c:pt idx="631" formatCode="0.0">
                  <c:v>0.51118333329999999</c:v>
                </c:pt>
                <c:pt idx="632" formatCode="0.0">
                  <c:v>0.50654999999999994</c:v>
                </c:pt>
                <c:pt idx="633" formatCode="0.0">
                  <c:v>0.49919166659999997</c:v>
                </c:pt>
                <c:pt idx="634" formatCode="0.0">
                  <c:v>0.49183333330000001</c:v>
                </c:pt>
                <c:pt idx="635" formatCode="0.0">
                  <c:v>0.48447499999999999</c:v>
                </c:pt>
                <c:pt idx="636" formatCode="0.0">
                  <c:v>0.47531574999999998</c:v>
                </c:pt>
                <c:pt idx="637" formatCode="0.0">
                  <c:v>0.46615649999999997</c:v>
                </c:pt>
                <c:pt idx="638" formatCode="0.0">
                  <c:v>0.45699725000000002</c:v>
                </c:pt>
                <c:pt idx="639" formatCode="0.0">
                  <c:v>0.44878816659999998</c:v>
                </c:pt>
                <c:pt idx="640" formatCode="0.0">
                  <c:v>0.44057908330000001</c:v>
                </c:pt>
                <c:pt idx="641" formatCode="0.0">
                  <c:v>0.43236999999999998</c:v>
                </c:pt>
                <c:pt idx="642" formatCode="0.0">
                  <c:v>0.42514125000000003</c:v>
                </c:pt>
                <c:pt idx="643" formatCode="0.0">
                  <c:v>0.41791250000000002</c:v>
                </c:pt>
                <c:pt idx="644" formatCode="0.0">
                  <c:v>0.41068375000000001</c:v>
                </c:pt>
                <c:pt idx="645" formatCode="0.0">
                  <c:v>0.40239733329999999</c:v>
                </c:pt>
                <c:pt idx="646" formatCode="0.0">
                  <c:v>0.39411091660000003</c:v>
                </c:pt>
                <c:pt idx="647" formatCode="0.0">
                  <c:v>0.38582450000000001</c:v>
                </c:pt>
                <c:pt idx="648" formatCode="0.0">
                  <c:v>0.38790400000000003</c:v>
                </c:pt>
                <c:pt idx="649" formatCode="0.0">
                  <c:v>0.38998349999999998</c:v>
                </c:pt>
                <c:pt idx="650" formatCode="0.0">
                  <c:v>0.39206299999999999</c:v>
                </c:pt>
                <c:pt idx="651" formatCode="0.0">
                  <c:v>0.39610250000000002</c:v>
                </c:pt>
                <c:pt idx="652" formatCode="0.0">
                  <c:v>0.400142</c:v>
                </c:pt>
                <c:pt idx="653" formatCode="0.0">
                  <c:v>0.40418150000000003</c:v>
                </c:pt>
                <c:pt idx="654" formatCode="0.0">
                  <c:v>0.41124608330000001</c:v>
                </c:pt>
                <c:pt idx="655" formatCode="0.0">
                  <c:v>0.41831066659999999</c:v>
                </c:pt>
                <c:pt idx="656" formatCode="0.0">
                  <c:v>0.42537524999999998</c:v>
                </c:pt>
                <c:pt idx="657" formatCode="0.0">
                  <c:v>0.44261591659999999</c:v>
                </c:pt>
                <c:pt idx="658" formatCode="0.0">
                  <c:v>0.45985658330000001</c:v>
                </c:pt>
                <c:pt idx="659" formatCode="0.0">
                  <c:v>0.47709724999999997</c:v>
                </c:pt>
                <c:pt idx="660" formatCode="0.0">
                  <c:v>0.48668375000000003</c:v>
                </c:pt>
                <c:pt idx="661" formatCode="0.0">
                  <c:v>0.49627025000000002</c:v>
                </c:pt>
                <c:pt idx="662" formatCode="0.0">
                  <c:v>0.50585674999999997</c:v>
                </c:pt>
                <c:pt idx="663" formatCode="0.0">
                  <c:v>0.51518591660000002</c:v>
                </c:pt>
                <c:pt idx="664" formatCode="0.0">
                  <c:v>0.52451508329999996</c:v>
                </c:pt>
                <c:pt idx="665" formatCode="0.0">
                  <c:v>0.53384425000000002</c:v>
                </c:pt>
                <c:pt idx="666" formatCode="0.0">
                  <c:v>0.54455233329999997</c:v>
                </c:pt>
                <c:pt idx="667" formatCode="0.0">
                  <c:v>0.55526041660000003</c:v>
                </c:pt>
                <c:pt idx="668" formatCode="0.0">
                  <c:v>0.56596849999999999</c:v>
                </c:pt>
                <c:pt idx="669" formatCode="0.0">
                  <c:v>0.57386191659999997</c:v>
                </c:pt>
                <c:pt idx="670" formatCode="0.0">
                  <c:v>0.58175533329999995</c:v>
                </c:pt>
                <c:pt idx="671" formatCode="0.0">
                  <c:v>0.58964875000000005</c:v>
                </c:pt>
                <c:pt idx="672" formatCode="0.0">
                  <c:v>0.60324408330000001</c:v>
                </c:pt>
                <c:pt idx="673" formatCode="0.0">
                  <c:v>0.61683941659999997</c:v>
                </c:pt>
                <c:pt idx="674" formatCode="0.0">
                  <c:v>0.63043475000000004</c:v>
                </c:pt>
                <c:pt idx="675" formatCode="0.0">
                  <c:v>0.64551674999999997</c:v>
                </c:pt>
                <c:pt idx="676" formatCode="0.0">
                  <c:v>0.66059875000000001</c:v>
                </c:pt>
                <c:pt idx="677" formatCode="0.0">
                  <c:v>0.67568075000000005</c:v>
                </c:pt>
                <c:pt idx="678" formatCode="0.0">
                  <c:v>0.69059308330000002</c:v>
                </c:pt>
                <c:pt idx="679" formatCode="0.0">
                  <c:v>0.70550541659999999</c:v>
                </c:pt>
                <c:pt idx="680" formatCode="0.0">
                  <c:v>0.72041774999999997</c:v>
                </c:pt>
                <c:pt idx="681" formatCode="0.0">
                  <c:v>0.73204983329999995</c:v>
                </c:pt>
                <c:pt idx="682" formatCode="0.0">
                  <c:v>0.74368191660000005</c:v>
                </c:pt>
                <c:pt idx="683" formatCode="0.0">
                  <c:v>0.75531400000000004</c:v>
                </c:pt>
                <c:pt idx="684" formatCode="0.0">
                  <c:v>0.76597733329999995</c:v>
                </c:pt>
                <c:pt idx="685" formatCode="0.0">
                  <c:v>0.77664066659999997</c:v>
                </c:pt>
                <c:pt idx="686" formatCode="0.0">
                  <c:v>0.787304</c:v>
                </c:pt>
                <c:pt idx="687" formatCode="0.0">
                  <c:v>0.79901783329999998</c:v>
                </c:pt>
                <c:pt idx="688" formatCode="0.0">
                  <c:v>0.81073166659999996</c:v>
                </c:pt>
                <c:pt idx="689" formatCode="0.0">
                  <c:v>0.82244550000000005</c:v>
                </c:pt>
                <c:pt idx="690" formatCode="0.0">
                  <c:v>0.82776974999999997</c:v>
                </c:pt>
                <c:pt idx="691" formatCode="0.0">
                  <c:v>0.833094</c:v>
                </c:pt>
                <c:pt idx="692" formatCode="0.0">
                  <c:v>0.83841825000000003</c:v>
                </c:pt>
                <c:pt idx="693" formatCode="0.0">
                  <c:v>0.85516658329999995</c:v>
                </c:pt>
                <c:pt idx="694" formatCode="0.0">
                  <c:v>0.87191491659999998</c:v>
                </c:pt>
                <c:pt idx="695" formatCode="0.0">
                  <c:v>0.88866325000000002</c:v>
                </c:pt>
                <c:pt idx="696" formatCode="0.0">
                  <c:v>0.90292275</c:v>
                </c:pt>
                <c:pt idx="697" formatCode="0.0">
                  <c:v>0.91718224999999998</c:v>
                </c:pt>
                <c:pt idx="698" formatCode="0.0">
                  <c:v>0.93144174999999996</c:v>
                </c:pt>
                <c:pt idx="699" formatCode="0.0">
                  <c:v>0.94034266659999999</c:v>
                </c:pt>
                <c:pt idx="700" formatCode="0.0">
                  <c:v>0.94924358330000003</c:v>
                </c:pt>
                <c:pt idx="701" formatCode="0.0">
                  <c:v>0.95814449999999995</c:v>
                </c:pt>
                <c:pt idx="702" formatCode="0.0">
                  <c:v>0.97771683330000003</c:v>
                </c:pt>
                <c:pt idx="703" formatCode="0.0">
                  <c:v>0.9972891666</c:v>
                </c:pt>
                <c:pt idx="704" formatCode="0.0">
                  <c:v>1.0168615000000001</c:v>
                </c:pt>
                <c:pt idx="705" formatCode="0.0">
                  <c:v>1.020049</c:v>
                </c:pt>
                <c:pt idx="706" formatCode="0.0">
                  <c:v>1.0232365000000001</c:v>
                </c:pt>
                <c:pt idx="707" formatCode="0.0">
                  <c:v>1.026424</c:v>
                </c:pt>
                <c:pt idx="708" formatCode="0.0">
                  <c:v>1.0234674166</c:v>
                </c:pt>
                <c:pt idx="709" formatCode="0.0">
                  <c:v>1.0205108332999999</c:v>
                </c:pt>
                <c:pt idx="710" formatCode="0.0">
                  <c:v>1.0175542500000001</c:v>
                </c:pt>
                <c:pt idx="711" formatCode="0.0">
                  <c:v>1.0164567499999999</c:v>
                </c:pt>
                <c:pt idx="712" formatCode="0.0">
                  <c:v>1.0153592499999999</c:v>
                </c:pt>
                <c:pt idx="713" formatCode="0.0">
                  <c:v>1.01426175</c:v>
                </c:pt>
                <c:pt idx="714" formatCode="0.0">
                  <c:v>0.99706125000000001</c:v>
                </c:pt>
                <c:pt idx="715" formatCode="0.0">
                  <c:v>0.97986074999999995</c:v>
                </c:pt>
                <c:pt idx="716" formatCode="0.0">
                  <c:v>0.96266025</c:v>
                </c:pt>
                <c:pt idx="717" formatCode="0.0">
                  <c:v>0.95126149999999998</c:v>
                </c:pt>
                <c:pt idx="718" formatCode="0.0">
                  <c:v>0.93986274999999997</c:v>
                </c:pt>
                <c:pt idx="719" formatCode="0.0">
                  <c:v>0.92846399999999996</c:v>
                </c:pt>
                <c:pt idx="720" formatCode="0.0">
                  <c:v>0.91465958329999997</c:v>
                </c:pt>
                <c:pt idx="721" formatCode="0.0">
                  <c:v>0.90085516659999998</c:v>
                </c:pt>
                <c:pt idx="722" formatCode="0.0">
                  <c:v>0.88705075</c:v>
                </c:pt>
                <c:pt idx="723" formatCode="0.0">
                  <c:v>0.8714615</c:v>
                </c:pt>
                <c:pt idx="724" formatCode="0.0">
                  <c:v>0.85587225</c:v>
                </c:pt>
                <c:pt idx="725" formatCode="0.0">
                  <c:v>0.840283</c:v>
                </c:pt>
                <c:pt idx="726" formatCode="0.0">
                  <c:v>0.84354708329999994</c:v>
                </c:pt>
                <c:pt idx="727" formatCode="0.0">
                  <c:v>0.8468111666</c:v>
                </c:pt>
                <c:pt idx="728" formatCode="0.0">
                  <c:v>0.85007524999999995</c:v>
                </c:pt>
                <c:pt idx="729" formatCode="0.0">
                  <c:v>0.84137874999999995</c:v>
                </c:pt>
                <c:pt idx="730" formatCode="0.0">
                  <c:v>0.83268224999999996</c:v>
                </c:pt>
                <c:pt idx="731" formatCode="0.0">
                  <c:v>0.82398574999999996</c:v>
                </c:pt>
                <c:pt idx="732" formatCode="0.0">
                  <c:v>0.81460933329999996</c:v>
                </c:pt>
                <c:pt idx="733" formatCode="0.0">
                  <c:v>0.80523291659999996</c:v>
                </c:pt>
                <c:pt idx="734" formatCode="0.0">
                  <c:v>0.79585649999999997</c:v>
                </c:pt>
                <c:pt idx="735" formatCode="0.0">
                  <c:v>0.78235891660000001</c:v>
                </c:pt>
                <c:pt idx="736" formatCode="0.0">
                  <c:v>0.76886133329999995</c:v>
                </c:pt>
                <c:pt idx="737" formatCode="0.0">
                  <c:v>0.75536375</c:v>
                </c:pt>
                <c:pt idx="738" formatCode="0.0">
                  <c:v>0.73614199999999996</c:v>
                </c:pt>
                <c:pt idx="739" formatCode="0.0">
                  <c:v>0.71692025000000004</c:v>
                </c:pt>
                <c:pt idx="740" formatCode="0.0">
                  <c:v>0.6976985</c:v>
                </c:pt>
                <c:pt idx="741" formatCode="0.0">
                  <c:v>0.7005349166</c:v>
                </c:pt>
                <c:pt idx="742" formatCode="0.0">
                  <c:v>0.70337133330000001</c:v>
                </c:pt>
                <c:pt idx="743" formatCode="0.0">
                  <c:v>0.70620775000000002</c:v>
                </c:pt>
                <c:pt idx="744" formatCode="0.0">
                  <c:v>0.72336891660000002</c:v>
                </c:pt>
                <c:pt idx="745" formatCode="0.0">
                  <c:v>0.74053008330000003</c:v>
                </c:pt>
                <c:pt idx="746" formatCode="0.0">
                  <c:v>0.75769125000000004</c:v>
                </c:pt>
                <c:pt idx="747" formatCode="0.0">
                  <c:v>0.78162383329999996</c:v>
                </c:pt>
                <c:pt idx="748" formatCode="0.0">
                  <c:v>0.80555641659999999</c:v>
                </c:pt>
                <c:pt idx="749" formatCode="0.0">
                  <c:v>0.82948900000000003</c:v>
                </c:pt>
                <c:pt idx="750" formatCode="0.0">
                  <c:v>0.85871050000000004</c:v>
                </c:pt>
                <c:pt idx="751" formatCode="0.0">
                  <c:v>0.88793200000000005</c:v>
                </c:pt>
                <c:pt idx="752" formatCode="0.0">
                  <c:v>0.91715349999999995</c:v>
                </c:pt>
                <c:pt idx="753" formatCode="0.0">
                  <c:v>0.93277158329999998</c:v>
                </c:pt>
                <c:pt idx="754" formatCode="0.0">
                  <c:v>0.94838966660000001</c:v>
                </c:pt>
                <c:pt idx="755" formatCode="0.0">
                  <c:v>0.96400775000000005</c:v>
                </c:pt>
                <c:pt idx="756" formatCode="0.0">
                  <c:v>0.96567591659999996</c:v>
                </c:pt>
                <c:pt idx="757" formatCode="0.0">
                  <c:v>0.96734408329999999</c:v>
                </c:pt>
                <c:pt idx="758" formatCode="0.0">
                  <c:v>0.96901225000000002</c:v>
                </c:pt>
                <c:pt idx="759" formatCode="0.0">
                  <c:v>0.97982666659999995</c:v>
                </c:pt>
                <c:pt idx="760" formatCode="0.0">
                  <c:v>0.9906410833</c:v>
                </c:pt>
                <c:pt idx="761" formatCode="0.0">
                  <c:v>1.0014555000000001</c:v>
                </c:pt>
                <c:pt idx="762" formatCode="0.0">
                  <c:v>1.0046317499999999</c:v>
                </c:pt>
                <c:pt idx="763" formatCode="0.0">
                  <c:v>1.007808</c:v>
                </c:pt>
                <c:pt idx="764" formatCode="0.0">
                  <c:v>1.0109842499999999</c:v>
                </c:pt>
                <c:pt idx="765" formatCode="0.0">
                  <c:v>1.0206338333</c:v>
                </c:pt>
                <c:pt idx="766" formatCode="0.0">
                  <c:v>1.0302834165999999</c:v>
                </c:pt>
                <c:pt idx="767" formatCode="0.0">
                  <c:v>1.039933</c:v>
                </c:pt>
                <c:pt idx="768" formatCode="0.0">
                  <c:v>1.0588685833</c:v>
                </c:pt>
                <c:pt idx="769" formatCode="0.0">
                  <c:v>1.0778041666</c:v>
                </c:pt>
                <c:pt idx="770" formatCode="0.0">
                  <c:v>1.09673975</c:v>
                </c:pt>
                <c:pt idx="771" formatCode="0.0">
                  <c:v>1.1068534165999999</c:v>
                </c:pt>
                <c:pt idx="772" formatCode="0.0">
                  <c:v>1.1169670833000001</c:v>
                </c:pt>
                <c:pt idx="773" formatCode="0.0">
                  <c:v>1.12708075</c:v>
                </c:pt>
                <c:pt idx="774" formatCode="0.0">
                  <c:v>1.1312440832999999</c:v>
                </c:pt>
                <c:pt idx="775" formatCode="0.0">
                  <c:v>1.1354074166000001</c:v>
                </c:pt>
                <c:pt idx="776" formatCode="0.0">
                  <c:v>1.1395707500000001</c:v>
                </c:pt>
                <c:pt idx="777" formatCode="0.0">
                  <c:v>1.1437483333</c:v>
                </c:pt>
                <c:pt idx="778" formatCode="0.0">
                  <c:v>1.1479259166</c:v>
                </c:pt>
                <c:pt idx="779" formatCode="0.0">
                  <c:v>1.1521034999999999</c:v>
                </c:pt>
                <c:pt idx="780" formatCode="0.0">
                  <c:v>1.1595328332999999</c:v>
                </c:pt>
                <c:pt idx="781" formatCode="0.0">
                  <c:v>1.1669621666000001</c:v>
                </c:pt>
                <c:pt idx="782" formatCode="0.0">
                  <c:v>1.1743915</c:v>
                </c:pt>
                <c:pt idx="783" formatCode="0.0">
                  <c:v>1.1797076665999999</c:v>
                </c:pt>
                <c:pt idx="784" formatCode="0.0">
                  <c:v>1.1850238333000001</c:v>
                </c:pt>
                <c:pt idx="785" formatCode="0.0">
                  <c:v>1.19034</c:v>
                </c:pt>
                <c:pt idx="786" formatCode="0.0">
                  <c:v>1.19686475</c:v>
                </c:pt>
                <c:pt idx="787" formatCode="0.0">
                  <c:v>1.2033894999999999</c:v>
                </c:pt>
                <c:pt idx="788" formatCode="0.0">
                  <c:v>1.20991425</c:v>
                </c:pt>
                <c:pt idx="789" formatCode="0.0">
                  <c:v>1.2133559166000001</c:v>
                </c:pt>
                <c:pt idx="790" formatCode="0.0">
                  <c:v>1.2167975833</c:v>
                </c:pt>
                <c:pt idx="791" formatCode="0.0">
                  <c:v>1.2202392500000001</c:v>
                </c:pt>
                <c:pt idx="792" formatCode="0.0">
                  <c:v>1.2107083332999999</c:v>
                </c:pt>
                <c:pt idx="793" formatCode="0.0">
                  <c:v>1.2011774166</c:v>
                </c:pt>
                <c:pt idx="794" formatCode="0.0">
                  <c:v>1.1916465000000001</c:v>
                </c:pt>
                <c:pt idx="795" formatCode="0.0">
                  <c:v>1.1923350832999999</c:v>
                </c:pt>
                <c:pt idx="796" formatCode="0.0">
                  <c:v>1.1930236666</c:v>
                </c:pt>
                <c:pt idx="797" formatCode="0.0">
                  <c:v>1.1937122499999999</c:v>
                </c:pt>
                <c:pt idx="798" formatCode="0.0">
                  <c:v>1.2059486666000001</c:v>
                </c:pt>
                <c:pt idx="799" formatCode="0.0">
                  <c:v>1.2181850833000001</c:v>
                </c:pt>
                <c:pt idx="800" formatCode="0.0">
                  <c:v>1.2304215000000001</c:v>
                </c:pt>
                <c:pt idx="801" formatCode="0.0">
                  <c:v>1.2435461666000001</c:v>
                </c:pt>
                <c:pt idx="802" formatCode="0.0">
                  <c:v>1.2566708333000001</c:v>
                </c:pt>
                <c:pt idx="803" formatCode="0.0">
                  <c:v>1.2697955000000001</c:v>
                </c:pt>
                <c:pt idx="804" formatCode="0.0">
                  <c:v>1.2834789166</c:v>
                </c:pt>
                <c:pt idx="805" formatCode="0.0">
                  <c:v>1.2971623333</c:v>
                </c:pt>
                <c:pt idx="806" formatCode="0.0">
                  <c:v>1.3108457499999999</c:v>
                </c:pt>
                <c:pt idx="807" formatCode="0.0">
                  <c:v>1.3122574166000001</c:v>
                </c:pt>
                <c:pt idx="808" formatCode="0.0">
                  <c:v>1.3136690833</c:v>
                </c:pt>
                <c:pt idx="809" formatCode="0.0">
                  <c:v>1.3150807499999999</c:v>
                </c:pt>
                <c:pt idx="810" formatCode="0.0">
                  <c:v>1.3117328333</c:v>
                </c:pt>
                <c:pt idx="811" formatCode="0.0">
                  <c:v>1.3083849165999999</c:v>
                </c:pt>
                <c:pt idx="812" formatCode="0.0">
                  <c:v>1.305037</c:v>
                </c:pt>
                <c:pt idx="813" formatCode="0.0">
                  <c:v>1.2892475000000001</c:v>
                </c:pt>
                <c:pt idx="814" formatCode="0.0">
                  <c:v>1.273458</c:v>
                </c:pt>
                <c:pt idx="815" formatCode="0.0">
                  <c:v>1.2576685000000001</c:v>
                </c:pt>
                <c:pt idx="816" formatCode="0.0">
                  <c:v>1.2564994166000001</c:v>
                </c:pt>
                <c:pt idx="817" formatCode="0.0">
                  <c:v>1.2553303333000001</c:v>
                </c:pt>
                <c:pt idx="818" formatCode="0.0">
                  <c:v>1.2541612499999999</c:v>
                </c:pt>
                <c:pt idx="819" formatCode="0.0">
                  <c:v>1.2464598333000001</c:v>
                </c:pt>
                <c:pt idx="820" formatCode="0.0">
                  <c:v>1.2387584166000001</c:v>
                </c:pt>
                <c:pt idx="821" formatCode="0.0">
                  <c:v>1.2310570000000001</c:v>
                </c:pt>
                <c:pt idx="822" formatCode="0.0">
                  <c:v>1.2200561666</c:v>
                </c:pt>
                <c:pt idx="823" formatCode="0.0">
                  <c:v>1.2090553333</c:v>
                </c:pt>
                <c:pt idx="824" formatCode="0.0">
                  <c:v>1.1980545</c:v>
                </c:pt>
                <c:pt idx="825" formatCode="0.0">
                  <c:v>1.1962404166</c:v>
                </c:pt>
                <c:pt idx="826" formatCode="0.0">
                  <c:v>1.1944263333</c:v>
                </c:pt>
                <c:pt idx="827" formatCode="0.0">
                  <c:v>1.19261225</c:v>
                </c:pt>
                <c:pt idx="828" formatCode="0.0">
                  <c:v>1.1865529166</c:v>
                </c:pt>
                <c:pt idx="829" formatCode="0.0">
                  <c:v>1.1804935833000001</c:v>
                </c:pt>
                <c:pt idx="830" formatCode="0.0">
                  <c:v>1.17443425</c:v>
                </c:pt>
                <c:pt idx="831" formatCode="0.0">
                  <c:v>1.1782220832999999</c:v>
                </c:pt>
                <c:pt idx="832" formatCode="0.0">
                  <c:v>1.1820099166</c:v>
                </c:pt>
                <c:pt idx="833" formatCode="0.0">
                  <c:v>1.1857977500000001</c:v>
                </c:pt>
                <c:pt idx="834" formatCode="0.0">
                  <c:v>1.1869160833000001</c:v>
                </c:pt>
                <c:pt idx="835" formatCode="0.0">
                  <c:v>1.1880344166000001</c:v>
                </c:pt>
                <c:pt idx="836" formatCode="0.0">
                  <c:v>1.1891527500000001</c:v>
                </c:pt>
                <c:pt idx="837" formatCode="0.0">
                  <c:v>1.1955383333</c:v>
                </c:pt>
                <c:pt idx="838" formatCode="0.0">
                  <c:v>1.2019239166</c:v>
                </c:pt>
                <c:pt idx="839" formatCode="0.0">
                  <c:v>1.2083094999999999</c:v>
                </c:pt>
                <c:pt idx="840" formatCode="0.0">
                  <c:v>1.2140198333000001</c:v>
                </c:pt>
                <c:pt idx="841" formatCode="0.0">
                  <c:v>1.2197301666</c:v>
                </c:pt>
                <c:pt idx="842" formatCode="0.0">
                  <c:v>1.2254404999999999</c:v>
                </c:pt>
                <c:pt idx="843" formatCode="0.0">
                  <c:v>1.2324998332999999</c:v>
                </c:pt>
                <c:pt idx="844" formatCode="0.0">
                  <c:v>1.2395591666000001</c:v>
                </c:pt>
                <c:pt idx="845" formatCode="0.0">
                  <c:v>1.2466185000000001</c:v>
                </c:pt>
                <c:pt idx="846" formatCode="0.0">
                  <c:v>1.2616095833000001</c:v>
                </c:pt>
                <c:pt idx="847" formatCode="0.0">
                  <c:v>1.2766006666</c:v>
                </c:pt>
                <c:pt idx="848" formatCode="0.0">
                  <c:v>1.29159175</c:v>
                </c:pt>
                <c:pt idx="849" formatCode="0.0">
                  <c:v>1.3075675</c:v>
                </c:pt>
                <c:pt idx="850" formatCode="0.0">
                  <c:v>1.3235432499999999</c:v>
                </c:pt>
                <c:pt idx="851" formatCode="0.0">
                  <c:v>1.3395189999999999</c:v>
                </c:pt>
                <c:pt idx="852" formatCode="0.0">
                  <c:v>1.3414980000000001</c:v>
                </c:pt>
                <c:pt idx="853" formatCode="0.0">
                  <c:v>1.343477</c:v>
                </c:pt>
                <c:pt idx="854" formatCode="0.0">
                  <c:v>1.345456</c:v>
                </c:pt>
                <c:pt idx="855" formatCode="0.0">
                  <c:v>1.3488000833</c:v>
                </c:pt>
                <c:pt idx="856" formatCode="0.0">
                  <c:v>1.3521441666</c:v>
                </c:pt>
                <c:pt idx="857" formatCode="0.0">
                  <c:v>1.3554882500000001</c:v>
                </c:pt>
                <c:pt idx="858" formatCode="0.0">
                  <c:v>1.3551110833</c:v>
                </c:pt>
                <c:pt idx="859" formatCode="0.0">
                  <c:v>1.3547339166000001</c:v>
                </c:pt>
                <c:pt idx="860" formatCode="0.0">
                  <c:v>1.35435675</c:v>
                </c:pt>
                <c:pt idx="861" formatCode="0.0">
                  <c:v>1.3550320833</c:v>
                </c:pt>
                <c:pt idx="862" formatCode="0.0">
                  <c:v>1.3557074166</c:v>
                </c:pt>
                <c:pt idx="863" formatCode="0.0">
                  <c:v>1.3563827500000001</c:v>
                </c:pt>
                <c:pt idx="864" formatCode="0.0">
                  <c:v>1.35673925</c:v>
                </c:pt>
                <c:pt idx="865" formatCode="0.0">
                  <c:v>1.35709575</c:v>
                </c:pt>
                <c:pt idx="866" formatCode="0.0">
                  <c:v>1.3574522499999999</c:v>
                </c:pt>
                <c:pt idx="867" formatCode="0.0">
                  <c:v>1.34174225</c:v>
                </c:pt>
                <c:pt idx="868" formatCode="0.0">
                  <c:v>1.3260322499999999</c:v>
                </c:pt>
                <c:pt idx="869" formatCode="0.0">
                  <c:v>1.31032225</c:v>
                </c:pt>
                <c:pt idx="870" formatCode="0.0">
                  <c:v>1.3298489166</c:v>
                </c:pt>
                <c:pt idx="871" formatCode="0.0">
                  <c:v>1.3493755833000001</c:v>
                </c:pt>
                <c:pt idx="872" formatCode="0.0">
                  <c:v>1.3689022500000001</c:v>
                </c:pt>
                <c:pt idx="873" formatCode="0.0">
                  <c:v>1.3750413333</c:v>
                </c:pt>
                <c:pt idx="874" formatCode="0.0">
                  <c:v>1.3811804165999999</c:v>
                </c:pt>
                <c:pt idx="875" formatCode="0.0">
                  <c:v>1.3873195</c:v>
                </c:pt>
                <c:pt idx="876" formatCode="0.0">
                  <c:v>1.4206345</c:v>
                </c:pt>
                <c:pt idx="877" formatCode="0.0">
                  <c:v>1.4539495</c:v>
                </c:pt>
                <c:pt idx="878" formatCode="0.0">
                  <c:v>1.4872645</c:v>
                </c:pt>
                <c:pt idx="879" formatCode="0.0">
                  <c:v>1.5486789999999999</c:v>
                </c:pt>
                <c:pt idx="880" formatCode="0.0">
                  <c:v>1.6100935000000001</c:v>
                </c:pt>
                <c:pt idx="881" formatCode="0.0">
                  <c:v>1.671508</c:v>
                </c:pt>
                <c:pt idx="882" formatCode="0.0">
                  <c:v>1.6959794166</c:v>
                </c:pt>
                <c:pt idx="883" formatCode="0.0">
                  <c:v>1.7204508332999999</c:v>
                </c:pt>
                <c:pt idx="884" formatCode="0.0">
                  <c:v>1.7449222499999999</c:v>
                </c:pt>
                <c:pt idx="885" formatCode="0.0">
                  <c:v>1.7787925833</c:v>
                </c:pt>
                <c:pt idx="886" formatCode="0.0">
                  <c:v>1.8126629165999999</c:v>
                </c:pt>
                <c:pt idx="887" formatCode="0.0">
                  <c:v>1.84653325</c:v>
                </c:pt>
                <c:pt idx="888" formatCode="0.0">
                  <c:v>1.8655915000000001</c:v>
                </c:pt>
                <c:pt idx="889" formatCode="0.0">
                  <c:v>1.8846497499999999</c:v>
                </c:pt>
                <c:pt idx="890" formatCode="0.0">
                  <c:v>1.903708</c:v>
                </c:pt>
                <c:pt idx="891" formatCode="0.0">
                  <c:v>1.9190725</c:v>
                </c:pt>
                <c:pt idx="892" formatCode="0.0">
                  <c:v>1.934437</c:v>
                </c:pt>
                <c:pt idx="893" formatCode="0.0">
                  <c:v>1.9498015</c:v>
                </c:pt>
                <c:pt idx="894" formatCode="0.0">
                  <c:v>1.9660086666000001</c:v>
                </c:pt>
                <c:pt idx="895" formatCode="0.0">
                  <c:v>1.9822158333</c:v>
                </c:pt>
                <c:pt idx="896" formatCode="0.0">
                  <c:v>1.9984230000000001</c:v>
                </c:pt>
                <c:pt idx="897" formatCode="0.0">
                  <c:v>2.0119030000000002</c:v>
                </c:pt>
                <c:pt idx="898" formatCode="0.0">
                  <c:v>2.0253830000000002</c:v>
                </c:pt>
                <c:pt idx="899" formatCode="0.0">
                  <c:v>2.0388630000000001</c:v>
                </c:pt>
                <c:pt idx="900" formatCode="0.0">
                  <c:v>2.0424060000000002</c:v>
                </c:pt>
                <c:pt idx="901" formatCode="0.0">
                  <c:v>2.0459489999999998</c:v>
                </c:pt>
                <c:pt idx="902" formatCode="0.0">
                  <c:v>2.0494919999999999</c:v>
                </c:pt>
                <c:pt idx="903" formatCode="0.0">
                  <c:v>2.0417746665999998</c:v>
                </c:pt>
                <c:pt idx="904" formatCode="0.0">
                  <c:v>2.0340573332999998</c:v>
                </c:pt>
                <c:pt idx="905" formatCode="0.0">
                  <c:v>2.0263399999999998</c:v>
                </c:pt>
                <c:pt idx="1115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1-2C70-4EDA-A872-5F71C31B7081}"/>
            </c:ext>
          </c:extLst>
        </c:ser>
        <c:ser>
          <c:idx val="5"/>
          <c:order val="7"/>
          <c:tx>
            <c:strRef>
              <c:f>CORPNFWCCA!$M$7</c:f>
              <c:strCache>
                <c:ptCount val="1"/>
                <c:pt idx="0">
                  <c:v>$2.026</c:v>
                </c:pt>
              </c:strCache>
            </c:strRef>
          </c:tx>
          <c:marker>
            <c:symbol val="none"/>
          </c:marker>
          <c:dLbls>
            <c:dLbl>
              <c:idx val="158"/>
              <c:layout>
                <c:manualLayout>
                  <c:x val="4.3088590141329526E-3"/>
                  <c:y val="2.325890483785208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2C70-4EDA-A872-5F71C31B7081}"/>
                </c:ext>
              </c:extLst>
            </c:dLbl>
            <c:dLbl>
              <c:idx val="244"/>
              <c:layout>
                <c:manualLayout>
                  <c:x val="-1.0532644804980346E-16"/>
                  <c:y val="2.6581605528973949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2C70-4EDA-A872-5F71C31B7081}"/>
                </c:ext>
              </c:extLst>
            </c:dLbl>
            <c:dLbl>
              <c:idx val="410"/>
              <c:layout>
                <c:manualLayout>
                  <c:x val="-0.11337868480725624"/>
                  <c:y val="0.13398692810457516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2C70-4EDA-A872-5F71C31B7081}"/>
                </c:ext>
              </c:extLst>
            </c:dLbl>
            <c:dLbl>
              <c:idx val="631"/>
              <c:layout>
                <c:manualLayout>
                  <c:x val="-1.2926577042399173E-2"/>
                  <c:y val="7.97448165869217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2C70-4EDA-A872-5F71C31B7081}"/>
                </c:ext>
              </c:extLst>
            </c:dLbl>
            <c:dLbl>
              <c:idx val="679"/>
              <c:layout>
                <c:manualLayout>
                  <c:x val="0"/>
                  <c:y val="6.3131313131313135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2C70-4EDA-A872-5F71C31B7081}"/>
                </c:ext>
              </c:extLst>
            </c:dLbl>
            <c:dLbl>
              <c:idx val="1316"/>
              <c:layout>
                <c:manualLayout>
                  <c:x val="1.7235436056532334E-2"/>
                  <c:y val="0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2C70-4EDA-A872-5F71C31B70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08A68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CORPNFWCCA!$A$9:$A$812</c:f>
              <c:numCache>
                <c:formatCode>mmm\-yy</c:formatCode>
                <c:ptCount val="804"/>
                <c:pt idx="0">
                  <c:v>17533</c:v>
                </c:pt>
                <c:pt idx="1">
                  <c:v>17564</c:v>
                </c:pt>
                <c:pt idx="2">
                  <c:v>17593</c:v>
                </c:pt>
                <c:pt idx="3">
                  <c:v>17624</c:v>
                </c:pt>
                <c:pt idx="4">
                  <c:v>17654</c:v>
                </c:pt>
                <c:pt idx="5">
                  <c:v>17685</c:v>
                </c:pt>
                <c:pt idx="6">
                  <c:v>17715</c:v>
                </c:pt>
                <c:pt idx="7">
                  <c:v>17746</c:v>
                </c:pt>
                <c:pt idx="8">
                  <c:v>17777</c:v>
                </c:pt>
                <c:pt idx="9">
                  <c:v>17807</c:v>
                </c:pt>
                <c:pt idx="10">
                  <c:v>17838</c:v>
                </c:pt>
                <c:pt idx="11">
                  <c:v>17868</c:v>
                </c:pt>
                <c:pt idx="12">
                  <c:v>17899</c:v>
                </c:pt>
                <c:pt idx="13">
                  <c:v>17930</c:v>
                </c:pt>
                <c:pt idx="14">
                  <c:v>17958</c:v>
                </c:pt>
                <c:pt idx="15">
                  <c:v>17989</c:v>
                </c:pt>
                <c:pt idx="16">
                  <c:v>18019</c:v>
                </c:pt>
                <c:pt idx="17">
                  <c:v>18050</c:v>
                </c:pt>
                <c:pt idx="18">
                  <c:v>18080</c:v>
                </c:pt>
                <c:pt idx="19">
                  <c:v>18111</c:v>
                </c:pt>
                <c:pt idx="20">
                  <c:v>18142</c:v>
                </c:pt>
                <c:pt idx="21">
                  <c:v>18172</c:v>
                </c:pt>
                <c:pt idx="22">
                  <c:v>18203</c:v>
                </c:pt>
                <c:pt idx="23">
                  <c:v>18233</c:v>
                </c:pt>
                <c:pt idx="24">
                  <c:v>18264</c:v>
                </c:pt>
                <c:pt idx="25">
                  <c:v>18295</c:v>
                </c:pt>
                <c:pt idx="26">
                  <c:v>18323</c:v>
                </c:pt>
                <c:pt idx="27">
                  <c:v>18354</c:v>
                </c:pt>
                <c:pt idx="28">
                  <c:v>18384</c:v>
                </c:pt>
                <c:pt idx="29">
                  <c:v>18415</c:v>
                </c:pt>
                <c:pt idx="30">
                  <c:v>18445</c:v>
                </c:pt>
                <c:pt idx="31">
                  <c:v>18476</c:v>
                </c:pt>
                <c:pt idx="32">
                  <c:v>18507</c:v>
                </c:pt>
                <c:pt idx="33">
                  <c:v>18537</c:v>
                </c:pt>
                <c:pt idx="34">
                  <c:v>18568</c:v>
                </c:pt>
                <c:pt idx="35">
                  <c:v>18598</c:v>
                </c:pt>
                <c:pt idx="36">
                  <c:v>18629</c:v>
                </c:pt>
                <c:pt idx="37">
                  <c:v>18660</c:v>
                </c:pt>
                <c:pt idx="38">
                  <c:v>18688</c:v>
                </c:pt>
                <c:pt idx="39">
                  <c:v>18719</c:v>
                </c:pt>
                <c:pt idx="40">
                  <c:v>18749</c:v>
                </c:pt>
                <c:pt idx="41">
                  <c:v>18780</c:v>
                </c:pt>
                <c:pt idx="42">
                  <c:v>18810</c:v>
                </c:pt>
                <c:pt idx="43">
                  <c:v>18841</c:v>
                </c:pt>
                <c:pt idx="44">
                  <c:v>18872</c:v>
                </c:pt>
                <c:pt idx="45">
                  <c:v>18902</c:v>
                </c:pt>
                <c:pt idx="46">
                  <c:v>18933</c:v>
                </c:pt>
                <c:pt idx="47">
                  <c:v>18963</c:v>
                </c:pt>
                <c:pt idx="48">
                  <c:v>18994</c:v>
                </c:pt>
                <c:pt idx="49">
                  <c:v>19025</c:v>
                </c:pt>
                <c:pt idx="50">
                  <c:v>19054</c:v>
                </c:pt>
                <c:pt idx="51">
                  <c:v>19085</c:v>
                </c:pt>
                <c:pt idx="52">
                  <c:v>19115</c:v>
                </c:pt>
                <c:pt idx="53">
                  <c:v>19146</c:v>
                </c:pt>
                <c:pt idx="54">
                  <c:v>19176</c:v>
                </c:pt>
                <c:pt idx="55">
                  <c:v>19207</c:v>
                </c:pt>
                <c:pt idx="56">
                  <c:v>19238</c:v>
                </c:pt>
                <c:pt idx="57">
                  <c:v>19268</c:v>
                </c:pt>
                <c:pt idx="58">
                  <c:v>19299</c:v>
                </c:pt>
                <c:pt idx="59">
                  <c:v>19329</c:v>
                </c:pt>
                <c:pt idx="60">
                  <c:v>19360</c:v>
                </c:pt>
                <c:pt idx="61">
                  <c:v>19391</c:v>
                </c:pt>
                <c:pt idx="62">
                  <c:v>19419</c:v>
                </c:pt>
                <c:pt idx="63">
                  <c:v>19450</c:v>
                </c:pt>
                <c:pt idx="64">
                  <c:v>19480</c:v>
                </c:pt>
                <c:pt idx="65">
                  <c:v>19511</c:v>
                </c:pt>
                <c:pt idx="66">
                  <c:v>19541</c:v>
                </c:pt>
                <c:pt idx="67">
                  <c:v>19572</c:v>
                </c:pt>
                <c:pt idx="68">
                  <c:v>19603</c:v>
                </c:pt>
                <c:pt idx="69">
                  <c:v>19633</c:v>
                </c:pt>
                <c:pt idx="70">
                  <c:v>19664</c:v>
                </c:pt>
                <c:pt idx="71">
                  <c:v>19694</c:v>
                </c:pt>
                <c:pt idx="72">
                  <c:v>19725</c:v>
                </c:pt>
                <c:pt idx="73">
                  <c:v>19756</c:v>
                </c:pt>
                <c:pt idx="74">
                  <c:v>19784</c:v>
                </c:pt>
                <c:pt idx="75">
                  <c:v>19815</c:v>
                </c:pt>
                <c:pt idx="76">
                  <c:v>19845</c:v>
                </c:pt>
                <c:pt idx="77">
                  <c:v>19876</c:v>
                </c:pt>
                <c:pt idx="78">
                  <c:v>19906</c:v>
                </c:pt>
                <c:pt idx="79">
                  <c:v>19937</c:v>
                </c:pt>
                <c:pt idx="80">
                  <c:v>19968</c:v>
                </c:pt>
                <c:pt idx="81">
                  <c:v>19998</c:v>
                </c:pt>
                <c:pt idx="82">
                  <c:v>20029</c:v>
                </c:pt>
                <c:pt idx="83">
                  <c:v>20059</c:v>
                </c:pt>
                <c:pt idx="84">
                  <c:v>20090</c:v>
                </c:pt>
                <c:pt idx="85">
                  <c:v>20121</c:v>
                </c:pt>
                <c:pt idx="86">
                  <c:v>20149</c:v>
                </c:pt>
                <c:pt idx="87">
                  <c:v>20180</c:v>
                </c:pt>
                <c:pt idx="88">
                  <c:v>20210</c:v>
                </c:pt>
                <c:pt idx="89">
                  <c:v>20241</c:v>
                </c:pt>
                <c:pt idx="90">
                  <c:v>20271</c:v>
                </c:pt>
                <c:pt idx="91">
                  <c:v>20302</c:v>
                </c:pt>
                <c:pt idx="92">
                  <c:v>20333</c:v>
                </c:pt>
                <c:pt idx="93">
                  <c:v>20363</c:v>
                </c:pt>
                <c:pt idx="94">
                  <c:v>20394</c:v>
                </c:pt>
                <c:pt idx="95">
                  <c:v>20424</c:v>
                </c:pt>
                <c:pt idx="96">
                  <c:v>20455</c:v>
                </c:pt>
                <c:pt idx="97">
                  <c:v>20486</c:v>
                </c:pt>
                <c:pt idx="98">
                  <c:v>20515</c:v>
                </c:pt>
                <c:pt idx="99">
                  <c:v>20546</c:v>
                </c:pt>
                <c:pt idx="100">
                  <c:v>20576</c:v>
                </c:pt>
                <c:pt idx="101">
                  <c:v>20607</c:v>
                </c:pt>
                <c:pt idx="102">
                  <c:v>20637</c:v>
                </c:pt>
                <c:pt idx="103">
                  <c:v>20668</c:v>
                </c:pt>
                <c:pt idx="104">
                  <c:v>20699</c:v>
                </c:pt>
                <c:pt idx="105">
                  <c:v>20729</c:v>
                </c:pt>
                <c:pt idx="106">
                  <c:v>20760</c:v>
                </c:pt>
                <c:pt idx="107">
                  <c:v>20790</c:v>
                </c:pt>
                <c:pt idx="108">
                  <c:v>20821</c:v>
                </c:pt>
                <c:pt idx="109">
                  <c:v>20852</c:v>
                </c:pt>
                <c:pt idx="110">
                  <c:v>20880</c:v>
                </c:pt>
                <c:pt idx="111">
                  <c:v>20911</c:v>
                </c:pt>
                <c:pt idx="112">
                  <c:v>20941</c:v>
                </c:pt>
                <c:pt idx="113">
                  <c:v>20972</c:v>
                </c:pt>
                <c:pt idx="114">
                  <c:v>21002</c:v>
                </c:pt>
                <c:pt idx="115">
                  <c:v>21033</c:v>
                </c:pt>
                <c:pt idx="116">
                  <c:v>21064</c:v>
                </c:pt>
                <c:pt idx="117">
                  <c:v>21094</c:v>
                </c:pt>
                <c:pt idx="118">
                  <c:v>21125</c:v>
                </c:pt>
                <c:pt idx="119">
                  <c:v>21155</c:v>
                </c:pt>
                <c:pt idx="120">
                  <c:v>21186</c:v>
                </c:pt>
                <c:pt idx="121">
                  <c:v>21217</c:v>
                </c:pt>
                <c:pt idx="122">
                  <c:v>21245</c:v>
                </c:pt>
                <c:pt idx="123">
                  <c:v>21276</c:v>
                </c:pt>
                <c:pt idx="124">
                  <c:v>21306</c:v>
                </c:pt>
                <c:pt idx="125">
                  <c:v>21337</c:v>
                </c:pt>
                <c:pt idx="126">
                  <c:v>21367</c:v>
                </c:pt>
                <c:pt idx="127">
                  <c:v>21398</c:v>
                </c:pt>
                <c:pt idx="128">
                  <c:v>21429</c:v>
                </c:pt>
                <c:pt idx="129">
                  <c:v>21459</c:v>
                </c:pt>
                <c:pt idx="130">
                  <c:v>21490</c:v>
                </c:pt>
                <c:pt idx="131">
                  <c:v>21520</c:v>
                </c:pt>
                <c:pt idx="132">
                  <c:v>21551</c:v>
                </c:pt>
                <c:pt idx="133">
                  <c:v>21582</c:v>
                </c:pt>
                <c:pt idx="134">
                  <c:v>21610</c:v>
                </c:pt>
                <c:pt idx="135">
                  <c:v>21641</c:v>
                </c:pt>
                <c:pt idx="136">
                  <c:v>21671</c:v>
                </c:pt>
                <c:pt idx="137">
                  <c:v>21702</c:v>
                </c:pt>
                <c:pt idx="138">
                  <c:v>21732</c:v>
                </c:pt>
                <c:pt idx="139">
                  <c:v>21763</c:v>
                </c:pt>
                <c:pt idx="140">
                  <c:v>21794</c:v>
                </c:pt>
                <c:pt idx="141">
                  <c:v>21824</c:v>
                </c:pt>
                <c:pt idx="142">
                  <c:v>21855</c:v>
                </c:pt>
                <c:pt idx="143">
                  <c:v>21885</c:v>
                </c:pt>
                <c:pt idx="144">
                  <c:v>21916</c:v>
                </c:pt>
                <c:pt idx="145">
                  <c:v>21947</c:v>
                </c:pt>
                <c:pt idx="146">
                  <c:v>21976</c:v>
                </c:pt>
                <c:pt idx="147">
                  <c:v>22007</c:v>
                </c:pt>
                <c:pt idx="148">
                  <c:v>22037</c:v>
                </c:pt>
                <c:pt idx="149">
                  <c:v>22068</c:v>
                </c:pt>
                <c:pt idx="150">
                  <c:v>22098</c:v>
                </c:pt>
                <c:pt idx="151">
                  <c:v>22129</c:v>
                </c:pt>
                <c:pt idx="152">
                  <c:v>22160</c:v>
                </c:pt>
                <c:pt idx="153">
                  <c:v>22190</c:v>
                </c:pt>
                <c:pt idx="154">
                  <c:v>22221</c:v>
                </c:pt>
                <c:pt idx="155">
                  <c:v>22251</c:v>
                </c:pt>
                <c:pt idx="156">
                  <c:v>22282</c:v>
                </c:pt>
                <c:pt idx="157">
                  <c:v>22313</c:v>
                </c:pt>
                <c:pt idx="158">
                  <c:v>22341</c:v>
                </c:pt>
                <c:pt idx="159">
                  <c:v>22372</c:v>
                </c:pt>
                <c:pt idx="160">
                  <c:v>22402</c:v>
                </c:pt>
                <c:pt idx="161">
                  <c:v>22433</c:v>
                </c:pt>
                <c:pt idx="162">
                  <c:v>22463</c:v>
                </c:pt>
                <c:pt idx="163">
                  <c:v>22494</c:v>
                </c:pt>
                <c:pt idx="164">
                  <c:v>22525</c:v>
                </c:pt>
                <c:pt idx="165">
                  <c:v>22555</c:v>
                </c:pt>
                <c:pt idx="166">
                  <c:v>22586</c:v>
                </c:pt>
                <c:pt idx="167">
                  <c:v>22616</c:v>
                </c:pt>
                <c:pt idx="168">
                  <c:v>22647</c:v>
                </c:pt>
                <c:pt idx="169">
                  <c:v>22678</c:v>
                </c:pt>
                <c:pt idx="170">
                  <c:v>22706</c:v>
                </c:pt>
                <c:pt idx="171">
                  <c:v>22737</c:v>
                </c:pt>
                <c:pt idx="172">
                  <c:v>22767</c:v>
                </c:pt>
                <c:pt idx="173">
                  <c:v>22798</c:v>
                </c:pt>
                <c:pt idx="174">
                  <c:v>22828</c:v>
                </c:pt>
                <c:pt idx="175">
                  <c:v>22859</c:v>
                </c:pt>
                <c:pt idx="176">
                  <c:v>22890</c:v>
                </c:pt>
                <c:pt idx="177">
                  <c:v>22920</c:v>
                </c:pt>
                <c:pt idx="178">
                  <c:v>22951</c:v>
                </c:pt>
                <c:pt idx="179">
                  <c:v>22981</c:v>
                </c:pt>
                <c:pt idx="180">
                  <c:v>23012</c:v>
                </c:pt>
                <c:pt idx="181">
                  <c:v>23043</c:v>
                </c:pt>
                <c:pt idx="182">
                  <c:v>23071</c:v>
                </c:pt>
                <c:pt idx="183">
                  <c:v>23102</c:v>
                </c:pt>
                <c:pt idx="184">
                  <c:v>23132</c:v>
                </c:pt>
                <c:pt idx="185">
                  <c:v>23163</c:v>
                </c:pt>
                <c:pt idx="186">
                  <c:v>23193</c:v>
                </c:pt>
                <c:pt idx="187">
                  <c:v>23224</c:v>
                </c:pt>
                <c:pt idx="188">
                  <c:v>23255</c:v>
                </c:pt>
                <c:pt idx="189">
                  <c:v>23285</c:v>
                </c:pt>
                <c:pt idx="190">
                  <c:v>23316</c:v>
                </c:pt>
                <c:pt idx="191">
                  <c:v>23346</c:v>
                </c:pt>
                <c:pt idx="192">
                  <c:v>23377</c:v>
                </c:pt>
                <c:pt idx="193">
                  <c:v>23408</c:v>
                </c:pt>
                <c:pt idx="194">
                  <c:v>23437</c:v>
                </c:pt>
                <c:pt idx="195">
                  <c:v>23468</c:v>
                </c:pt>
                <c:pt idx="196">
                  <c:v>23498</c:v>
                </c:pt>
                <c:pt idx="197">
                  <c:v>23529</c:v>
                </c:pt>
                <c:pt idx="198">
                  <c:v>23559</c:v>
                </c:pt>
                <c:pt idx="199">
                  <c:v>23590</c:v>
                </c:pt>
                <c:pt idx="200">
                  <c:v>23621</c:v>
                </c:pt>
                <c:pt idx="201">
                  <c:v>23651</c:v>
                </c:pt>
                <c:pt idx="202">
                  <c:v>23682</c:v>
                </c:pt>
                <c:pt idx="203">
                  <c:v>23712</c:v>
                </c:pt>
                <c:pt idx="204">
                  <c:v>23743</c:v>
                </c:pt>
                <c:pt idx="205">
                  <c:v>23774</c:v>
                </c:pt>
                <c:pt idx="206">
                  <c:v>23802</c:v>
                </c:pt>
                <c:pt idx="207">
                  <c:v>23833</c:v>
                </c:pt>
                <c:pt idx="208">
                  <c:v>23863</c:v>
                </c:pt>
                <c:pt idx="209">
                  <c:v>23894</c:v>
                </c:pt>
                <c:pt idx="210">
                  <c:v>23924</c:v>
                </c:pt>
                <c:pt idx="211">
                  <c:v>23955</c:v>
                </c:pt>
                <c:pt idx="212">
                  <c:v>23986</c:v>
                </c:pt>
                <c:pt idx="213">
                  <c:v>24016</c:v>
                </c:pt>
                <c:pt idx="214">
                  <c:v>24047</c:v>
                </c:pt>
                <c:pt idx="215">
                  <c:v>24077</c:v>
                </c:pt>
                <c:pt idx="216">
                  <c:v>24108</c:v>
                </c:pt>
                <c:pt idx="217">
                  <c:v>24139</c:v>
                </c:pt>
                <c:pt idx="218">
                  <c:v>24167</c:v>
                </c:pt>
                <c:pt idx="219">
                  <c:v>24198</c:v>
                </c:pt>
                <c:pt idx="220">
                  <c:v>24228</c:v>
                </c:pt>
                <c:pt idx="221">
                  <c:v>24259</c:v>
                </c:pt>
                <c:pt idx="222">
                  <c:v>24289</c:v>
                </c:pt>
                <c:pt idx="223">
                  <c:v>24320</c:v>
                </c:pt>
                <c:pt idx="224">
                  <c:v>24351</c:v>
                </c:pt>
                <c:pt idx="225">
                  <c:v>24381</c:v>
                </c:pt>
                <c:pt idx="226">
                  <c:v>24412</c:v>
                </c:pt>
                <c:pt idx="227">
                  <c:v>24442</c:v>
                </c:pt>
                <c:pt idx="228">
                  <c:v>24473</c:v>
                </c:pt>
                <c:pt idx="229">
                  <c:v>24504</c:v>
                </c:pt>
                <c:pt idx="230">
                  <c:v>24532</c:v>
                </c:pt>
                <c:pt idx="231">
                  <c:v>24563</c:v>
                </c:pt>
                <c:pt idx="232">
                  <c:v>24593</c:v>
                </c:pt>
                <c:pt idx="233">
                  <c:v>24624</c:v>
                </c:pt>
                <c:pt idx="234">
                  <c:v>24654</c:v>
                </c:pt>
                <c:pt idx="235">
                  <c:v>24685</c:v>
                </c:pt>
                <c:pt idx="236">
                  <c:v>24716</c:v>
                </c:pt>
                <c:pt idx="237">
                  <c:v>24746</c:v>
                </c:pt>
                <c:pt idx="238">
                  <c:v>24777</c:v>
                </c:pt>
                <c:pt idx="239">
                  <c:v>24807</c:v>
                </c:pt>
                <c:pt idx="240">
                  <c:v>24838</c:v>
                </c:pt>
                <c:pt idx="241">
                  <c:v>24869</c:v>
                </c:pt>
                <c:pt idx="242">
                  <c:v>24898</c:v>
                </c:pt>
                <c:pt idx="243">
                  <c:v>24929</c:v>
                </c:pt>
                <c:pt idx="244">
                  <c:v>24959</c:v>
                </c:pt>
                <c:pt idx="245">
                  <c:v>24990</c:v>
                </c:pt>
                <c:pt idx="246">
                  <c:v>25020</c:v>
                </c:pt>
                <c:pt idx="247">
                  <c:v>25051</c:v>
                </c:pt>
                <c:pt idx="248">
                  <c:v>25082</c:v>
                </c:pt>
                <c:pt idx="249">
                  <c:v>25112</c:v>
                </c:pt>
                <c:pt idx="250">
                  <c:v>25143</c:v>
                </c:pt>
                <c:pt idx="251">
                  <c:v>25173</c:v>
                </c:pt>
                <c:pt idx="252">
                  <c:v>25204</c:v>
                </c:pt>
                <c:pt idx="253">
                  <c:v>25235</c:v>
                </c:pt>
                <c:pt idx="254">
                  <c:v>25263</c:v>
                </c:pt>
                <c:pt idx="255">
                  <c:v>25294</c:v>
                </c:pt>
                <c:pt idx="256">
                  <c:v>25324</c:v>
                </c:pt>
                <c:pt idx="257">
                  <c:v>25355</c:v>
                </c:pt>
                <c:pt idx="258">
                  <c:v>25385</c:v>
                </c:pt>
                <c:pt idx="259">
                  <c:v>25416</c:v>
                </c:pt>
                <c:pt idx="260">
                  <c:v>25447</c:v>
                </c:pt>
                <c:pt idx="261">
                  <c:v>25477</c:v>
                </c:pt>
                <c:pt idx="262">
                  <c:v>25508</c:v>
                </c:pt>
                <c:pt idx="263">
                  <c:v>25538</c:v>
                </c:pt>
                <c:pt idx="264">
                  <c:v>25569</c:v>
                </c:pt>
                <c:pt idx="265">
                  <c:v>25600</c:v>
                </c:pt>
                <c:pt idx="266">
                  <c:v>25628</c:v>
                </c:pt>
                <c:pt idx="267">
                  <c:v>25659</c:v>
                </c:pt>
                <c:pt idx="268">
                  <c:v>25689</c:v>
                </c:pt>
                <c:pt idx="269">
                  <c:v>25720</c:v>
                </c:pt>
                <c:pt idx="270">
                  <c:v>25750</c:v>
                </c:pt>
                <c:pt idx="271">
                  <c:v>25781</c:v>
                </c:pt>
                <c:pt idx="272">
                  <c:v>25812</c:v>
                </c:pt>
                <c:pt idx="273">
                  <c:v>25842</c:v>
                </c:pt>
                <c:pt idx="274">
                  <c:v>25873</c:v>
                </c:pt>
                <c:pt idx="275">
                  <c:v>25903</c:v>
                </c:pt>
                <c:pt idx="276">
                  <c:v>25934</c:v>
                </c:pt>
                <c:pt idx="277">
                  <c:v>25965</c:v>
                </c:pt>
                <c:pt idx="278">
                  <c:v>25993</c:v>
                </c:pt>
                <c:pt idx="279">
                  <c:v>26024</c:v>
                </c:pt>
                <c:pt idx="280">
                  <c:v>26054</c:v>
                </c:pt>
                <c:pt idx="281">
                  <c:v>26085</c:v>
                </c:pt>
                <c:pt idx="282">
                  <c:v>26115</c:v>
                </c:pt>
                <c:pt idx="283">
                  <c:v>26146</c:v>
                </c:pt>
                <c:pt idx="284">
                  <c:v>26177</c:v>
                </c:pt>
                <c:pt idx="285">
                  <c:v>26207</c:v>
                </c:pt>
                <c:pt idx="286">
                  <c:v>26238</c:v>
                </c:pt>
                <c:pt idx="287">
                  <c:v>26268</c:v>
                </c:pt>
                <c:pt idx="288">
                  <c:v>26299</c:v>
                </c:pt>
                <c:pt idx="289">
                  <c:v>26330</c:v>
                </c:pt>
                <c:pt idx="290">
                  <c:v>26359</c:v>
                </c:pt>
                <c:pt idx="291">
                  <c:v>26390</c:v>
                </c:pt>
                <c:pt idx="292">
                  <c:v>26420</c:v>
                </c:pt>
                <c:pt idx="293">
                  <c:v>26451</c:v>
                </c:pt>
                <c:pt idx="294">
                  <c:v>26481</c:v>
                </c:pt>
                <c:pt idx="295">
                  <c:v>26512</c:v>
                </c:pt>
                <c:pt idx="296">
                  <c:v>26543</c:v>
                </c:pt>
                <c:pt idx="297">
                  <c:v>26573</c:v>
                </c:pt>
                <c:pt idx="298">
                  <c:v>26604</c:v>
                </c:pt>
                <c:pt idx="299">
                  <c:v>26634</c:v>
                </c:pt>
                <c:pt idx="300">
                  <c:v>26665</c:v>
                </c:pt>
                <c:pt idx="301">
                  <c:v>26696</c:v>
                </c:pt>
                <c:pt idx="302">
                  <c:v>26724</c:v>
                </c:pt>
                <c:pt idx="303">
                  <c:v>26755</c:v>
                </c:pt>
                <c:pt idx="304">
                  <c:v>26785</c:v>
                </c:pt>
                <c:pt idx="305">
                  <c:v>26816</c:v>
                </c:pt>
                <c:pt idx="306">
                  <c:v>26846</c:v>
                </c:pt>
                <c:pt idx="307">
                  <c:v>26877</c:v>
                </c:pt>
                <c:pt idx="308">
                  <c:v>26908</c:v>
                </c:pt>
                <c:pt idx="309">
                  <c:v>26938</c:v>
                </c:pt>
                <c:pt idx="310">
                  <c:v>26969</c:v>
                </c:pt>
                <c:pt idx="311">
                  <c:v>26999</c:v>
                </c:pt>
                <c:pt idx="312">
                  <c:v>27030</c:v>
                </c:pt>
                <c:pt idx="313">
                  <c:v>27061</c:v>
                </c:pt>
                <c:pt idx="314">
                  <c:v>27089</c:v>
                </c:pt>
                <c:pt idx="315">
                  <c:v>27120</c:v>
                </c:pt>
                <c:pt idx="316">
                  <c:v>27150</c:v>
                </c:pt>
                <c:pt idx="317">
                  <c:v>27181</c:v>
                </c:pt>
                <c:pt idx="318">
                  <c:v>27211</c:v>
                </c:pt>
                <c:pt idx="319">
                  <c:v>27242</c:v>
                </c:pt>
                <c:pt idx="320">
                  <c:v>27273</c:v>
                </c:pt>
                <c:pt idx="321">
                  <c:v>27303</c:v>
                </c:pt>
                <c:pt idx="322">
                  <c:v>27334</c:v>
                </c:pt>
                <c:pt idx="323">
                  <c:v>27364</c:v>
                </c:pt>
                <c:pt idx="324">
                  <c:v>27395</c:v>
                </c:pt>
                <c:pt idx="325">
                  <c:v>27426</c:v>
                </c:pt>
                <c:pt idx="326">
                  <c:v>27454</c:v>
                </c:pt>
                <c:pt idx="327">
                  <c:v>27485</c:v>
                </c:pt>
                <c:pt idx="328">
                  <c:v>27515</c:v>
                </c:pt>
                <c:pt idx="329">
                  <c:v>27546</c:v>
                </c:pt>
                <c:pt idx="330">
                  <c:v>27576</c:v>
                </c:pt>
                <c:pt idx="331">
                  <c:v>27607</c:v>
                </c:pt>
                <c:pt idx="332">
                  <c:v>27638</c:v>
                </c:pt>
                <c:pt idx="333">
                  <c:v>27668</c:v>
                </c:pt>
                <c:pt idx="334">
                  <c:v>27699</c:v>
                </c:pt>
                <c:pt idx="335">
                  <c:v>27729</c:v>
                </c:pt>
                <c:pt idx="336">
                  <c:v>27760</c:v>
                </c:pt>
                <c:pt idx="337">
                  <c:v>27791</c:v>
                </c:pt>
                <c:pt idx="338">
                  <c:v>27820</c:v>
                </c:pt>
                <c:pt idx="339">
                  <c:v>27851</c:v>
                </c:pt>
                <c:pt idx="340">
                  <c:v>27881</c:v>
                </c:pt>
                <c:pt idx="341">
                  <c:v>27912</c:v>
                </c:pt>
                <c:pt idx="342">
                  <c:v>27942</c:v>
                </c:pt>
                <c:pt idx="343">
                  <c:v>27973</c:v>
                </c:pt>
                <c:pt idx="344">
                  <c:v>28004</c:v>
                </c:pt>
                <c:pt idx="345">
                  <c:v>28034</c:v>
                </c:pt>
                <c:pt idx="346">
                  <c:v>28065</c:v>
                </c:pt>
                <c:pt idx="347">
                  <c:v>28095</c:v>
                </c:pt>
                <c:pt idx="348">
                  <c:v>28126</c:v>
                </c:pt>
                <c:pt idx="349">
                  <c:v>28157</c:v>
                </c:pt>
                <c:pt idx="350">
                  <c:v>28185</c:v>
                </c:pt>
                <c:pt idx="351">
                  <c:v>28216</c:v>
                </c:pt>
                <c:pt idx="352">
                  <c:v>28246</c:v>
                </c:pt>
                <c:pt idx="353">
                  <c:v>28277</c:v>
                </c:pt>
                <c:pt idx="354">
                  <c:v>28307</c:v>
                </c:pt>
                <c:pt idx="355">
                  <c:v>28338</c:v>
                </c:pt>
                <c:pt idx="356">
                  <c:v>28369</c:v>
                </c:pt>
                <c:pt idx="357">
                  <c:v>28399</c:v>
                </c:pt>
                <c:pt idx="358">
                  <c:v>28430</c:v>
                </c:pt>
                <c:pt idx="359">
                  <c:v>28460</c:v>
                </c:pt>
                <c:pt idx="360">
                  <c:v>28491</c:v>
                </c:pt>
                <c:pt idx="361">
                  <c:v>28522</c:v>
                </c:pt>
                <c:pt idx="362">
                  <c:v>28550</c:v>
                </c:pt>
                <c:pt idx="363">
                  <c:v>28581</c:v>
                </c:pt>
                <c:pt idx="364">
                  <c:v>28611</c:v>
                </c:pt>
                <c:pt idx="365">
                  <c:v>28642</c:v>
                </c:pt>
                <c:pt idx="366">
                  <c:v>28672</c:v>
                </c:pt>
                <c:pt idx="367">
                  <c:v>28703</c:v>
                </c:pt>
                <c:pt idx="368">
                  <c:v>28734</c:v>
                </c:pt>
                <c:pt idx="369">
                  <c:v>28764</c:v>
                </c:pt>
                <c:pt idx="370">
                  <c:v>28795</c:v>
                </c:pt>
                <c:pt idx="371">
                  <c:v>28825</c:v>
                </c:pt>
                <c:pt idx="372">
                  <c:v>28856</c:v>
                </c:pt>
                <c:pt idx="373">
                  <c:v>28887</c:v>
                </c:pt>
                <c:pt idx="374">
                  <c:v>28915</c:v>
                </c:pt>
                <c:pt idx="375">
                  <c:v>28946</c:v>
                </c:pt>
                <c:pt idx="376">
                  <c:v>28976</c:v>
                </c:pt>
                <c:pt idx="377">
                  <c:v>29007</c:v>
                </c:pt>
                <c:pt idx="378">
                  <c:v>29037</c:v>
                </c:pt>
                <c:pt idx="379">
                  <c:v>29068</c:v>
                </c:pt>
                <c:pt idx="380">
                  <c:v>29099</c:v>
                </c:pt>
                <c:pt idx="381">
                  <c:v>29129</c:v>
                </c:pt>
                <c:pt idx="382">
                  <c:v>29160</c:v>
                </c:pt>
                <c:pt idx="383">
                  <c:v>29190</c:v>
                </c:pt>
                <c:pt idx="384">
                  <c:v>29221</c:v>
                </c:pt>
                <c:pt idx="385">
                  <c:v>29252</c:v>
                </c:pt>
                <c:pt idx="386">
                  <c:v>29281</c:v>
                </c:pt>
                <c:pt idx="387">
                  <c:v>29312</c:v>
                </c:pt>
                <c:pt idx="388">
                  <c:v>29342</c:v>
                </c:pt>
                <c:pt idx="389">
                  <c:v>29373</c:v>
                </c:pt>
                <c:pt idx="390">
                  <c:v>29403</c:v>
                </c:pt>
                <c:pt idx="391">
                  <c:v>29434</c:v>
                </c:pt>
                <c:pt idx="392">
                  <c:v>29465</c:v>
                </c:pt>
                <c:pt idx="393">
                  <c:v>29495</c:v>
                </c:pt>
                <c:pt idx="394">
                  <c:v>29526</c:v>
                </c:pt>
                <c:pt idx="395">
                  <c:v>29556</c:v>
                </c:pt>
                <c:pt idx="396">
                  <c:v>29587</c:v>
                </c:pt>
                <c:pt idx="397">
                  <c:v>29618</c:v>
                </c:pt>
                <c:pt idx="398">
                  <c:v>29646</c:v>
                </c:pt>
                <c:pt idx="399">
                  <c:v>29677</c:v>
                </c:pt>
                <c:pt idx="400">
                  <c:v>29707</c:v>
                </c:pt>
                <c:pt idx="401">
                  <c:v>29738</c:v>
                </c:pt>
                <c:pt idx="402">
                  <c:v>29768</c:v>
                </c:pt>
                <c:pt idx="403">
                  <c:v>29799</c:v>
                </c:pt>
                <c:pt idx="404">
                  <c:v>29830</c:v>
                </c:pt>
                <c:pt idx="405">
                  <c:v>29860</c:v>
                </c:pt>
                <c:pt idx="406">
                  <c:v>29891</c:v>
                </c:pt>
                <c:pt idx="407">
                  <c:v>29921</c:v>
                </c:pt>
                <c:pt idx="408">
                  <c:v>29952</c:v>
                </c:pt>
                <c:pt idx="409">
                  <c:v>29983</c:v>
                </c:pt>
                <c:pt idx="410">
                  <c:v>30011</c:v>
                </c:pt>
                <c:pt idx="411">
                  <c:v>30042</c:v>
                </c:pt>
                <c:pt idx="412">
                  <c:v>30072</c:v>
                </c:pt>
                <c:pt idx="413">
                  <c:v>30103</c:v>
                </c:pt>
                <c:pt idx="414">
                  <c:v>30133</c:v>
                </c:pt>
                <c:pt idx="415">
                  <c:v>30164</c:v>
                </c:pt>
                <c:pt idx="416">
                  <c:v>30195</c:v>
                </c:pt>
                <c:pt idx="417">
                  <c:v>30225</c:v>
                </c:pt>
                <c:pt idx="418">
                  <c:v>30256</c:v>
                </c:pt>
                <c:pt idx="419">
                  <c:v>30286</c:v>
                </c:pt>
                <c:pt idx="420">
                  <c:v>30317</c:v>
                </c:pt>
                <c:pt idx="421">
                  <c:v>30348</c:v>
                </c:pt>
                <c:pt idx="422">
                  <c:v>30376</c:v>
                </c:pt>
                <c:pt idx="423">
                  <c:v>30407</c:v>
                </c:pt>
                <c:pt idx="424">
                  <c:v>30437</c:v>
                </c:pt>
                <c:pt idx="425">
                  <c:v>30468</c:v>
                </c:pt>
                <c:pt idx="426">
                  <c:v>30498</c:v>
                </c:pt>
                <c:pt idx="427">
                  <c:v>30529</c:v>
                </c:pt>
                <c:pt idx="428">
                  <c:v>30560</c:v>
                </c:pt>
                <c:pt idx="429">
                  <c:v>30590</c:v>
                </c:pt>
                <c:pt idx="430">
                  <c:v>30621</c:v>
                </c:pt>
                <c:pt idx="431">
                  <c:v>30651</c:v>
                </c:pt>
                <c:pt idx="432">
                  <c:v>30682</c:v>
                </c:pt>
                <c:pt idx="433">
                  <c:v>30713</c:v>
                </c:pt>
                <c:pt idx="434">
                  <c:v>30742</c:v>
                </c:pt>
                <c:pt idx="435">
                  <c:v>30773</c:v>
                </c:pt>
                <c:pt idx="436">
                  <c:v>30803</c:v>
                </c:pt>
                <c:pt idx="437">
                  <c:v>30834</c:v>
                </c:pt>
                <c:pt idx="438">
                  <c:v>30864</c:v>
                </c:pt>
                <c:pt idx="439">
                  <c:v>30895</c:v>
                </c:pt>
                <c:pt idx="440">
                  <c:v>30926</c:v>
                </c:pt>
                <c:pt idx="441">
                  <c:v>30956</c:v>
                </c:pt>
                <c:pt idx="442">
                  <c:v>30987</c:v>
                </c:pt>
                <c:pt idx="443">
                  <c:v>31017</c:v>
                </c:pt>
                <c:pt idx="444">
                  <c:v>31048</c:v>
                </c:pt>
                <c:pt idx="445">
                  <c:v>31079</c:v>
                </c:pt>
                <c:pt idx="446">
                  <c:v>31107</c:v>
                </c:pt>
                <c:pt idx="447">
                  <c:v>31138</c:v>
                </c:pt>
                <c:pt idx="448">
                  <c:v>31168</c:v>
                </c:pt>
                <c:pt idx="449">
                  <c:v>31199</c:v>
                </c:pt>
                <c:pt idx="450">
                  <c:v>31229</c:v>
                </c:pt>
                <c:pt idx="451">
                  <c:v>31260</c:v>
                </c:pt>
                <c:pt idx="452">
                  <c:v>31291</c:v>
                </c:pt>
                <c:pt idx="453">
                  <c:v>31321</c:v>
                </c:pt>
                <c:pt idx="454">
                  <c:v>31352</c:v>
                </c:pt>
                <c:pt idx="455">
                  <c:v>31382</c:v>
                </c:pt>
                <c:pt idx="456">
                  <c:v>31413</c:v>
                </c:pt>
                <c:pt idx="457">
                  <c:v>31444</c:v>
                </c:pt>
                <c:pt idx="458">
                  <c:v>31472</c:v>
                </c:pt>
                <c:pt idx="459">
                  <c:v>31503</c:v>
                </c:pt>
                <c:pt idx="460">
                  <c:v>31533</c:v>
                </c:pt>
                <c:pt idx="461">
                  <c:v>31564</c:v>
                </c:pt>
                <c:pt idx="462">
                  <c:v>31594</c:v>
                </c:pt>
                <c:pt idx="463">
                  <c:v>31625</c:v>
                </c:pt>
                <c:pt idx="464">
                  <c:v>31656</c:v>
                </c:pt>
                <c:pt idx="465">
                  <c:v>31686</c:v>
                </c:pt>
                <c:pt idx="466">
                  <c:v>31717</c:v>
                </c:pt>
                <c:pt idx="467">
                  <c:v>31747</c:v>
                </c:pt>
                <c:pt idx="468">
                  <c:v>31778</c:v>
                </c:pt>
                <c:pt idx="469">
                  <c:v>31809</c:v>
                </c:pt>
                <c:pt idx="470">
                  <c:v>31837</c:v>
                </c:pt>
                <c:pt idx="471">
                  <c:v>31868</c:v>
                </c:pt>
                <c:pt idx="472">
                  <c:v>31898</c:v>
                </c:pt>
                <c:pt idx="473">
                  <c:v>31929</c:v>
                </c:pt>
                <c:pt idx="474">
                  <c:v>31959</c:v>
                </c:pt>
                <c:pt idx="475">
                  <c:v>31990</c:v>
                </c:pt>
                <c:pt idx="476">
                  <c:v>32021</c:v>
                </c:pt>
                <c:pt idx="477">
                  <c:v>32051</c:v>
                </c:pt>
                <c:pt idx="478">
                  <c:v>32082</c:v>
                </c:pt>
                <c:pt idx="479">
                  <c:v>32112</c:v>
                </c:pt>
                <c:pt idx="480">
                  <c:v>32143</c:v>
                </c:pt>
                <c:pt idx="481">
                  <c:v>32174</c:v>
                </c:pt>
                <c:pt idx="482">
                  <c:v>32203</c:v>
                </c:pt>
                <c:pt idx="483">
                  <c:v>32234</c:v>
                </c:pt>
                <c:pt idx="484">
                  <c:v>32264</c:v>
                </c:pt>
                <c:pt idx="485">
                  <c:v>32295</c:v>
                </c:pt>
                <c:pt idx="486">
                  <c:v>32325</c:v>
                </c:pt>
                <c:pt idx="487">
                  <c:v>32356</c:v>
                </c:pt>
                <c:pt idx="488">
                  <c:v>32387</c:v>
                </c:pt>
                <c:pt idx="489">
                  <c:v>32417</c:v>
                </c:pt>
                <c:pt idx="490">
                  <c:v>32448</c:v>
                </c:pt>
                <c:pt idx="491">
                  <c:v>32478</c:v>
                </c:pt>
                <c:pt idx="492">
                  <c:v>32509</c:v>
                </c:pt>
                <c:pt idx="493">
                  <c:v>32540</c:v>
                </c:pt>
                <c:pt idx="494">
                  <c:v>32568</c:v>
                </c:pt>
                <c:pt idx="495">
                  <c:v>32599</c:v>
                </c:pt>
                <c:pt idx="496">
                  <c:v>32629</c:v>
                </c:pt>
                <c:pt idx="497">
                  <c:v>32660</c:v>
                </c:pt>
                <c:pt idx="498">
                  <c:v>32690</c:v>
                </c:pt>
                <c:pt idx="499">
                  <c:v>32721</c:v>
                </c:pt>
                <c:pt idx="500">
                  <c:v>32752</c:v>
                </c:pt>
                <c:pt idx="501">
                  <c:v>32782</c:v>
                </c:pt>
                <c:pt idx="502">
                  <c:v>32813</c:v>
                </c:pt>
                <c:pt idx="503">
                  <c:v>32843</c:v>
                </c:pt>
                <c:pt idx="504">
                  <c:v>32874</c:v>
                </c:pt>
                <c:pt idx="505">
                  <c:v>32905</c:v>
                </c:pt>
                <c:pt idx="506">
                  <c:v>32933</c:v>
                </c:pt>
                <c:pt idx="507">
                  <c:v>32964</c:v>
                </c:pt>
                <c:pt idx="508">
                  <c:v>32994</c:v>
                </c:pt>
                <c:pt idx="509">
                  <c:v>33025</c:v>
                </c:pt>
                <c:pt idx="510">
                  <c:v>33055</c:v>
                </c:pt>
                <c:pt idx="511">
                  <c:v>33086</c:v>
                </c:pt>
                <c:pt idx="512">
                  <c:v>33117</c:v>
                </c:pt>
                <c:pt idx="513">
                  <c:v>33147</c:v>
                </c:pt>
                <c:pt idx="514">
                  <c:v>33178</c:v>
                </c:pt>
                <c:pt idx="515">
                  <c:v>33208</c:v>
                </c:pt>
                <c:pt idx="516">
                  <c:v>33239</c:v>
                </c:pt>
                <c:pt idx="517">
                  <c:v>33270</c:v>
                </c:pt>
                <c:pt idx="518">
                  <c:v>33298</c:v>
                </c:pt>
                <c:pt idx="519">
                  <c:v>33329</c:v>
                </c:pt>
                <c:pt idx="520">
                  <c:v>33359</c:v>
                </c:pt>
                <c:pt idx="521">
                  <c:v>33390</c:v>
                </c:pt>
                <c:pt idx="522">
                  <c:v>33420</c:v>
                </c:pt>
                <c:pt idx="523">
                  <c:v>33451</c:v>
                </c:pt>
                <c:pt idx="524">
                  <c:v>33482</c:v>
                </c:pt>
                <c:pt idx="525">
                  <c:v>33512</c:v>
                </c:pt>
                <c:pt idx="526">
                  <c:v>33543</c:v>
                </c:pt>
                <c:pt idx="527">
                  <c:v>33573</c:v>
                </c:pt>
                <c:pt idx="528">
                  <c:v>33604</c:v>
                </c:pt>
                <c:pt idx="529">
                  <c:v>33635</c:v>
                </c:pt>
                <c:pt idx="530">
                  <c:v>33664</c:v>
                </c:pt>
                <c:pt idx="531">
                  <c:v>33695</c:v>
                </c:pt>
                <c:pt idx="532">
                  <c:v>33725</c:v>
                </c:pt>
                <c:pt idx="533">
                  <c:v>33756</c:v>
                </c:pt>
                <c:pt idx="534">
                  <c:v>33786</c:v>
                </c:pt>
                <c:pt idx="535">
                  <c:v>33817</c:v>
                </c:pt>
                <c:pt idx="536">
                  <c:v>33848</c:v>
                </c:pt>
                <c:pt idx="537">
                  <c:v>33878</c:v>
                </c:pt>
                <c:pt idx="538">
                  <c:v>33909</c:v>
                </c:pt>
                <c:pt idx="539">
                  <c:v>33939</c:v>
                </c:pt>
                <c:pt idx="540">
                  <c:v>33970</c:v>
                </c:pt>
                <c:pt idx="541">
                  <c:v>34001</c:v>
                </c:pt>
                <c:pt idx="542">
                  <c:v>34029</c:v>
                </c:pt>
                <c:pt idx="543">
                  <c:v>34060</c:v>
                </c:pt>
                <c:pt idx="544">
                  <c:v>34090</c:v>
                </c:pt>
                <c:pt idx="545">
                  <c:v>34121</c:v>
                </c:pt>
                <c:pt idx="546">
                  <c:v>34151</c:v>
                </c:pt>
                <c:pt idx="547">
                  <c:v>34182</c:v>
                </c:pt>
                <c:pt idx="548">
                  <c:v>34213</c:v>
                </c:pt>
                <c:pt idx="549">
                  <c:v>34243</c:v>
                </c:pt>
                <c:pt idx="550">
                  <c:v>34274</c:v>
                </c:pt>
                <c:pt idx="551">
                  <c:v>34304</c:v>
                </c:pt>
                <c:pt idx="552">
                  <c:v>34335</c:v>
                </c:pt>
                <c:pt idx="553">
                  <c:v>34366</c:v>
                </c:pt>
                <c:pt idx="554">
                  <c:v>34394</c:v>
                </c:pt>
                <c:pt idx="555">
                  <c:v>34425</c:v>
                </c:pt>
                <c:pt idx="556">
                  <c:v>34455</c:v>
                </c:pt>
                <c:pt idx="557">
                  <c:v>34486</c:v>
                </c:pt>
                <c:pt idx="558">
                  <c:v>34516</c:v>
                </c:pt>
                <c:pt idx="559">
                  <c:v>34547</c:v>
                </c:pt>
                <c:pt idx="560">
                  <c:v>34578</c:v>
                </c:pt>
                <c:pt idx="561">
                  <c:v>34608</c:v>
                </c:pt>
                <c:pt idx="562">
                  <c:v>34639</c:v>
                </c:pt>
                <c:pt idx="563">
                  <c:v>34669</c:v>
                </c:pt>
                <c:pt idx="564">
                  <c:v>34700</c:v>
                </c:pt>
                <c:pt idx="565">
                  <c:v>34731</c:v>
                </c:pt>
                <c:pt idx="566">
                  <c:v>34759</c:v>
                </c:pt>
                <c:pt idx="567">
                  <c:v>34790</c:v>
                </c:pt>
                <c:pt idx="568">
                  <c:v>34820</c:v>
                </c:pt>
                <c:pt idx="569">
                  <c:v>34851</c:v>
                </c:pt>
                <c:pt idx="570">
                  <c:v>34881</c:v>
                </c:pt>
                <c:pt idx="571">
                  <c:v>34912</c:v>
                </c:pt>
                <c:pt idx="572">
                  <c:v>34943</c:v>
                </c:pt>
                <c:pt idx="573">
                  <c:v>34973</c:v>
                </c:pt>
                <c:pt idx="574">
                  <c:v>35004</c:v>
                </c:pt>
                <c:pt idx="575">
                  <c:v>35034</c:v>
                </c:pt>
                <c:pt idx="576">
                  <c:v>35065</c:v>
                </c:pt>
                <c:pt idx="577">
                  <c:v>35096</c:v>
                </c:pt>
                <c:pt idx="578">
                  <c:v>35125</c:v>
                </c:pt>
                <c:pt idx="579">
                  <c:v>35156</c:v>
                </c:pt>
                <c:pt idx="580">
                  <c:v>35186</c:v>
                </c:pt>
                <c:pt idx="581">
                  <c:v>35217</c:v>
                </c:pt>
                <c:pt idx="582">
                  <c:v>35247</c:v>
                </c:pt>
                <c:pt idx="583">
                  <c:v>35278</c:v>
                </c:pt>
                <c:pt idx="584">
                  <c:v>35309</c:v>
                </c:pt>
                <c:pt idx="585">
                  <c:v>35339</c:v>
                </c:pt>
                <c:pt idx="586">
                  <c:v>35370</c:v>
                </c:pt>
                <c:pt idx="587">
                  <c:v>35400</c:v>
                </c:pt>
                <c:pt idx="588">
                  <c:v>35431</c:v>
                </c:pt>
                <c:pt idx="589">
                  <c:v>35462</c:v>
                </c:pt>
                <c:pt idx="590">
                  <c:v>35490</c:v>
                </c:pt>
                <c:pt idx="591">
                  <c:v>35521</c:v>
                </c:pt>
                <c:pt idx="592">
                  <c:v>35551</c:v>
                </c:pt>
                <c:pt idx="593">
                  <c:v>35582</c:v>
                </c:pt>
                <c:pt idx="594">
                  <c:v>35612</c:v>
                </c:pt>
                <c:pt idx="595">
                  <c:v>35643</c:v>
                </c:pt>
                <c:pt idx="596">
                  <c:v>35674</c:v>
                </c:pt>
                <c:pt idx="597">
                  <c:v>35704</c:v>
                </c:pt>
                <c:pt idx="598">
                  <c:v>35735</c:v>
                </c:pt>
                <c:pt idx="599">
                  <c:v>35765</c:v>
                </c:pt>
                <c:pt idx="600">
                  <c:v>35796</c:v>
                </c:pt>
                <c:pt idx="601">
                  <c:v>35827</c:v>
                </c:pt>
                <c:pt idx="602">
                  <c:v>35855</c:v>
                </c:pt>
                <c:pt idx="603">
                  <c:v>35886</c:v>
                </c:pt>
                <c:pt idx="604">
                  <c:v>35916</c:v>
                </c:pt>
                <c:pt idx="605">
                  <c:v>35947</c:v>
                </c:pt>
                <c:pt idx="606">
                  <c:v>35977</c:v>
                </c:pt>
                <c:pt idx="607">
                  <c:v>36008</c:v>
                </c:pt>
                <c:pt idx="608">
                  <c:v>36039</c:v>
                </c:pt>
                <c:pt idx="609">
                  <c:v>36069</c:v>
                </c:pt>
                <c:pt idx="610">
                  <c:v>36100</c:v>
                </c:pt>
                <c:pt idx="611">
                  <c:v>36130</c:v>
                </c:pt>
                <c:pt idx="612">
                  <c:v>36161</c:v>
                </c:pt>
                <c:pt idx="613">
                  <c:v>36192</c:v>
                </c:pt>
                <c:pt idx="614">
                  <c:v>36220</c:v>
                </c:pt>
                <c:pt idx="615">
                  <c:v>36251</c:v>
                </c:pt>
                <c:pt idx="616">
                  <c:v>36281</c:v>
                </c:pt>
                <c:pt idx="617">
                  <c:v>36312</c:v>
                </c:pt>
                <c:pt idx="618">
                  <c:v>36342</c:v>
                </c:pt>
                <c:pt idx="619">
                  <c:v>36373</c:v>
                </c:pt>
                <c:pt idx="620">
                  <c:v>36404</c:v>
                </c:pt>
                <c:pt idx="621">
                  <c:v>36434</c:v>
                </c:pt>
                <c:pt idx="622">
                  <c:v>36465</c:v>
                </c:pt>
                <c:pt idx="623">
                  <c:v>36495</c:v>
                </c:pt>
                <c:pt idx="624">
                  <c:v>36526</c:v>
                </c:pt>
                <c:pt idx="625">
                  <c:v>36557</c:v>
                </c:pt>
                <c:pt idx="626">
                  <c:v>36586</c:v>
                </c:pt>
                <c:pt idx="627">
                  <c:v>36617</c:v>
                </c:pt>
                <c:pt idx="628">
                  <c:v>36647</c:v>
                </c:pt>
                <c:pt idx="629">
                  <c:v>36678</c:v>
                </c:pt>
                <c:pt idx="630">
                  <c:v>36708</c:v>
                </c:pt>
                <c:pt idx="631">
                  <c:v>36739</c:v>
                </c:pt>
                <c:pt idx="632">
                  <c:v>36770</c:v>
                </c:pt>
                <c:pt idx="633">
                  <c:v>36800</c:v>
                </c:pt>
                <c:pt idx="634">
                  <c:v>36831</c:v>
                </c:pt>
                <c:pt idx="635">
                  <c:v>36861</c:v>
                </c:pt>
                <c:pt idx="636">
                  <c:v>36892</c:v>
                </c:pt>
                <c:pt idx="637">
                  <c:v>36923</c:v>
                </c:pt>
                <c:pt idx="638">
                  <c:v>36951</c:v>
                </c:pt>
                <c:pt idx="639">
                  <c:v>36982</c:v>
                </c:pt>
                <c:pt idx="640">
                  <c:v>37012</c:v>
                </c:pt>
                <c:pt idx="641">
                  <c:v>37043</c:v>
                </c:pt>
                <c:pt idx="642">
                  <c:v>37073</c:v>
                </c:pt>
                <c:pt idx="643">
                  <c:v>37104</c:v>
                </c:pt>
                <c:pt idx="644">
                  <c:v>37135</c:v>
                </c:pt>
                <c:pt idx="645">
                  <c:v>37165</c:v>
                </c:pt>
                <c:pt idx="646">
                  <c:v>37196</c:v>
                </c:pt>
                <c:pt idx="647">
                  <c:v>37226</c:v>
                </c:pt>
                <c:pt idx="648">
                  <c:v>37257</c:v>
                </c:pt>
                <c:pt idx="649">
                  <c:v>37288</c:v>
                </c:pt>
                <c:pt idx="650">
                  <c:v>37316</c:v>
                </c:pt>
                <c:pt idx="651">
                  <c:v>37347</c:v>
                </c:pt>
                <c:pt idx="652">
                  <c:v>37377</c:v>
                </c:pt>
                <c:pt idx="653">
                  <c:v>37408</c:v>
                </c:pt>
                <c:pt idx="654">
                  <c:v>37438</c:v>
                </c:pt>
                <c:pt idx="655">
                  <c:v>37469</c:v>
                </c:pt>
                <c:pt idx="656">
                  <c:v>37500</c:v>
                </c:pt>
                <c:pt idx="657">
                  <c:v>37530</c:v>
                </c:pt>
                <c:pt idx="658">
                  <c:v>37561</c:v>
                </c:pt>
                <c:pt idx="659">
                  <c:v>37591</c:v>
                </c:pt>
                <c:pt idx="660">
                  <c:v>37622</c:v>
                </c:pt>
                <c:pt idx="661">
                  <c:v>37653</c:v>
                </c:pt>
                <c:pt idx="662">
                  <c:v>37681</c:v>
                </c:pt>
                <c:pt idx="663">
                  <c:v>37712</c:v>
                </c:pt>
                <c:pt idx="664">
                  <c:v>37742</c:v>
                </c:pt>
                <c:pt idx="665">
                  <c:v>37773</c:v>
                </c:pt>
                <c:pt idx="666">
                  <c:v>37803</c:v>
                </c:pt>
                <c:pt idx="667">
                  <c:v>37834</c:v>
                </c:pt>
                <c:pt idx="668">
                  <c:v>37865</c:v>
                </c:pt>
                <c:pt idx="669">
                  <c:v>37895</c:v>
                </c:pt>
                <c:pt idx="670">
                  <c:v>37926</c:v>
                </c:pt>
                <c:pt idx="671">
                  <c:v>37956</c:v>
                </c:pt>
                <c:pt idx="672">
                  <c:v>37987</c:v>
                </c:pt>
                <c:pt idx="673">
                  <c:v>38018</c:v>
                </c:pt>
                <c:pt idx="674">
                  <c:v>38047</c:v>
                </c:pt>
                <c:pt idx="675">
                  <c:v>38078</c:v>
                </c:pt>
                <c:pt idx="676">
                  <c:v>38108</c:v>
                </c:pt>
                <c:pt idx="677">
                  <c:v>38139</c:v>
                </c:pt>
                <c:pt idx="678">
                  <c:v>38169</c:v>
                </c:pt>
                <c:pt idx="679">
                  <c:v>38200</c:v>
                </c:pt>
                <c:pt idx="680">
                  <c:v>38231</c:v>
                </c:pt>
                <c:pt idx="681">
                  <c:v>38261</c:v>
                </c:pt>
                <c:pt idx="682">
                  <c:v>38292</c:v>
                </c:pt>
                <c:pt idx="683">
                  <c:v>38322</c:v>
                </c:pt>
                <c:pt idx="684">
                  <c:v>38353</c:v>
                </c:pt>
                <c:pt idx="685">
                  <c:v>38384</c:v>
                </c:pt>
                <c:pt idx="686">
                  <c:v>38412</c:v>
                </c:pt>
                <c:pt idx="687">
                  <c:v>38443</c:v>
                </c:pt>
                <c:pt idx="688">
                  <c:v>38473</c:v>
                </c:pt>
                <c:pt idx="689">
                  <c:v>38504</c:v>
                </c:pt>
                <c:pt idx="690">
                  <c:v>38534</c:v>
                </c:pt>
                <c:pt idx="691">
                  <c:v>38565</c:v>
                </c:pt>
                <c:pt idx="692">
                  <c:v>38596</c:v>
                </c:pt>
                <c:pt idx="693">
                  <c:v>38626</c:v>
                </c:pt>
                <c:pt idx="694">
                  <c:v>38657</c:v>
                </c:pt>
                <c:pt idx="695">
                  <c:v>38687</c:v>
                </c:pt>
                <c:pt idx="696">
                  <c:v>38718</c:v>
                </c:pt>
                <c:pt idx="697">
                  <c:v>38749</c:v>
                </c:pt>
                <c:pt idx="698">
                  <c:v>38777</c:v>
                </c:pt>
                <c:pt idx="699">
                  <c:v>38808</c:v>
                </c:pt>
                <c:pt idx="700">
                  <c:v>38838</c:v>
                </c:pt>
                <c:pt idx="701">
                  <c:v>38869</c:v>
                </c:pt>
                <c:pt idx="702">
                  <c:v>38899</c:v>
                </c:pt>
                <c:pt idx="703">
                  <c:v>38930</c:v>
                </c:pt>
                <c:pt idx="704">
                  <c:v>38961</c:v>
                </c:pt>
                <c:pt idx="705">
                  <c:v>38991</c:v>
                </c:pt>
                <c:pt idx="706">
                  <c:v>39022</c:v>
                </c:pt>
                <c:pt idx="707">
                  <c:v>39052</c:v>
                </c:pt>
                <c:pt idx="708">
                  <c:v>39083</c:v>
                </c:pt>
                <c:pt idx="709">
                  <c:v>39114</c:v>
                </c:pt>
                <c:pt idx="710">
                  <c:v>39142</c:v>
                </c:pt>
                <c:pt idx="711">
                  <c:v>39173</c:v>
                </c:pt>
                <c:pt idx="712">
                  <c:v>39203</c:v>
                </c:pt>
                <c:pt idx="713">
                  <c:v>39234</c:v>
                </c:pt>
                <c:pt idx="714">
                  <c:v>39264</c:v>
                </c:pt>
                <c:pt idx="715">
                  <c:v>39295</c:v>
                </c:pt>
                <c:pt idx="716">
                  <c:v>39326</c:v>
                </c:pt>
                <c:pt idx="717">
                  <c:v>39356</c:v>
                </c:pt>
                <c:pt idx="718">
                  <c:v>39387</c:v>
                </c:pt>
                <c:pt idx="719">
                  <c:v>39417</c:v>
                </c:pt>
                <c:pt idx="720">
                  <c:v>39448</c:v>
                </c:pt>
                <c:pt idx="721">
                  <c:v>39479</c:v>
                </c:pt>
                <c:pt idx="722">
                  <c:v>39508</c:v>
                </c:pt>
                <c:pt idx="723">
                  <c:v>39539</c:v>
                </c:pt>
                <c:pt idx="724">
                  <c:v>39569</c:v>
                </c:pt>
                <c:pt idx="725">
                  <c:v>39600</c:v>
                </c:pt>
                <c:pt idx="726">
                  <c:v>39630</c:v>
                </c:pt>
                <c:pt idx="727">
                  <c:v>39661</c:v>
                </c:pt>
                <c:pt idx="728">
                  <c:v>39692</c:v>
                </c:pt>
                <c:pt idx="729">
                  <c:v>39722</c:v>
                </c:pt>
                <c:pt idx="730">
                  <c:v>39753</c:v>
                </c:pt>
                <c:pt idx="731">
                  <c:v>39783</c:v>
                </c:pt>
                <c:pt idx="732">
                  <c:v>39814</c:v>
                </c:pt>
                <c:pt idx="733">
                  <c:v>39845</c:v>
                </c:pt>
                <c:pt idx="734">
                  <c:v>39873</c:v>
                </c:pt>
                <c:pt idx="735">
                  <c:v>39904</c:v>
                </c:pt>
                <c:pt idx="736">
                  <c:v>39934</c:v>
                </c:pt>
                <c:pt idx="737">
                  <c:v>39965</c:v>
                </c:pt>
                <c:pt idx="738">
                  <c:v>39995</c:v>
                </c:pt>
                <c:pt idx="739">
                  <c:v>40026</c:v>
                </c:pt>
                <c:pt idx="740">
                  <c:v>40057</c:v>
                </c:pt>
                <c:pt idx="741">
                  <c:v>40087</c:v>
                </c:pt>
                <c:pt idx="742">
                  <c:v>40118</c:v>
                </c:pt>
                <c:pt idx="743">
                  <c:v>40148</c:v>
                </c:pt>
                <c:pt idx="744">
                  <c:v>40179</c:v>
                </c:pt>
                <c:pt idx="745">
                  <c:v>40210</c:v>
                </c:pt>
                <c:pt idx="746">
                  <c:v>40238</c:v>
                </c:pt>
                <c:pt idx="747">
                  <c:v>40269</c:v>
                </c:pt>
                <c:pt idx="748">
                  <c:v>40299</c:v>
                </c:pt>
                <c:pt idx="749">
                  <c:v>40330</c:v>
                </c:pt>
                <c:pt idx="750">
                  <c:v>40360</c:v>
                </c:pt>
                <c:pt idx="751">
                  <c:v>40391</c:v>
                </c:pt>
                <c:pt idx="752">
                  <c:v>40422</c:v>
                </c:pt>
                <c:pt idx="753">
                  <c:v>40452</c:v>
                </c:pt>
                <c:pt idx="754">
                  <c:v>40483</c:v>
                </c:pt>
                <c:pt idx="755">
                  <c:v>40513</c:v>
                </c:pt>
                <c:pt idx="756">
                  <c:v>40544</c:v>
                </c:pt>
                <c:pt idx="757">
                  <c:v>40575</c:v>
                </c:pt>
                <c:pt idx="758">
                  <c:v>40603</c:v>
                </c:pt>
                <c:pt idx="759">
                  <c:v>40634</c:v>
                </c:pt>
                <c:pt idx="760">
                  <c:v>40664</c:v>
                </c:pt>
                <c:pt idx="761">
                  <c:v>40695</c:v>
                </c:pt>
                <c:pt idx="762">
                  <c:v>40725</c:v>
                </c:pt>
                <c:pt idx="763">
                  <c:v>40756</c:v>
                </c:pt>
                <c:pt idx="764">
                  <c:v>40787</c:v>
                </c:pt>
                <c:pt idx="765">
                  <c:v>40817</c:v>
                </c:pt>
                <c:pt idx="766">
                  <c:v>40848</c:v>
                </c:pt>
                <c:pt idx="767">
                  <c:v>40878</c:v>
                </c:pt>
                <c:pt idx="768">
                  <c:v>40909</c:v>
                </c:pt>
                <c:pt idx="769">
                  <c:v>40940</c:v>
                </c:pt>
                <c:pt idx="770">
                  <c:v>40969</c:v>
                </c:pt>
                <c:pt idx="771">
                  <c:v>41000</c:v>
                </c:pt>
                <c:pt idx="772">
                  <c:v>41030</c:v>
                </c:pt>
                <c:pt idx="773">
                  <c:v>41061</c:v>
                </c:pt>
                <c:pt idx="774">
                  <c:v>41091</c:v>
                </c:pt>
                <c:pt idx="775">
                  <c:v>41122</c:v>
                </c:pt>
                <c:pt idx="776">
                  <c:v>41153</c:v>
                </c:pt>
                <c:pt idx="777">
                  <c:v>41183</c:v>
                </c:pt>
                <c:pt idx="778">
                  <c:v>41214</c:v>
                </c:pt>
                <c:pt idx="779">
                  <c:v>41244</c:v>
                </c:pt>
                <c:pt idx="780">
                  <c:v>41275</c:v>
                </c:pt>
                <c:pt idx="781">
                  <c:v>41306</c:v>
                </c:pt>
                <c:pt idx="782">
                  <c:v>41334</c:v>
                </c:pt>
                <c:pt idx="783">
                  <c:v>41365</c:v>
                </c:pt>
                <c:pt idx="784">
                  <c:v>41395</c:v>
                </c:pt>
                <c:pt idx="785">
                  <c:v>41426</c:v>
                </c:pt>
                <c:pt idx="786">
                  <c:v>41456</c:v>
                </c:pt>
                <c:pt idx="787">
                  <c:v>41487</c:v>
                </c:pt>
                <c:pt idx="788">
                  <c:v>41518</c:v>
                </c:pt>
                <c:pt idx="789">
                  <c:v>41548</c:v>
                </c:pt>
                <c:pt idx="790">
                  <c:v>41579</c:v>
                </c:pt>
                <c:pt idx="791">
                  <c:v>41609</c:v>
                </c:pt>
                <c:pt idx="792">
                  <c:v>41640</c:v>
                </c:pt>
                <c:pt idx="793">
                  <c:v>41671</c:v>
                </c:pt>
                <c:pt idx="794">
                  <c:v>41699</c:v>
                </c:pt>
                <c:pt idx="795">
                  <c:v>41730</c:v>
                </c:pt>
                <c:pt idx="796">
                  <c:v>41760</c:v>
                </c:pt>
                <c:pt idx="797">
                  <c:v>41791</c:v>
                </c:pt>
                <c:pt idx="798">
                  <c:v>41821</c:v>
                </c:pt>
                <c:pt idx="799">
                  <c:v>41852</c:v>
                </c:pt>
                <c:pt idx="800">
                  <c:v>41883</c:v>
                </c:pt>
                <c:pt idx="801">
                  <c:v>41913</c:v>
                </c:pt>
                <c:pt idx="802">
                  <c:v>41944</c:v>
                </c:pt>
                <c:pt idx="803">
                  <c:v>41974</c:v>
                </c:pt>
              </c:numCache>
            </c:numRef>
          </c:cat>
          <c:val>
            <c:numRef>
              <c:f>CORPNFWCCA!$M$9:$M$1124</c:f>
              <c:numCache>
                <c:formatCode>General</c:formatCode>
                <c:ptCount val="1116"/>
                <c:pt idx="905" formatCode="0.0">
                  <c:v>2.0263399999999998</c:v>
                </c:pt>
                <c:pt idx="1115" formatCode="0.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8-2C70-4EDA-A872-5F71C31B7081}"/>
            </c:ext>
          </c:extLst>
        </c:ser>
        <c:ser>
          <c:idx val="9"/>
          <c:order val="8"/>
          <c:tx>
            <c:v>12 MMA Forecast</c:v>
          </c:tx>
          <c:spPr>
            <a:ln>
              <a:noFill/>
            </a:ln>
          </c:spPr>
          <c:marker>
            <c:symbol val="diamond"/>
            <c:size val="8"/>
            <c:spPr>
              <a:solidFill>
                <a:srgbClr val="08A685"/>
              </a:solidFill>
              <a:ln>
                <a:solidFill>
                  <a:srgbClr val="05715A"/>
                </a:solidFill>
              </a:ln>
            </c:spPr>
          </c:marker>
          <c:dLbls>
            <c:delete val="1"/>
          </c:dLbls>
          <c:cat>
            <c:numRef>
              <c:f>CORPNFWCCA!$A$9:$A$812</c:f>
              <c:numCache>
                <c:formatCode>mmm\-yy</c:formatCode>
                <c:ptCount val="804"/>
                <c:pt idx="0">
                  <c:v>17533</c:v>
                </c:pt>
                <c:pt idx="1">
                  <c:v>17564</c:v>
                </c:pt>
                <c:pt idx="2">
                  <c:v>17593</c:v>
                </c:pt>
                <c:pt idx="3">
                  <c:v>17624</c:v>
                </c:pt>
                <c:pt idx="4">
                  <c:v>17654</c:v>
                </c:pt>
                <c:pt idx="5">
                  <c:v>17685</c:v>
                </c:pt>
                <c:pt idx="6">
                  <c:v>17715</c:v>
                </c:pt>
                <c:pt idx="7">
                  <c:v>17746</c:v>
                </c:pt>
                <c:pt idx="8">
                  <c:v>17777</c:v>
                </c:pt>
                <c:pt idx="9">
                  <c:v>17807</c:v>
                </c:pt>
                <c:pt idx="10">
                  <c:v>17838</c:v>
                </c:pt>
                <c:pt idx="11">
                  <c:v>17868</c:v>
                </c:pt>
                <c:pt idx="12">
                  <c:v>17899</c:v>
                </c:pt>
                <c:pt idx="13">
                  <c:v>17930</c:v>
                </c:pt>
                <c:pt idx="14">
                  <c:v>17958</c:v>
                </c:pt>
                <c:pt idx="15">
                  <c:v>17989</c:v>
                </c:pt>
                <c:pt idx="16">
                  <c:v>18019</c:v>
                </c:pt>
                <c:pt idx="17">
                  <c:v>18050</c:v>
                </c:pt>
                <c:pt idx="18">
                  <c:v>18080</c:v>
                </c:pt>
                <c:pt idx="19">
                  <c:v>18111</c:v>
                </c:pt>
                <c:pt idx="20">
                  <c:v>18142</c:v>
                </c:pt>
                <c:pt idx="21">
                  <c:v>18172</c:v>
                </c:pt>
                <c:pt idx="22">
                  <c:v>18203</c:v>
                </c:pt>
                <c:pt idx="23">
                  <c:v>18233</c:v>
                </c:pt>
                <c:pt idx="24">
                  <c:v>18264</c:v>
                </c:pt>
                <c:pt idx="25">
                  <c:v>18295</c:v>
                </c:pt>
                <c:pt idx="26">
                  <c:v>18323</c:v>
                </c:pt>
                <c:pt idx="27">
                  <c:v>18354</c:v>
                </c:pt>
                <c:pt idx="28">
                  <c:v>18384</c:v>
                </c:pt>
                <c:pt idx="29">
                  <c:v>18415</c:v>
                </c:pt>
                <c:pt idx="30">
                  <c:v>18445</c:v>
                </c:pt>
                <c:pt idx="31">
                  <c:v>18476</c:v>
                </c:pt>
                <c:pt idx="32">
                  <c:v>18507</c:v>
                </c:pt>
                <c:pt idx="33">
                  <c:v>18537</c:v>
                </c:pt>
                <c:pt idx="34">
                  <c:v>18568</c:v>
                </c:pt>
                <c:pt idx="35">
                  <c:v>18598</c:v>
                </c:pt>
                <c:pt idx="36">
                  <c:v>18629</c:v>
                </c:pt>
                <c:pt idx="37">
                  <c:v>18660</c:v>
                </c:pt>
                <c:pt idx="38">
                  <c:v>18688</c:v>
                </c:pt>
                <c:pt idx="39">
                  <c:v>18719</c:v>
                </c:pt>
                <c:pt idx="40">
                  <c:v>18749</c:v>
                </c:pt>
                <c:pt idx="41">
                  <c:v>18780</c:v>
                </c:pt>
                <c:pt idx="42">
                  <c:v>18810</c:v>
                </c:pt>
                <c:pt idx="43">
                  <c:v>18841</c:v>
                </c:pt>
                <c:pt idx="44">
                  <c:v>18872</c:v>
                </c:pt>
                <c:pt idx="45">
                  <c:v>18902</c:v>
                </c:pt>
                <c:pt idx="46">
                  <c:v>18933</c:v>
                </c:pt>
                <c:pt idx="47">
                  <c:v>18963</c:v>
                </c:pt>
                <c:pt idx="48">
                  <c:v>18994</c:v>
                </c:pt>
                <c:pt idx="49">
                  <c:v>19025</c:v>
                </c:pt>
                <c:pt idx="50">
                  <c:v>19054</c:v>
                </c:pt>
                <c:pt idx="51">
                  <c:v>19085</c:v>
                </c:pt>
                <c:pt idx="52">
                  <c:v>19115</c:v>
                </c:pt>
                <c:pt idx="53">
                  <c:v>19146</c:v>
                </c:pt>
                <c:pt idx="54">
                  <c:v>19176</c:v>
                </c:pt>
                <c:pt idx="55">
                  <c:v>19207</c:v>
                </c:pt>
                <c:pt idx="56">
                  <c:v>19238</c:v>
                </c:pt>
                <c:pt idx="57">
                  <c:v>19268</c:v>
                </c:pt>
                <c:pt idx="58">
                  <c:v>19299</c:v>
                </c:pt>
                <c:pt idx="59">
                  <c:v>19329</c:v>
                </c:pt>
                <c:pt idx="60">
                  <c:v>19360</c:v>
                </c:pt>
                <c:pt idx="61">
                  <c:v>19391</c:v>
                </c:pt>
                <c:pt idx="62">
                  <c:v>19419</c:v>
                </c:pt>
                <c:pt idx="63">
                  <c:v>19450</c:v>
                </c:pt>
                <c:pt idx="64">
                  <c:v>19480</c:v>
                </c:pt>
                <c:pt idx="65">
                  <c:v>19511</c:v>
                </c:pt>
                <c:pt idx="66">
                  <c:v>19541</c:v>
                </c:pt>
                <c:pt idx="67">
                  <c:v>19572</c:v>
                </c:pt>
                <c:pt idx="68">
                  <c:v>19603</c:v>
                </c:pt>
                <c:pt idx="69">
                  <c:v>19633</c:v>
                </c:pt>
                <c:pt idx="70">
                  <c:v>19664</c:v>
                </c:pt>
                <c:pt idx="71">
                  <c:v>19694</c:v>
                </c:pt>
                <c:pt idx="72">
                  <c:v>19725</c:v>
                </c:pt>
                <c:pt idx="73">
                  <c:v>19756</c:v>
                </c:pt>
                <c:pt idx="74">
                  <c:v>19784</c:v>
                </c:pt>
                <c:pt idx="75">
                  <c:v>19815</c:v>
                </c:pt>
                <c:pt idx="76">
                  <c:v>19845</c:v>
                </c:pt>
                <c:pt idx="77">
                  <c:v>19876</c:v>
                </c:pt>
                <c:pt idx="78">
                  <c:v>19906</c:v>
                </c:pt>
                <c:pt idx="79">
                  <c:v>19937</c:v>
                </c:pt>
                <c:pt idx="80">
                  <c:v>19968</c:v>
                </c:pt>
                <c:pt idx="81">
                  <c:v>19998</c:v>
                </c:pt>
                <c:pt idx="82">
                  <c:v>20029</c:v>
                </c:pt>
                <c:pt idx="83">
                  <c:v>20059</c:v>
                </c:pt>
                <c:pt idx="84">
                  <c:v>20090</c:v>
                </c:pt>
                <c:pt idx="85">
                  <c:v>20121</c:v>
                </c:pt>
                <c:pt idx="86">
                  <c:v>20149</c:v>
                </c:pt>
                <c:pt idx="87">
                  <c:v>20180</c:v>
                </c:pt>
                <c:pt idx="88">
                  <c:v>20210</c:v>
                </c:pt>
                <c:pt idx="89">
                  <c:v>20241</c:v>
                </c:pt>
                <c:pt idx="90">
                  <c:v>20271</c:v>
                </c:pt>
                <c:pt idx="91">
                  <c:v>20302</c:v>
                </c:pt>
                <c:pt idx="92">
                  <c:v>20333</c:v>
                </c:pt>
                <c:pt idx="93">
                  <c:v>20363</c:v>
                </c:pt>
                <c:pt idx="94">
                  <c:v>20394</c:v>
                </c:pt>
                <c:pt idx="95">
                  <c:v>20424</c:v>
                </c:pt>
                <c:pt idx="96">
                  <c:v>20455</c:v>
                </c:pt>
                <c:pt idx="97">
                  <c:v>20486</c:v>
                </c:pt>
                <c:pt idx="98">
                  <c:v>20515</c:v>
                </c:pt>
                <c:pt idx="99">
                  <c:v>20546</c:v>
                </c:pt>
                <c:pt idx="100">
                  <c:v>20576</c:v>
                </c:pt>
                <c:pt idx="101">
                  <c:v>20607</c:v>
                </c:pt>
                <c:pt idx="102">
                  <c:v>20637</c:v>
                </c:pt>
                <c:pt idx="103">
                  <c:v>20668</c:v>
                </c:pt>
                <c:pt idx="104">
                  <c:v>20699</c:v>
                </c:pt>
                <c:pt idx="105">
                  <c:v>20729</c:v>
                </c:pt>
                <c:pt idx="106">
                  <c:v>20760</c:v>
                </c:pt>
                <c:pt idx="107">
                  <c:v>20790</c:v>
                </c:pt>
                <c:pt idx="108">
                  <c:v>20821</c:v>
                </c:pt>
                <c:pt idx="109">
                  <c:v>20852</c:v>
                </c:pt>
                <c:pt idx="110">
                  <c:v>20880</c:v>
                </c:pt>
                <c:pt idx="111">
                  <c:v>20911</c:v>
                </c:pt>
                <c:pt idx="112">
                  <c:v>20941</c:v>
                </c:pt>
                <c:pt idx="113">
                  <c:v>20972</c:v>
                </c:pt>
                <c:pt idx="114">
                  <c:v>21002</c:v>
                </c:pt>
                <c:pt idx="115">
                  <c:v>21033</c:v>
                </c:pt>
                <c:pt idx="116">
                  <c:v>21064</c:v>
                </c:pt>
                <c:pt idx="117">
                  <c:v>21094</c:v>
                </c:pt>
                <c:pt idx="118">
                  <c:v>21125</c:v>
                </c:pt>
                <c:pt idx="119">
                  <c:v>21155</c:v>
                </c:pt>
                <c:pt idx="120">
                  <c:v>21186</c:v>
                </c:pt>
                <c:pt idx="121">
                  <c:v>21217</c:v>
                </c:pt>
                <c:pt idx="122">
                  <c:v>21245</c:v>
                </c:pt>
                <c:pt idx="123">
                  <c:v>21276</c:v>
                </c:pt>
                <c:pt idx="124">
                  <c:v>21306</c:v>
                </c:pt>
                <c:pt idx="125">
                  <c:v>21337</c:v>
                </c:pt>
                <c:pt idx="126">
                  <c:v>21367</c:v>
                </c:pt>
                <c:pt idx="127">
                  <c:v>21398</c:v>
                </c:pt>
                <c:pt idx="128">
                  <c:v>21429</c:v>
                </c:pt>
                <c:pt idx="129">
                  <c:v>21459</c:v>
                </c:pt>
                <c:pt idx="130">
                  <c:v>21490</c:v>
                </c:pt>
                <c:pt idx="131">
                  <c:v>21520</c:v>
                </c:pt>
                <c:pt idx="132">
                  <c:v>21551</c:v>
                </c:pt>
                <c:pt idx="133">
                  <c:v>21582</c:v>
                </c:pt>
                <c:pt idx="134">
                  <c:v>21610</c:v>
                </c:pt>
                <c:pt idx="135">
                  <c:v>21641</c:v>
                </c:pt>
                <c:pt idx="136">
                  <c:v>21671</c:v>
                </c:pt>
                <c:pt idx="137">
                  <c:v>21702</c:v>
                </c:pt>
                <c:pt idx="138">
                  <c:v>21732</c:v>
                </c:pt>
                <c:pt idx="139">
                  <c:v>21763</c:v>
                </c:pt>
                <c:pt idx="140">
                  <c:v>21794</c:v>
                </c:pt>
                <c:pt idx="141">
                  <c:v>21824</c:v>
                </c:pt>
                <c:pt idx="142">
                  <c:v>21855</c:v>
                </c:pt>
                <c:pt idx="143">
                  <c:v>21885</c:v>
                </c:pt>
                <c:pt idx="144">
                  <c:v>21916</c:v>
                </c:pt>
                <c:pt idx="145">
                  <c:v>21947</c:v>
                </c:pt>
                <c:pt idx="146">
                  <c:v>21976</c:v>
                </c:pt>
                <c:pt idx="147">
                  <c:v>22007</c:v>
                </c:pt>
                <c:pt idx="148">
                  <c:v>22037</c:v>
                </c:pt>
                <c:pt idx="149">
                  <c:v>22068</c:v>
                </c:pt>
                <c:pt idx="150">
                  <c:v>22098</c:v>
                </c:pt>
                <c:pt idx="151">
                  <c:v>22129</c:v>
                </c:pt>
                <c:pt idx="152">
                  <c:v>22160</c:v>
                </c:pt>
                <c:pt idx="153">
                  <c:v>22190</c:v>
                </c:pt>
                <c:pt idx="154">
                  <c:v>22221</c:v>
                </c:pt>
                <c:pt idx="155">
                  <c:v>22251</c:v>
                </c:pt>
                <c:pt idx="156">
                  <c:v>22282</c:v>
                </c:pt>
                <c:pt idx="157">
                  <c:v>22313</c:v>
                </c:pt>
                <c:pt idx="158">
                  <c:v>22341</c:v>
                </c:pt>
                <c:pt idx="159">
                  <c:v>22372</c:v>
                </c:pt>
                <c:pt idx="160">
                  <c:v>22402</c:v>
                </c:pt>
                <c:pt idx="161">
                  <c:v>22433</c:v>
                </c:pt>
                <c:pt idx="162">
                  <c:v>22463</c:v>
                </c:pt>
                <c:pt idx="163">
                  <c:v>22494</c:v>
                </c:pt>
                <c:pt idx="164">
                  <c:v>22525</c:v>
                </c:pt>
                <c:pt idx="165">
                  <c:v>22555</c:v>
                </c:pt>
                <c:pt idx="166">
                  <c:v>22586</c:v>
                </c:pt>
                <c:pt idx="167">
                  <c:v>22616</c:v>
                </c:pt>
                <c:pt idx="168">
                  <c:v>22647</c:v>
                </c:pt>
                <c:pt idx="169">
                  <c:v>22678</c:v>
                </c:pt>
                <c:pt idx="170">
                  <c:v>22706</c:v>
                </c:pt>
                <c:pt idx="171">
                  <c:v>22737</c:v>
                </c:pt>
                <c:pt idx="172">
                  <c:v>22767</c:v>
                </c:pt>
                <c:pt idx="173">
                  <c:v>22798</c:v>
                </c:pt>
                <c:pt idx="174">
                  <c:v>22828</c:v>
                </c:pt>
                <c:pt idx="175">
                  <c:v>22859</c:v>
                </c:pt>
                <c:pt idx="176">
                  <c:v>22890</c:v>
                </c:pt>
                <c:pt idx="177">
                  <c:v>22920</c:v>
                </c:pt>
                <c:pt idx="178">
                  <c:v>22951</c:v>
                </c:pt>
                <c:pt idx="179">
                  <c:v>22981</c:v>
                </c:pt>
                <c:pt idx="180">
                  <c:v>23012</c:v>
                </c:pt>
                <c:pt idx="181">
                  <c:v>23043</c:v>
                </c:pt>
                <c:pt idx="182">
                  <c:v>23071</c:v>
                </c:pt>
                <c:pt idx="183">
                  <c:v>23102</c:v>
                </c:pt>
                <c:pt idx="184">
                  <c:v>23132</c:v>
                </c:pt>
                <c:pt idx="185">
                  <c:v>23163</c:v>
                </c:pt>
                <c:pt idx="186">
                  <c:v>23193</c:v>
                </c:pt>
                <c:pt idx="187">
                  <c:v>23224</c:v>
                </c:pt>
                <c:pt idx="188">
                  <c:v>23255</c:v>
                </c:pt>
                <c:pt idx="189">
                  <c:v>23285</c:v>
                </c:pt>
                <c:pt idx="190">
                  <c:v>23316</c:v>
                </c:pt>
                <c:pt idx="191">
                  <c:v>23346</c:v>
                </c:pt>
                <c:pt idx="192">
                  <c:v>23377</c:v>
                </c:pt>
                <c:pt idx="193">
                  <c:v>23408</c:v>
                </c:pt>
                <c:pt idx="194">
                  <c:v>23437</c:v>
                </c:pt>
                <c:pt idx="195">
                  <c:v>23468</c:v>
                </c:pt>
                <c:pt idx="196">
                  <c:v>23498</c:v>
                </c:pt>
                <c:pt idx="197">
                  <c:v>23529</c:v>
                </c:pt>
                <c:pt idx="198">
                  <c:v>23559</c:v>
                </c:pt>
                <c:pt idx="199">
                  <c:v>23590</c:v>
                </c:pt>
                <c:pt idx="200">
                  <c:v>23621</c:v>
                </c:pt>
                <c:pt idx="201">
                  <c:v>23651</c:v>
                </c:pt>
                <c:pt idx="202">
                  <c:v>23682</c:v>
                </c:pt>
                <c:pt idx="203">
                  <c:v>23712</c:v>
                </c:pt>
                <c:pt idx="204">
                  <c:v>23743</c:v>
                </c:pt>
                <c:pt idx="205">
                  <c:v>23774</c:v>
                </c:pt>
                <c:pt idx="206">
                  <c:v>23802</c:v>
                </c:pt>
                <c:pt idx="207">
                  <c:v>23833</c:v>
                </c:pt>
                <c:pt idx="208">
                  <c:v>23863</c:v>
                </c:pt>
                <c:pt idx="209">
                  <c:v>23894</c:v>
                </c:pt>
                <c:pt idx="210">
                  <c:v>23924</c:v>
                </c:pt>
                <c:pt idx="211">
                  <c:v>23955</c:v>
                </c:pt>
                <c:pt idx="212">
                  <c:v>23986</c:v>
                </c:pt>
                <c:pt idx="213">
                  <c:v>24016</c:v>
                </c:pt>
                <c:pt idx="214">
                  <c:v>24047</c:v>
                </c:pt>
                <c:pt idx="215">
                  <c:v>24077</c:v>
                </c:pt>
                <c:pt idx="216">
                  <c:v>24108</c:v>
                </c:pt>
                <c:pt idx="217">
                  <c:v>24139</c:v>
                </c:pt>
                <c:pt idx="218">
                  <c:v>24167</c:v>
                </c:pt>
                <c:pt idx="219">
                  <c:v>24198</c:v>
                </c:pt>
                <c:pt idx="220">
                  <c:v>24228</c:v>
                </c:pt>
                <c:pt idx="221">
                  <c:v>24259</c:v>
                </c:pt>
                <c:pt idx="222">
                  <c:v>24289</c:v>
                </c:pt>
                <c:pt idx="223">
                  <c:v>24320</c:v>
                </c:pt>
                <c:pt idx="224">
                  <c:v>24351</c:v>
                </c:pt>
                <c:pt idx="225">
                  <c:v>24381</c:v>
                </c:pt>
                <c:pt idx="226">
                  <c:v>24412</c:v>
                </c:pt>
                <c:pt idx="227">
                  <c:v>24442</c:v>
                </c:pt>
                <c:pt idx="228">
                  <c:v>24473</c:v>
                </c:pt>
                <c:pt idx="229">
                  <c:v>24504</c:v>
                </c:pt>
                <c:pt idx="230">
                  <c:v>24532</c:v>
                </c:pt>
                <c:pt idx="231">
                  <c:v>24563</c:v>
                </c:pt>
                <c:pt idx="232">
                  <c:v>24593</c:v>
                </c:pt>
                <c:pt idx="233">
                  <c:v>24624</c:v>
                </c:pt>
                <c:pt idx="234">
                  <c:v>24654</c:v>
                </c:pt>
                <c:pt idx="235">
                  <c:v>24685</c:v>
                </c:pt>
                <c:pt idx="236">
                  <c:v>24716</c:v>
                </c:pt>
                <c:pt idx="237">
                  <c:v>24746</c:v>
                </c:pt>
                <c:pt idx="238">
                  <c:v>24777</c:v>
                </c:pt>
                <c:pt idx="239">
                  <c:v>24807</c:v>
                </c:pt>
                <c:pt idx="240">
                  <c:v>24838</c:v>
                </c:pt>
                <c:pt idx="241">
                  <c:v>24869</c:v>
                </c:pt>
                <c:pt idx="242">
                  <c:v>24898</c:v>
                </c:pt>
                <c:pt idx="243">
                  <c:v>24929</c:v>
                </c:pt>
                <c:pt idx="244">
                  <c:v>24959</c:v>
                </c:pt>
                <c:pt idx="245">
                  <c:v>24990</c:v>
                </c:pt>
                <c:pt idx="246">
                  <c:v>25020</c:v>
                </c:pt>
                <c:pt idx="247">
                  <c:v>25051</c:v>
                </c:pt>
                <c:pt idx="248">
                  <c:v>25082</c:v>
                </c:pt>
                <c:pt idx="249">
                  <c:v>25112</c:v>
                </c:pt>
                <c:pt idx="250">
                  <c:v>25143</c:v>
                </c:pt>
                <c:pt idx="251">
                  <c:v>25173</c:v>
                </c:pt>
                <c:pt idx="252">
                  <c:v>25204</c:v>
                </c:pt>
                <c:pt idx="253">
                  <c:v>25235</c:v>
                </c:pt>
                <c:pt idx="254">
                  <c:v>25263</c:v>
                </c:pt>
                <c:pt idx="255">
                  <c:v>25294</c:v>
                </c:pt>
                <c:pt idx="256">
                  <c:v>25324</c:v>
                </c:pt>
                <c:pt idx="257">
                  <c:v>25355</c:v>
                </c:pt>
                <c:pt idx="258">
                  <c:v>25385</c:v>
                </c:pt>
                <c:pt idx="259">
                  <c:v>25416</c:v>
                </c:pt>
                <c:pt idx="260">
                  <c:v>25447</c:v>
                </c:pt>
                <c:pt idx="261">
                  <c:v>25477</c:v>
                </c:pt>
                <c:pt idx="262">
                  <c:v>25508</c:v>
                </c:pt>
                <c:pt idx="263">
                  <c:v>25538</c:v>
                </c:pt>
                <c:pt idx="264">
                  <c:v>25569</c:v>
                </c:pt>
                <c:pt idx="265">
                  <c:v>25600</c:v>
                </c:pt>
                <c:pt idx="266">
                  <c:v>25628</c:v>
                </c:pt>
                <c:pt idx="267">
                  <c:v>25659</c:v>
                </c:pt>
                <c:pt idx="268">
                  <c:v>25689</c:v>
                </c:pt>
                <c:pt idx="269">
                  <c:v>25720</c:v>
                </c:pt>
                <c:pt idx="270">
                  <c:v>25750</c:v>
                </c:pt>
                <c:pt idx="271">
                  <c:v>25781</c:v>
                </c:pt>
                <c:pt idx="272">
                  <c:v>25812</c:v>
                </c:pt>
                <c:pt idx="273">
                  <c:v>25842</c:v>
                </c:pt>
                <c:pt idx="274">
                  <c:v>25873</c:v>
                </c:pt>
                <c:pt idx="275">
                  <c:v>25903</c:v>
                </c:pt>
                <c:pt idx="276">
                  <c:v>25934</c:v>
                </c:pt>
                <c:pt idx="277">
                  <c:v>25965</c:v>
                </c:pt>
                <c:pt idx="278">
                  <c:v>25993</c:v>
                </c:pt>
                <c:pt idx="279">
                  <c:v>26024</c:v>
                </c:pt>
                <c:pt idx="280">
                  <c:v>26054</c:v>
                </c:pt>
                <c:pt idx="281">
                  <c:v>26085</c:v>
                </c:pt>
                <c:pt idx="282">
                  <c:v>26115</c:v>
                </c:pt>
                <c:pt idx="283">
                  <c:v>26146</c:v>
                </c:pt>
                <c:pt idx="284">
                  <c:v>26177</c:v>
                </c:pt>
                <c:pt idx="285">
                  <c:v>26207</c:v>
                </c:pt>
                <c:pt idx="286">
                  <c:v>26238</c:v>
                </c:pt>
                <c:pt idx="287">
                  <c:v>26268</c:v>
                </c:pt>
                <c:pt idx="288">
                  <c:v>26299</c:v>
                </c:pt>
                <c:pt idx="289">
                  <c:v>26330</c:v>
                </c:pt>
                <c:pt idx="290">
                  <c:v>26359</c:v>
                </c:pt>
                <c:pt idx="291">
                  <c:v>26390</c:v>
                </c:pt>
                <c:pt idx="292">
                  <c:v>26420</c:v>
                </c:pt>
                <c:pt idx="293">
                  <c:v>26451</c:v>
                </c:pt>
                <c:pt idx="294">
                  <c:v>26481</c:v>
                </c:pt>
                <c:pt idx="295">
                  <c:v>26512</c:v>
                </c:pt>
                <c:pt idx="296">
                  <c:v>26543</c:v>
                </c:pt>
                <c:pt idx="297">
                  <c:v>26573</c:v>
                </c:pt>
                <c:pt idx="298">
                  <c:v>26604</c:v>
                </c:pt>
                <c:pt idx="299">
                  <c:v>26634</c:v>
                </c:pt>
                <c:pt idx="300">
                  <c:v>26665</c:v>
                </c:pt>
                <c:pt idx="301">
                  <c:v>26696</c:v>
                </c:pt>
                <c:pt idx="302">
                  <c:v>26724</c:v>
                </c:pt>
                <c:pt idx="303">
                  <c:v>26755</c:v>
                </c:pt>
                <c:pt idx="304">
                  <c:v>26785</c:v>
                </c:pt>
                <c:pt idx="305">
                  <c:v>26816</c:v>
                </c:pt>
                <c:pt idx="306">
                  <c:v>26846</c:v>
                </c:pt>
                <c:pt idx="307">
                  <c:v>26877</c:v>
                </c:pt>
                <c:pt idx="308">
                  <c:v>26908</c:v>
                </c:pt>
                <c:pt idx="309">
                  <c:v>26938</c:v>
                </c:pt>
                <c:pt idx="310">
                  <c:v>26969</c:v>
                </c:pt>
                <c:pt idx="311">
                  <c:v>26999</c:v>
                </c:pt>
                <c:pt idx="312">
                  <c:v>27030</c:v>
                </c:pt>
                <c:pt idx="313">
                  <c:v>27061</c:v>
                </c:pt>
                <c:pt idx="314">
                  <c:v>27089</c:v>
                </c:pt>
                <c:pt idx="315">
                  <c:v>27120</c:v>
                </c:pt>
                <c:pt idx="316">
                  <c:v>27150</c:v>
                </c:pt>
                <c:pt idx="317">
                  <c:v>27181</c:v>
                </c:pt>
                <c:pt idx="318">
                  <c:v>27211</c:v>
                </c:pt>
                <c:pt idx="319">
                  <c:v>27242</c:v>
                </c:pt>
                <c:pt idx="320">
                  <c:v>27273</c:v>
                </c:pt>
                <c:pt idx="321">
                  <c:v>27303</c:v>
                </c:pt>
                <c:pt idx="322">
                  <c:v>27334</c:v>
                </c:pt>
                <c:pt idx="323">
                  <c:v>27364</c:v>
                </c:pt>
                <c:pt idx="324">
                  <c:v>27395</c:v>
                </c:pt>
                <c:pt idx="325">
                  <c:v>27426</c:v>
                </c:pt>
                <c:pt idx="326">
                  <c:v>27454</c:v>
                </c:pt>
                <c:pt idx="327">
                  <c:v>27485</c:v>
                </c:pt>
                <c:pt idx="328">
                  <c:v>27515</c:v>
                </c:pt>
                <c:pt idx="329">
                  <c:v>27546</c:v>
                </c:pt>
                <c:pt idx="330">
                  <c:v>27576</c:v>
                </c:pt>
                <c:pt idx="331">
                  <c:v>27607</c:v>
                </c:pt>
                <c:pt idx="332">
                  <c:v>27638</c:v>
                </c:pt>
                <c:pt idx="333">
                  <c:v>27668</c:v>
                </c:pt>
                <c:pt idx="334">
                  <c:v>27699</c:v>
                </c:pt>
                <c:pt idx="335">
                  <c:v>27729</c:v>
                </c:pt>
                <c:pt idx="336">
                  <c:v>27760</c:v>
                </c:pt>
                <c:pt idx="337">
                  <c:v>27791</c:v>
                </c:pt>
                <c:pt idx="338">
                  <c:v>27820</c:v>
                </c:pt>
                <c:pt idx="339">
                  <c:v>27851</c:v>
                </c:pt>
                <c:pt idx="340">
                  <c:v>27881</c:v>
                </c:pt>
                <c:pt idx="341">
                  <c:v>27912</c:v>
                </c:pt>
                <c:pt idx="342">
                  <c:v>27942</c:v>
                </c:pt>
                <c:pt idx="343">
                  <c:v>27973</c:v>
                </c:pt>
                <c:pt idx="344">
                  <c:v>28004</c:v>
                </c:pt>
                <c:pt idx="345">
                  <c:v>28034</c:v>
                </c:pt>
                <c:pt idx="346">
                  <c:v>28065</c:v>
                </c:pt>
                <c:pt idx="347">
                  <c:v>28095</c:v>
                </c:pt>
                <c:pt idx="348">
                  <c:v>28126</c:v>
                </c:pt>
                <c:pt idx="349">
                  <c:v>28157</c:v>
                </c:pt>
                <c:pt idx="350">
                  <c:v>28185</c:v>
                </c:pt>
                <c:pt idx="351">
                  <c:v>28216</c:v>
                </c:pt>
                <c:pt idx="352">
                  <c:v>28246</c:v>
                </c:pt>
                <c:pt idx="353">
                  <c:v>28277</c:v>
                </c:pt>
                <c:pt idx="354">
                  <c:v>28307</c:v>
                </c:pt>
                <c:pt idx="355">
                  <c:v>28338</c:v>
                </c:pt>
                <c:pt idx="356">
                  <c:v>28369</c:v>
                </c:pt>
                <c:pt idx="357">
                  <c:v>28399</c:v>
                </c:pt>
                <c:pt idx="358">
                  <c:v>28430</c:v>
                </c:pt>
                <c:pt idx="359">
                  <c:v>28460</c:v>
                </c:pt>
                <c:pt idx="360">
                  <c:v>28491</c:v>
                </c:pt>
                <c:pt idx="361">
                  <c:v>28522</c:v>
                </c:pt>
                <c:pt idx="362">
                  <c:v>28550</c:v>
                </c:pt>
                <c:pt idx="363">
                  <c:v>28581</c:v>
                </c:pt>
                <c:pt idx="364">
                  <c:v>28611</c:v>
                </c:pt>
                <c:pt idx="365">
                  <c:v>28642</c:v>
                </c:pt>
                <c:pt idx="366">
                  <c:v>28672</c:v>
                </c:pt>
                <c:pt idx="367">
                  <c:v>28703</c:v>
                </c:pt>
                <c:pt idx="368">
                  <c:v>28734</c:v>
                </c:pt>
                <c:pt idx="369">
                  <c:v>28764</c:v>
                </c:pt>
                <c:pt idx="370">
                  <c:v>28795</c:v>
                </c:pt>
                <c:pt idx="371">
                  <c:v>28825</c:v>
                </c:pt>
                <c:pt idx="372">
                  <c:v>28856</c:v>
                </c:pt>
                <c:pt idx="373">
                  <c:v>28887</c:v>
                </c:pt>
                <c:pt idx="374">
                  <c:v>28915</c:v>
                </c:pt>
                <c:pt idx="375">
                  <c:v>28946</c:v>
                </c:pt>
                <c:pt idx="376">
                  <c:v>28976</c:v>
                </c:pt>
                <c:pt idx="377">
                  <c:v>29007</c:v>
                </c:pt>
                <c:pt idx="378">
                  <c:v>29037</c:v>
                </c:pt>
                <c:pt idx="379">
                  <c:v>29068</c:v>
                </c:pt>
                <c:pt idx="380">
                  <c:v>29099</c:v>
                </c:pt>
                <c:pt idx="381">
                  <c:v>29129</c:v>
                </c:pt>
                <c:pt idx="382">
                  <c:v>29160</c:v>
                </c:pt>
                <c:pt idx="383">
                  <c:v>29190</c:v>
                </c:pt>
                <c:pt idx="384">
                  <c:v>29221</c:v>
                </c:pt>
                <c:pt idx="385">
                  <c:v>29252</c:v>
                </c:pt>
                <c:pt idx="386">
                  <c:v>29281</c:v>
                </c:pt>
                <c:pt idx="387">
                  <c:v>29312</c:v>
                </c:pt>
                <c:pt idx="388">
                  <c:v>29342</c:v>
                </c:pt>
                <c:pt idx="389">
                  <c:v>29373</c:v>
                </c:pt>
                <c:pt idx="390">
                  <c:v>29403</c:v>
                </c:pt>
                <c:pt idx="391">
                  <c:v>29434</c:v>
                </c:pt>
                <c:pt idx="392">
                  <c:v>29465</c:v>
                </c:pt>
                <c:pt idx="393">
                  <c:v>29495</c:v>
                </c:pt>
                <c:pt idx="394">
                  <c:v>29526</c:v>
                </c:pt>
                <c:pt idx="395">
                  <c:v>29556</c:v>
                </c:pt>
                <c:pt idx="396">
                  <c:v>29587</c:v>
                </c:pt>
                <c:pt idx="397">
                  <c:v>29618</c:v>
                </c:pt>
                <c:pt idx="398">
                  <c:v>29646</c:v>
                </c:pt>
                <c:pt idx="399">
                  <c:v>29677</c:v>
                </c:pt>
                <c:pt idx="400">
                  <c:v>29707</c:v>
                </c:pt>
                <c:pt idx="401">
                  <c:v>29738</c:v>
                </c:pt>
                <c:pt idx="402">
                  <c:v>29768</c:v>
                </c:pt>
                <c:pt idx="403">
                  <c:v>29799</c:v>
                </c:pt>
                <c:pt idx="404">
                  <c:v>29830</c:v>
                </c:pt>
                <c:pt idx="405">
                  <c:v>29860</c:v>
                </c:pt>
                <c:pt idx="406">
                  <c:v>29891</c:v>
                </c:pt>
                <c:pt idx="407">
                  <c:v>29921</c:v>
                </c:pt>
                <c:pt idx="408">
                  <c:v>29952</c:v>
                </c:pt>
                <c:pt idx="409">
                  <c:v>29983</c:v>
                </c:pt>
                <c:pt idx="410">
                  <c:v>30011</c:v>
                </c:pt>
                <c:pt idx="411">
                  <c:v>30042</c:v>
                </c:pt>
                <c:pt idx="412">
                  <c:v>30072</c:v>
                </c:pt>
                <c:pt idx="413">
                  <c:v>30103</c:v>
                </c:pt>
                <c:pt idx="414">
                  <c:v>30133</c:v>
                </c:pt>
                <c:pt idx="415">
                  <c:v>30164</c:v>
                </c:pt>
                <c:pt idx="416">
                  <c:v>30195</c:v>
                </c:pt>
                <c:pt idx="417">
                  <c:v>30225</c:v>
                </c:pt>
                <c:pt idx="418">
                  <c:v>30256</c:v>
                </c:pt>
                <c:pt idx="419">
                  <c:v>30286</c:v>
                </c:pt>
                <c:pt idx="420">
                  <c:v>30317</c:v>
                </c:pt>
                <c:pt idx="421">
                  <c:v>30348</c:v>
                </c:pt>
                <c:pt idx="422">
                  <c:v>30376</c:v>
                </c:pt>
                <c:pt idx="423">
                  <c:v>30407</c:v>
                </c:pt>
                <c:pt idx="424">
                  <c:v>30437</c:v>
                </c:pt>
                <c:pt idx="425">
                  <c:v>30468</c:v>
                </c:pt>
                <c:pt idx="426">
                  <c:v>30498</c:v>
                </c:pt>
                <c:pt idx="427">
                  <c:v>30529</c:v>
                </c:pt>
                <c:pt idx="428">
                  <c:v>30560</c:v>
                </c:pt>
                <c:pt idx="429">
                  <c:v>30590</c:v>
                </c:pt>
                <c:pt idx="430">
                  <c:v>30621</c:v>
                </c:pt>
                <c:pt idx="431">
                  <c:v>30651</c:v>
                </c:pt>
                <c:pt idx="432">
                  <c:v>30682</c:v>
                </c:pt>
                <c:pt idx="433">
                  <c:v>30713</c:v>
                </c:pt>
                <c:pt idx="434">
                  <c:v>30742</c:v>
                </c:pt>
                <c:pt idx="435">
                  <c:v>30773</c:v>
                </c:pt>
                <c:pt idx="436">
                  <c:v>30803</c:v>
                </c:pt>
                <c:pt idx="437">
                  <c:v>30834</c:v>
                </c:pt>
                <c:pt idx="438">
                  <c:v>30864</c:v>
                </c:pt>
                <c:pt idx="439">
                  <c:v>30895</c:v>
                </c:pt>
                <c:pt idx="440">
                  <c:v>30926</c:v>
                </c:pt>
                <c:pt idx="441">
                  <c:v>30956</c:v>
                </c:pt>
                <c:pt idx="442">
                  <c:v>30987</c:v>
                </c:pt>
                <c:pt idx="443">
                  <c:v>31017</c:v>
                </c:pt>
                <c:pt idx="444">
                  <c:v>31048</c:v>
                </c:pt>
                <c:pt idx="445">
                  <c:v>31079</c:v>
                </c:pt>
                <c:pt idx="446">
                  <c:v>31107</c:v>
                </c:pt>
                <c:pt idx="447">
                  <c:v>31138</c:v>
                </c:pt>
                <c:pt idx="448">
                  <c:v>31168</c:v>
                </c:pt>
                <c:pt idx="449">
                  <c:v>31199</c:v>
                </c:pt>
                <c:pt idx="450">
                  <c:v>31229</c:v>
                </c:pt>
                <c:pt idx="451">
                  <c:v>31260</c:v>
                </c:pt>
                <c:pt idx="452">
                  <c:v>31291</c:v>
                </c:pt>
                <c:pt idx="453">
                  <c:v>31321</c:v>
                </c:pt>
                <c:pt idx="454">
                  <c:v>31352</c:v>
                </c:pt>
                <c:pt idx="455">
                  <c:v>31382</c:v>
                </c:pt>
                <c:pt idx="456">
                  <c:v>31413</c:v>
                </c:pt>
                <c:pt idx="457">
                  <c:v>31444</c:v>
                </c:pt>
                <c:pt idx="458">
                  <c:v>31472</c:v>
                </c:pt>
                <c:pt idx="459">
                  <c:v>31503</c:v>
                </c:pt>
                <c:pt idx="460">
                  <c:v>31533</c:v>
                </c:pt>
                <c:pt idx="461">
                  <c:v>31564</c:v>
                </c:pt>
                <c:pt idx="462">
                  <c:v>31594</c:v>
                </c:pt>
                <c:pt idx="463">
                  <c:v>31625</c:v>
                </c:pt>
                <c:pt idx="464">
                  <c:v>31656</c:v>
                </c:pt>
                <c:pt idx="465">
                  <c:v>31686</c:v>
                </c:pt>
                <c:pt idx="466">
                  <c:v>31717</c:v>
                </c:pt>
                <c:pt idx="467">
                  <c:v>31747</c:v>
                </c:pt>
                <c:pt idx="468">
                  <c:v>31778</c:v>
                </c:pt>
                <c:pt idx="469">
                  <c:v>31809</c:v>
                </c:pt>
                <c:pt idx="470">
                  <c:v>31837</c:v>
                </c:pt>
                <c:pt idx="471">
                  <c:v>31868</c:v>
                </c:pt>
                <c:pt idx="472">
                  <c:v>31898</c:v>
                </c:pt>
                <c:pt idx="473">
                  <c:v>31929</c:v>
                </c:pt>
                <c:pt idx="474">
                  <c:v>31959</c:v>
                </c:pt>
                <c:pt idx="475">
                  <c:v>31990</c:v>
                </c:pt>
                <c:pt idx="476">
                  <c:v>32021</c:v>
                </c:pt>
                <c:pt idx="477">
                  <c:v>32051</c:v>
                </c:pt>
                <c:pt idx="478">
                  <c:v>32082</c:v>
                </c:pt>
                <c:pt idx="479">
                  <c:v>32112</c:v>
                </c:pt>
                <c:pt idx="480">
                  <c:v>32143</c:v>
                </c:pt>
                <c:pt idx="481">
                  <c:v>32174</c:v>
                </c:pt>
                <c:pt idx="482">
                  <c:v>32203</c:v>
                </c:pt>
                <c:pt idx="483">
                  <c:v>32234</c:v>
                </c:pt>
                <c:pt idx="484">
                  <c:v>32264</c:v>
                </c:pt>
                <c:pt idx="485">
                  <c:v>32295</c:v>
                </c:pt>
                <c:pt idx="486">
                  <c:v>32325</c:v>
                </c:pt>
                <c:pt idx="487">
                  <c:v>32356</c:v>
                </c:pt>
                <c:pt idx="488">
                  <c:v>32387</c:v>
                </c:pt>
                <c:pt idx="489">
                  <c:v>32417</c:v>
                </c:pt>
                <c:pt idx="490">
                  <c:v>32448</c:v>
                </c:pt>
                <c:pt idx="491">
                  <c:v>32478</c:v>
                </c:pt>
                <c:pt idx="492">
                  <c:v>32509</c:v>
                </c:pt>
                <c:pt idx="493">
                  <c:v>32540</c:v>
                </c:pt>
                <c:pt idx="494">
                  <c:v>32568</c:v>
                </c:pt>
                <c:pt idx="495">
                  <c:v>32599</c:v>
                </c:pt>
                <c:pt idx="496">
                  <c:v>32629</c:v>
                </c:pt>
                <c:pt idx="497">
                  <c:v>32660</c:v>
                </c:pt>
                <c:pt idx="498">
                  <c:v>32690</c:v>
                </c:pt>
                <c:pt idx="499">
                  <c:v>32721</c:v>
                </c:pt>
                <c:pt idx="500">
                  <c:v>32752</c:v>
                </c:pt>
                <c:pt idx="501">
                  <c:v>32782</c:v>
                </c:pt>
                <c:pt idx="502">
                  <c:v>32813</c:v>
                </c:pt>
                <c:pt idx="503">
                  <c:v>32843</c:v>
                </c:pt>
                <c:pt idx="504">
                  <c:v>32874</c:v>
                </c:pt>
                <c:pt idx="505">
                  <c:v>32905</c:v>
                </c:pt>
                <c:pt idx="506">
                  <c:v>32933</c:v>
                </c:pt>
                <c:pt idx="507">
                  <c:v>32964</c:v>
                </c:pt>
                <c:pt idx="508">
                  <c:v>32994</c:v>
                </c:pt>
                <c:pt idx="509">
                  <c:v>33025</c:v>
                </c:pt>
                <c:pt idx="510">
                  <c:v>33055</c:v>
                </c:pt>
                <c:pt idx="511">
                  <c:v>33086</c:v>
                </c:pt>
                <c:pt idx="512">
                  <c:v>33117</c:v>
                </c:pt>
                <c:pt idx="513">
                  <c:v>33147</c:v>
                </c:pt>
                <c:pt idx="514">
                  <c:v>33178</c:v>
                </c:pt>
                <c:pt idx="515">
                  <c:v>33208</c:v>
                </c:pt>
                <c:pt idx="516">
                  <c:v>33239</c:v>
                </c:pt>
                <c:pt idx="517">
                  <c:v>33270</c:v>
                </c:pt>
                <c:pt idx="518">
                  <c:v>33298</c:v>
                </c:pt>
                <c:pt idx="519">
                  <c:v>33329</c:v>
                </c:pt>
                <c:pt idx="520">
                  <c:v>33359</c:v>
                </c:pt>
                <c:pt idx="521">
                  <c:v>33390</c:v>
                </c:pt>
                <c:pt idx="522">
                  <c:v>33420</c:v>
                </c:pt>
                <c:pt idx="523">
                  <c:v>33451</c:v>
                </c:pt>
                <c:pt idx="524">
                  <c:v>33482</c:v>
                </c:pt>
                <c:pt idx="525">
                  <c:v>33512</c:v>
                </c:pt>
                <c:pt idx="526">
                  <c:v>33543</c:v>
                </c:pt>
                <c:pt idx="527">
                  <c:v>33573</c:v>
                </c:pt>
                <c:pt idx="528">
                  <c:v>33604</c:v>
                </c:pt>
                <c:pt idx="529">
                  <c:v>33635</c:v>
                </c:pt>
                <c:pt idx="530">
                  <c:v>33664</c:v>
                </c:pt>
                <c:pt idx="531">
                  <c:v>33695</c:v>
                </c:pt>
                <c:pt idx="532">
                  <c:v>33725</c:v>
                </c:pt>
                <c:pt idx="533">
                  <c:v>33756</c:v>
                </c:pt>
                <c:pt idx="534">
                  <c:v>33786</c:v>
                </c:pt>
                <c:pt idx="535">
                  <c:v>33817</c:v>
                </c:pt>
                <c:pt idx="536">
                  <c:v>33848</c:v>
                </c:pt>
                <c:pt idx="537">
                  <c:v>33878</c:v>
                </c:pt>
                <c:pt idx="538">
                  <c:v>33909</c:v>
                </c:pt>
                <c:pt idx="539">
                  <c:v>33939</c:v>
                </c:pt>
                <c:pt idx="540">
                  <c:v>33970</c:v>
                </c:pt>
                <c:pt idx="541">
                  <c:v>34001</c:v>
                </c:pt>
                <c:pt idx="542">
                  <c:v>34029</c:v>
                </c:pt>
                <c:pt idx="543">
                  <c:v>34060</c:v>
                </c:pt>
                <c:pt idx="544">
                  <c:v>34090</c:v>
                </c:pt>
                <c:pt idx="545">
                  <c:v>34121</c:v>
                </c:pt>
                <c:pt idx="546">
                  <c:v>34151</c:v>
                </c:pt>
                <c:pt idx="547">
                  <c:v>34182</c:v>
                </c:pt>
                <c:pt idx="548">
                  <c:v>34213</c:v>
                </c:pt>
                <c:pt idx="549">
                  <c:v>34243</c:v>
                </c:pt>
                <c:pt idx="550">
                  <c:v>34274</c:v>
                </c:pt>
                <c:pt idx="551">
                  <c:v>34304</c:v>
                </c:pt>
                <c:pt idx="552">
                  <c:v>34335</c:v>
                </c:pt>
                <c:pt idx="553">
                  <c:v>34366</c:v>
                </c:pt>
                <c:pt idx="554">
                  <c:v>34394</c:v>
                </c:pt>
                <c:pt idx="555">
                  <c:v>34425</c:v>
                </c:pt>
                <c:pt idx="556">
                  <c:v>34455</c:v>
                </c:pt>
                <c:pt idx="557">
                  <c:v>34486</c:v>
                </c:pt>
                <c:pt idx="558">
                  <c:v>34516</c:v>
                </c:pt>
                <c:pt idx="559">
                  <c:v>34547</c:v>
                </c:pt>
                <c:pt idx="560">
                  <c:v>34578</c:v>
                </c:pt>
                <c:pt idx="561">
                  <c:v>34608</c:v>
                </c:pt>
                <c:pt idx="562">
                  <c:v>34639</c:v>
                </c:pt>
                <c:pt idx="563">
                  <c:v>34669</c:v>
                </c:pt>
                <c:pt idx="564">
                  <c:v>34700</c:v>
                </c:pt>
                <c:pt idx="565">
                  <c:v>34731</c:v>
                </c:pt>
                <c:pt idx="566">
                  <c:v>34759</c:v>
                </c:pt>
                <c:pt idx="567">
                  <c:v>34790</c:v>
                </c:pt>
                <c:pt idx="568">
                  <c:v>34820</c:v>
                </c:pt>
                <c:pt idx="569">
                  <c:v>34851</c:v>
                </c:pt>
                <c:pt idx="570">
                  <c:v>34881</c:v>
                </c:pt>
                <c:pt idx="571">
                  <c:v>34912</c:v>
                </c:pt>
                <c:pt idx="572">
                  <c:v>34943</c:v>
                </c:pt>
                <c:pt idx="573">
                  <c:v>34973</c:v>
                </c:pt>
                <c:pt idx="574">
                  <c:v>35004</c:v>
                </c:pt>
                <c:pt idx="575">
                  <c:v>35034</c:v>
                </c:pt>
                <c:pt idx="576">
                  <c:v>35065</c:v>
                </c:pt>
                <c:pt idx="577">
                  <c:v>35096</c:v>
                </c:pt>
                <c:pt idx="578">
                  <c:v>35125</c:v>
                </c:pt>
                <c:pt idx="579">
                  <c:v>35156</c:v>
                </c:pt>
                <c:pt idx="580">
                  <c:v>35186</c:v>
                </c:pt>
                <c:pt idx="581">
                  <c:v>35217</c:v>
                </c:pt>
                <c:pt idx="582">
                  <c:v>35247</c:v>
                </c:pt>
                <c:pt idx="583">
                  <c:v>35278</c:v>
                </c:pt>
                <c:pt idx="584">
                  <c:v>35309</c:v>
                </c:pt>
                <c:pt idx="585">
                  <c:v>35339</c:v>
                </c:pt>
                <c:pt idx="586">
                  <c:v>35370</c:v>
                </c:pt>
                <c:pt idx="587">
                  <c:v>35400</c:v>
                </c:pt>
                <c:pt idx="588">
                  <c:v>35431</c:v>
                </c:pt>
                <c:pt idx="589">
                  <c:v>35462</c:v>
                </c:pt>
                <c:pt idx="590">
                  <c:v>35490</c:v>
                </c:pt>
                <c:pt idx="591">
                  <c:v>35521</c:v>
                </c:pt>
                <c:pt idx="592">
                  <c:v>35551</c:v>
                </c:pt>
                <c:pt idx="593">
                  <c:v>35582</c:v>
                </c:pt>
                <c:pt idx="594">
                  <c:v>35612</c:v>
                </c:pt>
                <c:pt idx="595">
                  <c:v>35643</c:v>
                </c:pt>
                <c:pt idx="596">
                  <c:v>35674</c:v>
                </c:pt>
                <c:pt idx="597">
                  <c:v>35704</c:v>
                </c:pt>
                <c:pt idx="598">
                  <c:v>35735</c:v>
                </c:pt>
                <c:pt idx="599">
                  <c:v>35765</c:v>
                </c:pt>
                <c:pt idx="600">
                  <c:v>35796</c:v>
                </c:pt>
                <c:pt idx="601">
                  <c:v>35827</c:v>
                </c:pt>
                <c:pt idx="602">
                  <c:v>35855</c:v>
                </c:pt>
                <c:pt idx="603">
                  <c:v>35886</c:v>
                </c:pt>
                <c:pt idx="604">
                  <c:v>35916</c:v>
                </c:pt>
                <c:pt idx="605">
                  <c:v>35947</c:v>
                </c:pt>
                <c:pt idx="606">
                  <c:v>35977</c:v>
                </c:pt>
                <c:pt idx="607">
                  <c:v>36008</c:v>
                </c:pt>
                <c:pt idx="608">
                  <c:v>36039</c:v>
                </c:pt>
                <c:pt idx="609">
                  <c:v>36069</c:v>
                </c:pt>
                <c:pt idx="610">
                  <c:v>36100</c:v>
                </c:pt>
                <c:pt idx="611">
                  <c:v>36130</c:v>
                </c:pt>
                <c:pt idx="612">
                  <c:v>36161</c:v>
                </c:pt>
                <c:pt idx="613">
                  <c:v>36192</c:v>
                </c:pt>
                <c:pt idx="614">
                  <c:v>36220</c:v>
                </c:pt>
                <c:pt idx="615">
                  <c:v>36251</c:v>
                </c:pt>
                <c:pt idx="616">
                  <c:v>36281</c:v>
                </c:pt>
                <c:pt idx="617">
                  <c:v>36312</c:v>
                </c:pt>
                <c:pt idx="618">
                  <c:v>36342</c:v>
                </c:pt>
                <c:pt idx="619">
                  <c:v>36373</c:v>
                </c:pt>
                <c:pt idx="620">
                  <c:v>36404</c:v>
                </c:pt>
                <c:pt idx="621">
                  <c:v>36434</c:v>
                </c:pt>
                <c:pt idx="622">
                  <c:v>36465</c:v>
                </c:pt>
                <c:pt idx="623">
                  <c:v>36495</c:v>
                </c:pt>
                <c:pt idx="624">
                  <c:v>36526</c:v>
                </c:pt>
                <c:pt idx="625">
                  <c:v>36557</c:v>
                </c:pt>
                <c:pt idx="626">
                  <c:v>36586</c:v>
                </c:pt>
                <c:pt idx="627">
                  <c:v>36617</c:v>
                </c:pt>
                <c:pt idx="628">
                  <c:v>36647</c:v>
                </c:pt>
                <c:pt idx="629">
                  <c:v>36678</c:v>
                </c:pt>
                <c:pt idx="630">
                  <c:v>36708</c:v>
                </c:pt>
                <c:pt idx="631">
                  <c:v>36739</c:v>
                </c:pt>
                <c:pt idx="632">
                  <c:v>36770</c:v>
                </c:pt>
                <c:pt idx="633">
                  <c:v>36800</c:v>
                </c:pt>
                <c:pt idx="634">
                  <c:v>36831</c:v>
                </c:pt>
                <c:pt idx="635">
                  <c:v>36861</c:v>
                </c:pt>
                <c:pt idx="636">
                  <c:v>36892</c:v>
                </c:pt>
                <c:pt idx="637">
                  <c:v>36923</c:v>
                </c:pt>
                <c:pt idx="638">
                  <c:v>36951</c:v>
                </c:pt>
                <c:pt idx="639">
                  <c:v>36982</c:v>
                </c:pt>
                <c:pt idx="640">
                  <c:v>37012</c:v>
                </c:pt>
                <c:pt idx="641">
                  <c:v>37043</c:v>
                </c:pt>
                <c:pt idx="642">
                  <c:v>37073</c:v>
                </c:pt>
                <c:pt idx="643">
                  <c:v>37104</c:v>
                </c:pt>
                <c:pt idx="644">
                  <c:v>37135</c:v>
                </c:pt>
                <c:pt idx="645">
                  <c:v>37165</c:v>
                </c:pt>
                <c:pt idx="646">
                  <c:v>37196</c:v>
                </c:pt>
                <c:pt idx="647">
                  <c:v>37226</c:v>
                </c:pt>
                <c:pt idx="648">
                  <c:v>37257</c:v>
                </c:pt>
                <c:pt idx="649">
                  <c:v>37288</c:v>
                </c:pt>
                <c:pt idx="650">
                  <c:v>37316</c:v>
                </c:pt>
                <c:pt idx="651">
                  <c:v>37347</c:v>
                </c:pt>
                <c:pt idx="652">
                  <c:v>37377</c:v>
                </c:pt>
                <c:pt idx="653">
                  <c:v>37408</c:v>
                </c:pt>
                <c:pt idx="654">
                  <c:v>37438</c:v>
                </c:pt>
                <c:pt idx="655">
                  <c:v>37469</c:v>
                </c:pt>
                <c:pt idx="656">
                  <c:v>37500</c:v>
                </c:pt>
                <c:pt idx="657">
                  <c:v>37530</c:v>
                </c:pt>
                <c:pt idx="658">
                  <c:v>37561</c:v>
                </c:pt>
                <c:pt idx="659">
                  <c:v>37591</c:v>
                </c:pt>
                <c:pt idx="660">
                  <c:v>37622</c:v>
                </c:pt>
                <c:pt idx="661">
                  <c:v>37653</c:v>
                </c:pt>
                <c:pt idx="662">
                  <c:v>37681</c:v>
                </c:pt>
                <c:pt idx="663">
                  <c:v>37712</c:v>
                </c:pt>
                <c:pt idx="664">
                  <c:v>37742</c:v>
                </c:pt>
                <c:pt idx="665">
                  <c:v>37773</c:v>
                </c:pt>
                <c:pt idx="666">
                  <c:v>37803</c:v>
                </c:pt>
                <c:pt idx="667">
                  <c:v>37834</c:v>
                </c:pt>
                <c:pt idx="668">
                  <c:v>37865</c:v>
                </c:pt>
                <c:pt idx="669">
                  <c:v>37895</c:v>
                </c:pt>
                <c:pt idx="670">
                  <c:v>37926</c:v>
                </c:pt>
                <c:pt idx="671">
                  <c:v>37956</c:v>
                </c:pt>
                <c:pt idx="672">
                  <c:v>37987</c:v>
                </c:pt>
                <c:pt idx="673">
                  <c:v>38018</c:v>
                </c:pt>
                <c:pt idx="674">
                  <c:v>38047</c:v>
                </c:pt>
                <c:pt idx="675">
                  <c:v>38078</c:v>
                </c:pt>
                <c:pt idx="676">
                  <c:v>38108</c:v>
                </c:pt>
                <c:pt idx="677">
                  <c:v>38139</c:v>
                </c:pt>
                <c:pt idx="678">
                  <c:v>38169</c:v>
                </c:pt>
                <c:pt idx="679">
                  <c:v>38200</c:v>
                </c:pt>
                <c:pt idx="680">
                  <c:v>38231</c:v>
                </c:pt>
                <c:pt idx="681">
                  <c:v>38261</c:v>
                </c:pt>
                <c:pt idx="682">
                  <c:v>38292</c:v>
                </c:pt>
                <c:pt idx="683">
                  <c:v>38322</c:v>
                </c:pt>
                <c:pt idx="684">
                  <c:v>38353</c:v>
                </c:pt>
                <c:pt idx="685">
                  <c:v>38384</c:v>
                </c:pt>
                <c:pt idx="686">
                  <c:v>38412</c:v>
                </c:pt>
                <c:pt idx="687">
                  <c:v>38443</c:v>
                </c:pt>
                <c:pt idx="688">
                  <c:v>38473</c:v>
                </c:pt>
                <c:pt idx="689">
                  <c:v>38504</c:v>
                </c:pt>
                <c:pt idx="690">
                  <c:v>38534</c:v>
                </c:pt>
                <c:pt idx="691">
                  <c:v>38565</c:v>
                </c:pt>
                <c:pt idx="692">
                  <c:v>38596</c:v>
                </c:pt>
                <c:pt idx="693">
                  <c:v>38626</c:v>
                </c:pt>
                <c:pt idx="694">
                  <c:v>38657</c:v>
                </c:pt>
                <c:pt idx="695">
                  <c:v>38687</c:v>
                </c:pt>
                <c:pt idx="696">
                  <c:v>38718</c:v>
                </c:pt>
                <c:pt idx="697">
                  <c:v>38749</c:v>
                </c:pt>
                <c:pt idx="698">
                  <c:v>38777</c:v>
                </c:pt>
                <c:pt idx="699">
                  <c:v>38808</c:v>
                </c:pt>
                <c:pt idx="700">
                  <c:v>38838</c:v>
                </c:pt>
                <c:pt idx="701">
                  <c:v>38869</c:v>
                </c:pt>
                <c:pt idx="702">
                  <c:v>38899</c:v>
                </c:pt>
                <c:pt idx="703">
                  <c:v>38930</c:v>
                </c:pt>
                <c:pt idx="704">
                  <c:v>38961</c:v>
                </c:pt>
                <c:pt idx="705">
                  <c:v>38991</c:v>
                </c:pt>
                <c:pt idx="706">
                  <c:v>39022</c:v>
                </c:pt>
                <c:pt idx="707">
                  <c:v>39052</c:v>
                </c:pt>
                <c:pt idx="708">
                  <c:v>39083</c:v>
                </c:pt>
                <c:pt idx="709">
                  <c:v>39114</c:v>
                </c:pt>
                <c:pt idx="710">
                  <c:v>39142</c:v>
                </c:pt>
                <c:pt idx="711">
                  <c:v>39173</c:v>
                </c:pt>
                <c:pt idx="712">
                  <c:v>39203</c:v>
                </c:pt>
                <c:pt idx="713">
                  <c:v>39234</c:v>
                </c:pt>
                <c:pt idx="714">
                  <c:v>39264</c:v>
                </c:pt>
                <c:pt idx="715">
                  <c:v>39295</c:v>
                </c:pt>
                <c:pt idx="716">
                  <c:v>39326</c:v>
                </c:pt>
                <c:pt idx="717">
                  <c:v>39356</c:v>
                </c:pt>
                <c:pt idx="718">
                  <c:v>39387</c:v>
                </c:pt>
                <c:pt idx="719">
                  <c:v>39417</c:v>
                </c:pt>
                <c:pt idx="720">
                  <c:v>39448</c:v>
                </c:pt>
                <c:pt idx="721">
                  <c:v>39479</c:v>
                </c:pt>
                <c:pt idx="722">
                  <c:v>39508</c:v>
                </c:pt>
                <c:pt idx="723">
                  <c:v>39539</c:v>
                </c:pt>
                <c:pt idx="724">
                  <c:v>39569</c:v>
                </c:pt>
                <c:pt idx="725">
                  <c:v>39600</c:v>
                </c:pt>
                <c:pt idx="726">
                  <c:v>39630</c:v>
                </c:pt>
                <c:pt idx="727">
                  <c:v>39661</c:v>
                </c:pt>
                <c:pt idx="728">
                  <c:v>39692</c:v>
                </c:pt>
                <c:pt idx="729">
                  <c:v>39722</c:v>
                </c:pt>
                <c:pt idx="730">
                  <c:v>39753</c:v>
                </c:pt>
                <c:pt idx="731">
                  <c:v>39783</c:v>
                </c:pt>
                <c:pt idx="732">
                  <c:v>39814</c:v>
                </c:pt>
                <c:pt idx="733">
                  <c:v>39845</c:v>
                </c:pt>
                <c:pt idx="734">
                  <c:v>39873</c:v>
                </c:pt>
                <c:pt idx="735">
                  <c:v>39904</c:v>
                </c:pt>
                <c:pt idx="736">
                  <c:v>39934</c:v>
                </c:pt>
                <c:pt idx="737">
                  <c:v>39965</c:v>
                </c:pt>
                <c:pt idx="738">
                  <c:v>39995</c:v>
                </c:pt>
                <c:pt idx="739">
                  <c:v>40026</c:v>
                </c:pt>
                <c:pt idx="740">
                  <c:v>40057</c:v>
                </c:pt>
                <c:pt idx="741">
                  <c:v>40087</c:v>
                </c:pt>
                <c:pt idx="742">
                  <c:v>40118</c:v>
                </c:pt>
                <c:pt idx="743">
                  <c:v>40148</c:v>
                </c:pt>
                <c:pt idx="744">
                  <c:v>40179</c:v>
                </c:pt>
                <c:pt idx="745">
                  <c:v>40210</c:v>
                </c:pt>
                <c:pt idx="746">
                  <c:v>40238</c:v>
                </c:pt>
                <c:pt idx="747">
                  <c:v>40269</c:v>
                </c:pt>
                <c:pt idx="748">
                  <c:v>40299</c:v>
                </c:pt>
                <c:pt idx="749">
                  <c:v>40330</c:v>
                </c:pt>
                <c:pt idx="750">
                  <c:v>40360</c:v>
                </c:pt>
                <c:pt idx="751">
                  <c:v>40391</c:v>
                </c:pt>
                <c:pt idx="752">
                  <c:v>40422</c:v>
                </c:pt>
                <c:pt idx="753">
                  <c:v>40452</c:v>
                </c:pt>
                <c:pt idx="754">
                  <c:v>40483</c:v>
                </c:pt>
                <c:pt idx="755">
                  <c:v>40513</c:v>
                </c:pt>
                <c:pt idx="756">
                  <c:v>40544</c:v>
                </c:pt>
                <c:pt idx="757">
                  <c:v>40575</c:v>
                </c:pt>
                <c:pt idx="758">
                  <c:v>40603</c:v>
                </c:pt>
                <c:pt idx="759">
                  <c:v>40634</c:v>
                </c:pt>
                <c:pt idx="760">
                  <c:v>40664</c:v>
                </c:pt>
                <c:pt idx="761">
                  <c:v>40695</c:v>
                </c:pt>
                <c:pt idx="762">
                  <c:v>40725</c:v>
                </c:pt>
                <c:pt idx="763">
                  <c:v>40756</c:v>
                </c:pt>
                <c:pt idx="764">
                  <c:v>40787</c:v>
                </c:pt>
                <c:pt idx="765">
                  <c:v>40817</c:v>
                </c:pt>
                <c:pt idx="766">
                  <c:v>40848</c:v>
                </c:pt>
                <c:pt idx="767">
                  <c:v>40878</c:v>
                </c:pt>
                <c:pt idx="768">
                  <c:v>40909</c:v>
                </c:pt>
                <c:pt idx="769">
                  <c:v>40940</c:v>
                </c:pt>
                <c:pt idx="770">
                  <c:v>40969</c:v>
                </c:pt>
                <c:pt idx="771">
                  <c:v>41000</c:v>
                </c:pt>
                <c:pt idx="772">
                  <c:v>41030</c:v>
                </c:pt>
                <c:pt idx="773">
                  <c:v>41061</c:v>
                </c:pt>
                <c:pt idx="774">
                  <c:v>41091</c:v>
                </c:pt>
                <c:pt idx="775">
                  <c:v>41122</c:v>
                </c:pt>
                <c:pt idx="776">
                  <c:v>41153</c:v>
                </c:pt>
                <c:pt idx="777">
                  <c:v>41183</c:v>
                </c:pt>
                <c:pt idx="778">
                  <c:v>41214</c:v>
                </c:pt>
                <c:pt idx="779">
                  <c:v>41244</c:v>
                </c:pt>
                <c:pt idx="780">
                  <c:v>41275</c:v>
                </c:pt>
                <c:pt idx="781">
                  <c:v>41306</c:v>
                </c:pt>
                <c:pt idx="782">
                  <c:v>41334</c:v>
                </c:pt>
                <c:pt idx="783">
                  <c:v>41365</c:v>
                </c:pt>
                <c:pt idx="784">
                  <c:v>41395</c:v>
                </c:pt>
                <c:pt idx="785">
                  <c:v>41426</c:v>
                </c:pt>
                <c:pt idx="786">
                  <c:v>41456</c:v>
                </c:pt>
                <c:pt idx="787">
                  <c:v>41487</c:v>
                </c:pt>
                <c:pt idx="788">
                  <c:v>41518</c:v>
                </c:pt>
                <c:pt idx="789">
                  <c:v>41548</c:v>
                </c:pt>
                <c:pt idx="790">
                  <c:v>41579</c:v>
                </c:pt>
                <c:pt idx="791">
                  <c:v>41609</c:v>
                </c:pt>
                <c:pt idx="792">
                  <c:v>41640</c:v>
                </c:pt>
                <c:pt idx="793">
                  <c:v>41671</c:v>
                </c:pt>
                <c:pt idx="794">
                  <c:v>41699</c:v>
                </c:pt>
                <c:pt idx="795">
                  <c:v>41730</c:v>
                </c:pt>
                <c:pt idx="796">
                  <c:v>41760</c:v>
                </c:pt>
                <c:pt idx="797">
                  <c:v>41791</c:v>
                </c:pt>
                <c:pt idx="798">
                  <c:v>41821</c:v>
                </c:pt>
                <c:pt idx="799">
                  <c:v>41852</c:v>
                </c:pt>
                <c:pt idx="800">
                  <c:v>41883</c:v>
                </c:pt>
                <c:pt idx="801">
                  <c:v>41913</c:v>
                </c:pt>
                <c:pt idx="802">
                  <c:v>41944</c:v>
                </c:pt>
                <c:pt idx="803">
                  <c:v>41974</c:v>
                </c:pt>
              </c:numCache>
            </c:numRef>
          </c:cat>
          <c:val>
            <c:numRef>
              <c:f>CORPNFWCCA!$S$9:$S$812</c:f>
              <c:numCache>
                <c:formatCode>General</c:formatCode>
                <c:ptCount val="804"/>
                <c:pt idx="0" formatCode="0.0">
                  <c:v>0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59-2C70-4EDA-A872-5F71C31B7081}"/>
            </c:ext>
          </c:extLst>
        </c:ser>
        <c:ser>
          <c:idx val="8"/>
          <c:order val="9"/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CORPNFWCCA!$A$9:$A$812</c:f>
              <c:numCache>
                <c:formatCode>mmm\-yy</c:formatCode>
                <c:ptCount val="804"/>
                <c:pt idx="0">
                  <c:v>17533</c:v>
                </c:pt>
                <c:pt idx="1">
                  <c:v>17564</c:v>
                </c:pt>
                <c:pt idx="2">
                  <c:v>17593</c:v>
                </c:pt>
                <c:pt idx="3">
                  <c:v>17624</c:v>
                </c:pt>
                <c:pt idx="4">
                  <c:v>17654</c:v>
                </c:pt>
                <c:pt idx="5">
                  <c:v>17685</c:v>
                </c:pt>
                <c:pt idx="6">
                  <c:v>17715</c:v>
                </c:pt>
                <c:pt idx="7">
                  <c:v>17746</c:v>
                </c:pt>
                <c:pt idx="8">
                  <c:v>17777</c:v>
                </c:pt>
                <c:pt idx="9">
                  <c:v>17807</c:v>
                </c:pt>
                <c:pt idx="10">
                  <c:v>17838</c:v>
                </c:pt>
                <c:pt idx="11">
                  <c:v>17868</c:v>
                </c:pt>
                <c:pt idx="12">
                  <c:v>17899</c:v>
                </c:pt>
                <c:pt idx="13">
                  <c:v>17930</c:v>
                </c:pt>
                <c:pt idx="14">
                  <c:v>17958</c:v>
                </c:pt>
                <c:pt idx="15">
                  <c:v>17989</c:v>
                </c:pt>
                <c:pt idx="16">
                  <c:v>18019</c:v>
                </c:pt>
                <c:pt idx="17">
                  <c:v>18050</c:v>
                </c:pt>
                <c:pt idx="18">
                  <c:v>18080</c:v>
                </c:pt>
                <c:pt idx="19">
                  <c:v>18111</c:v>
                </c:pt>
                <c:pt idx="20">
                  <c:v>18142</c:v>
                </c:pt>
                <c:pt idx="21">
                  <c:v>18172</c:v>
                </c:pt>
                <c:pt idx="22">
                  <c:v>18203</c:v>
                </c:pt>
                <c:pt idx="23">
                  <c:v>18233</c:v>
                </c:pt>
                <c:pt idx="24">
                  <c:v>18264</c:v>
                </c:pt>
                <c:pt idx="25">
                  <c:v>18295</c:v>
                </c:pt>
                <c:pt idx="26">
                  <c:v>18323</c:v>
                </c:pt>
                <c:pt idx="27">
                  <c:v>18354</c:v>
                </c:pt>
                <c:pt idx="28">
                  <c:v>18384</c:v>
                </c:pt>
                <c:pt idx="29">
                  <c:v>18415</c:v>
                </c:pt>
                <c:pt idx="30">
                  <c:v>18445</c:v>
                </c:pt>
                <c:pt idx="31">
                  <c:v>18476</c:v>
                </c:pt>
                <c:pt idx="32">
                  <c:v>18507</c:v>
                </c:pt>
                <c:pt idx="33">
                  <c:v>18537</c:v>
                </c:pt>
                <c:pt idx="34">
                  <c:v>18568</c:v>
                </c:pt>
                <c:pt idx="35">
                  <c:v>18598</c:v>
                </c:pt>
                <c:pt idx="36">
                  <c:v>18629</c:v>
                </c:pt>
                <c:pt idx="37">
                  <c:v>18660</c:v>
                </c:pt>
                <c:pt idx="38">
                  <c:v>18688</c:v>
                </c:pt>
                <c:pt idx="39">
                  <c:v>18719</c:v>
                </c:pt>
                <c:pt idx="40">
                  <c:v>18749</c:v>
                </c:pt>
                <c:pt idx="41">
                  <c:v>18780</c:v>
                </c:pt>
                <c:pt idx="42">
                  <c:v>18810</c:v>
                </c:pt>
                <c:pt idx="43">
                  <c:v>18841</c:v>
                </c:pt>
                <c:pt idx="44">
                  <c:v>18872</c:v>
                </c:pt>
                <c:pt idx="45">
                  <c:v>18902</c:v>
                </c:pt>
                <c:pt idx="46">
                  <c:v>18933</c:v>
                </c:pt>
                <c:pt idx="47">
                  <c:v>18963</c:v>
                </c:pt>
                <c:pt idx="48">
                  <c:v>18994</c:v>
                </c:pt>
                <c:pt idx="49">
                  <c:v>19025</c:v>
                </c:pt>
                <c:pt idx="50">
                  <c:v>19054</c:v>
                </c:pt>
                <c:pt idx="51">
                  <c:v>19085</c:v>
                </c:pt>
                <c:pt idx="52">
                  <c:v>19115</c:v>
                </c:pt>
                <c:pt idx="53">
                  <c:v>19146</c:v>
                </c:pt>
                <c:pt idx="54">
                  <c:v>19176</c:v>
                </c:pt>
                <c:pt idx="55">
                  <c:v>19207</c:v>
                </c:pt>
                <c:pt idx="56">
                  <c:v>19238</c:v>
                </c:pt>
                <c:pt idx="57">
                  <c:v>19268</c:v>
                </c:pt>
                <c:pt idx="58">
                  <c:v>19299</c:v>
                </c:pt>
                <c:pt idx="59">
                  <c:v>19329</c:v>
                </c:pt>
                <c:pt idx="60">
                  <c:v>19360</c:v>
                </c:pt>
                <c:pt idx="61">
                  <c:v>19391</c:v>
                </c:pt>
                <c:pt idx="62">
                  <c:v>19419</c:v>
                </c:pt>
                <c:pt idx="63">
                  <c:v>19450</c:v>
                </c:pt>
                <c:pt idx="64">
                  <c:v>19480</c:v>
                </c:pt>
                <c:pt idx="65">
                  <c:v>19511</c:v>
                </c:pt>
                <c:pt idx="66">
                  <c:v>19541</c:v>
                </c:pt>
                <c:pt idx="67">
                  <c:v>19572</c:v>
                </c:pt>
                <c:pt idx="68">
                  <c:v>19603</c:v>
                </c:pt>
                <c:pt idx="69">
                  <c:v>19633</c:v>
                </c:pt>
                <c:pt idx="70">
                  <c:v>19664</c:v>
                </c:pt>
                <c:pt idx="71">
                  <c:v>19694</c:v>
                </c:pt>
                <c:pt idx="72">
                  <c:v>19725</c:v>
                </c:pt>
                <c:pt idx="73">
                  <c:v>19756</c:v>
                </c:pt>
                <c:pt idx="74">
                  <c:v>19784</c:v>
                </c:pt>
                <c:pt idx="75">
                  <c:v>19815</c:v>
                </c:pt>
                <c:pt idx="76">
                  <c:v>19845</c:v>
                </c:pt>
                <c:pt idx="77">
                  <c:v>19876</c:v>
                </c:pt>
                <c:pt idx="78">
                  <c:v>19906</c:v>
                </c:pt>
                <c:pt idx="79">
                  <c:v>19937</c:v>
                </c:pt>
                <c:pt idx="80">
                  <c:v>19968</c:v>
                </c:pt>
                <c:pt idx="81">
                  <c:v>19998</c:v>
                </c:pt>
                <c:pt idx="82">
                  <c:v>20029</c:v>
                </c:pt>
                <c:pt idx="83">
                  <c:v>20059</c:v>
                </c:pt>
                <c:pt idx="84">
                  <c:v>20090</c:v>
                </c:pt>
                <c:pt idx="85">
                  <c:v>20121</c:v>
                </c:pt>
                <c:pt idx="86">
                  <c:v>20149</c:v>
                </c:pt>
                <c:pt idx="87">
                  <c:v>20180</c:v>
                </c:pt>
                <c:pt idx="88">
                  <c:v>20210</c:v>
                </c:pt>
                <c:pt idx="89">
                  <c:v>20241</c:v>
                </c:pt>
                <c:pt idx="90">
                  <c:v>20271</c:v>
                </c:pt>
                <c:pt idx="91">
                  <c:v>20302</c:v>
                </c:pt>
                <c:pt idx="92">
                  <c:v>20333</c:v>
                </c:pt>
                <c:pt idx="93">
                  <c:v>20363</c:v>
                </c:pt>
                <c:pt idx="94">
                  <c:v>20394</c:v>
                </c:pt>
                <c:pt idx="95">
                  <c:v>20424</c:v>
                </c:pt>
                <c:pt idx="96">
                  <c:v>20455</c:v>
                </c:pt>
                <c:pt idx="97">
                  <c:v>20486</c:v>
                </c:pt>
                <c:pt idx="98">
                  <c:v>20515</c:v>
                </c:pt>
                <c:pt idx="99">
                  <c:v>20546</c:v>
                </c:pt>
                <c:pt idx="100">
                  <c:v>20576</c:v>
                </c:pt>
                <c:pt idx="101">
                  <c:v>20607</c:v>
                </c:pt>
                <c:pt idx="102">
                  <c:v>20637</c:v>
                </c:pt>
                <c:pt idx="103">
                  <c:v>20668</c:v>
                </c:pt>
                <c:pt idx="104">
                  <c:v>20699</c:v>
                </c:pt>
                <c:pt idx="105">
                  <c:v>20729</c:v>
                </c:pt>
                <c:pt idx="106">
                  <c:v>20760</c:v>
                </c:pt>
                <c:pt idx="107">
                  <c:v>20790</c:v>
                </c:pt>
                <c:pt idx="108">
                  <c:v>20821</c:v>
                </c:pt>
                <c:pt idx="109">
                  <c:v>20852</c:v>
                </c:pt>
                <c:pt idx="110">
                  <c:v>20880</c:v>
                </c:pt>
                <c:pt idx="111">
                  <c:v>20911</c:v>
                </c:pt>
                <c:pt idx="112">
                  <c:v>20941</c:v>
                </c:pt>
                <c:pt idx="113">
                  <c:v>20972</c:v>
                </c:pt>
                <c:pt idx="114">
                  <c:v>21002</c:v>
                </c:pt>
                <c:pt idx="115">
                  <c:v>21033</c:v>
                </c:pt>
                <c:pt idx="116">
                  <c:v>21064</c:v>
                </c:pt>
                <c:pt idx="117">
                  <c:v>21094</c:v>
                </c:pt>
                <c:pt idx="118">
                  <c:v>21125</c:v>
                </c:pt>
                <c:pt idx="119">
                  <c:v>21155</c:v>
                </c:pt>
                <c:pt idx="120">
                  <c:v>21186</c:v>
                </c:pt>
                <c:pt idx="121">
                  <c:v>21217</c:v>
                </c:pt>
                <c:pt idx="122">
                  <c:v>21245</c:v>
                </c:pt>
                <c:pt idx="123">
                  <c:v>21276</c:v>
                </c:pt>
                <c:pt idx="124">
                  <c:v>21306</c:v>
                </c:pt>
                <c:pt idx="125">
                  <c:v>21337</c:v>
                </c:pt>
                <c:pt idx="126">
                  <c:v>21367</c:v>
                </c:pt>
                <c:pt idx="127">
                  <c:v>21398</c:v>
                </c:pt>
                <c:pt idx="128">
                  <c:v>21429</c:v>
                </c:pt>
                <c:pt idx="129">
                  <c:v>21459</c:v>
                </c:pt>
                <c:pt idx="130">
                  <c:v>21490</c:v>
                </c:pt>
                <c:pt idx="131">
                  <c:v>21520</c:v>
                </c:pt>
                <c:pt idx="132">
                  <c:v>21551</c:v>
                </c:pt>
                <c:pt idx="133">
                  <c:v>21582</c:v>
                </c:pt>
                <c:pt idx="134">
                  <c:v>21610</c:v>
                </c:pt>
                <c:pt idx="135">
                  <c:v>21641</c:v>
                </c:pt>
                <c:pt idx="136">
                  <c:v>21671</c:v>
                </c:pt>
                <c:pt idx="137">
                  <c:v>21702</c:v>
                </c:pt>
                <c:pt idx="138">
                  <c:v>21732</c:v>
                </c:pt>
                <c:pt idx="139">
                  <c:v>21763</c:v>
                </c:pt>
                <c:pt idx="140">
                  <c:v>21794</c:v>
                </c:pt>
                <c:pt idx="141">
                  <c:v>21824</c:v>
                </c:pt>
                <c:pt idx="142">
                  <c:v>21855</c:v>
                </c:pt>
                <c:pt idx="143">
                  <c:v>21885</c:v>
                </c:pt>
                <c:pt idx="144">
                  <c:v>21916</c:v>
                </c:pt>
                <c:pt idx="145">
                  <c:v>21947</c:v>
                </c:pt>
                <c:pt idx="146">
                  <c:v>21976</c:v>
                </c:pt>
                <c:pt idx="147">
                  <c:v>22007</c:v>
                </c:pt>
                <c:pt idx="148">
                  <c:v>22037</c:v>
                </c:pt>
                <c:pt idx="149">
                  <c:v>22068</c:v>
                </c:pt>
                <c:pt idx="150">
                  <c:v>22098</c:v>
                </c:pt>
                <c:pt idx="151">
                  <c:v>22129</c:v>
                </c:pt>
                <c:pt idx="152">
                  <c:v>22160</c:v>
                </c:pt>
                <c:pt idx="153">
                  <c:v>22190</c:v>
                </c:pt>
                <c:pt idx="154">
                  <c:v>22221</c:v>
                </c:pt>
                <c:pt idx="155">
                  <c:v>22251</c:v>
                </c:pt>
                <c:pt idx="156">
                  <c:v>22282</c:v>
                </c:pt>
                <c:pt idx="157">
                  <c:v>22313</c:v>
                </c:pt>
                <c:pt idx="158">
                  <c:v>22341</c:v>
                </c:pt>
                <c:pt idx="159">
                  <c:v>22372</c:v>
                </c:pt>
                <c:pt idx="160">
                  <c:v>22402</c:v>
                </c:pt>
                <c:pt idx="161">
                  <c:v>22433</c:v>
                </c:pt>
                <c:pt idx="162">
                  <c:v>22463</c:v>
                </c:pt>
                <c:pt idx="163">
                  <c:v>22494</c:v>
                </c:pt>
                <c:pt idx="164">
                  <c:v>22525</c:v>
                </c:pt>
                <c:pt idx="165">
                  <c:v>22555</c:v>
                </c:pt>
                <c:pt idx="166">
                  <c:v>22586</c:v>
                </c:pt>
                <c:pt idx="167">
                  <c:v>22616</c:v>
                </c:pt>
                <c:pt idx="168">
                  <c:v>22647</c:v>
                </c:pt>
                <c:pt idx="169">
                  <c:v>22678</c:v>
                </c:pt>
                <c:pt idx="170">
                  <c:v>22706</c:v>
                </c:pt>
                <c:pt idx="171">
                  <c:v>22737</c:v>
                </c:pt>
                <c:pt idx="172">
                  <c:v>22767</c:v>
                </c:pt>
                <c:pt idx="173">
                  <c:v>22798</c:v>
                </c:pt>
                <c:pt idx="174">
                  <c:v>22828</c:v>
                </c:pt>
                <c:pt idx="175">
                  <c:v>22859</c:v>
                </c:pt>
                <c:pt idx="176">
                  <c:v>22890</c:v>
                </c:pt>
                <c:pt idx="177">
                  <c:v>22920</c:v>
                </c:pt>
                <c:pt idx="178">
                  <c:v>22951</c:v>
                </c:pt>
                <c:pt idx="179">
                  <c:v>22981</c:v>
                </c:pt>
                <c:pt idx="180">
                  <c:v>23012</c:v>
                </c:pt>
                <c:pt idx="181">
                  <c:v>23043</c:v>
                </c:pt>
                <c:pt idx="182">
                  <c:v>23071</c:v>
                </c:pt>
                <c:pt idx="183">
                  <c:v>23102</c:v>
                </c:pt>
                <c:pt idx="184">
                  <c:v>23132</c:v>
                </c:pt>
                <c:pt idx="185">
                  <c:v>23163</c:v>
                </c:pt>
                <c:pt idx="186">
                  <c:v>23193</c:v>
                </c:pt>
                <c:pt idx="187">
                  <c:v>23224</c:v>
                </c:pt>
                <c:pt idx="188">
                  <c:v>23255</c:v>
                </c:pt>
                <c:pt idx="189">
                  <c:v>23285</c:v>
                </c:pt>
                <c:pt idx="190">
                  <c:v>23316</c:v>
                </c:pt>
                <c:pt idx="191">
                  <c:v>23346</c:v>
                </c:pt>
                <c:pt idx="192">
                  <c:v>23377</c:v>
                </c:pt>
                <c:pt idx="193">
                  <c:v>23408</c:v>
                </c:pt>
                <c:pt idx="194">
                  <c:v>23437</c:v>
                </c:pt>
                <c:pt idx="195">
                  <c:v>23468</c:v>
                </c:pt>
                <c:pt idx="196">
                  <c:v>23498</c:v>
                </c:pt>
                <c:pt idx="197">
                  <c:v>23529</c:v>
                </c:pt>
                <c:pt idx="198">
                  <c:v>23559</c:v>
                </c:pt>
                <c:pt idx="199">
                  <c:v>23590</c:v>
                </c:pt>
                <c:pt idx="200">
                  <c:v>23621</c:v>
                </c:pt>
                <c:pt idx="201">
                  <c:v>23651</c:v>
                </c:pt>
                <c:pt idx="202">
                  <c:v>23682</c:v>
                </c:pt>
                <c:pt idx="203">
                  <c:v>23712</c:v>
                </c:pt>
                <c:pt idx="204">
                  <c:v>23743</c:v>
                </c:pt>
                <c:pt idx="205">
                  <c:v>23774</c:v>
                </c:pt>
                <c:pt idx="206">
                  <c:v>23802</c:v>
                </c:pt>
                <c:pt idx="207">
                  <c:v>23833</c:v>
                </c:pt>
                <c:pt idx="208">
                  <c:v>23863</c:v>
                </c:pt>
                <c:pt idx="209">
                  <c:v>23894</c:v>
                </c:pt>
                <c:pt idx="210">
                  <c:v>23924</c:v>
                </c:pt>
                <c:pt idx="211">
                  <c:v>23955</c:v>
                </c:pt>
                <c:pt idx="212">
                  <c:v>23986</c:v>
                </c:pt>
                <c:pt idx="213">
                  <c:v>24016</c:v>
                </c:pt>
                <c:pt idx="214">
                  <c:v>24047</c:v>
                </c:pt>
                <c:pt idx="215">
                  <c:v>24077</c:v>
                </c:pt>
                <c:pt idx="216">
                  <c:v>24108</c:v>
                </c:pt>
                <c:pt idx="217">
                  <c:v>24139</c:v>
                </c:pt>
                <c:pt idx="218">
                  <c:v>24167</c:v>
                </c:pt>
                <c:pt idx="219">
                  <c:v>24198</c:v>
                </c:pt>
                <c:pt idx="220">
                  <c:v>24228</c:v>
                </c:pt>
                <c:pt idx="221">
                  <c:v>24259</c:v>
                </c:pt>
                <c:pt idx="222">
                  <c:v>24289</c:v>
                </c:pt>
                <c:pt idx="223">
                  <c:v>24320</c:v>
                </c:pt>
                <c:pt idx="224">
                  <c:v>24351</c:v>
                </c:pt>
                <c:pt idx="225">
                  <c:v>24381</c:v>
                </c:pt>
                <c:pt idx="226">
                  <c:v>24412</c:v>
                </c:pt>
                <c:pt idx="227">
                  <c:v>24442</c:v>
                </c:pt>
                <c:pt idx="228">
                  <c:v>24473</c:v>
                </c:pt>
                <c:pt idx="229">
                  <c:v>24504</c:v>
                </c:pt>
                <c:pt idx="230">
                  <c:v>24532</c:v>
                </c:pt>
                <c:pt idx="231">
                  <c:v>24563</c:v>
                </c:pt>
                <c:pt idx="232">
                  <c:v>24593</c:v>
                </c:pt>
                <c:pt idx="233">
                  <c:v>24624</c:v>
                </c:pt>
                <c:pt idx="234">
                  <c:v>24654</c:v>
                </c:pt>
                <c:pt idx="235">
                  <c:v>24685</c:v>
                </c:pt>
                <c:pt idx="236">
                  <c:v>24716</c:v>
                </c:pt>
                <c:pt idx="237">
                  <c:v>24746</c:v>
                </c:pt>
                <c:pt idx="238">
                  <c:v>24777</c:v>
                </c:pt>
                <c:pt idx="239">
                  <c:v>24807</c:v>
                </c:pt>
                <c:pt idx="240">
                  <c:v>24838</c:v>
                </c:pt>
                <c:pt idx="241">
                  <c:v>24869</c:v>
                </c:pt>
                <c:pt idx="242">
                  <c:v>24898</c:v>
                </c:pt>
                <c:pt idx="243">
                  <c:v>24929</c:v>
                </c:pt>
                <c:pt idx="244">
                  <c:v>24959</c:v>
                </c:pt>
                <c:pt idx="245">
                  <c:v>24990</c:v>
                </c:pt>
                <c:pt idx="246">
                  <c:v>25020</c:v>
                </c:pt>
                <c:pt idx="247">
                  <c:v>25051</c:v>
                </c:pt>
                <c:pt idx="248">
                  <c:v>25082</c:v>
                </c:pt>
                <c:pt idx="249">
                  <c:v>25112</c:v>
                </c:pt>
                <c:pt idx="250">
                  <c:v>25143</c:v>
                </c:pt>
                <c:pt idx="251">
                  <c:v>25173</c:v>
                </c:pt>
                <c:pt idx="252">
                  <c:v>25204</c:v>
                </c:pt>
                <c:pt idx="253">
                  <c:v>25235</c:v>
                </c:pt>
                <c:pt idx="254">
                  <c:v>25263</c:v>
                </c:pt>
                <c:pt idx="255">
                  <c:v>25294</c:v>
                </c:pt>
                <c:pt idx="256">
                  <c:v>25324</c:v>
                </c:pt>
                <c:pt idx="257">
                  <c:v>25355</c:v>
                </c:pt>
                <c:pt idx="258">
                  <c:v>25385</c:v>
                </c:pt>
                <c:pt idx="259">
                  <c:v>25416</c:v>
                </c:pt>
                <c:pt idx="260">
                  <c:v>25447</c:v>
                </c:pt>
                <c:pt idx="261">
                  <c:v>25477</c:v>
                </c:pt>
                <c:pt idx="262">
                  <c:v>25508</c:v>
                </c:pt>
                <c:pt idx="263">
                  <c:v>25538</c:v>
                </c:pt>
                <c:pt idx="264">
                  <c:v>25569</c:v>
                </c:pt>
                <c:pt idx="265">
                  <c:v>25600</c:v>
                </c:pt>
                <c:pt idx="266">
                  <c:v>25628</c:v>
                </c:pt>
                <c:pt idx="267">
                  <c:v>25659</c:v>
                </c:pt>
                <c:pt idx="268">
                  <c:v>25689</c:v>
                </c:pt>
                <c:pt idx="269">
                  <c:v>25720</c:v>
                </c:pt>
                <c:pt idx="270">
                  <c:v>25750</c:v>
                </c:pt>
                <c:pt idx="271">
                  <c:v>25781</c:v>
                </c:pt>
                <c:pt idx="272">
                  <c:v>25812</c:v>
                </c:pt>
                <c:pt idx="273">
                  <c:v>25842</c:v>
                </c:pt>
                <c:pt idx="274">
                  <c:v>25873</c:v>
                </c:pt>
                <c:pt idx="275">
                  <c:v>25903</c:v>
                </c:pt>
                <c:pt idx="276">
                  <c:v>25934</c:v>
                </c:pt>
                <c:pt idx="277">
                  <c:v>25965</c:v>
                </c:pt>
                <c:pt idx="278">
                  <c:v>25993</c:v>
                </c:pt>
                <c:pt idx="279">
                  <c:v>26024</c:v>
                </c:pt>
                <c:pt idx="280">
                  <c:v>26054</c:v>
                </c:pt>
                <c:pt idx="281">
                  <c:v>26085</c:v>
                </c:pt>
                <c:pt idx="282">
                  <c:v>26115</c:v>
                </c:pt>
                <c:pt idx="283">
                  <c:v>26146</c:v>
                </c:pt>
                <c:pt idx="284">
                  <c:v>26177</c:v>
                </c:pt>
                <c:pt idx="285">
                  <c:v>26207</c:v>
                </c:pt>
                <c:pt idx="286">
                  <c:v>26238</c:v>
                </c:pt>
                <c:pt idx="287">
                  <c:v>26268</c:v>
                </c:pt>
                <c:pt idx="288">
                  <c:v>26299</c:v>
                </c:pt>
                <c:pt idx="289">
                  <c:v>26330</c:v>
                </c:pt>
                <c:pt idx="290">
                  <c:v>26359</c:v>
                </c:pt>
                <c:pt idx="291">
                  <c:v>26390</c:v>
                </c:pt>
                <c:pt idx="292">
                  <c:v>26420</c:v>
                </c:pt>
                <c:pt idx="293">
                  <c:v>26451</c:v>
                </c:pt>
                <c:pt idx="294">
                  <c:v>26481</c:v>
                </c:pt>
                <c:pt idx="295">
                  <c:v>26512</c:v>
                </c:pt>
                <c:pt idx="296">
                  <c:v>26543</c:v>
                </c:pt>
                <c:pt idx="297">
                  <c:v>26573</c:v>
                </c:pt>
                <c:pt idx="298">
                  <c:v>26604</c:v>
                </c:pt>
                <c:pt idx="299">
                  <c:v>26634</c:v>
                </c:pt>
                <c:pt idx="300">
                  <c:v>26665</c:v>
                </c:pt>
                <c:pt idx="301">
                  <c:v>26696</c:v>
                </c:pt>
                <c:pt idx="302">
                  <c:v>26724</c:v>
                </c:pt>
                <c:pt idx="303">
                  <c:v>26755</c:v>
                </c:pt>
                <c:pt idx="304">
                  <c:v>26785</c:v>
                </c:pt>
                <c:pt idx="305">
                  <c:v>26816</c:v>
                </c:pt>
                <c:pt idx="306">
                  <c:v>26846</c:v>
                </c:pt>
                <c:pt idx="307">
                  <c:v>26877</c:v>
                </c:pt>
                <c:pt idx="308">
                  <c:v>26908</c:v>
                </c:pt>
                <c:pt idx="309">
                  <c:v>26938</c:v>
                </c:pt>
                <c:pt idx="310">
                  <c:v>26969</c:v>
                </c:pt>
                <c:pt idx="311">
                  <c:v>26999</c:v>
                </c:pt>
                <c:pt idx="312">
                  <c:v>27030</c:v>
                </c:pt>
                <c:pt idx="313">
                  <c:v>27061</c:v>
                </c:pt>
                <c:pt idx="314">
                  <c:v>27089</c:v>
                </c:pt>
                <c:pt idx="315">
                  <c:v>27120</c:v>
                </c:pt>
                <c:pt idx="316">
                  <c:v>27150</c:v>
                </c:pt>
                <c:pt idx="317">
                  <c:v>27181</c:v>
                </c:pt>
                <c:pt idx="318">
                  <c:v>27211</c:v>
                </c:pt>
                <c:pt idx="319">
                  <c:v>27242</c:v>
                </c:pt>
                <c:pt idx="320">
                  <c:v>27273</c:v>
                </c:pt>
                <c:pt idx="321">
                  <c:v>27303</c:v>
                </c:pt>
                <c:pt idx="322">
                  <c:v>27334</c:v>
                </c:pt>
                <c:pt idx="323">
                  <c:v>27364</c:v>
                </c:pt>
                <c:pt idx="324">
                  <c:v>27395</c:v>
                </c:pt>
                <c:pt idx="325">
                  <c:v>27426</c:v>
                </c:pt>
                <c:pt idx="326">
                  <c:v>27454</c:v>
                </c:pt>
                <c:pt idx="327">
                  <c:v>27485</c:v>
                </c:pt>
                <c:pt idx="328">
                  <c:v>27515</c:v>
                </c:pt>
                <c:pt idx="329">
                  <c:v>27546</c:v>
                </c:pt>
                <c:pt idx="330">
                  <c:v>27576</c:v>
                </c:pt>
                <c:pt idx="331">
                  <c:v>27607</c:v>
                </c:pt>
                <c:pt idx="332">
                  <c:v>27638</c:v>
                </c:pt>
                <c:pt idx="333">
                  <c:v>27668</c:v>
                </c:pt>
                <c:pt idx="334">
                  <c:v>27699</c:v>
                </c:pt>
                <c:pt idx="335">
                  <c:v>27729</c:v>
                </c:pt>
                <c:pt idx="336">
                  <c:v>27760</c:v>
                </c:pt>
                <c:pt idx="337">
                  <c:v>27791</c:v>
                </c:pt>
                <c:pt idx="338">
                  <c:v>27820</c:v>
                </c:pt>
                <c:pt idx="339">
                  <c:v>27851</c:v>
                </c:pt>
                <c:pt idx="340">
                  <c:v>27881</c:v>
                </c:pt>
                <c:pt idx="341">
                  <c:v>27912</c:v>
                </c:pt>
                <c:pt idx="342">
                  <c:v>27942</c:v>
                </c:pt>
                <c:pt idx="343">
                  <c:v>27973</c:v>
                </c:pt>
                <c:pt idx="344">
                  <c:v>28004</c:v>
                </c:pt>
                <c:pt idx="345">
                  <c:v>28034</c:v>
                </c:pt>
                <c:pt idx="346">
                  <c:v>28065</c:v>
                </c:pt>
                <c:pt idx="347">
                  <c:v>28095</c:v>
                </c:pt>
                <c:pt idx="348">
                  <c:v>28126</c:v>
                </c:pt>
                <c:pt idx="349">
                  <c:v>28157</c:v>
                </c:pt>
                <c:pt idx="350">
                  <c:v>28185</c:v>
                </c:pt>
                <c:pt idx="351">
                  <c:v>28216</c:v>
                </c:pt>
                <c:pt idx="352">
                  <c:v>28246</c:v>
                </c:pt>
                <c:pt idx="353">
                  <c:v>28277</c:v>
                </c:pt>
                <c:pt idx="354">
                  <c:v>28307</c:v>
                </c:pt>
                <c:pt idx="355">
                  <c:v>28338</c:v>
                </c:pt>
                <c:pt idx="356">
                  <c:v>28369</c:v>
                </c:pt>
                <c:pt idx="357">
                  <c:v>28399</c:v>
                </c:pt>
                <c:pt idx="358">
                  <c:v>28430</c:v>
                </c:pt>
                <c:pt idx="359">
                  <c:v>28460</c:v>
                </c:pt>
                <c:pt idx="360">
                  <c:v>28491</c:v>
                </c:pt>
                <c:pt idx="361">
                  <c:v>28522</c:v>
                </c:pt>
                <c:pt idx="362">
                  <c:v>28550</c:v>
                </c:pt>
                <c:pt idx="363">
                  <c:v>28581</c:v>
                </c:pt>
                <c:pt idx="364">
                  <c:v>28611</c:v>
                </c:pt>
                <c:pt idx="365">
                  <c:v>28642</c:v>
                </c:pt>
                <c:pt idx="366">
                  <c:v>28672</c:v>
                </c:pt>
                <c:pt idx="367">
                  <c:v>28703</c:v>
                </c:pt>
                <c:pt idx="368">
                  <c:v>28734</c:v>
                </c:pt>
                <c:pt idx="369">
                  <c:v>28764</c:v>
                </c:pt>
                <c:pt idx="370">
                  <c:v>28795</c:v>
                </c:pt>
                <c:pt idx="371">
                  <c:v>28825</c:v>
                </c:pt>
                <c:pt idx="372">
                  <c:v>28856</c:v>
                </c:pt>
                <c:pt idx="373">
                  <c:v>28887</c:v>
                </c:pt>
                <c:pt idx="374">
                  <c:v>28915</c:v>
                </c:pt>
                <c:pt idx="375">
                  <c:v>28946</c:v>
                </c:pt>
                <c:pt idx="376">
                  <c:v>28976</c:v>
                </c:pt>
                <c:pt idx="377">
                  <c:v>29007</c:v>
                </c:pt>
                <c:pt idx="378">
                  <c:v>29037</c:v>
                </c:pt>
                <c:pt idx="379">
                  <c:v>29068</c:v>
                </c:pt>
                <c:pt idx="380">
                  <c:v>29099</c:v>
                </c:pt>
                <c:pt idx="381">
                  <c:v>29129</c:v>
                </c:pt>
                <c:pt idx="382">
                  <c:v>29160</c:v>
                </c:pt>
                <c:pt idx="383">
                  <c:v>29190</c:v>
                </c:pt>
                <c:pt idx="384">
                  <c:v>29221</c:v>
                </c:pt>
                <c:pt idx="385">
                  <c:v>29252</c:v>
                </c:pt>
                <c:pt idx="386">
                  <c:v>29281</c:v>
                </c:pt>
                <c:pt idx="387">
                  <c:v>29312</c:v>
                </c:pt>
                <c:pt idx="388">
                  <c:v>29342</c:v>
                </c:pt>
                <c:pt idx="389">
                  <c:v>29373</c:v>
                </c:pt>
                <c:pt idx="390">
                  <c:v>29403</c:v>
                </c:pt>
                <c:pt idx="391">
                  <c:v>29434</c:v>
                </c:pt>
                <c:pt idx="392">
                  <c:v>29465</c:v>
                </c:pt>
                <c:pt idx="393">
                  <c:v>29495</c:v>
                </c:pt>
                <c:pt idx="394">
                  <c:v>29526</c:v>
                </c:pt>
                <c:pt idx="395">
                  <c:v>29556</c:v>
                </c:pt>
                <c:pt idx="396">
                  <c:v>29587</c:v>
                </c:pt>
                <c:pt idx="397">
                  <c:v>29618</c:v>
                </c:pt>
                <c:pt idx="398">
                  <c:v>29646</c:v>
                </c:pt>
                <c:pt idx="399">
                  <c:v>29677</c:v>
                </c:pt>
                <c:pt idx="400">
                  <c:v>29707</c:v>
                </c:pt>
                <c:pt idx="401">
                  <c:v>29738</c:v>
                </c:pt>
                <c:pt idx="402">
                  <c:v>29768</c:v>
                </c:pt>
                <c:pt idx="403">
                  <c:v>29799</c:v>
                </c:pt>
                <c:pt idx="404">
                  <c:v>29830</c:v>
                </c:pt>
                <c:pt idx="405">
                  <c:v>29860</c:v>
                </c:pt>
                <c:pt idx="406">
                  <c:v>29891</c:v>
                </c:pt>
                <c:pt idx="407">
                  <c:v>29921</c:v>
                </c:pt>
                <c:pt idx="408">
                  <c:v>29952</c:v>
                </c:pt>
                <c:pt idx="409">
                  <c:v>29983</c:v>
                </c:pt>
                <c:pt idx="410">
                  <c:v>30011</c:v>
                </c:pt>
                <c:pt idx="411">
                  <c:v>30042</c:v>
                </c:pt>
                <c:pt idx="412">
                  <c:v>30072</c:v>
                </c:pt>
                <c:pt idx="413">
                  <c:v>30103</c:v>
                </c:pt>
                <c:pt idx="414">
                  <c:v>30133</c:v>
                </c:pt>
                <c:pt idx="415">
                  <c:v>30164</c:v>
                </c:pt>
                <c:pt idx="416">
                  <c:v>30195</c:v>
                </c:pt>
                <c:pt idx="417">
                  <c:v>30225</c:v>
                </c:pt>
                <c:pt idx="418">
                  <c:v>30256</c:v>
                </c:pt>
                <c:pt idx="419">
                  <c:v>30286</c:v>
                </c:pt>
                <c:pt idx="420">
                  <c:v>30317</c:v>
                </c:pt>
                <c:pt idx="421">
                  <c:v>30348</c:v>
                </c:pt>
                <c:pt idx="422">
                  <c:v>30376</c:v>
                </c:pt>
                <c:pt idx="423">
                  <c:v>30407</c:v>
                </c:pt>
                <c:pt idx="424">
                  <c:v>30437</c:v>
                </c:pt>
                <c:pt idx="425">
                  <c:v>30468</c:v>
                </c:pt>
                <c:pt idx="426">
                  <c:v>30498</c:v>
                </c:pt>
                <c:pt idx="427">
                  <c:v>30529</c:v>
                </c:pt>
                <c:pt idx="428">
                  <c:v>30560</c:v>
                </c:pt>
                <c:pt idx="429">
                  <c:v>30590</c:v>
                </c:pt>
                <c:pt idx="430">
                  <c:v>30621</c:v>
                </c:pt>
                <c:pt idx="431">
                  <c:v>30651</c:v>
                </c:pt>
                <c:pt idx="432">
                  <c:v>30682</c:v>
                </c:pt>
                <c:pt idx="433">
                  <c:v>30713</c:v>
                </c:pt>
                <c:pt idx="434">
                  <c:v>30742</c:v>
                </c:pt>
                <c:pt idx="435">
                  <c:v>30773</c:v>
                </c:pt>
                <c:pt idx="436">
                  <c:v>30803</c:v>
                </c:pt>
                <c:pt idx="437">
                  <c:v>30834</c:v>
                </c:pt>
                <c:pt idx="438">
                  <c:v>30864</c:v>
                </c:pt>
                <c:pt idx="439">
                  <c:v>30895</c:v>
                </c:pt>
                <c:pt idx="440">
                  <c:v>30926</c:v>
                </c:pt>
                <c:pt idx="441">
                  <c:v>30956</c:v>
                </c:pt>
                <c:pt idx="442">
                  <c:v>30987</c:v>
                </c:pt>
                <c:pt idx="443">
                  <c:v>31017</c:v>
                </c:pt>
                <c:pt idx="444">
                  <c:v>31048</c:v>
                </c:pt>
                <c:pt idx="445">
                  <c:v>31079</c:v>
                </c:pt>
                <c:pt idx="446">
                  <c:v>31107</c:v>
                </c:pt>
                <c:pt idx="447">
                  <c:v>31138</c:v>
                </c:pt>
                <c:pt idx="448">
                  <c:v>31168</c:v>
                </c:pt>
                <c:pt idx="449">
                  <c:v>31199</c:v>
                </c:pt>
                <c:pt idx="450">
                  <c:v>31229</c:v>
                </c:pt>
                <c:pt idx="451">
                  <c:v>31260</c:v>
                </c:pt>
                <c:pt idx="452">
                  <c:v>31291</c:v>
                </c:pt>
                <c:pt idx="453">
                  <c:v>31321</c:v>
                </c:pt>
                <c:pt idx="454">
                  <c:v>31352</c:v>
                </c:pt>
                <c:pt idx="455">
                  <c:v>31382</c:v>
                </c:pt>
                <c:pt idx="456">
                  <c:v>31413</c:v>
                </c:pt>
                <c:pt idx="457">
                  <c:v>31444</c:v>
                </c:pt>
                <c:pt idx="458">
                  <c:v>31472</c:v>
                </c:pt>
                <c:pt idx="459">
                  <c:v>31503</c:v>
                </c:pt>
                <c:pt idx="460">
                  <c:v>31533</c:v>
                </c:pt>
                <c:pt idx="461">
                  <c:v>31564</c:v>
                </c:pt>
                <c:pt idx="462">
                  <c:v>31594</c:v>
                </c:pt>
                <c:pt idx="463">
                  <c:v>31625</c:v>
                </c:pt>
                <c:pt idx="464">
                  <c:v>31656</c:v>
                </c:pt>
                <c:pt idx="465">
                  <c:v>31686</c:v>
                </c:pt>
                <c:pt idx="466">
                  <c:v>31717</c:v>
                </c:pt>
                <c:pt idx="467">
                  <c:v>31747</c:v>
                </c:pt>
                <c:pt idx="468">
                  <c:v>31778</c:v>
                </c:pt>
                <c:pt idx="469">
                  <c:v>31809</c:v>
                </c:pt>
                <c:pt idx="470">
                  <c:v>31837</c:v>
                </c:pt>
                <c:pt idx="471">
                  <c:v>31868</c:v>
                </c:pt>
                <c:pt idx="472">
                  <c:v>31898</c:v>
                </c:pt>
                <c:pt idx="473">
                  <c:v>31929</c:v>
                </c:pt>
                <c:pt idx="474">
                  <c:v>31959</c:v>
                </c:pt>
                <c:pt idx="475">
                  <c:v>31990</c:v>
                </c:pt>
                <c:pt idx="476">
                  <c:v>32021</c:v>
                </c:pt>
                <c:pt idx="477">
                  <c:v>32051</c:v>
                </c:pt>
                <c:pt idx="478">
                  <c:v>32082</c:v>
                </c:pt>
                <c:pt idx="479">
                  <c:v>32112</c:v>
                </c:pt>
                <c:pt idx="480">
                  <c:v>32143</c:v>
                </c:pt>
                <c:pt idx="481">
                  <c:v>32174</c:v>
                </c:pt>
                <c:pt idx="482">
                  <c:v>32203</c:v>
                </c:pt>
                <c:pt idx="483">
                  <c:v>32234</c:v>
                </c:pt>
                <c:pt idx="484">
                  <c:v>32264</c:v>
                </c:pt>
                <c:pt idx="485">
                  <c:v>32295</c:v>
                </c:pt>
                <c:pt idx="486">
                  <c:v>32325</c:v>
                </c:pt>
                <c:pt idx="487">
                  <c:v>32356</c:v>
                </c:pt>
                <c:pt idx="488">
                  <c:v>32387</c:v>
                </c:pt>
                <c:pt idx="489">
                  <c:v>32417</c:v>
                </c:pt>
                <c:pt idx="490">
                  <c:v>32448</c:v>
                </c:pt>
                <c:pt idx="491">
                  <c:v>32478</c:v>
                </c:pt>
                <c:pt idx="492">
                  <c:v>32509</c:v>
                </c:pt>
                <c:pt idx="493">
                  <c:v>32540</c:v>
                </c:pt>
                <c:pt idx="494">
                  <c:v>32568</c:v>
                </c:pt>
                <c:pt idx="495">
                  <c:v>32599</c:v>
                </c:pt>
                <c:pt idx="496">
                  <c:v>32629</c:v>
                </c:pt>
                <c:pt idx="497">
                  <c:v>32660</c:v>
                </c:pt>
                <c:pt idx="498">
                  <c:v>32690</c:v>
                </c:pt>
                <c:pt idx="499">
                  <c:v>32721</c:v>
                </c:pt>
                <c:pt idx="500">
                  <c:v>32752</c:v>
                </c:pt>
                <c:pt idx="501">
                  <c:v>32782</c:v>
                </c:pt>
                <c:pt idx="502">
                  <c:v>32813</c:v>
                </c:pt>
                <c:pt idx="503">
                  <c:v>32843</c:v>
                </c:pt>
                <c:pt idx="504">
                  <c:v>32874</c:v>
                </c:pt>
                <c:pt idx="505">
                  <c:v>32905</c:v>
                </c:pt>
                <c:pt idx="506">
                  <c:v>32933</c:v>
                </c:pt>
                <c:pt idx="507">
                  <c:v>32964</c:v>
                </c:pt>
                <c:pt idx="508">
                  <c:v>32994</c:v>
                </c:pt>
                <c:pt idx="509">
                  <c:v>33025</c:v>
                </c:pt>
                <c:pt idx="510">
                  <c:v>33055</c:v>
                </c:pt>
                <c:pt idx="511">
                  <c:v>33086</c:v>
                </c:pt>
                <c:pt idx="512">
                  <c:v>33117</c:v>
                </c:pt>
                <c:pt idx="513">
                  <c:v>33147</c:v>
                </c:pt>
                <c:pt idx="514">
                  <c:v>33178</c:v>
                </c:pt>
                <c:pt idx="515">
                  <c:v>33208</c:v>
                </c:pt>
                <c:pt idx="516">
                  <c:v>33239</c:v>
                </c:pt>
                <c:pt idx="517">
                  <c:v>33270</c:v>
                </c:pt>
                <c:pt idx="518">
                  <c:v>33298</c:v>
                </c:pt>
                <c:pt idx="519">
                  <c:v>33329</c:v>
                </c:pt>
                <c:pt idx="520">
                  <c:v>33359</c:v>
                </c:pt>
                <c:pt idx="521">
                  <c:v>33390</c:v>
                </c:pt>
                <c:pt idx="522">
                  <c:v>33420</c:v>
                </c:pt>
                <c:pt idx="523">
                  <c:v>33451</c:v>
                </c:pt>
                <c:pt idx="524">
                  <c:v>33482</c:v>
                </c:pt>
                <c:pt idx="525">
                  <c:v>33512</c:v>
                </c:pt>
                <c:pt idx="526">
                  <c:v>33543</c:v>
                </c:pt>
                <c:pt idx="527">
                  <c:v>33573</c:v>
                </c:pt>
                <c:pt idx="528">
                  <c:v>33604</c:v>
                </c:pt>
                <c:pt idx="529">
                  <c:v>33635</c:v>
                </c:pt>
                <c:pt idx="530">
                  <c:v>33664</c:v>
                </c:pt>
                <c:pt idx="531">
                  <c:v>33695</c:v>
                </c:pt>
                <c:pt idx="532">
                  <c:v>33725</c:v>
                </c:pt>
                <c:pt idx="533">
                  <c:v>33756</c:v>
                </c:pt>
                <c:pt idx="534">
                  <c:v>33786</c:v>
                </c:pt>
                <c:pt idx="535">
                  <c:v>33817</c:v>
                </c:pt>
                <c:pt idx="536">
                  <c:v>33848</c:v>
                </c:pt>
                <c:pt idx="537">
                  <c:v>33878</c:v>
                </c:pt>
                <c:pt idx="538">
                  <c:v>33909</c:v>
                </c:pt>
                <c:pt idx="539">
                  <c:v>33939</c:v>
                </c:pt>
                <c:pt idx="540">
                  <c:v>33970</c:v>
                </c:pt>
                <c:pt idx="541">
                  <c:v>34001</c:v>
                </c:pt>
                <c:pt idx="542">
                  <c:v>34029</c:v>
                </c:pt>
                <c:pt idx="543">
                  <c:v>34060</c:v>
                </c:pt>
                <c:pt idx="544">
                  <c:v>34090</c:v>
                </c:pt>
                <c:pt idx="545">
                  <c:v>34121</c:v>
                </c:pt>
                <c:pt idx="546">
                  <c:v>34151</c:v>
                </c:pt>
                <c:pt idx="547">
                  <c:v>34182</c:v>
                </c:pt>
                <c:pt idx="548">
                  <c:v>34213</c:v>
                </c:pt>
                <c:pt idx="549">
                  <c:v>34243</c:v>
                </c:pt>
                <c:pt idx="550">
                  <c:v>34274</c:v>
                </c:pt>
                <c:pt idx="551">
                  <c:v>34304</c:v>
                </c:pt>
                <c:pt idx="552">
                  <c:v>34335</c:v>
                </c:pt>
                <c:pt idx="553">
                  <c:v>34366</c:v>
                </c:pt>
                <c:pt idx="554">
                  <c:v>34394</c:v>
                </c:pt>
                <c:pt idx="555">
                  <c:v>34425</c:v>
                </c:pt>
                <c:pt idx="556">
                  <c:v>34455</c:v>
                </c:pt>
                <c:pt idx="557">
                  <c:v>34486</c:v>
                </c:pt>
                <c:pt idx="558">
                  <c:v>34516</c:v>
                </c:pt>
                <c:pt idx="559">
                  <c:v>34547</c:v>
                </c:pt>
                <c:pt idx="560">
                  <c:v>34578</c:v>
                </c:pt>
                <c:pt idx="561">
                  <c:v>34608</c:v>
                </c:pt>
                <c:pt idx="562">
                  <c:v>34639</c:v>
                </c:pt>
                <c:pt idx="563">
                  <c:v>34669</c:v>
                </c:pt>
                <c:pt idx="564">
                  <c:v>34700</c:v>
                </c:pt>
                <c:pt idx="565">
                  <c:v>34731</c:v>
                </c:pt>
                <c:pt idx="566">
                  <c:v>34759</c:v>
                </c:pt>
                <c:pt idx="567">
                  <c:v>34790</c:v>
                </c:pt>
                <c:pt idx="568">
                  <c:v>34820</c:v>
                </c:pt>
                <c:pt idx="569">
                  <c:v>34851</c:v>
                </c:pt>
                <c:pt idx="570">
                  <c:v>34881</c:v>
                </c:pt>
                <c:pt idx="571">
                  <c:v>34912</c:v>
                </c:pt>
                <c:pt idx="572">
                  <c:v>34943</c:v>
                </c:pt>
                <c:pt idx="573">
                  <c:v>34973</c:v>
                </c:pt>
                <c:pt idx="574">
                  <c:v>35004</c:v>
                </c:pt>
                <c:pt idx="575">
                  <c:v>35034</c:v>
                </c:pt>
                <c:pt idx="576">
                  <c:v>35065</c:v>
                </c:pt>
                <c:pt idx="577">
                  <c:v>35096</c:v>
                </c:pt>
                <c:pt idx="578">
                  <c:v>35125</c:v>
                </c:pt>
                <c:pt idx="579">
                  <c:v>35156</c:v>
                </c:pt>
                <c:pt idx="580">
                  <c:v>35186</c:v>
                </c:pt>
                <c:pt idx="581">
                  <c:v>35217</c:v>
                </c:pt>
                <c:pt idx="582">
                  <c:v>35247</c:v>
                </c:pt>
                <c:pt idx="583">
                  <c:v>35278</c:v>
                </c:pt>
                <c:pt idx="584">
                  <c:v>35309</c:v>
                </c:pt>
                <c:pt idx="585">
                  <c:v>35339</c:v>
                </c:pt>
                <c:pt idx="586">
                  <c:v>35370</c:v>
                </c:pt>
                <c:pt idx="587">
                  <c:v>35400</c:v>
                </c:pt>
                <c:pt idx="588">
                  <c:v>35431</c:v>
                </c:pt>
                <c:pt idx="589">
                  <c:v>35462</c:v>
                </c:pt>
                <c:pt idx="590">
                  <c:v>35490</c:v>
                </c:pt>
                <c:pt idx="591">
                  <c:v>35521</c:v>
                </c:pt>
                <c:pt idx="592">
                  <c:v>35551</c:v>
                </c:pt>
                <c:pt idx="593">
                  <c:v>35582</c:v>
                </c:pt>
                <c:pt idx="594">
                  <c:v>35612</c:v>
                </c:pt>
                <c:pt idx="595">
                  <c:v>35643</c:v>
                </c:pt>
                <c:pt idx="596">
                  <c:v>35674</c:v>
                </c:pt>
                <c:pt idx="597">
                  <c:v>35704</c:v>
                </c:pt>
                <c:pt idx="598">
                  <c:v>35735</c:v>
                </c:pt>
                <c:pt idx="599">
                  <c:v>35765</c:v>
                </c:pt>
                <c:pt idx="600">
                  <c:v>35796</c:v>
                </c:pt>
                <c:pt idx="601">
                  <c:v>35827</c:v>
                </c:pt>
                <c:pt idx="602">
                  <c:v>35855</c:v>
                </c:pt>
                <c:pt idx="603">
                  <c:v>35886</c:v>
                </c:pt>
                <c:pt idx="604">
                  <c:v>35916</c:v>
                </c:pt>
                <c:pt idx="605">
                  <c:v>35947</c:v>
                </c:pt>
                <c:pt idx="606">
                  <c:v>35977</c:v>
                </c:pt>
                <c:pt idx="607">
                  <c:v>36008</c:v>
                </c:pt>
                <c:pt idx="608">
                  <c:v>36039</c:v>
                </c:pt>
                <c:pt idx="609">
                  <c:v>36069</c:v>
                </c:pt>
                <c:pt idx="610">
                  <c:v>36100</c:v>
                </c:pt>
                <c:pt idx="611">
                  <c:v>36130</c:v>
                </c:pt>
                <c:pt idx="612">
                  <c:v>36161</c:v>
                </c:pt>
                <c:pt idx="613">
                  <c:v>36192</c:v>
                </c:pt>
                <c:pt idx="614">
                  <c:v>36220</c:v>
                </c:pt>
                <c:pt idx="615">
                  <c:v>36251</c:v>
                </c:pt>
                <c:pt idx="616">
                  <c:v>36281</c:v>
                </c:pt>
                <c:pt idx="617">
                  <c:v>36312</c:v>
                </c:pt>
                <c:pt idx="618">
                  <c:v>36342</c:v>
                </c:pt>
                <c:pt idx="619">
                  <c:v>36373</c:v>
                </c:pt>
                <c:pt idx="620">
                  <c:v>36404</c:v>
                </c:pt>
                <c:pt idx="621">
                  <c:v>36434</c:v>
                </c:pt>
                <c:pt idx="622">
                  <c:v>36465</c:v>
                </c:pt>
                <c:pt idx="623">
                  <c:v>36495</c:v>
                </c:pt>
                <c:pt idx="624">
                  <c:v>36526</c:v>
                </c:pt>
                <c:pt idx="625">
                  <c:v>36557</c:v>
                </c:pt>
                <c:pt idx="626">
                  <c:v>36586</c:v>
                </c:pt>
                <c:pt idx="627">
                  <c:v>36617</c:v>
                </c:pt>
                <c:pt idx="628">
                  <c:v>36647</c:v>
                </c:pt>
                <c:pt idx="629">
                  <c:v>36678</c:v>
                </c:pt>
                <c:pt idx="630">
                  <c:v>36708</c:v>
                </c:pt>
                <c:pt idx="631">
                  <c:v>36739</c:v>
                </c:pt>
                <c:pt idx="632">
                  <c:v>36770</c:v>
                </c:pt>
                <c:pt idx="633">
                  <c:v>36800</c:v>
                </c:pt>
                <c:pt idx="634">
                  <c:v>36831</c:v>
                </c:pt>
                <c:pt idx="635">
                  <c:v>36861</c:v>
                </c:pt>
                <c:pt idx="636">
                  <c:v>36892</c:v>
                </c:pt>
                <c:pt idx="637">
                  <c:v>36923</c:v>
                </c:pt>
                <c:pt idx="638">
                  <c:v>36951</c:v>
                </c:pt>
                <c:pt idx="639">
                  <c:v>36982</c:v>
                </c:pt>
                <c:pt idx="640">
                  <c:v>37012</c:v>
                </c:pt>
                <c:pt idx="641">
                  <c:v>37043</c:v>
                </c:pt>
                <c:pt idx="642">
                  <c:v>37073</c:v>
                </c:pt>
                <c:pt idx="643">
                  <c:v>37104</c:v>
                </c:pt>
                <c:pt idx="644">
                  <c:v>37135</c:v>
                </c:pt>
                <c:pt idx="645">
                  <c:v>37165</c:v>
                </c:pt>
                <c:pt idx="646">
                  <c:v>37196</c:v>
                </c:pt>
                <c:pt idx="647">
                  <c:v>37226</c:v>
                </c:pt>
                <c:pt idx="648">
                  <c:v>37257</c:v>
                </c:pt>
                <c:pt idx="649">
                  <c:v>37288</c:v>
                </c:pt>
                <c:pt idx="650">
                  <c:v>37316</c:v>
                </c:pt>
                <c:pt idx="651">
                  <c:v>37347</c:v>
                </c:pt>
                <c:pt idx="652">
                  <c:v>37377</c:v>
                </c:pt>
                <c:pt idx="653">
                  <c:v>37408</c:v>
                </c:pt>
                <c:pt idx="654">
                  <c:v>37438</c:v>
                </c:pt>
                <c:pt idx="655">
                  <c:v>37469</c:v>
                </c:pt>
                <c:pt idx="656">
                  <c:v>37500</c:v>
                </c:pt>
                <c:pt idx="657">
                  <c:v>37530</c:v>
                </c:pt>
                <c:pt idx="658">
                  <c:v>37561</c:v>
                </c:pt>
                <c:pt idx="659">
                  <c:v>37591</c:v>
                </c:pt>
                <c:pt idx="660">
                  <c:v>37622</c:v>
                </c:pt>
                <c:pt idx="661">
                  <c:v>37653</c:v>
                </c:pt>
                <c:pt idx="662">
                  <c:v>37681</c:v>
                </c:pt>
                <c:pt idx="663">
                  <c:v>37712</c:v>
                </c:pt>
                <c:pt idx="664">
                  <c:v>37742</c:v>
                </c:pt>
                <c:pt idx="665">
                  <c:v>37773</c:v>
                </c:pt>
                <c:pt idx="666">
                  <c:v>37803</c:v>
                </c:pt>
                <c:pt idx="667">
                  <c:v>37834</c:v>
                </c:pt>
                <c:pt idx="668">
                  <c:v>37865</c:v>
                </c:pt>
                <c:pt idx="669">
                  <c:v>37895</c:v>
                </c:pt>
                <c:pt idx="670">
                  <c:v>37926</c:v>
                </c:pt>
                <c:pt idx="671">
                  <c:v>37956</c:v>
                </c:pt>
                <c:pt idx="672">
                  <c:v>37987</c:v>
                </c:pt>
                <c:pt idx="673">
                  <c:v>38018</c:v>
                </c:pt>
                <c:pt idx="674">
                  <c:v>38047</c:v>
                </c:pt>
                <c:pt idx="675">
                  <c:v>38078</c:v>
                </c:pt>
                <c:pt idx="676">
                  <c:v>38108</c:v>
                </c:pt>
                <c:pt idx="677">
                  <c:v>38139</c:v>
                </c:pt>
                <c:pt idx="678">
                  <c:v>38169</c:v>
                </c:pt>
                <c:pt idx="679">
                  <c:v>38200</c:v>
                </c:pt>
                <c:pt idx="680">
                  <c:v>38231</c:v>
                </c:pt>
                <c:pt idx="681">
                  <c:v>38261</c:v>
                </c:pt>
                <c:pt idx="682">
                  <c:v>38292</c:v>
                </c:pt>
                <c:pt idx="683">
                  <c:v>38322</c:v>
                </c:pt>
                <c:pt idx="684">
                  <c:v>38353</c:v>
                </c:pt>
                <c:pt idx="685">
                  <c:v>38384</c:v>
                </c:pt>
                <c:pt idx="686">
                  <c:v>38412</c:v>
                </c:pt>
                <c:pt idx="687">
                  <c:v>38443</c:v>
                </c:pt>
                <c:pt idx="688">
                  <c:v>38473</c:v>
                </c:pt>
                <c:pt idx="689">
                  <c:v>38504</c:v>
                </c:pt>
                <c:pt idx="690">
                  <c:v>38534</c:v>
                </c:pt>
                <c:pt idx="691">
                  <c:v>38565</c:v>
                </c:pt>
                <c:pt idx="692">
                  <c:v>38596</c:v>
                </c:pt>
                <c:pt idx="693">
                  <c:v>38626</c:v>
                </c:pt>
                <c:pt idx="694">
                  <c:v>38657</c:v>
                </c:pt>
                <c:pt idx="695">
                  <c:v>38687</c:v>
                </c:pt>
                <c:pt idx="696">
                  <c:v>38718</c:v>
                </c:pt>
                <c:pt idx="697">
                  <c:v>38749</c:v>
                </c:pt>
                <c:pt idx="698">
                  <c:v>38777</c:v>
                </c:pt>
                <c:pt idx="699">
                  <c:v>38808</c:v>
                </c:pt>
                <c:pt idx="700">
                  <c:v>38838</c:v>
                </c:pt>
                <c:pt idx="701">
                  <c:v>38869</c:v>
                </c:pt>
                <c:pt idx="702">
                  <c:v>38899</c:v>
                </c:pt>
                <c:pt idx="703">
                  <c:v>38930</c:v>
                </c:pt>
                <c:pt idx="704">
                  <c:v>38961</c:v>
                </c:pt>
                <c:pt idx="705">
                  <c:v>38991</c:v>
                </c:pt>
                <c:pt idx="706">
                  <c:v>39022</c:v>
                </c:pt>
                <c:pt idx="707">
                  <c:v>39052</c:v>
                </c:pt>
                <c:pt idx="708">
                  <c:v>39083</c:v>
                </c:pt>
                <c:pt idx="709">
                  <c:v>39114</c:v>
                </c:pt>
                <c:pt idx="710">
                  <c:v>39142</c:v>
                </c:pt>
                <c:pt idx="711">
                  <c:v>39173</c:v>
                </c:pt>
                <c:pt idx="712">
                  <c:v>39203</c:v>
                </c:pt>
                <c:pt idx="713">
                  <c:v>39234</c:v>
                </c:pt>
                <c:pt idx="714">
                  <c:v>39264</c:v>
                </c:pt>
                <c:pt idx="715">
                  <c:v>39295</c:v>
                </c:pt>
                <c:pt idx="716">
                  <c:v>39326</c:v>
                </c:pt>
                <c:pt idx="717">
                  <c:v>39356</c:v>
                </c:pt>
                <c:pt idx="718">
                  <c:v>39387</c:v>
                </c:pt>
                <c:pt idx="719">
                  <c:v>39417</c:v>
                </c:pt>
                <c:pt idx="720">
                  <c:v>39448</c:v>
                </c:pt>
                <c:pt idx="721">
                  <c:v>39479</c:v>
                </c:pt>
                <c:pt idx="722">
                  <c:v>39508</c:v>
                </c:pt>
                <c:pt idx="723">
                  <c:v>39539</c:v>
                </c:pt>
                <c:pt idx="724">
                  <c:v>39569</c:v>
                </c:pt>
                <c:pt idx="725">
                  <c:v>39600</c:v>
                </c:pt>
                <c:pt idx="726">
                  <c:v>39630</c:v>
                </c:pt>
                <c:pt idx="727">
                  <c:v>39661</c:v>
                </c:pt>
                <c:pt idx="728">
                  <c:v>39692</c:v>
                </c:pt>
                <c:pt idx="729">
                  <c:v>39722</c:v>
                </c:pt>
                <c:pt idx="730">
                  <c:v>39753</c:v>
                </c:pt>
                <c:pt idx="731">
                  <c:v>39783</c:v>
                </c:pt>
                <c:pt idx="732">
                  <c:v>39814</c:v>
                </c:pt>
                <c:pt idx="733">
                  <c:v>39845</c:v>
                </c:pt>
                <c:pt idx="734">
                  <c:v>39873</c:v>
                </c:pt>
                <c:pt idx="735">
                  <c:v>39904</c:v>
                </c:pt>
                <c:pt idx="736">
                  <c:v>39934</c:v>
                </c:pt>
                <c:pt idx="737">
                  <c:v>39965</c:v>
                </c:pt>
                <c:pt idx="738">
                  <c:v>39995</c:v>
                </c:pt>
                <c:pt idx="739">
                  <c:v>40026</c:v>
                </c:pt>
                <c:pt idx="740">
                  <c:v>40057</c:v>
                </c:pt>
                <c:pt idx="741">
                  <c:v>40087</c:v>
                </c:pt>
                <c:pt idx="742">
                  <c:v>40118</c:v>
                </c:pt>
                <c:pt idx="743">
                  <c:v>40148</c:v>
                </c:pt>
                <c:pt idx="744">
                  <c:v>40179</c:v>
                </c:pt>
                <c:pt idx="745">
                  <c:v>40210</c:v>
                </c:pt>
                <c:pt idx="746">
                  <c:v>40238</c:v>
                </c:pt>
                <c:pt idx="747">
                  <c:v>40269</c:v>
                </c:pt>
                <c:pt idx="748">
                  <c:v>40299</c:v>
                </c:pt>
                <c:pt idx="749">
                  <c:v>40330</c:v>
                </c:pt>
                <c:pt idx="750">
                  <c:v>40360</c:v>
                </c:pt>
                <c:pt idx="751">
                  <c:v>40391</c:v>
                </c:pt>
                <c:pt idx="752">
                  <c:v>40422</c:v>
                </c:pt>
                <c:pt idx="753">
                  <c:v>40452</c:v>
                </c:pt>
                <c:pt idx="754">
                  <c:v>40483</c:v>
                </c:pt>
                <c:pt idx="755">
                  <c:v>40513</c:v>
                </c:pt>
                <c:pt idx="756">
                  <c:v>40544</c:v>
                </c:pt>
                <c:pt idx="757">
                  <c:v>40575</c:v>
                </c:pt>
                <c:pt idx="758">
                  <c:v>40603</c:v>
                </c:pt>
                <c:pt idx="759">
                  <c:v>40634</c:v>
                </c:pt>
                <c:pt idx="760">
                  <c:v>40664</c:v>
                </c:pt>
                <c:pt idx="761">
                  <c:v>40695</c:v>
                </c:pt>
                <c:pt idx="762">
                  <c:v>40725</c:v>
                </c:pt>
                <c:pt idx="763">
                  <c:v>40756</c:v>
                </c:pt>
                <c:pt idx="764">
                  <c:v>40787</c:v>
                </c:pt>
                <c:pt idx="765">
                  <c:v>40817</c:v>
                </c:pt>
                <c:pt idx="766">
                  <c:v>40848</c:v>
                </c:pt>
                <c:pt idx="767">
                  <c:v>40878</c:v>
                </c:pt>
                <c:pt idx="768">
                  <c:v>40909</c:v>
                </c:pt>
                <c:pt idx="769">
                  <c:v>40940</c:v>
                </c:pt>
                <c:pt idx="770">
                  <c:v>40969</c:v>
                </c:pt>
                <c:pt idx="771">
                  <c:v>41000</c:v>
                </c:pt>
                <c:pt idx="772">
                  <c:v>41030</c:v>
                </c:pt>
                <c:pt idx="773">
                  <c:v>41061</c:v>
                </c:pt>
                <c:pt idx="774">
                  <c:v>41091</c:v>
                </c:pt>
                <c:pt idx="775">
                  <c:v>41122</c:v>
                </c:pt>
                <c:pt idx="776">
                  <c:v>41153</c:v>
                </c:pt>
                <c:pt idx="777">
                  <c:v>41183</c:v>
                </c:pt>
                <c:pt idx="778">
                  <c:v>41214</c:v>
                </c:pt>
                <c:pt idx="779">
                  <c:v>41244</c:v>
                </c:pt>
                <c:pt idx="780">
                  <c:v>41275</c:v>
                </c:pt>
                <c:pt idx="781">
                  <c:v>41306</c:v>
                </c:pt>
                <c:pt idx="782">
                  <c:v>41334</c:v>
                </c:pt>
                <c:pt idx="783">
                  <c:v>41365</c:v>
                </c:pt>
                <c:pt idx="784">
                  <c:v>41395</c:v>
                </c:pt>
                <c:pt idx="785">
                  <c:v>41426</c:v>
                </c:pt>
                <c:pt idx="786">
                  <c:v>41456</c:v>
                </c:pt>
                <c:pt idx="787">
                  <c:v>41487</c:v>
                </c:pt>
                <c:pt idx="788">
                  <c:v>41518</c:v>
                </c:pt>
                <c:pt idx="789">
                  <c:v>41548</c:v>
                </c:pt>
                <c:pt idx="790">
                  <c:v>41579</c:v>
                </c:pt>
                <c:pt idx="791">
                  <c:v>41609</c:v>
                </c:pt>
                <c:pt idx="792">
                  <c:v>41640</c:v>
                </c:pt>
                <c:pt idx="793">
                  <c:v>41671</c:v>
                </c:pt>
                <c:pt idx="794">
                  <c:v>41699</c:v>
                </c:pt>
                <c:pt idx="795">
                  <c:v>41730</c:v>
                </c:pt>
                <c:pt idx="796">
                  <c:v>41760</c:v>
                </c:pt>
                <c:pt idx="797">
                  <c:v>41791</c:v>
                </c:pt>
                <c:pt idx="798">
                  <c:v>41821</c:v>
                </c:pt>
                <c:pt idx="799">
                  <c:v>41852</c:v>
                </c:pt>
                <c:pt idx="800">
                  <c:v>41883</c:v>
                </c:pt>
                <c:pt idx="801">
                  <c:v>41913</c:v>
                </c:pt>
                <c:pt idx="802">
                  <c:v>41944</c:v>
                </c:pt>
                <c:pt idx="803">
                  <c:v>41974</c:v>
                </c:pt>
              </c:numCache>
            </c:numRef>
          </c:cat>
          <c:val>
            <c:numRef>
              <c:f>CORPNFWCCA!$B$4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A-2C70-4EDA-A872-5F71C31B7081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52798751"/>
        <c:axId val="307581152"/>
        <c:extLst/>
      </c:lineChart>
      <c:dateAx>
        <c:axId val="1385417216"/>
        <c:scaling>
          <c:orientation val="minMax"/>
          <c:max val="46357"/>
          <c:min val="36526"/>
        </c:scaling>
        <c:delete val="0"/>
        <c:axPos val="b"/>
        <c:numFmt formatCode="\'yy" sourceLinked="0"/>
        <c:majorTickMark val="out"/>
        <c:minorTickMark val="out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106967296"/>
        <c:crossesAt val="-10000"/>
        <c:auto val="0"/>
        <c:lblOffset val="100"/>
        <c:baseTimeUnit val="months"/>
        <c:majorUnit val="2"/>
        <c:majorTimeUnit val="years"/>
        <c:minorUnit val="1"/>
        <c:minorTimeUnit val="years"/>
      </c:dateAx>
      <c:valAx>
        <c:axId val="1106967296"/>
        <c:scaling>
          <c:orientation val="minMax"/>
          <c:max val="70"/>
          <c:min val="-14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1385417216"/>
        <c:crosses val="autoZero"/>
        <c:crossBetween val="between"/>
        <c:majorUnit val="70"/>
      </c:valAx>
      <c:valAx>
        <c:axId val="307581152"/>
        <c:scaling>
          <c:orientation val="minMax"/>
          <c:max val="4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752798751"/>
        <c:crosses val="max"/>
        <c:crossBetween val="between"/>
        <c:majorUnit val="1.33"/>
      </c:valAx>
      <c:catAx>
        <c:axId val="752798751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307581152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0.52621</cdr:x>
      <cdr:y>0.27112</cdr:y>
    </cdr:from>
    <cdr:to>
      <cdr:x>0.62848</cdr:x>
      <cdr:y>0.50641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04617" y="10536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0.58923</cdr:x>
      <cdr:y>0.25378</cdr:y>
    </cdr:from>
    <cdr:to>
      <cdr:x>0.70314</cdr:x>
      <cdr:y>0.31599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280155" y="1113866"/>
          <a:ext cx="1020761" cy="273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marL="0" indent="0" algn="r"/>
          <a:fld id="{3D29C9E5-E757-4B47-9CE0-0F829A4EB66C}" type="TxLink">
            <a:rPr lang="en-US" sz="1400" b="1" i="0" u="none" strike="noStrike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pPr marL="0" indent="0" algn="r"/>
            <a:t>United States</a:t>
          </a:fld>
          <a:endParaRPr lang="en-US" sz="1400" b="1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0.60954</cdr:x>
      <cdr:y>0.58509</cdr:y>
    </cdr:from>
    <cdr:to>
      <cdr:x>0.72344</cdr:x>
      <cdr:y>0.64731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462128" y="2568019"/>
          <a:ext cx="1020672" cy="2730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r"/>
          <a:fld id="{29375149-8F33-43F3-964B-F58932726320}" type="TxLink">
            <a:rPr lang="en-US" sz="1400" b="1" i="0" u="none" strike="noStrike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pPr marL="0" indent="0" algn="r"/>
            <a:t>China</a:t>
          </a:fld>
          <a:endParaRPr lang="en-US" sz="1400" b="1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0.35071</cdr:x>
      <cdr:y>0.1151</cdr:y>
    </cdr:from>
    <cdr:to>
      <cdr:x>0.46462</cdr:x>
      <cdr:y>0.17732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142746" y="505181"/>
          <a:ext cx="1020779" cy="2730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200" b="1">
              <a:latin typeface="Arial" panose="020B0604020202020204" pitchFamily="34" charset="0"/>
              <a:cs typeface="Arial" panose="020B0604020202020204" pitchFamily="34" charset="0"/>
            </a:rPr>
            <a:t>Rest of World</a:t>
          </a:r>
        </a:p>
      </cdr:txBody>
    </cdr:sp>
  </cdr:relSizeAnchor>
  <cdr:relSizeAnchor xmlns:cdr="http://schemas.openxmlformats.org/drawingml/2006/chartDrawing">
    <cdr:from>
      <cdr:x>0.52657</cdr:x>
      <cdr:y>0.7491</cdr:y>
    </cdr:from>
    <cdr:to>
      <cdr:x>0.65493</cdr:x>
      <cdr:y>0.80431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753844" y="3287882"/>
          <a:ext cx="1158837" cy="2423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l"/>
          <a:fld id="{6CE943E9-6D48-47D5-BB60-C426A6C73552}" type="TxLink">
            <a:rPr lang="en-US" sz="1400" b="1" i="0" u="none" strike="noStrike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pPr marL="0" indent="0" algn="l"/>
            <a:t>Japan</a:t>
          </a:fld>
          <a:endParaRPr lang="en-US" sz="1400" b="1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0.47922</cdr:x>
      <cdr:y>0.63311</cdr:y>
    </cdr:from>
    <cdr:to>
      <cdr:x>0.50606</cdr:x>
      <cdr:y>0.86881</cdr:y>
    </cdr:to>
    <cdr:sp macro="" textlink="">
      <cdr:nvSpPr>
        <cdr:cNvPr id="7" name="TextBox 1"/>
        <cdr:cNvSpPr txBox="1"/>
      </cdr:nvSpPr>
      <cdr:spPr>
        <a:xfrm xmlns:a="http://schemas.openxmlformats.org/drawingml/2006/main" rot="16200000">
          <a:off x="3930288" y="3174911"/>
          <a:ext cx="1034520" cy="242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l"/>
          <a:fld id="{F50F509E-92EC-42F4-9662-18133F709D46}" type="TxLink">
            <a:rPr lang="en-US" sz="1400" b="1" i="0" u="none" strike="noStrike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pPr marL="0" indent="0" algn="l"/>
            <a:t>Germany</a:t>
          </a:fld>
          <a:endParaRPr lang="en-US" sz="1400" b="1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0.42433</cdr:x>
      <cdr:y>0.72201</cdr:y>
    </cdr:from>
    <cdr:to>
      <cdr:x>0.45119</cdr:x>
      <cdr:y>0.85476</cdr:y>
    </cdr:to>
    <cdr:sp macro="" textlink="">
      <cdr:nvSpPr>
        <cdr:cNvPr id="8" name="TextBox 1"/>
        <cdr:cNvSpPr txBox="1"/>
      </cdr:nvSpPr>
      <cdr:spPr>
        <a:xfrm xmlns:a="http://schemas.openxmlformats.org/drawingml/2006/main" rot="17224516">
          <a:off x="3660771" y="3339111"/>
          <a:ext cx="582668" cy="2424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l"/>
          <a:fld id="{A34D1E02-C25B-4E3A-A9E0-7303F5497F37}" type="TxLink">
            <a:rPr lang="en-US" sz="1400" b="1" i="0" u="none" strike="noStrike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pPr marL="0" indent="0" algn="l"/>
            <a:t>India</a:t>
          </a:fld>
          <a:endParaRPr lang="en-US" sz="1400" b="1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0.38946</cdr:x>
      <cdr:y>0.62482</cdr:y>
    </cdr:from>
    <cdr:to>
      <cdr:x>0.4165</cdr:x>
      <cdr:y>0.83514</cdr:y>
    </cdr:to>
    <cdr:sp macro="" textlink="">
      <cdr:nvSpPr>
        <cdr:cNvPr id="9" name="TextBox 1"/>
        <cdr:cNvSpPr txBox="1"/>
      </cdr:nvSpPr>
      <cdr:spPr>
        <a:xfrm xmlns:a="http://schemas.openxmlformats.org/drawingml/2006/main" rot="18016704">
          <a:off x="3176594" y="3081891"/>
          <a:ext cx="923119" cy="2441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l"/>
          <a:fld id="{6D610170-5B79-49D0-8CD0-5B697AF23973}" type="TxLink">
            <a:rPr lang="en-US" sz="1400" b="1" i="0" u="none" strike="noStrike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pPr marL="0" indent="0" algn="l"/>
            <a:t>United Kingdom</a:t>
          </a:fld>
          <a:endParaRPr lang="en-US" sz="1400" b="1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0.36302</cdr:x>
      <cdr:y>0.57083</cdr:y>
    </cdr:from>
    <cdr:to>
      <cdr:x>0.3935</cdr:x>
      <cdr:y>0.80342</cdr:y>
    </cdr:to>
    <cdr:sp macro="" textlink="">
      <cdr:nvSpPr>
        <cdr:cNvPr id="10" name="TextBox 1"/>
        <cdr:cNvSpPr txBox="1"/>
      </cdr:nvSpPr>
      <cdr:spPr>
        <a:xfrm xmlns:a="http://schemas.openxmlformats.org/drawingml/2006/main" rot="18534126">
          <a:off x="2904541" y="2878268"/>
          <a:ext cx="1020865" cy="2751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l"/>
          <a:fld id="{7856623C-D0B3-428D-AF66-34B367480F14}" type="TxLink">
            <a:rPr lang="en-US" sz="1400" b="1" i="0" u="none" strike="noStrike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pPr marL="0" indent="0" algn="l"/>
            <a:t>France</a:t>
          </a:fld>
          <a:endParaRPr lang="en-US" sz="1400" b="1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0.30057</cdr:x>
      <cdr:y>0.64807</cdr:y>
    </cdr:from>
    <cdr:to>
      <cdr:x>0.37846</cdr:x>
      <cdr:y>0.71053</cdr:y>
    </cdr:to>
    <cdr:sp macro="" textlink="">
      <cdr:nvSpPr>
        <cdr:cNvPr id="11" name="TextBox 1"/>
        <cdr:cNvSpPr txBox="1"/>
      </cdr:nvSpPr>
      <cdr:spPr>
        <a:xfrm xmlns:a="http://schemas.openxmlformats.org/drawingml/2006/main" rot="19285413">
          <a:off x="2713547" y="2844460"/>
          <a:ext cx="703192" cy="2741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l"/>
          <a:fld id="{B5F35466-28D5-4FFD-AFA5-92EED9FDAE4D}" type="TxLink">
            <a:rPr lang="en-US" sz="1400" b="1" i="0" u="none" strike="noStrike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pPr marL="0" indent="0" algn="l"/>
            <a:t>Russia</a:t>
          </a:fld>
          <a:endParaRPr lang="en-US" sz="1400" b="1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0.27784</cdr:x>
      <cdr:y>0.61359</cdr:y>
    </cdr:from>
    <cdr:to>
      <cdr:x>0.36517</cdr:x>
      <cdr:y>0.67581</cdr:y>
    </cdr:to>
    <cdr:sp macro="" textlink="">
      <cdr:nvSpPr>
        <cdr:cNvPr id="12" name="TextBox 1"/>
        <cdr:cNvSpPr txBox="1"/>
      </cdr:nvSpPr>
      <cdr:spPr>
        <a:xfrm xmlns:a="http://schemas.openxmlformats.org/drawingml/2006/main" rot="19660526">
          <a:off x="2508381" y="2693118"/>
          <a:ext cx="788417" cy="2730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E5DA7B29-CCBC-485E-B0E6-1064B9A81951}" type="TxLink">
            <a:rPr lang="en-US" sz="1300" b="1" i="0" u="none" strike="noStrike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pPr algn="l"/>
            <a:t>Canada</a:t>
          </a:fld>
          <a:endParaRPr lang="en-US" sz="1300" b="1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0.265</cdr:x>
      <cdr:y>0.55677</cdr:y>
    </cdr:from>
    <cdr:to>
      <cdr:x>0.37891</cdr:x>
      <cdr:y>0.61899</cdr:y>
    </cdr:to>
    <cdr:sp macro="" textlink="">
      <cdr:nvSpPr>
        <cdr:cNvPr id="13" name="TextBox 1"/>
        <cdr:cNvSpPr txBox="1"/>
      </cdr:nvSpPr>
      <cdr:spPr>
        <a:xfrm xmlns:a="http://schemas.openxmlformats.org/drawingml/2006/main" rot="19980463">
          <a:off x="2392418" y="2443736"/>
          <a:ext cx="1028382" cy="2730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BEC3B406-FE6F-4942-A83F-0D328C38FCFC}" type="TxLink">
            <a:rPr lang="en-US" sz="1250" b="1" i="0" u="none" strike="noStrike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pPr algn="l"/>
            <a:t>Italy</a:t>
          </a:fld>
          <a:endParaRPr lang="en-US" sz="1250" b="1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0.24455</cdr:x>
      <cdr:y>0.49041</cdr:y>
    </cdr:from>
    <cdr:to>
      <cdr:x>0.35847</cdr:x>
      <cdr:y>0.55262</cdr:y>
    </cdr:to>
    <cdr:sp macro="" textlink="">
      <cdr:nvSpPr>
        <cdr:cNvPr id="14" name="TextBox 1"/>
        <cdr:cNvSpPr txBox="1"/>
      </cdr:nvSpPr>
      <cdr:spPr>
        <a:xfrm xmlns:a="http://schemas.openxmlformats.org/drawingml/2006/main" rot="20776373">
          <a:off x="2207844" y="2152448"/>
          <a:ext cx="1028472" cy="273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3A8EBD1F-D560-485A-A2E3-40AF8A4E385C}" type="TxLink">
            <a:rPr lang="en-US" sz="1200" b="1" i="0" u="none" strike="noStrike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pPr algn="l"/>
            <a:t>Australia</a:t>
          </a:fld>
          <a:endParaRPr lang="en-US" sz="1400" b="1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0.23956</cdr:x>
      <cdr:y>0.42706</cdr:y>
    </cdr:from>
    <cdr:to>
      <cdr:x>0.35347</cdr:x>
      <cdr:y>0.48928</cdr:y>
    </cdr:to>
    <cdr:sp macro="" textlink="">
      <cdr:nvSpPr>
        <cdr:cNvPr id="15" name="TextBox 1"/>
        <cdr:cNvSpPr txBox="1"/>
      </cdr:nvSpPr>
      <cdr:spPr>
        <a:xfrm xmlns:a="http://schemas.openxmlformats.org/drawingml/2006/main" rot="21279231">
          <a:off x="2151672" y="1874402"/>
          <a:ext cx="1023098" cy="2730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8590AD9A-642B-443E-AE90-7A99C28692E6}" type="TxLink">
            <a:rPr lang="en-US" sz="1100" b="1" i="0" u="none" strike="noStrike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pPr algn="l"/>
            <a:t>Mexico</a:t>
          </a:fld>
          <a:endParaRPr lang="en-US" sz="11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0.25198</cdr:x>
      <cdr:y>0.52455</cdr:y>
    </cdr:from>
    <cdr:to>
      <cdr:x>0.36589</cdr:x>
      <cdr:y>0.58677</cdr:y>
    </cdr:to>
    <cdr:sp macro="" textlink="">
      <cdr:nvSpPr>
        <cdr:cNvPr id="16" name="TextBox 1"/>
        <cdr:cNvSpPr txBox="1"/>
      </cdr:nvSpPr>
      <cdr:spPr>
        <a:xfrm xmlns:a="http://schemas.openxmlformats.org/drawingml/2006/main" rot="20375644">
          <a:off x="2274898" y="2302293"/>
          <a:ext cx="1028382" cy="2730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217C58CB-C7B7-4B50-8A75-41EBB0B5CE87}" type="TxLink">
            <a:rPr lang="en-US" sz="1200" b="1" i="0" u="none" strike="noStrike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pPr algn="l"/>
            <a:t>Brazil</a:t>
          </a:fld>
          <a:endParaRPr lang="en-US" sz="1200" b="1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0.24369</cdr:x>
      <cdr:y>0.45926</cdr:y>
    </cdr:from>
    <cdr:to>
      <cdr:x>0.3576</cdr:x>
      <cdr:y>0.52148</cdr:y>
    </cdr:to>
    <cdr:sp macro="" textlink="">
      <cdr:nvSpPr>
        <cdr:cNvPr id="17" name="TextBox 1"/>
        <cdr:cNvSpPr txBox="1"/>
      </cdr:nvSpPr>
      <cdr:spPr>
        <a:xfrm xmlns:a="http://schemas.openxmlformats.org/drawingml/2006/main" rot="21041636">
          <a:off x="2200056" y="2015739"/>
          <a:ext cx="1028381" cy="2730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7C678153-903D-4501-A5F7-060CE3868389}" type="TxLink">
            <a:rPr lang="en-US" sz="1150" b="1" i="0" u="none" strike="noStrike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pPr algn="l"/>
            <a:t>Korea</a:t>
          </a:fld>
          <a:endParaRPr lang="en-US" sz="1150" b="1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0.23928</cdr:x>
      <cdr:y>0.39622</cdr:y>
    </cdr:from>
    <cdr:to>
      <cdr:x>0.35319</cdr:x>
      <cdr:y>0.45844</cdr:y>
    </cdr:to>
    <cdr:sp macro="" textlink="">
      <cdr:nvSpPr>
        <cdr:cNvPr id="18" name="TextBox 1"/>
        <cdr:cNvSpPr txBox="1"/>
      </cdr:nvSpPr>
      <cdr:spPr>
        <a:xfrm xmlns:a="http://schemas.openxmlformats.org/drawingml/2006/main" rot="21386537">
          <a:off x="2160268" y="1739077"/>
          <a:ext cx="1028381" cy="2730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5FA9B4A2-2B01-48B4-839F-65C3633A7458}" type="TxLink">
            <a:rPr lang="en-US" sz="1050" b="1" i="0" u="none" strike="noStrike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pPr algn="l"/>
            <a:t>Spain</a:t>
          </a:fld>
          <a:endParaRPr lang="en-US" sz="1050" b="1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0.23929</cdr:x>
      <cdr:y>0.3772</cdr:y>
    </cdr:from>
    <cdr:to>
      <cdr:x>0.3532</cdr:x>
      <cdr:y>0.43942</cdr:y>
    </cdr:to>
    <cdr:sp macro="" textlink="">
      <cdr:nvSpPr>
        <cdr:cNvPr id="19" name="TextBox 1"/>
        <cdr:cNvSpPr txBox="1"/>
      </cdr:nvSpPr>
      <cdr:spPr>
        <a:xfrm xmlns:a="http://schemas.openxmlformats.org/drawingml/2006/main" rot="162884">
          <a:off x="2160357" y="1655556"/>
          <a:ext cx="1028382" cy="2730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DD80F731-0BCF-4E3D-8C48-AEC59D9F48AC}" type="TxLink">
            <a:rPr lang="en-US" sz="1000" b="1" i="0" u="none" strike="noStrike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pPr algn="l"/>
            <a:t>Indonesia</a:t>
          </a:fld>
          <a:endParaRPr lang="en-US" sz="1000" b="1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0.24215</cdr:x>
      <cdr:y>0.35514</cdr:y>
    </cdr:from>
    <cdr:to>
      <cdr:x>0.35608</cdr:x>
      <cdr:y>0.41735</cdr:y>
    </cdr:to>
    <cdr:sp macro="" textlink="">
      <cdr:nvSpPr>
        <cdr:cNvPr id="20" name="TextBox 1"/>
        <cdr:cNvSpPr txBox="1"/>
      </cdr:nvSpPr>
      <cdr:spPr>
        <a:xfrm xmlns:a="http://schemas.openxmlformats.org/drawingml/2006/main" rot="337102">
          <a:off x="2186135" y="1558758"/>
          <a:ext cx="1028562" cy="273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E39AD307-455E-4EE7-9BAC-42B9D0CF3973}" type="TxLink">
            <a:rPr lang="en-US" sz="800" b="1" i="0" u="none" strike="noStrike">
              <a:solidFill>
                <a:sysClr val="windowText" lastClr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pPr algn="l"/>
            <a:t>Saudi Arabia</a:t>
          </a:fld>
          <a:endParaRPr lang="en-US" sz="8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0.24994</cdr:x>
      <cdr:y>0.31889</cdr:y>
    </cdr:from>
    <cdr:to>
      <cdr:x>0.36385</cdr:x>
      <cdr:y>0.38111</cdr:y>
    </cdr:to>
    <cdr:sp macro="" textlink="">
      <cdr:nvSpPr>
        <cdr:cNvPr id="21" name="TextBox 1"/>
        <cdr:cNvSpPr txBox="1"/>
      </cdr:nvSpPr>
      <cdr:spPr>
        <a:xfrm xmlns:a="http://schemas.openxmlformats.org/drawingml/2006/main" rot="807076">
          <a:off x="2256464" y="1399665"/>
          <a:ext cx="1028381" cy="2730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9366BF30-4BE4-4742-A5E5-B93A21625C4D}" type="TxLink">
            <a:rPr lang="en-US" sz="800" b="1" i="0" u="none" strike="noStrike">
              <a:solidFill>
                <a:sysClr val="windowText" lastClr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pPr algn="l"/>
            <a:t>Turkey</a:t>
          </a:fld>
          <a:endParaRPr lang="en-US" sz="8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0.25415</cdr:x>
      <cdr:y>0.30404</cdr:y>
    </cdr:from>
    <cdr:to>
      <cdr:x>0.36806</cdr:x>
      <cdr:y>0.36626</cdr:y>
    </cdr:to>
    <cdr:sp macro="" textlink="">
      <cdr:nvSpPr>
        <cdr:cNvPr id="22" name="TextBox 1"/>
        <cdr:cNvSpPr txBox="1"/>
      </cdr:nvSpPr>
      <cdr:spPr>
        <a:xfrm xmlns:a="http://schemas.openxmlformats.org/drawingml/2006/main" rot="886051">
          <a:off x="2294471" y="1334486"/>
          <a:ext cx="1028381" cy="2730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E2D06BBE-32B8-4E09-9108-23BA90B42F65}" type="TxLink">
            <a:rPr lang="en-US" sz="750" b="1" i="0" u="none" strike="noStrike">
              <a:solidFill>
                <a:sysClr val="windowText" lastClr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pPr algn="l"/>
            <a:t>Switzerland</a:t>
          </a:fld>
          <a:endParaRPr lang="en-US" sz="75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0.24522</cdr:x>
      <cdr:y>0.33612</cdr:y>
    </cdr:from>
    <cdr:to>
      <cdr:x>0.35913</cdr:x>
      <cdr:y>0.39833</cdr:y>
    </cdr:to>
    <cdr:sp macro="" textlink="">
      <cdr:nvSpPr>
        <cdr:cNvPr id="23" name="TextBox 1"/>
        <cdr:cNvSpPr txBox="1"/>
      </cdr:nvSpPr>
      <cdr:spPr>
        <a:xfrm xmlns:a="http://schemas.openxmlformats.org/drawingml/2006/main" rot="574962">
          <a:off x="2213850" y="1475258"/>
          <a:ext cx="1028381" cy="273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38BF9BBE-770F-403A-869C-A4F3BCBA9609}" type="TxLink">
            <a:rPr lang="en-US" sz="800" b="1" i="0" u="none" strike="noStrike">
              <a:solidFill>
                <a:sysClr val="windowText" lastClr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pPr algn="l"/>
            <a:t>Netherlands</a:t>
          </a:fld>
          <a:endParaRPr lang="en-US" sz="8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0.22263</cdr:x>
      <cdr:y>0.52041</cdr:y>
    </cdr:from>
    <cdr:to>
      <cdr:x>0.23724</cdr:x>
      <cdr:y>0.56424</cdr:y>
    </cdr:to>
    <cdr:cxnSp macro="">
      <cdr:nvCxnSpPr>
        <cdr:cNvPr id="26" name="Straight Connector 25">
          <a:extLst xmlns:a="http://schemas.openxmlformats.org/drawingml/2006/main">
            <a:ext uri="{FF2B5EF4-FFF2-40B4-BE49-F238E27FC236}">
              <a16:creationId xmlns:a16="http://schemas.microsoft.com/office/drawing/2014/main" id="{4D16F244-7637-4392-ABB6-508FA184E4F5}"/>
            </a:ext>
          </a:extLst>
        </cdr:cNvPr>
        <cdr:cNvCxnSpPr/>
      </cdr:nvCxnSpPr>
      <cdr:spPr>
        <a:xfrm xmlns:a="http://schemas.openxmlformats.org/drawingml/2006/main" flipH="1">
          <a:off x="2009905" y="2284120"/>
          <a:ext cx="131881" cy="19238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ysClr val="windowText" lastClr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0.22826</cdr:x>
      <cdr:y>0.63162</cdr:y>
    </cdr:from>
    <cdr:to>
      <cdr:x>0.24662</cdr:x>
      <cdr:y>0.65675</cdr:y>
    </cdr:to>
    <cdr:cxnSp macro="">
      <cdr:nvCxnSpPr>
        <cdr:cNvPr id="29" name="Straight Connector 28">
          <a:extLst xmlns:a="http://schemas.openxmlformats.org/drawingml/2006/main">
            <a:ext uri="{FF2B5EF4-FFF2-40B4-BE49-F238E27FC236}">
              <a16:creationId xmlns:a16="http://schemas.microsoft.com/office/drawing/2014/main" id="{5AC58D80-6228-4595-95B5-1EADA4663E89}"/>
            </a:ext>
          </a:extLst>
        </cdr:cNvPr>
        <cdr:cNvCxnSpPr/>
      </cdr:nvCxnSpPr>
      <cdr:spPr>
        <a:xfrm xmlns:a="http://schemas.openxmlformats.org/drawingml/2006/main" flipV="1">
          <a:off x="2056549" y="2772277"/>
          <a:ext cx="165434" cy="110289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0.22451</cdr:x>
      <cdr:y>0.5899</cdr:y>
    </cdr:from>
    <cdr:to>
      <cdr:x>0.2413</cdr:x>
      <cdr:y>0.59297</cdr:y>
    </cdr:to>
    <cdr:cxnSp macro="">
      <cdr:nvCxnSpPr>
        <cdr:cNvPr id="32" name="Straight Connector 31">
          <a:extLst xmlns:a="http://schemas.openxmlformats.org/drawingml/2006/main">
            <a:ext uri="{FF2B5EF4-FFF2-40B4-BE49-F238E27FC236}">
              <a16:creationId xmlns:a16="http://schemas.microsoft.com/office/drawing/2014/main" id="{1258CE7E-16AE-49C9-B909-40BDF744B232}"/>
            </a:ext>
          </a:extLst>
        </cdr:cNvPr>
        <cdr:cNvCxnSpPr/>
      </cdr:nvCxnSpPr>
      <cdr:spPr>
        <a:xfrm xmlns:a="http://schemas.openxmlformats.org/drawingml/2006/main" flipV="1">
          <a:off x="2016462" y="2589132"/>
          <a:ext cx="150802" cy="13474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0.22436</cdr:x>
      <cdr:y>0.57553</cdr:y>
    </cdr:from>
    <cdr:to>
      <cdr:x>0.23693</cdr:x>
      <cdr:y>0.58466</cdr:y>
    </cdr:to>
    <cdr:cxnSp macro="">
      <cdr:nvCxnSpPr>
        <cdr:cNvPr id="35" name="Straight Connector 34">
          <a:extLst xmlns:a="http://schemas.openxmlformats.org/drawingml/2006/main">
            <a:ext uri="{FF2B5EF4-FFF2-40B4-BE49-F238E27FC236}">
              <a16:creationId xmlns:a16="http://schemas.microsoft.com/office/drawing/2014/main" id="{2AC156C7-54CB-4EE4-9348-FE69706049AA}"/>
            </a:ext>
          </a:extLst>
        </cdr:cNvPr>
        <cdr:cNvCxnSpPr/>
      </cdr:nvCxnSpPr>
      <cdr:spPr>
        <a:xfrm xmlns:a="http://schemas.openxmlformats.org/drawingml/2006/main">
          <a:off x="2015099" y="2526069"/>
          <a:ext cx="112899" cy="40073"/>
        </a:xfrm>
        <a:prstGeom xmlns:a="http://schemas.openxmlformats.org/drawingml/2006/main" prst="line">
          <a:avLst/>
        </a:prstGeom>
        <a:ln xmlns:a="http://schemas.openxmlformats.org/drawingml/2006/main" w="50800" cap="rnd">
          <a:solidFill>
            <a:schemeClr val="bg1"/>
          </a:solidFill>
          <a:headEnd type="none" w="sm" len="sm"/>
          <a:tailEnd type="none" w="sm" len="sm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0.22941</cdr:x>
      <cdr:y>0.61071</cdr:y>
    </cdr:from>
    <cdr:to>
      <cdr:x>0.24282</cdr:x>
      <cdr:y>0.64937</cdr:y>
    </cdr:to>
    <cdr:cxnSp macro="">
      <cdr:nvCxnSpPr>
        <cdr:cNvPr id="39" name="Straight Connector 38">
          <a:extLst xmlns:a="http://schemas.openxmlformats.org/drawingml/2006/main">
            <a:ext uri="{FF2B5EF4-FFF2-40B4-BE49-F238E27FC236}">
              <a16:creationId xmlns:a16="http://schemas.microsoft.com/office/drawing/2014/main" id="{77CF9188-F533-4827-8B68-08005328FC47}"/>
            </a:ext>
          </a:extLst>
        </cdr:cNvPr>
        <cdr:cNvCxnSpPr/>
      </cdr:nvCxnSpPr>
      <cdr:spPr>
        <a:xfrm xmlns:a="http://schemas.openxmlformats.org/drawingml/2006/main" flipV="1">
          <a:off x="2055778" y="2680468"/>
          <a:ext cx="120122" cy="16970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0.62713</cdr:x>
      <cdr:y>0.29412</cdr:y>
    </cdr:from>
    <cdr:to>
      <cdr:x>0.82589</cdr:x>
      <cdr:y>0.46814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8E9B224-FF66-444A-A16D-17A3F09F35C1}"/>
            </a:ext>
          </a:extLst>
        </cdr:cNvPr>
        <cdr:cNvSpPr txBox="1"/>
      </cdr:nvSpPr>
      <cdr:spPr>
        <a:xfrm xmlns:a="http://schemas.openxmlformats.org/drawingml/2006/main">
          <a:off x="5619750" y="1143000"/>
          <a:ext cx="1781175" cy="676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1.11593E-7</cdr:x>
      <cdr:y>0</cdr:y>
    </cdr:from>
    <cdr:to>
      <cdr:x>0.16156</cdr:x>
      <cdr:y>0.1152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D5C1634-E255-4D4E-A937-D34E705E856E}"/>
            </a:ext>
          </a:extLst>
        </cdr:cNvPr>
        <cdr:cNvSpPr txBox="1"/>
      </cdr:nvSpPr>
      <cdr:spPr>
        <a:xfrm xmlns:a="http://schemas.openxmlformats.org/drawingml/2006/main">
          <a:off x="1" y="0"/>
          <a:ext cx="1447800" cy="4476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 i="0" baseline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R-O-C</a:t>
          </a:r>
          <a:endParaRPr lang="en-US" sz="1200">
            <a:solidFill>
              <a:schemeClr val="bg1">
                <a:lumMod val="6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0.92666</cdr:x>
      <cdr:y>0</cdr:y>
    </cdr:from>
    <cdr:to>
      <cdr:x>1</cdr:x>
      <cdr:y>0.07108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B8A172B6-9786-4A1F-9833-068ED0423437}"/>
            </a:ext>
          </a:extLst>
        </cdr:cNvPr>
        <cdr:cNvSpPr txBox="1"/>
      </cdr:nvSpPr>
      <cdr:spPr>
        <a:xfrm xmlns:a="http://schemas.openxmlformats.org/drawingml/2006/main">
          <a:off x="8303895" y="0"/>
          <a:ext cx="6572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1200" b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MMT</a:t>
          </a:r>
          <a:endParaRPr lang="en-US" sz="1100" b="1">
            <a:solidFill>
              <a:schemeClr val="bg1">
                <a:lumMod val="6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0.18813</cdr:x>
      <cdr:y>0.12254</cdr:y>
    </cdr:from>
    <cdr:to>
      <cdr:x>0.21152</cdr:x>
      <cdr:y>0.19117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F7AF8DD8-CE62-4147-8CC2-58C849025549}"/>
            </a:ext>
          </a:extLst>
        </cdr:cNvPr>
        <cdr:cNvCxnSpPr/>
      </cdr:nvCxnSpPr>
      <cdr:spPr>
        <a:xfrm xmlns:a="http://schemas.openxmlformats.org/drawingml/2006/main">
          <a:off x="1685881" y="476234"/>
          <a:ext cx="209601" cy="26671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0.28592</cdr:x>
      <cdr:y>0.17402</cdr:y>
    </cdr:from>
    <cdr:to>
      <cdr:x>0.30931</cdr:x>
      <cdr:y>0.21078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D87709B5-B231-4C9D-A1FA-5BF60C6A8795}"/>
            </a:ext>
          </a:extLst>
        </cdr:cNvPr>
        <cdr:cNvCxnSpPr/>
      </cdr:nvCxnSpPr>
      <cdr:spPr>
        <a:xfrm xmlns:a="http://schemas.openxmlformats.org/drawingml/2006/main" flipH="1">
          <a:off x="2562148" y="676260"/>
          <a:ext cx="209601" cy="14285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0.24235</cdr:x>
      <cdr:y>0.48284</cdr:y>
    </cdr:from>
    <cdr:to>
      <cdr:x>0.27211</cdr:x>
      <cdr:y>0.56617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B5CD836D-7934-4476-B5F9-A3714C08FFE1}"/>
            </a:ext>
          </a:extLst>
        </cdr:cNvPr>
        <cdr:cNvCxnSpPr/>
      </cdr:nvCxnSpPr>
      <cdr:spPr>
        <a:xfrm xmlns:a="http://schemas.openxmlformats.org/drawingml/2006/main">
          <a:off x="2171725" y="1876394"/>
          <a:ext cx="266683" cy="32383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0.54847</cdr:x>
      <cdr:y>0.49755</cdr:y>
    </cdr:from>
    <cdr:to>
      <cdr:x>0.58992</cdr:x>
      <cdr:y>0.56617</cdr:y>
    </cdr:to>
    <cdr:cxnSp macro="">
      <cdr:nvCxnSpPr>
        <cdr:cNvPr id="15" name="Straight Arrow Connector 14">
          <a:extLst xmlns:a="http://schemas.openxmlformats.org/drawingml/2006/main">
            <a:ext uri="{FF2B5EF4-FFF2-40B4-BE49-F238E27FC236}">
              <a16:creationId xmlns:a16="http://schemas.microsoft.com/office/drawing/2014/main" id="{5E6C45AC-5BE8-4621-B809-1CDDA52BE530}"/>
            </a:ext>
          </a:extLst>
        </cdr:cNvPr>
        <cdr:cNvCxnSpPr/>
      </cdr:nvCxnSpPr>
      <cdr:spPr>
        <a:xfrm xmlns:a="http://schemas.openxmlformats.org/drawingml/2006/main" flipH="1">
          <a:off x="4914867" y="1933575"/>
          <a:ext cx="371508" cy="26668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0.54775</cdr:x>
      <cdr:y>0.43219</cdr:y>
    </cdr:from>
    <cdr:to>
      <cdr:x>0.6381</cdr:x>
      <cdr:y>0.51553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28099482-8E5A-44DE-91F7-F52F46D31373}"/>
            </a:ext>
          </a:extLst>
        </cdr:cNvPr>
        <cdr:cNvSpPr txBox="1"/>
      </cdr:nvSpPr>
      <cdr:spPr>
        <a:xfrm xmlns:a="http://schemas.openxmlformats.org/drawingml/2006/main">
          <a:off x="4908468" y="1679574"/>
          <a:ext cx="809637" cy="323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12MMT</a:t>
          </a:r>
          <a:endParaRPr lang="en-US" sz="1100" b="1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0.20621</cdr:x>
      <cdr:y>0.40932</cdr:y>
    </cdr:from>
    <cdr:to>
      <cdr:x>0.29656</cdr:x>
      <cdr:y>0.49265</cdr:y>
    </cdr:to>
    <cdr:sp macro="" textlink="">
      <cdr:nvSpPr>
        <cdr:cNvPr id="19" name="TextBox 1">
          <a:extLst xmlns:a="http://schemas.openxmlformats.org/drawingml/2006/main">
            <a:ext uri="{FF2B5EF4-FFF2-40B4-BE49-F238E27FC236}">
              <a16:creationId xmlns:a16="http://schemas.microsoft.com/office/drawing/2014/main" id="{33B6FB63-BBB3-4AA2-9634-5DAFCF04337C}"/>
            </a:ext>
          </a:extLst>
        </cdr:cNvPr>
        <cdr:cNvSpPr txBox="1"/>
      </cdr:nvSpPr>
      <cdr:spPr>
        <a:xfrm xmlns:a="http://schemas.openxmlformats.org/drawingml/2006/main">
          <a:off x="1847870" y="1590680"/>
          <a:ext cx="809637" cy="323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3MMT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0.15172</cdr:x>
      <cdr:y>0.0621</cdr:y>
    </cdr:from>
    <cdr:to>
      <cdr:x>0.24207</cdr:x>
      <cdr:y>0.15687</cdr:y>
    </cdr:to>
    <cdr:sp macro="" textlink="">
      <cdr:nvSpPr>
        <cdr:cNvPr id="20" name="TextBox 1">
          <a:extLst xmlns:a="http://schemas.openxmlformats.org/drawingml/2006/main">
            <a:ext uri="{FF2B5EF4-FFF2-40B4-BE49-F238E27FC236}">
              <a16:creationId xmlns:a16="http://schemas.microsoft.com/office/drawing/2014/main" id="{D13A80EA-5D11-4BD6-9F42-973E54FBF803}"/>
            </a:ext>
          </a:extLst>
        </cdr:cNvPr>
        <cdr:cNvSpPr txBox="1"/>
      </cdr:nvSpPr>
      <cdr:spPr>
        <a:xfrm xmlns:a="http://schemas.openxmlformats.org/drawingml/2006/main">
          <a:off x="1359618" y="241317"/>
          <a:ext cx="809637" cy="3682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3/12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0.27956</cdr:x>
      <cdr:y>0.11029</cdr:y>
    </cdr:from>
    <cdr:to>
      <cdr:x>0.3699</cdr:x>
      <cdr:y>0.19362</cdr:y>
    </cdr:to>
    <cdr:sp macro="" textlink="">
      <cdr:nvSpPr>
        <cdr:cNvPr id="16" name="TextBox 15">
          <a:extLst xmlns:a="http://schemas.openxmlformats.org/drawingml/2006/main">
            <a:ext uri="{FF2B5EF4-FFF2-40B4-BE49-F238E27FC236}">
              <a16:creationId xmlns:a16="http://schemas.microsoft.com/office/drawing/2014/main" id="{0E9501A4-9C69-41F0-A013-952D1FE0E793}"/>
            </a:ext>
          </a:extLst>
        </cdr:cNvPr>
        <cdr:cNvSpPr txBox="1"/>
      </cdr:nvSpPr>
      <cdr:spPr>
        <a:xfrm xmlns:a="http://schemas.openxmlformats.org/drawingml/2006/main">
          <a:off x="2505155" y="428592"/>
          <a:ext cx="809548" cy="323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12/12</a:t>
          </a:r>
          <a:endParaRPr lang="en-US" sz="1100" b="1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0.62713</cdr:x>
      <cdr:y>0.29412</cdr:y>
    </cdr:from>
    <cdr:to>
      <cdr:x>0.82589</cdr:x>
      <cdr:y>0.46814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8E9B224-FF66-444A-A16D-17A3F09F35C1}"/>
            </a:ext>
          </a:extLst>
        </cdr:cNvPr>
        <cdr:cNvSpPr txBox="1"/>
      </cdr:nvSpPr>
      <cdr:spPr>
        <a:xfrm xmlns:a="http://schemas.openxmlformats.org/drawingml/2006/main">
          <a:off x="5619750" y="1143000"/>
          <a:ext cx="1781175" cy="676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1.11593E-7</cdr:x>
      <cdr:y>0</cdr:y>
    </cdr:from>
    <cdr:to>
      <cdr:x>0.16156</cdr:x>
      <cdr:y>0.1152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D5C1634-E255-4D4E-A937-D34E705E856E}"/>
            </a:ext>
          </a:extLst>
        </cdr:cNvPr>
        <cdr:cNvSpPr txBox="1"/>
      </cdr:nvSpPr>
      <cdr:spPr>
        <a:xfrm xmlns:a="http://schemas.openxmlformats.org/drawingml/2006/main">
          <a:off x="1" y="0"/>
          <a:ext cx="1447800" cy="4476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 i="0" baseline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R-O-C</a:t>
          </a:r>
          <a:endParaRPr lang="en-US" sz="1200">
            <a:solidFill>
              <a:schemeClr val="bg1">
                <a:lumMod val="6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0.92666</cdr:x>
      <cdr:y>0</cdr:y>
    </cdr:from>
    <cdr:to>
      <cdr:x>1</cdr:x>
      <cdr:y>0.07108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B8A172B6-9786-4A1F-9833-068ED0423437}"/>
            </a:ext>
          </a:extLst>
        </cdr:cNvPr>
        <cdr:cNvSpPr txBox="1"/>
      </cdr:nvSpPr>
      <cdr:spPr>
        <a:xfrm xmlns:a="http://schemas.openxmlformats.org/drawingml/2006/main">
          <a:off x="8303895" y="0"/>
          <a:ext cx="6572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1200" b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MMA</a:t>
          </a:r>
          <a:endParaRPr lang="en-US" sz="1100" b="1">
            <a:solidFill>
              <a:schemeClr val="bg1">
                <a:lumMod val="6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0.25617</cdr:x>
      <cdr:y>0.13726</cdr:y>
    </cdr:from>
    <cdr:to>
      <cdr:x>0.27423</cdr:x>
      <cdr:y>0.20343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F7AF8DD8-CE62-4147-8CC2-58C849025549}"/>
            </a:ext>
          </a:extLst>
        </cdr:cNvPr>
        <cdr:cNvCxnSpPr/>
      </cdr:nvCxnSpPr>
      <cdr:spPr>
        <a:xfrm xmlns:a="http://schemas.openxmlformats.org/drawingml/2006/main">
          <a:off x="2295554" y="533409"/>
          <a:ext cx="161896" cy="25716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0.30293</cdr:x>
      <cdr:y>0.20098</cdr:y>
    </cdr:from>
    <cdr:to>
      <cdr:x>0.32738</cdr:x>
      <cdr:y>0.29903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D87709B5-B231-4C9D-A1FA-5BF60C6A8795}"/>
            </a:ext>
          </a:extLst>
        </cdr:cNvPr>
        <cdr:cNvCxnSpPr/>
      </cdr:nvCxnSpPr>
      <cdr:spPr>
        <a:xfrm xmlns:a="http://schemas.openxmlformats.org/drawingml/2006/main" flipH="1">
          <a:off x="2714632" y="781050"/>
          <a:ext cx="219068" cy="38102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0.50064</cdr:x>
      <cdr:y>0.6544</cdr:y>
    </cdr:from>
    <cdr:to>
      <cdr:x>0.5304</cdr:x>
      <cdr:y>0.73773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B5CD836D-7934-4476-B5F9-A3714C08FFE1}"/>
            </a:ext>
          </a:extLst>
        </cdr:cNvPr>
        <cdr:cNvCxnSpPr/>
      </cdr:nvCxnSpPr>
      <cdr:spPr>
        <a:xfrm xmlns:a="http://schemas.openxmlformats.org/drawingml/2006/main">
          <a:off x="4486307" y="2543143"/>
          <a:ext cx="266683" cy="32383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0.59312</cdr:x>
      <cdr:y>0.61275</cdr:y>
    </cdr:from>
    <cdr:to>
      <cdr:x>0.61756</cdr:x>
      <cdr:y>0.7206</cdr:y>
    </cdr:to>
    <cdr:cxnSp macro="">
      <cdr:nvCxnSpPr>
        <cdr:cNvPr id="15" name="Straight Arrow Connector 14">
          <a:extLst xmlns:a="http://schemas.openxmlformats.org/drawingml/2006/main">
            <a:ext uri="{FF2B5EF4-FFF2-40B4-BE49-F238E27FC236}">
              <a16:creationId xmlns:a16="http://schemas.microsoft.com/office/drawing/2014/main" id="{5E6C45AC-5BE8-4621-B809-1CDDA52BE530}"/>
            </a:ext>
          </a:extLst>
        </cdr:cNvPr>
        <cdr:cNvCxnSpPr/>
      </cdr:nvCxnSpPr>
      <cdr:spPr>
        <a:xfrm xmlns:a="http://schemas.openxmlformats.org/drawingml/2006/main" flipH="1">
          <a:off x="5315012" y="2381250"/>
          <a:ext cx="219013" cy="41912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0.2902</cdr:x>
      <cdr:y>0.1397</cdr:y>
    </cdr:from>
    <cdr:to>
      <cdr:x>0.38054</cdr:x>
      <cdr:y>0.22303</cdr:y>
    </cdr:to>
    <cdr:sp macro="" textlink="">
      <cdr:nvSpPr>
        <cdr:cNvPr id="17" name="TextBox 16">
          <a:extLst xmlns:a="http://schemas.openxmlformats.org/drawingml/2006/main">
            <a:ext uri="{FF2B5EF4-FFF2-40B4-BE49-F238E27FC236}">
              <a16:creationId xmlns:a16="http://schemas.microsoft.com/office/drawing/2014/main" id="{E9ADF8D2-BF74-4540-BA3C-FA7693893E7F}"/>
            </a:ext>
          </a:extLst>
        </cdr:cNvPr>
        <cdr:cNvSpPr txBox="1"/>
      </cdr:nvSpPr>
      <cdr:spPr>
        <a:xfrm xmlns:a="http://schemas.openxmlformats.org/drawingml/2006/main">
          <a:off x="2600477" y="542921"/>
          <a:ext cx="809547" cy="323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12/12</a:t>
          </a:r>
          <a:endParaRPr lang="en-US" sz="1100" b="1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0.57539</cdr:x>
      <cdr:y>0.55474</cdr:y>
    </cdr:from>
    <cdr:to>
      <cdr:x>0.67389</cdr:x>
      <cdr:y>0.63808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28099482-8E5A-44DE-91F7-F52F46D31373}"/>
            </a:ext>
          </a:extLst>
        </cdr:cNvPr>
        <cdr:cNvSpPr txBox="1"/>
      </cdr:nvSpPr>
      <cdr:spPr>
        <a:xfrm xmlns:a="http://schemas.openxmlformats.org/drawingml/2006/main">
          <a:off x="5156154" y="2155818"/>
          <a:ext cx="882696" cy="323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12MMA</a:t>
          </a:r>
          <a:endParaRPr lang="en-US" sz="1100" b="1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0.46166</cdr:x>
      <cdr:y>0.59641</cdr:y>
    </cdr:from>
    <cdr:to>
      <cdr:x>0.55201</cdr:x>
      <cdr:y>0.67974</cdr:y>
    </cdr:to>
    <cdr:sp macro="" textlink="">
      <cdr:nvSpPr>
        <cdr:cNvPr id="19" name="TextBox 1">
          <a:extLst xmlns:a="http://schemas.openxmlformats.org/drawingml/2006/main">
            <a:ext uri="{FF2B5EF4-FFF2-40B4-BE49-F238E27FC236}">
              <a16:creationId xmlns:a16="http://schemas.microsoft.com/office/drawing/2014/main" id="{33B6FB63-BBB3-4AA2-9634-5DAFCF04337C}"/>
            </a:ext>
          </a:extLst>
        </cdr:cNvPr>
        <cdr:cNvSpPr txBox="1"/>
      </cdr:nvSpPr>
      <cdr:spPr>
        <a:xfrm xmlns:a="http://schemas.openxmlformats.org/drawingml/2006/main">
          <a:off x="4137028" y="2317770"/>
          <a:ext cx="809638" cy="323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3MMA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0.22613</cdr:x>
      <cdr:y>0.07435</cdr:y>
    </cdr:from>
    <cdr:to>
      <cdr:x>0.30612</cdr:x>
      <cdr:y>0.14216</cdr:y>
    </cdr:to>
    <cdr:sp macro="" textlink="">
      <cdr:nvSpPr>
        <cdr:cNvPr id="20" name="TextBox 1">
          <a:extLst xmlns:a="http://schemas.openxmlformats.org/drawingml/2006/main">
            <a:ext uri="{FF2B5EF4-FFF2-40B4-BE49-F238E27FC236}">
              <a16:creationId xmlns:a16="http://schemas.microsoft.com/office/drawing/2014/main" id="{D13A80EA-5D11-4BD6-9F42-973E54FBF803}"/>
            </a:ext>
          </a:extLst>
        </cdr:cNvPr>
        <cdr:cNvSpPr txBox="1"/>
      </cdr:nvSpPr>
      <cdr:spPr>
        <a:xfrm xmlns:a="http://schemas.openxmlformats.org/drawingml/2006/main">
          <a:off x="2026363" y="288929"/>
          <a:ext cx="716838" cy="2635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3/12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0.62713</cdr:x>
      <cdr:y>0.29412</cdr:y>
    </cdr:from>
    <cdr:to>
      <cdr:x>0.82589</cdr:x>
      <cdr:y>0.46814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8E9B224-FF66-444A-A16D-17A3F09F35C1}"/>
            </a:ext>
          </a:extLst>
        </cdr:cNvPr>
        <cdr:cNvSpPr txBox="1"/>
      </cdr:nvSpPr>
      <cdr:spPr>
        <a:xfrm xmlns:a="http://schemas.openxmlformats.org/drawingml/2006/main">
          <a:off x="5619750" y="1143000"/>
          <a:ext cx="1781175" cy="676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1.11593E-7</cdr:x>
      <cdr:y>0</cdr:y>
    </cdr:from>
    <cdr:to>
      <cdr:x>0.16156</cdr:x>
      <cdr:y>0.1152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D5C1634-E255-4D4E-A937-D34E705E856E}"/>
            </a:ext>
          </a:extLst>
        </cdr:cNvPr>
        <cdr:cNvSpPr txBox="1"/>
      </cdr:nvSpPr>
      <cdr:spPr>
        <a:xfrm xmlns:a="http://schemas.openxmlformats.org/drawingml/2006/main">
          <a:off x="1" y="0"/>
          <a:ext cx="1447800" cy="4476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 i="0" baseline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R-O-C</a:t>
          </a:r>
          <a:endParaRPr lang="en-US" sz="1200">
            <a:solidFill>
              <a:schemeClr val="bg1">
                <a:lumMod val="6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0.92666</cdr:x>
      <cdr:y>0</cdr:y>
    </cdr:from>
    <cdr:to>
      <cdr:x>1</cdr:x>
      <cdr:y>0.07108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B8A172B6-9786-4A1F-9833-068ED0423437}"/>
            </a:ext>
          </a:extLst>
        </cdr:cNvPr>
        <cdr:cNvSpPr txBox="1"/>
      </cdr:nvSpPr>
      <cdr:spPr>
        <a:xfrm xmlns:a="http://schemas.openxmlformats.org/drawingml/2006/main">
          <a:off x="8303895" y="0"/>
          <a:ext cx="6572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1200" b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MMA</a:t>
          </a:r>
          <a:endParaRPr lang="en-US" sz="1100" b="1">
            <a:solidFill>
              <a:schemeClr val="bg1">
                <a:lumMod val="6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0.25195</cdr:x>
      <cdr:y>0.19653</cdr:y>
    </cdr:from>
    <cdr:to>
      <cdr:x>0.26823</cdr:x>
      <cdr:y>0.26415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F7AF8DD8-CE62-4147-8CC2-58C849025549}"/>
            </a:ext>
          </a:extLst>
        </cdr:cNvPr>
        <cdr:cNvCxnSpPr/>
      </cdr:nvCxnSpPr>
      <cdr:spPr>
        <a:xfrm xmlns:a="http://schemas.openxmlformats.org/drawingml/2006/main">
          <a:off x="2227829" y="751193"/>
          <a:ext cx="143952" cy="25845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0.31239</cdr:x>
      <cdr:y>0.25419</cdr:y>
    </cdr:from>
    <cdr:to>
      <cdr:x>0.33609</cdr:x>
      <cdr:y>0.32148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D87709B5-B231-4C9D-A1FA-5BF60C6A8795}"/>
            </a:ext>
          </a:extLst>
        </cdr:cNvPr>
        <cdr:cNvCxnSpPr/>
      </cdr:nvCxnSpPr>
      <cdr:spPr>
        <a:xfrm xmlns:a="http://schemas.openxmlformats.org/drawingml/2006/main" flipH="1">
          <a:off x="2762215" y="971548"/>
          <a:ext cx="209562" cy="25719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0.24891</cdr:x>
      <cdr:y>0.62548</cdr:y>
    </cdr:from>
    <cdr:to>
      <cdr:x>0.265</cdr:x>
      <cdr:y>0.71023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B5CD836D-7934-4476-B5F9-A3714C08FFE1}"/>
            </a:ext>
          </a:extLst>
        </cdr:cNvPr>
        <cdr:cNvCxnSpPr/>
      </cdr:nvCxnSpPr>
      <cdr:spPr>
        <a:xfrm xmlns:a="http://schemas.openxmlformats.org/drawingml/2006/main">
          <a:off x="2200916" y="2390711"/>
          <a:ext cx="142272" cy="32393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0.41472</cdr:x>
      <cdr:y>0.64792</cdr:y>
    </cdr:from>
    <cdr:to>
      <cdr:x>0.43411</cdr:x>
      <cdr:y>0.74013</cdr:y>
    </cdr:to>
    <cdr:cxnSp macro="">
      <cdr:nvCxnSpPr>
        <cdr:cNvPr id="15" name="Straight Arrow Connector 14">
          <a:extLst xmlns:a="http://schemas.openxmlformats.org/drawingml/2006/main">
            <a:ext uri="{FF2B5EF4-FFF2-40B4-BE49-F238E27FC236}">
              <a16:creationId xmlns:a16="http://schemas.microsoft.com/office/drawing/2014/main" id="{5E6C45AC-5BE8-4621-B809-1CDDA52BE530}"/>
            </a:ext>
          </a:extLst>
        </cdr:cNvPr>
        <cdr:cNvCxnSpPr/>
      </cdr:nvCxnSpPr>
      <cdr:spPr>
        <a:xfrm xmlns:a="http://schemas.openxmlformats.org/drawingml/2006/main" flipH="1">
          <a:off x="3667099" y="2476488"/>
          <a:ext cx="171451" cy="35244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0.30134</cdr:x>
      <cdr:y>0.18706</cdr:y>
    </cdr:from>
    <cdr:to>
      <cdr:x>0.39168</cdr:x>
      <cdr:y>0.27039</cdr:y>
    </cdr:to>
    <cdr:sp macro="" textlink="">
      <cdr:nvSpPr>
        <cdr:cNvPr id="17" name="TextBox 16">
          <a:extLst xmlns:a="http://schemas.openxmlformats.org/drawingml/2006/main">
            <a:ext uri="{FF2B5EF4-FFF2-40B4-BE49-F238E27FC236}">
              <a16:creationId xmlns:a16="http://schemas.microsoft.com/office/drawing/2014/main" id="{E9ADF8D2-BF74-4540-BA3C-FA7693893E7F}"/>
            </a:ext>
          </a:extLst>
        </cdr:cNvPr>
        <cdr:cNvSpPr txBox="1"/>
      </cdr:nvSpPr>
      <cdr:spPr>
        <a:xfrm xmlns:a="http://schemas.openxmlformats.org/drawingml/2006/main">
          <a:off x="2664508" y="714964"/>
          <a:ext cx="798809" cy="3185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12/12</a:t>
          </a:r>
          <a:endParaRPr lang="en-US" sz="1100" b="1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0.39172</cdr:x>
      <cdr:y>0.57003</cdr:y>
    </cdr:from>
    <cdr:to>
      <cdr:x>0.50522</cdr:x>
      <cdr:y>0.65337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28099482-8E5A-44DE-91F7-F52F46D31373}"/>
            </a:ext>
          </a:extLst>
        </cdr:cNvPr>
        <cdr:cNvSpPr txBox="1"/>
      </cdr:nvSpPr>
      <cdr:spPr>
        <a:xfrm xmlns:a="http://schemas.openxmlformats.org/drawingml/2006/main">
          <a:off x="3463702" y="2178762"/>
          <a:ext cx="1003595" cy="3185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12MMA</a:t>
          </a:r>
          <a:endParaRPr lang="en-US" sz="1100" b="1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0.20888</cdr:x>
      <cdr:y>0.5603</cdr:y>
    </cdr:from>
    <cdr:to>
      <cdr:x>0.29923</cdr:x>
      <cdr:y>0.64363</cdr:y>
    </cdr:to>
    <cdr:sp macro="" textlink="">
      <cdr:nvSpPr>
        <cdr:cNvPr id="19" name="TextBox 1">
          <a:extLst xmlns:a="http://schemas.openxmlformats.org/drawingml/2006/main">
            <a:ext uri="{FF2B5EF4-FFF2-40B4-BE49-F238E27FC236}">
              <a16:creationId xmlns:a16="http://schemas.microsoft.com/office/drawing/2014/main" id="{33B6FB63-BBB3-4AA2-9634-5DAFCF04337C}"/>
            </a:ext>
          </a:extLst>
        </cdr:cNvPr>
        <cdr:cNvSpPr txBox="1"/>
      </cdr:nvSpPr>
      <cdr:spPr>
        <a:xfrm xmlns:a="http://schemas.openxmlformats.org/drawingml/2006/main">
          <a:off x="1846961" y="2141580"/>
          <a:ext cx="798897" cy="318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3MMA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0.22514</cdr:x>
      <cdr:y>0.12958</cdr:y>
    </cdr:from>
    <cdr:to>
      <cdr:x>0.3027</cdr:x>
      <cdr:y>0.21027</cdr:y>
    </cdr:to>
    <cdr:sp macro="" textlink="">
      <cdr:nvSpPr>
        <cdr:cNvPr id="20" name="TextBox 1">
          <a:extLst xmlns:a="http://schemas.openxmlformats.org/drawingml/2006/main">
            <a:ext uri="{FF2B5EF4-FFF2-40B4-BE49-F238E27FC236}">
              <a16:creationId xmlns:a16="http://schemas.microsoft.com/office/drawing/2014/main" id="{D13A80EA-5D11-4BD6-9F42-973E54FBF803}"/>
            </a:ext>
          </a:extLst>
        </cdr:cNvPr>
        <cdr:cNvSpPr txBox="1"/>
      </cdr:nvSpPr>
      <cdr:spPr>
        <a:xfrm xmlns:a="http://schemas.openxmlformats.org/drawingml/2006/main">
          <a:off x="1990768" y="495297"/>
          <a:ext cx="685805" cy="3084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3/12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0.62713</cdr:x>
      <cdr:y>0.29412</cdr:y>
    </cdr:from>
    <cdr:to>
      <cdr:x>0.82589</cdr:x>
      <cdr:y>0.46814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8E9B224-FF66-444A-A16D-17A3F09F35C1}"/>
            </a:ext>
          </a:extLst>
        </cdr:cNvPr>
        <cdr:cNvSpPr txBox="1"/>
      </cdr:nvSpPr>
      <cdr:spPr>
        <a:xfrm xmlns:a="http://schemas.openxmlformats.org/drawingml/2006/main">
          <a:off x="5619750" y="1143000"/>
          <a:ext cx="1781175" cy="676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1.11593E-7</cdr:x>
      <cdr:y>0</cdr:y>
    </cdr:from>
    <cdr:to>
      <cdr:x>0.16156</cdr:x>
      <cdr:y>0.1152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D5C1634-E255-4D4E-A937-D34E705E856E}"/>
            </a:ext>
          </a:extLst>
        </cdr:cNvPr>
        <cdr:cNvSpPr txBox="1"/>
      </cdr:nvSpPr>
      <cdr:spPr>
        <a:xfrm xmlns:a="http://schemas.openxmlformats.org/drawingml/2006/main">
          <a:off x="1" y="0"/>
          <a:ext cx="1447800" cy="4476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 i="0" baseline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R-O-C</a:t>
          </a:r>
          <a:endParaRPr lang="en-US" sz="1200">
            <a:solidFill>
              <a:schemeClr val="bg1">
                <a:lumMod val="6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0.92666</cdr:x>
      <cdr:y>0</cdr:y>
    </cdr:from>
    <cdr:to>
      <cdr:x>1</cdr:x>
      <cdr:y>0.07108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B8A172B6-9786-4A1F-9833-068ED0423437}"/>
            </a:ext>
          </a:extLst>
        </cdr:cNvPr>
        <cdr:cNvSpPr txBox="1"/>
      </cdr:nvSpPr>
      <cdr:spPr>
        <a:xfrm xmlns:a="http://schemas.openxmlformats.org/drawingml/2006/main">
          <a:off x="8303895" y="0"/>
          <a:ext cx="6572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1200" b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MMA</a:t>
          </a:r>
          <a:endParaRPr lang="en-US" sz="1100" b="1">
            <a:solidFill>
              <a:schemeClr val="bg1">
                <a:lumMod val="6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0.37575</cdr:x>
      <cdr:y>0.12226</cdr:y>
    </cdr:from>
    <cdr:to>
      <cdr:x>0.40875</cdr:x>
      <cdr:y>0.19585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F7AF8DD8-CE62-4147-8CC2-58C849025549}"/>
            </a:ext>
          </a:extLst>
        </cdr:cNvPr>
        <cdr:cNvCxnSpPr/>
      </cdr:nvCxnSpPr>
      <cdr:spPr>
        <a:xfrm xmlns:a="http://schemas.openxmlformats.org/drawingml/2006/main">
          <a:off x="3322489" y="475142"/>
          <a:ext cx="291874" cy="28597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0.55695</cdr:x>
      <cdr:y>0.13503</cdr:y>
    </cdr:from>
    <cdr:to>
      <cdr:x>0.58257</cdr:x>
      <cdr:y>0.22349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D87709B5-B231-4C9D-A1FA-5BF60C6A8795}"/>
            </a:ext>
          </a:extLst>
        </cdr:cNvPr>
        <cdr:cNvCxnSpPr/>
      </cdr:nvCxnSpPr>
      <cdr:spPr>
        <a:xfrm xmlns:a="http://schemas.openxmlformats.org/drawingml/2006/main" flipH="1">
          <a:off x="4924792" y="524761"/>
          <a:ext cx="226497" cy="34377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0.16582</cdr:x>
      <cdr:y>0.54411</cdr:y>
    </cdr:from>
    <cdr:to>
      <cdr:x>0.19558</cdr:x>
      <cdr:y>0.62744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B5CD836D-7934-4476-B5F9-A3714C08FFE1}"/>
            </a:ext>
          </a:extLst>
        </cdr:cNvPr>
        <cdr:cNvCxnSpPr/>
      </cdr:nvCxnSpPr>
      <cdr:spPr>
        <a:xfrm xmlns:a="http://schemas.openxmlformats.org/drawingml/2006/main">
          <a:off x="1485951" y="2114501"/>
          <a:ext cx="266683" cy="32383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0.36246</cdr:x>
      <cdr:y>0.63726</cdr:y>
    </cdr:from>
    <cdr:to>
      <cdr:x>0.41454</cdr:x>
      <cdr:y>0.71325</cdr:y>
    </cdr:to>
    <cdr:cxnSp macro="">
      <cdr:nvCxnSpPr>
        <cdr:cNvPr id="15" name="Straight Arrow Connector 14">
          <a:extLst xmlns:a="http://schemas.openxmlformats.org/drawingml/2006/main">
            <a:ext uri="{FF2B5EF4-FFF2-40B4-BE49-F238E27FC236}">
              <a16:creationId xmlns:a16="http://schemas.microsoft.com/office/drawing/2014/main" id="{5E6C45AC-5BE8-4621-B809-1CDDA52BE530}"/>
            </a:ext>
          </a:extLst>
        </cdr:cNvPr>
        <cdr:cNvCxnSpPr/>
      </cdr:nvCxnSpPr>
      <cdr:spPr>
        <a:xfrm xmlns:a="http://schemas.openxmlformats.org/drawingml/2006/main" flipH="1">
          <a:off x="3248057" y="2476501"/>
          <a:ext cx="466695" cy="29531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0.55294</cdr:x>
      <cdr:y>0.06608</cdr:y>
    </cdr:from>
    <cdr:to>
      <cdr:x>0.64328</cdr:x>
      <cdr:y>0.14941</cdr:y>
    </cdr:to>
    <cdr:sp macro="" textlink="">
      <cdr:nvSpPr>
        <cdr:cNvPr id="17" name="TextBox 16">
          <a:extLst xmlns:a="http://schemas.openxmlformats.org/drawingml/2006/main">
            <a:ext uri="{FF2B5EF4-FFF2-40B4-BE49-F238E27FC236}">
              <a16:creationId xmlns:a16="http://schemas.microsoft.com/office/drawing/2014/main" id="{E9ADF8D2-BF74-4540-BA3C-FA7693893E7F}"/>
            </a:ext>
          </a:extLst>
        </cdr:cNvPr>
        <cdr:cNvSpPr txBox="1"/>
      </cdr:nvSpPr>
      <cdr:spPr>
        <a:xfrm xmlns:a="http://schemas.openxmlformats.org/drawingml/2006/main">
          <a:off x="4889309" y="256800"/>
          <a:ext cx="798820" cy="323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12/12</a:t>
          </a:r>
          <a:endParaRPr lang="en-US" sz="1100" b="1" dirty="0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0.37769</cdr:x>
      <cdr:y>0.56455</cdr:y>
    </cdr:from>
    <cdr:to>
      <cdr:x>0.48878</cdr:x>
      <cdr:y>0.64789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28099482-8E5A-44DE-91F7-F52F46D31373}"/>
            </a:ext>
          </a:extLst>
        </cdr:cNvPr>
        <cdr:cNvSpPr txBox="1"/>
      </cdr:nvSpPr>
      <cdr:spPr>
        <a:xfrm xmlns:a="http://schemas.openxmlformats.org/drawingml/2006/main">
          <a:off x="3339676" y="2193954"/>
          <a:ext cx="982273" cy="323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12MMA</a:t>
          </a:r>
          <a:endParaRPr lang="en-US" sz="1100" b="1" dirty="0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0.1194</cdr:x>
      <cdr:y>0.47387</cdr:y>
    </cdr:from>
    <cdr:to>
      <cdr:x>0.20975</cdr:x>
      <cdr:y>0.5572</cdr:y>
    </cdr:to>
    <cdr:sp macro="" textlink="">
      <cdr:nvSpPr>
        <cdr:cNvPr id="19" name="TextBox 1">
          <a:extLst xmlns:a="http://schemas.openxmlformats.org/drawingml/2006/main">
            <a:ext uri="{FF2B5EF4-FFF2-40B4-BE49-F238E27FC236}">
              <a16:creationId xmlns:a16="http://schemas.microsoft.com/office/drawing/2014/main" id="{33B6FB63-BBB3-4AA2-9634-5DAFCF04337C}"/>
            </a:ext>
          </a:extLst>
        </cdr:cNvPr>
        <cdr:cNvSpPr txBox="1"/>
      </cdr:nvSpPr>
      <cdr:spPr>
        <a:xfrm xmlns:a="http://schemas.openxmlformats.org/drawingml/2006/main">
          <a:off x="1069975" y="1841535"/>
          <a:ext cx="809638" cy="323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3MMA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0.34308</cdr:x>
      <cdr:y>0.03951</cdr:y>
    </cdr:from>
    <cdr:to>
      <cdr:x>0.43343</cdr:x>
      <cdr:y>0.13428</cdr:y>
    </cdr:to>
    <cdr:sp macro="" textlink="">
      <cdr:nvSpPr>
        <cdr:cNvPr id="20" name="TextBox 1">
          <a:extLst xmlns:a="http://schemas.openxmlformats.org/drawingml/2006/main">
            <a:ext uri="{FF2B5EF4-FFF2-40B4-BE49-F238E27FC236}">
              <a16:creationId xmlns:a16="http://schemas.microsoft.com/office/drawing/2014/main" id="{D13A80EA-5D11-4BD6-9F42-973E54FBF803}"/>
            </a:ext>
          </a:extLst>
        </cdr:cNvPr>
        <cdr:cNvSpPr txBox="1"/>
      </cdr:nvSpPr>
      <cdr:spPr>
        <a:xfrm xmlns:a="http://schemas.openxmlformats.org/drawingml/2006/main">
          <a:off x="3033668" y="153543"/>
          <a:ext cx="798909" cy="3682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3/12</a:t>
          </a:r>
          <a:endParaRPr lang="en-US" sz="1100" b="1" dirty="0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0.62713</cdr:x>
      <cdr:y>0.29412</cdr:y>
    </cdr:from>
    <cdr:to>
      <cdr:x>0.82589</cdr:x>
      <cdr:y>0.46814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8E9B224-FF66-444A-A16D-17A3F09F35C1}"/>
            </a:ext>
          </a:extLst>
        </cdr:cNvPr>
        <cdr:cNvSpPr txBox="1"/>
      </cdr:nvSpPr>
      <cdr:spPr>
        <a:xfrm xmlns:a="http://schemas.openxmlformats.org/drawingml/2006/main">
          <a:off x="5619750" y="1143000"/>
          <a:ext cx="1781175" cy="676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1.11593E-7</cdr:x>
      <cdr:y>0</cdr:y>
    </cdr:from>
    <cdr:to>
      <cdr:x>0.16156</cdr:x>
      <cdr:y>0.1152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D5C1634-E255-4D4E-A937-D34E705E856E}"/>
            </a:ext>
          </a:extLst>
        </cdr:cNvPr>
        <cdr:cNvSpPr txBox="1"/>
      </cdr:nvSpPr>
      <cdr:spPr>
        <a:xfrm xmlns:a="http://schemas.openxmlformats.org/drawingml/2006/main">
          <a:off x="1" y="0"/>
          <a:ext cx="1447800" cy="4476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 i="0" baseline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R-O-C</a:t>
          </a:r>
          <a:endParaRPr lang="en-US" sz="1200">
            <a:solidFill>
              <a:schemeClr val="bg1">
                <a:lumMod val="6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0.92666</cdr:x>
      <cdr:y>0</cdr:y>
    </cdr:from>
    <cdr:to>
      <cdr:x>1</cdr:x>
      <cdr:y>0.07108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B8A172B6-9786-4A1F-9833-068ED0423437}"/>
            </a:ext>
          </a:extLst>
        </cdr:cNvPr>
        <cdr:cNvSpPr txBox="1"/>
      </cdr:nvSpPr>
      <cdr:spPr>
        <a:xfrm xmlns:a="http://schemas.openxmlformats.org/drawingml/2006/main">
          <a:off x="8303895" y="0"/>
          <a:ext cx="6572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1200" b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MMT</a:t>
          </a:r>
          <a:endParaRPr lang="en-US" sz="1100" b="1">
            <a:solidFill>
              <a:schemeClr val="bg1">
                <a:lumMod val="6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0.33932</cdr:x>
      <cdr:y>0.17195</cdr:y>
    </cdr:from>
    <cdr:to>
      <cdr:x>0.3878</cdr:x>
      <cdr:y>0.25668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F7AF8DD8-CE62-4147-8CC2-58C849025549}"/>
            </a:ext>
          </a:extLst>
        </cdr:cNvPr>
        <cdr:cNvCxnSpPr/>
      </cdr:nvCxnSpPr>
      <cdr:spPr>
        <a:xfrm xmlns:a="http://schemas.openxmlformats.org/drawingml/2006/main">
          <a:off x="3000375" y="657225"/>
          <a:ext cx="428625" cy="32385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0.49875</cdr:x>
      <cdr:y>0.19687</cdr:y>
    </cdr:from>
    <cdr:to>
      <cdr:x>0.54507</cdr:x>
      <cdr:y>0.3115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D87709B5-B231-4C9D-A1FA-5BF60C6A8795}"/>
            </a:ext>
          </a:extLst>
        </cdr:cNvPr>
        <cdr:cNvCxnSpPr/>
      </cdr:nvCxnSpPr>
      <cdr:spPr>
        <a:xfrm xmlns:a="http://schemas.openxmlformats.org/drawingml/2006/main" flipH="1">
          <a:off x="4410075" y="752479"/>
          <a:ext cx="409541" cy="43814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0.21122</cdr:x>
      <cdr:y>0.51584</cdr:y>
    </cdr:from>
    <cdr:to>
      <cdr:x>0.24345</cdr:x>
      <cdr:y>0.61055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B5CD836D-7934-4476-B5F9-A3714C08FFE1}"/>
            </a:ext>
          </a:extLst>
        </cdr:cNvPr>
        <cdr:cNvCxnSpPr/>
      </cdr:nvCxnSpPr>
      <cdr:spPr>
        <a:xfrm xmlns:a="http://schemas.openxmlformats.org/drawingml/2006/main">
          <a:off x="1867637" y="1971639"/>
          <a:ext cx="285013" cy="36198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0.36087</cdr:x>
      <cdr:y>0.62799</cdr:y>
    </cdr:from>
    <cdr:to>
      <cdr:x>0.39749</cdr:x>
      <cdr:y>0.73016</cdr:y>
    </cdr:to>
    <cdr:cxnSp macro="">
      <cdr:nvCxnSpPr>
        <cdr:cNvPr id="15" name="Straight Arrow Connector 14">
          <a:extLst xmlns:a="http://schemas.openxmlformats.org/drawingml/2006/main">
            <a:ext uri="{FF2B5EF4-FFF2-40B4-BE49-F238E27FC236}">
              <a16:creationId xmlns:a16="http://schemas.microsoft.com/office/drawing/2014/main" id="{5E6C45AC-5BE8-4621-B809-1CDDA52BE530}"/>
            </a:ext>
          </a:extLst>
        </cdr:cNvPr>
        <cdr:cNvCxnSpPr/>
      </cdr:nvCxnSpPr>
      <cdr:spPr>
        <a:xfrm xmlns:a="http://schemas.openxmlformats.org/drawingml/2006/main" flipH="1">
          <a:off x="3190875" y="2400303"/>
          <a:ext cx="323821" cy="39052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0.5141</cdr:x>
      <cdr:y>0.1411</cdr:y>
    </cdr:from>
    <cdr:to>
      <cdr:x>0.60444</cdr:x>
      <cdr:y>0.22443</cdr:y>
    </cdr:to>
    <cdr:sp macro="" textlink="">
      <cdr:nvSpPr>
        <cdr:cNvPr id="17" name="TextBox 16">
          <a:extLst xmlns:a="http://schemas.openxmlformats.org/drawingml/2006/main">
            <a:ext uri="{FF2B5EF4-FFF2-40B4-BE49-F238E27FC236}">
              <a16:creationId xmlns:a16="http://schemas.microsoft.com/office/drawing/2014/main" id="{E9ADF8D2-BF74-4540-BA3C-FA7693893E7F}"/>
            </a:ext>
          </a:extLst>
        </cdr:cNvPr>
        <cdr:cNvSpPr txBox="1"/>
      </cdr:nvSpPr>
      <cdr:spPr>
        <a:xfrm xmlns:a="http://schemas.openxmlformats.org/drawingml/2006/main">
          <a:off x="4545772" y="539315"/>
          <a:ext cx="798808" cy="3185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12/12</a:t>
          </a:r>
          <a:endParaRPr lang="en-US" sz="1100" b="1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0.35888</cdr:x>
      <cdr:y>0.5637</cdr:y>
    </cdr:from>
    <cdr:to>
      <cdr:x>0.44923</cdr:x>
      <cdr:y>0.64704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28099482-8E5A-44DE-91F7-F52F46D31373}"/>
            </a:ext>
          </a:extLst>
        </cdr:cNvPr>
        <cdr:cNvSpPr txBox="1"/>
      </cdr:nvSpPr>
      <cdr:spPr>
        <a:xfrm xmlns:a="http://schemas.openxmlformats.org/drawingml/2006/main">
          <a:off x="3173297" y="2154574"/>
          <a:ext cx="798897" cy="3185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12MMT</a:t>
          </a:r>
          <a:endParaRPr lang="en-US" sz="1100" b="1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0.17225</cdr:x>
      <cdr:y>0.45812</cdr:y>
    </cdr:from>
    <cdr:to>
      <cdr:x>0.2626</cdr:x>
      <cdr:y>0.54146</cdr:y>
    </cdr:to>
    <cdr:sp macro="" textlink="">
      <cdr:nvSpPr>
        <cdr:cNvPr id="19" name="TextBox 1">
          <a:extLst xmlns:a="http://schemas.openxmlformats.org/drawingml/2006/main">
            <a:ext uri="{FF2B5EF4-FFF2-40B4-BE49-F238E27FC236}">
              <a16:creationId xmlns:a16="http://schemas.microsoft.com/office/drawing/2014/main" id="{33B6FB63-BBB3-4AA2-9634-5DAFCF04337C}"/>
            </a:ext>
          </a:extLst>
        </cdr:cNvPr>
        <cdr:cNvSpPr txBox="1"/>
      </cdr:nvSpPr>
      <cdr:spPr>
        <a:xfrm xmlns:a="http://schemas.openxmlformats.org/drawingml/2006/main">
          <a:off x="1523055" y="1751022"/>
          <a:ext cx="798897" cy="3185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3MMT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0.3081</cdr:x>
      <cdr:y>0.11119</cdr:y>
    </cdr:from>
    <cdr:to>
      <cdr:x>0.39845</cdr:x>
      <cdr:y>0.20596</cdr:y>
    </cdr:to>
    <cdr:sp macro="" textlink="">
      <cdr:nvSpPr>
        <cdr:cNvPr id="20" name="TextBox 1">
          <a:extLst xmlns:a="http://schemas.openxmlformats.org/drawingml/2006/main">
            <a:ext uri="{FF2B5EF4-FFF2-40B4-BE49-F238E27FC236}">
              <a16:creationId xmlns:a16="http://schemas.microsoft.com/office/drawing/2014/main" id="{D13A80EA-5D11-4BD6-9F42-973E54FBF803}"/>
            </a:ext>
          </a:extLst>
        </cdr:cNvPr>
        <cdr:cNvSpPr txBox="1"/>
      </cdr:nvSpPr>
      <cdr:spPr>
        <a:xfrm xmlns:a="http://schemas.openxmlformats.org/drawingml/2006/main">
          <a:off x="2724257" y="424988"/>
          <a:ext cx="798897" cy="3622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3/12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0.62713</cdr:x>
      <cdr:y>0.29412</cdr:y>
    </cdr:from>
    <cdr:to>
      <cdr:x>0.82589</cdr:x>
      <cdr:y>0.46814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8E9B224-FF66-444A-A16D-17A3F09F35C1}"/>
            </a:ext>
          </a:extLst>
        </cdr:cNvPr>
        <cdr:cNvSpPr txBox="1"/>
      </cdr:nvSpPr>
      <cdr:spPr>
        <a:xfrm xmlns:a="http://schemas.openxmlformats.org/drawingml/2006/main">
          <a:off x="5619750" y="1143000"/>
          <a:ext cx="1781175" cy="676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1.11593E-7</cdr:x>
      <cdr:y>0</cdr:y>
    </cdr:from>
    <cdr:to>
      <cdr:x>0.16156</cdr:x>
      <cdr:y>0.1152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D5C1634-E255-4D4E-A937-D34E705E856E}"/>
            </a:ext>
          </a:extLst>
        </cdr:cNvPr>
        <cdr:cNvSpPr txBox="1"/>
      </cdr:nvSpPr>
      <cdr:spPr>
        <a:xfrm xmlns:a="http://schemas.openxmlformats.org/drawingml/2006/main">
          <a:off x="1" y="0"/>
          <a:ext cx="1447800" cy="4476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 i="0" baseline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R-O-C</a:t>
          </a:r>
          <a:endParaRPr lang="en-US" sz="1200">
            <a:solidFill>
              <a:schemeClr val="bg1">
                <a:lumMod val="6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0.92666</cdr:x>
      <cdr:y>0</cdr:y>
    </cdr:from>
    <cdr:to>
      <cdr:x>1</cdr:x>
      <cdr:y>0.07108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B8A172B6-9786-4A1F-9833-068ED0423437}"/>
            </a:ext>
          </a:extLst>
        </cdr:cNvPr>
        <cdr:cNvSpPr txBox="1"/>
      </cdr:nvSpPr>
      <cdr:spPr>
        <a:xfrm xmlns:a="http://schemas.openxmlformats.org/drawingml/2006/main">
          <a:off x="8303895" y="0"/>
          <a:ext cx="6572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1200" b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MMA</a:t>
          </a:r>
          <a:endParaRPr lang="en-US" sz="1100" b="1">
            <a:solidFill>
              <a:schemeClr val="bg1">
                <a:lumMod val="6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0.19463</cdr:x>
      <cdr:y>0.18203</cdr:y>
    </cdr:from>
    <cdr:to>
      <cdr:x>0.21545</cdr:x>
      <cdr:y>0.26166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F7AF8DD8-CE62-4147-8CC2-58C849025549}"/>
            </a:ext>
          </a:extLst>
        </cdr:cNvPr>
        <cdr:cNvCxnSpPr/>
      </cdr:nvCxnSpPr>
      <cdr:spPr>
        <a:xfrm xmlns:a="http://schemas.openxmlformats.org/drawingml/2006/main">
          <a:off x="1720923" y="695754"/>
          <a:ext cx="184096" cy="30436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0.43735</cdr:x>
      <cdr:y>0.24422</cdr:y>
    </cdr:from>
    <cdr:to>
      <cdr:x>0.46428</cdr:x>
      <cdr:y>0.3439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D87709B5-B231-4C9D-A1FA-5BF60C6A8795}"/>
            </a:ext>
          </a:extLst>
        </cdr:cNvPr>
        <cdr:cNvCxnSpPr/>
      </cdr:nvCxnSpPr>
      <cdr:spPr>
        <a:xfrm xmlns:a="http://schemas.openxmlformats.org/drawingml/2006/main" flipH="1">
          <a:off x="3867157" y="933450"/>
          <a:ext cx="238118" cy="381019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0.20599</cdr:x>
      <cdr:y>0.6084</cdr:y>
    </cdr:from>
    <cdr:to>
      <cdr:x>0.23575</cdr:x>
      <cdr:y>0.69173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B5CD836D-7934-4476-B5F9-A3714C08FFE1}"/>
            </a:ext>
          </a:extLst>
        </cdr:cNvPr>
        <cdr:cNvCxnSpPr/>
      </cdr:nvCxnSpPr>
      <cdr:spPr>
        <a:xfrm xmlns:a="http://schemas.openxmlformats.org/drawingml/2006/main">
          <a:off x="1821430" y="2325409"/>
          <a:ext cx="263146" cy="31850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0.32101</cdr:x>
      <cdr:y>0.59631</cdr:y>
    </cdr:from>
    <cdr:to>
      <cdr:x>0.34692</cdr:x>
      <cdr:y>0.71272</cdr:y>
    </cdr:to>
    <cdr:cxnSp macro="">
      <cdr:nvCxnSpPr>
        <cdr:cNvPr id="15" name="Straight Arrow Connector 14">
          <a:extLst xmlns:a="http://schemas.openxmlformats.org/drawingml/2006/main">
            <a:ext uri="{FF2B5EF4-FFF2-40B4-BE49-F238E27FC236}">
              <a16:creationId xmlns:a16="http://schemas.microsoft.com/office/drawing/2014/main" id="{5E6C45AC-5BE8-4621-B809-1CDDA52BE530}"/>
            </a:ext>
          </a:extLst>
        </cdr:cNvPr>
        <cdr:cNvCxnSpPr/>
      </cdr:nvCxnSpPr>
      <cdr:spPr>
        <a:xfrm xmlns:a="http://schemas.openxmlformats.org/drawingml/2006/main" flipH="1">
          <a:off x="2838450" y="2279230"/>
          <a:ext cx="229086" cy="44492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0.42701</cdr:x>
      <cdr:y>0.18517</cdr:y>
    </cdr:from>
    <cdr:to>
      <cdr:x>0.51735</cdr:x>
      <cdr:y>0.2685</cdr:y>
    </cdr:to>
    <cdr:sp macro="" textlink="">
      <cdr:nvSpPr>
        <cdr:cNvPr id="17" name="TextBox 16">
          <a:extLst xmlns:a="http://schemas.openxmlformats.org/drawingml/2006/main">
            <a:ext uri="{FF2B5EF4-FFF2-40B4-BE49-F238E27FC236}">
              <a16:creationId xmlns:a16="http://schemas.microsoft.com/office/drawing/2014/main" id="{E9ADF8D2-BF74-4540-BA3C-FA7693893E7F}"/>
            </a:ext>
          </a:extLst>
        </cdr:cNvPr>
        <cdr:cNvSpPr txBox="1"/>
      </cdr:nvSpPr>
      <cdr:spPr>
        <a:xfrm xmlns:a="http://schemas.openxmlformats.org/drawingml/2006/main">
          <a:off x="3775728" y="707764"/>
          <a:ext cx="798808" cy="3185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12/12</a:t>
          </a:r>
          <a:endParaRPr lang="en-US" sz="1100" b="1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0.30583</cdr:x>
      <cdr:y>0.52866</cdr:y>
    </cdr:from>
    <cdr:to>
      <cdr:x>0.40611</cdr:x>
      <cdr:y>0.612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28099482-8E5A-44DE-91F7-F52F46D31373}"/>
            </a:ext>
          </a:extLst>
        </cdr:cNvPr>
        <cdr:cNvSpPr txBox="1"/>
      </cdr:nvSpPr>
      <cdr:spPr>
        <a:xfrm xmlns:a="http://schemas.openxmlformats.org/drawingml/2006/main">
          <a:off x="2704183" y="2020652"/>
          <a:ext cx="886701" cy="3185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12MMA</a:t>
          </a:r>
          <a:endParaRPr lang="en-US" sz="1100" b="1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0.17026</cdr:x>
      <cdr:y>0.54571</cdr:y>
    </cdr:from>
    <cdr:to>
      <cdr:x>0.26061</cdr:x>
      <cdr:y>0.62904</cdr:y>
    </cdr:to>
    <cdr:sp macro="" textlink="">
      <cdr:nvSpPr>
        <cdr:cNvPr id="19" name="TextBox 1">
          <a:extLst xmlns:a="http://schemas.openxmlformats.org/drawingml/2006/main">
            <a:ext uri="{FF2B5EF4-FFF2-40B4-BE49-F238E27FC236}">
              <a16:creationId xmlns:a16="http://schemas.microsoft.com/office/drawing/2014/main" id="{33B6FB63-BBB3-4AA2-9634-5DAFCF04337C}"/>
            </a:ext>
          </a:extLst>
        </cdr:cNvPr>
        <cdr:cNvSpPr txBox="1"/>
      </cdr:nvSpPr>
      <cdr:spPr>
        <a:xfrm xmlns:a="http://schemas.openxmlformats.org/drawingml/2006/main">
          <a:off x="1505487" y="2085797"/>
          <a:ext cx="798897" cy="3185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3MMA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0.16028</cdr:x>
      <cdr:y>0.11912</cdr:y>
    </cdr:from>
    <cdr:to>
      <cdr:x>0.25063</cdr:x>
      <cdr:y>0.21389</cdr:y>
    </cdr:to>
    <cdr:sp macro="" textlink="">
      <cdr:nvSpPr>
        <cdr:cNvPr id="20" name="TextBox 1">
          <a:extLst xmlns:a="http://schemas.openxmlformats.org/drawingml/2006/main">
            <a:ext uri="{FF2B5EF4-FFF2-40B4-BE49-F238E27FC236}">
              <a16:creationId xmlns:a16="http://schemas.microsoft.com/office/drawing/2014/main" id="{D13A80EA-5D11-4BD6-9F42-973E54FBF803}"/>
            </a:ext>
          </a:extLst>
        </cdr:cNvPr>
        <cdr:cNvSpPr txBox="1"/>
      </cdr:nvSpPr>
      <cdr:spPr>
        <a:xfrm xmlns:a="http://schemas.openxmlformats.org/drawingml/2006/main">
          <a:off x="1417202" y="455300"/>
          <a:ext cx="798897" cy="3622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3/12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1.11593E-7</cdr:x>
      <cdr:y>0</cdr:y>
    </cdr:from>
    <cdr:to>
      <cdr:x>0.16156</cdr:x>
      <cdr:y>0.1152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D5C1634-E255-4D4E-A937-D34E705E856E}"/>
            </a:ext>
          </a:extLst>
        </cdr:cNvPr>
        <cdr:cNvSpPr txBox="1"/>
      </cdr:nvSpPr>
      <cdr:spPr>
        <a:xfrm xmlns:a="http://schemas.openxmlformats.org/drawingml/2006/main">
          <a:off x="1" y="0"/>
          <a:ext cx="1447800" cy="4476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 i="0" baseline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R-O-C</a:t>
          </a:r>
          <a:endParaRPr lang="en-US" sz="1200">
            <a:solidFill>
              <a:schemeClr val="bg1">
                <a:lumMod val="6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0.92666</cdr:x>
      <cdr:y>0</cdr:y>
    </cdr:from>
    <cdr:to>
      <cdr:x>1</cdr:x>
      <cdr:y>0.07108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B8A172B6-9786-4A1F-9833-068ED0423437}"/>
            </a:ext>
          </a:extLst>
        </cdr:cNvPr>
        <cdr:cNvSpPr txBox="1"/>
      </cdr:nvSpPr>
      <cdr:spPr>
        <a:xfrm xmlns:a="http://schemas.openxmlformats.org/drawingml/2006/main">
          <a:off x="8303895" y="0"/>
          <a:ext cx="6572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1200" b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MMT</a:t>
          </a:r>
          <a:endParaRPr lang="en-US" sz="1100" b="1">
            <a:solidFill>
              <a:schemeClr val="bg1">
                <a:lumMod val="6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0.25853</cdr:x>
      <cdr:y>0.28659</cdr:y>
    </cdr:from>
    <cdr:to>
      <cdr:x>0.27793</cdr:x>
      <cdr:y>0.38128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F7AF8DD8-CE62-4147-8CC2-58C849025549}"/>
            </a:ext>
          </a:extLst>
        </cdr:cNvPr>
        <cdr:cNvCxnSpPr/>
      </cdr:nvCxnSpPr>
      <cdr:spPr>
        <a:xfrm xmlns:a="http://schemas.openxmlformats.org/drawingml/2006/main" flipH="1">
          <a:off x="2286000" y="1095388"/>
          <a:ext cx="171521" cy="361937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0.17277</cdr:x>
      <cdr:y>0.18235</cdr:y>
    </cdr:from>
    <cdr:to>
      <cdr:x>0.19109</cdr:x>
      <cdr:y>0.26708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D87709B5-B231-4C9D-A1FA-5BF60C6A8795}"/>
            </a:ext>
          </a:extLst>
        </cdr:cNvPr>
        <cdr:cNvCxnSpPr/>
      </cdr:nvCxnSpPr>
      <cdr:spPr>
        <a:xfrm xmlns:a="http://schemas.openxmlformats.org/drawingml/2006/main">
          <a:off x="1527715" y="708645"/>
          <a:ext cx="161992" cy="329277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0.26624</cdr:x>
      <cdr:y>0.59653</cdr:y>
    </cdr:from>
    <cdr:to>
      <cdr:x>0.28132</cdr:x>
      <cdr:y>0.67128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B5CD836D-7934-4476-B5F9-A3714C08FFE1}"/>
            </a:ext>
          </a:extLst>
        </cdr:cNvPr>
        <cdr:cNvCxnSpPr/>
      </cdr:nvCxnSpPr>
      <cdr:spPr>
        <a:xfrm xmlns:a="http://schemas.openxmlformats.org/drawingml/2006/main">
          <a:off x="2354159" y="2318242"/>
          <a:ext cx="133343" cy="290493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0.36966</cdr:x>
      <cdr:y>0.71272</cdr:y>
    </cdr:from>
    <cdr:to>
      <cdr:x>0.39211</cdr:x>
      <cdr:y>0.81119</cdr:y>
    </cdr:to>
    <cdr:cxnSp macro="">
      <cdr:nvCxnSpPr>
        <cdr:cNvPr id="15" name="Straight Arrow Connector 14">
          <a:extLst xmlns:a="http://schemas.openxmlformats.org/drawingml/2006/main">
            <a:ext uri="{FF2B5EF4-FFF2-40B4-BE49-F238E27FC236}">
              <a16:creationId xmlns:a16="http://schemas.microsoft.com/office/drawing/2014/main" id="{5E6C45AC-5BE8-4621-B809-1CDDA52BE530}"/>
            </a:ext>
          </a:extLst>
        </cdr:cNvPr>
        <cdr:cNvCxnSpPr/>
      </cdr:nvCxnSpPr>
      <cdr:spPr>
        <a:xfrm xmlns:a="http://schemas.openxmlformats.org/drawingml/2006/main" flipH="1">
          <a:off x="3268612" y="2724150"/>
          <a:ext cx="198488" cy="376366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0.24523</cdr:x>
      <cdr:y>0.22782</cdr:y>
    </cdr:from>
    <cdr:to>
      <cdr:x>0.33557</cdr:x>
      <cdr:y>0.31115</cdr:y>
    </cdr:to>
    <cdr:sp macro="" textlink="">
      <cdr:nvSpPr>
        <cdr:cNvPr id="17" name="TextBox 16">
          <a:extLst xmlns:a="http://schemas.openxmlformats.org/drawingml/2006/main">
            <a:ext uri="{FF2B5EF4-FFF2-40B4-BE49-F238E27FC236}">
              <a16:creationId xmlns:a16="http://schemas.microsoft.com/office/drawing/2014/main" id="{E9ADF8D2-BF74-4540-BA3C-FA7693893E7F}"/>
            </a:ext>
          </a:extLst>
        </cdr:cNvPr>
        <cdr:cNvSpPr txBox="1"/>
      </cdr:nvSpPr>
      <cdr:spPr>
        <a:xfrm xmlns:a="http://schemas.openxmlformats.org/drawingml/2006/main">
          <a:off x="2168379" y="870758"/>
          <a:ext cx="798809" cy="318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12/12</a:t>
          </a:r>
          <a:endParaRPr lang="en-US" sz="1100" b="1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0.34538</cdr:x>
      <cdr:y>0.6529</cdr:y>
    </cdr:from>
    <cdr:to>
      <cdr:x>0.43573</cdr:x>
      <cdr:y>0.73624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28099482-8E5A-44DE-91F7-F52F46D31373}"/>
            </a:ext>
          </a:extLst>
        </cdr:cNvPr>
        <cdr:cNvSpPr txBox="1"/>
      </cdr:nvSpPr>
      <cdr:spPr>
        <a:xfrm xmlns:a="http://schemas.openxmlformats.org/drawingml/2006/main">
          <a:off x="3053932" y="2495525"/>
          <a:ext cx="798897" cy="3185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12MMT</a:t>
          </a:r>
          <a:endParaRPr lang="en-US" sz="1100" b="1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0.22527</cdr:x>
      <cdr:y>0.53119</cdr:y>
    </cdr:from>
    <cdr:to>
      <cdr:x>0.31562</cdr:x>
      <cdr:y>0.61452</cdr:y>
    </cdr:to>
    <cdr:sp macro="" textlink="">
      <cdr:nvSpPr>
        <cdr:cNvPr id="19" name="TextBox 1">
          <a:extLst xmlns:a="http://schemas.openxmlformats.org/drawingml/2006/main">
            <a:ext uri="{FF2B5EF4-FFF2-40B4-BE49-F238E27FC236}">
              <a16:creationId xmlns:a16="http://schemas.microsoft.com/office/drawing/2014/main" id="{33B6FB63-BBB3-4AA2-9634-5DAFCF04337C}"/>
            </a:ext>
          </a:extLst>
        </cdr:cNvPr>
        <cdr:cNvSpPr txBox="1"/>
      </cdr:nvSpPr>
      <cdr:spPr>
        <a:xfrm xmlns:a="http://schemas.openxmlformats.org/drawingml/2006/main">
          <a:off x="1991887" y="2064317"/>
          <a:ext cx="798908" cy="323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3MMT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0.14281</cdr:x>
      <cdr:y>0.11511</cdr:y>
    </cdr:from>
    <cdr:to>
      <cdr:x>0.20509</cdr:x>
      <cdr:y>0.18536</cdr:y>
    </cdr:to>
    <cdr:sp macro="" textlink="">
      <cdr:nvSpPr>
        <cdr:cNvPr id="20" name="TextBox 1">
          <a:extLst xmlns:a="http://schemas.openxmlformats.org/drawingml/2006/main">
            <a:ext uri="{FF2B5EF4-FFF2-40B4-BE49-F238E27FC236}">
              <a16:creationId xmlns:a16="http://schemas.microsoft.com/office/drawing/2014/main" id="{D13A80EA-5D11-4BD6-9F42-973E54FBF803}"/>
            </a:ext>
          </a:extLst>
        </cdr:cNvPr>
        <cdr:cNvSpPr txBox="1"/>
      </cdr:nvSpPr>
      <cdr:spPr>
        <a:xfrm xmlns:a="http://schemas.openxmlformats.org/drawingml/2006/main">
          <a:off x="1262797" y="447337"/>
          <a:ext cx="550703" cy="2730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3/12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0.62713</cdr:x>
      <cdr:y>0.29412</cdr:y>
    </cdr:from>
    <cdr:to>
      <cdr:x>0.82589</cdr:x>
      <cdr:y>0.46814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8E9B224-FF66-444A-A16D-17A3F09F35C1}"/>
            </a:ext>
          </a:extLst>
        </cdr:cNvPr>
        <cdr:cNvSpPr txBox="1"/>
      </cdr:nvSpPr>
      <cdr:spPr>
        <a:xfrm xmlns:a="http://schemas.openxmlformats.org/drawingml/2006/main">
          <a:off x="5619750" y="1143000"/>
          <a:ext cx="1781175" cy="676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0.62713</cdr:x>
      <cdr:y>0.29412</cdr:y>
    </cdr:from>
    <cdr:to>
      <cdr:x>0.82589</cdr:x>
      <cdr:y>0.46814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8E9B224-FF66-444A-A16D-17A3F09F35C1}"/>
            </a:ext>
          </a:extLst>
        </cdr:cNvPr>
        <cdr:cNvSpPr txBox="1"/>
      </cdr:nvSpPr>
      <cdr:spPr>
        <a:xfrm xmlns:a="http://schemas.openxmlformats.org/drawingml/2006/main">
          <a:off x="5619750" y="1143000"/>
          <a:ext cx="1781175" cy="676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0.44163</cdr:x>
      <cdr:y>0.80174</cdr:y>
    </cdr:from>
    <cdr:to>
      <cdr:x>0.70864</cdr:x>
      <cdr:y>0.94149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1FA9439-52C6-E60B-2861-B3FD99BD71D0}"/>
            </a:ext>
          </a:extLst>
        </cdr:cNvPr>
        <cdr:cNvSpPr txBox="1"/>
      </cdr:nvSpPr>
      <cdr:spPr>
        <a:xfrm xmlns:a="http://schemas.openxmlformats.org/drawingml/2006/main">
          <a:off x="3905028" y="3010080"/>
          <a:ext cx="2361003" cy="5246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65+ = 19.3%</a:t>
          </a: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0.62713</cdr:x>
      <cdr:y>0.29412</cdr:y>
    </cdr:from>
    <cdr:to>
      <cdr:x>0.82589</cdr:x>
      <cdr:y>0.46814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8E9B224-FF66-444A-A16D-17A3F09F35C1}"/>
            </a:ext>
          </a:extLst>
        </cdr:cNvPr>
        <cdr:cNvSpPr txBox="1"/>
      </cdr:nvSpPr>
      <cdr:spPr>
        <a:xfrm xmlns:a="http://schemas.openxmlformats.org/drawingml/2006/main">
          <a:off x="5619750" y="1143000"/>
          <a:ext cx="1781175" cy="676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0.22406</cdr:x>
      <cdr:y>0.12959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9710FA53-52C7-4232-94AE-774FC890F6A4}"/>
            </a:ext>
          </a:extLst>
        </cdr:cNvPr>
        <cdr:cNvSpPr txBox="1"/>
      </cdr:nvSpPr>
      <cdr:spPr>
        <a:xfrm xmlns:a="http://schemas.openxmlformats.org/drawingml/2006/main">
          <a:off x="0" y="0"/>
          <a:ext cx="19812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baseline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US IP </a:t>
          </a:r>
          <a:endParaRPr lang="en-US" sz="1200" b="1">
            <a:solidFill>
              <a:schemeClr val="accent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0.73789</cdr:x>
      <cdr:y>0</cdr:y>
    </cdr:from>
    <cdr:to>
      <cdr:x>1</cdr:x>
      <cdr:y>0.12959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7BA40140-B8AE-4CEF-BD76-2E82E5F280EE}"/>
            </a:ext>
          </a:extLst>
        </cdr:cNvPr>
        <cdr:cNvSpPr txBox="1"/>
      </cdr:nvSpPr>
      <cdr:spPr>
        <a:xfrm xmlns:a="http://schemas.openxmlformats.org/drawingml/2006/main">
          <a:off x="6524625" y="0"/>
          <a:ext cx="2317623" cy="4953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200" b="1" dirty="0">
              <a:solidFill>
                <a:srgbClr val="33CCCC"/>
              </a:solidFill>
              <a:latin typeface="Arial" panose="020B0604020202020204" pitchFamily="34" charset="0"/>
              <a:cs typeface="Arial" panose="020B0604020202020204" pitchFamily="34" charset="0"/>
            </a:rPr>
            <a:t>World IP</a:t>
          </a:r>
        </a:p>
      </cdr:txBody>
    </cdr:sp>
  </cdr:relSizeAnchor>
  <cdr:relSizeAnchor xmlns:cdr="http://schemas.openxmlformats.org/drawingml/2006/chartDrawing">
    <cdr:from>
      <cdr:x>0.48524</cdr:x>
      <cdr:y>0.7406</cdr:y>
    </cdr:from>
    <cdr:to>
      <cdr:x>0.65073</cdr:x>
      <cdr:y>0.87693</cdr:y>
    </cdr:to>
    <cdr:sp macro="" textlink="">
      <cdr:nvSpPr>
        <cdr:cNvPr id="6" name="Rectangle: Rounded Corners 5">
          <a:extLst xmlns:a="http://schemas.openxmlformats.org/drawingml/2006/main">
            <a:ext uri="{FF2B5EF4-FFF2-40B4-BE49-F238E27FC236}">
              <a16:creationId xmlns:a16="http://schemas.microsoft.com/office/drawing/2014/main" id="{F443A47D-FCF4-491D-B7C1-694A3263BBB4}"/>
            </a:ext>
          </a:extLst>
        </cdr:cNvPr>
        <cdr:cNvSpPr/>
      </cdr:nvSpPr>
      <cdr:spPr>
        <a:xfrm xmlns:a="http://schemas.openxmlformats.org/drawingml/2006/main">
          <a:off x="4290704" y="2878121"/>
          <a:ext cx="1463324" cy="529806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9A68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rPr>
            <a:t>World IP Leads by 1 Month</a:t>
          </a: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0.10136</cdr:x>
      <cdr:y>0.56223</cdr:y>
    </cdr:from>
    <cdr:to>
      <cdr:x>0.20686</cdr:x>
      <cdr:y>0.70767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78417" y="353483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0.62713</cdr:x>
      <cdr:y>0.29412</cdr:y>
    </cdr:from>
    <cdr:to>
      <cdr:x>0.82589</cdr:x>
      <cdr:y>0.46814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8E9B224-FF66-444A-A16D-17A3F09F35C1}"/>
            </a:ext>
          </a:extLst>
        </cdr:cNvPr>
        <cdr:cNvSpPr txBox="1"/>
      </cdr:nvSpPr>
      <cdr:spPr>
        <a:xfrm xmlns:a="http://schemas.openxmlformats.org/drawingml/2006/main">
          <a:off x="5619750" y="1143000"/>
          <a:ext cx="1781175" cy="676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1.11593E-7</cdr:x>
      <cdr:y>0</cdr:y>
    </cdr:from>
    <cdr:to>
      <cdr:x>0.16156</cdr:x>
      <cdr:y>0.1152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D5C1634-E255-4D4E-A937-D34E705E856E}"/>
            </a:ext>
          </a:extLst>
        </cdr:cNvPr>
        <cdr:cNvSpPr txBox="1"/>
      </cdr:nvSpPr>
      <cdr:spPr>
        <a:xfrm xmlns:a="http://schemas.openxmlformats.org/drawingml/2006/main">
          <a:off x="1" y="0"/>
          <a:ext cx="1447800" cy="4476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 i="0" baseline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R-O-C</a:t>
          </a:r>
          <a:endParaRPr lang="en-US" sz="1200">
            <a:solidFill>
              <a:schemeClr val="bg1">
                <a:lumMod val="6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0.92666</cdr:x>
      <cdr:y>0</cdr:y>
    </cdr:from>
    <cdr:to>
      <cdr:x>1</cdr:x>
      <cdr:y>0.07108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B8A172B6-9786-4A1F-9833-068ED0423437}"/>
            </a:ext>
          </a:extLst>
        </cdr:cNvPr>
        <cdr:cNvSpPr txBox="1"/>
      </cdr:nvSpPr>
      <cdr:spPr>
        <a:xfrm xmlns:a="http://schemas.openxmlformats.org/drawingml/2006/main">
          <a:off x="8303895" y="0"/>
          <a:ext cx="6572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1200" b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MMT</a:t>
          </a:r>
          <a:endParaRPr lang="en-US" sz="1100" b="1">
            <a:solidFill>
              <a:schemeClr val="bg1">
                <a:lumMod val="6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0.35321</cdr:x>
      <cdr:y>0.13174</cdr:y>
    </cdr:from>
    <cdr:to>
      <cdr:x>0.38887</cdr:x>
      <cdr:y>0.21431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F7AF8DD8-CE62-4147-8CC2-58C849025549}"/>
            </a:ext>
          </a:extLst>
        </cdr:cNvPr>
        <cdr:cNvCxnSpPr/>
      </cdr:nvCxnSpPr>
      <cdr:spPr>
        <a:xfrm xmlns:a="http://schemas.openxmlformats.org/drawingml/2006/main">
          <a:off x="3123196" y="503532"/>
          <a:ext cx="315329" cy="31561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0.42272</cdr:x>
      <cdr:y>0.20933</cdr:y>
    </cdr:from>
    <cdr:to>
      <cdr:x>0.44381</cdr:x>
      <cdr:y>0.3109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D87709B5-B231-4C9D-A1FA-5BF60C6A8795}"/>
            </a:ext>
          </a:extLst>
        </cdr:cNvPr>
        <cdr:cNvCxnSpPr/>
      </cdr:nvCxnSpPr>
      <cdr:spPr>
        <a:xfrm xmlns:a="http://schemas.openxmlformats.org/drawingml/2006/main" flipH="1">
          <a:off x="3737810" y="800100"/>
          <a:ext cx="186490" cy="38820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0.17458</cdr:x>
      <cdr:y>0.59059</cdr:y>
    </cdr:from>
    <cdr:to>
      <cdr:x>0.19928</cdr:x>
      <cdr:y>0.66786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B5CD836D-7934-4476-B5F9-A3714C08FFE1}"/>
            </a:ext>
          </a:extLst>
        </cdr:cNvPr>
        <cdr:cNvCxnSpPr/>
      </cdr:nvCxnSpPr>
      <cdr:spPr>
        <a:xfrm xmlns:a="http://schemas.openxmlformats.org/drawingml/2006/main">
          <a:off x="1543690" y="2257364"/>
          <a:ext cx="218435" cy="29533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0.36195</cdr:x>
      <cdr:y>0.74512</cdr:y>
    </cdr:from>
    <cdr:to>
      <cdr:x>0.38241</cdr:x>
      <cdr:y>0.83732</cdr:y>
    </cdr:to>
    <cdr:cxnSp macro="">
      <cdr:nvCxnSpPr>
        <cdr:cNvPr id="15" name="Straight Arrow Connector 14">
          <a:extLst xmlns:a="http://schemas.openxmlformats.org/drawingml/2006/main">
            <a:ext uri="{FF2B5EF4-FFF2-40B4-BE49-F238E27FC236}">
              <a16:creationId xmlns:a16="http://schemas.microsoft.com/office/drawing/2014/main" id="{5E6C45AC-5BE8-4621-B809-1CDDA52BE530}"/>
            </a:ext>
          </a:extLst>
        </cdr:cNvPr>
        <cdr:cNvCxnSpPr/>
      </cdr:nvCxnSpPr>
      <cdr:spPr>
        <a:xfrm xmlns:a="http://schemas.openxmlformats.org/drawingml/2006/main" flipH="1">
          <a:off x="3200408" y="2847975"/>
          <a:ext cx="180967" cy="35243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0.39021</cdr:x>
      <cdr:y>0.15107</cdr:y>
    </cdr:from>
    <cdr:to>
      <cdr:x>0.49362</cdr:x>
      <cdr:y>0.22284</cdr:y>
    </cdr:to>
    <cdr:sp macro="" textlink="">
      <cdr:nvSpPr>
        <cdr:cNvPr id="17" name="TextBox 16">
          <a:extLst xmlns:a="http://schemas.openxmlformats.org/drawingml/2006/main">
            <a:ext uri="{FF2B5EF4-FFF2-40B4-BE49-F238E27FC236}">
              <a16:creationId xmlns:a16="http://schemas.microsoft.com/office/drawing/2014/main" id="{E9ADF8D2-BF74-4540-BA3C-FA7693893E7F}"/>
            </a:ext>
          </a:extLst>
        </cdr:cNvPr>
        <cdr:cNvSpPr txBox="1"/>
      </cdr:nvSpPr>
      <cdr:spPr>
        <a:xfrm xmlns:a="http://schemas.openxmlformats.org/drawingml/2006/main">
          <a:off x="3450310" y="577433"/>
          <a:ext cx="914400" cy="27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12/12</a:t>
          </a:r>
          <a:endParaRPr lang="en-US" sz="1100" b="1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0.33518</cdr:x>
      <cdr:y>0.68333</cdr:y>
    </cdr:from>
    <cdr:to>
      <cdr:x>0.43859</cdr:x>
      <cdr:y>0.7551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28099482-8E5A-44DE-91F7-F52F46D31373}"/>
            </a:ext>
          </a:extLst>
        </cdr:cNvPr>
        <cdr:cNvSpPr txBox="1"/>
      </cdr:nvSpPr>
      <cdr:spPr>
        <a:xfrm xmlns:a="http://schemas.openxmlformats.org/drawingml/2006/main">
          <a:off x="2963733" y="2611810"/>
          <a:ext cx="914400" cy="27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12MMT</a:t>
          </a:r>
          <a:endParaRPr lang="en-US" sz="1100" b="1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0.1227</cdr:x>
      <cdr:y>0.52791</cdr:y>
    </cdr:from>
    <cdr:to>
      <cdr:x>0.22611</cdr:x>
      <cdr:y>0.59968</cdr:y>
    </cdr:to>
    <cdr:sp macro="" textlink="">
      <cdr:nvSpPr>
        <cdr:cNvPr id="19" name="TextBox 1">
          <a:extLst xmlns:a="http://schemas.openxmlformats.org/drawingml/2006/main">
            <a:ext uri="{FF2B5EF4-FFF2-40B4-BE49-F238E27FC236}">
              <a16:creationId xmlns:a16="http://schemas.microsoft.com/office/drawing/2014/main" id="{33B6FB63-BBB3-4AA2-9634-5DAFCF04337C}"/>
            </a:ext>
          </a:extLst>
        </cdr:cNvPr>
        <cdr:cNvSpPr txBox="1"/>
      </cdr:nvSpPr>
      <cdr:spPr>
        <a:xfrm xmlns:a="http://schemas.openxmlformats.org/drawingml/2006/main">
          <a:off x="1084905" y="2017765"/>
          <a:ext cx="914400" cy="27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3MMT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0.3027</cdr:x>
      <cdr:y>0.06883</cdr:y>
    </cdr:from>
    <cdr:to>
      <cdr:x>0.40612</cdr:x>
      <cdr:y>0.1406</cdr:y>
    </cdr:to>
    <cdr:sp macro="" textlink="">
      <cdr:nvSpPr>
        <cdr:cNvPr id="20" name="TextBox 1">
          <a:extLst xmlns:a="http://schemas.openxmlformats.org/drawingml/2006/main">
            <a:ext uri="{FF2B5EF4-FFF2-40B4-BE49-F238E27FC236}">
              <a16:creationId xmlns:a16="http://schemas.microsoft.com/office/drawing/2014/main" id="{D13A80EA-5D11-4BD6-9F42-973E54FBF803}"/>
            </a:ext>
          </a:extLst>
        </cdr:cNvPr>
        <cdr:cNvSpPr txBox="1"/>
      </cdr:nvSpPr>
      <cdr:spPr>
        <a:xfrm xmlns:a="http://schemas.openxmlformats.org/drawingml/2006/main">
          <a:off x="2676575" y="263093"/>
          <a:ext cx="914400" cy="27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3/12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0.169</cdr:x>
      <cdr:y>0.0098</cdr:y>
    </cdr:from>
    <cdr:to>
      <cdr:x>0.89604</cdr:x>
      <cdr:y>0.19362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4464" y="38100"/>
          <a:ext cx="6515093" cy="714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100" b="0" baseline="0" dirty="0"/>
            <a:t>	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0.19089</cdr:x>
      <cdr:y>0.07353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B4907E84-7E28-47A6-AB49-BADBF6C52FEB}"/>
            </a:ext>
          </a:extLst>
        </cdr:cNvPr>
        <cdr:cNvSpPr txBox="1"/>
      </cdr:nvSpPr>
      <cdr:spPr>
        <a:xfrm xmlns:a="http://schemas.openxmlformats.org/drawingml/2006/main">
          <a:off x="0" y="0"/>
          <a:ext cx="1710588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 i="0" baseline="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Housing Starts</a:t>
          </a:r>
          <a:endParaRPr lang="en-US" sz="1200" dirty="0">
            <a:solidFill>
              <a:srgbClr val="00206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100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0.86323</cdr:x>
      <cdr:y>0</cdr:y>
    </cdr:from>
    <cdr:to>
      <cdr:x>1</cdr:x>
      <cdr:y>0.05883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50BBEF1A-6986-463C-9C46-6C9782D8FAAB}"/>
            </a:ext>
          </a:extLst>
        </cdr:cNvPr>
        <cdr:cNvSpPr txBox="1"/>
      </cdr:nvSpPr>
      <cdr:spPr>
        <a:xfrm xmlns:a="http://schemas.openxmlformats.org/drawingml/2006/main">
          <a:off x="7735507" y="0"/>
          <a:ext cx="1225613" cy="228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 i="0" baseline="0" dirty="0">
              <a:solidFill>
                <a:srgbClr val="33CCCC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Permits</a:t>
          </a:r>
        </a:p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200" dirty="0">
            <a:solidFill>
              <a:srgbClr val="62BC93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100" dirty="0">
            <a:solidFill>
              <a:srgbClr val="62BC93"/>
            </a:solidFill>
          </a:endParaRPr>
        </a:p>
      </cdr:txBody>
    </cdr:sp>
  </cdr:relSizeAnchor>
  <cdr:relSizeAnchor xmlns:cdr="http://schemas.openxmlformats.org/drawingml/2006/chartDrawing">
    <cdr:from>
      <cdr:x>0.51695</cdr:x>
      <cdr:y>0.22876</cdr:y>
    </cdr:from>
    <cdr:to>
      <cdr:x>0.55273</cdr:x>
      <cdr:y>0.31291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E82AA3DA-197C-4F62-9845-8CF8A6315FDB}"/>
            </a:ext>
          </a:extLst>
        </cdr:cNvPr>
        <cdr:cNvCxnSpPr/>
      </cdr:nvCxnSpPr>
      <cdr:spPr>
        <a:xfrm xmlns:a="http://schemas.openxmlformats.org/drawingml/2006/main" flipH="1">
          <a:off x="4632422" y="889010"/>
          <a:ext cx="320629" cy="32702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ysClr val="windowText" lastClr="0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0.35928</cdr:x>
      <cdr:y>0.25082</cdr:y>
    </cdr:from>
    <cdr:to>
      <cdr:x>0.3894</cdr:x>
      <cdr:y>0.32027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62F73251-EB1D-4392-BAFB-7E1ABB8FCD4B}"/>
            </a:ext>
          </a:extLst>
        </cdr:cNvPr>
        <cdr:cNvCxnSpPr/>
      </cdr:nvCxnSpPr>
      <cdr:spPr>
        <a:xfrm xmlns:a="http://schemas.openxmlformats.org/drawingml/2006/main">
          <a:off x="3219522" y="974740"/>
          <a:ext cx="269909" cy="26989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ysClr val="windowText" lastClr="0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0.50277</cdr:x>
      <cdr:y>0.16013</cdr:y>
    </cdr:from>
    <cdr:to>
      <cdr:x>0.60481</cdr:x>
      <cdr:y>0.23366</cdr:y>
    </cdr:to>
    <cdr:sp macro="" textlink="">
      <cdr:nvSpPr>
        <cdr:cNvPr id="12" name="TextBox 3">
          <a:extLst xmlns:a="http://schemas.openxmlformats.org/drawingml/2006/main">
            <a:ext uri="{FF2B5EF4-FFF2-40B4-BE49-F238E27FC236}">
              <a16:creationId xmlns:a16="http://schemas.microsoft.com/office/drawing/2014/main" id="{2493FA4E-26AD-4E1D-85DD-96C5143EA0CD}"/>
            </a:ext>
          </a:extLst>
        </cdr:cNvPr>
        <cdr:cNvSpPr txBox="1"/>
      </cdr:nvSpPr>
      <cdr:spPr>
        <a:xfrm xmlns:a="http://schemas.openxmlformats.org/drawingml/2006/main">
          <a:off x="4505353" y="622300"/>
          <a:ext cx="914393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12/12</a:t>
          </a:r>
        </a:p>
      </cdr:txBody>
    </cdr:sp>
  </cdr:relSizeAnchor>
  <cdr:relSizeAnchor xmlns:cdr="http://schemas.openxmlformats.org/drawingml/2006/chartDrawing">
    <cdr:from>
      <cdr:x>0.30648</cdr:x>
      <cdr:y>0.19036</cdr:y>
    </cdr:from>
    <cdr:to>
      <cdr:x>0.40853</cdr:x>
      <cdr:y>0.26389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:a16="http://schemas.microsoft.com/office/drawing/2014/main" id="{D03C54BA-BE9A-48CE-B789-838D2677456D}"/>
            </a:ext>
          </a:extLst>
        </cdr:cNvPr>
        <cdr:cNvSpPr txBox="1"/>
      </cdr:nvSpPr>
      <cdr:spPr>
        <a:xfrm xmlns:a="http://schemas.openxmlformats.org/drawingml/2006/main">
          <a:off x="2746375" y="739780"/>
          <a:ext cx="914483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>
              <a:solidFill>
                <a:srgbClr val="33CCCC"/>
              </a:solidFill>
              <a:latin typeface="Arial" panose="020B0604020202020204" pitchFamily="34" charset="0"/>
              <a:cs typeface="Arial" panose="020B0604020202020204" pitchFamily="34" charset="0"/>
            </a:rPr>
            <a:t>3/12</a:t>
          </a:r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0.19983</cdr:x>
      <cdr:y>0.1152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D5C1634-E255-4D4E-A937-D34E705E856E}"/>
            </a:ext>
          </a:extLst>
        </cdr:cNvPr>
        <cdr:cNvSpPr txBox="1"/>
      </cdr:nvSpPr>
      <cdr:spPr>
        <a:xfrm xmlns:a="http://schemas.openxmlformats.org/drawingml/2006/main">
          <a:off x="0" y="0"/>
          <a:ext cx="1790699" cy="44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 i="0" baseline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Starts</a:t>
          </a:r>
          <a:endParaRPr lang="en-US" sz="1100"/>
        </a:p>
      </cdr:txBody>
    </cdr:sp>
  </cdr:relSizeAnchor>
  <cdr:relSizeAnchor xmlns:cdr="http://schemas.openxmlformats.org/drawingml/2006/chartDrawing">
    <cdr:from>
      <cdr:x>0.7799</cdr:x>
      <cdr:y>0</cdr:y>
    </cdr:from>
    <cdr:to>
      <cdr:x>1</cdr:x>
      <cdr:y>0.07108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FDE5071E-0469-4732-869C-CB94E4EFFC14}"/>
            </a:ext>
          </a:extLst>
        </cdr:cNvPr>
        <cdr:cNvSpPr txBox="1"/>
      </cdr:nvSpPr>
      <cdr:spPr>
        <a:xfrm xmlns:a="http://schemas.openxmlformats.org/drawingml/2006/main">
          <a:off x="6896101" y="0"/>
          <a:ext cx="1946147" cy="2716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1200" b="1" dirty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rPr>
            <a:t>Permits</a:t>
          </a:r>
        </a:p>
        <a:p xmlns:a="http://schemas.openxmlformats.org/drawingml/2006/main">
          <a:pPr algn="r"/>
          <a:endParaRPr lang="en-US" sz="1200" b="1" dirty="0">
            <a:solidFill>
              <a:schemeClr val="accent6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0.22406</cdr:x>
      <cdr:y>0.12959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9710FA53-52C7-4232-94AE-774FC890F6A4}"/>
            </a:ext>
          </a:extLst>
        </cdr:cNvPr>
        <cdr:cNvSpPr txBox="1"/>
      </cdr:nvSpPr>
      <cdr:spPr>
        <a:xfrm xmlns:a="http://schemas.openxmlformats.org/drawingml/2006/main">
          <a:off x="0" y="0"/>
          <a:ext cx="19812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baseline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Nonres Construction</a:t>
          </a:r>
          <a:endParaRPr lang="en-US" sz="1200" b="1">
            <a:solidFill>
              <a:schemeClr val="accent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0.73789</cdr:x>
      <cdr:y>0</cdr:y>
    </cdr:from>
    <cdr:to>
      <cdr:x>1</cdr:x>
      <cdr:y>0.12959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7BA40140-B8AE-4CEF-BD76-2E82E5F280EE}"/>
            </a:ext>
          </a:extLst>
        </cdr:cNvPr>
        <cdr:cNvSpPr txBox="1"/>
      </cdr:nvSpPr>
      <cdr:spPr>
        <a:xfrm xmlns:a="http://schemas.openxmlformats.org/drawingml/2006/main">
          <a:off x="6524625" y="0"/>
          <a:ext cx="2317623" cy="4953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Housing</a:t>
          </a:r>
          <a:r>
            <a:rPr lang="en-US" sz="1200" b="1" baseline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 Starts</a:t>
          </a:r>
          <a:endParaRPr lang="en-US" sz="1200" b="1">
            <a:solidFill>
              <a:srgbClr val="00B0F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0.68058</cdr:x>
      <cdr:y>0.72202</cdr:y>
    </cdr:from>
    <cdr:to>
      <cdr:x>0.82919</cdr:x>
      <cdr:y>0.8949</cdr:y>
    </cdr:to>
    <cdr:sp macro="" textlink="">
      <cdr:nvSpPr>
        <cdr:cNvPr id="6" name="Rectangle: Rounded Corners 5">
          <a:extLst xmlns:a="http://schemas.openxmlformats.org/drawingml/2006/main">
            <a:ext uri="{FF2B5EF4-FFF2-40B4-BE49-F238E27FC236}">
              <a16:creationId xmlns:a16="http://schemas.microsoft.com/office/drawing/2014/main" id="{CD82842D-0909-8855-723F-6B20DE420BA5}"/>
            </a:ext>
          </a:extLst>
        </cdr:cNvPr>
        <cdr:cNvSpPr/>
      </cdr:nvSpPr>
      <cdr:spPr>
        <a:xfrm xmlns:a="http://schemas.openxmlformats.org/drawingml/2006/main">
          <a:off x="6017899" y="2759714"/>
          <a:ext cx="1314046" cy="660781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9A68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rPr>
            <a:t>Housing Starts Lead by 24 Months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0.15306</cdr:x>
      <cdr:y>2.57321E-7</cdr:y>
    </cdr:from>
    <cdr:to>
      <cdr:x>0.92049</cdr:x>
      <cdr:y>0.17402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71588" y="1"/>
          <a:ext cx="6877061" cy="676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100" b="0" baseline="0" dirty="0"/>
            <a:t>	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0.14349</cdr:x>
      <cdr:y>0.09559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49FA0CDA-6FCD-4B77-87D0-885E10D5EC21}"/>
            </a:ext>
          </a:extLst>
        </cdr:cNvPr>
        <cdr:cNvSpPr txBox="1"/>
      </cdr:nvSpPr>
      <cdr:spPr>
        <a:xfrm xmlns:a="http://schemas.openxmlformats.org/drawingml/2006/main">
          <a:off x="0" y="0"/>
          <a:ext cx="1285875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US</a:t>
          </a:r>
        </a:p>
      </cdr:txBody>
    </cdr:sp>
  </cdr:relSizeAnchor>
  <cdr:relSizeAnchor xmlns:cdr="http://schemas.openxmlformats.org/drawingml/2006/chartDrawing">
    <cdr:from>
      <cdr:x>0.85651</cdr:x>
      <cdr:y>0</cdr:y>
    </cdr:from>
    <cdr:to>
      <cdr:x>1</cdr:x>
      <cdr:y>0.09559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15288997-CEF4-415E-934C-96489C73B653}"/>
            </a:ext>
          </a:extLst>
        </cdr:cNvPr>
        <cdr:cNvSpPr txBox="1"/>
      </cdr:nvSpPr>
      <cdr:spPr>
        <a:xfrm xmlns:a="http://schemas.openxmlformats.org/drawingml/2006/main">
          <a:off x="7675245" y="0"/>
          <a:ext cx="1285875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2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rPr>
            <a:t>China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0.62713</cdr:x>
      <cdr:y>0.29412</cdr:y>
    </cdr:from>
    <cdr:to>
      <cdr:x>0.82589</cdr:x>
      <cdr:y>0.46814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8E9B224-FF66-444A-A16D-17A3F09F35C1}"/>
            </a:ext>
          </a:extLst>
        </cdr:cNvPr>
        <cdr:cNvSpPr txBox="1"/>
      </cdr:nvSpPr>
      <cdr:spPr>
        <a:xfrm xmlns:a="http://schemas.openxmlformats.org/drawingml/2006/main">
          <a:off x="5619750" y="1143000"/>
          <a:ext cx="1781175" cy="676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0.16156</cdr:x>
      <cdr:y>0.1152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D5C1634-E255-4D4E-A937-D34E705E856E}"/>
            </a:ext>
          </a:extLst>
        </cdr:cNvPr>
        <cdr:cNvSpPr txBox="1"/>
      </cdr:nvSpPr>
      <cdr:spPr>
        <a:xfrm xmlns:a="http://schemas.openxmlformats.org/drawingml/2006/main">
          <a:off x="0" y="0"/>
          <a:ext cx="1447758" cy="44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200">
            <a:solidFill>
              <a:srgbClr val="00B05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0.79613</cdr:x>
      <cdr:y>0</cdr:y>
    </cdr:from>
    <cdr:to>
      <cdr:x>1</cdr:x>
      <cdr:y>0.1152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E89E523B-7AEA-4A9B-849A-B8736929ABF4}"/>
            </a:ext>
          </a:extLst>
        </cdr:cNvPr>
        <cdr:cNvSpPr txBox="1"/>
      </cdr:nvSpPr>
      <cdr:spPr>
        <a:xfrm xmlns:a="http://schemas.openxmlformats.org/drawingml/2006/main">
          <a:off x="7134225" y="0"/>
          <a:ext cx="1826895" cy="44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200">
            <a:solidFill>
              <a:srgbClr val="00B0F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r"/>
          <a:endParaRPr lang="en-US" sz="1100"/>
        </a:p>
      </cdr:txBody>
    </cdr:sp>
  </cdr:relSizeAnchor>
  <cdr:relSizeAnchor xmlns:cdr="http://schemas.openxmlformats.org/drawingml/2006/chartDrawing">
    <cdr:from>
      <cdr:x>0.83844</cdr:x>
      <cdr:y>0</cdr:y>
    </cdr:from>
    <cdr:to>
      <cdr:x>1</cdr:x>
      <cdr:y>0.1152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337037AF-2833-4124-BF5A-81E376A82707}"/>
            </a:ext>
          </a:extLst>
        </cdr:cNvPr>
        <cdr:cNvSpPr txBox="1"/>
      </cdr:nvSpPr>
      <cdr:spPr>
        <a:xfrm xmlns:a="http://schemas.openxmlformats.org/drawingml/2006/main">
          <a:off x="7513362" y="0"/>
          <a:ext cx="1447758" cy="44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200">
            <a:solidFill>
              <a:schemeClr val="accent6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10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0.62713</cdr:x>
      <cdr:y>0.29412</cdr:y>
    </cdr:from>
    <cdr:to>
      <cdr:x>0.82589</cdr:x>
      <cdr:y>0.46814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8E9B224-FF66-444A-A16D-17A3F09F35C1}"/>
            </a:ext>
          </a:extLst>
        </cdr:cNvPr>
        <cdr:cNvSpPr txBox="1"/>
      </cdr:nvSpPr>
      <cdr:spPr>
        <a:xfrm xmlns:a="http://schemas.openxmlformats.org/drawingml/2006/main">
          <a:off x="5619750" y="1143000"/>
          <a:ext cx="1781175" cy="676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0.07017</cdr:x>
      <cdr:y>0.26332</cdr:y>
    </cdr:from>
    <cdr:to>
      <cdr:x>0.15093</cdr:x>
      <cdr:y>0.4492</cdr:y>
    </cdr:to>
    <cdr:sp macro="" textlink="">
      <cdr:nvSpPr>
        <cdr:cNvPr id="5" name="Oval 4">
          <a:extLst xmlns:a="http://schemas.openxmlformats.org/drawingml/2006/main">
            <a:ext uri="{FF2B5EF4-FFF2-40B4-BE49-F238E27FC236}">
              <a16:creationId xmlns:a16="http://schemas.microsoft.com/office/drawing/2014/main" id="{DB55C810-F1C3-4B25-9EB8-63030B85A2C2}"/>
            </a:ext>
          </a:extLst>
        </cdr:cNvPr>
        <cdr:cNvSpPr/>
      </cdr:nvSpPr>
      <cdr:spPr>
        <a:xfrm xmlns:a="http://schemas.openxmlformats.org/drawingml/2006/main">
          <a:off x="628844" y="1023299"/>
          <a:ext cx="723660" cy="722367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1750">
          <a:solidFill>
            <a:schemeClr val="accent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6858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1350" b="0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Arial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0.28382</cdr:x>
      <cdr:y>0.38587</cdr:y>
    </cdr:from>
    <cdr:to>
      <cdr:x>0.36458</cdr:x>
      <cdr:y>0.57175</cdr:y>
    </cdr:to>
    <cdr:sp macro="" textlink="">
      <cdr:nvSpPr>
        <cdr:cNvPr id="6" name="Oval 5">
          <a:extLst xmlns:a="http://schemas.openxmlformats.org/drawingml/2006/main">
            <a:ext uri="{FF2B5EF4-FFF2-40B4-BE49-F238E27FC236}">
              <a16:creationId xmlns:a16="http://schemas.microsoft.com/office/drawing/2014/main" id="{DB55C810-F1C3-4B25-9EB8-63030B85A2C2}"/>
            </a:ext>
          </a:extLst>
        </cdr:cNvPr>
        <cdr:cNvSpPr/>
      </cdr:nvSpPr>
      <cdr:spPr>
        <a:xfrm xmlns:a="http://schemas.openxmlformats.org/drawingml/2006/main">
          <a:off x="2543369" y="1499549"/>
          <a:ext cx="723660" cy="722367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1750">
          <a:solidFill>
            <a:schemeClr val="accent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6858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1350" b="0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Arial"/>
            <a:ea typeface="+mn-ea"/>
            <a:cs typeface="+mn-cs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0.62713</cdr:x>
      <cdr:y>0.29412</cdr:y>
    </cdr:from>
    <cdr:to>
      <cdr:x>0.82589</cdr:x>
      <cdr:y>0.46814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8E9B224-FF66-444A-A16D-17A3F09F35C1}"/>
            </a:ext>
          </a:extLst>
        </cdr:cNvPr>
        <cdr:cNvSpPr txBox="1"/>
      </cdr:nvSpPr>
      <cdr:spPr>
        <a:xfrm xmlns:a="http://schemas.openxmlformats.org/drawingml/2006/main">
          <a:off x="5619750" y="1143000"/>
          <a:ext cx="1781175" cy="676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1.11593E-7</cdr:x>
      <cdr:y>0</cdr:y>
    </cdr:from>
    <cdr:to>
      <cdr:x>0.16156</cdr:x>
      <cdr:y>0.1152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D5C1634-E255-4D4E-A937-D34E705E856E}"/>
            </a:ext>
          </a:extLst>
        </cdr:cNvPr>
        <cdr:cNvSpPr txBox="1"/>
      </cdr:nvSpPr>
      <cdr:spPr>
        <a:xfrm xmlns:a="http://schemas.openxmlformats.org/drawingml/2006/main">
          <a:off x="1" y="0"/>
          <a:ext cx="1447800" cy="4476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 i="0" baseline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R-O-C</a:t>
          </a:r>
          <a:endParaRPr lang="en-US" sz="1200">
            <a:solidFill>
              <a:schemeClr val="bg1">
                <a:lumMod val="6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0.92666</cdr:x>
      <cdr:y>0</cdr:y>
    </cdr:from>
    <cdr:to>
      <cdr:x>1</cdr:x>
      <cdr:y>0.07108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B8A172B6-9786-4A1F-9833-068ED0423437}"/>
            </a:ext>
          </a:extLst>
        </cdr:cNvPr>
        <cdr:cNvSpPr txBox="1"/>
      </cdr:nvSpPr>
      <cdr:spPr>
        <a:xfrm xmlns:a="http://schemas.openxmlformats.org/drawingml/2006/main">
          <a:off x="8303895" y="0"/>
          <a:ext cx="6572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1200" b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MMA</a:t>
          </a:r>
          <a:endParaRPr lang="en-US" sz="1100" b="1">
            <a:solidFill>
              <a:schemeClr val="bg1">
                <a:lumMod val="6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0.12603</cdr:x>
      <cdr:y>0.24422</cdr:y>
    </cdr:from>
    <cdr:to>
      <cdr:x>0.13938</cdr:x>
      <cdr:y>0.31545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F7AF8DD8-CE62-4147-8CC2-58C849025549}"/>
            </a:ext>
          </a:extLst>
        </cdr:cNvPr>
        <cdr:cNvCxnSpPr/>
      </cdr:nvCxnSpPr>
      <cdr:spPr>
        <a:xfrm xmlns:a="http://schemas.openxmlformats.org/drawingml/2006/main">
          <a:off x="1114388" y="933448"/>
          <a:ext cx="118044" cy="27225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0.24498</cdr:x>
      <cdr:y>0.21182</cdr:y>
    </cdr:from>
    <cdr:to>
      <cdr:x>0.26284</cdr:x>
      <cdr:y>0.30342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D87709B5-B231-4C9D-A1FA-5BF60C6A8795}"/>
            </a:ext>
          </a:extLst>
        </cdr:cNvPr>
        <cdr:cNvCxnSpPr/>
      </cdr:nvCxnSpPr>
      <cdr:spPr>
        <a:xfrm xmlns:a="http://schemas.openxmlformats.org/drawingml/2006/main" flipH="1">
          <a:off x="2166155" y="809616"/>
          <a:ext cx="157923" cy="35011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0.28554</cdr:x>
      <cdr:y>0.59309</cdr:y>
    </cdr:from>
    <cdr:to>
      <cdr:x>0.30162</cdr:x>
      <cdr:y>0.67035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B5CD836D-7934-4476-B5F9-A3714C08FFE1}"/>
            </a:ext>
          </a:extLst>
        </cdr:cNvPr>
        <cdr:cNvCxnSpPr/>
      </cdr:nvCxnSpPr>
      <cdr:spPr>
        <a:xfrm xmlns:a="http://schemas.openxmlformats.org/drawingml/2006/main">
          <a:off x="2524817" y="2266912"/>
          <a:ext cx="142183" cy="29530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0.36004</cdr:x>
      <cdr:y>0.7177</cdr:y>
    </cdr:from>
    <cdr:to>
      <cdr:x>0.38995</cdr:x>
      <cdr:y>0.80761</cdr:y>
    </cdr:to>
    <cdr:cxnSp macro="">
      <cdr:nvCxnSpPr>
        <cdr:cNvPr id="15" name="Straight Arrow Connector 14">
          <a:extLst xmlns:a="http://schemas.openxmlformats.org/drawingml/2006/main">
            <a:ext uri="{FF2B5EF4-FFF2-40B4-BE49-F238E27FC236}">
              <a16:creationId xmlns:a16="http://schemas.microsoft.com/office/drawing/2014/main" id="{5E6C45AC-5BE8-4621-B809-1CDDA52BE530}"/>
            </a:ext>
          </a:extLst>
        </cdr:cNvPr>
        <cdr:cNvCxnSpPr/>
      </cdr:nvCxnSpPr>
      <cdr:spPr>
        <a:xfrm xmlns:a="http://schemas.openxmlformats.org/drawingml/2006/main" flipH="1">
          <a:off x="3183574" y="2743195"/>
          <a:ext cx="264472" cy="34365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0.22755</cdr:x>
      <cdr:y>0.14609</cdr:y>
    </cdr:from>
    <cdr:to>
      <cdr:x>0.31789</cdr:x>
      <cdr:y>0.22943</cdr:y>
    </cdr:to>
    <cdr:sp macro="" textlink="">
      <cdr:nvSpPr>
        <cdr:cNvPr id="17" name="TextBox 16">
          <a:extLst xmlns:a="http://schemas.openxmlformats.org/drawingml/2006/main">
            <a:ext uri="{FF2B5EF4-FFF2-40B4-BE49-F238E27FC236}">
              <a16:creationId xmlns:a16="http://schemas.microsoft.com/office/drawing/2014/main" id="{E9ADF8D2-BF74-4540-BA3C-FA7693893E7F}"/>
            </a:ext>
          </a:extLst>
        </cdr:cNvPr>
        <cdr:cNvSpPr txBox="1"/>
      </cdr:nvSpPr>
      <cdr:spPr>
        <a:xfrm xmlns:a="http://schemas.openxmlformats.org/drawingml/2006/main">
          <a:off x="2012035" y="558384"/>
          <a:ext cx="798809" cy="3185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12/12</a:t>
          </a:r>
          <a:endParaRPr lang="en-US" sz="1100" b="1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0.35457</cdr:x>
      <cdr:y>0.65342</cdr:y>
    </cdr:from>
    <cdr:to>
      <cdr:x>0.45566</cdr:x>
      <cdr:y>0.72268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28099482-8E5A-44DE-91F7-F52F46D31373}"/>
            </a:ext>
          </a:extLst>
        </cdr:cNvPr>
        <cdr:cNvSpPr txBox="1"/>
      </cdr:nvSpPr>
      <cdr:spPr>
        <a:xfrm xmlns:a="http://schemas.openxmlformats.org/drawingml/2006/main">
          <a:off x="3135207" y="2497505"/>
          <a:ext cx="893863" cy="264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12MMA</a:t>
          </a:r>
          <a:endParaRPr lang="en-US" sz="1100" b="1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0.24227</cdr:x>
      <cdr:y>0.51794</cdr:y>
    </cdr:from>
    <cdr:to>
      <cdr:x>0.33262</cdr:x>
      <cdr:y>0.60127</cdr:y>
    </cdr:to>
    <cdr:sp macro="" textlink="">
      <cdr:nvSpPr>
        <cdr:cNvPr id="19" name="TextBox 1">
          <a:extLst xmlns:a="http://schemas.openxmlformats.org/drawingml/2006/main">
            <a:ext uri="{FF2B5EF4-FFF2-40B4-BE49-F238E27FC236}">
              <a16:creationId xmlns:a16="http://schemas.microsoft.com/office/drawing/2014/main" id="{33B6FB63-BBB3-4AA2-9634-5DAFCF04337C}"/>
            </a:ext>
          </a:extLst>
        </cdr:cNvPr>
        <cdr:cNvSpPr txBox="1"/>
      </cdr:nvSpPr>
      <cdr:spPr>
        <a:xfrm xmlns:a="http://schemas.openxmlformats.org/drawingml/2006/main">
          <a:off x="2142213" y="1979674"/>
          <a:ext cx="798897" cy="3185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3MMA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0.10019</cdr:x>
      <cdr:y>0.17598</cdr:y>
    </cdr:from>
    <cdr:to>
      <cdr:x>0.16805</cdr:x>
      <cdr:y>0.26664</cdr:y>
    </cdr:to>
    <cdr:sp macro="" textlink="">
      <cdr:nvSpPr>
        <cdr:cNvPr id="20" name="TextBox 1">
          <a:extLst xmlns:a="http://schemas.openxmlformats.org/drawingml/2006/main">
            <a:ext uri="{FF2B5EF4-FFF2-40B4-BE49-F238E27FC236}">
              <a16:creationId xmlns:a16="http://schemas.microsoft.com/office/drawing/2014/main" id="{D13A80EA-5D11-4BD6-9F42-973E54FBF803}"/>
            </a:ext>
          </a:extLst>
        </cdr:cNvPr>
        <cdr:cNvSpPr txBox="1"/>
      </cdr:nvSpPr>
      <cdr:spPr>
        <a:xfrm xmlns:a="http://schemas.openxmlformats.org/drawingml/2006/main">
          <a:off x="885884" y="672630"/>
          <a:ext cx="600035" cy="346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3/12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0.60268</cdr:x>
      <cdr:y>0.26961</cdr:y>
    </cdr:from>
    <cdr:to>
      <cdr:x>0.75999</cdr:x>
      <cdr:y>0.39706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6772DC7-ED38-417F-981D-0129A924A6A3}"/>
            </a:ext>
          </a:extLst>
        </cdr:cNvPr>
        <cdr:cNvSpPr txBox="1"/>
      </cdr:nvSpPr>
      <cdr:spPr>
        <a:xfrm xmlns:a="http://schemas.openxmlformats.org/drawingml/2006/main">
          <a:off x="5400675" y="1047750"/>
          <a:ext cx="14097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1.13093E-7</cdr:x>
      <cdr:y>0</cdr:y>
    </cdr:from>
    <cdr:to>
      <cdr:x>0.07325</cdr:x>
      <cdr:y>0.06728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D5C1634-E255-4D4E-A937-D34E705E856E}"/>
            </a:ext>
          </a:extLst>
        </cdr:cNvPr>
        <cdr:cNvSpPr txBox="1"/>
      </cdr:nvSpPr>
      <cdr:spPr>
        <a:xfrm xmlns:a="http://schemas.openxmlformats.org/drawingml/2006/main">
          <a:off x="1" y="0"/>
          <a:ext cx="647699" cy="2571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 i="0" baseline="0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R-O-C</a:t>
          </a:r>
          <a:endParaRPr lang="en-US" sz="1200" dirty="0">
            <a:solidFill>
              <a:schemeClr val="bg1">
                <a:lumMod val="65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0.92666</cdr:x>
      <cdr:y>0</cdr:y>
    </cdr:from>
    <cdr:to>
      <cdr:x>1</cdr:x>
      <cdr:y>0.07108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B8A172B6-9786-4A1F-9833-068ED0423437}"/>
            </a:ext>
          </a:extLst>
        </cdr:cNvPr>
        <cdr:cNvSpPr txBox="1"/>
      </cdr:nvSpPr>
      <cdr:spPr>
        <a:xfrm xmlns:a="http://schemas.openxmlformats.org/drawingml/2006/main">
          <a:off x="8303895" y="0"/>
          <a:ext cx="6572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1200" b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MMA</a:t>
          </a:r>
          <a:endParaRPr lang="en-US" sz="1100" b="1">
            <a:solidFill>
              <a:schemeClr val="bg1">
                <a:lumMod val="6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0.23053</cdr:x>
      <cdr:y>0.16448</cdr:y>
    </cdr:from>
    <cdr:to>
      <cdr:x>0.25531</cdr:x>
      <cdr:y>0.25668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F7AF8DD8-CE62-4147-8CC2-58C849025549}"/>
            </a:ext>
          </a:extLst>
        </cdr:cNvPr>
        <cdr:cNvCxnSpPr/>
      </cdr:nvCxnSpPr>
      <cdr:spPr>
        <a:xfrm xmlns:a="http://schemas.openxmlformats.org/drawingml/2006/main" flipH="1">
          <a:off x="2038369" y="628674"/>
          <a:ext cx="219111" cy="352406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0.11527</cdr:x>
      <cdr:y>0.1271</cdr:y>
    </cdr:from>
    <cdr:to>
      <cdr:x>0.14364</cdr:x>
      <cdr:y>0.23054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D87709B5-B231-4C9D-A1FA-5BF60C6A8795}"/>
            </a:ext>
          </a:extLst>
        </cdr:cNvPr>
        <cdr:cNvCxnSpPr/>
      </cdr:nvCxnSpPr>
      <cdr:spPr>
        <a:xfrm xmlns:a="http://schemas.openxmlformats.org/drawingml/2006/main">
          <a:off x="1019246" y="485801"/>
          <a:ext cx="250888" cy="395358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0.22407</cdr:x>
      <cdr:y>0.61554</cdr:y>
    </cdr:from>
    <cdr:to>
      <cdr:x>0.25317</cdr:x>
      <cdr:y>0.71023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B5CD836D-7934-4476-B5F9-A3714C08FFE1}"/>
            </a:ext>
          </a:extLst>
        </cdr:cNvPr>
        <cdr:cNvCxnSpPr/>
      </cdr:nvCxnSpPr>
      <cdr:spPr>
        <a:xfrm xmlns:a="http://schemas.openxmlformats.org/drawingml/2006/main">
          <a:off x="1981258" y="2352696"/>
          <a:ext cx="257309" cy="361923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0.3244</cdr:x>
      <cdr:y>0.6255</cdr:y>
    </cdr:from>
    <cdr:to>
      <cdr:x>0.35441</cdr:x>
      <cdr:y>0.72911</cdr:y>
    </cdr:to>
    <cdr:cxnSp macro="">
      <cdr:nvCxnSpPr>
        <cdr:cNvPr id="15" name="Straight Arrow Connector 14">
          <a:extLst xmlns:a="http://schemas.openxmlformats.org/drawingml/2006/main">
            <a:ext uri="{FF2B5EF4-FFF2-40B4-BE49-F238E27FC236}">
              <a16:creationId xmlns:a16="http://schemas.microsoft.com/office/drawing/2014/main" id="{5E6C45AC-5BE8-4621-B809-1CDDA52BE530}"/>
            </a:ext>
          </a:extLst>
        </cdr:cNvPr>
        <cdr:cNvCxnSpPr/>
      </cdr:nvCxnSpPr>
      <cdr:spPr>
        <a:xfrm xmlns:a="http://schemas.openxmlformats.org/drawingml/2006/main" flipH="1">
          <a:off x="2868413" y="2390781"/>
          <a:ext cx="265368" cy="396018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0.21399</cdr:x>
      <cdr:y>0.10072</cdr:y>
    </cdr:from>
    <cdr:to>
      <cdr:x>0.31454</cdr:x>
      <cdr:y>0.18405</cdr:y>
    </cdr:to>
    <cdr:sp macro="" textlink="">
      <cdr:nvSpPr>
        <cdr:cNvPr id="17" name="TextBox 16">
          <a:extLst xmlns:a="http://schemas.openxmlformats.org/drawingml/2006/main">
            <a:ext uri="{FF2B5EF4-FFF2-40B4-BE49-F238E27FC236}">
              <a16:creationId xmlns:a16="http://schemas.microsoft.com/office/drawing/2014/main" id="{E9ADF8D2-BF74-4540-BA3C-FA7693893E7F}"/>
            </a:ext>
          </a:extLst>
        </cdr:cNvPr>
        <cdr:cNvSpPr txBox="1"/>
      </cdr:nvSpPr>
      <cdr:spPr>
        <a:xfrm xmlns:a="http://schemas.openxmlformats.org/drawingml/2006/main">
          <a:off x="1892131" y="384962"/>
          <a:ext cx="889088" cy="318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12/12</a:t>
          </a:r>
          <a:endParaRPr lang="en-US" sz="1100" b="1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0.31094</cdr:x>
      <cdr:y>0.55573</cdr:y>
    </cdr:from>
    <cdr:to>
      <cdr:x>0.41149</cdr:x>
      <cdr:y>0.63907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28099482-8E5A-44DE-91F7-F52F46D31373}"/>
            </a:ext>
          </a:extLst>
        </cdr:cNvPr>
        <cdr:cNvSpPr txBox="1"/>
      </cdr:nvSpPr>
      <cdr:spPr>
        <a:xfrm xmlns:a="http://schemas.openxmlformats.org/drawingml/2006/main">
          <a:off x="2749403" y="2124091"/>
          <a:ext cx="889088" cy="3185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08A685"/>
              </a:solidFill>
              <a:latin typeface="Arial" panose="020B0604020202020204" pitchFamily="34" charset="0"/>
              <a:cs typeface="Arial" panose="020B0604020202020204" pitchFamily="34" charset="0"/>
            </a:rPr>
            <a:t>12MMA</a:t>
          </a:r>
          <a:endParaRPr lang="en-US" sz="1100" b="1">
            <a:solidFill>
              <a:srgbClr val="08A6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0.18202</cdr:x>
      <cdr:y>0.55268</cdr:y>
    </cdr:from>
    <cdr:to>
      <cdr:x>0.27237</cdr:x>
      <cdr:y>0.63601</cdr:y>
    </cdr:to>
    <cdr:sp macro="" textlink="">
      <cdr:nvSpPr>
        <cdr:cNvPr id="19" name="TextBox 1">
          <a:extLst xmlns:a="http://schemas.openxmlformats.org/drawingml/2006/main">
            <a:ext uri="{FF2B5EF4-FFF2-40B4-BE49-F238E27FC236}">
              <a16:creationId xmlns:a16="http://schemas.microsoft.com/office/drawing/2014/main" id="{33B6FB63-BBB3-4AA2-9634-5DAFCF04337C}"/>
            </a:ext>
          </a:extLst>
        </cdr:cNvPr>
        <cdr:cNvSpPr txBox="1"/>
      </cdr:nvSpPr>
      <cdr:spPr>
        <a:xfrm xmlns:a="http://schemas.openxmlformats.org/drawingml/2006/main">
          <a:off x="1609491" y="2112449"/>
          <a:ext cx="798897" cy="3185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3MMA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0.0864</cdr:x>
      <cdr:y>0.06229</cdr:y>
    </cdr:from>
    <cdr:to>
      <cdr:x>0.14868</cdr:x>
      <cdr:y>0.13254</cdr:y>
    </cdr:to>
    <cdr:sp macro="" textlink="">
      <cdr:nvSpPr>
        <cdr:cNvPr id="20" name="TextBox 1">
          <a:extLst xmlns:a="http://schemas.openxmlformats.org/drawingml/2006/main">
            <a:ext uri="{FF2B5EF4-FFF2-40B4-BE49-F238E27FC236}">
              <a16:creationId xmlns:a16="http://schemas.microsoft.com/office/drawing/2014/main" id="{D13A80EA-5D11-4BD6-9F42-973E54FBF803}"/>
            </a:ext>
          </a:extLst>
        </cdr:cNvPr>
        <cdr:cNvSpPr txBox="1"/>
      </cdr:nvSpPr>
      <cdr:spPr>
        <a:xfrm xmlns:a="http://schemas.openxmlformats.org/drawingml/2006/main">
          <a:off x="763932" y="238067"/>
          <a:ext cx="550695" cy="2685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rPr>
            <a:t>3/12</a:t>
          </a:r>
          <a:endParaRPr lang="en-US" sz="1100" b="1">
            <a:solidFill>
              <a:srgbClr val="5F5F5F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9C917-5B80-4746-9BD4-9C2640A4FFB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ACAB4-7646-4DB9-9D4F-10208E689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89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C3CDA-4667-4A42-BE49-662925A96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174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F86F6-AB9E-4574-9408-F68A9E7F0C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799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87293-4ED0-43B3-9215-81581475D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407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F86F6-AB9E-4574-9408-F68A9E7F0C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594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5FDE1-D9B6-4A1D-9014-B50CD36CFC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435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57F9E-7B98-47E5-A12D-FEA2F2D868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89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F86F6-AB9E-4574-9408-F68A9E7F0C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069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48C24-80E1-45E6-B217-F07AB8CBB5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711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CE46B9-3FE0-4CE1-A00B-922A77F4BFA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57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CE46B9-3FE0-4CE1-A00B-922A77F4BFA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37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F86F6-AB9E-4574-9408-F68A9E7F0C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818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9288" y="801688"/>
            <a:ext cx="7132637" cy="4011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7555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CE46B9-3FE0-4CE1-A00B-922A77F4BFA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547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DB3375-883E-4CC5-9673-7AE6C954791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091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0CDECF-E3FA-496B-9008-4DC60FEBDB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52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960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89C3A-17D2-4692-8010-0DF0AEDF246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960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984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8EA29-7BDD-49A3-9D53-1BE3666EBF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72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6AC14-8C98-4AEF-8E77-79A37ADE2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42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89CFB-29EA-4747-A671-9009536A76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174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6DEB9-51C0-4B36-8FD9-7C895815B0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8780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CE46B9-3FE0-4CE1-A00B-922A77F4B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0317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8EE867-F580-4A9D-939D-AAA48AFCC8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5214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113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CE46B9-3FE0-4CE1-A00B-922A77F4B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44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7388"/>
            <a:ext cx="6092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AC10A-1E1D-4F79-9D22-233E3A4BCE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7823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12788"/>
            <a:ext cx="6335713" cy="356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2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F3D48-BB4F-4044-AE1E-F07745B104C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20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462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3FAC5-200C-4CD1-8827-62C951F6B9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415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8475" y="720725"/>
            <a:ext cx="6432550" cy="3617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7008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11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CE46B9-3FE0-4CE1-A00B-922A77F4BFA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611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122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0C379-B09F-4D6C-96FC-86EF83B10A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659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4A3882-E76F-4AE4-957B-40816F00BD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9101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6C491-CA56-457A-8E76-650021E4B9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2030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CE46B9-3FE0-4CE1-A00B-922A77F4B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2118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4A3882-E76F-4AE4-957B-40816F00BD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3882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90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9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CE46B9-3FE0-4CE1-A00B-922A77F4BF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9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1917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6C491-CA56-457A-8E76-650021E4B9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112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988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5223A-4EE5-462E-A166-225E9EEFFA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988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8284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8543E6-244C-4199-BC5F-4AC3CE7A80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557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7388"/>
            <a:ext cx="6092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AC10A-1E1D-4F79-9D22-233E3A4BCE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95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CE46B9-3FE0-4CE1-A00B-922A77F4B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353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676CF2-DF5A-499B-8FBB-36AFF0E08E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068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19B56-2925-479C-AB74-3950FF56D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992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4A3882-E76F-4AE4-957B-40816F00BD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866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Doub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43BB6886-23D1-4AD4-A149-7CB22707AE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D03465B-ACA4-4044-BBB0-4CBA4095A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F755F-8375-4532-8594-9803C6C402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48" y="896112"/>
            <a:ext cx="7926387" cy="31089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b="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description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61D5E6-3B9A-49BA-A8CE-BF7B226FAC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00" y="630936"/>
            <a:ext cx="7925435" cy="310896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chart title</a:t>
            </a:r>
          </a:p>
        </p:txBody>
      </p:sp>
      <p:sp>
        <p:nvSpPr>
          <p:cNvPr id="10" name="Chart Placeholder 4">
            <a:extLst>
              <a:ext uri="{FF2B5EF4-FFF2-40B4-BE49-F238E27FC236}">
                <a16:creationId xmlns:a16="http://schemas.microsoft.com/office/drawing/2014/main" id="{B7B88F5B-9D25-48E3-9F79-33BC53FC5C6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51075" y="1191116"/>
            <a:ext cx="8841850" cy="388620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179729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ONG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4E9B47-3F5E-4323-A017-482415873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9144000" cy="1035998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53AF52-B194-4B3A-BD35-7781998E20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00" y="857706"/>
            <a:ext cx="7925435" cy="62179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chart title</a:t>
            </a:r>
          </a:p>
          <a:p>
            <a:pPr lvl="0"/>
            <a:r>
              <a:rPr lang="en-US" dirty="0"/>
              <a:t>LONG title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43BB6886-23D1-4AD4-A149-7CB22707AE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6"/>
            <a:ext cx="3198954" cy="592531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D03465B-ACA4-4044-BBB0-4CBA4095A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937549"/>
            <a:ext cx="952381" cy="3285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311912-7014-4D46-90B2-635A64977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1"/>
            <a:ext cx="7547477" cy="687629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ts val="22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  <a:br>
              <a:rPr lang="en-US" dirty="0"/>
            </a:br>
            <a:r>
              <a:rPr lang="en-US" dirty="0"/>
              <a:t>LONG message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1D3D4DA-B970-4B1E-B57B-072C4D1E39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48" y="1305758"/>
            <a:ext cx="7926387" cy="31089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b="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description</a:t>
            </a:r>
          </a:p>
        </p:txBody>
      </p:sp>
    </p:spTree>
    <p:extLst>
      <p:ext uri="{BB962C8B-B14F-4D97-AF65-F5344CB8AC3E}">
        <p14:creationId xmlns:p14="http://schemas.microsoft.com/office/powerpoint/2010/main" val="2617056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ing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DD11613-0C68-40B2-AF33-3AB2134654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ACA7460-1C8D-40B7-8E0A-38CED1E30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078D971A-B76E-4B16-969B-9FA283752E4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609A167-718D-4DFE-A297-F680293411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48" y="630936"/>
            <a:ext cx="7926387" cy="31089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b="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description</a:t>
            </a:r>
          </a:p>
        </p:txBody>
      </p:sp>
    </p:spTree>
    <p:extLst>
      <p:ext uri="{BB962C8B-B14F-4D97-AF65-F5344CB8AC3E}">
        <p14:creationId xmlns:p14="http://schemas.microsoft.com/office/powerpoint/2010/main" val="2913219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ONG Msg Sing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4E9B47-3F5E-4323-A017-482415873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9144000" cy="1035998"/>
          </a:xfrm>
          <a:prstGeom prst="rect">
            <a:avLst/>
          </a:prstGeom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43BB6886-23D1-4AD4-A149-7CB22707AE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6"/>
            <a:ext cx="3198954" cy="592531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D03465B-ACA4-4044-BBB0-4CBA4095A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937549"/>
            <a:ext cx="952381" cy="32857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F755F-8375-4532-8594-9803C6C402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48" y="896112"/>
            <a:ext cx="7926387" cy="31089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b="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description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A311912-7014-4D46-90B2-635A64977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1"/>
            <a:ext cx="7547477" cy="687629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ts val="22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  <a:br>
              <a:rPr lang="en-US" dirty="0"/>
            </a:br>
            <a:r>
              <a:rPr lang="en-US" dirty="0"/>
              <a:t>LONG message</a:t>
            </a:r>
          </a:p>
        </p:txBody>
      </p:sp>
    </p:spTree>
    <p:extLst>
      <p:ext uri="{BB962C8B-B14F-4D97-AF65-F5344CB8AC3E}">
        <p14:creationId xmlns:p14="http://schemas.microsoft.com/office/powerpoint/2010/main" val="726713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rce Only Sing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DD11613-0C68-40B2-AF33-3AB2134654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ACA7460-1C8D-40B7-8E0A-38CED1E30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078D971A-B76E-4B16-969B-9FA283752E4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816770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rce Only Doub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DD11613-0C68-40B2-AF33-3AB2134654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ACA7460-1C8D-40B7-8E0A-38CED1E30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078D971A-B76E-4B16-969B-9FA283752E4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67E0E88-D0B5-4D9F-A76E-5B73F557ED7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00" y="630936"/>
            <a:ext cx="7925435" cy="310896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chart title</a:t>
            </a:r>
          </a:p>
        </p:txBody>
      </p:sp>
    </p:spTree>
    <p:extLst>
      <p:ext uri="{BB962C8B-B14F-4D97-AF65-F5344CB8AC3E}">
        <p14:creationId xmlns:p14="http://schemas.microsoft.com/office/powerpoint/2010/main" val="3602047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ource LONG Sing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4E9B47-3F5E-4323-A017-482415873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9144000" cy="1035998"/>
          </a:xfrm>
          <a:prstGeom prst="rect">
            <a:avLst/>
          </a:prstGeom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43BB6886-23D1-4AD4-A149-7CB22707AE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6"/>
            <a:ext cx="3198954" cy="592531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D03465B-ACA4-4044-BBB0-4CBA4095A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937549"/>
            <a:ext cx="952381" cy="3285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311912-7014-4D46-90B2-635A64977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1"/>
            <a:ext cx="7547477" cy="687629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ts val="22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  <a:br>
              <a:rPr lang="en-US" dirty="0"/>
            </a:br>
            <a:r>
              <a:rPr lang="en-US" dirty="0"/>
              <a:t>LONG message</a:t>
            </a:r>
          </a:p>
        </p:txBody>
      </p:sp>
    </p:spTree>
    <p:extLst>
      <p:ext uri="{BB962C8B-B14F-4D97-AF65-F5344CB8AC3E}">
        <p14:creationId xmlns:p14="http://schemas.microsoft.com/office/powerpoint/2010/main" val="3945639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rce Only LONG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4E9B47-3F5E-4323-A017-482415873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9144000" cy="1035998"/>
          </a:xfrm>
          <a:prstGeom prst="rect">
            <a:avLst/>
          </a:prstGeom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43BB6886-23D1-4AD4-A149-7CB22707AE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6"/>
            <a:ext cx="3198954" cy="592531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D03465B-ACA4-4044-BBB0-4CBA4095A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937549"/>
            <a:ext cx="952381" cy="3285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311912-7014-4D46-90B2-635A64977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1"/>
            <a:ext cx="7547477" cy="687629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ts val="22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  <a:br>
              <a:rPr lang="en-US" dirty="0"/>
            </a:br>
            <a:r>
              <a:rPr lang="en-US" dirty="0"/>
              <a:t>LONG message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9B998A-09FC-4595-80B8-440147C7B0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00" y="879651"/>
            <a:ext cx="7925435" cy="62179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chart title</a:t>
            </a:r>
          </a:p>
          <a:p>
            <a:pPr lvl="0"/>
            <a:r>
              <a:rPr lang="en-US" dirty="0"/>
              <a:t>LONG title</a:t>
            </a:r>
          </a:p>
        </p:txBody>
      </p:sp>
    </p:spTree>
    <p:extLst>
      <p:ext uri="{BB962C8B-B14F-4D97-AF65-F5344CB8AC3E}">
        <p14:creationId xmlns:p14="http://schemas.microsoft.com/office/powerpoint/2010/main" val="3754419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rce Only LONG Doub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DD11613-0C68-40B2-AF33-3AB2134654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ACA7460-1C8D-40B7-8E0A-38CED1E30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078D971A-B76E-4B16-969B-9FA283752E4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2EB0DB-E4B6-4F4F-B935-49F57FAAA9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00" y="630936"/>
            <a:ext cx="7925435" cy="62179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chart title</a:t>
            </a:r>
          </a:p>
          <a:p>
            <a:pPr lvl="0"/>
            <a:r>
              <a:rPr lang="en-US" dirty="0"/>
              <a:t>LONG title</a:t>
            </a:r>
          </a:p>
        </p:txBody>
      </p:sp>
    </p:spTree>
    <p:extLst>
      <p:ext uri="{BB962C8B-B14F-4D97-AF65-F5344CB8AC3E}">
        <p14:creationId xmlns:p14="http://schemas.microsoft.com/office/powerpoint/2010/main" val="2960462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NOTES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F36225D-2131-4567-92A8-71466BBBAD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43" y="111699"/>
            <a:ext cx="887803" cy="3000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ECA4FFD-A9EF-4363-973D-67F13424B8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2A414C7-9A4E-45B9-A735-8B6F798DB6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00" y="630936"/>
            <a:ext cx="7925435" cy="310896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chart title</a:t>
            </a:r>
          </a:p>
        </p:txBody>
      </p:sp>
    </p:spTree>
    <p:extLst>
      <p:ext uri="{BB962C8B-B14F-4D97-AF65-F5344CB8AC3E}">
        <p14:creationId xmlns:p14="http://schemas.microsoft.com/office/powerpoint/2010/main" val="3372903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NOTES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4DF3F3D-A495-45DA-8B24-385F9383A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31FA600-8FD7-424D-8E34-1C3144130D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43" y="111699"/>
            <a:ext cx="887803" cy="3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91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Doubl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61D5E6-3B9A-49BA-A8CE-BF7B226FAC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00" y="630936"/>
            <a:ext cx="7925435" cy="62179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chart title</a:t>
            </a:r>
          </a:p>
          <a:p>
            <a:pPr lvl="0"/>
            <a:r>
              <a:rPr lang="en-US" dirty="0"/>
              <a:t>LONG title</a:t>
            </a:r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151075" y="1321976"/>
            <a:ext cx="8841850" cy="375534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43BB6886-23D1-4AD4-A149-7CB22707AE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D03465B-ACA4-4044-BBB0-4CBA4095A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F755F-8375-4532-8594-9803C6C402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48" y="1057043"/>
            <a:ext cx="7926387" cy="31089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b="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description</a:t>
            </a:r>
          </a:p>
        </p:txBody>
      </p:sp>
    </p:spTree>
    <p:extLst>
      <p:ext uri="{BB962C8B-B14F-4D97-AF65-F5344CB8AC3E}">
        <p14:creationId xmlns:p14="http://schemas.microsoft.com/office/powerpoint/2010/main" val="4077529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Small Db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A8CB6F6-CC4D-453E-AEA1-99C5A7B522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00" y="889928"/>
            <a:ext cx="7925435" cy="310896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0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B556FA1-7CC2-77F9-E876-8891891104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648" y="630312"/>
            <a:ext cx="7926387" cy="31089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b="1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chart title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D03465B-ACA4-4044-BBB0-4CBA4095A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98D2ABF-3F90-469F-BF70-21A8357F938D}"/>
              </a:ext>
            </a:extLst>
          </p:cNvPr>
          <p:cNvGrpSpPr/>
          <p:nvPr userDrawn="1"/>
        </p:nvGrpSpPr>
        <p:grpSpPr>
          <a:xfrm>
            <a:off x="1577629" y="4328768"/>
            <a:ext cx="5988741" cy="663188"/>
            <a:chOff x="1463618" y="4228771"/>
            <a:chExt cx="5988741" cy="663188"/>
          </a:xfrm>
        </p:grpSpPr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82DD67D6-C6EF-44E0-8832-A5E63A51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938" y="4241334"/>
              <a:ext cx="1142421" cy="6506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7D6B776-1FB0-4772-9965-534BE67FF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618" y="4228771"/>
              <a:ext cx="1142421" cy="650625"/>
            </a:xfrm>
            <a:prstGeom prst="rect">
              <a:avLst/>
            </a:prstGeom>
          </p:spPr>
        </p:pic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5F1210E5-83D8-4BA0-815F-406E414CD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9058" y="4228771"/>
              <a:ext cx="1142421" cy="650625"/>
            </a:xfrm>
            <a:prstGeom prst="rect">
              <a:avLst/>
            </a:prstGeom>
          </p:spPr>
        </p:pic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06385550-B378-407D-861F-07A1A2A6B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498" y="4228771"/>
              <a:ext cx="1142421" cy="650625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F6A3134F-D5E4-4210-8406-F4A866F01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E25DDA71-345A-476C-8595-7FDFC515338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4029113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Sm Single Title w/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81F54D7-C1DC-4151-AFD7-9F86131A8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D039EC5-3E9D-4207-8B50-42DCC0E9F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43" y="111699"/>
            <a:ext cx="887803" cy="3000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CECB630-15C4-41C8-838A-CEB14E513235}"/>
              </a:ext>
            </a:extLst>
          </p:cNvPr>
          <p:cNvGrpSpPr/>
          <p:nvPr userDrawn="1"/>
        </p:nvGrpSpPr>
        <p:grpSpPr>
          <a:xfrm>
            <a:off x="1577629" y="4328768"/>
            <a:ext cx="5988741" cy="663188"/>
            <a:chOff x="1463618" y="4228771"/>
            <a:chExt cx="5988741" cy="663188"/>
          </a:xfrm>
        </p:grpSpPr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314DD453-A1C0-4F72-9B5C-565E990F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938" y="4241334"/>
              <a:ext cx="1142421" cy="6506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A8D098E-2C1E-4A9D-8294-73FAA710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618" y="4228771"/>
              <a:ext cx="1142421" cy="650625"/>
            </a:xfrm>
            <a:prstGeom prst="rect">
              <a:avLst/>
            </a:prstGeom>
          </p:spPr>
        </p:pic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3F473055-BE58-44D7-8C71-0F53085E4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9058" y="4228771"/>
              <a:ext cx="1142421" cy="650625"/>
            </a:xfrm>
            <a:prstGeom prst="rect">
              <a:avLst/>
            </a:prstGeom>
          </p:spPr>
        </p:pic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id="{7B4998DE-35E8-4278-9369-DB01CE43B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498" y="4228771"/>
              <a:ext cx="1142421" cy="650625"/>
            </a:xfrm>
            <a:prstGeom prst="rect">
              <a:avLst/>
            </a:prstGeom>
          </p:spPr>
        </p:pic>
      </p:grp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6C772689-52F1-48AB-A2F5-B1792056291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" y="630936"/>
            <a:ext cx="7927848" cy="31089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en-US" sz="1000" b="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marL="342848" lvl="0" indent="-342848">
              <a:spcBef>
                <a:spcPts val="0"/>
              </a:spcBef>
            </a:pPr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3519606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Small Sing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5E4DE4A-6DC2-07E1-371F-D5FCF30C84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00" y="632616"/>
            <a:ext cx="7925435" cy="310896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0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DD11613-0C68-40B2-AF33-3AB2134654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60F1D07-81C6-4EE8-BA9F-37D4640E0210}"/>
              </a:ext>
            </a:extLst>
          </p:cNvPr>
          <p:cNvGrpSpPr/>
          <p:nvPr userDrawn="1"/>
        </p:nvGrpSpPr>
        <p:grpSpPr>
          <a:xfrm>
            <a:off x="1577629" y="4328768"/>
            <a:ext cx="5988741" cy="663188"/>
            <a:chOff x="1463618" y="4228771"/>
            <a:chExt cx="5988741" cy="663188"/>
          </a:xfrm>
        </p:grpSpPr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8692D03C-B648-4997-AF7D-CDB60AF60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938" y="4241334"/>
              <a:ext cx="1142421" cy="6506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840C6BC-81B8-4B67-8DA4-D9E5512FC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618" y="4228771"/>
              <a:ext cx="1142421" cy="650625"/>
            </a:xfrm>
            <a:prstGeom prst="rect">
              <a:avLst/>
            </a:prstGeom>
          </p:spPr>
        </p:pic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6DDA0FC8-8D69-4205-9EB9-2D845EA77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9058" y="4228771"/>
              <a:ext cx="1142421" cy="650625"/>
            </a:xfrm>
            <a:prstGeom prst="rect">
              <a:avLst/>
            </a:prstGeom>
          </p:spPr>
        </p:pic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15F914EF-522F-4B66-9C47-E87D0DF27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498" y="4228771"/>
              <a:ext cx="1142421" cy="650625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4F8EAC5-06CB-4A4E-9BA0-B229B8C52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FD59C35C-B97A-4D88-9853-378595D2E60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1785727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ExLg Single Title w/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81F54D7-C1DC-4151-AFD7-9F86131A8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94DD031E-5FEB-4775-9A2E-1238E328970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" y="630936"/>
            <a:ext cx="7927848" cy="31089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en-US" sz="1000" b="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marL="342848" lvl="0" indent="-342848">
              <a:spcBef>
                <a:spcPts val="0"/>
              </a:spcBef>
            </a:pPr>
            <a:r>
              <a:rPr lang="en-US" dirty="0"/>
              <a:t>Click to edit Source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D039EC5-3E9D-4207-8B50-42DCC0E9F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43" y="111699"/>
            <a:ext cx="887803" cy="3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47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Large Db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D03465B-ACA4-4044-BBB0-4CBA4095A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F007565-0510-4DA4-BB41-0E0EE80E218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91146" y="4698076"/>
            <a:ext cx="3361707" cy="372272"/>
            <a:chOff x="1463618" y="4228771"/>
            <a:chExt cx="5988741" cy="663188"/>
          </a:xfrm>
        </p:grpSpPr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5EEBA9CC-CD68-4EC2-8C73-EE32F1E81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938" y="4241334"/>
              <a:ext cx="1142421" cy="6506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D2D8E55-55EF-45DB-B98A-91E6242E9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618" y="4228771"/>
              <a:ext cx="1142421" cy="650625"/>
            </a:xfrm>
            <a:prstGeom prst="rect">
              <a:avLst/>
            </a:prstGeom>
          </p:spPr>
        </p:pic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6CC2561A-FAAF-46BF-8314-85F887D8F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9058" y="4228771"/>
              <a:ext cx="1142421" cy="650625"/>
            </a:xfrm>
            <a:prstGeom prst="rect">
              <a:avLst/>
            </a:prstGeom>
          </p:spPr>
        </p:pic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3344043D-B205-4F24-AC95-A7AF54958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498" y="4228771"/>
              <a:ext cx="1142421" cy="650625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3E527380-3FC4-4A83-A258-E54206AE94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2917C389-C1B7-400D-AB93-62476CEBA46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38328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ACF908-1C52-0281-A037-0EC8469D31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00" y="889928"/>
            <a:ext cx="7925435" cy="310896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0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21F7C-CEF9-33EE-F117-61AB0EFDF3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648" y="630312"/>
            <a:ext cx="7926387" cy="31089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b="1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chart title</a:t>
            </a:r>
          </a:p>
        </p:txBody>
      </p:sp>
    </p:spTree>
    <p:extLst>
      <p:ext uri="{BB962C8B-B14F-4D97-AF65-F5344CB8AC3E}">
        <p14:creationId xmlns:p14="http://schemas.microsoft.com/office/powerpoint/2010/main" val="2372515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Lg Single Title w/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B784DFD-2B7E-46D4-8D8A-48382E9CC22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91146" y="4698076"/>
            <a:ext cx="3361707" cy="372272"/>
            <a:chOff x="1463618" y="4228771"/>
            <a:chExt cx="5988741" cy="663188"/>
          </a:xfrm>
        </p:grpSpPr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4EA22F06-8341-4D9A-9087-5357FFF52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938" y="4241334"/>
              <a:ext cx="1142421" cy="6506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6DC430-E3C7-4BE5-8AB4-6CCE15FA5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618" y="4228771"/>
              <a:ext cx="1142421" cy="650625"/>
            </a:xfrm>
            <a:prstGeom prst="rect">
              <a:avLst/>
            </a:prstGeom>
          </p:spPr>
        </p:pic>
        <p:pic>
          <p:nvPicPr>
            <p:cNvPr id="20" name="Picture 19" descr="Logo&#10;&#10;Description automatically generated">
              <a:extLst>
                <a:ext uri="{FF2B5EF4-FFF2-40B4-BE49-F238E27FC236}">
                  <a16:creationId xmlns:a16="http://schemas.microsoft.com/office/drawing/2014/main" id="{140DD5B1-C483-4573-A071-46DB6D975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9058" y="4228771"/>
              <a:ext cx="1142421" cy="650625"/>
            </a:xfrm>
            <a:prstGeom prst="rect">
              <a:avLst/>
            </a:prstGeom>
          </p:spPr>
        </p:pic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8985CEDA-7529-4BEE-AD79-4BED134A2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498" y="4228771"/>
              <a:ext cx="1142421" cy="650625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681F54D7-C1DC-4151-AFD7-9F86131A8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94DD031E-5FEB-4775-9A2E-1238E328970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" y="630936"/>
            <a:ext cx="7927848" cy="31089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en-US" sz="1000" b="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marL="342848" lvl="0" indent="-342848">
              <a:spcBef>
                <a:spcPts val="0"/>
              </a:spcBef>
            </a:pPr>
            <a:r>
              <a:rPr lang="en-US" dirty="0"/>
              <a:t>Click to edit Source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D039EC5-3E9D-4207-8B50-42DCC0E9F7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43" y="111699"/>
            <a:ext cx="887803" cy="3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35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Large Sing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DD11613-0C68-40B2-AF33-3AB2134654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784DFD-2B7E-46D4-8D8A-48382E9CC22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91146" y="4698076"/>
            <a:ext cx="3361707" cy="372272"/>
            <a:chOff x="1463618" y="4228771"/>
            <a:chExt cx="5988741" cy="663188"/>
          </a:xfrm>
        </p:grpSpPr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4EA22F06-8341-4D9A-9087-5357FFF52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938" y="4241334"/>
              <a:ext cx="1142421" cy="6506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6DC430-E3C7-4BE5-8AB4-6CCE15FA5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618" y="4228771"/>
              <a:ext cx="1142421" cy="650625"/>
            </a:xfrm>
            <a:prstGeom prst="rect">
              <a:avLst/>
            </a:prstGeom>
          </p:spPr>
        </p:pic>
        <p:pic>
          <p:nvPicPr>
            <p:cNvPr id="20" name="Picture 19" descr="Logo&#10;&#10;Description automatically generated">
              <a:extLst>
                <a:ext uri="{FF2B5EF4-FFF2-40B4-BE49-F238E27FC236}">
                  <a16:creationId xmlns:a16="http://schemas.microsoft.com/office/drawing/2014/main" id="{140DD5B1-C483-4573-A071-46DB6D975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9058" y="4228771"/>
              <a:ext cx="1142421" cy="650625"/>
            </a:xfrm>
            <a:prstGeom prst="rect">
              <a:avLst/>
            </a:prstGeom>
          </p:spPr>
        </p:pic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8985CEDA-7529-4BEE-AD79-4BED134A2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498" y="4228771"/>
              <a:ext cx="1142421" cy="650625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681F54D7-C1DC-4151-AFD7-9F86131A8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94DD031E-5FEB-4775-9A2E-1238E328970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5B0FA10-FA8F-3D5B-8D2E-46C617CA8B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00" y="632616"/>
            <a:ext cx="7925435" cy="310896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0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</p:spTree>
    <p:extLst>
      <p:ext uri="{BB962C8B-B14F-4D97-AF65-F5344CB8AC3E}">
        <p14:creationId xmlns:p14="http://schemas.microsoft.com/office/powerpoint/2010/main" val="3226137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Text 1 w/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BD551B8-A03C-4957-86DD-A462CE8967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53693" y="1894789"/>
            <a:ext cx="2571750" cy="2420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00" b="1" kern="1200" dirty="0">
                <a:solidFill>
                  <a:srgbClr val="08A685"/>
                </a:solidFill>
                <a:latin typeface="+mj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42848" lvl="0" indent="-342848" algn="l" defTabSz="93345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Click to edit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6CFDEBC3-3E14-4F4B-AE6A-5B94B0FE8B4C}"/>
              </a:ext>
            </a:extLst>
          </p:cNvPr>
          <p:cNvSpPr/>
          <p:nvPr userDrawn="1"/>
        </p:nvSpPr>
        <p:spPr>
          <a:xfrm>
            <a:off x="3881535" y="1703904"/>
            <a:ext cx="3946573" cy="2808426"/>
          </a:xfrm>
          <a:prstGeom prst="frame">
            <a:avLst>
              <a:gd name="adj1" fmla="val 5450"/>
            </a:avLst>
          </a:prstGeom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785E86-F1F2-4CE2-8F8E-DDE3E100AB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5053" y="1374129"/>
            <a:ext cx="3806825" cy="2657475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6F7AB24-A859-40C6-B0CB-0A8F95656E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140E31EC-F82D-4AA3-AB84-299731A3C22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17488B3-1385-4741-AD13-A5A57F65C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85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Text 1 NO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BD551B8-A03C-4957-86DD-A462CE8967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53693" y="1894789"/>
            <a:ext cx="2571750" cy="2420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00" b="1" kern="1200" dirty="0">
                <a:solidFill>
                  <a:srgbClr val="08A685"/>
                </a:solidFill>
                <a:latin typeface="+mj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42848" lvl="0" indent="-342848" algn="l" defTabSz="93345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Click to edit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6CFDEBC3-3E14-4F4B-AE6A-5B94B0FE8B4C}"/>
              </a:ext>
            </a:extLst>
          </p:cNvPr>
          <p:cNvSpPr/>
          <p:nvPr userDrawn="1"/>
        </p:nvSpPr>
        <p:spPr>
          <a:xfrm>
            <a:off x="3881535" y="1703904"/>
            <a:ext cx="3946573" cy="2808426"/>
          </a:xfrm>
          <a:prstGeom prst="frame">
            <a:avLst>
              <a:gd name="adj1" fmla="val 5450"/>
            </a:avLst>
          </a:prstGeom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785E86-F1F2-4CE2-8F8E-DDE3E100AB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5053" y="1374129"/>
            <a:ext cx="3806825" cy="2657475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6F7AB24-A859-40C6-B0CB-0A8F95656E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57EEB37-A0DF-4515-BBC1-40A014FCFF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43" y="111699"/>
            <a:ext cx="887803" cy="3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02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Long Text w/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BD551B8-A03C-4957-86DD-A462CE8967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54071" y="1894789"/>
            <a:ext cx="3130831" cy="2420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00" b="1" kern="1200" dirty="0">
                <a:solidFill>
                  <a:srgbClr val="08A685"/>
                </a:solidFill>
                <a:latin typeface="+mj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42848" lvl="0" indent="-342848" algn="l" defTabSz="93345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Click to edit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6CFDEBC3-3E14-4F4B-AE6A-5B94B0FE8B4C}"/>
              </a:ext>
            </a:extLst>
          </p:cNvPr>
          <p:cNvSpPr/>
          <p:nvPr userDrawn="1"/>
        </p:nvSpPr>
        <p:spPr>
          <a:xfrm>
            <a:off x="3681914" y="1703904"/>
            <a:ext cx="4476854" cy="2808426"/>
          </a:xfrm>
          <a:prstGeom prst="frame">
            <a:avLst>
              <a:gd name="adj1" fmla="val 5450"/>
            </a:avLst>
          </a:prstGeom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785E86-F1F2-4CE2-8F8E-DDE3E100AB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5432" y="1374129"/>
            <a:ext cx="3806825" cy="2657475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6F7AB24-A859-40C6-B0CB-0A8F95656E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0865433F-1EF4-4B8A-AA94-9B71E0E462A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9250E24-0DB4-4F70-8B4E-30E4F20E7C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94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ONG MSG or SRC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4E9B47-3F5E-4323-A017-482415873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9144000" cy="1035998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53AF52-B194-4B3A-BD35-7781998E20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00" y="896112"/>
            <a:ext cx="7925435" cy="310896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chart title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43BB6886-23D1-4AD4-A149-7CB22707AE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6"/>
            <a:ext cx="3198954" cy="592531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D03465B-ACA4-4044-BBB0-4CBA4095A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937549"/>
            <a:ext cx="952381" cy="3285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311912-7014-4D46-90B2-635A64977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1"/>
            <a:ext cx="7547477" cy="687629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ts val="22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  <a:br>
              <a:rPr lang="en-US" dirty="0"/>
            </a:br>
            <a:r>
              <a:rPr lang="en-US" dirty="0"/>
              <a:t>LONG message</a:t>
            </a:r>
          </a:p>
        </p:txBody>
      </p:sp>
      <p:sp>
        <p:nvSpPr>
          <p:cNvPr id="11" name="Chart Placeholder 4">
            <a:extLst>
              <a:ext uri="{FF2B5EF4-FFF2-40B4-BE49-F238E27FC236}">
                <a16:creationId xmlns:a16="http://schemas.microsoft.com/office/drawing/2014/main" id="{F06EADCD-352A-4B49-A4E0-EAF184473B5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51075" y="1404874"/>
            <a:ext cx="8841850" cy="3672442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1D3D4DA-B970-4B1E-B57B-072C4D1E39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48" y="1144775"/>
            <a:ext cx="7926387" cy="31089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b="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description</a:t>
            </a:r>
          </a:p>
        </p:txBody>
      </p:sp>
    </p:spTree>
    <p:extLst>
      <p:ext uri="{BB962C8B-B14F-4D97-AF65-F5344CB8AC3E}">
        <p14:creationId xmlns:p14="http://schemas.microsoft.com/office/powerpoint/2010/main" val="3216545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Long Text NO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BD551B8-A03C-4957-86DD-A462CE8967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54071" y="1894789"/>
            <a:ext cx="3130831" cy="2420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00" b="1" kern="1200" dirty="0">
                <a:solidFill>
                  <a:srgbClr val="08A685"/>
                </a:solidFill>
                <a:latin typeface="+mj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42848" lvl="0" indent="-342848" algn="l" defTabSz="93345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Click to edit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6CFDEBC3-3E14-4F4B-AE6A-5B94B0FE8B4C}"/>
              </a:ext>
            </a:extLst>
          </p:cNvPr>
          <p:cNvSpPr/>
          <p:nvPr userDrawn="1"/>
        </p:nvSpPr>
        <p:spPr>
          <a:xfrm>
            <a:off x="3681914" y="1703904"/>
            <a:ext cx="4476854" cy="2808426"/>
          </a:xfrm>
          <a:prstGeom prst="frame">
            <a:avLst>
              <a:gd name="adj1" fmla="val 5450"/>
            </a:avLst>
          </a:prstGeom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785E86-F1F2-4CE2-8F8E-DDE3E100AB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5432" y="1374129"/>
            <a:ext cx="3806825" cy="2657475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6F7AB24-A859-40C6-B0CB-0A8F95656E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555A89A-0D4C-40EA-8EFA-3E73BD6620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43" y="111699"/>
            <a:ext cx="887803" cy="3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90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Text 2 w/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512F6C05-0DF7-40D9-8D57-526CF75B5B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19368" y="1293481"/>
            <a:ext cx="4896667" cy="3261180"/>
          </a:xfrm>
          <a:prstGeom prst="roundRect">
            <a:avLst>
              <a:gd name="adj" fmla="val 7405"/>
            </a:avLst>
          </a:prstGeom>
          <a:ln w="22225">
            <a:noFill/>
          </a:ln>
          <a:effectLst>
            <a:reflection blurRad="12700" stA="38000" endPos="20000" dist="5080" dir="5400000" sy="-100000" algn="bl" rotWithShape="0"/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D0C4F-995D-46D4-BD49-198A5C051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3840" y="1236382"/>
            <a:ext cx="3725779" cy="3489325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1"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 sz="1800" b="1"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 sz="1800" b="1"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 sz="1800" b="1"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 sz="18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69F88B3E-C771-4F76-A80F-ABE8AC604B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0F93C8B-C0FA-45FE-8231-36421E871C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3326833B-AA7C-4897-AA1D-067572F0D60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479561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Text 2 NO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512F6C05-0DF7-40D9-8D57-526CF75B5B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19368" y="1293481"/>
            <a:ext cx="4896667" cy="3261180"/>
          </a:xfrm>
          <a:prstGeom prst="roundRect">
            <a:avLst>
              <a:gd name="adj" fmla="val 7405"/>
            </a:avLst>
          </a:prstGeom>
          <a:ln w="22225">
            <a:noFill/>
          </a:ln>
          <a:effectLst>
            <a:reflection blurRad="12700" stA="38000" endPos="20000" dist="5080" dir="5400000" sy="-100000" algn="bl" rotWithShape="0"/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D0C4F-995D-46D4-BD49-198A5C051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3840" y="1236382"/>
            <a:ext cx="3725779" cy="3489325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1"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 sz="1800" b="1"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 sz="1800" b="1"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 sz="1800" b="1"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 sz="1800" b="1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F93C8B-C0FA-45FE-8231-36421E871C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1764E34-A77A-47B6-AECD-79007D76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43" y="111699"/>
            <a:ext cx="887803" cy="3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17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w/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>
            <a:extLst>
              <a:ext uri="{FF2B5EF4-FFF2-40B4-BE49-F238E27FC236}">
                <a16:creationId xmlns:a16="http://schemas.microsoft.com/office/drawing/2014/main" id="{A662BC1A-CB8C-477B-8A29-55DAA0C27089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330200" y="1161699"/>
            <a:ext cx="8483600" cy="35841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4C9390-7706-43B1-A99E-DA78CEAF82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402C428F-C758-4000-8EB6-C117C2BC2A8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3D56BBEE-5467-482F-B09F-F3976F021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75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NO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>
            <a:extLst>
              <a:ext uri="{FF2B5EF4-FFF2-40B4-BE49-F238E27FC236}">
                <a16:creationId xmlns:a16="http://schemas.microsoft.com/office/drawing/2014/main" id="{A662BC1A-CB8C-477B-8A29-55DAA0C27089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330200" y="972355"/>
            <a:ext cx="8483600" cy="37735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4C9390-7706-43B1-A99E-DA78CEAF82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9835FB1-3D45-4E29-A434-148582403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43" y="111699"/>
            <a:ext cx="887803" cy="3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7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&amp; Image w/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>
            <a:extLst>
              <a:ext uri="{FF2B5EF4-FFF2-40B4-BE49-F238E27FC236}">
                <a16:creationId xmlns:a16="http://schemas.microsoft.com/office/drawing/2014/main" id="{A662BC1A-CB8C-477B-8A29-55DAA0C27089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330200" y="1179914"/>
            <a:ext cx="5463772" cy="33416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1A1BCBE-141A-46D3-88A5-2E2766A415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82136" y="1833283"/>
            <a:ext cx="3131664" cy="2239797"/>
          </a:xfrm>
          <a:prstGeom prst="roundRect">
            <a:avLst>
              <a:gd name="adj" fmla="val 7405"/>
            </a:avLst>
          </a:prstGeom>
          <a:ln w="22225">
            <a:noFill/>
          </a:ln>
          <a:effectLst>
            <a:reflection blurRad="12700" stA="38000" endPos="20000" dist="5080" dir="5400000" sy="-100000" algn="bl" rotWithShape="0"/>
          </a:effectLst>
        </p:spPr>
        <p:txBody>
          <a:bodyPr/>
          <a:lstStyle/>
          <a:p>
            <a:endParaRPr lang="en-US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670D344A-73AD-452D-91D2-48F744A690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CB61BF3-08A0-4A30-84A5-10189AC2C6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400253B0-BAC1-45A3-8C2D-9954A0167FA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606721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&amp; Image NO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>
            <a:extLst>
              <a:ext uri="{FF2B5EF4-FFF2-40B4-BE49-F238E27FC236}">
                <a16:creationId xmlns:a16="http://schemas.microsoft.com/office/drawing/2014/main" id="{A662BC1A-CB8C-477B-8A29-55DAA0C27089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330200" y="1179914"/>
            <a:ext cx="5463772" cy="33416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1A1BCBE-141A-46D3-88A5-2E2766A415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82136" y="1833283"/>
            <a:ext cx="3131664" cy="2239797"/>
          </a:xfrm>
          <a:prstGeom prst="roundRect">
            <a:avLst>
              <a:gd name="adj" fmla="val 7405"/>
            </a:avLst>
          </a:prstGeom>
          <a:ln w="22225">
            <a:noFill/>
          </a:ln>
          <a:effectLst>
            <a:reflection blurRad="12700" stA="38000" endPos="20000" dist="5080" dir="5400000" sy="-100000" algn="bl" rotWithShape="0"/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CB61BF3-08A0-4A30-84A5-10189AC2C6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614BCC3-8268-4178-8657-908A811C4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43" y="111699"/>
            <a:ext cx="887803" cy="3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01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B17DE-8FEE-46E7-B004-57F9134DD8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538" y="1269659"/>
            <a:ext cx="4457700" cy="650875"/>
          </a:xfrm>
          <a:prstGeom prst="rect">
            <a:avLst/>
          </a:prstGeom>
        </p:spPr>
        <p:txBody>
          <a:bodyPr/>
          <a:lstStyle>
            <a:lvl1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1pPr>
            <a:lvl2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2pPr>
            <a:lvl3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3pPr>
            <a:lvl4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4pPr>
            <a:lvl5pPr>
              <a:defRPr lang="en-US" sz="1600" b="1" kern="120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7106AD4-5D78-4487-BD4C-8E49FCF75C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688" y="2260617"/>
            <a:ext cx="1142421" cy="650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1B03D7-DA98-43CD-AA19-4F22F40BE6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8837" y="1269486"/>
            <a:ext cx="1142421" cy="650625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751623CD-97AF-480A-9589-799ED354C4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688" y="1269486"/>
            <a:ext cx="1142421" cy="65062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192C0E0-BABF-4ABF-8B91-7073BABAD1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8837" y="2248054"/>
            <a:ext cx="1142421" cy="6506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78DD9E-9D10-4C50-8B21-5C652A37DAC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955" y="3183935"/>
            <a:ext cx="3282696" cy="1321308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217CC99-F1A8-43B4-92BC-559498224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460" y="2074323"/>
            <a:ext cx="4457700" cy="650875"/>
          </a:xfrm>
          <a:prstGeom prst="rect">
            <a:avLst/>
          </a:prstGeom>
        </p:spPr>
        <p:txBody>
          <a:bodyPr/>
          <a:lstStyle>
            <a:lvl1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1pPr>
            <a:lvl2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2pPr>
            <a:lvl3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3pPr>
            <a:lvl4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4pPr>
            <a:lvl5pPr>
              <a:defRPr lang="en-US" sz="1600" b="1" kern="120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83D4F2A-1BB9-4CC3-BE8A-BBB71F6E19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0538" y="2881804"/>
            <a:ext cx="4457700" cy="650875"/>
          </a:xfrm>
          <a:prstGeom prst="rect">
            <a:avLst/>
          </a:prstGeom>
        </p:spPr>
        <p:txBody>
          <a:bodyPr/>
          <a:lstStyle>
            <a:lvl1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1pPr>
            <a:lvl2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2pPr>
            <a:lvl3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3pPr>
            <a:lvl4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4pPr>
            <a:lvl5pPr>
              <a:defRPr lang="en-US" sz="1600" b="1" kern="120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26B9446-358F-4427-B0D9-210DF757B8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0538" y="3689285"/>
            <a:ext cx="4457700" cy="650875"/>
          </a:xfrm>
          <a:prstGeom prst="rect">
            <a:avLst/>
          </a:prstGeom>
        </p:spPr>
        <p:txBody>
          <a:bodyPr/>
          <a:lstStyle>
            <a:lvl1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1pPr>
            <a:lvl2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2pPr>
            <a:lvl3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3pPr>
            <a:lvl4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4pPr>
            <a:lvl5pPr>
              <a:defRPr lang="en-US" sz="1600" b="1" kern="120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798DB-3F5E-4460-AFF9-5790048B26AC}"/>
              </a:ext>
            </a:extLst>
          </p:cNvPr>
          <p:cNvSpPr txBox="1"/>
          <p:nvPr userDrawn="1"/>
        </p:nvSpPr>
        <p:spPr>
          <a:xfrm>
            <a:off x="91440" y="73152"/>
            <a:ext cx="2416239" cy="420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Tips to Remember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321514A6-EED7-4579-80A4-875D32148B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43" y="111699"/>
            <a:ext cx="887803" cy="3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92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3B066FB-3B5E-4517-85D9-702C43B1CE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1543699"/>
            <a:ext cx="330759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1pPr>
            <a:lvl2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2pPr>
            <a:lvl3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3pPr>
            <a:lvl4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4pPr>
            <a:lvl5pPr>
              <a:defRPr lang="en-US" sz="1600" b="1" kern="120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key takeaway #1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ACC44A78-9FE8-4DBF-860A-7AC53EC6D1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7" y="1496667"/>
            <a:ext cx="780593" cy="43261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D73803C4-8392-4860-B338-EFE7BDC83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7" y="2418687"/>
            <a:ext cx="780593" cy="432618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BB5F0330-44A2-4687-B7C6-548553E9F6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7" y="3340707"/>
            <a:ext cx="780593" cy="43261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D6BE789-4C58-405F-B273-00F378C8C8DE}"/>
              </a:ext>
            </a:extLst>
          </p:cNvPr>
          <p:cNvGrpSpPr/>
          <p:nvPr userDrawn="1"/>
        </p:nvGrpSpPr>
        <p:grpSpPr>
          <a:xfrm>
            <a:off x="4983480" y="1496667"/>
            <a:ext cx="3596640" cy="2583303"/>
            <a:chOff x="4968240" y="1348885"/>
            <a:chExt cx="3596640" cy="258330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153280F-4AE7-46A0-81A6-57DD30E4790E}"/>
                </a:ext>
              </a:extLst>
            </p:cNvPr>
            <p:cNvSpPr/>
            <p:nvPr/>
          </p:nvSpPr>
          <p:spPr>
            <a:xfrm>
              <a:off x="4968240" y="1348885"/>
              <a:ext cx="3596640" cy="2583303"/>
            </a:xfrm>
            <a:prstGeom prst="roundRect">
              <a:avLst/>
            </a:prstGeom>
            <a:solidFill>
              <a:srgbClr val="1839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781A136-3813-45F6-8F56-242AD3BB4EFF}"/>
                </a:ext>
              </a:extLst>
            </p:cNvPr>
            <p:cNvSpPr txBox="1"/>
            <p:nvPr/>
          </p:nvSpPr>
          <p:spPr>
            <a:xfrm>
              <a:off x="5105659" y="1414892"/>
              <a:ext cx="33218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Next Steps</a:t>
              </a:r>
              <a:endParaRPr lang="en-US" sz="1600" b="1" i="1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83F945-9C46-44D8-A868-7EDDE7981F77}"/>
                </a:ext>
              </a:extLst>
            </p:cNvPr>
            <p:cNvCxnSpPr/>
            <p:nvPr/>
          </p:nvCxnSpPr>
          <p:spPr>
            <a:xfrm>
              <a:off x="5196839" y="1870525"/>
              <a:ext cx="32004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599FE-5AB5-4F73-BEE0-FC2B9BECE4D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95875" y="2073830"/>
            <a:ext cx="3371850" cy="1831105"/>
          </a:xfrm>
          <a:prstGeom prst="rect">
            <a:avLst/>
          </a:prstGeom>
        </p:spPr>
        <p:txBody>
          <a:bodyPr/>
          <a:lstStyle>
            <a:lvl1pPr>
              <a:defRPr lang="en-US" sz="1600" b="1" kern="12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+mn-cs"/>
              </a:defRPr>
            </a:lvl1pPr>
            <a:lvl2pPr>
              <a:defRPr lang="en-US" sz="1600" b="1" kern="12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+mn-cs"/>
              </a:defRPr>
            </a:lvl2pPr>
            <a:lvl3pPr>
              <a:defRPr lang="en-US" sz="1600" b="1" kern="12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+mn-cs"/>
              </a:defRPr>
            </a:lvl3pPr>
            <a:lvl4pPr>
              <a:defRPr lang="en-US" sz="1600" b="1" kern="12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+mn-cs"/>
              </a:defRPr>
            </a:lvl4pPr>
            <a:lvl5pPr>
              <a:defRPr lang="en-US" sz="1600" b="1" kern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B6EF879-F827-41F8-BD99-0D81DC0697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9200" y="2462880"/>
            <a:ext cx="330759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1pPr>
            <a:lvl2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2pPr>
            <a:lvl3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3pPr>
            <a:lvl4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4pPr>
            <a:lvl5pPr>
              <a:defRPr lang="en-US" sz="1600" b="1" kern="120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key takeaway #2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0309BB2-57D0-4914-B602-374429AC74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9200" y="3382061"/>
            <a:ext cx="330759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1pPr>
            <a:lvl2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2pPr>
            <a:lvl3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3pPr>
            <a:lvl4pPr>
              <a:defRPr lang="en-US" sz="1600" b="1" kern="1200" dirty="0" smtClean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4pPr>
            <a:lvl5pPr>
              <a:defRPr lang="en-US" sz="1600" b="1" kern="120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key takeaway #3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74F8A3C-5426-467B-81FB-F48224B1C9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43" y="111699"/>
            <a:ext cx="887803" cy="30002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D4FEEA7-AFD3-4621-A566-31CDF7CD4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section summary</a:t>
            </a:r>
          </a:p>
        </p:txBody>
      </p:sp>
    </p:spTree>
    <p:extLst>
      <p:ext uri="{BB962C8B-B14F-4D97-AF65-F5344CB8AC3E}">
        <p14:creationId xmlns:p14="http://schemas.microsoft.com/office/powerpoint/2010/main" val="1964786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C6D2EF4-20AF-41BE-8792-B23C0FF77B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8956" y="1434585"/>
            <a:ext cx="2563812" cy="1747837"/>
          </a:xfrm>
          <a:prstGeom prst="roundRect">
            <a:avLst/>
          </a:prstGeom>
          <a:ln w="28575">
            <a:solidFill>
              <a:srgbClr val="08A685"/>
            </a:solidFill>
          </a:ln>
        </p:spPr>
        <p:txBody>
          <a:bodyPr/>
          <a:lstStyle>
            <a:lvl1pPr marL="0" indent="0" algn="ctr">
              <a:buNone/>
              <a:defRPr lang="en-US" sz="1600" kern="1200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+mn-cs"/>
              </a:defRPr>
            </a:lvl1pPr>
            <a:lvl2pPr marL="457133" indent="0" algn="ctr">
              <a:buNone/>
              <a:defRPr lang="en-US" sz="1600" kern="1200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+mn-cs"/>
              </a:defRPr>
            </a:lvl2pPr>
            <a:lvl3pPr marL="914266" indent="0" algn="ctr">
              <a:buNone/>
              <a:defRPr lang="en-US" sz="1600" kern="1200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+mn-cs"/>
              </a:defRPr>
            </a:lvl3pPr>
            <a:lvl4pPr marL="1371396" indent="0" algn="ctr">
              <a:buNone/>
              <a:defRPr lang="en-US" sz="1600" kern="1200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+mn-cs"/>
              </a:defRPr>
            </a:lvl4pPr>
            <a:lvl5pPr marL="1828529" indent="0" algn="ctr">
              <a:buNone/>
              <a:defRPr lang="en-US" sz="1600" kern="1200" dirty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major key takeaway from whole presentation here</a:t>
            </a:r>
          </a:p>
          <a:p>
            <a:pPr lvl="0"/>
            <a:r>
              <a:rPr lang="en-US" dirty="0"/>
              <a:t>#3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A692561-BA02-4619-B94D-B285F8590B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9527" y="1434585"/>
            <a:ext cx="2563812" cy="1747837"/>
          </a:xfrm>
          <a:prstGeom prst="roundRect">
            <a:avLst/>
          </a:prstGeom>
          <a:ln w="28575">
            <a:solidFill>
              <a:srgbClr val="08A685"/>
            </a:solidFill>
          </a:ln>
        </p:spPr>
        <p:txBody>
          <a:bodyPr/>
          <a:lstStyle>
            <a:lvl1pPr marL="0" indent="0" algn="ctr">
              <a:buNone/>
              <a:defRPr lang="en-US" sz="1600" kern="1200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+mn-cs"/>
              </a:defRPr>
            </a:lvl1pPr>
            <a:lvl2pPr marL="457133" indent="0" algn="ctr">
              <a:buNone/>
              <a:defRPr lang="en-US" sz="1600" kern="1200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+mn-cs"/>
              </a:defRPr>
            </a:lvl2pPr>
            <a:lvl3pPr marL="914266" indent="0" algn="ctr">
              <a:buNone/>
              <a:defRPr lang="en-US" sz="1600" kern="1200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+mn-cs"/>
              </a:defRPr>
            </a:lvl3pPr>
            <a:lvl4pPr marL="1371396" indent="0" algn="ctr">
              <a:buNone/>
              <a:defRPr lang="en-US" sz="1600" kern="1200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+mn-cs"/>
              </a:defRPr>
            </a:lvl4pPr>
            <a:lvl5pPr marL="1828529" indent="0" algn="ctr">
              <a:buNone/>
              <a:defRPr lang="en-US" sz="1600" kern="1200" dirty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major key takeaway from whole presentation here</a:t>
            </a:r>
          </a:p>
          <a:p>
            <a:pPr lvl="0"/>
            <a:r>
              <a:rPr lang="en-US" dirty="0"/>
              <a:t>#2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0BA34-7E5C-4176-9699-6DFE4C0B18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232" y="1434585"/>
            <a:ext cx="2563812" cy="1747837"/>
          </a:xfrm>
          <a:prstGeom prst="roundRect">
            <a:avLst/>
          </a:prstGeom>
          <a:ln w="28575">
            <a:solidFill>
              <a:srgbClr val="08A685"/>
            </a:solidFill>
          </a:ln>
        </p:spPr>
        <p:txBody>
          <a:bodyPr/>
          <a:lstStyle>
            <a:lvl1pPr marL="0" indent="0" algn="ctr">
              <a:buNone/>
              <a:defRPr lang="en-US" sz="1600" kern="1200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+mn-cs"/>
              </a:defRPr>
            </a:lvl1pPr>
            <a:lvl2pPr marL="457133" indent="0" algn="ctr">
              <a:buNone/>
              <a:defRPr lang="en-US" sz="1600" kern="1200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+mn-cs"/>
              </a:defRPr>
            </a:lvl2pPr>
            <a:lvl3pPr marL="914266" indent="0" algn="ctr">
              <a:buNone/>
              <a:defRPr lang="en-US" sz="1600" kern="1200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+mn-cs"/>
              </a:defRPr>
            </a:lvl3pPr>
            <a:lvl4pPr marL="1371396" indent="0" algn="ctr">
              <a:buNone/>
              <a:defRPr lang="en-US" sz="1600" kern="1200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+mn-cs"/>
              </a:defRPr>
            </a:lvl4pPr>
            <a:lvl5pPr marL="1828529" indent="0" algn="ctr">
              <a:buNone/>
              <a:defRPr lang="en-US" sz="1600" kern="1200" dirty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Click to edit major key takeaway from whole presentation here</a:t>
            </a:r>
          </a:p>
          <a:p>
            <a:pPr lvl="0"/>
            <a:r>
              <a:rPr lang="en-US" dirty="0"/>
              <a:t>#1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50C280A-E588-4D5C-9407-9E043D5CF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240" y="3764280"/>
            <a:ext cx="9131386" cy="1379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1F3208-B7DE-45DC-AAB0-977588688E24}"/>
              </a:ext>
            </a:extLst>
          </p:cNvPr>
          <p:cNvSpPr txBox="1"/>
          <p:nvPr userDrawn="1"/>
        </p:nvSpPr>
        <p:spPr>
          <a:xfrm>
            <a:off x="91440" y="73152"/>
            <a:ext cx="2029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Looking Ahead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1C22D2E-E1D2-4B03-B822-7366959364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43" y="111699"/>
            <a:ext cx="887803" cy="3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75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ONG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4E9B47-3F5E-4323-A017-482415873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9144000" cy="1035998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53AF52-B194-4B3A-BD35-7781998E20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00" y="857706"/>
            <a:ext cx="7925435" cy="62179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chart title</a:t>
            </a:r>
          </a:p>
          <a:p>
            <a:pPr lvl="0"/>
            <a:r>
              <a:rPr lang="en-US" dirty="0"/>
              <a:t>LONG title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43BB6886-23D1-4AD4-A149-7CB22707AE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6"/>
            <a:ext cx="3198954" cy="592531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D03465B-ACA4-4044-BBB0-4CBA4095A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937549"/>
            <a:ext cx="952381" cy="3285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311912-7014-4D46-90B2-635A64977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1"/>
            <a:ext cx="7547477" cy="687629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ts val="22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  <a:br>
              <a:rPr lang="en-US" dirty="0"/>
            </a:br>
            <a:r>
              <a:rPr lang="en-US" dirty="0"/>
              <a:t>LONG message</a:t>
            </a:r>
          </a:p>
        </p:txBody>
      </p:sp>
      <p:sp>
        <p:nvSpPr>
          <p:cNvPr id="11" name="Chart Placeholder 4">
            <a:extLst>
              <a:ext uri="{FF2B5EF4-FFF2-40B4-BE49-F238E27FC236}">
                <a16:creationId xmlns:a16="http://schemas.microsoft.com/office/drawing/2014/main" id="{F06EADCD-352A-4B49-A4E0-EAF184473B5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51075" y="1559340"/>
            <a:ext cx="8841850" cy="35179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1D3D4DA-B970-4B1E-B57B-072C4D1E39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48" y="1305758"/>
            <a:ext cx="7926387" cy="31089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b="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description</a:t>
            </a:r>
          </a:p>
        </p:txBody>
      </p:sp>
    </p:spTree>
    <p:extLst>
      <p:ext uri="{BB962C8B-B14F-4D97-AF65-F5344CB8AC3E}">
        <p14:creationId xmlns:p14="http://schemas.microsoft.com/office/powerpoint/2010/main" val="2893265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DE37EA6-52E0-4D2F-B4AF-57B3D795D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43" y="111699"/>
            <a:ext cx="887803" cy="3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57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onso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03E9AEF-78D0-443E-B34B-37CC1E3BC5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9CB37C-FDBC-4CAF-9C45-E933B720D2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89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9BA657-C29F-4FE9-A07E-8CD0D0D33B20}"/>
              </a:ext>
            </a:extLst>
          </p:cNvPr>
          <p:cNvSpPr/>
          <p:nvPr/>
        </p:nvSpPr>
        <p:spPr>
          <a:xfrm>
            <a:off x="0" y="4659464"/>
            <a:ext cx="9144000" cy="476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608EA7-A3DB-4016-848E-16F9621F0E86}"/>
              </a:ext>
            </a:extLst>
          </p:cNvPr>
          <p:cNvSpPr/>
          <p:nvPr userDrawn="1"/>
        </p:nvSpPr>
        <p:spPr>
          <a:xfrm>
            <a:off x="0" y="0"/>
            <a:ext cx="9144000" cy="767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248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Double - SF, M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D03465B-ACA4-4044-BBB0-4CBA4095A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6BF9B2F-3B9E-439C-BF05-0B0D3D3CF3B8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89940" y="1560470"/>
            <a:ext cx="4399764" cy="32186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Chart Placeholder 2">
            <a:extLst>
              <a:ext uri="{FF2B5EF4-FFF2-40B4-BE49-F238E27FC236}">
                <a16:creationId xmlns:a16="http://schemas.microsoft.com/office/drawing/2014/main" id="{68F3E036-F281-444C-8C4E-04B7D0282B95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649526" y="1560470"/>
            <a:ext cx="4399764" cy="32186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01F2350-756A-4D66-A0CC-72645BDEC66A}"/>
              </a:ext>
            </a:extLst>
          </p:cNvPr>
          <p:cNvSpPr txBox="1">
            <a:spLocks/>
          </p:cNvSpPr>
          <p:nvPr userDrawn="1"/>
        </p:nvSpPr>
        <p:spPr>
          <a:xfrm>
            <a:off x="37923" y="1260905"/>
            <a:ext cx="4495977" cy="304800"/>
          </a:xfrm>
          <a:prstGeom prst="rect">
            <a:avLst/>
          </a:prstGeom>
        </p:spPr>
        <p:txBody>
          <a:bodyPr/>
          <a:lstStyle>
            <a:lvl1pPr marL="0" indent="0" algn="ctr" defTabSz="914265" rtl="0" eaLnBrk="1" latinLnBrk="0" hangingPunct="1">
              <a:lnSpc>
                <a:spcPts val="1600"/>
              </a:lnSpc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33" indent="0" algn="ctr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266" indent="0" algn="ctr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396" indent="0" algn="ctr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529" indent="0" algn="ctr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222" indent="-228564" algn="l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56" indent="-228564" algn="l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87" indent="-228564" algn="l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18" indent="-228564" algn="l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65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500" b="1" kern="1200" noProof="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rPr>
              <a:t>Single-Family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2832627-050C-42DE-9DF9-4057CADE7E71}"/>
              </a:ext>
            </a:extLst>
          </p:cNvPr>
          <p:cNvSpPr txBox="1">
            <a:spLocks/>
          </p:cNvSpPr>
          <p:nvPr userDrawn="1"/>
        </p:nvSpPr>
        <p:spPr>
          <a:xfrm>
            <a:off x="4610100" y="1261913"/>
            <a:ext cx="4495975" cy="304800"/>
          </a:xfrm>
          <a:prstGeom prst="rect">
            <a:avLst/>
          </a:prstGeom>
        </p:spPr>
        <p:txBody>
          <a:bodyPr/>
          <a:lstStyle>
            <a:lvl1pPr marL="0" indent="0" algn="ctr" defTabSz="914265" rtl="0" eaLnBrk="1" latinLnBrk="0" hangingPunct="1">
              <a:lnSpc>
                <a:spcPts val="1600"/>
              </a:lnSpc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33" indent="0" algn="ctr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266" indent="0" algn="ctr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396" indent="0" algn="ctr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529" indent="0" algn="ctr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222" indent="-228564" algn="l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56" indent="-228564" algn="l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87" indent="-228564" algn="l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18" indent="-228564" algn="l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65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500" b="1" kern="1200" noProof="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rPr>
              <a:t>Multi-Family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E159A01-DB39-480C-BE6A-B661114CF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928B23CC-38F7-49DC-A094-31F85DD0987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FF122B3-CCCC-4DE2-AAB5-2EF5E0DA76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648" y="896112"/>
            <a:ext cx="7926387" cy="31089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b="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description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396142A-BC92-4A59-94E0-21ED0E3026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600" y="630936"/>
            <a:ext cx="7925435" cy="310896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chart title</a:t>
            </a:r>
          </a:p>
        </p:txBody>
      </p:sp>
    </p:spTree>
    <p:extLst>
      <p:ext uri="{BB962C8B-B14F-4D97-AF65-F5344CB8AC3E}">
        <p14:creationId xmlns:p14="http://schemas.microsoft.com/office/powerpoint/2010/main" val="1036932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Double - Vacanc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D03465B-ACA4-4044-BBB0-4CBA4095A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6BF9B2F-3B9E-439C-BF05-0B0D3D3CF3B8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89940" y="1560470"/>
            <a:ext cx="4399764" cy="32186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Chart Placeholder 2">
            <a:extLst>
              <a:ext uri="{FF2B5EF4-FFF2-40B4-BE49-F238E27FC236}">
                <a16:creationId xmlns:a16="http://schemas.microsoft.com/office/drawing/2014/main" id="{68F3E036-F281-444C-8C4E-04B7D0282B95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649526" y="1560470"/>
            <a:ext cx="4399764" cy="32186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01F2350-756A-4D66-A0CC-72645BDEC66A}"/>
              </a:ext>
            </a:extLst>
          </p:cNvPr>
          <p:cNvSpPr txBox="1">
            <a:spLocks/>
          </p:cNvSpPr>
          <p:nvPr userDrawn="1"/>
        </p:nvSpPr>
        <p:spPr>
          <a:xfrm>
            <a:off x="37923" y="1260905"/>
            <a:ext cx="4495977" cy="304800"/>
          </a:xfrm>
          <a:prstGeom prst="rect">
            <a:avLst/>
          </a:prstGeom>
        </p:spPr>
        <p:txBody>
          <a:bodyPr/>
          <a:lstStyle>
            <a:lvl1pPr marL="0" indent="0" algn="ctr" defTabSz="914265" rtl="0" eaLnBrk="1" latinLnBrk="0" hangingPunct="1">
              <a:lnSpc>
                <a:spcPts val="1600"/>
              </a:lnSpc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33" indent="0" algn="ctr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266" indent="0" algn="ctr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396" indent="0" algn="ctr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529" indent="0" algn="ctr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222" indent="-228564" algn="l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56" indent="-228564" algn="l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87" indent="-228564" algn="l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18" indent="-228564" algn="l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65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500" b="1" kern="1200" noProof="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rPr>
              <a:t>Homeownership Rate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2832627-050C-42DE-9DF9-4057CADE7E71}"/>
              </a:ext>
            </a:extLst>
          </p:cNvPr>
          <p:cNvSpPr txBox="1">
            <a:spLocks/>
          </p:cNvSpPr>
          <p:nvPr userDrawn="1"/>
        </p:nvSpPr>
        <p:spPr>
          <a:xfrm>
            <a:off x="4610100" y="1261913"/>
            <a:ext cx="4495975" cy="304800"/>
          </a:xfrm>
          <a:prstGeom prst="rect">
            <a:avLst/>
          </a:prstGeom>
        </p:spPr>
        <p:txBody>
          <a:bodyPr/>
          <a:lstStyle>
            <a:lvl1pPr marL="0" indent="0" algn="ctr" defTabSz="914265" rtl="0" eaLnBrk="1" latinLnBrk="0" hangingPunct="1">
              <a:lnSpc>
                <a:spcPts val="1600"/>
              </a:lnSpc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33" indent="0" algn="ctr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266" indent="0" algn="ctr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396" indent="0" algn="ctr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529" indent="0" algn="ctr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222" indent="-228564" algn="l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56" indent="-228564" algn="l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87" indent="-228564" algn="l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18" indent="-228564" algn="l" defTabSz="9142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65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500" b="1" kern="1200" noProof="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rPr>
              <a:t>Vacancy Rates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E159A01-DB39-480C-BE6A-B661114CF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928B23CC-38F7-49DC-A094-31F85DD0987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73D4755-D0BA-487D-A9C3-F30BA5646B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648" y="896112"/>
            <a:ext cx="7926387" cy="31089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b="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description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66848A8-5E35-43A7-B183-1AB8E77770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600" y="630936"/>
            <a:ext cx="7925435" cy="310896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chart title</a:t>
            </a:r>
          </a:p>
        </p:txBody>
      </p:sp>
    </p:spTree>
    <p:extLst>
      <p:ext uri="{BB962C8B-B14F-4D97-AF65-F5344CB8AC3E}">
        <p14:creationId xmlns:p14="http://schemas.microsoft.com/office/powerpoint/2010/main" val="200881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Doub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D03465B-ACA4-4044-BBB0-4CBA4095A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sp>
        <p:nvSpPr>
          <p:cNvPr id="7" name="Chart Placeholder 2">
            <a:extLst>
              <a:ext uri="{FF2B5EF4-FFF2-40B4-BE49-F238E27FC236}">
                <a16:creationId xmlns:a16="http://schemas.microsoft.com/office/drawing/2014/main" id="{C8C62D4B-F849-406C-B60F-2EF4FBC84FBF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7203" y="1147071"/>
            <a:ext cx="4462462" cy="19362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Chart Placeholder 2">
            <a:extLst>
              <a:ext uri="{FF2B5EF4-FFF2-40B4-BE49-F238E27FC236}">
                <a16:creationId xmlns:a16="http://schemas.microsoft.com/office/drawing/2014/main" id="{2F9C0869-5105-4F17-A743-BDF3B03DAA9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7203" y="3164497"/>
            <a:ext cx="4462462" cy="19385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Chart Placeholder 2">
            <a:extLst>
              <a:ext uri="{FF2B5EF4-FFF2-40B4-BE49-F238E27FC236}">
                <a16:creationId xmlns:a16="http://schemas.microsoft.com/office/drawing/2014/main" id="{97FC8FBE-BCAF-4133-B240-556A0B94AD59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4613802" y="1150573"/>
            <a:ext cx="4462462" cy="19362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Chart Placeholder 2">
            <a:extLst>
              <a:ext uri="{FF2B5EF4-FFF2-40B4-BE49-F238E27FC236}">
                <a16:creationId xmlns:a16="http://schemas.microsoft.com/office/drawing/2014/main" id="{C12BDA30-C19D-4426-8F1B-E4838834F0DE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613802" y="3167999"/>
            <a:ext cx="4462462" cy="19385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4F8CFD-E8AF-4346-9E49-FBC487446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EA071C7C-581E-41CA-8D2D-B059D89C53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0826026-65D0-4052-972F-9912E0FA8E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648" y="896112"/>
            <a:ext cx="7926387" cy="31089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b="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description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F368A21-8FB9-4C64-8553-7A8EB8BBFA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600" y="630936"/>
            <a:ext cx="7925435" cy="310896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chart title</a:t>
            </a:r>
          </a:p>
        </p:txBody>
      </p:sp>
    </p:spTree>
    <p:extLst>
      <p:ext uri="{BB962C8B-B14F-4D97-AF65-F5344CB8AC3E}">
        <p14:creationId xmlns:p14="http://schemas.microsoft.com/office/powerpoint/2010/main" val="1262763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Sing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D03465B-ACA4-4044-BBB0-4CBA4095A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sp>
        <p:nvSpPr>
          <p:cNvPr id="7" name="Chart Placeholder 2">
            <a:extLst>
              <a:ext uri="{FF2B5EF4-FFF2-40B4-BE49-F238E27FC236}">
                <a16:creationId xmlns:a16="http://schemas.microsoft.com/office/drawing/2014/main" id="{C8C62D4B-F849-406C-B60F-2EF4FBC84FBF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7203" y="1147071"/>
            <a:ext cx="4462462" cy="19362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Chart Placeholder 2">
            <a:extLst>
              <a:ext uri="{FF2B5EF4-FFF2-40B4-BE49-F238E27FC236}">
                <a16:creationId xmlns:a16="http://schemas.microsoft.com/office/drawing/2014/main" id="{2F9C0869-5105-4F17-A743-BDF3B03DAA9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7203" y="3164497"/>
            <a:ext cx="4462462" cy="19385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Chart Placeholder 2">
            <a:extLst>
              <a:ext uri="{FF2B5EF4-FFF2-40B4-BE49-F238E27FC236}">
                <a16:creationId xmlns:a16="http://schemas.microsoft.com/office/drawing/2014/main" id="{97FC8FBE-BCAF-4133-B240-556A0B94AD59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4613802" y="1150573"/>
            <a:ext cx="4462462" cy="19362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Chart Placeholder 2">
            <a:extLst>
              <a:ext uri="{FF2B5EF4-FFF2-40B4-BE49-F238E27FC236}">
                <a16:creationId xmlns:a16="http://schemas.microsoft.com/office/drawing/2014/main" id="{C12BDA30-C19D-4426-8F1B-E4838834F0DE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613802" y="3167999"/>
            <a:ext cx="4462462" cy="19385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82F5B5-E11C-4154-A22F-66F80E272B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CE0A2D8D-73C6-4E68-8BFD-28EACAC6D12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80968B9-C42E-407D-A095-AFB476413A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648" y="896112"/>
            <a:ext cx="7926387" cy="31089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b="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description</a:t>
            </a:r>
          </a:p>
        </p:txBody>
      </p:sp>
    </p:spTree>
    <p:extLst>
      <p:ext uri="{BB962C8B-B14F-4D97-AF65-F5344CB8AC3E}">
        <p14:creationId xmlns:p14="http://schemas.microsoft.com/office/powerpoint/2010/main" val="3597530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A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2">
            <a:extLst>
              <a:ext uri="{FF2B5EF4-FFF2-40B4-BE49-F238E27FC236}">
                <a16:creationId xmlns:a16="http://schemas.microsoft.com/office/drawing/2014/main" id="{05E007C1-E389-48AB-AA3C-64BF8E12F80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52400" y="1537283"/>
            <a:ext cx="4343400" cy="2454852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10" name="Chart Placeholder 2">
            <a:extLst>
              <a:ext uri="{FF2B5EF4-FFF2-40B4-BE49-F238E27FC236}">
                <a16:creationId xmlns:a16="http://schemas.microsoft.com/office/drawing/2014/main" id="{CEBBA393-B46E-4C67-A792-F4DF5825F41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648200" y="1537283"/>
            <a:ext cx="4343400" cy="2454852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9E1636-57B0-4C50-925D-96CA59D1D252}"/>
              </a:ext>
            </a:extLst>
          </p:cNvPr>
          <p:cNvSpPr txBox="1"/>
          <p:nvPr/>
        </p:nvSpPr>
        <p:spPr>
          <a:xfrm>
            <a:off x="1279693" y="1005978"/>
            <a:ext cx="2088821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marL="342848" marR="0" lvl="0" indent="-342848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kern="1200" noProof="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rPr>
              <a:t>12-Month Moving Average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5D8A10-2B50-498B-A3DB-B2A6A124A308}"/>
              </a:ext>
            </a:extLst>
          </p:cNvPr>
          <p:cNvSpPr txBox="1"/>
          <p:nvPr/>
        </p:nvSpPr>
        <p:spPr>
          <a:xfrm>
            <a:off x="5942107" y="1011533"/>
            <a:ext cx="1755589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marL="342848" marR="0" lvl="0" indent="-342848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kern="1200" noProof="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rPr>
              <a:t>12/12 Rate-of-Change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57C76-5872-4BEC-9D1D-83400EDE7D94}"/>
              </a:ext>
            </a:extLst>
          </p:cNvPr>
          <p:cNvSpPr txBox="1"/>
          <p:nvPr/>
        </p:nvSpPr>
        <p:spPr>
          <a:xfrm>
            <a:off x="5542413" y="1182578"/>
            <a:ext cx="2554975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marL="342848" marR="0" lvl="0" indent="-342848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 kern="1200" noProof="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rPr>
              <a:t>Year-over-Year Growth Rate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A82535-2A6F-4A97-A35F-B6573675E0FC}"/>
              </a:ext>
            </a:extLst>
          </p:cNvPr>
          <p:cNvSpPr txBox="1"/>
          <p:nvPr/>
        </p:nvSpPr>
        <p:spPr>
          <a:xfrm>
            <a:off x="1049676" y="4154607"/>
            <a:ext cx="2548848" cy="83098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285708" marR="0" lvl="0" indent="-285708" algn="l" defTabSz="914265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 Trend: </a:t>
            </a:r>
          </a:p>
          <a:p>
            <a:pPr marL="285708" marR="0" lvl="0" indent="-285708" algn="l" defTabSz="914265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Phase: </a:t>
            </a:r>
          </a:p>
          <a:p>
            <a:pPr marL="285708" marR="0" lvl="0" indent="-285708" algn="l" defTabSz="914265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Year-over-Year: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04FBA7FA-541C-4549-B1B8-EE780B6BF8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9400" y="4139497"/>
            <a:ext cx="990600" cy="277813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13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914265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371396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1828529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#.#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4F41E478-CC22-461D-96E9-FF0F550146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03372" y="4383211"/>
            <a:ext cx="990600" cy="277813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13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914265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371396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1828529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ABCD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7AE62DED-5237-4246-9F16-D8BBBD9C09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49129" y="4634482"/>
            <a:ext cx="990600" cy="277813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13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914265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371396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1828529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#.#%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0434417D-0F2C-4CCB-935C-906BF744D7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19900" y="4017061"/>
            <a:ext cx="1615629" cy="277813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13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914265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371396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1828529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Year: #.#%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FB719BC9-1184-4D02-986C-0C1713B7C0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19900" y="4362720"/>
            <a:ext cx="1615629" cy="277813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13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914265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371396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1828529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Year: #.#%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856DDAA-47FE-4530-B63D-4919054098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19900" y="4707177"/>
            <a:ext cx="1615629" cy="277813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13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914265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371396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1828529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Year: #.#%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595BDB-F663-4E9C-8614-871D813A2C8F}"/>
              </a:ext>
            </a:extLst>
          </p:cNvPr>
          <p:cNvGrpSpPr/>
          <p:nvPr/>
        </p:nvGrpSpPr>
        <p:grpSpPr>
          <a:xfrm>
            <a:off x="5667020" y="4187661"/>
            <a:ext cx="1152880" cy="707886"/>
            <a:chOff x="5395957" y="3946960"/>
            <a:chExt cx="1152880" cy="7078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E8AFBDD-6BB9-4101-BD1D-3E4B7A9C2F4C}"/>
                </a:ext>
              </a:extLst>
            </p:cNvPr>
            <p:cNvSpPr txBox="1"/>
            <p:nvPr/>
          </p:nvSpPr>
          <p:spPr>
            <a:xfrm>
              <a:off x="5395957" y="3946960"/>
              <a:ext cx="11528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ITR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Outlook</a:t>
              </a:r>
            </a:p>
          </p:txBody>
        </p:sp>
        <p:pic>
          <p:nvPicPr>
            <p:cNvPr id="25" name="Picture 6" descr="MC900438063[1]">
              <a:extLst>
                <a:ext uri="{FF2B5EF4-FFF2-40B4-BE49-F238E27FC236}">
                  <a16:creationId xmlns:a16="http://schemas.microsoft.com/office/drawing/2014/main" id="{E58BEF12-403E-4A34-8D49-87B75375D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187" y="3989948"/>
              <a:ext cx="311284" cy="307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E6"/>
                    </a:outerShdw>
                  </a:effectLst>
                </a14:hiddenEffects>
              </a:ext>
            </a:extLst>
          </p:spPr>
        </p:pic>
      </p:grpSp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69C520C5-E7AB-4954-A7B7-FF7EB5C07B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6E009F06-774C-4C28-9F17-B4EEC0441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35" name="Content Placeholder 9">
            <a:extLst>
              <a:ext uri="{FF2B5EF4-FFF2-40B4-BE49-F238E27FC236}">
                <a16:creationId xmlns:a16="http://schemas.microsoft.com/office/drawing/2014/main" id="{02A5C06E-EC26-4ED2-B2A5-DE4915D4158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6C186D0-9162-41B9-A107-5F5A6219F9C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5448" y="1170432"/>
            <a:ext cx="4343400" cy="31089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lang="en-US" sz="1400" b="1" kern="120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description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3754232A-4E87-41EB-A0A2-8EB5912BA0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600" y="630936"/>
            <a:ext cx="7925435" cy="310896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chart title</a:t>
            </a:r>
          </a:p>
        </p:txBody>
      </p:sp>
    </p:spTree>
    <p:extLst>
      <p:ext uri="{BB962C8B-B14F-4D97-AF65-F5344CB8AC3E}">
        <p14:creationId xmlns:p14="http://schemas.microsoft.com/office/powerpoint/2010/main" val="1425426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T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2">
            <a:extLst>
              <a:ext uri="{FF2B5EF4-FFF2-40B4-BE49-F238E27FC236}">
                <a16:creationId xmlns:a16="http://schemas.microsoft.com/office/drawing/2014/main" id="{05E007C1-E389-48AB-AA3C-64BF8E12F80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52400" y="1537283"/>
            <a:ext cx="4343400" cy="2454852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10" name="Chart Placeholder 2">
            <a:extLst>
              <a:ext uri="{FF2B5EF4-FFF2-40B4-BE49-F238E27FC236}">
                <a16:creationId xmlns:a16="http://schemas.microsoft.com/office/drawing/2014/main" id="{CEBBA393-B46E-4C67-A792-F4DF5825F41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648200" y="1537283"/>
            <a:ext cx="4343400" cy="2454852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A82535-2A6F-4A97-A35F-B6573675E0FC}"/>
              </a:ext>
            </a:extLst>
          </p:cNvPr>
          <p:cNvSpPr txBox="1"/>
          <p:nvPr/>
        </p:nvSpPr>
        <p:spPr>
          <a:xfrm>
            <a:off x="1049676" y="4154607"/>
            <a:ext cx="2548848" cy="83098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285708" marR="0" lvl="0" indent="-285708" algn="l" defTabSz="914265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 Trend: </a:t>
            </a:r>
          </a:p>
          <a:p>
            <a:pPr marL="285708" marR="0" lvl="0" indent="-285708" algn="l" defTabSz="914265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Phase: </a:t>
            </a:r>
          </a:p>
          <a:p>
            <a:pPr marL="285708" marR="0" lvl="0" indent="-285708" algn="l" defTabSz="914265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Year-over-Year: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04FBA7FA-541C-4549-B1B8-EE780B6BF8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9400" y="4139497"/>
            <a:ext cx="990600" cy="277813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13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914265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371396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1828529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#.#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4F41E478-CC22-461D-96E9-FF0F550146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03372" y="4383211"/>
            <a:ext cx="990600" cy="277813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13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914265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371396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1828529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ABCD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7AE62DED-5237-4246-9F16-D8BBBD9C09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49129" y="4634482"/>
            <a:ext cx="990600" cy="277813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13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914265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371396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1828529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#.#%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595BDB-F663-4E9C-8614-871D813A2C8F}"/>
              </a:ext>
            </a:extLst>
          </p:cNvPr>
          <p:cNvGrpSpPr/>
          <p:nvPr/>
        </p:nvGrpSpPr>
        <p:grpSpPr>
          <a:xfrm>
            <a:off x="5667020" y="4187661"/>
            <a:ext cx="1152880" cy="707886"/>
            <a:chOff x="5395957" y="3946960"/>
            <a:chExt cx="1152880" cy="7078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E8AFBDD-6BB9-4101-BD1D-3E4B7A9C2F4C}"/>
                </a:ext>
              </a:extLst>
            </p:cNvPr>
            <p:cNvSpPr txBox="1"/>
            <p:nvPr/>
          </p:nvSpPr>
          <p:spPr>
            <a:xfrm>
              <a:off x="5395957" y="3946960"/>
              <a:ext cx="11528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ITR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Outlook</a:t>
              </a:r>
            </a:p>
          </p:txBody>
        </p:sp>
        <p:pic>
          <p:nvPicPr>
            <p:cNvPr id="25" name="Picture 6" descr="MC900438063[1]">
              <a:extLst>
                <a:ext uri="{FF2B5EF4-FFF2-40B4-BE49-F238E27FC236}">
                  <a16:creationId xmlns:a16="http://schemas.microsoft.com/office/drawing/2014/main" id="{E58BEF12-403E-4A34-8D49-87B75375D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187" y="3989948"/>
              <a:ext cx="311284" cy="307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E6"/>
                    </a:outerShdw>
                  </a:effectLst>
                </a14:hiddenEffects>
              </a:ext>
            </a:extLst>
          </p:spPr>
        </p:pic>
      </p:grpSp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69C520C5-E7AB-4954-A7B7-FF7EB5C07B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80065FF8-2D1C-4746-8635-BC2C8762E2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19900" y="4017061"/>
            <a:ext cx="1615629" cy="277813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13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914265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371396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1828529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Year: #.#%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05A3BBCB-DD9C-41F8-A982-96F017B919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19900" y="4362720"/>
            <a:ext cx="1615629" cy="277813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13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914265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371396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1828529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Year: #.#%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16FCB25-5EB9-4BA6-90CA-027A57C635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19900" y="4707177"/>
            <a:ext cx="1615629" cy="277813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130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914265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371396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1828529" indent="0">
              <a:buNone/>
              <a:defRPr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Year: #.#%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CF9CA8-29D6-40DE-8F45-9BD4DD05FD4B}"/>
              </a:ext>
            </a:extLst>
          </p:cNvPr>
          <p:cNvSpPr txBox="1"/>
          <p:nvPr userDrawn="1"/>
        </p:nvSpPr>
        <p:spPr>
          <a:xfrm>
            <a:off x="1397515" y="1005978"/>
            <a:ext cx="1853180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marL="342848" marR="0" lvl="0" indent="-342848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kern="1200" noProof="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rPr>
              <a:t>12-Month Moving Total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DADA0A-001D-4716-800F-97E55290BDE8}"/>
              </a:ext>
            </a:extLst>
          </p:cNvPr>
          <p:cNvSpPr txBox="1"/>
          <p:nvPr userDrawn="1"/>
        </p:nvSpPr>
        <p:spPr>
          <a:xfrm>
            <a:off x="5942107" y="1011533"/>
            <a:ext cx="1755589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marL="342848" marR="0" lvl="0" indent="-342848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kern="1200" noProof="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rPr>
              <a:t>12/12 Rate-of-Change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D7AA4A-014B-4ED6-B592-1BB3B45126CD}"/>
              </a:ext>
            </a:extLst>
          </p:cNvPr>
          <p:cNvSpPr txBox="1"/>
          <p:nvPr userDrawn="1"/>
        </p:nvSpPr>
        <p:spPr>
          <a:xfrm>
            <a:off x="5542413" y="1182578"/>
            <a:ext cx="2554975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marL="342848" marR="0" lvl="0" indent="-342848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 kern="1200" noProof="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rPr>
              <a:t>Year-over-Year Growth Rate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63B25696-D700-4622-82EC-14F763CFB3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36" name="Content Placeholder 9">
            <a:extLst>
              <a:ext uri="{FF2B5EF4-FFF2-40B4-BE49-F238E27FC236}">
                <a16:creationId xmlns:a16="http://schemas.microsoft.com/office/drawing/2014/main" id="{163B52E3-7363-49C6-87FB-94E652933FDC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8834F5C-1A36-439A-B833-86EAAB5B673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5448" y="1170432"/>
            <a:ext cx="4343400" cy="31089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lang="en-US" sz="1400" b="1" kern="1200" dirty="0">
                <a:solidFill>
                  <a:srgbClr val="183961"/>
                </a:solidFill>
                <a:latin typeface="+mj-lt"/>
                <a:ea typeface="Roboto" panose="02000000000000000000" pitchFamily="2" charset="0"/>
                <a:cs typeface="+mn-cs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description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D713307D-E8A5-464E-8252-C6FC17825F4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600" y="630936"/>
            <a:ext cx="7925435" cy="310896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chart title</a:t>
            </a:r>
          </a:p>
        </p:txBody>
      </p:sp>
    </p:spTree>
    <p:extLst>
      <p:ext uri="{BB962C8B-B14F-4D97-AF65-F5344CB8AC3E}">
        <p14:creationId xmlns:p14="http://schemas.microsoft.com/office/powerpoint/2010/main" val="3753794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ing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DD11613-0C68-40B2-AF33-3AB2134654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sp>
        <p:nvSpPr>
          <p:cNvPr id="14" name="Chart Placeholder 4">
            <a:extLst>
              <a:ext uri="{FF2B5EF4-FFF2-40B4-BE49-F238E27FC236}">
                <a16:creationId xmlns:a16="http://schemas.microsoft.com/office/drawing/2014/main" id="{48F7D20D-8002-49F8-A00D-0B96A0FEDCB8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51075" y="1191116"/>
            <a:ext cx="8841850" cy="388620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AABEC21-2672-4EF8-8417-B7698338E3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E2B850F0-C220-4E9E-8359-EC7C32C20EC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582958-F5CF-4F89-ACCD-B1DFE7BBD1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48" y="896112"/>
            <a:ext cx="7926387" cy="31089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b="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description</a:t>
            </a:r>
          </a:p>
        </p:txBody>
      </p:sp>
    </p:spTree>
    <p:extLst>
      <p:ext uri="{BB962C8B-B14F-4D97-AF65-F5344CB8AC3E}">
        <p14:creationId xmlns:p14="http://schemas.microsoft.com/office/powerpoint/2010/main" val="1438934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ONG Msg Sing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4E9B47-3F5E-4323-A017-482415873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9144000" cy="1035998"/>
          </a:xfrm>
          <a:prstGeom prst="rect">
            <a:avLst/>
          </a:prstGeom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43BB6886-23D1-4AD4-A149-7CB22707AE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6"/>
            <a:ext cx="3198954" cy="592531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D03465B-ACA4-4044-BBB0-4CBA4095A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937549"/>
            <a:ext cx="952381" cy="32857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F755F-8375-4532-8594-9803C6C402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48" y="896112"/>
            <a:ext cx="7926387" cy="31089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b="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description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A311912-7014-4D46-90B2-635A64977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1"/>
            <a:ext cx="7547477" cy="687629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ts val="22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  <a:br>
              <a:rPr lang="en-US" dirty="0"/>
            </a:br>
            <a:r>
              <a:rPr lang="en-US" dirty="0"/>
              <a:t>LONG message</a:t>
            </a:r>
          </a:p>
        </p:txBody>
      </p:sp>
      <p:sp>
        <p:nvSpPr>
          <p:cNvPr id="13" name="Chart Placeholder 4">
            <a:extLst>
              <a:ext uri="{FF2B5EF4-FFF2-40B4-BE49-F238E27FC236}">
                <a16:creationId xmlns:a16="http://schemas.microsoft.com/office/drawing/2014/main" id="{38AB7D53-CA89-4372-BDC3-35BDB000F70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51075" y="1191116"/>
            <a:ext cx="8841850" cy="388620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623013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Doub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D03465B-ACA4-4044-BBB0-4CBA4095A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4261168-6CF8-4F45-9FF7-83D88CC22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87A2E5EF-FA28-4330-82F6-ADD4776C8F5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FFFCF74-08B1-46B2-93CA-8F76311510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48" y="896112"/>
            <a:ext cx="7926387" cy="31089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b="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description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EF0486D3-1316-4701-9102-201FF3584C2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00" y="630936"/>
            <a:ext cx="7925435" cy="310896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chart title</a:t>
            </a:r>
          </a:p>
        </p:txBody>
      </p:sp>
    </p:spTree>
    <p:extLst>
      <p:ext uri="{BB962C8B-B14F-4D97-AF65-F5344CB8AC3E}">
        <p14:creationId xmlns:p14="http://schemas.microsoft.com/office/powerpoint/2010/main" val="4150651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ONG Db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61D5E6-3B9A-49BA-A8CE-BF7B226FAC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00" y="630936"/>
            <a:ext cx="7925435" cy="62179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chart title</a:t>
            </a:r>
          </a:p>
          <a:p>
            <a:pPr lvl="0"/>
            <a:r>
              <a:rPr lang="en-US" dirty="0"/>
              <a:t>LONG title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9940" y="73152"/>
            <a:ext cx="7547477" cy="420624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ct val="1000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43BB6886-23D1-4AD4-A149-7CB22707AE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7"/>
            <a:ext cx="3198954" cy="420624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D03465B-ACA4-4044-BBB0-4CBA4095A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659223"/>
            <a:ext cx="952381" cy="32857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F755F-8375-4532-8594-9803C6C402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48" y="1057043"/>
            <a:ext cx="7926387" cy="31089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b="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description</a:t>
            </a:r>
          </a:p>
        </p:txBody>
      </p:sp>
    </p:spTree>
    <p:extLst>
      <p:ext uri="{BB962C8B-B14F-4D97-AF65-F5344CB8AC3E}">
        <p14:creationId xmlns:p14="http://schemas.microsoft.com/office/powerpoint/2010/main" val="4063278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 LONG MSG or SRC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4E9B47-3F5E-4323-A017-482415873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9144000" cy="1035998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53AF52-B194-4B3A-BD35-7781998E20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00" y="896112"/>
            <a:ext cx="7925435" cy="310896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33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26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396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529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chart title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43BB6886-23D1-4AD4-A149-7CB22707AE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38942" y="51206"/>
            <a:ext cx="3198954" cy="592531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  <a:lvl2pPr marL="457118" indent="0" algn="r">
              <a:buNone/>
              <a:defRPr sz="1400"/>
            </a:lvl2pPr>
            <a:lvl3pPr marL="914243" indent="0" algn="r">
              <a:buNone/>
              <a:defRPr sz="1400"/>
            </a:lvl3pPr>
            <a:lvl4pPr marL="1371362" indent="0" algn="r">
              <a:buNone/>
              <a:defRPr sz="1400"/>
            </a:lvl4pPr>
            <a:lvl5pPr marL="1828484" indent="0" algn="r">
              <a:buNone/>
              <a:defRPr sz="1400"/>
            </a:lvl5pPr>
          </a:lstStyle>
          <a:p>
            <a:pPr lvl="0"/>
            <a:r>
              <a:rPr lang="en-US" dirty="0"/>
              <a:t>Click to edit Source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D03465B-ACA4-4044-BBB0-4CBA4095A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35" y="937549"/>
            <a:ext cx="952381" cy="3285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311912-7014-4D46-90B2-635A64977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0" y="73151"/>
            <a:ext cx="7547477" cy="687629"/>
          </a:xfrm>
          <a:prstGeom prst="rect">
            <a:avLst/>
          </a:prstGeom>
        </p:spPr>
        <p:txBody>
          <a:bodyPr lIns="91430" tIns="45715" rIns="91430" bIns="45715" anchor="t">
            <a:normAutofit/>
          </a:bodyPr>
          <a:lstStyle>
            <a:lvl1pPr algn="l">
              <a:lnSpc>
                <a:spcPts val="2200"/>
              </a:lnSpc>
              <a:defRPr sz="2000" b="1" i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message</a:t>
            </a:r>
            <a:br>
              <a:rPr lang="en-US" dirty="0"/>
            </a:br>
            <a:r>
              <a:rPr lang="en-US" dirty="0"/>
              <a:t>LONG message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1D3D4DA-B970-4B1E-B57B-072C4D1E39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48" y="1144775"/>
            <a:ext cx="7926387" cy="31089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b="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1pPr>
            <a:lvl2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2pPr>
            <a:lvl3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3pPr>
            <a:lvl4pPr>
              <a:defRPr lang="en-US" sz="1350" dirty="0" smtClean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4pPr>
            <a:lvl5pPr>
              <a:defRPr lang="en-US" sz="1350" dirty="0">
                <a:solidFill>
                  <a:srgbClr val="006742"/>
                </a:solidFill>
                <a:latin typeface="+mj-lt"/>
                <a:ea typeface="Roboto" panose="02000000000000000000" pitchFamily="2" charset="0"/>
              </a:defRPr>
            </a:lvl5pPr>
          </a:lstStyle>
          <a:p>
            <a:pPr marL="342848" lvl="0" indent="-342848"/>
            <a:r>
              <a:rPr lang="en-US" dirty="0"/>
              <a:t>Click to edit description</a:t>
            </a:r>
          </a:p>
        </p:txBody>
      </p:sp>
    </p:spTree>
    <p:extLst>
      <p:ext uri="{BB962C8B-B14F-4D97-AF65-F5344CB8AC3E}">
        <p14:creationId xmlns:p14="http://schemas.microsoft.com/office/powerpoint/2010/main" val="2533295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542506-CEBF-4C70-8F0B-C6476FC51C85}"/>
              </a:ext>
            </a:extLst>
          </p:cNvPr>
          <p:cNvSpPr/>
          <p:nvPr userDrawn="1"/>
        </p:nvSpPr>
        <p:spPr>
          <a:xfrm>
            <a:off x="0" y="4669875"/>
            <a:ext cx="2877208" cy="398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9CF3FD-5B00-4B2B-AC88-863078708C9E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9144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</p:sldLayoutIdLst>
  <p:hf sldNum="0" hdr="0" ftr="0" dt="0"/>
  <p:txStyles>
    <p:titleStyle>
      <a:lvl1pPr algn="ctr" defTabSz="914265" rtl="0" eaLnBrk="1" latinLnBrk="0" hangingPunct="1">
        <a:spcBef>
          <a:spcPct val="0"/>
        </a:spcBef>
        <a:buNone/>
        <a:defRPr sz="28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31.jpeg"/><Relationship Id="rId9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jpg"/><Relationship Id="rId7" Type="http://schemas.openxmlformats.org/officeDocument/2006/relationships/image" Target="../media/image20.pn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2.xml"/><Relationship Id="rId6" Type="http://schemas.openxmlformats.org/officeDocument/2006/relationships/chart" Target="../charts/chart20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3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5" Type="http://schemas.openxmlformats.org/officeDocument/2006/relationships/image" Target="../media/image57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7A8EEB2D-4FFF-4180-9873-810439E39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816A97-D1EB-4185-B37C-70240C364D3F}"/>
              </a:ext>
            </a:extLst>
          </p:cNvPr>
          <p:cNvSpPr txBox="1"/>
          <p:nvPr/>
        </p:nvSpPr>
        <p:spPr>
          <a:xfrm>
            <a:off x="4272287" y="3713558"/>
            <a:ext cx="4704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A685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Presented by ITR Economics Economist and Speaker</a:t>
            </a:r>
          </a:p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A685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Jeremy Bess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B78BA3-E88B-4BCE-8B9E-4343CB19A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445585"/>
            <a:ext cx="4405023" cy="2679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4AD9C3-E2C9-8F0D-DDC9-984C2A024C14}"/>
              </a:ext>
            </a:extLst>
          </p:cNvPr>
          <p:cNvSpPr txBox="1"/>
          <p:nvPr/>
        </p:nvSpPr>
        <p:spPr>
          <a:xfrm>
            <a:off x="4115981" y="2840291"/>
            <a:ext cx="470473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3478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Prepare for 2024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3AC214-89EA-B8DD-D895-834C7398E031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0" y="229612"/>
            <a:ext cx="4412975" cy="1005275"/>
            <a:chOff x="4716500" y="242276"/>
            <a:chExt cx="4412975" cy="10052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745DC7E-8628-6700-CCC4-4A05F60F2877}"/>
                </a:ext>
              </a:extLst>
            </p:cNvPr>
            <p:cNvGrpSpPr/>
            <p:nvPr/>
          </p:nvGrpSpPr>
          <p:grpSpPr>
            <a:xfrm>
              <a:off x="4716500" y="242276"/>
              <a:ext cx="4404291" cy="904673"/>
              <a:chOff x="4716500" y="242276"/>
              <a:chExt cx="4404291" cy="90467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72A4824-1CF9-49C9-4556-232EAAFC7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8746" y="363598"/>
                <a:ext cx="2215368" cy="667775"/>
              </a:xfrm>
              <a:prstGeom prst="rect">
                <a:avLst/>
              </a:prstGeom>
            </p:spPr>
          </p:pic>
          <p:pic>
            <p:nvPicPr>
              <p:cNvPr id="10" name="Picture 9" descr="A logo of a company&#10;&#10;Description automatically generated">
                <a:extLst>
                  <a:ext uri="{FF2B5EF4-FFF2-40B4-BE49-F238E27FC236}">
                    <a16:creationId xmlns:a16="http://schemas.microsoft.com/office/drawing/2014/main" id="{2860253D-93E1-3E13-ADB6-B9452438D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6500" y="242276"/>
                <a:ext cx="904673" cy="904673"/>
              </a:xfrm>
              <a:prstGeom prst="rect">
                <a:avLst/>
              </a:prstGeom>
            </p:spPr>
          </p:pic>
          <p:pic>
            <p:nvPicPr>
              <p:cNvPr id="11" name="Picture 10" descr="A close-up of a logo&#10;&#10;Description automatically generated">
                <a:extLst>
                  <a:ext uri="{FF2B5EF4-FFF2-40B4-BE49-F238E27FC236}">
                    <a16:creationId xmlns:a16="http://schemas.microsoft.com/office/drawing/2014/main" id="{902AFA44-F5C5-01DB-74D7-032BAD0A95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4" r="63446"/>
              <a:stretch/>
            </p:blipFill>
            <p:spPr>
              <a:xfrm>
                <a:off x="7964114" y="250817"/>
                <a:ext cx="1156677" cy="896132"/>
              </a:xfrm>
              <a:prstGeom prst="rect">
                <a:avLst/>
              </a:prstGeom>
            </p:spPr>
          </p:pic>
        </p:grp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7800CA6F-1240-F730-2606-2B4841F52879}"/>
                </a:ext>
              </a:extLst>
            </p:cNvPr>
            <p:cNvSpPr/>
            <p:nvPr/>
          </p:nvSpPr>
          <p:spPr>
            <a:xfrm rot="16200000">
              <a:off x="8527256" y="645331"/>
              <a:ext cx="617416" cy="58702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3995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DA4F5D-AF20-4F7B-A1C3-1F3EBC6F9A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China is becoming more of a problem going forward with mounting risks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560C3E-DC96-47C5-83C4-45016C0FA03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US economy is the best long-term plan you could have</a:t>
            </a:r>
          </a:p>
          <a:p>
            <a:r>
              <a:rPr lang="en-US" dirty="0"/>
              <a:t>Lessen your reliance on China in the coming years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402AC8-7121-465A-A46E-0F34C4BB14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Russia is a hollowed-out version of its former self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2C98BF-19F0-4EC6-938B-6C2AF98388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Supply chain pressures are easing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853A93A-3BF1-4DBD-848D-98DD50F65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and Opportunities</a:t>
            </a:r>
          </a:p>
        </p:txBody>
      </p:sp>
    </p:spTree>
    <p:extLst>
      <p:ext uri="{BB962C8B-B14F-4D97-AF65-F5344CB8AC3E}">
        <p14:creationId xmlns:p14="http://schemas.microsoft.com/office/powerpoint/2010/main" val="4017985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necktie, wearing, person, neck&#10;&#10;Description automatically generated">
            <a:extLst>
              <a:ext uri="{FF2B5EF4-FFF2-40B4-BE49-F238E27FC236}">
                <a16:creationId xmlns:a16="http://schemas.microsoft.com/office/drawing/2014/main" id="{656B24E2-0029-42C9-A126-140A149AF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594961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021A13-7848-470B-A24F-A78925D4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284" y="1"/>
            <a:ext cx="8874716" cy="5143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97A1DF-1DC4-4C71-9EEE-D41B9F81E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44" y="3404521"/>
            <a:ext cx="5095251" cy="521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E2B59A-45DD-479D-AAC4-3AF8C8313B03}"/>
              </a:ext>
            </a:extLst>
          </p:cNvPr>
          <p:cNvSpPr txBox="1"/>
          <p:nvPr/>
        </p:nvSpPr>
        <p:spPr>
          <a:xfrm>
            <a:off x="3257929" y="2679455"/>
            <a:ext cx="5701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3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 US Economy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0A6B73-EED0-0E3E-0898-54B0D915BC1A}"/>
              </a:ext>
            </a:extLst>
          </p:cNvPr>
          <p:cNvGrpSpPr>
            <a:grpSpLocks noChangeAspect="1"/>
          </p:cNvGrpSpPr>
          <p:nvPr/>
        </p:nvGrpSpPr>
        <p:grpSpPr>
          <a:xfrm>
            <a:off x="6150426" y="229613"/>
            <a:ext cx="2834549" cy="645710"/>
            <a:chOff x="4716500" y="242276"/>
            <a:chExt cx="4412975" cy="10052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D75620D-CF4E-A011-AE15-598876DB8B45}"/>
                </a:ext>
              </a:extLst>
            </p:cNvPr>
            <p:cNvGrpSpPr/>
            <p:nvPr/>
          </p:nvGrpSpPr>
          <p:grpSpPr>
            <a:xfrm>
              <a:off x="4716500" y="242276"/>
              <a:ext cx="4404291" cy="904673"/>
              <a:chOff x="4716500" y="242276"/>
              <a:chExt cx="4404291" cy="90467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5DFBDEB-F899-840B-3910-EFFE94919F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8746" y="363598"/>
                <a:ext cx="2215368" cy="667775"/>
              </a:xfrm>
              <a:prstGeom prst="rect">
                <a:avLst/>
              </a:prstGeom>
            </p:spPr>
          </p:pic>
          <p:pic>
            <p:nvPicPr>
              <p:cNvPr id="11" name="Picture 10" descr="A logo of a company&#10;&#10;Description automatically generated">
                <a:extLst>
                  <a:ext uri="{FF2B5EF4-FFF2-40B4-BE49-F238E27FC236}">
                    <a16:creationId xmlns:a16="http://schemas.microsoft.com/office/drawing/2014/main" id="{A0552238-62F7-FB26-2FC9-58C624253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6500" y="242276"/>
                <a:ext cx="904673" cy="904673"/>
              </a:xfrm>
              <a:prstGeom prst="rect">
                <a:avLst/>
              </a:prstGeom>
            </p:spPr>
          </p:pic>
          <p:pic>
            <p:nvPicPr>
              <p:cNvPr id="12" name="Picture 11" descr="A close-up of a logo&#10;&#10;Description automatically generated">
                <a:extLst>
                  <a:ext uri="{FF2B5EF4-FFF2-40B4-BE49-F238E27FC236}">
                    <a16:creationId xmlns:a16="http://schemas.microsoft.com/office/drawing/2014/main" id="{B298AA59-4790-B7B1-5DEA-3C0F65BF8F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4" r="63446"/>
              <a:stretch/>
            </p:blipFill>
            <p:spPr>
              <a:xfrm>
                <a:off x="7964114" y="250817"/>
                <a:ext cx="1156677" cy="896132"/>
              </a:xfrm>
              <a:prstGeom prst="rect">
                <a:avLst/>
              </a:prstGeom>
            </p:spPr>
          </p:pic>
        </p:grp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CF33822D-0D98-B240-47FB-D531B9FDEADF}"/>
                </a:ext>
              </a:extLst>
            </p:cNvPr>
            <p:cNvSpPr/>
            <p:nvPr/>
          </p:nvSpPr>
          <p:spPr>
            <a:xfrm rot="16200000">
              <a:off x="8527256" y="645331"/>
              <a:ext cx="617416" cy="58702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1979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FEA53-A147-4841-8E14-9830FCCDC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 an Essentially Flat 2024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234065-757E-4ACD-A69B-0C6DD4D7184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BEA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E28E05-94D8-47F8-A947-D79372CE86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Quarterly Data Trends: Trillions of Chained 2012 Dollars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426AD-DE91-4DB2-AF3A-3E94FAE835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 Real Gross Domestic Product</a:t>
            </a:r>
          </a:p>
          <a:p>
            <a:endParaRPr lang="en-US" dirty="0"/>
          </a:p>
        </p:txBody>
      </p:sp>
      <p:graphicFrame>
        <p:nvGraphicFramePr>
          <p:cNvPr id="12" name="Chart Placeholder 11">
            <a:extLst>
              <a:ext uri="{FF2B5EF4-FFF2-40B4-BE49-F238E27FC236}">
                <a16:creationId xmlns:a16="http://schemas.microsoft.com/office/drawing/2014/main" id="{B1A752E9-C056-4BB8-B055-154E84E7D714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2367705174"/>
              </p:ext>
            </p:extLst>
          </p:nvPr>
        </p:nvGraphicFramePr>
        <p:xfrm>
          <a:off x="150813" y="1190625"/>
          <a:ext cx="88423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26718EA-B7D0-E71C-AACB-7E0674523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412" y="630936"/>
            <a:ext cx="1042506" cy="743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BA75C4-A231-0272-9466-0D988D070C59}"/>
              </a:ext>
            </a:extLst>
          </p:cNvPr>
          <p:cNvSpPr txBox="1"/>
          <p:nvPr/>
        </p:nvSpPr>
        <p:spPr>
          <a:xfrm>
            <a:off x="1032091" y="1609344"/>
            <a:ext cx="543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2023  0.9%       2024  -0.3%       2025  2.5%</a:t>
            </a:r>
          </a:p>
        </p:txBody>
      </p:sp>
    </p:spTree>
    <p:extLst>
      <p:ext uri="{BB962C8B-B14F-4D97-AF65-F5344CB8AC3E}">
        <p14:creationId xmlns:p14="http://schemas.microsoft.com/office/powerpoint/2010/main" val="896144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878562-2342-430A-B9FA-A55AFAA7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Yield Curve in Place: Business Cycle Decline Ahead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960D90-D29B-4339-82EA-6E0D63E17D8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</a:t>
            </a:r>
          </a:p>
          <a:p>
            <a:r>
              <a:rPr lang="en-US" dirty="0"/>
              <a:t>US Treasury Dept.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8EBB6E-81F1-4C64-BF87-F93CA845DD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Raw Data: Percent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52F303-17F0-4826-B1C3-1A6A7729CB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 Government Long-Term Bond Yields to US 3-Month Treasury Bond Yield</a:t>
            </a:r>
          </a:p>
        </p:txBody>
      </p:sp>
      <p:graphicFrame>
        <p:nvGraphicFramePr>
          <p:cNvPr id="9" name="Chart Placeholder 8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2876769783"/>
              </p:ext>
            </p:extLst>
          </p:nvPr>
        </p:nvGraphicFramePr>
        <p:xfrm>
          <a:off x="150813" y="1190625"/>
          <a:ext cx="88423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3333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F9C8C-00A6-40CC-BBD7-6431950E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Contraction Expected by 4Q23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8DEEE0-46C9-457B-A8C2-B1B7FF5C46B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FRB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FA0A8E-E1B6-4CD3-83B4-61A8CA0FF6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2017 = 100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10E52-FE28-483D-BD10-8DAF5E77E1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 Industrial Production Index</a:t>
            </a:r>
          </a:p>
          <a:p>
            <a:endParaRPr lang="en-US" dirty="0"/>
          </a:p>
        </p:txBody>
      </p:sp>
      <p:graphicFrame>
        <p:nvGraphicFramePr>
          <p:cNvPr id="11" name="Chart Placeholder 10">
            <a:extLst>
              <a:ext uri="{FF2B5EF4-FFF2-40B4-BE49-F238E27FC236}">
                <a16:creationId xmlns:a16="http://schemas.microsoft.com/office/drawing/2014/main" id="{02DCFA2C-B639-4897-BD82-0876EE609983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2738156665"/>
              </p:ext>
            </p:extLst>
          </p:nvPr>
        </p:nvGraphicFramePr>
        <p:xfrm>
          <a:off x="150813" y="1190625"/>
          <a:ext cx="88423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E3DAE80-9A65-450B-9771-84298DCB1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911" y="630936"/>
            <a:ext cx="1042506" cy="743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0C8F1A-C9FF-F948-EFA8-4571C90B9B93}"/>
              </a:ext>
            </a:extLst>
          </p:cNvPr>
          <p:cNvSpPr txBox="1"/>
          <p:nvPr/>
        </p:nvSpPr>
        <p:spPr>
          <a:xfrm>
            <a:off x="7182036" y="4074850"/>
            <a:ext cx="1420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2BC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 2024 low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860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FFBBCC-F232-9D00-BCCC-34EAF4848202}"/>
              </a:ext>
            </a:extLst>
          </p:cNvPr>
          <p:cNvSpPr txBox="1"/>
          <p:nvPr/>
        </p:nvSpPr>
        <p:spPr>
          <a:xfrm>
            <a:off x="1382752" y="1240013"/>
            <a:ext cx="463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9F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2023  </a:t>
            </a:r>
            <a:r>
              <a:rPr lang="en-US" dirty="0">
                <a:solidFill>
                  <a:srgbClr val="0A9F80"/>
                </a:solidFill>
                <a:latin typeface="Arial"/>
              </a:rPr>
              <a:t>0.2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9F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    2024  -3.6%     2025  2.0%</a:t>
            </a:r>
          </a:p>
        </p:txBody>
      </p:sp>
    </p:spTree>
    <p:extLst>
      <p:ext uri="{BB962C8B-B14F-4D97-AF65-F5344CB8AC3E}">
        <p14:creationId xmlns:p14="http://schemas.microsoft.com/office/powerpoint/2010/main" val="1521895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1128C3-CF10-2963-CA1F-20C2E48A71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 Domestic Nonfinancial Industries Corporate Profits </a:t>
            </a:r>
          </a:p>
          <a:p>
            <a:r>
              <a:rPr lang="en-US" dirty="0"/>
              <a:t>(with capital consumption adjustments)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E26E3B-D6C2-8EC2-1C43-21B891B29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 Surge is Over; Real Test is Ahead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1D0CB-F440-7863-771E-172EDF5DA2C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BEA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190263-DBFE-9B5C-1352-F587620B1B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Billions of Dollars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DC8FCAC-E8DE-4D28-A98D-4C393D946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487818"/>
              </p:ext>
            </p:extLst>
          </p:nvPr>
        </p:nvGraphicFramePr>
        <p:xfrm>
          <a:off x="89940" y="1293423"/>
          <a:ext cx="8842248" cy="3822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24410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C27E3-ACEC-4263-B046-846C6576E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Capital Goods Purchases Continue to Decelerate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80E6B5-70B6-4198-B035-CAE84EDDC50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US Census Bureau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A17A8D-0B41-41C5-8B19-D43AE13B30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Billions of Dollars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2E479-DB1A-4E58-913A-3ED1BEB461C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 Nondefense Capital Goods New Orders (excluding aircraft</a:t>
            </a:r>
            <a:r>
              <a:rPr lang="en-US" b="0" dirty="0"/>
              <a:t>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CEC41C-78C0-48D1-9B4A-F21DC041A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12" y="630936"/>
            <a:ext cx="1042506" cy="743776"/>
          </a:xfrm>
          <a:prstGeom prst="rect">
            <a:avLst/>
          </a:prstGeom>
        </p:spPr>
      </p:pic>
      <p:graphicFrame>
        <p:nvGraphicFramePr>
          <p:cNvPr id="9" name="Chart Placeholder 8">
            <a:extLst>
              <a:ext uri="{FF2B5EF4-FFF2-40B4-BE49-F238E27FC236}">
                <a16:creationId xmlns:a16="http://schemas.microsoft.com/office/drawing/2014/main" id="{8F572252-3E64-4EB5-A8B2-3FCE4237F7CA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3863962142"/>
              </p:ext>
            </p:extLst>
          </p:nvPr>
        </p:nvGraphicFramePr>
        <p:xfrm>
          <a:off x="150813" y="1190625"/>
          <a:ext cx="88423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70847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D89BA-4675-48EE-8403-FB0D768A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Prices Incentivizing Energy Production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84FF91-E608-4BD0-AD53-C3AA4DE6336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FRB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47E6EF-50E2-4900-B54D-C220E81536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2017 = 100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102F2-39C1-43CE-913A-6E9D1804CB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 Oil and Gas Extraction Production Index</a:t>
            </a:r>
          </a:p>
          <a:p>
            <a:endParaRPr lang="en-US" dirty="0"/>
          </a:p>
        </p:txBody>
      </p:sp>
      <p:graphicFrame>
        <p:nvGraphicFramePr>
          <p:cNvPr id="9" name="Chart Placeholder 8">
            <a:extLst>
              <a:ext uri="{FF2B5EF4-FFF2-40B4-BE49-F238E27FC236}">
                <a16:creationId xmlns:a16="http://schemas.microsoft.com/office/drawing/2014/main" id="{D8A7FE8D-AAFE-428B-9719-DAF4636EE096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744731803"/>
              </p:ext>
            </p:extLst>
          </p:nvPr>
        </p:nvGraphicFramePr>
        <p:xfrm>
          <a:off x="150813" y="1190625"/>
          <a:ext cx="88423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83963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A120-53CC-4AD1-9851-F11E154B0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Downstream Oil &amp; Gas Remains Below Pre-Pandemic Levels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491EF8-F44D-4454-8C41-925D242D575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FRB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F35629-9BB1-48A5-A12A-EBA8226C6F5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2017 </a:t>
            </a:r>
            <a:r>
              <a:rPr lang="en-US" dirty="0"/>
              <a:t>= 100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33560-630C-427A-B73C-B3A331D0FA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 Petroleum Refineries Production Index</a:t>
            </a:r>
          </a:p>
          <a:p>
            <a:endParaRPr lang="en-US" dirty="0"/>
          </a:p>
        </p:txBody>
      </p:sp>
      <p:graphicFrame>
        <p:nvGraphicFramePr>
          <p:cNvPr id="9" name="Chart Placeholder 8">
            <a:extLst>
              <a:ext uri="{FF2B5EF4-FFF2-40B4-BE49-F238E27FC236}">
                <a16:creationId xmlns:a16="http://schemas.microsoft.com/office/drawing/2014/main" id="{0CE5CBA7-2DCA-4234-AF00-7A748FF130B7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986066878"/>
              </p:ext>
            </p:extLst>
          </p:nvPr>
        </p:nvGraphicFramePr>
        <p:xfrm>
          <a:off x="150813" y="1190625"/>
          <a:ext cx="88423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9499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C6F16-588C-4C96-95D2-7EFDA006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Commodity Prices Impacting Production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0C1917-18B7-4F6C-8003-F06642B8250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FRB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635692-F78F-4D3D-9AE4-AD4D06FB0F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2017 = 100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66A32-1C45-411B-A51B-F6C58DDEA5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 Mining Production Index (excluding oil and gas)</a:t>
            </a:r>
          </a:p>
          <a:p>
            <a:endParaRPr lang="en-US" dirty="0"/>
          </a:p>
        </p:txBody>
      </p:sp>
      <p:graphicFrame>
        <p:nvGraphicFramePr>
          <p:cNvPr id="9" name="Chart Placeholder 8">
            <a:extLst>
              <a:ext uri="{FF2B5EF4-FFF2-40B4-BE49-F238E27FC236}">
                <a16:creationId xmlns:a16="http://schemas.microsoft.com/office/drawing/2014/main" id="{57CAB74D-5BAA-45D0-B5EB-7EF732E4480A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1801129575"/>
              </p:ext>
            </p:extLst>
          </p:nvPr>
        </p:nvGraphicFramePr>
        <p:xfrm>
          <a:off x="150813" y="1190625"/>
          <a:ext cx="88423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7900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360767"/>
            <a:ext cx="914400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018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9A68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ITR Economics provides the best economic intelligence to reduce</a:t>
            </a:r>
          </a:p>
          <a:p>
            <a:pPr marL="0" marR="0" lvl="0" indent="0" algn="ctr" defTabSz="914018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9A68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risk and drive practical and profitable business decisions.</a:t>
            </a:r>
          </a:p>
        </p:txBody>
      </p:sp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Forecast Results</a:t>
            </a:r>
            <a:br>
              <a:rPr lang="en-US" dirty="0"/>
            </a:br>
            <a:endParaRPr lang="en-US" b="0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DFFA1D6A-CE77-4B1C-BBD2-EFE746F3FC37}"/>
              </a:ext>
            </a:extLst>
          </p:cNvPr>
          <p:cNvGraphicFramePr>
            <a:graphicFrameLocks/>
          </p:cNvGraphicFramePr>
          <p:nvPr/>
        </p:nvGraphicFramePr>
        <p:xfrm>
          <a:off x="840060" y="913845"/>
          <a:ext cx="7463884" cy="3219835"/>
        </p:xfrm>
        <a:graphic>
          <a:graphicData uri="http://schemas.openxmlformats.org/drawingml/2006/table">
            <a:tbl>
              <a:tblPr firstRow="1" bandRow="1">
                <a:effectLst/>
                <a:tableStyleId>{2A488322-F2BA-4B5B-9748-0D474271808F}</a:tableStyleId>
              </a:tblPr>
              <a:tblGrid>
                <a:gridCol w="3942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2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89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4707">
                <a:tc>
                  <a:txBody>
                    <a:bodyPr/>
                    <a:lstStyle/>
                    <a:p>
                      <a:pPr algn="l"/>
                      <a:endParaRPr lang="en-US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51435" marR="51435" anchor="ctr">
                    <a:solidFill>
                      <a:srgbClr val="87C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ysClr val="windowText" lastClr="000000"/>
                          </a:solidFill>
                          <a:effectLst/>
                        </a:rPr>
                        <a:t>Duration</a:t>
                      </a:r>
                    </a:p>
                  </a:txBody>
                  <a:tcPr marL="51435" marR="51435" anchor="ctr">
                    <a:solidFill>
                      <a:srgbClr val="87C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ysClr val="windowText" lastClr="000000"/>
                          </a:solidFill>
                          <a:effectLst/>
                        </a:rPr>
                        <a:t>Accuracy </a:t>
                      </a:r>
                    </a:p>
                  </a:txBody>
                  <a:tcPr marL="51435" marR="51435" anchor="ctr">
                    <a:solidFill>
                      <a:srgbClr val="87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141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 GDP</a:t>
                      </a: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98.9%</a:t>
                      </a:r>
                    </a:p>
                  </a:txBody>
                  <a:tcPr marL="51435" marR="5143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141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 Ind.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Production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98.9%</a:t>
                      </a:r>
                    </a:p>
                  </a:txBody>
                  <a:tcPr marL="51435" marR="5143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141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Ind. Production</a:t>
                      </a:r>
                      <a:endParaRPr lang="en-US" sz="110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6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99.6%</a:t>
                      </a:r>
                    </a:p>
                  </a:txBody>
                  <a:tcPr marL="51435" marR="5143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1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Canada</a:t>
                      </a:r>
                      <a:r>
                        <a:rPr lang="en-US" sz="1600" b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Ind.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Production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99.5%</a:t>
                      </a:r>
                    </a:p>
                  </a:txBody>
                  <a:tcPr marL="51435" marR="5143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141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 Ind.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Production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98.5%</a:t>
                      </a:r>
                    </a:p>
                  </a:txBody>
                  <a:tcPr marL="51435" marR="5143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141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Retail Sales</a:t>
                      </a: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98.0%</a:t>
                      </a:r>
                    </a:p>
                  </a:txBody>
                  <a:tcPr marL="51435" marR="5143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141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Housing - Single Family</a:t>
                      </a: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84.8%</a:t>
                      </a:r>
                    </a:p>
                  </a:txBody>
                  <a:tcPr marL="51435" marR="5143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141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Employment-Private Sector</a:t>
                      </a: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98.7%</a:t>
                      </a:r>
                    </a:p>
                  </a:txBody>
                  <a:tcPr marL="51435" marR="5143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251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93023-4C73-416F-ABA1-69DEEC3B0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Volatile Times for Vehicle Production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7FC6F1-18B1-44D7-857F-247C584DDF9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WardsAuto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2D618F-7F38-4CCE-B5BB-635BCA7B10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Millions of Units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09DD4-323A-4405-87D5-530476D009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North America Light Vehicle Production </a:t>
            </a:r>
          </a:p>
          <a:p>
            <a:endParaRPr lang="en-US" dirty="0"/>
          </a:p>
        </p:txBody>
      </p:sp>
      <p:graphicFrame>
        <p:nvGraphicFramePr>
          <p:cNvPr id="9" name="Chart Placeholder 8">
            <a:extLst>
              <a:ext uri="{FF2B5EF4-FFF2-40B4-BE49-F238E27FC236}">
                <a16:creationId xmlns:a16="http://schemas.microsoft.com/office/drawing/2014/main" id="{28F5FEA0-5D97-4D8F-8434-7952F5420717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3037630337"/>
              </p:ext>
            </p:extLst>
          </p:nvPr>
        </p:nvGraphicFramePr>
        <p:xfrm>
          <a:off x="150813" y="1190625"/>
          <a:ext cx="88423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7385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50FA0-843E-4CA0-86EA-F0B219C52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Production Hindered by Low Profits and Utilization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C83731-C663-404D-AAAB-5D7F01C223E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FRB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2B762-09CA-4CAD-87AD-16FFCDED09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2017 = 100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BDBC1-3097-4578-8FFA-6FAE2AADB1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 Food Production Index</a:t>
            </a:r>
          </a:p>
          <a:p>
            <a:endParaRPr lang="en-US" dirty="0"/>
          </a:p>
        </p:txBody>
      </p:sp>
      <p:graphicFrame>
        <p:nvGraphicFramePr>
          <p:cNvPr id="8" name="Chart Placeholder 7">
            <a:extLst>
              <a:ext uri="{FF2B5EF4-FFF2-40B4-BE49-F238E27FC236}">
                <a16:creationId xmlns:a16="http://schemas.microsoft.com/office/drawing/2014/main" id="{3DE77A27-CF7A-42F5-9AC0-DDB1DB3AA658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957048926"/>
              </p:ext>
            </p:extLst>
          </p:nvPr>
        </p:nvGraphicFramePr>
        <p:xfrm>
          <a:off x="150813" y="1190625"/>
          <a:ext cx="88423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21202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B11C-B189-4834-AE5C-5C63B204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Construction Machinery Demand Will Continue to Slow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C77CC0-8FD1-41AE-82BD-7E5EE602CE1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US Census Bureau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795039-029E-476D-980B-A36FB962D4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Billions of Dollars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E066D3-D8E0-4A1E-9DD2-3AC73791D8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 Construction Machinery New Orders</a:t>
            </a:r>
          </a:p>
        </p:txBody>
      </p:sp>
      <p:graphicFrame>
        <p:nvGraphicFramePr>
          <p:cNvPr id="12" name="Chart Placeholder 11">
            <a:extLst>
              <a:ext uri="{FF2B5EF4-FFF2-40B4-BE49-F238E27FC236}">
                <a16:creationId xmlns:a16="http://schemas.microsoft.com/office/drawing/2014/main" id="{D02E9B51-73B9-4EF5-876E-F5A74CC1E3D5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1577227242"/>
              </p:ext>
            </p:extLst>
          </p:nvPr>
        </p:nvGraphicFramePr>
        <p:xfrm>
          <a:off x="150813" y="1190625"/>
          <a:ext cx="88423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1075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E77CB3-DEE6-4E1B-A528-0428E2F31A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Ignore the political noise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59856F-A4EF-40ED-80E9-02A78879C4D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Watch the inverse yield curve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Invest in your business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Good opportunity for organic growth in 2025</a:t>
            </a:r>
          </a:p>
          <a:p>
            <a:pPr marL="0" indent="0">
              <a:buNone/>
              <a:defRPr/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CA251BB-B6C6-4CAA-8AE6-8F25769D8B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Businesses are less profitable, and cash is below year ago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CE4C99-D2C8-4A0F-9EF6-C1F2B2AFB4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"/>
              </a:rPr>
              <a:t>Slower growth in consumer spending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CF8FDB4-6942-4317-A1E1-C9AF7D403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 Macroeconomic Summary</a:t>
            </a:r>
          </a:p>
        </p:txBody>
      </p:sp>
    </p:spTree>
    <p:extLst>
      <p:ext uri="{BB962C8B-B14F-4D97-AF65-F5344CB8AC3E}">
        <p14:creationId xmlns:p14="http://schemas.microsoft.com/office/powerpoint/2010/main" val="4197153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709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Weld, Boilermaker, Apprentice, Craftsman">
            <a:extLst>
              <a:ext uri="{FF2B5EF4-FFF2-40B4-BE49-F238E27FC236}">
                <a16:creationId xmlns:a16="http://schemas.microsoft.com/office/drawing/2014/main" id="{7B1E1681-1FDD-4720-8FDA-3BDA56DFF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7" r="13587" b="99052"/>
          <a:stretch/>
        </p:blipFill>
        <p:spPr bwMode="auto">
          <a:xfrm flipV="1">
            <a:off x="-1" y="-1"/>
            <a:ext cx="3864245" cy="32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eld, Boilermaker, Apprentice, Craftsman">
            <a:extLst>
              <a:ext uri="{FF2B5EF4-FFF2-40B4-BE49-F238E27FC236}">
                <a16:creationId xmlns:a16="http://schemas.microsoft.com/office/drawing/2014/main" id="{24C6E816-BDA6-408D-8B41-D3DA3B86C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321869"/>
            <a:ext cx="3864245" cy="482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780097-50EC-4D53-8145-616D58852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06" y="1"/>
            <a:ext cx="89662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97A1DF-1DC4-4C71-9EEE-D41B9F81E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44" y="3404521"/>
            <a:ext cx="5095251" cy="5214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BCA4C3-4779-47F4-8B76-6B3CB36AD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44" y="3556921"/>
            <a:ext cx="5095251" cy="5214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E196CC-6986-4022-8E93-180E9CD156BA}"/>
              </a:ext>
            </a:extLst>
          </p:cNvPr>
          <p:cNvSpPr txBox="1"/>
          <p:nvPr/>
        </p:nvSpPr>
        <p:spPr>
          <a:xfrm>
            <a:off x="7084036" y="2912823"/>
            <a:ext cx="18754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3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Labor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05BA97-3DC6-FDF7-ECC5-BEE83CA0A149}"/>
              </a:ext>
            </a:extLst>
          </p:cNvPr>
          <p:cNvGrpSpPr>
            <a:grpSpLocks noChangeAspect="1"/>
          </p:cNvGrpSpPr>
          <p:nvPr/>
        </p:nvGrpSpPr>
        <p:grpSpPr>
          <a:xfrm>
            <a:off x="6150426" y="229613"/>
            <a:ext cx="2834549" cy="645710"/>
            <a:chOff x="4716500" y="242276"/>
            <a:chExt cx="4412975" cy="10052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252F409-4264-B885-699D-644A59445DB4}"/>
                </a:ext>
              </a:extLst>
            </p:cNvPr>
            <p:cNvGrpSpPr/>
            <p:nvPr/>
          </p:nvGrpSpPr>
          <p:grpSpPr>
            <a:xfrm>
              <a:off x="4716500" y="242276"/>
              <a:ext cx="4404291" cy="904673"/>
              <a:chOff x="4716500" y="242276"/>
              <a:chExt cx="4404291" cy="90467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521D4C7-CDE0-D605-55F4-C722E405F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48746" y="363598"/>
                <a:ext cx="2215368" cy="667775"/>
              </a:xfrm>
              <a:prstGeom prst="rect">
                <a:avLst/>
              </a:prstGeom>
            </p:spPr>
          </p:pic>
          <p:pic>
            <p:nvPicPr>
              <p:cNvPr id="8" name="Picture 7" descr="A logo of a company&#10;&#10;Description automatically generated">
                <a:extLst>
                  <a:ext uri="{FF2B5EF4-FFF2-40B4-BE49-F238E27FC236}">
                    <a16:creationId xmlns:a16="http://schemas.microsoft.com/office/drawing/2014/main" id="{670F6999-E4E2-4491-861B-F3F5A6096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6500" y="242276"/>
                <a:ext cx="904673" cy="904673"/>
              </a:xfrm>
              <a:prstGeom prst="rect">
                <a:avLst/>
              </a:prstGeom>
            </p:spPr>
          </p:pic>
          <p:pic>
            <p:nvPicPr>
              <p:cNvPr id="9" name="Picture 8" descr="A close-up of a logo&#10;&#10;Description automatically generated">
                <a:extLst>
                  <a:ext uri="{FF2B5EF4-FFF2-40B4-BE49-F238E27FC236}">
                    <a16:creationId xmlns:a16="http://schemas.microsoft.com/office/drawing/2014/main" id="{48F2A125-EC47-2D56-CCF7-4058CEFFA1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4" r="63446"/>
              <a:stretch/>
            </p:blipFill>
            <p:spPr>
              <a:xfrm>
                <a:off x="7964114" y="250817"/>
                <a:ext cx="1156677" cy="896132"/>
              </a:xfrm>
              <a:prstGeom prst="rect">
                <a:avLst/>
              </a:prstGeom>
            </p:spPr>
          </p:pic>
        </p:grp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ABEEA472-E478-7D7C-D7A7-DF10896FCF72}"/>
                </a:ext>
              </a:extLst>
            </p:cNvPr>
            <p:cNvSpPr/>
            <p:nvPr/>
          </p:nvSpPr>
          <p:spPr>
            <a:xfrm rot="16200000">
              <a:off x="8527256" y="645331"/>
              <a:ext cx="617416" cy="58702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5094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77119-339A-3711-7704-53EE1C663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9C2CE-FD8E-3B33-36AC-DF9D734351A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BLS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406459-156F-EACC-C19E-F68C627420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Raw Data, Number of Persons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EC3301-2A34-C7E2-64F0-2E6505F5835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 Number of Unemployed Persons per Job Opening</a:t>
            </a:r>
          </a:p>
        </p:txBody>
      </p:sp>
      <p:graphicFrame>
        <p:nvGraphicFramePr>
          <p:cNvPr id="7" name="Chart Placeholder 6">
            <a:extLst>
              <a:ext uri="{FF2B5EF4-FFF2-40B4-BE49-F238E27FC236}">
                <a16:creationId xmlns:a16="http://schemas.microsoft.com/office/drawing/2014/main" id="{32D6AA58-5AE7-470A-932D-5FE02D27141F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2158494482"/>
              </p:ext>
            </p:extLst>
          </p:nvPr>
        </p:nvGraphicFramePr>
        <p:xfrm>
          <a:off x="150813" y="1190625"/>
          <a:ext cx="88423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7062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776544-1C7E-F3AD-5A35-31B0A71ADB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 Civilian Labor Force Participation Rate For Ages 16-24, 25-34, 35-44, 45-54, 55-64, </a:t>
            </a:r>
          </a:p>
          <a:p>
            <a:r>
              <a:rPr lang="en-US" dirty="0"/>
              <a:t>and Over 64</a:t>
            </a:r>
          </a:p>
        </p:txBody>
      </p:sp>
      <p:graphicFrame>
        <p:nvGraphicFramePr>
          <p:cNvPr id="7" name="Chart Placeholder 6">
            <a:extLst>
              <a:ext uri="{FF2B5EF4-FFF2-40B4-BE49-F238E27FC236}">
                <a16:creationId xmlns:a16="http://schemas.microsoft.com/office/drawing/2014/main" id="{417A8B45-5590-4585-A384-5082162AD642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1333635330"/>
              </p:ext>
            </p:extLst>
          </p:nvPr>
        </p:nvGraphicFramePr>
        <p:xfrm>
          <a:off x="150813" y="1322388"/>
          <a:ext cx="8842375" cy="375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350B92D-017E-6739-E09F-9C14421C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Culture: Do Well, Do Good, Be Aware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202CD5-67A7-7D09-8B27-AD2ADF0048D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BLS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7DB1FF-E65A-0BE9-1F95-869B7E0449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Annual Data Trends, Percent</a:t>
            </a:r>
          </a:p>
        </p:txBody>
      </p:sp>
    </p:spTree>
    <p:extLst>
      <p:ext uri="{BB962C8B-B14F-4D97-AF65-F5344CB8AC3E}">
        <p14:creationId xmlns:p14="http://schemas.microsoft.com/office/powerpoint/2010/main" val="2697730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9E2399-5786-AE45-600D-54CC22CD8B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225" y="869936"/>
            <a:ext cx="7660588" cy="4206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342B5-5A58-48BB-BA62-842C49274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 Geographically Specific: State Population Growth 2018 to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3F4A4-03BF-47F9-AE50-FF95C67D9F3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US Census Bureau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5E07D-96FD-4E4F-85A7-66A91C0E44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Population Growth 2018 – 2022, Percent Change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D59433-A3A5-2C12-F317-0A3311B0EB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315"/>
          <a:stretch/>
        </p:blipFill>
        <p:spPr>
          <a:xfrm>
            <a:off x="-7883" y="3007002"/>
            <a:ext cx="2042684" cy="1600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532021-8BD1-E93A-D382-423FAAEFA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89" y="4512564"/>
            <a:ext cx="844486" cy="5669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1A2D01-8F39-F219-720B-1CD27C7A5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7417" y="4140858"/>
            <a:ext cx="1088136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99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F8C87-5FE8-4C88-8BC2-CE93F2B14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Wage Inflation by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FC44F-604F-4839-94E7-D2EF46141C2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BLS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55F84-2F30-4996-AE8F-A7372B3B2D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12/12 Rates-of-Change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2CADB7-3F86-B4EF-4051-248681400B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3" t="11266" r="15584" b="3895"/>
          <a:stretch/>
        </p:blipFill>
        <p:spPr>
          <a:xfrm>
            <a:off x="1653158" y="1028700"/>
            <a:ext cx="7490842" cy="411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199405-16BD-A7F9-9FF0-C8F7ADC393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15" b="65941" l="29751" r="50983">
                        <a14:foregroundMark x1="41547" y1="36236" x2="41547" y2="36236"/>
                        <a14:foregroundMark x1="41481" y1="34571" x2="41481" y2="34571"/>
                        <a14:foregroundMark x1="51048" y1="60563" x2="51048" y2="60563"/>
                        <a14:foregroundMark x1="42333" y1="58643" x2="42333" y2="58643"/>
                        <a14:foregroundMark x1="38073" y1="54545" x2="38073" y2="54545"/>
                        <a14:foregroundMark x1="36304" y1="49168" x2="36304" y2="49168"/>
                        <a14:foregroundMark x1="35452" y1="53649" x2="38008" y2="63124"/>
                        <a14:foregroundMark x1="38008" y1="63124" x2="45872" y2="53905"/>
                        <a14:foregroundMark x1="30079" y1="64277" x2="35649" y2="65045"/>
                        <a14:foregroundMark x1="35649" y1="65045" x2="41481" y2="61076"/>
                        <a14:foregroundMark x1="41481" y1="61076" x2="42398" y2="58771"/>
                        <a14:foregroundMark x1="29751" y1="63892" x2="32045" y2="65941"/>
                      </a14:backgroundRemoval>
                    </a14:imgEffect>
                  </a14:imgLayer>
                </a14:imgProps>
              </a:ext>
            </a:extLst>
          </a:blip>
          <a:srcRect l="29750" t="33962" r="48417" b="33310"/>
          <a:stretch/>
        </p:blipFill>
        <p:spPr>
          <a:xfrm>
            <a:off x="14068" y="2440158"/>
            <a:ext cx="1996440" cy="1531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FE56B4-07FF-08D4-68E5-A1ACBC9367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542" t="36923" r="47529" b="52559"/>
          <a:stretch/>
        </p:blipFill>
        <p:spPr>
          <a:xfrm>
            <a:off x="3151163" y="4304713"/>
            <a:ext cx="787791" cy="54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05E44D-202D-91CD-F10E-6EA1D3DDCC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24" y="4452385"/>
            <a:ext cx="1262379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76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AA797E-73A3-4F77-9695-A6807D9E94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Disinflation on wages late in 2023 and in 2024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FB1E1F-5528-4DA8-88F6-8782AE3AB0D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/>
          <a:lstStyle/>
          <a:p>
            <a:r>
              <a:rPr lang="en-US" dirty="0"/>
              <a:t>Baby Boomers are leaving</a:t>
            </a:r>
          </a:p>
          <a:p>
            <a:endParaRPr lang="en-US" dirty="0"/>
          </a:p>
          <a:p>
            <a:r>
              <a:rPr lang="en-US" dirty="0"/>
              <a:t>Preparing the next generation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DEBD4BC-8B4B-4789-A639-A627BAFBF9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Tight labor market for years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1A1D3E-3E99-4083-B906-E0BC240DB0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It is all about the culture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89D798-F90F-4BDF-95D7-038905EF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Summary</a:t>
            </a:r>
          </a:p>
        </p:txBody>
      </p:sp>
    </p:spTree>
    <p:extLst>
      <p:ext uri="{BB962C8B-B14F-4D97-AF65-F5344CB8AC3E}">
        <p14:creationId xmlns:p14="http://schemas.microsoft.com/office/powerpoint/2010/main" val="390828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FDBF08-3E62-44E3-8D95-AA35BC3D6B1D}"/>
              </a:ext>
            </a:extLst>
          </p:cNvPr>
          <p:cNvSpPr/>
          <p:nvPr/>
        </p:nvSpPr>
        <p:spPr>
          <a:xfrm>
            <a:off x="0" y="0"/>
            <a:ext cx="3627416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 descr="Satellite view of Earth">
            <a:extLst>
              <a:ext uri="{FF2B5EF4-FFF2-40B4-BE49-F238E27FC236}">
                <a16:creationId xmlns:a16="http://schemas.microsoft.com/office/drawing/2014/main" id="{077921EE-94C8-4CA4-98C9-7584AB06A2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7"/>
          <a:stretch/>
        </p:blipFill>
        <p:spPr>
          <a:xfrm>
            <a:off x="0" y="766149"/>
            <a:ext cx="3645152" cy="3611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021A13-7848-470B-A24F-A78925D4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97A1DF-1DC4-4C71-9EEE-D41B9F81E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44" y="3404521"/>
            <a:ext cx="5095251" cy="521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848C9C-76A5-A3A3-CD53-6E6381DD9982}"/>
              </a:ext>
            </a:extLst>
          </p:cNvPr>
          <p:cNvSpPr txBox="1"/>
          <p:nvPr/>
        </p:nvSpPr>
        <p:spPr>
          <a:xfrm>
            <a:off x="3679739" y="2688940"/>
            <a:ext cx="522743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3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Global Forces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9B88FF-8055-684D-D805-EA926AC6FE6B}"/>
              </a:ext>
            </a:extLst>
          </p:cNvPr>
          <p:cNvGrpSpPr>
            <a:grpSpLocks noChangeAspect="1"/>
          </p:cNvGrpSpPr>
          <p:nvPr/>
        </p:nvGrpSpPr>
        <p:grpSpPr>
          <a:xfrm>
            <a:off x="6150426" y="229613"/>
            <a:ext cx="2834549" cy="645710"/>
            <a:chOff x="4716500" y="242276"/>
            <a:chExt cx="4412975" cy="10052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3BFA96-32EE-61B1-EE01-CA6CE93FBD46}"/>
                </a:ext>
              </a:extLst>
            </p:cNvPr>
            <p:cNvGrpSpPr/>
            <p:nvPr/>
          </p:nvGrpSpPr>
          <p:grpSpPr>
            <a:xfrm>
              <a:off x="4716500" y="242276"/>
              <a:ext cx="4404291" cy="904673"/>
              <a:chOff x="4716500" y="242276"/>
              <a:chExt cx="4404291" cy="90467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CAFFD0E-3AD3-E786-BB32-66D1CC208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8746" y="363598"/>
                <a:ext cx="2215368" cy="667775"/>
              </a:xfrm>
              <a:prstGeom prst="rect">
                <a:avLst/>
              </a:prstGeom>
            </p:spPr>
          </p:pic>
          <p:pic>
            <p:nvPicPr>
              <p:cNvPr id="12" name="Picture 11" descr="A logo of a company&#10;&#10;Description automatically generated">
                <a:extLst>
                  <a:ext uri="{FF2B5EF4-FFF2-40B4-BE49-F238E27FC236}">
                    <a16:creationId xmlns:a16="http://schemas.microsoft.com/office/drawing/2014/main" id="{44FADF5E-0619-CE85-7934-E708EF6C3A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6500" y="242276"/>
                <a:ext cx="904673" cy="904673"/>
              </a:xfrm>
              <a:prstGeom prst="rect">
                <a:avLst/>
              </a:prstGeom>
            </p:spPr>
          </p:pic>
          <p:pic>
            <p:nvPicPr>
              <p:cNvPr id="13" name="Picture 12" descr="A close-up of a logo&#10;&#10;Description automatically generated">
                <a:extLst>
                  <a:ext uri="{FF2B5EF4-FFF2-40B4-BE49-F238E27FC236}">
                    <a16:creationId xmlns:a16="http://schemas.microsoft.com/office/drawing/2014/main" id="{9B775737-67FD-28EE-BE21-472030D063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4" r="63446"/>
              <a:stretch/>
            </p:blipFill>
            <p:spPr>
              <a:xfrm>
                <a:off x="7964114" y="250817"/>
                <a:ext cx="1156677" cy="896132"/>
              </a:xfrm>
              <a:prstGeom prst="rect">
                <a:avLst/>
              </a:prstGeom>
            </p:spPr>
          </p:pic>
        </p:grp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10499083-9C61-2706-0EF0-DC850C56677B}"/>
                </a:ext>
              </a:extLst>
            </p:cNvPr>
            <p:cNvSpPr/>
            <p:nvPr/>
          </p:nvSpPr>
          <p:spPr>
            <a:xfrm rot="16200000">
              <a:off x="8527256" y="645331"/>
              <a:ext cx="617416" cy="58702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42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iving room with a fireplace&#10;&#10;Description automatically generated with low confidence">
            <a:extLst>
              <a:ext uri="{FF2B5EF4-FFF2-40B4-BE49-F238E27FC236}">
                <a16:creationId xmlns:a16="http://schemas.microsoft.com/office/drawing/2014/main" id="{8815BF71-597C-62C4-C523-C1E8D2CED4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3" r="14963" b="1945"/>
          <a:stretch/>
        </p:blipFill>
        <p:spPr>
          <a:xfrm flipH="1">
            <a:off x="-2" y="0"/>
            <a:ext cx="4963887" cy="5143500"/>
          </a:xfrm>
          <a:prstGeom prst="rect">
            <a:avLst/>
          </a:prstGeom>
        </p:spPr>
      </p:pic>
      <p:pic>
        <p:nvPicPr>
          <p:cNvPr id="9" name="Picture 8" descr="A picture containing aircraft, transport, balloon, light&#10;&#10;Description automatically generated">
            <a:extLst>
              <a:ext uri="{FF2B5EF4-FFF2-40B4-BE49-F238E27FC236}">
                <a16:creationId xmlns:a16="http://schemas.microsoft.com/office/drawing/2014/main" id="{6780E5CB-9D66-6169-BD45-989D14133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" b="90000" l="9934" r="89934">
                        <a14:foregroundMark x1="63709" y1="21900" x2="66093" y2="38800"/>
                        <a14:foregroundMark x1="66093" y1="38800" x2="72583" y2="23100"/>
                        <a14:foregroundMark x1="72583" y1="23100" x2="62914" y2="21700"/>
                        <a14:foregroundMark x1="49139" y1="5500" x2="62649" y2="1120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554" y="262747"/>
            <a:ext cx="3866767" cy="5121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4B6CBA-6B1A-47FD-906F-BCC2BAF3E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1" y="0"/>
            <a:ext cx="8782049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A27D48-8B7B-41DC-9824-84AFDCB74B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45" y="3556922"/>
            <a:ext cx="5095251" cy="5214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25C0A6-ED70-4DB7-8346-5BA8EE5C0AD3}"/>
              </a:ext>
            </a:extLst>
          </p:cNvPr>
          <p:cNvSpPr txBox="1"/>
          <p:nvPr/>
        </p:nvSpPr>
        <p:spPr>
          <a:xfrm>
            <a:off x="3756274" y="2896242"/>
            <a:ext cx="5237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3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Inflation Trends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 descr="A picture containing aircraft, transport, balloon, light&#10;&#10;Description automatically generated">
            <a:extLst>
              <a:ext uri="{FF2B5EF4-FFF2-40B4-BE49-F238E27FC236}">
                <a16:creationId xmlns:a16="http://schemas.microsoft.com/office/drawing/2014/main" id="{D4759CFD-BAF4-DC67-87BF-64FAFA3C15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" b="90000" l="9934" r="89934">
                        <a14:foregroundMark x1="63709" y1="21900" x2="66093" y2="38800"/>
                        <a14:foregroundMark x1="66093" y1="38800" x2="72583" y2="23100"/>
                        <a14:foregroundMark x1="72583" y1="23100" x2="62914" y2="21700"/>
                        <a14:foregroundMark x1="49139" y1="5500" x2="62649" y2="1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" y="1418426"/>
            <a:ext cx="2812432" cy="3725075"/>
          </a:xfrm>
          <a:prstGeom prst="rect">
            <a:avLst/>
          </a:prstGeom>
        </p:spPr>
      </p:pic>
      <p:pic>
        <p:nvPicPr>
          <p:cNvPr id="6" name="Picture 5" descr="A picture containing aircraft, transport, balloon, light&#10;&#10;Description automatically generated">
            <a:extLst>
              <a:ext uri="{FF2B5EF4-FFF2-40B4-BE49-F238E27FC236}">
                <a16:creationId xmlns:a16="http://schemas.microsoft.com/office/drawing/2014/main" id="{BC312D01-B873-36D1-97EE-E47890EB70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" b="90000" l="9934" r="89934">
                        <a14:foregroundMark x1="63709" y1="21900" x2="66093" y2="38800"/>
                        <a14:foregroundMark x1="66093" y1="38800" x2="72583" y2="23100"/>
                        <a14:foregroundMark x1="72583" y1="23100" x2="62914" y2="21700"/>
                        <a14:foregroundMark x1="49139" y1="5500" x2="62649" y2="11200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65" y="2614883"/>
            <a:ext cx="1788889" cy="2369389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5AE2DB-DB6B-4110-36AF-7510D60BD8BF}"/>
              </a:ext>
            </a:extLst>
          </p:cNvPr>
          <p:cNvCxnSpPr>
            <a:cxnSpLocks/>
          </p:cNvCxnSpPr>
          <p:nvPr/>
        </p:nvCxnSpPr>
        <p:spPr>
          <a:xfrm flipH="1" flipV="1">
            <a:off x="501613" y="1328737"/>
            <a:ext cx="392521" cy="428624"/>
          </a:xfrm>
          <a:prstGeom prst="straightConnector1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5000">
                  <a:srgbClr val="2CB1AE"/>
                </a:gs>
                <a:gs pos="46000">
                  <a:srgbClr val="196563"/>
                </a:gs>
                <a:gs pos="100000">
                  <a:srgbClr val="196563"/>
                </a:gs>
              </a:gsLst>
              <a:lin ang="5400000" scaled="1"/>
            </a:gra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1107B1-8A89-6F33-8C3E-44E6B2373956}"/>
              </a:ext>
            </a:extLst>
          </p:cNvPr>
          <p:cNvCxnSpPr>
            <a:cxnSpLocks/>
          </p:cNvCxnSpPr>
          <p:nvPr/>
        </p:nvCxnSpPr>
        <p:spPr>
          <a:xfrm flipV="1">
            <a:off x="1937568" y="1281113"/>
            <a:ext cx="432361" cy="504825"/>
          </a:xfrm>
          <a:prstGeom prst="straightConnector1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5000">
                  <a:srgbClr val="2CB1AE"/>
                </a:gs>
                <a:gs pos="46000">
                  <a:srgbClr val="196563"/>
                </a:gs>
                <a:gs pos="100000">
                  <a:srgbClr val="196563"/>
                </a:gs>
              </a:gsLst>
              <a:lin ang="5400000" scaled="1"/>
            </a:gra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928BF0-66FD-780E-E433-3A2339544314}"/>
              </a:ext>
            </a:extLst>
          </p:cNvPr>
          <p:cNvCxnSpPr>
            <a:cxnSpLocks/>
          </p:cNvCxnSpPr>
          <p:nvPr/>
        </p:nvCxnSpPr>
        <p:spPr>
          <a:xfrm flipH="1" flipV="1">
            <a:off x="714376" y="2528618"/>
            <a:ext cx="347443" cy="346134"/>
          </a:xfrm>
          <a:prstGeom prst="straightConnector1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5000">
                  <a:srgbClr val="2CB1AE"/>
                </a:gs>
                <a:gs pos="46000">
                  <a:srgbClr val="196563"/>
                </a:gs>
                <a:gs pos="100000">
                  <a:srgbClr val="196563"/>
                </a:gs>
              </a:gsLst>
              <a:lin ang="5400000" scaled="1"/>
            </a:gra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8DC119B-7898-4F44-D965-3699AA2E6A87}"/>
              </a:ext>
            </a:extLst>
          </p:cNvPr>
          <p:cNvCxnSpPr>
            <a:cxnSpLocks/>
          </p:cNvCxnSpPr>
          <p:nvPr/>
        </p:nvCxnSpPr>
        <p:spPr>
          <a:xfrm flipV="1">
            <a:off x="1770748" y="2457450"/>
            <a:ext cx="343802" cy="389712"/>
          </a:xfrm>
          <a:prstGeom prst="straightConnector1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5000">
                  <a:srgbClr val="2CB1AE"/>
                </a:gs>
                <a:gs pos="46000">
                  <a:srgbClr val="196563"/>
                </a:gs>
                <a:gs pos="100000">
                  <a:srgbClr val="196563"/>
                </a:gs>
              </a:gsLst>
              <a:lin ang="5400000" scaled="1"/>
            </a:gra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147CF68-2F30-D1E5-2174-CD3A4B5CBAC1}"/>
              </a:ext>
            </a:extLst>
          </p:cNvPr>
          <p:cNvCxnSpPr>
            <a:cxnSpLocks/>
          </p:cNvCxnSpPr>
          <p:nvPr/>
        </p:nvCxnSpPr>
        <p:spPr>
          <a:xfrm flipV="1">
            <a:off x="1416171" y="1042585"/>
            <a:ext cx="0" cy="572305"/>
          </a:xfrm>
          <a:prstGeom prst="straightConnector1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5000">
                  <a:srgbClr val="2CB1AE"/>
                </a:gs>
                <a:gs pos="46000">
                  <a:srgbClr val="196563"/>
                </a:gs>
                <a:gs pos="100000">
                  <a:srgbClr val="196563"/>
                </a:gs>
              </a:gsLst>
              <a:lin ang="5400000" scaled="1"/>
            </a:gra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BD51B3A-0F07-1EB7-9E28-E53B8B2D03FE}"/>
              </a:ext>
            </a:extLst>
          </p:cNvPr>
          <p:cNvCxnSpPr>
            <a:cxnSpLocks/>
          </p:cNvCxnSpPr>
          <p:nvPr/>
        </p:nvCxnSpPr>
        <p:spPr>
          <a:xfrm flipV="1">
            <a:off x="1425696" y="2167209"/>
            <a:ext cx="0" cy="572305"/>
          </a:xfrm>
          <a:prstGeom prst="straightConnector1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5000">
                  <a:srgbClr val="2CB1AE"/>
                </a:gs>
                <a:gs pos="46000">
                  <a:srgbClr val="196563"/>
                </a:gs>
                <a:gs pos="100000">
                  <a:srgbClr val="196563"/>
                </a:gs>
              </a:gsLst>
              <a:lin ang="5400000" scaled="1"/>
            </a:gra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D85C7F8-DA8E-3CE7-F617-533E6CAF5689}"/>
              </a:ext>
            </a:extLst>
          </p:cNvPr>
          <p:cNvGrpSpPr>
            <a:grpSpLocks noChangeAspect="1"/>
          </p:cNvGrpSpPr>
          <p:nvPr/>
        </p:nvGrpSpPr>
        <p:grpSpPr>
          <a:xfrm>
            <a:off x="6150426" y="229613"/>
            <a:ext cx="2834549" cy="645710"/>
            <a:chOff x="4716500" y="242276"/>
            <a:chExt cx="4412975" cy="10052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D571848-D6D5-0548-5E19-CD53E0617DCE}"/>
                </a:ext>
              </a:extLst>
            </p:cNvPr>
            <p:cNvGrpSpPr/>
            <p:nvPr/>
          </p:nvGrpSpPr>
          <p:grpSpPr>
            <a:xfrm>
              <a:off x="4716500" y="242276"/>
              <a:ext cx="4404291" cy="904673"/>
              <a:chOff x="4716500" y="242276"/>
              <a:chExt cx="4404291" cy="90467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87F843D-0D11-64D7-69B1-4BDEE7B7C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48746" y="363598"/>
                <a:ext cx="2215368" cy="667775"/>
              </a:xfrm>
              <a:prstGeom prst="rect">
                <a:avLst/>
              </a:prstGeom>
            </p:spPr>
          </p:pic>
          <p:pic>
            <p:nvPicPr>
              <p:cNvPr id="12" name="Picture 11" descr="A logo of a company&#10;&#10;Description automatically generated">
                <a:extLst>
                  <a:ext uri="{FF2B5EF4-FFF2-40B4-BE49-F238E27FC236}">
                    <a16:creationId xmlns:a16="http://schemas.microsoft.com/office/drawing/2014/main" id="{5026139F-453C-3F40-BF05-2451016F8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6500" y="242276"/>
                <a:ext cx="904673" cy="904673"/>
              </a:xfrm>
              <a:prstGeom prst="rect">
                <a:avLst/>
              </a:prstGeom>
            </p:spPr>
          </p:pic>
          <p:pic>
            <p:nvPicPr>
              <p:cNvPr id="15" name="Picture 14" descr="A close-up of a logo&#10;&#10;Description automatically generated">
                <a:extLst>
                  <a:ext uri="{FF2B5EF4-FFF2-40B4-BE49-F238E27FC236}">
                    <a16:creationId xmlns:a16="http://schemas.microsoft.com/office/drawing/2014/main" id="{321EB4BF-ACCB-7CBC-DFCD-FD5F111FA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4" r="63446"/>
              <a:stretch/>
            </p:blipFill>
            <p:spPr>
              <a:xfrm>
                <a:off x="7964114" y="250817"/>
                <a:ext cx="1156677" cy="896132"/>
              </a:xfrm>
              <a:prstGeom prst="rect">
                <a:avLst/>
              </a:prstGeom>
            </p:spPr>
          </p:pic>
        </p:grp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3564F368-C8B8-D6B0-1F4B-8539DCBBE665}"/>
                </a:ext>
              </a:extLst>
            </p:cNvPr>
            <p:cNvSpPr/>
            <p:nvPr/>
          </p:nvSpPr>
          <p:spPr>
            <a:xfrm rot="16200000">
              <a:off x="8527256" y="645331"/>
              <a:ext cx="617416" cy="58702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7259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2E2DD8-4548-44B0-8D9E-9ED1327FB1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defTabSz="914378">
              <a:defRPr/>
            </a:pPr>
            <a:r>
              <a:rPr lang="en-US" dirty="0"/>
              <a:t>Commodity Prices for Copper, Nickel, and Aluminum to </a:t>
            </a:r>
          </a:p>
          <a:p>
            <a:pPr defTabSz="914378">
              <a:defRPr/>
            </a:pPr>
            <a:r>
              <a:rPr lang="en-US" dirty="0"/>
              <a:t>US Producer Price Indexes for Copper, and Stainless Steel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158539-C6D4-461A-94EB-CB2CBF8ED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Deflationary Trends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FDC638-5FD1-46D1-AA8D-D12297271E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Sources: WSJ, LME, BLS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A123F-08EA-4438-BAAB-366203963F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3/12 Rates-of-Change</a:t>
            </a:r>
          </a:p>
        </p:txBody>
      </p:sp>
      <p:graphicFrame>
        <p:nvGraphicFramePr>
          <p:cNvPr id="4" name="Chart Placeholder 3">
            <a:extLst>
              <a:ext uri="{FF2B5EF4-FFF2-40B4-BE49-F238E27FC236}">
                <a16:creationId xmlns:a16="http://schemas.microsoft.com/office/drawing/2014/main" id="{16851711-59FB-4ED3-AECF-3253451403F9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2811211515"/>
              </p:ext>
            </p:extLst>
          </p:nvPr>
        </p:nvGraphicFramePr>
        <p:xfrm>
          <a:off x="150813" y="1322388"/>
          <a:ext cx="8842375" cy="375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4194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B173D7-5D08-4AA4-B26B-B468AAA08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61B068-5BC8-4CBD-BA65-41912D1050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2" b="99628" l="9626" r="91043">
                        <a14:foregroundMark x1="41444" y1="2539" x2="49599" y2="11146"/>
                        <a14:foregroundMark x1="49599" y1="11146" x2="42781" y2="7802"/>
                        <a14:foregroundMark x1="64439" y1="4706" x2="45321" y2="1672"/>
                        <a14:foregroundMark x1="45321" y1="1672" x2="51070" y2="4644"/>
                        <a14:foregroundMark x1="88770" y1="25573" x2="91176" y2="35046"/>
                        <a14:foregroundMark x1="91176" y1="35046" x2="89439" y2="36842"/>
                        <a14:foregroundMark x1="17380" y1="51827" x2="19118" y2="61300"/>
                        <a14:foregroundMark x1="19118" y1="61300" x2="22594" y2="64892"/>
                        <a14:foregroundMark x1="20856" y1="64458" x2="19251" y2="66625"/>
                        <a14:foregroundMark x1="19251" y1="62786" x2="17914" y2="64334"/>
                        <a14:foregroundMark x1="17647" y1="55480" x2="18850" y2="61858"/>
                        <a14:foregroundMark x1="17647" y1="33746" x2="18449" y2="47368"/>
                        <a14:foregroundMark x1="50134" y1="88111" x2="49064" y2="97523"/>
                        <a14:foregroundMark x1="49064" y1="97523" x2="31952" y2="92384"/>
                        <a14:foregroundMark x1="31952" y1="92384" x2="32754" y2="89288"/>
                        <a14:foregroundMark x1="32754" y1="95232" x2="44519" y2="97399"/>
                        <a14:foregroundMark x1="44251" y1="98452" x2="43583" y2="99319"/>
                        <a14:foregroundMark x1="56818" y1="99257" x2="71658" y2="99505"/>
                        <a14:foregroundMark x1="73930" y1="98885" x2="73529" y2="99628"/>
                        <a14:foregroundMark x1="74198" y1="99009" x2="71658" y2="64830"/>
                        <a14:backgroundMark x1="54947" y1="80310" x2="54144" y2="82663"/>
                        <a14:backgroundMark x1="55214" y1="79567" x2="55080" y2="79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248" y="168099"/>
            <a:ext cx="2304397" cy="4975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62650" y="29165"/>
            <a:ext cx="2055591" cy="246140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pPr marL="0" marR="0" lvl="0" indent="0" algn="r" defTabSz="456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FRB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496C958-1906-8E97-948B-B73D006F8414}"/>
              </a:ext>
            </a:extLst>
          </p:cNvPr>
          <p:cNvSpPr txBox="1">
            <a:spLocks/>
          </p:cNvSpPr>
          <p:nvPr/>
        </p:nvSpPr>
        <p:spPr>
          <a:xfrm>
            <a:off x="89941" y="73152"/>
            <a:ext cx="7547477" cy="420624"/>
          </a:xfrm>
          <a:prstGeom prst="rect">
            <a:avLst/>
          </a:prstGeom>
        </p:spPr>
        <p:txBody>
          <a:bodyPr/>
          <a:lstStyle>
            <a:lvl1pPr algn="ctr" defTabSz="914243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Future US Bond Yields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386092">
                  <a:lumMod val="75000"/>
                </a:srgbClr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969230"/>
              </p:ext>
            </p:extLst>
          </p:nvPr>
        </p:nvGraphicFramePr>
        <p:xfrm>
          <a:off x="91440" y="628649"/>
          <a:ext cx="8961120" cy="4346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6529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1100-000002000000}"/>
              </a:ext>
            </a:extLst>
          </p:cNvPr>
          <p:cNvGraphicFramePr>
            <a:graphicFrameLocks noGrp="1"/>
          </p:cNvGraphicFramePr>
          <p:nvPr/>
        </p:nvGraphicFramePr>
        <p:xfrm>
          <a:off x="91440" y="996696"/>
          <a:ext cx="6473952" cy="3904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0E248C0-3DC4-451B-BF05-B29275ECD73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FOMC Member Interest Rate Projections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A4014-3D45-4982-84BC-E05B58977E7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000"/>
              <a:t>Source: FRB</a:t>
            </a:r>
            <a:endParaRPr lang="en-US" sz="1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932098-B191-4960-A7B4-F5DBF55AF0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Fed Open Market Committee | September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56B833-25AC-42DA-B932-4BB2AD880787}"/>
              </a:ext>
            </a:extLst>
          </p:cNvPr>
          <p:cNvSpPr txBox="1"/>
          <p:nvPr/>
        </p:nvSpPr>
        <p:spPr>
          <a:xfrm>
            <a:off x="6545674" y="1550685"/>
            <a:ext cx="23944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Roboto" panose="02000000000000000000" pitchFamily="2" charset="0"/>
                <a:cs typeface="+mn-cs"/>
              </a:rPr>
              <a:t>Take advantage of lower interest rates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Roboto" panose="02000000000000000000" pitchFamily="2" charset="0"/>
                <a:cs typeface="+mn-cs"/>
              </a:rPr>
              <a:t>Make acquisitions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Roboto" panose="02000000000000000000" pitchFamily="2" charset="0"/>
                <a:cs typeface="+mn-cs"/>
              </a:rPr>
              <a:t>Invest in your products – innovate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Roboto" panose="02000000000000000000" pitchFamily="2" charset="0"/>
                <a:cs typeface="+mn-cs"/>
              </a:rPr>
              <a:t>Invest in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Roboto" panose="02000000000000000000" pitchFamily="2" charset="0"/>
                <a:cs typeface="+mn-cs"/>
              </a:rPr>
              <a:t>your processes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FDD7314-567A-4EBB-9A46-7E8CA731ADA5}"/>
              </a:ext>
            </a:extLst>
          </p:cNvPr>
          <p:cNvSpPr/>
          <p:nvPr/>
        </p:nvSpPr>
        <p:spPr>
          <a:xfrm>
            <a:off x="6395406" y="1200150"/>
            <a:ext cx="2544757" cy="3486534"/>
          </a:xfrm>
          <a:prstGeom prst="roundRect">
            <a:avLst/>
          </a:prstGeom>
          <a:noFill/>
          <a:ln>
            <a:solidFill>
              <a:srgbClr val="08A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0CA822-677E-460A-9AA6-3A881EFF9EC7}"/>
              </a:ext>
            </a:extLst>
          </p:cNvPr>
          <p:cNvSpPr txBox="1"/>
          <p:nvPr/>
        </p:nvSpPr>
        <p:spPr>
          <a:xfrm>
            <a:off x="4788654" y="4649309"/>
            <a:ext cx="105028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Longer Run</a:t>
            </a:r>
          </a:p>
        </p:txBody>
      </p:sp>
    </p:spTree>
    <p:extLst>
      <p:ext uri="{BB962C8B-B14F-4D97-AF65-F5344CB8AC3E}">
        <p14:creationId xmlns:p14="http://schemas.microsoft.com/office/powerpoint/2010/main" val="72194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table&#10;&#10;Description generated with high confidence">
            <a:extLst>
              <a:ext uri="{FF2B5EF4-FFF2-40B4-BE49-F238E27FC236}">
                <a16:creationId xmlns:a16="http://schemas.microsoft.com/office/drawing/2014/main" id="{192C6934-B545-44E0-B243-DB342D4CA9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9136" y="-8312"/>
            <a:ext cx="5186690" cy="5242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021A13-7848-470B-A24F-A78925D4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1440" y="-8313"/>
            <a:ext cx="9235440" cy="5242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97A1DF-1DC4-4C71-9EEE-D41B9F81E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44" y="3404521"/>
            <a:ext cx="5095251" cy="5214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7E9A9E-CA2D-4DC0-99CE-2333F871B11F}"/>
              </a:ext>
            </a:extLst>
          </p:cNvPr>
          <p:cNvSpPr txBox="1"/>
          <p:nvPr/>
        </p:nvSpPr>
        <p:spPr>
          <a:xfrm>
            <a:off x="4279838" y="2096571"/>
            <a:ext cx="4625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3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Construction Markets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027144-2575-3BC1-53A6-64574EFF53EA}"/>
              </a:ext>
            </a:extLst>
          </p:cNvPr>
          <p:cNvGrpSpPr>
            <a:grpSpLocks noChangeAspect="1"/>
          </p:cNvGrpSpPr>
          <p:nvPr/>
        </p:nvGrpSpPr>
        <p:grpSpPr>
          <a:xfrm>
            <a:off x="6150426" y="229613"/>
            <a:ext cx="2834549" cy="645710"/>
            <a:chOff x="4716500" y="242276"/>
            <a:chExt cx="4412975" cy="10052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033B5E5-3DAC-282D-CABE-AF1553DF8242}"/>
                </a:ext>
              </a:extLst>
            </p:cNvPr>
            <p:cNvGrpSpPr/>
            <p:nvPr/>
          </p:nvGrpSpPr>
          <p:grpSpPr>
            <a:xfrm>
              <a:off x="4716500" y="242276"/>
              <a:ext cx="4404291" cy="904673"/>
              <a:chOff x="4716500" y="242276"/>
              <a:chExt cx="4404291" cy="90467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9F91624-F5F8-3930-E3DC-B361BB532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8746" y="363598"/>
                <a:ext cx="2215368" cy="667775"/>
              </a:xfrm>
              <a:prstGeom prst="rect">
                <a:avLst/>
              </a:prstGeom>
            </p:spPr>
          </p:pic>
          <p:pic>
            <p:nvPicPr>
              <p:cNvPr id="11" name="Picture 10" descr="A logo of a company&#10;&#10;Description automatically generated">
                <a:extLst>
                  <a:ext uri="{FF2B5EF4-FFF2-40B4-BE49-F238E27FC236}">
                    <a16:creationId xmlns:a16="http://schemas.microsoft.com/office/drawing/2014/main" id="{8AD58636-C21A-372D-949C-5C9354530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6500" y="242276"/>
                <a:ext cx="904673" cy="904673"/>
              </a:xfrm>
              <a:prstGeom prst="rect">
                <a:avLst/>
              </a:prstGeom>
            </p:spPr>
          </p:pic>
          <p:pic>
            <p:nvPicPr>
              <p:cNvPr id="12" name="Picture 11" descr="A close-up of a logo&#10;&#10;Description automatically generated">
                <a:extLst>
                  <a:ext uri="{FF2B5EF4-FFF2-40B4-BE49-F238E27FC236}">
                    <a16:creationId xmlns:a16="http://schemas.microsoft.com/office/drawing/2014/main" id="{B8293BCD-18ED-E790-84DC-5616A8EB97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4" r="63446"/>
              <a:stretch/>
            </p:blipFill>
            <p:spPr>
              <a:xfrm>
                <a:off x="7964114" y="250817"/>
                <a:ext cx="1156677" cy="896132"/>
              </a:xfrm>
              <a:prstGeom prst="rect">
                <a:avLst/>
              </a:prstGeom>
            </p:spPr>
          </p:pic>
        </p:grp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744DD819-1422-54D4-91C6-7EE31F918765}"/>
                </a:ext>
              </a:extLst>
            </p:cNvPr>
            <p:cNvSpPr/>
            <p:nvPr/>
          </p:nvSpPr>
          <p:spPr>
            <a:xfrm rot="16200000">
              <a:off x="8527256" y="645331"/>
              <a:ext cx="617416" cy="58702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01392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F54536-5A0E-F5BC-A3AB-668E70FF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Construction US Economy At-a-Glance	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697DB6-11B4-CAE1-5C19-9A106B35785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ITR Economics </a:t>
            </a:r>
            <a:br>
              <a:rPr lang="en-US" dirty="0"/>
            </a:br>
            <a:r>
              <a:rPr lang="en-US" dirty="0"/>
              <a:t>Trends </a:t>
            </a:r>
            <a:r>
              <a:rPr lang="en-US" dirty="0" err="1"/>
              <a:t>Report</a:t>
            </a:r>
            <a:r>
              <a:rPr lang="en-US" baseline="30000" dirty="0" err="1"/>
              <a:t>TM</a:t>
            </a:r>
            <a:endParaRPr lang="en-US" i="1" baseline="30000" dirty="0"/>
          </a:p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C5EDC6-837A-6D9A-8D63-53E0426D4F15}"/>
              </a:ext>
            </a:extLst>
          </p:cNvPr>
          <p:cNvGrpSpPr/>
          <p:nvPr/>
        </p:nvGrpSpPr>
        <p:grpSpPr>
          <a:xfrm>
            <a:off x="1204137" y="652881"/>
            <a:ext cx="6433280" cy="4417467"/>
            <a:chOff x="1688691" y="721115"/>
            <a:chExt cx="6103247" cy="41288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7DE65E-281C-FF67-8A7C-FD440B574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8693" y="721115"/>
              <a:ext cx="6053245" cy="395380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CB45249-E4D4-F94C-1B55-ABC22A022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8691" y="4710211"/>
              <a:ext cx="4349974" cy="139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1411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8D03A7-2F16-4F5C-9AAA-F4CE814A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Recovery is Underway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US Census Bureau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Millions of Units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B83067-6536-4D0C-A8B1-CCD96CF523F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 Single Unit Housing Starts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326264-1BE8-4915-885A-C57E56731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12" y="630936"/>
            <a:ext cx="1042506" cy="743776"/>
          </a:xfrm>
          <a:prstGeom prst="rect">
            <a:avLst/>
          </a:prstGeom>
        </p:spPr>
      </p:pic>
      <p:graphicFrame>
        <p:nvGraphicFramePr>
          <p:cNvPr id="11" name="Chart Placeholder 10">
            <a:extLst>
              <a:ext uri="{FF2B5EF4-FFF2-40B4-BE49-F238E27FC236}">
                <a16:creationId xmlns:a16="http://schemas.microsoft.com/office/drawing/2014/main" id="{7197C355-ED1F-4004-B5F7-9565A923EADD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4284924089"/>
              </p:ext>
            </p:extLst>
          </p:nvPr>
        </p:nvGraphicFramePr>
        <p:xfrm>
          <a:off x="150812" y="1265732"/>
          <a:ext cx="8842375" cy="380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73334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8670E-2BDB-A08C-996C-F413F9430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Permits Lead Housing Starts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B73C5-0A65-F719-1D15-911AAF571B6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US Census Bureau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59BB72-AB17-CD98-CB62-EE09BB4E279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Rates-of-Change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5BDE6-C300-E5FE-FAD5-24ED950C94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 Housing Starts to US Housing Unit Building Permits</a:t>
            </a:r>
          </a:p>
          <a:p>
            <a:endParaRPr lang="en-US" dirty="0"/>
          </a:p>
        </p:txBody>
      </p:sp>
      <p:graphicFrame>
        <p:nvGraphicFramePr>
          <p:cNvPr id="7" name="Chart Placeholder 6">
            <a:extLst>
              <a:ext uri="{FF2B5EF4-FFF2-40B4-BE49-F238E27FC236}">
                <a16:creationId xmlns:a16="http://schemas.microsoft.com/office/drawing/2014/main" id="{DCA2201C-3BB6-4F28-A158-3523781FC27C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2116294474"/>
              </p:ext>
            </p:extLst>
          </p:nvPr>
        </p:nvGraphicFramePr>
        <p:xfrm>
          <a:off x="150812" y="1184148"/>
          <a:ext cx="88423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6891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61A017-729A-0021-E485-B49E35104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38" t="10800" r="16476" b="10689"/>
          <a:stretch/>
        </p:blipFill>
        <p:spPr>
          <a:xfrm>
            <a:off x="1604251" y="1028700"/>
            <a:ext cx="7539749" cy="41148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8FD3093-2130-4BB4-861D-F66A5875E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Single-Family Housing Unit Permits by State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3349C8-7414-4B9B-957D-58FEC1282B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US Census Bureau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BD925D-FE16-46F5-B771-92457B4E22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12/12 Rates-of-Change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010529-0D5D-4491-8C69-C2DCC5137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23" y="4614532"/>
            <a:ext cx="4124770" cy="455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6E12E4-C3DF-6860-A49F-09031631C9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621" b="69082" l="41801" r="62738">
                        <a14:foregroundMark x1="53587" y1="40750" x2="53587" y2="40750"/>
                        <a14:foregroundMark x1="62738" y1="64424" x2="62738" y2="64424"/>
                        <a14:foregroundMark x1="54612" y1="62484" x2="54612" y2="62484"/>
                        <a14:foregroundMark x1="49488" y1="59120" x2="49488" y2="59120"/>
                        <a14:foregroundMark x1="48097" y1="54722" x2="48097" y2="54722"/>
                        <a14:foregroundMark x1="46706" y1="57309" x2="48829" y2="66494"/>
                        <a14:foregroundMark x1="48829" y1="66494" x2="53880" y2="64036"/>
                        <a14:foregroundMark x1="53880" y1="64036" x2="54246" y2="62872"/>
                        <a14:foregroundMark x1="41508" y1="67529" x2="46925" y2="68693"/>
                        <a14:foregroundMark x1="46925" y1="68693" x2="50146" y2="66365"/>
                        <a14:foregroundMark x1="41801" y1="67400" x2="44436" y2="69082"/>
                      </a14:backgroundRemoval>
                    </a14:imgEffect>
                  </a14:imgLayer>
                </a14:imgProps>
              </a:ext>
            </a:extLst>
          </a:blip>
          <a:srcRect l="41410" t="39931" r="36061" b="29436"/>
          <a:stretch/>
        </p:blipFill>
        <p:spPr>
          <a:xfrm>
            <a:off x="0" y="2539217"/>
            <a:ext cx="2047699" cy="1575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5B60BD-1101-985E-FA19-E23F2ADA95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945" t="55522" r="47591" b="33128"/>
          <a:stretch/>
        </p:blipFill>
        <p:spPr>
          <a:xfrm>
            <a:off x="1406770" y="3909763"/>
            <a:ext cx="886266" cy="58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1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EE65F2-D7EC-FD5F-3260-AC734586F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5" t="1369" r="7539" b="6933"/>
          <a:stretch/>
        </p:blipFill>
        <p:spPr>
          <a:xfrm>
            <a:off x="1664981" y="1028700"/>
            <a:ext cx="7479019" cy="41148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5F32AE9-4E37-4877-BF48-08A003009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Residential Remodeling Construction by State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C1AF2E-FAE3-4700-9E59-E93AD1A4C63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ConstructConnect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18821D-BAFB-47D6-A741-69FFDBEB82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12/12 Rates-of-Change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CF6F55-04F3-E728-3BD5-0EF89FCAFF48}"/>
              </a:ext>
            </a:extLst>
          </p:cNvPr>
          <p:cNvGrpSpPr/>
          <p:nvPr/>
        </p:nvGrpSpPr>
        <p:grpSpPr>
          <a:xfrm>
            <a:off x="206670" y="997146"/>
            <a:ext cx="882659" cy="2375798"/>
            <a:chOff x="1227144" y="1472184"/>
            <a:chExt cx="831145" cy="2421337"/>
          </a:xfrm>
        </p:grpSpPr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8E14D7B3-6297-0CE4-E355-A60E2144D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7144" y="3420173"/>
              <a:ext cx="831143" cy="47334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452512-03C7-26D3-F15D-F8C78E595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7144" y="1472184"/>
              <a:ext cx="831143" cy="473348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89C43DCD-4902-9859-DF2E-CC419EE37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7144" y="2090923"/>
              <a:ext cx="831143" cy="473348"/>
            </a:xfrm>
            <a:prstGeom prst="rect">
              <a:avLst/>
            </a:prstGeom>
          </p:spPr>
        </p:pic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96F47B3E-13CF-28F2-B616-10053F1CE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7144" y="2755547"/>
              <a:ext cx="831145" cy="47334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357E4DC-FFF1-41F0-821E-DA4E774C42E3}"/>
              </a:ext>
            </a:extLst>
          </p:cNvPr>
          <p:cNvSpPr txBox="1"/>
          <p:nvPr/>
        </p:nvSpPr>
        <p:spPr>
          <a:xfrm>
            <a:off x="7524000" y="4352828"/>
            <a:ext cx="136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8609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Put in Place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4420AD-2755-4081-0E1C-1407917E2A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260" b="66031" l="20864" r="41947">
                        <a14:foregroundMark x1="31772" y1="36260" x2="31772" y2="36260"/>
                        <a14:foregroundMark x1="42020" y1="60814" x2="42020" y2="60814"/>
                        <a14:foregroundMark x1="32796" y1="59160" x2="32796" y2="59160"/>
                        <a14:foregroundMark x1="27818" y1="55852" x2="27818" y2="55852"/>
                        <a14:foregroundMark x1="25988" y1="50763" x2="25988" y2="50763"/>
                        <a14:foregroundMark x1="24744" y1="54198" x2="26940" y2="63359"/>
                        <a14:foregroundMark x1="26940" y1="63359" x2="32943" y2="60941"/>
                        <a14:foregroundMark x1="32943" y1="60941" x2="32284" y2="61578"/>
                        <a14:foregroundMark x1="19180" y1="64758" x2="24524" y2="66031"/>
                        <a14:foregroundMark x1="24524" y1="66031" x2="27233" y2="64122"/>
                      </a14:backgroundRemoval>
                    </a14:imgEffect>
                  </a14:imgLayer>
                </a14:imgProps>
              </a:ext>
            </a:extLst>
          </a:blip>
          <a:srcRect l="18603" t="35555" r="57161" b="32308"/>
          <a:stretch/>
        </p:blipFill>
        <p:spPr>
          <a:xfrm>
            <a:off x="206670" y="3277688"/>
            <a:ext cx="2166425" cy="16529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CBCF6A-4F03-DD62-0BCA-02763C45A8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784" t="48820" r="46380" b="40103"/>
          <a:stretch/>
        </p:blipFill>
        <p:spPr>
          <a:xfrm>
            <a:off x="2848707" y="4323413"/>
            <a:ext cx="879231" cy="56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19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/>
        </p:nvGraphicFramePr>
        <p:xfrm>
          <a:off x="77908" y="655281"/>
          <a:ext cx="8981635" cy="438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Percent of World GDP by Country</a:t>
            </a:r>
            <a:endParaRPr lang="en-US" u="sng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F03AB-7563-44CE-8D5F-928393D2274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86600" y="51207"/>
            <a:ext cx="1951296" cy="420624"/>
          </a:xfrm>
        </p:spPr>
        <p:txBody>
          <a:bodyPr/>
          <a:lstStyle/>
          <a:p>
            <a:r>
              <a:rPr lang="en-US" dirty="0"/>
              <a:t>Source: IMF, </a:t>
            </a:r>
            <a:r>
              <a:rPr lang="en-US" i="1" dirty="0"/>
              <a:t>*ROW: 70% are IMF Estimated Figures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243840"/>
            <a:ext cx="0" cy="0"/>
          </a:xfrm>
        </p:spPr>
        <p:txBody>
          <a:bodyPr/>
          <a:lstStyle/>
          <a:p>
            <a:pPr marL="0" marR="0" lvl="0" indent="0" algn="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CCFF"/>
              </a:buClr>
              <a:buSzTx/>
              <a:buFontTx/>
              <a:buNone/>
              <a:tabLst/>
              <a:defRPr/>
            </a:pPr>
            <a:fld id="{8A3EF298-C34F-4020-BAA4-E480EB971F5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CCFF"/>
                </a:buClr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53AF17-2D7D-4179-A884-99D3F0878E6F}"/>
              </a:ext>
            </a:extLst>
          </p:cNvPr>
          <p:cNvCxnSpPr/>
          <p:nvPr/>
        </p:nvCxnSpPr>
        <p:spPr>
          <a:xfrm>
            <a:off x="4114800" y="4715828"/>
            <a:ext cx="0" cy="76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6F18234-D0EE-4B49-9C49-874535EC3DEC}"/>
              </a:ext>
            </a:extLst>
          </p:cNvPr>
          <p:cNvSpPr/>
          <p:nvPr/>
        </p:nvSpPr>
        <p:spPr>
          <a:xfrm>
            <a:off x="7086600" y="4402067"/>
            <a:ext cx="1857462" cy="595190"/>
          </a:xfrm>
          <a:prstGeom prst="roundRect">
            <a:avLst>
              <a:gd name="adj" fmla="val 24116"/>
            </a:avLst>
          </a:prstGeom>
          <a:solidFill>
            <a:srgbClr val="09A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*Total World GDP: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$100.2 Trillion US $</a:t>
            </a:r>
          </a:p>
        </p:txBody>
      </p:sp>
    </p:spTree>
    <p:extLst>
      <p:ext uri="{BB962C8B-B14F-4D97-AF65-F5344CB8AC3E}">
        <p14:creationId xmlns:p14="http://schemas.microsoft.com/office/powerpoint/2010/main" val="3526850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Placeholder 9">
            <a:extLst>
              <a:ext uri="{FF2B5EF4-FFF2-40B4-BE49-F238E27FC236}">
                <a16:creationId xmlns:a16="http://schemas.microsoft.com/office/drawing/2014/main" id="{F7C16327-8165-4A92-BDBA-E6727C07F7F6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3565787714"/>
              </p:ext>
            </p:extLst>
          </p:nvPr>
        </p:nvGraphicFramePr>
        <p:xfrm>
          <a:off x="150814" y="1190625"/>
          <a:ext cx="88423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185F5E0-DF5D-41FF-8A7C-61BF1DF29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Downside Cyclical Pressure in 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76C0F-CAA1-4416-A576-A48C4409857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US Census Bureau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38C5BC-2963-445A-ACAF-CE9D69B806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12/12 Rates-of-Change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0B8B98-2F5E-4691-A323-F7B94C5AC5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 Multi-Unit Housing Starts to US Multi-Unit Housing Permits</a:t>
            </a:r>
          </a:p>
        </p:txBody>
      </p:sp>
    </p:spTree>
    <p:extLst>
      <p:ext uri="{BB962C8B-B14F-4D97-AF65-F5344CB8AC3E}">
        <p14:creationId xmlns:p14="http://schemas.microsoft.com/office/powerpoint/2010/main" val="12696763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E52CC-D098-1F70-2566-F0C4B63C8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9" t="4865" r="3721" b="7027"/>
          <a:stretch/>
        </p:blipFill>
        <p:spPr>
          <a:xfrm>
            <a:off x="1567901" y="1028700"/>
            <a:ext cx="7576099" cy="41148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8FD3093-2130-4BB4-861D-F66A5875E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Multi-Family Housing Permits by State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3349C8-7414-4B9B-957D-58FEC1282B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US Census Bureau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BD925D-FE16-46F5-B771-92457B4E22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12/12 Rates-of-Change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010529-0D5D-4491-8C69-C2DCC5137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58" y="4571086"/>
            <a:ext cx="4124770" cy="455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5AE4DF-A436-D7EB-19FE-3811BF32E2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07" b="75288" l="43265" r="64422">
                        <a14:foregroundMark x1="53807" y1="46607" x2="53807" y2="46607"/>
                        <a14:foregroundMark x1="64422" y1="70807" x2="64422" y2="70807"/>
                        <a14:foregroundMark x1="54905" y1="68630" x2="54905" y2="68630"/>
                        <a14:foregroundMark x1="50293" y1="65301" x2="50293" y2="65301"/>
                        <a14:foregroundMark x1="48536" y1="60051" x2="48536" y2="60051"/>
                        <a14:foregroundMark x1="47145" y1="63892" x2="49414" y2="72471"/>
                        <a14:foregroundMark x1="49414" y1="72471" x2="52782" y2="71447"/>
                        <a14:foregroundMark x1="41728" y1="74136" x2="47365" y2="75288"/>
                        <a14:foregroundMark x1="47365" y1="75288" x2="51611" y2="72471"/>
                      </a14:backgroundRemoval>
                    </a14:imgEffect>
                  </a14:imgLayer>
                </a14:imgProps>
              </a:ext>
            </a:extLst>
          </a:blip>
          <a:srcRect l="41018" t="44789" r="34793" b="23238"/>
          <a:stretch/>
        </p:blipFill>
        <p:spPr>
          <a:xfrm>
            <a:off x="-211885" y="2263848"/>
            <a:ext cx="2176130" cy="1644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6D272E-D287-3803-C72C-6A150E7287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171" t="46167" r="50945" b="40603"/>
          <a:stretch/>
        </p:blipFill>
        <p:spPr>
          <a:xfrm>
            <a:off x="1429678" y="3890602"/>
            <a:ext cx="1069134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238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6DC0D49-6A28-43D1-A649-462CA847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Leads – Nonresidential Lags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5FE954-36C8-4D85-88FE-8C5856746B7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US Census Bureau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CEECCF-1FF3-4919-8D1B-FFB7A428379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12/12 Rates-of-Change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DEEEC5-9022-4CB2-84C7-C8DAC1D400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 Private Nonresidential Construction to US Single-Unit Housing Starts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83EDF1-A1FE-46F3-9C74-80D10FCF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12" y="630936"/>
            <a:ext cx="1042506" cy="743776"/>
          </a:xfrm>
          <a:prstGeom prst="rect">
            <a:avLst/>
          </a:prstGeom>
        </p:spPr>
      </p:pic>
      <p:graphicFrame>
        <p:nvGraphicFramePr>
          <p:cNvPr id="4" name="Chart Placeholder 3">
            <a:extLst>
              <a:ext uri="{FF2B5EF4-FFF2-40B4-BE49-F238E27FC236}">
                <a16:creationId xmlns:a16="http://schemas.microsoft.com/office/drawing/2014/main" id="{53BA7365-AB7C-4462-99F7-BC2AAA78FAC7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1717653587"/>
              </p:ext>
            </p:extLst>
          </p:nvPr>
        </p:nvGraphicFramePr>
        <p:xfrm>
          <a:off x="150813" y="1190625"/>
          <a:ext cx="88423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274757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5F32AE9-4E37-4877-BF48-08A003009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Commercial Construction by State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C1AF2E-FAE3-4700-9E59-E93AD1A4C63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ConstructConnect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18821D-BAFB-47D6-A741-69FFDBEB82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12/12 Rates-of-Change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4EB3F3-A172-6149-5717-002998D1F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6" t="19561" r="32768" b="12561"/>
          <a:stretch/>
        </p:blipFill>
        <p:spPr>
          <a:xfrm>
            <a:off x="2066173" y="1100937"/>
            <a:ext cx="7077828" cy="4042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8C40DF-B36C-4386-97A2-95E7D7890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58" y="4746813"/>
            <a:ext cx="2534572" cy="280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3318D3-7DD3-8DE6-9D55-0C99DE1671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39" t="36948" r="61538" b="32272"/>
          <a:stretch/>
        </p:blipFill>
        <p:spPr>
          <a:xfrm>
            <a:off x="0" y="1906172"/>
            <a:ext cx="2004646" cy="1569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A6FFAC-82E0-F840-E41E-7758C769FB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385" t="48672" r="52308" b="38638"/>
          <a:stretch/>
        </p:blipFill>
        <p:spPr>
          <a:xfrm>
            <a:off x="1004062" y="3624705"/>
            <a:ext cx="1062111" cy="80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818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B72D79BD-C1A6-BE09-0DFD-F8B56F954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89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B61A0A-E4A3-4B78-9F4A-60A654FE8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Strong Cyclical Relationship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A54F18-C1B2-4C18-BD08-F5CADFE44B5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Sources: FRB, CPB Netherlands Bureau For Economic Policy Analysis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3FD0C3-1B36-4CEC-9806-1305760470F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12/12 Rates-of-Change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1640C7-18B6-4C13-9CCB-73121304132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/>
              </a:rPr>
              <a:t>US Industrial Production Index to World Industrial Production Index</a:t>
            </a:r>
          </a:p>
        </p:txBody>
      </p:sp>
      <p:graphicFrame>
        <p:nvGraphicFramePr>
          <p:cNvPr id="9" name="Chart Placeholder 8">
            <a:extLst>
              <a:ext uri="{FF2B5EF4-FFF2-40B4-BE49-F238E27FC236}">
                <a16:creationId xmlns:a16="http://schemas.microsoft.com/office/drawing/2014/main" id="{6A494586-448D-4C83-8709-0D4F605EFD0B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1739721433"/>
              </p:ext>
            </p:extLst>
          </p:nvPr>
        </p:nvGraphicFramePr>
        <p:xfrm>
          <a:off x="150813" y="1190625"/>
          <a:ext cx="88423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737FB55-C545-A281-FE57-55D37692463D}"/>
              </a:ext>
            </a:extLst>
          </p:cNvPr>
          <p:cNvSpPr txBox="1"/>
          <p:nvPr/>
        </p:nvSpPr>
        <p:spPr>
          <a:xfrm>
            <a:off x="7161442" y="3742004"/>
            <a:ext cx="15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609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Late 2024 low</a:t>
            </a:r>
          </a:p>
        </p:txBody>
      </p:sp>
    </p:spTree>
    <p:extLst>
      <p:ext uri="{BB962C8B-B14F-4D97-AF65-F5344CB8AC3E}">
        <p14:creationId xmlns:p14="http://schemas.microsoft.com/office/powerpoint/2010/main" val="2580196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The Global Economy At-a-Glance</a:t>
            </a:r>
            <a:endParaRPr lang="en-US" u="sng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F03AB-7563-44CE-8D5F-928393D2274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Source: ITR Economics Trends </a:t>
            </a:r>
            <a:r>
              <a:rPr lang="en-US" dirty="0" err="1"/>
              <a:t>Report</a:t>
            </a:r>
            <a:r>
              <a:rPr lang="en-US" baseline="30000" dirty="0" err="1"/>
              <a:t>TM</a:t>
            </a:r>
            <a:endParaRPr lang="en-US" i="1" baseline="30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244475"/>
            <a:ext cx="0" cy="0"/>
          </a:xfrm>
        </p:spPr>
        <p:txBody>
          <a:bodyPr/>
          <a:lstStyle/>
          <a:p>
            <a:pPr marL="0" marR="0" lvl="0" indent="0" algn="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CCFF"/>
              </a:buClr>
              <a:buSzTx/>
              <a:buFontTx/>
              <a:buNone/>
              <a:tabLst/>
              <a:defRPr/>
            </a:pPr>
            <a:fld id="{8A3EF298-C34F-4020-BAA4-E480EB971F5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CCFF"/>
                </a:buClr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B6AF2C7-D445-42B5-ACAA-36E218453978}"/>
              </a:ext>
            </a:extLst>
          </p:cNvPr>
          <p:cNvSpPr txBox="1"/>
          <p:nvPr/>
        </p:nvSpPr>
        <p:spPr>
          <a:xfrm rot="21156882">
            <a:off x="2218755" y="2511826"/>
            <a:ext cx="1028472" cy="27304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Iran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7832EF-8BAF-F8B8-A6C8-750198E170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8" r="3988" b="9476"/>
          <a:stretch/>
        </p:blipFill>
        <p:spPr>
          <a:xfrm>
            <a:off x="302309" y="851878"/>
            <a:ext cx="8539382" cy="39264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B634A6-8079-627C-9E0C-7407494301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768"/>
          <a:stretch/>
        </p:blipFill>
        <p:spPr>
          <a:xfrm>
            <a:off x="979511" y="4755702"/>
            <a:ext cx="7184978" cy="33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77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41660D-D102-C953-3518-E85E78BDF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Decelerating Rise is Becoming More Apparent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A557C-0F99-B30B-FBB8-A4BCDC95DA4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Sources: China National Bureau of Statistics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DACB0F-E6B5-571B-2C35-0295ADD820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Annual Data Trends: 2012 = 100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FB2490-365C-77F8-DA6B-0BDA91A77C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China Industrial Production Index (Logarithmic Scale)</a:t>
            </a:r>
          </a:p>
          <a:p>
            <a:endParaRPr lang="en-US" dirty="0"/>
          </a:p>
        </p:txBody>
      </p:sp>
      <p:graphicFrame>
        <p:nvGraphicFramePr>
          <p:cNvPr id="8" name="Chart Placeholder 7">
            <a:extLst>
              <a:ext uri="{FF2B5EF4-FFF2-40B4-BE49-F238E27FC236}">
                <a16:creationId xmlns:a16="http://schemas.microsoft.com/office/drawing/2014/main" id="{7A47DE18-FED1-4320-BAC9-AC5D64713618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2615785687"/>
              </p:ext>
            </p:extLst>
          </p:nvPr>
        </p:nvGraphicFramePr>
        <p:xfrm>
          <a:off x="150813" y="1190625"/>
          <a:ext cx="88423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7744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BE5CA3-6E8D-F249-D0D6-340AEECB8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Lack of Labor in China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55DC5B-91FF-73C2-6FFB-05B490783ED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Sources: BLS, China National Statistics Bureau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A87CC4-4D0B-4A69-FE56-53F14AFDE3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Annual Data Trends: Millions of People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CBC64D-7263-9717-CEB9-939E4A47108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 Private Sector Employment to China Employment</a:t>
            </a:r>
          </a:p>
          <a:p>
            <a:endParaRPr lang="en-US" dirty="0"/>
          </a:p>
        </p:txBody>
      </p:sp>
      <p:graphicFrame>
        <p:nvGraphicFramePr>
          <p:cNvPr id="7" name="Chart Placeholder 6">
            <a:extLst>
              <a:ext uri="{FF2B5EF4-FFF2-40B4-BE49-F238E27FC236}">
                <a16:creationId xmlns:a16="http://schemas.microsoft.com/office/drawing/2014/main" id="{F2B765DC-B2CE-43A0-9689-ACDC2B061B5F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2733747807"/>
              </p:ext>
            </p:extLst>
          </p:nvPr>
        </p:nvGraphicFramePr>
        <p:xfrm>
          <a:off x="150813" y="1190625"/>
          <a:ext cx="88423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8312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DC93-A283-FCD3-33E7-1427FAF60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 for the Americas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35E15-E44D-CA43-C36B-1EBBA7FF07A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1000" b="0" baseline="0" dirty="0">
                <a:effectLst/>
                <a:latin typeface="+mn-lt"/>
                <a:ea typeface="+mn-ea"/>
                <a:cs typeface="+mn-cs"/>
              </a:rPr>
              <a:t>Source: World Bank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6CF875-51FC-6E26-861D-43B51BD09C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400" b="0" baseline="0" dirty="0">
                <a:effectLst/>
                <a:latin typeface="+mn-lt"/>
                <a:ea typeface="+mn-ea"/>
                <a:cs typeface="+mn-cs"/>
              </a:rPr>
              <a:t>Millions of Persons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D08EE3-72F3-F3A0-9300-0D76D43E67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Total Population Age 15-64 With Projections – US, Mexico, Canada, Brazil</a:t>
            </a:r>
          </a:p>
          <a:p>
            <a:endParaRPr lang="en-US" dirty="0"/>
          </a:p>
        </p:txBody>
      </p:sp>
      <p:graphicFrame>
        <p:nvGraphicFramePr>
          <p:cNvPr id="10" name="Chart Placeholder 9">
            <a:extLst>
              <a:ext uri="{FF2B5EF4-FFF2-40B4-BE49-F238E27FC236}">
                <a16:creationId xmlns:a16="http://schemas.microsoft.com/office/drawing/2014/main" id="{F03D7D03-DDB3-474E-9337-836F8FF8EC84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1037316321"/>
              </p:ext>
            </p:extLst>
          </p:nvPr>
        </p:nvGraphicFramePr>
        <p:xfrm>
          <a:off x="150813" y="1190625"/>
          <a:ext cx="88423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27657673"/>
      </p:ext>
    </p:extLst>
  </p:cSld>
  <p:clrMapOvr>
    <a:masterClrMapping/>
  </p:clrMapOvr>
</p:sld>
</file>

<file path=ppt/theme/theme1.xml><?xml version="1.0" encoding="utf-8"?>
<a:theme xmlns:a="http://schemas.openxmlformats.org/drawingml/2006/main" name="New22">
  <a:themeElements>
    <a:clrScheme name="2014 ITR Theme">
      <a:dk1>
        <a:srgbClr val="386092"/>
      </a:dk1>
      <a:lt1>
        <a:sysClr val="window" lastClr="FFFFFF"/>
      </a:lt1>
      <a:dk2>
        <a:srgbClr val="386092"/>
      </a:dk2>
      <a:lt2>
        <a:srgbClr val="376092"/>
      </a:lt2>
      <a:accent1>
        <a:srgbClr val="386092"/>
      </a:accent1>
      <a:accent2>
        <a:srgbClr val="C0504D"/>
      </a:accent2>
      <a:accent3>
        <a:srgbClr val="9BBB59"/>
      </a:accent3>
      <a:accent4>
        <a:srgbClr val="8064A2"/>
      </a:accent4>
      <a:accent5>
        <a:srgbClr val="386092"/>
      </a:accent5>
      <a:accent6>
        <a:srgbClr val="F79646"/>
      </a:accent6>
      <a:hlink>
        <a:srgbClr val="386092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19A" id="{0E4F1A4D-5518-4162-90E0-854E91BD1C75}" vid="{D2AA75A3-5F70-49CA-975F-DE53292C1E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1527</TotalTime>
  <Words>1148</Words>
  <Application>Microsoft Office PowerPoint</Application>
  <PresentationFormat>On-screen Show (16:9)</PresentationFormat>
  <Paragraphs>400</Paragraphs>
  <Slides>44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Georgia</vt:lpstr>
      <vt:lpstr>Arial</vt:lpstr>
      <vt:lpstr>Calibri</vt:lpstr>
      <vt:lpstr>Roboto</vt:lpstr>
      <vt:lpstr>New22</vt:lpstr>
      <vt:lpstr>PowerPoint Presentation</vt:lpstr>
      <vt:lpstr>2022 Forecast Results </vt:lpstr>
      <vt:lpstr>PowerPoint Presentation</vt:lpstr>
      <vt:lpstr>Percent of World GDP by Country</vt:lpstr>
      <vt:lpstr>Strong Cyclical Relationship</vt:lpstr>
      <vt:lpstr>The Global Economy At-a-Glance</vt:lpstr>
      <vt:lpstr>The Decelerating Rise is Becoming More Apparent</vt:lpstr>
      <vt:lpstr>Lack of Labor in China</vt:lpstr>
      <vt:lpstr>Strength for the Americas</vt:lpstr>
      <vt:lpstr>Risks and Opportunities</vt:lpstr>
      <vt:lpstr>PowerPoint Presentation</vt:lpstr>
      <vt:lpstr>Expect an Essentially Flat 2024</vt:lpstr>
      <vt:lpstr>Inverse Yield Curve in Place: Business Cycle Decline Ahead</vt:lpstr>
      <vt:lpstr>Contraction Expected by 4Q23</vt:lpstr>
      <vt:lpstr>COVID Surge is Over; Real Test is Ahead</vt:lpstr>
      <vt:lpstr>Capital Goods Purchases Continue to Decelerate</vt:lpstr>
      <vt:lpstr>Higher Prices Incentivizing Energy Production</vt:lpstr>
      <vt:lpstr>Downstream Oil &amp; Gas Remains Below Pre-Pandemic Levels</vt:lpstr>
      <vt:lpstr>Low Commodity Prices Impacting Production</vt:lpstr>
      <vt:lpstr>Volatile Times for Vehicle Production</vt:lpstr>
      <vt:lpstr>Food Production Hindered by Low Profits and Utilization </vt:lpstr>
      <vt:lpstr>Construction Machinery Demand Will Continue to Slow</vt:lpstr>
      <vt:lpstr>The US Macroeconomic Summary</vt:lpstr>
      <vt:lpstr>PowerPoint Presentation</vt:lpstr>
      <vt:lpstr>Employees Market</vt:lpstr>
      <vt:lpstr>Culture: Do Well, Do Good, Be Aware</vt:lpstr>
      <vt:lpstr>Be Geographically Specific: State Population Growth 2018 to 2022</vt:lpstr>
      <vt:lpstr>US Wage Inflation by State</vt:lpstr>
      <vt:lpstr>Labor Summary</vt:lpstr>
      <vt:lpstr>PowerPoint Presentation</vt:lpstr>
      <vt:lpstr>Deflationary Trends </vt:lpstr>
      <vt:lpstr>PowerPoint Presentation</vt:lpstr>
      <vt:lpstr>FOMC Member Interest Rate Projections</vt:lpstr>
      <vt:lpstr>PowerPoint Presentation</vt:lpstr>
      <vt:lpstr>The Construction US Economy At-a-Glance </vt:lpstr>
      <vt:lpstr>Recovery is Underway</vt:lpstr>
      <vt:lpstr>Permits Lead Housing Starts</vt:lpstr>
      <vt:lpstr>US Single-Family Housing Unit Permits by State</vt:lpstr>
      <vt:lpstr>US Residential Remodeling Construction by State</vt:lpstr>
      <vt:lpstr>Downside Cyclical Pressure in 2023</vt:lpstr>
      <vt:lpstr>US Multi-Family Housing Permits by State</vt:lpstr>
      <vt:lpstr>Housing Leads – Nonresidential Lags</vt:lpstr>
      <vt:lpstr>US Commercial Construction by State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Kelli Grigsby</dc:creator>
  <cp:lastModifiedBy>Scott Jeakins</cp:lastModifiedBy>
  <cp:revision>90</cp:revision>
  <dcterms:created xsi:type="dcterms:W3CDTF">2023-08-03T13:29:34Z</dcterms:created>
  <dcterms:modified xsi:type="dcterms:W3CDTF">2023-10-03T15:54:08Z</dcterms:modified>
</cp:coreProperties>
</file>